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\\Hssftpwinp02\spd\ENUSC 2025\Publicación\"/>
    </mc:Choice>
  </mc:AlternateContent>
  <bookViews>
    <workbookView xWindow="0" yWindow="0" windowWidth="28800" windowHeight="11880" tabRatio="908"/>
  </bookViews>
  <sheets>
    <sheet name="Índice" sheetId="1" r:id="rId1"/>
    <sheet name="PAD_SEX" sheetId="2" r:id="rId2"/>
    <sheet name="PAD_ET" sheetId="3" r:id="rId3"/>
    <sheet name="PAD_NSE" sheetId="4" r:id="rId4"/>
    <sheet name="PAD_VDC" sheetId="5" r:id="rId5"/>
    <sheet name="P_FUENTE_INFO_PAIS_1_SEX" sheetId="6" r:id="rId6"/>
    <sheet name="P_FUENTE_INFO_PAIS_1_ET" sheetId="7" r:id="rId7"/>
    <sheet name="P_FUENTE_INFO_PAIS_1_NSE" sheetId="8" r:id="rId8"/>
    <sheet name="PADC_SEX" sheetId="9" r:id="rId9"/>
    <sheet name="PADC_ET" sheetId="10" r:id="rId10"/>
    <sheet name="PADC_NSE" sheetId="11" r:id="rId11"/>
    <sheet name="PADC_VDC" sheetId="12" r:id="rId12"/>
    <sheet name="P_FUENTE_INFO_COM_1_SEX" sheetId="13" r:id="rId13"/>
    <sheet name="P_FUENTE_INFO_COM_1_ET" sheetId="14" r:id="rId14"/>
    <sheet name="P_FUENTE_INFO_COM_1_NSE" sheetId="15" r:id="rId15"/>
    <sheet name="PADB_SEX" sheetId="16" r:id="rId16"/>
    <sheet name="PADB_ET" sheetId="17" r:id="rId17"/>
    <sheet name="PADB_NSE" sheetId="18" r:id="rId18"/>
    <sheet name="PADB_VDC" sheetId="19" r:id="rId19"/>
    <sheet name="P_FUENTE_INFO_BARRIO_1_SEX" sheetId="20" r:id="rId20"/>
    <sheet name="P_FUENTE_INFO_BARRIO_1_ET" sheetId="21" r:id="rId21"/>
    <sheet name="P_FUENTE_INFO_BARRIO_1_NSE" sheetId="22" r:id="rId22"/>
    <sheet name="PCOS_SEX" sheetId="23" r:id="rId23"/>
    <sheet name="PCOS_ET" sheetId="24" r:id="rId24"/>
    <sheet name="PCOS_NSE" sheetId="25" r:id="rId25"/>
    <sheet name="PCOS_VDC" sheetId="26" r:id="rId26"/>
    <sheet name="P_INSEG_OSCURO_1_SEX" sheetId="27" r:id="rId27"/>
    <sheet name="P_INSEG_OSCURO_1_ET" sheetId="28" r:id="rId28"/>
    <sheet name="P_INSEG_OSCURO_1_NSE" sheetId="29" r:id="rId29"/>
    <sheet name="P_INSEG_OSCURO_1_VDC" sheetId="30" r:id="rId30"/>
    <sheet name="PED_SEX" sheetId="31" r:id="rId31"/>
    <sheet name="PED_ET" sheetId="32" r:id="rId32"/>
    <sheet name="PED_NSE" sheetId="33" r:id="rId33"/>
    <sheet name="PED_VDC" sheetId="34" r:id="rId34"/>
    <sheet name="P_EXPOS_DELITO_SEX" sheetId="35" r:id="rId35"/>
    <sheet name="P_EXPOS_DELITO_ET" sheetId="36" r:id="rId36"/>
    <sheet name="P_EXPOS_DELITO_NSE" sheetId="37" r:id="rId37"/>
    <sheet name="P_EXPOS_DELITO_VDC" sheetId="38" r:id="rId38"/>
    <sheet name="P_DESORDENES_1_SEX" sheetId="39" r:id="rId39"/>
    <sheet name="P_DESORDENES_1_ET" sheetId="40" r:id="rId40"/>
    <sheet name="P_DESORDENES_1_NSE" sheetId="41" r:id="rId41"/>
    <sheet name="P_DESORDENES_1_VDC" sheetId="42" r:id="rId42"/>
    <sheet name="P_DESORDENES_2_SEX" sheetId="43" r:id="rId43"/>
    <sheet name="P_DESORDENES_2_ET" sheetId="44" r:id="rId44"/>
    <sheet name="P_DESORDENES_2_NSE" sheetId="45" r:id="rId45"/>
    <sheet name="P_DESORDENES_2_VDC" sheetId="46" r:id="rId46"/>
    <sheet name="P_DESORDENES_3_SEX" sheetId="47" r:id="rId47"/>
    <sheet name="P_DESORDENES_3_ET" sheetId="48" r:id="rId48"/>
    <sheet name="P_DESORDENES_3_NSE" sheetId="49" r:id="rId49"/>
    <sheet name="P_DESORDENES_3_VDC" sheetId="50" r:id="rId50"/>
    <sheet name="P_DESORDENES_4_SEX" sheetId="51" r:id="rId51"/>
    <sheet name="P_DESORDENES_4_ET" sheetId="52" r:id="rId52"/>
    <sheet name="P_DESORDENES_4_NSE" sheetId="53" r:id="rId53"/>
    <sheet name="P_DESORDENES_4_VDC" sheetId="54" r:id="rId54"/>
    <sheet name="P_DESORDENES_5_SEX" sheetId="55" r:id="rId55"/>
    <sheet name="P_DESORDENES_5_ET" sheetId="56" r:id="rId56"/>
    <sheet name="P_DESORDENES_5_NSE" sheetId="57" r:id="rId57"/>
    <sheet name="P_DESORDENES_5_VDC" sheetId="58" r:id="rId58"/>
    <sheet name="P_DESORDENES_6_SEX" sheetId="59" r:id="rId59"/>
    <sheet name="P_DESORDENES_6_ET" sheetId="60" r:id="rId60"/>
    <sheet name="P_DESORDENES_6_NSE" sheetId="61" r:id="rId61"/>
    <sheet name="P_DESORDENES_6_VDC" sheetId="62" r:id="rId62"/>
    <sheet name="P_DESORDENES_7_SEX" sheetId="63" r:id="rId63"/>
    <sheet name="P_DESORDENES_7_ET" sheetId="64" r:id="rId64"/>
    <sheet name="P_DESORDENES_7_NSE" sheetId="65" r:id="rId65"/>
    <sheet name="P_DESORDENES_7_VDC" sheetId="66" r:id="rId66"/>
    <sheet name="P_DESORDENES_8_SEX" sheetId="67" r:id="rId67"/>
    <sheet name="P_DESORDENES_8_ET" sheetId="68" r:id="rId68"/>
    <sheet name="P_DESORDENES_8_NSE" sheetId="69" r:id="rId69"/>
    <sheet name="P_DESORDENES_8_VDC" sheetId="70" r:id="rId70"/>
    <sheet name="P_INCIVILIDADES_1_SEX" sheetId="71" r:id="rId71"/>
    <sheet name="P_INCIVILIDADES_1_ET" sheetId="72" r:id="rId72"/>
    <sheet name="P_INCIVILIDADES_1_NSE" sheetId="73" r:id="rId73"/>
    <sheet name="P_INCIVILIDADES_1_VDC" sheetId="74" r:id="rId74"/>
    <sheet name="P_INCIVILIDADES_2_SEX" sheetId="75" r:id="rId75"/>
    <sheet name="P_INCIVILIDADES_2_ET" sheetId="76" r:id="rId76"/>
    <sheet name="P_INCIVILIDADES_2_NSE" sheetId="77" r:id="rId77"/>
    <sheet name="P_INCIVILIDADES_2_VDC" sheetId="78" r:id="rId78"/>
    <sheet name="P_INCIVILIDADES_3_SEX" sheetId="79" r:id="rId79"/>
    <sheet name="P_INCIVILIDADES_3_ET" sheetId="80" r:id="rId80"/>
    <sheet name="P_INCIVILIDADES_3_NSE" sheetId="81" r:id="rId81"/>
    <sheet name="P_INCIVILIDADES_3_VDC" sheetId="82" r:id="rId82"/>
    <sheet name="P_INCIVILIDADES_4_SEX" sheetId="83" r:id="rId83"/>
    <sheet name="P_INCIVILIDADES_4_ET" sheetId="84" r:id="rId84"/>
    <sheet name="P_INCIVILIDADES_4_NSE" sheetId="85" r:id="rId85"/>
    <sheet name="P_INCIVILIDADES_4_VDC" sheetId="86" r:id="rId86"/>
    <sheet name="P_INCIVILIDADES_5_SEX" sheetId="87" r:id="rId87"/>
    <sheet name="P_INCIVILIDADES_5_ET" sheetId="88" r:id="rId88"/>
    <sheet name="P_INCIVILIDADES_5_NSE" sheetId="89" r:id="rId89"/>
    <sheet name="P_INCIVILIDADES_5_VDC" sheetId="90" r:id="rId90"/>
    <sheet name="P_INCIVILIDADES_6_SEX" sheetId="91" r:id="rId91"/>
    <sheet name="P_INCIVILIDADES_6_ET" sheetId="92" r:id="rId92"/>
    <sheet name="P_INCIVILIDADES_6_NSE" sheetId="93" r:id="rId93"/>
    <sheet name="P_INCIVILIDADES_6_VDC" sheetId="94" r:id="rId94"/>
    <sheet name="P_INCIVILIDADES_7_SEX" sheetId="95" r:id="rId95"/>
    <sheet name="P_INCIVILIDADES_7_ET" sheetId="96" r:id="rId96"/>
    <sheet name="P_INCIVILIDADES_7_NSE" sheetId="97" r:id="rId97"/>
    <sheet name="P_INCIVILIDADES_7_VDC" sheetId="98" r:id="rId98"/>
    <sheet name="P_MOD_ACTIVIDADES_1_SEX" sheetId="99" r:id="rId99"/>
    <sheet name="P_MOD_ACTIVIDADES_1_ET" sheetId="100" r:id="rId100"/>
    <sheet name="P_MOD_ACTIVIDADES_1_NSE" sheetId="101" r:id="rId101"/>
    <sheet name="P_MOD_ACTIVIDADES_1_VDC" sheetId="102" r:id="rId102"/>
    <sheet name="P_MOD_ACTIVIDADES_2_SEX" sheetId="103" r:id="rId103"/>
    <sheet name="P_MOD_ACTIVIDADES_2_ET" sheetId="104" r:id="rId104"/>
    <sheet name="P_MOD_ACTIVIDADES_2_NSE" sheetId="105" r:id="rId105"/>
    <sheet name="P_MOD_ACTIVIDADES_2_VDC" sheetId="106" r:id="rId106"/>
    <sheet name="P_MOD_ACTIVIDADES_3_SEX" sheetId="107" r:id="rId107"/>
    <sheet name="P_MOD_ACTIVIDADES_3_ET" sheetId="108" r:id="rId108"/>
    <sheet name="P_MOD_ACTIVIDADES_3_NSE" sheetId="109" r:id="rId109"/>
    <sheet name="P_MOD_ACTIVIDADES_3_VDC" sheetId="110" r:id="rId110"/>
    <sheet name="P_MOD_ACTIVIDADES_4_SEX" sheetId="111" r:id="rId111"/>
    <sheet name="P_MOD_ACTIVIDADES_4_ET" sheetId="112" r:id="rId112"/>
    <sheet name="P_MOD_ACTIVIDADES_4_NSE" sheetId="113" r:id="rId113"/>
    <sheet name="P_MOD_ACTIVIDADES_4_VDC" sheetId="114" r:id="rId114"/>
    <sheet name="P_MOD_ACTIVIDADES_5_SEX" sheetId="115" r:id="rId115"/>
    <sheet name="P_MOD_ACTIVIDADES_5_ET" sheetId="116" r:id="rId116"/>
    <sheet name="P_MOD_ACTIVIDADES_5_NSE" sheetId="117" r:id="rId117"/>
    <sheet name="P_MOD_ACTIVIDADES_5_VDC" sheetId="118" r:id="rId118"/>
    <sheet name="P_MOD_ACTIVIDADES_6_SEX" sheetId="119" r:id="rId119"/>
    <sheet name="P_MOD_ACTIVIDADES_6_ET" sheetId="120" r:id="rId120"/>
    <sheet name="P_MOD_ACTIVIDADES_6_NSE" sheetId="121" r:id="rId121"/>
    <sheet name="P_MOD_ACTIVIDADES_6_VDC" sheetId="122" r:id="rId122"/>
    <sheet name="P_MOD_ACTIVIDADES_7_SEX" sheetId="123" r:id="rId123"/>
    <sheet name="P_MOD_ACTIVIDADES_7_ET" sheetId="124" r:id="rId124"/>
    <sheet name="P_MOD_ACTIVIDADES_7_NSE" sheetId="125" r:id="rId125"/>
    <sheet name="P_MOD_ACTIVIDADES_7_VDC" sheetId="126" r:id="rId126"/>
    <sheet name="P_MOD_ACTIVIDADES_8_SEX" sheetId="127" r:id="rId127"/>
    <sheet name="P_MOD_ACTIVIDADES_8_ET" sheetId="128" r:id="rId128"/>
    <sheet name="P_MOD_ACTIVIDADES_8_NSE" sheetId="129" r:id="rId129"/>
    <sheet name="P_MOD_ACTIVIDADES_8_VDC" sheetId="130" r:id="rId130"/>
    <sheet name="P_MOD_ACTIVIDADES_9_SEX" sheetId="131" r:id="rId131"/>
    <sheet name="P_MOD_ACTIVIDADES_9_ET" sheetId="132" r:id="rId132"/>
    <sheet name="P_MOD_ACTIVIDADES_9_NSE" sheetId="133" r:id="rId133"/>
    <sheet name="P_MOD_ACTIVIDADES_9_VDC" sheetId="134" r:id="rId134"/>
    <sheet name="P_MOD_ACTIVIDADES_10_SEX" sheetId="135" r:id="rId135"/>
    <sheet name="P_MOD_ACTIVIDADES_10_ET" sheetId="136" r:id="rId136"/>
    <sheet name="P_MOD_ACTIVIDADES_10_NSE" sheetId="137" r:id="rId137"/>
    <sheet name="P_MOD_ACTIVIDADES_10_VDC" sheetId="138" r:id="rId138"/>
    <sheet name="P_MOD_ACTIVIDADES_11_SEX" sheetId="139" r:id="rId139"/>
    <sheet name="P_MOD_ACTIVIDADES_11_ET" sheetId="140" r:id="rId140"/>
    <sheet name="P_MOD_ACTIVIDADES_11_NSE" sheetId="141" r:id="rId141"/>
    <sheet name="P_MOD_ACTIVIDADES_11_VDC" sheetId="142" r:id="rId142"/>
    <sheet name="P_MOD_ACTIVIDADES_12_SEX" sheetId="143" r:id="rId143"/>
    <sheet name="P_MOD_ACTIVIDADES_12_ET" sheetId="144" r:id="rId144"/>
    <sheet name="P_MOD_ACTIVIDADES_12_NSE" sheetId="145" r:id="rId145"/>
    <sheet name="P_MOD_ACTIVIDADES_12_VDC" sheetId="146" r:id="rId146"/>
    <sheet name="P_MOD_ACTIVIDADES_13_SEX" sheetId="147" r:id="rId147"/>
    <sheet name="P_MOD_ACTIVIDADES_13_ET" sheetId="148" r:id="rId148"/>
    <sheet name="P_MOD_ACTIVIDADES_13_NSE" sheetId="149" r:id="rId149"/>
    <sheet name="P_MOD_ACTIVIDADES_13_VDC" sheetId="150" r:id="rId150"/>
    <sheet name="P_MOD_ACTIVIDADES_14_SEX" sheetId="151" r:id="rId151"/>
    <sheet name="P_MOD_ACTIVIDADES_14_ET" sheetId="152" r:id="rId152"/>
    <sheet name="P_MOD_ACTIVIDADES_14_NSE" sheetId="153" r:id="rId153"/>
    <sheet name="P_MOD_ACTIVIDADES_14_VDC" sheetId="154" r:id="rId154"/>
    <sheet name="EV_CONOCE_CCH_SEX" sheetId="155" r:id="rId155"/>
    <sheet name="EV_CONOCE_CCH_ET" sheetId="156" r:id="rId156"/>
    <sheet name="EV_CONOCE_CCH_NSE" sheetId="157" r:id="rId157"/>
    <sheet name="EV_CONOCE_PDI_SEX" sheetId="158" r:id="rId158"/>
    <sheet name="EV_CONOCE_PDI_ET" sheetId="159" r:id="rId159"/>
    <sheet name="EV_CONOCE_PDI_NSE" sheetId="160" r:id="rId160"/>
    <sheet name="EV_CONOCE_FMP_SEX" sheetId="161" r:id="rId161"/>
    <sheet name="EV_CONOCE_FMP_ET" sheetId="162" r:id="rId162"/>
    <sheet name="EV_CONOCE_FMP_NSE" sheetId="163" r:id="rId163"/>
    <sheet name="EV_CONFIA_CCH_SEX" sheetId="164" r:id="rId164"/>
    <sheet name="EV_CONFIA_CCH_ET" sheetId="165" r:id="rId165"/>
    <sheet name="EV_CONFIA_CCH_NSE" sheetId="166" r:id="rId166"/>
    <sheet name="EV_CONFIA_PDI_SEX" sheetId="167" r:id="rId167"/>
    <sheet name="EV_CONFIA_PDI_ET" sheetId="168" r:id="rId168"/>
    <sheet name="EV_CONFIA_PDI_NSE" sheetId="169" r:id="rId169"/>
    <sheet name="EV_CONFIA_FMP_SEX" sheetId="170" r:id="rId170"/>
    <sheet name="EV_CONFIA_FMP_ET" sheetId="171" r:id="rId171"/>
    <sheet name="EV_CONFIA_FMP_NSE" sheetId="172" r:id="rId172"/>
    <sheet name="AGR_NSE" sheetId="173" r:id="rId173"/>
    <sheet name="AGR_PERSONAL" sheetId="174" r:id="rId174"/>
    <sheet name="AMEN_NSE" sheetId="175" r:id="rId175"/>
    <sheet name="AMEN_KISH_VIOLENTO" sheetId="176" r:id="rId176"/>
    <sheet name="AMEN_VIOLENTO_NSE" sheetId="177" r:id="rId177"/>
    <sheet name="BULLY_NSE" sheetId="178" r:id="rId178"/>
    <sheet name="COSC_DC_NSE" sheetId="179" r:id="rId179"/>
    <sheet name="COSC_DV" sheetId="180" r:id="rId180"/>
    <sheet name="DEN_ACO" sheetId="181" r:id="rId181"/>
    <sheet name="DEN_AGR" sheetId="182" r:id="rId182"/>
    <sheet name="DEN_AMEN_VIOLENTO" sheetId="183" r:id="rId183"/>
    <sheet name="DEN_CIBER" sheetId="184" r:id="rId184"/>
    <sheet name="DEN_ECON_NSE" sheetId="185" r:id="rId185"/>
    <sheet name="DEN_EMERG" sheetId="186" r:id="rId186"/>
    <sheet name="DEN_EXT_VIOLENTO" sheetId="187" r:id="rId187"/>
    <sheet name="DEN_HUR" sheetId="188" r:id="rId188"/>
    <sheet name="DEN_ODIO" sheetId="189" r:id="rId189"/>
    <sheet name="DEN_RDV_VIOLENTO" sheetId="190" r:id="rId190"/>
    <sheet name="DEN_RFV_VIOLENTO" sheetId="191" r:id="rId191"/>
    <sheet name="DEN_ROBOS_NSE" sheetId="192" r:id="rId192"/>
    <sheet name="DEN_ROBOS_NV_ULT" sheetId="193" r:id="rId193"/>
    <sheet name="DEN_RPS_VIOLENTO" sheetId="194" r:id="rId194"/>
    <sheet name="DEN_RVI" sheetId="195" r:id="rId195"/>
    <sheet name="DEN_VAN" sheetId="196" r:id="rId196"/>
    <sheet name="DEN_VHDC_NSE" sheetId="197" r:id="rId197"/>
    <sheet name="DEN_VHDV_ULT" sheetId="198" r:id="rId198"/>
    <sheet name="EST_NSE" sheetId="199" r:id="rId199"/>
    <sheet name="EXT_NSE" sheetId="200" r:id="rId200"/>
    <sheet name="EXT_KISH_VIOLENTO" sheetId="201" r:id="rId201"/>
    <sheet name="EXT_VIOLENTO_NSE" sheetId="202" r:id="rId202"/>
    <sheet name="FRB_NSE" sheetId="203" r:id="rId203"/>
    <sheet name="HACK_NSE" sheetId="204" r:id="rId204"/>
    <sheet name="HUR_NSE" sheetId="205" r:id="rId205"/>
    <sheet name="RDDV_NSE" sheetId="206" r:id="rId206"/>
    <sheet name="RDV_NSE" sheetId="207" r:id="rId207"/>
    <sheet name="RDV_INTENTO_NSE" sheetId="208" r:id="rId208"/>
    <sheet name="RDV_KISH_VIOLENTO" sheetId="209" r:id="rId209"/>
    <sheet name="RDV_NO_VIOLENTO_NSE" sheetId="210" r:id="rId210"/>
    <sheet name="RDV_VIOLENTO_NSE" sheetId="211" r:id="rId211"/>
    <sheet name="RFV_NSE" sheetId="212" r:id="rId212"/>
    <sheet name="RFV_INTENTO_NSE" sheetId="213" r:id="rId213"/>
    <sheet name="RFV_KISH_VIOLENTO" sheetId="214" r:id="rId214"/>
    <sheet name="RFV_NO_VIOLENTO_NSE" sheetId="215" r:id="rId215"/>
    <sheet name="RFV_VIOLENTO_NSE" sheetId="216" r:id="rId216"/>
    <sheet name="RPS_NSE" sheetId="217" r:id="rId217"/>
    <sheet name="RPS_INTENTO_NSE" sheetId="218" r:id="rId218"/>
    <sheet name="RPS_KISH_VIOLENTO" sheetId="219" r:id="rId219"/>
    <sheet name="RPS_NO_VIOLENTO_NSE" sheetId="220" r:id="rId220"/>
    <sheet name="RPS_VIOLENTO_NSE" sheetId="221" r:id="rId221"/>
    <sheet name="RVI_NSE" sheetId="222" r:id="rId222"/>
    <sheet name="RVI_INTENTO_NSE" sheetId="223" r:id="rId223"/>
    <sheet name="RVI_PERSONAL" sheetId="224" r:id="rId224"/>
    <sheet name="SOB_NSE" sheetId="225" r:id="rId225"/>
    <sheet name="SUPLANT_NSE" sheetId="226" r:id="rId226"/>
    <sheet name="VANDVHC_NSE" sheetId="227" r:id="rId227"/>
    <sheet name="VANDVIV_NSE" sheetId="228" r:id="rId228"/>
    <sheet name="VH_CIBER_NSE" sheetId="229" r:id="rId229"/>
    <sheet name="VH_DC_NSE" sheetId="230" r:id="rId230"/>
    <sheet name="VH_DV_NSE" sheetId="231" r:id="rId231"/>
    <sheet name="VH_ECON_NSE" sheetId="232" r:id="rId232"/>
    <sheet name="VH_EMERG_NSE" sheetId="233" r:id="rId233"/>
    <sheet name="VH_IR_NSE" sheetId="234" r:id="rId234"/>
    <sheet name="VH_ODIO_NSE" sheetId="235" r:id="rId235"/>
    <sheet name="VH_ROBOS_NSE" sheetId="236" r:id="rId236"/>
    <sheet name="VH_ROBOS_NV_NSE" sheetId="237" r:id="rId237"/>
    <sheet name="VH_VAN_NSE" sheetId="238" r:id="rId238"/>
    <sheet name="VIRUS_NSE" sheetId="239" r:id="rId239"/>
    <sheet name="VP_ACO_SEX" sheetId="240" r:id="rId240"/>
    <sheet name="VP_ACO_ET" sheetId="241" r:id="rId241"/>
    <sheet name="VP_ACO_NSE" sheetId="242" r:id="rId242"/>
    <sheet name="VP_ACO_OCU" sheetId="243" r:id="rId243"/>
    <sheet name="VP_DC_SEX" sheetId="244" r:id="rId244"/>
    <sheet name="VP_DC_ET" sheetId="245" r:id="rId245"/>
    <sheet name="VP_DC_NSE" sheetId="246" r:id="rId246"/>
    <sheet name="VP_DC_OCU" sheetId="247" r:id="rId247"/>
    <sheet name="VP_DV_SEX" sheetId="248" r:id="rId248"/>
    <sheet name="VP_DV_ET" sheetId="249" r:id="rId249"/>
    <sheet name="VP_DV_NSE" sheetId="250" r:id="rId250"/>
    <sheet name="VP_DV_OCU" sheetId="251" r:id="rId251"/>
    <sheet name="EVAL_CARAB_COMUNA_1_SEX" sheetId="252" r:id="rId252"/>
    <sheet name="EVAL_CARAB_COMUNA_1_NSE" sheetId="253" r:id="rId253"/>
    <sheet name="EVAL_CARAB_COMUNA_2_SEX" sheetId="254" r:id="rId254"/>
    <sheet name="EVAL_CARAB_COMUNA_2_NSE" sheetId="255" r:id="rId255"/>
    <sheet name="EVAL_CARAB_COMUNA_3_SEX" sheetId="256" r:id="rId256"/>
    <sheet name="EVAL_CARAB_COMUNA_3_NSE" sheetId="257" r:id="rId257"/>
    <sheet name="EVAL_CARAB_COMUNA_4_SEX" sheetId="258" r:id="rId258"/>
    <sheet name="EVAL_CARAB_COMUNA_4_NSE" sheetId="259" r:id="rId259"/>
    <sheet name="EVAL_CARAB_COMUNA_5_SEX" sheetId="260" r:id="rId260"/>
    <sheet name="EVAL_CARAB_COMUNA_5_NSE" sheetId="261" r:id="rId261"/>
    <sheet name="EVAL_CARAB_COMUNA_6_SEX" sheetId="262" r:id="rId262"/>
    <sheet name="EVAL_CARAB_COMUNA_6_NSE" sheetId="263" r:id="rId263"/>
    <sheet name="PRESENCIA_CARABINEROS_SEX" sheetId="264" r:id="rId264"/>
    <sheet name="PRESENCIA_CARABINEROS_NSE" sheetId="265" r:id="rId265"/>
    <sheet name="MEDIDAS_PERRO_NSE" sheetId="266" r:id="rId266"/>
    <sheet name="MEDIDAS_ALARMA_PRIVADA_NSE" sheetId="267" r:id="rId267"/>
    <sheet name="MEDIDAS_CAMARAS_VIGILANCIA_NSE" sheetId="268" r:id="rId268"/>
    <sheet name="MEDIDAS_REJAS_NSE" sheetId="269" r:id="rId269"/>
    <sheet name="MEDIDAS_CERCO_NSE" sheetId="270" r:id="rId270"/>
    <sheet name="MEDIDAS_PROTECCION_NSE" sheetId="271" r:id="rId271"/>
    <sheet name="MEDIDAS_SEGURO_NSE" sheetId="272" r:id="rId272"/>
    <sheet name="MEDIDAS_FOCO_NSE" sheetId="273" r:id="rId273"/>
    <sheet name="MEDIDAS_OTRO_NSE" sheetId="274" r:id="rId274"/>
    <sheet name="MEDIDAS_NA_NSE" sheetId="275" r:id="rId275"/>
    <sheet name="VECINOS_MEDIDAS_WHATSAPP_NSE" sheetId="276" r:id="rId276"/>
    <sheet name="VECINOS_MEDIDAS_VIGILANCIA_NSE" sheetId="277" r:id="rId277"/>
    <sheet name="VECINOS_MEDIDAS_AL_COMUNIT_NSE" sheetId="278" r:id="rId278"/>
    <sheet name="VECINOS_MEDIDAS_COORD_POL_NSE" sheetId="279" r:id="rId279"/>
    <sheet name="VECINOS_MEDIDAS_COORD_MUN_NSE" sheetId="280" r:id="rId280"/>
    <sheet name="VECINOS_MEDIDAS_TELEVIG_NSE" sheetId="281" r:id="rId281"/>
    <sheet name="VECINOS_MEDIDAS_PRIVAD_NSE" sheetId="282" r:id="rId282"/>
    <sheet name="VECINOS_MEDIDAS_NA_NSE" sheetId="283" r:id="rId283"/>
    <sheet name="PRESENCIA_TRAFICO_SEX" sheetId="284" r:id="rId284"/>
    <sheet name="PRESENCIA_TRAFICO_NSE" sheetId="285" r:id="rId285"/>
    <sheet name="PRESENCIA_ARMAS_SEX" sheetId="286" r:id="rId286"/>
    <sheet name="PRESENCIA_ARMAS_NSE" sheetId="287" r:id="rId287"/>
  </sheets>
  <definedNames>
    <definedName name="_xlnm._FilterDatabase" localSheetId="172" hidden="1">AGR_NSE!$A$4:$A$21</definedName>
    <definedName name="_xlnm._FilterDatabase" localSheetId="173" hidden="1">AGR_PERSONAL!$A$4:$A$21</definedName>
    <definedName name="_xlnm._FilterDatabase" localSheetId="175" hidden="1">AMEN_KISH_VIOLENTO!$A$4:$A$21</definedName>
    <definedName name="_xlnm._FilterDatabase" localSheetId="174" hidden="1">AMEN_NSE!$A$4:$A$21</definedName>
    <definedName name="_xlnm._FilterDatabase" localSheetId="176" hidden="1">AMEN_VIOLENTO_NSE!$A$4:$A$21</definedName>
    <definedName name="_xlnm._FilterDatabase" localSheetId="177" hidden="1">BULLY_NSE!$A$4:$A$21</definedName>
    <definedName name="_xlnm._FilterDatabase" localSheetId="178" hidden="1">COSC_DC_NSE!$A$4:$A$21</definedName>
    <definedName name="_xlnm._FilterDatabase" localSheetId="179" hidden="1">COSC_DV!$A$4:$A$21</definedName>
    <definedName name="_xlnm._FilterDatabase" localSheetId="180" hidden="1">DEN_ACO!$A$4:$A$5</definedName>
    <definedName name="_xlnm._FilterDatabase" localSheetId="181" hidden="1">DEN_AGR!$A$4:$A$5</definedName>
    <definedName name="_xlnm._FilterDatabase" localSheetId="182" hidden="1">DEN_AMEN_VIOLENTO!$A$4:$A$5</definedName>
    <definedName name="_xlnm._FilterDatabase" localSheetId="183" hidden="1">DEN_CIBER!$A$4:$A$21</definedName>
    <definedName name="_xlnm._FilterDatabase" localSheetId="184" hidden="1">DEN_ECON_NSE!$A$4:$A$21</definedName>
    <definedName name="_xlnm._FilterDatabase" localSheetId="185" hidden="1">DEN_EMERG!$A$4:$A$5</definedName>
    <definedName name="_xlnm._FilterDatabase" localSheetId="186" hidden="1">DEN_EXT_VIOLENTO!$A$4:$A$5</definedName>
    <definedName name="_xlnm._FilterDatabase" localSheetId="187" hidden="1">DEN_HUR!$A$4:$A$5</definedName>
    <definedName name="_xlnm._FilterDatabase" localSheetId="188" hidden="1">DEN_ODIO!$A$4:$A$5</definedName>
    <definedName name="_xlnm._FilterDatabase" localSheetId="189" hidden="1">DEN_RDV_VIOLENTO!$A$4:$A$21</definedName>
    <definedName name="_xlnm._FilterDatabase" localSheetId="190" hidden="1">DEN_RFV_VIOLENTO!$A$4:$A$21</definedName>
    <definedName name="_xlnm._FilterDatabase" localSheetId="191" hidden="1">DEN_ROBOS_NSE!$A$4:$A$21</definedName>
    <definedName name="_xlnm._FilterDatabase" localSheetId="192" hidden="1">DEN_ROBOS_NV_ULT!$A$4:$A$21</definedName>
    <definedName name="_xlnm._FilterDatabase" localSheetId="193" hidden="1">DEN_RPS_VIOLENTO!$A$4:$A$5</definedName>
    <definedName name="_xlnm._FilterDatabase" localSheetId="194" hidden="1">DEN_RVI!$A$4:$A$5</definedName>
    <definedName name="_xlnm._FilterDatabase" localSheetId="195" hidden="1">DEN_VAN!$A$4:$A$5</definedName>
    <definedName name="_xlnm._FilterDatabase" localSheetId="196" hidden="1">DEN_VHDC_NSE!$A$4:$A$21</definedName>
    <definedName name="_xlnm._FilterDatabase" localSheetId="197" hidden="1">DEN_VHDV_ULT!$A$4:$A$21</definedName>
    <definedName name="_xlnm._FilterDatabase" localSheetId="198" hidden="1">EST_NSE!$A$4:$A$21</definedName>
    <definedName name="_xlnm._FilterDatabase" localSheetId="164" hidden="1">EV_CONFIA_CCH_ET!$A$4:$A$106</definedName>
    <definedName name="_xlnm._FilterDatabase" localSheetId="165" hidden="1">EV_CONFIA_CCH_NSE!$A$4:$A$106</definedName>
    <definedName name="_xlnm._FilterDatabase" localSheetId="163" hidden="1">EV_CONFIA_CCH_SEX!$A$4:$A$106</definedName>
    <definedName name="_xlnm._FilterDatabase" localSheetId="170" hidden="1">EV_CONFIA_FMP_ET!$A$4:$A$106</definedName>
    <definedName name="_xlnm._FilterDatabase" localSheetId="171" hidden="1">EV_CONFIA_FMP_NSE!$A$4:$A$106</definedName>
    <definedName name="_xlnm._FilterDatabase" localSheetId="169" hidden="1">EV_CONFIA_FMP_SEX!$A$4:$A$106</definedName>
    <definedName name="_xlnm._FilterDatabase" localSheetId="167" hidden="1">EV_CONFIA_PDI_ET!$A$4:$A$106</definedName>
    <definedName name="_xlnm._FilterDatabase" localSheetId="168" hidden="1">EV_CONFIA_PDI_NSE!$A$4:$A$106</definedName>
    <definedName name="_xlnm._FilterDatabase" localSheetId="166" hidden="1">EV_CONFIA_PDI_SEX!$A$4:$A$106</definedName>
    <definedName name="_xlnm._FilterDatabase" localSheetId="155" hidden="1">EV_CONOCE_CCH_ET!$A$4:$A$72</definedName>
    <definedName name="_xlnm._FilterDatabase" localSheetId="156" hidden="1">EV_CONOCE_CCH_NSE!$A$4:$A$72</definedName>
    <definedName name="_xlnm._FilterDatabase" localSheetId="154" hidden="1">EV_CONOCE_CCH_SEX!$A$4:$A$72</definedName>
    <definedName name="_xlnm._FilterDatabase" localSheetId="161" hidden="1">EV_CONOCE_FMP_ET!$A$4:$A$72</definedName>
    <definedName name="_xlnm._FilterDatabase" localSheetId="162" hidden="1">EV_CONOCE_FMP_NSE!$A$4:$A$72</definedName>
    <definedName name="_xlnm._FilterDatabase" localSheetId="160" hidden="1">EV_CONOCE_FMP_SEX!$A$4:$A$72</definedName>
    <definedName name="_xlnm._FilterDatabase" localSheetId="158" hidden="1">EV_CONOCE_PDI_ET!$A$4:$A$72</definedName>
    <definedName name="_xlnm._FilterDatabase" localSheetId="159" hidden="1">EV_CONOCE_PDI_NSE!$A$4:$A$72</definedName>
    <definedName name="_xlnm._FilterDatabase" localSheetId="157" hidden="1">EV_CONOCE_PDI_SEX!$A$4:$A$72</definedName>
    <definedName name="_xlnm._FilterDatabase" localSheetId="252" hidden="1">EVAL_CARAB_COMUNA_1_NSE!$A$4:$A$123</definedName>
    <definedName name="_xlnm._FilterDatabase" localSheetId="251" hidden="1">EVAL_CARAB_COMUNA_1_SEX!$A$4:$A$123</definedName>
    <definedName name="_xlnm._FilterDatabase" localSheetId="254" hidden="1">EVAL_CARAB_COMUNA_2_NSE!$A$4:$A$123</definedName>
    <definedName name="_xlnm._FilterDatabase" localSheetId="253" hidden="1">EVAL_CARAB_COMUNA_2_SEX!$A$4:$A$123</definedName>
    <definedName name="_xlnm._FilterDatabase" localSheetId="256" hidden="1">EVAL_CARAB_COMUNA_3_NSE!$A$4:$A$123</definedName>
    <definedName name="_xlnm._FilterDatabase" localSheetId="255" hidden="1">EVAL_CARAB_COMUNA_3_SEX!$A$4:$A$123</definedName>
    <definedName name="_xlnm._FilterDatabase" localSheetId="258" hidden="1">EVAL_CARAB_COMUNA_4_NSE!$A$4:$A$123</definedName>
    <definedName name="_xlnm._FilterDatabase" localSheetId="257" hidden="1">EVAL_CARAB_COMUNA_4_SEX!$A$4:$A$123</definedName>
    <definedName name="_xlnm._FilterDatabase" localSheetId="260" hidden="1">EVAL_CARAB_COMUNA_5_NSE!$A$4:$A$123</definedName>
    <definedName name="_xlnm._FilterDatabase" localSheetId="259" hidden="1">EVAL_CARAB_COMUNA_5_SEX!$A$4:$A$123</definedName>
    <definedName name="_xlnm._FilterDatabase" localSheetId="262" hidden="1">EVAL_CARAB_COMUNA_6_NSE!$A$4:$A$123</definedName>
    <definedName name="_xlnm._FilterDatabase" localSheetId="261" hidden="1">EVAL_CARAB_COMUNA_6_SEX!$A$4:$A$123</definedName>
    <definedName name="_xlnm._FilterDatabase" localSheetId="200" hidden="1">EXT_KISH_VIOLENTO!$A$4:$A$21</definedName>
    <definedName name="_xlnm._FilterDatabase" localSheetId="199" hidden="1">EXT_NSE!$A$4:$A$21</definedName>
    <definedName name="_xlnm._FilterDatabase" localSheetId="201" hidden="1">EXT_VIOLENTO_NSE!$A$4:$A$21</definedName>
    <definedName name="_xlnm._FilterDatabase" localSheetId="202" hidden="1">FRB_NSE!$A$4:$A$21</definedName>
    <definedName name="_xlnm._FilterDatabase" localSheetId="203" hidden="1">HACK_NSE!$A$4:$A$21</definedName>
    <definedName name="_xlnm._FilterDatabase" localSheetId="204" hidden="1">HUR_NSE!$A$4:$A$21</definedName>
    <definedName name="_xlnm._FilterDatabase" localSheetId="0" hidden="1">Índice!$A$8:$M$296</definedName>
    <definedName name="_xlnm._FilterDatabase" localSheetId="266" hidden="1">MEDIDAS_ALARMA_PRIVADA_NSE!$A$4:$A$21</definedName>
    <definedName name="_xlnm._FilterDatabase" localSheetId="267" hidden="1">MEDIDAS_CAMARAS_VIGILANCIA_NSE!$A$4:$A$21</definedName>
    <definedName name="_xlnm._FilterDatabase" localSheetId="269" hidden="1">MEDIDAS_CERCO_NSE!$A$4:$A$21</definedName>
    <definedName name="_xlnm._FilterDatabase" localSheetId="272" hidden="1">MEDIDAS_FOCO_NSE!$A$4:$A$21</definedName>
    <definedName name="_xlnm._FilterDatabase" localSheetId="274" hidden="1">MEDIDAS_NA_NSE!$A$4:$A$21</definedName>
    <definedName name="_xlnm._FilterDatabase" localSheetId="273" hidden="1">MEDIDAS_OTRO_NSE!$A$4:$A$21</definedName>
    <definedName name="_xlnm._FilterDatabase" localSheetId="265" hidden="1">MEDIDAS_PERRO_NSE!$A$4:$A$21</definedName>
    <definedName name="_xlnm._FilterDatabase" localSheetId="270" hidden="1">MEDIDAS_PROTECCION_NSE!$A$4:$A$21</definedName>
    <definedName name="_xlnm._FilterDatabase" localSheetId="268" hidden="1">MEDIDAS_REJAS_NSE!$A$4:$A$21</definedName>
    <definedName name="_xlnm._FilterDatabase" localSheetId="271" hidden="1">MEDIDAS_SEGURO_NSE!$A$4:$A$21</definedName>
    <definedName name="_xlnm._FilterDatabase" localSheetId="39" hidden="1">P_DESORDENES_1_ET!$A$4:$A$123</definedName>
    <definedName name="_xlnm._FilterDatabase" localSheetId="40" hidden="1">P_DESORDENES_1_NSE!$A$4:$A$123</definedName>
    <definedName name="_xlnm._FilterDatabase" localSheetId="38" hidden="1">P_DESORDENES_1_SEX!$A$4:$A$123</definedName>
    <definedName name="_xlnm._FilterDatabase" localSheetId="41" hidden="1">P_DESORDENES_1_VDC!$A$4:$A$123</definedName>
    <definedName name="_xlnm._FilterDatabase" localSheetId="43" hidden="1">P_DESORDENES_2_ET!$A$4:$A$123</definedName>
    <definedName name="_xlnm._FilterDatabase" localSheetId="44" hidden="1">P_DESORDENES_2_NSE!$A$4:$A$123</definedName>
    <definedName name="_xlnm._FilterDatabase" localSheetId="42" hidden="1">P_DESORDENES_2_SEX!$A$4:$A$123</definedName>
    <definedName name="_xlnm._FilterDatabase" localSheetId="45" hidden="1">P_DESORDENES_2_VDC!$A$4:$A$123</definedName>
    <definedName name="_xlnm._FilterDatabase" localSheetId="47" hidden="1">P_DESORDENES_3_ET!$A$4:$A$123</definedName>
    <definedName name="_xlnm._FilterDatabase" localSheetId="48" hidden="1">P_DESORDENES_3_NSE!$A$4:$A$123</definedName>
    <definedName name="_xlnm._FilterDatabase" localSheetId="46" hidden="1">P_DESORDENES_3_SEX!$A$4:$A$123</definedName>
    <definedName name="_xlnm._FilterDatabase" localSheetId="49" hidden="1">P_DESORDENES_3_VDC!$A$4:$A$123</definedName>
    <definedName name="_xlnm._FilterDatabase" localSheetId="51" hidden="1">P_DESORDENES_4_ET!$A$4:$A$123</definedName>
    <definedName name="_xlnm._FilterDatabase" localSheetId="52" hidden="1">P_DESORDENES_4_NSE!$A$4:$A$123</definedName>
    <definedName name="_xlnm._FilterDatabase" localSheetId="50" hidden="1">P_DESORDENES_4_SEX!$A$4:$A$123</definedName>
    <definedName name="_xlnm._FilterDatabase" localSheetId="53" hidden="1">P_DESORDENES_4_VDC!$A$4:$A$123</definedName>
    <definedName name="_xlnm._FilterDatabase" localSheetId="55" hidden="1">P_DESORDENES_5_ET!$A$4:$A$123</definedName>
    <definedName name="_xlnm._FilterDatabase" localSheetId="56" hidden="1">P_DESORDENES_5_NSE!$A$4:$A$123</definedName>
    <definedName name="_xlnm._FilterDatabase" localSheetId="54" hidden="1">P_DESORDENES_5_SEX!$A$4:$A$123</definedName>
    <definedName name="_xlnm._FilterDatabase" localSheetId="57" hidden="1">P_DESORDENES_5_VDC!$A$4:$A$123</definedName>
    <definedName name="_xlnm._FilterDatabase" localSheetId="59" hidden="1">P_DESORDENES_6_ET!$A$4:$A$123</definedName>
    <definedName name="_xlnm._FilterDatabase" localSheetId="60" hidden="1">P_DESORDENES_6_NSE!$A$4:$A$123</definedName>
    <definedName name="_xlnm._FilterDatabase" localSheetId="58" hidden="1">P_DESORDENES_6_SEX!$A$4:$A$123</definedName>
    <definedName name="_xlnm._FilterDatabase" localSheetId="61" hidden="1">P_DESORDENES_6_VDC!$A$4:$A$123</definedName>
    <definedName name="_xlnm._FilterDatabase" localSheetId="63" hidden="1">P_DESORDENES_7_ET!$A$4:$A$123</definedName>
    <definedName name="_xlnm._FilterDatabase" localSheetId="64" hidden="1">P_DESORDENES_7_NSE!$A$4:$A$123</definedName>
    <definedName name="_xlnm._FilterDatabase" localSheetId="62" hidden="1">P_DESORDENES_7_SEX!$A$4:$A$123</definedName>
    <definedName name="_xlnm._FilterDatabase" localSheetId="65" hidden="1">P_DESORDENES_7_VDC!$A$4:$A$123</definedName>
    <definedName name="_xlnm._FilterDatabase" localSheetId="67" hidden="1">P_DESORDENES_8_ET!$A$4:$A$123</definedName>
    <definedName name="_xlnm._FilterDatabase" localSheetId="68" hidden="1">P_DESORDENES_8_NSE!$A$4:$A$123</definedName>
    <definedName name="_xlnm._FilterDatabase" localSheetId="66" hidden="1">P_DESORDENES_8_SEX!$A$4:$A$123</definedName>
    <definedName name="_xlnm._FilterDatabase" localSheetId="69" hidden="1">P_DESORDENES_8_VDC!$A$4:$A$123</definedName>
    <definedName name="_xlnm._FilterDatabase" localSheetId="35" hidden="1">P_EXPOS_DELITO_ET!$A$4:$A$72</definedName>
    <definedName name="_xlnm._FilterDatabase" localSheetId="36" hidden="1">P_EXPOS_DELITO_NSE!$A$4:$A$72</definedName>
    <definedName name="_xlnm._FilterDatabase" localSheetId="34" hidden="1">P_EXPOS_DELITO_SEX!$A$4:$A$72</definedName>
    <definedName name="_xlnm._FilterDatabase" localSheetId="37" hidden="1">P_EXPOS_DELITO_VDC!$A$4:$A$72</definedName>
    <definedName name="_xlnm._FilterDatabase" localSheetId="20" hidden="1">P_FUENTE_INFO_BARRIO_1_ET!$A$4:$A$208</definedName>
    <definedName name="_xlnm._FilterDatabase" localSheetId="21" hidden="1">P_FUENTE_INFO_BARRIO_1_NSE!$A$4:$A$208</definedName>
    <definedName name="_xlnm._FilterDatabase" localSheetId="19" hidden="1">P_FUENTE_INFO_BARRIO_1_SEX!$A$4:$A$208</definedName>
    <definedName name="_xlnm._FilterDatabase" localSheetId="13" hidden="1">P_FUENTE_INFO_COM_1_ET!$A$4:$A$208</definedName>
    <definedName name="_xlnm._FilterDatabase" localSheetId="14" hidden="1">P_FUENTE_INFO_COM_1_NSE!$A$4:$A$208</definedName>
    <definedName name="_xlnm._FilterDatabase" localSheetId="12" hidden="1">P_FUENTE_INFO_COM_1_SEX!$A$4:$A$208</definedName>
    <definedName name="_xlnm._FilterDatabase" localSheetId="6" hidden="1">P_FUENTE_INFO_PAIS_1_ET!$A$4:$A$208</definedName>
    <definedName name="_xlnm._FilterDatabase" localSheetId="7" hidden="1">P_FUENTE_INFO_PAIS_1_NSE!$A$4:$A$208</definedName>
    <definedName name="_xlnm._FilterDatabase" localSheetId="5" hidden="1">P_FUENTE_INFO_PAIS_1_SEX!$A$4:$A$208</definedName>
    <definedName name="_xlnm._FilterDatabase" localSheetId="71" hidden="1">P_INCIVILIDADES_1_ET!$A$4:$A$123</definedName>
    <definedName name="_xlnm._FilterDatabase" localSheetId="72" hidden="1">P_INCIVILIDADES_1_NSE!$A$4:$A$123</definedName>
    <definedName name="_xlnm._FilterDatabase" localSheetId="70" hidden="1">P_INCIVILIDADES_1_SEX!$A$4:$A$123</definedName>
    <definedName name="_xlnm._FilterDatabase" localSheetId="73" hidden="1">P_INCIVILIDADES_1_VDC!$A$4:$A$123</definedName>
    <definedName name="_xlnm._FilterDatabase" localSheetId="75" hidden="1">P_INCIVILIDADES_2_ET!$A$4:$A$123</definedName>
    <definedName name="_xlnm._FilterDatabase" localSheetId="76" hidden="1">P_INCIVILIDADES_2_NSE!$A$4:$A$123</definedName>
    <definedName name="_xlnm._FilterDatabase" localSheetId="74" hidden="1">P_INCIVILIDADES_2_SEX!$A$4:$A$123</definedName>
    <definedName name="_xlnm._FilterDatabase" localSheetId="77" hidden="1">P_INCIVILIDADES_2_VDC!$A$4:$A$123</definedName>
    <definedName name="_xlnm._FilterDatabase" localSheetId="79" hidden="1">P_INCIVILIDADES_3_ET!$A$4:$A$123</definedName>
    <definedName name="_xlnm._FilterDatabase" localSheetId="80" hidden="1">P_INCIVILIDADES_3_NSE!$A$4:$A$123</definedName>
    <definedName name="_xlnm._FilterDatabase" localSheetId="78" hidden="1">P_INCIVILIDADES_3_SEX!$A$4:$A$123</definedName>
    <definedName name="_xlnm._FilterDatabase" localSheetId="81" hidden="1">P_INCIVILIDADES_3_VDC!$A$4:$A$123</definedName>
    <definedName name="_xlnm._FilterDatabase" localSheetId="83" hidden="1">P_INCIVILIDADES_4_ET!$A$4:$A$123</definedName>
    <definedName name="_xlnm._FilterDatabase" localSheetId="84" hidden="1">P_INCIVILIDADES_4_NSE!$A$4:$A$123</definedName>
    <definedName name="_xlnm._FilterDatabase" localSheetId="82" hidden="1">P_INCIVILIDADES_4_SEX!$A$4:$A$123</definedName>
    <definedName name="_xlnm._FilterDatabase" localSheetId="85" hidden="1">P_INCIVILIDADES_4_VDC!$A$4:$A$123</definedName>
    <definedName name="_xlnm._FilterDatabase" localSheetId="87" hidden="1">P_INCIVILIDADES_5_ET!$A$4:$A$123</definedName>
    <definedName name="_xlnm._FilterDatabase" localSheetId="88" hidden="1">P_INCIVILIDADES_5_NSE!$A$4:$A$123</definedName>
    <definedName name="_xlnm._FilterDatabase" localSheetId="86" hidden="1">P_INCIVILIDADES_5_SEX!$A$4:$A$123</definedName>
    <definedName name="_xlnm._FilterDatabase" localSheetId="89" hidden="1">P_INCIVILIDADES_5_VDC!$A$4:$A$123</definedName>
    <definedName name="_xlnm._FilterDatabase" localSheetId="91" hidden="1">P_INCIVILIDADES_6_ET!$A$4:$A$123</definedName>
    <definedName name="_xlnm._FilterDatabase" localSheetId="92" hidden="1">P_INCIVILIDADES_6_NSE!$A$4:$A$123</definedName>
    <definedName name="_xlnm._FilterDatabase" localSheetId="90" hidden="1">P_INCIVILIDADES_6_SEX!$A$4:$A$123</definedName>
    <definedName name="_xlnm._FilterDatabase" localSheetId="93" hidden="1">P_INCIVILIDADES_6_VDC!$A$4:$A$123</definedName>
    <definedName name="_xlnm._FilterDatabase" localSheetId="95" hidden="1">P_INCIVILIDADES_7_ET!$A$4:$A$123</definedName>
    <definedName name="_xlnm._FilterDatabase" localSheetId="96" hidden="1">P_INCIVILIDADES_7_NSE!$A$4:$A$123</definedName>
    <definedName name="_xlnm._FilterDatabase" localSheetId="94" hidden="1">P_INCIVILIDADES_7_SEX!$A$4:$A$123</definedName>
    <definedName name="_xlnm._FilterDatabase" localSheetId="97" hidden="1">P_INCIVILIDADES_7_VDC!$A$4:$A$123</definedName>
    <definedName name="_xlnm._FilterDatabase" localSheetId="27" hidden="1">P_INSEG_OSCURO_1_ET!$A$4:$A$123</definedName>
    <definedName name="_xlnm._FilterDatabase" localSheetId="28" hidden="1">P_INSEG_OSCURO_1_NSE!$A$4:$A$123</definedName>
    <definedName name="_xlnm._FilterDatabase" localSheetId="26" hidden="1">P_INSEG_OSCURO_1_SEX!$A$4:$A$123</definedName>
    <definedName name="_xlnm._FilterDatabase" localSheetId="29" hidden="1">P_INSEG_OSCURO_1_VDC!$A$4:$A$123</definedName>
    <definedName name="_xlnm._FilterDatabase" localSheetId="99" hidden="1">P_MOD_ACTIVIDADES_1_ET!$A$4:$A$21</definedName>
    <definedName name="_xlnm._FilterDatabase" localSheetId="100" hidden="1">P_MOD_ACTIVIDADES_1_NSE!$A$4:$A$21</definedName>
    <definedName name="_xlnm._FilterDatabase" localSheetId="98" hidden="1">P_MOD_ACTIVIDADES_1_SEX!$A$4:$A$21</definedName>
    <definedName name="_xlnm._FilterDatabase" localSheetId="101" hidden="1">P_MOD_ACTIVIDADES_1_VDC!$A$4:$A$21</definedName>
    <definedName name="_xlnm._FilterDatabase" localSheetId="135" hidden="1">P_MOD_ACTIVIDADES_10_ET!$A$4:$A$21</definedName>
    <definedName name="_xlnm._FilterDatabase" localSheetId="136" hidden="1">P_MOD_ACTIVIDADES_10_NSE!$A$4:$A$21</definedName>
    <definedName name="_xlnm._FilterDatabase" localSheetId="134" hidden="1">P_MOD_ACTIVIDADES_10_SEX!$A$4:$A$21</definedName>
    <definedName name="_xlnm._FilterDatabase" localSheetId="137" hidden="1">P_MOD_ACTIVIDADES_10_VDC!$A$4:$A$21</definedName>
    <definedName name="_xlnm._FilterDatabase" localSheetId="139" hidden="1">P_MOD_ACTIVIDADES_11_ET!$A$4:$A$21</definedName>
    <definedName name="_xlnm._FilterDatabase" localSheetId="140" hidden="1">P_MOD_ACTIVIDADES_11_NSE!$A$4:$A$21</definedName>
    <definedName name="_xlnm._FilterDatabase" localSheetId="138" hidden="1">P_MOD_ACTIVIDADES_11_SEX!$A$4:$A$21</definedName>
    <definedName name="_xlnm._FilterDatabase" localSheetId="141" hidden="1">P_MOD_ACTIVIDADES_11_VDC!$A$4:$A$21</definedName>
    <definedName name="_xlnm._FilterDatabase" localSheetId="143" hidden="1">P_MOD_ACTIVIDADES_12_ET!$A$4:$A$21</definedName>
    <definedName name="_xlnm._FilterDatabase" localSheetId="144" hidden="1">P_MOD_ACTIVIDADES_12_NSE!$A$4:$A$21</definedName>
    <definedName name="_xlnm._FilterDatabase" localSheetId="142" hidden="1">P_MOD_ACTIVIDADES_12_SEX!$A$4:$A$21</definedName>
    <definedName name="_xlnm._FilterDatabase" localSheetId="145" hidden="1">P_MOD_ACTIVIDADES_12_VDC!$A$4:$A$21</definedName>
    <definedName name="_xlnm._FilterDatabase" localSheetId="147" hidden="1">P_MOD_ACTIVIDADES_13_ET!$A$4:$A$21</definedName>
    <definedName name="_xlnm._FilterDatabase" localSheetId="148" hidden="1">P_MOD_ACTIVIDADES_13_NSE!$A$4:$A$21</definedName>
    <definedName name="_xlnm._FilterDatabase" localSheetId="146" hidden="1">P_MOD_ACTIVIDADES_13_SEX!$A$4:$A$21</definedName>
    <definedName name="_xlnm._FilterDatabase" localSheetId="149" hidden="1">P_MOD_ACTIVIDADES_13_VDC!$A$4:$A$21</definedName>
    <definedName name="_xlnm._FilterDatabase" localSheetId="151" hidden="1">P_MOD_ACTIVIDADES_14_ET!$A$4:$A$21</definedName>
    <definedName name="_xlnm._FilterDatabase" localSheetId="152" hidden="1">P_MOD_ACTIVIDADES_14_NSE!$A$4:$A$21</definedName>
    <definedName name="_xlnm._FilterDatabase" localSheetId="150" hidden="1">P_MOD_ACTIVIDADES_14_SEX!$A$4:$A$21</definedName>
    <definedName name="_xlnm._FilterDatabase" localSheetId="153" hidden="1">P_MOD_ACTIVIDADES_14_VDC!$A$4:$A$21</definedName>
    <definedName name="_xlnm._FilterDatabase" localSheetId="103" hidden="1">P_MOD_ACTIVIDADES_2_ET!$A$4:$A$21</definedName>
    <definedName name="_xlnm._FilterDatabase" localSheetId="104" hidden="1">P_MOD_ACTIVIDADES_2_NSE!$A$4:$A$21</definedName>
    <definedName name="_xlnm._FilterDatabase" localSheetId="102" hidden="1">P_MOD_ACTIVIDADES_2_SEX!$A$4:$A$21</definedName>
    <definedName name="_xlnm._FilterDatabase" localSheetId="105" hidden="1">P_MOD_ACTIVIDADES_2_VDC!$A$4:$A$21</definedName>
    <definedName name="_xlnm._FilterDatabase" localSheetId="107" hidden="1">P_MOD_ACTIVIDADES_3_ET!$A$4:$A$21</definedName>
    <definedName name="_xlnm._FilterDatabase" localSheetId="108" hidden="1">P_MOD_ACTIVIDADES_3_NSE!$A$4:$A$21</definedName>
    <definedName name="_xlnm._FilterDatabase" localSheetId="106" hidden="1">P_MOD_ACTIVIDADES_3_SEX!$A$4:$A$21</definedName>
    <definedName name="_xlnm._FilterDatabase" localSheetId="109" hidden="1">P_MOD_ACTIVIDADES_3_VDC!$A$4:$A$21</definedName>
    <definedName name="_xlnm._FilterDatabase" localSheetId="111" hidden="1">P_MOD_ACTIVIDADES_4_ET!$A$4:$A$21</definedName>
    <definedName name="_xlnm._FilterDatabase" localSheetId="112" hidden="1">P_MOD_ACTIVIDADES_4_NSE!$A$4:$A$21</definedName>
    <definedName name="_xlnm._FilterDatabase" localSheetId="110" hidden="1">P_MOD_ACTIVIDADES_4_SEX!$A$4:$A$21</definedName>
    <definedName name="_xlnm._FilterDatabase" localSheetId="113" hidden="1">P_MOD_ACTIVIDADES_4_VDC!$A$4:$A$21</definedName>
    <definedName name="_xlnm._FilterDatabase" localSheetId="115" hidden="1">P_MOD_ACTIVIDADES_5_ET!$A$4:$A$21</definedName>
    <definedName name="_xlnm._FilterDatabase" localSheetId="116" hidden="1">P_MOD_ACTIVIDADES_5_NSE!$A$4:$A$21</definedName>
    <definedName name="_xlnm._FilterDatabase" localSheetId="114" hidden="1">P_MOD_ACTIVIDADES_5_SEX!$A$4:$A$21</definedName>
    <definedName name="_xlnm._FilterDatabase" localSheetId="117" hidden="1">P_MOD_ACTIVIDADES_5_VDC!$A$4:$A$21</definedName>
    <definedName name="_xlnm._FilterDatabase" localSheetId="119" hidden="1">P_MOD_ACTIVIDADES_6_ET!$A$4:$A$21</definedName>
    <definedName name="_xlnm._FilterDatabase" localSheetId="120" hidden="1">P_MOD_ACTIVIDADES_6_NSE!$A$4:$A$21</definedName>
    <definedName name="_xlnm._FilterDatabase" localSheetId="118" hidden="1">P_MOD_ACTIVIDADES_6_SEX!$A$4:$A$21</definedName>
    <definedName name="_xlnm._FilterDatabase" localSheetId="121" hidden="1">P_MOD_ACTIVIDADES_6_VDC!$A$4:$A$21</definedName>
    <definedName name="_xlnm._FilterDatabase" localSheetId="123" hidden="1">P_MOD_ACTIVIDADES_7_ET!$A$4:$A$21</definedName>
    <definedName name="_xlnm._FilterDatabase" localSheetId="124" hidden="1">P_MOD_ACTIVIDADES_7_NSE!$A$4:$A$21</definedName>
    <definedName name="_xlnm._FilterDatabase" localSheetId="122" hidden="1">P_MOD_ACTIVIDADES_7_SEX!$A$4:$A$21</definedName>
    <definedName name="_xlnm._FilterDatabase" localSheetId="125" hidden="1">P_MOD_ACTIVIDADES_7_VDC!$A$4:$A$21</definedName>
    <definedName name="_xlnm._FilterDatabase" localSheetId="127" hidden="1">P_MOD_ACTIVIDADES_8_ET!$A$4:$A$21</definedName>
    <definedName name="_xlnm._FilterDatabase" localSheetId="128" hidden="1">P_MOD_ACTIVIDADES_8_NSE!$A$4:$A$21</definedName>
    <definedName name="_xlnm._FilterDatabase" localSheetId="126" hidden="1">P_MOD_ACTIVIDADES_8_SEX!$A$4:$A$21</definedName>
    <definedName name="_xlnm._FilterDatabase" localSheetId="129" hidden="1">P_MOD_ACTIVIDADES_8_VDC!$A$4:$A$21</definedName>
    <definedName name="_xlnm._FilterDatabase" localSheetId="131" hidden="1">P_MOD_ACTIVIDADES_9_ET!$A$4:$A$21</definedName>
    <definedName name="_xlnm._FilterDatabase" localSheetId="132" hidden="1">P_MOD_ACTIVIDADES_9_NSE!$A$4:$A$21</definedName>
    <definedName name="_xlnm._FilterDatabase" localSheetId="130" hidden="1">P_MOD_ACTIVIDADES_9_SEX!$A$4:$A$21</definedName>
    <definedName name="_xlnm._FilterDatabase" localSheetId="133" hidden="1">P_MOD_ACTIVIDADES_9_VDC!$A$4:$A$21</definedName>
    <definedName name="_xlnm._FilterDatabase" localSheetId="2" hidden="1">PAD_ET!$A$4:$A$21</definedName>
    <definedName name="_xlnm._FilterDatabase" localSheetId="3" hidden="1">PAD_NSE!$A$4:$A$21</definedName>
    <definedName name="_xlnm._FilterDatabase" localSheetId="1" hidden="1">PAD_SEX!$A$4:$A$21</definedName>
    <definedName name="_xlnm._FilterDatabase" localSheetId="4" hidden="1">PAD_VDC!$A$4:$A$21</definedName>
    <definedName name="_xlnm._FilterDatabase" localSheetId="16" hidden="1">PADB_ET!$A$4:$A$21</definedName>
    <definedName name="_xlnm._FilterDatabase" localSheetId="17" hidden="1">PADB_NSE!$A$4:$A$21</definedName>
    <definedName name="_xlnm._FilterDatabase" localSheetId="15" hidden="1">PADB_SEX!$A$4:$A$21</definedName>
    <definedName name="_xlnm._FilterDatabase" localSheetId="18" hidden="1">PADB_VDC!$A$4:$A$21</definedName>
    <definedName name="_xlnm._FilterDatabase" localSheetId="9" hidden="1">PADC_ET!$A$4:$A$21</definedName>
    <definedName name="_xlnm._FilterDatabase" localSheetId="10" hidden="1">PADC_NSE!$A$4:$A$21</definedName>
    <definedName name="_xlnm._FilterDatabase" localSheetId="8" hidden="1">PADC_SEX!$A$4:$A$21</definedName>
    <definedName name="_xlnm._FilterDatabase" localSheetId="11" hidden="1">PADC_VDC!$A$4:$A$21</definedName>
    <definedName name="_xlnm._FilterDatabase" localSheetId="23" hidden="1">PCOS_ET!$A$4:$A$21</definedName>
    <definedName name="_xlnm._FilterDatabase" localSheetId="24" hidden="1">PCOS_NSE!$A$4:$A$21</definedName>
    <definedName name="_xlnm._FilterDatabase" localSheetId="22" hidden="1">PCOS_SEX!$A$4:$A$21</definedName>
    <definedName name="_xlnm._FilterDatabase" localSheetId="25" hidden="1">PCOS_VDC!$A$4:$A$21</definedName>
    <definedName name="_xlnm._FilterDatabase" localSheetId="31" hidden="1">PED_ET!$A$4:$A$21</definedName>
    <definedName name="_xlnm._FilterDatabase" localSheetId="32" hidden="1">PED_NSE!$A$4:$A$21</definedName>
    <definedName name="_xlnm._FilterDatabase" localSheetId="30" hidden="1">PED_SEX!$A$4:$A$21</definedName>
    <definedName name="_xlnm._FilterDatabase" localSheetId="33" hidden="1">PED_VDC!$A$4:$A$21</definedName>
    <definedName name="_xlnm._FilterDatabase" localSheetId="286" hidden="1">PRESENCIA_ARMAS_NSE!$A$4:$A$140</definedName>
    <definedName name="_xlnm._FilterDatabase" localSheetId="285" hidden="1">PRESENCIA_ARMAS_SEX!$A$4:$A$140</definedName>
    <definedName name="_xlnm._FilterDatabase" localSheetId="264" hidden="1">PRESENCIA_CARABINEROS_NSE!$A$4:$A$89</definedName>
    <definedName name="_xlnm._FilterDatabase" localSheetId="263" hidden="1">PRESENCIA_CARABINEROS_SEX!$A$4:$A$89</definedName>
    <definedName name="_xlnm._FilterDatabase" localSheetId="284" hidden="1">PRESENCIA_TRAFICO_NSE!$A$4:$A$140</definedName>
    <definedName name="_xlnm._FilterDatabase" localSheetId="283" hidden="1">PRESENCIA_TRAFICO_SEX!$A$4:$A$140</definedName>
    <definedName name="_xlnm._FilterDatabase" localSheetId="205" hidden="1">RDDV_NSE!$A$4:$A$21</definedName>
    <definedName name="_xlnm._FilterDatabase" localSheetId="207" hidden="1">RDV_INTENTO_NSE!$A$4:$A$21</definedName>
    <definedName name="_xlnm._FilterDatabase" localSheetId="208" hidden="1">RDV_KISH_VIOLENTO!$A$4:$A$21</definedName>
    <definedName name="_xlnm._FilterDatabase" localSheetId="209" hidden="1">RDV_NO_VIOLENTO_NSE!$A$4:$A$21</definedName>
    <definedName name="_xlnm._FilterDatabase" localSheetId="206" hidden="1">RDV_NSE!$A$4:$A$21</definedName>
    <definedName name="_xlnm._FilterDatabase" localSheetId="210" hidden="1">RDV_VIOLENTO_NSE!$A$4:$A$21</definedName>
    <definedName name="_xlnm._FilterDatabase" localSheetId="212" hidden="1">RFV_INTENTO_NSE!$A$4:$A$21</definedName>
    <definedName name="_xlnm._FilterDatabase" localSheetId="213" hidden="1">RFV_KISH_VIOLENTO!$A$4:$A$21</definedName>
    <definedName name="_xlnm._FilterDatabase" localSheetId="214" hidden="1">RFV_NO_VIOLENTO_NSE!$A$4:$A$21</definedName>
    <definedName name="_xlnm._FilterDatabase" localSheetId="211" hidden="1">RFV_NSE!$A$4:$A$21</definedName>
    <definedName name="_xlnm._FilterDatabase" localSheetId="215" hidden="1">RFV_VIOLENTO_NSE!$A$4:$A$21</definedName>
    <definedName name="_xlnm._FilterDatabase" localSheetId="217" hidden="1">RPS_INTENTO_NSE!$A$4:$A$21</definedName>
    <definedName name="_xlnm._FilterDatabase" localSheetId="218" hidden="1">RPS_KISH_VIOLENTO!$A$4:$A$21</definedName>
    <definedName name="_xlnm._FilterDatabase" localSheetId="219" hidden="1">RPS_NO_VIOLENTO_NSE!$A$4:$A$21</definedName>
    <definedName name="_xlnm._FilterDatabase" localSheetId="216" hidden="1">RPS_NSE!$A$4:$A$21</definedName>
    <definedName name="_xlnm._FilterDatabase" localSheetId="220" hidden="1">RPS_VIOLENTO_NSE!$A$4:$A$21</definedName>
    <definedName name="_xlnm._FilterDatabase" localSheetId="222" hidden="1">RVI_INTENTO_NSE!$A$4:$A$21</definedName>
    <definedName name="_xlnm._FilterDatabase" localSheetId="221" hidden="1">RVI_NSE!$A$4:$A$21</definedName>
    <definedName name="_xlnm._FilterDatabase" localSheetId="223" hidden="1">RVI_PERSONAL!$A$4:$A$21</definedName>
    <definedName name="_xlnm._FilterDatabase" localSheetId="224" hidden="1">SOB_NSE!$A$4:$A$21</definedName>
    <definedName name="_xlnm._FilterDatabase" localSheetId="225" hidden="1">SUPLANT_NSE!$A$4:$A$21</definedName>
    <definedName name="_xlnm._FilterDatabase" localSheetId="226" hidden="1">VANDVHC_NSE!$A$4:$A$21</definedName>
    <definedName name="_xlnm._FilterDatabase" localSheetId="227" hidden="1">VANDVIV_NSE!$A$4:$A$21</definedName>
    <definedName name="_xlnm._FilterDatabase" localSheetId="277" hidden="1">VECINOS_MEDIDAS_AL_COMUNIT_NSE!$A$4:$A$21</definedName>
    <definedName name="_xlnm._FilterDatabase" localSheetId="279" hidden="1">VECINOS_MEDIDAS_COORD_MUN_NSE!$A$4:$A$21</definedName>
    <definedName name="_xlnm._FilterDatabase" localSheetId="278" hidden="1">VECINOS_MEDIDAS_COORD_POL_NSE!$A$4:$A$21</definedName>
    <definedName name="_xlnm._FilterDatabase" localSheetId="282" hidden="1">VECINOS_MEDIDAS_NA_NSE!$A$4:$A$21</definedName>
    <definedName name="_xlnm._FilterDatabase" localSheetId="281" hidden="1">VECINOS_MEDIDAS_PRIVAD_NSE!$A$4:$A$21</definedName>
    <definedName name="_xlnm._FilterDatabase" localSheetId="280" hidden="1">VECINOS_MEDIDAS_TELEVIG_NSE!$A$4:$A$21</definedName>
    <definedName name="_xlnm._FilterDatabase" localSheetId="276" hidden="1">VECINOS_MEDIDAS_VIGILANCIA_NSE!$A$4:$A$21</definedName>
    <definedName name="_xlnm._FilterDatabase" localSheetId="275" hidden="1">VECINOS_MEDIDAS_WHATSAPP_NSE!$A$4:$A$21</definedName>
    <definedName name="_xlnm._FilterDatabase" localSheetId="228" hidden="1">VH_CIBER_NSE!$A$4:$A$21</definedName>
    <definedName name="_xlnm._FilterDatabase" localSheetId="229" hidden="1">VH_DC_NSE!$A$4:$A$21</definedName>
    <definedName name="_xlnm._FilterDatabase" localSheetId="230" hidden="1">VH_DV_NSE!$A$4:$A$21</definedName>
    <definedName name="_xlnm._FilterDatabase" localSheetId="231" hidden="1">VH_ECON_NSE!$A$4:$A$21</definedName>
    <definedName name="_xlnm._FilterDatabase" localSheetId="232" hidden="1">VH_EMERG_NSE!$A$4:$A$21</definedName>
    <definedName name="_xlnm._FilterDatabase" localSheetId="233" hidden="1">VH_IR_NSE!$A$4:$A$21</definedName>
    <definedName name="_xlnm._FilterDatabase" localSheetId="234" hidden="1">VH_ODIO_NSE!$A$4:$A$21</definedName>
    <definedName name="_xlnm._FilterDatabase" localSheetId="235" hidden="1">VH_ROBOS_NSE!$A$4:$A$21</definedName>
    <definedName name="_xlnm._FilterDatabase" localSheetId="236" hidden="1">VH_ROBOS_NV_NSE!$A$4:$A$21</definedName>
    <definedName name="_xlnm._FilterDatabase" localSheetId="237" hidden="1">VH_VAN_NSE!$A$4:$A$21</definedName>
    <definedName name="_xlnm._FilterDatabase" localSheetId="238" hidden="1">VIRUS_NSE!$A$4:$A$21</definedName>
    <definedName name="_xlnm._FilterDatabase" localSheetId="240" hidden="1">VP_ACO_ET!$A$4:$A$21</definedName>
    <definedName name="_xlnm._FilterDatabase" localSheetId="241" hidden="1">VP_ACO_NSE!$A$4:$A$21</definedName>
    <definedName name="_xlnm._FilterDatabase" localSheetId="242" hidden="1">VP_ACO_OCU!$A$4:$A$21</definedName>
    <definedName name="_xlnm._FilterDatabase" localSheetId="239" hidden="1">VP_ACO_SEX!$A$4:$A$21</definedName>
    <definedName name="_xlnm._FilterDatabase" localSheetId="244" hidden="1">VP_DC_ET!$A$4:$A$21</definedName>
    <definedName name="_xlnm._FilterDatabase" localSheetId="245" hidden="1">VP_DC_NSE!$A$4:$A$21</definedName>
    <definedName name="_xlnm._FilterDatabase" localSheetId="246" hidden="1">VP_DC_OCU!$A$4:$A$21</definedName>
    <definedName name="_xlnm._FilterDatabase" localSheetId="243" hidden="1">VP_DC_SEX!$A$4:$A$21</definedName>
    <definedName name="_xlnm._FilterDatabase" localSheetId="248" hidden="1">VP_DV_ET!$A$4:$A$21</definedName>
    <definedName name="_xlnm._FilterDatabase" localSheetId="249" hidden="1">VP_DV_NSE!$A$4:$A$21</definedName>
    <definedName name="_xlnm._FilterDatabase" localSheetId="250" hidden="1">VP_DV_OCU!$A$4:$A$21</definedName>
    <definedName name="_xlnm._FilterDatabase" localSheetId="247" hidden="1">VP_DV_SEX!$A$4:$A$21</definedName>
  </definedNames>
  <calcPr calcId="162913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3112" uniqueCount="724">
  <si>
    <t>#</t>
  </si>
  <si>
    <t>Variable</t>
  </si>
  <si>
    <t>Título</t>
  </si>
  <si>
    <t>Tipo</t>
  </si>
  <si>
    <t>Nivel</t>
  </si>
  <si>
    <t>Desagregación</t>
  </si>
  <si>
    <t>Ponderación</t>
  </si>
  <si>
    <t>Filtro</t>
  </si>
  <si>
    <t>N</t>
  </si>
  <si>
    <t>Evaluación de calidad por cuadrante (*)</t>
  </si>
  <si>
    <t>Nacional</t>
  </si>
  <si>
    <t>Nacional desagregado</t>
  </si>
  <si>
    <t>Regional</t>
  </si>
  <si>
    <t>Regional desagregado</t>
  </si>
  <si>
    <t>PAD_SEX</t>
  </si>
  <si>
    <t>Proporción de personas que perciben un aumento de la delincuencia en el país</t>
  </si>
  <si>
    <t>Dummy</t>
  </si>
  <si>
    <t>País y región</t>
  </si>
  <si>
    <t>Sexo</t>
  </si>
  <si>
    <t>Persona</t>
  </si>
  <si>
    <t>-</t>
  </si>
  <si>
    <t>100%</t>
  </si>
  <si>
    <t>PAD_ET</t>
  </si>
  <si>
    <t>Tramo etario</t>
  </si>
  <si>
    <t>PAD_NSE</t>
  </si>
  <si>
    <t>NSE</t>
  </si>
  <si>
    <t>PAD_VDC</t>
  </si>
  <si>
    <t>Hogar víctima de delitos consultados</t>
  </si>
  <si>
    <t>P_FUENTE_INFO_PAIS_1_SEX</t>
  </si>
  <si>
    <t>¿Cuál es la principal fuente de información que le permite formarse una opinión sobre el nivel de delincuencia en el PAÍS?</t>
  </si>
  <si>
    <t>PAD=1</t>
  </si>
  <si>
    <t>P_FUENTE_INFO_PAIS_1_ET</t>
  </si>
  <si>
    <t>P_FUENTE_INFO_PAIS_1_NSE</t>
  </si>
  <si>
    <t>PADC_SEX</t>
  </si>
  <si>
    <t>Proporción de personas que perciben un aumento de la delincuencia en su comuna</t>
  </si>
  <si>
    <t>PADC_ET</t>
  </si>
  <si>
    <t>PADC_NSE</t>
  </si>
  <si>
    <t>PADC_VDC</t>
  </si>
  <si>
    <t>P_FUENTE_INFO_COM_1_SEX</t>
  </si>
  <si>
    <t>¿Cuál es la principal fuente de información que le permite formarse una opinión sobre el nivel de delincuencia en su COMUNA?</t>
  </si>
  <si>
    <t>PADC=1</t>
  </si>
  <si>
    <t>P_FUENTE_INFO_COM_1_ET</t>
  </si>
  <si>
    <t>P_FUENTE_INFO_COM_1_NSE</t>
  </si>
  <si>
    <t>PADB_SEX</t>
  </si>
  <si>
    <t>Proporción de personas que perciben un aumento de la delincuencia en su barrio</t>
  </si>
  <si>
    <t>PADB_ET</t>
  </si>
  <si>
    <t>PADB_NSE</t>
  </si>
  <si>
    <t>PADB_VDC</t>
  </si>
  <si>
    <t>P_FUENTE_INFO_BARRIO_1_SEX</t>
  </si>
  <si>
    <t>¿Cuál es la principal fuente de información que le permite formarse una opinión sobre el nivel de delincuencia en su BARRIO?</t>
  </si>
  <si>
    <t>PADB=1</t>
  </si>
  <si>
    <t>P_FUENTE_INFO_BARRIO_1_ET</t>
  </si>
  <si>
    <t>P_FUENTE_INFO_BARRIO_1_NSE</t>
  </si>
  <si>
    <t>PCOS_SEX</t>
  </si>
  <si>
    <t>Proporción de personas que se sienten inseguras al caminar solo/a por su barrio cuando está oscuro</t>
  </si>
  <si>
    <t>PCOS_ET</t>
  </si>
  <si>
    <t>PCOS_NSE</t>
  </si>
  <si>
    <t>PCOS_VDC</t>
  </si>
  <si>
    <t>P_INSEG_OSCURO_1_SEX</t>
  </si>
  <si>
    <t>Durante los últimos doce meses ¿qué tan seguro/a se siente en las siguientes situaciones? Caminando solo/a por su barrio cuando ya está oscuro</t>
  </si>
  <si>
    <t>P_INSEG_OSCURO_1_ET</t>
  </si>
  <si>
    <t>P_INSEG_OSCURO_1_NSE</t>
  </si>
  <si>
    <t>P_INSEG_OSCURO_1_VDC</t>
  </si>
  <si>
    <t>PED_SEX</t>
  </si>
  <si>
    <t>Proporción de personas que creen que serán víctima de delito en los próximos doce meses</t>
  </si>
  <si>
    <t>PED_ET</t>
  </si>
  <si>
    <t>PED_NSE</t>
  </si>
  <si>
    <t>PED_VDC</t>
  </si>
  <si>
    <t>P_EXPOS_DELITO_SEX</t>
  </si>
  <si>
    <t>Considerando el tipo de actividades que realiza o los lugares por los que transita habitualmente, ¿cree usted que será víctima de algún delito en los próximos doce meses?</t>
  </si>
  <si>
    <t>P_EXPOS_DELITO_ET</t>
  </si>
  <si>
    <t>P_EXPOS_DELITO_NSE</t>
  </si>
  <si>
    <t>P_EXPOS_DELITO_VDC</t>
  </si>
  <si>
    <t>P_DESORDENES_1_SEX</t>
  </si>
  <si>
    <t>P_DESORDENES_1_ET</t>
  </si>
  <si>
    <t>P_DESORDENES_1_NSE</t>
  </si>
  <si>
    <t>P_DESORDENES_1_VDC</t>
  </si>
  <si>
    <t>P_DESORDENES_2_SEX</t>
  </si>
  <si>
    <t>Durante los últimos doce meses, ¿con qué frecuencia diría usted que suceden las siguientes situaciones delictivas en su barrio? Presencia de personas que habitan y/o duermen en la calle</t>
  </si>
  <si>
    <t>P_DESORDENES_2_ET</t>
  </si>
  <si>
    <t>P_DESORDENES_2_NSE</t>
  </si>
  <si>
    <t>P_DESORDENES_2_VDC</t>
  </si>
  <si>
    <t>P_DESORDENES_3_SEX</t>
  </si>
  <si>
    <t>P_DESORDENES_3_ET</t>
  </si>
  <si>
    <t>P_DESORDENES_3_NSE</t>
  </si>
  <si>
    <t>P_DESORDENES_3_VDC</t>
  </si>
  <si>
    <t>P_DESORDENES_4_SEX</t>
  </si>
  <si>
    <t>P_DESORDENES_4_ET</t>
  </si>
  <si>
    <t>P_DESORDENES_4_NSE</t>
  </si>
  <si>
    <t>P_DESORDENES_4_VDC</t>
  </si>
  <si>
    <t>P_DESORDENES_5_SEX</t>
  </si>
  <si>
    <t>P_DESORDENES_5_ET</t>
  </si>
  <si>
    <t>P_DESORDENES_5_NSE</t>
  </si>
  <si>
    <t>P_DESORDENES_5_VDC</t>
  </si>
  <si>
    <t>P_DESORDENES_6_SEX</t>
  </si>
  <si>
    <t>Durante los últimos doce meses, ¿con qué frecuencia diría usted que suceden las siguientes situaciones delictivas en su barrio? Sitios eriazos descuidados o acumulación de basura</t>
  </si>
  <si>
    <t>P_DESORDENES_6_ET</t>
  </si>
  <si>
    <t>P_DESORDENES_6_NSE</t>
  </si>
  <si>
    <t>P_DESORDENES_6_VDC</t>
  </si>
  <si>
    <t>P_DESORDENES_7_SEX</t>
  </si>
  <si>
    <t>P_DESORDENES_7_ET</t>
  </si>
  <si>
    <t>P_DESORDENES_7_NSE</t>
  </si>
  <si>
    <t>P_DESORDENES_7_VDC</t>
  </si>
  <si>
    <t>P_DESORDENES_8_SEX</t>
  </si>
  <si>
    <t>P_DESORDENES_8_ET</t>
  </si>
  <si>
    <t>P_DESORDENES_8_NSE</t>
  </si>
  <si>
    <t>P_DESORDENES_8_VDC</t>
  </si>
  <si>
    <t>P_INCIVILIDADES_1_SEX</t>
  </si>
  <si>
    <t>Durante los últimos doce meses, ¿con qué frecuencia diría usted que suceden las siguientes situaciones delictivas en su barrio? Vandalismo o daño a la propiedad pública o privada, excluyendo rayados o marcas</t>
  </si>
  <si>
    <t>P_INCIVILIDADES_1_ET</t>
  </si>
  <si>
    <t>P_INCIVILIDADES_1_NSE</t>
  </si>
  <si>
    <t>P_INCIVILIDADES_1_VDC</t>
  </si>
  <si>
    <t>P_INCIVILIDADES_2_SEX</t>
  </si>
  <si>
    <t>Durante los últimos doce meses, ¿con qué frecuencia diría usted que suceden las siguientes situaciones delictivas en su barrio? Amenazas o peleas entre vecinos</t>
  </si>
  <si>
    <t>P_INCIVILIDADES_2_ET</t>
  </si>
  <si>
    <t>P_INCIVILIDADES_2_NSE</t>
  </si>
  <si>
    <t>P_INCIVILIDADES_2_VDC</t>
  </si>
  <si>
    <t>P_INCIVILIDADES_3_SEX</t>
  </si>
  <si>
    <t>Durante los últimos doce meses, ¿con qué frecuencia diría usted que suceden las siguientes situaciones delictivas en su barrio? Presencia de pandillas violentas</t>
  </si>
  <si>
    <t>P_INCIVILIDADES_3_ET</t>
  </si>
  <si>
    <t>P_INCIVILIDADES_3_NSE</t>
  </si>
  <si>
    <t>P_INCIVILIDADES_3_VDC</t>
  </si>
  <si>
    <t>P_INCIVILIDADES_4_SEX</t>
  </si>
  <si>
    <t>Durante los últimos doce meses, ¿con qué frecuencia diría usted que suceden las siguientes situaciones delictivas en su barrio? Peleas callejeras con armas blancas o de fuego</t>
  </si>
  <si>
    <t>P_INCIVILIDADES_4_ET</t>
  </si>
  <si>
    <t>P_INCIVILIDADES_4_NSE</t>
  </si>
  <si>
    <t>P_INCIVILIDADES_4_VDC</t>
  </si>
  <si>
    <t>P_INCIVILIDADES_5_SEX</t>
  </si>
  <si>
    <t>Durante los últimos doce meses, ¿con qué frecuencia diría usted que suceden las siguientes situaciones delictivas en su barrio? Peleas callejeras sin armas</t>
  </si>
  <si>
    <t>P_INCIVILIDADES_5_ET</t>
  </si>
  <si>
    <t>P_INCIVILIDADES_5_NSE</t>
  </si>
  <si>
    <t>P_INCIVILIDADES_5_VDC</t>
  </si>
  <si>
    <t>P_INCIVILIDADES_6_SEX</t>
  </si>
  <si>
    <t>Durante los últimos doce meses, ¿con qué frecuencia diría usted que suceden las siguientes situaciones delictivas en su barrio? Robos o asaltos en la vía pública</t>
  </si>
  <si>
    <t>P_INCIVILIDADES_6_ET</t>
  </si>
  <si>
    <t>P_INCIVILIDADES_6_NSE</t>
  </si>
  <si>
    <t>P_INCIVILIDADES_6_VDC</t>
  </si>
  <si>
    <t>P_INCIVILIDADES_7_SEX</t>
  </si>
  <si>
    <t>Durante los últimos doce meses, ¿con qué frecuencia diría usted que suceden las siguientes situaciones delictivas en su barrio? Balaceras o disparos</t>
  </si>
  <si>
    <t>P_INCIVILIDADES_7_ET</t>
  </si>
  <si>
    <t>P_INCIVILIDADES_7_NSE</t>
  </si>
  <si>
    <t>P_INCIVILIDADES_7_VDC</t>
  </si>
  <si>
    <t>P_MOD_ACTIVIDADES_1_SEX</t>
  </si>
  <si>
    <t>Durante los últimos doce meses, por temor a ser víctima de algún delito como robo, asalto, agresión u otro, usted… ¿Ha dejado de Caminar solo/a?</t>
  </si>
  <si>
    <t>P_MOD_ACTIVIDADES_1_ET</t>
  </si>
  <si>
    <t>P_MOD_ACTIVIDADES_1_NSE</t>
  </si>
  <si>
    <t>P_MOD_ACTIVIDADES_1_VDC</t>
  </si>
  <si>
    <t>P_MOD_ACTIVIDADES_2_SEX</t>
  </si>
  <si>
    <t>P_MOD_ACTIVIDADES_2_ET</t>
  </si>
  <si>
    <t>P_MOD_ACTIVIDADES_2_NSE</t>
  </si>
  <si>
    <t>P_MOD_ACTIVIDADES_2_VDC</t>
  </si>
  <si>
    <t>P_MOD_ACTIVIDADES_3_SEX</t>
  </si>
  <si>
    <t>Durante los últimos doce meses, por temor a ser víctima de algún delito como robo, asalto, agresión u otro, usted… ¿Ha dejado de Usar celular y/o artículos electrónicos en público?</t>
  </si>
  <si>
    <t>P_MOD_ACTIVIDADES_3_ET</t>
  </si>
  <si>
    <t>P_MOD_ACTIVIDADES_3_NSE</t>
  </si>
  <si>
    <t>P_MOD_ACTIVIDADES_3_VDC</t>
  </si>
  <si>
    <t>P_MOD_ACTIVIDADES_4_SEX</t>
  </si>
  <si>
    <t>Durante los últimos doce meses, por temor a ser víctima de algún delito como robo, asalto, agresión u otro, usted… ¿Ha dejado de Tomar micros o buses?</t>
  </si>
  <si>
    <t>P_MOD_ACTIVIDADES_4_ET</t>
  </si>
  <si>
    <t>P_MOD_ACTIVIDADES_4_NSE</t>
  </si>
  <si>
    <t>P_MOD_ACTIVIDADES_4_VDC</t>
  </si>
  <si>
    <t>P_MOD_ACTIVIDADES_5_SEX</t>
  </si>
  <si>
    <t>Durante los últimos doce meses, por temor a ser víctima de algún delito como robo, asalto, agresión u otro, usted… ¿Ha dejado de Tomar taxis o colectivos?</t>
  </si>
  <si>
    <t>P_MOD_ACTIVIDADES_5_ET</t>
  </si>
  <si>
    <t>P_MOD_ACTIVIDADES_5_NSE</t>
  </si>
  <si>
    <t>P_MOD_ACTIVIDADES_5_VDC</t>
  </si>
  <si>
    <t>P_MOD_ACTIVIDADES_6_SEX</t>
  </si>
  <si>
    <t>Durante los últimos doce meses, por temor a ser víctima de algún delito como robo, asalto, agresión u otro, usted… ¿Ha dejado de Tomar o usar Uber, Cabify, Didi o similares?</t>
  </si>
  <si>
    <t>P_MOD_ACTIVIDADES_6_ET</t>
  </si>
  <si>
    <t>P_MOD_ACTIVIDADES_6_NSE</t>
  </si>
  <si>
    <t>P_MOD_ACTIVIDADES_6_VDC</t>
  </si>
  <si>
    <t>P_MOD_ACTIVIDADES_7_SEX</t>
  </si>
  <si>
    <t>Durante los últimos doce meses, por temor a ser víctima de algún delito como robo, asalto, agresión u otro, usted… ¿Ha dejado de Caminar por ciertas áreas o lugares?</t>
  </si>
  <si>
    <t>P_MOD_ACTIVIDADES_7_ET</t>
  </si>
  <si>
    <t>P_MOD_ACTIVIDADES_7_NSE</t>
  </si>
  <si>
    <t>P_MOD_ACTIVIDADES_7_VDC</t>
  </si>
  <si>
    <t>P_MOD_ACTIVIDADES_8_SEX</t>
  </si>
  <si>
    <t>Durante los últimos doce meses, por temor a ser víctima de algún delito como robo, asalto, agresión u otro, usted… ¿Ha dejado de Salir de noche?</t>
  </si>
  <si>
    <t>P_MOD_ACTIVIDADES_8_ET</t>
  </si>
  <si>
    <t>P_MOD_ACTIVIDADES_8_NSE</t>
  </si>
  <si>
    <t>P_MOD_ACTIVIDADES_8_VDC</t>
  </si>
  <si>
    <t>P_MOD_ACTIVIDADES_9_SEX</t>
  </si>
  <si>
    <t>Durante los últimos doce meses, por temor a ser víctima de algún delito como robo, asalto, agresión u otro, usted… ¿Ha dejado de Usar joyas, reloj u objetos de lujo?</t>
  </si>
  <si>
    <t>P_MOD_ACTIVIDADES_9_ET</t>
  </si>
  <si>
    <t>P_MOD_ACTIVIDADES_9_NSE</t>
  </si>
  <si>
    <t>P_MOD_ACTIVIDADES_9_VDC</t>
  </si>
  <si>
    <t>P_MOD_ACTIVIDADES_10_SEX</t>
  </si>
  <si>
    <t>Durante los últimos doce meses, por temor a ser víctima de algún delito como robo, asalto, agresión u otro, usted… ¿Ha dejado de Ir al banco?</t>
  </si>
  <si>
    <t>P_MOD_ACTIVIDADES_10_ET</t>
  </si>
  <si>
    <t>P_MOD_ACTIVIDADES_10_NSE</t>
  </si>
  <si>
    <t>P_MOD_ACTIVIDADES_10_VDC</t>
  </si>
  <si>
    <t>P_MOD_ACTIVIDADES_11_SEX</t>
  </si>
  <si>
    <t>Durante los últimos doce meses, por temor a ser víctima de algún delito como robo, asalto, agresión u otro, usted… ¿Ha dejado de Llevar o usar dinero en efectivo?</t>
  </si>
  <si>
    <t>P_MOD_ACTIVIDADES_11_ET</t>
  </si>
  <si>
    <t>P_MOD_ACTIVIDADES_11_NSE</t>
  </si>
  <si>
    <t>P_MOD_ACTIVIDADES_11_VDC</t>
  </si>
  <si>
    <t>P_MOD_ACTIVIDADES_12_SEX</t>
  </si>
  <si>
    <t>Durante los últimos doce meses, por temor a ser víctima de algún delito como robo, asalto, agresión u otro, usted… ¿Ha dejado de realizar actividades deportivas, de recreación o esparcimiento en recintos cerrados?</t>
  </si>
  <si>
    <t>P_MOD_ACTIVIDADES_12_ET</t>
  </si>
  <si>
    <t>P_MOD_ACTIVIDADES_12_NSE</t>
  </si>
  <si>
    <t>P_MOD_ACTIVIDADES_12_VDC</t>
  </si>
  <si>
    <t>P_MOD_ACTIVIDADES_13_SEX</t>
  </si>
  <si>
    <t>Durante los últimos doce meses, por temor a ser víctima de algún delito como robo, asalto, agresión u otro, usted… ¿Ha dejado de manejar vehículos, motos y/o estacionar fuera de su vivienda?</t>
  </si>
  <si>
    <t>P_MOD_ACTIVIDADES_13_ET</t>
  </si>
  <si>
    <t>P_MOD_ACTIVIDADES_13_NSE</t>
  </si>
  <si>
    <t>P_MOD_ACTIVIDADES_13_VDC</t>
  </si>
  <si>
    <t>P_MOD_ACTIVIDADES_14_SEX</t>
  </si>
  <si>
    <t>Durante los últimos doce meses, por temor a ser víctima de algún delito como robo, asalto, agresión u otro, usted… ¿Ha dejado de hacer Otra actividad?</t>
  </si>
  <si>
    <t>P_MOD_ACTIVIDADES_14_ET</t>
  </si>
  <si>
    <t>P_MOD_ACTIVIDADES_14_NSE</t>
  </si>
  <si>
    <t>P_MOD_ACTIVIDADES_14_VDC</t>
  </si>
  <si>
    <t>EV_CONOCE_CCH_SEX</t>
  </si>
  <si>
    <t>¿Podría indicarme si conoce o no las acciones que realiza Carabineros de Chile respecto de la Seguridad Pública?</t>
  </si>
  <si>
    <t>EV_CONOCE_CCH_ET</t>
  </si>
  <si>
    <t>EV_CONOCE_CCH_NSE</t>
  </si>
  <si>
    <t>EV_CONOCE_PDI_SEX</t>
  </si>
  <si>
    <t>¿Podría indicarme si conoce o no las acciones que realiza Policía de Investigaciones (PDI) respecto de la Seguridad Pública?</t>
  </si>
  <si>
    <t>EV_CONOCE_PDI_ET</t>
  </si>
  <si>
    <t>EV_CONOCE_PDI_NSE</t>
  </si>
  <si>
    <t>EV_CONOCE_FMP_SEX</t>
  </si>
  <si>
    <t>¿Podría indicarme si conoce o no las acciones que realiza Fiscalía o Ministerio Público respecto de la Seguridad Pública?</t>
  </si>
  <si>
    <t>EV_CONOCE_FMP_ET</t>
  </si>
  <si>
    <t>EV_CONOCE_FMP_NSE</t>
  </si>
  <si>
    <t>EV_CONFIA_CCH_SEX</t>
  </si>
  <si>
    <t>¿Cuánta confianza le genera Carabineros de Chile respecto de sus acciones en Seguridad Pública?</t>
  </si>
  <si>
    <t>EV_CONOCE_CCH=1</t>
  </si>
  <si>
    <t>EV_CONFIA_CCH_ET</t>
  </si>
  <si>
    <t>EV_CONFIA_CCH_NSE</t>
  </si>
  <si>
    <t>EV_CONFIA_PDI_SEX</t>
  </si>
  <si>
    <t>¿Cuánta confianza le genera Policía de Investigaciones (PDI) respecto de sus acciones en Seguridad Pública?</t>
  </si>
  <si>
    <t>EV_CONOCE_PDI=1</t>
  </si>
  <si>
    <t>EV_CONFIA_PDI_ET</t>
  </si>
  <si>
    <t>EV_CONFIA_PDI_NSE</t>
  </si>
  <si>
    <t>EV_CONFIA_FMP_SEX</t>
  </si>
  <si>
    <t>¿Cuánta confianza le genera Fiscalía o Ministerio Público respecto de sus acciones en Seguridad Pública?</t>
  </si>
  <si>
    <t>EV_CONOCE_FMP=1</t>
  </si>
  <si>
    <t>EV_CONFIA_FMP_ET</t>
  </si>
  <si>
    <t>EV_CONFIA_FMP_NSE</t>
  </si>
  <si>
    <t>AGR_NSE</t>
  </si>
  <si>
    <t>Proporción de hogares victimizados por agresiones y lesiones</t>
  </si>
  <si>
    <t>Hogar</t>
  </si>
  <si>
    <t>AGR_PERSONAL</t>
  </si>
  <si>
    <t>Proporción de personas victimizadas por agresiones y lesiones</t>
  </si>
  <si>
    <t>AMEN_NSE</t>
  </si>
  <si>
    <t>Proporción de hogares victimizados por amenazas</t>
  </si>
  <si>
    <t>AMEN_KISH_VIOLENTO</t>
  </si>
  <si>
    <t>Proporción de personas victimizadas por amenazas violentas</t>
  </si>
  <si>
    <t>AMEN_VIOLENTO_NSE</t>
  </si>
  <si>
    <t>Proporción de hogares victimizados por amenazas violentas</t>
  </si>
  <si>
    <t>BULLY_NSE</t>
  </si>
  <si>
    <t>Proporción de hogares victimizados por ciberbullying</t>
  </si>
  <si>
    <t>COSC_DC_NSE</t>
  </si>
  <si>
    <t>VH_DC=1</t>
  </si>
  <si>
    <t>COSC_DV</t>
  </si>
  <si>
    <t>VH_DV=1</t>
  </si>
  <si>
    <t>DEN_ACO</t>
  </si>
  <si>
    <t>Proporción de personas que denuncian acoso</t>
  </si>
  <si>
    <t>VP_ACO=1</t>
  </si>
  <si>
    <t>DEN_AGR</t>
  </si>
  <si>
    <t>Proporción de hogares que denuncian agresión</t>
  </si>
  <si>
    <t>AGR=1</t>
  </si>
  <si>
    <t>DEN_AMEN_VIOLENTO</t>
  </si>
  <si>
    <t>Proporción de hogares que denuncian amenazas violentas</t>
  </si>
  <si>
    <t>AMEN_VIOLENTO=1</t>
  </si>
  <si>
    <t>DEN_CIBER</t>
  </si>
  <si>
    <t>Proporción de hogares que denuncian ciberdelitos</t>
  </si>
  <si>
    <t>VH_CIBER=1</t>
  </si>
  <si>
    <t>DEN_ECON_NSE</t>
  </si>
  <si>
    <t>Proporción de hogares que denuncian delitos economicos</t>
  </si>
  <si>
    <t>VH_ECON=1</t>
  </si>
  <si>
    <t>DEN_EMERG</t>
  </si>
  <si>
    <t>Proporción de hogares que denuncian delitos emergentes</t>
  </si>
  <si>
    <t>VH_EMERG=1</t>
  </si>
  <si>
    <t>DEN_EXT_VIOLENTO</t>
  </si>
  <si>
    <t>Proporción de hogares que denuncian extorsión violenta</t>
  </si>
  <si>
    <t>EXT_VIOLENTO=1</t>
  </si>
  <si>
    <t>DEN_HUR</t>
  </si>
  <si>
    <t>Proporción de hogares que denuncian hurto</t>
  </si>
  <si>
    <t>HUR=1</t>
  </si>
  <si>
    <t>DEN_ODIO</t>
  </si>
  <si>
    <t>Proporción de hogares que denuncian crimenes de odio</t>
  </si>
  <si>
    <t>VH_ODIO=1</t>
  </si>
  <si>
    <t>DEN_RDV_VIOLENTO</t>
  </si>
  <si>
    <t>Proporción de hogares que denuncian robo de vehículos violento</t>
  </si>
  <si>
    <t>RDV_VIOLENTO=1</t>
  </si>
  <si>
    <t>DEN_RFV_VIOLENTO</t>
  </si>
  <si>
    <t>Proporción de hogares que denuncian robo con fuerza en la vivienda violento</t>
  </si>
  <si>
    <t>RFV_VIOLENTO=1</t>
  </si>
  <si>
    <t>DEN_ROBOS_NSE</t>
  </si>
  <si>
    <t>Proporción de hogares que denuncian delitos de robo (con o sin violencia)</t>
  </si>
  <si>
    <t>VH_ROBOS=1</t>
  </si>
  <si>
    <t>VH_ROBOS_NV=1</t>
  </si>
  <si>
    <t>DEN_RPS_VIOLENTO</t>
  </si>
  <si>
    <t>Proporción de hogares que denuncian robo por sorpresa violento</t>
  </si>
  <si>
    <t>RPS_VIOLENTO=1</t>
  </si>
  <si>
    <t>DEN_RVI</t>
  </si>
  <si>
    <t>Proporción de hogares que denuncian robo con violencia o intimidación</t>
  </si>
  <si>
    <t>RVI=1</t>
  </si>
  <si>
    <t>DEN_VAN</t>
  </si>
  <si>
    <t>Proporción de hogares que denuncian delitos de vandalismo</t>
  </si>
  <si>
    <t>VH_VAN=1</t>
  </si>
  <si>
    <t>DEN_VHDC_NSE</t>
  </si>
  <si>
    <t>Proporción de hogares que denuncian delitos consultados</t>
  </si>
  <si>
    <t>EST_NSE</t>
  </si>
  <si>
    <t>Proporción de hogares victimizados por estafa</t>
  </si>
  <si>
    <t>EXT_NSE</t>
  </si>
  <si>
    <t>Proporción de hogares victimizados por extorsión</t>
  </si>
  <si>
    <t>EXT_KISH_VIOLENTO</t>
  </si>
  <si>
    <t>Proporción de personas victimizadas por extorsión violenta</t>
  </si>
  <si>
    <t>EXT_VIOLENTO_NSE</t>
  </si>
  <si>
    <t>Proporción de hogares victimizados por extorsión violenta</t>
  </si>
  <si>
    <t>FRB_NSE</t>
  </si>
  <si>
    <t>Proporción de hogares victimizados por fraude bancario</t>
  </si>
  <si>
    <t>HACK_NSE</t>
  </si>
  <si>
    <t>Proporción de hogares victimizados por hackeo de redes sociales o correo electrónico</t>
  </si>
  <si>
    <t>HUR_NSE</t>
  </si>
  <si>
    <t>Proporción de hogares victimizados por hurto</t>
  </si>
  <si>
    <t>RDDV_NSE</t>
  </si>
  <si>
    <t>Proporción de hogares victimizados por robo desde vehículos</t>
  </si>
  <si>
    <t>FILTRO_VEHIC=1</t>
  </si>
  <si>
    <t>RDV_NSE</t>
  </si>
  <si>
    <t>Proporción de hogares victimizados por robo de vehículos</t>
  </si>
  <si>
    <t>RDV_INTENTO_NSE</t>
  </si>
  <si>
    <t>Proporción de hogares victimizados por intento de robo de vehículos</t>
  </si>
  <si>
    <t>RDV_KISH_VIOLENTO</t>
  </si>
  <si>
    <t>Proporción de personas victimizadas por robo de vehículos violento</t>
  </si>
  <si>
    <t>RDV_NO_VIOLENTO_NSE</t>
  </si>
  <si>
    <t>Proporción de hogares victimizados por robo de vehículos no violento</t>
  </si>
  <si>
    <t>RDV_VIOLENTO_NSE</t>
  </si>
  <si>
    <t>Proporción de hogares victimizados por robo de vehículos violento</t>
  </si>
  <si>
    <t>RFV_NSE</t>
  </si>
  <si>
    <t>Proporción de hogares victimizados por robo con fuerza en la vivienda</t>
  </si>
  <si>
    <t>RFV_INTENTO_NSE</t>
  </si>
  <si>
    <t>Proporción de hogares victimizados por intento de robo con fuerza en la vivienda</t>
  </si>
  <si>
    <t>RFV_KISH_VIOLENTO</t>
  </si>
  <si>
    <t>Proporción de personas victimizadas por robo con fuerza en la vivienda violento</t>
  </si>
  <si>
    <t>RFV_NO_VIOLENTO_NSE</t>
  </si>
  <si>
    <t>Proporción de hogares victimizados por robo con fuerza en la vivienda no violento</t>
  </si>
  <si>
    <t>RFV_VIOLENTO_NSE</t>
  </si>
  <si>
    <t>Proporción de hogares victimizados por robo con fuerza en la vivienda violento</t>
  </si>
  <si>
    <t>RPS_NSE</t>
  </si>
  <si>
    <t>Proporción de hogares victimizados por robo por sorpresa</t>
  </si>
  <si>
    <t>RPS_INTENTO_NSE</t>
  </si>
  <si>
    <t>Proporción de hogares victimizados por intento de robo por sorpresa</t>
  </si>
  <si>
    <t>RPS_KISH_VIOLENTO</t>
  </si>
  <si>
    <t>Proporción de personas victimizadas por robo por sorpresa violento</t>
  </si>
  <si>
    <t>RPS_NO_VIOLENTO_NSE</t>
  </si>
  <si>
    <t>Proporción de hogares victimizados por robo por sorpresa no violento</t>
  </si>
  <si>
    <t>RPS_VIOLENTO_NSE</t>
  </si>
  <si>
    <t>Proporción de hogares victimizados por robo por sorpresa violento</t>
  </si>
  <si>
    <t>RVI_NSE</t>
  </si>
  <si>
    <t>Proporción de hogares victimizados por robo con violencia o intimidación</t>
  </si>
  <si>
    <t>RVI_INTENTO_NSE</t>
  </si>
  <si>
    <t>Proporción de hogares victimizados por intento de robo con violencia o intimidación</t>
  </si>
  <si>
    <t>RVI_PERSONAL</t>
  </si>
  <si>
    <t>Proporción de personas victimizadas por robo con violencia o intimidación</t>
  </si>
  <si>
    <t>SOB_NSE</t>
  </si>
  <si>
    <t>Proporción de hogares victimizados por soborno</t>
  </si>
  <si>
    <t>FILTRO_SOB=1</t>
  </si>
  <si>
    <t>SUPLANT_NSE</t>
  </si>
  <si>
    <t>Proporción de hogares victimizados por suplantación de identidad a través de internet</t>
  </si>
  <si>
    <t>VANDVHC_NSE</t>
  </si>
  <si>
    <t>Proporción de hogares victimizados por vandalismo al vehículo</t>
  </si>
  <si>
    <t>VANDVIV_NSE</t>
  </si>
  <si>
    <t>Proporción de hogares victimizados por vandalismo a la vivienda</t>
  </si>
  <si>
    <t>VH_CIBER_NSE</t>
  </si>
  <si>
    <t>Proporción de hogares victimizados por ciberdelitos</t>
  </si>
  <si>
    <t>VH_DC_NSE</t>
  </si>
  <si>
    <t>Proporción de hogares victimizados por delitos consultados</t>
  </si>
  <si>
    <t>VH_DV_NSE</t>
  </si>
  <si>
    <t>Proporción de hogares victimizados por delitos violentos</t>
  </si>
  <si>
    <t>VH_ECON_NSE</t>
  </si>
  <si>
    <t>Proporción de hogares victimizados por delitos economicos</t>
  </si>
  <si>
    <t>VH_EMERG_NSE</t>
  </si>
  <si>
    <t>Proporción de hogares victimizados por delitos emergentes</t>
  </si>
  <si>
    <t>VH_IR_NSE</t>
  </si>
  <si>
    <t>Proporción de hogares victimizados por intentos de robo</t>
  </si>
  <si>
    <t>VH_ODIO_NSE</t>
  </si>
  <si>
    <t>Proporción de hogares victimizados por crimenes de odio</t>
  </si>
  <si>
    <t>VH_ROBOS_NSE</t>
  </si>
  <si>
    <t>Proporción de hogares victimizados por delitos de robo (con o sin violencia)</t>
  </si>
  <si>
    <t>VH_ROBOS_NV_NSE</t>
  </si>
  <si>
    <t>Proporción de hogares victimizados por delitos de robos no violentos</t>
  </si>
  <si>
    <t>VH_VAN_NSE</t>
  </si>
  <si>
    <t>Proporción de hogares victimizados por delitos de vandalismo</t>
  </si>
  <si>
    <t>VIRUS_NSE</t>
  </si>
  <si>
    <t>Proporción de hogares victimizados por software malicioso</t>
  </si>
  <si>
    <t>VP_ACO_SEX</t>
  </si>
  <si>
    <t>Proporción de personas victimizadas por acoso</t>
  </si>
  <si>
    <t>VP_ACO_ET</t>
  </si>
  <si>
    <t>VP_ACO_NSE</t>
  </si>
  <si>
    <t>VP_ACO_OCU</t>
  </si>
  <si>
    <t>Ocupación</t>
  </si>
  <si>
    <t>VP_DC_SEX</t>
  </si>
  <si>
    <t>Proporción de personas victimizadas por delitos consultados</t>
  </si>
  <si>
    <t>VP_DC_ET</t>
  </si>
  <si>
    <t>VP_DC_NSE</t>
  </si>
  <si>
    <t>VP_DC_OCU</t>
  </si>
  <si>
    <t>VP_DV_SEX</t>
  </si>
  <si>
    <t>Proporción de personas victimizadas por delitos violentos</t>
  </si>
  <si>
    <t>VP_DV_ET</t>
  </si>
  <si>
    <t>VP_DV_NSE</t>
  </si>
  <si>
    <t>VP_DV_OCU</t>
  </si>
  <si>
    <t>EVAL_CARAB_COMUNA_1_SEX</t>
  </si>
  <si>
    <t>¿Cómo percibe usted el trabajo de Carabineros en su comuna en los siguientes aspectos? Frecuencia con que patrulla y vigila las calles</t>
  </si>
  <si>
    <t>EVAL_CARAB_COMUNA_1_NSE</t>
  </si>
  <si>
    <t>EVAL_CARAB_COMUNA_2_SEX</t>
  </si>
  <si>
    <t>¿Cómo percibe usted el trabajo de Carabineros en su comuna en los siguientes aspectos? Coordinación y comunicación con los vecinos y las vecinas de su barrio</t>
  </si>
  <si>
    <t>EVAL_CARAB_COMUNA_2_NSE</t>
  </si>
  <si>
    <t>EVAL_CARAB_COMUNA_3_SEX</t>
  </si>
  <si>
    <t>¿Cómo percibe usted el trabajo de Carabineros en su comuna en los siguientes aspectos? Prevención de delitos y faltas en la comuna</t>
  </si>
  <si>
    <t>EVAL_CARAB_COMUNA_3_NSE</t>
  </si>
  <si>
    <t>EVAL_CARAB_COMUNA_4_SEX</t>
  </si>
  <si>
    <t>EVAL_CARAB_COMUNA_4_NSE</t>
  </si>
  <si>
    <t>EVAL_CARAB_COMUNA_5_SEX</t>
  </si>
  <si>
    <t>¿Cómo percibe usted el trabajo de Carabineros en su comuna en los siguientes aspectos? Control del tránsito</t>
  </si>
  <si>
    <t>EVAL_CARAB_COMUNA_5_NSE</t>
  </si>
  <si>
    <t>EVAL_CARAB_COMUNA_6_SEX</t>
  </si>
  <si>
    <t>¿Cómo percibe usted el trabajo de Carabineros en su comuna en los siguientes aspectos? Control de armas</t>
  </si>
  <si>
    <t>EVAL_CARAB_COMUNA_6_NSE</t>
  </si>
  <si>
    <t>PRESENCIA_CARABINEROS_SEX</t>
  </si>
  <si>
    <t>¿Usted diría que en los últimos doce meses la presencia de Carabineros en su barrio...?</t>
  </si>
  <si>
    <t>PRESENCIA_CARABINEROS_NSE</t>
  </si>
  <si>
    <t>MEDIDAS_PERRO_NSE</t>
  </si>
  <si>
    <t>Proporción de hogares que disponen de Perro u otro animal con fines de protección del inmueble en su vivienda o edificio</t>
  </si>
  <si>
    <t>MEDIDAS_ALARMA_PRIVADA_NSE</t>
  </si>
  <si>
    <t>Proporción de hogares que disponen de Alarma instalada por empresa de seguridad en su vivienda o edificio</t>
  </si>
  <si>
    <t>MEDIDAS_CAMARAS_VIGILANCIA_NSE</t>
  </si>
  <si>
    <t>Proporción de hogares que disponen de Cámaras de vigilancia en su vivienda o edificio</t>
  </si>
  <si>
    <t>MEDIDAS_REJAS_NSE</t>
  </si>
  <si>
    <t>Proporción de hogares que disponen de Rejas u otro tipo de protecciones en puertas y ventanas en su vivienda o edificio</t>
  </si>
  <si>
    <t>MEDIDAS_CERCO_NSE</t>
  </si>
  <si>
    <t>Proporción de hogares que disponen de Cerco eléctrico en reja o muro perimetral de la propiedad en su vivienda o edificio</t>
  </si>
  <si>
    <t>MEDIDAS_PROTECCION_NSE</t>
  </si>
  <si>
    <t>Proporción de hogares que disponen de Protecciones no eléctricas en reja o muro de la propiedaden su vivienda o edificio</t>
  </si>
  <si>
    <t>MEDIDAS_SEGURO_NSE</t>
  </si>
  <si>
    <t>Proporción de hogares que disponen de Seguro de cadena y/o cerradura de seguridad en su vivienda o edificio</t>
  </si>
  <si>
    <t>MEDIDAS_FOCO_NSE</t>
  </si>
  <si>
    <t>Proporción de hogares que disponen de Foco lumínico con sensor de movimiento en su vivienda o edificio</t>
  </si>
  <si>
    <t>MEDIDAS_OTRO_NSE</t>
  </si>
  <si>
    <t>Proporción de hogares que disponen de Otro elemento de seguridad en su vivienda o edificio</t>
  </si>
  <si>
    <t>MEDIDAS_NA_NSE</t>
  </si>
  <si>
    <t>Proporción de hogares que NO disponen de ningún elemento de seguridad</t>
  </si>
  <si>
    <t>VECINOS_MEDIDAS_WHATSAPP_NSE</t>
  </si>
  <si>
    <t>Proporción de hogares que disponen de un grupo de WhatsApp u otra red en conjunto a las personas de su barrio / cuadra / block</t>
  </si>
  <si>
    <t>VECINOS_MEDIDAS_VIGILANCIA_NSE</t>
  </si>
  <si>
    <t>Proporción de hogares que disponen de un sistema de vigilancia entre las personas de su barrio / cuadra / block</t>
  </si>
  <si>
    <t>VECINOS_MEDIDAS_AL_COMUNIT_NSE</t>
  </si>
  <si>
    <t>Proporción de hogares que disponen de un sistema de alarma comunitaria en conjunto a las personas de su barrio / cuadra / block</t>
  </si>
  <si>
    <t>VECINOS_MEDIDAS_COORD_POL_NSE</t>
  </si>
  <si>
    <t>Proporción de hogares que han hablado con las policías para coordinar medidas de seguridad en conjunto a las personas de su barrio / cuadra / block</t>
  </si>
  <si>
    <t>VECINOS_MEDIDAS_COORD_MUN_NSE</t>
  </si>
  <si>
    <t>Proporción de hogares que han hablado con agentes del municipio para coordinar medidas de seguridad en conjunto a las personas de su barrio / cuadra / block</t>
  </si>
  <si>
    <t>VECINOS_MEDIDAS_TELEVIG_NSE</t>
  </si>
  <si>
    <t>Proporción de hogares que disponen de un sistema de cámaras de televigilancia en conjunto a las personas de su barrio / cuadra / block</t>
  </si>
  <si>
    <t>VECINOS_MEDIDAS_PRIVAD_NSE</t>
  </si>
  <si>
    <t>Proporción de hogares que disponen de vigilantes privados en conjunto a las personas de su barrio / cuadra / block</t>
  </si>
  <si>
    <t>VECINOS_MEDIDAS_NA_NSE</t>
  </si>
  <si>
    <t>Proporción de hogares que NO disponen de ningún elemento de seguridad en conjunto a las personas de su barrio / cuadra / block</t>
  </si>
  <si>
    <t>PRESENCIA_TRAFICO_SEX</t>
  </si>
  <si>
    <t>Proporción de personas que han visto o presenciado en su barrio siempre o casi siempre  tráfico de drogas</t>
  </si>
  <si>
    <t>PRESENCIA_TRAFICO_NSE</t>
  </si>
  <si>
    <t>PRESENCIA_ARMAS_SEX</t>
  </si>
  <si>
    <t>Proporción de personas que han visto o presenciado en su barrio siempre o casi siempre personas con pistolas u otras armas de fuego, excluyendo a la policía y fuerzas armadas</t>
  </si>
  <si>
    <t>PRESENCIA_ARMAS_NSE</t>
  </si>
  <si>
    <t>Nota:</t>
  </si>
  <si>
    <t>(*) Para más información sobre la evaluación de calidad, ver Informe Metodológico ENUSC 2025, sección "8.1.2 Evaluación de la calidad estadística"</t>
  </si>
  <si>
    <t>◄ ANTERIOR</t>
  </si>
  <si>
    <t>Proporción de personas que perciben un aumento de la delincuencia en el país [PAD]</t>
  </si>
  <si>
    <t>ÍNDICE</t>
  </si>
  <si>
    <t>SIGUIENTE ►</t>
  </si>
  <si>
    <t>Región</t>
  </si>
  <si>
    <t>Total</t>
  </si>
  <si>
    <t>Inferior</t>
  </si>
  <si>
    <t>Superior</t>
  </si>
  <si>
    <t>Notas</t>
  </si>
  <si>
    <t>Mujer</t>
  </si>
  <si>
    <t>Hombre</t>
  </si>
  <si>
    <t>TOTAL NACIONAL</t>
  </si>
  <si>
    <t>ARICA Y PARINACOTA</t>
  </si>
  <si>
    <t>TARAPACÁ</t>
  </si>
  <si>
    <t>ANTOFAGASTA</t>
  </si>
  <si>
    <t>ATACAMA</t>
  </si>
  <si>
    <t>COQUIMBO</t>
  </si>
  <si>
    <t>VALPARAÍSO</t>
  </si>
  <si>
    <t>METROPOLITANA</t>
  </si>
  <si>
    <t>O'HIGGINS</t>
  </si>
  <si>
    <t>MAULE</t>
  </si>
  <si>
    <t>ÑUBLE</t>
  </si>
  <si>
    <t>BIOBÍO</t>
  </si>
  <si>
    <t>LA ARAUCANÍA</t>
  </si>
  <si>
    <t>LOS RÍOS</t>
  </si>
  <si>
    <t>LOS LAGOS</t>
  </si>
  <si>
    <t>AYSÉN</t>
  </si>
  <si>
    <t>MAGALLANES</t>
  </si>
  <si>
    <t>Notas de Calidad:</t>
  </si>
  <si>
    <t>1. Estimación poco fiable (coeficiente de variación mayor a 15% y menor o igual a 30%. En el caso de estimaciones de razón, si no cumple con el umbral de aceptación asociado a su error estándar). Se recomienda utilizar con precaución esta estimación, ya que podría llevar a conclusiones poco acertadas.</t>
  </si>
  <si>
    <t>2. Estimación no fiable (número de casos muestrales menor a 60, grados de libertad menores a 9 o coeficiente de variación mayor a 30%). No se recomienda el uso de esta estimación.</t>
  </si>
  <si>
    <t>15-29</t>
  </si>
  <si>
    <t>30-59</t>
  </si>
  <si>
    <t>60+</t>
  </si>
  <si>
    <t>1</t>
  </si>
  <si>
    <t>Bajo</t>
  </si>
  <si>
    <t>Medio</t>
  </si>
  <si>
    <t>Alto</t>
  </si>
  <si>
    <t>Sí</t>
  </si>
  <si>
    <t>No</t>
  </si>
  <si>
    <t>¿Cuál es la principal fuente de información que le permite formarse una opinión sobre el nivel de delincuencia en el PAÍS? [P_FUENTE_INFO_PAIS_1]</t>
  </si>
  <si>
    <t>Categoría</t>
  </si>
  <si>
    <t>La experiencia personal</t>
  </si>
  <si>
    <t>Información proporcionada por familiares</t>
  </si>
  <si>
    <t>Información de otras personas no familiares como amigos, vecinos o conocidos</t>
  </si>
  <si>
    <t>Información recogida en redes sociales, tales como Facebook, Twitter, Tiktok y similares</t>
  </si>
  <si>
    <t>Programas de noticias en televisión</t>
  </si>
  <si>
    <t>Otros programas en televisión distintos a los noticiarios, como matinales, documentales o programas especiales</t>
  </si>
  <si>
    <t>Periódicos nacionales en papel y/o electrónicos</t>
  </si>
  <si>
    <t>Periódicos regionales o locales en papel y/o electrónicos</t>
  </si>
  <si>
    <t>A través de la radio</t>
  </si>
  <si>
    <t>Otros</t>
  </si>
  <si>
    <t>No sabe</t>
  </si>
  <si>
    <t>No responde</t>
  </si>
  <si>
    <t>Sin dato</t>
  </si>
  <si>
    <t>Proporción de personas que perciben un aumento de la delincuencia en su comuna [PADC]</t>
  </si>
  <si>
    <t>¿Cuál es la principal fuente de información que le permite formarse una opinión sobre el nivel de delincuencia en su COMUNA? [P_FUENTE_INFO_COM_1]</t>
  </si>
  <si>
    <t>Proporción de personas que perciben un aumento de la delincuencia en su barrio [PADB]</t>
  </si>
  <si>
    <t>¿Cuál es la principal fuente de información que le permite formarse una opinión sobre el nivel de delincuencia en su BARRIO? [P_FUENTE_INFO_BARRIO_1]</t>
  </si>
  <si>
    <t>2</t>
  </si>
  <si>
    <t>Proporción de personas que se sienten inseguras al caminar solo/a por su barrio cuando está oscuro [PCOS]</t>
  </si>
  <si>
    <t>Durante los últimos doce meses ¿qué tan seguro/a se siente en las siguientes situaciones? Caminando solo/a por su barrio cuando ya está oscuro [P_INSEG_OSCURO_1]</t>
  </si>
  <si>
    <t>Muy inseguro/a</t>
  </si>
  <si>
    <t>Inseguro/a</t>
  </si>
  <si>
    <t>Seguro/a</t>
  </si>
  <si>
    <t>Muy seguro/a</t>
  </si>
  <si>
    <t>No aplica</t>
  </si>
  <si>
    <t>Proporción de personas que creen que serán víctima de delito en los próximos doce meses [PED]</t>
  </si>
  <si>
    <t>Considerando el tipo de actividades que realiza o los lugares por los que transita habitualmente, ¿cree usted que será víctima de algún delito en los próximos doce meses? [P_EXPOS_DELITO]</t>
  </si>
  <si>
    <t>Nunca</t>
  </si>
  <si>
    <t>Casi nunca</t>
  </si>
  <si>
    <t>Ocasionalmente</t>
  </si>
  <si>
    <t>Casi siempre</t>
  </si>
  <si>
    <t>Siempre</t>
  </si>
  <si>
    <t>Durante los últimos doce meses, ¿con qué frecuencia diría usted que suceden las siguientes situaciones delictivas en su barrio? Vandalismo o daño a la propiedad pública o privada, excluyendo rayados o marcas [P_INCIVILIDADES_1]</t>
  </si>
  <si>
    <t>Durante los últimos doce meses, ¿con qué frecuencia diría usted que suceden las siguientes situaciones delictivas en su barrio? Amenazas o peleas entre vecinos [P_INCIVILIDADES_2]</t>
  </si>
  <si>
    <t>Durante los últimos doce meses, ¿con qué frecuencia diría usted que suceden las siguientes situaciones delictivas en su barrio? Presencia de pandillas violentas [P_INCIVILIDADES_3]</t>
  </si>
  <si>
    <t>Durante los últimos doce meses, ¿con qué frecuencia diría usted que suceden las siguientes situaciones delictivas en su barrio? Peleas callejeras con armas blancas o de fuego [P_INCIVILIDADES_4]</t>
  </si>
  <si>
    <t>Durante los últimos doce meses, ¿con qué frecuencia diría usted que suceden las siguientes situaciones delictivas en su barrio? Peleas callejeras sin armas [P_INCIVILIDADES_5]</t>
  </si>
  <si>
    <t>Durante los últimos doce meses, ¿con qué frecuencia diría usted que suceden las siguientes situaciones delictivas en su barrio? Robos o asaltos en la vía pública [P_INCIVILIDADES_6]</t>
  </si>
  <si>
    <t>Durante los últimos doce meses, ¿con qué frecuencia diría usted que suceden las siguientes situaciones delictivas en su barrio? Balaceras o disparos [P_INCIVILIDADES_7]</t>
  </si>
  <si>
    <t>Durante los últimos doce meses, por temor a ser víctima de algún delito como robo, asalto, agresión u otro, usted… ¿Ha dejado de Caminar solo/a? [P_MOD_ACTIVIDADES_1]</t>
  </si>
  <si>
    <t>Durante los últimos doce meses, por temor a ser víctima de algún delito como robo, asalto, agresión u otro, usted… ¿Ha dejado de Usar celular y/o artículos electrónicos en público? [P_MOD_ACTIVIDADES_3]</t>
  </si>
  <si>
    <t>Durante los últimos doce meses, por temor a ser víctima de algún delito como robo, asalto, agresión u otro, usted… ¿Ha dejado de Tomar micros o buses? [P_MOD_ACTIVIDADES_4]</t>
  </si>
  <si>
    <t>Durante los últimos doce meses, por temor a ser víctima de algún delito como robo, asalto, agresión u otro, usted… ¿Ha dejado de Tomar taxis o colectivos? [P_MOD_ACTIVIDADES_5]</t>
  </si>
  <si>
    <t>Durante los últimos doce meses, por temor a ser víctima de algún delito como robo, asalto, agresión u otro, usted… ¿Ha dejado de Tomar o usar Uber, Cabify, Didi o similares? [P_MOD_ACTIVIDADES_6]</t>
  </si>
  <si>
    <t>Durante los últimos doce meses, por temor a ser víctima de algún delito como robo, asalto, agresión u otro, usted… ¿Ha dejado de Caminar por ciertas áreas o lugares? [P_MOD_ACTIVIDADES_7]</t>
  </si>
  <si>
    <t>Durante los últimos doce meses, por temor a ser víctima de algún delito como robo, asalto, agresión u otro, usted… ¿Ha dejado de Salir de noche? [P_MOD_ACTIVIDADES_8]</t>
  </si>
  <si>
    <t>Durante los últimos doce meses, por temor a ser víctima de algún delito como robo, asalto, agresión u otro, usted… ¿Ha dejado de Usar joyas, reloj u objetos de lujo? [P_MOD_ACTIVIDADES_9]</t>
  </si>
  <si>
    <t>Durante los últimos doce meses, por temor a ser víctima de algún delito como robo, asalto, agresión u otro, usted… ¿Ha dejado de Ir al banco? [P_MOD_ACTIVIDADES_10]</t>
  </si>
  <si>
    <t>Durante los últimos doce meses, por temor a ser víctima de algún delito como robo, asalto, agresión u otro, usted… ¿Ha dejado de Llevar o usar dinero en efectivo? [P_MOD_ACTIVIDADES_11]</t>
  </si>
  <si>
    <t>Durante los últimos doce meses, por temor a ser víctima de algún delito como robo, asalto, agresión u otro, usted… ¿Ha dejado de realizar actividades deportivas, de recreación o esparcimiento en recintos cerrados? [P_MOD_ACTIVIDADES_12]</t>
  </si>
  <si>
    <t>Durante los últimos doce meses, por temor a ser víctima de algún delito como robo, asalto, agresión u otro, usted… ¿Ha dejado de manejar vehículos, motos y/o estacionar fuera de su vivienda? [P_MOD_ACTIVIDADES_13]</t>
  </si>
  <si>
    <t>Durante los últimos doce meses, por temor a ser víctima de algún delito como robo, asalto, agresión u otro, usted… ¿Ha dejado de hacer Otra actividad? [P_MOD_ACTIVIDADES_14]</t>
  </si>
  <si>
    <t>¿Podría indicarme si conoce o no las acciones que realiza Carabineros de Chile respecto de la Seguridad Pública? [EV_CONOCE_CCH]</t>
  </si>
  <si>
    <t>¿Podría indicarme si conoce o no las acciones que realiza Policía de Investigaciones (PDI) respecto de la Seguridad Pública? [EV_CONOCE_PDI]</t>
  </si>
  <si>
    <t>¿Podría indicarme si conoce o no las acciones que realiza Fiscalía o Ministerio Público respecto de la Seguridad Pública? [EV_CONOCE_FMP]</t>
  </si>
  <si>
    <t>¿Cuánta confianza le genera Carabineros de Chile respecto de sus acciones en Seguridad Pública? [EV_CONFIA_CCH]</t>
  </si>
  <si>
    <t>Mucha confianza</t>
  </si>
  <si>
    <t>Bastante confianza</t>
  </si>
  <si>
    <t>Poca confianza</t>
  </si>
  <si>
    <t>Nada de confianza</t>
  </si>
  <si>
    <t>¿Cuánta confianza le genera Policía de Investigaciones (PDI) respecto de sus acciones en Seguridad Pública? [EV_CONFIA_PDI]</t>
  </si>
  <si>
    <t>¿Cuánta confianza le genera Fiscalía o Ministerio Público respecto de sus acciones en Seguridad Pública? [EV_CONFIA_FMP]</t>
  </si>
  <si>
    <t>Proporción de hogares victimizados por agresiones y lesiones [AGR]</t>
  </si>
  <si>
    <t>Proporción de personas victimizadas por agresiones y lesiones [AGR_PERSONAL]</t>
  </si>
  <si>
    <t>Proporción de hogares victimizados por amenazas [AMEN]</t>
  </si>
  <si>
    <t>Proporción de personas victimizadas por amenazas violentas [AMEN_KISH_VIOLENTO]</t>
  </si>
  <si>
    <t>Proporción de hogares victimizados por amenazas violentas [AMEN_VIOLENTO]</t>
  </si>
  <si>
    <t>Proporción de hogares victimizados por ciberbullying [BULLY]</t>
  </si>
  <si>
    <t>Proporción de personas que denuncian acoso [DEN_ACO]</t>
  </si>
  <si>
    <t>Proporción de hogares que denuncian agresión [DEN_AGR]</t>
  </si>
  <si>
    <t>Proporción de hogares que denuncian amenazas violentas [DEN_AMEN_VIOLENTO]</t>
  </si>
  <si>
    <t>Proporción de hogares que denuncian ciberdelitos [DEN_CIBER]</t>
  </si>
  <si>
    <t>Proporción de hogares que denuncian delitos economicos [DEN_ECON]</t>
  </si>
  <si>
    <t>Proporción de hogares que denuncian delitos emergentes [DEN_EMERG]</t>
  </si>
  <si>
    <t>Proporción de hogares que denuncian extorsión violenta [DEN_EXT_VIOLENTO]</t>
  </si>
  <si>
    <t>Proporción de hogares que denuncian hurto [DEN_HUR]</t>
  </si>
  <si>
    <t>Proporción de hogares que denuncian crimenes de odio [DEN_ODIO]</t>
  </si>
  <si>
    <t>Proporción de hogares que denuncian robo de vehículos violento [DEN_RDV_VIOLENTO]</t>
  </si>
  <si>
    <t>Proporción de hogares que denuncian robo con fuerza en la vivienda violento [DEN_RFV_VIOLENTO]</t>
  </si>
  <si>
    <t>Proporción de hogares que denuncian delitos de robo (con o sin violencia) [DEN_ROBOS]</t>
  </si>
  <si>
    <t>Proporción de hogares que denuncian robo por sorpresa violento [DEN_RPS_VIOLENTO]</t>
  </si>
  <si>
    <t>Proporción de hogares que denuncian robo con violencia o intimidación [DEN_RVI]</t>
  </si>
  <si>
    <t>Proporción de hogares que denuncian delitos de vandalismo [DEN_VAN]</t>
  </si>
  <si>
    <t>Proporción de hogares que denuncian delitos consultados [DEN_VHDC]</t>
  </si>
  <si>
    <t>Proporción de hogares victimizados por estafa [EST]</t>
  </si>
  <si>
    <t>Proporción de hogares victimizados por extorsión [EXT]</t>
  </si>
  <si>
    <t>Proporción de personas victimizadas por extorsión violenta [EXT_KISH_VIOLENTO]</t>
  </si>
  <si>
    <t>Proporción de hogares victimizados por extorsión violenta [EXT_VIOLENTO]</t>
  </si>
  <si>
    <t>Proporción de hogares victimizados por fraude bancario [FRB]</t>
  </si>
  <si>
    <t>Proporción de hogares victimizados por hackeo de redes sociales o correo electrónico [HACK]</t>
  </si>
  <si>
    <t>Proporción de hogares victimizados por hurto [HUR]</t>
  </si>
  <si>
    <t>Proporción de hogares victimizados por robo desde vehículos [RDDV]</t>
  </si>
  <si>
    <t>Proporción de hogares victimizados por robo de vehículos [RDV]</t>
  </si>
  <si>
    <t>Proporción de hogares victimizados por intento de robo de vehículos [RDV_INTENTO]</t>
  </si>
  <si>
    <t>Proporción de personas victimizadas por robo de vehículos violento [RDV_KISH_VIOLENTO]</t>
  </si>
  <si>
    <t>Proporción de hogares victimizados por robo de vehículos no violento [RDV_NO_VIOLENTO]</t>
  </si>
  <si>
    <t>Proporción de hogares victimizados por robo de vehículos violento [RDV_VIOLENTO]</t>
  </si>
  <si>
    <t>Proporción de hogares victimizados por robo con fuerza en la vivienda [RFV]</t>
  </si>
  <si>
    <t>Proporción de hogares victimizados por intento de robo con fuerza en la vivienda [RFV_INTENTO]</t>
  </si>
  <si>
    <t>Proporción de personas victimizadas por robo con fuerza en la vivienda violento [RFV_KISH_VIOLENTO]</t>
  </si>
  <si>
    <t>Proporción de hogares victimizados por robo con fuerza en la vivienda no violento [RFV_NO_VIOLENTO]</t>
  </si>
  <si>
    <t>Proporción de hogares victimizados por robo con fuerza en la vivienda violento [RFV_VIOLENTO]</t>
  </si>
  <si>
    <t>Proporción de hogares victimizados por robo por sorpresa [RPS]</t>
  </si>
  <si>
    <t>Proporción de hogares victimizados por intento de robo por sorpresa [RPS_INTENTO]</t>
  </si>
  <si>
    <t>Proporción de personas victimizadas por robo por sorpresa violento [RPS_KISH_VIOLENTO]</t>
  </si>
  <si>
    <t>Proporción de hogares victimizados por robo por sorpresa no violento [RPS_NO_VIOLENTO]</t>
  </si>
  <si>
    <t>Proporción de hogares victimizados por robo por sorpresa violento [RPS_VIOLENTO]</t>
  </si>
  <si>
    <t>Proporción de hogares victimizados por robo con violencia o intimidación [RVI]</t>
  </si>
  <si>
    <t>Proporción de hogares victimizados por intento de robo con violencia o intimidación [RVI_INTENTO]</t>
  </si>
  <si>
    <t>Proporción de personas victimizadas por robo con violencia o intimidación [RVI_PERSONAL]</t>
  </si>
  <si>
    <t>Proporción de hogares victimizados por soborno [SOB]</t>
  </si>
  <si>
    <t>Proporción de hogares victimizados por suplantación de identidad a través de internet [SUPLANT]</t>
  </si>
  <si>
    <t>Proporción de hogares victimizados por vandalismo al vehículo [VANDVHC]</t>
  </si>
  <si>
    <t>Proporción de hogares victimizados por vandalismo a la vivienda [VANDVIV]</t>
  </si>
  <si>
    <t>Proporción de hogares victimizados por ciberdelitos [VH_CIBER]</t>
  </si>
  <si>
    <t>Proporción de hogares victimizados por delitos consultados [VH_DC]</t>
  </si>
  <si>
    <t>Proporción de hogares victimizados por delitos violentos [VH_DV]</t>
  </si>
  <si>
    <t>Proporción de hogares victimizados por delitos economicos [VH_ECON]</t>
  </si>
  <si>
    <t>Proporción de hogares victimizados por delitos emergentes [VH_EMERG]</t>
  </si>
  <si>
    <t>Proporción de hogares victimizados por intentos de robo [VH_IR]</t>
  </si>
  <si>
    <t>Proporción de hogares victimizados por crimenes de odio [VH_ODIO]</t>
  </si>
  <si>
    <t>Proporción de hogares victimizados por delitos de robo (con o sin violencia) [VH_ROBOS]</t>
  </si>
  <si>
    <t>Proporción de hogares victimizados por delitos de robos no violentos [VH_ROBOS_NV]</t>
  </si>
  <si>
    <t>Proporción de hogares victimizados por delitos de vandalismo [VH_VAN]</t>
  </si>
  <si>
    <t>Proporción de hogares victimizados por software malicioso [VIRUS]</t>
  </si>
  <si>
    <t>Proporción de personas victimizadas por acoso [VP_ACO]</t>
  </si>
  <si>
    <t>No ocupado</t>
  </si>
  <si>
    <t>Ocupado</t>
  </si>
  <si>
    <t>Proporción de personas victimizadas por delitos consultados [VP_DC]</t>
  </si>
  <si>
    <t>Proporción de personas victimizadas por delitos violentos [VP_DV]</t>
  </si>
  <si>
    <t>¿Cómo percibe usted el trabajo de Carabineros en su comuna en los siguientes aspectos? Frecuencia con que patrulla y vigila las calles [EVAL_CARAB_COMUNA_1]</t>
  </si>
  <si>
    <t>Muy malo</t>
  </si>
  <si>
    <t>Malo</t>
  </si>
  <si>
    <t>Ni bueno ni malo</t>
  </si>
  <si>
    <t>Bueno</t>
  </si>
  <si>
    <t>Muy bueno</t>
  </si>
  <si>
    <t>¿Cómo percibe usted el trabajo de Carabineros en su comuna en los siguientes aspectos? Coordinación y comunicación con los vecinos y las vecinas de su barrio [EVAL_CARAB_COMUNA_2]</t>
  </si>
  <si>
    <t>¿Cómo percibe usted el trabajo de Carabineros en su comuna en los siguientes aspectos? Prevención de delitos y faltas en la comuna [EVAL_CARAB_COMUNA_3]</t>
  </si>
  <si>
    <t>¿Cómo percibe usted el trabajo de Carabineros en su comuna en los siguientes aspectos? Coordinación y comunicación con los vecinos y las vecinas de su barrio [EVAL_CARAB_COMUNA_4]</t>
  </si>
  <si>
    <t>¿Cómo percibe usted el trabajo de Carabineros en su comuna en los siguientes aspectos? Control del tránsito [EVAL_CARAB_COMUNA_5]</t>
  </si>
  <si>
    <t>¿Cómo percibe usted el trabajo de Carabineros en su comuna en los siguientes aspectos? Control de armas [EVAL_CARAB_COMUNA_6]</t>
  </si>
  <si>
    <t>¿Usted diría que en los últimos doce meses la presencia de Carabineros en su barrio...? [PRESENCIA_CARABINEROS]</t>
  </si>
  <si>
    <t>Aumentó</t>
  </si>
  <si>
    <t>Se mantuvo</t>
  </si>
  <si>
    <t>Disminuyó</t>
  </si>
  <si>
    <t>Proporción de hogares que disponen de Perro u otro animal con fines de protección del inmueble en su vivienda o edificio [MEDIDAS_PERRO]</t>
  </si>
  <si>
    <t>Proporción de hogares que disponen de Alarma instalada por empresa de seguridad en su vivienda o edificio [MEDIDAS_ALARMA_PRIVADA]</t>
  </si>
  <si>
    <t>Proporción de hogares que disponen de Cámaras de vigilancia en su vivienda o edificio [MEDIDAS_CAMARAS_VIGILANCIA]</t>
  </si>
  <si>
    <t>Proporción de hogares que disponen de Rejas u otro tipo de protecciones en puertas y ventanas en su vivienda o edificio [MEDIDAS_REJAS]</t>
  </si>
  <si>
    <t>Proporción de hogares que disponen de Cerco eléctrico en reja o muro perimetral de la propiedad en su vivienda o edificio [MEDIDAS_CERCO]</t>
  </si>
  <si>
    <t>Proporción de hogares que disponen de Protecciones no eléctricas en reja o muro de la propiedaden su vivienda o edificio [MEDIDAS_PROTECCION]</t>
  </si>
  <si>
    <t>Proporción de hogares que disponen de Seguro de cadena y/o cerradura de seguridad en su vivienda o edificio [MEDIDAS_SEGURO]</t>
  </si>
  <si>
    <t>Proporción de hogares que disponen de Foco lumínico con sensor de movimiento en su vivienda o edificio [MEDIDAS_FOCO]</t>
  </si>
  <si>
    <t>Proporción de hogares que disponen de Otro elemento de seguridad en su vivienda o edificio [MEDIDAS_OTRO]</t>
  </si>
  <si>
    <t>Proporción de hogares que NO disponen de ningún elemento de seguridad [MEDIDAS_NA]</t>
  </si>
  <si>
    <t>Proporción de hogares que disponen de un grupo de WhatsApp u otra red en conjunto a las personas de su barrio / cuadra / block [VECINOS_MEDIDAS_WHATSAPP]</t>
  </si>
  <si>
    <t>Proporción de hogares que disponen de un sistema de vigilancia entre las personas de su barrio / cuadra / block [VECINOS_MEDIDAS_VIGILANCIA]</t>
  </si>
  <si>
    <t>Proporción de hogares que disponen de un sistema de alarma comunitaria en conjunto a las personas de su barrio / cuadra / block [VECINOS_MEDIDAS_AL_COMUNIT]</t>
  </si>
  <si>
    <t>Proporción de hogares que han hablado con las policías para coordinar medidas de seguridad en conjunto a las personas de su barrio / cuadra / block [VECINOS_MEDIDAS_COORD_POL]</t>
  </si>
  <si>
    <t>Proporción de hogares que han hablado con agentes del municipio para coordinar medidas de seguridad en conjunto a las personas de su barrio / cuadra / block [VECINOS_MEDIDAS_COORD_MUN]</t>
  </si>
  <si>
    <t>Proporción de hogares que disponen de un sistema de cámaras de televigilancia en conjunto a las personas de su barrio / cuadra / block [VECINOS_MEDIDAS_TELEVIG]</t>
  </si>
  <si>
    <t>Proporción de hogares que disponen de vigilantes privados en conjunto a las personas de su barrio / cuadra / block [VECINOS_MEDIDAS_PRIVAD]</t>
  </si>
  <si>
    <t>Proporción de hogares que NO disponen de ningún elemento de seguridad en conjunto a las personas de su barrio / cuadra / block [VECINOS_MEDIDAS_NA]</t>
  </si>
  <si>
    <t>Proporción de personas que han visto o presenciado en su barrio siempre o casi siempre  tráfico de drogas [PRESENCIA_TRAFICO]</t>
  </si>
  <si>
    <t>Nunca he visto venta, producción o cultivo de drogas</t>
  </si>
  <si>
    <t>Casi nunca he visto venta, producción o cultivo de drogas</t>
  </si>
  <si>
    <t>Ocasionalmente he visto venta, producción o cultivo de drogas</t>
  </si>
  <si>
    <t>Casi siempre he visto venta, producción o cultivo de drogas</t>
  </si>
  <si>
    <t>Siempre he visto venta, producción o cultivo de drogas</t>
  </si>
  <si>
    <t>Proporción de personas que han visto o presenciado en su barrio siempre o casi siempre personas con pistolas u otras armas de fuego, excluyendo a la policía y fuerzas armadas [PRESENCIA_ARMAS]</t>
  </si>
  <si>
    <t>Nunca he visto personas con pistolas u otras armas de fuego</t>
  </si>
  <si>
    <t>Casi nunca he visto personas con pistolas u otras armas de fuego</t>
  </si>
  <si>
    <t>Ocasionalmente he visto personas con pistolas u otras armas de fuego</t>
  </si>
  <si>
    <t>Casi siempre he visto personas con pistolas u otras armas de fuego</t>
  </si>
  <si>
    <t>Siempre he visto personas con pistolas u otras armas de fuego</t>
  </si>
  <si>
    <t>Durante los últimos doce meses, ¿con qué frecuencia diría usted que suceden los siguientes desórdenes en su barrio? Rayados, marcas o pinturas en la propiedad pública o privada sin autorización</t>
  </si>
  <si>
    <t>Durante los últimos doce meses, ¿con qué frecuencia diría usted que suceden suceden los siguientes desórdenes en su barrio? Rayados, marcas o pinturas en la propiedad pública o privada sin autorización</t>
  </si>
  <si>
    <t>Durante los últimos doce meses, ¿con qué frecuencia diría usted que suceden suceden los siguientes desórdenes en su barrio? Presencia de personas que habitan y/o duermen en la calle</t>
  </si>
  <si>
    <t>Durante los últimos doce meses, ¿con qué frecuencia diría usted que suceden los siguientes desórdenes en su barrio? Presencia de comercio ilegal</t>
  </si>
  <si>
    <t>Durante los últimos doce meses, ¿con qué frecuencia diría usted que suceden los siguientes desórdenes en su barrio? Consumo de alcohol o droga en la vía pública</t>
  </si>
  <si>
    <t>Durante los últimos doce meses, ¿con qué frecuencia diría usted que suceden los siguientes desórdenes en su barrio? Venta clandestina de alcohol</t>
  </si>
  <si>
    <t>Durante los últimos doce meses, ¿con qué frecuencia diría usted quesuceden los siguientes desórdenes en su barrio? Venta clandestina de alcohol</t>
  </si>
  <si>
    <t>Durante los últimos doce meses, ¿con qué frecuencia diría usted que suceden los siguientes desórdenes en su barrio? Sitios eriazos descuidados o acumulación de basura</t>
  </si>
  <si>
    <t>Durante los últimos doce meses, ¿con qué frecuencia diría usted que suceden los siguientes desórdenes en su barrio? Prostitución o comercio sexual</t>
  </si>
  <si>
    <t>Durante los últimos doce meses, ¿con qué frecuencia diría usted que suceden los siguientes desórdenes en su barrio? Lanzamientos de fuegos artificiales</t>
  </si>
  <si>
    <t>Durante los últimos doce meses, ¿con qué frecuencia diría usted que suceden los siguientes desórdenes en su barrio? Rayados, marcas o pinturas en la propiedad pública o privada sin autorización [P_DESORDENES_1]</t>
  </si>
  <si>
    <t>Durante los últimos doce meses, ¿con qué frecuencia diría usted que suceden los siguientes desórdenes en su barrio? Presencia de personas que habitan y/o duermen en la calle [P_DESORDENES_2]</t>
  </si>
  <si>
    <t>Durante los últimos doce meses, ¿con qué frecuencia diría usted que suceden los siguientes desórdenes en su barrio? Presencia de comercio ilegal [P_DESORDENES_3]</t>
  </si>
  <si>
    <t>Durante los últimos doce meses, ¿con qué frecuencia diría usted que suceden los siguientes desórdenes en su barrio? Consumo de alcohol o droga en la vía pública [P_DESORDENES_4]</t>
  </si>
  <si>
    <t>Durante los últimos doce meses, ¿con qué frecuencia diría usted quesuceden los siguientes desórdenes en su barrio? Venta clandestina de alcohol [P_DESORDENES_5]</t>
  </si>
  <si>
    <t>Durante los últimos doce meses, ¿con qué frecuencia diría usted que suceden los siguientes desórdenes en su barrio? Venta clandestina de alcohol [P_DESORDENES_5]</t>
  </si>
  <si>
    <t>Durante los últimos doce meses, ¿con qué frecuencia diría usted que suceden los siguientes desórdenes en su barrio? Sitios eriazos descuidados o acumulación de basura [P_DESORDENES_6]</t>
  </si>
  <si>
    <t>Durante los últimos doce meses, ¿con qué frecuencia diría usted que suceden los siguientes desórdenes en su barrio? Prostitución o comercio sexual [P_DESORDENES_7]</t>
  </si>
  <si>
    <t>Durante los últimos doce meses, ¿con qué frecuencia diría usted que suceden los siguientes desórdenes en su barrio? Lanzamientos de fuegos artificiales [P_DESORDENES_8]</t>
  </si>
  <si>
    <t>Durante los últimos doce meses, ¿con qué frecuencia diría usted que suceden las siguientes situaciones delictivas en su barrio? Amenazas o peleas entre vecinos  [P_INCIVILIDADES_2]</t>
  </si>
  <si>
    <t>Durante los últimos doce meses, ¿con qué frecuencia diría usted que suceden las siguientes situaciones delictivas en su barrio?  Presencia de pandillas violentas [P_INCIVILIDADES_3]</t>
  </si>
  <si>
    <t>Durante los últimos doce meses, ¿con qué frecuencia diría usted que suceden las siguientes situaciones delictivas en su barrio?  Presencia de pandillas violentas  [P_INCIVILIDADES_3]</t>
  </si>
  <si>
    <t>Durante los últimos doce meses, ¿con qué frecuencia diría usted que suceden las siguientes situaciones delictivas en su barrio?  Peleas callejeras con armas blancas o de fuego [P_INCIVILIDADES_4]</t>
  </si>
  <si>
    <t>Durante los últimos doce meses, ¿con qué frecuencia diría usted que suceden las siguientes situaciones delictivas en su barrio? Robos o asaltos en la vía pública  [P_INCIVILIDADES_6]</t>
  </si>
  <si>
    <t>Durante los últimos doce meses, ¿con qué frecuencia diría usted que suceden las siguientes situaciones delictivas en su barrio? Balaceras o disparos[P_INCIVILIDADES_7]</t>
  </si>
  <si>
    <t>Durante los últimos doce meses, por temor a ser víctima de algún delito como robo, asalto, agresión u otro, usted… ¿Ha dejado de realizar actividades al aire libre?</t>
  </si>
  <si>
    <t>Durante los últimos doce meses, por temor a ser víctima de algún delito como robo, asalto, agresión u otro, usted… ¿Ha dejado de Realizar actividades al aire libre?</t>
  </si>
  <si>
    <t>Durante los últimos doce meses, por temor a ser víctima de algún delito como robo, asalto, agresión u otro, usted… ¿Ha dejado de Realizar actividades al aire libre? [P_MOD_ACTIVIDADES_2]</t>
  </si>
  <si>
    <t>Categórica</t>
  </si>
  <si>
    <t>DEN_ROBOS_NV_ULT</t>
  </si>
  <si>
    <t>Proporción de hogares que denuncian delitos de robos no violentos (último evento)</t>
  </si>
  <si>
    <t>DEN_VHDV_ULT</t>
  </si>
  <si>
    <t>Proporción de hogares que denuncian delitos violentos (último evento)</t>
  </si>
  <si>
    <t>Proporción de hogares que denuncian delitos violentos (último evento) [DEN_VHDV_ULT]</t>
  </si>
  <si>
    <t>Cifra oculta de delitos violentos a hogares (último evento) [COSC_DV]</t>
  </si>
  <si>
    <t>Cifra oculta de delitos violentos a hogares (último evento)</t>
  </si>
  <si>
    <t>Cifra oculta de delitos consultados a hogares</t>
  </si>
  <si>
    <t>Proporción de hogares que denuncian delitos de robos no violentos (último evento) [DEN_ROBOS_NV_ULT]</t>
  </si>
  <si>
    <t>Cifra oculta de delitos consultados a hogares [COSC_DC]</t>
  </si>
  <si>
    <t xml:space="preserve">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">
    <numFmt numFmtId="164" formatCode="0.0%"/>
  </numFmts>
  <fonts count="8" x14ac:knownFonts="1">
    <font>
      <sz val="11"/>
      <color theme="1"/>
      <name val="Calibri"/>
      <family val="2"/>
      <scheme val="minor"/>
    </font>
    <font>
      <b/>
      <sz val="10"/>
      <color rgb="FFFFFFFF"/>
      <name val="Segoe UI"/>
    </font>
    <font>
      <b/>
      <sz val="11"/>
      <color rgb="FFFFFFFF"/>
      <name val="Segoe UI"/>
    </font>
    <font>
      <sz val="10"/>
      <name val="Segoe UI"/>
    </font>
    <font>
      <sz val="8"/>
      <name val="Segoe UI"/>
    </font>
    <font>
      <u/>
      <sz val="10"/>
      <color rgb="FF0000FF"/>
      <name val="Segoe UI"/>
    </font>
    <font>
      <sz val="11"/>
      <name val="Calibri"/>
      <family val="2"/>
    </font>
    <font>
      <sz val="11"/>
      <color theme="1"/>
      <name val="Calibri"/>
      <family val="2"/>
      <scheme val="minor"/>
    </font>
  </fonts>
  <fills count="15">
    <fill>
      <patternFill patternType="none"/>
    </fill>
    <fill>
      <patternFill patternType="gray125"/>
    </fill>
    <fill>
      <patternFill patternType="solid">
        <fgColor rgb="FF6F88A8"/>
        <bgColor rgb="FF6F88A8"/>
      </patternFill>
    </fill>
    <fill>
      <patternFill patternType="solid">
        <fgColor rgb="FF4ABBC8"/>
        <bgColor rgb="FF4ABBC8"/>
      </patternFill>
    </fill>
    <fill>
      <patternFill patternType="solid">
        <fgColor rgb="FF1F4E8C"/>
        <bgColor rgb="FF1F4E8C"/>
      </patternFill>
    </fill>
    <fill>
      <patternFill patternType="solid">
        <fgColor rgb="FFB8A4C9"/>
        <bgColor rgb="FFB8A4C9"/>
      </patternFill>
    </fill>
    <fill>
      <patternFill patternType="solid">
        <fgColor rgb="FF8B5A9E"/>
        <bgColor rgb="FF8B5A9E"/>
      </patternFill>
    </fill>
    <fill>
      <patternFill patternType="solid">
        <fgColor rgb="FFE8E8E8"/>
        <bgColor rgb="FFE8E8E8"/>
      </patternFill>
    </fill>
    <fill>
      <patternFill patternType="solid">
        <fgColor rgb="FFFFFFFF"/>
        <bgColor rgb="FFFFFFFF"/>
      </patternFill>
    </fill>
    <fill>
      <patternFill patternType="solid">
        <fgColor rgb="FFFFCCCC"/>
        <bgColor rgb="FFFFCCCC"/>
      </patternFill>
    </fill>
    <fill>
      <patternFill patternType="solid">
        <fgColor rgb="FFFF9999"/>
        <bgColor rgb="FFFF9999"/>
      </patternFill>
    </fill>
    <fill>
      <patternFill patternType="solid">
        <fgColor rgb="FFC6EFCE"/>
        <bgColor rgb="FFC6EFCE"/>
      </patternFill>
    </fill>
    <fill>
      <patternFill patternType="solid">
        <fgColor rgb="FFFFC7CE"/>
        <bgColor rgb="FFFFC7CE"/>
      </patternFill>
    </fill>
    <fill>
      <patternFill patternType="solid">
        <fgColor rgb="FFE8E1F2"/>
        <bgColor rgb="FFE8E1F2"/>
      </patternFill>
    </fill>
    <fill>
      <patternFill patternType="solid">
        <fgColor rgb="FFF3F0F9"/>
        <bgColor rgb="FFF3F0F9"/>
      </patternFill>
    </fill>
  </fills>
  <borders count="21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/>
      <top/>
      <bottom/>
      <diagonal/>
    </border>
    <border>
      <left/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/>
      <right/>
      <top style="medium">
        <color rgb="FF000000"/>
      </top>
      <bottom/>
      <diagonal/>
    </border>
    <border>
      <left style="medium">
        <color rgb="FF000000"/>
      </left>
      <right/>
      <top style="medium">
        <color rgb="FF000000"/>
      </top>
      <bottom/>
      <diagonal/>
    </border>
    <border>
      <left/>
      <right style="medium">
        <color rgb="FF000000"/>
      </right>
      <top style="medium">
        <color rgb="FF000000"/>
      </top>
      <bottom/>
      <diagonal/>
    </border>
    <border>
      <left style="medium">
        <color rgb="FF000000"/>
      </left>
      <right/>
      <top/>
      <bottom/>
      <diagonal/>
    </border>
    <border>
      <left/>
      <right style="medium">
        <color rgb="FF000000"/>
      </right>
      <top/>
      <bottom/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medium">
        <color rgb="FF000000"/>
      </left>
      <right/>
      <top/>
      <bottom style="thin">
        <color rgb="FF000000"/>
      </bottom>
      <diagonal/>
    </border>
    <border>
      <left/>
      <right style="medium">
        <color rgb="FF000000"/>
      </right>
      <top/>
      <bottom style="thin">
        <color rgb="FF000000"/>
      </bottom>
      <diagonal/>
    </border>
  </borders>
  <cellStyleXfs count="2">
    <xf numFmtId="0" fontId="0" fillId="0" borderId="0"/>
    <xf numFmtId="9" fontId="7" fillId="0" borderId="0" applyFont="0" applyFill="0" applyBorder="0" applyAlignment="0" applyProtection="0"/>
  </cellStyleXfs>
  <cellXfs count="51">
    <xf numFmtId="0" fontId="0" fillId="0" borderId="0" xfId="0"/>
    <xf numFmtId="0" fontId="0" fillId="8" borderId="13" xfId="0" applyFill="1" applyBorder="1"/>
    <xf numFmtId="0" fontId="0" fillId="8" borderId="12" xfId="0" applyFill="1" applyBorder="1"/>
    <xf numFmtId="0" fontId="0" fillId="8" borderId="14" xfId="0" applyFill="1" applyBorder="1"/>
    <xf numFmtId="0" fontId="0" fillId="8" borderId="15" xfId="0" applyFill="1" applyBorder="1"/>
    <xf numFmtId="0" fontId="0" fillId="8" borderId="0" xfId="0" applyFill="1"/>
    <xf numFmtId="0" fontId="0" fillId="8" borderId="16" xfId="0" applyFill="1" applyBorder="1"/>
    <xf numFmtId="0" fontId="0" fillId="8" borderId="19" xfId="0" applyFill="1" applyBorder="1"/>
    <xf numFmtId="0" fontId="0" fillId="8" borderId="8" xfId="0" applyFill="1" applyBorder="1"/>
    <xf numFmtId="0" fontId="0" fillId="8" borderId="20" xfId="0" applyFill="1" applyBorder="1"/>
    <xf numFmtId="0" fontId="1" fillId="6" borderId="1" xfId="0" applyFont="1" applyFill="1" applyBorder="1" applyAlignment="1">
      <alignment horizontal="center" vertical="center" wrapText="1"/>
    </xf>
    <xf numFmtId="0" fontId="3" fillId="13" borderId="1" xfId="0" applyFont="1" applyFill="1" applyBorder="1" applyAlignment="1">
      <alignment horizontal="center" vertical="center"/>
    </xf>
    <xf numFmtId="0" fontId="5" fillId="13" borderId="1" xfId="0" applyFont="1" applyFill="1" applyBorder="1" applyAlignment="1">
      <alignment horizontal="center" vertical="center"/>
    </xf>
    <xf numFmtId="0" fontId="3" fillId="11" borderId="1" xfId="0" applyFont="1" applyFill="1" applyBorder="1" applyAlignment="1">
      <alignment horizontal="center" vertical="center"/>
    </xf>
    <xf numFmtId="0" fontId="3" fillId="14" borderId="1" xfId="0" applyFont="1" applyFill="1" applyBorder="1" applyAlignment="1">
      <alignment horizontal="center" vertical="center"/>
    </xf>
    <xf numFmtId="0" fontId="5" fillId="14" borderId="1" xfId="0" applyFont="1" applyFill="1" applyBorder="1" applyAlignment="1">
      <alignment horizontal="center" vertical="center"/>
    </xf>
    <xf numFmtId="0" fontId="6" fillId="0" borderId="0" xfId="0" applyFont="1" applyAlignment="1">
      <alignment horizontal="left" vertical="center"/>
    </xf>
    <xf numFmtId="0" fontId="3" fillId="7" borderId="1" xfId="0" applyFont="1" applyFill="1" applyBorder="1" applyAlignment="1">
      <alignment horizontal="center" vertical="center" wrapText="1"/>
    </xf>
    <xf numFmtId="164" fontId="3" fillId="7" borderId="1" xfId="0" applyNumberFormat="1" applyFont="1" applyFill="1" applyBorder="1" applyAlignment="1">
      <alignment horizontal="center" vertical="center"/>
    </xf>
    <xf numFmtId="0" fontId="3" fillId="7" borderId="1" xfId="0" applyFont="1" applyFill="1" applyBorder="1" applyAlignment="1">
      <alignment horizontal="center" vertical="center"/>
    </xf>
    <xf numFmtId="0" fontId="3" fillId="8" borderId="1" xfId="0" applyFont="1" applyFill="1" applyBorder="1" applyAlignment="1">
      <alignment horizontal="center" vertical="center" wrapText="1"/>
    </xf>
    <xf numFmtId="164" fontId="3" fillId="8" borderId="1" xfId="0" applyNumberFormat="1" applyFont="1" applyFill="1" applyBorder="1" applyAlignment="1">
      <alignment horizontal="center" vertical="center"/>
    </xf>
    <xf numFmtId="0" fontId="3" fillId="8" borderId="1" xfId="0" applyFont="1" applyFill="1" applyBorder="1" applyAlignment="1">
      <alignment horizontal="center" vertical="center"/>
    </xf>
    <xf numFmtId="0" fontId="4" fillId="0" borderId="0" xfId="0" applyFont="1" applyAlignment="1">
      <alignment horizontal="left" vertical="center"/>
    </xf>
    <xf numFmtId="0" fontId="3" fillId="9" borderId="1" xfId="0" applyFont="1" applyFill="1" applyBorder="1" applyAlignment="1">
      <alignment horizontal="center" vertical="center"/>
    </xf>
    <xf numFmtId="0" fontId="3" fillId="10" borderId="1" xfId="0" applyFont="1" applyFill="1" applyBorder="1" applyAlignment="1">
      <alignment horizontal="center" vertical="center"/>
    </xf>
    <xf numFmtId="9" fontId="3" fillId="11" borderId="1" xfId="1" applyFont="1" applyFill="1" applyBorder="1" applyAlignment="1">
      <alignment horizontal="center" vertical="center"/>
    </xf>
    <xf numFmtId="9" fontId="3" fillId="12" borderId="1" xfId="1" applyFont="1" applyFill="1" applyBorder="1" applyAlignment="1">
      <alignment horizontal="center" vertical="center"/>
    </xf>
    <xf numFmtId="9" fontId="3" fillId="13" borderId="1" xfId="1" applyFont="1" applyFill="1" applyBorder="1" applyAlignment="1">
      <alignment horizontal="center" vertical="center"/>
    </xf>
    <xf numFmtId="9" fontId="3" fillId="14" borderId="1" xfId="1" applyFont="1" applyFill="1" applyBorder="1" applyAlignment="1">
      <alignment horizontal="center" vertical="center"/>
    </xf>
    <xf numFmtId="0" fontId="3" fillId="13" borderId="1" xfId="0" applyFont="1" applyFill="1" applyBorder="1" applyAlignment="1">
      <alignment horizontal="left" vertical="top" wrapText="1"/>
    </xf>
    <xf numFmtId="0" fontId="3" fillId="14" borderId="1" xfId="0" applyFont="1" applyFill="1" applyBorder="1" applyAlignment="1">
      <alignment horizontal="left" vertical="top" wrapText="1"/>
    </xf>
    <xf numFmtId="0" fontId="1" fillId="6" borderId="1" xfId="0" applyFont="1" applyFill="1" applyBorder="1" applyAlignment="1">
      <alignment horizontal="center" vertical="center" wrapText="1"/>
    </xf>
    <xf numFmtId="0" fontId="0" fillId="0" borderId="11" xfId="0" applyBorder="1"/>
    <xf numFmtId="0" fontId="0" fillId="0" borderId="17" xfId="0" applyBorder="1"/>
    <xf numFmtId="0" fontId="0" fillId="0" borderId="18" xfId="0" applyBorder="1"/>
    <xf numFmtId="0" fontId="2" fillId="5" borderId="1" xfId="0" applyFont="1" applyFill="1" applyBorder="1" applyAlignment="1">
      <alignment horizontal="center" vertical="center"/>
    </xf>
    <xf numFmtId="0" fontId="0" fillId="0" borderId="2" xfId="0" applyBorder="1"/>
    <xf numFmtId="0" fontId="0" fillId="0" borderId="3" xfId="0" applyBorder="1"/>
    <xf numFmtId="0" fontId="0" fillId="0" borderId="4" xfId="0" applyBorder="1"/>
    <xf numFmtId="0" fontId="0" fillId="0" borderId="5" xfId="0" applyBorder="1"/>
    <xf numFmtId="0" fontId="0" fillId="0" borderId="6" xfId="0" applyBorder="1"/>
    <xf numFmtId="0" fontId="0" fillId="0" borderId="7" xfId="0" applyBorder="1"/>
    <xf numFmtId="0" fontId="0" fillId="0" borderId="8" xfId="0" applyBorder="1"/>
    <xf numFmtId="0" fontId="0" fillId="0" borderId="9" xfId="0" applyBorder="1"/>
    <xf numFmtId="0" fontId="2" fillId="5" borderId="1" xfId="0" applyFont="1" applyFill="1" applyBorder="1" applyAlignment="1">
      <alignment horizontal="center" vertical="center" wrapText="1"/>
    </xf>
    <xf numFmtId="0" fontId="1" fillId="4" borderId="1" xfId="0" applyFont="1" applyFill="1" applyBorder="1" applyAlignment="1">
      <alignment horizontal="center" vertical="center"/>
    </xf>
    <xf numFmtId="0" fontId="1" fillId="3" borderId="1" xfId="0" applyFont="1" applyFill="1" applyBorder="1" applyAlignment="1">
      <alignment horizontal="center" vertical="center"/>
    </xf>
    <xf numFmtId="0" fontId="0" fillId="0" borderId="10" xfId="0" applyBorder="1"/>
    <xf numFmtId="0" fontId="1" fillId="2" borderId="1" xfId="0" applyFont="1" applyFill="1" applyBorder="1" applyAlignment="1">
      <alignment horizontal="center" vertical="center"/>
    </xf>
    <xf numFmtId="0" fontId="0" fillId="0" borderId="11" xfId="0" applyBorder="1" applyAlignment="1">
      <alignment vertical="center"/>
    </xf>
  </cellXfs>
  <cellStyles count="2">
    <cellStyle name="Normal" xfId="0" builtinId="0"/>
    <cellStyle name="Porcentaje" xfId="1" builtinId="5"/>
  </cellStyles>
  <dxfs count="0"/>
  <tableStyles count="0" defaultTableStyle="TableStyleMedium9" defaultPivotStyle="PivotStyleLight16"/>
  <colors>
    <mruColors>
      <color rgb="FF1F4E8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sharedStrings" Target="sharedStrings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33" Type="http://schemas.openxmlformats.org/officeDocument/2006/relationships/worksheet" Target="worksheets/sheet33.xml"/><Relationship Id="rId108" Type="http://schemas.openxmlformats.org/officeDocument/2006/relationships/worksheet" Target="worksheets/sheet108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54" Type="http://schemas.openxmlformats.org/officeDocument/2006/relationships/worksheet" Target="worksheets/sheet54.xml"/><Relationship Id="rId75" Type="http://schemas.openxmlformats.org/officeDocument/2006/relationships/worksheet" Target="worksheets/sheet75.xml"/><Relationship Id="rId96" Type="http://schemas.openxmlformats.org/officeDocument/2006/relationships/worksheet" Target="worksheets/sheet96.xml"/><Relationship Id="rId140" Type="http://schemas.openxmlformats.org/officeDocument/2006/relationships/worksheet" Target="worksheets/sheet140.xml"/><Relationship Id="rId161" Type="http://schemas.openxmlformats.org/officeDocument/2006/relationships/worksheet" Target="worksheets/sheet161.xml"/><Relationship Id="rId182" Type="http://schemas.openxmlformats.org/officeDocument/2006/relationships/worksheet" Target="worksheets/sheet182.xml"/><Relationship Id="rId217" Type="http://schemas.openxmlformats.org/officeDocument/2006/relationships/worksheet" Target="worksheets/sheet217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291" Type="http://schemas.openxmlformats.org/officeDocument/2006/relationships/customXml" Target="../customXml/item1.xml"/><Relationship Id="rId44" Type="http://schemas.openxmlformats.org/officeDocument/2006/relationships/worksheet" Target="worksheets/sheet44.xml"/><Relationship Id="rId65" Type="http://schemas.openxmlformats.org/officeDocument/2006/relationships/worksheet" Target="worksheets/sheet65.xml"/><Relationship Id="rId86" Type="http://schemas.openxmlformats.org/officeDocument/2006/relationships/worksheet" Target="worksheets/sheet86.xml"/><Relationship Id="rId130" Type="http://schemas.openxmlformats.org/officeDocument/2006/relationships/worksheet" Target="worksheets/sheet130.xml"/><Relationship Id="rId151" Type="http://schemas.openxmlformats.org/officeDocument/2006/relationships/worksheet" Target="worksheets/sheet151.xml"/><Relationship Id="rId172" Type="http://schemas.openxmlformats.org/officeDocument/2006/relationships/worksheet" Target="worksheets/sheet172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28" Type="http://schemas.openxmlformats.org/officeDocument/2006/relationships/worksheet" Target="worksheets/sheet228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281" Type="http://schemas.openxmlformats.org/officeDocument/2006/relationships/worksheet" Target="worksheets/sheet281.xml"/><Relationship Id="rId34" Type="http://schemas.openxmlformats.org/officeDocument/2006/relationships/worksheet" Target="worksheets/sheet34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62" Type="http://schemas.openxmlformats.org/officeDocument/2006/relationships/worksheet" Target="worksheets/sheet162.xml"/><Relationship Id="rId183" Type="http://schemas.openxmlformats.org/officeDocument/2006/relationships/worksheet" Target="worksheets/sheet183.xml"/><Relationship Id="rId218" Type="http://schemas.openxmlformats.org/officeDocument/2006/relationships/worksheet" Target="worksheets/sheet218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71" Type="http://schemas.openxmlformats.org/officeDocument/2006/relationships/worksheet" Target="worksheets/sheet271.xml"/><Relationship Id="rId292" Type="http://schemas.openxmlformats.org/officeDocument/2006/relationships/customXml" Target="../customXml/item2.xml"/><Relationship Id="rId24" Type="http://schemas.openxmlformats.org/officeDocument/2006/relationships/worksheet" Target="worksheets/sheet24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131" Type="http://schemas.openxmlformats.org/officeDocument/2006/relationships/worksheet" Target="worksheets/sheet131.xml"/><Relationship Id="rId152" Type="http://schemas.openxmlformats.org/officeDocument/2006/relationships/worksheet" Target="worksheets/sheet152.xml"/><Relationship Id="rId173" Type="http://schemas.openxmlformats.org/officeDocument/2006/relationships/worksheet" Target="worksheets/sheet173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8" Type="http://schemas.openxmlformats.org/officeDocument/2006/relationships/worksheet" Target="worksheets/sheet8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42" Type="http://schemas.openxmlformats.org/officeDocument/2006/relationships/worksheet" Target="worksheets/sheet142.xml"/><Relationship Id="rId163" Type="http://schemas.openxmlformats.org/officeDocument/2006/relationships/worksheet" Target="worksheets/sheet163.xml"/><Relationship Id="rId184" Type="http://schemas.openxmlformats.org/officeDocument/2006/relationships/worksheet" Target="worksheets/sheet184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customXml" Target="../customXml/item3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theme" Target="theme/theme1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styles" Target="styles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0</xdr:rowOff>
    </xdr:from>
    <xdr:to>
      <xdr:col>13</xdr:col>
      <xdr:colOff>0</xdr:colOff>
      <xdr:row>6</xdr:row>
      <xdr:rowOff>0</xdr:rowOff>
    </xdr:to>
    <xdr:pic>
      <xdr:nvPicPr>
        <xdr:cNvPr id="2" name="Image 1" descr="Picture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14277975" cy="137160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"/>
  <dimension ref="A1:M296"/>
  <sheetViews>
    <sheetView tabSelected="1" workbookViewId="0">
      <selection activeCell="C10" sqref="C10"/>
    </sheetView>
  </sheetViews>
  <sheetFormatPr baseColWidth="10" defaultColWidth="8.85546875" defaultRowHeight="15" x14ac:dyDescent="0.25"/>
  <cols>
    <col min="1" max="1" width="4" customWidth="1"/>
    <col min="2" max="2" width="35.28515625" customWidth="1"/>
    <col min="3" max="3" width="42" customWidth="1"/>
    <col min="4" max="4" width="10" customWidth="1"/>
    <col min="5" max="5" width="13.42578125" customWidth="1"/>
    <col min="6" max="6" width="18" customWidth="1"/>
    <col min="7" max="7" width="14" customWidth="1"/>
    <col min="8" max="8" width="17.42578125" customWidth="1"/>
    <col min="9" max="9" width="8" customWidth="1"/>
    <col min="10" max="15" width="13" customWidth="1"/>
  </cols>
  <sheetData>
    <row r="1" spans="1:13" ht="18.2" customHeight="1" x14ac:dyDescent="0.25">
      <c r="A1" s="1" t="s">
        <v>723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3"/>
    </row>
    <row r="2" spans="1:13" ht="18.2" customHeight="1" x14ac:dyDescent="0.25">
      <c r="A2" s="4"/>
      <c r="B2" s="5"/>
      <c r="C2" s="5"/>
      <c r="D2" s="5"/>
      <c r="E2" s="5"/>
      <c r="F2" s="5"/>
      <c r="G2" s="5"/>
      <c r="H2" s="5"/>
      <c r="I2" s="5"/>
      <c r="J2" s="5"/>
      <c r="K2" s="5"/>
      <c r="L2" s="5"/>
      <c r="M2" s="6"/>
    </row>
    <row r="3" spans="1:13" ht="18.2" customHeight="1" x14ac:dyDescent="0.25">
      <c r="A3" s="4"/>
      <c r="B3" s="5"/>
      <c r="C3" s="5"/>
      <c r="D3" s="5"/>
      <c r="E3" s="5"/>
      <c r="F3" s="5"/>
      <c r="G3" s="5"/>
      <c r="H3" s="5"/>
      <c r="I3" s="5"/>
      <c r="J3" s="5"/>
      <c r="K3" s="5"/>
      <c r="L3" s="5"/>
      <c r="M3" s="6"/>
    </row>
    <row r="4" spans="1:13" ht="18.2" customHeight="1" x14ac:dyDescent="0.25">
      <c r="A4" s="4"/>
      <c r="B4" s="5"/>
      <c r="C4" s="5"/>
      <c r="D4" s="5"/>
      <c r="E4" s="5"/>
      <c r="F4" s="5"/>
      <c r="G4" s="5"/>
      <c r="H4" s="5"/>
      <c r="I4" s="5"/>
      <c r="J4" s="5"/>
      <c r="K4" s="5"/>
      <c r="L4" s="5"/>
      <c r="M4" s="6"/>
    </row>
    <row r="5" spans="1:13" ht="18.2" customHeight="1" x14ac:dyDescent="0.25">
      <c r="A5" s="4"/>
      <c r="B5" s="5"/>
      <c r="C5" s="5"/>
      <c r="D5" s="5"/>
      <c r="E5" s="5"/>
      <c r="F5" s="5"/>
      <c r="G5" s="5"/>
      <c r="H5" s="5"/>
      <c r="I5" s="5"/>
      <c r="J5" s="5"/>
      <c r="K5" s="5"/>
      <c r="L5" s="5"/>
      <c r="M5" s="6"/>
    </row>
    <row r="6" spans="1:13" ht="18.2" customHeight="1" x14ac:dyDescent="0.25">
      <c r="A6" s="7"/>
      <c r="B6" s="8"/>
      <c r="C6" s="8"/>
      <c r="D6" s="8"/>
      <c r="E6" s="8"/>
      <c r="F6" s="8"/>
      <c r="G6" s="8"/>
      <c r="H6" s="8"/>
      <c r="I6" s="8"/>
      <c r="J6" s="8"/>
      <c r="K6" s="8"/>
      <c r="L6" s="8"/>
      <c r="M6" s="9"/>
    </row>
    <row r="7" spans="1:13" x14ac:dyDescent="0.25">
      <c r="A7" s="32" t="s">
        <v>0</v>
      </c>
      <c r="B7" s="32" t="s">
        <v>1</v>
      </c>
      <c r="C7" s="32" t="s">
        <v>2</v>
      </c>
      <c r="D7" s="32" t="s">
        <v>3</v>
      </c>
      <c r="E7" s="32" t="s">
        <v>4</v>
      </c>
      <c r="F7" s="32" t="s">
        <v>5</v>
      </c>
      <c r="G7" s="32" t="s">
        <v>6</v>
      </c>
      <c r="H7" s="32" t="s">
        <v>7</v>
      </c>
      <c r="I7" s="32" t="s">
        <v>8</v>
      </c>
      <c r="J7" s="32" t="s">
        <v>9</v>
      </c>
      <c r="K7" s="34"/>
      <c r="L7" s="34"/>
      <c r="M7" s="35"/>
    </row>
    <row r="8" spans="1:13" ht="28.5" x14ac:dyDescent="0.25">
      <c r="A8" s="33"/>
      <c r="B8" s="33"/>
      <c r="C8" s="50"/>
      <c r="D8" s="33"/>
      <c r="E8" s="33"/>
      <c r="F8" s="33"/>
      <c r="G8" s="33"/>
      <c r="H8" s="33"/>
      <c r="I8" s="33"/>
      <c r="J8" s="10" t="s">
        <v>10</v>
      </c>
      <c r="K8" s="10" t="s">
        <v>11</v>
      </c>
      <c r="L8" s="10" t="s">
        <v>12</v>
      </c>
      <c r="M8" s="10" t="s">
        <v>13</v>
      </c>
    </row>
    <row r="9" spans="1:13" ht="45" customHeight="1" x14ac:dyDescent="0.25">
      <c r="A9" s="11">
        <v>1</v>
      </c>
      <c r="B9" s="12" t="s">
        <v>14</v>
      </c>
      <c r="C9" s="30" t="s">
        <v>15</v>
      </c>
      <c r="D9" s="11" t="s">
        <v>16</v>
      </c>
      <c r="E9" s="11" t="s">
        <v>17</v>
      </c>
      <c r="F9" s="11" t="s">
        <v>18</v>
      </c>
      <c r="G9" s="11" t="s">
        <v>19</v>
      </c>
      <c r="H9" s="11" t="s">
        <v>20</v>
      </c>
      <c r="I9" s="11">
        <v>55796</v>
      </c>
      <c r="J9" s="13" t="s">
        <v>21</v>
      </c>
      <c r="K9" s="13" t="s">
        <v>21</v>
      </c>
      <c r="L9" s="26">
        <v>1</v>
      </c>
      <c r="M9" s="26">
        <v>1</v>
      </c>
    </row>
    <row r="10" spans="1:13" ht="45" customHeight="1" x14ac:dyDescent="0.25">
      <c r="A10" s="14">
        <v>2</v>
      </c>
      <c r="B10" s="15" t="s">
        <v>22</v>
      </c>
      <c r="C10" s="31" t="s">
        <v>15</v>
      </c>
      <c r="D10" s="14" t="s">
        <v>16</v>
      </c>
      <c r="E10" s="14" t="s">
        <v>17</v>
      </c>
      <c r="F10" s="14" t="s">
        <v>23</v>
      </c>
      <c r="G10" s="14" t="s">
        <v>19</v>
      </c>
      <c r="H10" s="14" t="s">
        <v>20</v>
      </c>
      <c r="I10" s="14">
        <v>55796</v>
      </c>
      <c r="J10" s="13" t="s">
        <v>21</v>
      </c>
      <c r="K10" s="13" t="s">
        <v>21</v>
      </c>
      <c r="L10" s="26">
        <v>1</v>
      </c>
      <c r="M10" s="26">
        <v>0.98245614035087714</v>
      </c>
    </row>
    <row r="11" spans="1:13" ht="45" customHeight="1" x14ac:dyDescent="0.25">
      <c r="A11" s="11">
        <v>3</v>
      </c>
      <c r="B11" s="12" t="s">
        <v>24</v>
      </c>
      <c r="C11" s="30" t="s">
        <v>15</v>
      </c>
      <c r="D11" s="11" t="s">
        <v>16</v>
      </c>
      <c r="E11" s="11" t="s">
        <v>17</v>
      </c>
      <c r="F11" s="11" t="s">
        <v>25</v>
      </c>
      <c r="G11" s="11" t="s">
        <v>19</v>
      </c>
      <c r="H11" s="11" t="s">
        <v>20</v>
      </c>
      <c r="I11" s="11">
        <v>55796</v>
      </c>
      <c r="J11" s="13" t="s">
        <v>21</v>
      </c>
      <c r="K11" s="13" t="s">
        <v>21</v>
      </c>
      <c r="L11" s="26">
        <v>1</v>
      </c>
      <c r="M11" s="26">
        <v>0.96491228070175439</v>
      </c>
    </row>
    <row r="12" spans="1:13" ht="45" customHeight="1" x14ac:dyDescent="0.25">
      <c r="A12" s="14">
        <v>4</v>
      </c>
      <c r="B12" s="15" t="s">
        <v>26</v>
      </c>
      <c r="C12" s="31" t="s">
        <v>15</v>
      </c>
      <c r="D12" s="14" t="s">
        <v>16</v>
      </c>
      <c r="E12" s="14" t="s">
        <v>17</v>
      </c>
      <c r="F12" s="14" t="s">
        <v>27</v>
      </c>
      <c r="G12" s="14" t="s">
        <v>19</v>
      </c>
      <c r="H12" s="14" t="s">
        <v>20</v>
      </c>
      <c r="I12" s="14">
        <v>55796</v>
      </c>
      <c r="J12" s="13" t="s">
        <v>21</v>
      </c>
      <c r="K12" s="13" t="s">
        <v>21</v>
      </c>
      <c r="L12" s="26">
        <v>1</v>
      </c>
      <c r="M12" s="26">
        <v>1</v>
      </c>
    </row>
    <row r="13" spans="1:13" ht="45" customHeight="1" x14ac:dyDescent="0.25">
      <c r="A13" s="11">
        <v>5</v>
      </c>
      <c r="B13" s="12" t="s">
        <v>28</v>
      </c>
      <c r="C13" s="30" t="s">
        <v>29</v>
      </c>
      <c r="D13" s="11" t="s">
        <v>712</v>
      </c>
      <c r="E13" s="11" t="s">
        <v>17</v>
      </c>
      <c r="F13" s="11" t="s">
        <v>18</v>
      </c>
      <c r="G13" s="11" t="s">
        <v>19</v>
      </c>
      <c r="H13" s="11" t="s">
        <v>30</v>
      </c>
      <c r="I13" s="11">
        <v>55796</v>
      </c>
      <c r="J13" s="13" t="s">
        <v>21</v>
      </c>
      <c r="K13" s="13" t="s">
        <v>21</v>
      </c>
      <c r="L13" s="26">
        <v>1</v>
      </c>
      <c r="M13" s="26">
        <v>0.9128205128205128</v>
      </c>
    </row>
    <row r="14" spans="1:13" ht="45" customHeight="1" x14ac:dyDescent="0.25">
      <c r="A14" s="14">
        <v>6</v>
      </c>
      <c r="B14" s="15" t="s">
        <v>31</v>
      </c>
      <c r="C14" s="31" t="s">
        <v>29</v>
      </c>
      <c r="D14" s="14" t="s">
        <v>712</v>
      </c>
      <c r="E14" s="14" t="s">
        <v>17</v>
      </c>
      <c r="F14" s="14" t="s">
        <v>23</v>
      </c>
      <c r="G14" s="14" t="s">
        <v>19</v>
      </c>
      <c r="H14" s="14" t="s">
        <v>30</v>
      </c>
      <c r="I14" s="14">
        <v>55796</v>
      </c>
      <c r="J14" s="13" t="s">
        <v>21</v>
      </c>
      <c r="K14" s="13" t="s">
        <v>21</v>
      </c>
      <c r="L14" s="26">
        <v>1</v>
      </c>
      <c r="M14" s="26">
        <v>0.80170940170940175</v>
      </c>
    </row>
    <row r="15" spans="1:13" ht="45" customHeight="1" x14ac:dyDescent="0.25">
      <c r="A15" s="11">
        <v>7</v>
      </c>
      <c r="B15" s="12" t="s">
        <v>32</v>
      </c>
      <c r="C15" s="30" t="s">
        <v>29</v>
      </c>
      <c r="D15" s="11" t="s">
        <v>712</v>
      </c>
      <c r="E15" s="11" t="s">
        <v>17</v>
      </c>
      <c r="F15" s="11" t="s">
        <v>25</v>
      </c>
      <c r="G15" s="11" t="s">
        <v>19</v>
      </c>
      <c r="H15" s="11" t="s">
        <v>30</v>
      </c>
      <c r="I15" s="11">
        <v>55796</v>
      </c>
      <c r="J15" s="13" t="s">
        <v>21</v>
      </c>
      <c r="K15" s="13" t="s">
        <v>21</v>
      </c>
      <c r="L15" s="26">
        <v>1</v>
      </c>
      <c r="M15" s="26">
        <v>0.75042735042735043</v>
      </c>
    </row>
    <row r="16" spans="1:13" ht="45" customHeight="1" x14ac:dyDescent="0.25">
      <c r="A16" s="14">
        <v>8</v>
      </c>
      <c r="B16" s="15" t="s">
        <v>33</v>
      </c>
      <c r="C16" s="31" t="s">
        <v>34</v>
      </c>
      <c r="D16" s="14" t="s">
        <v>16</v>
      </c>
      <c r="E16" s="14" t="s">
        <v>17</v>
      </c>
      <c r="F16" s="14" t="s">
        <v>18</v>
      </c>
      <c r="G16" s="14" t="s">
        <v>19</v>
      </c>
      <c r="H16" s="14" t="s">
        <v>20</v>
      </c>
      <c r="I16" s="14">
        <v>55796</v>
      </c>
      <c r="J16" s="13" t="s">
        <v>21</v>
      </c>
      <c r="K16" s="13" t="s">
        <v>21</v>
      </c>
      <c r="L16" s="26">
        <v>1</v>
      </c>
      <c r="M16" s="26">
        <v>1</v>
      </c>
    </row>
    <row r="17" spans="1:13" ht="45" customHeight="1" x14ac:dyDescent="0.25">
      <c r="A17" s="11">
        <v>9</v>
      </c>
      <c r="B17" s="12" t="s">
        <v>35</v>
      </c>
      <c r="C17" s="30" t="s">
        <v>34</v>
      </c>
      <c r="D17" s="11" t="s">
        <v>16</v>
      </c>
      <c r="E17" s="11" t="s">
        <v>17</v>
      </c>
      <c r="F17" s="11" t="s">
        <v>23</v>
      </c>
      <c r="G17" s="11" t="s">
        <v>19</v>
      </c>
      <c r="H17" s="11" t="s">
        <v>20</v>
      </c>
      <c r="I17" s="11">
        <v>55796</v>
      </c>
      <c r="J17" s="13" t="s">
        <v>21</v>
      </c>
      <c r="K17" s="13" t="s">
        <v>21</v>
      </c>
      <c r="L17" s="26">
        <v>1</v>
      </c>
      <c r="M17" s="26">
        <v>1</v>
      </c>
    </row>
    <row r="18" spans="1:13" ht="45" customHeight="1" x14ac:dyDescent="0.25">
      <c r="A18" s="14">
        <v>10</v>
      </c>
      <c r="B18" s="15" t="s">
        <v>36</v>
      </c>
      <c r="C18" s="31" t="s">
        <v>34</v>
      </c>
      <c r="D18" s="14" t="s">
        <v>16</v>
      </c>
      <c r="E18" s="14" t="s">
        <v>17</v>
      </c>
      <c r="F18" s="14" t="s">
        <v>25</v>
      </c>
      <c r="G18" s="14" t="s">
        <v>19</v>
      </c>
      <c r="H18" s="14" t="s">
        <v>20</v>
      </c>
      <c r="I18" s="14">
        <v>55796</v>
      </c>
      <c r="J18" s="13" t="s">
        <v>21</v>
      </c>
      <c r="K18" s="13" t="s">
        <v>21</v>
      </c>
      <c r="L18" s="26">
        <v>1</v>
      </c>
      <c r="M18" s="26">
        <v>0.98245614035087714</v>
      </c>
    </row>
    <row r="19" spans="1:13" ht="45" customHeight="1" x14ac:dyDescent="0.25">
      <c r="A19" s="11">
        <v>11</v>
      </c>
      <c r="B19" s="12" t="s">
        <v>37</v>
      </c>
      <c r="C19" s="30" t="s">
        <v>34</v>
      </c>
      <c r="D19" s="11" t="s">
        <v>16</v>
      </c>
      <c r="E19" s="11" t="s">
        <v>17</v>
      </c>
      <c r="F19" s="11" t="s">
        <v>27</v>
      </c>
      <c r="G19" s="11" t="s">
        <v>19</v>
      </c>
      <c r="H19" s="11" t="s">
        <v>20</v>
      </c>
      <c r="I19" s="11">
        <v>55796</v>
      </c>
      <c r="J19" s="13" t="s">
        <v>21</v>
      </c>
      <c r="K19" s="13" t="s">
        <v>21</v>
      </c>
      <c r="L19" s="26">
        <v>1</v>
      </c>
      <c r="M19" s="26">
        <v>1</v>
      </c>
    </row>
    <row r="20" spans="1:13" ht="45" customHeight="1" x14ac:dyDescent="0.25">
      <c r="A20" s="14">
        <v>12</v>
      </c>
      <c r="B20" s="15" t="s">
        <v>38</v>
      </c>
      <c r="C20" s="31" t="s">
        <v>39</v>
      </c>
      <c r="D20" s="14" t="s">
        <v>712</v>
      </c>
      <c r="E20" s="14" t="s">
        <v>17</v>
      </c>
      <c r="F20" s="14" t="s">
        <v>18</v>
      </c>
      <c r="G20" s="14" t="s">
        <v>19</v>
      </c>
      <c r="H20" s="14" t="s">
        <v>40</v>
      </c>
      <c r="I20" s="14">
        <v>55796</v>
      </c>
      <c r="J20" s="13" t="s">
        <v>21</v>
      </c>
      <c r="K20" s="13" t="s">
        <v>21</v>
      </c>
      <c r="L20" s="26">
        <v>0.98974358974358978</v>
      </c>
      <c r="M20" s="26">
        <v>0.88974358974358969</v>
      </c>
    </row>
    <row r="21" spans="1:13" ht="45" customHeight="1" x14ac:dyDescent="0.25">
      <c r="A21" s="11">
        <v>13</v>
      </c>
      <c r="B21" s="12" t="s">
        <v>41</v>
      </c>
      <c r="C21" s="30" t="s">
        <v>39</v>
      </c>
      <c r="D21" s="11" t="s">
        <v>712</v>
      </c>
      <c r="E21" s="11" t="s">
        <v>17</v>
      </c>
      <c r="F21" s="11" t="s">
        <v>23</v>
      </c>
      <c r="G21" s="11" t="s">
        <v>19</v>
      </c>
      <c r="H21" s="11" t="s">
        <v>40</v>
      </c>
      <c r="I21" s="11">
        <v>55796</v>
      </c>
      <c r="J21" s="13" t="s">
        <v>21</v>
      </c>
      <c r="K21" s="13" t="s">
        <v>21</v>
      </c>
      <c r="L21" s="26">
        <v>0.98974358974358978</v>
      </c>
      <c r="M21" s="26">
        <v>0.77264957264957268</v>
      </c>
    </row>
    <row r="22" spans="1:13" ht="45" customHeight="1" x14ac:dyDescent="0.25">
      <c r="A22" s="14">
        <v>14</v>
      </c>
      <c r="B22" s="15" t="s">
        <v>42</v>
      </c>
      <c r="C22" s="31" t="s">
        <v>39</v>
      </c>
      <c r="D22" s="14" t="s">
        <v>712</v>
      </c>
      <c r="E22" s="14" t="s">
        <v>17</v>
      </c>
      <c r="F22" s="14" t="s">
        <v>25</v>
      </c>
      <c r="G22" s="14" t="s">
        <v>19</v>
      </c>
      <c r="H22" s="14" t="s">
        <v>40</v>
      </c>
      <c r="I22" s="14">
        <v>55796</v>
      </c>
      <c r="J22" s="13" t="s">
        <v>21</v>
      </c>
      <c r="K22" s="13" t="s">
        <v>21</v>
      </c>
      <c r="L22" s="26">
        <v>0.98974358974358978</v>
      </c>
      <c r="M22" s="26">
        <v>0.71794871794871795</v>
      </c>
    </row>
    <row r="23" spans="1:13" ht="45" customHeight="1" x14ac:dyDescent="0.25">
      <c r="A23" s="11">
        <v>15</v>
      </c>
      <c r="B23" s="12" t="s">
        <v>43</v>
      </c>
      <c r="C23" s="30" t="s">
        <v>44</v>
      </c>
      <c r="D23" s="11" t="s">
        <v>16</v>
      </c>
      <c r="E23" s="11" t="s">
        <v>17</v>
      </c>
      <c r="F23" s="11" t="s">
        <v>18</v>
      </c>
      <c r="G23" s="11" t="s">
        <v>19</v>
      </c>
      <c r="H23" s="11" t="s">
        <v>20</v>
      </c>
      <c r="I23" s="11">
        <v>55796</v>
      </c>
      <c r="J23" s="13" t="s">
        <v>21</v>
      </c>
      <c r="K23" s="13" t="s">
        <v>21</v>
      </c>
      <c r="L23" s="26">
        <v>1</v>
      </c>
      <c r="M23" s="26">
        <v>1</v>
      </c>
    </row>
    <row r="24" spans="1:13" ht="45" customHeight="1" x14ac:dyDescent="0.25">
      <c r="A24" s="14">
        <v>16</v>
      </c>
      <c r="B24" s="15" t="s">
        <v>45</v>
      </c>
      <c r="C24" s="31" t="s">
        <v>44</v>
      </c>
      <c r="D24" s="14" t="s">
        <v>16</v>
      </c>
      <c r="E24" s="14" t="s">
        <v>17</v>
      </c>
      <c r="F24" s="14" t="s">
        <v>23</v>
      </c>
      <c r="G24" s="14" t="s">
        <v>19</v>
      </c>
      <c r="H24" s="14" t="s">
        <v>20</v>
      </c>
      <c r="I24" s="14">
        <v>55796</v>
      </c>
      <c r="J24" s="13" t="s">
        <v>21</v>
      </c>
      <c r="K24" s="13" t="s">
        <v>21</v>
      </c>
      <c r="L24" s="26">
        <v>1</v>
      </c>
      <c r="M24" s="26">
        <v>1</v>
      </c>
    </row>
    <row r="25" spans="1:13" ht="45" customHeight="1" x14ac:dyDescent="0.25">
      <c r="A25" s="11">
        <v>17</v>
      </c>
      <c r="B25" s="12" t="s">
        <v>46</v>
      </c>
      <c r="C25" s="30" t="s">
        <v>44</v>
      </c>
      <c r="D25" s="11" t="s">
        <v>16</v>
      </c>
      <c r="E25" s="11" t="s">
        <v>17</v>
      </c>
      <c r="F25" s="11" t="s">
        <v>25</v>
      </c>
      <c r="G25" s="11" t="s">
        <v>19</v>
      </c>
      <c r="H25" s="11" t="s">
        <v>20</v>
      </c>
      <c r="I25" s="11">
        <v>55796</v>
      </c>
      <c r="J25" s="13" t="s">
        <v>21</v>
      </c>
      <c r="K25" s="13" t="s">
        <v>21</v>
      </c>
      <c r="L25" s="26">
        <v>1</v>
      </c>
      <c r="M25" s="26">
        <v>1</v>
      </c>
    </row>
    <row r="26" spans="1:13" ht="45" customHeight="1" x14ac:dyDescent="0.25">
      <c r="A26" s="14">
        <v>18</v>
      </c>
      <c r="B26" s="15" t="s">
        <v>47</v>
      </c>
      <c r="C26" s="31" t="s">
        <v>44</v>
      </c>
      <c r="D26" s="14" t="s">
        <v>16</v>
      </c>
      <c r="E26" s="14" t="s">
        <v>17</v>
      </c>
      <c r="F26" s="14" t="s">
        <v>27</v>
      </c>
      <c r="G26" s="14" t="s">
        <v>19</v>
      </c>
      <c r="H26" s="14" t="s">
        <v>20</v>
      </c>
      <c r="I26" s="14">
        <v>55796</v>
      </c>
      <c r="J26" s="13" t="s">
        <v>21</v>
      </c>
      <c r="K26" s="13" t="s">
        <v>21</v>
      </c>
      <c r="L26" s="26">
        <v>1</v>
      </c>
      <c r="M26" s="26">
        <v>1</v>
      </c>
    </row>
    <row r="27" spans="1:13" ht="45" customHeight="1" x14ac:dyDescent="0.25">
      <c r="A27" s="11">
        <v>19</v>
      </c>
      <c r="B27" s="12" t="s">
        <v>48</v>
      </c>
      <c r="C27" s="30" t="s">
        <v>49</v>
      </c>
      <c r="D27" s="11" t="s">
        <v>712</v>
      </c>
      <c r="E27" s="11" t="s">
        <v>17</v>
      </c>
      <c r="F27" s="11" t="s">
        <v>18</v>
      </c>
      <c r="G27" s="11" t="s">
        <v>19</v>
      </c>
      <c r="H27" s="11" t="s">
        <v>50</v>
      </c>
      <c r="I27" s="11">
        <v>55796</v>
      </c>
      <c r="J27" s="13" t="s">
        <v>21</v>
      </c>
      <c r="K27" s="13" t="s">
        <v>21</v>
      </c>
      <c r="L27" s="26">
        <v>0.8666666666666667</v>
      </c>
      <c r="M27" s="26">
        <v>0.72564102564102562</v>
      </c>
    </row>
    <row r="28" spans="1:13" ht="45" customHeight="1" x14ac:dyDescent="0.25">
      <c r="A28" s="14">
        <v>20</v>
      </c>
      <c r="B28" s="15" t="s">
        <v>51</v>
      </c>
      <c r="C28" s="31" t="s">
        <v>49</v>
      </c>
      <c r="D28" s="14" t="s">
        <v>712</v>
      </c>
      <c r="E28" s="14" t="s">
        <v>17</v>
      </c>
      <c r="F28" s="14" t="s">
        <v>23</v>
      </c>
      <c r="G28" s="14" t="s">
        <v>19</v>
      </c>
      <c r="H28" s="14" t="s">
        <v>50</v>
      </c>
      <c r="I28" s="14">
        <v>55796</v>
      </c>
      <c r="J28" s="13" t="s">
        <v>21</v>
      </c>
      <c r="K28" s="13" t="s">
        <v>21</v>
      </c>
      <c r="L28" s="26">
        <v>0.8666666666666667</v>
      </c>
      <c r="M28" s="26">
        <v>0.66666666666666663</v>
      </c>
    </row>
    <row r="29" spans="1:13" ht="45" customHeight="1" x14ac:dyDescent="0.25">
      <c r="A29" s="11">
        <v>21</v>
      </c>
      <c r="B29" s="12" t="s">
        <v>52</v>
      </c>
      <c r="C29" s="30" t="s">
        <v>49</v>
      </c>
      <c r="D29" s="11" t="s">
        <v>712</v>
      </c>
      <c r="E29" s="11" t="s">
        <v>17</v>
      </c>
      <c r="F29" s="11" t="s">
        <v>25</v>
      </c>
      <c r="G29" s="11" t="s">
        <v>19</v>
      </c>
      <c r="H29" s="11" t="s">
        <v>50</v>
      </c>
      <c r="I29" s="11">
        <v>55796</v>
      </c>
      <c r="J29" s="13" t="s">
        <v>21</v>
      </c>
      <c r="K29" s="13" t="s">
        <v>21</v>
      </c>
      <c r="L29" s="26">
        <v>0.8666666666666667</v>
      </c>
      <c r="M29" s="26">
        <v>0.66324786324786322</v>
      </c>
    </row>
    <row r="30" spans="1:13" ht="45" customHeight="1" x14ac:dyDescent="0.25">
      <c r="A30" s="14">
        <v>22</v>
      </c>
      <c r="B30" s="15" t="s">
        <v>53</v>
      </c>
      <c r="C30" s="31" t="s">
        <v>54</v>
      </c>
      <c r="D30" s="14" t="s">
        <v>16</v>
      </c>
      <c r="E30" s="14" t="s">
        <v>17</v>
      </c>
      <c r="F30" s="14" t="s">
        <v>18</v>
      </c>
      <c r="G30" s="14" t="s">
        <v>19</v>
      </c>
      <c r="H30" s="14" t="s">
        <v>20</v>
      </c>
      <c r="I30" s="14">
        <v>55796</v>
      </c>
      <c r="J30" s="13" t="s">
        <v>21</v>
      </c>
      <c r="K30" s="13" t="s">
        <v>21</v>
      </c>
      <c r="L30" s="26">
        <v>1</v>
      </c>
      <c r="M30" s="26">
        <v>1</v>
      </c>
    </row>
    <row r="31" spans="1:13" ht="45" customHeight="1" x14ac:dyDescent="0.25">
      <c r="A31" s="11">
        <v>23</v>
      </c>
      <c r="B31" s="12" t="s">
        <v>55</v>
      </c>
      <c r="C31" s="30" t="s">
        <v>54</v>
      </c>
      <c r="D31" s="11" t="s">
        <v>16</v>
      </c>
      <c r="E31" s="11" t="s">
        <v>17</v>
      </c>
      <c r="F31" s="11" t="s">
        <v>23</v>
      </c>
      <c r="G31" s="11" t="s">
        <v>19</v>
      </c>
      <c r="H31" s="11" t="s">
        <v>20</v>
      </c>
      <c r="I31" s="11">
        <v>55796</v>
      </c>
      <c r="J31" s="13" t="s">
        <v>21</v>
      </c>
      <c r="K31" s="13" t="s">
        <v>21</v>
      </c>
      <c r="L31" s="26">
        <v>1</v>
      </c>
      <c r="M31" s="26">
        <v>1</v>
      </c>
    </row>
    <row r="32" spans="1:13" ht="45" customHeight="1" x14ac:dyDescent="0.25">
      <c r="A32" s="14">
        <v>24</v>
      </c>
      <c r="B32" s="15" t="s">
        <v>56</v>
      </c>
      <c r="C32" s="31" t="s">
        <v>54</v>
      </c>
      <c r="D32" s="14" t="s">
        <v>16</v>
      </c>
      <c r="E32" s="14" t="s">
        <v>17</v>
      </c>
      <c r="F32" s="14" t="s">
        <v>25</v>
      </c>
      <c r="G32" s="14" t="s">
        <v>19</v>
      </c>
      <c r="H32" s="14" t="s">
        <v>20</v>
      </c>
      <c r="I32" s="14">
        <v>55796</v>
      </c>
      <c r="J32" s="13" t="s">
        <v>21</v>
      </c>
      <c r="K32" s="13" t="s">
        <v>21</v>
      </c>
      <c r="L32" s="26">
        <v>1</v>
      </c>
      <c r="M32" s="26">
        <v>1</v>
      </c>
    </row>
    <row r="33" spans="1:13" ht="45" customHeight="1" x14ac:dyDescent="0.25">
      <c r="A33" s="11">
        <v>25</v>
      </c>
      <c r="B33" s="12" t="s">
        <v>57</v>
      </c>
      <c r="C33" s="30" t="s">
        <v>54</v>
      </c>
      <c r="D33" s="11" t="s">
        <v>16</v>
      </c>
      <c r="E33" s="11" t="s">
        <v>17</v>
      </c>
      <c r="F33" s="11" t="s">
        <v>27</v>
      </c>
      <c r="G33" s="11" t="s">
        <v>19</v>
      </c>
      <c r="H33" s="11" t="s">
        <v>20</v>
      </c>
      <c r="I33" s="11">
        <v>55796</v>
      </c>
      <c r="J33" s="13" t="s">
        <v>21</v>
      </c>
      <c r="K33" s="13" t="s">
        <v>21</v>
      </c>
      <c r="L33" s="26">
        <v>1</v>
      </c>
      <c r="M33" s="26">
        <v>1</v>
      </c>
    </row>
    <row r="34" spans="1:13" ht="45" customHeight="1" x14ac:dyDescent="0.25">
      <c r="A34" s="14">
        <v>26</v>
      </c>
      <c r="B34" s="15" t="s">
        <v>58</v>
      </c>
      <c r="C34" s="31" t="s">
        <v>59</v>
      </c>
      <c r="D34" s="14" t="s">
        <v>712</v>
      </c>
      <c r="E34" s="14" t="s">
        <v>17</v>
      </c>
      <c r="F34" s="14" t="s">
        <v>18</v>
      </c>
      <c r="G34" s="14" t="s">
        <v>19</v>
      </c>
      <c r="H34" s="14" t="s">
        <v>20</v>
      </c>
      <c r="I34" s="14">
        <v>55796</v>
      </c>
      <c r="J34" s="13" t="s">
        <v>21</v>
      </c>
      <c r="K34" s="13" t="s">
        <v>21</v>
      </c>
      <c r="L34" s="26">
        <v>1</v>
      </c>
      <c r="M34" s="26">
        <v>0.95652173913043481</v>
      </c>
    </row>
    <row r="35" spans="1:13" ht="45" customHeight="1" x14ac:dyDescent="0.25">
      <c r="A35" s="11">
        <v>27</v>
      </c>
      <c r="B35" s="12" t="s">
        <v>60</v>
      </c>
      <c r="C35" s="30" t="s">
        <v>59</v>
      </c>
      <c r="D35" s="11" t="s">
        <v>712</v>
      </c>
      <c r="E35" s="11" t="s">
        <v>17</v>
      </c>
      <c r="F35" s="11" t="s">
        <v>23</v>
      </c>
      <c r="G35" s="11" t="s">
        <v>19</v>
      </c>
      <c r="H35" s="11" t="s">
        <v>20</v>
      </c>
      <c r="I35" s="11">
        <v>55796</v>
      </c>
      <c r="J35" s="13" t="s">
        <v>21</v>
      </c>
      <c r="K35" s="13" t="s">
        <v>21</v>
      </c>
      <c r="L35" s="26">
        <v>1</v>
      </c>
      <c r="M35" s="26">
        <v>0.90724637681159426</v>
      </c>
    </row>
    <row r="36" spans="1:13" ht="45" customHeight="1" x14ac:dyDescent="0.25">
      <c r="A36" s="14">
        <v>28</v>
      </c>
      <c r="B36" s="15" t="s">
        <v>61</v>
      </c>
      <c r="C36" s="31" t="s">
        <v>59</v>
      </c>
      <c r="D36" s="14" t="s">
        <v>712</v>
      </c>
      <c r="E36" s="14" t="s">
        <v>17</v>
      </c>
      <c r="F36" s="14" t="s">
        <v>25</v>
      </c>
      <c r="G36" s="14" t="s">
        <v>19</v>
      </c>
      <c r="H36" s="14" t="s">
        <v>20</v>
      </c>
      <c r="I36" s="14">
        <v>55796</v>
      </c>
      <c r="J36" s="13" t="s">
        <v>21</v>
      </c>
      <c r="K36" s="13" t="s">
        <v>21</v>
      </c>
      <c r="L36" s="26">
        <v>1</v>
      </c>
      <c r="M36" s="26">
        <v>0.88115942028985506</v>
      </c>
    </row>
    <row r="37" spans="1:13" ht="45" customHeight="1" x14ac:dyDescent="0.25">
      <c r="A37" s="11">
        <v>29</v>
      </c>
      <c r="B37" s="12" t="s">
        <v>62</v>
      </c>
      <c r="C37" s="30" t="s">
        <v>59</v>
      </c>
      <c r="D37" s="11" t="s">
        <v>712</v>
      </c>
      <c r="E37" s="11" t="s">
        <v>17</v>
      </c>
      <c r="F37" s="11" t="s">
        <v>27</v>
      </c>
      <c r="G37" s="11" t="s">
        <v>19</v>
      </c>
      <c r="H37" s="11" t="s">
        <v>20</v>
      </c>
      <c r="I37" s="11">
        <v>55796</v>
      </c>
      <c r="J37" s="13" t="s">
        <v>21</v>
      </c>
      <c r="K37" s="13" t="s">
        <v>21</v>
      </c>
      <c r="L37" s="26">
        <v>1</v>
      </c>
      <c r="M37" s="26">
        <v>0.93913043478260871</v>
      </c>
    </row>
    <row r="38" spans="1:13" ht="45" customHeight="1" x14ac:dyDescent="0.25">
      <c r="A38" s="14">
        <v>30</v>
      </c>
      <c r="B38" s="15" t="s">
        <v>63</v>
      </c>
      <c r="C38" s="31" t="s">
        <v>64</v>
      </c>
      <c r="D38" s="14" t="s">
        <v>16</v>
      </c>
      <c r="E38" s="14" t="s">
        <v>17</v>
      </c>
      <c r="F38" s="14" t="s">
        <v>18</v>
      </c>
      <c r="G38" s="14" t="s">
        <v>19</v>
      </c>
      <c r="H38" s="14" t="s">
        <v>20</v>
      </c>
      <c r="I38" s="14">
        <v>55796</v>
      </c>
      <c r="J38" s="13" t="s">
        <v>21</v>
      </c>
      <c r="K38" s="13" t="s">
        <v>21</v>
      </c>
      <c r="L38" s="26">
        <v>1</v>
      </c>
      <c r="M38" s="26">
        <v>1</v>
      </c>
    </row>
    <row r="39" spans="1:13" ht="45" customHeight="1" x14ac:dyDescent="0.25">
      <c r="A39" s="11">
        <v>31</v>
      </c>
      <c r="B39" s="12" t="s">
        <v>65</v>
      </c>
      <c r="C39" s="30" t="s">
        <v>64</v>
      </c>
      <c r="D39" s="11" t="s">
        <v>16</v>
      </c>
      <c r="E39" s="11" t="s">
        <v>17</v>
      </c>
      <c r="F39" s="11" t="s">
        <v>23</v>
      </c>
      <c r="G39" s="11" t="s">
        <v>19</v>
      </c>
      <c r="H39" s="11" t="s">
        <v>20</v>
      </c>
      <c r="I39" s="11">
        <v>55796</v>
      </c>
      <c r="J39" s="13" t="s">
        <v>21</v>
      </c>
      <c r="K39" s="13" t="s">
        <v>21</v>
      </c>
      <c r="L39" s="26">
        <v>1</v>
      </c>
      <c r="M39" s="26">
        <v>1</v>
      </c>
    </row>
    <row r="40" spans="1:13" ht="45" customHeight="1" x14ac:dyDescent="0.25">
      <c r="A40" s="14">
        <v>32</v>
      </c>
      <c r="B40" s="15" t="s">
        <v>66</v>
      </c>
      <c r="C40" s="31" t="s">
        <v>64</v>
      </c>
      <c r="D40" s="14" t="s">
        <v>16</v>
      </c>
      <c r="E40" s="14" t="s">
        <v>17</v>
      </c>
      <c r="F40" s="14" t="s">
        <v>25</v>
      </c>
      <c r="G40" s="14" t="s">
        <v>19</v>
      </c>
      <c r="H40" s="14" t="s">
        <v>20</v>
      </c>
      <c r="I40" s="14">
        <v>55796</v>
      </c>
      <c r="J40" s="13" t="s">
        <v>21</v>
      </c>
      <c r="K40" s="13" t="s">
        <v>21</v>
      </c>
      <c r="L40" s="26">
        <v>1</v>
      </c>
      <c r="M40" s="26">
        <v>1</v>
      </c>
    </row>
    <row r="41" spans="1:13" ht="45" customHeight="1" x14ac:dyDescent="0.25">
      <c r="A41" s="11">
        <v>33</v>
      </c>
      <c r="B41" s="12" t="s">
        <v>67</v>
      </c>
      <c r="C41" s="30" t="s">
        <v>64</v>
      </c>
      <c r="D41" s="11" t="s">
        <v>16</v>
      </c>
      <c r="E41" s="11" t="s">
        <v>17</v>
      </c>
      <c r="F41" s="11" t="s">
        <v>27</v>
      </c>
      <c r="G41" s="11" t="s">
        <v>19</v>
      </c>
      <c r="H41" s="11" t="s">
        <v>20</v>
      </c>
      <c r="I41" s="11">
        <v>55796</v>
      </c>
      <c r="J41" s="13" t="s">
        <v>21</v>
      </c>
      <c r="K41" s="13" t="s">
        <v>21</v>
      </c>
      <c r="L41" s="26">
        <v>1</v>
      </c>
      <c r="M41" s="26">
        <v>1</v>
      </c>
    </row>
    <row r="42" spans="1:13" ht="45" customHeight="1" x14ac:dyDescent="0.25">
      <c r="A42" s="14">
        <v>34</v>
      </c>
      <c r="B42" s="15" t="s">
        <v>68</v>
      </c>
      <c r="C42" s="31" t="s">
        <v>69</v>
      </c>
      <c r="D42" s="14" t="s">
        <v>712</v>
      </c>
      <c r="E42" s="14" t="s">
        <v>17</v>
      </c>
      <c r="F42" s="14" t="s">
        <v>18</v>
      </c>
      <c r="G42" s="14" t="s">
        <v>19</v>
      </c>
      <c r="H42" s="14" t="s">
        <v>20</v>
      </c>
      <c r="I42" s="14">
        <v>55796</v>
      </c>
      <c r="J42" s="13" t="s">
        <v>21</v>
      </c>
      <c r="K42" s="13" t="s">
        <v>21</v>
      </c>
      <c r="L42" s="26">
        <v>1</v>
      </c>
      <c r="M42" s="26">
        <v>0.9925373134328358</v>
      </c>
    </row>
    <row r="43" spans="1:13" ht="45" customHeight="1" x14ac:dyDescent="0.25">
      <c r="A43" s="11">
        <v>35</v>
      </c>
      <c r="B43" s="12" t="s">
        <v>70</v>
      </c>
      <c r="C43" s="30" t="s">
        <v>69</v>
      </c>
      <c r="D43" s="11" t="s">
        <v>712</v>
      </c>
      <c r="E43" s="11" t="s">
        <v>17</v>
      </c>
      <c r="F43" s="11" t="s">
        <v>23</v>
      </c>
      <c r="G43" s="11" t="s">
        <v>19</v>
      </c>
      <c r="H43" s="11" t="s">
        <v>20</v>
      </c>
      <c r="I43" s="11">
        <v>55796</v>
      </c>
      <c r="J43" s="13" t="s">
        <v>21</v>
      </c>
      <c r="K43" s="13" t="s">
        <v>21</v>
      </c>
      <c r="L43" s="26">
        <v>1</v>
      </c>
      <c r="M43" s="26">
        <v>0.94029850746268662</v>
      </c>
    </row>
    <row r="44" spans="1:13" ht="45" customHeight="1" x14ac:dyDescent="0.25">
      <c r="A44" s="14">
        <v>36</v>
      </c>
      <c r="B44" s="15" t="s">
        <v>71</v>
      </c>
      <c r="C44" s="31" t="s">
        <v>69</v>
      </c>
      <c r="D44" s="14" t="s">
        <v>712</v>
      </c>
      <c r="E44" s="14" t="s">
        <v>17</v>
      </c>
      <c r="F44" s="14" t="s">
        <v>25</v>
      </c>
      <c r="G44" s="14" t="s">
        <v>19</v>
      </c>
      <c r="H44" s="14" t="s">
        <v>20</v>
      </c>
      <c r="I44" s="14">
        <v>55796</v>
      </c>
      <c r="J44" s="13" t="s">
        <v>21</v>
      </c>
      <c r="K44" s="13" t="s">
        <v>21</v>
      </c>
      <c r="L44" s="26">
        <v>1</v>
      </c>
      <c r="M44" s="26">
        <v>0.93034825870646765</v>
      </c>
    </row>
    <row r="45" spans="1:13" ht="45" customHeight="1" x14ac:dyDescent="0.25">
      <c r="A45" s="11">
        <v>37</v>
      </c>
      <c r="B45" s="12" t="s">
        <v>72</v>
      </c>
      <c r="C45" s="30" t="s">
        <v>69</v>
      </c>
      <c r="D45" s="11" t="s">
        <v>712</v>
      </c>
      <c r="E45" s="11" t="s">
        <v>17</v>
      </c>
      <c r="F45" s="11" t="s">
        <v>27</v>
      </c>
      <c r="G45" s="11" t="s">
        <v>19</v>
      </c>
      <c r="H45" s="11" t="s">
        <v>20</v>
      </c>
      <c r="I45" s="11">
        <v>55796</v>
      </c>
      <c r="J45" s="13" t="s">
        <v>21</v>
      </c>
      <c r="K45" s="13" t="s">
        <v>21</v>
      </c>
      <c r="L45" s="26">
        <v>1</v>
      </c>
      <c r="M45" s="26">
        <v>0.9850746268656716</v>
      </c>
    </row>
    <row r="46" spans="1:13" ht="45" customHeight="1" x14ac:dyDescent="0.25">
      <c r="A46" s="14">
        <v>38</v>
      </c>
      <c r="B46" s="15" t="s">
        <v>73</v>
      </c>
      <c r="C46" s="31" t="s">
        <v>684</v>
      </c>
      <c r="D46" s="14" t="s">
        <v>712</v>
      </c>
      <c r="E46" s="14" t="s">
        <v>17</v>
      </c>
      <c r="F46" s="14" t="s">
        <v>18</v>
      </c>
      <c r="G46" s="14" t="s">
        <v>19</v>
      </c>
      <c r="H46" s="14" t="s">
        <v>20</v>
      </c>
      <c r="I46" s="14">
        <v>55796</v>
      </c>
      <c r="J46" s="13" t="s">
        <v>21</v>
      </c>
      <c r="K46" s="13" t="s">
        <v>21</v>
      </c>
      <c r="L46" s="26">
        <v>1</v>
      </c>
      <c r="M46" s="26">
        <v>0.9826086956521739</v>
      </c>
    </row>
    <row r="47" spans="1:13" ht="45" customHeight="1" x14ac:dyDescent="0.25">
      <c r="A47" s="11">
        <v>39</v>
      </c>
      <c r="B47" s="12" t="s">
        <v>74</v>
      </c>
      <c r="C47" s="30" t="s">
        <v>685</v>
      </c>
      <c r="D47" s="11" t="s">
        <v>712</v>
      </c>
      <c r="E47" s="11" t="s">
        <v>17</v>
      </c>
      <c r="F47" s="11" t="s">
        <v>23</v>
      </c>
      <c r="G47" s="11" t="s">
        <v>19</v>
      </c>
      <c r="H47" s="11" t="s">
        <v>20</v>
      </c>
      <c r="I47" s="11">
        <v>55796</v>
      </c>
      <c r="J47" s="13" t="s">
        <v>21</v>
      </c>
      <c r="K47" s="13" t="s">
        <v>21</v>
      </c>
      <c r="L47" s="26">
        <v>1</v>
      </c>
      <c r="M47" s="26">
        <v>0.90434782608695652</v>
      </c>
    </row>
    <row r="48" spans="1:13" ht="45" customHeight="1" x14ac:dyDescent="0.25">
      <c r="A48" s="14">
        <v>40</v>
      </c>
      <c r="B48" s="15" t="s">
        <v>75</v>
      </c>
      <c r="C48" s="31" t="s">
        <v>685</v>
      </c>
      <c r="D48" s="14" t="s">
        <v>712</v>
      </c>
      <c r="E48" s="14" t="s">
        <v>17</v>
      </c>
      <c r="F48" s="14" t="s">
        <v>25</v>
      </c>
      <c r="G48" s="14" t="s">
        <v>19</v>
      </c>
      <c r="H48" s="14" t="s">
        <v>20</v>
      </c>
      <c r="I48" s="14">
        <v>55796</v>
      </c>
      <c r="J48" s="13" t="s">
        <v>21</v>
      </c>
      <c r="K48" s="13" t="s">
        <v>21</v>
      </c>
      <c r="L48" s="26">
        <v>1</v>
      </c>
      <c r="M48" s="26">
        <v>0.87826086956521743</v>
      </c>
    </row>
    <row r="49" spans="1:13" ht="45" customHeight="1" x14ac:dyDescent="0.25">
      <c r="A49" s="11">
        <v>41</v>
      </c>
      <c r="B49" s="12" t="s">
        <v>76</v>
      </c>
      <c r="C49" s="30" t="s">
        <v>685</v>
      </c>
      <c r="D49" s="11" t="s">
        <v>712</v>
      </c>
      <c r="E49" s="11" t="s">
        <v>17</v>
      </c>
      <c r="F49" s="11" t="s">
        <v>27</v>
      </c>
      <c r="G49" s="11" t="s">
        <v>19</v>
      </c>
      <c r="H49" s="11" t="s">
        <v>20</v>
      </c>
      <c r="I49" s="11">
        <v>55796</v>
      </c>
      <c r="J49" s="13" t="s">
        <v>21</v>
      </c>
      <c r="K49" s="13" t="s">
        <v>21</v>
      </c>
      <c r="L49" s="26">
        <v>1</v>
      </c>
      <c r="M49" s="26">
        <v>0.93913043478260871</v>
      </c>
    </row>
    <row r="50" spans="1:13" ht="45" customHeight="1" x14ac:dyDescent="0.25">
      <c r="A50" s="14">
        <v>42</v>
      </c>
      <c r="B50" s="15" t="s">
        <v>77</v>
      </c>
      <c r="C50" s="31" t="s">
        <v>686</v>
      </c>
      <c r="D50" s="14" t="s">
        <v>712</v>
      </c>
      <c r="E50" s="14" t="s">
        <v>17</v>
      </c>
      <c r="F50" s="14" t="s">
        <v>18</v>
      </c>
      <c r="G50" s="14" t="s">
        <v>19</v>
      </c>
      <c r="H50" s="14" t="s">
        <v>20</v>
      </c>
      <c r="I50" s="14">
        <v>55796</v>
      </c>
      <c r="J50" s="13" t="s">
        <v>21</v>
      </c>
      <c r="K50" s="13" t="s">
        <v>21</v>
      </c>
      <c r="L50" s="26">
        <v>1</v>
      </c>
      <c r="M50" s="26">
        <v>0.9695652173913043</v>
      </c>
    </row>
    <row r="51" spans="1:13" ht="45" customHeight="1" x14ac:dyDescent="0.25">
      <c r="A51" s="11">
        <v>43</v>
      </c>
      <c r="B51" s="12" t="s">
        <v>79</v>
      </c>
      <c r="C51" s="30" t="s">
        <v>686</v>
      </c>
      <c r="D51" s="11" t="s">
        <v>712</v>
      </c>
      <c r="E51" s="11" t="s">
        <v>17</v>
      </c>
      <c r="F51" s="11" t="s">
        <v>23</v>
      </c>
      <c r="G51" s="11" t="s">
        <v>19</v>
      </c>
      <c r="H51" s="11" t="s">
        <v>20</v>
      </c>
      <c r="I51" s="11">
        <v>55796</v>
      </c>
      <c r="J51" s="13" t="s">
        <v>21</v>
      </c>
      <c r="K51" s="13" t="s">
        <v>21</v>
      </c>
      <c r="L51" s="26">
        <v>1</v>
      </c>
      <c r="M51" s="26">
        <v>0.94492753623188408</v>
      </c>
    </row>
    <row r="52" spans="1:13" ht="45" customHeight="1" x14ac:dyDescent="0.25">
      <c r="A52" s="14">
        <v>44</v>
      </c>
      <c r="B52" s="15" t="s">
        <v>80</v>
      </c>
      <c r="C52" s="31" t="s">
        <v>78</v>
      </c>
      <c r="D52" s="14" t="s">
        <v>712</v>
      </c>
      <c r="E52" s="14" t="s">
        <v>17</v>
      </c>
      <c r="F52" s="14" t="s">
        <v>25</v>
      </c>
      <c r="G52" s="14" t="s">
        <v>19</v>
      </c>
      <c r="H52" s="14" t="s">
        <v>20</v>
      </c>
      <c r="I52" s="14">
        <v>55796</v>
      </c>
      <c r="J52" s="13" t="s">
        <v>21</v>
      </c>
      <c r="K52" s="13" t="s">
        <v>21</v>
      </c>
      <c r="L52" s="26">
        <v>1</v>
      </c>
      <c r="M52" s="26">
        <v>0.89855072463768115</v>
      </c>
    </row>
    <row r="53" spans="1:13" ht="45" customHeight="1" x14ac:dyDescent="0.25">
      <c r="A53" s="11">
        <v>45</v>
      </c>
      <c r="B53" s="12" t="s">
        <v>81</v>
      </c>
      <c r="C53" s="30" t="s">
        <v>686</v>
      </c>
      <c r="D53" s="11" t="s">
        <v>712</v>
      </c>
      <c r="E53" s="11" t="s">
        <v>17</v>
      </c>
      <c r="F53" s="11" t="s">
        <v>27</v>
      </c>
      <c r="G53" s="11" t="s">
        <v>19</v>
      </c>
      <c r="H53" s="11" t="s">
        <v>20</v>
      </c>
      <c r="I53" s="11">
        <v>55796</v>
      </c>
      <c r="J53" s="13" t="s">
        <v>21</v>
      </c>
      <c r="K53" s="13" t="s">
        <v>21</v>
      </c>
      <c r="L53" s="26">
        <v>1</v>
      </c>
      <c r="M53" s="26">
        <v>0.9695652173913043</v>
      </c>
    </row>
    <row r="54" spans="1:13" ht="45" customHeight="1" x14ac:dyDescent="0.25">
      <c r="A54" s="14">
        <v>46</v>
      </c>
      <c r="B54" s="15" t="s">
        <v>82</v>
      </c>
      <c r="C54" s="31" t="s">
        <v>687</v>
      </c>
      <c r="D54" s="14" t="s">
        <v>712</v>
      </c>
      <c r="E54" s="14" t="s">
        <v>17</v>
      </c>
      <c r="F54" s="14" t="s">
        <v>18</v>
      </c>
      <c r="G54" s="14" t="s">
        <v>19</v>
      </c>
      <c r="H54" s="14" t="s">
        <v>20</v>
      </c>
      <c r="I54" s="14">
        <v>55796</v>
      </c>
      <c r="J54" s="13" t="s">
        <v>21</v>
      </c>
      <c r="K54" s="13" t="s">
        <v>21</v>
      </c>
      <c r="L54" s="26">
        <v>0.99130434782608701</v>
      </c>
      <c r="M54" s="26">
        <v>0.9826086956521739</v>
      </c>
    </row>
    <row r="55" spans="1:13" ht="45" customHeight="1" x14ac:dyDescent="0.25">
      <c r="A55" s="11">
        <v>47</v>
      </c>
      <c r="B55" s="12" t="s">
        <v>83</v>
      </c>
      <c r="C55" s="30" t="s">
        <v>687</v>
      </c>
      <c r="D55" s="11" t="s">
        <v>712</v>
      </c>
      <c r="E55" s="11" t="s">
        <v>17</v>
      </c>
      <c r="F55" s="11" t="s">
        <v>23</v>
      </c>
      <c r="G55" s="11" t="s">
        <v>19</v>
      </c>
      <c r="H55" s="11" t="s">
        <v>20</v>
      </c>
      <c r="I55" s="11">
        <v>55796</v>
      </c>
      <c r="J55" s="13" t="s">
        <v>21</v>
      </c>
      <c r="K55" s="13" t="s">
        <v>21</v>
      </c>
      <c r="L55" s="26">
        <v>0.99130434782608701</v>
      </c>
      <c r="M55" s="26">
        <v>0.92463768115942024</v>
      </c>
    </row>
    <row r="56" spans="1:13" ht="45" customHeight="1" x14ac:dyDescent="0.25">
      <c r="A56" s="14">
        <v>48</v>
      </c>
      <c r="B56" s="15" t="s">
        <v>84</v>
      </c>
      <c r="C56" s="31" t="s">
        <v>687</v>
      </c>
      <c r="D56" s="14" t="s">
        <v>712</v>
      </c>
      <c r="E56" s="14" t="s">
        <v>17</v>
      </c>
      <c r="F56" s="14" t="s">
        <v>25</v>
      </c>
      <c r="G56" s="14" t="s">
        <v>19</v>
      </c>
      <c r="H56" s="14" t="s">
        <v>20</v>
      </c>
      <c r="I56" s="14">
        <v>55796</v>
      </c>
      <c r="J56" s="13" t="s">
        <v>21</v>
      </c>
      <c r="K56" s="13" t="s">
        <v>21</v>
      </c>
      <c r="L56" s="26">
        <v>0.99130434782608701</v>
      </c>
      <c r="M56" s="26">
        <v>0.88695652173913042</v>
      </c>
    </row>
    <row r="57" spans="1:13" ht="45" customHeight="1" x14ac:dyDescent="0.25">
      <c r="A57" s="11">
        <v>49</v>
      </c>
      <c r="B57" s="12" t="s">
        <v>85</v>
      </c>
      <c r="C57" s="30" t="s">
        <v>687</v>
      </c>
      <c r="D57" s="11" t="s">
        <v>712</v>
      </c>
      <c r="E57" s="11" t="s">
        <v>17</v>
      </c>
      <c r="F57" s="11" t="s">
        <v>27</v>
      </c>
      <c r="G57" s="11" t="s">
        <v>19</v>
      </c>
      <c r="H57" s="11" t="s">
        <v>20</v>
      </c>
      <c r="I57" s="11">
        <v>55796</v>
      </c>
      <c r="J57" s="13" t="s">
        <v>21</v>
      </c>
      <c r="K57" s="13" t="s">
        <v>21</v>
      </c>
      <c r="L57" s="26">
        <v>0.99130434782608701</v>
      </c>
      <c r="M57" s="26">
        <v>0.9652173913043478</v>
      </c>
    </row>
    <row r="58" spans="1:13" ht="45" customHeight="1" x14ac:dyDescent="0.25">
      <c r="A58" s="14">
        <v>50</v>
      </c>
      <c r="B58" s="15" t="s">
        <v>86</v>
      </c>
      <c r="C58" s="31" t="s">
        <v>688</v>
      </c>
      <c r="D58" s="14" t="s">
        <v>712</v>
      </c>
      <c r="E58" s="14" t="s">
        <v>17</v>
      </c>
      <c r="F58" s="14" t="s">
        <v>18</v>
      </c>
      <c r="G58" s="14" t="s">
        <v>19</v>
      </c>
      <c r="H58" s="14" t="s">
        <v>20</v>
      </c>
      <c r="I58" s="14">
        <v>55796</v>
      </c>
      <c r="J58" s="13" t="s">
        <v>21</v>
      </c>
      <c r="K58" s="13" t="s">
        <v>21</v>
      </c>
      <c r="L58" s="26">
        <v>0.99130434782608701</v>
      </c>
      <c r="M58" s="26">
        <v>0.9826086956521739</v>
      </c>
    </row>
    <row r="59" spans="1:13" ht="45" customHeight="1" x14ac:dyDescent="0.25">
      <c r="A59" s="11">
        <v>51</v>
      </c>
      <c r="B59" s="12" t="s">
        <v>87</v>
      </c>
      <c r="C59" s="30" t="s">
        <v>688</v>
      </c>
      <c r="D59" s="11" t="s">
        <v>712</v>
      </c>
      <c r="E59" s="11" t="s">
        <v>17</v>
      </c>
      <c r="F59" s="11" t="s">
        <v>23</v>
      </c>
      <c r="G59" s="11" t="s">
        <v>19</v>
      </c>
      <c r="H59" s="11" t="s">
        <v>20</v>
      </c>
      <c r="I59" s="11">
        <v>55796</v>
      </c>
      <c r="J59" s="13" t="s">
        <v>21</v>
      </c>
      <c r="K59" s="13" t="s">
        <v>21</v>
      </c>
      <c r="L59" s="26">
        <v>0.99130434782608701</v>
      </c>
      <c r="M59" s="26">
        <v>0.94492753623188408</v>
      </c>
    </row>
    <row r="60" spans="1:13" ht="45" customHeight="1" x14ac:dyDescent="0.25">
      <c r="A60" s="14">
        <v>52</v>
      </c>
      <c r="B60" s="15" t="s">
        <v>88</v>
      </c>
      <c r="C60" s="31" t="s">
        <v>688</v>
      </c>
      <c r="D60" s="14" t="s">
        <v>712</v>
      </c>
      <c r="E60" s="14" t="s">
        <v>17</v>
      </c>
      <c r="F60" s="14" t="s">
        <v>25</v>
      </c>
      <c r="G60" s="14" t="s">
        <v>19</v>
      </c>
      <c r="H60" s="14" t="s">
        <v>20</v>
      </c>
      <c r="I60" s="14">
        <v>55796</v>
      </c>
      <c r="J60" s="13" t="s">
        <v>21</v>
      </c>
      <c r="K60" s="13" t="s">
        <v>21</v>
      </c>
      <c r="L60" s="26">
        <v>0.99130434782608701</v>
      </c>
      <c r="M60" s="26">
        <v>0.91594202898550725</v>
      </c>
    </row>
    <row r="61" spans="1:13" ht="45" customHeight="1" x14ac:dyDescent="0.25">
      <c r="A61" s="11">
        <v>53</v>
      </c>
      <c r="B61" s="12" t="s">
        <v>89</v>
      </c>
      <c r="C61" s="30" t="s">
        <v>688</v>
      </c>
      <c r="D61" s="11" t="s">
        <v>712</v>
      </c>
      <c r="E61" s="11" t="s">
        <v>17</v>
      </c>
      <c r="F61" s="11" t="s">
        <v>27</v>
      </c>
      <c r="G61" s="11" t="s">
        <v>19</v>
      </c>
      <c r="H61" s="11" t="s">
        <v>20</v>
      </c>
      <c r="I61" s="11">
        <v>55796</v>
      </c>
      <c r="J61" s="13" t="s">
        <v>21</v>
      </c>
      <c r="K61" s="13" t="s">
        <v>21</v>
      </c>
      <c r="L61" s="26">
        <v>0.99130434782608701</v>
      </c>
      <c r="M61" s="26">
        <v>0.9652173913043478</v>
      </c>
    </row>
    <row r="62" spans="1:13" ht="45" customHeight="1" x14ac:dyDescent="0.25">
      <c r="A62" s="14">
        <v>54</v>
      </c>
      <c r="B62" s="15" t="s">
        <v>90</v>
      </c>
      <c r="C62" s="31" t="s">
        <v>689</v>
      </c>
      <c r="D62" s="14" t="s">
        <v>712</v>
      </c>
      <c r="E62" s="14" t="s">
        <v>17</v>
      </c>
      <c r="F62" s="14" t="s">
        <v>18</v>
      </c>
      <c r="G62" s="14" t="s">
        <v>19</v>
      </c>
      <c r="H62" s="14" t="s">
        <v>20</v>
      </c>
      <c r="I62" s="14">
        <v>55796</v>
      </c>
      <c r="J62" s="13" t="s">
        <v>21</v>
      </c>
      <c r="K62" s="13" t="s">
        <v>21</v>
      </c>
      <c r="L62" s="26">
        <v>1</v>
      </c>
      <c r="M62" s="26">
        <v>0.99130434782608701</v>
      </c>
    </row>
    <row r="63" spans="1:13" ht="45" customHeight="1" x14ac:dyDescent="0.25">
      <c r="A63" s="11">
        <v>55</v>
      </c>
      <c r="B63" s="12" t="s">
        <v>91</v>
      </c>
      <c r="C63" s="30" t="s">
        <v>689</v>
      </c>
      <c r="D63" s="11" t="s">
        <v>712</v>
      </c>
      <c r="E63" s="11" t="s">
        <v>17</v>
      </c>
      <c r="F63" s="11" t="s">
        <v>23</v>
      </c>
      <c r="G63" s="11" t="s">
        <v>19</v>
      </c>
      <c r="H63" s="11" t="s">
        <v>20</v>
      </c>
      <c r="I63" s="11">
        <v>55796</v>
      </c>
      <c r="J63" s="13" t="s">
        <v>21</v>
      </c>
      <c r="K63" s="13" t="s">
        <v>21</v>
      </c>
      <c r="L63" s="26">
        <v>1</v>
      </c>
      <c r="M63" s="26">
        <v>0.88115942028985506</v>
      </c>
    </row>
    <row r="64" spans="1:13" ht="45" customHeight="1" x14ac:dyDescent="0.25">
      <c r="A64" s="14">
        <v>56</v>
      </c>
      <c r="B64" s="15" t="s">
        <v>92</v>
      </c>
      <c r="C64" s="31" t="s">
        <v>689</v>
      </c>
      <c r="D64" s="14" t="s">
        <v>712</v>
      </c>
      <c r="E64" s="14" t="s">
        <v>17</v>
      </c>
      <c r="F64" s="14" t="s">
        <v>25</v>
      </c>
      <c r="G64" s="14" t="s">
        <v>19</v>
      </c>
      <c r="H64" s="14" t="s">
        <v>20</v>
      </c>
      <c r="I64" s="14">
        <v>55796</v>
      </c>
      <c r="J64" s="13" t="s">
        <v>21</v>
      </c>
      <c r="K64" s="13" t="s">
        <v>21</v>
      </c>
      <c r="L64" s="26">
        <v>1</v>
      </c>
      <c r="M64" s="26">
        <v>0.82028985507246377</v>
      </c>
    </row>
    <row r="65" spans="1:13" ht="45" customHeight="1" x14ac:dyDescent="0.25">
      <c r="A65" s="11">
        <v>57</v>
      </c>
      <c r="B65" s="12" t="s">
        <v>93</v>
      </c>
      <c r="C65" s="30" t="s">
        <v>690</v>
      </c>
      <c r="D65" s="11" t="s">
        <v>712</v>
      </c>
      <c r="E65" s="11" t="s">
        <v>17</v>
      </c>
      <c r="F65" s="11" t="s">
        <v>27</v>
      </c>
      <c r="G65" s="11" t="s">
        <v>19</v>
      </c>
      <c r="H65" s="11" t="s">
        <v>20</v>
      </c>
      <c r="I65" s="11">
        <v>55796</v>
      </c>
      <c r="J65" s="13" t="s">
        <v>21</v>
      </c>
      <c r="K65" s="13" t="s">
        <v>21</v>
      </c>
      <c r="L65" s="26">
        <v>1</v>
      </c>
      <c r="M65" s="26">
        <v>0.95652173913043481</v>
      </c>
    </row>
    <row r="66" spans="1:13" ht="45" customHeight="1" x14ac:dyDescent="0.25">
      <c r="A66" s="14">
        <v>58</v>
      </c>
      <c r="B66" s="15" t="s">
        <v>94</v>
      </c>
      <c r="C66" s="31" t="s">
        <v>95</v>
      </c>
      <c r="D66" s="14" t="s">
        <v>712</v>
      </c>
      <c r="E66" s="14" t="s">
        <v>17</v>
      </c>
      <c r="F66" s="14" t="s">
        <v>18</v>
      </c>
      <c r="G66" s="14" t="s">
        <v>19</v>
      </c>
      <c r="H66" s="14" t="s">
        <v>20</v>
      </c>
      <c r="I66" s="14">
        <v>55796</v>
      </c>
      <c r="J66" s="13" t="s">
        <v>21</v>
      </c>
      <c r="K66" s="13" t="s">
        <v>21</v>
      </c>
      <c r="L66" s="26">
        <v>1</v>
      </c>
      <c r="M66" s="26">
        <v>0.9869565217391304</v>
      </c>
    </row>
    <row r="67" spans="1:13" ht="45" customHeight="1" x14ac:dyDescent="0.25">
      <c r="A67" s="11">
        <v>59</v>
      </c>
      <c r="B67" s="12" t="s">
        <v>96</v>
      </c>
      <c r="C67" s="30" t="s">
        <v>691</v>
      </c>
      <c r="D67" s="11" t="s">
        <v>712</v>
      </c>
      <c r="E67" s="11" t="s">
        <v>17</v>
      </c>
      <c r="F67" s="11" t="s">
        <v>23</v>
      </c>
      <c r="G67" s="11" t="s">
        <v>19</v>
      </c>
      <c r="H67" s="11" t="s">
        <v>20</v>
      </c>
      <c r="I67" s="11">
        <v>55796</v>
      </c>
      <c r="J67" s="13" t="s">
        <v>21</v>
      </c>
      <c r="K67" s="13" t="s">
        <v>21</v>
      </c>
      <c r="L67" s="26">
        <v>1</v>
      </c>
      <c r="M67" s="26">
        <v>0.96231884057971018</v>
      </c>
    </row>
    <row r="68" spans="1:13" ht="45" customHeight="1" x14ac:dyDescent="0.25">
      <c r="A68" s="14">
        <v>60</v>
      </c>
      <c r="B68" s="15" t="s">
        <v>97</v>
      </c>
      <c r="C68" s="31" t="s">
        <v>691</v>
      </c>
      <c r="D68" s="14" t="s">
        <v>712</v>
      </c>
      <c r="E68" s="14" t="s">
        <v>17</v>
      </c>
      <c r="F68" s="14" t="s">
        <v>25</v>
      </c>
      <c r="G68" s="14" t="s">
        <v>19</v>
      </c>
      <c r="H68" s="14" t="s">
        <v>20</v>
      </c>
      <c r="I68" s="14">
        <v>55796</v>
      </c>
      <c r="J68" s="13" t="s">
        <v>21</v>
      </c>
      <c r="K68" s="13" t="s">
        <v>21</v>
      </c>
      <c r="L68" s="26">
        <v>1</v>
      </c>
      <c r="M68" s="26">
        <v>0.93333333333333335</v>
      </c>
    </row>
    <row r="69" spans="1:13" ht="45" customHeight="1" x14ac:dyDescent="0.25">
      <c r="A69" s="11">
        <v>61</v>
      </c>
      <c r="B69" s="12" t="s">
        <v>98</v>
      </c>
      <c r="C69" s="30" t="s">
        <v>691</v>
      </c>
      <c r="D69" s="11" t="s">
        <v>712</v>
      </c>
      <c r="E69" s="11" t="s">
        <v>17</v>
      </c>
      <c r="F69" s="11" t="s">
        <v>27</v>
      </c>
      <c r="G69" s="11" t="s">
        <v>19</v>
      </c>
      <c r="H69" s="11" t="s">
        <v>20</v>
      </c>
      <c r="I69" s="11">
        <v>55796</v>
      </c>
      <c r="J69" s="13" t="s">
        <v>21</v>
      </c>
      <c r="K69" s="13" t="s">
        <v>21</v>
      </c>
      <c r="L69" s="26">
        <v>1</v>
      </c>
      <c r="M69" s="26">
        <v>0.97826086956521741</v>
      </c>
    </row>
    <row r="70" spans="1:13" ht="45" customHeight="1" x14ac:dyDescent="0.25">
      <c r="A70" s="14">
        <v>62</v>
      </c>
      <c r="B70" s="15" t="s">
        <v>99</v>
      </c>
      <c r="C70" s="31" t="s">
        <v>692</v>
      </c>
      <c r="D70" s="14" t="s">
        <v>712</v>
      </c>
      <c r="E70" s="14" t="s">
        <v>17</v>
      </c>
      <c r="F70" s="14" t="s">
        <v>18</v>
      </c>
      <c r="G70" s="14" t="s">
        <v>19</v>
      </c>
      <c r="H70" s="14" t="s">
        <v>20</v>
      </c>
      <c r="I70" s="14">
        <v>55796</v>
      </c>
      <c r="J70" s="13" t="s">
        <v>21</v>
      </c>
      <c r="K70" s="13" t="s">
        <v>21</v>
      </c>
      <c r="L70" s="26">
        <v>1</v>
      </c>
      <c r="M70" s="26">
        <v>0.95652173913043481</v>
      </c>
    </row>
    <row r="71" spans="1:13" ht="45" customHeight="1" x14ac:dyDescent="0.25">
      <c r="A71" s="11">
        <v>63</v>
      </c>
      <c r="B71" s="12" t="s">
        <v>100</v>
      </c>
      <c r="C71" s="30" t="s">
        <v>692</v>
      </c>
      <c r="D71" s="11" t="s">
        <v>712</v>
      </c>
      <c r="E71" s="11" t="s">
        <v>17</v>
      </c>
      <c r="F71" s="11" t="s">
        <v>23</v>
      </c>
      <c r="G71" s="11" t="s">
        <v>19</v>
      </c>
      <c r="H71" s="11" t="s">
        <v>20</v>
      </c>
      <c r="I71" s="11">
        <v>55796</v>
      </c>
      <c r="J71" s="13" t="s">
        <v>21</v>
      </c>
      <c r="K71" s="13" t="s">
        <v>21</v>
      </c>
      <c r="L71" s="26">
        <v>1</v>
      </c>
      <c r="M71" s="26">
        <v>0.83478260869565213</v>
      </c>
    </row>
    <row r="72" spans="1:13" ht="45" customHeight="1" x14ac:dyDescent="0.25">
      <c r="A72" s="14">
        <v>64</v>
      </c>
      <c r="B72" s="15" t="s">
        <v>101</v>
      </c>
      <c r="C72" s="31" t="s">
        <v>692</v>
      </c>
      <c r="D72" s="14" t="s">
        <v>712</v>
      </c>
      <c r="E72" s="14" t="s">
        <v>17</v>
      </c>
      <c r="F72" s="14" t="s">
        <v>25</v>
      </c>
      <c r="G72" s="14" t="s">
        <v>19</v>
      </c>
      <c r="H72" s="14" t="s">
        <v>20</v>
      </c>
      <c r="I72" s="14">
        <v>55796</v>
      </c>
      <c r="J72" s="13" t="s">
        <v>21</v>
      </c>
      <c r="K72" s="13" t="s">
        <v>21</v>
      </c>
      <c r="L72" s="26">
        <v>1</v>
      </c>
      <c r="M72" s="26">
        <v>0.78550724637681157</v>
      </c>
    </row>
    <row r="73" spans="1:13" ht="45" customHeight="1" x14ac:dyDescent="0.25">
      <c r="A73" s="11">
        <v>65</v>
      </c>
      <c r="B73" s="12" t="s">
        <v>102</v>
      </c>
      <c r="C73" s="30" t="s">
        <v>692</v>
      </c>
      <c r="D73" s="11" t="s">
        <v>712</v>
      </c>
      <c r="E73" s="11" t="s">
        <v>17</v>
      </c>
      <c r="F73" s="11" t="s">
        <v>27</v>
      </c>
      <c r="G73" s="11" t="s">
        <v>19</v>
      </c>
      <c r="H73" s="11" t="s">
        <v>20</v>
      </c>
      <c r="I73" s="11">
        <v>55796</v>
      </c>
      <c r="J73" s="13" t="s">
        <v>21</v>
      </c>
      <c r="K73" s="13" t="s">
        <v>21</v>
      </c>
      <c r="L73" s="26">
        <v>1</v>
      </c>
      <c r="M73" s="26">
        <v>0.93913043478260871</v>
      </c>
    </row>
    <row r="74" spans="1:13" ht="45" customHeight="1" x14ac:dyDescent="0.25">
      <c r="A74" s="14">
        <v>66</v>
      </c>
      <c r="B74" s="15" t="s">
        <v>103</v>
      </c>
      <c r="C74" s="31" t="s">
        <v>693</v>
      </c>
      <c r="D74" s="14" t="s">
        <v>712</v>
      </c>
      <c r="E74" s="14" t="s">
        <v>17</v>
      </c>
      <c r="F74" s="14" t="s">
        <v>18</v>
      </c>
      <c r="G74" s="14" t="s">
        <v>19</v>
      </c>
      <c r="H74" s="14" t="s">
        <v>20</v>
      </c>
      <c r="I74" s="14">
        <v>55796</v>
      </c>
      <c r="J74" s="13" t="s">
        <v>21</v>
      </c>
      <c r="K74" s="13" t="s">
        <v>21</v>
      </c>
      <c r="L74" s="26">
        <v>1</v>
      </c>
      <c r="M74" s="26">
        <v>0.97391304347826091</v>
      </c>
    </row>
    <row r="75" spans="1:13" ht="45" customHeight="1" x14ac:dyDescent="0.25">
      <c r="A75" s="11">
        <v>67</v>
      </c>
      <c r="B75" s="12" t="s">
        <v>104</v>
      </c>
      <c r="C75" s="30" t="s">
        <v>693</v>
      </c>
      <c r="D75" s="11" t="s">
        <v>712</v>
      </c>
      <c r="E75" s="11" t="s">
        <v>17</v>
      </c>
      <c r="F75" s="11" t="s">
        <v>23</v>
      </c>
      <c r="G75" s="11" t="s">
        <v>19</v>
      </c>
      <c r="H75" s="11" t="s">
        <v>20</v>
      </c>
      <c r="I75" s="11">
        <v>55796</v>
      </c>
      <c r="J75" s="13" t="s">
        <v>21</v>
      </c>
      <c r="K75" s="13" t="s">
        <v>21</v>
      </c>
      <c r="L75" s="26">
        <v>1</v>
      </c>
      <c r="M75" s="26">
        <v>0.91014492753623188</v>
      </c>
    </row>
    <row r="76" spans="1:13" ht="45" customHeight="1" x14ac:dyDescent="0.25">
      <c r="A76" s="14">
        <v>68</v>
      </c>
      <c r="B76" s="15" t="s">
        <v>105</v>
      </c>
      <c r="C76" s="31" t="s">
        <v>693</v>
      </c>
      <c r="D76" s="14" t="s">
        <v>712</v>
      </c>
      <c r="E76" s="14" t="s">
        <v>17</v>
      </c>
      <c r="F76" s="14" t="s">
        <v>25</v>
      </c>
      <c r="G76" s="14" t="s">
        <v>19</v>
      </c>
      <c r="H76" s="14" t="s">
        <v>20</v>
      </c>
      <c r="I76" s="14">
        <v>55796</v>
      </c>
      <c r="J76" s="13" t="s">
        <v>21</v>
      </c>
      <c r="K76" s="13" t="s">
        <v>21</v>
      </c>
      <c r="L76" s="26">
        <v>1</v>
      </c>
      <c r="M76" s="26">
        <v>0.87536231884057969</v>
      </c>
    </row>
    <row r="77" spans="1:13" ht="45" customHeight="1" x14ac:dyDescent="0.25">
      <c r="A77" s="11">
        <v>69</v>
      </c>
      <c r="B77" s="12" t="s">
        <v>106</v>
      </c>
      <c r="C77" s="30" t="s">
        <v>693</v>
      </c>
      <c r="D77" s="11" t="s">
        <v>712</v>
      </c>
      <c r="E77" s="11" t="s">
        <v>17</v>
      </c>
      <c r="F77" s="11" t="s">
        <v>27</v>
      </c>
      <c r="G77" s="11" t="s">
        <v>19</v>
      </c>
      <c r="H77" s="11" t="s">
        <v>20</v>
      </c>
      <c r="I77" s="11">
        <v>55796</v>
      </c>
      <c r="J77" s="13" t="s">
        <v>21</v>
      </c>
      <c r="K77" s="13" t="s">
        <v>21</v>
      </c>
      <c r="L77" s="26">
        <v>1</v>
      </c>
      <c r="M77" s="26">
        <v>0.94347826086956521</v>
      </c>
    </row>
    <row r="78" spans="1:13" ht="45" customHeight="1" x14ac:dyDescent="0.25">
      <c r="A78" s="14">
        <v>70</v>
      </c>
      <c r="B78" s="15" t="s">
        <v>107</v>
      </c>
      <c r="C78" s="31" t="s">
        <v>108</v>
      </c>
      <c r="D78" s="14" t="s">
        <v>712</v>
      </c>
      <c r="E78" s="14" t="s">
        <v>17</v>
      </c>
      <c r="F78" s="14" t="s">
        <v>18</v>
      </c>
      <c r="G78" s="14" t="s">
        <v>19</v>
      </c>
      <c r="H78" s="14" t="s">
        <v>20</v>
      </c>
      <c r="I78" s="14">
        <v>55796</v>
      </c>
      <c r="J78" s="13" t="s">
        <v>21</v>
      </c>
      <c r="K78" s="13" t="s">
        <v>21</v>
      </c>
      <c r="L78" s="26">
        <v>1</v>
      </c>
      <c r="M78" s="26">
        <v>0.9695652173913043</v>
      </c>
    </row>
    <row r="79" spans="1:13" ht="45" customHeight="1" x14ac:dyDescent="0.25">
      <c r="A79" s="11">
        <v>71</v>
      </c>
      <c r="B79" s="12" t="s">
        <v>109</v>
      </c>
      <c r="C79" s="30" t="s">
        <v>108</v>
      </c>
      <c r="D79" s="11" t="s">
        <v>712</v>
      </c>
      <c r="E79" s="11" t="s">
        <v>17</v>
      </c>
      <c r="F79" s="11" t="s">
        <v>23</v>
      </c>
      <c r="G79" s="11" t="s">
        <v>19</v>
      </c>
      <c r="H79" s="11" t="s">
        <v>20</v>
      </c>
      <c r="I79" s="11">
        <v>55796</v>
      </c>
      <c r="J79" s="13" t="s">
        <v>21</v>
      </c>
      <c r="K79" s="13" t="s">
        <v>21</v>
      </c>
      <c r="L79" s="26">
        <v>1</v>
      </c>
      <c r="M79" s="26">
        <v>0.90434782608695652</v>
      </c>
    </row>
    <row r="80" spans="1:13" ht="45" customHeight="1" x14ac:dyDescent="0.25">
      <c r="A80" s="14">
        <v>72</v>
      </c>
      <c r="B80" s="15" t="s">
        <v>110</v>
      </c>
      <c r="C80" s="31" t="s">
        <v>108</v>
      </c>
      <c r="D80" s="14" t="s">
        <v>712</v>
      </c>
      <c r="E80" s="14" t="s">
        <v>17</v>
      </c>
      <c r="F80" s="14" t="s">
        <v>25</v>
      </c>
      <c r="G80" s="14" t="s">
        <v>19</v>
      </c>
      <c r="H80" s="14" t="s">
        <v>20</v>
      </c>
      <c r="I80" s="14">
        <v>55796</v>
      </c>
      <c r="J80" s="13" t="s">
        <v>21</v>
      </c>
      <c r="K80" s="13" t="s">
        <v>21</v>
      </c>
      <c r="L80" s="26">
        <v>1</v>
      </c>
      <c r="M80" s="26">
        <v>0.88695652173913042</v>
      </c>
    </row>
    <row r="81" spans="1:13" ht="45" customHeight="1" x14ac:dyDescent="0.25">
      <c r="A81" s="11">
        <v>73</v>
      </c>
      <c r="B81" s="12" t="s">
        <v>111</v>
      </c>
      <c r="C81" s="30" t="s">
        <v>108</v>
      </c>
      <c r="D81" s="11" t="s">
        <v>712</v>
      </c>
      <c r="E81" s="11" t="s">
        <v>17</v>
      </c>
      <c r="F81" s="11" t="s">
        <v>27</v>
      </c>
      <c r="G81" s="11" t="s">
        <v>19</v>
      </c>
      <c r="H81" s="11" t="s">
        <v>20</v>
      </c>
      <c r="I81" s="11">
        <v>55796</v>
      </c>
      <c r="J81" s="13" t="s">
        <v>21</v>
      </c>
      <c r="K81" s="13" t="s">
        <v>21</v>
      </c>
      <c r="L81" s="26">
        <v>1</v>
      </c>
      <c r="M81" s="26">
        <v>0.95652173913043481</v>
      </c>
    </row>
    <row r="82" spans="1:13" ht="45" customHeight="1" x14ac:dyDescent="0.25">
      <c r="A82" s="14">
        <v>74</v>
      </c>
      <c r="B82" s="15" t="s">
        <v>112</v>
      </c>
      <c r="C82" s="31" t="s">
        <v>113</v>
      </c>
      <c r="D82" s="14" t="s">
        <v>712</v>
      </c>
      <c r="E82" s="14" t="s">
        <v>17</v>
      </c>
      <c r="F82" s="14" t="s">
        <v>18</v>
      </c>
      <c r="G82" s="14" t="s">
        <v>19</v>
      </c>
      <c r="H82" s="14" t="s">
        <v>20</v>
      </c>
      <c r="I82" s="14">
        <v>55796</v>
      </c>
      <c r="J82" s="13" t="s">
        <v>21</v>
      </c>
      <c r="K82" s="13" t="s">
        <v>21</v>
      </c>
      <c r="L82" s="26">
        <v>1</v>
      </c>
      <c r="M82" s="26">
        <v>0.9695652173913043</v>
      </c>
    </row>
    <row r="83" spans="1:13" ht="45" customHeight="1" x14ac:dyDescent="0.25">
      <c r="A83" s="11">
        <v>75</v>
      </c>
      <c r="B83" s="12" t="s">
        <v>114</v>
      </c>
      <c r="C83" s="30" t="s">
        <v>113</v>
      </c>
      <c r="D83" s="11" t="s">
        <v>712</v>
      </c>
      <c r="E83" s="11" t="s">
        <v>17</v>
      </c>
      <c r="F83" s="11" t="s">
        <v>23</v>
      </c>
      <c r="G83" s="11" t="s">
        <v>19</v>
      </c>
      <c r="H83" s="11" t="s">
        <v>20</v>
      </c>
      <c r="I83" s="11">
        <v>55796</v>
      </c>
      <c r="J83" s="13" t="s">
        <v>21</v>
      </c>
      <c r="K83" s="13" t="s">
        <v>21</v>
      </c>
      <c r="L83" s="26">
        <v>1</v>
      </c>
      <c r="M83" s="26">
        <v>0.88695652173913042</v>
      </c>
    </row>
    <row r="84" spans="1:13" ht="45" customHeight="1" x14ac:dyDescent="0.25">
      <c r="A84" s="14">
        <v>76</v>
      </c>
      <c r="B84" s="15" t="s">
        <v>115</v>
      </c>
      <c r="C84" s="31" t="s">
        <v>113</v>
      </c>
      <c r="D84" s="14" t="s">
        <v>712</v>
      </c>
      <c r="E84" s="14" t="s">
        <v>17</v>
      </c>
      <c r="F84" s="14" t="s">
        <v>25</v>
      </c>
      <c r="G84" s="14" t="s">
        <v>19</v>
      </c>
      <c r="H84" s="14" t="s">
        <v>20</v>
      </c>
      <c r="I84" s="14">
        <v>55796</v>
      </c>
      <c r="J84" s="13" t="s">
        <v>21</v>
      </c>
      <c r="K84" s="13" t="s">
        <v>21</v>
      </c>
      <c r="L84" s="26">
        <v>1</v>
      </c>
      <c r="M84" s="26">
        <v>0.89275362318840579</v>
      </c>
    </row>
    <row r="85" spans="1:13" ht="45" customHeight="1" x14ac:dyDescent="0.25">
      <c r="A85" s="11">
        <v>77</v>
      </c>
      <c r="B85" s="12" t="s">
        <v>116</v>
      </c>
      <c r="C85" s="30" t="s">
        <v>113</v>
      </c>
      <c r="D85" s="11" t="s">
        <v>712</v>
      </c>
      <c r="E85" s="11" t="s">
        <v>17</v>
      </c>
      <c r="F85" s="11" t="s">
        <v>27</v>
      </c>
      <c r="G85" s="11" t="s">
        <v>19</v>
      </c>
      <c r="H85" s="11" t="s">
        <v>20</v>
      </c>
      <c r="I85" s="11">
        <v>55796</v>
      </c>
      <c r="J85" s="13" t="s">
        <v>21</v>
      </c>
      <c r="K85" s="13" t="s">
        <v>21</v>
      </c>
      <c r="L85" s="26">
        <v>1</v>
      </c>
      <c r="M85" s="26">
        <v>0.94782608695652171</v>
      </c>
    </row>
    <row r="86" spans="1:13" ht="45" customHeight="1" x14ac:dyDescent="0.25">
      <c r="A86" s="14">
        <v>78</v>
      </c>
      <c r="B86" s="15" t="s">
        <v>117</v>
      </c>
      <c r="C86" s="31" t="s">
        <v>118</v>
      </c>
      <c r="D86" s="14" t="s">
        <v>712</v>
      </c>
      <c r="E86" s="14" t="s">
        <v>17</v>
      </c>
      <c r="F86" s="14" t="s">
        <v>18</v>
      </c>
      <c r="G86" s="14" t="s">
        <v>19</v>
      </c>
      <c r="H86" s="14" t="s">
        <v>20</v>
      </c>
      <c r="I86" s="14">
        <v>55796</v>
      </c>
      <c r="J86" s="13" t="s">
        <v>21</v>
      </c>
      <c r="K86" s="13" t="s">
        <v>21</v>
      </c>
      <c r="L86" s="26">
        <v>1</v>
      </c>
      <c r="M86" s="26">
        <v>0.96086956521739131</v>
      </c>
    </row>
    <row r="87" spans="1:13" ht="45" customHeight="1" x14ac:dyDescent="0.25">
      <c r="A87" s="11">
        <v>79</v>
      </c>
      <c r="B87" s="12" t="s">
        <v>119</v>
      </c>
      <c r="C87" s="30" t="s">
        <v>118</v>
      </c>
      <c r="D87" s="11" t="s">
        <v>712</v>
      </c>
      <c r="E87" s="11" t="s">
        <v>17</v>
      </c>
      <c r="F87" s="11" t="s">
        <v>23</v>
      </c>
      <c r="G87" s="11" t="s">
        <v>19</v>
      </c>
      <c r="H87" s="11" t="s">
        <v>20</v>
      </c>
      <c r="I87" s="11">
        <v>55796</v>
      </c>
      <c r="J87" s="13" t="s">
        <v>21</v>
      </c>
      <c r="K87" s="13" t="s">
        <v>21</v>
      </c>
      <c r="L87" s="26">
        <v>1</v>
      </c>
      <c r="M87" s="26">
        <v>0.88405797101449279</v>
      </c>
    </row>
    <row r="88" spans="1:13" ht="45" customHeight="1" x14ac:dyDescent="0.25">
      <c r="A88" s="14">
        <v>80</v>
      </c>
      <c r="B88" s="15" t="s">
        <v>120</v>
      </c>
      <c r="C88" s="31" t="s">
        <v>118</v>
      </c>
      <c r="D88" s="14" t="s">
        <v>712</v>
      </c>
      <c r="E88" s="14" t="s">
        <v>17</v>
      </c>
      <c r="F88" s="14" t="s">
        <v>25</v>
      </c>
      <c r="G88" s="14" t="s">
        <v>19</v>
      </c>
      <c r="H88" s="14" t="s">
        <v>20</v>
      </c>
      <c r="I88" s="14">
        <v>55796</v>
      </c>
      <c r="J88" s="13" t="s">
        <v>21</v>
      </c>
      <c r="K88" s="13" t="s">
        <v>21</v>
      </c>
      <c r="L88" s="26">
        <v>1</v>
      </c>
      <c r="M88" s="26">
        <v>0.86086956521739133</v>
      </c>
    </row>
    <row r="89" spans="1:13" ht="45" customHeight="1" x14ac:dyDescent="0.25">
      <c r="A89" s="11">
        <v>81</v>
      </c>
      <c r="B89" s="12" t="s">
        <v>121</v>
      </c>
      <c r="C89" s="30" t="s">
        <v>118</v>
      </c>
      <c r="D89" s="11" t="s">
        <v>712</v>
      </c>
      <c r="E89" s="11" t="s">
        <v>17</v>
      </c>
      <c r="F89" s="11" t="s">
        <v>27</v>
      </c>
      <c r="G89" s="11" t="s">
        <v>19</v>
      </c>
      <c r="H89" s="11" t="s">
        <v>20</v>
      </c>
      <c r="I89" s="11">
        <v>55796</v>
      </c>
      <c r="J89" s="13" t="s">
        <v>21</v>
      </c>
      <c r="K89" s="13" t="s">
        <v>21</v>
      </c>
      <c r="L89" s="26">
        <v>1</v>
      </c>
      <c r="M89" s="26">
        <v>0.95217391304347831</v>
      </c>
    </row>
    <row r="90" spans="1:13" ht="45" customHeight="1" x14ac:dyDescent="0.25">
      <c r="A90" s="14">
        <v>82</v>
      </c>
      <c r="B90" s="15" t="s">
        <v>122</v>
      </c>
      <c r="C90" s="31" t="s">
        <v>123</v>
      </c>
      <c r="D90" s="14" t="s">
        <v>712</v>
      </c>
      <c r="E90" s="14" t="s">
        <v>17</v>
      </c>
      <c r="F90" s="14" t="s">
        <v>18</v>
      </c>
      <c r="G90" s="14" t="s">
        <v>19</v>
      </c>
      <c r="H90" s="14" t="s">
        <v>20</v>
      </c>
      <c r="I90" s="14">
        <v>55796</v>
      </c>
      <c r="J90" s="13" t="s">
        <v>21</v>
      </c>
      <c r="K90" s="13" t="s">
        <v>21</v>
      </c>
      <c r="L90" s="26">
        <v>1</v>
      </c>
      <c r="M90" s="26">
        <v>0.95652173913043481</v>
      </c>
    </row>
    <row r="91" spans="1:13" ht="45" customHeight="1" x14ac:dyDescent="0.25">
      <c r="A91" s="11">
        <v>83</v>
      </c>
      <c r="B91" s="12" t="s">
        <v>124</v>
      </c>
      <c r="C91" s="30" t="s">
        <v>123</v>
      </c>
      <c r="D91" s="11" t="s">
        <v>712</v>
      </c>
      <c r="E91" s="11" t="s">
        <v>17</v>
      </c>
      <c r="F91" s="11" t="s">
        <v>23</v>
      </c>
      <c r="G91" s="11" t="s">
        <v>19</v>
      </c>
      <c r="H91" s="11" t="s">
        <v>20</v>
      </c>
      <c r="I91" s="11">
        <v>55796</v>
      </c>
      <c r="J91" s="13" t="s">
        <v>21</v>
      </c>
      <c r="K91" s="13" t="s">
        <v>21</v>
      </c>
      <c r="L91" s="26">
        <v>1</v>
      </c>
      <c r="M91" s="26">
        <v>0.87246376811594206</v>
      </c>
    </row>
    <row r="92" spans="1:13" ht="45" customHeight="1" x14ac:dyDescent="0.25">
      <c r="A92" s="14">
        <v>84</v>
      </c>
      <c r="B92" s="15" t="s">
        <v>125</v>
      </c>
      <c r="C92" s="31" t="s">
        <v>123</v>
      </c>
      <c r="D92" s="14" t="s">
        <v>712</v>
      </c>
      <c r="E92" s="14" t="s">
        <v>17</v>
      </c>
      <c r="F92" s="14" t="s">
        <v>25</v>
      </c>
      <c r="G92" s="14" t="s">
        <v>19</v>
      </c>
      <c r="H92" s="14" t="s">
        <v>20</v>
      </c>
      <c r="I92" s="14">
        <v>55796</v>
      </c>
      <c r="J92" s="13" t="s">
        <v>21</v>
      </c>
      <c r="K92" s="13" t="s">
        <v>21</v>
      </c>
      <c r="L92" s="26">
        <v>1</v>
      </c>
      <c r="M92" s="26">
        <v>0.84347826086956523</v>
      </c>
    </row>
    <row r="93" spans="1:13" ht="45" customHeight="1" x14ac:dyDescent="0.25">
      <c r="A93" s="11">
        <v>85</v>
      </c>
      <c r="B93" s="12" t="s">
        <v>126</v>
      </c>
      <c r="C93" s="30" t="s">
        <v>123</v>
      </c>
      <c r="D93" s="11" t="s">
        <v>712</v>
      </c>
      <c r="E93" s="11" t="s">
        <v>17</v>
      </c>
      <c r="F93" s="11" t="s">
        <v>27</v>
      </c>
      <c r="G93" s="11" t="s">
        <v>19</v>
      </c>
      <c r="H93" s="11" t="s">
        <v>20</v>
      </c>
      <c r="I93" s="11">
        <v>55796</v>
      </c>
      <c r="J93" s="13" t="s">
        <v>21</v>
      </c>
      <c r="K93" s="13" t="s">
        <v>21</v>
      </c>
      <c r="L93" s="26">
        <v>1</v>
      </c>
      <c r="M93" s="26">
        <v>0.95217391304347831</v>
      </c>
    </row>
    <row r="94" spans="1:13" ht="45" customHeight="1" x14ac:dyDescent="0.25">
      <c r="A94" s="14">
        <v>86</v>
      </c>
      <c r="B94" s="15" t="s">
        <v>127</v>
      </c>
      <c r="C94" s="31" t="s">
        <v>128</v>
      </c>
      <c r="D94" s="14" t="s">
        <v>712</v>
      </c>
      <c r="E94" s="14" t="s">
        <v>17</v>
      </c>
      <c r="F94" s="14" t="s">
        <v>18</v>
      </c>
      <c r="G94" s="14" t="s">
        <v>19</v>
      </c>
      <c r="H94" s="14" t="s">
        <v>20</v>
      </c>
      <c r="I94" s="14">
        <v>55796</v>
      </c>
      <c r="J94" s="13" t="s">
        <v>21</v>
      </c>
      <c r="K94" s="13" t="s">
        <v>21</v>
      </c>
      <c r="L94" s="26">
        <v>1</v>
      </c>
      <c r="M94" s="26">
        <v>0.97391304347826091</v>
      </c>
    </row>
    <row r="95" spans="1:13" ht="45" customHeight="1" x14ac:dyDescent="0.25">
      <c r="A95" s="11">
        <v>87</v>
      </c>
      <c r="B95" s="12" t="s">
        <v>129</v>
      </c>
      <c r="C95" s="30" t="s">
        <v>128</v>
      </c>
      <c r="D95" s="11" t="s">
        <v>712</v>
      </c>
      <c r="E95" s="11" t="s">
        <v>17</v>
      </c>
      <c r="F95" s="11" t="s">
        <v>23</v>
      </c>
      <c r="G95" s="11" t="s">
        <v>19</v>
      </c>
      <c r="H95" s="11" t="s">
        <v>20</v>
      </c>
      <c r="I95" s="11">
        <v>55796</v>
      </c>
      <c r="J95" s="13" t="s">
        <v>21</v>
      </c>
      <c r="K95" s="13" t="s">
        <v>21</v>
      </c>
      <c r="L95" s="26">
        <v>1</v>
      </c>
      <c r="M95" s="26">
        <v>0.90144927536231889</v>
      </c>
    </row>
    <row r="96" spans="1:13" ht="45" customHeight="1" x14ac:dyDescent="0.25">
      <c r="A96" s="14">
        <v>88</v>
      </c>
      <c r="B96" s="15" t="s">
        <v>130</v>
      </c>
      <c r="C96" s="31" t="s">
        <v>128</v>
      </c>
      <c r="D96" s="14" t="s">
        <v>712</v>
      </c>
      <c r="E96" s="14" t="s">
        <v>17</v>
      </c>
      <c r="F96" s="14" t="s">
        <v>25</v>
      </c>
      <c r="G96" s="14" t="s">
        <v>19</v>
      </c>
      <c r="H96" s="14" t="s">
        <v>20</v>
      </c>
      <c r="I96" s="14">
        <v>55796</v>
      </c>
      <c r="J96" s="13" t="s">
        <v>21</v>
      </c>
      <c r="K96" s="13" t="s">
        <v>21</v>
      </c>
      <c r="L96" s="26">
        <v>1</v>
      </c>
      <c r="M96" s="26">
        <v>0.8666666666666667</v>
      </c>
    </row>
    <row r="97" spans="1:13" ht="45" customHeight="1" x14ac:dyDescent="0.25">
      <c r="A97" s="11">
        <v>89</v>
      </c>
      <c r="B97" s="12" t="s">
        <v>131</v>
      </c>
      <c r="C97" s="30" t="s">
        <v>128</v>
      </c>
      <c r="D97" s="11" t="s">
        <v>712</v>
      </c>
      <c r="E97" s="11" t="s">
        <v>17</v>
      </c>
      <c r="F97" s="11" t="s">
        <v>27</v>
      </c>
      <c r="G97" s="11" t="s">
        <v>19</v>
      </c>
      <c r="H97" s="11" t="s">
        <v>20</v>
      </c>
      <c r="I97" s="11">
        <v>55796</v>
      </c>
      <c r="J97" s="13" t="s">
        <v>21</v>
      </c>
      <c r="K97" s="13" t="s">
        <v>21</v>
      </c>
      <c r="L97" s="26">
        <v>1</v>
      </c>
      <c r="M97" s="26">
        <v>0.94782608695652171</v>
      </c>
    </row>
    <row r="98" spans="1:13" ht="45" customHeight="1" x14ac:dyDescent="0.25">
      <c r="A98" s="14">
        <v>90</v>
      </c>
      <c r="B98" s="15" t="s">
        <v>132</v>
      </c>
      <c r="C98" s="31" t="s">
        <v>133</v>
      </c>
      <c r="D98" s="14" t="s">
        <v>712</v>
      </c>
      <c r="E98" s="14" t="s">
        <v>17</v>
      </c>
      <c r="F98" s="14" t="s">
        <v>18</v>
      </c>
      <c r="G98" s="14" t="s">
        <v>19</v>
      </c>
      <c r="H98" s="14" t="s">
        <v>20</v>
      </c>
      <c r="I98" s="14">
        <v>55796</v>
      </c>
      <c r="J98" s="13" t="s">
        <v>21</v>
      </c>
      <c r="K98" s="13" t="s">
        <v>21</v>
      </c>
      <c r="L98" s="26">
        <v>1</v>
      </c>
      <c r="M98" s="26">
        <v>0.95652173913043481</v>
      </c>
    </row>
    <row r="99" spans="1:13" ht="45" customHeight="1" x14ac:dyDescent="0.25">
      <c r="A99" s="11">
        <v>91</v>
      </c>
      <c r="B99" s="12" t="s">
        <v>134</v>
      </c>
      <c r="C99" s="30" t="s">
        <v>133</v>
      </c>
      <c r="D99" s="11" t="s">
        <v>712</v>
      </c>
      <c r="E99" s="11" t="s">
        <v>17</v>
      </c>
      <c r="F99" s="11" t="s">
        <v>23</v>
      </c>
      <c r="G99" s="11" t="s">
        <v>19</v>
      </c>
      <c r="H99" s="11" t="s">
        <v>20</v>
      </c>
      <c r="I99" s="11">
        <v>55796</v>
      </c>
      <c r="J99" s="13" t="s">
        <v>21</v>
      </c>
      <c r="K99" s="13" t="s">
        <v>21</v>
      </c>
      <c r="L99" s="26">
        <v>1</v>
      </c>
      <c r="M99" s="26">
        <v>0.91014492753623188</v>
      </c>
    </row>
    <row r="100" spans="1:13" ht="45" customHeight="1" x14ac:dyDescent="0.25">
      <c r="A100" s="14">
        <v>92</v>
      </c>
      <c r="B100" s="15" t="s">
        <v>135</v>
      </c>
      <c r="C100" s="31" t="s">
        <v>133</v>
      </c>
      <c r="D100" s="14" t="s">
        <v>712</v>
      </c>
      <c r="E100" s="14" t="s">
        <v>17</v>
      </c>
      <c r="F100" s="14" t="s">
        <v>25</v>
      </c>
      <c r="G100" s="14" t="s">
        <v>19</v>
      </c>
      <c r="H100" s="14" t="s">
        <v>20</v>
      </c>
      <c r="I100" s="14">
        <v>55796</v>
      </c>
      <c r="J100" s="13" t="s">
        <v>21</v>
      </c>
      <c r="K100" s="13" t="s">
        <v>21</v>
      </c>
      <c r="L100" s="26">
        <v>1</v>
      </c>
      <c r="M100" s="26">
        <v>0.8492753623188406</v>
      </c>
    </row>
    <row r="101" spans="1:13" ht="45" customHeight="1" x14ac:dyDescent="0.25">
      <c r="A101" s="11">
        <v>93</v>
      </c>
      <c r="B101" s="12" t="s">
        <v>136</v>
      </c>
      <c r="C101" s="30" t="s">
        <v>133</v>
      </c>
      <c r="D101" s="11" t="s">
        <v>712</v>
      </c>
      <c r="E101" s="11" t="s">
        <v>17</v>
      </c>
      <c r="F101" s="11" t="s">
        <v>27</v>
      </c>
      <c r="G101" s="11" t="s">
        <v>19</v>
      </c>
      <c r="H101" s="11" t="s">
        <v>20</v>
      </c>
      <c r="I101" s="11">
        <v>55796</v>
      </c>
      <c r="J101" s="13" t="s">
        <v>21</v>
      </c>
      <c r="K101" s="13" t="s">
        <v>21</v>
      </c>
      <c r="L101" s="26">
        <v>1</v>
      </c>
      <c r="M101" s="26">
        <v>0.9652173913043478</v>
      </c>
    </row>
    <row r="102" spans="1:13" ht="45" customHeight="1" x14ac:dyDescent="0.25">
      <c r="A102" s="14">
        <v>94</v>
      </c>
      <c r="B102" s="15" t="s">
        <v>137</v>
      </c>
      <c r="C102" s="31" t="s">
        <v>138</v>
      </c>
      <c r="D102" s="14" t="s">
        <v>712</v>
      </c>
      <c r="E102" s="14" t="s">
        <v>17</v>
      </c>
      <c r="F102" s="14" t="s">
        <v>18</v>
      </c>
      <c r="G102" s="14" t="s">
        <v>19</v>
      </c>
      <c r="H102" s="14" t="s">
        <v>20</v>
      </c>
      <c r="I102" s="14">
        <v>55796</v>
      </c>
      <c r="J102" s="13" t="s">
        <v>21</v>
      </c>
      <c r="K102" s="13" t="s">
        <v>21</v>
      </c>
      <c r="L102" s="26">
        <v>1</v>
      </c>
      <c r="M102" s="26">
        <v>0.97826086956521741</v>
      </c>
    </row>
    <row r="103" spans="1:13" ht="45" customHeight="1" x14ac:dyDescent="0.25">
      <c r="A103" s="11">
        <v>95</v>
      </c>
      <c r="B103" s="12" t="s">
        <v>139</v>
      </c>
      <c r="C103" s="30" t="s">
        <v>138</v>
      </c>
      <c r="D103" s="11" t="s">
        <v>712</v>
      </c>
      <c r="E103" s="11" t="s">
        <v>17</v>
      </c>
      <c r="F103" s="11" t="s">
        <v>23</v>
      </c>
      <c r="G103" s="11" t="s">
        <v>19</v>
      </c>
      <c r="H103" s="11" t="s">
        <v>20</v>
      </c>
      <c r="I103" s="11">
        <v>55796</v>
      </c>
      <c r="J103" s="13" t="s">
        <v>21</v>
      </c>
      <c r="K103" s="13" t="s">
        <v>21</v>
      </c>
      <c r="L103" s="26">
        <v>1</v>
      </c>
      <c r="M103" s="26">
        <v>0.89275362318840579</v>
      </c>
    </row>
    <row r="104" spans="1:13" ht="45" customHeight="1" x14ac:dyDescent="0.25">
      <c r="A104" s="14">
        <v>96</v>
      </c>
      <c r="B104" s="15" t="s">
        <v>140</v>
      </c>
      <c r="C104" s="31" t="s">
        <v>138</v>
      </c>
      <c r="D104" s="14" t="s">
        <v>712</v>
      </c>
      <c r="E104" s="14" t="s">
        <v>17</v>
      </c>
      <c r="F104" s="14" t="s">
        <v>25</v>
      </c>
      <c r="G104" s="14" t="s">
        <v>19</v>
      </c>
      <c r="H104" s="14" t="s">
        <v>20</v>
      </c>
      <c r="I104" s="14">
        <v>55796</v>
      </c>
      <c r="J104" s="13" t="s">
        <v>21</v>
      </c>
      <c r="K104" s="13" t="s">
        <v>21</v>
      </c>
      <c r="L104" s="26">
        <v>1</v>
      </c>
      <c r="M104" s="26">
        <v>0.85217391304347823</v>
      </c>
    </row>
    <row r="105" spans="1:13" ht="45" customHeight="1" x14ac:dyDescent="0.25">
      <c r="A105" s="11">
        <v>97</v>
      </c>
      <c r="B105" s="12" t="s">
        <v>141</v>
      </c>
      <c r="C105" s="30" t="s">
        <v>138</v>
      </c>
      <c r="D105" s="11" t="s">
        <v>712</v>
      </c>
      <c r="E105" s="11" t="s">
        <v>17</v>
      </c>
      <c r="F105" s="11" t="s">
        <v>27</v>
      </c>
      <c r="G105" s="11" t="s">
        <v>19</v>
      </c>
      <c r="H105" s="11" t="s">
        <v>20</v>
      </c>
      <c r="I105" s="11">
        <v>55796</v>
      </c>
      <c r="J105" s="13" t="s">
        <v>21</v>
      </c>
      <c r="K105" s="13" t="s">
        <v>21</v>
      </c>
      <c r="L105" s="26">
        <v>1</v>
      </c>
      <c r="M105" s="26">
        <v>0.95652173913043481</v>
      </c>
    </row>
    <row r="106" spans="1:13" ht="45" customHeight="1" x14ac:dyDescent="0.25">
      <c r="A106" s="14">
        <v>98</v>
      </c>
      <c r="B106" s="15" t="s">
        <v>142</v>
      </c>
      <c r="C106" s="31" t="s">
        <v>143</v>
      </c>
      <c r="D106" s="14" t="s">
        <v>16</v>
      </c>
      <c r="E106" s="14" t="s">
        <v>17</v>
      </c>
      <c r="F106" s="14" t="s">
        <v>18</v>
      </c>
      <c r="G106" s="14" t="s">
        <v>19</v>
      </c>
      <c r="H106" s="14" t="s">
        <v>20</v>
      </c>
      <c r="I106" s="14">
        <v>55796</v>
      </c>
      <c r="J106" s="13" t="s">
        <v>21</v>
      </c>
      <c r="K106" s="13" t="s">
        <v>21</v>
      </c>
      <c r="L106" s="26">
        <v>1</v>
      </c>
      <c r="M106" s="26">
        <v>1</v>
      </c>
    </row>
    <row r="107" spans="1:13" ht="45" customHeight="1" x14ac:dyDescent="0.25">
      <c r="A107" s="11">
        <v>99</v>
      </c>
      <c r="B107" s="12" t="s">
        <v>144</v>
      </c>
      <c r="C107" s="30" t="s">
        <v>143</v>
      </c>
      <c r="D107" s="11" t="s">
        <v>16</v>
      </c>
      <c r="E107" s="11" t="s">
        <v>17</v>
      </c>
      <c r="F107" s="11" t="s">
        <v>23</v>
      </c>
      <c r="G107" s="11" t="s">
        <v>19</v>
      </c>
      <c r="H107" s="11" t="s">
        <v>20</v>
      </c>
      <c r="I107" s="11">
        <v>55796</v>
      </c>
      <c r="J107" s="13" t="s">
        <v>21</v>
      </c>
      <c r="K107" s="13" t="s">
        <v>21</v>
      </c>
      <c r="L107" s="26">
        <v>1</v>
      </c>
      <c r="M107" s="26">
        <v>0.98245614035087714</v>
      </c>
    </row>
    <row r="108" spans="1:13" ht="45" customHeight="1" x14ac:dyDescent="0.25">
      <c r="A108" s="14">
        <v>100</v>
      </c>
      <c r="B108" s="15" t="s">
        <v>145</v>
      </c>
      <c r="C108" s="31" t="s">
        <v>143</v>
      </c>
      <c r="D108" s="14" t="s">
        <v>16</v>
      </c>
      <c r="E108" s="14" t="s">
        <v>17</v>
      </c>
      <c r="F108" s="14" t="s">
        <v>25</v>
      </c>
      <c r="G108" s="14" t="s">
        <v>19</v>
      </c>
      <c r="H108" s="14" t="s">
        <v>20</v>
      </c>
      <c r="I108" s="14">
        <v>55796</v>
      </c>
      <c r="J108" s="13" t="s">
        <v>21</v>
      </c>
      <c r="K108" s="13" t="s">
        <v>21</v>
      </c>
      <c r="L108" s="26">
        <v>1</v>
      </c>
      <c r="M108" s="26">
        <v>0.98245614035087714</v>
      </c>
    </row>
    <row r="109" spans="1:13" ht="45" customHeight="1" x14ac:dyDescent="0.25">
      <c r="A109" s="11">
        <v>101</v>
      </c>
      <c r="B109" s="12" t="s">
        <v>146</v>
      </c>
      <c r="C109" s="30" t="s">
        <v>143</v>
      </c>
      <c r="D109" s="11" t="s">
        <v>16</v>
      </c>
      <c r="E109" s="11" t="s">
        <v>17</v>
      </c>
      <c r="F109" s="11" t="s">
        <v>27</v>
      </c>
      <c r="G109" s="11" t="s">
        <v>19</v>
      </c>
      <c r="H109" s="11" t="s">
        <v>20</v>
      </c>
      <c r="I109" s="11">
        <v>55796</v>
      </c>
      <c r="J109" s="13" t="s">
        <v>21</v>
      </c>
      <c r="K109" s="13" t="s">
        <v>21</v>
      </c>
      <c r="L109" s="26">
        <v>1</v>
      </c>
      <c r="M109" s="26">
        <v>1</v>
      </c>
    </row>
    <row r="110" spans="1:13" ht="45" customHeight="1" x14ac:dyDescent="0.25">
      <c r="A110" s="14">
        <v>102</v>
      </c>
      <c r="B110" s="15" t="s">
        <v>147</v>
      </c>
      <c r="C110" s="31" t="s">
        <v>709</v>
      </c>
      <c r="D110" s="14" t="s">
        <v>16</v>
      </c>
      <c r="E110" s="14" t="s">
        <v>17</v>
      </c>
      <c r="F110" s="14" t="s">
        <v>18</v>
      </c>
      <c r="G110" s="14" t="s">
        <v>19</v>
      </c>
      <c r="H110" s="14" t="s">
        <v>20</v>
      </c>
      <c r="I110" s="14">
        <v>55796</v>
      </c>
      <c r="J110" s="13" t="s">
        <v>21</v>
      </c>
      <c r="K110" s="13" t="s">
        <v>21</v>
      </c>
      <c r="L110" s="26">
        <v>1</v>
      </c>
      <c r="M110" s="26">
        <v>1</v>
      </c>
    </row>
    <row r="111" spans="1:13" ht="45" customHeight="1" x14ac:dyDescent="0.25">
      <c r="A111" s="11">
        <v>103</v>
      </c>
      <c r="B111" s="12" t="s">
        <v>148</v>
      </c>
      <c r="C111" s="30" t="s">
        <v>710</v>
      </c>
      <c r="D111" s="11" t="s">
        <v>16</v>
      </c>
      <c r="E111" s="11" t="s">
        <v>17</v>
      </c>
      <c r="F111" s="11" t="s">
        <v>23</v>
      </c>
      <c r="G111" s="11" t="s">
        <v>19</v>
      </c>
      <c r="H111" s="11" t="s">
        <v>20</v>
      </c>
      <c r="I111" s="11">
        <v>55796</v>
      </c>
      <c r="J111" s="13" t="s">
        <v>21</v>
      </c>
      <c r="K111" s="13" t="s">
        <v>21</v>
      </c>
      <c r="L111" s="26">
        <v>1</v>
      </c>
      <c r="M111" s="26">
        <v>0.98245614035087714</v>
      </c>
    </row>
    <row r="112" spans="1:13" ht="45" customHeight="1" x14ac:dyDescent="0.25">
      <c r="A112" s="14">
        <v>104</v>
      </c>
      <c r="B112" s="15" t="s">
        <v>149</v>
      </c>
      <c r="C112" s="31" t="s">
        <v>710</v>
      </c>
      <c r="D112" s="14" t="s">
        <v>16</v>
      </c>
      <c r="E112" s="14" t="s">
        <v>17</v>
      </c>
      <c r="F112" s="14" t="s">
        <v>25</v>
      </c>
      <c r="G112" s="14" t="s">
        <v>19</v>
      </c>
      <c r="H112" s="14" t="s">
        <v>20</v>
      </c>
      <c r="I112" s="14">
        <v>55796</v>
      </c>
      <c r="J112" s="13" t="s">
        <v>21</v>
      </c>
      <c r="K112" s="13" t="s">
        <v>21</v>
      </c>
      <c r="L112" s="26">
        <v>1</v>
      </c>
      <c r="M112" s="26">
        <v>1</v>
      </c>
    </row>
    <row r="113" spans="1:13" ht="45" customHeight="1" x14ac:dyDescent="0.25">
      <c r="A113" s="11">
        <v>105</v>
      </c>
      <c r="B113" s="12" t="s">
        <v>150</v>
      </c>
      <c r="C113" s="30" t="s">
        <v>710</v>
      </c>
      <c r="D113" s="11" t="s">
        <v>16</v>
      </c>
      <c r="E113" s="11" t="s">
        <v>17</v>
      </c>
      <c r="F113" s="11" t="s">
        <v>27</v>
      </c>
      <c r="G113" s="11" t="s">
        <v>19</v>
      </c>
      <c r="H113" s="11" t="s">
        <v>20</v>
      </c>
      <c r="I113" s="11">
        <v>55796</v>
      </c>
      <c r="J113" s="13" t="s">
        <v>21</v>
      </c>
      <c r="K113" s="13" t="s">
        <v>21</v>
      </c>
      <c r="L113" s="26">
        <v>1</v>
      </c>
      <c r="M113" s="26">
        <v>1</v>
      </c>
    </row>
    <row r="114" spans="1:13" ht="45" customHeight="1" x14ac:dyDescent="0.25">
      <c r="A114" s="14">
        <v>106</v>
      </c>
      <c r="B114" s="15" t="s">
        <v>151</v>
      </c>
      <c r="C114" s="31" t="s">
        <v>152</v>
      </c>
      <c r="D114" s="14" t="s">
        <v>16</v>
      </c>
      <c r="E114" s="14" t="s">
        <v>17</v>
      </c>
      <c r="F114" s="14" t="s">
        <v>18</v>
      </c>
      <c r="G114" s="14" t="s">
        <v>19</v>
      </c>
      <c r="H114" s="14" t="s">
        <v>20</v>
      </c>
      <c r="I114" s="14">
        <v>55796</v>
      </c>
      <c r="J114" s="13" t="s">
        <v>21</v>
      </c>
      <c r="K114" s="13" t="s">
        <v>21</v>
      </c>
      <c r="L114" s="26">
        <v>1</v>
      </c>
      <c r="M114" s="26">
        <v>1</v>
      </c>
    </row>
    <row r="115" spans="1:13" ht="45" customHeight="1" x14ac:dyDescent="0.25">
      <c r="A115" s="11">
        <v>107</v>
      </c>
      <c r="B115" s="12" t="s">
        <v>153</v>
      </c>
      <c r="C115" s="30" t="s">
        <v>152</v>
      </c>
      <c r="D115" s="11" t="s">
        <v>16</v>
      </c>
      <c r="E115" s="11" t="s">
        <v>17</v>
      </c>
      <c r="F115" s="11" t="s">
        <v>23</v>
      </c>
      <c r="G115" s="11" t="s">
        <v>19</v>
      </c>
      <c r="H115" s="11" t="s">
        <v>20</v>
      </c>
      <c r="I115" s="11">
        <v>55796</v>
      </c>
      <c r="J115" s="13" t="s">
        <v>21</v>
      </c>
      <c r="K115" s="13" t="s">
        <v>21</v>
      </c>
      <c r="L115" s="26">
        <v>1</v>
      </c>
      <c r="M115" s="26">
        <v>1</v>
      </c>
    </row>
    <row r="116" spans="1:13" ht="45" customHeight="1" x14ac:dyDescent="0.25">
      <c r="A116" s="14">
        <v>108</v>
      </c>
      <c r="B116" s="15" t="s">
        <v>154</v>
      </c>
      <c r="C116" s="31" t="s">
        <v>152</v>
      </c>
      <c r="D116" s="14" t="s">
        <v>16</v>
      </c>
      <c r="E116" s="14" t="s">
        <v>17</v>
      </c>
      <c r="F116" s="14" t="s">
        <v>25</v>
      </c>
      <c r="G116" s="14" t="s">
        <v>19</v>
      </c>
      <c r="H116" s="14" t="s">
        <v>20</v>
      </c>
      <c r="I116" s="14">
        <v>55796</v>
      </c>
      <c r="J116" s="13" t="s">
        <v>21</v>
      </c>
      <c r="K116" s="13" t="s">
        <v>21</v>
      </c>
      <c r="L116" s="26">
        <v>1</v>
      </c>
      <c r="M116" s="26">
        <v>1</v>
      </c>
    </row>
    <row r="117" spans="1:13" ht="45" customHeight="1" x14ac:dyDescent="0.25">
      <c r="A117" s="11">
        <v>109</v>
      </c>
      <c r="B117" s="12" t="s">
        <v>155</v>
      </c>
      <c r="C117" s="30" t="s">
        <v>152</v>
      </c>
      <c r="D117" s="11" t="s">
        <v>16</v>
      </c>
      <c r="E117" s="11" t="s">
        <v>17</v>
      </c>
      <c r="F117" s="11" t="s">
        <v>27</v>
      </c>
      <c r="G117" s="11" t="s">
        <v>19</v>
      </c>
      <c r="H117" s="11" t="s">
        <v>20</v>
      </c>
      <c r="I117" s="11">
        <v>55796</v>
      </c>
      <c r="J117" s="13" t="s">
        <v>21</v>
      </c>
      <c r="K117" s="13" t="s">
        <v>21</v>
      </c>
      <c r="L117" s="26">
        <v>1</v>
      </c>
      <c r="M117" s="26">
        <v>1</v>
      </c>
    </row>
    <row r="118" spans="1:13" ht="45" customHeight="1" x14ac:dyDescent="0.25">
      <c r="A118" s="14">
        <v>110</v>
      </c>
      <c r="B118" s="15" t="s">
        <v>156</v>
      </c>
      <c r="C118" s="31" t="s">
        <v>157</v>
      </c>
      <c r="D118" s="14" t="s">
        <v>16</v>
      </c>
      <c r="E118" s="14" t="s">
        <v>17</v>
      </c>
      <c r="F118" s="14" t="s">
        <v>18</v>
      </c>
      <c r="G118" s="14" t="s">
        <v>19</v>
      </c>
      <c r="H118" s="14" t="s">
        <v>20</v>
      </c>
      <c r="I118" s="14">
        <v>55796</v>
      </c>
      <c r="J118" s="13" t="s">
        <v>21</v>
      </c>
      <c r="K118" s="13" t="s">
        <v>21</v>
      </c>
      <c r="L118" s="26">
        <v>1</v>
      </c>
      <c r="M118" s="26">
        <v>1</v>
      </c>
    </row>
    <row r="119" spans="1:13" ht="45" customHeight="1" x14ac:dyDescent="0.25">
      <c r="A119" s="11">
        <v>111</v>
      </c>
      <c r="B119" s="12" t="s">
        <v>158</v>
      </c>
      <c r="C119" s="30" t="s">
        <v>157</v>
      </c>
      <c r="D119" s="11" t="s">
        <v>16</v>
      </c>
      <c r="E119" s="11" t="s">
        <v>17</v>
      </c>
      <c r="F119" s="11" t="s">
        <v>23</v>
      </c>
      <c r="G119" s="11" t="s">
        <v>19</v>
      </c>
      <c r="H119" s="11" t="s">
        <v>20</v>
      </c>
      <c r="I119" s="11">
        <v>55796</v>
      </c>
      <c r="J119" s="13" t="s">
        <v>21</v>
      </c>
      <c r="K119" s="13" t="s">
        <v>21</v>
      </c>
      <c r="L119" s="26">
        <v>1</v>
      </c>
      <c r="M119" s="26">
        <v>0.94736842105263153</v>
      </c>
    </row>
    <row r="120" spans="1:13" ht="45" customHeight="1" x14ac:dyDescent="0.25">
      <c r="A120" s="14">
        <v>112</v>
      </c>
      <c r="B120" s="15" t="s">
        <v>159</v>
      </c>
      <c r="C120" s="31" t="s">
        <v>157</v>
      </c>
      <c r="D120" s="14" t="s">
        <v>16</v>
      </c>
      <c r="E120" s="14" t="s">
        <v>17</v>
      </c>
      <c r="F120" s="14" t="s">
        <v>25</v>
      </c>
      <c r="G120" s="14" t="s">
        <v>19</v>
      </c>
      <c r="H120" s="14" t="s">
        <v>20</v>
      </c>
      <c r="I120" s="14">
        <v>55796</v>
      </c>
      <c r="J120" s="13" t="s">
        <v>21</v>
      </c>
      <c r="K120" s="13" t="s">
        <v>21</v>
      </c>
      <c r="L120" s="26">
        <v>1</v>
      </c>
      <c r="M120" s="26">
        <v>0.91228070175438591</v>
      </c>
    </row>
    <row r="121" spans="1:13" ht="45" customHeight="1" x14ac:dyDescent="0.25">
      <c r="A121" s="11">
        <v>113</v>
      </c>
      <c r="B121" s="12" t="s">
        <v>160</v>
      </c>
      <c r="C121" s="30" t="s">
        <v>157</v>
      </c>
      <c r="D121" s="11" t="s">
        <v>16</v>
      </c>
      <c r="E121" s="11" t="s">
        <v>17</v>
      </c>
      <c r="F121" s="11" t="s">
        <v>27</v>
      </c>
      <c r="G121" s="11" t="s">
        <v>19</v>
      </c>
      <c r="H121" s="11" t="s">
        <v>20</v>
      </c>
      <c r="I121" s="11">
        <v>55796</v>
      </c>
      <c r="J121" s="13" t="s">
        <v>21</v>
      </c>
      <c r="K121" s="13" t="s">
        <v>21</v>
      </c>
      <c r="L121" s="26">
        <v>1</v>
      </c>
      <c r="M121" s="26">
        <v>0.94736842105263153</v>
      </c>
    </row>
    <row r="122" spans="1:13" ht="45" customHeight="1" x14ac:dyDescent="0.25">
      <c r="A122" s="14">
        <v>114</v>
      </c>
      <c r="B122" s="15" t="s">
        <v>161</v>
      </c>
      <c r="C122" s="31" t="s">
        <v>162</v>
      </c>
      <c r="D122" s="14" t="s">
        <v>16</v>
      </c>
      <c r="E122" s="14" t="s">
        <v>17</v>
      </c>
      <c r="F122" s="14" t="s">
        <v>18</v>
      </c>
      <c r="G122" s="14" t="s">
        <v>19</v>
      </c>
      <c r="H122" s="14" t="s">
        <v>20</v>
      </c>
      <c r="I122" s="14">
        <v>55796</v>
      </c>
      <c r="J122" s="13" t="s">
        <v>21</v>
      </c>
      <c r="K122" s="13" t="s">
        <v>21</v>
      </c>
      <c r="L122" s="26">
        <v>1</v>
      </c>
      <c r="M122" s="26">
        <v>1</v>
      </c>
    </row>
    <row r="123" spans="1:13" ht="45" customHeight="1" x14ac:dyDescent="0.25">
      <c r="A123" s="11">
        <v>115</v>
      </c>
      <c r="B123" s="12" t="s">
        <v>163</v>
      </c>
      <c r="C123" s="30" t="s">
        <v>162</v>
      </c>
      <c r="D123" s="11" t="s">
        <v>16</v>
      </c>
      <c r="E123" s="11" t="s">
        <v>17</v>
      </c>
      <c r="F123" s="11" t="s">
        <v>23</v>
      </c>
      <c r="G123" s="11" t="s">
        <v>19</v>
      </c>
      <c r="H123" s="11" t="s">
        <v>20</v>
      </c>
      <c r="I123" s="11">
        <v>55796</v>
      </c>
      <c r="J123" s="13" t="s">
        <v>21</v>
      </c>
      <c r="K123" s="13" t="s">
        <v>21</v>
      </c>
      <c r="L123" s="26">
        <v>1</v>
      </c>
      <c r="M123" s="26">
        <v>0.92982456140350878</v>
      </c>
    </row>
    <row r="124" spans="1:13" ht="45" customHeight="1" x14ac:dyDescent="0.25">
      <c r="A124" s="14">
        <v>116</v>
      </c>
      <c r="B124" s="15" t="s">
        <v>164</v>
      </c>
      <c r="C124" s="31" t="s">
        <v>162</v>
      </c>
      <c r="D124" s="14" t="s">
        <v>16</v>
      </c>
      <c r="E124" s="14" t="s">
        <v>17</v>
      </c>
      <c r="F124" s="14" t="s">
        <v>25</v>
      </c>
      <c r="G124" s="14" t="s">
        <v>19</v>
      </c>
      <c r="H124" s="14" t="s">
        <v>20</v>
      </c>
      <c r="I124" s="14">
        <v>55796</v>
      </c>
      <c r="J124" s="13" t="s">
        <v>21</v>
      </c>
      <c r="K124" s="13" t="s">
        <v>21</v>
      </c>
      <c r="L124" s="26">
        <v>1</v>
      </c>
      <c r="M124" s="26">
        <v>0.91228070175438591</v>
      </c>
    </row>
    <row r="125" spans="1:13" ht="45" customHeight="1" x14ac:dyDescent="0.25">
      <c r="A125" s="11">
        <v>117</v>
      </c>
      <c r="B125" s="12" t="s">
        <v>165</v>
      </c>
      <c r="C125" s="30" t="s">
        <v>162</v>
      </c>
      <c r="D125" s="11" t="s">
        <v>16</v>
      </c>
      <c r="E125" s="11" t="s">
        <v>17</v>
      </c>
      <c r="F125" s="11" t="s">
        <v>27</v>
      </c>
      <c r="G125" s="11" t="s">
        <v>19</v>
      </c>
      <c r="H125" s="11" t="s">
        <v>20</v>
      </c>
      <c r="I125" s="11">
        <v>55796</v>
      </c>
      <c r="J125" s="13" t="s">
        <v>21</v>
      </c>
      <c r="K125" s="13" t="s">
        <v>21</v>
      </c>
      <c r="L125" s="26">
        <v>1</v>
      </c>
      <c r="M125" s="26">
        <v>0.94736842105263153</v>
      </c>
    </row>
    <row r="126" spans="1:13" ht="45" customHeight="1" x14ac:dyDescent="0.25">
      <c r="A126" s="14">
        <v>118</v>
      </c>
      <c r="B126" s="15" t="s">
        <v>166</v>
      </c>
      <c r="C126" s="31" t="s">
        <v>167</v>
      </c>
      <c r="D126" s="14" t="s">
        <v>16</v>
      </c>
      <c r="E126" s="14" t="s">
        <v>17</v>
      </c>
      <c r="F126" s="14" t="s">
        <v>18</v>
      </c>
      <c r="G126" s="14" t="s">
        <v>19</v>
      </c>
      <c r="H126" s="14" t="s">
        <v>20</v>
      </c>
      <c r="I126" s="14">
        <v>55796</v>
      </c>
      <c r="J126" s="13" t="s">
        <v>21</v>
      </c>
      <c r="K126" s="13" t="s">
        <v>21</v>
      </c>
      <c r="L126" s="26">
        <v>1</v>
      </c>
      <c r="M126" s="26">
        <v>1</v>
      </c>
    </row>
    <row r="127" spans="1:13" ht="45" customHeight="1" x14ac:dyDescent="0.25">
      <c r="A127" s="11">
        <v>119</v>
      </c>
      <c r="B127" s="12" t="s">
        <v>168</v>
      </c>
      <c r="C127" s="30" t="s">
        <v>167</v>
      </c>
      <c r="D127" s="11" t="s">
        <v>16</v>
      </c>
      <c r="E127" s="11" t="s">
        <v>17</v>
      </c>
      <c r="F127" s="11" t="s">
        <v>23</v>
      </c>
      <c r="G127" s="11" t="s">
        <v>19</v>
      </c>
      <c r="H127" s="11" t="s">
        <v>20</v>
      </c>
      <c r="I127" s="11">
        <v>55796</v>
      </c>
      <c r="J127" s="13" t="s">
        <v>21</v>
      </c>
      <c r="K127" s="13" t="s">
        <v>21</v>
      </c>
      <c r="L127" s="26">
        <v>1</v>
      </c>
      <c r="M127" s="26">
        <v>0.89473684210526316</v>
      </c>
    </row>
    <row r="128" spans="1:13" ht="45" customHeight="1" x14ac:dyDescent="0.25">
      <c r="A128" s="14">
        <v>120</v>
      </c>
      <c r="B128" s="15" t="s">
        <v>169</v>
      </c>
      <c r="C128" s="31" t="s">
        <v>167</v>
      </c>
      <c r="D128" s="14" t="s">
        <v>16</v>
      </c>
      <c r="E128" s="14" t="s">
        <v>17</v>
      </c>
      <c r="F128" s="14" t="s">
        <v>25</v>
      </c>
      <c r="G128" s="14" t="s">
        <v>19</v>
      </c>
      <c r="H128" s="14" t="s">
        <v>20</v>
      </c>
      <c r="I128" s="14">
        <v>55796</v>
      </c>
      <c r="J128" s="13" t="s">
        <v>21</v>
      </c>
      <c r="K128" s="13" t="s">
        <v>21</v>
      </c>
      <c r="L128" s="26">
        <v>1</v>
      </c>
      <c r="M128" s="26">
        <v>0.89473684210526316</v>
      </c>
    </row>
    <row r="129" spans="1:13" ht="45" customHeight="1" x14ac:dyDescent="0.25">
      <c r="A129" s="11">
        <v>121</v>
      </c>
      <c r="B129" s="12" t="s">
        <v>170</v>
      </c>
      <c r="C129" s="30" t="s">
        <v>167</v>
      </c>
      <c r="D129" s="11" t="s">
        <v>16</v>
      </c>
      <c r="E129" s="11" t="s">
        <v>17</v>
      </c>
      <c r="F129" s="11" t="s">
        <v>27</v>
      </c>
      <c r="G129" s="11" t="s">
        <v>19</v>
      </c>
      <c r="H129" s="11" t="s">
        <v>20</v>
      </c>
      <c r="I129" s="11">
        <v>55796</v>
      </c>
      <c r="J129" s="13" t="s">
        <v>21</v>
      </c>
      <c r="K129" s="13" t="s">
        <v>21</v>
      </c>
      <c r="L129" s="26">
        <v>1</v>
      </c>
      <c r="M129" s="26">
        <v>0.94736842105263153</v>
      </c>
    </row>
    <row r="130" spans="1:13" ht="45" customHeight="1" x14ac:dyDescent="0.25">
      <c r="A130" s="14">
        <v>122</v>
      </c>
      <c r="B130" s="15" t="s">
        <v>171</v>
      </c>
      <c r="C130" s="31" t="s">
        <v>172</v>
      </c>
      <c r="D130" s="14" t="s">
        <v>16</v>
      </c>
      <c r="E130" s="14" t="s">
        <v>17</v>
      </c>
      <c r="F130" s="14" t="s">
        <v>18</v>
      </c>
      <c r="G130" s="14" t="s">
        <v>19</v>
      </c>
      <c r="H130" s="14" t="s">
        <v>20</v>
      </c>
      <c r="I130" s="14">
        <v>55796</v>
      </c>
      <c r="J130" s="13" t="s">
        <v>21</v>
      </c>
      <c r="K130" s="13" t="s">
        <v>21</v>
      </c>
      <c r="L130" s="26">
        <v>1</v>
      </c>
      <c r="M130" s="26">
        <v>1</v>
      </c>
    </row>
    <row r="131" spans="1:13" ht="45" customHeight="1" x14ac:dyDescent="0.25">
      <c r="A131" s="11">
        <v>123</v>
      </c>
      <c r="B131" s="12" t="s">
        <v>173</v>
      </c>
      <c r="C131" s="30" t="s">
        <v>172</v>
      </c>
      <c r="D131" s="11" t="s">
        <v>16</v>
      </c>
      <c r="E131" s="11" t="s">
        <v>17</v>
      </c>
      <c r="F131" s="11" t="s">
        <v>23</v>
      </c>
      <c r="G131" s="11" t="s">
        <v>19</v>
      </c>
      <c r="H131" s="11" t="s">
        <v>20</v>
      </c>
      <c r="I131" s="11">
        <v>55796</v>
      </c>
      <c r="J131" s="13" t="s">
        <v>21</v>
      </c>
      <c r="K131" s="13" t="s">
        <v>21</v>
      </c>
      <c r="L131" s="26">
        <v>1</v>
      </c>
      <c r="M131" s="26">
        <v>1</v>
      </c>
    </row>
    <row r="132" spans="1:13" ht="45" customHeight="1" x14ac:dyDescent="0.25">
      <c r="A132" s="14">
        <v>124</v>
      </c>
      <c r="B132" s="15" t="s">
        <v>174</v>
      </c>
      <c r="C132" s="31" t="s">
        <v>172</v>
      </c>
      <c r="D132" s="14" t="s">
        <v>16</v>
      </c>
      <c r="E132" s="14" t="s">
        <v>17</v>
      </c>
      <c r="F132" s="14" t="s">
        <v>25</v>
      </c>
      <c r="G132" s="14" t="s">
        <v>19</v>
      </c>
      <c r="H132" s="14" t="s">
        <v>20</v>
      </c>
      <c r="I132" s="14">
        <v>55796</v>
      </c>
      <c r="J132" s="13" t="s">
        <v>21</v>
      </c>
      <c r="K132" s="13" t="s">
        <v>21</v>
      </c>
      <c r="L132" s="26">
        <v>1</v>
      </c>
      <c r="M132" s="26">
        <v>1</v>
      </c>
    </row>
    <row r="133" spans="1:13" ht="45" customHeight="1" x14ac:dyDescent="0.25">
      <c r="A133" s="11">
        <v>125</v>
      </c>
      <c r="B133" s="12" t="s">
        <v>175</v>
      </c>
      <c r="C133" s="30" t="s">
        <v>172</v>
      </c>
      <c r="D133" s="11" t="s">
        <v>16</v>
      </c>
      <c r="E133" s="11" t="s">
        <v>17</v>
      </c>
      <c r="F133" s="11" t="s">
        <v>27</v>
      </c>
      <c r="G133" s="11" t="s">
        <v>19</v>
      </c>
      <c r="H133" s="11" t="s">
        <v>20</v>
      </c>
      <c r="I133" s="11">
        <v>55796</v>
      </c>
      <c r="J133" s="13" t="s">
        <v>21</v>
      </c>
      <c r="K133" s="13" t="s">
        <v>21</v>
      </c>
      <c r="L133" s="26">
        <v>1</v>
      </c>
      <c r="M133" s="26">
        <v>1</v>
      </c>
    </row>
    <row r="134" spans="1:13" ht="45" customHeight="1" x14ac:dyDescent="0.25">
      <c r="A134" s="14">
        <v>126</v>
      </c>
      <c r="B134" s="15" t="s">
        <v>176</v>
      </c>
      <c r="C134" s="31" t="s">
        <v>177</v>
      </c>
      <c r="D134" s="14" t="s">
        <v>16</v>
      </c>
      <c r="E134" s="14" t="s">
        <v>17</v>
      </c>
      <c r="F134" s="14" t="s">
        <v>18</v>
      </c>
      <c r="G134" s="14" t="s">
        <v>19</v>
      </c>
      <c r="H134" s="14" t="s">
        <v>20</v>
      </c>
      <c r="I134" s="14">
        <v>55796</v>
      </c>
      <c r="J134" s="13" t="s">
        <v>21</v>
      </c>
      <c r="K134" s="13" t="s">
        <v>21</v>
      </c>
      <c r="L134" s="26">
        <v>1</v>
      </c>
      <c r="M134" s="26">
        <v>1</v>
      </c>
    </row>
    <row r="135" spans="1:13" ht="45" customHeight="1" x14ac:dyDescent="0.25">
      <c r="A135" s="11">
        <v>127</v>
      </c>
      <c r="B135" s="12" t="s">
        <v>178</v>
      </c>
      <c r="C135" s="30" t="s">
        <v>177</v>
      </c>
      <c r="D135" s="11" t="s">
        <v>16</v>
      </c>
      <c r="E135" s="11" t="s">
        <v>17</v>
      </c>
      <c r="F135" s="11" t="s">
        <v>23</v>
      </c>
      <c r="G135" s="11" t="s">
        <v>19</v>
      </c>
      <c r="H135" s="11" t="s">
        <v>20</v>
      </c>
      <c r="I135" s="11">
        <v>55796</v>
      </c>
      <c r="J135" s="13" t="s">
        <v>21</v>
      </c>
      <c r="K135" s="13" t="s">
        <v>21</v>
      </c>
      <c r="L135" s="26">
        <v>1</v>
      </c>
      <c r="M135" s="26">
        <v>1</v>
      </c>
    </row>
    <row r="136" spans="1:13" ht="45" customHeight="1" x14ac:dyDescent="0.25">
      <c r="A136" s="14">
        <v>128</v>
      </c>
      <c r="B136" s="15" t="s">
        <v>179</v>
      </c>
      <c r="C136" s="31" t="s">
        <v>177</v>
      </c>
      <c r="D136" s="14" t="s">
        <v>16</v>
      </c>
      <c r="E136" s="14" t="s">
        <v>17</v>
      </c>
      <c r="F136" s="14" t="s">
        <v>25</v>
      </c>
      <c r="G136" s="14" t="s">
        <v>19</v>
      </c>
      <c r="H136" s="14" t="s">
        <v>20</v>
      </c>
      <c r="I136" s="14">
        <v>55796</v>
      </c>
      <c r="J136" s="13" t="s">
        <v>21</v>
      </c>
      <c r="K136" s="13" t="s">
        <v>21</v>
      </c>
      <c r="L136" s="26">
        <v>1</v>
      </c>
      <c r="M136" s="26">
        <v>1</v>
      </c>
    </row>
    <row r="137" spans="1:13" ht="45" customHeight="1" x14ac:dyDescent="0.25">
      <c r="A137" s="11">
        <v>129</v>
      </c>
      <c r="B137" s="12" t="s">
        <v>180</v>
      </c>
      <c r="C137" s="30" t="s">
        <v>177</v>
      </c>
      <c r="D137" s="11" t="s">
        <v>16</v>
      </c>
      <c r="E137" s="11" t="s">
        <v>17</v>
      </c>
      <c r="F137" s="11" t="s">
        <v>27</v>
      </c>
      <c r="G137" s="11" t="s">
        <v>19</v>
      </c>
      <c r="H137" s="11" t="s">
        <v>20</v>
      </c>
      <c r="I137" s="11">
        <v>55796</v>
      </c>
      <c r="J137" s="13" t="s">
        <v>21</v>
      </c>
      <c r="K137" s="13" t="s">
        <v>21</v>
      </c>
      <c r="L137" s="26">
        <v>1</v>
      </c>
      <c r="M137" s="26">
        <v>1</v>
      </c>
    </row>
    <row r="138" spans="1:13" ht="45" customHeight="1" x14ac:dyDescent="0.25">
      <c r="A138" s="14">
        <v>130</v>
      </c>
      <c r="B138" s="15" t="s">
        <v>181</v>
      </c>
      <c r="C138" s="31" t="s">
        <v>182</v>
      </c>
      <c r="D138" s="14" t="s">
        <v>16</v>
      </c>
      <c r="E138" s="14" t="s">
        <v>17</v>
      </c>
      <c r="F138" s="14" t="s">
        <v>18</v>
      </c>
      <c r="G138" s="14" t="s">
        <v>19</v>
      </c>
      <c r="H138" s="14" t="s">
        <v>20</v>
      </c>
      <c r="I138" s="14">
        <v>55796</v>
      </c>
      <c r="J138" s="13" t="s">
        <v>21</v>
      </c>
      <c r="K138" s="13" t="s">
        <v>21</v>
      </c>
      <c r="L138" s="26">
        <v>1</v>
      </c>
      <c r="M138" s="26">
        <v>1</v>
      </c>
    </row>
    <row r="139" spans="1:13" ht="45" customHeight="1" x14ac:dyDescent="0.25">
      <c r="A139" s="11">
        <v>131</v>
      </c>
      <c r="B139" s="12" t="s">
        <v>183</v>
      </c>
      <c r="C139" s="30" t="s">
        <v>182</v>
      </c>
      <c r="D139" s="11" t="s">
        <v>16</v>
      </c>
      <c r="E139" s="11" t="s">
        <v>17</v>
      </c>
      <c r="F139" s="11" t="s">
        <v>23</v>
      </c>
      <c r="G139" s="11" t="s">
        <v>19</v>
      </c>
      <c r="H139" s="11" t="s">
        <v>20</v>
      </c>
      <c r="I139" s="11">
        <v>55796</v>
      </c>
      <c r="J139" s="13" t="s">
        <v>21</v>
      </c>
      <c r="K139" s="13" t="s">
        <v>21</v>
      </c>
      <c r="L139" s="26">
        <v>1</v>
      </c>
      <c r="M139" s="26">
        <v>0.96491228070175439</v>
      </c>
    </row>
    <row r="140" spans="1:13" ht="45" customHeight="1" x14ac:dyDescent="0.25">
      <c r="A140" s="14">
        <v>132</v>
      </c>
      <c r="B140" s="15" t="s">
        <v>184</v>
      </c>
      <c r="C140" s="31" t="s">
        <v>182</v>
      </c>
      <c r="D140" s="14" t="s">
        <v>16</v>
      </c>
      <c r="E140" s="14" t="s">
        <v>17</v>
      </c>
      <c r="F140" s="14" t="s">
        <v>25</v>
      </c>
      <c r="G140" s="14" t="s">
        <v>19</v>
      </c>
      <c r="H140" s="14" t="s">
        <v>20</v>
      </c>
      <c r="I140" s="14">
        <v>55796</v>
      </c>
      <c r="J140" s="13" t="s">
        <v>21</v>
      </c>
      <c r="K140" s="13" t="s">
        <v>21</v>
      </c>
      <c r="L140" s="26">
        <v>1</v>
      </c>
      <c r="M140" s="26">
        <v>1</v>
      </c>
    </row>
    <row r="141" spans="1:13" ht="45" customHeight="1" x14ac:dyDescent="0.25">
      <c r="A141" s="11">
        <v>133</v>
      </c>
      <c r="B141" s="12" t="s">
        <v>185</v>
      </c>
      <c r="C141" s="30" t="s">
        <v>182</v>
      </c>
      <c r="D141" s="11" t="s">
        <v>16</v>
      </c>
      <c r="E141" s="11" t="s">
        <v>17</v>
      </c>
      <c r="F141" s="11" t="s">
        <v>27</v>
      </c>
      <c r="G141" s="11" t="s">
        <v>19</v>
      </c>
      <c r="H141" s="11" t="s">
        <v>20</v>
      </c>
      <c r="I141" s="11">
        <v>55796</v>
      </c>
      <c r="J141" s="13" t="s">
        <v>21</v>
      </c>
      <c r="K141" s="13" t="s">
        <v>21</v>
      </c>
      <c r="L141" s="26">
        <v>1</v>
      </c>
      <c r="M141" s="26">
        <v>1</v>
      </c>
    </row>
    <row r="142" spans="1:13" ht="45" customHeight="1" x14ac:dyDescent="0.25">
      <c r="A142" s="14">
        <v>134</v>
      </c>
      <c r="B142" s="15" t="s">
        <v>186</v>
      </c>
      <c r="C142" s="31" t="s">
        <v>187</v>
      </c>
      <c r="D142" s="14" t="s">
        <v>16</v>
      </c>
      <c r="E142" s="14" t="s">
        <v>17</v>
      </c>
      <c r="F142" s="14" t="s">
        <v>18</v>
      </c>
      <c r="G142" s="14" t="s">
        <v>19</v>
      </c>
      <c r="H142" s="14" t="s">
        <v>20</v>
      </c>
      <c r="I142" s="14">
        <v>55796</v>
      </c>
      <c r="J142" s="13" t="s">
        <v>21</v>
      </c>
      <c r="K142" s="13" t="s">
        <v>21</v>
      </c>
      <c r="L142" s="26">
        <v>1</v>
      </c>
      <c r="M142" s="26">
        <v>1</v>
      </c>
    </row>
    <row r="143" spans="1:13" ht="45" customHeight="1" x14ac:dyDescent="0.25">
      <c r="A143" s="11">
        <v>135</v>
      </c>
      <c r="B143" s="12" t="s">
        <v>188</v>
      </c>
      <c r="C143" s="30" t="s">
        <v>187</v>
      </c>
      <c r="D143" s="11" t="s">
        <v>16</v>
      </c>
      <c r="E143" s="11" t="s">
        <v>17</v>
      </c>
      <c r="F143" s="11" t="s">
        <v>23</v>
      </c>
      <c r="G143" s="11" t="s">
        <v>19</v>
      </c>
      <c r="H143" s="11" t="s">
        <v>20</v>
      </c>
      <c r="I143" s="11">
        <v>55796</v>
      </c>
      <c r="J143" s="13" t="s">
        <v>21</v>
      </c>
      <c r="K143" s="13" t="s">
        <v>21</v>
      </c>
      <c r="L143" s="26">
        <v>1</v>
      </c>
      <c r="M143" s="26">
        <v>0.92982456140350878</v>
      </c>
    </row>
    <row r="144" spans="1:13" ht="45" customHeight="1" x14ac:dyDescent="0.25">
      <c r="A144" s="14">
        <v>136</v>
      </c>
      <c r="B144" s="15" t="s">
        <v>189</v>
      </c>
      <c r="C144" s="31" t="s">
        <v>187</v>
      </c>
      <c r="D144" s="14" t="s">
        <v>16</v>
      </c>
      <c r="E144" s="14" t="s">
        <v>17</v>
      </c>
      <c r="F144" s="14" t="s">
        <v>25</v>
      </c>
      <c r="G144" s="14" t="s">
        <v>19</v>
      </c>
      <c r="H144" s="14" t="s">
        <v>20</v>
      </c>
      <c r="I144" s="14">
        <v>55796</v>
      </c>
      <c r="J144" s="13" t="s">
        <v>21</v>
      </c>
      <c r="K144" s="13" t="s">
        <v>21</v>
      </c>
      <c r="L144" s="26">
        <v>1</v>
      </c>
      <c r="M144" s="26">
        <v>0.91228070175438591</v>
      </c>
    </row>
    <row r="145" spans="1:13" ht="45" customHeight="1" x14ac:dyDescent="0.25">
      <c r="A145" s="11">
        <v>137</v>
      </c>
      <c r="B145" s="12" t="s">
        <v>190</v>
      </c>
      <c r="C145" s="30" t="s">
        <v>187</v>
      </c>
      <c r="D145" s="11" t="s">
        <v>16</v>
      </c>
      <c r="E145" s="11" t="s">
        <v>17</v>
      </c>
      <c r="F145" s="11" t="s">
        <v>27</v>
      </c>
      <c r="G145" s="11" t="s">
        <v>19</v>
      </c>
      <c r="H145" s="11" t="s">
        <v>20</v>
      </c>
      <c r="I145" s="11">
        <v>55796</v>
      </c>
      <c r="J145" s="13" t="s">
        <v>21</v>
      </c>
      <c r="K145" s="13" t="s">
        <v>21</v>
      </c>
      <c r="L145" s="26">
        <v>1</v>
      </c>
      <c r="M145" s="26">
        <v>0.94736842105263153</v>
      </c>
    </row>
    <row r="146" spans="1:13" ht="45" customHeight="1" x14ac:dyDescent="0.25">
      <c r="A146" s="14">
        <v>138</v>
      </c>
      <c r="B146" s="15" t="s">
        <v>191</v>
      </c>
      <c r="C146" s="31" t="s">
        <v>192</v>
      </c>
      <c r="D146" s="14" t="s">
        <v>16</v>
      </c>
      <c r="E146" s="14" t="s">
        <v>17</v>
      </c>
      <c r="F146" s="14" t="s">
        <v>18</v>
      </c>
      <c r="G146" s="14" t="s">
        <v>19</v>
      </c>
      <c r="H146" s="14" t="s">
        <v>20</v>
      </c>
      <c r="I146" s="14">
        <v>55796</v>
      </c>
      <c r="J146" s="13" t="s">
        <v>21</v>
      </c>
      <c r="K146" s="13" t="s">
        <v>21</v>
      </c>
      <c r="L146" s="26">
        <v>1</v>
      </c>
      <c r="M146" s="26">
        <v>1</v>
      </c>
    </row>
    <row r="147" spans="1:13" ht="45" customHeight="1" x14ac:dyDescent="0.25">
      <c r="A147" s="11">
        <v>139</v>
      </c>
      <c r="B147" s="12" t="s">
        <v>193</v>
      </c>
      <c r="C147" s="30" t="s">
        <v>192</v>
      </c>
      <c r="D147" s="11" t="s">
        <v>16</v>
      </c>
      <c r="E147" s="11" t="s">
        <v>17</v>
      </c>
      <c r="F147" s="11" t="s">
        <v>23</v>
      </c>
      <c r="G147" s="11" t="s">
        <v>19</v>
      </c>
      <c r="H147" s="11" t="s">
        <v>20</v>
      </c>
      <c r="I147" s="11">
        <v>55796</v>
      </c>
      <c r="J147" s="13" t="s">
        <v>21</v>
      </c>
      <c r="K147" s="13" t="s">
        <v>21</v>
      </c>
      <c r="L147" s="26">
        <v>1</v>
      </c>
      <c r="M147" s="26">
        <v>0.98245614035087714</v>
      </c>
    </row>
    <row r="148" spans="1:13" ht="45" customHeight="1" x14ac:dyDescent="0.25">
      <c r="A148" s="14">
        <v>140</v>
      </c>
      <c r="B148" s="15" t="s">
        <v>194</v>
      </c>
      <c r="C148" s="31" t="s">
        <v>192</v>
      </c>
      <c r="D148" s="14" t="s">
        <v>16</v>
      </c>
      <c r="E148" s="14" t="s">
        <v>17</v>
      </c>
      <c r="F148" s="14" t="s">
        <v>25</v>
      </c>
      <c r="G148" s="14" t="s">
        <v>19</v>
      </c>
      <c r="H148" s="14" t="s">
        <v>20</v>
      </c>
      <c r="I148" s="14">
        <v>55796</v>
      </c>
      <c r="J148" s="13" t="s">
        <v>21</v>
      </c>
      <c r="K148" s="13" t="s">
        <v>21</v>
      </c>
      <c r="L148" s="26">
        <v>1</v>
      </c>
      <c r="M148" s="26">
        <v>1</v>
      </c>
    </row>
    <row r="149" spans="1:13" ht="45" customHeight="1" x14ac:dyDescent="0.25">
      <c r="A149" s="11">
        <v>141</v>
      </c>
      <c r="B149" s="12" t="s">
        <v>195</v>
      </c>
      <c r="C149" s="30" t="s">
        <v>192</v>
      </c>
      <c r="D149" s="11" t="s">
        <v>16</v>
      </c>
      <c r="E149" s="11" t="s">
        <v>17</v>
      </c>
      <c r="F149" s="11" t="s">
        <v>27</v>
      </c>
      <c r="G149" s="11" t="s">
        <v>19</v>
      </c>
      <c r="H149" s="11" t="s">
        <v>20</v>
      </c>
      <c r="I149" s="11">
        <v>55796</v>
      </c>
      <c r="J149" s="13" t="s">
        <v>21</v>
      </c>
      <c r="K149" s="13" t="s">
        <v>21</v>
      </c>
      <c r="L149" s="26">
        <v>1</v>
      </c>
      <c r="M149" s="26">
        <v>1</v>
      </c>
    </row>
    <row r="150" spans="1:13" ht="45" customHeight="1" x14ac:dyDescent="0.25">
      <c r="A150" s="14">
        <v>142</v>
      </c>
      <c r="B150" s="15" t="s">
        <v>196</v>
      </c>
      <c r="C150" s="31" t="s">
        <v>197</v>
      </c>
      <c r="D150" s="14" t="s">
        <v>16</v>
      </c>
      <c r="E150" s="14" t="s">
        <v>17</v>
      </c>
      <c r="F150" s="14" t="s">
        <v>18</v>
      </c>
      <c r="G150" s="14" t="s">
        <v>19</v>
      </c>
      <c r="H150" s="14" t="s">
        <v>20</v>
      </c>
      <c r="I150" s="14">
        <v>55796</v>
      </c>
      <c r="J150" s="13" t="s">
        <v>21</v>
      </c>
      <c r="K150" s="13" t="s">
        <v>21</v>
      </c>
      <c r="L150" s="26">
        <v>1</v>
      </c>
      <c r="M150" s="26">
        <v>1</v>
      </c>
    </row>
    <row r="151" spans="1:13" ht="45" customHeight="1" x14ac:dyDescent="0.25">
      <c r="A151" s="11">
        <v>143</v>
      </c>
      <c r="B151" s="12" t="s">
        <v>198</v>
      </c>
      <c r="C151" s="30" t="s">
        <v>197</v>
      </c>
      <c r="D151" s="11" t="s">
        <v>16</v>
      </c>
      <c r="E151" s="11" t="s">
        <v>17</v>
      </c>
      <c r="F151" s="11" t="s">
        <v>23</v>
      </c>
      <c r="G151" s="11" t="s">
        <v>19</v>
      </c>
      <c r="H151" s="11" t="s">
        <v>20</v>
      </c>
      <c r="I151" s="11">
        <v>55796</v>
      </c>
      <c r="J151" s="13" t="s">
        <v>21</v>
      </c>
      <c r="K151" s="13" t="s">
        <v>21</v>
      </c>
      <c r="L151" s="26">
        <v>1</v>
      </c>
      <c r="M151" s="26">
        <v>0.94736842105263153</v>
      </c>
    </row>
    <row r="152" spans="1:13" ht="45" customHeight="1" x14ac:dyDescent="0.25">
      <c r="A152" s="14">
        <v>144</v>
      </c>
      <c r="B152" s="15" t="s">
        <v>199</v>
      </c>
      <c r="C152" s="31" t="s">
        <v>197</v>
      </c>
      <c r="D152" s="14" t="s">
        <v>16</v>
      </c>
      <c r="E152" s="14" t="s">
        <v>17</v>
      </c>
      <c r="F152" s="14" t="s">
        <v>25</v>
      </c>
      <c r="G152" s="14" t="s">
        <v>19</v>
      </c>
      <c r="H152" s="14" t="s">
        <v>20</v>
      </c>
      <c r="I152" s="14">
        <v>55796</v>
      </c>
      <c r="J152" s="13" t="s">
        <v>21</v>
      </c>
      <c r="K152" s="13" t="s">
        <v>21</v>
      </c>
      <c r="L152" s="26">
        <v>1</v>
      </c>
      <c r="M152" s="26">
        <v>0.92982456140350878</v>
      </c>
    </row>
    <row r="153" spans="1:13" ht="45" customHeight="1" x14ac:dyDescent="0.25">
      <c r="A153" s="11">
        <v>145</v>
      </c>
      <c r="B153" s="12" t="s">
        <v>200</v>
      </c>
      <c r="C153" s="30" t="s">
        <v>197</v>
      </c>
      <c r="D153" s="11" t="s">
        <v>16</v>
      </c>
      <c r="E153" s="11" t="s">
        <v>17</v>
      </c>
      <c r="F153" s="11" t="s">
        <v>27</v>
      </c>
      <c r="G153" s="11" t="s">
        <v>19</v>
      </c>
      <c r="H153" s="11" t="s">
        <v>20</v>
      </c>
      <c r="I153" s="11">
        <v>55796</v>
      </c>
      <c r="J153" s="13" t="s">
        <v>21</v>
      </c>
      <c r="K153" s="13" t="s">
        <v>21</v>
      </c>
      <c r="L153" s="26">
        <v>1</v>
      </c>
      <c r="M153" s="26">
        <v>0.94736842105263153</v>
      </c>
    </row>
    <row r="154" spans="1:13" ht="45" customHeight="1" x14ac:dyDescent="0.25">
      <c r="A154" s="14">
        <v>146</v>
      </c>
      <c r="B154" s="15" t="s">
        <v>201</v>
      </c>
      <c r="C154" s="31" t="s">
        <v>202</v>
      </c>
      <c r="D154" s="14" t="s">
        <v>16</v>
      </c>
      <c r="E154" s="14" t="s">
        <v>17</v>
      </c>
      <c r="F154" s="14" t="s">
        <v>18</v>
      </c>
      <c r="G154" s="14" t="s">
        <v>19</v>
      </c>
      <c r="H154" s="14" t="s">
        <v>20</v>
      </c>
      <c r="I154" s="14">
        <v>55796</v>
      </c>
      <c r="J154" s="13" t="s">
        <v>21</v>
      </c>
      <c r="K154" s="13" t="s">
        <v>21</v>
      </c>
      <c r="L154" s="26">
        <v>1</v>
      </c>
      <c r="M154" s="26">
        <v>1</v>
      </c>
    </row>
    <row r="155" spans="1:13" ht="45" customHeight="1" x14ac:dyDescent="0.25">
      <c r="A155" s="11">
        <v>147</v>
      </c>
      <c r="B155" s="12" t="s">
        <v>203</v>
      </c>
      <c r="C155" s="30" t="s">
        <v>202</v>
      </c>
      <c r="D155" s="11" t="s">
        <v>16</v>
      </c>
      <c r="E155" s="11" t="s">
        <v>17</v>
      </c>
      <c r="F155" s="11" t="s">
        <v>23</v>
      </c>
      <c r="G155" s="11" t="s">
        <v>19</v>
      </c>
      <c r="H155" s="11" t="s">
        <v>20</v>
      </c>
      <c r="I155" s="11">
        <v>55796</v>
      </c>
      <c r="J155" s="13" t="s">
        <v>21</v>
      </c>
      <c r="K155" s="13" t="s">
        <v>21</v>
      </c>
      <c r="L155" s="26">
        <v>1</v>
      </c>
      <c r="M155" s="26">
        <v>0.94736842105263153</v>
      </c>
    </row>
    <row r="156" spans="1:13" ht="45" customHeight="1" x14ac:dyDescent="0.25">
      <c r="A156" s="14">
        <v>148</v>
      </c>
      <c r="B156" s="15" t="s">
        <v>204</v>
      </c>
      <c r="C156" s="31" t="s">
        <v>202</v>
      </c>
      <c r="D156" s="14" t="s">
        <v>16</v>
      </c>
      <c r="E156" s="14" t="s">
        <v>17</v>
      </c>
      <c r="F156" s="14" t="s">
        <v>25</v>
      </c>
      <c r="G156" s="14" t="s">
        <v>19</v>
      </c>
      <c r="H156" s="14" t="s">
        <v>20</v>
      </c>
      <c r="I156" s="14">
        <v>55796</v>
      </c>
      <c r="J156" s="13" t="s">
        <v>21</v>
      </c>
      <c r="K156" s="13" t="s">
        <v>21</v>
      </c>
      <c r="L156" s="26">
        <v>1</v>
      </c>
      <c r="M156" s="26">
        <v>0.89473684210526316</v>
      </c>
    </row>
    <row r="157" spans="1:13" ht="45" customHeight="1" x14ac:dyDescent="0.25">
      <c r="A157" s="11">
        <v>149</v>
      </c>
      <c r="B157" s="12" t="s">
        <v>205</v>
      </c>
      <c r="C157" s="30" t="s">
        <v>202</v>
      </c>
      <c r="D157" s="11" t="s">
        <v>16</v>
      </c>
      <c r="E157" s="11" t="s">
        <v>17</v>
      </c>
      <c r="F157" s="11" t="s">
        <v>27</v>
      </c>
      <c r="G157" s="11" t="s">
        <v>19</v>
      </c>
      <c r="H157" s="11" t="s">
        <v>20</v>
      </c>
      <c r="I157" s="11">
        <v>55796</v>
      </c>
      <c r="J157" s="13" t="s">
        <v>21</v>
      </c>
      <c r="K157" s="13" t="s">
        <v>21</v>
      </c>
      <c r="L157" s="26">
        <v>1</v>
      </c>
      <c r="M157" s="26">
        <v>0.97368421052631582</v>
      </c>
    </row>
    <row r="158" spans="1:13" ht="45" customHeight="1" x14ac:dyDescent="0.25">
      <c r="A158" s="14">
        <v>150</v>
      </c>
      <c r="B158" s="15" t="s">
        <v>206</v>
      </c>
      <c r="C158" s="31" t="s">
        <v>207</v>
      </c>
      <c r="D158" s="14" t="s">
        <v>16</v>
      </c>
      <c r="E158" s="14" t="s">
        <v>17</v>
      </c>
      <c r="F158" s="14" t="s">
        <v>18</v>
      </c>
      <c r="G158" s="14" t="s">
        <v>19</v>
      </c>
      <c r="H158" s="14" t="s">
        <v>20</v>
      </c>
      <c r="I158" s="14">
        <v>55796</v>
      </c>
      <c r="J158" s="13" t="s">
        <v>21</v>
      </c>
      <c r="K158" s="13" t="s">
        <v>21</v>
      </c>
      <c r="L158" s="26">
        <v>0.94736842105263153</v>
      </c>
      <c r="M158" s="26">
        <v>0.86842105263157898</v>
      </c>
    </row>
    <row r="159" spans="1:13" ht="45" customHeight="1" x14ac:dyDescent="0.25">
      <c r="A159" s="11">
        <v>151</v>
      </c>
      <c r="B159" s="12" t="s">
        <v>208</v>
      </c>
      <c r="C159" s="30" t="s">
        <v>207</v>
      </c>
      <c r="D159" s="11" t="s">
        <v>16</v>
      </c>
      <c r="E159" s="11" t="s">
        <v>17</v>
      </c>
      <c r="F159" s="11" t="s">
        <v>23</v>
      </c>
      <c r="G159" s="11" t="s">
        <v>19</v>
      </c>
      <c r="H159" s="11" t="s">
        <v>20</v>
      </c>
      <c r="I159" s="11">
        <v>55796</v>
      </c>
      <c r="J159" s="13" t="s">
        <v>21</v>
      </c>
      <c r="K159" s="13" t="s">
        <v>21</v>
      </c>
      <c r="L159" s="26">
        <v>0.94736842105263153</v>
      </c>
      <c r="M159" s="26">
        <v>0.85964912280701755</v>
      </c>
    </row>
    <row r="160" spans="1:13" ht="45" customHeight="1" x14ac:dyDescent="0.25">
      <c r="A160" s="14">
        <v>152</v>
      </c>
      <c r="B160" s="15" t="s">
        <v>209</v>
      </c>
      <c r="C160" s="31" t="s">
        <v>207</v>
      </c>
      <c r="D160" s="14" t="s">
        <v>16</v>
      </c>
      <c r="E160" s="14" t="s">
        <v>17</v>
      </c>
      <c r="F160" s="14" t="s">
        <v>25</v>
      </c>
      <c r="G160" s="14" t="s">
        <v>19</v>
      </c>
      <c r="H160" s="14" t="s">
        <v>20</v>
      </c>
      <c r="I160" s="14">
        <v>55796</v>
      </c>
      <c r="J160" s="13" t="s">
        <v>21</v>
      </c>
      <c r="K160" s="13" t="s">
        <v>21</v>
      </c>
      <c r="L160" s="26">
        <v>0.94736842105263153</v>
      </c>
      <c r="M160" s="26">
        <v>0.82456140350877194</v>
      </c>
    </row>
    <row r="161" spans="1:13" ht="45" customHeight="1" x14ac:dyDescent="0.25">
      <c r="A161" s="11">
        <v>153</v>
      </c>
      <c r="B161" s="12" t="s">
        <v>210</v>
      </c>
      <c r="C161" s="30" t="s">
        <v>207</v>
      </c>
      <c r="D161" s="11" t="s">
        <v>16</v>
      </c>
      <c r="E161" s="11" t="s">
        <v>17</v>
      </c>
      <c r="F161" s="11" t="s">
        <v>27</v>
      </c>
      <c r="G161" s="11" t="s">
        <v>19</v>
      </c>
      <c r="H161" s="11" t="s">
        <v>20</v>
      </c>
      <c r="I161" s="11">
        <v>55796</v>
      </c>
      <c r="J161" s="13" t="s">
        <v>21</v>
      </c>
      <c r="K161" s="13" t="s">
        <v>21</v>
      </c>
      <c r="L161" s="26">
        <v>0.94736842105263153</v>
      </c>
      <c r="M161" s="26">
        <v>0.89473684210526316</v>
      </c>
    </row>
    <row r="162" spans="1:13" ht="45" customHeight="1" x14ac:dyDescent="0.25">
      <c r="A162" s="14">
        <v>154</v>
      </c>
      <c r="B162" s="15" t="s">
        <v>211</v>
      </c>
      <c r="C162" s="31" t="s">
        <v>212</v>
      </c>
      <c r="D162" s="14" t="s">
        <v>712</v>
      </c>
      <c r="E162" s="14" t="s">
        <v>17</v>
      </c>
      <c r="F162" s="14" t="s">
        <v>18</v>
      </c>
      <c r="G162" s="14" t="s">
        <v>19</v>
      </c>
      <c r="H162" s="14" t="s">
        <v>20</v>
      </c>
      <c r="I162" s="14">
        <v>55796</v>
      </c>
      <c r="J162" s="13" t="s">
        <v>21</v>
      </c>
      <c r="K162" s="13" t="s">
        <v>21</v>
      </c>
      <c r="L162" s="26">
        <v>1</v>
      </c>
      <c r="M162" s="26">
        <v>0.94776119402985071</v>
      </c>
    </row>
    <row r="163" spans="1:13" ht="45" customHeight="1" x14ac:dyDescent="0.25">
      <c r="A163" s="11">
        <v>155</v>
      </c>
      <c r="B163" s="12" t="s">
        <v>213</v>
      </c>
      <c r="C163" s="30" t="s">
        <v>212</v>
      </c>
      <c r="D163" s="11" t="s">
        <v>712</v>
      </c>
      <c r="E163" s="11" t="s">
        <v>17</v>
      </c>
      <c r="F163" s="11" t="s">
        <v>23</v>
      </c>
      <c r="G163" s="11" t="s">
        <v>19</v>
      </c>
      <c r="H163" s="11" t="s">
        <v>20</v>
      </c>
      <c r="I163" s="11">
        <v>55796</v>
      </c>
      <c r="J163" s="13" t="s">
        <v>21</v>
      </c>
      <c r="K163" s="13" t="s">
        <v>21</v>
      </c>
      <c r="L163" s="26">
        <v>1</v>
      </c>
      <c r="M163" s="26">
        <v>0.94029850746268662</v>
      </c>
    </row>
    <row r="164" spans="1:13" ht="45" customHeight="1" x14ac:dyDescent="0.25">
      <c r="A164" s="14">
        <v>156</v>
      </c>
      <c r="B164" s="15" t="s">
        <v>214</v>
      </c>
      <c r="C164" s="31" t="s">
        <v>212</v>
      </c>
      <c r="D164" s="14" t="s">
        <v>712</v>
      </c>
      <c r="E164" s="14" t="s">
        <v>17</v>
      </c>
      <c r="F164" s="14" t="s">
        <v>25</v>
      </c>
      <c r="G164" s="14" t="s">
        <v>19</v>
      </c>
      <c r="H164" s="14" t="s">
        <v>20</v>
      </c>
      <c r="I164" s="14">
        <v>55796</v>
      </c>
      <c r="J164" s="13" t="s">
        <v>21</v>
      </c>
      <c r="K164" s="13" t="s">
        <v>21</v>
      </c>
      <c r="L164" s="26">
        <v>1</v>
      </c>
      <c r="M164" s="26">
        <v>0.91542288557213936</v>
      </c>
    </row>
    <row r="165" spans="1:13" ht="45" customHeight="1" x14ac:dyDescent="0.25">
      <c r="A165" s="11">
        <v>157</v>
      </c>
      <c r="B165" s="12" t="s">
        <v>215</v>
      </c>
      <c r="C165" s="30" t="s">
        <v>216</v>
      </c>
      <c r="D165" s="11" t="s">
        <v>712</v>
      </c>
      <c r="E165" s="11" t="s">
        <v>17</v>
      </c>
      <c r="F165" s="11" t="s">
        <v>18</v>
      </c>
      <c r="G165" s="11" t="s">
        <v>19</v>
      </c>
      <c r="H165" s="11" t="s">
        <v>20</v>
      </c>
      <c r="I165" s="11">
        <v>55796</v>
      </c>
      <c r="J165" s="13" t="s">
        <v>21</v>
      </c>
      <c r="K165" s="13" t="s">
        <v>21</v>
      </c>
      <c r="L165" s="26">
        <v>0.9850746268656716</v>
      </c>
      <c r="M165" s="26">
        <v>0.96268656716417911</v>
      </c>
    </row>
    <row r="166" spans="1:13" ht="45" customHeight="1" x14ac:dyDescent="0.25">
      <c r="A166" s="14">
        <v>158</v>
      </c>
      <c r="B166" s="15" t="s">
        <v>217</v>
      </c>
      <c r="C166" s="31" t="s">
        <v>216</v>
      </c>
      <c r="D166" s="14" t="s">
        <v>712</v>
      </c>
      <c r="E166" s="14" t="s">
        <v>17</v>
      </c>
      <c r="F166" s="14" t="s">
        <v>23</v>
      </c>
      <c r="G166" s="14" t="s">
        <v>19</v>
      </c>
      <c r="H166" s="14" t="s">
        <v>20</v>
      </c>
      <c r="I166" s="14">
        <v>55796</v>
      </c>
      <c r="J166" s="13" t="s">
        <v>21</v>
      </c>
      <c r="K166" s="13" t="s">
        <v>21</v>
      </c>
      <c r="L166" s="26">
        <v>0.9850746268656716</v>
      </c>
      <c r="M166" s="26">
        <v>0.93532338308457708</v>
      </c>
    </row>
    <row r="167" spans="1:13" ht="45" customHeight="1" x14ac:dyDescent="0.25">
      <c r="A167" s="11">
        <v>159</v>
      </c>
      <c r="B167" s="12" t="s">
        <v>218</v>
      </c>
      <c r="C167" s="30" t="s">
        <v>216</v>
      </c>
      <c r="D167" s="11" t="s">
        <v>712</v>
      </c>
      <c r="E167" s="11" t="s">
        <v>17</v>
      </c>
      <c r="F167" s="11" t="s">
        <v>25</v>
      </c>
      <c r="G167" s="11" t="s">
        <v>19</v>
      </c>
      <c r="H167" s="11" t="s">
        <v>20</v>
      </c>
      <c r="I167" s="11">
        <v>55796</v>
      </c>
      <c r="J167" s="13" t="s">
        <v>21</v>
      </c>
      <c r="K167" s="13" t="s">
        <v>21</v>
      </c>
      <c r="L167" s="26">
        <v>0.9850746268656716</v>
      </c>
      <c r="M167" s="26">
        <v>0.93532338308457708</v>
      </c>
    </row>
    <row r="168" spans="1:13" ht="45" customHeight="1" x14ac:dyDescent="0.25">
      <c r="A168" s="14">
        <v>160</v>
      </c>
      <c r="B168" s="15" t="s">
        <v>219</v>
      </c>
      <c r="C168" s="31" t="s">
        <v>220</v>
      </c>
      <c r="D168" s="14" t="s">
        <v>712</v>
      </c>
      <c r="E168" s="14" t="s">
        <v>17</v>
      </c>
      <c r="F168" s="14" t="s">
        <v>18</v>
      </c>
      <c r="G168" s="14" t="s">
        <v>19</v>
      </c>
      <c r="H168" s="14" t="s">
        <v>20</v>
      </c>
      <c r="I168" s="14">
        <v>55796</v>
      </c>
      <c r="J168" s="13" t="s">
        <v>21</v>
      </c>
      <c r="K168" s="13" t="s">
        <v>21</v>
      </c>
      <c r="L168" s="26">
        <v>1</v>
      </c>
      <c r="M168" s="26">
        <v>0.97014925373134331</v>
      </c>
    </row>
    <row r="169" spans="1:13" ht="45" customHeight="1" x14ac:dyDescent="0.25">
      <c r="A169" s="11">
        <v>161</v>
      </c>
      <c r="B169" s="12" t="s">
        <v>221</v>
      </c>
      <c r="C169" s="30" t="s">
        <v>220</v>
      </c>
      <c r="D169" s="11" t="s">
        <v>712</v>
      </c>
      <c r="E169" s="11" t="s">
        <v>17</v>
      </c>
      <c r="F169" s="11" t="s">
        <v>23</v>
      </c>
      <c r="G169" s="11" t="s">
        <v>19</v>
      </c>
      <c r="H169" s="11" t="s">
        <v>20</v>
      </c>
      <c r="I169" s="11">
        <v>55796</v>
      </c>
      <c r="J169" s="13" t="s">
        <v>21</v>
      </c>
      <c r="K169" s="13" t="s">
        <v>21</v>
      </c>
      <c r="L169" s="26">
        <v>1</v>
      </c>
      <c r="M169" s="26">
        <v>0.96517412935323388</v>
      </c>
    </row>
    <row r="170" spans="1:13" ht="45" customHeight="1" x14ac:dyDescent="0.25">
      <c r="A170" s="14">
        <v>162</v>
      </c>
      <c r="B170" s="15" t="s">
        <v>222</v>
      </c>
      <c r="C170" s="31" t="s">
        <v>220</v>
      </c>
      <c r="D170" s="14" t="s">
        <v>712</v>
      </c>
      <c r="E170" s="14" t="s">
        <v>17</v>
      </c>
      <c r="F170" s="14" t="s">
        <v>25</v>
      </c>
      <c r="G170" s="14" t="s">
        <v>19</v>
      </c>
      <c r="H170" s="14" t="s">
        <v>20</v>
      </c>
      <c r="I170" s="14">
        <v>55796</v>
      </c>
      <c r="J170" s="13" t="s">
        <v>21</v>
      </c>
      <c r="K170" s="13" t="s">
        <v>21</v>
      </c>
      <c r="L170" s="26">
        <v>1</v>
      </c>
      <c r="M170" s="26">
        <v>0.92537313432835822</v>
      </c>
    </row>
    <row r="171" spans="1:13" ht="45" customHeight="1" x14ac:dyDescent="0.25">
      <c r="A171" s="11">
        <v>163</v>
      </c>
      <c r="B171" s="12" t="s">
        <v>223</v>
      </c>
      <c r="C171" s="30" t="s">
        <v>224</v>
      </c>
      <c r="D171" s="11" t="s">
        <v>712</v>
      </c>
      <c r="E171" s="11" t="s">
        <v>17</v>
      </c>
      <c r="F171" s="11" t="s">
        <v>18</v>
      </c>
      <c r="G171" s="11" t="s">
        <v>19</v>
      </c>
      <c r="H171" s="11" t="s">
        <v>225</v>
      </c>
      <c r="I171" s="11">
        <v>37997</v>
      </c>
      <c r="J171" s="13" t="s">
        <v>21</v>
      </c>
      <c r="K171" s="13" t="s">
        <v>21</v>
      </c>
      <c r="L171" s="26">
        <v>1</v>
      </c>
      <c r="M171" s="26">
        <v>0.96969696969696972</v>
      </c>
    </row>
    <row r="172" spans="1:13" ht="45" customHeight="1" x14ac:dyDescent="0.25">
      <c r="A172" s="14">
        <v>164</v>
      </c>
      <c r="B172" s="15" t="s">
        <v>226</v>
      </c>
      <c r="C172" s="31" t="s">
        <v>224</v>
      </c>
      <c r="D172" s="14" t="s">
        <v>712</v>
      </c>
      <c r="E172" s="14" t="s">
        <v>17</v>
      </c>
      <c r="F172" s="14" t="s">
        <v>23</v>
      </c>
      <c r="G172" s="14" t="s">
        <v>19</v>
      </c>
      <c r="H172" s="14" t="s">
        <v>225</v>
      </c>
      <c r="I172" s="14">
        <v>37997</v>
      </c>
      <c r="J172" s="13" t="s">
        <v>21</v>
      </c>
      <c r="K172" s="13" t="s">
        <v>21</v>
      </c>
      <c r="L172" s="26">
        <v>1</v>
      </c>
      <c r="M172" s="26">
        <v>0.91245791245791241</v>
      </c>
    </row>
    <row r="173" spans="1:13" ht="45" customHeight="1" x14ac:dyDescent="0.25">
      <c r="A173" s="11">
        <v>165</v>
      </c>
      <c r="B173" s="12" t="s">
        <v>227</v>
      </c>
      <c r="C173" s="30" t="s">
        <v>224</v>
      </c>
      <c r="D173" s="11" t="s">
        <v>712</v>
      </c>
      <c r="E173" s="11" t="s">
        <v>17</v>
      </c>
      <c r="F173" s="11" t="s">
        <v>25</v>
      </c>
      <c r="G173" s="11" t="s">
        <v>19</v>
      </c>
      <c r="H173" s="11" t="s">
        <v>225</v>
      </c>
      <c r="I173" s="11">
        <v>37997</v>
      </c>
      <c r="J173" s="13" t="s">
        <v>21</v>
      </c>
      <c r="K173" s="13" t="s">
        <v>21</v>
      </c>
      <c r="L173" s="26">
        <v>1</v>
      </c>
      <c r="M173" s="26">
        <v>0.91245791245791241</v>
      </c>
    </row>
    <row r="174" spans="1:13" ht="45" customHeight="1" x14ac:dyDescent="0.25">
      <c r="A174" s="14">
        <v>166</v>
      </c>
      <c r="B174" s="15" t="s">
        <v>228</v>
      </c>
      <c r="C174" s="31" t="s">
        <v>229</v>
      </c>
      <c r="D174" s="14" t="s">
        <v>712</v>
      </c>
      <c r="E174" s="14" t="s">
        <v>17</v>
      </c>
      <c r="F174" s="14" t="s">
        <v>18</v>
      </c>
      <c r="G174" s="14" t="s">
        <v>19</v>
      </c>
      <c r="H174" s="14" t="s">
        <v>230</v>
      </c>
      <c r="I174" s="14">
        <v>29204</v>
      </c>
      <c r="J174" s="13" t="s">
        <v>21</v>
      </c>
      <c r="K174" s="13" t="s">
        <v>21</v>
      </c>
      <c r="L174" s="26">
        <v>0.97979797979797978</v>
      </c>
      <c r="M174" s="26">
        <v>0.92929292929292928</v>
      </c>
    </row>
    <row r="175" spans="1:13" ht="45" customHeight="1" x14ac:dyDescent="0.25">
      <c r="A175" s="11">
        <v>167</v>
      </c>
      <c r="B175" s="12" t="s">
        <v>231</v>
      </c>
      <c r="C175" s="30" t="s">
        <v>229</v>
      </c>
      <c r="D175" s="11" t="s">
        <v>712</v>
      </c>
      <c r="E175" s="11" t="s">
        <v>17</v>
      </c>
      <c r="F175" s="11" t="s">
        <v>23</v>
      </c>
      <c r="G175" s="11" t="s">
        <v>19</v>
      </c>
      <c r="H175" s="11" t="s">
        <v>230</v>
      </c>
      <c r="I175" s="11">
        <v>29204</v>
      </c>
      <c r="J175" s="13" t="s">
        <v>21</v>
      </c>
      <c r="K175" s="13" t="s">
        <v>21</v>
      </c>
      <c r="L175" s="26">
        <v>0.97979797979797978</v>
      </c>
      <c r="M175" s="26">
        <v>0.83838383838383834</v>
      </c>
    </row>
    <row r="176" spans="1:13" ht="45" customHeight="1" x14ac:dyDescent="0.25">
      <c r="A176" s="14">
        <v>168</v>
      </c>
      <c r="B176" s="15" t="s">
        <v>232</v>
      </c>
      <c r="C176" s="31" t="s">
        <v>229</v>
      </c>
      <c r="D176" s="14" t="s">
        <v>712</v>
      </c>
      <c r="E176" s="14" t="s">
        <v>17</v>
      </c>
      <c r="F176" s="14" t="s">
        <v>25</v>
      </c>
      <c r="G176" s="14" t="s">
        <v>19</v>
      </c>
      <c r="H176" s="14" t="s">
        <v>230</v>
      </c>
      <c r="I176" s="14">
        <v>29204</v>
      </c>
      <c r="J176" s="13" t="s">
        <v>21</v>
      </c>
      <c r="K176" s="13" t="s">
        <v>21</v>
      </c>
      <c r="L176" s="26">
        <v>0.97979797979797978</v>
      </c>
      <c r="M176" s="26">
        <v>0.84511784511784516</v>
      </c>
    </row>
    <row r="177" spans="1:13" ht="45" customHeight="1" x14ac:dyDescent="0.25">
      <c r="A177" s="11">
        <v>169</v>
      </c>
      <c r="B177" s="12" t="s">
        <v>233</v>
      </c>
      <c r="C177" s="30" t="s">
        <v>234</v>
      </c>
      <c r="D177" s="11" t="s">
        <v>712</v>
      </c>
      <c r="E177" s="11" t="s">
        <v>17</v>
      </c>
      <c r="F177" s="11" t="s">
        <v>18</v>
      </c>
      <c r="G177" s="11" t="s">
        <v>19</v>
      </c>
      <c r="H177" s="11" t="s">
        <v>235</v>
      </c>
      <c r="I177" s="11">
        <v>23523</v>
      </c>
      <c r="J177" s="13" t="s">
        <v>21</v>
      </c>
      <c r="K177" s="13" t="s">
        <v>21</v>
      </c>
      <c r="L177" s="26">
        <v>0.98989898989898994</v>
      </c>
      <c r="M177" s="26">
        <v>0.9242424242424242</v>
      </c>
    </row>
    <row r="178" spans="1:13" ht="45" customHeight="1" x14ac:dyDescent="0.25">
      <c r="A178" s="14">
        <v>170</v>
      </c>
      <c r="B178" s="15" t="s">
        <v>236</v>
      </c>
      <c r="C178" s="31" t="s">
        <v>234</v>
      </c>
      <c r="D178" s="14" t="s">
        <v>712</v>
      </c>
      <c r="E178" s="14" t="s">
        <v>17</v>
      </c>
      <c r="F178" s="14" t="s">
        <v>23</v>
      </c>
      <c r="G178" s="14" t="s">
        <v>19</v>
      </c>
      <c r="H178" s="14" t="s">
        <v>235</v>
      </c>
      <c r="I178" s="14">
        <v>23523</v>
      </c>
      <c r="J178" s="13" t="s">
        <v>21</v>
      </c>
      <c r="K178" s="13" t="s">
        <v>21</v>
      </c>
      <c r="L178" s="26">
        <v>0.98989898989898994</v>
      </c>
      <c r="M178" s="26">
        <v>0.80134680134680136</v>
      </c>
    </row>
    <row r="179" spans="1:13" ht="45" customHeight="1" x14ac:dyDescent="0.25">
      <c r="A179" s="11">
        <v>171</v>
      </c>
      <c r="B179" s="12" t="s">
        <v>237</v>
      </c>
      <c r="C179" s="30" t="s">
        <v>234</v>
      </c>
      <c r="D179" s="11" t="s">
        <v>712</v>
      </c>
      <c r="E179" s="11" t="s">
        <v>17</v>
      </c>
      <c r="F179" s="11" t="s">
        <v>25</v>
      </c>
      <c r="G179" s="11" t="s">
        <v>19</v>
      </c>
      <c r="H179" s="11" t="s">
        <v>235</v>
      </c>
      <c r="I179" s="11">
        <v>23523</v>
      </c>
      <c r="J179" s="13" t="s">
        <v>21</v>
      </c>
      <c r="K179" s="13" t="s">
        <v>21</v>
      </c>
      <c r="L179" s="26">
        <v>0.98989898989898994</v>
      </c>
      <c r="M179" s="26">
        <v>0.79797979797979801</v>
      </c>
    </row>
    <row r="180" spans="1:13" ht="45" customHeight="1" x14ac:dyDescent="0.25">
      <c r="A180" s="14">
        <v>172</v>
      </c>
      <c r="B180" s="15" t="s">
        <v>238</v>
      </c>
      <c r="C180" s="31" t="s">
        <v>239</v>
      </c>
      <c r="D180" s="14" t="s">
        <v>16</v>
      </c>
      <c r="E180" s="14" t="s">
        <v>17</v>
      </c>
      <c r="F180" s="14" t="s">
        <v>25</v>
      </c>
      <c r="G180" s="14" t="s">
        <v>240</v>
      </c>
      <c r="H180" s="14" t="s">
        <v>20</v>
      </c>
      <c r="I180" s="14">
        <v>55796</v>
      </c>
      <c r="J180" s="13" t="s">
        <v>21</v>
      </c>
      <c r="K180" s="13" t="s">
        <v>21</v>
      </c>
      <c r="L180" s="26">
        <v>1</v>
      </c>
      <c r="M180" s="26">
        <v>0.7192982456140351</v>
      </c>
    </row>
    <row r="181" spans="1:13" ht="45" customHeight="1" x14ac:dyDescent="0.25">
      <c r="A181" s="11">
        <v>173</v>
      </c>
      <c r="B181" s="12" t="s">
        <v>241</v>
      </c>
      <c r="C181" s="30" t="s">
        <v>242</v>
      </c>
      <c r="D181" s="11" t="s">
        <v>16</v>
      </c>
      <c r="E181" s="11" t="s">
        <v>17</v>
      </c>
      <c r="F181" s="11" t="s">
        <v>20</v>
      </c>
      <c r="G181" s="11" t="s">
        <v>19</v>
      </c>
      <c r="H181" s="11" t="s">
        <v>20</v>
      </c>
      <c r="I181" s="11">
        <v>55796</v>
      </c>
      <c r="J181" s="13" t="s">
        <v>21</v>
      </c>
      <c r="K181" s="11" t="s">
        <v>20</v>
      </c>
      <c r="L181" s="26">
        <v>1</v>
      </c>
      <c r="M181" s="28"/>
    </row>
    <row r="182" spans="1:13" ht="45" customHeight="1" x14ac:dyDescent="0.25">
      <c r="A182" s="14">
        <v>174</v>
      </c>
      <c r="B182" s="15" t="s">
        <v>243</v>
      </c>
      <c r="C182" s="31" t="s">
        <v>244</v>
      </c>
      <c r="D182" s="14" t="s">
        <v>16</v>
      </c>
      <c r="E182" s="14" t="s">
        <v>17</v>
      </c>
      <c r="F182" s="14" t="s">
        <v>25</v>
      </c>
      <c r="G182" s="14" t="s">
        <v>240</v>
      </c>
      <c r="H182" s="14" t="s">
        <v>20</v>
      </c>
      <c r="I182" s="14">
        <v>55796</v>
      </c>
      <c r="J182" s="13" t="s">
        <v>21</v>
      </c>
      <c r="K182" s="13" t="s">
        <v>21</v>
      </c>
      <c r="L182" s="26">
        <v>1</v>
      </c>
      <c r="M182" s="26">
        <v>0.82456140350877194</v>
      </c>
    </row>
    <row r="183" spans="1:13" ht="45" customHeight="1" x14ac:dyDescent="0.25">
      <c r="A183" s="11">
        <v>175</v>
      </c>
      <c r="B183" s="12" t="s">
        <v>245</v>
      </c>
      <c r="C183" s="30" t="s">
        <v>246</v>
      </c>
      <c r="D183" s="11" t="s">
        <v>16</v>
      </c>
      <c r="E183" s="11" t="s">
        <v>17</v>
      </c>
      <c r="F183" s="11" t="s">
        <v>20</v>
      </c>
      <c r="G183" s="11" t="s">
        <v>19</v>
      </c>
      <c r="H183" s="11" t="s">
        <v>20</v>
      </c>
      <c r="I183" s="11">
        <v>55796</v>
      </c>
      <c r="J183" s="13" t="s">
        <v>21</v>
      </c>
      <c r="K183" s="11" t="s">
        <v>20</v>
      </c>
      <c r="L183" s="26">
        <v>1</v>
      </c>
      <c r="M183" s="28"/>
    </row>
    <row r="184" spans="1:13" ht="45" customHeight="1" x14ac:dyDescent="0.25">
      <c r="A184" s="14">
        <v>176</v>
      </c>
      <c r="B184" s="15" t="s">
        <v>247</v>
      </c>
      <c r="C184" s="31" t="s">
        <v>248</v>
      </c>
      <c r="D184" s="14" t="s">
        <v>16</v>
      </c>
      <c r="E184" s="14" t="s">
        <v>17</v>
      </c>
      <c r="F184" s="14" t="s">
        <v>25</v>
      </c>
      <c r="G184" s="14" t="s">
        <v>240</v>
      </c>
      <c r="H184" s="14" t="s">
        <v>20</v>
      </c>
      <c r="I184" s="14">
        <v>55796</v>
      </c>
      <c r="J184" s="13" t="s">
        <v>21</v>
      </c>
      <c r="K184" s="13" t="s">
        <v>21</v>
      </c>
      <c r="L184" s="26">
        <v>1</v>
      </c>
      <c r="M184" s="26">
        <v>0.78947368421052633</v>
      </c>
    </row>
    <row r="185" spans="1:13" ht="45" customHeight="1" x14ac:dyDescent="0.25">
      <c r="A185" s="11">
        <v>177</v>
      </c>
      <c r="B185" s="12" t="s">
        <v>249</v>
      </c>
      <c r="C185" s="30" t="s">
        <v>250</v>
      </c>
      <c r="D185" s="11" t="s">
        <v>16</v>
      </c>
      <c r="E185" s="11" t="s">
        <v>17</v>
      </c>
      <c r="F185" s="11" t="s">
        <v>25</v>
      </c>
      <c r="G185" s="11" t="s">
        <v>240</v>
      </c>
      <c r="H185" s="11" t="s">
        <v>20</v>
      </c>
      <c r="I185" s="11">
        <v>55796</v>
      </c>
      <c r="J185" s="13" t="s">
        <v>21</v>
      </c>
      <c r="K185" s="13" t="s">
        <v>21</v>
      </c>
      <c r="L185" s="26">
        <v>1</v>
      </c>
      <c r="M185" s="26">
        <v>0.73684210526315785</v>
      </c>
    </row>
    <row r="186" spans="1:13" ht="45" customHeight="1" x14ac:dyDescent="0.25">
      <c r="A186" s="14">
        <v>178</v>
      </c>
      <c r="B186" s="15" t="s">
        <v>251</v>
      </c>
      <c r="C186" s="31" t="s">
        <v>720</v>
      </c>
      <c r="D186" s="14" t="s">
        <v>16</v>
      </c>
      <c r="E186" s="14" t="s">
        <v>17</v>
      </c>
      <c r="F186" s="14" t="s">
        <v>25</v>
      </c>
      <c r="G186" s="14" t="s">
        <v>240</v>
      </c>
      <c r="H186" s="14" t="s">
        <v>252</v>
      </c>
      <c r="I186" s="14">
        <v>19001</v>
      </c>
      <c r="J186" s="13" t="s">
        <v>21</v>
      </c>
      <c r="K186" s="13" t="s">
        <v>21</v>
      </c>
      <c r="L186" s="26">
        <v>1</v>
      </c>
      <c r="M186" s="26">
        <v>0.91228070175438591</v>
      </c>
    </row>
    <row r="187" spans="1:13" ht="45" customHeight="1" x14ac:dyDescent="0.25">
      <c r="A187" s="11">
        <v>179</v>
      </c>
      <c r="B187" s="12" t="s">
        <v>253</v>
      </c>
      <c r="C187" s="30" t="s">
        <v>719</v>
      </c>
      <c r="D187" s="11" t="s">
        <v>16</v>
      </c>
      <c r="E187" s="11" t="s">
        <v>17</v>
      </c>
      <c r="F187" s="11" t="s">
        <v>20</v>
      </c>
      <c r="G187" s="11" t="s">
        <v>240</v>
      </c>
      <c r="H187" s="11" t="s">
        <v>254</v>
      </c>
      <c r="I187" s="11">
        <v>3618</v>
      </c>
      <c r="J187" s="13" t="s">
        <v>21</v>
      </c>
      <c r="K187" s="11" t="s">
        <v>20</v>
      </c>
      <c r="L187" s="26">
        <v>0.63157894736842102</v>
      </c>
      <c r="M187" s="28"/>
    </row>
    <row r="188" spans="1:13" ht="45" customHeight="1" x14ac:dyDescent="0.25">
      <c r="A188" s="14">
        <v>180</v>
      </c>
      <c r="B188" s="15" t="s">
        <v>255</v>
      </c>
      <c r="C188" s="31" t="s">
        <v>256</v>
      </c>
      <c r="D188" s="14" t="s">
        <v>16</v>
      </c>
      <c r="E188" s="14" t="s">
        <v>17</v>
      </c>
      <c r="F188" s="14" t="s">
        <v>20</v>
      </c>
      <c r="G188" s="14" t="s">
        <v>19</v>
      </c>
      <c r="H188" s="14" t="s">
        <v>257</v>
      </c>
      <c r="I188" s="14">
        <v>4803</v>
      </c>
      <c r="J188" s="13" t="s">
        <v>21</v>
      </c>
      <c r="K188" s="14" t="s">
        <v>20</v>
      </c>
      <c r="L188" s="27">
        <v>0.31578947368421051</v>
      </c>
      <c r="M188" s="29"/>
    </row>
    <row r="189" spans="1:13" ht="45" customHeight="1" x14ac:dyDescent="0.25">
      <c r="A189" s="11">
        <v>181</v>
      </c>
      <c r="B189" s="12" t="s">
        <v>258</v>
      </c>
      <c r="C189" s="30" t="s">
        <v>259</v>
      </c>
      <c r="D189" s="11" t="s">
        <v>16</v>
      </c>
      <c r="E189" s="11" t="s">
        <v>17</v>
      </c>
      <c r="F189" s="11" t="s">
        <v>20</v>
      </c>
      <c r="G189" s="11" t="s">
        <v>240</v>
      </c>
      <c r="H189" s="11" t="s">
        <v>260</v>
      </c>
      <c r="I189" s="11">
        <v>621</v>
      </c>
      <c r="J189" s="13" t="s">
        <v>21</v>
      </c>
      <c r="K189" s="11" t="s">
        <v>20</v>
      </c>
      <c r="L189" s="27">
        <v>0.21052631578947367</v>
      </c>
      <c r="M189" s="28"/>
    </row>
    <row r="190" spans="1:13" ht="45" customHeight="1" x14ac:dyDescent="0.25">
      <c r="A190" s="14">
        <v>182</v>
      </c>
      <c r="B190" s="15" t="s">
        <v>261</v>
      </c>
      <c r="C190" s="31" t="s">
        <v>262</v>
      </c>
      <c r="D190" s="14" t="s">
        <v>16</v>
      </c>
      <c r="E190" s="14" t="s">
        <v>17</v>
      </c>
      <c r="F190" s="14" t="s">
        <v>20</v>
      </c>
      <c r="G190" s="14" t="s">
        <v>240</v>
      </c>
      <c r="H190" s="14" t="s">
        <v>263</v>
      </c>
      <c r="I190" s="14">
        <v>1486</v>
      </c>
      <c r="J190" s="13" t="s">
        <v>21</v>
      </c>
      <c r="K190" s="14" t="s">
        <v>20</v>
      </c>
      <c r="L190" s="27">
        <v>0.42105263157894735</v>
      </c>
      <c r="M190" s="29"/>
    </row>
    <row r="191" spans="1:13" ht="45" customHeight="1" x14ac:dyDescent="0.25">
      <c r="A191" s="11">
        <v>183</v>
      </c>
      <c r="B191" s="12" t="s">
        <v>264</v>
      </c>
      <c r="C191" s="30" t="s">
        <v>265</v>
      </c>
      <c r="D191" s="11" t="s">
        <v>16</v>
      </c>
      <c r="E191" s="11" t="s">
        <v>17</v>
      </c>
      <c r="F191" s="11" t="s">
        <v>20</v>
      </c>
      <c r="G191" s="11" t="s">
        <v>240</v>
      </c>
      <c r="H191" s="11" t="s">
        <v>266</v>
      </c>
      <c r="I191" s="11">
        <v>3521</v>
      </c>
      <c r="J191" s="13" t="s">
        <v>21</v>
      </c>
      <c r="K191" s="11" t="s">
        <v>20</v>
      </c>
      <c r="L191" s="26">
        <v>0.52631578947368418</v>
      </c>
      <c r="M191" s="28"/>
    </row>
    <row r="192" spans="1:13" ht="45" customHeight="1" x14ac:dyDescent="0.25">
      <c r="A192" s="14">
        <v>184</v>
      </c>
      <c r="B192" s="15" t="s">
        <v>267</v>
      </c>
      <c r="C192" s="31" t="s">
        <v>268</v>
      </c>
      <c r="D192" s="14" t="s">
        <v>16</v>
      </c>
      <c r="E192" s="14" t="s">
        <v>17</v>
      </c>
      <c r="F192" s="14" t="s">
        <v>25</v>
      </c>
      <c r="G192" s="14" t="s">
        <v>240</v>
      </c>
      <c r="H192" s="14" t="s">
        <v>269</v>
      </c>
      <c r="I192" s="14">
        <v>5881</v>
      </c>
      <c r="J192" s="13" t="s">
        <v>21</v>
      </c>
      <c r="K192" s="13" t="s">
        <v>21</v>
      </c>
      <c r="L192" s="26">
        <v>0.94736842105263153</v>
      </c>
      <c r="M192" s="26">
        <v>0.50877192982456143</v>
      </c>
    </row>
    <row r="193" spans="1:13" ht="45" customHeight="1" x14ac:dyDescent="0.25">
      <c r="A193" s="11">
        <v>185</v>
      </c>
      <c r="B193" s="12" t="s">
        <v>270</v>
      </c>
      <c r="C193" s="30" t="s">
        <v>271</v>
      </c>
      <c r="D193" s="11" t="s">
        <v>16</v>
      </c>
      <c r="E193" s="11" t="s">
        <v>17</v>
      </c>
      <c r="F193" s="11" t="s">
        <v>20</v>
      </c>
      <c r="G193" s="11" t="s">
        <v>240</v>
      </c>
      <c r="H193" s="11" t="s">
        <v>272</v>
      </c>
      <c r="I193" s="11">
        <v>2240</v>
      </c>
      <c r="J193" s="13" t="s">
        <v>21</v>
      </c>
      <c r="K193" s="11" t="s">
        <v>20</v>
      </c>
      <c r="L193" s="27">
        <v>0.42105263157894735</v>
      </c>
      <c r="M193" s="28"/>
    </row>
    <row r="194" spans="1:13" ht="45" customHeight="1" x14ac:dyDescent="0.25">
      <c r="A194" s="14">
        <v>186</v>
      </c>
      <c r="B194" s="15" t="s">
        <v>273</v>
      </c>
      <c r="C194" s="31" t="s">
        <v>274</v>
      </c>
      <c r="D194" s="14" t="s">
        <v>16</v>
      </c>
      <c r="E194" s="14" t="s">
        <v>17</v>
      </c>
      <c r="F194" s="14" t="s">
        <v>20</v>
      </c>
      <c r="G194" s="14" t="s">
        <v>240</v>
      </c>
      <c r="H194" s="14" t="s">
        <v>275</v>
      </c>
      <c r="I194" s="14">
        <v>127</v>
      </c>
      <c r="J194" s="13" t="s">
        <v>21</v>
      </c>
      <c r="K194" s="14" t="s">
        <v>20</v>
      </c>
      <c r="L194" s="27">
        <v>0.31578947368421051</v>
      </c>
      <c r="M194" s="29"/>
    </row>
    <row r="195" spans="1:13" ht="45" customHeight="1" x14ac:dyDescent="0.25">
      <c r="A195" s="11">
        <v>187</v>
      </c>
      <c r="B195" s="12" t="s">
        <v>276</v>
      </c>
      <c r="C195" s="30" t="s">
        <v>277</v>
      </c>
      <c r="D195" s="11" t="s">
        <v>16</v>
      </c>
      <c r="E195" s="11" t="s">
        <v>17</v>
      </c>
      <c r="F195" s="11" t="s">
        <v>20</v>
      </c>
      <c r="G195" s="11" t="s">
        <v>240</v>
      </c>
      <c r="H195" s="11" t="s">
        <v>278</v>
      </c>
      <c r="I195" s="11">
        <v>3132</v>
      </c>
      <c r="J195" s="13" t="s">
        <v>21</v>
      </c>
      <c r="K195" s="11" t="s">
        <v>20</v>
      </c>
      <c r="L195" s="27">
        <v>0.47368421052631576</v>
      </c>
      <c r="M195" s="28"/>
    </row>
    <row r="196" spans="1:13" ht="45" customHeight="1" x14ac:dyDescent="0.25">
      <c r="A196" s="14">
        <v>188</v>
      </c>
      <c r="B196" s="15" t="s">
        <v>279</v>
      </c>
      <c r="C196" s="31" t="s">
        <v>280</v>
      </c>
      <c r="D196" s="14" t="s">
        <v>16</v>
      </c>
      <c r="E196" s="14" t="s">
        <v>17</v>
      </c>
      <c r="F196" s="14" t="s">
        <v>20</v>
      </c>
      <c r="G196" s="14" t="s">
        <v>240</v>
      </c>
      <c r="H196" s="14" t="s">
        <v>281</v>
      </c>
      <c r="I196" s="14">
        <v>196</v>
      </c>
      <c r="J196" s="13" t="s">
        <v>21</v>
      </c>
      <c r="K196" s="14" t="s">
        <v>20</v>
      </c>
      <c r="L196" s="27">
        <v>0.31578947368421051</v>
      </c>
      <c r="M196" s="29"/>
    </row>
    <row r="197" spans="1:13" ht="45" customHeight="1" x14ac:dyDescent="0.25">
      <c r="A197" s="11">
        <v>189</v>
      </c>
      <c r="B197" s="12" t="s">
        <v>282</v>
      </c>
      <c r="C197" s="30" t="s">
        <v>283</v>
      </c>
      <c r="D197" s="11" t="s">
        <v>16</v>
      </c>
      <c r="E197" s="11" t="s">
        <v>17</v>
      </c>
      <c r="F197" s="11" t="s">
        <v>20</v>
      </c>
      <c r="G197" s="11" t="s">
        <v>240</v>
      </c>
      <c r="H197" s="11" t="s">
        <v>284</v>
      </c>
      <c r="I197" s="11">
        <v>78</v>
      </c>
      <c r="J197" s="13" t="s">
        <v>21</v>
      </c>
      <c r="K197" s="11" t="s">
        <v>20</v>
      </c>
      <c r="L197" s="26">
        <v>1</v>
      </c>
      <c r="M197" s="28"/>
    </row>
    <row r="198" spans="1:13" ht="45" customHeight="1" x14ac:dyDescent="0.25">
      <c r="A198" s="14">
        <v>190</v>
      </c>
      <c r="B198" s="15" t="s">
        <v>285</v>
      </c>
      <c r="C198" s="31" t="s">
        <v>286</v>
      </c>
      <c r="D198" s="14" t="s">
        <v>16</v>
      </c>
      <c r="E198" s="14" t="s">
        <v>17</v>
      </c>
      <c r="F198" s="14" t="s">
        <v>20</v>
      </c>
      <c r="G198" s="14" t="s">
        <v>240</v>
      </c>
      <c r="H198" s="14" t="s">
        <v>287</v>
      </c>
      <c r="I198" s="14">
        <v>42</v>
      </c>
      <c r="J198" s="13" t="s">
        <v>21</v>
      </c>
      <c r="K198" s="14" t="s">
        <v>20</v>
      </c>
      <c r="L198" s="26">
        <v>1</v>
      </c>
      <c r="M198" s="29"/>
    </row>
    <row r="199" spans="1:13" ht="45" customHeight="1" x14ac:dyDescent="0.25">
      <c r="A199" s="11">
        <v>191</v>
      </c>
      <c r="B199" s="12" t="s">
        <v>288</v>
      </c>
      <c r="C199" s="30" t="s">
        <v>289</v>
      </c>
      <c r="D199" s="11" t="s">
        <v>16</v>
      </c>
      <c r="E199" s="11" t="s">
        <v>17</v>
      </c>
      <c r="F199" s="11" t="s">
        <v>25</v>
      </c>
      <c r="G199" s="11" t="s">
        <v>240</v>
      </c>
      <c r="H199" s="11" t="s">
        <v>290</v>
      </c>
      <c r="I199" s="11">
        <v>7575</v>
      </c>
      <c r="J199" s="13" t="s">
        <v>21</v>
      </c>
      <c r="K199" s="13" t="s">
        <v>21</v>
      </c>
      <c r="L199" s="26">
        <v>0.89473684210526316</v>
      </c>
      <c r="M199" s="26">
        <v>0.50877192982456143</v>
      </c>
    </row>
    <row r="200" spans="1:13" ht="45" customHeight="1" x14ac:dyDescent="0.25">
      <c r="A200" s="14">
        <v>192</v>
      </c>
      <c r="B200" s="15" t="s">
        <v>713</v>
      </c>
      <c r="C200" s="31" t="s">
        <v>714</v>
      </c>
      <c r="D200" s="14" t="s">
        <v>16</v>
      </c>
      <c r="E200" s="14" t="s">
        <v>17</v>
      </c>
      <c r="F200" s="14" t="s">
        <v>20</v>
      </c>
      <c r="G200" s="14" t="s">
        <v>240</v>
      </c>
      <c r="H200" s="14" t="s">
        <v>291</v>
      </c>
      <c r="I200" s="14">
        <v>6278</v>
      </c>
      <c r="J200" s="13" t="s">
        <v>21</v>
      </c>
      <c r="K200" s="14" t="s">
        <v>20</v>
      </c>
      <c r="L200" s="26">
        <v>0.89473684210526316</v>
      </c>
      <c r="M200" s="29"/>
    </row>
    <row r="201" spans="1:13" ht="45" customHeight="1" x14ac:dyDescent="0.25">
      <c r="A201" s="11">
        <v>193</v>
      </c>
      <c r="B201" s="12" t="s">
        <v>292</v>
      </c>
      <c r="C201" s="30" t="s">
        <v>293</v>
      </c>
      <c r="D201" s="11" t="s">
        <v>16</v>
      </c>
      <c r="E201" s="11" t="s">
        <v>17</v>
      </c>
      <c r="F201" s="11" t="s">
        <v>20</v>
      </c>
      <c r="G201" s="11" t="s">
        <v>240</v>
      </c>
      <c r="H201" s="11" t="s">
        <v>294</v>
      </c>
      <c r="I201" s="11">
        <v>281</v>
      </c>
      <c r="J201" s="13" t="s">
        <v>21</v>
      </c>
      <c r="K201" s="11" t="s">
        <v>20</v>
      </c>
      <c r="L201" s="27">
        <v>0.31578947368421051</v>
      </c>
      <c r="M201" s="28"/>
    </row>
    <row r="202" spans="1:13" ht="45" customHeight="1" x14ac:dyDescent="0.25">
      <c r="A202" s="14">
        <v>194</v>
      </c>
      <c r="B202" s="15" t="s">
        <v>295</v>
      </c>
      <c r="C202" s="31" t="s">
        <v>296</v>
      </c>
      <c r="D202" s="14" t="s">
        <v>16</v>
      </c>
      <c r="E202" s="14" t="s">
        <v>17</v>
      </c>
      <c r="F202" s="14" t="s">
        <v>20</v>
      </c>
      <c r="G202" s="14" t="s">
        <v>240</v>
      </c>
      <c r="H202" s="14" t="s">
        <v>297</v>
      </c>
      <c r="I202" s="14">
        <v>1286</v>
      </c>
      <c r="J202" s="13" t="s">
        <v>21</v>
      </c>
      <c r="K202" s="14" t="s">
        <v>20</v>
      </c>
      <c r="L202" s="27">
        <v>0.31578947368421051</v>
      </c>
      <c r="M202" s="29"/>
    </row>
    <row r="203" spans="1:13" ht="45" customHeight="1" x14ac:dyDescent="0.25">
      <c r="A203" s="11">
        <v>195</v>
      </c>
      <c r="B203" s="12" t="s">
        <v>298</v>
      </c>
      <c r="C203" s="30" t="s">
        <v>299</v>
      </c>
      <c r="D203" s="11" t="s">
        <v>16</v>
      </c>
      <c r="E203" s="11" t="s">
        <v>17</v>
      </c>
      <c r="F203" s="11" t="s">
        <v>20</v>
      </c>
      <c r="G203" s="11" t="s">
        <v>240</v>
      </c>
      <c r="H203" s="11" t="s">
        <v>300</v>
      </c>
      <c r="I203" s="11">
        <v>3298</v>
      </c>
      <c r="J203" s="13" t="s">
        <v>21</v>
      </c>
      <c r="K203" s="11" t="s">
        <v>20</v>
      </c>
      <c r="L203" s="27">
        <v>0.31578947368421051</v>
      </c>
      <c r="M203" s="28"/>
    </row>
    <row r="204" spans="1:13" ht="45" customHeight="1" x14ac:dyDescent="0.25">
      <c r="A204" s="14">
        <v>196</v>
      </c>
      <c r="B204" s="15" t="s">
        <v>301</v>
      </c>
      <c r="C204" s="31" t="s">
        <v>302</v>
      </c>
      <c r="D204" s="14" t="s">
        <v>16</v>
      </c>
      <c r="E204" s="14" t="s">
        <v>17</v>
      </c>
      <c r="F204" s="14" t="s">
        <v>25</v>
      </c>
      <c r="G204" s="14" t="s">
        <v>240</v>
      </c>
      <c r="H204" s="14" t="s">
        <v>252</v>
      </c>
      <c r="I204" s="14">
        <v>19001</v>
      </c>
      <c r="J204" s="13" t="s">
        <v>21</v>
      </c>
      <c r="K204" s="13" t="s">
        <v>21</v>
      </c>
      <c r="L204" s="26">
        <v>1</v>
      </c>
      <c r="M204" s="26">
        <v>0.91228070175438591</v>
      </c>
    </row>
    <row r="205" spans="1:13" ht="45" customHeight="1" x14ac:dyDescent="0.25">
      <c r="A205" s="11">
        <v>197</v>
      </c>
      <c r="B205" s="12" t="s">
        <v>715</v>
      </c>
      <c r="C205" s="30" t="s">
        <v>716</v>
      </c>
      <c r="D205" s="11" t="s">
        <v>16</v>
      </c>
      <c r="E205" s="11" t="s">
        <v>17</v>
      </c>
      <c r="F205" s="11" t="s">
        <v>20</v>
      </c>
      <c r="G205" s="11" t="s">
        <v>240</v>
      </c>
      <c r="H205" s="11" t="s">
        <v>254</v>
      </c>
      <c r="I205" s="11">
        <v>3618</v>
      </c>
      <c r="J205" s="13" t="s">
        <v>21</v>
      </c>
      <c r="K205" s="11" t="s">
        <v>20</v>
      </c>
      <c r="L205" s="26">
        <v>0.63157894736842102</v>
      </c>
      <c r="M205" s="28"/>
    </row>
    <row r="206" spans="1:13" ht="45" customHeight="1" x14ac:dyDescent="0.25">
      <c r="A206" s="14">
        <v>198</v>
      </c>
      <c r="B206" s="15" t="s">
        <v>303</v>
      </c>
      <c r="C206" s="31" t="s">
        <v>304</v>
      </c>
      <c r="D206" s="14" t="s">
        <v>16</v>
      </c>
      <c r="E206" s="14" t="s">
        <v>17</v>
      </c>
      <c r="F206" s="14" t="s">
        <v>25</v>
      </c>
      <c r="G206" s="14" t="s">
        <v>240</v>
      </c>
      <c r="H206" s="14" t="s">
        <v>20</v>
      </c>
      <c r="I206" s="14">
        <v>55796</v>
      </c>
      <c r="J206" s="13" t="s">
        <v>21</v>
      </c>
      <c r="K206" s="13" t="s">
        <v>21</v>
      </c>
      <c r="L206" s="26">
        <v>1</v>
      </c>
      <c r="M206" s="26">
        <v>0.85964912280701755</v>
      </c>
    </row>
    <row r="207" spans="1:13" ht="45" customHeight="1" x14ac:dyDescent="0.25">
      <c r="A207" s="11">
        <v>199</v>
      </c>
      <c r="B207" s="12" t="s">
        <v>305</v>
      </c>
      <c r="C207" s="30" t="s">
        <v>306</v>
      </c>
      <c r="D207" s="11" t="s">
        <v>16</v>
      </c>
      <c r="E207" s="11" t="s">
        <v>17</v>
      </c>
      <c r="F207" s="11" t="s">
        <v>25</v>
      </c>
      <c r="G207" s="11" t="s">
        <v>240</v>
      </c>
      <c r="H207" s="11" t="s">
        <v>20</v>
      </c>
      <c r="I207" s="11">
        <v>55796</v>
      </c>
      <c r="J207" s="13" t="s">
        <v>21</v>
      </c>
      <c r="K207" s="13" t="s">
        <v>21</v>
      </c>
      <c r="L207" s="26">
        <v>1</v>
      </c>
      <c r="M207" s="26">
        <v>0.73684210526315785</v>
      </c>
    </row>
    <row r="208" spans="1:13" ht="45" customHeight="1" x14ac:dyDescent="0.25">
      <c r="A208" s="14">
        <v>200</v>
      </c>
      <c r="B208" s="15" t="s">
        <v>307</v>
      </c>
      <c r="C208" s="31" t="s">
        <v>308</v>
      </c>
      <c r="D208" s="14" t="s">
        <v>16</v>
      </c>
      <c r="E208" s="14" t="s">
        <v>17</v>
      </c>
      <c r="F208" s="14" t="s">
        <v>20</v>
      </c>
      <c r="G208" s="14" t="s">
        <v>19</v>
      </c>
      <c r="H208" s="14" t="s">
        <v>20</v>
      </c>
      <c r="I208" s="14">
        <v>55796</v>
      </c>
      <c r="J208" s="13" t="s">
        <v>21</v>
      </c>
      <c r="K208" s="14" t="s">
        <v>20</v>
      </c>
      <c r="L208" s="26">
        <v>0.94736842105263153</v>
      </c>
      <c r="M208" s="29"/>
    </row>
    <row r="209" spans="1:13" ht="45" customHeight="1" x14ac:dyDescent="0.25">
      <c r="A209" s="11">
        <v>201</v>
      </c>
      <c r="B209" s="12" t="s">
        <v>309</v>
      </c>
      <c r="C209" s="30" t="s">
        <v>310</v>
      </c>
      <c r="D209" s="11" t="s">
        <v>16</v>
      </c>
      <c r="E209" s="11" t="s">
        <v>17</v>
      </c>
      <c r="F209" s="11" t="s">
        <v>25</v>
      </c>
      <c r="G209" s="11" t="s">
        <v>240</v>
      </c>
      <c r="H209" s="11" t="s">
        <v>20</v>
      </c>
      <c r="I209" s="11">
        <v>55796</v>
      </c>
      <c r="J209" s="13" t="s">
        <v>21</v>
      </c>
      <c r="K209" s="13" t="s">
        <v>21</v>
      </c>
      <c r="L209" s="26">
        <v>1</v>
      </c>
      <c r="M209" s="26">
        <v>0.80701754385964908</v>
      </c>
    </row>
    <row r="210" spans="1:13" ht="45" customHeight="1" x14ac:dyDescent="0.25">
      <c r="A210" s="14">
        <v>202</v>
      </c>
      <c r="B210" s="15" t="s">
        <v>311</v>
      </c>
      <c r="C210" s="31" t="s">
        <v>312</v>
      </c>
      <c r="D210" s="14" t="s">
        <v>16</v>
      </c>
      <c r="E210" s="14" t="s">
        <v>17</v>
      </c>
      <c r="F210" s="14" t="s">
        <v>25</v>
      </c>
      <c r="G210" s="14" t="s">
        <v>240</v>
      </c>
      <c r="H210" s="14" t="s">
        <v>20</v>
      </c>
      <c r="I210" s="14">
        <v>55796</v>
      </c>
      <c r="J210" s="13" t="s">
        <v>21</v>
      </c>
      <c r="K210" s="13" t="s">
        <v>21</v>
      </c>
      <c r="L210" s="26">
        <v>1</v>
      </c>
      <c r="M210" s="26">
        <v>0.92982456140350878</v>
      </c>
    </row>
    <row r="211" spans="1:13" ht="45" customHeight="1" x14ac:dyDescent="0.25">
      <c r="A211" s="11">
        <v>203</v>
      </c>
      <c r="B211" s="12" t="s">
        <v>313</v>
      </c>
      <c r="C211" s="30" t="s">
        <v>314</v>
      </c>
      <c r="D211" s="11" t="s">
        <v>16</v>
      </c>
      <c r="E211" s="11" t="s">
        <v>17</v>
      </c>
      <c r="F211" s="11" t="s">
        <v>25</v>
      </c>
      <c r="G211" s="11" t="s">
        <v>240</v>
      </c>
      <c r="H211" s="11" t="s">
        <v>20</v>
      </c>
      <c r="I211" s="11">
        <v>55796</v>
      </c>
      <c r="J211" s="13" t="s">
        <v>21</v>
      </c>
      <c r="K211" s="13" t="s">
        <v>21</v>
      </c>
      <c r="L211" s="26">
        <v>1</v>
      </c>
      <c r="M211" s="26">
        <v>0.85964912280701755</v>
      </c>
    </row>
    <row r="212" spans="1:13" ht="45" customHeight="1" x14ac:dyDescent="0.25">
      <c r="A212" s="14">
        <v>204</v>
      </c>
      <c r="B212" s="15" t="s">
        <v>315</v>
      </c>
      <c r="C212" s="31" t="s">
        <v>316</v>
      </c>
      <c r="D212" s="14" t="s">
        <v>16</v>
      </c>
      <c r="E212" s="14" t="s">
        <v>17</v>
      </c>
      <c r="F212" s="14" t="s">
        <v>25</v>
      </c>
      <c r="G212" s="14" t="s">
        <v>240</v>
      </c>
      <c r="H212" s="14" t="s">
        <v>20</v>
      </c>
      <c r="I212" s="14">
        <v>55796</v>
      </c>
      <c r="J212" s="13" t="s">
        <v>21</v>
      </c>
      <c r="K212" s="13" t="s">
        <v>21</v>
      </c>
      <c r="L212" s="26">
        <v>1</v>
      </c>
      <c r="M212" s="26">
        <v>0.85964912280701755</v>
      </c>
    </row>
    <row r="213" spans="1:13" ht="45" customHeight="1" x14ac:dyDescent="0.25">
      <c r="A213" s="11">
        <v>205</v>
      </c>
      <c r="B213" s="12" t="s">
        <v>317</v>
      </c>
      <c r="C213" s="30" t="s">
        <v>318</v>
      </c>
      <c r="D213" s="11" t="s">
        <v>16</v>
      </c>
      <c r="E213" s="11" t="s">
        <v>17</v>
      </c>
      <c r="F213" s="11" t="s">
        <v>25</v>
      </c>
      <c r="G213" s="11" t="s">
        <v>240</v>
      </c>
      <c r="H213" s="11" t="s">
        <v>319</v>
      </c>
      <c r="I213" s="11">
        <v>32681</v>
      </c>
      <c r="J213" s="13" t="s">
        <v>21</v>
      </c>
      <c r="K213" s="13" t="s">
        <v>21</v>
      </c>
      <c r="L213" s="26">
        <v>1</v>
      </c>
      <c r="M213" s="26">
        <v>0.85964912280701755</v>
      </c>
    </row>
    <row r="214" spans="1:13" ht="45" customHeight="1" x14ac:dyDescent="0.25">
      <c r="A214" s="14">
        <v>206</v>
      </c>
      <c r="B214" s="15" t="s">
        <v>320</v>
      </c>
      <c r="C214" s="31" t="s">
        <v>321</v>
      </c>
      <c r="D214" s="14" t="s">
        <v>16</v>
      </c>
      <c r="E214" s="14" t="s">
        <v>17</v>
      </c>
      <c r="F214" s="14" t="s">
        <v>25</v>
      </c>
      <c r="G214" s="14" t="s">
        <v>240</v>
      </c>
      <c r="H214" s="14" t="s">
        <v>319</v>
      </c>
      <c r="I214" s="14">
        <v>32681</v>
      </c>
      <c r="J214" s="13" t="s">
        <v>21</v>
      </c>
      <c r="K214" s="13" t="s">
        <v>21</v>
      </c>
      <c r="L214" s="26">
        <v>0.94736842105263153</v>
      </c>
      <c r="M214" s="26">
        <v>0.63157894736842102</v>
      </c>
    </row>
    <row r="215" spans="1:13" ht="45" customHeight="1" x14ac:dyDescent="0.25">
      <c r="A215" s="11">
        <v>207</v>
      </c>
      <c r="B215" s="12" t="s">
        <v>322</v>
      </c>
      <c r="C215" s="30" t="s">
        <v>323</v>
      </c>
      <c r="D215" s="11" t="s">
        <v>16</v>
      </c>
      <c r="E215" s="11" t="s">
        <v>17</v>
      </c>
      <c r="F215" s="11" t="s">
        <v>25</v>
      </c>
      <c r="G215" s="11" t="s">
        <v>240</v>
      </c>
      <c r="H215" s="11" t="s">
        <v>319</v>
      </c>
      <c r="I215" s="11">
        <v>32681</v>
      </c>
      <c r="J215" s="13" t="s">
        <v>21</v>
      </c>
      <c r="K215" s="13" t="s">
        <v>21</v>
      </c>
      <c r="L215" s="26">
        <v>1</v>
      </c>
      <c r="M215" s="26">
        <v>0.75438596491228072</v>
      </c>
    </row>
    <row r="216" spans="1:13" ht="45" customHeight="1" x14ac:dyDescent="0.25">
      <c r="A216" s="14">
        <v>208</v>
      </c>
      <c r="B216" s="15" t="s">
        <v>324</v>
      </c>
      <c r="C216" s="31" t="s">
        <v>325</v>
      </c>
      <c r="D216" s="14" t="s">
        <v>16</v>
      </c>
      <c r="E216" s="14" t="s">
        <v>17</v>
      </c>
      <c r="F216" s="14" t="s">
        <v>20</v>
      </c>
      <c r="G216" s="14" t="s">
        <v>19</v>
      </c>
      <c r="H216" s="14" t="s">
        <v>319</v>
      </c>
      <c r="I216" s="14">
        <v>32681</v>
      </c>
      <c r="J216" s="13" t="s">
        <v>21</v>
      </c>
      <c r="K216" s="14" t="s">
        <v>20</v>
      </c>
      <c r="L216" s="26">
        <v>1</v>
      </c>
      <c r="M216" s="29"/>
    </row>
    <row r="217" spans="1:13" ht="45" customHeight="1" x14ac:dyDescent="0.25">
      <c r="A217" s="11">
        <v>209</v>
      </c>
      <c r="B217" s="12" t="s">
        <v>326</v>
      </c>
      <c r="C217" s="30" t="s">
        <v>327</v>
      </c>
      <c r="D217" s="11" t="s">
        <v>16</v>
      </c>
      <c r="E217" s="11" t="s">
        <v>17</v>
      </c>
      <c r="F217" s="11" t="s">
        <v>25</v>
      </c>
      <c r="G217" s="11" t="s">
        <v>240</v>
      </c>
      <c r="H217" s="11" t="s">
        <v>319</v>
      </c>
      <c r="I217" s="11">
        <v>32681</v>
      </c>
      <c r="J217" s="13" t="s">
        <v>21</v>
      </c>
      <c r="K217" s="13" t="s">
        <v>21</v>
      </c>
      <c r="L217" s="26">
        <v>0.94736842105263153</v>
      </c>
      <c r="M217" s="26">
        <v>0.64912280701754388</v>
      </c>
    </row>
    <row r="218" spans="1:13" ht="45" customHeight="1" x14ac:dyDescent="0.25">
      <c r="A218" s="14">
        <v>210</v>
      </c>
      <c r="B218" s="15" t="s">
        <v>328</v>
      </c>
      <c r="C218" s="31" t="s">
        <v>329</v>
      </c>
      <c r="D218" s="14" t="s">
        <v>16</v>
      </c>
      <c r="E218" s="14" t="s">
        <v>17</v>
      </c>
      <c r="F218" s="14" t="s">
        <v>25</v>
      </c>
      <c r="G218" s="14" t="s">
        <v>240</v>
      </c>
      <c r="H218" s="14" t="s">
        <v>319</v>
      </c>
      <c r="I218" s="14">
        <v>32681</v>
      </c>
      <c r="J218" s="13" t="s">
        <v>21</v>
      </c>
      <c r="K218" s="13" t="s">
        <v>21</v>
      </c>
      <c r="L218" s="26">
        <v>0.94736842105263153</v>
      </c>
      <c r="M218" s="26">
        <v>0.8771929824561403</v>
      </c>
    </row>
    <row r="219" spans="1:13" ht="45" customHeight="1" x14ac:dyDescent="0.25">
      <c r="A219" s="11">
        <v>211</v>
      </c>
      <c r="B219" s="12" t="s">
        <v>330</v>
      </c>
      <c r="C219" s="30" t="s">
        <v>331</v>
      </c>
      <c r="D219" s="11" t="s">
        <v>16</v>
      </c>
      <c r="E219" s="11" t="s">
        <v>17</v>
      </c>
      <c r="F219" s="11" t="s">
        <v>25</v>
      </c>
      <c r="G219" s="11" t="s">
        <v>240</v>
      </c>
      <c r="H219" s="11" t="s">
        <v>20</v>
      </c>
      <c r="I219" s="11">
        <v>55796</v>
      </c>
      <c r="J219" s="13" t="s">
        <v>21</v>
      </c>
      <c r="K219" s="13" t="s">
        <v>21</v>
      </c>
      <c r="L219" s="26">
        <v>1</v>
      </c>
      <c r="M219" s="26">
        <v>0.78947368421052633</v>
      </c>
    </row>
    <row r="220" spans="1:13" ht="45" customHeight="1" x14ac:dyDescent="0.25">
      <c r="A220" s="14">
        <v>212</v>
      </c>
      <c r="B220" s="15" t="s">
        <v>332</v>
      </c>
      <c r="C220" s="31" t="s">
        <v>333</v>
      </c>
      <c r="D220" s="14" t="s">
        <v>16</v>
      </c>
      <c r="E220" s="14" t="s">
        <v>17</v>
      </c>
      <c r="F220" s="14" t="s">
        <v>25</v>
      </c>
      <c r="G220" s="14" t="s">
        <v>240</v>
      </c>
      <c r="H220" s="14" t="s">
        <v>20</v>
      </c>
      <c r="I220" s="14">
        <v>55796</v>
      </c>
      <c r="J220" s="13" t="s">
        <v>21</v>
      </c>
      <c r="K220" s="13" t="s">
        <v>21</v>
      </c>
      <c r="L220" s="26">
        <v>1</v>
      </c>
      <c r="M220" s="26">
        <v>0.80701754385964908</v>
      </c>
    </row>
    <row r="221" spans="1:13" ht="45" customHeight="1" x14ac:dyDescent="0.25">
      <c r="A221" s="11">
        <v>213</v>
      </c>
      <c r="B221" s="12" t="s">
        <v>334</v>
      </c>
      <c r="C221" s="30" t="s">
        <v>335</v>
      </c>
      <c r="D221" s="11" t="s">
        <v>16</v>
      </c>
      <c r="E221" s="11" t="s">
        <v>17</v>
      </c>
      <c r="F221" s="11" t="s">
        <v>20</v>
      </c>
      <c r="G221" s="11" t="s">
        <v>19</v>
      </c>
      <c r="H221" s="11" t="s">
        <v>20</v>
      </c>
      <c r="I221" s="11">
        <v>55796</v>
      </c>
      <c r="J221" s="13" t="s">
        <v>21</v>
      </c>
      <c r="K221" s="11" t="s">
        <v>20</v>
      </c>
      <c r="L221" s="26">
        <v>1</v>
      </c>
      <c r="M221" s="28"/>
    </row>
    <row r="222" spans="1:13" ht="45" customHeight="1" x14ac:dyDescent="0.25">
      <c r="A222" s="14">
        <v>214</v>
      </c>
      <c r="B222" s="15" t="s">
        <v>336</v>
      </c>
      <c r="C222" s="31" t="s">
        <v>337</v>
      </c>
      <c r="D222" s="14" t="s">
        <v>16</v>
      </c>
      <c r="E222" s="14" t="s">
        <v>17</v>
      </c>
      <c r="F222" s="14" t="s">
        <v>25</v>
      </c>
      <c r="G222" s="14" t="s">
        <v>240</v>
      </c>
      <c r="H222" s="14" t="s">
        <v>20</v>
      </c>
      <c r="I222" s="14">
        <v>55796</v>
      </c>
      <c r="J222" s="13" t="s">
        <v>21</v>
      </c>
      <c r="K222" s="13" t="s">
        <v>21</v>
      </c>
      <c r="L222" s="26">
        <v>1</v>
      </c>
      <c r="M222" s="26">
        <v>0.78947368421052633</v>
      </c>
    </row>
    <row r="223" spans="1:13" ht="45" customHeight="1" x14ac:dyDescent="0.25">
      <c r="A223" s="11">
        <v>215</v>
      </c>
      <c r="B223" s="12" t="s">
        <v>338</v>
      </c>
      <c r="C223" s="30" t="s">
        <v>339</v>
      </c>
      <c r="D223" s="11" t="s">
        <v>16</v>
      </c>
      <c r="E223" s="11" t="s">
        <v>17</v>
      </c>
      <c r="F223" s="11" t="s">
        <v>25</v>
      </c>
      <c r="G223" s="11" t="s">
        <v>240</v>
      </c>
      <c r="H223" s="11" t="s">
        <v>20</v>
      </c>
      <c r="I223" s="11">
        <v>55796</v>
      </c>
      <c r="J223" s="13" t="s">
        <v>21</v>
      </c>
      <c r="K223" s="13" t="s">
        <v>21</v>
      </c>
      <c r="L223" s="26">
        <v>1</v>
      </c>
      <c r="M223" s="26">
        <v>0.96491228070175439</v>
      </c>
    </row>
    <row r="224" spans="1:13" ht="45" customHeight="1" x14ac:dyDescent="0.25">
      <c r="A224" s="14">
        <v>216</v>
      </c>
      <c r="B224" s="15" t="s">
        <v>340</v>
      </c>
      <c r="C224" s="31" t="s">
        <v>341</v>
      </c>
      <c r="D224" s="14" t="s">
        <v>16</v>
      </c>
      <c r="E224" s="14" t="s">
        <v>17</v>
      </c>
      <c r="F224" s="14" t="s">
        <v>25</v>
      </c>
      <c r="G224" s="14" t="s">
        <v>240</v>
      </c>
      <c r="H224" s="14" t="s">
        <v>20</v>
      </c>
      <c r="I224" s="14">
        <v>55796</v>
      </c>
      <c r="J224" s="13" t="s">
        <v>21</v>
      </c>
      <c r="K224" s="13" t="s">
        <v>21</v>
      </c>
      <c r="L224" s="26">
        <v>1</v>
      </c>
      <c r="M224" s="26">
        <v>0.75438596491228072</v>
      </c>
    </row>
    <row r="225" spans="1:13" ht="45" customHeight="1" x14ac:dyDescent="0.25">
      <c r="A225" s="11">
        <v>217</v>
      </c>
      <c r="B225" s="12" t="s">
        <v>342</v>
      </c>
      <c r="C225" s="30" t="s">
        <v>343</v>
      </c>
      <c r="D225" s="11" t="s">
        <v>16</v>
      </c>
      <c r="E225" s="11" t="s">
        <v>17</v>
      </c>
      <c r="F225" s="11" t="s">
        <v>25</v>
      </c>
      <c r="G225" s="11" t="s">
        <v>240</v>
      </c>
      <c r="H225" s="11" t="s">
        <v>20</v>
      </c>
      <c r="I225" s="11">
        <v>55796</v>
      </c>
      <c r="J225" s="13" t="s">
        <v>21</v>
      </c>
      <c r="K225" s="13" t="s">
        <v>21</v>
      </c>
      <c r="L225" s="26">
        <v>1</v>
      </c>
      <c r="M225" s="26">
        <v>0.73684210526315785</v>
      </c>
    </row>
    <row r="226" spans="1:13" ht="45" customHeight="1" x14ac:dyDescent="0.25">
      <c r="A226" s="14">
        <v>218</v>
      </c>
      <c r="B226" s="15" t="s">
        <v>344</v>
      </c>
      <c r="C226" s="31" t="s">
        <v>345</v>
      </c>
      <c r="D226" s="14" t="s">
        <v>16</v>
      </c>
      <c r="E226" s="14" t="s">
        <v>17</v>
      </c>
      <c r="F226" s="14" t="s">
        <v>20</v>
      </c>
      <c r="G226" s="14" t="s">
        <v>19</v>
      </c>
      <c r="H226" s="14" t="s">
        <v>20</v>
      </c>
      <c r="I226" s="14">
        <v>55796</v>
      </c>
      <c r="J226" s="13" t="s">
        <v>21</v>
      </c>
      <c r="K226" s="14" t="s">
        <v>20</v>
      </c>
      <c r="L226" s="26">
        <v>1</v>
      </c>
      <c r="M226" s="29"/>
    </row>
    <row r="227" spans="1:13" ht="45" customHeight="1" x14ac:dyDescent="0.25">
      <c r="A227" s="11">
        <v>219</v>
      </c>
      <c r="B227" s="12" t="s">
        <v>346</v>
      </c>
      <c r="C227" s="30" t="s">
        <v>347</v>
      </c>
      <c r="D227" s="11" t="s">
        <v>16</v>
      </c>
      <c r="E227" s="11" t="s">
        <v>17</v>
      </c>
      <c r="F227" s="11" t="s">
        <v>25</v>
      </c>
      <c r="G227" s="11" t="s">
        <v>240</v>
      </c>
      <c r="H227" s="11" t="s">
        <v>20</v>
      </c>
      <c r="I227" s="11">
        <v>55796</v>
      </c>
      <c r="J227" s="13" t="s">
        <v>21</v>
      </c>
      <c r="K227" s="13" t="s">
        <v>21</v>
      </c>
      <c r="L227" s="26">
        <v>1</v>
      </c>
      <c r="M227" s="26">
        <v>0.73684210526315785</v>
      </c>
    </row>
    <row r="228" spans="1:13" ht="45" customHeight="1" x14ac:dyDescent="0.25">
      <c r="A228" s="14">
        <v>220</v>
      </c>
      <c r="B228" s="15" t="s">
        <v>348</v>
      </c>
      <c r="C228" s="31" t="s">
        <v>349</v>
      </c>
      <c r="D228" s="14" t="s">
        <v>16</v>
      </c>
      <c r="E228" s="14" t="s">
        <v>17</v>
      </c>
      <c r="F228" s="14" t="s">
        <v>25</v>
      </c>
      <c r="G228" s="14" t="s">
        <v>240</v>
      </c>
      <c r="H228" s="14" t="s">
        <v>20</v>
      </c>
      <c r="I228" s="14">
        <v>55796</v>
      </c>
      <c r="J228" s="13" t="s">
        <v>21</v>
      </c>
      <c r="K228" s="13" t="s">
        <v>21</v>
      </c>
      <c r="L228" s="26">
        <v>1</v>
      </c>
      <c r="M228" s="26">
        <v>0.78947368421052633</v>
      </c>
    </row>
    <row r="229" spans="1:13" ht="45" customHeight="1" x14ac:dyDescent="0.25">
      <c r="A229" s="11">
        <v>221</v>
      </c>
      <c r="B229" s="12" t="s">
        <v>350</v>
      </c>
      <c r="C229" s="30" t="s">
        <v>351</v>
      </c>
      <c r="D229" s="11" t="s">
        <v>16</v>
      </c>
      <c r="E229" s="11" t="s">
        <v>17</v>
      </c>
      <c r="F229" s="11" t="s">
        <v>25</v>
      </c>
      <c r="G229" s="11" t="s">
        <v>240</v>
      </c>
      <c r="H229" s="11" t="s">
        <v>20</v>
      </c>
      <c r="I229" s="11">
        <v>55796</v>
      </c>
      <c r="J229" s="13" t="s">
        <v>21</v>
      </c>
      <c r="K229" s="13" t="s">
        <v>21</v>
      </c>
      <c r="L229" s="26">
        <v>1</v>
      </c>
      <c r="M229" s="26">
        <v>0.78947368421052633</v>
      </c>
    </row>
    <row r="230" spans="1:13" ht="45" customHeight="1" x14ac:dyDescent="0.25">
      <c r="A230" s="14">
        <v>222</v>
      </c>
      <c r="B230" s="15" t="s">
        <v>352</v>
      </c>
      <c r="C230" s="31" t="s">
        <v>353</v>
      </c>
      <c r="D230" s="14" t="s">
        <v>16</v>
      </c>
      <c r="E230" s="14" t="s">
        <v>17</v>
      </c>
      <c r="F230" s="14" t="s">
        <v>25</v>
      </c>
      <c r="G230" s="14" t="s">
        <v>240</v>
      </c>
      <c r="H230" s="14" t="s">
        <v>20</v>
      </c>
      <c r="I230" s="14">
        <v>55796</v>
      </c>
      <c r="J230" s="13" t="s">
        <v>21</v>
      </c>
      <c r="K230" s="13" t="s">
        <v>21</v>
      </c>
      <c r="L230" s="26">
        <v>1</v>
      </c>
      <c r="M230" s="26">
        <v>0.73684210526315785</v>
      </c>
    </row>
    <row r="231" spans="1:13" ht="45" customHeight="1" x14ac:dyDescent="0.25">
      <c r="A231" s="11">
        <v>223</v>
      </c>
      <c r="B231" s="12" t="s">
        <v>354</v>
      </c>
      <c r="C231" s="30" t="s">
        <v>355</v>
      </c>
      <c r="D231" s="11" t="s">
        <v>16</v>
      </c>
      <c r="E231" s="11" t="s">
        <v>17</v>
      </c>
      <c r="F231" s="11" t="s">
        <v>20</v>
      </c>
      <c r="G231" s="11" t="s">
        <v>19</v>
      </c>
      <c r="H231" s="11" t="s">
        <v>20</v>
      </c>
      <c r="I231" s="11">
        <v>55796</v>
      </c>
      <c r="J231" s="13" t="s">
        <v>21</v>
      </c>
      <c r="K231" s="11" t="s">
        <v>20</v>
      </c>
      <c r="L231" s="26">
        <v>1</v>
      </c>
      <c r="M231" s="28"/>
    </row>
    <row r="232" spans="1:13" ht="45" customHeight="1" x14ac:dyDescent="0.25">
      <c r="A232" s="14">
        <v>224</v>
      </c>
      <c r="B232" s="15" t="s">
        <v>356</v>
      </c>
      <c r="C232" s="31" t="s">
        <v>357</v>
      </c>
      <c r="D232" s="14" t="s">
        <v>16</v>
      </c>
      <c r="E232" s="14" t="s">
        <v>17</v>
      </c>
      <c r="F232" s="14" t="s">
        <v>25</v>
      </c>
      <c r="G232" s="14" t="s">
        <v>240</v>
      </c>
      <c r="H232" s="14" t="s">
        <v>358</v>
      </c>
      <c r="I232" s="14">
        <v>17792</v>
      </c>
      <c r="J232" s="13" t="s">
        <v>21</v>
      </c>
      <c r="K232" s="13" t="s">
        <v>21</v>
      </c>
      <c r="L232" s="26">
        <v>0.84210526315789469</v>
      </c>
      <c r="M232" s="26">
        <v>0.8771929824561403</v>
      </c>
    </row>
    <row r="233" spans="1:13" ht="45" customHeight="1" x14ac:dyDescent="0.25">
      <c r="A233" s="11">
        <v>225</v>
      </c>
      <c r="B233" s="12" t="s">
        <v>359</v>
      </c>
      <c r="C233" s="30" t="s">
        <v>360</v>
      </c>
      <c r="D233" s="11" t="s">
        <v>16</v>
      </c>
      <c r="E233" s="11" t="s">
        <v>17</v>
      </c>
      <c r="F233" s="11" t="s">
        <v>25</v>
      </c>
      <c r="G233" s="11" t="s">
        <v>240</v>
      </c>
      <c r="H233" s="11" t="s">
        <v>20</v>
      </c>
      <c r="I233" s="11">
        <v>55796</v>
      </c>
      <c r="J233" s="13" t="s">
        <v>21</v>
      </c>
      <c r="K233" s="13" t="s">
        <v>21</v>
      </c>
      <c r="L233" s="26">
        <v>1</v>
      </c>
      <c r="M233" s="26">
        <v>0.82456140350877194</v>
      </c>
    </row>
    <row r="234" spans="1:13" ht="45" customHeight="1" x14ac:dyDescent="0.25">
      <c r="A234" s="14">
        <v>226</v>
      </c>
      <c r="B234" s="15" t="s">
        <v>361</v>
      </c>
      <c r="C234" s="31" t="s">
        <v>362</v>
      </c>
      <c r="D234" s="14" t="s">
        <v>16</v>
      </c>
      <c r="E234" s="14" t="s">
        <v>17</v>
      </c>
      <c r="F234" s="14" t="s">
        <v>25</v>
      </c>
      <c r="G234" s="14" t="s">
        <v>240</v>
      </c>
      <c r="H234" s="14" t="s">
        <v>319</v>
      </c>
      <c r="I234" s="14">
        <v>32681</v>
      </c>
      <c r="J234" s="13" t="s">
        <v>21</v>
      </c>
      <c r="K234" s="13" t="s">
        <v>21</v>
      </c>
      <c r="L234" s="26">
        <v>1</v>
      </c>
      <c r="M234" s="26">
        <v>0.77192982456140347</v>
      </c>
    </row>
    <row r="235" spans="1:13" ht="45" customHeight="1" x14ac:dyDescent="0.25">
      <c r="A235" s="11">
        <v>227</v>
      </c>
      <c r="B235" s="12" t="s">
        <v>363</v>
      </c>
      <c r="C235" s="30" t="s">
        <v>364</v>
      </c>
      <c r="D235" s="11" t="s">
        <v>16</v>
      </c>
      <c r="E235" s="11" t="s">
        <v>17</v>
      </c>
      <c r="F235" s="11" t="s">
        <v>25</v>
      </c>
      <c r="G235" s="11" t="s">
        <v>240</v>
      </c>
      <c r="H235" s="11" t="s">
        <v>20</v>
      </c>
      <c r="I235" s="11">
        <v>55796</v>
      </c>
      <c r="J235" s="13" t="s">
        <v>21</v>
      </c>
      <c r="K235" s="13" t="s">
        <v>21</v>
      </c>
      <c r="L235" s="26">
        <v>1</v>
      </c>
      <c r="M235" s="26">
        <v>0.82456140350877194</v>
      </c>
    </row>
    <row r="236" spans="1:13" ht="45" customHeight="1" x14ac:dyDescent="0.25">
      <c r="A236" s="14">
        <v>228</v>
      </c>
      <c r="B236" s="15" t="s">
        <v>365</v>
      </c>
      <c r="C236" s="31" t="s">
        <v>366</v>
      </c>
      <c r="D236" s="14" t="s">
        <v>16</v>
      </c>
      <c r="E236" s="14" t="s">
        <v>17</v>
      </c>
      <c r="F236" s="14" t="s">
        <v>25</v>
      </c>
      <c r="G236" s="14" t="s">
        <v>240</v>
      </c>
      <c r="H236" s="14" t="s">
        <v>20</v>
      </c>
      <c r="I236" s="14">
        <v>55796</v>
      </c>
      <c r="J236" s="13" t="s">
        <v>21</v>
      </c>
      <c r="K236" s="13" t="s">
        <v>21</v>
      </c>
      <c r="L236" s="26">
        <v>1</v>
      </c>
      <c r="M236" s="26">
        <v>0.89473684210526316</v>
      </c>
    </row>
    <row r="237" spans="1:13" ht="45" customHeight="1" x14ac:dyDescent="0.25">
      <c r="A237" s="11">
        <v>229</v>
      </c>
      <c r="B237" s="12" t="s">
        <v>367</v>
      </c>
      <c r="C237" s="30" t="s">
        <v>368</v>
      </c>
      <c r="D237" s="11" t="s">
        <v>16</v>
      </c>
      <c r="E237" s="11" t="s">
        <v>17</v>
      </c>
      <c r="F237" s="11" t="s">
        <v>25</v>
      </c>
      <c r="G237" s="11" t="s">
        <v>240</v>
      </c>
      <c r="H237" s="11" t="s">
        <v>20</v>
      </c>
      <c r="I237" s="11">
        <v>55796</v>
      </c>
      <c r="J237" s="13" t="s">
        <v>21</v>
      </c>
      <c r="K237" s="13" t="s">
        <v>21</v>
      </c>
      <c r="L237" s="26">
        <v>1</v>
      </c>
      <c r="M237" s="26">
        <v>1</v>
      </c>
    </row>
    <row r="238" spans="1:13" ht="45" customHeight="1" x14ac:dyDescent="0.25">
      <c r="A238" s="14">
        <v>230</v>
      </c>
      <c r="B238" s="15" t="s">
        <v>369</v>
      </c>
      <c r="C238" s="31" t="s">
        <v>370</v>
      </c>
      <c r="D238" s="14" t="s">
        <v>16</v>
      </c>
      <c r="E238" s="14" t="s">
        <v>17</v>
      </c>
      <c r="F238" s="14" t="s">
        <v>25</v>
      </c>
      <c r="G238" s="14" t="s">
        <v>240</v>
      </c>
      <c r="H238" s="14" t="s">
        <v>20</v>
      </c>
      <c r="I238" s="14">
        <v>55796</v>
      </c>
      <c r="J238" s="13" t="s">
        <v>21</v>
      </c>
      <c r="K238" s="13" t="s">
        <v>21</v>
      </c>
      <c r="L238" s="26">
        <v>1</v>
      </c>
      <c r="M238" s="26">
        <v>0.85964912280701755</v>
      </c>
    </row>
    <row r="239" spans="1:13" ht="45" customHeight="1" x14ac:dyDescent="0.25">
      <c r="A239" s="11">
        <v>231</v>
      </c>
      <c r="B239" s="12" t="s">
        <v>371</v>
      </c>
      <c r="C239" s="30" t="s">
        <v>372</v>
      </c>
      <c r="D239" s="11" t="s">
        <v>16</v>
      </c>
      <c r="E239" s="11" t="s">
        <v>17</v>
      </c>
      <c r="F239" s="11" t="s">
        <v>25</v>
      </c>
      <c r="G239" s="11" t="s">
        <v>240</v>
      </c>
      <c r="H239" s="11" t="s">
        <v>20</v>
      </c>
      <c r="I239" s="11">
        <v>55796</v>
      </c>
      <c r="J239" s="13" t="s">
        <v>21</v>
      </c>
      <c r="K239" s="13" t="s">
        <v>21</v>
      </c>
      <c r="L239" s="26">
        <v>1</v>
      </c>
      <c r="M239" s="26">
        <v>0.92982456140350878</v>
      </c>
    </row>
    <row r="240" spans="1:13" ht="45" customHeight="1" x14ac:dyDescent="0.25">
      <c r="A240" s="14">
        <v>232</v>
      </c>
      <c r="B240" s="15" t="s">
        <v>373</v>
      </c>
      <c r="C240" s="31" t="s">
        <v>374</v>
      </c>
      <c r="D240" s="14" t="s">
        <v>16</v>
      </c>
      <c r="E240" s="14" t="s">
        <v>17</v>
      </c>
      <c r="F240" s="14" t="s">
        <v>25</v>
      </c>
      <c r="G240" s="14" t="s">
        <v>240</v>
      </c>
      <c r="H240" s="14" t="s">
        <v>20</v>
      </c>
      <c r="I240" s="14">
        <v>55796</v>
      </c>
      <c r="J240" s="13" t="s">
        <v>21</v>
      </c>
      <c r="K240" s="13" t="s">
        <v>21</v>
      </c>
      <c r="L240" s="26">
        <v>1</v>
      </c>
      <c r="M240" s="26">
        <v>0.82456140350877194</v>
      </c>
    </row>
    <row r="241" spans="1:13" ht="45" customHeight="1" x14ac:dyDescent="0.25">
      <c r="A241" s="11">
        <v>233</v>
      </c>
      <c r="B241" s="12" t="s">
        <v>375</v>
      </c>
      <c r="C241" s="30" t="s">
        <v>376</v>
      </c>
      <c r="D241" s="11" t="s">
        <v>16</v>
      </c>
      <c r="E241" s="11" t="s">
        <v>17</v>
      </c>
      <c r="F241" s="11" t="s">
        <v>25</v>
      </c>
      <c r="G241" s="11" t="s">
        <v>240</v>
      </c>
      <c r="H241" s="11" t="s">
        <v>20</v>
      </c>
      <c r="I241" s="11">
        <v>55796</v>
      </c>
      <c r="J241" s="13" t="s">
        <v>21</v>
      </c>
      <c r="K241" s="13" t="s">
        <v>21</v>
      </c>
      <c r="L241" s="26">
        <v>1</v>
      </c>
      <c r="M241" s="26">
        <v>0.85964912280701755</v>
      </c>
    </row>
    <row r="242" spans="1:13" ht="45" customHeight="1" x14ac:dyDescent="0.25">
      <c r="A242" s="14">
        <v>234</v>
      </c>
      <c r="B242" s="15" t="s">
        <v>377</v>
      </c>
      <c r="C242" s="31" t="s">
        <v>378</v>
      </c>
      <c r="D242" s="14" t="s">
        <v>16</v>
      </c>
      <c r="E242" s="14" t="s">
        <v>17</v>
      </c>
      <c r="F242" s="14" t="s">
        <v>25</v>
      </c>
      <c r="G242" s="14" t="s">
        <v>240</v>
      </c>
      <c r="H242" s="14" t="s">
        <v>20</v>
      </c>
      <c r="I242" s="14">
        <v>55796</v>
      </c>
      <c r="J242" s="13" t="s">
        <v>21</v>
      </c>
      <c r="K242" s="13" t="s">
        <v>21</v>
      </c>
      <c r="L242" s="26">
        <v>1</v>
      </c>
      <c r="M242" s="26">
        <v>0.77192982456140347</v>
      </c>
    </row>
    <row r="243" spans="1:13" ht="45" customHeight="1" x14ac:dyDescent="0.25">
      <c r="A243" s="11">
        <v>235</v>
      </c>
      <c r="B243" s="12" t="s">
        <v>379</v>
      </c>
      <c r="C243" s="30" t="s">
        <v>380</v>
      </c>
      <c r="D243" s="11" t="s">
        <v>16</v>
      </c>
      <c r="E243" s="11" t="s">
        <v>17</v>
      </c>
      <c r="F243" s="11" t="s">
        <v>25</v>
      </c>
      <c r="G243" s="11" t="s">
        <v>240</v>
      </c>
      <c r="H243" s="11" t="s">
        <v>20</v>
      </c>
      <c r="I243" s="11">
        <v>55796</v>
      </c>
      <c r="J243" s="13" t="s">
        <v>21</v>
      </c>
      <c r="K243" s="13" t="s">
        <v>21</v>
      </c>
      <c r="L243" s="26">
        <v>1</v>
      </c>
      <c r="M243" s="26">
        <v>0.92982456140350878</v>
      </c>
    </row>
    <row r="244" spans="1:13" ht="45" customHeight="1" x14ac:dyDescent="0.25">
      <c r="A244" s="14">
        <v>236</v>
      </c>
      <c r="B244" s="15" t="s">
        <v>381</v>
      </c>
      <c r="C244" s="31" t="s">
        <v>382</v>
      </c>
      <c r="D244" s="14" t="s">
        <v>16</v>
      </c>
      <c r="E244" s="14" t="s">
        <v>17</v>
      </c>
      <c r="F244" s="14" t="s">
        <v>25</v>
      </c>
      <c r="G244" s="14" t="s">
        <v>240</v>
      </c>
      <c r="H244" s="14" t="s">
        <v>20</v>
      </c>
      <c r="I244" s="14">
        <v>55796</v>
      </c>
      <c r="J244" s="13" t="s">
        <v>21</v>
      </c>
      <c r="K244" s="13" t="s">
        <v>21</v>
      </c>
      <c r="L244" s="26">
        <v>1</v>
      </c>
      <c r="M244" s="26">
        <v>0.92982456140350878</v>
      </c>
    </row>
    <row r="245" spans="1:13" ht="45" customHeight="1" x14ac:dyDescent="0.25">
      <c r="A245" s="11">
        <v>237</v>
      </c>
      <c r="B245" s="12" t="s">
        <v>383</v>
      </c>
      <c r="C245" s="30" t="s">
        <v>384</v>
      </c>
      <c r="D245" s="11" t="s">
        <v>16</v>
      </c>
      <c r="E245" s="11" t="s">
        <v>17</v>
      </c>
      <c r="F245" s="11" t="s">
        <v>25</v>
      </c>
      <c r="G245" s="11" t="s">
        <v>240</v>
      </c>
      <c r="H245" s="11" t="s">
        <v>20</v>
      </c>
      <c r="I245" s="11">
        <v>55796</v>
      </c>
      <c r="J245" s="13" t="s">
        <v>21</v>
      </c>
      <c r="K245" s="13" t="s">
        <v>21</v>
      </c>
      <c r="L245" s="26">
        <v>1</v>
      </c>
      <c r="M245" s="26">
        <v>0.89473684210526316</v>
      </c>
    </row>
    <row r="246" spans="1:13" ht="45" customHeight="1" x14ac:dyDescent="0.25">
      <c r="A246" s="14">
        <v>238</v>
      </c>
      <c r="B246" s="15" t="s">
        <v>385</v>
      </c>
      <c r="C246" s="31" t="s">
        <v>386</v>
      </c>
      <c r="D246" s="14" t="s">
        <v>16</v>
      </c>
      <c r="E246" s="14" t="s">
        <v>17</v>
      </c>
      <c r="F246" s="14" t="s">
        <v>25</v>
      </c>
      <c r="G246" s="14" t="s">
        <v>240</v>
      </c>
      <c r="H246" s="14" t="s">
        <v>20</v>
      </c>
      <c r="I246" s="14">
        <v>55796</v>
      </c>
      <c r="J246" s="13" t="s">
        <v>21</v>
      </c>
      <c r="K246" s="13" t="s">
        <v>21</v>
      </c>
      <c r="L246" s="26">
        <v>1</v>
      </c>
      <c r="M246" s="26">
        <v>0.73684210526315785</v>
      </c>
    </row>
    <row r="247" spans="1:13" ht="45" customHeight="1" x14ac:dyDescent="0.25">
      <c r="A247" s="11">
        <v>239</v>
      </c>
      <c r="B247" s="12" t="s">
        <v>387</v>
      </c>
      <c r="C247" s="30" t="s">
        <v>388</v>
      </c>
      <c r="D247" s="11" t="s">
        <v>16</v>
      </c>
      <c r="E247" s="11" t="s">
        <v>17</v>
      </c>
      <c r="F247" s="11" t="s">
        <v>18</v>
      </c>
      <c r="G247" s="11" t="s">
        <v>19</v>
      </c>
      <c r="H247" s="11" t="s">
        <v>20</v>
      </c>
      <c r="I247" s="11">
        <v>55796</v>
      </c>
      <c r="J247" s="13" t="s">
        <v>21</v>
      </c>
      <c r="K247" s="13" t="s">
        <v>21</v>
      </c>
      <c r="L247" s="26">
        <v>1</v>
      </c>
      <c r="M247" s="26">
        <v>1</v>
      </c>
    </row>
    <row r="248" spans="1:13" ht="45" customHeight="1" x14ac:dyDescent="0.25">
      <c r="A248" s="14">
        <v>240</v>
      </c>
      <c r="B248" s="15" t="s">
        <v>389</v>
      </c>
      <c r="C248" s="31" t="s">
        <v>388</v>
      </c>
      <c r="D248" s="14" t="s">
        <v>16</v>
      </c>
      <c r="E248" s="14" t="s">
        <v>17</v>
      </c>
      <c r="F248" s="14" t="s">
        <v>23</v>
      </c>
      <c r="G248" s="14" t="s">
        <v>19</v>
      </c>
      <c r="H248" s="14" t="s">
        <v>20</v>
      </c>
      <c r="I248" s="14">
        <v>55796</v>
      </c>
      <c r="J248" s="13" t="s">
        <v>21</v>
      </c>
      <c r="K248" s="13" t="s">
        <v>21</v>
      </c>
      <c r="L248" s="26">
        <v>1</v>
      </c>
      <c r="M248" s="26">
        <v>0.89473684210526316</v>
      </c>
    </row>
    <row r="249" spans="1:13" ht="45" customHeight="1" x14ac:dyDescent="0.25">
      <c r="A249" s="11">
        <v>241</v>
      </c>
      <c r="B249" s="12" t="s">
        <v>390</v>
      </c>
      <c r="C249" s="30" t="s">
        <v>388</v>
      </c>
      <c r="D249" s="11" t="s">
        <v>16</v>
      </c>
      <c r="E249" s="11" t="s">
        <v>17</v>
      </c>
      <c r="F249" s="11" t="s">
        <v>25</v>
      </c>
      <c r="G249" s="11" t="s">
        <v>19</v>
      </c>
      <c r="H249" s="11" t="s">
        <v>20</v>
      </c>
      <c r="I249" s="11">
        <v>55796</v>
      </c>
      <c r="J249" s="13" t="s">
        <v>21</v>
      </c>
      <c r="K249" s="13" t="s">
        <v>21</v>
      </c>
      <c r="L249" s="26">
        <v>1</v>
      </c>
      <c r="M249" s="26">
        <v>0.94736842105263153</v>
      </c>
    </row>
    <row r="250" spans="1:13" ht="45" customHeight="1" x14ac:dyDescent="0.25">
      <c r="A250" s="14">
        <v>242</v>
      </c>
      <c r="B250" s="15" t="s">
        <v>391</v>
      </c>
      <c r="C250" s="31" t="s">
        <v>388</v>
      </c>
      <c r="D250" s="14" t="s">
        <v>16</v>
      </c>
      <c r="E250" s="14" t="s">
        <v>17</v>
      </c>
      <c r="F250" s="14" t="s">
        <v>392</v>
      </c>
      <c r="G250" s="14" t="s">
        <v>19</v>
      </c>
      <c r="H250" s="14" t="s">
        <v>20</v>
      </c>
      <c r="I250" s="14">
        <v>55796</v>
      </c>
      <c r="J250" s="13" t="s">
        <v>21</v>
      </c>
      <c r="K250" s="13" t="s">
        <v>21</v>
      </c>
      <c r="L250" s="26">
        <v>1</v>
      </c>
      <c r="M250" s="26">
        <v>1</v>
      </c>
    </row>
    <row r="251" spans="1:13" ht="45" customHeight="1" x14ac:dyDescent="0.25">
      <c r="A251" s="11">
        <v>243</v>
      </c>
      <c r="B251" s="12" t="s">
        <v>393</v>
      </c>
      <c r="C251" s="30" t="s">
        <v>394</v>
      </c>
      <c r="D251" s="11" t="s">
        <v>16</v>
      </c>
      <c r="E251" s="11" t="s">
        <v>17</v>
      </c>
      <c r="F251" s="11" t="s">
        <v>18</v>
      </c>
      <c r="G251" s="11" t="s">
        <v>19</v>
      </c>
      <c r="H251" s="11" t="s">
        <v>20</v>
      </c>
      <c r="I251" s="11">
        <v>55796</v>
      </c>
      <c r="J251" s="13" t="s">
        <v>21</v>
      </c>
      <c r="K251" s="13" t="s">
        <v>21</v>
      </c>
      <c r="L251" s="26">
        <v>1</v>
      </c>
      <c r="M251" s="26">
        <v>1</v>
      </c>
    </row>
    <row r="252" spans="1:13" ht="45" customHeight="1" x14ac:dyDescent="0.25">
      <c r="A252" s="14">
        <v>244</v>
      </c>
      <c r="B252" s="15" t="s">
        <v>395</v>
      </c>
      <c r="C252" s="31" t="s">
        <v>394</v>
      </c>
      <c r="D252" s="14" t="s">
        <v>16</v>
      </c>
      <c r="E252" s="14" t="s">
        <v>17</v>
      </c>
      <c r="F252" s="14" t="s">
        <v>23</v>
      </c>
      <c r="G252" s="14" t="s">
        <v>19</v>
      </c>
      <c r="H252" s="14" t="s">
        <v>20</v>
      </c>
      <c r="I252" s="14">
        <v>55796</v>
      </c>
      <c r="J252" s="13" t="s">
        <v>21</v>
      </c>
      <c r="K252" s="13" t="s">
        <v>21</v>
      </c>
      <c r="L252" s="26">
        <v>1</v>
      </c>
      <c r="M252" s="26">
        <v>1</v>
      </c>
    </row>
    <row r="253" spans="1:13" ht="45" customHeight="1" x14ac:dyDescent="0.25">
      <c r="A253" s="11">
        <v>245</v>
      </c>
      <c r="B253" s="12" t="s">
        <v>396</v>
      </c>
      <c r="C253" s="30" t="s">
        <v>394</v>
      </c>
      <c r="D253" s="11" t="s">
        <v>16</v>
      </c>
      <c r="E253" s="11" t="s">
        <v>17</v>
      </c>
      <c r="F253" s="11" t="s">
        <v>25</v>
      </c>
      <c r="G253" s="11" t="s">
        <v>19</v>
      </c>
      <c r="H253" s="11" t="s">
        <v>20</v>
      </c>
      <c r="I253" s="11">
        <v>55796</v>
      </c>
      <c r="J253" s="13" t="s">
        <v>21</v>
      </c>
      <c r="K253" s="13" t="s">
        <v>21</v>
      </c>
      <c r="L253" s="26">
        <v>1</v>
      </c>
      <c r="M253" s="26">
        <v>0.98245614035087714</v>
      </c>
    </row>
    <row r="254" spans="1:13" ht="45" customHeight="1" x14ac:dyDescent="0.25">
      <c r="A254" s="14">
        <v>246</v>
      </c>
      <c r="B254" s="15" t="s">
        <v>397</v>
      </c>
      <c r="C254" s="31" t="s">
        <v>394</v>
      </c>
      <c r="D254" s="14" t="s">
        <v>16</v>
      </c>
      <c r="E254" s="14" t="s">
        <v>17</v>
      </c>
      <c r="F254" s="14" t="s">
        <v>392</v>
      </c>
      <c r="G254" s="14" t="s">
        <v>19</v>
      </c>
      <c r="H254" s="14" t="s">
        <v>20</v>
      </c>
      <c r="I254" s="14">
        <v>55796</v>
      </c>
      <c r="J254" s="13" t="s">
        <v>21</v>
      </c>
      <c r="K254" s="13" t="s">
        <v>21</v>
      </c>
      <c r="L254" s="26">
        <v>1</v>
      </c>
      <c r="M254" s="26">
        <v>1</v>
      </c>
    </row>
    <row r="255" spans="1:13" ht="45" customHeight="1" x14ac:dyDescent="0.25">
      <c r="A255" s="11">
        <v>247</v>
      </c>
      <c r="B255" s="12" t="s">
        <v>398</v>
      </c>
      <c r="C255" s="30" t="s">
        <v>399</v>
      </c>
      <c r="D255" s="11" t="s">
        <v>16</v>
      </c>
      <c r="E255" s="11" t="s">
        <v>17</v>
      </c>
      <c r="F255" s="11" t="s">
        <v>18</v>
      </c>
      <c r="G255" s="11" t="s">
        <v>19</v>
      </c>
      <c r="H255" s="11" t="s">
        <v>20</v>
      </c>
      <c r="I255" s="11">
        <v>55796</v>
      </c>
      <c r="J255" s="13" t="s">
        <v>21</v>
      </c>
      <c r="K255" s="13" t="s">
        <v>21</v>
      </c>
      <c r="L255" s="26">
        <v>1</v>
      </c>
      <c r="M255" s="26">
        <v>0.97368421052631582</v>
      </c>
    </row>
    <row r="256" spans="1:13" ht="45" customHeight="1" x14ac:dyDescent="0.25">
      <c r="A256" s="14">
        <v>248</v>
      </c>
      <c r="B256" s="15" t="s">
        <v>400</v>
      </c>
      <c r="C256" s="31" t="s">
        <v>399</v>
      </c>
      <c r="D256" s="14" t="s">
        <v>16</v>
      </c>
      <c r="E256" s="14" t="s">
        <v>17</v>
      </c>
      <c r="F256" s="14" t="s">
        <v>23</v>
      </c>
      <c r="G256" s="14" t="s">
        <v>19</v>
      </c>
      <c r="H256" s="14" t="s">
        <v>20</v>
      </c>
      <c r="I256" s="14">
        <v>55796</v>
      </c>
      <c r="J256" s="13" t="s">
        <v>21</v>
      </c>
      <c r="K256" s="13" t="s">
        <v>21</v>
      </c>
      <c r="L256" s="26">
        <v>1</v>
      </c>
      <c r="M256" s="26">
        <v>0.85964912280701755</v>
      </c>
    </row>
    <row r="257" spans="1:13" ht="45" customHeight="1" x14ac:dyDescent="0.25">
      <c r="A257" s="11">
        <v>249</v>
      </c>
      <c r="B257" s="12" t="s">
        <v>401</v>
      </c>
      <c r="C257" s="30" t="s">
        <v>399</v>
      </c>
      <c r="D257" s="11" t="s">
        <v>16</v>
      </c>
      <c r="E257" s="11" t="s">
        <v>17</v>
      </c>
      <c r="F257" s="11" t="s">
        <v>25</v>
      </c>
      <c r="G257" s="11" t="s">
        <v>19</v>
      </c>
      <c r="H257" s="11" t="s">
        <v>20</v>
      </c>
      <c r="I257" s="11">
        <v>55796</v>
      </c>
      <c r="J257" s="13" t="s">
        <v>21</v>
      </c>
      <c r="K257" s="13" t="s">
        <v>21</v>
      </c>
      <c r="L257" s="26">
        <v>1</v>
      </c>
      <c r="M257" s="26">
        <v>0.80701754385964908</v>
      </c>
    </row>
    <row r="258" spans="1:13" ht="45" customHeight="1" x14ac:dyDescent="0.25">
      <c r="A258" s="14">
        <v>250</v>
      </c>
      <c r="B258" s="15" t="s">
        <v>402</v>
      </c>
      <c r="C258" s="31" t="s">
        <v>399</v>
      </c>
      <c r="D258" s="14" t="s">
        <v>16</v>
      </c>
      <c r="E258" s="14" t="s">
        <v>17</v>
      </c>
      <c r="F258" s="14" t="s">
        <v>392</v>
      </c>
      <c r="G258" s="14" t="s">
        <v>19</v>
      </c>
      <c r="H258" s="14" t="s">
        <v>20</v>
      </c>
      <c r="I258" s="14">
        <v>55796</v>
      </c>
      <c r="J258" s="13" t="s">
        <v>21</v>
      </c>
      <c r="K258" s="13" t="s">
        <v>21</v>
      </c>
      <c r="L258" s="26">
        <v>1</v>
      </c>
      <c r="M258" s="26">
        <v>0.92105263157894735</v>
      </c>
    </row>
    <row r="259" spans="1:13" ht="45" customHeight="1" x14ac:dyDescent="0.25">
      <c r="A259" s="11">
        <v>251</v>
      </c>
      <c r="B259" s="12" t="s">
        <v>403</v>
      </c>
      <c r="C259" s="30" t="s">
        <v>404</v>
      </c>
      <c r="D259" s="11" t="s">
        <v>712</v>
      </c>
      <c r="E259" s="11" t="s">
        <v>17</v>
      </c>
      <c r="F259" s="11" t="s">
        <v>18</v>
      </c>
      <c r="G259" s="11" t="s">
        <v>19</v>
      </c>
      <c r="H259" s="11" t="s">
        <v>20</v>
      </c>
      <c r="I259" s="11">
        <v>55796</v>
      </c>
      <c r="J259" s="13" t="s">
        <v>21</v>
      </c>
      <c r="K259" s="13" t="s">
        <v>21</v>
      </c>
      <c r="L259" s="26">
        <v>1</v>
      </c>
      <c r="M259" s="26">
        <v>0.97391304347826091</v>
      </c>
    </row>
    <row r="260" spans="1:13" ht="45" customHeight="1" x14ac:dyDescent="0.25">
      <c r="A260" s="14">
        <v>252</v>
      </c>
      <c r="B260" s="15" t="s">
        <v>405</v>
      </c>
      <c r="C260" s="31" t="s">
        <v>404</v>
      </c>
      <c r="D260" s="14" t="s">
        <v>712</v>
      </c>
      <c r="E260" s="14" t="s">
        <v>17</v>
      </c>
      <c r="F260" s="14" t="s">
        <v>25</v>
      </c>
      <c r="G260" s="14" t="s">
        <v>19</v>
      </c>
      <c r="H260" s="14" t="s">
        <v>20</v>
      </c>
      <c r="I260" s="14">
        <v>55796</v>
      </c>
      <c r="J260" s="13" t="s">
        <v>21</v>
      </c>
      <c r="K260" s="13" t="s">
        <v>21</v>
      </c>
      <c r="L260" s="26">
        <v>1</v>
      </c>
      <c r="M260" s="26">
        <v>0.87826086956521743</v>
      </c>
    </row>
    <row r="261" spans="1:13" ht="45" customHeight="1" x14ac:dyDescent="0.25">
      <c r="A261" s="11">
        <v>253</v>
      </c>
      <c r="B261" s="12" t="s">
        <v>406</v>
      </c>
      <c r="C261" s="30" t="s">
        <v>407</v>
      </c>
      <c r="D261" s="11" t="s">
        <v>712</v>
      </c>
      <c r="E261" s="11" t="s">
        <v>17</v>
      </c>
      <c r="F261" s="11" t="s">
        <v>18</v>
      </c>
      <c r="G261" s="11" t="s">
        <v>19</v>
      </c>
      <c r="H261" s="11" t="s">
        <v>20</v>
      </c>
      <c r="I261" s="11">
        <v>55796</v>
      </c>
      <c r="J261" s="13" t="s">
        <v>21</v>
      </c>
      <c r="K261" s="13" t="s">
        <v>21</v>
      </c>
      <c r="L261" s="26">
        <v>0.99130434782608701</v>
      </c>
      <c r="M261" s="26">
        <v>0.99130434782608701</v>
      </c>
    </row>
    <row r="262" spans="1:13" ht="45" customHeight="1" x14ac:dyDescent="0.25">
      <c r="A262" s="14">
        <v>254</v>
      </c>
      <c r="B262" s="15" t="s">
        <v>408</v>
      </c>
      <c r="C262" s="31" t="s">
        <v>407</v>
      </c>
      <c r="D262" s="14" t="s">
        <v>712</v>
      </c>
      <c r="E262" s="14" t="s">
        <v>17</v>
      </c>
      <c r="F262" s="14" t="s">
        <v>25</v>
      </c>
      <c r="G262" s="14" t="s">
        <v>19</v>
      </c>
      <c r="H262" s="14" t="s">
        <v>20</v>
      </c>
      <c r="I262" s="14">
        <v>55796</v>
      </c>
      <c r="J262" s="13" t="s">
        <v>21</v>
      </c>
      <c r="K262" s="13" t="s">
        <v>21</v>
      </c>
      <c r="L262" s="26">
        <v>0.99130434782608701</v>
      </c>
      <c r="M262" s="26">
        <v>0.91014492753623188</v>
      </c>
    </row>
    <row r="263" spans="1:13" ht="45" customHeight="1" x14ac:dyDescent="0.25">
      <c r="A263" s="11">
        <v>255</v>
      </c>
      <c r="B263" s="12" t="s">
        <v>409</v>
      </c>
      <c r="C263" s="30" t="s">
        <v>410</v>
      </c>
      <c r="D263" s="11" t="s">
        <v>712</v>
      </c>
      <c r="E263" s="11" t="s">
        <v>17</v>
      </c>
      <c r="F263" s="11" t="s">
        <v>18</v>
      </c>
      <c r="G263" s="11" t="s">
        <v>19</v>
      </c>
      <c r="H263" s="11" t="s">
        <v>20</v>
      </c>
      <c r="I263" s="11">
        <v>55796</v>
      </c>
      <c r="J263" s="13" t="s">
        <v>21</v>
      </c>
      <c r="K263" s="13" t="s">
        <v>21</v>
      </c>
      <c r="L263" s="26">
        <v>1</v>
      </c>
      <c r="M263" s="26">
        <v>0.9869565217391304</v>
      </c>
    </row>
    <row r="264" spans="1:13" ht="45" customHeight="1" x14ac:dyDescent="0.25">
      <c r="A264" s="14">
        <v>256</v>
      </c>
      <c r="B264" s="15" t="s">
        <v>411</v>
      </c>
      <c r="C264" s="31" t="s">
        <v>410</v>
      </c>
      <c r="D264" s="14" t="s">
        <v>712</v>
      </c>
      <c r="E264" s="14" t="s">
        <v>17</v>
      </c>
      <c r="F264" s="14" t="s">
        <v>25</v>
      </c>
      <c r="G264" s="14" t="s">
        <v>19</v>
      </c>
      <c r="H264" s="14" t="s">
        <v>20</v>
      </c>
      <c r="I264" s="14">
        <v>55796</v>
      </c>
      <c r="J264" s="13" t="s">
        <v>21</v>
      </c>
      <c r="K264" s="13" t="s">
        <v>21</v>
      </c>
      <c r="L264" s="26">
        <v>1</v>
      </c>
      <c r="M264" s="26">
        <v>0.90144927536231889</v>
      </c>
    </row>
    <row r="265" spans="1:13" ht="45" customHeight="1" x14ac:dyDescent="0.25">
      <c r="A265" s="11">
        <v>257</v>
      </c>
      <c r="B265" s="12" t="s">
        <v>412</v>
      </c>
      <c r="C265" s="30" t="s">
        <v>407</v>
      </c>
      <c r="D265" s="11" t="s">
        <v>712</v>
      </c>
      <c r="E265" s="11" t="s">
        <v>17</v>
      </c>
      <c r="F265" s="11" t="s">
        <v>18</v>
      </c>
      <c r="G265" s="11" t="s">
        <v>19</v>
      </c>
      <c r="H265" s="11" t="s">
        <v>20</v>
      </c>
      <c r="I265" s="11">
        <v>55796</v>
      </c>
      <c r="J265" s="13" t="s">
        <v>21</v>
      </c>
      <c r="K265" s="13" t="s">
        <v>21</v>
      </c>
      <c r="L265" s="26">
        <v>0.99130434782608701</v>
      </c>
      <c r="M265" s="26">
        <v>0.9826086956521739</v>
      </c>
    </row>
    <row r="266" spans="1:13" ht="45" customHeight="1" x14ac:dyDescent="0.25">
      <c r="A266" s="14">
        <v>258</v>
      </c>
      <c r="B266" s="15" t="s">
        <v>413</v>
      </c>
      <c r="C266" s="31" t="s">
        <v>407</v>
      </c>
      <c r="D266" s="14" t="s">
        <v>712</v>
      </c>
      <c r="E266" s="14" t="s">
        <v>17</v>
      </c>
      <c r="F266" s="14" t="s">
        <v>25</v>
      </c>
      <c r="G266" s="14" t="s">
        <v>19</v>
      </c>
      <c r="H266" s="14" t="s">
        <v>20</v>
      </c>
      <c r="I266" s="14">
        <v>55796</v>
      </c>
      <c r="J266" s="13" t="s">
        <v>21</v>
      </c>
      <c r="K266" s="13" t="s">
        <v>21</v>
      </c>
      <c r="L266" s="26">
        <v>0.99130434782608701</v>
      </c>
      <c r="M266" s="26">
        <v>0.90434782608695652</v>
      </c>
    </row>
    <row r="267" spans="1:13" ht="45" customHeight="1" x14ac:dyDescent="0.25">
      <c r="A267" s="11">
        <v>259</v>
      </c>
      <c r="B267" s="12" t="s">
        <v>414</v>
      </c>
      <c r="C267" s="30" t="s">
        <v>415</v>
      </c>
      <c r="D267" s="11" t="s">
        <v>712</v>
      </c>
      <c r="E267" s="11" t="s">
        <v>17</v>
      </c>
      <c r="F267" s="11" t="s">
        <v>18</v>
      </c>
      <c r="G267" s="11" t="s">
        <v>19</v>
      </c>
      <c r="H267" s="11" t="s">
        <v>20</v>
      </c>
      <c r="I267" s="11">
        <v>55796</v>
      </c>
      <c r="J267" s="13" t="s">
        <v>21</v>
      </c>
      <c r="K267" s="13" t="s">
        <v>21</v>
      </c>
      <c r="L267" s="26">
        <v>0.9826086956521739</v>
      </c>
      <c r="M267" s="26">
        <v>0.97826086956521741</v>
      </c>
    </row>
    <row r="268" spans="1:13" ht="45" customHeight="1" x14ac:dyDescent="0.25">
      <c r="A268" s="14">
        <v>260</v>
      </c>
      <c r="B268" s="15" t="s">
        <v>416</v>
      </c>
      <c r="C268" s="31" t="s">
        <v>415</v>
      </c>
      <c r="D268" s="14" t="s">
        <v>712</v>
      </c>
      <c r="E268" s="14" t="s">
        <v>17</v>
      </c>
      <c r="F268" s="14" t="s">
        <v>25</v>
      </c>
      <c r="G268" s="14" t="s">
        <v>19</v>
      </c>
      <c r="H268" s="14" t="s">
        <v>20</v>
      </c>
      <c r="I268" s="14">
        <v>55796</v>
      </c>
      <c r="J268" s="13" t="s">
        <v>21</v>
      </c>
      <c r="K268" s="13" t="s">
        <v>21</v>
      </c>
      <c r="L268" s="26">
        <v>0.9826086956521739</v>
      </c>
      <c r="M268" s="26">
        <v>0.88115942028985506</v>
      </c>
    </row>
    <row r="269" spans="1:13" ht="45" customHeight="1" x14ac:dyDescent="0.25">
      <c r="A269" s="11">
        <v>261</v>
      </c>
      <c r="B269" s="12" t="s">
        <v>417</v>
      </c>
      <c r="C269" s="30" t="s">
        <v>418</v>
      </c>
      <c r="D269" s="11" t="s">
        <v>712</v>
      </c>
      <c r="E269" s="11" t="s">
        <v>17</v>
      </c>
      <c r="F269" s="11" t="s">
        <v>18</v>
      </c>
      <c r="G269" s="11" t="s">
        <v>19</v>
      </c>
      <c r="H269" s="11" t="s">
        <v>20</v>
      </c>
      <c r="I269" s="11">
        <v>55796</v>
      </c>
      <c r="J269" s="13" t="s">
        <v>21</v>
      </c>
      <c r="K269" s="13" t="s">
        <v>21</v>
      </c>
      <c r="L269" s="26">
        <v>1</v>
      </c>
      <c r="M269" s="26">
        <v>0.9956521739130435</v>
      </c>
    </row>
    <row r="270" spans="1:13" ht="45" customHeight="1" x14ac:dyDescent="0.25">
      <c r="A270" s="14">
        <v>262</v>
      </c>
      <c r="B270" s="15" t="s">
        <v>419</v>
      </c>
      <c r="C270" s="31" t="s">
        <v>418</v>
      </c>
      <c r="D270" s="14" t="s">
        <v>712</v>
      </c>
      <c r="E270" s="14" t="s">
        <v>17</v>
      </c>
      <c r="F270" s="14" t="s">
        <v>25</v>
      </c>
      <c r="G270" s="14" t="s">
        <v>19</v>
      </c>
      <c r="H270" s="14" t="s">
        <v>20</v>
      </c>
      <c r="I270" s="14">
        <v>55796</v>
      </c>
      <c r="J270" s="13" t="s">
        <v>21</v>
      </c>
      <c r="K270" s="13" t="s">
        <v>21</v>
      </c>
      <c r="L270" s="26">
        <v>1</v>
      </c>
      <c r="M270" s="26">
        <v>0.89855072463768115</v>
      </c>
    </row>
    <row r="271" spans="1:13" ht="45" customHeight="1" x14ac:dyDescent="0.25">
      <c r="A271" s="11">
        <v>263</v>
      </c>
      <c r="B271" s="12" t="s">
        <v>420</v>
      </c>
      <c r="C271" s="30" t="s">
        <v>421</v>
      </c>
      <c r="D271" s="11" t="s">
        <v>712</v>
      </c>
      <c r="E271" s="11" t="s">
        <v>17</v>
      </c>
      <c r="F271" s="11" t="s">
        <v>18</v>
      </c>
      <c r="G271" s="11" t="s">
        <v>19</v>
      </c>
      <c r="H271" s="11" t="s">
        <v>20</v>
      </c>
      <c r="I271" s="11">
        <v>55796</v>
      </c>
      <c r="J271" s="13" t="s">
        <v>21</v>
      </c>
      <c r="K271" s="13" t="s">
        <v>21</v>
      </c>
      <c r="L271" s="26">
        <v>1</v>
      </c>
      <c r="M271" s="26">
        <v>0.96987951807228912</v>
      </c>
    </row>
    <row r="272" spans="1:13" ht="45" customHeight="1" x14ac:dyDescent="0.25">
      <c r="A272" s="14">
        <v>264</v>
      </c>
      <c r="B272" s="15" t="s">
        <v>422</v>
      </c>
      <c r="C272" s="31" t="s">
        <v>421</v>
      </c>
      <c r="D272" s="14" t="s">
        <v>712</v>
      </c>
      <c r="E272" s="14" t="s">
        <v>17</v>
      </c>
      <c r="F272" s="14" t="s">
        <v>25</v>
      </c>
      <c r="G272" s="14" t="s">
        <v>19</v>
      </c>
      <c r="H272" s="14" t="s">
        <v>20</v>
      </c>
      <c r="I272" s="14">
        <v>55796</v>
      </c>
      <c r="J272" s="13" t="s">
        <v>21</v>
      </c>
      <c r="K272" s="13" t="s">
        <v>21</v>
      </c>
      <c r="L272" s="26">
        <v>1</v>
      </c>
      <c r="M272" s="26">
        <v>0.91566265060240959</v>
      </c>
    </row>
    <row r="273" spans="1:13" ht="45" customHeight="1" x14ac:dyDescent="0.25">
      <c r="A273" s="11">
        <v>265</v>
      </c>
      <c r="B273" s="12" t="s">
        <v>423</v>
      </c>
      <c r="C273" s="30" t="s">
        <v>424</v>
      </c>
      <c r="D273" s="11" t="s">
        <v>16</v>
      </c>
      <c r="E273" s="11" t="s">
        <v>17</v>
      </c>
      <c r="F273" s="11" t="s">
        <v>25</v>
      </c>
      <c r="G273" s="11" t="s">
        <v>240</v>
      </c>
      <c r="H273" s="11" t="s">
        <v>20</v>
      </c>
      <c r="I273" s="11">
        <v>55796</v>
      </c>
      <c r="J273" s="13" t="s">
        <v>21</v>
      </c>
      <c r="K273" s="13" t="s">
        <v>21</v>
      </c>
      <c r="L273" s="26">
        <v>1</v>
      </c>
      <c r="M273" s="26">
        <v>1</v>
      </c>
    </row>
    <row r="274" spans="1:13" ht="45" customHeight="1" x14ac:dyDescent="0.25">
      <c r="A274" s="14">
        <v>266</v>
      </c>
      <c r="B274" s="15" t="s">
        <v>425</v>
      </c>
      <c r="C274" s="31" t="s">
        <v>426</v>
      </c>
      <c r="D274" s="14" t="s">
        <v>16</v>
      </c>
      <c r="E274" s="14" t="s">
        <v>17</v>
      </c>
      <c r="F274" s="14" t="s">
        <v>25</v>
      </c>
      <c r="G274" s="14" t="s">
        <v>240</v>
      </c>
      <c r="H274" s="14" t="s">
        <v>20</v>
      </c>
      <c r="I274" s="14">
        <v>55796</v>
      </c>
      <c r="J274" s="13" t="s">
        <v>21</v>
      </c>
      <c r="K274" s="13" t="s">
        <v>21</v>
      </c>
      <c r="L274" s="26">
        <v>1</v>
      </c>
      <c r="M274" s="26">
        <v>0.8771929824561403</v>
      </c>
    </row>
    <row r="275" spans="1:13" ht="45" customHeight="1" x14ac:dyDescent="0.25">
      <c r="A275" s="11">
        <v>267</v>
      </c>
      <c r="B275" s="12" t="s">
        <v>427</v>
      </c>
      <c r="C275" s="30" t="s">
        <v>428</v>
      </c>
      <c r="D275" s="11" t="s">
        <v>16</v>
      </c>
      <c r="E275" s="11" t="s">
        <v>17</v>
      </c>
      <c r="F275" s="11" t="s">
        <v>25</v>
      </c>
      <c r="G275" s="11" t="s">
        <v>240</v>
      </c>
      <c r="H275" s="11" t="s">
        <v>20</v>
      </c>
      <c r="I275" s="11">
        <v>55796</v>
      </c>
      <c r="J275" s="13" t="s">
        <v>21</v>
      </c>
      <c r="K275" s="13" t="s">
        <v>21</v>
      </c>
      <c r="L275" s="26">
        <v>1</v>
      </c>
      <c r="M275" s="26">
        <v>0.98245614035087714</v>
      </c>
    </row>
    <row r="276" spans="1:13" ht="45" customHeight="1" x14ac:dyDescent="0.25">
      <c r="A276" s="14">
        <v>268</v>
      </c>
      <c r="B276" s="15" t="s">
        <v>429</v>
      </c>
      <c r="C276" s="31" t="s">
        <v>430</v>
      </c>
      <c r="D276" s="14" t="s">
        <v>16</v>
      </c>
      <c r="E276" s="14" t="s">
        <v>17</v>
      </c>
      <c r="F276" s="14" t="s">
        <v>25</v>
      </c>
      <c r="G276" s="14" t="s">
        <v>240</v>
      </c>
      <c r="H276" s="14" t="s">
        <v>20</v>
      </c>
      <c r="I276" s="14">
        <v>55796</v>
      </c>
      <c r="J276" s="13" t="s">
        <v>21</v>
      </c>
      <c r="K276" s="13" t="s">
        <v>21</v>
      </c>
      <c r="L276" s="26">
        <v>1</v>
      </c>
      <c r="M276" s="26">
        <v>0.98245614035087714</v>
      </c>
    </row>
    <row r="277" spans="1:13" ht="45" customHeight="1" x14ac:dyDescent="0.25">
      <c r="A277" s="11">
        <v>269</v>
      </c>
      <c r="B277" s="12" t="s">
        <v>431</v>
      </c>
      <c r="C277" s="30" t="s">
        <v>432</v>
      </c>
      <c r="D277" s="11" t="s">
        <v>16</v>
      </c>
      <c r="E277" s="11" t="s">
        <v>17</v>
      </c>
      <c r="F277" s="11" t="s">
        <v>25</v>
      </c>
      <c r="G277" s="11" t="s">
        <v>240</v>
      </c>
      <c r="H277" s="11" t="s">
        <v>20</v>
      </c>
      <c r="I277" s="11">
        <v>55796</v>
      </c>
      <c r="J277" s="13" t="s">
        <v>21</v>
      </c>
      <c r="K277" s="13" t="s">
        <v>21</v>
      </c>
      <c r="L277" s="26">
        <v>1</v>
      </c>
      <c r="M277" s="26">
        <v>0.77192982456140347</v>
      </c>
    </row>
    <row r="278" spans="1:13" ht="45" customHeight="1" x14ac:dyDescent="0.25">
      <c r="A278" s="14">
        <v>270</v>
      </c>
      <c r="B278" s="15" t="s">
        <v>433</v>
      </c>
      <c r="C278" s="31" t="s">
        <v>434</v>
      </c>
      <c r="D278" s="14" t="s">
        <v>16</v>
      </c>
      <c r="E278" s="14" t="s">
        <v>17</v>
      </c>
      <c r="F278" s="14" t="s">
        <v>25</v>
      </c>
      <c r="G278" s="14" t="s">
        <v>240</v>
      </c>
      <c r="H278" s="14" t="s">
        <v>20</v>
      </c>
      <c r="I278" s="14">
        <v>55796</v>
      </c>
      <c r="J278" s="13" t="s">
        <v>21</v>
      </c>
      <c r="K278" s="13" t="s">
        <v>21</v>
      </c>
      <c r="L278" s="26">
        <v>1</v>
      </c>
      <c r="M278" s="26">
        <v>0.96491228070175439</v>
      </c>
    </row>
    <row r="279" spans="1:13" ht="45" customHeight="1" x14ac:dyDescent="0.25">
      <c r="A279" s="11">
        <v>271</v>
      </c>
      <c r="B279" s="12" t="s">
        <v>435</v>
      </c>
      <c r="C279" s="30" t="s">
        <v>436</v>
      </c>
      <c r="D279" s="11" t="s">
        <v>16</v>
      </c>
      <c r="E279" s="11" t="s">
        <v>17</v>
      </c>
      <c r="F279" s="11" t="s">
        <v>25</v>
      </c>
      <c r="G279" s="11" t="s">
        <v>240</v>
      </c>
      <c r="H279" s="11" t="s">
        <v>20</v>
      </c>
      <c r="I279" s="11">
        <v>55796</v>
      </c>
      <c r="J279" s="13" t="s">
        <v>21</v>
      </c>
      <c r="K279" s="13" t="s">
        <v>21</v>
      </c>
      <c r="L279" s="26">
        <v>1</v>
      </c>
      <c r="M279" s="26">
        <v>0.96491228070175439</v>
      </c>
    </row>
    <row r="280" spans="1:13" ht="45" customHeight="1" x14ac:dyDescent="0.25">
      <c r="A280" s="14">
        <v>272</v>
      </c>
      <c r="B280" s="15" t="s">
        <v>437</v>
      </c>
      <c r="C280" s="31" t="s">
        <v>438</v>
      </c>
      <c r="D280" s="14" t="s">
        <v>16</v>
      </c>
      <c r="E280" s="14" t="s">
        <v>17</v>
      </c>
      <c r="F280" s="14" t="s">
        <v>25</v>
      </c>
      <c r="G280" s="14" t="s">
        <v>240</v>
      </c>
      <c r="H280" s="14" t="s">
        <v>20</v>
      </c>
      <c r="I280" s="14">
        <v>55796</v>
      </c>
      <c r="J280" s="13" t="s">
        <v>21</v>
      </c>
      <c r="K280" s="13" t="s">
        <v>21</v>
      </c>
      <c r="L280" s="26">
        <v>1</v>
      </c>
      <c r="M280" s="26">
        <v>1</v>
      </c>
    </row>
    <row r="281" spans="1:13" ht="45" customHeight="1" x14ac:dyDescent="0.25">
      <c r="A281" s="11">
        <v>273</v>
      </c>
      <c r="B281" s="12" t="s">
        <v>439</v>
      </c>
      <c r="C281" s="30" t="s">
        <v>440</v>
      </c>
      <c r="D281" s="11" t="s">
        <v>16</v>
      </c>
      <c r="E281" s="11" t="s">
        <v>17</v>
      </c>
      <c r="F281" s="11" t="s">
        <v>25</v>
      </c>
      <c r="G281" s="11" t="s">
        <v>240</v>
      </c>
      <c r="H281" s="11" t="s">
        <v>20</v>
      </c>
      <c r="I281" s="11">
        <v>55796</v>
      </c>
      <c r="J281" s="13" t="s">
        <v>21</v>
      </c>
      <c r="K281" s="13" t="s">
        <v>21</v>
      </c>
      <c r="L281" s="26">
        <v>1</v>
      </c>
      <c r="M281" s="26">
        <v>0.75438596491228072</v>
      </c>
    </row>
    <row r="282" spans="1:13" ht="45" customHeight="1" x14ac:dyDescent="0.25">
      <c r="A282" s="14">
        <v>274</v>
      </c>
      <c r="B282" s="15" t="s">
        <v>441</v>
      </c>
      <c r="C282" s="31" t="s">
        <v>442</v>
      </c>
      <c r="D282" s="14" t="s">
        <v>16</v>
      </c>
      <c r="E282" s="14" t="s">
        <v>17</v>
      </c>
      <c r="F282" s="14" t="s">
        <v>25</v>
      </c>
      <c r="G282" s="14" t="s">
        <v>240</v>
      </c>
      <c r="H282" s="14" t="s">
        <v>20</v>
      </c>
      <c r="I282" s="14">
        <v>55796</v>
      </c>
      <c r="J282" s="13" t="s">
        <v>21</v>
      </c>
      <c r="K282" s="13" t="s">
        <v>21</v>
      </c>
      <c r="L282" s="26">
        <v>1</v>
      </c>
      <c r="M282" s="26">
        <v>0.89473684210526316</v>
      </c>
    </row>
    <row r="283" spans="1:13" ht="45" customHeight="1" x14ac:dyDescent="0.25">
      <c r="A283" s="11">
        <v>275</v>
      </c>
      <c r="B283" s="12" t="s">
        <v>443</v>
      </c>
      <c r="C283" s="30" t="s">
        <v>444</v>
      </c>
      <c r="D283" s="11" t="s">
        <v>16</v>
      </c>
      <c r="E283" s="11" t="s">
        <v>17</v>
      </c>
      <c r="F283" s="11" t="s">
        <v>25</v>
      </c>
      <c r="G283" s="11" t="s">
        <v>240</v>
      </c>
      <c r="H283" s="11" t="s">
        <v>20</v>
      </c>
      <c r="I283" s="11">
        <v>55796</v>
      </c>
      <c r="J283" s="13" t="s">
        <v>21</v>
      </c>
      <c r="K283" s="13" t="s">
        <v>21</v>
      </c>
      <c r="L283" s="26">
        <v>1</v>
      </c>
      <c r="M283" s="26">
        <v>1</v>
      </c>
    </row>
    <row r="284" spans="1:13" ht="45" customHeight="1" x14ac:dyDescent="0.25">
      <c r="A284" s="14">
        <v>276</v>
      </c>
      <c r="B284" s="15" t="s">
        <v>445</v>
      </c>
      <c r="C284" s="31" t="s">
        <v>446</v>
      </c>
      <c r="D284" s="14" t="s">
        <v>16</v>
      </c>
      <c r="E284" s="14" t="s">
        <v>17</v>
      </c>
      <c r="F284" s="14" t="s">
        <v>25</v>
      </c>
      <c r="G284" s="14" t="s">
        <v>240</v>
      </c>
      <c r="H284" s="14" t="s">
        <v>20</v>
      </c>
      <c r="I284" s="14">
        <v>55796</v>
      </c>
      <c r="J284" s="13" t="s">
        <v>21</v>
      </c>
      <c r="K284" s="13" t="s">
        <v>21</v>
      </c>
      <c r="L284" s="26">
        <v>1</v>
      </c>
      <c r="M284" s="26">
        <v>0.85964912280701755</v>
      </c>
    </row>
    <row r="285" spans="1:13" ht="45" customHeight="1" x14ac:dyDescent="0.25">
      <c r="A285" s="11">
        <v>277</v>
      </c>
      <c r="B285" s="12" t="s">
        <v>447</v>
      </c>
      <c r="C285" s="30" t="s">
        <v>448</v>
      </c>
      <c r="D285" s="11" t="s">
        <v>16</v>
      </c>
      <c r="E285" s="11" t="s">
        <v>17</v>
      </c>
      <c r="F285" s="11" t="s">
        <v>25</v>
      </c>
      <c r="G285" s="11" t="s">
        <v>240</v>
      </c>
      <c r="H285" s="11" t="s">
        <v>20</v>
      </c>
      <c r="I285" s="11">
        <v>55796</v>
      </c>
      <c r="J285" s="13" t="s">
        <v>21</v>
      </c>
      <c r="K285" s="13" t="s">
        <v>21</v>
      </c>
      <c r="L285" s="26">
        <v>1</v>
      </c>
      <c r="M285" s="26">
        <v>0.8771929824561403</v>
      </c>
    </row>
    <row r="286" spans="1:13" ht="45" customHeight="1" x14ac:dyDescent="0.25">
      <c r="A286" s="14">
        <v>278</v>
      </c>
      <c r="B286" s="15" t="s">
        <v>449</v>
      </c>
      <c r="C286" s="31" t="s">
        <v>450</v>
      </c>
      <c r="D286" s="14" t="s">
        <v>16</v>
      </c>
      <c r="E286" s="14" t="s">
        <v>17</v>
      </c>
      <c r="F286" s="14" t="s">
        <v>25</v>
      </c>
      <c r="G286" s="14" t="s">
        <v>240</v>
      </c>
      <c r="H286" s="14" t="s">
        <v>20</v>
      </c>
      <c r="I286" s="14">
        <v>55796</v>
      </c>
      <c r="J286" s="13" t="s">
        <v>21</v>
      </c>
      <c r="K286" s="13" t="s">
        <v>21</v>
      </c>
      <c r="L286" s="26">
        <v>1</v>
      </c>
      <c r="M286" s="26">
        <v>0.85964912280701755</v>
      </c>
    </row>
    <row r="287" spans="1:13" ht="45" customHeight="1" x14ac:dyDescent="0.25">
      <c r="A287" s="11">
        <v>279</v>
      </c>
      <c r="B287" s="12" t="s">
        <v>451</v>
      </c>
      <c r="C287" s="30" t="s">
        <v>452</v>
      </c>
      <c r="D287" s="11" t="s">
        <v>16</v>
      </c>
      <c r="E287" s="11" t="s">
        <v>17</v>
      </c>
      <c r="F287" s="11" t="s">
        <v>25</v>
      </c>
      <c r="G287" s="11" t="s">
        <v>240</v>
      </c>
      <c r="H287" s="11" t="s">
        <v>20</v>
      </c>
      <c r="I287" s="11">
        <v>55796</v>
      </c>
      <c r="J287" s="13" t="s">
        <v>21</v>
      </c>
      <c r="K287" s="13" t="s">
        <v>21</v>
      </c>
      <c r="L287" s="26">
        <v>1</v>
      </c>
      <c r="M287" s="26">
        <v>0.82456140350877194</v>
      </c>
    </row>
    <row r="288" spans="1:13" ht="45" customHeight="1" x14ac:dyDescent="0.25">
      <c r="A288" s="14">
        <v>280</v>
      </c>
      <c r="B288" s="15" t="s">
        <v>453</v>
      </c>
      <c r="C288" s="31" t="s">
        <v>454</v>
      </c>
      <c r="D288" s="14" t="s">
        <v>16</v>
      </c>
      <c r="E288" s="14" t="s">
        <v>17</v>
      </c>
      <c r="F288" s="14" t="s">
        <v>25</v>
      </c>
      <c r="G288" s="14" t="s">
        <v>240</v>
      </c>
      <c r="H288" s="14" t="s">
        <v>20</v>
      </c>
      <c r="I288" s="14">
        <v>55796</v>
      </c>
      <c r="J288" s="13" t="s">
        <v>21</v>
      </c>
      <c r="K288" s="13" t="s">
        <v>21</v>
      </c>
      <c r="L288" s="26">
        <v>1</v>
      </c>
      <c r="M288" s="26">
        <v>0.8771929824561403</v>
      </c>
    </row>
    <row r="289" spans="1:13" ht="45" customHeight="1" x14ac:dyDescent="0.25">
      <c r="A289" s="11">
        <v>281</v>
      </c>
      <c r="B289" s="12" t="s">
        <v>455</v>
      </c>
      <c r="C289" s="30" t="s">
        <v>456</v>
      </c>
      <c r="D289" s="11" t="s">
        <v>16</v>
      </c>
      <c r="E289" s="11" t="s">
        <v>17</v>
      </c>
      <c r="F289" s="11" t="s">
        <v>25</v>
      </c>
      <c r="G289" s="11" t="s">
        <v>240</v>
      </c>
      <c r="H289" s="11" t="s">
        <v>20</v>
      </c>
      <c r="I289" s="11">
        <v>55796</v>
      </c>
      <c r="J289" s="13" t="s">
        <v>21</v>
      </c>
      <c r="K289" s="13" t="s">
        <v>21</v>
      </c>
      <c r="L289" s="26">
        <v>0.84210526315789469</v>
      </c>
      <c r="M289" s="26">
        <v>0.56140350877192979</v>
      </c>
    </row>
    <row r="290" spans="1:13" ht="45" customHeight="1" x14ac:dyDescent="0.25">
      <c r="A290" s="14">
        <v>282</v>
      </c>
      <c r="B290" s="15" t="s">
        <v>457</v>
      </c>
      <c r="C290" s="31" t="s">
        <v>458</v>
      </c>
      <c r="D290" s="14" t="s">
        <v>16</v>
      </c>
      <c r="E290" s="14" t="s">
        <v>17</v>
      </c>
      <c r="F290" s="14" t="s">
        <v>25</v>
      </c>
      <c r="G290" s="14" t="s">
        <v>240</v>
      </c>
      <c r="H290" s="14" t="s">
        <v>20</v>
      </c>
      <c r="I290" s="14">
        <v>55796</v>
      </c>
      <c r="J290" s="13" t="s">
        <v>21</v>
      </c>
      <c r="K290" s="13" t="s">
        <v>21</v>
      </c>
      <c r="L290" s="26">
        <v>1</v>
      </c>
      <c r="M290" s="26">
        <v>0.92982456140350878</v>
      </c>
    </row>
    <row r="291" spans="1:13" ht="45" customHeight="1" x14ac:dyDescent="0.25">
      <c r="A291" s="11">
        <v>283</v>
      </c>
      <c r="B291" s="12" t="s">
        <v>459</v>
      </c>
      <c r="C291" s="30" t="s">
        <v>460</v>
      </c>
      <c r="D291" s="11" t="s">
        <v>712</v>
      </c>
      <c r="E291" s="11" t="s">
        <v>17</v>
      </c>
      <c r="F291" s="11" t="s">
        <v>18</v>
      </c>
      <c r="G291" s="11" t="s">
        <v>19</v>
      </c>
      <c r="H291" s="11" t="s">
        <v>20</v>
      </c>
      <c r="I291" s="11">
        <v>55796</v>
      </c>
      <c r="J291" s="13" t="s">
        <v>21</v>
      </c>
      <c r="K291" s="13" t="s">
        <v>21</v>
      </c>
      <c r="L291" s="26">
        <v>0.99236641221374045</v>
      </c>
      <c r="M291" s="26">
        <v>0.97328244274809161</v>
      </c>
    </row>
    <row r="292" spans="1:13" ht="45" customHeight="1" x14ac:dyDescent="0.25">
      <c r="A292" s="14">
        <v>284</v>
      </c>
      <c r="B292" s="15" t="s">
        <v>461</v>
      </c>
      <c r="C292" s="31" t="s">
        <v>460</v>
      </c>
      <c r="D292" s="14" t="s">
        <v>712</v>
      </c>
      <c r="E292" s="14" t="s">
        <v>17</v>
      </c>
      <c r="F292" s="14" t="s">
        <v>25</v>
      </c>
      <c r="G292" s="14" t="s">
        <v>19</v>
      </c>
      <c r="H292" s="14" t="s">
        <v>20</v>
      </c>
      <c r="I292" s="14">
        <v>55796</v>
      </c>
      <c r="J292" s="13" t="s">
        <v>21</v>
      </c>
      <c r="K292" s="13" t="s">
        <v>21</v>
      </c>
      <c r="L292" s="26">
        <v>0.99236641221374045</v>
      </c>
      <c r="M292" s="26">
        <v>0.8524173027989822</v>
      </c>
    </row>
    <row r="293" spans="1:13" ht="45" customHeight="1" x14ac:dyDescent="0.25">
      <c r="A293" s="11">
        <v>285</v>
      </c>
      <c r="B293" s="12" t="s">
        <v>462</v>
      </c>
      <c r="C293" s="30" t="s">
        <v>463</v>
      </c>
      <c r="D293" s="11" t="s">
        <v>712</v>
      </c>
      <c r="E293" s="11" t="s">
        <v>17</v>
      </c>
      <c r="F293" s="11" t="s">
        <v>18</v>
      </c>
      <c r="G293" s="11" t="s">
        <v>19</v>
      </c>
      <c r="H293" s="11" t="s">
        <v>20</v>
      </c>
      <c r="I293" s="11">
        <v>55796</v>
      </c>
      <c r="J293" s="13" t="s">
        <v>21</v>
      </c>
      <c r="K293" s="13" t="s">
        <v>21</v>
      </c>
      <c r="L293" s="26">
        <v>1</v>
      </c>
      <c r="M293" s="26">
        <v>0.96564885496183206</v>
      </c>
    </row>
    <row r="294" spans="1:13" ht="45" customHeight="1" x14ac:dyDescent="0.25">
      <c r="A294" s="14">
        <v>286</v>
      </c>
      <c r="B294" s="15" t="s">
        <v>464</v>
      </c>
      <c r="C294" s="31" t="s">
        <v>463</v>
      </c>
      <c r="D294" s="14" t="s">
        <v>712</v>
      </c>
      <c r="E294" s="14" t="s">
        <v>17</v>
      </c>
      <c r="F294" s="14" t="s">
        <v>25</v>
      </c>
      <c r="G294" s="14" t="s">
        <v>19</v>
      </c>
      <c r="H294" s="14" t="s">
        <v>20</v>
      </c>
      <c r="I294" s="14">
        <v>55796</v>
      </c>
      <c r="J294" s="13" t="s">
        <v>21</v>
      </c>
      <c r="K294" s="13" t="s">
        <v>21</v>
      </c>
      <c r="L294" s="26">
        <v>1</v>
      </c>
      <c r="M294" s="26">
        <v>0.8193384223918575</v>
      </c>
    </row>
    <row r="295" spans="1:13" x14ac:dyDescent="0.25">
      <c r="B295" s="16" t="s">
        <v>465</v>
      </c>
    </row>
    <row r="296" spans="1:13" x14ac:dyDescent="0.25">
      <c r="B296" s="16" t="s">
        <v>466</v>
      </c>
    </row>
  </sheetData>
  <autoFilter ref="A8:M296"/>
  <mergeCells count="10">
    <mergeCell ref="C7:C8"/>
    <mergeCell ref="A7:A8"/>
    <mergeCell ref="D7:D8"/>
    <mergeCell ref="E7:E8"/>
    <mergeCell ref="B7:B8"/>
    <mergeCell ref="G7:G8"/>
    <mergeCell ref="F7:F8"/>
    <mergeCell ref="H7:H8"/>
    <mergeCell ref="I7:I8"/>
    <mergeCell ref="J7:M7"/>
  </mergeCells>
  <hyperlinks>
    <hyperlink ref="B9" location="'PAD_SEX'!A1" display="PAD_SEX"/>
    <hyperlink ref="B10" location="'PAD_ET'!A1" display="PAD_ET"/>
    <hyperlink ref="B11" location="'PAD_NSE'!A1" display="PAD_NSE"/>
    <hyperlink ref="B12" location="'PAD_VDC'!A1" display="PAD_VDC"/>
    <hyperlink ref="B13" location="'P_FUENTE_INFO_PAIS_1_SEX'!A1" display="P_FUENTE_INFO_PAIS_1_SEX"/>
    <hyperlink ref="B14" location="'P_FUENTE_INFO_PAIS_1_ET'!A1" display="P_FUENTE_INFO_PAIS_1_ET"/>
    <hyperlink ref="B15" location="'P_FUENTE_INFO_PAIS_1_NSE'!A1" display="P_FUENTE_INFO_PAIS_1_NSE"/>
    <hyperlink ref="B16" location="'PADC_SEX'!A1" display="PADC_SEX"/>
    <hyperlink ref="B17" location="'PADC_ET'!A1" display="PADC_ET"/>
    <hyperlink ref="B18" location="'PADC_NSE'!A1" display="PADC_NSE"/>
    <hyperlink ref="B19" location="'PADC_VDC'!A1" display="PADC_VDC"/>
    <hyperlink ref="B20" location="'P_FUENTE_INFO_COM_1_SEX'!A1" display="P_FUENTE_INFO_COM_1_SEX"/>
    <hyperlink ref="B21" location="'P_FUENTE_INFO_COM_1_ET'!A1" display="P_FUENTE_INFO_COM_1_ET"/>
    <hyperlink ref="B22" location="'P_FUENTE_INFO_COM_1_NSE'!A1" display="P_FUENTE_INFO_COM_1_NSE"/>
    <hyperlink ref="B23" location="'PADB_SEX'!A1" display="PADB_SEX"/>
    <hyperlink ref="B24" location="'PADB_ET'!A1" display="PADB_ET"/>
    <hyperlink ref="B25" location="'PADB_NSE'!A1" display="PADB_NSE"/>
    <hyperlink ref="B26" location="'PADB_VDC'!A1" display="PADB_VDC"/>
    <hyperlink ref="B27" location="'P_FUENTE_INFO_BARRIO_1_SEX'!A1" display="P_FUENTE_INFO_BARRIO_1_SEX"/>
    <hyperlink ref="B28" location="'P_FUENTE_INFO_BARRIO_1_ET'!A1" display="P_FUENTE_INFO_BARRIO_1_ET"/>
    <hyperlink ref="B29" location="'P_FUENTE_INFO_BARRIO_1_NSE'!A1" display="P_FUENTE_INFO_BARRIO_1_NSE"/>
    <hyperlink ref="B30" location="'PCOS_SEX'!A1" display="PCOS_SEX"/>
    <hyperlink ref="B31" location="'PCOS_ET'!A1" display="PCOS_ET"/>
    <hyperlink ref="B32" location="'PCOS_NSE'!A1" display="PCOS_NSE"/>
    <hyperlink ref="B33" location="'PCOS_VDC'!A1" display="PCOS_VDC"/>
    <hyperlink ref="B34" location="'P_INSEG_OSCURO_1_SEX'!A1" display="P_INSEG_OSCURO_1_SEX"/>
    <hyperlink ref="B35" location="'P_INSEG_OSCURO_1_ET'!A1" display="P_INSEG_OSCURO_1_ET"/>
    <hyperlink ref="B36" location="'P_INSEG_OSCURO_1_NSE'!A1" display="P_INSEG_OSCURO_1_NSE"/>
    <hyperlink ref="B37" location="'P_INSEG_OSCURO_1_VDC'!A1" display="P_INSEG_OSCURO_1_VDC"/>
    <hyperlink ref="B38" location="'PED_SEX'!A1" display="PED_SEX"/>
    <hyperlink ref="B39" location="'PED_ET'!A1" display="PED_ET"/>
    <hyperlink ref="B40" location="'PED_NSE'!A1" display="PED_NSE"/>
    <hyperlink ref="B41" location="'PED_VDC'!A1" display="PED_VDC"/>
    <hyperlink ref="B42" location="'P_EXPOS_DELITO_SEX'!A1" display="P_EXPOS_DELITO_SEX"/>
    <hyperlink ref="B43" location="'P_EXPOS_DELITO_ET'!A1" display="P_EXPOS_DELITO_ET"/>
    <hyperlink ref="B44" location="'P_EXPOS_DELITO_NSE'!A1" display="P_EXPOS_DELITO_NSE"/>
    <hyperlink ref="B45" location="'P_EXPOS_DELITO_VDC'!A1" display="P_EXPOS_DELITO_VDC"/>
    <hyperlink ref="B46" location="'P_DESORDENES_1_SEX'!A1" display="P_DESORDENES_1_SEX"/>
    <hyperlink ref="B47" location="'P_DESORDENES_1_ET'!A1" display="P_DESORDENES_1_ET"/>
    <hyperlink ref="B48" location="'P_DESORDENES_1_NSE'!A1" display="P_DESORDENES_1_NSE"/>
    <hyperlink ref="B49" location="'P_DESORDENES_1_VDC'!A1" display="P_DESORDENES_1_VDC"/>
    <hyperlink ref="B50" location="'P_DESORDENES_2_SEX'!A1" display="P_DESORDENES_2_SEX"/>
    <hyperlink ref="B51" location="'P_DESORDENES_2_ET'!A1" display="P_DESORDENES_2_ET"/>
    <hyperlink ref="B52" location="'P_DESORDENES_2_NSE'!A1" display="P_DESORDENES_2_NSE"/>
    <hyperlink ref="B53" location="'P_DESORDENES_2_VDC'!A1" display="P_DESORDENES_2_VDC"/>
    <hyperlink ref="B54" location="'P_DESORDENES_3_SEX'!A1" display="P_DESORDENES_3_SEX"/>
    <hyperlink ref="B55" location="'P_DESORDENES_3_ET'!A1" display="P_DESORDENES_3_ET"/>
    <hyperlink ref="B56" location="'P_DESORDENES_3_NSE'!A1" display="P_DESORDENES_3_NSE"/>
    <hyperlink ref="B57" location="'P_DESORDENES_3_VDC'!A1" display="P_DESORDENES_3_VDC"/>
    <hyperlink ref="B58" location="'P_DESORDENES_4_SEX'!A1" display="P_DESORDENES_4_SEX"/>
    <hyperlink ref="B59" location="'P_DESORDENES_4_ET'!A1" display="P_DESORDENES_4_ET"/>
    <hyperlink ref="B60" location="'P_DESORDENES_4_NSE'!A1" display="P_DESORDENES_4_NSE"/>
    <hyperlink ref="B61" location="'P_DESORDENES_4_VDC'!A1" display="P_DESORDENES_4_VDC"/>
    <hyperlink ref="B62" location="'P_DESORDENES_5_SEX'!A1" display="P_DESORDENES_5_SEX"/>
    <hyperlink ref="B63" location="'P_DESORDENES_5_ET'!A1" display="P_DESORDENES_5_ET"/>
    <hyperlink ref="B64" location="'P_DESORDENES_5_NSE'!A1" display="P_DESORDENES_5_NSE"/>
    <hyperlink ref="B65" location="'P_DESORDENES_5_VDC'!A1" display="P_DESORDENES_5_VDC"/>
    <hyperlink ref="B66" location="'P_DESORDENES_6_SEX'!A1" display="P_DESORDENES_6_SEX"/>
    <hyperlink ref="B67" location="'P_DESORDENES_6_ET'!A1" display="P_DESORDENES_6_ET"/>
    <hyperlink ref="B68" location="'P_DESORDENES_6_NSE'!A1" display="P_DESORDENES_6_NSE"/>
    <hyperlink ref="B69" location="'P_DESORDENES_6_VDC'!A1" display="P_DESORDENES_6_VDC"/>
    <hyperlink ref="B70" location="'P_DESORDENES_7_SEX'!A1" display="P_DESORDENES_7_SEX"/>
    <hyperlink ref="B71" location="'P_DESORDENES_7_ET'!A1" display="P_DESORDENES_7_ET"/>
    <hyperlink ref="B72" location="'P_DESORDENES_7_NSE'!A1" display="P_DESORDENES_7_NSE"/>
    <hyperlink ref="B73" location="'P_DESORDENES_7_VDC'!A1" display="P_DESORDENES_7_VDC"/>
    <hyperlink ref="B74" location="'P_DESORDENES_8_SEX'!A1" display="P_DESORDENES_8_SEX"/>
    <hyperlink ref="B75" location="'P_DESORDENES_8_ET'!A1" display="P_DESORDENES_8_ET"/>
    <hyperlink ref="B76" location="'P_DESORDENES_8_NSE'!A1" display="P_DESORDENES_8_NSE"/>
    <hyperlink ref="B77" location="'P_DESORDENES_8_VDC'!A1" display="P_DESORDENES_8_VDC"/>
    <hyperlink ref="B78" location="'P_INCIVILIDADES_1_SEX'!A1" display="P_INCIVILIDADES_1_SEX"/>
    <hyperlink ref="B79" location="'P_INCIVILIDADES_1_ET'!A1" display="P_INCIVILIDADES_1_ET"/>
    <hyperlink ref="B80" location="'P_INCIVILIDADES_1_NSE'!A1" display="P_INCIVILIDADES_1_NSE"/>
    <hyperlink ref="B81" location="'P_INCIVILIDADES_1_VDC'!A1" display="P_INCIVILIDADES_1_VDC"/>
    <hyperlink ref="B82" location="'P_INCIVILIDADES_2_SEX'!A1" display="P_INCIVILIDADES_2_SEX"/>
    <hyperlink ref="B83" location="'P_INCIVILIDADES_2_ET'!A1" display="P_INCIVILIDADES_2_ET"/>
    <hyperlink ref="B84" location="'P_INCIVILIDADES_2_NSE'!A1" display="P_INCIVILIDADES_2_NSE"/>
    <hyperlink ref="B85" location="'P_INCIVILIDADES_2_VDC'!A1" display="P_INCIVILIDADES_2_VDC"/>
    <hyperlink ref="B86" location="'P_INCIVILIDADES_3_SEX'!A1" display="P_INCIVILIDADES_3_SEX"/>
    <hyperlink ref="B87" location="'P_INCIVILIDADES_3_ET'!A1" display="P_INCIVILIDADES_3_ET"/>
    <hyperlink ref="B88" location="'P_INCIVILIDADES_3_NSE'!A1" display="P_INCIVILIDADES_3_NSE"/>
    <hyperlink ref="B89" location="'P_INCIVILIDADES_3_VDC'!A1" display="P_INCIVILIDADES_3_VDC"/>
    <hyperlink ref="B90" location="'P_INCIVILIDADES_4_SEX'!A1" display="P_INCIVILIDADES_4_SEX"/>
    <hyperlink ref="B91" location="'P_INCIVILIDADES_4_ET'!A1" display="P_INCIVILIDADES_4_ET"/>
    <hyperlink ref="B92" location="'P_INCIVILIDADES_4_NSE'!A1" display="P_INCIVILIDADES_4_NSE"/>
    <hyperlink ref="B93" location="'P_INCIVILIDADES_4_VDC'!A1" display="P_INCIVILIDADES_4_VDC"/>
    <hyperlink ref="B94" location="'P_INCIVILIDADES_5_SEX'!A1" display="P_INCIVILIDADES_5_SEX"/>
    <hyperlink ref="B95" location="'P_INCIVILIDADES_5_ET'!A1" display="P_INCIVILIDADES_5_ET"/>
    <hyperlink ref="B96" location="'P_INCIVILIDADES_5_NSE'!A1" display="P_INCIVILIDADES_5_NSE"/>
    <hyperlink ref="B97" location="'P_INCIVILIDADES_5_VDC'!A1" display="P_INCIVILIDADES_5_VDC"/>
    <hyperlink ref="B98" location="'P_INCIVILIDADES_6_SEX'!A1" display="P_INCIVILIDADES_6_SEX"/>
    <hyperlink ref="B99" location="'P_INCIVILIDADES_6_ET'!A1" display="P_INCIVILIDADES_6_ET"/>
    <hyperlink ref="B100" location="'P_INCIVILIDADES_6_NSE'!A1" display="P_INCIVILIDADES_6_NSE"/>
    <hyperlink ref="B101" location="'P_INCIVILIDADES_6_VDC'!A1" display="P_INCIVILIDADES_6_VDC"/>
    <hyperlink ref="B102" location="'P_INCIVILIDADES_7_SEX'!A1" display="P_INCIVILIDADES_7_SEX"/>
    <hyperlink ref="B103" location="'P_INCIVILIDADES_7_ET'!A1" display="P_INCIVILIDADES_7_ET"/>
    <hyperlink ref="B104" location="'P_INCIVILIDADES_7_NSE'!A1" display="P_INCIVILIDADES_7_NSE"/>
    <hyperlink ref="B105" location="'P_INCIVILIDADES_7_VDC'!A1" display="P_INCIVILIDADES_7_VDC"/>
    <hyperlink ref="B106" location="'P_MOD_ACTIVIDADES_1_SEX'!A1" display="P_MOD_ACTIVIDADES_1_SEX"/>
    <hyperlink ref="B107" location="'P_MOD_ACTIVIDADES_1_ET'!A1" display="P_MOD_ACTIVIDADES_1_ET"/>
    <hyperlink ref="B108" location="'P_MOD_ACTIVIDADES_1_NSE'!A1" display="P_MOD_ACTIVIDADES_1_NSE"/>
    <hyperlink ref="B109" location="'P_MOD_ACTIVIDADES_1_VDC'!A1" display="P_MOD_ACTIVIDADES_1_VDC"/>
    <hyperlink ref="B110" location="'P_MOD_ACTIVIDADES_2_SEX'!A1" display="P_MOD_ACTIVIDADES_2_SEX"/>
    <hyperlink ref="B111" location="'P_MOD_ACTIVIDADES_2_ET'!A1" display="P_MOD_ACTIVIDADES_2_ET"/>
    <hyperlink ref="B112" location="'P_MOD_ACTIVIDADES_2_NSE'!A1" display="P_MOD_ACTIVIDADES_2_NSE"/>
    <hyperlink ref="B113" location="'P_MOD_ACTIVIDADES_2_VDC'!A1" display="P_MOD_ACTIVIDADES_2_VDC"/>
    <hyperlink ref="B114" location="'P_MOD_ACTIVIDADES_3_SEX'!A1" display="P_MOD_ACTIVIDADES_3_SEX"/>
    <hyperlink ref="B115" location="'P_MOD_ACTIVIDADES_3_ET'!A1" display="P_MOD_ACTIVIDADES_3_ET"/>
    <hyperlink ref="B116" location="'P_MOD_ACTIVIDADES_3_NSE'!A1" display="P_MOD_ACTIVIDADES_3_NSE"/>
    <hyperlink ref="B117" location="'P_MOD_ACTIVIDADES_3_VDC'!A1" display="P_MOD_ACTIVIDADES_3_VDC"/>
    <hyperlink ref="B118" location="'P_MOD_ACTIVIDADES_4_SEX'!A1" display="P_MOD_ACTIVIDADES_4_SEX"/>
    <hyperlink ref="B119" location="'P_MOD_ACTIVIDADES_4_ET'!A1" display="P_MOD_ACTIVIDADES_4_ET"/>
    <hyperlink ref="B120" location="'P_MOD_ACTIVIDADES_4_NSE'!A1" display="P_MOD_ACTIVIDADES_4_NSE"/>
    <hyperlink ref="B121" location="'P_MOD_ACTIVIDADES_4_VDC'!A1" display="P_MOD_ACTIVIDADES_4_VDC"/>
    <hyperlink ref="B122" location="'P_MOD_ACTIVIDADES_5_SEX'!A1" display="P_MOD_ACTIVIDADES_5_SEX"/>
    <hyperlink ref="B123" location="'P_MOD_ACTIVIDADES_5_ET'!A1" display="P_MOD_ACTIVIDADES_5_ET"/>
    <hyperlink ref="B124" location="'P_MOD_ACTIVIDADES_5_NSE'!A1" display="P_MOD_ACTIVIDADES_5_NSE"/>
    <hyperlink ref="B125" location="'P_MOD_ACTIVIDADES_5_VDC'!A1" display="P_MOD_ACTIVIDADES_5_VDC"/>
    <hyperlink ref="B126" location="'P_MOD_ACTIVIDADES_6_SEX'!A1" display="P_MOD_ACTIVIDADES_6_SEX"/>
    <hyperlink ref="B127" location="'P_MOD_ACTIVIDADES_6_ET'!A1" display="P_MOD_ACTIVIDADES_6_ET"/>
    <hyperlink ref="B128" location="'P_MOD_ACTIVIDADES_6_NSE'!A1" display="P_MOD_ACTIVIDADES_6_NSE"/>
    <hyperlink ref="B129" location="'P_MOD_ACTIVIDADES_6_VDC'!A1" display="P_MOD_ACTIVIDADES_6_VDC"/>
    <hyperlink ref="B130" location="'P_MOD_ACTIVIDADES_7_SEX'!A1" display="P_MOD_ACTIVIDADES_7_SEX"/>
    <hyperlink ref="B131" location="'P_MOD_ACTIVIDADES_7_ET'!A1" display="P_MOD_ACTIVIDADES_7_ET"/>
    <hyperlink ref="B132" location="'P_MOD_ACTIVIDADES_7_NSE'!A1" display="P_MOD_ACTIVIDADES_7_NSE"/>
    <hyperlink ref="B133" location="'P_MOD_ACTIVIDADES_7_VDC'!A1" display="P_MOD_ACTIVIDADES_7_VDC"/>
    <hyperlink ref="B134" location="'P_MOD_ACTIVIDADES_8_SEX'!A1" display="P_MOD_ACTIVIDADES_8_SEX"/>
    <hyperlink ref="B135" location="'P_MOD_ACTIVIDADES_8_ET'!A1" display="P_MOD_ACTIVIDADES_8_ET"/>
    <hyperlink ref="B136" location="'P_MOD_ACTIVIDADES_8_NSE'!A1" display="P_MOD_ACTIVIDADES_8_NSE"/>
    <hyperlink ref="B137" location="'P_MOD_ACTIVIDADES_8_VDC'!A1" display="P_MOD_ACTIVIDADES_8_VDC"/>
    <hyperlink ref="B138" location="'P_MOD_ACTIVIDADES_9_SEX'!A1" display="P_MOD_ACTIVIDADES_9_SEX"/>
    <hyperlink ref="B139" location="'P_MOD_ACTIVIDADES_9_ET'!A1" display="P_MOD_ACTIVIDADES_9_ET"/>
    <hyperlink ref="B140" location="'P_MOD_ACTIVIDADES_9_NSE'!A1" display="P_MOD_ACTIVIDADES_9_NSE"/>
    <hyperlink ref="B141" location="'P_MOD_ACTIVIDADES_9_VDC'!A1" display="P_MOD_ACTIVIDADES_9_VDC"/>
    <hyperlink ref="B142" location="'P_MOD_ACTIVIDADES_10_SEX'!A1" display="P_MOD_ACTIVIDADES_10_SEX"/>
    <hyperlink ref="B143" location="'P_MOD_ACTIVIDADES_10_ET'!A1" display="P_MOD_ACTIVIDADES_10_ET"/>
    <hyperlink ref="B144" location="'P_MOD_ACTIVIDADES_10_NSE'!A1" display="P_MOD_ACTIVIDADES_10_NSE"/>
    <hyperlink ref="B145" location="'P_MOD_ACTIVIDADES_10_VDC'!A1" display="P_MOD_ACTIVIDADES_10_VDC"/>
    <hyperlink ref="B146" location="'P_MOD_ACTIVIDADES_11_SEX'!A1" display="P_MOD_ACTIVIDADES_11_SEX"/>
    <hyperlink ref="B147" location="'P_MOD_ACTIVIDADES_11_ET'!A1" display="P_MOD_ACTIVIDADES_11_ET"/>
    <hyperlink ref="B148" location="'P_MOD_ACTIVIDADES_11_NSE'!A1" display="P_MOD_ACTIVIDADES_11_NSE"/>
    <hyperlink ref="B149" location="'P_MOD_ACTIVIDADES_11_VDC'!A1" display="P_MOD_ACTIVIDADES_11_VDC"/>
    <hyperlink ref="B150" location="'P_MOD_ACTIVIDADES_12_SEX'!A1" display="P_MOD_ACTIVIDADES_12_SEX"/>
    <hyperlink ref="B151" location="'P_MOD_ACTIVIDADES_12_ET'!A1" display="P_MOD_ACTIVIDADES_12_ET"/>
    <hyperlink ref="B152" location="'P_MOD_ACTIVIDADES_12_NSE'!A1" display="P_MOD_ACTIVIDADES_12_NSE"/>
    <hyperlink ref="B153" location="'P_MOD_ACTIVIDADES_12_VDC'!A1" display="P_MOD_ACTIVIDADES_12_VDC"/>
    <hyperlink ref="B154" location="'P_MOD_ACTIVIDADES_13_SEX'!A1" display="P_MOD_ACTIVIDADES_13_SEX"/>
    <hyperlink ref="B155" location="'P_MOD_ACTIVIDADES_13_ET'!A1" display="P_MOD_ACTIVIDADES_13_ET"/>
    <hyperlink ref="B156" location="'P_MOD_ACTIVIDADES_13_NSE'!A1" display="P_MOD_ACTIVIDADES_13_NSE"/>
    <hyperlink ref="B157" location="'P_MOD_ACTIVIDADES_13_VDC'!A1" display="P_MOD_ACTIVIDADES_13_VDC"/>
    <hyperlink ref="B158" location="'P_MOD_ACTIVIDADES_14_SEX'!A1" display="P_MOD_ACTIVIDADES_14_SEX"/>
    <hyperlink ref="B159" location="'P_MOD_ACTIVIDADES_14_ET'!A1" display="P_MOD_ACTIVIDADES_14_ET"/>
    <hyperlink ref="B160" location="'P_MOD_ACTIVIDADES_14_NSE'!A1" display="P_MOD_ACTIVIDADES_14_NSE"/>
    <hyperlink ref="B161" location="'P_MOD_ACTIVIDADES_14_VDC'!A1" display="P_MOD_ACTIVIDADES_14_VDC"/>
    <hyperlink ref="B162" location="'EV_CONOCE_CCH_SEX'!A1" display="EV_CONOCE_CCH_SEX"/>
    <hyperlink ref="B163" location="'EV_CONOCE_CCH_ET'!A1" display="EV_CONOCE_CCH_ET"/>
    <hyperlink ref="B164" location="'EV_CONOCE_CCH_NSE'!A1" display="EV_CONOCE_CCH_NSE"/>
    <hyperlink ref="B165" location="'EV_CONOCE_PDI_SEX'!A1" display="EV_CONOCE_PDI_SEX"/>
    <hyperlink ref="B166" location="'EV_CONOCE_PDI_ET'!A1" display="EV_CONOCE_PDI_ET"/>
    <hyperlink ref="B167" location="'EV_CONOCE_PDI_NSE'!A1" display="EV_CONOCE_PDI_NSE"/>
    <hyperlink ref="B168" location="'EV_CONOCE_FMP_SEX'!A1" display="EV_CONOCE_FMP_SEX"/>
    <hyperlink ref="B169" location="'EV_CONOCE_FMP_ET'!A1" display="EV_CONOCE_FMP_ET"/>
    <hyperlink ref="B170" location="'EV_CONOCE_FMP_NSE'!A1" display="EV_CONOCE_FMP_NSE"/>
    <hyperlink ref="B171" location="'EV_CONFIA_CCH_SEX'!A1" display="EV_CONFIA_CCH_SEX"/>
    <hyperlink ref="B172" location="'EV_CONFIA_CCH_ET'!A1" display="EV_CONFIA_CCH_ET"/>
    <hyperlink ref="B173" location="'EV_CONFIA_CCH_NSE'!A1" display="EV_CONFIA_CCH_NSE"/>
    <hyperlink ref="B174" location="'EV_CONFIA_PDI_SEX'!A1" display="EV_CONFIA_PDI_SEX"/>
    <hyperlink ref="B175" location="'EV_CONFIA_PDI_ET'!A1" display="EV_CONFIA_PDI_ET"/>
    <hyperlink ref="B176" location="'EV_CONFIA_PDI_NSE'!A1" display="EV_CONFIA_PDI_NSE"/>
    <hyperlink ref="B177" location="'EV_CONFIA_FMP_SEX'!A1" display="EV_CONFIA_FMP_SEX"/>
    <hyperlink ref="B178" location="'EV_CONFIA_FMP_ET'!A1" display="EV_CONFIA_FMP_ET"/>
    <hyperlink ref="B179" location="'EV_CONFIA_FMP_NSE'!A1" display="EV_CONFIA_FMP_NSE"/>
    <hyperlink ref="B180" location="'AGR_NSE'!A1" display="AGR_NSE"/>
    <hyperlink ref="B181" location="'AGR_PERSONAL'!A1" display="AGR_PERSONAL"/>
    <hyperlink ref="B182" location="'AMEN_NSE'!A1" display="AMEN_NSE"/>
    <hyperlink ref="B183" location="'AMEN_KISH_VIOLENTO'!A1" display="AMEN_KISH_VIOLENTO"/>
    <hyperlink ref="B184" location="'AMEN_VIOLENTO_NSE'!A1" display="AMEN_VIOLENTO_NSE"/>
    <hyperlink ref="B185" location="'BULLY_NSE'!A1" display="BULLY_NSE"/>
    <hyperlink ref="B186" location="'COSC_DC_NSE'!A1" display="COSC_DC_NSE"/>
    <hyperlink ref="B187" location="'COSC_DV'!A1" display="COSC_DV"/>
    <hyperlink ref="B188" location="'DEN_ACO'!A1" display="DEN_ACO"/>
    <hyperlink ref="B189" location="'DEN_AGR'!A1" display="DEN_AGR"/>
    <hyperlink ref="B190" location="'DEN_AMEN_VIOLENTO'!A1" display="DEN_AMEN_VIOLENTO"/>
    <hyperlink ref="B191" location="'DEN_CIBER'!A1" display="DEN_CIBER"/>
    <hyperlink ref="B192" location="'DEN_ECON_NSE'!A1" display="DEN_ECON_NSE"/>
    <hyperlink ref="B193" location="'DEN_EMERG'!A1" display="DEN_EMERG"/>
    <hyperlink ref="B194" location="'DEN_EXT_VIOLENTO'!A1" display="DEN_EXT_VIOLENTO"/>
    <hyperlink ref="B195" location="'DEN_HUR'!A1" display="DEN_HUR"/>
    <hyperlink ref="B196" location="'DEN_ODIO'!A1" display="DEN_ODIO"/>
    <hyperlink ref="B197" location="'DEN_RDV_VIOLENTO'!A1" display="DEN_RDV_VIOLENTO"/>
    <hyperlink ref="B198" location="'DEN_RFV_VIOLENTO'!A1" display="DEN_RFV_VIOLENTO"/>
    <hyperlink ref="B199" location="'DEN_ROBOS_NSE'!A1" display="DEN_ROBOS_NSE"/>
    <hyperlink ref="B200" location="DEN_ROBOS_NV_ULT!A1" display="DEN_ROBOS_NV_ULT"/>
    <hyperlink ref="B201" location="'DEN_RPS_VIOLENTO'!A1" display="DEN_RPS_VIOLENTO"/>
    <hyperlink ref="B202" location="'DEN_RVI'!A1" display="DEN_RVI"/>
    <hyperlink ref="B203" location="'DEN_VAN'!A1" display="DEN_VAN"/>
    <hyperlink ref="B204" location="'DEN_VHDC_NSE'!A1" display="DEN_VHDC_NSE"/>
    <hyperlink ref="B205" location="DEN_VHDV_ULT!A1" display="DEN_VHDV_ULT"/>
    <hyperlink ref="B206" location="'EST_NSE'!A1" display="EST_NSE"/>
    <hyperlink ref="B207" location="'EXT_NSE'!A1" display="EXT_NSE"/>
    <hyperlink ref="B208" location="'EXT_KISH_VIOLENTO'!A1" display="EXT_KISH_VIOLENTO"/>
    <hyperlink ref="B209" location="'EXT_VIOLENTO_NSE'!A1" display="EXT_VIOLENTO_NSE"/>
    <hyperlink ref="B210" location="'FRB_NSE'!A1" display="FRB_NSE"/>
    <hyperlink ref="B211" location="'HACK_NSE'!A1" display="HACK_NSE"/>
    <hyperlink ref="B212" location="'HUR_NSE'!A1" display="HUR_NSE"/>
    <hyperlink ref="B213" location="'RDDV_NSE'!A1" display="RDDV_NSE"/>
    <hyperlink ref="B214" location="'RDV_NSE'!A1" display="RDV_NSE"/>
    <hyperlink ref="B215" location="'RDV_INTENTO_NSE'!A1" display="RDV_INTENTO_NSE"/>
    <hyperlink ref="B216" location="'RDV_KISH_VIOLENTO'!A1" display="RDV_KISH_VIOLENTO"/>
    <hyperlink ref="B217" location="'RDV_NO_VIOLENTO_NSE'!A1" display="RDV_NO_VIOLENTO_NSE"/>
    <hyperlink ref="B218" location="'RDV_VIOLENTO_NSE'!A1" display="RDV_VIOLENTO_NSE"/>
    <hyperlink ref="B219" location="'RFV_NSE'!A1" display="RFV_NSE"/>
    <hyperlink ref="B220" location="'RFV_INTENTO_NSE'!A1" display="RFV_INTENTO_NSE"/>
    <hyperlink ref="B221" location="'RFV_KISH_VIOLENTO'!A1" display="RFV_KISH_VIOLENTO"/>
    <hyperlink ref="B222" location="'RFV_NO_VIOLENTO_NSE'!A1" display="RFV_NO_VIOLENTO_NSE"/>
    <hyperlink ref="B223" location="'RFV_VIOLENTO_NSE'!A1" display="RFV_VIOLENTO_NSE"/>
    <hyperlink ref="B224" location="'RPS_NSE'!A1" display="RPS_NSE"/>
    <hyperlink ref="B225" location="'RPS_INTENTO_NSE'!A1" display="RPS_INTENTO_NSE"/>
    <hyperlink ref="B226" location="'RPS_KISH_VIOLENTO'!A1" display="RPS_KISH_VIOLENTO"/>
    <hyperlink ref="B227" location="'RPS_NO_VIOLENTO_NSE'!A1" display="RPS_NO_VIOLENTO_NSE"/>
    <hyperlink ref="B228" location="'RPS_VIOLENTO_NSE'!A1" display="RPS_VIOLENTO_NSE"/>
    <hyperlink ref="B229" location="'RVI_NSE'!A1" display="RVI_NSE"/>
    <hyperlink ref="B230" location="'RVI_INTENTO_NSE'!A1" display="RVI_INTENTO_NSE"/>
    <hyperlink ref="B231" location="'RVI_PERSONAL'!A1" display="RVI_PERSONAL"/>
    <hyperlink ref="B232" location="'SOB_NSE'!A1" display="SOB_NSE"/>
    <hyperlink ref="B233" location="'SUPLANT_NSE'!A1" display="SUPLANT_NSE"/>
    <hyperlink ref="B234" location="'VANDVHC_NSE'!A1" display="VANDVHC_NSE"/>
    <hyperlink ref="B235" location="'VANDVIV_NSE'!A1" display="VANDVIV_NSE"/>
    <hyperlink ref="B236" location="'VH_CIBER_NSE'!A1" display="VH_CIBER_NSE"/>
    <hyperlink ref="B237" location="'VH_DC_NSE'!A1" display="VH_DC_NSE"/>
    <hyperlink ref="B238" location="'VH_DV_NSE'!A1" display="VH_DV_NSE"/>
    <hyperlink ref="B239" location="'VH_ECON_NSE'!A1" display="VH_ECON_NSE"/>
    <hyperlink ref="B240" location="'VH_EMERG_NSE'!A1" display="VH_EMERG_NSE"/>
    <hyperlink ref="B241" location="'VH_IR_NSE'!A1" display="VH_IR_NSE"/>
    <hyperlink ref="B242" location="'VH_ODIO_NSE'!A1" display="VH_ODIO_NSE"/>
    <hyperlink ref="B243" location="'VH_ROBOS_NSE'!A1" display="VH_ROBOS_NSE"/>
    <hyperlink ref="B244" location="'VH_ROBOS_NV_NSE'!A1" display="VH_ROBOS_NV_NSE"/>
    <hyperlink ref="B245" location="'VH_VAN_NSE'!A1" display="VH_VAN_NSE"/>
    <hyperlink ref="B246" location="'VIRUS_NSE'!A1" display="VIRUS_NSE"/>
    <hyperlink ref="B247" location="'VP_ACO_SEX'!A1" display="VP_ACO_SEX"/>
    <hyperlink ref="B248" location="'VP_ACO_ET'!A1" display="VP_ACO_ET"/>
    <hyperlink ref="B249" location="'VP_ACO_NSE'!A1" display="VP_ACO_NSE"/>
    <hyperlink ref="B250" location="'VP_ACO_OCU'!A1" display="VP_ACO_OCU"/>
    <hyperlink ref="B251" location="'VP_DC_SEX'!A1" display="VP_DC_SEX"/>
    <hyperlink ref="B252" location="'VP_DC_ET'!A1" display="VP_DC_ET"/>
    <hyperlink ref="B253" location="'VP_DC_NSE'!A1" display="VP_DC_NSE"/>
    <hyperlink ref="B254" location="'VP_DC_OCU'!A1" display="VP_DC_OCU"/>
    <hyperlink ref="B255" location="'VP_DV_SEX'!A1" display="VP_DV_SEX"/>
    <hyperlink ref="B256" location="'VP_DV_ET'!A1" display="VP_DV_ET"/>
    <hyperlink ref="B257" location="'VP_DV_NSE'!A1" display="VP_DV_NSE"/>
    <hyperlink ref="B258" location="'VP_DV_OCU'!A1" display="VP_DV_OCU"/>
    <hyperlink ref="B259" location="'EVAL_CARAB_COMUNA_1_SEX'!A1" display="EVAL_CARAB_COMUNA_1_SEX"/>
    <hyperlink ref="B260" location="'EVAL_CARAB_COMUNA_1_NSE'!A1" display="EVAL_CARAB_COMUNA_1_NSE"/>
    <hyperlink ref="B261" location="'EVAL_CARAB_COMUNA_2_SEX'!A1" display="EVAL_CARAB_COMUNA_2_SEX"/>
    <hyperlink ref="B262" location="'EVAL_CARAB_COMUNA_2_NSE'!A1" display="EVAL_CARAB_COMUNA_2_NSE"/>
    <hyperlink ref="B263" location="'EVAL_CARAB_COMUNA_3_SEX'!A1" display="EVAL_CARAB_COMUNA_3_SEX"/>
    <hyperlink ref="B264" location="'EVAL_CARAB_COMUNA_3_NSE'!A1" display="EVAL_CARAB_COMUNA_3_NSE"/>
    <hyperlink ref="B265" location="'EVAL_CARAB_COMUNA_4_SEX'!A1" display="EVAL_CARAB_COMUNA_4_SEX"/>
    <hyperlink ref="B266" location="'EVAL_CARAB_COMUNA_4_NSE'!A1" display="EVAL_CARAB_COMUNA_4_NSE"/>
    <hyperlink ref="B267" location="'EVAL_CARAB_COMUNA_5_SEX'!A1" display="EVAL_CARAB_COMUNA_5_SEX"/>
    <hyperlink ref="B268" location="'EVAL_CARAB_COMUNA_5_NSE'!A1" display="EVAL_CARAB_COMUNA_5_NSE"/>
    <hyperlink ref="B269" location="'EVAL_CARAB_COMUNA_6_SEX'!A1" display="EVAL_CARAB_COMUNA_6_SEX"/>
    <hyperlink ref="B270" location="'EVAL_CARAB_COMUNA_6_NSE'!A1" display="EVAL_CARAB_COMUNA_6_NSE"/>
    <hyperlink ref="B271" location="'PRESENCIA_CARABINEROS_SEX'!A1" display="PRESENCIA_CARABINEROS_SEX"/>
    <hyperlink ref="B272" location="'PRESENCIA_CARABINEROS_NSE'!A1" display="PRESENCIA_CARABINEROS_NSE"/>
    <hyperlink ref="B273" location="'MEDIDAS_PERRO_NSE'!A1" display="MEDIDAS_PERRO_NSE"/>
    <hyperlink ref="B274" location="'MEDIDAS_ALARMA_PRIVADA_NSE'!A1" display="MEDIDAS_ALARMA_PRIVADA_NSE"/>
    <hyperlink ref="B275" location="'MEDIDAS_CAMARAS_VIGILANCIA_NSE'!A1" display="MEDIDAS_CAMARAS_VIGILANCIA_NSE"/>
    <hyperlink ref="B276" location="'MEDIDAS_REJAS_NSE'!A1" display="MEDIDAS_REJAS_NSE"/>
    <hyperlink ref="B277" location="'MEDIDAS_CERCO_NSE'!A1" display="MEDIDAS_CERCO_NSE"/>
    <hyperlink ref="B278" location="'MEDIDAS_PROTECCION_NSE'!A1" display="MEDIDAS_PROTECCION_NSE"/>
    <hyperlink ref="B279" location="'MEDIDAS_SEGURO_NSE'!A1" display="MEDIDAS_SEGURO_NSE"/>
    <hyperlink ref="B280" location="'MEDIDAS_FOCO_NSE'!A1" display="MEDIDAS_FOCO_NSE"/>
    <hyperlink ref="B281" location="'MEDIDAS_OTRO_NSE'!A1" display="MEDIDAS_OTRO_NSE"/>
    <hyperlink ref="B282" location="'MEDIDAS_NA_NSE'!A1" display="MEDIDAS_NA_NSE"/>
    <hyperlink ref="B283" location="'VECINOS_MEDIDAS_WHATSAPP_NSE'!A1" display="VECINOS_MEDIDAS_WHATSAPP_NSE"/>
    <hyperlink ref="B284" location="'VECINOS_MEDIDAS_VIGILANCIA_NSE'!A1" display="VECINOS_MEDIDAS_VIGILANCIA_NSE"/>
    <hyperlink ref="B285" location="'VECINOS_MEDIDAS_AL_COMUNIT_NSE'!A1" display="VECINOS_MEDIDAS_AL_COMUNIT_NSE"/>
    <hyperlink ref="B286" location="'VECINOS_MEDIDAS_COORD_POL_NSE'!A1" display="VECINOS_MEDIDAS_COORD_POL_NSE"/>
    <hyperlink ref="B287" location="'VECINOS_MEDIDAS_COORD_MUN_NSE'!A1" display="VECINOS_MEDIDAS_COORD_MUN_NSE"/>
    <hyperlink ref="B288" location="'VECINOS_MEDIDAS_TELEVIG_NSE'!A1" display="VECINOS_MEDIDAS_TELEVIG_NSE"/>
    <hyperlink ref="B289" location="'VECINOS_MEDIDAS_PRIVAD_NSE'!A1" display="VECINOS_MEDIDAS_PRIVAD_NSE"/>
    <hyperlink ref="B290" location="'VECINOS_MEDIDAS_NA_NSE'!A1" display="VECINOS_MEDIDAS_NA_NSE"/>
    <hyperlink ref="B291" location="'PRESENCIA_TRAFICO_SEX'!A1" display="PRESENCIA_TRAFICO_SEX"/>
    <hyperlink ref="B292" location="'PRESENCIA_TRAFICO_NSE'!A1" display="PRESENCIA_TRAFICO_NSE"/>
    <hyperlink ref="B293" location="'PRESENCIA_ARMAS_SEX'!A1" display="PRESENCIA_ARMAS_SEX"/>
    <hyperlink ref="B294" location="'PRESENCIA_ARMAS_NSE'!A1" display="PRESENCIA_ARMAS_NSE"/>
  </hyperlinks>
  <pageMargins left="0.75" right="0.75" top="1" bottom="1" header="0.5" footer="0.5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468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0.82864565704333504</v>
      </c>
      <c r="C5" s="18">
        <v>0.82387776792384804</v>
      </c>
      <c r="D5" s="18">
        <v>0.83331058695584903</v>
      </c>
      <c r="E5" s="19"/>
      <c r="F5" s="18">
        <v>0.85279560726480197</v>
      </c>
      <c r="G5" s="18">
        <v>0.84682869178187403</v>
      </c>
      <c r="H5" s="18">
        <v>0.85856889804743397</v>
      </c>
      <c r="I5" s="19"/>
      <c r="J5" s="18">
        <v>0.80305721258458496</v>
      </c>
      <c r="K5" s="18">
        <v>0.79585517410237105</v>
      </c>
      <c r="L5" s="18">
        <v>0.81006580743142897</v>
      </c>
      <c r="M5" s="19"/>
    </row>
    <row r="6" spans="1:13" x14ac:dyDescent="0.25">
      <c r="A6" s="20" t="s">
        <v>479</v>
      </c>
      <c r="B6" s="21">
        <v>0.85808196751769805</v>
      </c>
      <c r="C6" s="21">
        <v>0.83336349648008201</v>
      </c>
      <c r="D6" s="21">
        <v>0.87966322274748998</v>
      </c>
      <c r="E6" s="22"/>
      <c r="F6" s="21">
        <v>0.89336660531747503</v>
      </c>
      <c r="G6" s="21">
        <v>0.862471595753875</v>
      </c>
      <c r="H6" s="21">
        <v>0.91798123199498805</v>
      </c>
      <c r="I6" s="22"/>
      <c r="J6" s="21">
        <v>0.82181167998976701</v>
      </c>
      <c r="K6" s="21">
        <v>0.78750229037363995</v>
      </c>
      <c r="L6" s="21">
        <v>0.851625264806946</v>
      </c>
      <c r="M6" s="22"/>
    </row>
    <row r="7" spans="1:13" x14ac:dyDescent="0.25">
      <c r="A7" s="17" t="s">
        <v>480</v>
      </c>
      <c r="B7" s="18">
        <v>0.82329722775578795</v>
      </c>
      <c r="C7" s="18">
        <v>0.79541869273189902</v>
      </c>
      <c r="D7" s="18">
        <v>0.84810220903157296</v>
      </c>
      <c r="E7" s="19"/>
      <c r="F7" s="18">
        <v>0.87124465623624303</v>
      </c>
      <c r="G7" s="18">
        <v>0.83595455643939098</v>
      </c>
      <c r="H7" s="18">
        <v>0.899852503534051</v>
      </c>
      <c r="I7" s="19"/>
      <c r="J7" s="18">
        <v>0.77379279536652301</v>
      </c>
      <c r="K7" s="18">
        <v>0.73399553147084196</v>
      </c>
      <c r="L7" s="18">
        <v>0.80918382746962803</v>
      </c>
      <c r="M7" s="19"/>
    </row>
    <row r="8" spans="1:13" x14ac:dyDescent="0.25">
      <c r="A8" s="20" t="s">
        <v>481</v>
      </c>
      <c r="B8" s="21">
        <v>0.86202985036914104</v>
      </c>
      <c r="C8" s="21">
        <v>0.83406631594010305</v>
      </c>
      <c r="D8" s="21">
        <v>0.885925426396168</v>
      </c>
      <c r="E8" s="22"/>
      <c r="F8" s="21">
        <v>0.876443576026256</v>
      </c>
      <c r="G8" s="21">
        <v>0.83641279877881103</v>
      </c>
      <c r="H8" s="21">
        <v>0.90775887572394998</v>
      </c>
      <c r="I8" s="22"/>
      <c r="J8" s="21">
        <v>0.84710519009651297</v>
      </c>
      <c r="K8" s="21">
        <v>0.80948000221953098</v>
      </c>
      <c r="L8" s="21">
        <v>0.87841595860683097</v>
      </c>
      <c r="M8" s="22"/>
    </row>
    <row r="9" spans="1:13" x14ac:dyDescent="0.25">
      <c r="A9" s="17" t="s">
        <v>482</v>
      </c>
      <c r="B9" s="18">
        <v>0.86870168730363895</v>
      </c>
      <c r="C9" s="18">
        <v>0.84206128496569599</v>
      </c>
      <c r="D9" s="18">
        <v>0.89142789005246703</v>
      </c>
      <c r="E9" s="19"/>
      <c r="F9" s="18">
        <v>0.88891554399619299</v>
      </c>
      <c r="G9" s="18">
        <v>0.85604554272496503</v>
      </c>
      <c r="H9" s="18">
        <v>0.91502515675265805</v>
      </c>
      <c r="I9" s="19"/>
      <c r="J9" s="18">
        <v>0.84827243189993795</v>
      </c>
      <c r="K9" s="18">
        <v>0.806750561519197</v>
      </c>
      <c r="L9" s="18">
        <v>0.88217580865774903</v>
      </c>
      <c r="M9" s="19"/>
    </row>
    <row r="10" spans="1:13" x14ac:dyDescent="0.25">
      <c r="A10" s="20" t="s">
        <v>483</v>
      </c>
      <c r="B10" s="21">
        <v>0.858580916385283</v>
      </c>
      <c r="C10" s="21">
        <v>0.83747003362292305</v>
      </c>
      <c r="D10" s="21">
        <v>0.87735130491817703</v>
      </c>
      <c r="E10" s="22"/>
      <c r="F10" s="21">
        <v>0.89066257394657899</v>
      </c>
      <c r="G10" s="21">
        <v>0.866242620910052</v>
      </c>
      <c r="H10" s="21">
        <v>0.91108183897846196</v>
      </c>
      <c r="I10" s="22"/>
      <c r="J10" s="21">
        <v>0.82306493162482397</v>
      </c>
      <c r="K10" s="21">
        <v>0.78963439834097504</v>
      </c>
      <c r="L10" s="21">
        <v>0.85217735700469199</v>
      </c>
      <c r="M10" s="22"/>
    </row>
    <row r="11" spans="1:13" x14ac:dyDescent="0.25">
      <c r="A11" s="17" t="s">
        <v>484</v>
      </c>
      <c r="B11" s="18">
        <v>0.81740870788592002</v>
      </c>
      <c r="C11" s="18">
        <v>0.80045989820443397</v>
      </c>
      <c r="D11" s="18">
        <v>0.83321785286843997</v>
      </c>
      <c r="E11" s="19"/>
      <c r="F11" s="18">
        <v>0.84565400602257801</v>
      </c>
      <c r="G11" s="18">
        <v>0.82512572422189201</v>
      </c>
      <c r="H11" s="18">
        <v>0.86416919304712303</v>
      </c>
      <c r="I11" s="19"/>
      <c r="J11" s="18">
        <v>0.78683116677689402</v>
      </c>
      <c r="K11" s="18">
        <v>0.76189721625623996</v>
      </c>
      <c r="L11" s="18">
        <v>0.80980585827811902</v>
      </c>
      <c r="M11" s="19"/>
    </row>
    <row r="12" spans="1:13" x14ac:dyDescent="0.25">
      <c r="A12" s="20" t="s">
        <v>485</v>
      </c>
      <c r="B12" s="21">
        <v>0.81096215098186597</v>
      </c>
      <c r="C12" s="21">
        <v>0.80310047875408797</v>
      </c>
      <c r="D12" s="21">
        <v>0.81858083615560995</v>
      </c>
      <c r="E12" s="22"/>
      <c r="F12" s="21">
        <v>0.835554109949324</v>
      </c>
      <c r="G12" s="21">
        <v>0.82560244085876799</v>
      </c>
      <c r="H12" s="21">
        <v>0.845044488632825</v>
      </c>
      <c r="I12" s="22"/>
      <c r="J12" s="21">
        <v>0.78549683332132403</v>
      </c>
      <c r="K12" s="21">
        <v>0.77358986940998598</v>
      </c>
      <c r="L12" s="21">
        <v>0.79694197446995396</v>
      </c>
      <c r="M12" s="22"/>
    </row>
    <row r="13" spans="1:13" x14ac:dyDescent="0.25">
      <c r="A13" s="17" t="s">
        <v>486</v>
      </c>
      <c r="B13" s="18">
        <v>0.85637931901433795</v>
      </c>
      <c r="C13" s="18">
        <v>0.83890141533009099</v>
      </c>
      <c r="D13" s="18">
        <v>0.87224977085828403</v>
      </c>
      <c r="E13" s="19"/>
      <c r="F13" s="18">
        <v>0.88075557259456105</v>
      </c>
      <c r="G13" s="18">
        <v>0.85781820150286903</v>
      </c>
      <c r="H13" s="18">
        <v>0.90042213677781502</v>
      </c>
      <c r="I13" s="19"/>
      <c r="J13" s="18">
        <v>0.83079537851199303</v>
      </c>
      <c r="K13" s="18">
        <v>0.80503368913845297</v>
      </c>
      <c r="L13" s="18">
        <v>0.85377138302699995</v>
      </c>
      <c r="M13" s="19"/>
    </row>
    <row r="14" spans="1:13" x14ac:dyDescent="0.25">
      <c r="A14" s="20" t="s">
        <v>487</v>
      </c>
      <c r="B14" s="21">
        <v>0.86402247197795101</v>
      </c>
      <c r="C14" s="21">
        <v>0.84851420533681499</v>
      </c>
      <c r="D14" s="21">
        <v>0.87817104256926903</v>
      </c>
      <c r="E14" s="22"/>
      <c r="F14" s="21">
        <v>0.88591456330816498</v>
      </c>
      <c r="G14" s="21">
        <v>0.86623031865890998</v>
      </c>
      <c r="H14" s="21">
        <v>0.90302653052708304</v>
      </c>
      <c r="I14" s="22"/>
      <c r="J14" s="21">
        <v>0.839698481028326</v>
      </c>
      <c r="K14" s="21">
        <v>0.81691668869936795</v>
      </c>
      <c r="L14" s="21">
        <v>0.86013081155099902</v>
      </c>
      <c r="M14" s="22"/>
    </row>
    <row r="15" spans="1:13" x14ac:dyDescent="0.25">
      <c r="A15" s="17" t="s">
        <v>488</v>
      </c>
      <c r="B15" s="18">
        <v>0.87134518226572699</v>
      </c>
      <c r="C15" s="18">
        <v>0.85040448627310194</v>
      </c>
      <c r="D15" s="18">
        <v>0.88973463733098102</v>
      </c>
      <c r="E15" s="19"/>
      <c r="F15" s="18">
        <v>0.87326570669048897</v>
      </c>
      <c r="G15" s="18">
        <v>0.84424355050252298</v>
      </c>
      <c r="H15" s="18">
        <v>0.89753647272993398</v>
      </c>
      <c r="I15" s="19"/>
      <c r="J15" s="18">
        <v>0.86907907403136897</v>
      </c>
      <c r="K15" s="18">
        <v>0.83891931154476196</v>
      </c>
      <c r="L15" s="18">
        <v>0.89430337173590901</v>
      </c>
      <c r="M15" s="19"/>
    </row>
    <row r="16" spans="1:13" x14ac:dyDescent="0.25">
      <c r="A16" s="20" t="s">
        <v>489</v>
      </c>
      <c r="B16" s="21">
        <v>0.853033543753559</v>
      </c>
      <c r="C16" s="21">
        <v>0.84006746525703202</v>
      </c>
      <c r="D16" s="21">
        <v>0.865117214779898</v>
      </c>
      <c r="E16" s="22"/>
      <c r="F16" s="21">
        <v>0.87371562693559401</v>
      </c>
      <c r="G16" s="21">
        <v>0.85724656934662102</v>
      </c>
      <c r="H16" s="21">
        <v>0.88853175269798801</v>
      </c>
      <c r="I16" s="22"/>
      <c r="J16" s="21">
        <v>0.83030206906509096</v>
      </c>
      <c r="K16" s="21">
        <v>0.80845158545200302</v>
      </c>
      <c r="L16" s="21">
        <v>0.85012209519999404</v>
      </c>
      <c r="M16" s="22"/>
    </row>
    <row r="17" spans="1:13" x14ac:dyDescent="0.25">
      <c r="A17" s="17" t="s">
        <v>490</v>
      </c>
      <c r="B17" s="18">
        <v>0.83910840368043105</v>
      </c>
      <c r="C17" s="18">
        <v>0.81999974597413805</v>
      </c>
      <c r="D17" s="18">
        <v>0.85654339451001105</v>
      </c>
      <c r="E17" s="19"/>
      <c r="F17" s="18">
        <v>0.85715230584324398</v>
      </c>
      <c r="G17" s="18">
        <v>0.832513041980806</v>
      </c>
      <c r="H17" s="18">
        <v>0.87869500557718605</v>
      </c>
      <c r="I17" s="19"/>
      <c r="J17" s="18">
        <v>0.81864689840955096</v>
      </c>
      <c r="K17" s="18">
        <v>0.78986239208873998</v>
      </c>
      <c r="L17" s="18">
        <v>0.844265925286524</v>
      </c>
      <c r="M17" s="19"/>
    </row>
    <row r="18" spans="1:13" x14ac:dyDescent="0.25">
      <c r="A18" s="20" t="s">
        <v>491</v>
      </c>
      <c r="B18" s="21">
        <v>0.81337045163660404</v>
      </c>
      <c r="C18" s="21">
        <v>0.78363337873723204</v>
      </c>
      <c r="D18" s="21">
        <v>0.83985573730073104</v>
      </c>
      <c r="E18" s="22"/>
      <c r="F18" s="21">
        <v>0.82967514253338803</v>
      </c>
      <c r="G18" s="21">
        <v>0.794847489452019</v>
      </c>
      <c r="H18" s="21">
        <v>0.85963440503355804</v>
      </c>
      <c r="I18" s="22"/>
      <c r="J18" s="21">
        <v>0.79505201192740504</v>
      </c>
      <c r="K18" s="21">
        <v>0.75339371154912604</v>
      </c>
      <c r="L18" s="21">
        <v>0.83124936772045499</v>
      </c>
      <c r="M18" s="22"/>
    </row>
    <row r="19" spans="1:13" x14ac:dyDescent="0.25">
      <c r="A19" s="17" t="s">
        <v>492</v>
      </c>
      <c r="B19" s="18">
        <v>0.84909688071696399</v>
      </c>
      <c r="C19" s="18">
        <v>0.83095206475776495</v>
      </c>
      <c r="D19" s="18">
        <v>0.86560910133943902</v>
      </c>
      <c r="E19" s="19"/>
      <c r="F19" s="18">
        <v>0.87228837756274302</v>
      </c>
      <c r="G19" s="18">
        <v>0.84785664784322201</v>
      </c>
      <c r="H19" s="18">
        <v>0.89329055448098404</v>
      </c>
      <c r="I19" s="19"/>
      <c r="J19" s="18">
        <v>0.82435022067529995</v>
      </c>
      <c r="K19" s="18">
        <v>0.79625301428862205</v>
      </c>
      <c r="L19" s="18">
        <v>0.84930605060078301</v>
      </c>
      <c r="M19" s="19"/>
    </row>
    <row r="20" spans="1:13" x14ac:dyDescent="0.25">
      <c r="A20" s="20" t="s">
        <v>493</v>
      </c>
      <c r="B20" s="21">
        <v>0.83489896678611397</v>
      </c>
      <c r="C20" s="21">
        <v>0.80655021794038395</v>
      </c>
      <c r="D20" s="21">
        <v>0.85981545112511704</v>
      </c>
      <c r="E20" s="22"/>
      <c r="F20" s="21">
        <v>0.85171889342329599</v>
      </c>
      <c r="G20" s="21">
        <v>0.81324471344737803</v>
      </c>
      <c r="H20" s="21">
        <v>0.88340325798180297</v>
      </c>
      <c r="I20" s="22"/>
      <c r="J20" s="21">
        <v>0.816613757238566</v>
      </c>
      <c r="K20" s="21">
        <v>0.77388805261066096</v>
      </c>
      <c r="L20" s="21">
        <v>0.85280169536824701</v>
      </c>
      <c r="M20" s="22"/>
    </row>
    <row r="21" spans="1:13" x14ac:dyDescent="0.25">
      <c r="A21" s="17" t="s">
        <v>494</v>
      </c>
      <c r="B21" s="18">
        <v>0.85217564473546104</v>
      </c>
      <c r="C21" s="18">
        <v>0.82563059137641504</v>
      </c>
      <c r="D21" s="18">
        <v>0.87529002002995104</v>
      </c>
      <c r="E21" s="19"/>
      <c r="F21" s="18">
        <v>0.86346794549248795</v>
      </c>
      <c r="G21" s="18">
        <v>0.82635420439243501</v>
      </c>
      <c r="H21" s="18">
        <v>0.89366996826621303</v>
      </c>
      <c r="I21" s="19"/>
      <c r="J21" s="18">
        <v>0.84046180675548898</v>
      </c>
      <c r="K21" s="18">
        <v>0.80158735753128596</v>
      </c>
      <c r="L21" s="18">
        <v>0.87292711871954098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2" location="'Índice'!A1" display="ÍNDICE"/>
    <hyperlink ref="A3" location="'PAD_ET'!A1" display="SIGUIENTE ►"/>
  </hyperlinks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468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0.82864565704333504</v>
      </c>
      <c r="C5" s="18">
        <v>0.82387776792384804</v>
      </c>
      <c r="D5" s="18">
        <v>0.83331058695584903</v>
      </c>
      <c r="E5" s="19"/>
      <c r="F5" s="18">
        <v>0.75758217006434203</v>
      </c>
      <c r="G5" s="18">
        <v>0.74664918159384297</v>
      </c>
      <c r="H5" s="18">
        <v>0.76818983885919401</v>
      </c>
      <c r="I5" s="19"/>
      <c r="J5" s="18">
        <v>0.83838277565988895</v>
      </c>
      <c r="K5" s="18">
        <v>0.83176948262026995</v>
      </c>
      <c r="L5" s="18">
        <v>0.84478460769284702</v>
      </c>
      <c r="M5" s="19"/>
      <c r="N5" s="18">
        <v>0.88322031010261104</v>
      </c>
      <c r="O5" s="18">
        <v>0.87579399266165603</v>
      </c>
      <c r="P5" s="18">
        <v>0.89025824398166598</v>
      </c>
      <c r="Q5" s="19"/>
    </row>
    <row r="6" spans="1:17" x14ac:dyDescent="0.25">
      <c r="A6" s="20" t="s">
        <v>479</v>
      </c>
      <c r="B6" s="21">
        <v>0.85808196751769805</v>
      </c>
      <c r="C6" s="21">
        <v>0.83336349648008201</v>
      </c>
      <c r="D6" s="21">
        <v>0.87966322274748998</v>
      </c>
      <c r="E6" s="22"/>
      <c r="F6" s="21">
        <v>0.84990564944595604</v>
      </c>
      <c r="G6" s="21">
        <v>0.80193152280857305</v>
      </c>
      <c r="H6" s="21">
        <v>0.887884500230541</v>
      </c>
      <c r="I6" s="22"/>
      <c r="J6" s="21">
        <v>0.86554566139993805</v>
      </c>
      <c r="K6" s="21">
        <v>0.82287513735715401</v>
      </c>
      <c r="L6" s="21">
        <v>0.89919585629032395</v>
      </c>
      <c r="M6" s="22"/>
      <c r="N6" s="21">
        <v>0.85144300678566198</v>
      </c>
      <c r="O6" s="21">
        <v>0.81424736755821203</v>
      </c>
      <c r="P6" s="21">
        <v>0.88226741937833497</v>
      </c>
      <c r="Q6" s="22"/>
    </row>
    <row r="7" spans="1:17" x14ac:dyDescent="0.25">
      <c r="A7" s="17" t="s">
        <v>480</v>
      </c>
      <c r="B7" s="18">
        <v>0.82329722775578795</v>
      </c>
      <c r="C7" s="18">
        <v>0.79541869273189902</v>
      </c>
      <c r="D7" s="18">
        <v>0.84810220903157296</v>
      </c>
      <c r="E7" s="19"/>
      <c r="F7" s="18">
        <v>0.75090109402273697</v>
      </c>
      <c r="G7" s="18">
        <v>0.69199625540107002</v>
      </c>
      <c r="H7" s="18">
        <v>0.80176768156828004</v>
      </c>
      <c r="I7" s="19"/>
      <c r="J7" s="18">
        <v>0.83131186251654099</v>
      </c>
      <c r="K7" s="18">
        <v>0.79726658582542398</v>
      </c>
      <c r="L7" s="18">
        <v>0.86063924094023503</v>
      </c>
      <c r="M7" s="19"/>
      <c r="N7" s="18">
        <v>0.91583654206467602</v>
      </c>
      <c r="O7" s="18">
        <v>0.868008619398982</v>
      </c>
      <c r="P7" s="18">
        <v>0.94738424236062801</v>
      </c>
      <c r="Q7" s="19"/>
    </row>
    <row r="8" spans="1:17" x14ac:dyDescent="0.25">
      <c r="A8" s="20" t="s">
        <v>481</v>
      </c>
      <c r="B8" s="21">
        <v>0.86202985036914104</v>
      </c>
      <c r="C8" s="21">
        <v>0.83406631594010305</v>
      </c>
      <c r="D8" s="21">
        <v>0.885925426396168</v>
      </c>
      <c r="E8" s="22"/>
      <c r="F8" s="21">
        <v>0.80285129661464105</v>
      </c>
      <c r="G8" s="21">
        <v>0.73691707153091501</v>
      </c>
      <c r="H8" s="21">
        <v>0.85550121231953702</v>
      </c>
      <c r="I8" s="22"/>
      <c r="J8" s="21">
        <v>0.86382249625001695</v>
      </c>
      <c r="K8" s="21">
        <v>0.82536847092326904</v>
      </c>
      <c r="L8" s="21">
        <v>0.89488728077627</v>
      </c>
      <c r="M8" s="22"/>
      <c r="N8" s="21">
        <v>0.95155556441822797</v>
      </c>
      <c r="O8" s="21">
        <v>0.910625328088422</v>
      </c>
      <c r="P8" s="21">
        <v>0.97427090603510902</v>
      </c>
      <c r="Q8" s="24" t="s">
        <v>501</v>
      </c>
    </row>
    <row r="9" spans="1:17" x14ac:dyDescent="0.25">
      <c r="A9" s="17" t="s">
        <v>482</v>
      </c>
      <c r="B9" s="18">
        <v>0.86870168730363895</v>
      </c>
      <c r="C9" s="18">
        <v>0.84206128496569599</v>
      </c>
      <c r="D9" s="18">
        <v>0.89142789005246703</v>
      </c>
      <c r="E9" s="19"/>
      <c r="F9" s="18">
        <v>0.82489474695463705</v>
      </c>
      <c r="G9" s="18">
        <v>0.770195647313212</v>
      </c>
      <c r="H9" s="18">
        <v>0.86879210999776302</v>
      </c>
      <c r="I9" s="19"/>
      <c r="J9" s="18">
        <v>0.89088200770958503</v>
      </c>
      <c r="K9" s="18">
        <v>0.85166059700279395</v>
      </c>
      <c r="L9" s="18">
        <v>0.92069876588310395</v>
      </c>
      <c r="M9" s="19"/>
      <c r="N9" s="18">
        <v>0.86784157522640504</v>
      </c>
      <c r="O9" s="18">
        <v>0.80603303086908695</v>
      </c>
      <c r="P9" s="18">
        <v>0.91210231792705199</v>
      </c>
      <c r="Q9" s="19"/>
    </row>
    <row r="10" spans="1:17" x14ac:dyDescent="0.25">
      <c r="A10" s="20" t="s">
        <v>483</v>
      </c>
      <c r="B10" s="21">
        <v>0.858580916385283</v>
      </c>
      <c r="C10" s="21">
        <v>0.83747003362292305</v>
      </c>
      <c r="D10" s="21">
        <v>0.87735130491817703</v>
      </c>
      <c r="E10" s="22"/>
      <c r="F10" s="21">
        <v>0.79296818093597599</v>
      </c>
      <c r="G10" s="21">
        <v>0.74554434656202695</v>
      </c>
      <c r="H10" s="21">
        <v>0.83352702639422904</v>
      </c>
      <c r="I10" s="22"/>
      <c r="J10" s="21">
        <v>0.87482944002976504</v>
      </c>
      <c r="K10" s="21">
        <v>0.84471468603123001</v>
      </c>
      <c r="L10" s="21">
        <v>0.899796774123647</v>
      </c>
      <c r="M10" s="22"/>
      <c r="N10" s="21">
        <v>0.89501570060309898</v>
      </c>
      <c r="O10" s="21">
        <v>0.86448977438244901</v>
      </c>
      <c r="P10" s="21">
        <v>0.91930701738079901</v>
      </c>
      <c r="Q10" s="22"/>
    </row>
    <row r="11" spans="1:17" x14ac:dyDescent="0.25">
      <c r="A11" s="17" t="s">
        <v>484</v>
      </c>
      <c r="B11" s="18">
        <v>0.81740870788592002</v>
      </c>
      <c r="C11" s="18">
        <v>0.80045989820443397</v>
      </c>
      <c r="D11" s="18">
        <v>0.83321785286843997</v>
      </c>
      <c r="E11" s="19"/>
      <c r="F11" s="18">
        <v>0.73948872445236602</v>
      </c>
      <c r="G11" s="18">
        <v>0.70237810637781095</v>
      </c>
      <c r="H11" s="18">
        <v>0.77346444170194795</v>
      </c>
      <c r="I11" s="19"/>
      <c r="J11" s="18">
        <v>0.81558067506322396</v>
      </c>
      <c r="K11" s="18">
        <v>0.78999879098985104</v>
      </c>
      <c r="L11" s="18">
        <v>0.838682583436824</v>
      </c>
      <c r="M11" s="19"/>
      <c r="N11" s="18">
        <v>0.89011798082046301</v>
      </c>
      <c r="O11" s="18">
        <v>0.86904232988450603</v>
      </c>
      <c r="P11" s="18">
        <v>0.90816026888040902</v>
      </c>
      <c r="Q11" s="19"/>
    </row>
    <row r="12" spans="1:17" x14ac:dyDescent="0.25">
      <c r="A12" s="20" t="s">
        <v>485</v>
      </c>
      <c r="B12" s="21">
        <v>0.81096215098186597</v>
      </c>
      <c r="C12" s="21">
        <v>0.80310047875408797</v>
      </c>
      <c r="D12" s="21">
        <v>0.81858083615560995</v>
      </c>
      <c r="E12" s="22"/>
      <c r="F12" s="21">
        <v>0.74340613637527797</v>
      </c>
      <c r="G12" s="21">
        <v>0.725387693514151</v>
      </c>
      <c r="H12" s="21">
        <v>0.76063244533615204</v>
      </c>
      <c r="I12" s="22"/>
      <c r="J12" s="21">
        <v>0.81886111724704902</v>
      </c>
      <c r="K12" s="21">
        <v>0.80813512746572602</v>
      </c>
      <c r="L12" s="21">
        <v>0.82911427733513599</v>
      </c>
      <c r="M12" s="22"/>
      <c r="N12" s="21">
        <v>0.867166249813767</v>
      </c>
      <c r="O12" s="21">
        <v>0.85366083961323003</v>
      </c>
      <c r="P12" s="21">
        <v>0.87960105626918295</v>
      </c>
      <c r="Q12" s="22"/>
    </row>
    <row r="13" spans="1:17" x14ac:dyDescent="0.25">
      <c r="A13" s="17" t="s">
        <v>486</v>
      </c>
      <c r="B13" s="18">
        <v>0.85637931901433795</v>
      </c>
      <c r="C13" s="18">
        <v>0.83890141533009099</v>
      </c>
      <c r="D13" s="18">
        <v>0.87224977085828403</v>
      </c>
      <c r="E13" s="19"/>
      <c r="F13" s="18">
        <v>0.79024837408926396</v>
      </c>
      <c r="G13" s="18">
        <v>0.74302367480425202</v>
      </c>
      <c r="H13" s="18">
        <v>0.83077115297526005</v>
      </c>
      <c r="I13" s="19"/>
      <c r="J13" s="18">
        <v>0.86756121865507896</v>
      </c>
      <c r="K13" s="18">
        <v>0.84526723421375105</v>
      </c>
      <c r="L13" s="18">
        <v>0.88707221407494696</v>
      </c>
      <c r="M13" s="19"/>
      <c r="N13" s="18">
        <v>0.89136906716076203</v>
      </c>
      <c r="O13" s="18">
        <v>0.86460951967334398</v>
      </c>
      <c r="P13" s="18">
        <v>0.91336959686637198</v>
      </c>
      <c r="Q13" s="19"/>
    </row>
    <row r="14" spans="1:17" x14ac:dyDescent="0.25">
      <c r="A14" s="20" t="s">
        <v>487</v>
      </c>
      <c r="B14" s="21">
        <v>0.86402247197795101</v>
      </c>
      <c r="C14" s="21">
        <v>0.84851420533681499</v>
      </c>
      <c r="D14" s="21">
        <v>0.87817104256926903</v>
      </c>
      <c r="E14" s="22"/>
      <c r="F14" s="21">
        <v>0.77970205885652299</v>
      </c>
      <c r="G14" s="21">
        <v>0.74168550927071497</v>
      </c>
      <c r="H14" s="21">
        <v>0.81353030002198201</v>
      </c>
      <c r="I14" s="22"/>
      <c r="J14" s="21">
        <v>0.88445068658492598</v>
      </c>
      <c r="K14" s="21">
        <v>0.86466141701227905</v>
      </c>
      <c r="L14" s="21">
        <v>0.90167540411323999</v>
      </c>
      <c r="M14" s="22"/>
      <c r="N14" s="21">
        <v>0.904368693200991</v>
      </c>
      <c r="O14" s="21">
        <v>0.88342626530203405</v>
      </c>
      <c r="P14" s="21">
        <v>0.92188150955561399</v>
      </c>
      <c r="Q14" s="22"/>
    </row>
    <row r="15" spans="1:17" x14ac:dyDescent="0.25">
      <c r="A15" s="17" t="s">
        <v>488</v>
      </c>
      <c r="B15" s="18">
        <v>0.87134518226572699</v>
      </c>
      <c r="C15" s="18">
        <v>0.85040448627310194</v>
      </c>
      <c r="D15" s="18">
        <v>0.88973463733098102</v>
      </c>
      <c r="E15" s="19"/>
      <c r="F15" s="18">
        <v>0.78974812237514502</v>
      </c>
      <c r="G15" s="18">
        <v>0.72706314463666499</v>
      </c>
      <c r="H15" s="18">
        <v>0.841181151934702</v>
      </c>
      <c r="I15" s="19"/>
      <c r="J15" s="18">
        <v>0.89197959214405398</v>
      </c>
      <c r="K15" s="18">
        <v>0.86307395590513303</v>
      </c>
      <c r="L15" s="18">
        <v>0.91538140225553299</v>
      </c>
      <c r="M15" s="19"/>
      <c r="N15" s="18">
        <v>0.90453943731214803</v>
      </c>
      <c r="O15" s="18">
        <v>0.87422794416796701</v>
      </c>
      <c r="P15" s="18">
        <v>0.92814617827831203</v>
      </c>
      <c r="Q15" s="19"/>
    </row>
    <row r="16" spans="1:17" x14ac:dyDescent="0.25">
      <c r="A16" s="20" t="s">
        <v>489</v>
      </c>
      <c r="B16" s="21">
        <v>0.853033543753559</v>
      </c>
      <c r="C16" s="21">
        <v>0.84006746525703202</v>
      </c>
      <c r="D16" s="21">
        <v>0.865117214779898</v>
      </c>
      <c r="E16" s="22"/>
      <c r="F16" s="21">
        <v>0.77996168088347695</v>
      </c>
      <c r="G16" s="21">
        <v>0.74882918697567102</v>
      </c>
      <c r="H16" s="21">
        <v>0.80822357781667298</v>
      </c>
      <c r="I16" s="22"/>
      <c r="J16" s="21">
        <v>0.868141335777314</v>
      </c>
      <c r="K16" s="21">
        <v>0.84911006317667403</v>
      </c>
      <c r="L16" s="21">
        <v>0.88509707368427004</v>
      </c>
      <c r="M16" s="22"/>
      <c r="N16" s="21">
        <v>0.89560230993842904</v>
      </c>
      <c r="O16" s="21">
        <v>0.87513497055298495</v>
      </c>
      <c r="P16" s="21">
        <v>0.91304806996364896</v>
      </c>
      <c r="Q16" s="22"/>
    </row>
    <row r="17" spans="1:17" x14ac:dyDescent="0.25">
      <c r="A17" s="17" t="s">
        <v>490</v>
      </c>
      <c r="B17" s="18">
        <v>0.83910840368043105</v>
      </c>
      <c r="C17" s="18">
        <v>0.81999974597413805</v>
      </c>
      <c r="D17" s="18">
        <v>0.85654339451001105</v>
      </c>
      <c r="E17" s="19"/>
      <c r="F17" s="18">
        <v>0.74656898141485895</v>
      </c>
      <c r="G17" s="18">
        <v>0.70338834531547401</v>
      </c>
      <c r="H17" s="18">
        <v>0.78538145232509704</v>
      </c>
      <c r="I17" s="19"/>
      <c r="J17" s="18">
        <v>0.86100377123620597</v>
      </c>
      <c r="K17" s="18">
        <v>0.83387472003843899</v>
      </c>
      <c r="L17" s="18">
        <v>0.88431713185083605</v>
      </c>
      <c r="M17" s="19"/>
      <c r="N17" s="18">
        <v>0.89424815134092595</v>
      </c>
      <c r="O17" s="18">
        <v>0.86327616368572901</v>
      </c>
      <c r="P17" s="18">
        <v>0.91886348646612903</v>
      </c>
      <c r="Q17" s="19"/>
    </row>
    <row r="18" spans="1:17" x14ac:dyDescent="0.25">
      <c r="A18" s="20" t="s">
        <v>491</v>
      </c>
      <c r="B18" s="21">
        <v>0.81337045163660404</v>
      </c>
      <c r="C18" s="21">
        <v>0.78363337873723204</v>
      </c>
      <c r="D18" s="21">
        <v>0.83985573730073104</v>
      </c>
      <c r="E18" s="22"/>
      <c r="F18" s="21">
        <v>0.73176618606566302</v>
      </c>
      <c r="G18" s="21">
        <v>0.66210195145636697</v>
      </c>
      <c r="H18" s="21">
        <v>0.79158874471510399</v>
      </c>
      <c r="I18" s="22"/>
      <c r="J18" s="21">
        <v>0.82810543652472701</v>
      </c>
      <c r="K18" s="21">
        <v>0.79306851204144402</v>
      </c>
      <c r="L18" s="21">
        <v>0.85827020082550598</v>
      </c>
      <c r="M18" s="22"/>
      <c r="N18" s="21">
        <v>0.86818988763431404</v>
      </c>
      <c r="O18" s="21">
        <v>0.82399750564431196</v>
      </c>
      <c r="P18" s="21">
        <v>0.9025976799505</v>
      </c>
      <c r="Q18" s="22"/>
    </row>
    <row r="19" spans="1:17" x14ac:dyDescent="0.25">
      <c r="A19" s="17" t="s">
        <v>492</v>
      </c>
      <c r="B19" s="18">
        <v>0.84909688071696399</v>
      </c>
      <c r="C19" s="18">
        <v>0.83095206475776495</v>
      </c>
      <c r="D19" s="18">
        <v>0.86560910133943902</v>
      </c>
      <c r="E19" s="19"/>
      <c r="F19" s="18">
        <v>0.73377434127769103</v>
      </c>
      <c r="G19" s="18">
        <v>0.68480578547444504</v>
      </c>
      <c r="H19" s="18">
        <v>0.77760580155464099</v>
      </c>
      <c r="I19" s="19"/>
      <c r="J19" s="18">
        <v>0.87596436288615798</v>
      </c>
      <c r="K19" s="18">
        <v>0.85228487930737495</v>
      </c>
      <c r="L19" s="18">
        <v>0.89630972506708295</v>
      </c>
      <c r="M19" s="19"/>
      <c r="N19" s="18">
        <v>0.91789378154962098</v>
      </c>
      <c r="O19" s="18">
        <v>0.894889021019182</v>
      </c>
      <c r="P19" s="18">
        <v>0.93622251001622203</v>
      </c>
      <c r="Q19" s="19"/>
    </row>
    <row r="20" spans="1:17" x14ac:dyDescent="0.25">
      <c r="A20" s="20" t="s">
        <v>493</v>
      </c>
      <c r="B20" s="21">
        <v>0.83489896678611397</v>
      </c>
      <c r="C20" s="21">
        <v>0.80655021794038395</v>
      </c>
      <c r="D20" s="21">
        <v>0.85981545112511704</v>
      </c>
      <c r="E20" s="22"/>
      <c r="F20" s="21">
        <v>0.79569386897901995</v>
      </c>
      <c r="G20" s="21">
        <v>0.72829307395235698</v>
      </c>
      <c r="H20" s="21">
        <v>0.84982261713669305</v>
      </c>
      <c r="I20" s="22"/>
      <c r="J20" s="21">
        <v>0.83505430709027195</v>
      </c>
      <c r="K20" s="21">
        <v>0.79649398861586496</v>
      </c>
      <c r="L20" s="21">
        <v>0.86752345212245696</v>
      </c>
      <c r="M20" s="22"/>
      <c r="N20" s="21">
        <v>0.87801496542798596</v>
      </c>
      <c r="O20" s="21">
        <v>0.82295747390868002</v>
      </c>
      <c r="P20" s="21">
        <v>0.91766347862870401</v>
      </c>
      <c r="Q20" s="22"/>
    </row>
    <row r="21" spans="1:17" x14ac:dyDescent="0.25">
      <c r="A21" s="17" t="s">
        <v>494</v>
      </c>
      <c r="B21" s="18">
        <v>0.85217564473546104</v>
      </c>
      <c r="C21" s="18">
        <v>0.82563059137641504</v>
      </c>
      <c r="D21" s="18">
        <v>0.87529002002995104</v>
      </c>
      <c r="E21" s="19"/>
      <c r="F21" s="18">
        <v>0.76516635718880799</v>
      </c>
      <c r="G21" s="18">
        <v>0.68719781681772696</v>
      </c>
      <c r="H21" s="18">
        <v>0.82854930510682001</v>
      </c>
      <c r="I21" s="19"/>
      <c r="J21" s="18">
        <v>0.86592741194797396</v>
      </c>
      <c r="K21" s="18">
        <v>0.82891083609124505</v>
      </c>
      <c r="L21" s="18">
        <v>0.89594055220407798</v>
      </c>
      <c r="M21" s="19"/>
      <c r="N21" s="18">
        <v>0.90407306268814203</v>
      </c>
      <c r="O21" s="18">
        <v>0.87036553270995798</v>
      </c>
      <c r="P21" s="18">
        <v>0.92972365343763996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_SEX'!A1" display="◄ ANTERIOR"/>
    <hyperlink ref="A2" location="'Índice'!A1" display="ÍNDICE"/>
    <hyperlink ref="A3" location="'PAD_NSE'!A1" display="SIGUIENTE ►"/>
  </hyperlinks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468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0.82864565704333504</v>
      </c>
      <c r="C5" s="18">
        <v>0.82387776792384804</v>
      </c>
      <c r="D5" s="18">
        <v>0.83331058695584903</v>
      </c>
      <c r="E5" s="19"/>
      <c r="F5" s="18">
        <v>0.87350128683655104</v>
      </c>
      <c r="G5" s="18">
        <v>0.86727898995345998</v>
      </c>
      <c r="H5" s="18">
        <v>0.87947240722374398</v>
      </c>
      <c r="I5" s="19"/>
      <c r="J5" s="18">
        <v>0.83140182337118795</v>
      </c>
      <c r="K5" s="18">
        <v>0.82387204904022104</v>
      </c>
      <c r="L5" s="18">
        <v>0.83867272211309496</v>
      </c>
      <c r="M5" s="19"/>
      <c r="N5" s="18">
        <v>0.72543870463231397</v>
      </c>
      <c r="O5" s="18">
        <v>0.71239813067204705</v>
      </c>
      <c r="P5" s="18">
        <v>0.73810535996772497</v>
      </c>
      <c r="Q5" s="19"/>
    </row>
    <row r="6" spans="1:17" x14ac:dyDescent="0.25">
      <c r="A6" s="20" t="s">
        <v>479</v>
      </c>
      <c r="B6" s="21">
        <v>0.85808196751769805</v>
      </c>
      <c r="C6" s="21">
        <v>0.83336349648008201</v>
      </c>
      <c r="D6" s="21">
        <v>0.87966322274748998</v>
      </c>
      <c r="E6" s="22"/>
      <c r="F6" s="21">
        <v>0.87758647849407501</v>
      </c>
      <c r="G6" s="21">
        <v>0.84988897045313305</v>
      </c>
      <c r="H6" s="21">
        <v>0.900770113471284</v>
      </c>
      <c r="I6" s="22"/>
      <c r="J6" s="21">
        <v>0.86330939563515696</v>
      </c>
      <c r="K6" s="21">
        <v>0.83103888989466301</v>
      </c>
      <c r="L6" s="21">
        <v>0.89023055186932298</v>
      </c>
      <c r="M6" s="22"/>
      <c r="N6" s="21">
        <v>0.744986453153898</v>
      </c>
      <c r="O6" s="21">
        <v>0.61656463452509302</v>
      </c>
      <c r="P6" s="21">
        <v>0.84145667695150905</v>
      </c>
      <c r="Q6" s="24" t="s">
        <v>501</v>
      </c>
    </row>
    <row r="7" spans="1:17" x14ac:dyDescent="0.25">
      <c r="A7" s="17" t="s">
        <v>480</v>
      </c>
      <c r="B7" s="18">
        <v>0.82329722775578795</v>
      </c>
      <c r="C7" s="18">
        <v>0.79541869273189902</v>
      </c>
      <c r="D7" s="18">
        <v>0.84810220903157296</v>
      </c>
      <c r="E7" s="19"/>
      <c r="F7" s="18">
        <v>0.83411653864576896</v>
      </c>
      <c r="G7" s="18">
        <v>0.78406347576237601</v>
      </c>
      <c r="H7" s="18">
        <v>0.8744257057357</v>
      </c>
      <c r="I7" s="19"/>
      <c r="J7" s="18">
        <v>0.854895475652245</v>
      </c>
      <c r="K7" s="18">
        <v>0.81584833252824596</v>
      </c>
      <c r="L7" s="18">
        <v>0.88681181045801105</v>
      </c>
      <c r="M7" s="19"/>
      <c r="N7" s="18">
        <v>0.709908748278962</v>
      </c>
      <c r="O7" s="18">
        <v>0.63442892252025895</v>
      </c>
      <c r="P7" s="18">
        <v>0.77532323915077495</v>
      </c>
      <c r="Q7" s="19"/>
    </row>
    <row r="8" spans="1:17" x14ac:dyDescent="0.25">
      <c r="A8" s="20" t="s">
        <v>481</v>
      </c>
      <c r="B8" s="21">
        <v>0.86202985036914104</v>
      </c>
      <c r="C8" s="21">
        <v>0.83406631594010305</v>
      </c>
      <c r="D8" s="21">
        <v>0.885925426396168</v>
      </c>
      <c r="E8" s="22"/>
      <c r="F8" s="21">
        <v>0.87909330650107897</v>
      </c>
      <c r="G8" s="21">
        <v>0.83151551094003995</v>
      </c>
      <c r="H8" s="21">
        <v>0.91461537602860499</v>
      </c>
      <c r="I8" s="22"/>
      <c r="J8" s="21">
        <v>0.86385052105858395</v>
      </c>
      <c r="K8" s="21">
        <v>0.821479116978173</v>
      </c>
      <c r="L8" s="21">
        <v>0.89742099229713201</v>
      </c>
      <c r="M8" s="22"/>
      <c r="N8" s="21">
        <v>0.825689483565897</v>
      </c>
      <c r="O8" s="21">
        <v>0.76334884146911297</v>
      </c>
      <c r="P8" s="21">
        <v>0.874311819797429</v>
      </c>
      <c r="Q8" s="22"/>
    </row>
    <row r="9" spans="1:17" x14ac:dyDescent="0.25">
      <c r="A9" s="17" t="s">
        <v>482</v>
      </c>
      <c r="B9" s="18">
        <v>0.86870168730363895</v>
      </c>
      <c r="C9" s="18">
        <v>0.84206128496569599</v>
      </c>
      <c r="D9" s="18">
        <v>0.89142789005246703</v>
      </c>
      <c r="E9" s="19"/>
      <c r="F9" s="18">
        <v>0.88432610858761296</v>
      </c>
      <c r="G9" s="18">
        <v>0.83992557556091696</v>
      </c>
      <c r="H9" s="18">
        <v>0.91761900133745999</v>
      </c>
      <c r="I9" s="19"/>
      <c r="J9" s="18">
        <v>0.88573033202301499</v>
      </c>
      <c r="K9" s="18">
        <v>0.84612162490040299</v>
      </c>
      <c r="L9" s="18">
        <v>0.91615395887068196</v>
      </c>
      <c r="M9" s="19"/>
      <c r="N9" s="18">
        <v>0.75608424193149404</v>
      </c>
      <c r="O9" s="18">
        <v>0.66778605806075597</v>
      </c>
      <c r="P9" s="18">
        <v>0.82699398991693496</v>
      </c>
      <c r="Q9" s="19"/>
    </row>
    <row r="10" spans="1:17" x14ac:dyDescent="0.25">
      <c r="A10" s="20" t="s">
        <v>483</v>
      </c>
      <c r="B10" s="21">
        <v>0.858580916385283</v>
      </c>
      <c r="C10" s="21">
        <v>0.83747003362292305</v>
      </c>
      <c r="D10" s="21">
        <v>0.87735130491817703</v>
      </c>
      <c r="E10" s="22"/>
      <c r="F10" s="21">
        <v>0.89244737210188496</v>
      </c>
      <c r="G10" s="21">
        <v>0.86419943514786202</v>
      </c>
      <c r="H10" s="21">
        <v>0.91539469145205199</v>
      </c>
      <c r="I10" s="22"/>
      <c r="J10" s="21">
        <v>0.83979612051436003</v>
      </c>
      <c r="K10" s="21">
        <v>0.803851940765413</v>
      </c>
      <c r="L10" s="21">
        <v>0.87021696546330596</v>
      </c>
      <c r="M10" s="22"/>
      <c r="N10" s="21">
        <v>0.80957878384049797</v>
      </c>
      <c r="O10" s="21">
        <v>0.75412725114071699</v>
      </c>
      <c r="P10" s="21">
        <v>0.85493010954962601</v>
      </c>
      <c r="Q10" s="22"/>
    </row>
    <row r="11" spans="1:17" x14ac:dyDescent="0.25">
      <c r="A11" s="17" t="s">
        <v>484</v>
      </c>
      <c r="B11" s="18">
        <v>0.81740870788592002</v>
      </c>
      <c r="C11" s="18">
        <v>0.80045989820443397</v>
      </c>
      <c r="D11" s="18">
        <v>0.83321785286843997</v>
      </c>
      <c r="E11" s="19"/>
      <c r="F11" s="18">
        <v>0.85636577649164902</v>
      </c>
      <c r="G11" s="18">
        <v>0.83535945090123798</v>
      </c>
      <c r="H11" s="18">
        <v>0.87509267969158999</v>
      </c>
      <c r="I11" s="19"/>
      <c r="J11" s="18">
        <v>0.82760954794786801</v>
      </c>
      <c r="K11" s="18">
        <v>0.80284273809235596</v>
      </c>
      <c r="L11" s="18">
        <v>0.84984703832612696</v>
      </c>
      <c r="M11" s="19"/>
      <c r="N11" s="18">
        <v>0.69172295171312403</v>
      </c>
      <c r="O11" s="18">
        <v>0.64609416126990604</v>
      </c>
      <c r="P11" s="18">
        <v>0.73389185461528805</v>
      </c>
      <c r="Q11" s="19"/>
    </row>
    <row r="12" spans="1:17" x14ac:dyDescent="0.25">
      <c r="A12" s="20" t="s">
        <v>485</v>
      </c>
      <c r="B12" s="21">
        <v>0.81096215098186597</v>
      </c>
      <c r="C12" s="21">
        <v>0.80310047875408797</v>
      </c>
      <c r="D12" s="21">
        <v>0.81858083615560995</v>
      </c>
      <c r="E12" s="22"/>
      <c r="F12" s="21">
        <v>0.86966459987199296</v>
      </c>
      <c r="G12" s="21">
        <v>0.85843575620546897</v>
      </c>
      <c r="H12" s="21">
        <v>0.88012714819023796</v>
      </c>
      <c r="I12" s="22"/>
      <c r="J12" s="21">
        <v>0.81447564037809395</v>
      </c>
      <c r="K12" s="21">
        <v>0.80193611063105397</v>
      </c>
      <c r="L12" s="21">
        <v>0.82639314960550103</v>
      </c>
      <c r="M12" s="22"/>
      <c r="N12" s="21">
        <v>0.714758740652498</v>
      </c>
      <c r="O12" s="21">
        <v>0.69648482994391303</v>
      </c>
      <c r="P12" s="21">
        <v>0.73235521848497698</v>
      </c>
      <c r="Q12" s="22"/>
    </row>
    <row r="13" spans="1:17" x14ac:dyDescent="0.25">
      <c r="A13" s="17" t="s">
        <v>486</v>
      </c>
      <c r="B13" s="18">
        <v>0.85637931901433795</v>
      </c>
      <c r="C13" s="18">
        <v>0.83890141533009099</v>
      </c>
      <c r="D13" s="18">
        <v>0.87224977085828403</v>
      </c>
      <c r="E13" s="19"/>
      <c r="F13" s="18">
        <v>0.86341149792473404</v>
      </c>
      <c r="G13" s="18">
        <v>0.83888761222692598</v>
      </c>
      <c r="H13" s="18">
        <v>0.88471545495876303</v>
      </c>
      <c r="I13" s="19"/>
      <c r="J13" s="18">
        <v>0.85855879087589404</v>
      </c>
      <c r="K13" s="18">
        <v>0.82883682681966298</v>
      </c>
      <c r="L13" s="18">
        <v>0.88384293103520295</v>
      </c>
      <c r="M13" s="19"/>
      <c r="N13" s="18">
        <v>0.82266982569920999</v>
      </c>
      <c r="O13" s="18">
        <v>0.77842332492007404</v>
      </c>
      <c r="P13" s="18">
        <v>0.85967355801592704</v>
      </c>
      <c r="Q13" s="19"/>
    </row>
    <row r="14" spans="1:17" x14ac:dyDescent="0.25">
      <c r="A14" s="20" t="s">
        <v>487</v>
      </c>
      <c r="B14" s="21">
        <v>0.86402247197795101</v>
      </c>
      <c r="C14" s="21">
        <v>0.84851420533681499</v>
      </c>
      <c r="D14" s="21">
        <v>0.87817104256926903</v>
      </c>
      <c r="E14" s="22"/>
      <c r="F14" s="21">
        <v>0.89815641333753404</v>
      </c>
      <c r="G14" s="21">
        <v>0.87971296973143498</v>
      </c>
      <c r="H14" s="21">
        <v>0.91404824807746898</v>
      </c>
      <c r="I14" s="22"/>
      <c r="J14" s="21">
        <v>0.84849543779612202</v>
      </c>
      <c r="K14" s="21">
        <v>0.82016624876316901</v>
      </c>
      <c r="L14" s="21">
        <v>0.87305267966688804</v>
      </c>
      <c r="M14" s="22"/>
      <c r="N14" s="21">
        <v>0.73160618022388002</v>
      </c>
      <c r="O14" s="21">
        <v>0.68036939776736705</v>
      </c>
      <c r="P14" s="21">
        <v>0.77731787203791702</v>
      </c>
      <c r="Q14" s="22"/>
    </row>
    <row r="15" spans="1:17" x14ac:dyDescent="0.25">
      <c r="A15" s="17" t="s">
        <v>488</v>
      </c>
      <c r="B15" s="18">
        <v>0.87134518226572699</v>
      </c>
      <c r="C15" s="18">
        <v>0.85040448627310194</v>
      </c>
      <c r="D15" s="18">
        <v>0.88973463733098102</v>
      </c>
      <c r="E15" s="19"/>
      <c r="F15" s="18">
        <v>0.89802172792045898</v>
      </c>
      <c r="G15" s="18">
        <v>0.87184092841604899</v>
      </c>
      <c r="H15" s="18">
        <v>0.91934897260607495</v>
      </c>
      <c r="I15" s="19"/>
      <c r="J15" s="18">
        <v>0.867927522348378</v>
      </c>
      <c r="K15" s="18">
        <v>0.83702492358748404</v>
      </c>
      <c r="L15" s="18">
        <v>0.89371456327771304</v>
      </c>
      <c r="M15" s="19"/>
      <c r="N15" s="18">
        <v>0.73281544031841594</v>
      </c>
      <c r="O15" s="18">
        <v>0.629939409200585</v>
      </c>
      <c r="P15" s="18">
        <v>0.81546984773873699</v>
      </c>
      <c r="Q15" s="24" t="s">
        <v>501</v>
      </c>
    </row>
    <row r="16" spans="1:17" x14ac:dyDescent="0.25">
      <c r="A16" s="20" t="s">
        <v>489</v>
      </c>
      <c r="B16" s="21">
        <v>0.853033543753559</v>
      </c>
      <c r="C16" s="21">
        <v>0.84006746525703202</v>
      </c>
      <c r="D16" s="21">
        <v>0.865117214779898</v>
      </c>
      <c r="E16" s="22"/>
      <c r="F16" s="21">
        <v>0.89067609528192704</v>
      </c>
      <c r="G16" s="21">
        <v>0.87458105109092399</v>
      </c>
      <c r="H16" s="21">
        <v>0.90493018306461503</v>
      </c>
      <c r="I16" s="22"/>
      <c r="J16" s="21">
        <v>0.85205962631228604</v>
      </c>
      <c r="K16" s="21">
        <v>0.83071973165306401</v>
      </c>
      <c r="L16" s="21">
        <v>0.87112669715298197</v>
      </c>
      <c r="M16" s="22"/>
      <c r="N16" s="21">
        <v>0.736550936595471</v>
      </c>
      <c r="O16" s="21">
        <v>0.68491168194125696</v>
      </c>
      <c r="P16" s="21">
        <v>0.78241569270582201</v>
      </c>
      <c r="Q16" s="22"/>
    </row>
    <row r="17" spans="1:17" x14ac:dyDescent="0.25">
      <c r="A17" s="17" t="s">
        <v>490</v>
      </c>
      <c r="B17" s="18">
        <v>0.83910840368043105</v>
      </c>
      <c r="C17" s="18">
        <v>0.81999974597413805</v>
      </c>
      <c r="D17" s="18">
        <v>0.85654339451001105</v>
      </c>
      <c r="E17" s="19"/>
      <c r="F17" s="18">
        <v>0.882342017416887</v>
      </c>
      <c r="G17" s="18">
        <v>0.86381357921588697</v>
      </c>
      <c r="H17" s="18">
        <v>0.89864540303507701</v>
      </c>
      <c r="I17" s="19"/>
      <c r="J17" s="18">
        <v>0.832873046295041</v>
      </c>
      <c r="K17" s="18">
        <v>0.79974043523656202</v>
      </c>
      <c r="L17" s="18">
        <v>0.86147343760367801</v>
      </c>
      <c r="M17" s="19"/>
      <c r="N17" s="18">
        <v>0.68385522413573696</v>
      </c>
      <c r="O17" s="18">
        <v>0.61055196384529098</v>
      </c>
      <c r="P17" s="18">
        <v>0.74903251161467699</v>
      </c>
      <c r="Q17" s="19"/>
    </row>
    <row r="18" spans="1:17" x14ac:dyDescent="0.25">
      <c r="A18" s="20" t="s">
        <v>491</v>
      </c>
      <c r="B18" s="21">
        <v>0.81337045163660404</v>
      </c>
      <c r="C18" s="21">
        <v>0.78363337873723204</v>
      </c>
      <c r="D18" s="21">
        <v>0.83985573730073104</v>
      </c>
      <c r="E18" s="22"/>
      <c r="F18" s="21">
        <v>0.83204335434277399</v>
      </c>
      <c r="G18" s="21">
        <v>0.79050995456049</v>
      </c>
      <c r="H18" s="21">
        <v>0.86673057016869104</v>
      </c>
      <c r="I18" s="22"/>
      <c r="J18" s="21">
        <v>0.84865577545711102</v>
      </c>
      <c r="K18" s="21">
        <v>0.80432597036188702</v>
      </c>
      <c r="L18" s="21">
        <v>0.88438625959963602</v>
      </c>
      <c r="M18" s="22"/>
      <c r="N18" s="21">
        <v>0.68338122535858603</v>
      </c>
      <c r="O18" s="21">
        <v>0.60662427571105004</v>
      </c>
      <c r="P18" s="21">
        <v>0.75130125842950302</v>
      </c>
      <c r="Q18" s="22"/>
    </row>
    <row r="19" spans="1:17" x14ac:dyDescent="0.25">
      <c r="A19" s="17" t="s">
        <v>492</v>
      </c>
      <c r="B19" s="18">
        <v>0.84909688071696399</v>
      </c>
      <c r="C19" s="18">
        <v>0.83095206475776495</v>
      </c>
      <c r="D19" s="18">
        <v>0.86560910133943902</v>
      </c>
      <c r="E19" s="19"/>
      <c r="F19" s="18">
        <v>0.87692153228646097</v>
      </c>
      <c r="G19" s="18">
        <v>0.85087224937786998</v>
      </c>
      <c r="H19" s="18">
        <v>0.89896091684055202</v>
      </c>
      <c r="I19" s="19"/>
      <c r="J19" s="18">
        <v>0.83797426374232098</v>
      </c>
      <c r="K19" s="18">
        <v>0.809974446300604</v>
      </c>
      <c r="L19" s="18">
        <v>0.86254850064597699</v>
      </c>
      <c r="M19" s="19"/>
      <c r="N19" s="18">
        <v>0.77837933408679305</v>
      </c>
      <c r="O19" s="18">
        <v>0.72982737252448804</v>
      </c>
      <c r="P19" s="18">
        <v>0.82035384157296998</v>
      </c>
      <c r="Q19" s="19"/>
    </row>
    <row r="20" spans="1:17" x14ac:dyDescent="0.25">
      <c r="A20" s="20" t="s">
        <v>493</v>
      </c>
      <c r="B20" s="21">
        <v>0.83489896678611397</v>
      </c>
      <c r="C20" s="21">
        <v>0.80655021794038395</v>
      </c>
      <c r="D20" s="21">
        <v>0.85981545112511704</v>
      </c>
      <c r="E20" s="22"/>
      <c r="F20" s="21">
        <v>0.88458638523543398</v>
      </c>
      <c r="G20" s="21">
        <v>0.84737893340968395</v>
      </c>
      <c r="H20" s="21">
        <v>0.91364740580382398</v>
      </c>
      <c r="I20" s="22"/>
      <c r="J20" s="21">
        <v>0.850871164749191</v>
      </c>
      <c r="K20" s="21">
        <v>0.80853221729722602</v>
      </c>
      <c r="L20" s="21">
        <v>0.88517735273528997</v>
      </c>
      <c r="M20" s="22"/>
      <c r="N20" s="21">
        <v>0.67455203644984396</v>
      </c>
      <c r="O20" s="21">
        <v>0.59770636419032297</v>
      </c>
      <c r="P20" s="21">
        <v>0.74302962918956805</v>
      </c>
      <c r="Q20" s="22"/>
    </row>
    <row r="21" spans="1:17" x14ac:dyDescent="0.25">
      <c r="A21" s="17" t="s">
        <v>494</v>
      </c>
      <c r="B21" s="18">
        <v>0.85217564473546104</v>
      </c>
      <c r="C21" s="18">
        <v>0.82563059137641504</v>
      </c>
      <c r="D21" s="18">
        <v>0.87529002002995104</v>
      </c>
      <c r="E21" s="19"/>
      <c r="F21" s="18">
        <v>0.87593353143577402</v>
      </c>
      <c r="G21" s="18">
        <v>0.82532228734613999</v>
      </c>
      <c r="H21" s="18">
        <v>0.91341898944142197</v>
      </c>
      <c r="I21" s="19"/>
      <c r="J21" s="18">
        <v>0.87415162037227301</v>
      </c>
      <c r="K21" s="18">
        <v>0.83579252526319403</v>
      </c>
      <c r="L21" s="18">
        <v>0.90457307302246803</v>
      </c>
      <c r="M21" s="19"/>
      <c r="N21" s="18">
        <v>0.76358391352153798</v>
      </c>
      <c r="O21" s="18">
        <v>0.69954457215077803</v>
      </c>
      <c r="P21" s="18">
        <v>0.81753409764533502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_ET'!A1" display="◄ ANTERIOR"/>
    <hyperlink ref="A2" location="'Índice'!A1" display="ÍNDICE"/>
    <hyperlink ref="A3" location="'PAD_VDC'!A1" display="SIGUIENTE ►"/>
  </hyperlinks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468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0.82864565704333504</v>
      </c>
      <c r="C5" s="18">
        <v>0.82387776792384804</v>
      </c>
      <c r="D5" s="18">
        <v>0.83331058695584903</v>
      </c>
      <c r="E5" s="19"/>
      <c r="F5" s="18">
        <v>0.84869990481609803</v>
      </c>
      <c r="G5" s="18">
        <v>0.84119503270404505</v>
      </c>
      <c r="H5" s="18">
        <v>0.85591086002458205</v>
      </c>
      <c r="I5" s="19"/>
      <c r="J5" s="18">
        <v>0.81511127520702198</v>
      </c>
      <c r="K5" s="18">
        <v>0.80901345901108801</v>
      </c>
      <c r="L5" s="18">
        <v>0.82105746334014595</v>
      </c>
      <c r="M5" s="19"/>
    </row>
    <row r="6" spans="1:13" x14ac:dyDescent="0.25">
      <c r="A6" s="20" t="s">
        <v>479</v>
      </c>
      <c r="B6" s="21">
        <v>0.85808196751769805</v>
      </c>
      <c r="C6" s="21">
        <v>0.83336349648008201</v>
      </c>
      <c r="D6" s="21">
        <v>0.87966322274748998</v>
      </c>
      <c r="E6" s="22"/>
      <c r="F6" s="21">
        <v>0.870824549862661</v>
      </c>
      <c r="G6" s="21">
        <v>0.83679999678571904</v>
      </c>
      <c r="H6" s="21">
        <v>0.89861497810149704</v>
      </c>
      <c r="I6" s="22"/>
      <c r="J6" s="21">
        <v>0.84926898686688901</v>
      </c>
      <c r="K6" s="21">
        <v>0.81580035792642402</v>
      </c>
      <c r="L6" s="21">
        <v>0.877569076037368</v>
      </c>
      <c r="M6" s="22"/>
    </row>
    <row r="7" spans="1:13" x14ac:dyDescent="0.25">
      <c r="A7" s="17" t="s">
        <v>480</v>
      </c>
      <c r="B7" s="18">
        <v>0.82329722775578795</v>
      </c>
      <c r="C7" s="18">
        <v>0.79541869273189902</v>
      </c>
      <c r="D7" s="18">
        <v>0.84810220903157296</v>
      </c>
      <c r="E7" s="19"/>
      <c r="F7" s="18">
        <v>0.85606734889583302</v>
      </c>
      <c r="G7" s="18">
        <v>0.81171366398120703</v>
      </c>
      <c r="H7" s="18">
        <v>0.89137109924342395</v>
      </c>
      <c r="I7" s="19"/>
      <c r="J7" s="18">
        <v>0.79653364790727699</v>
      </c>
      <c r="K7" s="18">
        <v>0.758816853281292</v>
      </c>
      <c r="L7" s="18">
        <v>0.82967611866978597</v>
      </c>
      <c r="M7" s="19"/>
    </row>
    <row r="8" spans="1:13" x14ac:dyDescent="0.25">
      <c r="A8" s="20" t="s">
        <v>481</v>
      </c>
      <c r="B8" s="21">
        <v>0.86202985036914104</v>
      </c>
      <c r="C8" s="21">
        <v>0.83406631594010305</v>
      </c>
      <c r="D8" s="21">
        <v>0.885925426396168</v>
      </c>
      <c r="E8" s="22"/>
      <c r="F8" s="21">
        <v>0.89052991778969104</v>
      </c>
      <c r="G8" s="21">
        <v>0.85199147149126697</v>
      </c>
      <c r="H8" s="21">
        <v>0.91997623592834998</v>
      </c>
      <c r="I8" s="22"/>
      <c r="J8" s="21">
        <v>0.84783615245187904</v>
      </c>
      <c r="K8" s="21">
        <v>0.81156945210700904</v>
      </c>
      <c r="L8" s="21">
        <v>0.87817053389437505</v>
      </c>
      <c r="M8" s="22"/>
    </row>
    <row r="9" spans="1:13" x14ac:dyDescent="0.25">
      <c r="A9" s="17" t="s">
        <v>482</v>
      </c>
      <c r="B9" s="18">
        <v>0.86870168730363895</v>
      </c>
      <c r="C9" s="18">
        <v>0.84206128496569599</v>
      </c>
      <c r="D9" s="18">
        <v>0.89142789005246703</v>
      </c>
      <c r="E9" s="19"/>
      <c r="F9" s="18">
        <v>0.89095642349628301</v>
      </c>
      <c r="G9" s="18">
        <v>0.84684336975695396</v>
      </c>
      <c r="H9" s="18">
        <v>0.92351138595759497</v>
      </c>
      <c r="I9" s="19"/>
      <c r="J9" s="18">
        <v>0.85711448892940101</v>
      </c>
      <c r="K9" s="18">
        <v>0.82130247144933999</v>
      </c>
      <c r="L9" s="18">
        <v>0.88673929752635505</v>
      </c>
      <c r="M9" s="19"/>
    </row>
    <row r="10" spans="1:13" x14ac:dyDescent="0.25">
      <c r="A10" s="20" t="s">
        <v>483</v>
      </c>
      <c r="B10" s="21">
        <v>0.858580916385283</v>
      </c>
      <c r="C10" s="21">
        <v>0.83747003362292305</v>
      </c>
      <c r="D10" s="21">
        <v>0.87735130491817703</v>
      </c>
      <c r="E10" s="22"/>
      <c r="F10" s="21">
        <v>0.88572585949187799</v>
      </c>
      <c r="G10" s="21">
        <v>0.85229562976601203</v>
      </c>
      <c r="H10" s="21">
        <v>0.91236772101207797</v>
      </c>
      <c r="I10" s="22"/>
      <c r="J10" s="21">
        <v>0.84286042524204097</v>
      </c>
      <c r="K10" s="21">
        <v>0.81781533377481497</v>
      </c>
      <c r="L10" s="21">
        <v>0.86503076061369399</v>
      </c>
      <c r="M10" s="22"/>
    </row>
    <row r="11" spans="1:13" x14ac:dyDescent="0.25">
      <c r="A11" s="17" t="s">
        <v>484</v>
      </c>
      <c r="B11" s="18">
        <v>0.81740870788592002</v>
      </c>
      <c r="C11" s="18">
        <v>0.80045989820443397</v>
      </c>
      <c r="D11" s="18">
        <v>0.83321785286843997</v>
      </c>
      <c r="E11" s="19"/>
      <c r="F11" s="18">
        <v>0.83313941573616501</v>
      </c>
      <c r="G11" s="18">
        <v>0.80760398448318105</v>
      </c>
      <c r="H11" s="18">
        <v>0.85589046279585801</v>
      </c>
      <c r="I11" s="19"/>
      <c r="J11" s="18">
        <v>0.80527895691041196</v>
      </c>
      <c r="K11" s="18">
        <v>0.78382653858064399</v>
      </c>
      <c r="L11" s="18">
        <v>0.82507759007050696</v>
      </c>
      <c r="M11" s="19"/>
    </row>
    <row r="12" spans="1:13" x14ac:dyDescent="0.25">
      <c r="A12" s="20" t="s">
        <v>485</v>
      </c>
      <c r="B12" s="21">
        <v>0.81096215098186597</v>
      </c>
      <c r="C12" s="21">
        <v>0.80310047875408797</v>
      </c>
      <c r="D12" s="21">
        <v>0.81858083615560995</v>
      </c>
      <c r="E12" s="22"/>
      <c r="F12" s="21">
        <v>0.833389234003583</v>
      </c>
      <c r="G12" s="21">
        <v>0.82171543005147896</v>
      </c>
      <c r="H12" s="21">
        <v>0.84444335813665805</v>
      </c>
      <c r="I12" s="22"/>
      <c r="J12" s="21">
        <v>0.79291138143057904</v>
      </c>
      <c r="K12" s="21">
        <v>0.78228186827477297</v>
      </c>
      <c r="L12" s="21">
        <v>0.80315252329779796</v>
      </c>
      <c r="M12" s="22"/>
    </row>
    <row r="13" spans="1:13" x14ac:dyDescent="0.25">
      <c r="A13" s="17" t="s">
        <v>486</v>
      </c>
      <c r="B13" s="18">
        <v>0.85637931901433795</v>
      </c>
      <c r="C13" s="18">
        <v>0.83890141533009099</v>
      </c>
      <c r="D13" s="18">
        <v>0.87224977085828403</v>
      </c>
      <c r="E13" s="19"/>
      <c r="F13" s="18">
        <v>0.87446234847877302</v>
      </c>
      <c r="G13" s="18">
        <v>0.84575043192706501</v>
      </c>
      <c r="H13" s="18">
        <v>0.89847142074224196</v>
      </c>
      <c r="I13" s="19"/>
      <c r="J13" s="18">
        <v>0.84600589807818805</v>
      </c>
      <c r="K13" s="18">
        <v>0.82368576949070704</v>
      </c>
      <c r="L13" s="18">
        <v>0.86596026658203695</v>
      </c>
      <c r="M13" s="19"/>
    </row>
    <row r="14" spans="1:13" x14ac:dyDescent="0.25">
      <c r="A14" s="20" t="s">
        <v>487</v>
      </c>
      <c r="B14" s="21">
        <v>0.86402247197795101</v>
      </c>
      <c r="C14" s="21">
        <v>0.84851420533681499</v>
      </c>
      <c r="D14" s="21">
        <v>0.87817104256926903</v>
      </c>
      <c r="E14" s="22"/>
      <c r="F14" s="21">
        <v>0.88928822479279501</v>
      </c>
      <c r="G14" s="21">
        <v>0.86305565703419995</v>
      </c>
      <c r="H14" s="21">
        <v>0.91101388462855004</v>
      </c>
      <c r="I14" s="22"/>
      <c r="J14" s="21">
        <v>0.85176303068467096</v>
      </c>
      <c r="K14" s="21">
        <v>0.83214500524664503</v>
      </c>
      <c r="L14" s="21">
        <v>0.86944791968058099</v>
      </c>
      <c r="M14" s="22"/>
    </row>
    <row r="15" spans="1:13" x14ac:dyDescent="0.25">
      <c r="A15" s="17" t="s">
        <v>488</v>
      </c>
      <c r="B15" s="18">
        <v>0.87134518226572699</v>
      </c>
      <c r="C15" s="18">
        <v>0.85040448627310194</v>
      </c>
      <c r="D15" s="18">
        <v>0.88973463733098102</v>
      </c>
      <c r="E15" s="19"/>
      <c r="F15" s="18">
        <v>0.87493930602907</v>
      </c>
      <c r="G15" s="18">
        <v>0.83340580379571405</v>
      </c>
      <c r="H15" s="18">
        <v>0.907270240627299</v>
      </c>
      <c r="I15" s="19"/>
      <c r="J15" s="18">
        <v>0.86951236278919697</v>
      </c>
      <c r="K15" s="18">
        <v>0.84534790631847601</v>
      </c>
      <c r="L15" s="18">
        <v>0.89039067739107602</v>
      </c>
      <c r="M15" s="19"/>
    </row>
    <row r="16" spans="1:13" x14ac:dyDescent="0.25">
      <c r="A16" s="20" t="s">
        <v>489</v>
      </c>
      <c r="B16" s="21">
        <v>0.853033543753559</v>
      </c>
      <c r="C16" s="21">
        <v>0.84006746525703202</v>
      </c>
      <c r="D16" s="21">
        <v>0.865117214779898</v>
      </c>
      <c r="E16" s="22"/>
      <c r="F16" s="21">
        <v>0.87964782545758202</v>
      </c>
      <c r="G16" s="21">
        <v>0.85796416553835098</v>
      </c>
      <c r="H16" s="21">
        <v>0.89841314066829303</v>
      </c>
      <c r="I16" s="22"/>
      <c r="J16" s="21">
        <v>0.83987165909922901</v>
      </c>
      <c r="K16" s="21">
        <v>0.82427545783182599</v>
      </c>
      <c r="L16" s="21">
        <v>0.85432826909845905</v>
      </c>
      <c r="M16" s="22"/>
    </row>
    <row r="17" spans="1:13" x14ac:dyDescent="0.25">
      <c r="A17" s="17" t="s">
        <v>490</v>
      </c>
      <c r="B17" s="18">
        <v>0.83910840368043105</v>
      </c>
      <c r="C17" s="18">
        <v>0.81999974597413805</v>
      </c>
      <c r="D17" s="18">
        <v>0.85654339451001105</v>
      </c>
      <c r="E17" s="19"/>
      <c r="F17" s="18">
        <v>0.85944065737848296</v>
      </c>
      <c r="G17" s="18">
        <v>0.82542192745255205</v>
      </c>
      <c r="H17" s="18">
        <v>0.88773203636374098</v>
      </c>
      <c r="I17" s="19"/>
      <c r="J17" s="18">
        <v>0.82982555883165798</v>
      </c>
      <c r="K17" s="18">
        <v>0.80593590257803205</v>
      </c>
      <c r="L17" s="18">
        <v>0.85131689829824397</v>
      </c>
      <c r="M17" s="19"/>
    </row>
    <row r="18" spans="1:13" x14ac:dyDescent="0.25">
      <c r="A18" s="20" t="s">
        <v>491</v>
      </c>
      <c r="B18" s="21">
        <v>0.81337045163660404</v>
      </c>
      <c r="C18" s="21">
        <v>0.78363337873723204</v>
      </c>
      <c r="D18" s="21">
        <v>0.83985573730073104</v>
      </c>
      <c r="E18" s="22"/>
      <c r="F18" s="21">
        <v>0.85179915778285598</v>
      </c>
      <c r="G18" s="21">
        <v>0.81116336894879404</v>
      </c>
      <c r="H18" s="21">
        <v>0.88493097948113797</v>
      </c>
      <c r="I18" s="22"/>
      <c r="J18" s="21">
        <v>0.79108959021334502</v>
      </c>
      <c r="K18" s="21">
        <v>0.74987846053743501</v>
      </c>
      <c r="L18" s="21">
        <v>0.82707641022842104</v>
      </c>
      <c r="M18" s="22"/>
    </row>
    <row r="19" spans="1:13" x14ac:dyDescent="0.25">
      <c r="A19" s="17" t="s">
        <v>492</v>
      </c>
      <c r="B19" s="18">
        <v>0.84909688071696399</v>
      </c>
      <c r="C19" s="18">
        <v>0.83095206475776495</v>
      </c>
      <c r="D19" s="18">
        <v>0.86560910133943902</v>
      </c>
      <c r="E19" s="19"/>
      <c r="F19" s="18">
        <v>0.88249552206831094</v>
      </c>
      <c r="G19" s="18">
        <v>0.85011427799292505</v>
      </c>
      <c r="H19" s="18">
        <v>0.90863299995339397</v>
      </c>
      <c r="I19" s="19"/>
      <c r="J19" s="18">
        <v>0.83181537421803498</v>
      </c>
      <c r="K19" s="18">
        <v>0.80897302582668795</v>
      </c>
      <c r="L19" s="18">
        <v>0.85242458550873701</v>
      </c>
      <c r="M19" s="19"/>
    </row>
    <row r="20" spans="1:13" x14ac:dyDescent="0.25">
      <c r="A20" s="20" t="s">
        <v>493</v>
      </c>
      <c r="B20" s="21">
        <v>0.83489896678611397</v>
      </c>
      <c r="C20" s="21">
        <v>0.80655021794038395</v>
      </c>
      <c r="D20" s="21">
        <v>0.85981545112511704</v>
      </c>
      <c r="E20" s="22"/>
      <c r="F20" s="21">
        <v>0.86803474438085904</v>
      </c>
      <c r="G20" s="21">
        <v>0.81973196702513995</v>
      </c>
      <c r="H20" s="21">
        <v>0.90489639120534804</v>
      </c>
      <c r="I20" s="22"/>
      <c r="J20" s="21">
        <v>0.82491829424466301</v>
      </c>
      <c r="K20" s="21">
        <v>0.78938331508498005</v>
      </c>
      <c r="L20" s="21">
        <v>0.85555492644350795</v>
      </c>
      <c r="M20" s="22"/>
    </row>
    <row r="21" spans="1:13" x14ac:dyDescent="0.25">
      <c r="A21" s="17" t="s">
        <v>494</v>
      </c>
      <c r="B21" s="18">
        <v>0.85217564473546104</v>
      </c>
      <c r="C21" s="18">
        <v>0.82563059137641504</v>
      </c>
      <c r="D21" s="18">
        <v>0.87529002002995104</v>
      </c>
      <c r="E21" s="19"/>
      <c r="F21" s="18">
        <v>0.88220006102495696</v>
      </c>
      <c r="G21" s="18">
        <v>0.82295746190909402</v>
      </c>
      <c r="H21" s="18">
        <v>0.92346238344151099</v>
      </c>
      <c r="I21" s="19"/>
      <c r="J21" s="18">
        <v>0.844615823726663</v>
      </c>
      <c r="K21" s="18">
        <v>0.81449439525857603</v>
      </c>
      <c r="L21" s="18">
        <v>0.87062318760900703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AD_NSE'!A1" display="◄ ANTERIOR"/>
    <hyperlink ref="A2" location="'Índice'!A1" display="ÍNDICE"/>
    <hyperlink ref="A3" location="'P_FUENTE_INFO_PAIS_1_SEX'!A1" display="SIGUIENTE ►"/>
  </hyperlinks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"/>
  <dimension ref="A1:N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507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509</v>
      </c>
      <c r="C5" s="18">
        <v>5.0969317669321397E-2</v>
      </c>
      <c r="D5" s="18">
        <v>4.77970833519622E-2</v>
      </c>
      <c r="E5" s="18">
        <v>5.4340074430756301E-2</v>
      </c>
      <c r="F5" s="19"/>
      <c r="G5" s="18">
        <v>3.7217352644255498E-2</v>
      </c>
      <c r="H5" s="18">
        <v>3.38712796766657E-2</v>
      </c>
      <c r="I5" s="18">
        <v>4.0879990479169501E-2</v>
      </c>
      <c r="J5" s="19"/>
      <c r="K5" s="18">
        <v>6.6442900086626205E-2</v>
      </c>
      <c r="L5" s="18">
        <v>6.1211984916418001E-2</v>
      </c>
      <c r="M5" s="18">
        <v>7.20865023720281E-2</v>
      </c>
      <c r="N5" s="19"/>
    </row>
    <row r="6" spans="1:14" ht="42.75" x14ac:dyDescent="0.25">
      <c r="A6" s="17" t="s">
        <v>478</v>
      </c>
      <c r="B6" s="17" t="s">
        <v>510</v>
      </c>
      <c r="C6" s="18">
        <v>1.31117053446533E-2</v>
      </c>
      <c r="D6" s="18">
        <v>1.16634019093695E-2</v>
      </c>
      <c r="E6" s="18">
        <v>1.47371702652642E-2</v>
      </c>
      <c r="F6" s="19"/>
      <c r="G6" s="18">
        <v>1.3183249298222901E-2</v>
      </c>
      <c r="H6" s="18">
        <v>1.1335953546756801E-2</v>
      </c>
      <c r="I6" s="18">
        <v>1.5326911717479399E-2</v>
      </c>
      <c r="J6" s="19"/>
      <c r="K6" s="18">
        <v>1.3031204757283E-2</v>
      </c>
      <c r="L6" s="18">
        <v>1.0870348016657301E-2</v>
      </c>
      <c r="M6" s="18">
        <v>1.56148253544761E-2</v>
      </c>
      <c r="N6" s="19"/>
    </row>
    <row r="7" spans="1:14" ht="57" x14ac:dyDescent="0.25">
      <c r="A7" s="17" t="s">
        <v>478</v>
      </c>
      <c r="B7" s="17" t="s">
        <v>511</v>
      </c>
      <c r="C7" s="18">
        <v>4.7621395350413903E-2</v>
      </c>
      <c r="D7" s="18">
        <v>4.4866276915108E-2</v>
      </c>
      <c r="E7" s="18">
        <v>5.0536746601939797E-2</v>
      </c>
      <c r="F7" s="19"/>
      <c r="G7" s="18">
        <v>4.9376680795460703E-2</v>
      </c>
      <c r="H7" s="18">
        <v>4.5738236166206599E-2</v>
      </c>
      <c r="I7" s="18">
        <v>5.3288398319749901E-2</v>
      </c>
      <c r="J7" s="19"/>
      <c r="K7" s="18">
        <v>4.5646364585698401E-2</v>
      </c>
      <c r="L7" s="18">
        <v>4.15751424485587E-2</v>
      </c>
      <c r="M7" s="18">
        <v>5.0095420841650203E-2</v>
      </c>
      <c r="N7" s="19"/>
    </row>
    <row r="8" spans="1:14" ht="57" x14ac:dyDescent="0.25">
      <c r="A8" s="17" t="s">
        <v>478</v>
      </c>
      <c r="B8" s="17" t="s">
        <v>512</v>
      </c>
      <c r="C8" s="18">
        <v>0.29103947860066098</v>
      </c>
      <c r="D8" s="18">
        <v>0.28499477794336903</v>
      </c>
      <c r="E8" s="18">
        <v>0.29715910306802901</v>
      </c>
      <c r="F8" s="19"/>
      <c r="G8" s="18">
        <v>0.302291792769873</v>
      </c>
      <c r="H8" s="18">
        <v>0.29455472515108</v>
      </c>
      <c r="I8" s="18">
        <v>0.31014274185730301</v>
      </c>
      <c r="J8" s="19"/>
      <c r="K8" s="18">
        <v>0.27837847994590298</v>
      </c>
      <c r="L8" s="18">
        <v>0.26947540180167601</v>
      </c>
      <c r="M8" s="18">
        <v>0.28745995753159798</v>
      </c>
      <c r="N8" s="19"/>
    </row>
    <row r="9" spans="1:14" ht="28.5" x14ac:dyDescent="0.25">
      <c r="A9" s="17" t="s">
        <v>478</v>
      </c>
      <c r="B9" s="17" t="s">
        <v>513</v>
      </c>
      <c r="C9" s="18">
        <v>0.49715954359694797</v>
      </c>
      <c r="D9" s="18">
        <v>0.49026435843185701</v>
      </c>
      <c r="E9" s="18">
        <v>0.50405580932991501</v>
      </c>
      <c r="F9" s="19"/>
      <c r="G9" s="18">
        <v>0.50816590436352105</v>
      </c>
      <c r="H9" s="18">
        <v>0.49947750314195799</v>
      </c>
      <c r="I9" s="18">
        <v>0.51684937562538102</v>
      </c>
      <c r="J9" s="19"/>
      <c r="K9" s="18">
        <v>0.484775289410324</v>
      </c>
      <c r="L9" s="18">
        <v>0.474823436630744</v>
      </c>
      <c r="M9" s="18">
        <v>0.49473923081728</v>
      </c>
      <c r="N9" s="19"/>
    </row>
    <row r="10" spans="1:14" ht="71.25" x14ac:dyDescent="0.25">
      <c r="A10" s="17" t="s">
        <v>478</v>
      </c>
      <c r="B10" s="17" t="s">
        <v>514</v>
      </c>
      <c r="C10" s="18">
        <v>3.6843173917554997E-2</v>
      </c>
      <c r="D10" s="18">
        <v>3.4222386168230499E-2</v>
      </c>
      <c r="E10" s="18">
        <v>3.9656423270165997E-2</v>
      </c>
      <c r="F10" s="19"/>
      <c r="G10" s="18">
        <v>4.1692034376707703E-2</v>
      </c>
      <c r="H10" s="18">
        <v>3.8046741565129098E-2</v>
      </c>
      <c r="I10" s="18">
        <v>4.5670004473866099E-2</v>
      </c>
      <c r="J10" s="19"/>
      <c r="K10" s="18">
        <v>3.1387281482697198E-2</v>
      </c>
      <c r="L10" s="18">
        <v>2.8196658799345301E-2</v>
      </c>
      <c r="M10" s="18">
        <v>3.49259669669559E-2</v>
      </c>
      <c r="N10" s="19"/>
    </row>
    <row r="11" spans="1:14" ht="28.5" x14ac:dyDescent="0.25">
      <c r="A11" s="17" t="s">
        <v>478</v>
      </c>
      <c r="B11" s="17" t="s">
        <v>515</v>
      </c>
      <c r="C11" s="18">
        <v>2.36662302090834E-2</v>
      </c>
      <c r="D11" s="18">
        <v>2.1709749677852198E-2</v>
      </c>
      <c r="E11" s="18">
        <v>2.5794379639231702E-2</v>
      </c>
      <c r="F11" s="19"/>
      <c r="G11" s="18">
        <v>1.7504932603086401E-2</v>
      </c>
      <c r="H11" s="18">
        <v>1.5416016623716699E-2</v>
      </c>
      <c r="I11" s="18">
        <v>1.9871190200757199E-2</v>
      </c>
      <c r="J11" s="19"/>
      <c r="K11" s="18">
        <v>3.0598864645701399E-2</v>
      </c>
      <c r="L11" s="18">
        <v>2.7410718666839799E-2</v>
      </c>
      <c r="M11" s="18">
        <v>3.4144806292434902E-2</v>
      </c>
      <c r="N11" s="19"/>
    </row>
    <row r="12" spans="1:14" ht="42.75" x14ac:dyDescent="0.25">
      <c r="A12" s="17" t="s">
        <v>478</v>
      </c>
      <c r="B12" s="17" t="s">
        <v>516</v>
      </c>
      <c r="C12" s="18">
        <v>5.3586034907465996E-3</v>
      </c>
      <c r="D12" s="18">
        <v>4.4985551324791999E-3</v>
      </c>
      <c r="E12" s="18">
        <v>6.3820245650335001E-3</v>
      </c>
      <c r="F12" s="19"/>
      <c r="G12" s="18">
        <v>4.1417392281976996E-3</v>
      </c>
      <c r="H12" s="18">
        <v>3.2717864564401999E-3</v>
      </c>
      <c r="I12" s="18">
        <v>5.2417918953855999E-3</v>
      </c>
      <c r="J12" s="19"/>
      <c r="K12" s="18">
        <v>6.7278077770361999E-3</v>
      </c>
      <c r="L12" s="18">
        <v>5.2890885307363003E-3</v>
      </c>
      <c r="M12" s="18">
        <v>8.5545167117996E-3</v>
      </c>
      <c r="N12" s="19"/>
    </row>
    <row r="13" spans="1:14" x14ac:dyDescent="0.25">
      <c r="A13" s="17" t="s">
        <v>478</v>
      </c>
      <c r="B13" s="17" t="s">
        <v>517</v>
      </c>
      <c r="C13" s="18">
        <v>2.9039359081577999E-2</v>
      </c>
      <c r="D13" s="18">
        <v>2.7091244327638101E-2</v>
      </c>
      <c r="E13" s="18">
        <v>3.1123080204249701E-2</v>
      </c>
      <c r="F13" s="19"/>
      <c r="G13" s="18">
        <v>2.2961438856190002E-2</v>
      </c>
      <c r="H13" s="18">
        <v>2.0797633072595901E-2</v>
      </c>
      <c r="I13" s="18">
        <v>2.53445422176076E-2</v>
      </c>
      <c r="J13" s="19"/>
      <c r="K13" s="18">
        <v>3.5878178069404597E-2</v>
      </c>
      <c r="L13" s="18">
        <v>3.2743229965162497E-2</v>
      </c>
      <c r="M13" s="18">
        <v>3.9301081193588501E-2</v>
      </c>
      <c r="N13" s="19"/>
    </row>
    <row r="14" spans="1:14" x14ac:dyDescent="0.25">
      <c r="A14" s="17" t="s">
        <v>478</v>
      </c>
      <c r="B14" s="17" t="s">
        <v>518</v>
      </c>
      <c r="C14" s="18">
        <v>4.3042462738236004E-3</v>
      </c>
      <c r="D14" s="18">
        <v>3.5487009248267999E-3</v>
      </c>
      <c r="E14" s="18">
        <v>5.2198103035443998E-3</v>
      </c>
      <c r="F14" s="19"/>
      <c r="G14" s="18">
        <v>2.5375235429032999E-3</v>
      </c>
      <c r="H14" s="18">
        <v>1.9092512403608001E-3</v>
      </c>
      <c r="I14" s="18">
        <v>3.3718413244850998E-3</v>
      </c>
      <c r="J14" s="19"/>
      <c r="K14" s="18">
        <v>6.2921461656274998E-3</v>
      </c>
      <c r="L14" s="18">
        <v>4.9098471282982004E-3</v>
      </c>
      <c r="M14" s="18">
        <v>8.0604598909930006E-3</v>
      </c>
      <c r="N14" s="19"/>
    </row>
    <row r="15" spans="1:14" x14ac:dyDescent="0.25">
      <c r="A15" s="17" t="s">
        <v>478</v>
      </c>
      <c r="B15" s="17" t="s">
        <v>519</v>
      </c>
      <c r="C15" s="18">
        <v>7.7996926712050002E-4</v>
      </c>
      <c r="D15" s="18">
        <v>4.8131389802550002E-4</v>
      </c>
      <c r="E15" s="18">
        <v>1.2637060545536E-3</v>
      </c>
      <c r="F15" s="19"/>
      <c r="G15" s="18">
        <v>8.3157831844689995E-4</v>
      </c>
      <c r="H15" s="18">
        <v>4.2037427975460002E-4</v>
      </c>
      <c r="I15" s="18">
        <v>1.6443545055064E-3</v>
      </c>
      <c r="J15" s="19"/>
      <c r="K15" s="18">
        <v>7.2189924529300002E-4</v>
      </c>
      <c r="L15" s="18">
        <v>3.7011068603449998E-4</v>
      </c>
      <c r="M15" s="18">
        <v>1.4075904287413001E-3</v>
      </c>
      <c r="N15" s="19"/>
    </row>
    <row r="16" spans="1:14" x14ac:dyDescent="0.25">
      <c r="A16" s="17" t="s">
        <v>478</v>
      </c>
      <c r="B16" s="17" t="s">
        <v>520</v>
      </c>
      <c r="C16" s="18">
        <v>1.069771980898E-4</v>
      </c>
      <c r="D16" s="18">
        <v>5.2552324163765798E-5</v>
      </c>
      <c r="E16" s="18">
        <v>2.1775394442760001E-4</v>
      </c>
      <c r="F16" s="19"/>
      <c r="G16" s="18">
        <v>9.5773203138862102E-5</v>
      </c>
      <c r="H16" s="18">
        <v>4.3730215106221602E-5</v>
      </c>
      <c r="I16" s="18">
        <v>2.097391544862E-4</v>
      </c>
      <c r="J16" s="19"/>
      <c r="K16" s="18">
        <v>1.195838284121E-4</v>
      </c>
      <c r="L16" s="18">
        <v>3.7764538840143599E-5</v>
      </c>
      <c r="M16" s="18">
        <v>3.7860272743900001E-4</v>
      </c>
      <c r="N16" s="19"/>
    </row>
    <row r="17" spans="1:14" x14ac:dyDescent="0.25">
      <c r="A17" s="20" t="s">
        <v>479</v>
      </c>
      <c r="B17" s="20" t="s">
        <v>509</v>
      </c>
      <c r="C17" s="21">
        <v>3.3454304897393698E-2</v>
      </c>
      <c r="D17" s="21">
        <v>2.26736330243703E-2</v>
      </c>
      <c r="E17" s="21">
        <v>4.9103343246942099E-2</v>
      </c>
      <c r="F17" s="22"/>
      <c r="G17" s="21">
        <v>1.8826216838445702E-2</v>
      </c>
      <c r="H17" s="21">
        <v>1.04750026497278E-2</v>
      </c>
      <c r="I17" s="21">
        <v>3.3609310861592398E-2</v>
      </c>
      <c r="J17" s="22"/>
      <c r="K17" s="21">
        <v>4.9800260145587097E-2</v>
      </c>
      <c r="L17" s="21">
        <v>3.2028300241745002E-2</v>
      </c>
      <c r="M17" s="21">
        <v>7.6652668097393503E-2</v>
      </c>
      <c r="N17" s="22"/>
    </row>
    <row r="18" spans="1:14" ht="42.75" x14ac:dyDescent="0.25">
      <c r="A18" s="20" t="s">
        <v>479</v>
      </c>
      <c r="B18" s="20" t="s">
        <v>510</v>
      </c>
      <c r="C18" s="21">
        <v>1.6799062003274499E-2</v>
      </c>
      <c r="D18" s="21">
        <v>1.0224245220938099E-2</v>
      </c>
      <c r="E18" s="21">
        <v>2.74844841790883E-2</v>
      </c>
      <c r="F18" s="22"/>
      <c r="G18" s="21">
        <v>1.50822398748305E-2</v>
      </c>
      <c r="H18" s="21">
        <v>7.3001932319401996E-3</v>
      </c>
      <c r="I18" s="21">
        <v>3.0901754558421701E-2</v>
      </c>
      <c r="J18" s="22"/>
      <c r="K18" s="21">
        <v>1.8717501211978099E-2</v>
      </c>
      <c r="L18" s="21">
        <v>9.1761068834161994E-3</v>
      </c>
      <c r="M18" s="21">
        <v>3.7801607424007497E-2</v>
      </c>
      <c r="N18" s="22"/>
    </row>
    <row r="19" spans="1:14" ht="57" x14ac:dyDescent="0.25">
      <c r="A19" s="20" t="s">
        <v>479</v>
      </c>
      <c r="B19" s="20" t="s">
        <v>511</v>
      </c>
      <c r="C19" s="21">
        <v>3.2624369929214102E-2</v>
      </c>
      <c r="D19" s="21">
        <v>2.36057924495079E-2</v>
      </c>
      <c r="E19" s="21">
        <v>4.4929938317587299E-2</v>
      </c>
      <c r="F19" s="22"/>
      <c r="G19" s="21">
        <v>3.7481021116204397E-2</v>
      </c>
      <c r="H19" s="21">
        <v>2.4530394379715999E-2</v>
      </c>
      <c r="I19" s="21">
        <v>5.6870218296720003E-2</v>
      </c>
      <c r="J19" s="22"/>
      <c r="K19" s="21">
        <v>2.7197372044137299E-2</v>
      </c>
      <c r="L19" s="21">
        <v>1.6982465362829598E-2</v>
      </c>
      <c r="M19" s="21">
        <v>4.3285963326213102E-2</v>
      </c>
      <c r="N19" s="22"/>
    </row>
    <row r="20" spans="1:14" ht="57" x14ac:dyDescent="0.25">
      <c r="A20" s="20" t="s">
        <v>479</v>
      </c>
      <c r="B20" s="20" t="s">
        <v>512</v>
      </c>
      <c r="C20" s="21">
        <v>0.37907633566126703</v>
      </c>
      <c r="D20" s="21">
        <v>0.34703361584494102</v>
      </c>
      <c r="E20" s="21">
        <v>0.41220992878797302</v>
      </c>
      <c r="F20" s="22"/>
      <c r="G20" s="21">
        <v>0.37303134902349899</v>
      </c>
      <c r="H20" s="21">
        <v>0.32965320695880401</v>
      </c>
      <c r="I20" s="21">
        <v>0.41855351284435899</v>
      </c>
      <c r="J20" s="22"/>
      <c r="K20" s="21">
        <v>0.385831222606077</v>
      </c>
      <c r="L20" s="21">
        <v>0.34129752285642601</v>
      </c>
      <c r="M20" s="21">
        <v>0.43236164630208701</v>
      </c>
      <c r="N20" s="22"/>
    </row>
    <row r="21" spans="1:14" ht="28.5" x14ac:dyDescent="0.25">
      <c r="A21" s="20" t="s">
        <v>479</v>
      </c>
      <c r="B21" s="20" t="s">
        <v>513</v>
      </c>
      <c r="C21" s="21">
        <v>0.46300557717389601</v>
      </c>
      <c r="D21" s="21">
        <v>0.42934971369265501</v>
      </c>
      <c r="E21" s="21">
        <v>0.49700192983647201</v>
      </c>
      <c r="F21" s="22"/>
      <c r="G21" s="21">
        <v>0.49274924595971198</v>
      </c>
      <c r="H21" s="21">
        <v>0.44949875598797701</v>
      </c>
      <c r="I21" s="21">
        <v>0.53610853814098502</v>
      </c>
      <c r="J21" s="22"/>
      <c r="K21" s="21">
        <v>0.42976892471933198</v>
      </c>
      <c r="L21" s="21">
        <v>0.383096078218019</v>
      </c>
      <c r="M21" s="21">
        <v>0.477724627399569</v>
      </c>
      <c r="N21" s="22"/>
    </row>
    <row r="22" spans="1:14" ht="71.25" x14ac:dyDescent="0.25">
      <c r="A22" s="20" t="s">
        <v>479</v>
      </c>
      <c r="B22" s="20" t="s">
        <v>514</v>
      </c>
      <c r="C22" s="21">
        <v>3.12004109057736E-2</v>
      </c>
      <c r="D22" s="21">
        <v>2.2162637022126799E-2</v>
      </c>
      <c r="E22" s="21">
        <v>4.3758797786912801E-2</v>
      </c>
      <c r="F22" s="22"/>
      <c r="G22" s="21">
        <v>2.8089146051430501E-2</v>
      </c>
      <c r="H22" s="21">
        <v>1.7075989904975001E-2</v>
      </c>
      <c r="I22" s="21">
        <v>4.5873736236140099E-2</v>
      </c>
      <c r="J22" s="22"/>
      <c r="K22" s="21">
        <v>3.4677050906122803E-2</v>
      </c>
      <c r="L22" s="21">
        <v>2.1038633240832098E-2</v>
      </c>
      <c r="M22" s="21">
        <v>5.6645080602844101E-2</v>
      </c>
      <c r="N22" s="22"/>
    </row>
    <row r="23" spans="1:14" ht="28.5" x14ac:dyDescent="0.25">
      <c r="A23" s="20" t="s">
        <v>479</v>
      </c>
      <c r="B23" s="20" t="s">
        <v>515</v>
      </c>
      <c r="C23" s="21">
        <v>8.6194017548220994E-3</v>
      </c>
      <c r="D23" s="21">
        <v>4.6500192049947001E-3</v>
      </c>
      <c r="E23" s="21">
        <v>1.59229519908962E-2</v>
      </c>
      <c r="F23" s="22"/>
      <c r="G23" s="21">
        <v>8.3281440317931991E-3</v>
      </c>
      <c r="H23" s="21">
        <v>3.3445509158739999E-3</v>
      </c>
      <c r="I23" s="21">
        <v>2.0584238330327301E-2</v>
      </c>
      <c r="J23" s="22"/>
      <c r="K23" s="21">
        <v>8.9448636803408001E-3</v>
      </c>
      <c r="L23" s="21">
        <v>3.8132098212407001E-3</v>
      </c>
      <c r="M23" s="21">
        <v>2.08380193517556E-2</v>
      </c>
      <c r="N23" s="22"/>
    </row>
    <row r="24" spans="1:14" ht="42.75" x14ac:dyDescent="0.25">
      <c r="A24" s="20" t="s">
        <v>479</v>
      </c>
      <c r="B24" s="20" t="s">
        <v>516</v>
      </c>
      <c r="C24" s="21">
        <v>4.5052027952723001E-3</v>
      </c>
      <c r="D24" s="21">
        <v>1.5840717139471001E-3</v>
      </c>
      <c r="E24" s="21">
        <v>1.27443297292292E-2</v>
      </c>
      <c r="F24" s="22"/>
      <c r="G24" s="21">
        <v>7.2992110354420004E-4</v>
      </c>
      <c r="H24" s="21">
        <v>1.0054708384539999E-4</v>
      </c>
      <c r="I24" s="21">
        <v>5.2780636130413004E-3</v>
      </c>
      <c r="J24" s="22"/>
      <c r="K24" s="21">
        <v>8.7238392523151E-3</v>
      </c>
      <c r="L24" s="21">
        <v>2.8335066040416001E-3</v>
      </c>
      <c r="M24" s="21">
        <v>2.6533256319772699E-2</v>
      </c>
      <c r="N24" s="24" t="s">
        <v>501</v>
      </c>
    </row>
    <row r="25" spans="1:14" x14ac:dyDescent="0.25">
      <c r="A25" s="20" t="s">
        <v>479</v>
      </c>
      <c r="B25" s="20" t="s">
        <v>517</v>
      </c>
      <c r="C25" s="21">
        <v>2.40947444430645E-2</v>
      </c>
      <c r="D25" s="21">
        <v>1.62916267039908E-2</v>
      </c>
      <c r="E25" s="21">
        <v>3.5500404592125397E-2</v>
      </c>
      <c r="F25" s="22"/>
      <c r="G25" s="21">
        <v>2.1928658776762699E-2</v>
      </c>
      <c r="H25" s="21">
        <v>1.23383569141855E-2</v>
      </c>
      <c r="I25" s="21">
        <v>3.8681322254254101E-2</v>
      </c>
      <c r="J25" s="22"/>
      <c r="K25" s="21">
        <v>2.65152069958219E-2</v>
      </c>
      <c r="L25" s="21">
        <v>1.5567800212326699E-2</v>
      </c>
      <c r="M25" s="21">
        <v>4.4810501121228197E-2</v>
      </c>
      <c r="N25" s="22"/>
    </row>
    <row r="26" spans="1:14" x14ac:dyDescent="0.25">
      <c r="A26" s="20" t="s">
        <v>479</v>
      </c>
      <c r="B26" s="20" t="s">
        <v>518</v>
      </c>
      <c r="C26" s="21">
        <v>5.4415792833941998E-3</v>
      </c>
      <c r="D26" s="21">
        <v>2.1843123564907999E-3</v>
      </c>
      <c r="E26" s="21">
        <v>1.3490442860307201E-2</v>
      </c>
      <c r="F26" s="22"/>
      <c r="G26" s="21">
        <v>2.2449324543161999E-3</v>
      </c>
      <c r="H26" s="21">
        <v>3.1175220245999998E-4</v>
      </c>
      <c r="I26" s="21">
        <v>1.5974239684747399E-2</v>
      </c>
      <c r="J26" s="24" t="s">
        <v>501</v>
      </c>
      <c r="K26" s="21">
        <v>9.0136281938069992E-3</v>
      </c>
      <c r="L26" s="21">
        <v>3.2122523368422998E-3</v>
      </c>
      <c r="M26" s="21">
        <v>2.50292895139804E-2</v>
      </c>
      <c r="N26" s="22"/>
    </row>
    <row r="27" spans="1:14" x14ac:dyDescent="0.25">
      <c r="A27" s="20" t="s">
        <v>479</v>
      </c>
      <c r="B27" s="20" t="s">
        <v>519</v>
      </c>
      <c r="C27" s="21">
        <v>7.964115534083E-4</v>
      </c>
      <c r="D27" s="21">
        <v>1.102383063048E-4</v>
      </c>
      <c r="E27" s="21">
        <v>5.7291662172790003E-3</v>
      </c>
      <c r="F27" s="22"/>
      <c r="G27" s="21">
        <v>1.5091247694627001E-3</v>
      </c>
      <c r="H27" s="21">
        <v>2.0780437841089999E-4</v>
      </c>
      <c r="I27" s="21">
        <v>1.0871014398638801E-2</v>
      </c>
      <c r="J27" s="24" t="s">
        <v>501</v>
      </c>
      <c r="K27" s="21">
        <v>0</v>
      </c>
      <c r="L27" s="22"/>
      <c r="M27" s="22"/>
      <c r="N27" s="22"/>
    </row>
    <row r="28" spans="1:14" x14ac:dyDescent="0.25">
      <c r="A28" s="20" t="s">
        <v>479</v>
      </c>
      <c r="B28" s="20" t="s">
        <v>520</v>
      </c>
      <c r="C28" s="21">
        <v>3.8259959921840001E-4</v>
      </c>
      <c r="D28" s="21">
        <v>5.3136794624548203E-5</v>
      </c>
      <c r="E28" s="21">
        <v>2.7492065308121001E-3</v>
      </c>
      <c r="F28" s="22"/>
      <c r="G28" s="21">
        <v>0</v>
      </c>
      <c r="H28" s="22"/>
      <c r="I28" s="22"/>
      <c r="J28" s="22"/>
      <c r="K28" s="21">
        <v>8.1013024448099995E-4</v>
      </c>
      <c r="L28" s="21">
        <v>1.1326667375940001E-4</v>
      </c>
      <c r="M28" s="21">
        <v>5.7696480717437998E-3</v>
      </c>
      <c r="N28" s="22"/>
    </row>
    <row r="29" spans="1:14" x14ac:dyDescent="0.25">
      <c r="A29" s="17" t="s">
        <v>480</v>
      </c>
      <c r="B29" s="17" t="s">
        <v>509</v>
      </c>
      <c r="C29" s="18">
        <v>3.0917730459622102E-2</v>
      </c>
      <c r="D29" s="18">
        <v>1.9263802785517401E-2</v>
      </c>
      <c r="E29" s="18">
        <v>4.9267706427271803E-2</v>
      </c>
      <c r="F29" s="19"/>
      <c r="G29" s="18">
        <v>1.5644338908794901E-2</v>
      </c>
      <c r="H29" s="18">
        <v>6.7490347747560997E-3</v>
      </c>
      <c r="I29" s="18">
        <v>3.5840698893263301E-2</v>
      </c>
      <c r="J29" s="19"/>
      <c r="K29" s="18">
        <v>4.8673099214363899E-2</v>
      </c>
      <c r="L29" s="18">
        <v>2.7992445479240999E-2</v>
      </c>
      <c r="M29" s="18">
        <v>8.3322768162009606E-2</v>
      </c>
      <c r="N29" s="19"/>
    </row>
    <row r="30" spans="1:14" ht="42.75" x14ac:dyDescent="0.25">
      <c r="A30" s="17" t="s">
        <v>480</v>
      </c>
      <c r="B30" s="17" t="s">
        <v>510</v>
      </c>
      <c r="C30" s="18">
        <v>1.35263067687543E-2</v>
      </c>
      <c r="D30" s="18">
        <v>7.6713838319289003E-3</v>
      </c>
      <c r="E30" s="18">
        <v>2.3742883650930201E-2</v>
      </c>
      <c r="F30" s="19"/>
      <c r="G30" s="18">
        <v>2.10112420493581E-2</v>
      </c>
      <c r="H30" s="18">
        <v>1.11987980083166E-2</v>
      </c>
      <c r="I30" s="18">
        <v>3.9081581901473997E-2</v>
      </c>
      <c r="J30" s="19"/>
      <c r="K30" s="18">
        <v>4.8250444741135996E-3</v>
      </c>
      <c r="L30" s="18">
        <v>1.2690619651245E-3</v>
      </c>
      <c r="M30" s="18">
        <v>1.8163872670055401E-2</v>
      </c>
      <c r="N30" s="24" t="s">
        <v>501</v>
      </c>
    </row>
    <row r="31" spans="1:14" ht="57" x14ac:dyDescent="0.25">
      <c r="A31" s="17" t="s">
        <v>480</v>
      </c>
      <c r="B31" s="17" t="s">
        <v>511</v>
      </c>
      <c r="C31" s="18">
        <v>2.70972696771331E-2</v>
      </c>
      <c r="D31" s="18">
        <v>1.6349328470426298E-2</v>
      </c>
      <c r="E31" s="18">
        <v>4.4590540159518903E-2</v>
      </c>
      <c r="F31" s="19"/>
      <c r="G31" s="18">
        <v>3.1784159930375602E-2</v>
      </c>
      <c r="H31" s="18">
        <v>1.8466749248558501E-2</v>
      </c>
      <c r="I31" s="18">
        <v>5.4175417806575601E-2</v>
      </c>
      <c r="J31" s="19"/>
      <c r="K31" s="18">
        <v>2.1648744083954199E-2</v>
      </c>
      <c r="L31" s="18">
        <v>9.2626336566330007E-3</v>
      </c>
      <c r="M31" s="18">
        <v>4.9765747939879298E-2</v>
      </c>
      <c r="N31" s="24" t="s">
        <v>501</v>
      </c>
    </row>
    <row r="32" spans="1:14" ht="57" x14ac:dyDescent="0.25">
      <c r="A32" s="17" t="s">
        <v>480</v>
      </c>
      <c r="B32" s="17" t="s">
        <v>512</v>
      </c>
      <c r="C32" s="18">
        <v>0.36330997368955997</v>
      </c>
      <c r="D32" s="18">
        <v>0.32963393698809901</v>
      </c>
      <c r="E32" s="18">
        <v>0.39838186979151902</v>
      </c>
      <c r="F32" s="19"/>
      <c r="G32" s="18">
        <v>0.38029958680516401</v>
      </c>
      <c r="H32" s="18">
        <v>0.33090685589903901</v>
      </c>
      <c r="I32" s="18">
        <v>0.43230147435071398</v>
      </c>
      <c r="J32" s="19"/>
      <c r="K32" s="18">
        <v>0.34355949162642002</v>
      </c>
      <c r="L32" s="18">
        <v>0.297224316737843</v>
      </c>
      <c r="M32" s="18">
        <v>0.39307782855211199</v>
      </c>
      <c r="N32" s="19"/>
    </row>
    <row r="33" spans="1:14" ht="28.5" x14ac:dyDescent="0.25">
      <c r="A33" s="17" t="s">
        <v>480</v>
      </c>
      <c r="B33" s="17" t="s">
        <v>513</v>
      </c>
      <c r="C33" s="18">
        <v>0.48670179385448098</v>
      </c>
      <c r="D33" s="18">
        <v>0.45146763016193497</v>
      </c>
      <c r="E33" s="18">
        <v>0.52206862073438998</v>
      </c>
      <c r="F33" s="19"/>
      <c r="G33" s="18">
        <v>0.496284101315212</v>
      </c>
      <c r="H33" s="18">
        <v>0.44263517146454001</v>
      </c>
      <c r="I33" s="18">
        <v>0.55001873360523801</v>
      </c>
      <c r="J33" s="19"/>
      <c r="K33" s="18">
        <v>0.47556232938646298</v>
      </c>
      <c r="L33" s="18">
        <v>0.42196207180530099</v>
      </c>
      <c r="M33" s="18">
        <v>0.52973158163273704</v>
      </c>
      <c r="N33" s="19"/>
    </row>
    <row r="34" spans="1:14" ht="71.25" x14ac:dyDescent="0.25">
      <c r="A34" s="17" t="s">
        <v>480</v>
      </c>
      <c r="B34" s="17" t="s">
        <v>514</v>
      </c>
      <c r="C34" s="18">
        <v>3.3443359735808399E-2</v>
      </c>
      <c r="D34" s="18">
        <v>2.3181850967469102E-2</v>
      </c>
      <c r="E34" s="18">
        <v>4.8023838212858397E-2</v>
      </c>
      <c r="F34" s="19"/>
      <c r="G34" s="18">
        <v>2.77585997763653E-2</v>
      </c>
      <c r="H34" s="18">
        <v>1.58221268618392E-2</v>
      </c>
      <c r="I34" s="18">
        <v>4.8258585899384102E-2</v>
      </c>
      <c r="J34" s="19"/>
      <c r="K34" s="18">
        <v>4.0051912199497303E-2</v>
      </c>
      <c r="L34" s="18">
        <v>2.3441265066989798E-2</v>
      </c>
      <c r="M34" s="18">
        <v>6.7617985195605995E-2</v>
      </c>
      <c r="N34" s="19"/>
    </row>
    <row r="35" spans="1:14" ht="28.5" x14ac:dyDescent="0.25">
      <c r="A35" s="17" t="s">
        <v>480</v>
      </c>
      <c r="B35" s="17" t="s">
        <v>515</v>
      </c>
      <c r="C35" s="18">
        <v>2.0918320483266899E-2</v>
      </c>
      <c r="D35" s="18">
        <v>1.1714426314485099E-2</v>
      </c>
      <c r="E35" s="18">
        <v>3.7082276499066903E-2</v>
      </c>
      <c r="F35" s="19"/>
      <c r="G35" s="18">
        <v>1.37102840981387E-2</v>
      </c>
      <c r="H35" s="18">
        <v>6.8310084632412001E-3</v>
      </c>
      <c r="I35" s="18">
        <v>2.7326824403305899E-2</v>
      </c>
      <c r="J35" s="19"/>
      <c r="K35" s="18">
        <v>2.92976868859188E-2</v>
      </c>
      <c r="L35" s="18">
        <v>1.5062914474377E-2</v>
      </c>
      <c r="M35" s="18">
        <v>5.6216816958660099E-2</v>
      </c>
      <c r="N35" s="19"/>
    </row>
    <row r="36" spans="1:14" ht="42.75" x14ac:dyDescent="0.25">
      <c r="A36" s="17" t="s">
        <v>480</v>
      </c>
      <c r="B36" s="17" t="s">
        <v>516</v>
      </c>
      <c r="C36" s="18">
        <v>1.5644507313497999E-3</v>
      </c>
      <c r="D36" s="18">
        <v>3.644175665987E-4</v>
      </c>
      <c r="E36" s="18">
        <v>6.6897674663055004E-3</v>
      </c>
      <c r="F36" s="19"/>
      <c r="G36" s="18">
        <v>1.8755157700039E-3</v>
      </c>
      <c r="H36" s="18">
        <v>2.6033955960700001E-4</v>
      </c>
      <c r="I36" s="18">
        <v>1.3377342983300299E-2</v>
      </c>
      <c r="J36" s="24" t="s">
        <v>501</v>
      </c>
      <c r="K36" s="18">
        <v>1.2028365836582E-3</v>
      </c>
      <c r="L36" s="18">
        <v>1.628312205323E-4</v>
      </c>
      <c r="M36" s="18">
        <v>8.8267298982788005E-3</v>
      </c>
      <c r="N36" s="19"/>
    </row>
    <row r="37" spans="1:14" x14ac:dyDescent="0.25">
      <c r="A37" s="17" t="s">
        <v>480</v>
      </c>
      <c r="B37" s="17" t="s">
        <v>517</v>
      </c>
      <c r="C37" s="18">
        <v>1.9530125963306701E-2</v>
      </c>
      <c r="D37" s="18">
        <v>1.12206492914957E-2</v>
      </c>
      <c r="E37" s="18">
        <v>3.37829580269918E-2</v>
      </c>
      <c r="F37" s="19"/>
      <c r="G37" s="18">
        <v>7.6782673519231997E-3</v>
      </c>
      <c r="H37" s="18">
        <v>2.4737373867430999E-3</v>
      </c>
      <c r="I37" s="18">
        <v>2.3573907549656901E-2</v>
      </c>
      <c r="J37" s="24" t="s">
        <v>501</v>
      </c>
      <c r="K37" s="18">
        <v>3.3307951233737899E-2</v>
      </c>
      <c r="L37" s="18">
        <v>1.7102517828522099E-2</v>
      </c>
      <c r="M37" s="18">
        <v>6.3870958923550394E-2</v>
      </c>
      <c r="N37" s="19"/>
    </row>
    <row r="38" spans="1:14" x14ac:dyDescent="0.25">
      <c r="A38" s="17" t="s">
        <v>480</v>
      </c>
      <c r="B38" s="17" t="s">
        <v>518</v>
      </c>
      <c r="C38" s="18">
        <v>2.9906686367161001E-3</v>
      </c>
      <c r="D38" s="18">
        <v>9.3311403711289996E-4</v>
      </c>
      <c r="E38" s="18">
        <v>9.5418833636705998E-3</v>
      </c>
      <c r="F38" s="19"/>
      <c r="G38" s="18">
        <v>3.9539039946640004E-3</v>
      </c>
      <c r="H38" s="18">
        <v>9.4382524241490003E-4</v>
      </c>
      <c r="I38" s="18">
        <v>1.6406180149342298E-2</v>
      </c>
      <c r="J38" s="24" t="s">
        <v>501</v>
      </c>
      <c r="K38" s="18">
        <v>1.8709043118733E-3</v>
      </c>
      <c r="L38" s="18">
        <v>2.5603776526609998E-4</v>
      </c>
      <c r="M38" s="18">
        <v>1.35330910622993E-2</v>
      </c>
      <c r="N38" s="24" t="s">
        <v>501</v>
      </c>
    </row>
    <row r="39" spans="1:14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</row>
    <row r="41" spans="1:14" x14ac:dyDescent="0.25">
      <c r="A41" s="20" t="s">
        <v>481</v>
      </c>
      <c r="B41" s="20" t="s">
        <v>509</v>
      </c>
      <c r="C41" s="21">
        <v>2.4288374973325502E-2</v>
      </c>
      <c r="D41" s="21">
        <v>1.56409494093862E-2</v>
      </c>
      <c r="E41" s="21">
        <v>3.7534410397199201E-2</v>
      </c>
      <c r="F41" s="22"/>
      <c r="G41" s="21">
        <v>1.5472147971364701E-2</v>
      </c>
      <c r="H41" s="21">
        <v>7.7807631068824998E-3</v>
      </c>
      <c r="I41" s="21">
        <v>3.0532605343565201E-2</v>
      </c>
      <c r="J41" s="22"/>
      <c r="K41" s="21">
        <v>3.3733279798926201E-2</v>
      </c>
      <c r="L41" s="21">
        <v>1.8801891163442198E-2</v>
      </c>
      <c r="M41" s="21">
        <v>5.97996535765122E-2</v>
      </c>
      <c r="N41" s="22"/>
    </row>
    <row r="42" spans="1:14" ht="42.75" x14ac:dyDescent="0.25">
      <c r="A42" s="20" t="s">
        <v>481</v>
      </c>
      <c r="B42" s="20" t="s">
        <v>510</v>
      </c>
      <c r="C42" s="21">
        <v>1.15327530346569E-2</v>
      </c>
      <c r="D42" s="21">
        <v>5.9613097044694998E-3</v>
      </c>
      <c r="E42" s="21">
        <v>2.2195006240651401E-2</v>
      </c>
      <c r="F42" s="22"/>
      <c r="G42" s="21">
        <v>1.0079208580108299E-2</v>
      </c>
      <c r="H42" s="21">
        <v>3.6310636503744001E-3</v>
      </c>
      <c r="I42" s="21">
        <v>2.7660264248507E-2</v>
      </c>
      <c r="J42" s="22"/>
      <c r="K42" s="21">
        <v>1.3089948536762101E-2</v>
      </c>
      <c r="L42" s="21">
        <v>5.3531942256253998E-3</v>
      </c>
      <c r="M42" s="21">
        <v>3.1652488955852799E-2</v>
      </c>
      <c r="N42" s="22"/>
    </row>
    <row r="43" spans="1:14" ht="57" x14ac:dyDescent="0.25">
      <c r="A43" s="20" t="s">
        <v>481</v>
      </c>
      <c r="B43" s="20" t="s">
        <v>511</v>
      </c>
      <c r="C43" s="21">
        <v>3.5338182474892003E-2</v>
      </c>
      <c r="D43" s="21">
        <v>2.6026352605629299E-2</v>
      </c>
      <c r="E43" s="21">
        <v>4.7818073047706203E-2</v>
      </c>
      <c r="F43" s="22"/>
      <c r="G43" s="21">
        <v>4.16567794982967E-2</v>
      </c>
      <c r="H43" s="21">
        <v>2.7949488693598899E-2</v>
      </c>
      <c r="I43" s="21">
        <v>6.1660121017660101E-2</v>
      </c>
      <c r="J43" s="22"/>
      <c r="K43" s="21">
        <v>2.85690115467719E-2</v>
      </c>
      <c r="L43" s="21">
        <v>1.7475349302189299E-2</v>
      </c>
      <c r="M43" s="21">
        <v>4.6372741237615103E-2</v>
      </c>
      <c r="N43" s="22"/>
    </row>
    <row r="44" spans="1:14" ht="57" x14ac:dyDescent="0.25">
      <c r="A44" s="20" t="s">
        <v>481</v>
      </c>
      <c r="B44" s="20" t="s">
        <v>512</v>
      </c>
      <c r="C44" s="21">
        <v>0.36094140477823</v>
      </c>
      <c r="D44" s="21">
        <v>0.325986421562939</v>
      </c>
      <c r="E44" s="21">
        <v>0.39743443449985499</v>
      </c>
      <c r="F44" s="22"/>
      <c r="G44" s="21">
        <v>0.34136311022710097</v>
      </c>
      <c r="H44" s="21">
        <v>0.29548848468505501</v>
      </c>
      <c r="I44" s="21">
        <v>0.390413017516614</v>
      </c>
      <c r="J44" s="22"/>
      <c r="K44" s="21">
        <v>0.3819158112496</v>
      </c>
      <c r="L44" s="21">
        <v>0.33206593163234699</v>
      </c>
      <c r="M44" s="21">
        <v>0.43438238709807298</v>
      </c>
      <c r="N44" s="22"/>
    </row>
    <row r="45" spans="1:14" ht="28.5" x14ac:dyDescent="0.25">
      <c r="A45" s="20" t="s">
        <v>481</v>
      </c>
      <c r="B45" s="20" t="s">
        <v>513</v>
      </c>
      <c r="C45" s="21">
        <v>0.39236986397408102</v>
      </c>
      <c r="D45" s="21">
        <v>0.354337507609573</v>
      </c>
      <c r="E45" s="21">
        <v>0.43175463701321698</v>
      </c>
      <c r="F45" s="22"/>
      <c r="G45" s="21">
        <v>0.39995005208082801</v>
      </c>
      <c r="H45" s="21">
        <v>0.34961231499998202</v>
      </c>
      <c r="I45" s="21">
        <v>0.45249306205191397</v>
      </c>
      <c r="J45" s="22"/>
      <c r="K45" s="21">
        <v>0.384249138950504</v>
      </c>
      <c r="L45" s="21">
        <v>0.336681566910847</v>
      </c>
      <c r="M45" s="21">
        <v>0.43413868207137901</v>
      </c>
      <c r="N45" s="22"/>
    </row>
    <row r="46" spans="1:14" ht="71.25" x14ac:dyDescent="0.25">
      <c r="A46" s="20" t="s">
        <v>481</v>
      </c>
      <c r="B46" s="20" t="s">
        <v>514</v>
      </c>
      <c r="C46" s="21">
        <v>0.128840142757846</v>
      </c>
      <c r="D46" s="21">
        <v>9.8555003197330002E-2</v>
      </c>
      <c r="E46" s="21">
        <v>0.16671056278616</v>
      </c>
      <c r="F46" s="22"/>
      <c r="G46" s="21">
        <v>0.15080955951854899</v>
      </c>
      <c r="H46" s="21">
        <v>0.112213262609311</v>
      </c>
      <c r="I46" s="21">
        <v>0.19969512955923099</v>
      </c>
      <c r="J46" s="22"/>
      <c r="K46" s="21">
        <v>0.10530410513850499</v>
      </c>
      <c r="L46" s="21">
        <v>7.5871799462737602E-2</v>
      </c>
      <c r="M46" s="21">
        <v>0.14437017072211999</v>
      </c>
      <c r="N46" s="22"/>
    </row>
    <row r="47" spans="1:14" ht="28.5" x14ac:dyDescent="0.25">
      <c r="A47" s="20" t="s">
        <v>481</v>
      </c>
      <c r="B47" s="20" t="s">
        <v>515</v>
      </c>
      <c r="C47" s="21">
        <v>1.6976110375428101E-2</v>
      </c>
      <c r="D47" s="21">
        <v>9.9980583912849998E-3</v>
      </c>
      <c r="E47" s="21">
        <v>2.8683322708381101E-2</v>
      </c>
      <c r="F47" s="22"/>
      <c r="G47" s="21">
        <v>1.45305271706863E-2</v>
      </c>
      <c r="H47" s="21">
        <v>6.6708704924318997E-3</v>
      </c>
      <c r="I47" s="21">
        <v>3.1358139382051599E-2</v>
      </c>
      <c r="J47" s="22"/>
      <c r="K47" s="21">
        <v>1.9596086086890199E-2</v>
      </c>
      <c r="L47" s="21">
        <v>9.9036283742887001E-3</v>
      </c>
      <c r="M47" s="21">
        <v>3.84063746253267E-2</v>
      </c>
      <c r="N47" s="22"/>
    </row>
    <row r="48" spans="1:14" ht="42.75" x14ac:dyDescent="0.25">
      <c r="A48" s="20" t="s">
        <v>481</v>
      </c>
      <c r="B48" s="20" t="s">
        <v>516</v>
      </c>
      <c r="C48" s="21">
        <v>1.07094914937433E-2</v>
      </c>
      <c r="D48" s="21">
        <v>4.5051558829708998E-3</v>
      </c>
      <c r="E48" s="21">
        <v>2.52415611542527E-2</v>
      </c>
      <c r="F48" s="22"/>
      <c r="G48" s="21">
        <v>1.0065137563545301E-2</v>
      </c>
      <c r="H48" s="21">
        <v>3.8470839829763E-3</v>
      </c>
      <c r="I48" s="21">
        <v>2.60704237253024E-2</v>
      </c>
      <c r="J48" s="22"/>
      <c r="K48" s="21">
        <v>1.13997937674221E-2</v>
      </c>
      <c r="L48" s="21">
        <v>3.612850049431E-3</v>
      </c>
      <c r="M48" s="21">
        <v>3.5374437570595101E-2</v>
      </c>
      <c r="N48" s="24" t="s">
        <v>501</v>
      </c>
    </row>
    <row r="49" spans="1:14" x14ac:dyDescent="0.25">
      <c r="A49" s="20" t="s">
        <v>481</v>
      </c>
      <c r="B49" s="20" t="s">
        <v>517</v>
      </c>
      <c r="C49" s="21">
        <v>1.79911116404501E-2</v>
      </c>
      <c r="D49" s="21">
        <v>1.1703485005525699E-2</v>
      </c>
      <c r="E49" s="21">
        <v>2.7562519244100199E-2</v>
      </c>
      <c r="F49" s="22"/>
      <c r="G49" s="21">
        <v>1.4372673178122601E-2</v>
      </c>
      <c r="H49" s="21">
        <v>7.3617047383272996E-3</v>
      </c>
      <c r="I49" s="21">
        <v>2.7873096725265199E-2</v>
      </c>
      <c r="J49" s="22"/>
      <c r="K49" s="21">
        <v>2.1867577943594899E-2</v>
      </c>
      <c r="L49" s="21">
        <v>1.19619855346362E-2</v>
      </c>
      <c r="M49" s="21">
        <v>3.9646737423834101E-2</v>
      </c>
      <c r="N49" s="22"/>
    </row>
    <row r="50" spans="1:14" x14ac:dyDescent="0.25">
      <c r="A50" s="20" t="s">
        <v>481</v>
      </c>
      <c r="B50" s="20" t="s">
        <v>518</v>
      </c>
      <c r="C50" s="21">
        <v>6.3186356891259995E-4</v>
      </c>
      <c r="D50" s="21">
        <v>8.6060547601088795E-5</v>
      </c>
      <c r="E50" s="21">
        <v>4.6231892528809E-3</v>
      </c>
      <c r="F50" s="22"/>
      <c r="G50" s="21">
        <v>1.2216686289597E-3</v>
      </c>
      <c r="H50" s="21">
        <v>1.6599503546049999E-4</v>
      </c>
      <c r="I50" s="21">
        <v>8.9311065231223001E-3</v>
      </c>
      <c r="J50" s="22"/>
      <c r="K50" s="21">
        <v>0</v>
      </c>
      <c r="L50" s="22"/>
      <c r="M50" s="22"/>
      <c r="N50" s="22"/>
    </row>
    <row r="51" spans="1:14" x14ac:dyDescent="0.25">
      <c r="A51" s="20" t="s">
        <v>481</v>
      </c>
      <c r="B51" s="20" t="s">
        <v>519</v>
      </c>
      <c r="C51" s="21">
        <v>3.8070092843400002E-4</v>
      </c>
      <c r="D51" s="21">
        <v>8.70584923563118E-5</v>
      </c>
      <c r="E51" s="21">
        <v>1.6631321709177E-3</v>
      </c>
      <c r="F51" s="22"/>
      <c r="G51" s="21">
        <v>4.7913558243900002E-4</v>
      </c>
      <c r="H51" s="21">
        <v>6.5150917377576896E-5</v>
      </c>
      <c r="I51" s="21">
        <v>3.5144332750639E-3</v>
      </c>
      <c r="J51" s="22"/>
      <c r="K51" s="21">
        <v>2.752469810241E-4</v>
      </c>
      <c r="L51" s="21">
        <v>3.80386314638848E-5</v>
      </c>
      <c r="M51" s="21">
        <v>1.9887412164860999E-3</v>
      </c>
      <c r="N51" s="22"/>
    </row>
    <row r="52" spans="1:14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482</v>
      </c>
      <c r="B53" s="17" t="s">
        <v>509</v>
      </c>
      <c r="C53" s="18">
        <v>5.0080085891675799E-2</v>
      </c>
      <c r="D53" s="18">
        <v>3.02383613989314E-2</v>
      </c>
      <c r="E53" s="18">
        <v>8.1842706203654594E-2</v>
      </c>
      <c r="F53" s="19"/>
      <c r="G53" s="18">
        <v>3.2285232720340798E-2</v>
      </c>
      <c r="H53" s="18">
        <v>1.6549378278657999E-2</v>
      </c>
      <c r="I53" s="18">
        <v>6.2039532476913399E-2</v>
      </c>
      <c r="J53" s="19"/>
      <c r="K53" s="18">
        <v>6.8926247543876301E-2</v>
      </c>
      <c r="L53" s="18">
        <v>3.8776746143440399E-2</v>
      </c>
      <c r="M53" s="18">
        <v>0.119600694075446</v>
      </c>
      <c r="N53" s="24" t="s">
        <v>501</v>
      </c>
    </row>
    <row r="54" spans="1:14" ht="42.75" x14ac:dyDescent="0.25">
      <c r="A54" s="17" t="s">
        <v>482</v>
      </c>
      <c r="B54" s="17" t="s">
        <v>510</v>
      </c>
      <c r="C54" s="18">
        <v>1.0501137105694501E-2</v>
      </c>
      <c r="D54" s="18">
        <v>5.0793117903823997E-3</v>
      </c>
      <c r="E54" s="18">
        <v>2.1584839376878301E-2</v>
      </c>
      <c r="F54" s="19"/>
      <c r="G54" s="18">
        <v>1.6483674586760699E-2</v>
      </c>
      <c r="H54" s="18">
        <v>6.8521111834301002E-3</v>
      </c>
      <c r="I54" s="18">
        <v>3.9120411002665098E-2</v>
      </c>
      <c r="J54" s="24" t="s">
        <v>501</v>
      </c>
      <c r="K54" s="18">
        <v>4.1651551578274996E-3</v>
      </c>
      <c r="L54" s="18">
        <v>1.4270785947925E-3</v>
      </c>
      <c r="M54" s="18">
        <v>1.209304495317E-2</v>
      </c>
      <c r="N54" s="19"/>
    </row>
    <row r="55" spans="1:14" ht="57" x14ac:dyDescent="0.25">
      <c r="A55" s="17" t="s">
        <v>482</v>
      </c>
      <c r="B55" s="17" t="s">
        <v>511</v>
      </c>
      <c r="C55" s="18">
        <v>6.08697484784586E-2</v>
      </c>
      <c r="D55" s="18">
        <v>4.4827477863493101E-2</v>
      </c>
      <c r="E55" s="18">
        <v>8.2159204618211704E-2</v>
      </c>
      <c r="F55" s="19"/>
      <c r="G55" s="18">
        <v>6.8460781431215201E-2</v>
      </c>
      <c r="H55" s="18">
        <v>4.4288939324664801E-2</v>
      </c>
      <c r="I55" s="18">
        <v>0.104384141582372</v>
      </c>
      <c r="J55" s="19"/>
      <c r="K55" s="18">
        <v>5.28302421809137E-2</v>
      </c>
      <c r="L55" s="18">
        <v>3.2885007805280697E-2</v>
      </c>
      <c r="M55" s="18">
        <v>8.3824044800931405E-2</v>
      </c>
      <c r="N55" s="19"/>
    </row>
    <row r="56" spans="1:14" ht="57" x14ac:dyDescent="0.25">
      <c r="A56" s="17" t="s">
        <v>482</v>
      </c>
      <c r="B56" s="17" t="s">
        <v>512</v>
      </c>
      <c r="C56" s="18">
        <v>0.34175592237868102</v>
      </c>
      <c r="D56" s="18">
        <v>0.307712060052379</v>
      </c>
      <c r="E56" s="18">
        <v>0.37751235107884101</v>
      </c>
      <c r="F56" s="19"/>
      <c r="G56" s="18">
        <v>0.34369671240838301</v>
      </c>
      <c r="H56" s="18">
        <v>0.29468939034007402</v>
      </c>
      <c r="I56" s="18">
        <v>0.39627499914347297</v>
      </c>
      <c r="J56" s="19"/>
      <c r="K56" s="18">
        <v>0.33970047172221401</v>
      </c>
      <c r="L56" s="18">
        <v>0.28927360920070799</v>
      </c>
      <c r="M56" s="18">
        <v>0.39404417855796497</v>
      </c>
      <c r="N56" s="19"/>
    </row>
    <row r="57" spans="1:14" ht="28.5" x14ac:dyDescent="0.25">
      <c r="A57" s="17" t="s">
        <v>482</v>
      </c>
      <c r="B57" s="17" t="s">
        <v>513</v>
      </c>
      <c r="C57" s="18">
        <v>0.46040728604162101</v>
      </c>
      <c r="D57" s="18">
        <v>0.42300290643201799</v>
      </c>
      <c r="E57" s="18">
        <v>0.49826299212638497</v>
      </c>
      <c r="F57" s="19"/>
      <c r="G57" s="18">
        <v>0.46674902828213499</v>
      </c>
      <c r="H57" s="18">
        <v>0.41790118729334602</v>
      </c>
      <c r="I57" s="18">
        <v>0.51624284406170096</v>
      </c>
      <c r="J57" s="19"/>
      <c r="K57" s="18">
        <v>0.45369087774813399</v>
      </c>
      <c r="L57" s="18">
        <v>0.398773278863846</v>
      </c>
      <c r="M57" s="18">
        <v>0.50975908156002903</v>
      </c>
      <c r="N57" s="19"/>
    </row>
    <row r="58" spans="1:14" ht="71.25" x14ac:dyDescent="0.25">
      <c r="A58" s="17" t="s">
        <v>482</v>
      </c>
      <c r="B58" s="17" t="s">
        <v>514</v>
      </c>
      <c r="C58" s="18">
        <v>1.48532351157061E-2</v>
      </c>
      <c r="D58" s="18">
        <v>8.6147809187986004E-3</v>
      </c>
      <c r="E58" s="18">
        <v>2.54931406932172E-2</v>
      </c>
      <c r="F58" s="19"/>
      <c r="G58" s="18">
        <v>1.7696835665164602E-2</v>
      </c>
      <c r="H58" s="18">
        <v>9.3391226238007993E-3</v>
      </c>
      <c r="I58" s="18">
        <v>3.3282701832050003E-2</v>
      </c>
      <c r="J58" s="19"/>
      <c r="K58" s="18">
        <v>1.18416364746052E-2</v>
      </c>
      <c r="L58" s="18">
        <v>4.2037293562430002E-3</v>
      </c>
      <c r="M58" s="18">
        <v>3.2898650591476002E-2</v>
      </c>
      <c r="N58" s="24" t="s">
        <v>501</v>
      </c>
    </row>
    <row r="59" spans="1:14" ht="28.5" x14ac:dyDescent="0.25">
      <c r="A59" s="17" t="s">
        <v>482</v>
      </c>
      <c r="B59" s="17" t="s">
        <v>515</v>
      </c>
      <c r="C59" s="18">
        <v>7.6531798836195998E-3</v>
      </c>
      <c r="D59" s="18">
        <v>3.6499550203370999E-3</v>
      </c>
      <c r="E59" s="18">
        <v>1.5976685939526801E-2</v>
      </c>
      <c r="F59" s="19"/>
      <c r="G59" s="18">
        <v>4.0987180697057996E-3</v>
      </c>
      <c r="H59" s="18">
        <v>7.4573180051370005E-4</v>
      </c>
      <c r="I59" s="18">
        <v>2.2192699577406799E-2</v>
      </c>
      <c r="J59" s="24" t="s">
        <v>501</v>
      </c>
      <c r="K59" s="18">
        <v>1.1417637015499801E-2</v>
      </c>
      <c r="L59" s="18">
        <v>5.0315773746504996E-3</v>
      </c>
      <c r="M59" s="18">
        <v>2.56995081571629E-2</v>
      </c>
      <c r="N59" s="19"/>
    </row>
    <row r="60" spans="1:14" ht="42.75" x14ac:dyDescent="0.25">
      <c r="A60" s="17" t="s">
        <v>482</v>
      </c>
      <c r="B60" s="17" t="s">
        <v>516</v>
      </c>
      <c r="C60" s="18">
        <v>6.9004910615195003E-3</v>
      </c>
      <c r="D60" s="18">
        <v>3.1009947043761001E-3</v>
      </c>
      <c r="E60" s="18">
        <v>1.52839502571827E-2</v>
      </c>
      <c r="F60" s="19"/>
      <c r="G60" s="18">
        <v>9.2454975346716994E-3</v>
      </c>
      <c r="H60" s="18">
        <v>3.4582725859986E-3</v>
      </c>
      <c r="I60" s="18">
        <v>2.4479422388305801E-2</v>
      </c>
      <c r="J60" s="19"/>
      <c r="K60" s="18">
        <v>4.4169431140896002E-3</v>
      </c>
      <c r="L60" s="18">
        <v>1.0887050572004999E-3</v>
      </c>
      <c r="M60" s="18">
        <v>1.7739123121997501E-2</v>
      </c>
      <c r="N60" s="24" t="s">
        <v>501</v>
      </c>
    </row>
    <row r="61" spans="1:14" x14ac:dyDescent="0.25">
      <c r="A61" s="17" t="s">
        <v>482</v>
      </c>
      <c r="B61" s="17" t="s">
        <v>517</v>
      </c>
      <c r="C61" s="18">
        <v>4.1075352355927901E-2</v>
      </c>
      <c r="D61" s="18">
        <v>2.9287454576103201E-2</v>
      </c>
      <c r="E61" s="18">
        <v>5.7327559887948701E-2</v>
      </c>
      <c r="F61" s="19"/>
      <c r="G61" s="18">
        <v>3.8624216220822002E-2</v>
      </c>
      <c r="H61" s="18">
        <v>2.4254695065863901E-2</v>
      </c>
      <c r="I61" s="18">
        <v>6.0974868091851001E-2</v>
      </c>
      <c r="J61" s="19"/>
      <c r="K61" s="18">
        <v>4.3671300037483797E-2</v>
      </c>
      <c r="L61" s="18">
        <v>2.74743294374214E-2</v>
      </c>
      <c r="M61" s="18">
        <v>6.8741953943216305E-2</v>
      </c>
      <c r="N61" s="19"/>
    </row>
    <row r="62" spans="1:14" x14ac:dyDescent="0.25">
      <c r="A62" s="17" t="s">
        <v>482</v>
      </c>
      <c r="B62" s="17" t="s">
        <v>518</v>
      </c>
      <c r="C62" s="18">
        <v>5.0369762326274003E-3</v>
      </c>
      <c r="D62" s="18">
        <v>1.4954185240153E-3</v>
      </c>
      <c r="E62" s="18">
        <v>1.6824580289120199E-2</v>
      </c>
      <c r="F62" s="19"/>
      <c r="G62" s="18">
        <v>2.2497770755025999E-3</v>
      </c>
      <c r="H62" s="18">
        <v>3.0908397258739998E-4</v>
      </c>
      <c r="I62" s="18">
        <v>1.6178596152699499E-2</v>
      </c>
      <c r="J62" s="24" t="s">
        <v>501</v>
      </c>
      <c r="K62" s="18">
        <v>7.9888413234089992E-3</v>
      </c>
      <c r="L62" s="18">
        <v>1.8261343477692E-3</v>
      </c>
      <c r="M62" s="18">
        <v>3.4235690914775303E-2</v>
      </c>
      <c r="N62" s="24" t="s">
        <v>501</v>
      </c>
    </row>
    <row r="63" spans="1:14" x14ac:dyDescent="0.25">
      <c r="A63" s="17" t="s">
        <v>482</v>
      </c>
      <c r="B63" s="17" t="s">
        <v>519</v>
      </c>
      <c r="C63" s="18">
        <v>6.5594736669270001E-4</v>
      </c>
      <c r="D63" s="18">
        <v>8.9857141849438503E-5</v>
      </c>
      <c r="E63" s="18">
        <v>4.7713269204770004E-3</v>
      </c>
      <c r="F63" s="19"/>
      <c r="G63" s="18">
        <v>0</v>
      </c>
      <c r="H63" s="19"/>
      <c r="I63" s="19"/>
      <c r="J63" s="19"/>
      <c r="K63" s="18">
        <v>1.3506476819469E-3</v>
      </c>
      <c r="L63" s="18">
        <v>1.851386842475E-4</v>
      </c>
      <c r="M63" s="18">
        <v>9.7816359855669999E-3</v>
      </c>
      <c r="N63" s="19"/>
    </row>
    <row r="64" spans="1:14" x14ac:dyDescent="0.25">
      <c r="A64" s="17" t="s">
        <v>482</v>
      </c>
      <c r="B64" s="17" t="s">
        <v>520</v>
      </c>
      <c r="C64" s="18">
        <v>2.106380877769E-4</v>
      </c>
      <c r="D64" s="18">
        <v>2.89596089249367E-5</v>
      </c>
      <c r="E64" s="18">
        <v>1.5303345709718E-3</v>
      </c>
      <c r="F64" s="19"/>
      <c r="G64" s="18">
        <v>4.0952600529840002E-4</v>
      </c>
      <c r="H64" s="18">
        <v>5.6308402728568203E-5</v>
      </c>
      <c r="I64" s="18">
        <v>2.9718610844887E-3</v>
      </c>
      <c r="J64" s="19"/>
      <c r="K64" s="18">
        <v>0</v>
      </c>
      <c r="L64" s="19"/>
      <c r="M64" s="19"/>
      <c r="N64" s="19"/>
    </row>
    <row r="65" spans="1:14" x14ac:dyDescent="0.25">
      <c r="A65" s="20" t="s">
        <v>483</v>
      </c>
      <c r="B65" s="20" t="s">
        <v>509</v>
      </c>
      <c r="C65" s="21">
        <v>2.0310284627776499E-2</v>
      </c>
      <c r="D65" s="21">
        <v>1.35671150588541E-2</v>
      </c>
      <c r="E65" s="21">
        <v>3.030201091484E-2</v>
      </c>
      <c r="F65" s="22"/>
      <c r="G65" s="21">
        <v>1.54369073014653E-2</v>
      </c>
      <c r="H65" s="21">
        <v>7.5489777230791999E-3</v>
      </c>
      <c r="I65" s="21">
        <v>3.1306939715679903E-2</v>
      </c>
      <c r="J65" s="22"/>
      <c r="K65" s="21">
        <v>2.61484474886358E-2</v>
      </c>
      <c r="L65" s="21">
        <v>1.56182822429095E-2</v>
      </c>
      <c r="M65" s="21">
        <v>4.3464784550978901E-2</v>
      </c>
      <c r="N65" s="22"/>
    </row>
    <row r="66" spans="1:14" ht="42.75" x14ac:dyDescent="0.25">
      <c r="A66" s="20" t="s">
        <v>483</v>
      </c>
      <c r="B66" s="20" t="s">
        <v>510</v>
      </c>
      <c r="C66" s="21">
        <v>1.01912841624964E-2</v>
      </c>
      <c r="D66" s="21">
        <v>5.6413639889147998E-3</v>
      </c>
      <c r="E66" s="21">
        <v>1.8343149453950099E-2</v>
      </c>
      <c r="F66" s="22"/>
      <c r="G66" s="21">
        <v>6.9870252956589001E-3</v>
      </c>
      <c r="H66" s="21">
        <v>3.5226192344805E-3</v>
      </c>
      <c r="I66" s="21">
        <v>1.3811362446047601E-2</v>
      </c>
      <c r="J66" s="22"/>
      <c r="K66" s="21">
        <v>1.40298921463172E-2</v>
      </c>
      <c r="L66" s="21">
        <v>5.9131240043845002E-3</v>
      </c>
      <c r="M66" s="21">
        <v>3.2919347355170901E-2</v>
      </c>
      <c r="N66" s="22"/>
    </row>
    <row r="67" spans="1:14" ht="57" x14ac:dyDescent="0.25">
      <c r="A67" s="20" t="s">
        <v>483</v>
      </c>
      <c r="B67" s="20" t="s">
        <v>511</v>
      </c>
      <c r="C67" s="21">
        <v>5.5514942105516302E-2</v>
      </c>
      <c r="D67" s="21">
        <v>4.31786580231266E-2</v>
      </c>
      <c r="E67" s="21">
        <v>7.1113790467202703E-2</v>
      </c>
      <c r="F67" s="22"/>
      <c r="G67" s="21">
        <v>5.6216961961980602E-2</v>
      </c>
      <c r="H67" s="21">
        <v>4.1056517196115902E-2</v>
      </c>
      <c r="I67" s="21">
        <v>7.6528762108722101E-2</v>
      </c>
      <c r="J67" s="22"/>
      <c r="K67" s="21">
        <v>5.46739429422732E-2</v>
      </c>
      <c r="L67" s="21">
        <v>3.7900468231514897E-2</v>
      </c>
      <c r="M67" s="21">
        <v>7.8266901874855799E-2</v>
      </c>
      <c r="N67" s="22"/>
    </row>
    <row r="68" spans="1:14" ht="57" x14ac:dyDescent="0.25">
      <c r="A68" s="20" t="s">
        <v>483</v>
      </c>
      <c r="B68" s="20" t="s">
        <v>512</v>
      </c>
      <c r="C68" s="21">
        <v>0.39325237080509301</v>
      </c>
      <c r="D68" s="21">
        <v>0.361320309851479</v>
      </c>
      <c r="E68" s="21">
        <v>0.42612361846005797</v>
      </c>
      <c r="F68" s="22"/>
      <c r="G68" s="21">
        <v>0.39593403277802403</v>
      </c>
      <c r="H68" s="21">
        <v>0.35551357171928699</v>
      </c>
      <c r="I68" s="21">
        <v>0.43782811363749202</v>
      </c>
      <c r="J68" s="22"/>
      <c r="K68" s="21">
        <v>0.39003981854668002</v>
      </c>
      <c r="L68" s="21">
        <v>0.347095810554648</v>
      </c>
      <c r="M68" s="21">
        <v>0.43475904527546</v>
      </c>
      <c r="N68" s="22"/>
    </row>
    <row r="69" spans="1:14" ht="28.5" x14ac:dyDescent="0.25">
      <c r="A69" s="20" t="s">
        <v>483</v>
      </c>
      <c r="B69" s="20" t="s">
        <v>513</v>
      </c>
      <c r="C69" s="21">
        <v>0.43803357640178098</v>
      </c>
      <c r="D69" s="21">
        <v>0.40912901331220702</v>
      </c>
      <c r="E69" s="21">
        <v>0.46736498227763301</v>
      </c>
      <c r="F69" s="22"/>
      <c r="G69" s="21">
        <v>0.45309287083330402</v>
      </c>
      <c r="H69" s="21">
        <v>0.41382241039545098</v>
      </c>
      <c r="I69" s="21">
        <v>0.49295599086171299</v>
      </c>
      <c r="J69" s="22"/>
      <c r="K69" s="21">
        <v>0.41999298410325397</v>
      </c>
      <c r="L69" s="21">
        <v>0.378953288062164</v>
      </c>
      <c r="M69" s="21">
        <v>0.46216967748634802</v>
      </c>
      <c r="N69" s="22"/>
    </row>
    <row r="70" spans="1:14" ht="71.25" x14ac:dyDescent="0.25">
      <c r="A70" s="20" t="s">
        <v>483</v>
      </c>
      <c r="B70" s="20" t="s">
        <v>514</v>
      </c>
      <c r="C70" s="21">
        <v>2.0200987915475501E-2</v>
      </c>
      <c r="D70" s="21">
        <v>1.28971668518502E-2</v>
      </c>
      <c r="E70" s="21">
        <v>3.1509019133711402E-2</v>
      </c>
      <c r="F70" s="22"/>
      <c r="G70" s="21">
        <v>2.38430440554529E-2</v>
      </c>
      <c r="H70" s="21">
        <v>1.30494953124156E-2</v>
      </c>
      <c r="I70" s="21">
        <v>4.3173660833921899E-2</v>
      </c>
      <c r="J70" s="22"/>
      <c r="K70" s="21">
        <v>1.5837911660578699E-2</v>
      </c>
      <c r="L70" s="21">
        <v>7.7788196009113001E-3</v>
      </c>
      <c r="M70" s="21">
        <v>3.1977379392995102E-2</v>
      </c>
      <c r="N70" s="22"/>
    </row>
    <row r="71" spans="1:14" ht="28.5" x14ac:dyDescent="0.25">
      <c r="A71" s="20" t="s">
        <v>483</v>
      </c>
      <c r="B71" s="20" t="s">
        <v>515</v>
      </c>
      <c r="C71" s="21">
        <v>1.55828787271408E-2</v>
      </c>
      <c r="D71" s="21">
        <v>9.9171922461612008E-3</v>
      </c>
      <c r="E71" s="21">
        <v>2.4405581441940501E-2</v>
      </c>
      <c r="F71" s="22"/>
      <c r="G71" s="21">
        <v>1.0547914006795099E-2</v>
      </c>
      <c r="H71" s="21">
        <v>5.3196846149478998E-3</v>
      </c>
      <c r="I71" s="21">
        <v>2.08070044659651E-2</v>
      </c>
      <c r="J71" s="22"/>
      <c r="K71" s="21">
        <v>2.1614618538740599E-2</v>
      </c>
      <c r="L71" s="21">
        <v>1.1756233601368101E-2</v>
      </c>
      <c r="M71" s="21">
        <v>3.9410239143895798E-2</v>
      </c>
      <c r="N71" s="22"/>
    </row>
    <row r="72" spans="1:14" ht="42.75" x14ac:dyDescent="0.25">
      <c r="A72" s="20" t="s">
        <v>483</v>
      </c>
      <c r="B72" s="20" t="s">
        <v>516</v>
      </c>
      <c r="C72" s="21">
        <v>9.9310430119427997E-3</v>
      </c>
      <c r="D72" s="21">
        <v>5.8603066510522E-3</v>
      </c>
      <c r="E72" s="21">
        <v>1.6781696615970201E-2</v>
      </c>
      <c r="F72" s="22"/>
      <c r="G72" s="21">
        <v>1.03714444655299E-2</v>
      </c>
      <c r="H72" s="21">
        <v>5.3776189973939997E-3</v>
      </c>
      <c r="I72" s="21">
        <v>1.99098630524015E-2</v>
      </c>
      <c r="J72" s="22"/>
      <c r="K72" s="21">
        <v>9.4034550091999999E-3</v>
      </c>
      <c r="L72" s="21">
        <v>3.8640547110858001E-3</v>
      </c>
      <c r="M72" s="21">
        <v>2.27029972160302E-2</v>
      </c>
      <c r="N72" s="22"/>
    </row>
    <row r="73" spans="1:14" x14ac:dyDescent="0.25">
      <c r="A73" s="20" t="s">
        <v>483</v>
      </c>
      <c r="B73" s="20" t="s">
        <v>517</v>
      </c>
      <c r="C73" s="21">
        <v>3.3863383194609603E-2</v>
      </c>
      <c r="D73" s="21">
        <v>2.5310177743387102E-2</v>
      </c>
      <c r="E73" s="21">
        <v>4.5173059521003797E-2</v>
      </c>
      <c r="F73" s="22"/>
      <c r="G73" s="21">
        <v>2.4244143936749799E-2</v>
      </c>
      <c r="H73" s="21">
        <v>1.5064495340743601E-2</v>
      </c>
      <c r="I73" s="21">
        <v>3.87971333579053E-2</v>
      </c>
      <c r="J73" s="22"/>
      <c r="K73" s="21">
        <v>4.53869492197067E-2</v>
      </c>
      <c r="L73" s="21">
        <v>3.1453382170804303E-2</v>
      </c>
      <c r="M73" s="21">
        <v>6.50782252021532E-2</v>
      </c>
      <c r="N73" s="22"/>
    </row>
    <row r="74" spans="1:14" x14ac:dyDescent="0.25">
      <c r="A74" s="20" t="s">
        <v>483</v>
      </c>
      <c r="B74" s="20" t="s">
        <v>518</v>
      </c>
      <c r="C74" s="21">
        <v>2.2161790372619999E-3</v>
      </c>
      <c r="D74" s="21">
        <v>8.2971416628869999E-4</v>
      </c>
      <c r="E74" s="21">
        <v>5.9057537597792002E-3</v>
      </c>
      <c r="F74" s="22"/>
      <c r="G74" s="21">
        <v>2.4100454935352999E-3</v>
      </c>
      <c r="H74" s="21">
        <v>6.8413652913530004E-4</v>
      </c>
      <c r="I74" s="21">
        <v>8.4531695329631996E-3</v>
      </c>
      <c r="J74" s="22"/>
      <c r="K74" s="21">
        <v>1.9839327182933002E-3</v>
      </c>
      <c r="L74" s="21">
        <v>4.179682055633E-4</v>
      </c>
      <c r="M74" s="21">
        <v>9.3620075500564E-3</v>
      </c>
      <c r="N74" s="22"/>
    </row>
    <row r="75" spans="1:14" x14ac:dyDescent="0.25">
      <c r="A75" s="20" t="s">
        <v>483</v>
      </c>
      <c r="B75" s="20" t="s">
        <v>519</v>
      </c>
      <c r="C75" s="21">
        <v>9.0307001090619995E-4</v>
      </c>
      <c r="D75" s="21">
        <v>2.7028066105469999E-4</v>
      </c>
      <c r="E75" s="21">
        <v>3.0129003037179E-3</v>
      </c>
      <c r="F75" s="22"/>
      <c r="G75" s="21">
        <v>9.1560987150529996E-4</v>
      </c>
      <c r="H75" s="21">
        <v>2.022343447119E-4</v>
      </c>
      <c r="I75" s="21">
        <v>4.134988532629E-3</v>
      </c>
      <c r="J75" s="22"/>
      <c r="K75" s="21">
        <v>8.8804762631999998E-4</v>
      </c>
      <c r="L75" s="21">
        <v>1.2321110024590001E-4</v>
      </c>
      <c r="M75" s="21">
        <v>6.3703806958698003E-3</v>
      </c>
      <c r="N75" s="22"/>
    </row>
    <row r="76" spans="1:14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</row>
    <row r="77" spans="1:14" x14ac:dyDescent="0.25">
      <c r="A77" s="17" t="s">
        <v>484</v>
      </c>
      <c r="B77" s="17" t="s">
        <v>509</v>
      </c>
      <c r="C77" s="18">
        <v>4.2954432794797097E-2</v>
      </c>
      <c r="D77" s="18">
        <v>3.4842399236053499E-2</v>
      </c>
      <c r="E77" s="18">
        <v>5.2851694296545897E-2</v>
      </c>
      <c r="F77" s="19"/>
      <c r="G77" s="18">
        <v>2.9459427684849899E-2</v>
      </c>
      <c r="H77" s="18">
        <v>2.14902492413078E-2</v>
      </c>
      <c r="I77" s="18">
        <v>4.0262202131938998E-2</v>
      </c>
      <c r="J77" s="19"/>
      <c r="K77" s="18">
        <v>5.8655913332040503E-2</v>
      </c>
      <c r="L77" s="18">
        <v>4.6030445304566903E-2</v>
      </c>
      <c r="M77" s="18">
        <v>7.4474013811004505E-2</v>
      </c>
      <c r="N77" s="19"/>
    </row>
    <row r="78" spans="1:14" ht="42.75" x14ac:dyDescent="0.25">
      <c r="A78" s="17" t="s">
        <v>484</v>
      </c>
      <c r="B78" s="17" t="s">
        <v>510</v>
      </c>
      <c r="C78" s="18">
        <v>1.46882118512857E-2</v>
      </c>
      <c r="D78" s="18">
        <v>1.03441810338907E-2</v>
      </c>
      <c r="E78" s="18">
        <v>2.0818140132489001E-2</v>
      </c>
      <c r="F78" s="19"/>
      <c r="G78" s="18">
        <v>1.27349669857609E-2</v>
      </c>
      <c r="H78" s="18">
        <v>8.0750247291048998E-3</v>
      </c>
      <c r="I78" s="18">
        <v>2.0029770933758E-2</v>
      </c>
      <c r="J78" s="19"/>
      <c r="K78" s="18">
        <v>1.6960818344624699E-2</v>
      </c>
      <c r="L78" s="18">
        <v>1.00611298380616E-2</v>
      </c>
      <c r="M78" s="18">
        <v>2.8456139713573001E-2</v>
      </c>
      <c r="N78" s="19"/>
    </row>
    <row r="79" spans="1:14" ht="57" x14ac:dyDescent="0.25">
      <c r="A79" s="17" t="s">
        <v>484</v>
      </c>
      <c r="B79" s="17" t="s">
        <v>511</v>
      </c>
      <c r="C79" s="18">
        <v>3.8489113398837697E-2</v>
      </c>
      <c r="D79" s="18">
        <v>3.1710813159800399E-2</v>
      </c>
      <c r="E79" s="18">
        <v>4.6646500824762703E-2</v>
      </c>
      <c r="F79" s="19"/>
      <c r="G79" s="18">
        <v>4.4471165336926903E-2</v>
      </c>
      <c r="H79" s="18">
        <v>3.5163723824388801E-2</v>
      </c>
      <c r="I79" s="18">
        <v>5.6098940928729801E-2</v>
      </c>
      <c r="J79" s="19"/>
      <c r="K79" s="18">
        <v>3.1528977310452198E-2</v>
      </c>
      <c r="L79" s="18">
        <v>2.2691723802612099E-2</v>
      </c>
      <c r="M79" s="18">
        <v>4.3654153383987399E-2</v>
      </c>
      <c r="N79" s="19"/>
    </row>
    <row r="80" spans="1:14" ht="57" x14ac:dyDescent="0.25">
      <c r="A80" s="17" t="s">
        <v>484</v>
      </c>
      <c r="B80" s="17" t="s">
        <v>512</v>
      </c>
      <c r="C80" s="18">
        <v>0.285032673617656</v>
      </c>
      <c r="D80" s="18">
        <v>0.26534007911968399</v>
      </c>
      <c r="E80" s="18">
        <v>0.30557887126483302</v>
      </c>
      <c r="F80" s="19"/>
      <c r="G80" s="18">
        <v>0.31103017769346197</v>
      </c>
      <c r="H80" s="18">
        <v>0.28693167242891399</v>
      </c>
      <c r="I80" s="18">
        <v>0.33619838316242501</v>
      </c>
      <c r="J80" s="19"/>
      <c r="K80" s="18">
        <v>0.25478449653750701</v>
      </c>
      <c r="L80" s="18">
        <v>0.22539330696872001</v>
      </c>
      <c r="M80" s="18">
        <v>0.28659029326423202</v>
      </c>
      <c r="N80" s="19"/>
    </row>
    <row r="81" spans="1:14" ht="28.5" x14ac:dyDescent="0.25">
      <c r="A81" s="17" t="s">
        <v>484</v>
      </c>
      <c r="B81" s="17" t="s">
        <v>513</v>
      </c>
      <c r="C81" s="18">
        <v>0.51340216908941205</v>
      </c>
      <c r="D81" s="18">
        <v>0.490242775270475</v>
      </c>
      <c r="E81" s="18">
        <v>0.53650415737347101</v>
      </c>
      <c r="F81" s="19"/>
      <c r="G81" s="18">
        <v>0.51255155228932503</v>
      </c>
      <c r="H81" s="18">
        <v>0.48298550795808898</v>
      </c>
      <c r="I81" s="18">
        <v>0.54203002580287896</v>
      </c>
      <c r="J81" s="19"/>
      <c r="K81" s="18">
        <v>0.51439186438944196</v>
      </c>
      <c r="L81" s="18">
        <v>0.482236435045511</v>
      </c>
      <c r="M81" s="18">
        <v>0.546428588620817</v>
      </c>
      <c r="N81" s="19"/>
    </row>
    <row r="82" spans="1:14" ht="71.25" x14ac:dyDescent="0.25">
      <c r="A82" s="17" t="s">
        <v>484</v>
      </c>
      <c r="B82" s="17" t="s">
        <v>514</v>
      </c>
      <c r="C82" s="18">
        <v>3.0409822600459501E-2</v>
      </c>
      <c r="D82" s="18">
        <v>2.4804618174367101E-2</v>
      </c>
      <c r="E82" s="18">
        <v>3.7233298326092498E-2</v>
      </c>
      <c r="F82" s="19"/>
      <c r="G82" s="18">
        <v>3.5369738407021997E-2</v>
      </c>
      <c r="H82" s="18">
        <v>2.7687337875820599E-2</v>
      </c>
      <c r="I82" s="18">
        <v>4.5084931959790901E-2</v>
      </c>
      <c r="J82" s="19"/>
      <c r="K82" s="18">
        <v>2.4638945089216199E-2</v>
      </c>
      <c r="L82" s="18">
        <v>1.76029934475001E-2</v>
      </c>
      <c r="M82" s="18">
        <v>3.4388736858558998E-2</v>
      </c>
      <c r="N82" s="19"/>
    </row>
    <row r="83" spans="1:14" ht="28.5" x14ac:dyDescent="0.25">
      <c r="A83" s="17" t="s">
        <v>484</v>
      </c>
      <c r="B83" s="17" t="s">
        <v>515</v>
      </c>
      <c r="C83" s="18">
        <v>2.4100486573320701E-2</v>
      </c>
      <c r="D83" s="18">
        <v>1.7866549812421698E-2</v>
      </c>
      <c r="E83" s="18">
        <v>3.2437708109657799E-2</v>
      </c>
      <c r="F83" s="19"/>
      <c r="G83" s="18">
        <v>1.70560162427787E-2</v>
      </c>
      <c r="H83" s="18">
        <v>1.1213610115824999E-2</v>
      </c>
      <c r="I83" s="18">
        <v>2.5862758171404699E-2</v>
      </c>
      <c r="J83" s="19"/>
      <c r="K83" s="18">
        <v>3.2296749775078598E-2</v>
      </c>
      <c r="L83" s="18">
        <v>2.2186921734510302E-2</v>
      </c>
      <c r="M83" s="18">
        <v>4.6792831740492001E-2</v>
      </c>
      <c r="N83" s="19"/>
    </row>
    <row r="84" spans="1:14" ht="42.75" x14ac:dyDescent="0.25">
      <c r="A84" s="17" t="s">
        <v>484</v>
      </c>
      <c r="B84" s="17" t="s">
        <v>516</v>
      </c>
      <c r="C84" s="18">
        <v>5.3082530748914999E-3</v>
      </c>
      <c r="D84" s="18">
        <v>3.4439851617102E-3</v>
      </c>
      <c r="E84" s="18">
        <v>8.1733935044329999E-3</v>
      </c>
      <c r="F84" s="19"/>
      <c r="G84" s="18">
        <v>4.0252249729922996E-3</v>
      </c>
      <c r="H84" s="18">
        <v>2.2177604866836999E-3</v>
      </c>
      <c r="I84" s="18">
        <v>7.2949946522046999E-3</v>
      </c>
      <c r="J84" s="19"/>
      <c r="K84" s="18">
        <v>6.8010602733013003E-3</v>
      </c>
      <c r="L84" s="18">
        <v>3.6772472561634999E-3</v>
      </c>
      <c r="M84" s="18">
        <v>1.25451316714507E-2</v>
      </c>
      <c r="N84" s="19"/>
    </row>
    <row r="85" spans="1:14" x14ac:dyDescent="0.25">
      <c r="A85" s="17" t="s">
        <v>484</v>
      </c>
      <c r="B85" s="17" t="s">
        <v>517</v>
      </c>
      <c r="C85" s="18">
        <v>3.8127751896935798E-2</v>
      </c>
      <c r="D85" s="18">
        <v>3.12101404597755E-2</v>
      </c>
      <c r="E85" s="18">
        <v>4.6505024615180399E-2</v>
      </c>
      <c r="F85" s="19"/>
      <c r="G85" s="18">
        <v>2.8824897504677299E-2</v>
      </c>
      <c r="H85" s="18">
        <v>2.1748858649035401E-2</v>
      </c>
      <c r="I85" s="18">
        <v>3.8113445384192597E-2</v>
      </c>
      <c r="J85" s="19"/>
      <c r="K85" s="18">
        <v>4.89516519985509E-2</v>
      </c>
      <c r="L85" s="18">
        <v>3.7358562486647699E-2</v>
      </c>
      <c r="M85" s="18">
        <v>6.3903484332928306E-2</v>
      </c>
      <c r="N85" s="19"/>
    </row>
    <row r="86" spans="1:14" x14ac:dyDescent="0.25">
      <c r="A86" s="17" t="s">
        <v>484</v>
      </c>
      <c r="B86" s="17" t="s">
        <v>518</v>
      </c>
      <c r="C86" s="18">
        <v>6.8504804696525E-3</v>
      </c>
      <c r="D86" s="18">
        <v>4.3182700636363999E-3</v>
      </c>
      <c r="E86" s="18">
        <v>1.08513826529677E-2</v>
      </c>
      <c r="F86" s="19"/>
      <c r="G86" s="18">
        <v>4.0438045335260001E-3</v>
      </c>
      <c r="H86" s="18">
        <v>1.8978236120014999E-3</v>
      </c>
      <c r="I86" s="18">
        <v>8.5954751328102992E-3</v>
      </c>
      <c r="J86" s="19"/>
      <c r="K86" s="18">
        <v>1.01160566755449E-2</v>
      </c>
      <c r="L86" s="18">
        <v>5.6456691168640001E-3</v>
      </c>
      <c r="M86" s="18">
        <v>1.80619152907734E-2</v>
      </c>
      <c r="N86" s="19"/>
    </row>
    <row r="87" spans="1:14" x14ac:dyDescent="0.25">
      <c r="A87" s="17" t="s">
        <v>484</v>
      </c>
      <c r="B87" s="17" t="s">
        <v>519</v>
      </c>
      <c r="C87" s="18">
        <v>6.3660463275230002E-4</v>
      </c>
      <c r="D87" s="18">
        <v>1.5910684483889999E-4</v>
      </c>
      <c r="E87" s="18">
        <v>2.5434822875260001E-3</v>
      </c>
      <c r="F87" s="19"/>
      <c r="G87" s="18">
        <v>4.3302834867749997E-4</v>
      </c>
      <c r="H87" s="18">
        <v>8.12790967040921E-5</v>
      </c>
      <c r="I87" s="18">
        <v>2.3035260673210001E-3</v>
      </c>
      <c r="J87" s="19"/>
      <c r="K87" s="18">
        <v>8.7346627424129996E-4</v>
      </c>
      <c r="L87" s="18">
        <v>1.2262497145899999E-4</v>
      </c>
      <c r="M87" s="18">
        <v>6.1932847145326E-3</v>
      </c>
      <c r="N87" s="19"/>
    </row>
    <row r="88" spans="1:14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</row>
    <row r="89" spans="1:14" x14ac:dyDescent="0.25">
      <c r="A89" s="20" t="s">
        <v>485</v>
      </c>
      <c r="B89" s="20" t="s">
        <v>509</v>
      </c>
      <c r="C89" s="21">
        <v>7.2253713207954096E-2</v>
      </c>
      <c r="D89" s="21">
        <v>6.6471526298744602E-2</v>
      </c>
      <c r="E89" s="21">
        <v>7.8496584346012102E-2</v>
      </c>
      <c r="F89" s="22"/>
      <c r="G89" s="21">
        <v>5.4319428432622101E-2</v>
      </c>
      <c r="H89" s="21">
        <v>4.81658570898853E-2</v>
      </c>
      <c r="I89" s="21">
        <v>6.1208612187628998E-2</v>
      </c>
      <c r="J89" s="22"/>
      <c r="K89" s="21">
        <v>9.2008401224282804E-2</v>
      </c>
      <c r="L89" s="21">
        <v>8.2590164791288306E-2</v>
      </c>
      <c r="M89" s="21">
        <v>0.102380796183886</v>
      </c>
      <c r="N89" s="22"/>
    </row>
    <row r="90" spans="1:14" ht="42.75" x14ac:dyDescent="0.25">
      <c r="A90" s="20" t="s">
        <v>485</v>
      </c>
      <c r="B90" s="20" t="s">
        <v>510</v>
      </c>
      <c r="C90" s="21">
        <v>1.49548591952481E-2</v>
      </c>
      <c r="D90" s="21">
        <v>1.252470468649E-2</v>
      </c>
      <c r="E90" s="21">
        <v>1.7848011439785101E-2</v>
      </c>
      <c r="F90" s="22"/>
      <c r="G90" s="21">
        <v>1.53100230809625E-2</v>
      </c>
      <c r="H90" s="21">
        <v>1.2144939335248101E-2</v>
      </c>
      <c r="I90" s="21">
        <v>1.9283855136782199E-2</v>
      </c>
      <c r="J90" s="22"/>
      <c r="K90" s="21">
        <v>1.4563644722808701E-2</v>
      </c>
      <c r="L90" s="21">
        <v>1.11222493592691E-2</v>
      </c>
      <c r="M90" s="21">
        <v>1.90493485646583E-2</v>
      </c>
      <c r="N90" s="22"/>
    </row>
    <row r="91" spans="1:14" ht="57" x14ac:dyDescent="0.25">
      <c r="A91" s="20" t="s">
        <v>485</v>
      </c>
      <c r="B91" s="20" t="s">
        <v>511</v>
      </c>
      <c r="C91" s="21">
        <v>5.8328958037264997E-2</v>
      </c>
      <c r="D91" s="21">
        <v>5.35154769829621E-2</v>
      </c>
      <c r="E91" s="21">
        <v>6.3546322416880199E-2</v>
      </c>
      <c r="F91" s="22"/>
      <c r="G91" s="21">
        <v>5.7905791663964798E-2</v>
      </c>
      <c r="H91" s="21">
        <v>5.1632604110021997E-2</v>
      </c>
      <c r="I91" s="21">
        <v>6.48890012634111E-2</v>
      </c>
      <c r="J91" s="22"/>
      <c r="K91" s="21">
        <v>5.8795077527853103E-2</v>
      </c>
      <c r="L91" s="21">
        <v>5.1613221633849599E-2</v>
      </c>
      <c r="M91" s="21">
        <v>6.69057712058473E-2</v>
      </c>
      <c r="N91" s="22"/>
    </row>
    <row r="92" spans="1:14" ht="57" x14ac:dyDescent="0.25">
      <c r="A92" s="20" t="s">
        <v>485</v>
      </c>
      <c r="B92" s="20" t="s">
        <v>512</v>
      </c>
      <c r="C92" s="21">
        <v>0.24114164510977101</v>
      </c>
      <c r="D92" s="21">
        <v>0.23177117093525201</v>
      </c>
      <c r="E92" s="21">
        <v>0.25076730195967101</v>
      </c>
      <c r="F92" s="22"/>
      <c r="G92" s="21">
        <v>0.25078880278861099</v>
      </c>
      <c r="H92" s="21">
        <v>0.238714903918197</v>
      </c>
      <c r="I92" s="21">
        <v>0.26326220233007902</v>
      </c>
      <c r="J92" s="22"/>
      <c r="K92" s="21">
        <v>0.230515261477681</v>
      </c>
      <c r="L92" s="21">
        <v>0.21658133808760199</v>
      </c>
      <c r="M92" s="21">
        <v>0.24506521136444201</v>
      </c>
      <c r="N92" s="22"/>
    </row>
    <row r="93" spans="1:14" ht="28.5" x14ac:dyDescent="0.25">
      <c r="A93" s="20" t="s">
        <v>485</v>
      </c>
      <c r="B93" s="20" t="s">
        <v>513</v>
      </c>
      <c r="C93" s="21">
        <v>0.51519499668191904</v>
      </c>
      <c r="D93" s="21">
        <v>0.50395459040110302</v>
      </c>
      <c r="E93" s="21">
        <v>0.52642005105549505</v>
      </c>
      <c r="F93" s="22"/>
      <c r="G93" s="21">
        <v>0.53293089378024205</v>
      </c>
      <c r="H93" s="21">
        <v>0.51890962737344903</v>
      </c>
      <c r="I93" s="21">
        <v>0.54690033418295603</v>
      </c>
      <c r="J93" s="22"/>
      <c r="K93" s="21">
        <v>0.49565883350305601</v>
      </c>
      <c r="L93" s="21">
        <v>0.47922546251206599</v>
      </c>
      <c r="M93" s="21">
        <v>0.51210158941110495</v>
      </c>
      <c r="N93" s="22"/>
    </row>
    <row r="94" spans="1:14" ht="71.25" x14ac:dyDescent="0.25">
      <c r="A94" s="20" t="s">
        <v>485</v>
      </c>
      <c r="B94" s="20" t="s">
        <v>514</v>
      </c>
      <c r="C94" s="21">
        <v>3.8162318095209098E-2</v>
      </c>
      <c r="D94" s="21">
        <v>3.4245548531070202E-2</v>
      </c>
      <c r="E94" s="21">
        <v>4.2507343360470198E-2</v>
      </c>
      <c r="F94" s="22"/>
      <c r="G94" s="21">
        <v>4.5766319339212498E-2</v>
      </c>
      <c r="H94" s="21">
        <v>3.9950267201185198E-2</v>
      </c>
      <c r="I94" s="21">
        <v>5.2382886774146903E-2</v>
      </c>
      <c r="J94" s="22"/>
      <c r="K94" s="21">
        <v>2.9786479630901499E-2</v>
      </c>
      <c r="L94" s="21">
        <v>2.4988392999522401E-2</v>
      </c>
      <c r="M94" s="21">
        <v>3.5472341427366098E-2</v>
      </c>
      <c r="N94" s="22"/>
    </row>
    <row r="95" spans="1:14" ht="28.5" x14ac:dyDescent="0.25">
      <c r="A95" s="20" t="s">
        <v>485</v>
      </c>
      <c r="B95" s="20" t="s">
        <v>515</v>
      </c>
      <c r="C95" s="21">
        <v>2.9899873720187799E-2</v>
      </c>
      <c r="D95" s="21">
        <v>2.65892534604718E-2</v>
      </c>
      <c r="E95" s="21">
        <v>3.3608466376806603E-2</v>
      </c>
      <c r="F95" s="22"/>
      <c r="G95" s="21">
        <v>2.1616084533165499E-2</v>
      </c>
      <c r="H95" s="21">
        <v>1.80908141344675E-2</v>
      </c>
      <c r="I95" s="21">
        <v>2.5810250423135998E-2</v>
      </c>
      <c r="J95" s="22"/>
      <c r="K95" s="21">
        <v>3.9024501383497397E-2</v>
      </c>
      <c r="L95" s="21">
        <v>3.36401102699267E-2</v>
      </c>
      <c r="M95" s="21">
        <v>4.5230373623844702E-2</v>
      </c>
      <c r="N95" s="22"/>
    </row>
    <row r="96" spans="1:14" ht="42.75" x14ac:dyDescent="0.25">
      <c r="A96" s="20" t="s">
        <v>485</v>
      </c>
      <c r="B96" s="20" t="s">
        <v>516</v>
      </c>
      <c r="C96" s="21">
        <v>4.6452051793574997E-3</v>
      </c>
      <c r="D96" s="21">
        <v>3.4301582370042001E-3</v>
      </c>
      <c r="E96" s="21">
        <v>6.2879361796178996E-3</v>
      </c>
      <c r="F96" s="22"/>
      <c r="G96" s="21">
        <v>2.6621962498483E-3</v>
      </c>
      <c r="H96" s="21">
        <v>1.6981472485575E-3</v>
      </c>
      <c r="I96" s="21">
        <v>4.1712552073497004E-3</v>
      </c>
      <c r="J96" s="22"/>
      <c r="K96" s="21">
        <v>6.8294976240683E-3</v>
      </c>
      <c r="L96" s="21">
        <v>4.6368774829571996E-3</v>
      </c>
      <c r="M96" s="21">
        <v>1.00484656084805E-2</v>
      </c>
      <c r="N96" s="22"/>
    </row>
    <row r="97" spans="1:14" x14ac:dyDescent="0.25">
      <c r="A97" s="20" t="s">
        <v>485</v>
      </c>
      <c r="B97" s="20" t="s">
        <v>517</v>
      </c>
      <c r="C97" s="21">
        <v>1.98068906741138E-2</v>
      </c>
      <c r="D97" s="21">
        <v>1.7054089564502599E-2</v>
      </c>
      <c r="E97" s="21">
        <v>2.29936432382634E-2</v>
      </c>
      <c r="F97" s="22"/>
      <c r="G97" s="21">
        <v>1.54453614841564E-2</v>
      </c>
      <c r="H97" s="21">
        <v>1.24361394712131E-2</v>
      </c>
      <c r="I97" s="21">
        <v>1.9168603438666301E-2</v>
      </c>
      <c r="J97" s="22"/>
      <c r="K97" s="21">
        <v>2.4611132911876801E-2</v>
      </c>
      <c r="L97" s="21">
        <v>2.03566799813308E-2</v>
      </c>
      <c r="M97" s="21">
        <v>2.9727764989999499E-2</v>
      </c>
      <c r="N97" s="22"/>
    </row>
    <row r="98" spans="1:14" x14ac:dyDescent="0.25">
      <c r="A98" s="20" t="s">
        <v>485</v>
      </c>
      <c r="B98" s="20" t="s">
        <v>518</v>
      </c>
      <c r="C98" s="21">
        <v>4.5377730534845E-3</v>
      </c>
      <c r="D98" s="21">
        <v>3.3477717323253998E-3</v>
      </c>
      <c r="E98" s="21">
        <v>6.1481636896555999E-3</v>
      </c>
      <c r="F98" s="22"/>
      <c r="G98" s="21">
        <v>2.1200865731790001E-3</v>
      </c>
      <c r="H98" s="21">
        <v>1.2972002451251E-3</v>
      </c>
      <c r="I98" s="21">
        <v>3.4631653781172001E-3</v>
      </c>
      <c r="J98" s="22"/>
      <c r="K98" s="21">
        <v>7.2008645978668996E-3</v>
      </c>
      <c r="L98" s="21">
        <v>4.9946182938681999E-3</v>
      </c>
      <c r="M98" s="21">
        <v>1.0371506080225299E-2</v>
      </c>
      <c r="N98" s="22"/>
    </row>
    <row r="99" spans="1:14" x14ac:dyDescent="0.25">
      <c r="A99" s="20" t="s">
        <v>485</v>
      </c>
      <c r="B99" s="20" t="s">
        <v>519</v>
      </c>
      <c r="C99" s="21">
        <v>9.8611160305260006E-4</v>
      </c>
      <c r="D99" s="21">
        <v>4.7979966487020001E-4</v>
      </c>
      <c r="E99" s="21">
        <v>2.0256299487630002E-3</v>
      </c>
      <c r="F99" s="22"/>
      <c r="G99" s="21">
        <v>1.0891987819317999E-3</v>
      </c>
      <c r="H99" s="21">
        <v>4.0051778516069999E-4</v>
      </c>
      <c r="I99" s="21">
        <v>2.9585458739138002E-3</v>
      </c>
      <c r="J99" s="22"/>
      <c r="K99" s="21">
        <v>8.7256065397640003E-4</v>
      </c>
      <c r="L99" s="21">
        <v>3.1600284903619998E-4</v>
      </c>
      <c r="M99" s="21">
        <v>2.4069918354324002E-3</v>
      </c>
      <c r="N99" s="22"/>
    </row>
    <row r="100" spans="1:14" x14ac:dyDescent="0.25">
      <c r="A100" s="20" t="s">
        <v>485</v>
      </c>
      <c r="B100" s="20" t="s">
        <v>520</v>
      </c>
      <c r="C100" s="21">
        <v>8.7655442438942498E-5</v>
      </c>
      <c r="D100" s="21">
        <v>1.9117550342840602E-5</v>
      </c>
      <c r="E100" s="21">
        <v>4.01808230877E-4</v>
      </c>
      <c r="F100" s="22"/>
      <c r="G100" s="21">
        <v>4.58132921027518E-5</v>
      </c>
      <c r="H100" s="21">
        <v>6.4402963726126597E-6</v>
      </c>
      <c r="I100" s="21">
        <v>3.2581616089360002E-4</v>
      </c>
      <c r="J100" s="22"/>
      <c r="K100" s="21">
        <v>1.3374474213380001E-4</v>
      </c>
      <c r="L100" s="21">
        <v>1.88053183577696E-5</v>
      </c>
      <c r="M100" s="21">
        <v>9.5053419980909999E-4</v>
      </c>
      <c r="N100" s="22"/>
    </row>
    <row r="101" spans="1:14" x14ac:dyDescent="0.25">
      <c r="A101" s="17" t="s">
        <v>486</v>
      </c>
      <c r="B101" s="17" t="s">
        <v>509</v>
      </c>
      <c r="C101" s="18">
        <v>5.13579995814685E-2</v>
      </c>
      <c r="D101" s="18">
        <v>4.0338412756437403E-2</v>
      </c>
      <c r="E101" s="18">
        <v>6.5183429913609495E-2</v>
      </c>
      <c r="F101" s="19"/>
      <c r="G101" s="18">
        <v>3.9554090298673801E-2</v>
      </c>
      <c r="H101" s="18">
        <v>2.8106410222333698E-2</v>
      </c>
      <c r="I101" s="18">
        <v>5.5398613373436503E-2</v>
      </c>
      <c r="J101" s="19"/>
      <c r="K101" s="18">
        <v>6.4491717006709207E-2</v>
      </c>
      <c r="L101" s="18">
        <v>4.7934617394845697E-2</v>
      </c>
      <c r="M101" s="18">
        <v>8.6249709711495301E-2</v>
      </c>
      <c r="N101" s="19"/>
    </row>
    <row r="102" spans="1:14" ht="42.75" x14ac:dyDescent="0.25">
      <c r="A102" s="17" t="s">
        <v>486</v>
      </c>
      <c r="B102" s="17" t="s">
        <v>510</v>
      </c>
      <c r="C102" s="18">
        <v>9.5558230600501001E-3</v>
      </c>
      <c r="D102" s="18">
        <v>6.2297070985577003E-3</v>
      </c>
      <c r="E102" s="18">
        <v>1.46316460135048E-2</v>
      </c>
      <c r="F102" s="19"/>
      <c r="G102" s="18">
        <v>9.8275624895884997E-3</v>
      </c>
      <c r="H102" s="18">
        <v>6.4612842214338004E-3</v>
      </c>
      <c r="I102" s="18">
        <v>1.49213060241675E-2</v>
      </c>
      <c r="J102" s="19"/>
      <c r="K102" s="18">
        <v>9.2534699331876993E-3</v>
      </c>
      <c r="L102" s="18">
        <v>4.1125679279821001E-3</v>
      </c>
      <c r="M102" s="18">
        <v>2.06872467217099E-2</v>
      </c>
      <c r="N102" s="19"/>
    </row>
    <row r="103" spans="1:14" ht="57" x14ac:dyDescent="0.25">
      <c r="A103" s="17" t="s">
        <v>486</v>
      </c>
      <c r="B103" s="17" t="s">
        <v>511</v>
      </c>
      <c r="C103" s="18">
        <v>5.1203055678330299E-2</v>
      </c>
      <c r="D103" s="18">
        <v>4.1401070649636801E-2</v>
      </c>
      <c r="E103" s="18">
        <v>6.3172791358025004E-2</v>
      </c>
      <c r="F103" s="19"/>
      <c r="G103" s="18">
        <v>5.1800659327347197E-2</v>
      </c>
      <c r="H103" s="18">
        <v>4.06028890001136E-2</v>
      </c>
      <c r="I103" s="18">
        <v>6.5874591175484803E-2</v>
      </c>
      <c r="J103" s="19"/>
      <c r="K103" s="18">
        <v>5.05381270288092E-2</v>
      </c>
      <c r="L103" s="18">
        <v>3.5496250691993601E-2</v>
      </c>
      <c r="M103" s="18">
        <v>7.1481739488511303E-2</v>
      </c>
      <c r="N103" s="19"/>
    </row>
    <row r="104" spans="1:14" ht="57" x14ac:dyDescent="0.25">
      <c r="A104" s="17" t="s">
        <v>486</v>
      </c>
      <c r="B104" s="17" t="s">
        <v>512</v>
      </c>
      <c r="C104" s="18">
        <v>0.306684922433137</v>
      </c>
      <c r="D104" s="18">
        <v>0.283335168803935</v>
      </c>
      <c r="E104" s="18">
        <v>0.33107000707560003</v>
      </c>
      <c r="F104" s="19"/>
      <c r="G104" s="18">
        <v>0.32309414541855702</v>
      </c>
      <c r="H104" s="18">
        <v>0.29400768515432602</v>
      </c>
      <c r="I104" s="18">
        <v>0.35361685140461901</v>
      </c>
      <c r="J104" s="19"/>
      <c r="K104" s="18">
        <v>0.28842706457477602</v>
      </c>
      <c r="L104" s="18">
        <v>0.256101324805522</v>
      </c>
      <c r="M104" s="18">
        <v>0.32306107045027299</v>
      </c>
      <c r="N104" s="19"/>
    </row>
    <row r="105" spans="1:14" ht="28.5" x14ac:dyDescent="0.25">
      <c r="A105" s="17" t="s">
        <v>486</v>
      </c>
      <c r="B105" s="17" t="s">
        <v>513</v>
      </c>
      <c r="C105" s="18">
        <v>0.50646277135571405</v>
      </c>
      <c r="D105" s="18">
        <v>0.48240470134743502</v>
      </c>
      <c r="E105" s="18">
        <v>0.53049094881449899</v>
      </c>
      <c r="F105" s="19"/>
      <c r="G105" s="18">
        <v>0.52227746845187994</v>
      </c>
      <c r="H105" s="18">
        <v>0.49208120258990801</v>
      </c>
      <c r="I105" s="18">
        <v>0.55231178103152001</v>
      </c>
      <c r="J105" s="19"/>
      <c r="K105" s="18">
        <v>0.48886641765198402</v>
      </c>
      <c r="L105" s="18">
        <v>0.45126515348380902</v>
      </c>
      <c r="M105" s="18">
        <v>0.52659409805510704</v>
      </c>
      <c r="N105" s="19"/>
    </row>
    <row r="106" spans="1:14" ht="71.25" x14ac:dyDescent="0.25">
      <c r="A106" s="17" t="s">
        <v>486</v>
      </c>
      <c r="B106" s="17" t="s">
        <v>514</v>
      </c>
      <c r="C106" s="18">
        <v>2.21996087876873E-2</v>
      </c>
      <c r="D106" s="18">
        <v>1.60411417670666E-2</v>
      </c>
      <c r="E106" s="18">
        <v>3.0648770513056998E-2</v>
      </c>
      <c r="F106" s="19"/>
      <c r="G106" s="18">
        <v>1.5584768659931501E-2</v>
      </c>
      <c r="H106" s="18">
        <v>1.07765203917368E-2</v>
      </c>
      <c r="I106" s="18">
        <v>2.24895790971326E-2</v>
      </c>
      <c r="J106" s="19"/>
      <c r="K106" s="18">
        <v>2.95596654409284E-2</v>
      </c>
      <c r="L106" s="18">
        <v>1.90427561551458E-2</v>
      </c>
      <c r="M106" s="18">
        <v>4.5614754311311997E-2</v>
      </c>
      <c r="N106" s="19"/>
    </row>
    <row r="107" spans="1:14" ht="28.5" x14ac:dyDescent="0.25">
      <c r="A107" s="17" t="s">
        <v>486</v>
      </c>
      <c r="B107" s="17" t="s">
        <v>515</v>
      </c>
      <c r="C107" s="18">
        <v>1.94208855729723E-2</v>
      </c>
      <c r="D107" s="18">
        <v>1.3046549770378399E-2</v>
      </c>
      <c r="E107" s="18">
        <v>2.8818680716042801E-2</v>
      </c>
      <c r="F107" s="19"/>
      <c r="G107" s="18">
        <v>1.3275293304200299E-2</v>
      </c>
      <c r="H107" s="18">
        <v>7.4595432149611998E-3</v>
      </c>
      <c r="I107" s="18">
        <v>2.35177929694078E-2</v>
      </c>
      <c r="J107" s="19"/>
      <c r="K107" s="18">
        <v>2.62588297095342E-2</v>
      </c>
      <c r="L107" s="18">
        <v>1.58503108130717E-2</v>
      </c>
      <c r="M107" s="18">
        <v>4.3202328502859703E-2</v>
      </c>
      <c r="N107" s="19"/>
    </row>
    <row r="108" spans="1:14" ht="42.75" x14ac:dyDescent="0.25">
      <c r="A108" s="17" t="s">
        <v>486</v>
      </c>
      <c r="B108" s="17" t="s">
        <v>516</v>
      </c>
      <c r="C108" s="18">
        <v>3.8412084250712001E-3</v>
      </c>
      <c r="D108" s="18">
        <v>1.7163922550571999E-3</v>
      </c>
      <c r="E108" s="18">
        <v>8.5738594604299993E-3</v>
      </c>
      <c r="F108" s="19"/>
      <c r="G108" s="18">
        <v>3.3168878842495001E-3</v>
      </c>
      <c r="H108" s="18">
        <v>8.1335570134060005E-4</v>
      </c>
      <c r="I108" s="18">
        <v>1.34228440678223E-2</v>
      </c>
      <c r="J108" s="19"/>
      <c r="K108" s="18">
        <v>4.4245980173174999E-3</v>
      </c>
      <c r="L108" s="18">
        <v>1.7495040888075E-3</v>
      </c>
      <c r="M108" s="18">
        <v>1.11444021239892E-2</v>
      </c>
      <c r="N108" s="19"/>
    </row>
    <row r="109" spans="1:14" x14ac:dyDescent="0.25">
      <c r="A109" s="17" t="s">
        <v>486</v>
      </c>
      <c r="B109" s="17" t="s">
        <v>517</v>
      </c>
      <c r="C109" s="18">
        <v>2.58516336833567E-2</v>
      </c>
      <c r="D109" s="18">
        <v>1.95875187865223E-2</v>
      </c>
      <c r="E109" s="18">
        <v>3.4049447880738902E-2</v>
      </c>
      <c r="F109" s="19"/>
      <c r="G109" s="18">
        <v>1.94415994117501E-2</v>
      </c>
      <c r="H109" s="18">
        <v>1.40326346073728E-2</v>
      </c>
      <c r="I109" s="18">
        <v>2.68786454056868E-2</v>
      </c>
      <c r="J109" s="19"/>
      <c r="K109" s="18">
        <v>3.2983811404520703E-2</v>
      </c>
      <c r="L109" s="18">
        <v>2.2946328234142201E-2</v>
      </c>
      <c r="M109" s="18">
        <v>4.7199912746349E-2</v>
      </c>
      <c r="N109" s="19"/>
    </row>
    <row r="110" spans="1:14" x14ac:dyDescent="0.25">
      <c r="A110" s="17" t="s">
        <v>486</v>
      </c>
      <c r="B110" s="17" t="s">
        <v>518</v>
      </c>
      <c r="C110" s="18">
        <v>2.5920900481007001E-3</v>
      </c>
      <c r="D110" s="18">
        <v>1.257273298232E-3</v>
      </c>
      <c r="E110" s="18">
        <v>5.3364774903733999E-3</v>
      </c>
      <c r="F110" s="19"/>
      <c r="G110" s="18">
        <v>1.6717559061706999E-3</v>
      </c>
      <c r="H110" s="18">
        <v>6.8523155426269999E-4</v>
      </c>
      <c r="I110" s="18">
        <v>4.0727857845750002E-3</v>
      </c>
      <c r="J110" s="19"/>
      <c r="K110" s="18">
        <v>3.6161074534639E-3</v>
      </c>
      <c r="L110" s="18">
        <v>1.3371540138643E-3</v>
      </c>
      <c r="M110" s="18">
        <v>9.7412659426062993E-3</v>
      </c>
      <c r="N110" s="19"/>
    </row>
    <row r="111" spans="1:14" x14ac:dyDescent="0.25">
      <c r="A111" s="17" t="s">
        <v>486</v>
      </c>
      <c r="B111" s="17" t="s">
        <v>519</v>
      </c>
      <c r="C111" s="18">
        <v>5.6327492705219998E-4</v>
      </c>
      <c r="D111" s="18">
        <v>1.2837761072909999E-4</v>
      </c>
      <c r="E111" s="18">
        <v>2.4678121861964001E-3</v>
      </c>
      <c r="F111" s="19"/>
      <c r="G111" s="18">
        <v>1.557688476526E-4</v>
      </c>
      <c r="H111" s="18">
        <v>2.17522203782857E-5</v>
      </c>
      <c r="I111" s="18">
        <v>1.1145490084741999E-3</v>
      </c>
      <c r="J111" s="19"/>
      <c r="K111" s="18">
        <v>1.0166899413223999E-3</v>
      </c>
      <c r="L111" s="18">
        <v>1.8616908859439999E-4</v>
      </c>
      <c r="M111" s="18">
        <v>5.5317567621092998E-3</v>
      </c>
      <c r="N111" s="19"/>
    </row>
    <row r="112" spans="1:14" x14ac:dyDescent="0.25">
      <c r="A112" s="17" t="s">
        <v>486</v>
      </c>
      <c r="B112" s="17" t="s">
        <v>520</v>
      </c>
      <c r="C112" s="18">
        <v>2.6672644705789998E-4</v>
      </c>
      <c r="D112" s="18">
        <v>6.1051901085466695E-5</v>
      </c>
      <c r="E112" s="18">
        <v>1.1644802769759E-3</v>
      </c>
      <c r="F112" s="19"/>
      <c r="G112" s="18">
        <v>0</v>
      </c>
      <c r="H112" s="19"/>
      <c r="I112" s="19"/>
      <c r="J112" s="19"/>
      <c r="K112" s="18">
        <v>5.6350183744510003E-4</v>
      </c>
      <c r="L112" s="18">
        <v>1.2885928500870001E-4</v>
      </c>
      <c r="M112" s="18">
        <v>2.460586532562E-3</v>
      </c>
      <c r="N112" s="19"/>
    </row>
    <row r="113" spans="1:14" x14ac:dyDescent="0.25">
      <c r="A113" s="20" t="s">
        <v>487</v>
      </c>
      <c r="B113" s="20" t="s">
        <v>509</v>
      </c>
      <c r="C113" s="21">
        <v>2.88577376028103E-2</v>
      </c>
      <c r="D113" s="21">
        <v>2.18790627354256E-2</v>
      </c>
      <c r="E113" s="21">
        <v>3.7975947972484297E-2</v>
      </c>
      <c r="F113" s="22"/>
      <c r="G113" s="21">
        <v>2.1940552861848699E-2</v>
      </c>
      <c r="H113" s="21">
        <v>1.36997981509356E-2</v>
      </c>
      <c r="I113" s="21">
        <v>3.4962600446701499E-2</v>
      </c>
      <c r="J113" s="22"/>
      <c r="K113" s="21">
        <v>3.6966329257170603E-2</v>
      </c>
      <c r="L113" s="21">
        <v>2.57045474915257E-2</v>
      </c>
      <c r="M113" s="21">
        <v>5.2894300040109303E-2</v>
      </c>
      <c r="N113" s="22"/>
    </row>
    <row r="114" spans="1:14" ht="42.75" x14ac:dyDescent="0.25">
      <c r="A114" s="20" t="s">
        <v>487</v>
      </c>
      <c r="B114" s="20" t="s">
        <v>510</v>
      </c>
      <c r="C114" s="21">
        <v>1.5147649115265499E-2</v>
      </c>
      <c r="D114" s="21">
        <v>1.04516610288998E-2</v>
      </c>
      <c r="E114" s="21">
        <v>2.1906859957991E-2</v>
      </c>
      <c r="F114" s="22"/>
      <c r="G114" s="21">
        <v>1.10484000948408E-2</v>
      </c>
      <c r="H114" s="21">
        <v>7.0971212258479997E-3</v>
      </c>
      <c r="I114" s="21">
        <v>1.71615067284339E-2</v>
      </c>
      <c r="J114" s="22"/>
      <c r="K114" s="21">
        <v>1.9952947461473799E-2</v>
      </c>
      <c r="L114" s="21">
        <v>1.1608023590300999E-2</v>
      </c>
      <c r="M114" s="21">
        <v>3.4090064789383603E-2</v>
      </c>
      <c r="N114" s="22"/>
    </row>
    <row r="115" spans="1:14" ht="57" x14ac:dyDescent="0.25">
      <c r="A115" s="20" t="s">
        <v>487</v>
      </c>
      <c r="B115" s="20" t="s">
        <v>511</v>
      </c>
      <c r="C115" s="21">
        <v>4.0131208436165799E-2</v>
      </c>
      <c r="D115" s="21">
        <v>3.17705119433263E-2</v>
      </c>
      <c r="E115" s="21">
        <v>5.0577166624029203E-2</v>
      </c>
      <c r="F115" s="22"/>
      <c r="G115" s="21">
        <v>5.5012106056010202E-2</v>
      </c>
      <c r="H115" s="21">
        <v>4.1640222929748803E-2</v>
      </c>
      <c r="I115" s="21">
        <v>7.2353894289064705E-2</v>
      </c>
      <c r="J115" s="22"/>
      <c r="K115" s="21">
        <v>2.2687244342634302E-2</v>
      </c>
      <c r="L115" s="21">
        <v>1.5108002409033299E-2</v>
      </c>
      <c r="M115" s="21">
        <v>3.3937749375875598E-2</v>
      </c>
      <c r="N115" s="22"/>
    </row>
    <row r="116" spans="1:14" ht="57" x14ac:dyDescent="0.25">
      <c r="A116" s="20" t="s">
        <v>487</v>
      </c>
      <c r="B116" s="20" t="s">
        <v>512</v>
      </c>
      <c r="C116" s="21">
        <v>0.336002798033953</v>
      </c>
      <c r="D116" s="21">
        <v>0.314037008818913</v>
      </c>
      <c r="E116" s="21">
        <v>0.35870159216724101</v>
      </c>
      <c r="F116" s="22"/>
      <c r="G116" s="21">
        <v>0.337305797245252</v>
      </c>
      <c r="H116" s="21">
        <v>0.30973079450338498</v>
      </c>
      <c r="I116" s="21">
        <v>0.36603395706619402</v>
      </c>
      <c r="J116" s="22"/>
      <c r="K116" s="21">
        <v>0.33447537193127702</v>
      </c>
      <c r="L116" s="21">
        <v>0.30405955925572298</v>
      </c>
      <c r="M116" s="21">
        <v>0.36633219192363597</v>
      </c>
      <c r="N116" s="22"/>
    </row>
    <row r="117" spans="1:14" ht="28.5" x14ac:dyDescent="0.25">
      <c r="A117" s="20" t="s">
        <v>487</v>
      </c>
      <c r="B117" s="20" t="s">
        <v>513</v>
      </c>
      <c r="C117" s="21">
        <v>0.45941195009851399</v>
      </c>
      <c r="D117" s="21">
        <v>0.43505983924130498</v>
      </c>
      <c r="E117" s="21">
        <v>0.48395945141630098</v>
      </c>
      <c r="F117" s="22"/>
      <c r="G117" s="21">
        <v>0.45989754931395799</v>
      </c>
      <c r="H117" s="21">
        <v>0.42853699443669102</v>
      </c>
      <c r="I117" s="21">
        <v>0.49157891672119503</v>
      </c>
      <c r="J117" s="22"/>
      <c r="K117" s="21">
        <v>0.45884271190506198</v>
      </c>
      <c r="L117" s="21">
        <v>0.42365008668306597</v>
      </c>
      <c r="M117" s="21">
        <v>0.49445075886224998</v>
      </c>
      <c r="N117" s="22"/>
    </row>
    <row r="118" spans="1:14" ht="71.25" x14ac:dyDescent="0.25">
      <c r="A118" s="20" t="s">
        <v>487</v>
      </c>
      <c r="B118" s="20" t="s">
        <v>514</v>
      </c>
      <c r="C118" s="21">
        <v>5.4023573689477702E-2</v>
      </c>
      <c r="D118" s="21">
        <v>4.5117629293478803E-2</v>
      </c>
      <c r="E118" s="21">
        <v>6.4568623522870197E-2</v>
      </c>
      <c r="F118" s="22"/>
      <c r="G118" s="21">
        <v>5.7069514572214597E-2</v>
      </c>
      <c r="H118" s="21">
        <v>4.5979364585105501E-2</v>
      </c>
      <c r="I118" s="21">
        <v>7.0636537239615202E-2</v>
      </c>
      <c r="J118" s="22"/>
      <c r="K118" s="21">
        <v>5.0453003906199001E-2</v>
      </c>
      <c r="L118" s="21">
        <v>3.7987051995520799E-2</v>
      </c>
      <c r="M118" s="21">
        <v>6.6726076133252807E-2</v>
      </c>
      <c r="N118" s="22"/>
    </row>
    <row r="119" spans="1:14" ht="28.5" x14ac:dyDescent="0.25">
      <c r="A119" s="20" t="s">
        <v>487</v>
      </c>
      <c r="B119" s="20" t="s">
        <v>515</v>
      </c>
      <c r="C119" s="21">
        <v>1.36898789478261E-2</v>
      </c>
      <c r="D119" s="21">
        <v>9.6577915022036994E-3</v>
      </c>
      <c r="E119" s="21">
        <v>1.9372416836525099E-2</v>
      </c>
      <c r="F119" s="22"/>
      <c r="G119" s="21">
        <v>1.59810909646728E-2</v>
      </c>
      <c r="H119" s="21">
        <v>9.8713943530793994E-3</v>
      </c>
      <c r="I119" s="21">
        <v>2.5773824040181002E-2</v>
      </c>
      <c r="J119" s="22"/>
      <c r="K119" s="21">
        <v>1.1004031549800701E-2</v>
      </c>
      <c r="L119" s="21">
        <v>6.7628185083326003E-3</v>
      </c>
      <c r="M119" s="21">
        <v>1.7857245313702301E-2</v>
      </c>
      <c r="N119" s="22"/>
    </row>
    <row r="120" spans="1:14" ht="42.75" x14ac:dyDescent="0.25">
      <c r="A120" s="20" t="s">
        <v>487</v>
      </c>
      <c r="B120" s="20" t="s">
        <v>516</v>
      </c>
      <c r="C120" s="21">
        <v>4.3598208419642999E-3</v>
      </c>
      <c r="D120" s="21">
        <v>2.0056513103620002E-3</v>
      </c>
      <c r="E120" s="21">
        <v>9.4510713276394001E-3</v>
      </c>
      <c r="F120" s="22"/>
      <c r="G120" s="21">
        <v>7.3478960284205997E-3</v>
      </c>
      <c r="H120" s="21">
        <v>3.1627781663580998E-3</v>
      </c>
      <c r="I120" s="21">
        <v>1.6976620140442999E-2</v>
      </c>
      <c r="J120" s="22"/>
      <c r="K120" s="21">
        <v>8.570834673179E-4</v>
      </c>
      <c r="L120" s="21">
        <v>2.5209741072199999E-4</v>
      </c>
      <c r="M120" s="21">
        <v>2.9096960056603002E-3</v>
      </c>
      <c r="N120" s="22"/>
    </row>
    <row r="121" spans="1:14" x14ac:dyDescent="0.25">
      <c r="A121" s="20" t="s">
        <v>487</v>
      </c>
      <c r="B121" s="20" t="s">
        <v>517</v>
      </c>
      <c r="C121" s="21">
        <v>3.9693085219099998E-2</v>
      </c>
      <c r="D121" s="21">
        <v>3.2326588446241797E-2</v>
      </c>
      <c r="E121" s="21">
        <v>4.8653838081738697E-2</v>
      </c>
      <c r="F121" s="22"/>
      <c r="G121" s="21">
        <v>2.8746433796456701E-2</v>
      </c>
      <c r="H121" s="21">
        <v>2.0160844308355901E-2</v>
      </c>
      <c r="I121" s="21">
        <v>4.0835859916903097E-2</v>
      </c>
      <c r="J121" s="22"/>
      <c r="K121" s="21">
        <v>5.2525173661557602E-2</v>
      </c>
      <c r="L121" s="21">
        <v>4.0770023557228703E-2</v>
      </c>
      <c r="M121" s="21">
        <v>6.7431403746215202E-2</v>
      </c>
      <c r="N121" s="22"/>
    </row>
    <row r="122" spans="1:14" x14ac:dyDescent="0.25">
      <c r="A122" s="20" t="s">
        <v>487</v>
      </c>
      <c r="B122" s="20" t="s">
        <v>518</v>
      </c>
      <c r="C122" s="21">
        <v>7.0848474008728003E-3</v>
      </c>
      <c r="D122" s="21">
        <v>3.5367090272345001E-3</v>
      </c>
      <c r="E122" s="21">
        <v>1.41420715757011E-2</v>
      </c>
      <c r="F122" s="22"/>
      <c r="G122" s="21">
        <v>4.1445958466359003E-3</v>
      </c>
      <c r="H122" s="21">
        <v>1.7754819436715001E-3</v>
      </c>
      <c r="I122" s="21">
        <v>9.6443939723526995E-3</v>
      </c>
      <c r="J122" s="22"/>
      <c r="K122" s="21">
        <v>1.05315240630159E-2</v>
      </c>
      <c r="L122" s="21">
        <v>4.0468954102164997E-3</v>
      </c>
      <c r="M122" s="21">
        <v>2.7123950637609001E-2</v>
      </c>
      <c r="N122" s="22"/>
    </row>
    <row r="123" spans="1:14" x14ac:dyDescent="0.25">
      <c r="A123" s="20" t="s">
        <v>487</v>
      </c>
      <c r="B123" s="20" t="s">
        <v>519</v>
      </c>
      <c r="C123" s="21">
        <v>1.3257232312099999E-3</v>
      </c>
      <c r="D123" s="21">
        <v>5.8439501464379998E-4</v>
      </c>
      <c r="E123" s="21">
        <v>3.0046284277224999E-3</v>
      </c>
      <c r="F123" s="22"/>
      <c r="G123" s="21">
        <v>1.0025337451423E-3</v>
      </c>
      <c r="H123" s="21">
        <v>2.7271895906139999E-4</v>
      </c>
      <c r="I123" s="21">
        <v>3.6781977391514998E-3</v>
      </c>
      <c r="J123" s="22"/>
      <c r="K123" s="21">
        <v>1.7045784544898999E-3</v>
      </c>
      <c r="L123" s="21">
        <v>5.9007394128429995E-4</v>
      </c>
      <c r="M123" s="21">
        <v>4.9137581280092003E-3</v>
      </c>
      <c r="N123" s="22"/>
    </row>
    <row r="124" spans="1:14" x14ac:dyDescent="0.25">
      <c r="A124" s="20" t="s">
        <v>487</v>
      </c>
      <c r="B124" s="20" t="s">
        <v>520</v>
      </c>
      <c r="C124" s="21">
        <v>2.7172738284030003E-4</v>
      </c>
      <c r="D124" s="21">
        <v>5.2779070172789499E-5</v>
      </c>
      <c r="E124" s="21">
        <v>1.3976897252824E-3</v>
      </c>
      <c r="F124" s="22"/>
      <c r="G124" s="21">
        <v>5.0352947454809999E-4</v>
      </c>
      <c r="H124" s="21">
        <v>9.7713234243219905E-5</v>
      </c>
      <c r="I124" s="21">
        <v>2.5903889998221E-3</v>
      </c>
      <c r="J124" s="22"/>
      <c r="K124" s="21">
        <v>0</v>
      </c>
      <c r="L124" s="22"/>
      <c r="M124" s="22"/>
      <c r="N124" s="22"/>
    </row>
    <row r="125" spans="1:14" x14ac:dyDescent="0.25">
      <c r="A125" s="17" t="s">
        <v>488</v>
      </c>
      <c r="B125" s="17" t="s">
        <v>509</v>
      </c>
      <c r="C125" s="18">
        <v>1.28156253322821E-2</v>
      </c>
      <c r="D125" s="18">
        <v>7.7341149625944003E-3</v>
      </c>
      <c r="E125" s="18">
        <v>2.1164604699330201E-2</v>
      </c>
      <c r="F125" s="19"/>
      <c r="G125" s="18">
        <v>9.4143873906865003E-3</v>
      </c>
      <c r="H125" s="18">
        <v>5.0675697791794996E-3</v>
      </c>
      <c r="I125" s="18">
        <v>1.7424482417765199E-2</v>
      </c>
      <c r="J125" s="19"/>
      <c r="K125" s="18">
        <v>1.68482234390573E-2</v>
      </c>
      <c r="L125" s="18">
        <v>8.1021451008080007E-3</v>
      </c>
      <c r="M125" s="18">
        <v>3.4705156784726798E-2</v>
      </c>
      <c r="N125" s="19"/>
    </row>
    <row r="126" spans="1:14" ht="42.75" x14ac:dyDescent="0.25">
      <c r="A126" s="17" t="s">
        <v>488</v>
      </c>
      <c r="B126" s="17" t="s">
        <v>510</v>
      </c>
      <c r="C126" s="18">
        <v>9.1139710181531997E-3</v>
      </c>
      <c r="D126" s="18">
        <v>5.2338932722654002E-3</v>
      </c>
      <c r="E126" s="18">
        <v>1.5824734759781599E-2</v>
      </c>
      <c r="F126" s="19"/>
      <c r="G126" s="18">
        <v>1.2770408052740099E-2</v>
      </c>
      <c r="H126" s="18">
        <v>6.9737128222198E-3</v>
      </c>
      <c r="I126" s="18">
        <v>2.3272514766496999E-2</v>
      </c>
      <c r="J126" s="19"/>
      <c r="K126" s="18">
        <v>4.7788020836618999E-3</v>
      </c>
      <c r="L126" s="18">
        <v>1.2721271163815E-3</v>
      </c>
      <c r="M126" s="18">
        <v>1.7779699619310099E-2</v>
      </c>
      <c r="N126" s="24" t="s">
        <v>501</v>
      </c>
    </row>
    <row r="127" spans="1:14" ht="57" x14ac:dyDescent="0.25">
      <c r="A127" s="17" t="s">
        <v>488</v>
      </c>
      <c r="B127" s="17" t="s">
        <v>511</v>
      </c>
      <c r="C127" s="18">
        <v>3.3781098040673099E-2</v>
      </c>
      <c r="D127" s="18">
        <v>2.5425194960751001E-2</v>
      </c>
      <c r="E127" s="18">
        <v>4.4757024478958699E-2</v>
      </c>
      <c r="F127" s="19"/>
      <c r="G127" s="18">
        <v>3.1850516706992502E-2</v>
      </c>
      <c r="H127" s="18">
        <v>2.2569777216679798E-2</v>
      </c>
      <c r="I127" s="18">
        <v>4.4772705965332699E-2</v>
      </c>
      <c r="J127" s="19"/>
      <c r="K127" s="18">
        <v>3.6070046583780102E-2</v>
      </c>
      <c r="L127" s="18">
        <v>2.3314538657032601E-2</v>
      </c>
      <c r="M127" s="18">
        <v>5.5408257946434898E-2</v>
      </c>
      <c r="N127" s="19"/>
    </row>
    <row r="128" spans="1:14" ht="57" x14ac:dyDescent="0.25">
      <c r="A128" s="17" t="s">
        <v>488</v>
      </c>
      <c r="B128" s="17" t="s">
        <v>512</v>
      </c>
      <c r="C128" s="18">
        <v>0.35830367942074698</v>
      </c>
      <c r="D128" s="18">
        <v>0.32252198275434801</v>
      </c>
      <c r="E128" s="18">
        <v>0.39573626761151498</v>
      </c>
      <c r="F128" s="19"/>
      <c r="G128" s="18">
        <v>0.369637528700276</v>
      </c>
      <c r="H128" s="18">
        <v>0.33078774049398302</v>
      </c>
      <c r="I128" s="18">
        <v>0.41025293015470599</v>
      </c>
      <c r="J128" s="19"/>
      <c r="K128" s="18">
        <v>0.34486596646683598</v>
      </c>
      <c r="L128" s="18">
        <v>0.29741877123274901</v>
      </c>
      <c r="M128" s="18">
        <v>0.395620201428241</v>
      </c>
      <c r="N128" s="19"/>
    </row>
    <row r="129" spans="1:14" ht="28.5" x14ac:dyDescent="0.25">
      <c r="A129" s="17" t="s">
        <v>488</v>
      </c>
      <c r="B129" s="17" t="s">
        <v>513</v>
      </c>
      <c r="C129" s="18">
        <v>0.50727800303797199</v>
      </c>
      <c r="D129" s="18">
        <v>0.470799309045354</v>
      </c>
      <c r="E129" s="18">
        <v>0.54367936646645598</v>
      </c>
      <c r="F129" s="19"/>
      <c r="G129" s="18">
        <v>0.501911439627022</v>
      </c>
      <c r="H129" s="18">
        <v>0.46037577659633599</v>
      </c>
      <c r="I129" s="18">
        <v>0.54342073791978696</v>
      </c>
      <c r="J129" s="19"/>
      <c r="K129" s="18">
        <v>0.51364074325859099</v>
      </c>
      <c r="L129" s="18">
        <v>0.465876465296648</v>
      </c>
      <c r="M129" s="18">
        <v>0.56115716585102904</v>
      </c>
      <c r="N129" s="19"/>
    </row>
    <row r="130" spans="1:14" ht="71.25" x14ac:dyDescent="0.25">
      <c r="A130" s="17" t="s">
        <v>488</v>
      </c>
      <c r="B130" s="17" t="s">
        <v>514</v>
      </c>
      <c r="C130" s="18">
        <v>2.5663450119332801E-2</v>
      </c>
      <c r="D130" s="18">
        <v>1.5747787456920102E-2</v>
      </c>
      <c r="E130" s="18">
        <v>4.1558930621089403E-2</v>
      </c>
      <c r="F130" s="19"/>
      <c r="G130" s="18">
        <v>2.1636873408808498E-2</v>
      </c>
      <c r="H130" s="18">
        <v>1.09819003748485E-2</v>
      </c>
      <c r="I130" s="18">
        <v>4.2188644999276499E-2</v>
      </c>
      <c r="J130" s="19"/>
      <c r="K130" s="18">
        <v>3.0437466491744801E-2</v>
      </c>
      <c r="L130" s="18">
        <v>1.7613722810858701E-2</v>
      </c>
      <c r="M130" s="18">
        <v>5.2102420000449699E-2</v>
      </c>
      <c r="N130" s="19"/>
    </row>
    <row r="131" spans="1:14" ht="28.5" x14ac:dyDescent="0.25">
      <c r="A131" s="17" t="s">
        <v>488</v>
      </c>
      <c r="B131" s="17" t="s">
        <v>515</v>
      </c>
      <c r="C131" s="18">
        <v>1.0541665802555901E-2</v>
      </c>
      <c r="D131" s="18">
        <v>5.6986688981804003E-3</v>
      </c>
      <c r="E131" s="18">
        <v>1.9420081896489201E-2</v>
      </c>
      <c r="F131" s="19"/>
      <c r="G131" s="18">
        <v>1.46881003109399E-2</v>
      </c>
      <c r="H131" s="18">
        <v>7.6173655321590001E-3</v>
      </c>
      <c r="I131" s="18">
        <v>2.8136082070470799E-2</v>
      </c>
      <c r="J131" s="19"/>
      <c r="K131" s="18">
        <v>5.6255428392404001E-3</v>
      </c>
      <c r="L131" s="18">
        <v>2.0310685324799998E-3</v>
      </c>
      <c r="M131" s="18">
        <v>1.54826315368189E-2</v>
      </c>
      <c r="N131" s="19"/>
    </row>
    <row r="132" spans="1:14" ht="42.75" x14ac:dyDescent="0.25">
      <c r="A132" s="17" t="s">
        <v>488</v>
      </c>
      <c r="B132" s="17" t="s">
        <v>516</v>
      </c>
      <c r="C132" s="18">
        <v>2.4946614011665002E-3</v>
      </c>
      <c r="D132" s="18">
        <v>8.5505573145349995E-4</v>
      </c>
      <c r="E132" s="18">
        <v>7.2554498046537002E-3</v>
      </c>
      <c r="F132" s="19"/>
      <c r="G132" s="18">
        <v>3.9276688010727997E-3</v>
      </c>
      <c r="H132" s="18">
        <v>1.1741166915951E-3</v>
      </c>
      <c r="I132" s="18">
        <v>1.3054482777837601E-2</v>
      </c>
      <c r="J132" s="19"/>
      <c r="K132" s="18">
        <v>7.9564973921069997E-4</v>
      </c>
      <c r="L132" s="18">
        <v>1.1087004636840001E-4</v>
      </c>
      <c r="M132" s="18">
        <v>5.6858637560968997E-3</v>
      </c>
      <c r="N132" s="19"/>
    </row>
    <row r="133" spans="1:14" x14ac:dyDescent="0.25">
      <c r="A133" s="17" t="s">
        <v>488</v>
      </c>
      <c r="B133" s="17" t="s">
        <v>517</v>
      </c>
      <c r="C133" s="18">
        <v>3.7659669707150303E-2</v>
      </c>
      <c r="D133" s="18">
        <v>2.8672016743349901E-2</v>
      </c>
      <c r="E133" s="18">
        <v>4.93215750266165E-2</v>
      </c>
      <c r="F133" s="19"/>
      <c r="G133" s="18">
        <v>3.3203642516077901E-2</v>
      </c>
      <c r="H133" s="18">
        <v>2.25919633730359E-2</v>
      </c>
      <c r="I133" s="18">
        <v>4.85521394797825E-2</v>
      </c>
      <c r="J133" s="19"/>
      <c r="K133" s="18">
        <v>4.2942853983881098E-2</v>
      </c>
      <c r="L133" s="18">
        <v>2.7814908790218501E-2</v>
      </c>
      <c r="M133" s="18">
        <v>6.57421835459608E-2</v>
      </c>
      <c r="N133" s="19"/>
    </row>
    <row r="134" spans="1:14" x14ac:dyDescent="0.25">
      <c r="A134" s="17" t="s">
        <v>488</v>
      </c>
      <c r="B134" s="17" t="s">
        <v>518</v>
      </c>
      <c r="C134" s="18">
        <v>2.3481761199673E-3</v>
      </c>
      <c r="D134" s="18">
        <v>7.4044613175880002E-4</v>
      </c>
      <c r="E134" s="18">
        <v>7.4208443729767001E-3</v>
      </c>
      <c r="F134" s="19"/>
      <c r="G134" s="18">
        <v>9.5943448538190004E-4</v>
      </c>
      <c r="H134" s="18">
        <v>2.184554053773E-4</v>
      </c>
      <c r="I134" s="18">
        <v>4.2031748893656996E-3</v>
      </c>
      <c r="J134" s="19"/>
      <c r="K134" s="18">
        <v>3.9947051139965E-3</v>
      </c>
      <c r="L134" s="18">
        <v>9.5783940503909996E-4</v>
      </c>
      <c r="M134" s="18">
        <v>1.6501034814018399E-2</v>
      </c>
      <c r="N134" s="24" t="s">
        <v>501</v>
      </c>
    </row>
    <row r="135" spans="1:14" x14ac:dyDescent="0.25">
      <c r="A135" s="17" t="s">
        <v>488</v>
      </c>
      <c r="B135" s="17" t="s">
        <v>519</v>
      </c>
      <c r="C135" s="18">
        <v>0</v>
      </c>
      <c r="D135" s="19"/>
      <c r="E135" s="19"/>
      <c r="F135" s="19"/>
      <c r="G135" s="18">
        <v>0</v>
      </c>
      <c r="H135" s="19"/>
      <c r="I135" s="19"/>
      <c r="J135" s="19"/>
      <c r="K135" s="18">
        <v>0</v>
      </c>
      <c r="L135" s="19"/>
      <c r="M135" s="19"/>
      <c r="N135" s="19"/>
    </row>
    <row r="136" spans="1:14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</row>
    <row r="137" spans="1:14" x14ac:dyDescent="0.25">
      <c r="A137" s="20" t="s">
        <v>489</v>
      </c>
      <c r="B137" s="20" t="s">
        <v>509</v>
      </c>
      <c r="C137" s="21">
        <v>2.3810146104685799E-2</v>
      </c>
      <c r="D137" s="21">
        <v>1.8329672496252201E-2</v>
      </c>
      <c r="E137" s="21">
        <v>3.0877709924739899E-2</v>
      </c>
      <c r="F137" s="22"/>
      <c r="G137" s="21">
        <v>1.6270416657684299E-2</v>
      </c>
      <c r="H137" s="21">
        <v>1.0821277001904399E-2</v>
      </c>
      <c r="I137" s="21">
        <v>2.43958402431553E-2</v>
      </c>
      <c r="J137" s="22"/>
      <c r="K137" s="21">
        <v>3.25302784448816E-2</v>
      </c>
      <c r="L137" s="21">
        <v>2.3027558773479E-2</v>
      </c>
      <c r="M137" s="21">
        <v>4.5770740657448697E-2</v>
      </c>
      <c r="N137" s="22"/>
    </row>
    <row r="138" spans="1:14" ht="42.75" x14ac:dyDescent="0.25">
      <c r="A138" s="20" t="s">
        <v>489</v>
      </c>
      <c r="B138" s="20" t="s">
        <v>510</v>
      </c>
      <c r="C138" s="21">
        <v>5.1557114235641997E-3</v>
      </c>
      <c r="D138" s="21">
        <v>3.1165984180641999E-3</v>
      </c>
      <c r="E138" s="21">
        <v>8.5175663059240993E-3</v>
      </c>
      <c r="F138" s="22"/>
      <c r="G138" s="21">
        <v>8.5705998045398999E-3</v>
      </c>
      <c r="H138" s="21">
        <v>4.9435848548912004E-3</v>
      </c>
      <c r="I138" s="21">
        <v>1.48190567006161E-2</v>
      </c>
      <c r="J138" s="22"/>
      <c r="K138" s="21">
        <v>1.2061958847875999E-3</v>
      </c>
      <c r="L138" s="21">
        <v>4.116389161637E-4</v>
      </c>
      <c r="M138" s="21">
        <v>3.5290143809373E-3</v>
      </c>
      <c r="N138" s="22"/>
    </row>
    <row r="139" spans="1:14" ht="57" x14ac:dyDescent="0.25">
      <c r="A139" s="20" t="s">
        <v>489</v>
      </c>
      <c r="B139" s="20" t="s">
        <v>511</v>
      </c>
      <c r="C139" s="21">
        <v>3.4351398504966303E-2</v>
      </c>
      <c r="D139" s="21">
        <v>2.76765093063434E-2</v>
      </c>
      <c r="E139" s="21">
        <v>4.2565632427321899E-2</v>
      </c>
      <c r="F139" s="22"/>
      <c r="G139" s="21">
        <v>3.5207567945115099E-2</v>
      </c>
      <c r="H139" s="21">
        <v>2.61342945762238E-2</v>
      </c>
      <c r="I139" s="21">
        <v>4.7277965146811401E-2</v>
      </c>
      <c r="J139" s="22"/>
      <c r="K139" s="21">
        <v>3.3361189124615498E-2</v>
      </c>
      <c r="L139" s="21">
        <v>2.4001312440970899E-2</v>
      </c>
      <c r="M139" s="21">
        <v>4.6198394216980701E-2</v>
      </c>
      <c r="N139" s="22"/>
    </row>
    <row r="140" spans="1:14" ht="57" x14ac:dyDescent="0.25">
      <c r="A140" s="20" t="s">
        <v>489</v>
      </c>
      <c r="B140" s="20" t="s">
        <v>512</v>
      </c>
      <c r="C140" s="21">
        <v>0.319365888022207</v>
      </c>
      <c r="D140" s="21">
        <v>0.30103566986350699</v>
      </c>
      <c r="E140" s="21">
        <v>0.33827207518566699</v>
      </c>
      <c r="F140" s="22"/>
      <c r="G140" s="21">
        <v>0.33997713152595699</v>
      </c>
      <c r="H140" s="21">
        <v>0.31631206605187101</v>
      </c>
      <c r="I140" s="21">
        <v>0.36446886394929201</v>
      </c>
      <c r="J140" s="22"/>
      <c r="K140" s="21">
        <v>0.29552779511555</v>
      </c>
      <c r="L140" s="21">
        <v>0.27060411665050499</v>
      </c>
      <c r="M140" s="21">
        <v>0.32173447216226297</v>
      </c>
      <c r="N140" s="22"/>
    </row>
    <row r="141" spans="1:14" ht="28.5" x14ac:dyDescent="0.25">
      <c r="A141" s="20" t="s">
        <v>489</v>
      </c>
      <c r="B141" s="20" t="s">
        <v>513</v>
      </c>
      <c r="C141" s="21">
        <v>0.53295831488331802</v>
      </c>
      <c r="D141" s="21">
        <v>0.51157531427255098</v>
      </c>
      <c r="E141" s="21">
        <v>0.554220914212046</v>
      </c>
      <c r="F141" s="22"/>
      <c r="G141" s="21">
        <v>0.52863315997244198</v>
      </c>
      <c r="H141" s="21">
        <v>0.50156546486792497</v>
      </c>
      <c r="I141" s="21">
        <v>0.55553351684979502</v>
      </c>
      <c r="J141" s="22"/>
      <c r="K141" s="21">
        <v>0.53796060620952701</v>
      </c>
      <c r="L141" s="21">
        <v>0.50817346587144796</v>
      </c>
      <c r="M141" s="21">
        <v>0.56747917637157297</v>
      </c>
      <c r="N141" s="22"/>
    </row>
    <row r="142" spans="1:14" ht="71.25" x14ac:dyDescent="0.25">
      <c r="A142" s="20" t="s">
        <v>489</v>
      </c>
      <c r="B142" s="20" t="s">
        <v>514</v>
      </c>
      <c r="C142" s="21">
        <v>1.4189541125553699E-2</v>
      </c>
      <c r="D142" s="21">
        <v>1.0611476107752701E-2</v>
      </c>
      <c r="E142" s="21">
        <v>1.8950978384073301E-2</v>
      </c>
      <c r="F142" s="22"/>
      <c r="G142" s="21">
        <v>1.7391426048984401E-2</v>
      </c>
      <c r="H142" s="21">
        <v>1.23121771499194E-2</v>
      </c>
      <c r="I142" s="21">
        <v>2.4514054680444701E-2</v>
      </c>
      <c r="J142" s="22"/>
      <c r="K142" s="21">
        <v>1.0486376381161301E-2</v>
      </c>
      <c r="L142" s="21">
        <v>6.1163594549474001E-3</v>
      </c>
      <c r="M142" s="21">
        <v>1.7922380064111398E-2</v>
      </c>
      <c r="N142" s="22"/>
    </row>
    <row r="143" spans="1:14" ht="28.5" x14ac:dyDescent="0.25">
      <c r="A143" s="20" t="s">
        <v>489</v>
      </c>
      <c r="B143" s="20" t="s">
        <v>515</v>
      </c>
      <c r="C143" s="21">
        <v>1.6157270255610701E-2</v>
      </c>
      <c r="D143" s="21">
        <v>1.1677762169532299E-2</v>
      </c>
      <c r="E143" s="21">
        <v>2.2316287042420301E-2</v>
      </c>
      <c r="F143" s="22"/>
      <c r="G143" s="21">
        <v>1.28388698668504E-2</v>
      </c>
      <c r="H143" s="21">
        <v>8.0001249899841996E-3</v>
      </c>
      <c r="I143" s="21">
        <v>2.0543641882735102E-2</v>
      </c>
      <c r="J143" s="22"/>
      <c r="K143" s="21">
        <v>1.9995191861571698E-2</v>
      </c>
      <c r="L143" s="21">
        <v>1.3256820387922299E-2</v>
      </c>
      <c r="M143" s="21">
        <v>3.0054320431511301E-2</v>
      </c>
      <c r="N143" s="22"/>
    </row>
    <row r="144" spans="1:14" ht="42.75" x14ac:dyDescent="0.25">
      <c r="A144" s="20" t="s">
        <v>489</v>
      </c>
      <c r="B144" s="20" t="s">
        <v>516</v>
      </c>
      <c r="C144" s="21">
        <v>6.5522068288261003E-3</v>
      </c>
      <c r="D144" s="21">
        <v>3.9041719621087999E-3</v>
      </c>
      <c r="E144" s="21">
        <v>1.0976500235133999E-2</v>
      </c>
      <c r="F144" s="22"/>
      <c r="G144" s="21">
        <v>4.4214451515316999E-3</v>
      </c>
      <c r="H144" s="21">
        <v>1.7462730343699999E-3</v>
      </c>
      <c r="I144" s="21">
        <v>1.11490292351328E-2</v>
      </c>
      <c r="J144" s="22"/>
      <c r="K144" s="21">
        <v>9.0165557079247005E-3</v>
      </c>
      <c r="L144" s="21">
        <v>4.8264954514154997E-3</v>
      </c>
      <c r="M144" s="21">
        <v>1.6782818778023501E-2</v>
      </c>
      <c r="N144" s="22"/>
    </row>
    <row r="145" spans="1:14" x14ac:dyDescent="0.25">
      <c r="A145" s="20" t="s">
        <v>489</v>
      </c>
      <c r="B145" s="20" t="s">
        <v>517</v>
      </c>
      <c r="C145" s="21">
        <v>4.3438993302691402E-2</v>
      </c>
      <c r="D145" s="21">
        <v>3.6083512298368002E-2</v>
      </c>
      <c r="E145" s="21">
        <v>5.22126424644117E-2</v>
      </c>
      <c r="F145" s="22"/>
      <c r="G145" s="21">
        <v>3.3983350525830201E-2</v>
      </c>
      <c r="H145" s="21">
        <v>2.6089556219284799E-2</v>
      </c>
      <c r="I145" s="21">
        <v>4.4157243171423097E-2</v>
      </c>
      <c r="J145" s="22"/>
      <c r="K145" s="21">
        <v>5.4374990005946901E-2</v>
      </c>
      <c r="L145" s="21">
        <v>4.25466272490648E-2</v>
      </c>
      <c r="M145" s="21">
        <v>6.9253894786566197E-2</v>
      </c>
      <c r="N145" s="22"/>
    </row>
    <row r="146" spans="1:14" x14ac:dyDescent="0.25">
      <c r="A146" s="20" t="s">
        <v>489</v>
      </c>
      <c r="B146" s="20" t="s">
        <v>518</v>
      </c>
      <c r="C146" s="21">
        <v>3.3214634527258002E-3</v>
      </c>
      <c r="D146" s="21">
        <v>1.631967590904E-3</v>
      </c>
      <c r="E146" s="21">
        <v>6.7481891410876996E-3</v>
      </c>
      <c r="F146" s="22"/>
      <c r="G146" s="21">
        <v>1.5543979302955E-3</v>
      </c>
      <c r="H146" s="21">
        <v>5.2314560463829997E-4</v>
      </c>
      <c r="I146" s="21">
        <v>4.6091348368164E-3</v>
      </c>
      <c r="J146" s="22"/>
      <c r="K146" s="21">
        <v>5.3651767341775999E-3</v>
      </c>
      <c r="L146" s="21">
        <v>2.2264950370397998E-3</v>
      </c>
      <c r="M146" s="21">
        <v>1.28713686557485E-2</v>
      </c>
      <c r="N146" s="22"/>
    </row>
    <row r="147" spans="1:14" x14ac:dyDescent="0.25">
      <c r="A147" s="20" t="s">
        <v>489</v>
      </c>
      <c r="B147" s="20" t="s">
        <v>519</v>
      </c>
      <c r="C147" s="21">
        <v>6.9906609584909996E-4</v>
      </c>
      <c r="D147" s="21">
        <v>1.2127626485180001E-4</v>
      </c>
      <c r="E147" s="21">
        <v>4.0185249397482999E-3</v>
      </c>
      <c r="F147" s="22"/>
      <c r="G147" s="21">
        <v>1.1516345707698E-3</v>
      </c>
      <c r="H147" s="21">
        <v>1.611740417079E-4</v>
      </c>
      <c r="I147" s="21">
        <v>8.1789673547762991E-3</v>
      </c>
      <c r="J147" s="22"/>
      <c r="K147" s="21">
        <v>1.756445298566E-4</v>
      </c>
      <c r="L147" s="21">
        <v>2.4582913114368801E-5</v>
      </c>
      <c r="M147" s="21">
        <v>1.2538135120055E-3</v>
      </c>
      <c r="N147" s="22"/>
    </row>
    <row r="148" spans="1:14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</row>
    <row r="149" spans="1:14" x14ac:dyDescent="0.25">
      <c r="A149" s="17" t="s">
        <v>490</v>
      </c>
      <c r="B149" s="17" t="s">
        <v>509</v>
      </c>
      <c r="C149" s="18">
        <v>2.2818922727066902E-2</v>
      </c>
      <c r="D149" s="18">
        <v>1.6170038000725799E-2</v>
      </c>
      <c r="E149" s="18">
        <v>3.2112496164401601E-2</v>
      </c>
      <c r="F149" s="19"/>
      <c r="G149" s="18">
        <v>1.9460714726807899E-2</v>
      </c>
      <c r="H149" s="18">
        <v>1.16833048516443E-2</v>
      </c>
      <c r="I149" s="18">
        <v>3.2246511928608397E-2</v>
      </c>
      <c r="J149" s="19"/>
      <c r="K149" s="18">
        <v>2.6806196767157599E-2</v>
      </c>
      <c r="L149" s="18">
        <v>1.73835613311349E-2</v>
      </c>
      <c r="M149" s="18">
        <v>4.1122556515358497E-2</v>
      </c>
      <c r="N149" s="19"/>
    </row>
    <row r="150" spans="1:14" ht="42.75" x14ac:dyDescent="0.25">
      <c r="A150" s="17" t="s">
        <v>490</v>
      </c>
      <c r="B150" s="17" t="s">
        <v>510</v>
      </c>
      <c r="C150" s="18">
        <v>9.3346665759029002E-3</v>
      </c>
      <c r="D150" s="18">
        <v>6.0835589951805996E-3</v>
      </c>
      <c r="E150" s="18">
        <v>1.4298200680159899E-2</v>
      </c>
      <c r="F150" s="19"/>
      <c r="G150" s="18">
        <v>1.2246771283297301E-2</v>
      </c>
      <c r="H150" s="18">
        <v>7.1201886281801003E-3</v>
      </c>
      <c r="I150" s="18">
        <v>2.0986506825249801E-2</v>
      </c>
      <c r="J150" s="19"/>
      <c r="K150" s="18">
        <v>5.8770607632423998E-3</v>
      </c>
      <c r="L150" s="18">
        <v>2.9208091714677002E-3</v>
      </c>
      <c r="M150" s="18">
        <v>1.17900557914252E-2</v>
      </c>
      <c r="N150" s="19"/>
    </row>
    <row r="151" spans="1:14" ht="57" x14ac:dyDescent="0.25">
      <c r="A151" s="17" t="s">
        <v>490</v>
      </c>
      <c r="B151" s="17" t="s">
        <v>511</v>
      </c>
      <c r="C151" s="18">
        <v>2.2096517104735199E-2</v>
      </c>
      <c r="D151" s="18">
        <v>1.6133664005539301E-2</v>
      </c>
      <c r="E151" s="18">
        <v>3.0195548954582801E-2</v>
      </c>
      <c r="F151" s="19"/>
      <c r="G151" s="18">
        <v>2.3151772051831301E-2</v>
      </c>
      <c r="H151" s="18">
        <v>1.56208595267833E-2</v>
      </c>
      <c r="I151" s="18">
        <v>3.4187290399457497E-2</v>
      </c>
      <c r="J151" s="19"/>
      <c r="K151" s="18">
        <v>2.08435897530319E-2</v>
      </c>
      <c r="L151" s="18">
        <v>1.3299829742161999E-2</v>
      </c>
      <c r="M151" s="18">
        <v>3.2525178134768198E-2</v>
      </c>
      <c r="N151" s="19"/>
    </row>
    <row r="152" spans="1:14" ht="57" x14ac:dyDescent="0.25">
      <c r="A152" s="17" t="s">
        <v>490</v>
      </c>
      <c r="B152" s="17" t="s">
        <v>512</v>
      </c>
      <c r="C152" s="18">
        <v>0.34507239259642197</v>
      </c>
      <c r="D152" s="18">
        <v>0.32135597951768402</v>
      </c>
      <c r="E152" s="18">
        <v>0.36958590007681102</v>
      </c>
      <c r="F152" s="19"/>
      <c r="G152" s="18">
        <v>0.363704776069596</v>
      </c>
      <c r="H152" s="18">
        <v>0.33364666926973402</v>
      </c>
      <c r="I152" s="18">
        <v>0.39486615133569702</v>
      </c>
      <c r="J152" s="19"/>
      <c r="K152" s="18">
        <v>0.32294975489147199</v>
      </c>
      <c r="L152" s="18">
        <v>0.289701882934291</v>
      </c>
      <c r="M152" s="18">
        <v>0.35808968930861201</v>
      </c>
      <c r="N152" s="19"/>
    </row>
    <row r="153" spans="1:14" ht="28.5" x14ac:dyDescent="0.25">
      <c r="A153" s="17" t="s">
        <v>490</v>
      </c>
      <c r="B153" s="17" t="s">
        <v>513</v>
      </c>
      <c r="C153" s="18">
        <v>0.48602770223553599</v>
      </c>
      <c r="D153" s="18">
        <v>0.45970680544123999</v>
      </c>
      <c r="E153" s="18">
        <v>0.51242632731436699</v>
      </c>
      <c r="F153" s="19"/>
      <c r="G153" s="18">
        <v>0.48148848847514503</v>
      </c>
      <c r="H153" s="18">
        <v>0.44867380069481699</v>
      </c>
      <c r="I153" s="18">
        <v>0.51446364212384699</v>
      </c>
      <c r="J153" s="19"/>
      <c r="K153" s="18">
        <v>0.49141721032671098</v>
      </c>
      <c r="L153" s="18">
        <v>0.45351115092838001</v>
      </c>
      <c r="M153" s="18">
        <v>0.52942221518574994</v>
      </c>
      <c r="N153" s="19"/>
    </row>
    <row r="154" spans="1:14" ht="71.25" x14ac:dyDescent="0.25">
      <c r="A154" s="17" t="s">
        <v>490</v>
      </c>
      <c r="B154" s="17" t="s">
        <v>514</v>
      </c>
      <c r="C154" s="18">
        <v>3.4478029175392E-2</v>
      </c>
      <c r="D154" s="18">
        <v>2.5502158616396101E-2</v>
      </c>
      <c r="E154" s="18">
        <v>4.6462467985970299E-2</v>
      </c>
      <c r="F154" s="19"/>
      <c r="G154" s="18">
        <v>3.2796773267775602E-2</v>
      </c>
      <c r="H154" s="18">
        <v>2.3268151938186699E-2</v>
      </c>
      <c r="I154" s="18">
        <v>4.6043546696737402E-2</v>
      </c>
      <c r="J154" s="19"/>
      <c r="K154" s="18">
        <v>3.6474221202410902E-2</v>
      </c>
      <c r="L154" s="18">
        <v>2.3657289954732898E-2</v>
      </c>
      <c r="M154" s="18">
        <v>5.5837919406328498E-2</v>
      </c>
      <c r="N154" s="19"/>
    </row>
    <row r="155" spans="1:14" ht="28.5" x14ac:dyDescent="0.25">
      <c r="A155" s="17" t="s">
        <v>490</v>
      </c>
      <c r="B155" s="17" t="s">
        <v>515</v>
      </c>
      <c r="C155" s="18">
        <v>2.1229932537799499E-2</v>
      </c>
      <c r="D155" s="18">
        <v>1.44464956979025E-2</v>
      </c>
      <c r="E155" s="18">
        <v>3.1098066362303299E-2</v>
      </c>
      <c r="F155" s="19"/>
      <c r="G155" s="18">
        <v>1.75844029348717E-2</v>
      </c>
      <c r="H155" s="18">
        <v>9.9225237914640999E-3</v>
      </c>
      <c r="I155" s="18">
        <v>3.0977450452110301E-2</v>
      </c>
      <c r="J155" s="19"/>
      <c r="K155" s="18">
        <v>2.55583498207714E-2</v>
      </c>
      <c r="L155" s="18">
        <v>1.5121538432781301E-2</v>
      </c>
      <c r="M155" s="18">
        <v>4.28849351220838E-2</v>
      </c>
      <c r="N155" s="19"/>
    </row>
    <row r="156" spans="1:14" ht="42.75" x14ac:dyDescent="0.25">
      <c r="A156" s="17" t="s">
        <v>490</v>
      </c>
      <c r="B156" s="17" t="s">
        <v>516</v>
      </c>
      <c r="C156" s="18">
        <v>5.0985398386113002E-3</v>
      </c>
      <c r="D156" s="18">
        <v>2.5154094341888001E-3</v>
      </c>
      <c r="E156" s="18">
        <v>1.0306934940231801E-2</v>
      </c>
      <c r="F156" s="19"/>
      <c r="G156" s="18">
        <v>1.9087788088326999E-3</v>
      </c>
      <c r="H156" s="18">
        <v>4.9515594621480003E-4</v>
      </c>
      <c r="I156" s="18">
        <v>7.3285687425591996E-3</v>
      </c>
      <c r="J156" s="19"/>
      <c r="K156" s="18">
        <v>8.8858130948084001E-3</v>
      </c>
      <c r="L156" s="18">
        <v>3.9053269784002E-3</v>
      </c>
      <c r="M156" s="18">
        <v>2.0089838240627E-2</v>
      </c>
      <c r="N156" s="19"/>
    </row>
    <row r="157" spans="1:14" x14ac:dyDescent="0.25">
      <c r="A157" s="17" t="s">
        <v>490</v>
      </c>
      <c r="B157" s="17" t="s">
        <v>517</v>
      </c>
      <c r="C157" s="18">
        <v>4.8282504570292602E-2</v>
      </c>
      <c r="D157" s="18">
        <v>3.8505827284181102E-2</v>
      </c>
      <c r="E157" s="18">
        <v>6.03855935359109E-2</v>
      </c>
      <c r="F157" s="19"/>
      <c r="G157" s="18">
        <v>4.0912605302617401E-2</v>
      </c>
      <c r="H157" s="18">
        <v>3.0678456943431201E-2</v>
      </c>
      <c r="I157" s="18">
        <v>5.4369309577543601E-2</v>
      </c>
      <c r="J157" s="19"/>
      <c r="K157" s="18">
        <v>5.70329476714398E-2</v>
      </c>
      <c r="L157" s="18">
        <v>4.2589556917088697E-2</v>
      </c>
      <c r="M157" s="18">
        <v>7.5985774560720101E-2</v>
      </c>
      <c r="N157" s="19"/>
    </row>
    <row r="158" spans="1:14" x14ac:dyDescent="0.25">
      <c r="A158" s="17" t="s">
        <v>490</v>
      </c>
      <c r="B158" s="17" t="s">
        <v>518</v>
      </c>
      <c r="C158" s="18">
        <v>4.7724107198486004E-3</v>
      </c>
      <c r="D158" s="18">
        <v>2.4346396904961001E-3</v>
      </c>
      <c r="E158" s="18">
        <v>9.3339347493404997E-3</v>
      </c>
      <c r="F158" s="19"/>
      <c r="G158" s="18">
        <v>5.6031335611587997E-3</v>
      </c>
      <c r="H158" s="18">
        <v>2.1593235273285999E-3</v>
      </c>
      <c r="I158" s="18">
        <v>1.44597343794221E-2</v>
      </c>
      <c r="J158" s="19"/>
      <c r="K158" s="18">
        <v>3.7860752637330001E-3</v>
      </c>
      <c r="L158" s="18">
        <v>1.6713646422856999E-3</v>
      </c>
      <c r="M158" s="18">
        <v>8.5535197723417E-3</v>
      </c>
      <c r="N158" s="19"/>
    </row>
    <row r="159" spans="1:14" x14ac:dyDescent="0.25">
      <c r="A159" s="17" t="s">
        <v>490</v>
      </c>
      <c r="B159" s="17" t="s">
        <v>519</v>
      </c>
      <c r="C159" s="18">
        <v>2.3926708702240001E-4</v>
      </c>
      <c r="D159" s="18">
        <v>3.3514695315339801E-5</v>
      </c>
      <c r="E159" s="18">
        <v>1.7060132437224E-3</v>
      </c>
      <c r="F159" s="19"/>
      <c r="G159" s="18">
        <v>4.4078537690130001E-4</v>
      </c>
      <c r="H159" s="18">
        <v>6.1675917082617795E-5</v>
      </c>
      <c r="I159" s="18">
        <v>3.1428801151419999E-3</v>
      </c>
      <c r="J159" s="19"/>
      <c r="K159" s="18">
        <v>0</v>
      </c>
      <c r="L159" s="19"/>
      <c r="M159" s="19"/>
      <c r="N159" s="19"/>
    </row>
    <row r="160" spans="1:14" x14ac:dyDescent="0.25">
      <c r="A160" s="17" t="s">
        <v>490</v>
      </c>
      <c r="B160" s="17" t="s">
        <v>520</v>
      </c>
      <c r="C160" s="18">
        <v>5.4911483136890001E-4</v>
      </c>
      <c r="D160" s="18">
        <v>1.696699810391E-4</v>
      </c>
      <c r="E160" s="18">
        <v>1.7756317304599E-3</v>
      </c>
      <c r="F160" s="19"/>
      <c r="G160" s="18">
        <v>7.0099814116629999E-4</v>
      </c>
      <c r="H160" s="18">
        <v>1.6136444990679999E-4</v>
      </c>
      <c r="I160" s="18">
        <v>3.0397838714386E-3</v>
      </c>
      <c r="J160" s="19"/>
      <c r="K160" s="18">
        <v>3.6878044522259997E-4</v>
      </c>
      <c r="L160" s="18">
        <v>5.15908353469147E-5</v>
      </c>
      <c r="M160" s="18">
        <v>2.6309770250364998E-3</v>
      </c>
      <c r="N160" s="19"/>
    </row>
    <row r="161" spans="1:14" x14ac:dyDescent="0.25">
      <c r="A161" s="20" t="s">
        <v>491</v>
      </c>
      <c r="B161" s="20" t="s">
        <v>509</v>
      </c>
      <c r="C161" s="21">
        <v>3.3541582112319897E-2</v>
      </c>
      <c r="D161" s="21">
        <v>2.2850974247304201E-2</v>
      </c>
      <c r="E161" s="21">
        <v>4.8982970385402697E-2</v>
      </c>
      <c r="F161" s="22"/>
      <c r="G161" s="21">
        <v>2.48745907830361E-2</v>
      </c>
      <c r="H161" s="21">
        <v>1.45422903280692E-2</v>
      </c>
      <c r="I161" s="21">
        <v>4.2233378223506202E-2</v>
      </c>
      <c r="J161" s="22"/>
      <c r="K161" s="21">
        <v>4.37030584300366E-2</v>
      </c>
      <c r="L161" s="21">
        <v>2.4538624428905201E-2</v>
      </c>
      <c r="M161" s="21">
        <v>7.6658504998191504E-2</v>
      </c>
      <c r="N161" s="22"/>
    </row>
    <row r="162" spans="1:14" ht="42.75" x14ac:dyDescent="0.25">
      <c r="A162" s="20" t="s">
        <v>491</v>
      </c>
      <c r="B162" s="20" t="s">
        <v>510</v>
      </c>
      <c r="C162" s="21">
        <v>1.2612125264977601E-2</v>
      </c>
      <c r="D162" s="21">
        <v>6.5288938777317996E-3</v>
      </c>
      <c r="E162" s="21">
        <v>2.4225136298009899E-2</v>
      </c>
      <c r="F162" s="22"/>
      <c r="G162" s="21">
        <v>9.6709599748383002E-3</v>
      </c>
      <c r="H162" s="21">
        <v>4.5627696044909004E-3</v>
      </c>
      <c r="I162" s="21">
        <v>2.0380870999098601E-2</v>
      </c>
      <c r="J162" s="22"/>
      <c r="K162" s="21">
        <v>1.6060447791995901E-2</v>
      </c>
      <c r="L162" s="21">
        <v>6.2933826630847999E-3</v>
      </c>
      <c r="M162" s="21">
        <v>4.03697834381333E-2</v>
      </c>
      <c r="N162" s="24" t="s">
        <v>501</v>
      </c>
    </row>
    <row r="163" spans="1:14" ht="57" x14ac:dyDescent="0.25">
      <c r="A163" s="20" t="s">
        <v>491</v>
      </c>
      <c r="B163" s="20" t="s">
        <v>511</v>
      </c>
      <c r="C163" s="21">
        <v>5.2436871106449102E-2</v>
      </c>
      <c r="D163" s="21">
        <v>3.8469554437686598E-2</v>
      </c>
      <c r="E163" s="21">
        <v>7.1100376916489794E-2</v>
      </c>
      <c r="F163" s="22"/>
      <c r="G163" s="21">
        <v>5.2157618717184398E-2</v>
      </c>
      <c r="H163" s="21">
        <v>3.6880458250328998E-2</v>
      </c>
      <c r="I163" s="21">
        <v>7.3281598828859998E-2</v>
      </c>
      <c r="J163" s="22"/>
      <c r="K163" s="21">
        <v>5.2764276134603702E-2</v>
      </c>
      <c r="L163" s="21">
        <v>3.2877237876627698E-2</v>
      </c>
      <c r="M163" s="21">
        <v>8.3640390417981894E-2</v>
      </c>
      <c r="N163" s="22"/>
    </row>
    <row r="164" spans="1:14" ht="57" x14ac:dyDescent="0.25">
      <c r="A164" s="20" t="s">
        <v>491</v>
      </c>
      <c r="B164" s="20" t="s">
        <v>512</v>
      </c>
      <c r="C164" s="21">
        <v>0.30656968022754999</v>
      </c>
      <c r="D164" s="21">
        <v>0.278209833298386</v>
      </c>
      <c r="E164" s="21">
        <v>0.33647280069815</v>
      </c>
      <c r="F164" s="22"/>
      <c r="G164" s="21">
        <v>0.31555677582074299</v>
      </c>
      <c r="H164" s="21">
        <v>0.27641908485400402</v>
      </c>
      <c r="I164" s="21">
        <v>0.35749805782865401</v>
      </c>
      <c r="J164" s="22"/>
      <c r="K164" s="21">
        <v>0.29603290275014299</v>
      </c>
      <c r="L164" s="21">
        <v>0.254477689758558</v>
      </c>
      <c r="M164" s="21">
        <v>0.34126767394278201</v>
      </c>
      <c r="N164" s="22"/>
    </row>
    <row r="165" spans="1:14" ht="28.5" x14ac:dyDescent="0.25">
      <c r="A165" s="20" t="s">
        <v>491</v>
      </c>
      <c r="B165" s="20" t="s">
        <v>513</v>
      </c>
      <c r="C165" s="21">
        <v>0.45366892452867102</v>
      </c>
      <c r="D165" s="21">
        <v>0.41769958544039898</v>
      </c>
      <c r="E165" s="21">
        <v>0.49012855259847798</v>
      </c>
      <c r="F165" s="22"/>
      <c r="G165" s="21">
        <v>0.48403032985369299</v>
      </c>
      <c r="H165" s="21">
        <v>0.44028379726347999</v>
      </c>
      <c r="I165" s="21">
        <v>0.52802298590364105</v>
      </c>
      <c r="J165" s="22"/>
      <c r="K165" s="21">
        <v>0.41807217711525102</v>
      </c>
      <c r="L165" s="21">
        <v>0.36331408504939999</v>
      </c>
      <c r="M165" s="21">
        <v>0.47492706998808498</v>
      </c>
      <c r="N165" s="22"/>
    </row>
    <row r="166" spans="1:14" ht="71.25" x14ac:dyDescent="0.25">
      <c r="A166" s="20" t="s">
        <v>491</v>
      </c>
      <c r="B166" s="20" t="s">
        <v>514</v>
      </c>
      <c r="C166" s="21">
        <v>5.2553822479435297E-2</v>
      </c>
      <c r="D166" s="21">
        <v>3.8054243502683403E-2</v>
      </c>
      <c r="E166" s="21">
        <v>7.2163635403727597E-2</v>
      </c>
      <c r="F166" s="22"/>
      <c r="G166" s="21">
        <v>5.1546416451927597E-2</v>
      </c>
      <c r="H166" s="21">
        <v>3.5238255022062397E-2</v>
      </c>
      <c r="I166" s="21">
        <v>7.4816653673195205E-2</v>
      </c>
      <c r="J166" s="22"/>
      <c r="K166" s="21">
        <v>5.37349396747712E-2</v>
      </c>
      <c r="L166" s="21">
        <v>3.1560086180876697E-2</v>
      </c>
      <c r="M166" s="21">
        <v>9.0041742783655399E-2</v>
      </c>
      <c r="N166" s="22"/>
    </row>
    <row r="167" spans="1:14" ht="28.5" x14ac:dyDescent="0.25">
      <c r="A167" s="20" t="s">
        <v>491</v>
      </c>
      <c r="B167" s="20" t="s">
        <v>515</v>
      </c>
      <c r="C167" s="21">
        <v>2.99332506507392E-2</v>
      </c>
      <c r="D167" s="21">
        <v>1.8066211051556601E-2</v>
      </c>
      <c r="E167" s="21">
        <v>4.92047097492508E-2</v>
      </c>
      <c r="F167" s="22"/>
      <c r="G167" s="21">
        <v>1.4946081586595701E-2</v>
      </c>
      <c r="H167" s="21">
        <v>7.0939954318698997E-3</v>
      </c>
      <c r="I167" s="21">
        <v>3.1216113472758301E-2</v>
      </c>
      <c r="J167" s="22"/>
      <c r="K167" s="21">
        <v>4.7504718964126502E-2</v>
      </c>
      <c r="L167" s="21">
        <v>2.6735591320083501E-2</v>
      </c>
      <c r="M167" s="21">
        <v>8.3031573990469801E-2</v>
      </c>
      <c r="N167" s="22"/>
    </row>
    <row r="168" spans="1:14" ht="42.75" x14ac:dyDescent="0.25">
      <c r="A168" s="20" t="s">
        <v>491</v>
      </c>
      <c r="B168" s="20" t="s">
        <v>516</v>
      </c>
      <c r="C168" s="21">
        <v>7.8722413688267004E-3</v>
      </c>
      <c r="D168" s="21">
        <v>3.5592605831350002E-3</v>
      </c>
      <c r="E168" s="21">
        <v>1.7320686656072701E-2</v>
      </c>
      <c r="F168" s="22"/>
      <c r="G168" s="21">
        <v>7.9381217532482999E-3</v>
      </c>
      <c r="H168" s="21">
        <v>2.3817533414423999E-3</v>
      </c>
      <c r="I168" s="21">
        <v>2.6117532090043399E-2</v>
      </c>
      <c r="J168" s="24" t="s">
        <v>501</v>
      </c>
      <c r="K168" s="21">
        <v>7.7950009585540997E-3</v>
      </c>
      <c r="L168" s="21">
        <v>2.7323347954217002E-3</v>
      </c>
      <c r="M168" s="21">
        <v>2.2030912067455399E-2</v>
      </c>
      <c r="N168" s="22"/>
    </row>
    <row r="169" spans="1:14" x14ac:dyDescent="0.25">
      <c r="A169" s="20" t="s">
        <v>491</v>
      </c>
      <c r="B169" s="20" t="s">
        <v>517</v>
      </c>
      <c r="C169" s="21">
        <v>4.6598575177028298E-2</v>
      </c>
      <c r="D169" s="21">
        <v>3.3691820409822999E-2</v>
      </c>
      <c r="E169" s="21">
        <v>6.4121590894133607E-2</v>
      </c>
      <c r="F169" s="22"/>
      <c r="G169" s="21">
        <v>3.7442728170605198E-2</v>
      </c>
      <c r="H169" s="21">
        <v>2.4120391426397499E-2</v>
      </c>
      <c r="I169" s="21">
        <v>5.7688368321495702E-2</v>
      </c>
      <c r="J169" s="22"/>
      <c r="K169" s="21">
        <v>5.7333202568434299E-2</v>
      </c>
      <c r="L169" s="21">
        <v>3.8158783671821503E-2</v>
      </c>
      <c r="M169" s="21">
        <v>8.5288231481471896E-2</v>
      </c>
      <c r="N169" s="22"/>
    </row>
    <row r="170" spans="1:14" x14ac:dyDescent="0.25">
      <c r="A170" s="20" t="s">
        <v>491</v>
      </c>
      <c r="B170" s="20" t="s">
        <v>518</v>
      </c>
      <c r="C170" s="21">
        <v>3.2218586333483002E-3</v>
      </c>
      <c r="D170" s="21">
        <v>1.0052756157232E-3</v>
      </c>
      <c r="E170" s="21">
        <v>1.0275625381945999E-2</v>
      </c>
      <c r="F170" s="22"/>
      <c r="G170" s="21">
        <v>0</v>
      </c>
      <c r="H170" s="22"/>
      <c r="I170" s="22"/>
      <c r="J170" s="22"/>
      <c r="K170" s="21">
        <v>6.999275612085E-3</v>
      </c>
      <c r="L170" s="21">
        <v>2.1674001354228E-3</v>
      </c>
      <c r="M170" s="21">
        <v>2.2361651799521001E-2</v>
      </c>
      <c r="N170" s="24" t="s">
        <v>501</v>
      </c>
    </row>
    <row r="171" spans="1:14" x14ac:dyDescent="0.25">
      <c r="A171" s="20" t="s">
        <v>491</v>
      </c>
      <c r="B171" s="20" t="s">
        <v>519</v>
      </c>
      <c r="C171" s="21">
        <v>4.018696290504E-4</v>
      </c>
      <c r="D171" s="21">
        <v>5.5788428947411602E-5</v>
      </c>
      <c r="E171" s="21">
        <v>2.8886491810570999E-3</v>
      </c>
      <c r="F171" s="22"/>
      <c r="G171" s="21">
        <v>7.4463484166120003E-4</v>
      </c>
      <c r="H171" s="21">
        <v>1.03432595747E-4</v>
      </c>
      <c r="I171" s="21">
        <v>5.3395692540053E-3</v>
      </c>
      <c r="J171" s="22"/>
      <c r="K171" s="21">
        <v>0</v>
      </c>
      <c r="L171" s="22"/>
      <c r="M171" s="22"/>
      <c r="N171" s="22"/>
    </row>
    <row r="172" spans="1:14" x14ac:dyDescent="0.25">
      <c r="A172" s="20" t="s">
        <v>491</v>
      </c>
      <c r="B172" s="20" t="s">
        <v>520</v>
      </c>
      <c r="C172" s="21">
        <v>5.8919882160440005E-4</v>
      </c>
      <c r="D172" s="21">
        <v>1.4501414716879999E-4</v>
      </c>
      <c r="E172" s="21">
        <v>2.3906874401296999E-3</v>
      </c>
      <c r="F172" s="22"/>
      <c r="G172" s="21">
        <v>1.0917420464670001E-3</v>
      </c>
      <c r="H172" s="21">
        <v>2.6840697445030002E-4</v>
      </c>
      <c r="I172" s="21">
        <v>4.4294573526753997E-3</v>
      </c>
      <c r="J172" s="22"/>
      <c r="K172" s="21">
        <v>0</v>
      </c>
      <c r="L172" s="22"/>
      <c r="M172" s="22"/>
      <c r="N172" s="22"/>
    </row>
    <row r="173" spans="1:14" x14ac:dyDescent="0.25">
      <c r="A173" s="17" t="s">
        <v>492</v>
      </c>
      <c r="B173" s="17" t="s">
        <v>509</v>
      </c>
      <c r="C173" s="18">
        <v>2.8425581939943701E-2</v>
      </c>
      <c r="D173" s="18">
        <v>1.8909122379464099E-2</v>
      </c>
      <c r="E173" s="18">
        <v>4.25238349059682E-2</v>
      </c>
      <c r="F173" s="19"/>
      <c r="G173" s="18">
        <v>1.7141139143657599E-2</v>
      </c>
      <c r="H173" s="18">
        <v>9.7864476325639996E-3</v>
      </c>
      <c r="I173" s="18">
        <v>2.98563611704174E-2</v>
      </c>
      <c r="J173" s="19"/>
      <c r="K173" s="18">
        <v>4.1166955792730602E-2</v>
      </c>
      <c r="L173" s="18">
        <v>2.67074729671011E-2</v>
      </c>
      <c r="M173" s="18">
        <v>6.2948525337641503E-2</v>
      </c>
      <c r="N173" s="19"/>
    </row>
    <row r="174" spans="1:14" ht="42.75" x14ac:dyDescent="0.25">
      <c r="A174" s="17" t="s">
        <v>492</v>
      </c>
      <c r="B174" s="17" t="s">
        <v>510</v>
      </c>
      <c r="C174" s="18">
        <v>1.4264092138761701E-2</v>
      </c>
      <c r="D174" s="18">
        <v>8.3541469226176002E-3</v>
      </c>
      <c r="E174" s="18">
        <v>2.4252638512215201E-2</v>
      </c>
      <c r="F174" s="19"/>
      <c r="G174" s="18">
        <v>9.8878893606563992E-3</v>
      </c>
      <c r="H174" s="18">
        <v>4.5271077417851002E-3</v>
      </c>
      <c r="I174" s="18">
        <v>2.1459802937302E-2</v>
      </c>
      <c r="J174" s="19"/>
      <c r="K174" s="18">
        <v>1.9205305157254299E-2</v>
      </c>
      <c r="L174" s="18">
        <v>9.0760330575857997E-3</v>
      </c>
      <c r="M174" s="18">
        <v>4.0180917718609703E-2</v>
      </c>
      <c r="N174" s="19"/>
    </row>
    <row r="175" spans="1:14" ht="57" x14ac:dyDescent="0.25">
      <c r="A175" s="17" t="s">
        <v>492</v>
      </c>
      <c r="B175" s="17" t="s">
        <v>511</v>
      </c>
      <c r="C175" s="18">
        <v>2.20555333755133E-2</v>
      </c>
      <c r="D175" s="18">
        <v>1.5249744222038401E-2</v>
      </c>
      <c r="E175" s="18">
        <v>3.1800584417559903E-2</v>
      </c>
      <c r="F175" s="19"/>
      <c r="G175" s="18">
        <v>2.3379096448626201E-2</v>
      </c>
      <c r="H175" s="18">
        <v>1.52771963656365E-2</v>
      </c>
      <c r="I175" s="18">
        <v>3.5622216997646901E-2</v>
      </c>
      <c r="J175" s="19"/>
      <c r="K175" s="18">
        <v>2.0561085467298901E-2</v>
      </c>
      <c r="L175" s="18">
        <v>1.08956698079485E-2</v>
      </c>
      <c r="M175" s="18">
        <v>3.8467120289093E-2</v>
      </c>
      <c r="N175" s="19"/>
    </row>
    <row r="176" spans="1:14" ht="57" x14ac:dyDescent="0.25">
      <c r="A176" s="17" t="s">
        <v>492</v>
      </c>
      <c r="B176" s="17" t="s">
        <v>512</v>
      </c>
      <c r="C176" s="18">
        <v>0.41471461614260502</v>
      </c>
      <c r="D176" s="18">
        <v>0.382402421251409</v>
      </c>
      <c r="E176" s="18">
        <v>0.44777756145043501</v>
      </c>
      <c r="F176" s="19"/>
      <c r="G176" s="18">
        <v>0.43289794559861999</v>
      </c>
      <c r="H176" s="18">
        <v>0.39603318894315798</v>
      </c>
      <c r="I176" s="18">
        <v>0.47052090150694298</v>
      </c>
      <c r="J176" s="19"/>
      <c r="K176" s="18">
        <v>0.394183642423307</v>
      </c>
      <c r="L176" s="18">
        <v>0.34802248627757698</v>
      </c>
      <c r="M176" s="18">
        <v>0.44231375811475898</v>
      </c>
      <c r="N176" s="19"/>
    </row>
    <row r="177" spans="1:14" ht="28.5" x14ac:dyDescent="0.25">
      <c r="A177" s="17" t="s">
        <v>492</v>
      </c>
      <c r="B177" s="17" t="s">
        <v>513</v>
      </c>
      <c r="C177" s="18">
        <v>0.42057184377686502</v>
      </c>
      <c r="D177" s="18">
        <v>0.39164487761615902</v>
      </c>
      <c r="E177" s="18">
        <v>0.45005476290963697</v>
      </c>
      <c r="F177" s="19"/>
      <c r="G177" s="18">
        <v>0.42780568948535902</v>
      </c>
      <c r="H177" s="18">
        <v>0.39334198367406797</v>
      </c>
      <c r="I177" s="18">
        <v>0.46298452751147701</v>
      </c>
      <c r="J177" s="19"/>
      <c r="K177" s="18">
        <v>0.41240403839832601</v>
      </c>
      <c r="L177" s="18">
        <v>0.37279551707160502</v>
      </c>
      <c r="M177" s="18">
        <v>0.45318019522063702</v>
      </c>
      <c r="N177" s="19"/>
    </row>
    <row r="178" spans="1:14" ht="71.25" x14ac:dyDescent="0.25">
      <c r="A178" s="17" t="s">
        <v>492</v>
      </c>
      <c r="B178" s="17" t="s">
        <v>514</v>
      </c>
      <c r="C178" s="18">
        <v>1.37461960598652E-2</v>
      </c>
      <c r="D178" s="18">
        <v>8.8699812282182992E-3</v>
      </c>
      <c r="E178" s="18">
        <v>2.1245616345371601E-2</v>
      </c>
      <c r="F178" s="19"/>
      <c r="G178" s="18">
        <v>1.3531836498085001E-2</v>
      </c>
      <c r="H178" s="18">
        <v>7.6794099181871998E-3</v>
      </c>
      <c r="I178" s="18">
        <v>2.3737666387323001E-2</v>
      </c>
      <c r="J178" s="19"/>
      <c r="K178" s="18">
        <v>1.39882315209745E-2</v>
      </c>
      <c r="L178" s="18">
        <v>7.4012644709769001E-3</v>
      </c>
      <c r="M178" s="18">
        <v>2.6282236200007199E-2</v>
      </c>
      <c r="N178" s="19"/>
    </row>
    <row r="179" spans="1:14" ht="28.5" x14ac:dyDescent="0.25">
      <c r="A179" s="17" t="s">
        <v>492</v>
      </c>
      <c r="B179" s="17" t="s">
        <v>515</v>
      </c>
      <c r="C179" s="18">
        <v>1.07018445484462E-2</v>
      </c>
      <c r="D179" s="18">
        <v>6.9401913080667996E-3</v>
      </c>
      <c r="E179" s="18">
        <v>1.6468539939199001E-2</v>
      </c>
      <c r="F179" s="19"/>
      <c r="G179" s="18">
        <v>5.4622073286119998E-3</v>
      </c>
      <c r="H179" s="18">
        <v>2.4706337034751001E-3</v>
      </c>
      <c r="I179" s="18">
        <v>1.20324423869203E-2</v>
      </c>
      <c r="J179" s="19"/>
      <c r="K179" s="18">
        <v>1.66179697728885E-2</v>
      </c>
      <c r="L179" s="18">
        <v>9.8395801845068999E-3</v>
      </c>
      <c r="M179" s="18">
        <v>2.7934188228512801E-2</v>
      </c>
      <c r="N179" s="19"/>
    </row>
    <row r="180" spans="1:14" ht="42.75" x14ac:dyDescent="0.25">
      <c r="A180" s="17" t="s">
        <v>492</v>
      </c>
      <c r="B180" s="17" t="s">
        <v>516</v>
      </c>
      <c r="C180" s="18">
        <v>5.9433764527852002E-3</v>
      </c>
      <c r="D180" s="18">
        <v>3.1182161803740998E-3</v>
      </c>
      <c r="E180" s="18">
        <v>1.1299170695753201E-2</v>
      </c>
      <c r="F180" s="19"/>
      <c r="G180" s="18">
        <v>6.9172508286267998E-3</v>
      </c>
      <c r="H180" s="18">
        <v>2.8638036585135001E-3</v>
      </c>
      <c r="I180" s="18">
        <v>1.66123910672459E-2</v>
      </c>
      <c r="J180" s="19"/>
      <c r="K180" s="18">
        <v>4.8437654456443E-3</v>
      </c>
      <c r="L180" s="18">
        <v>1.8201751337721E-3</v>
      </c>
      <c r="M180" s="18">
        <v>1.2825468143166799E-2</v>
      </c>
      <c r="N180" s="19"/>
    </row>
    <row r="181" spans="1:14" x14ac:dyDescent="0.25">
      <c r="A181" s="17" t="s">
        <v>492</v>
      </c>
      <c r="B181" s="17" t="s">
        <v>517</v>
      </c>
      <c r="C181" s="18">
        <v>6.64341714221868E-2</v>
      </c>
      <c r="D181" s="18">
        <v>5.3982779520846798E-2</v>
      </c>
      <c r="E181" s="18">
        <v>8.1510084632768195E-2</v>
      </c>
      <c r="F181" s="19"/>
      <c r="G181" s="18">
        <v>5.8965058132673602E-2</v>
      </c>
      <c r="H181" s="18">
        <v>4.5144567975109802E-2</v>
      </c>
      <c r="I181" s="18">
        <v>7.6676775992826698E-2</v>
      </c>
      <c r="J181" s="19"/>
      <c r="K181" s="18">
        <v>7.4867619709223801E-2</v>
      </c>
      <c r="L181" s="18">
        <v>5.4468823819478797E-2</v>
      </c>
      <c r="M181" s="18">
        <v>0.102081082075999</v>
      </c>
      <c r="N181" s="19"/>
    </row>
    <row r="182" spans="1:14" x14ac:dyDescent="0.25">
      <c r="A182" s="17" t="s">
        <v>492</v>
      </c>
      <c r="B182" s="17" t="s">
        <v>518</v>
      </c>
      <c r="C182" s="18">
        <v>3.1427441430286998E-3</v>
      </c>
      <c r="D182" s="18">
        <v>1.1752903283084001E-3</v>
      </c>
      <c r="E182" s="18">
        <v>8.3761258203809003E-3</v>
      </c>
      <c r="F182" s="19"/>
      <c r="G182" s="18">
        <v>4.0118871750842999E-3</v>
      </c>
      <c r="H182" s="18">
        <v>1.0401906102756001E-3</v>
      </c>
      <c r="I182" s="18">
        <v>1.5342961252500301E-2</v>
      </c>
      <c r="J182" s="19"/>
      <c r="K182" s="18">
        <v>2.1613863123515001E-3</v>
      </c>
      <c r="L182" s="18">
        <v>6.8278452261409997E-4</v>
      </c>
      <c r="M182" s="18">
        <v>6.8201165654774003E-3</v>
      </c>
      <c r="N182" s="19"/>
    </row>
    <row r="183" spans="1:14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</row>
    <row r="184" spans="1:14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</row>
    <row r="185" spans="1:14" x14ac:dyDescent="0.25">
      <c r="A185" s="20" t="s">
        <v>493</v>
      </c>
      <c r="B185" s="20" t="s">
        <v>509</v>
      </c>
      <c r="C185" s="21">
        <v>2.3855247550707798E-2</v>
      </c>
      <c r="D185" s="21">
        <v>1.4658155131050499E-2</v>
      </c>
      <c r="E185" s="21">
        <v>3.8596909724718798E-2</v>
      </c>
      <c r="F185" s="22"/>
      <c r="G185" s="21">
        <v>1.0394604360774299E-2</v>
      </c>
      <c r="H185" s="21">
        <v>4.2451686852083004E-3</v>
      </c>
      <c r="I185" s="21">
        <v>2.5226273721399E-2</v>
      </c>
      <c r="J185" s="22"/>
      <c r="K185" s="21">
        <v>3.9117591828504099E-2</v>
      </c>
      <c r="L185" s="21">
        <v>2.2718761479587998E-2</v>
      </c>
      <c r="M185" s="21">
        <v>6.6547374760591901E-2</v>
      </c>
      <c r="N185" s="22"/>
    </row>
    <row r="186" spans="1:14" ht="42.75" x14ac:dyDescent="0.25">
      <c r="A186" s="20" t="s">
        <v>493</v>
      </c>
      <c r="B186" s="20" t="s">
        <v>510</v>
      </c>
      <c r="C186" s="21">
        <v>9.8299981751332009E-3</v>
      </c>
      <c r="D186" s="21">
        <v>4.0540703551974998E-3</v>
      </c>
      <c r="E186" s="21">
        <v>2.3639698718253301E-2</v>
      </c>
      <c r="F186" s="22"/>
      <c r="G186" s="21">
        <v>9.6534405019742999E-3</v>
      </c>
      <c r="H186" s="21">
        <v>3.1764945561061999E-3</v>
      </c>
      <c r="I186" s="21">
        <v>2.8953433055730299E-2</v>
      </c>
      <c r="J186" s="24" t="s">
        <v>501</v>
      </c>
      <c r="K186" s="21">
        <v>1.00301880141043E-2</v>
      </c>
      <c r="L186" s="21">
        <v>3.0835151920497999E-3</v>
      </c>
      <c r="M186" s="21">
        <v>3.2122355822155099E-2</v>
      </c>
      <c r="N186" s="24" t="s">
        <v>501</v>
      </c>
    </row>
    <row r="187" spans="1:14" ht="57" x14ac:dyDescent="0.25">
      <c r="A187" s="20" t="s">
        <v>493</v>
      </c>
      <c r="B187" s="20" t="s">
        <v>511</v>
      </c>
      <c r="C187" s="21">
        <v>3.3565697444736697E-2</v>
      </c>
      <c r="D187" s="21">
        <v>2.3265720367466301E-2</v>
      </c>
      <c r="E187" s="21">
        <v>4.8200556359705798E-2</v>
      </c>
      <c r="F187" s="22"/>
      <c r="G187" s="21">
        <v>3.9256335951955601E-2</v>
      </c>
      <c r="H187" s="21">
        <v>2.61159979440761E-2</v>
      </c>
      <c r="I187" s="21">
        <v>5.8610372304616402E-2</v>
      </c>
      <c r="J187" s="22"/>
      <c r="K187" s="21">
        <v>2.71133695112089E-2</v>
      </c>
      <c r="L187" s="21">
        <v>1.3679476384854001E-2</v>
      </c>
      <c r="M187" s="21">
        <v>5.3030659655467299E-2</v>
      </c>
      <c r="N187" s="22"/>
    </row>
    <row r="188" spans="1:14" ht="57" x14ac:dyDescent="0.25">
      <c r="A188" s="20" t="s">
        <v>493</v>
      </c>
      <c r="B188" s="20" t="s">
        <v>512</v>
      </c>
      <c r="C188" s="21">
        <v>0.34934236126955598</v>
      </c>
      <c r="D188" s="21">
        <v>0.307685227591463</v>
      </c>
      <c r="E188" s="21">
        <v>0.39343431040136201</v>
      </c>
      <c r="F188" s="22"/>
      <c r="G188" s="21">
        <v>0.354522161320731</v>
      </c>
      <c r="H188" s="21">
        <v>0.30501350333065602</v>
      </c>
      <c r="I188" s="21">
        <v>0.407356655214479</v>
      </c>
      <c r="J188" s="22"/>
      <c r="K188" s="21">
        <v>0.34346924729159301</v>
      </c>
      <c r="L188" s="21">
        <v>0.28402656912985202</v>
      </c>
      <c r="M188" s="21">
        <v>0.40825866705355401</v>
      </c>
      <c r="N188" s="22"/>
    </row>
    <row r="189" spans="1:14" ht="28.5" x14ac:dyDescent="0.25">
      <c r="A189" s="20" t="s">
        <v>493</v>
      </c>
      <c r="B189" s="20" t="s">
        <v>513</v>
      </c>
      <c r="C189" s="21">
        <v>0.49440562057363302</v>
      </c>
      <c r="D189" s="21">
        <v>0.45197722288659797</v>
      </c>
      <c r="E189" s="21">
        <v>0.53691474828833796</v>
      </c>
      <c r="F189" s="22"/>
      <c r="G189" s="21">
        <v>0.505686692965156</v>
      </c>
      <c r="H189" s="21">
        <v>0.45530208772561298</v>
      </c>
      <c r="I189" s="21">
        <v>0.55595605715609298</v>
      </c>
      <c r="J189" s="22"/>
      <c r="K189" s="21">
        <v>0.48161458167358201</v>
      </c>
      <c r="L189" s="21">
        <v>0.41666423170970501</v>
      </c>
      <c r="M189" s="21">
        <v>0.54719225083645895</v>
      </c>
      <c r="N189" s="22"/>
    </row>
    <row r="190" spans="1:14" ht="71.25" x14ac:dyDescent="0.25">
      <c r="A190" s="20" t="s">
        <v>493</v>
      </c>
      <c r="B190" s="20" t="s">
        <v>514</v>
      </c>
      <c r="C190" s="21">
        <v>2.8369504084934799E-2</v>
      </c>
      <c r="D190" s="21">
        <v>1.6917073727724798E-2</v>
      </c>
      <c r="E190" s="21">
        <v>4.7202679498284099E-2</v>
      </c>
      <c r="F190" s="22"/>
      <c r="G190" s="21">
        <v>2.8640848117367002E-2</v>
      </c>
      <c r="H190" s="21">
        <v>1.61285094865628E-2</v>
      </c>
      <c r="I190" s="21">
        <v>5.0363248151527401E-2</v>
      </c>
      <c r="J190" s="22"/>
      <c r="K190" s="21">
        <v>2.80618407747741E-2</v>
      </c>
      <c r="L190" s="21">
        <v>1.42270035707873E-2</v>
      </c>
      <c r="M190" s="21">
        <v>5.4604930099668499E-2</v>
      </c>
      <c r="N190" s="22"/>
    </row>
    <row r="191" spans="1:14" ht="28.5" x14ac:dyDescent="0.25">
      <c r="A191" s="20" t="s">
        <v>493</v>
      </c>
      <c r="B191" s="20" t="s">
        <v>515</v>
      </c>
      <c r="C191" s="21">
        <v>1.25440368095416E-2</v>
      </c>
      <c r="D191" s="21">
        <v>5.9157571431172002E-3</v>
      </c>
      <c r="E191" s="21">
        <v>2.6401696088496102E-2</v>
      </c>
      <c r="F191" s="22"/>
      <c r="G191" s="21">
        <v>9.0668927487183998E-3</v>
      </c>
      <c r="H191" s="21">
        <v>2.6415277181925001E-3</v>
      </c>
      <c r="I191" s="21">
        <v>3.0641417268271499E-2</v>
      </c>
      <c r="J191" s="24" t="s">
        <v>501</v>
      </c>
      <c r="K191" s="21">
        <v>1.64865950521868E-2</v>
      </c>
      <c r="L191" s="21">
        <v>6.2365668591639004E-3</v>
      </c>
      <c r="M191" s="21">
        <v>4.2856420501465299E-2</v>
      </c>
      <c r="N191" s="24" t="s">
        <v>501</v>
      </c>
    </row>
    <row r="192" spans="1:14" ht="42.75" x14ac:dyDescent="0.25">
      <c r="A192" s="20" t="s">
        <v>493</v>
      </c>
      <c r="B192" s="20" t="s">
        <v>516</v>
      </c>
      <c r="C192" s="21">
        <v>4.6053841431450996E-3</v>
      </c>
      <c r="D192" s="21">
        <v>1.4167498835049E-3</v>
      </c>
      <c r="E192" s="21">
        <v>1.48637549716506E-2</v>
      </c>
      <c r="F192" s="22"/>
      <c r="G192" s="21">
        <v>4.7572090165638996E-3</v>
      </c>
      <c r="H192" s="21">
        <v>1.1623905877817999E-3</v>
      </c>
      <c r="I192" s="21">
        <v>1.9255076850148999E-2</v>
      </c>
      <c r="J192" s="24" t="s">
        <v>501</v>
      </c>
      <c r="K192" s="21">
        <v>4.4332375781293001E-3</v>
      </c>
      <c r="L192" s="21">
        <v>6.0515570889129995E-4</v>
      </c>
      <c r="M192" s="21">
        <v>3.17086149076495E-2</v>
      </c>
      <c r="N192" s="24" t="s">
        <v>501</v>
      </c>
    </row>
    <row r="193" spans="1:14" x14ac:dyDescent="0.25">
      <c r="A193" s="20" t="s">
        <v>493</v>
      </c>
      <c r="B193" s="20" t="s">
        <v>517</v>
      </c>
      <c r="C193" s="21">
        <v>4.0407768517393299E-2</v>
      </c>
      <c r="D193" s="21">
        <v>2.87451108146476E-2</v>
      </c>
      <c r="E193" s="21">
        <v>5.6526884333148501E-2</v>
      </c>
      <c r="F193" s="22"/>
      <c r="G193" s="21">
        <v>3.5248939783975801E-2</v>
      </c>
      <c r="H193" s="21">
        <v>2.2059066778440599E-2</v>
      </c>
      <c r="I193" s="21">
        <v>5.5874883313563002E-2</v>
      </c>
      <c r="J193" s="22"/>
      <c r="K193" s="21">
        <v>4.6257104176070402E-2</v>
      </c>
      <c r="L193" s="21">
        <v>2.97350800936034E-2</v>
      </c>
      <c r="M193" s="21">
        <v>7.1284965480647694E-2</v>
      </c>
      <c r="N193" s="22"/>
    </row>
    <row r="194" spans="1:14" x14ac:dyDescent="0.25">
      <c r="A194" s="20" t="s">
        <v>493</v>
      </c>
      <c r="B194" s="20" t="s">
        <v>518</v>
      </c>
      <c r="C194" s="21">
        <v>1.9998176965002001E-3</v>
      </c>
      <c r="D194" s="21">
        <v>4.2497651875259999E-4</v>
      </c>
      <c r="E194" s="21">
        <v>9.3559452516495008E-3</v>
      </c>
      <c r="F194" s="22"/>
      <c r="G194" s="21">
        <v>2.7728752327840001E-3</v>
      </c>
      <c r="H194" s="21">
        <v>3.8280467262990001E-4</v>
      </c>
      <c r="I194" s="21">
        <v>1.9790103364521101E-2</v>
      </c>
      <c r="J194" s="24" t="s">
        <v>501</v>
      </c>
      <c r="K194" s="21">
        <v>1.1232867537492E-3</v>
      </c>
      <c r="L194" s="21">
        <v>1.5553557136869999E-4</v>
      </c>
      <c r="M194" s="21">
        <v>8.0638774944650007E-3</v>
      </c>
      <c r="N194" s="22"/>
    </row>
    <row r="195" spans="1:14" x14ac:dyDescent="0.25">
      <c r="A195" s="20" t="s">
        <v>493</v>
      </c>
      <c r="B195" s="20" t="s">
        <v>519</v>
      </c>
      <c r="C195" s="21">
        <v>1.0745637347177E-3</v>
      </c>
      <c r="D195" s="21">
        <v>1.477315520786E-4</v>
      </c>
      <c r="E195" s="21">
        <v>7.7709253949949002E-3</v>
      </c>
      <c r="F195" s="22"/>
      <c r="G195" s="21">
        <v>0</v>
      </c>
      <c r="H195" s="22"/>
      <c r="I195" s="22"/>
      <c r="J195" s="22"/>
      <c r="K195" s="21">
        <v>2.2929573460989E-3</v>
      </c>
      <c r="L195" s="21">
        <v>3.1649257450430001E-4</v>
      </c>
      <c r="M195" s="21">
        <v>1.64096432937972E-2</v>
      </c>
      <c r="N195" s="24" t="s">
        <v>501</v>
      </c>
    </row>
    <row r="196" spans="1:14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</row>
    <row r="197" spans="1:14" x14ac:dyDescent="0.25">
      <c r="A197" s="17" t="s">
        <v>494</v>
      </c>
      <c r="B197" s="17" t="s">
        <v>509</v>
      </c>
      <c r="C197" s="18">
        <v>2.0355761982661001E-2</v>
      </c>
      <c r="D197" s="18">
        <v>1.18054291253932E-2</v>
      </c>
      <c r="E197" s="18">
        <v>3.4880269426017199E-2</v>
      </c>
      <c r="F197" s="19"/>
      <c r="G197" s="18">
        <v>1.25805808735949E-2</v>
      </c>
      <c r="H197" s="18">
        <v>5.5201085511594004E-3</v>
      </c>
      <c r="I197" s="18">
        <v>2.8413702500026099E-2</v>
      </c>
      <c r="J197" s="19"/>
      <c r="K197" s="18">
        <v>2.8641964198179201E-2</v>
      </c>
      <c r="L197" s="18">
        <v>1.5325361641180601E-2</v>
      </c>
      <c r="M197" s="18">
        <v>5.2907972809590899E-2</v>
      </c>
      <c r="N197" s="19"/>
    </row>
    <row r="198" spans="1:14" ht="42.75" x14ac:dyDescent="0.25">
      <c r="A198" s="17" t="s">
        <v>494</v>
      </c>
      <c r="B198" s="17" t="s">
        <v>510</v>
      </c>
      <c r="C198" s="18">
        <v>1.1817290365985601E-2</v>
      </c>
      <c r="D198" s="18">
        <v>6.3475444350293E-3</v>
      </c>
      <c r="E198" s="18">
        <v>2.1896509077380499E-2</v>
      </c>
      <c r="F198" s="19"/>
      <c r="G198" s="18">
        <v>1.13273355480503E-2</v>
      </c>
      <c r="H198" s="18">
        <v>4.9496543306981004E-3</v>
      </c>
      <c r="I198" s="18">
        <v>2.5710394019426801E-2</v>
      </c>
      <c r="J198" s="19"/>
      <c r="K198" s="18">
        <v>1.23394472959567E-2</v>
      </c>
      <c r="L198" s="18">
        <v>4.7488108817334996E-3</v>
      </c>
      <c r="M198" s="18">
        <v>3.16770022391911E-2</v>
      </c>
      <c r="N198" s="19"/>
    </row>
    <row r="199" spans="1:14" ht="57" x14ac:dyDescent="0.25">
      <c r="A199" s="17" t="s">
        <v>494</v>
      </c>
      <c r="B199" s="17" t="s">
        <v>511</v>
      </c>
      <c r="C199" s="18">
        <v>2.0876182034596999E-2</v>
      </c>
      <c r="D199" s="18">
        <v>1.16440364174073E-2</v>
      </c>
      <c r="E199" s="18">
        <v>3.7153012008725603E-2</v>
      </c>
      <c r="F199" s="19"/>
      <c r="G199" s="18">
        <v>2.61491582691156E-2</v>
      </c>
      <c r="H199" s="18">
        <v>1.2874830718957699E-2</v>
      </c>
      <c r="I199" s="18">
        <v>5.2383424450269299E-2</v>
      </c>
      <c r="J199" s="19"/>
      <c r="K199" s="18">
        <v>1.5256641249123201E-2</v>
      </c>
      <c r="L199" s="18">
        <v>5.5112071045959003E-3</v>
      </c>
      <c r="M199" s="18">
        <v>4.1515475290813397E-2</v>
      </c>
      <c r="N199" s="24" t="s">
        <v>501</v>
      </c>
    </row>
    <row r="200" spans="1:14" ht="57" x14ac:dyDescent="0.25">
      <c r="A200" s="17" t="s">
        <v>494</v>
      </c>
      <c r="B200" s="17" t="s">
        <v>512</v>
      </c>
      <c r="C200" s="18">
        <v>0.36274551231028002</v>
      </c>
      <c r="D200" s="18">
        <v>0.331419545908055</v>
      </c>
      <c r="E200" s="18">
        <v>0.39528183879725898</v>
      </c>
      <c r="F200" s="19"/>
      <c r="G200" s="18">
        <v>0.36098598859821102</v>
      </c>
      <c r="H200" s="18">
        <v>0.31804686223317202</v>
      </c>
      <c r="I200" s="18">
        <v>0.40626865877514101</v>
      </c>
      <c r="J200" s="19"/>
      <c r="K200" s="18">
        <v>0.364620680113664</v>
      </c>
      <c r="L200" s="18">
        <v>0.32074757780316399</v>
      </c>
      <c r="M200" s="18">
        <v>0.410864961370143</v>
      </c>
      <c r="N200" s="19"/>
    </row>
    <row r="201" spans="1:14" ht="28.5" x14ac:dyDescent="0.25">
      <c r="A201" s="17" t="s">
        <v>494</v>
      </c>
      <c r="B201" s="17" t="s">
        <v>513</v>
      </c>
      <c r="C201" s="18">
        <v>0.49665882002544198</v>
      </c>
      <c r="D201" s="18">
        <v>0.46024689888829901</v>
      </c>
      <c r="E201" s="18">
        <v>0.53310621591292195</v>
      </c>
      <c r="F201" s="19"/>
      <c r="G201" s="18">
        <v>0.50969205213745505</v>
      </c>
      <c r="H201" s="18">
        <v>0.45564019932440702</v>
      </c>
      <c r="I201" s="18">
        <v>0.563518235322366</v>
      </c>
      <c r="J201" s="19"/>
      <c r="K201" s="18">
        <v>0.482768983211738</v>
      </c>
      <c r="L201" s="18">
        <v>0.43493376887721602</v>
      </c>
      <c r="M201" s="18">
        <v>0.53092209648369904</v>
      </c>
      <c r="N201" s="19"/>
    </row>
    <row r="202" spans="1:14" ht="71.25" x14ac:dyDescent="0.25">
      <c r="A202" s="17" t="s">
        <v>494</v>
      </c>
      <c r="B202" s="17" t="s">
        <v>514</v>
      </c>
      <c r="C202" s="18">
        <v>1.76693512148818E-2</v>
      </c>
      <c r="D202" s="18">
        <v>1.0564283418505301E-2</v>
      </c>
      <c r="E202" s="18">
        <v>2.94109297653882E-2</v>
      </c>
      <c r="F202" s="19"/>
      <c r="G202" s="18">
        <v>1.6177918215909699E-2</v>
      </c>
      <c r="H202" s="18">
        <v>7.753869701608E-3</v>
      </c>
      <c r="I202" s="18">
        <v>3.3445627173475899E-2</v>
      </c>
      <c r="J202" s="19"/>
      <c r="K202" s="18">
        <v>1.92588081351804E-2</v>
      </c>
      <c r="L202" s="18">
        <v>8.8876841251399E-3</v>
      </c>
      <c r="M202" s="18">
        <v>4.12286659928904E-2</v>
      </c>
      <c r="N202" s="19"/>
    </row>
    <row r="203" spans="1:14" ht="28.5" x14ac:dyDescent="0.25">
      <c r="A203" s="17" t="s">
        <v>494</v>
      </c>
      <c r="B203" s="17" t="s">
        <v>515</v>
      </c>
      <c r="C203" s="18">
        <v>2.97469413459257E-2</v>
      </c>
      <c r="D203" s="18">
        <v>1.80322426593231E-2</v>
      </c>
      <c r="E203" s="18">
        <v>4.8694732007672499E-2</v>
      </c>
      <c r="F203" s="19"/>
      <c r="G203" s="18">
        <v>2.4143128672059699E-2</v>
      </c>
      <c r="H203" s="18">
        <v>1.1987574552806499E-2</v>
      </c>
      <c r="I203" s="18">
        <v>4.8025432052248601E-2</v>
      </c>
      <c r="J203" s="19"/>
      <c r="K203" s="18">
        <v>3.5719062682031101E-2</v>
      </c>
      <c r="L203" s="18">
        <v>2.0754274450012201E-2</v>
      </c>
      <c r="M203" s="18">
        <v>6.0804152270176499E-2</v>
      </c>
      <c r="N203" s="19"/>
    </row>
    <row r="204" spans="1:14" ht="42.75" x14ac:dyDescent="0.25">
      <c r="A204" s="17" t="s">
        <v>494</v>
      </c>
      <c r="B204" s="17" t="s">
        <v>516</v>
      </c>
      <c r="C204" s="18">
        <v>9.7451119283241995E-3</v>
      </c>
      <c r="D204" s="18">
        <v>4.1301613130086002E-3</v>
      </c>
      <c r="E204" s="18">
        <v>2.2818673675966399E-2</v>
      </c>
      <c r="F204" s="19"/>
      <c r="G204" s="18">
        <v>7.9474548006033003E-3</v>
      </c>
      <c r="H204" s="18">
        <v>2.7420224594268999E-3</v>
      </c>
      <c r="I204" s="18">
        <v>2.2808820713236599E-2</v>
      </c>
      <c r="J204" s="19"/>
      <c r="K204" s="18">
        <v>1.16609194529996E-2</v>
      </c>
      <c r="L204" s="18">
        <v>3.2423940142777001E-3</v>
      </c>
      <c r="M204" s="18">
        <v>4.1037332570400001E-2</v>
      </c>
      <c r="N204" s="24" t="s">
        <v>501</v>
      </c>
    </row>
    <row r="205" spans="1:14" x14ac:dyDescent="0.25">
      <c r="A205" s="17" t="s">
        <v>494</v>
      </c>
      <c r="B205" s="17" t="s">
        <v>517</v>
      </c>
      <c r="C205" s="18">
        <v>2.5518715649173001E-2</v>
      </c>
      <c r="D205" s="18">
        <v>1.6610414473918599E-2</v>
      </c>
      <c r="E205" s="18">
        <v>3.9015065005549902E-2</v>
      </c>
      <c r="F205" s="19"/>
      <c r="G205" s="18">
        <v>2.4233054565522501E-2</v>
      </c>
      <c r="H205" s="18">
        <v>1.3533069917275301E-2</v>
      </c>
      <c r="I205" s="18">
        <v>4.3024055247260398E-2</v>
      </c>
      <c r="J205" s="19"/>
      <c r="K205" s="18">
        <v>2.6888876365728901E-2</v>
      </c>
      <c r="L205" s="18">
        <v>1.4728791291650001E-2</v>
      </c>
      <c r="M205" s="18">
        <v>4.85931861692405E-2</v>
      </c>
      <c r="N205" s="19"/>
    </row>
    <row r="206" spans="1:14" x14ac:dyDescent="0.25">
      <c r="A206" s="17" t="s">
        <v>494</v>
      </c>
      <c r="B206" s="17" t="s">
        <v>518</v>
      </c>
      <c r="C206" s="18">
        <v>3.6092495694006002E-3</v>
      </c>
      <c r="D206" s="18">
        <v>8.7128133303359995E-4</v>
      </c>
      <c r="E206" s="18">
        <v>1.4823525928294201E-2</v>
      </c>
      <c r="F206" s="19"/>
      <c r="G206" s="18">
        <v>5.2678025541952004E-3</v>
      </c>
      <c r="H206" s="18">
        <v>8.8874542455670005E-4</v>
      </c>
      <c r="I206" s="18">
        <v>3.0563457731074401E-2</v>
      </c>
      <c r="J206" s="24" t="s">
        <v>501</v>
      </c>
      <c r="K206" s="18">
        <v>1.8416887596422E-3</v>
      </c>
      <c r="L206" s="18">
        <v>2.5154689959440001E-4</v>
      </c>
      <c r="M206" s="18">
        <v>1.3349613213346099E-2</v>
      </c>
      <c r="N206" s="24" t="s">
        <v>501</v>
      </c>
    </row>
    <row r="207" spans="1:14" x14ac:dyDescent="0.25">
      <c r="A207" s="17" t="s">
        <v>494</v>
      </c>
      <c r="B207" s="17" t="s">
        <v>519</v>
      </c>
      <c r="C207" s="18">
        <v>9.9285237592439991E-4</v>
      </c>
      <c r="D207" s="18">
        <v>2.6898121665429997E-4</v>
      </c>
      <c r="E207" s="18">
        <v>3.6576485439701002E-3</v>
      </c>
      <c r="F207" s="19"/>
      <c r="G207" s="18">
        <v>1.4955257652833E-3</v>
      </c>
      <c r="H207" s="18">
        <v>3.0127146864590001E-4</v>
      </c>
      <c r="I207" s="18">
        <v>7.3888703162276002E-3</v>
      </c>
      <c r="J207" s="19"/>
      <c r="K207" s="18">
        <v>4.5714095079360002E-4</v>
      </c>
      <c r="L207" s="18">
        <v>6.3074532417774405E-5</v>
      </c>
      <c r="M207" s="18">
        <v>3.3050515406641999E-3</v>
      </c>
      <c r="N207" s="19"/>
    </row>
    <row r="208" spans="1:14" x14ac:dyDescent="0.25">
      <c r="A208" s="17" t="s">
        <v>494</v>
      </c>
      <c r="B208" s="17" t="s">
        <v>520</v>
      </c>
      <c r="C208" s="18">
        <v>2.6421119740559999E-4</v>
      </c>
      <c r="D208" s="18">
        <v>3.6433117083831198E-5</v>
      </c>
      <c r="E208" s="18">
        <v>1.9133220045747001E-3</v>
      </c>
      <c r="F208" s="19"/>
      <c r="G208" s="18">
        <v>0</v>
      </c>
      <c r="H208" s="19"/>
      <c r="I208" s="19"/>
      <c r="J208" s="19"/>
      <c r="K208" s="18">
        <v>5.4578758496449996E-4</v>
      </c>
      <c r="L208" s="18">
        <v>7.5298177321496201E-5</v>
      </c>
      <c r="M208" s="18">
        <v>3.9444630038824998E-3</v>
      </c>
      <c r="N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G1:N3"/>
    <mergeCell ref="A4"/>
    <mergeCell ref="A3"/>
    <mergeCell ref="A2"/>
    <mergeCell ref="B1:F3"/>
    <mergeCell ref="A1"/>
  </mergeCells>
  <hyperlinks>
    <hyperlink ref="A1" location="'PAD_VDC'!A1" display="◄ ANTERIOR"/>
    <hyperlink ref="A2" location="'Índice'!A1" display="ÍNDICE"/>
    <hyperlink ref="A3" location="'P_FUENTE_INFO_PAIS_1_ET'!A1" display="SIGUIENTE ►"/>
  </hyperlinks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507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5.0969317669321397E-2</v>
      </c>
      <c r="D5" s="18">
        <v>4.77970833519622E-2</v>
      </c>
      <c r="E5" s="18">
        <v>5.4340074430756301E-2</v>
      </c>
      <c r="F5" s="19"/>
      <c r="G5" s="18">
        <v>4.5123104974099902E-2</v>
      </c>
      <c r="H5" s="18">
        <v>3.8943484140009699E-2</v>
      </c>
      <c r="I5" s="18">
        <v>5.2230027180749199E-2</v>
      </c>
      <c r="J5" s="19"/>
      <c r="K5" s="18">
        <v>6.2506382855877299E-2</v>
      </c>
      <c r="L5" s="18">
        <v>5.7853134910816603E-2</v>
      </c>
      <c r="M5" s="18">
        <v>6.7507083836533505E-2</v>
      </c>
      <c r="N5" s="19"/>
      <c r="O5" s="18">
        <v>3.1910369526617702E-2</v>
      </c>
      <c r="P5" s="18">
        <v>2.78406869038305E-2</v>
      </c>
      <c r="Q5" s="18">
        <v>3.6552580549481697E-2</v>
      </c>
      <c r="R5" s="19"/>
    </row>
    <row r="6" spans="1:18" ht="42.75" x14ac:dyDescent="0.25">
      <c r="A6" s="17" t="s">
        <v>478</v>
      </c>
      <c r="B6" s="17" t="s">
        <v>510</v>
      </c>
      <c r="C6" s="18">
        <v>1.31117053446533E-2</v>
      </c>
      <c r="D6" s="18">
        <v>1.16634019093695E-2</v>
      </c>
      <c r="E6" s="18">
        <v>1.47371702652642E-2</v>
      </c>
      <c r="F6" s="19"/>
      <c r="G6" s="18">
        <v>2.04385441252392E-2</v>
      </c>
      <c r="H6" s="18">
        <v>1.67621430637955E-2</v>
      </c>
      <c r="I6" s="18">
        <v>2.4900860743147499E-2</v>
      </c>
      <c r="J6" s="19"/>
      <c r="K6" s="18">
        <v>1.1672050375149E-2</v>
      </c>
      <c r="L6" s="18">
        <v>9.7404990170831002E-3</v>
      </c>
      <c r="M6" s="18">
        <v>1.3981222545485599E-2</v>
      </c>
      <c r="N6" s="19"/>
      <c r="O6" s="18">
        <v>9.4135028667943002E-3</v>
      </c>
      <c r="P6" s="18">
        <v>7.6053420485349002E-3</v>
      </c>
      <c r="Q6" s="18">
        <v>1.1646506656233201E-2</v>
      </c>
      <c r="R6" s="19"/>
    </row>
    <row r="7" spans="1:18" ht="57" x14ac:dyDescent="0.25">
      <c r="A7" s="17" t="s">
        <v>478</v>
      </c>
      <c r="B7" s="17" t="s">
        <v>511</v>
      </c>
      <c r="C7" s="18">
        <v>4.7621395350413903E-2</v>
      </c>
      <c r="D7" s="18">
        <v>4.4866276915108E-2</v>
      </c>
      <c r="E7" s="18">
        <v>5.0536746601939797E-2</v>
      </c>
      <c r="F7" s="19"/>
      <c r="G7" s="18">
        <v>4.5153093731417702E-2</v>
      </c>
      <c r="H7" s="18">
        <v>3.9500453912482102E-2</v>
      </c>
      <c r="I7" s="18">
        <v>5.1571212088185402E-2</v>
      </c>
      <c r="J7" s="19"/>
      <c r="K7" s="18">
        <v>5.1711065223181703E-2</v>
      </c>
      <c r="L7" s="18">
        <v>4.7701806926079497E-2</v>
      </c>
      <c r="M7" s="18">
        <v>5.6037466169211098E-2</v>
      </c>
      <c r="N7" s="19"/>
      <c r="O7" s="18">
        <v>4.1230034123507397E-2</v>
      </c>
      <c r="P7" s="18">
        <v>3.6782421002114797E-2</v>
      </c>
      <c r="Q7" s="18">
        <v>4.6189649481040797E-2</v>
      </c>
      <c r="R7" s="19"/>
    </row>
    <row r="8" spans="1:18" ht="57" x14ac:dyDescent="0.25">
      <c r="A8" s="17" t="s">
        <v>478</v>
      </c>
      <c r="B8" s="17" t="s">
        <v>512</v>
      </c>
      <c r="C8" s="18">
        <v>0.29103947860066098</v>
      </c>
      <c r="D8" s="18">
        <v>0.28499477794336903</v>
      </c>
      <c r="E8" s="18">
        <v>0.29715910306802901</v>
      </c>
      <c r="F8" s="19"/>
      <c r="G8" s="18">
        <v>0.498592463639774</v>
      </c>
      <c r="H8" s="18">
        <v>0.48429986517389001</v>
      </c>
      <c r="I8" s="18">
        <v>0.51288736272802604</v>
      </c>
      <c r="J8" s="19"/>
      <c r="K8" s="18">
        <v>0.296175827146957</v>
      </c>
      <c r="L8" s="18">
        <v>0.28790721885901999</v>
      </c>
      <c r="M8" s="18">
        <v>0.30458033453385103</v>
      </c>
      <c r="N8" s="19"/>
      <c r="O8" s="18">
        <v>8.8989856169641404E-2</v>
      </c>
      <c r="P8" s="18">
        <v>8.2861615908005101E-2</v>
      </c>
      <c r="Q8" s="18">
        <v>9.5524120023933595E-2</v>
      </c>
      <c r="R8" s="19"/>
    </row>
    <row r="9" spans="1:18" ht="28.5" x14ac:dyDescent="0.25">
      <c r="A9" s="17" t="s">
        <v>478</v>
      </c>
      <c r="B9" s="17" t="s">
        <v>513</v>
      </c>
      <c r="C9" s="18">
        <v>0.49715954359694797</v>
      </c>
      <c r="D9" s="18">
        <v>0.49026435843185701</v>
      </c>
      <c r="E9" s="18">
        <v>0.50405580932991501</v>
      </c>
      <c r="F9" s="19"/>
      <c r="G9" s="18">
        <v>0.32733214850260001</v>
      </c>
      <c r="H9" s="18">
        <v>0.313801814009043</v>
      </c>
      <c r="I9" s="18">
        <v>0.34115583189291598</v>
      </c>
      <c r="J9" s="19"/>
      <c r="K9" s="18">
        <v>0.47019850580067402</v>
      </c>
      <c r="L9" s="18">
        <v>0.46088560121531402</v>
      </c>
      <c r="M9" s="18">
        <v>0.47953220796124202</v>
      </c>
      <c r="N9" s="19"/>
      <c r="O9" s="18">
        <v>0.71070195248421297</v>
      </c>
      <c r="P9" s="18">
        <v>0.69982045703404905</v>
      </c>
      <c r="Q9" s="18">
        <v>0.72134605746528002</v>
      </c>
      <c r="R9" s="19"/>
    </row>
    <row r="10" spans="1:18" ht="71.25" x14ac:dyDescent="0.25">
      <c r="A10" s="17" t="s">
        <v>478</v>
      </c>
      <c r="B10" s="17" t="s">
        <v>514</v>
      </c>
      <c r="C10" s="18">
        <v>3.6843173917554997E-2</v>
      </c>
      <c r="D10" s="18">
        <v>3.4222386168230499E-2</v>
      </c>
      <c r="E10" s="18">
        <v>3.9656423270165997E-2</v>
      </c>
      <c r="F10" s="19"/>
      <c r="G10" s="18">
        <v>3.1856494040697798E-2</v>
      </c>
      <c r="H10" s="18">
        <v>2.70196226425342E-2</v>
      </c>
      <c r="I10" s="18">
        <v>3.7525835087388798E-2</v>
      </c>
      <c r="J10" s="19"/>
      <c r="K10" s="18">
        <v>3.6972297208744002E-2</v>
      </c>
      <c r="L10" s="18">
        <v>3.3545781528377602E-2</v>
      </c>
      <c r="M10" s="18">
        <v>4.0734060713014698E-2</v>
      </c>
      <c r="N10" s="19"/>
      <c r="O10" s="18">
        <v>4.1162594623101803E-2</v>
      </c>
      <c r="P10" s="18">
        <v>3.6599192961144202E-2</v>
      </c>
      <c r="Q10" s="18">
        <v>4.6267661899309198E-2</v>
      </c>
      <c r="R10" s="19"/>
    </row>
    <row r="11" spans="1:18" ht="28.5" x14ac:dyDescent="0.25">
      <c r="A11" s="17" t="s">
        <v>478</v>
      </c>
      <c r="B11" s="17" t="s">
        <v>515</v>
      </c>
      <c r="C11" s="18">
        <v>2.36662302090834E-2</v>
      </c>
      <c r="D11" s="18">
        <v>2.1709749677852198E-2</v>
      </c>
      <c r="E11" s="18">
        <v>2.5794379639231702E-2</v>
      </c>
      <c r="F11" s="19"/>
      <c r="G11" s="18">
        <v>1.5072091015619101E-2</v>
      </c>
      <c r="H11" s="18">
        <v>1.22924462100777E-2</v>
      </c>
      <c r="I11" s="18">
        <v>1.8468533605838E-2</v>
      </c>
      <c r="J11" s="19"/>
      <c r="K11" s="18">
        <v>2.8792433441012601E-2</v>
      </c>
      <c r="L11" s="18">
        <v>2.5675353879142101E-2</v>
      </c>
      <c r="M11" s="18">
        <v>3.2275401919393001E-2</v>
      </c>
      <c r="N11" s="19"/>
      <c r="O11" s="18">
        <v>2.0720981208103499E-2</v>
      </c>
      <c r="P11" s="18">
        <v>1.76036430387972E-2</v>
      </c>
      <c r="Q11" s="18">
        <v>2.4376654825722099E-2</v>
      </c>
      <c r="R11" s="19"/>
    </row>
    <row r="12" spans="1:18" ht="42.75" x14ac:dyDescent="0.25">
      <c r="A12" s="17" t="s">
        <v>478</v>
      </c>
      <c r="B12" s="17" t="s">
        <v>516</v>
      </c>
      <c r="C12" s="18">
        <v>5.3586034907465996E-3</v>
      </c>
      <c r="D12" s="18">
        <v>4.4985551324791999E-3</v>
      </c>
      <c r="E12" s="18">
        <v>6.3820245650335001E-3</v>
      </c>
      <c r="F12" s="19"/>
      <c r="G12" s="18">
        <v>4.7946418862781998E-3</v>
      </c>
      <c r="H12" s="18">
        <v>3.2725077361090002E-3</v>
      </c>
      <c r="I12" s="18">
        <v>7.0197766374099002E-3</v>
      </c>
      <c r="J12" s="19"/>
      <c r="K12" s="18">
        <v>5.7144121275532001E-3</v>
      </c>
      <c r="L12" s="18">
        <v>4.5248916304728003E-3</v>
      </c>
      <c r="M12" s="18">
        <v>7.2143720089899999E-3</v>
      </c>
      <c r="N12" s="19"/>
      <c r="O12" s="18">
        <v>5.1241888902204E-3</v>
      </c>
      <c r="P12" s="18">
        <v>3.7271986274274001E-3</v>
      </c>
      <c r="Q12" s="18">
        <v>7.0410841348639997E-3</v>
      </c>
      <c r="R12" s="19"/>
    </row>
    <row r="13" spans="1:18" x14ac:dyDescent="0.25">
      <c r="A13" s="17" t="s">
        <v>478</v>
      </c>
      <c r="B13" s="17" t="s">
        <v>517</v>
      </c>
      <c r="C13" s="18">
        <v>2.9039359081577999E-2</v>
      </c>
      <c r="D13" s="18">
        <v>2.7091244327638101E-2</v>
      </c>
      <c r="E13" s="18">
        <v>3.1123080204249701E-2</v>
      </c>
      <c r="F13" s="19"/>
      <c r="G13" s="18">
        <v>7.1667726577043997E-3</v>
      </c>
      <c r="H13" s="18">
        <v>5.0457602590907999E-3</v>
      </c>
      <c r="I13" s="18">
        <v>1.0170250432659201E-2</v>
      </c>
      <c r="J13" s="19"/>
      <c r="K13" s="18">
        <v>3.0072934700453201E-2</v>
      </c>
      <c r="L13" s="18">
        <v>2.7225072822216201E-2</v>
      </c>
      <c r="M13" s="18">
        <v>3.3208525756016502E-2</v>
      </c>
      <c r="N13" s="19"/>
      <c r="O13" s="18">
        <v>4.6995322416324398E-2</v>
      </c>
      <c r="P13" s="18">
        <v>4.2902272089856197E-2</v>
      </c>
      <c r="Q13" s="18">
        <v>5.1457871615850699E-2</v>
      </c>
      <c r="R13" s="19"/>
    </row>
    <row r="14" spans="1:18" x14ac:dyDescent="0.25">
      <c r="A14" s="17" t="s">
        <v>478</v>
      </c>
      <c r="B14" s="17" t="s">
        <v>518</v>
      </c>
      <c r="C14" s="18">
        <v>4.3042462738236004E-3</v>
      </c>
      <c r="D14" s="18">
        <v>3.5487009248267999E-3</v>
      </c>
      <c r="E14" s="18">
        <v>5.2198103035443998E-3</v>
      </c>
      <c r="F14" s="19"/>
      <c r="G14" s="18">
        <v>3.8125414329527002E-3</v>
      </c>
      <c r="H14" s="18">
        <v>2.4190003686989999E-3</v>
      </c>
      <c r="I14" s="18">
        <v>6.0040438603370999E-3</v>
      </c>
      <c r="J14" s="19"/>
      <c r="K14" s="18">
        <v>5.2946705317969004E-3</v>
      </c>
      <c r="L14" s="18">
        <v>4.1465746637521003E-3</v>
      </c>
      <c r="M14" s="18">
        <v>6.7584916921017996E-3</v>
      </c>
      <c r="N14" s="19"/>
      <c r="O14" s="18">
        <v>2.6587171979307002E-3</v>
      </c>
      <c r="P14" s="18">
        <v>1.7676571787325001E-3</v>
      </c>
      <c r="Q14" s="18">
        <v>3.9971539230387997E-3</v>
      </c>
      <c r="R14" s="19"/>
    </row>
    <row r="15" spans="1:18" x14ac:dyDescent="0.25">
      <c r="A15" s="17" t="s">
        <v>478</v>
      </c>
      <c r="B15" s="17" t="s">
        <v>519</v>
      </c>
      <c r="C15" s="18">
        <v>7.7996926712050002E-4</v>
      </c>
      <c r="D15" s="18">
        <v>4.8131389802550002E-4</v>
      </c>
      <c r="E15" s="18">
        <v>1.2637060545536E-3</v>
      </c>
      <c r="F15" s="19"/>
      <c r="G15" s="18">
        <v>6.5810399362030002E-4</v>
      </c>
      <c r="H15" s="18">
        <v>2.206729396431E-4</v>
      </c>
      <c r="I15" s="18">
        <v>1.9609362486222E-3</v>
      </c>
      <c r="J15" s="19"/>
      <c r="K15" s="18">
        <v>7.677454415572E-4</v>
      </c>
      <c r="L15" s="18">
        <v>3.625603707925E-4</v>
      </c>
      <c r="M15" s="18">
        <v>1.6250153820649E-3</v>
      </c>
      <c r="N15" s="19"/>
      <c r="O15" s="18">
        <v>9.1811225771690002E-4</v>
      </c>
      <c r="P15" s="18">
        <v>4.6537467076499997E-4</v>
      </c>
      <c r="Q15" s="18">
        <v>1.8104957107007999E-3</v>
      </c>
      <c r="R15" s="19"/>
    </row>
    <row r="16" spans="1:18" x14ac:dyDescent="0.25">
      <c r="A16" s="17" t="s">
        <v>478</v>
      </c>
      <c r="B16" s="17" t="s">
        <v>520</v>
      </c>
      <c r="C16" s="18">
        <v>1.069771980898E-4</v>
      </c>
      <c r="D16" s="18">
        <v>5.2552324163765798E-5</v>
      </c>
      <c r="E16" s="18">
        <v>2.1775394442760001E-4</v>
      </c>
      <c r="F16" s="19"/>
      <c r="G16" s="18">
        <v>0</v>
      </c>
      <c r="H16" s="19"/>
      <c r="I16" s="19"/>
      <c r="J16" s="19"/>
      <c r="K16" s="18">
        <v>1.2167514704819999E-4</v>
      </c>
      <c r="L16" s="18">
        <v>4.17919673341819E-5</v>
      </c>
      <c r="M16" s="18">
        <v>3.5419679940879999E-4</v>
      </c>
      <c r="N16" s="19"/>
      <c r="O16" s="18">
        <v>1.743682358286E-4</v>
      </c>
      <c r="P16" s="18">
        <v>7.9799377177529606E-5</v>
      </c>
      <c r="Q16" s="18">
        <v>3.8096631057969998E-4</v>
      </c>
      <c r="R16" s="19"/>
    </row>
    <row r="17" spans="1:18" x14ac:dyDescent="0.25">
      <c r="A17" s="20" t="s">
        <v>479</v>
      </c>
      <c r="B17" s="20" t="s">
        <v>509</v>
      </c>
      <c r="C17" s="21">
        <v>3.3454304897393698E-2</v>
      </c>
      <c r="D17" s="21">
        <v>2.26736330243703E-2</v>
      </c>
      <c r="E17" s="21">
        <v>4.9103343246942099E-2</v>
      </c>
      <c r="F17" s="22"/>
      <c r="G17" s="21">
        <v>3.1334643245440802E-2</v>
      </c>
      <c r="H17" s="21">
        <v>1.55180585355918E-2</v>
      </c>
      <c r="I17" s="21">
        <v>6.2252696195368502E-2</v>
      </c>
      <c r="J17" s="22"/>
      <c r="K17" s="21">
        <v>4.1979364167345101E-2</v>
      </c>
      <c r="L17" s="21">
        <v>2.48947545752191E-2</v>
      </c>
      <c r="M17" s="21">
        <v>6.9947634201383196E-2</v>
      </c>
      <c r="N17" s="22"/>
      <c r="O17" s="21">
        <v>1.7225988021066299E-2</v>
      </c>
      <c r="P17" s="21">
        <v>7.8029273926902998E-3</v>
      </c>
      <c r="Q17" s="21">
        <v>3.7597425386620899E-2</v>
      </c>
      <c r="R17" s="22"/>
    </row>
    <row r="18" spans="1:18" ht="42.75" x14ac:dyDescent="0.25">
      <c r="A18" s="20" t="s">
        <v>479</v>
      </c>
      <c r="B18" s="20" t="s">
        <v>510</v>
      </c>
      <c r="C18" s="21">
        <v>1.6799062003274499E-2</v>
      </c>
      <c r="D18" s="21">
        <v>1.0224245220938099E-2</v>
      </c>
      <c r="E18" s="21">
        <v>2.74844841790883E-2</v>
      </c>
      <c r="F18" s="22"/>
      <c r="G18" s="21">
        <v>2.8053565125974299E-2</v>
      </c>
      <c r="H18" s="21">
        <v>1.2526243926498299E-2</v>
      </c>
      <c r="I18" s="21">
        <v>6.16270842718179E-2</v>
      </c>
      <c r="J18" s="24" t="s">
        <v>501</v>
      </c>
      <c r="K18" s="21">
        <v>1.7097376734614499E-2</v>
      </c>
      <c r="L18" s="21">
        <v>8.5956133634903006E-3</v>
      </c>
      <c r="M18" s="21">
        <v>3.37220529554434E-2</v>
      </c>
      <c r="N18" s="22"/>
      <c r="O18" s="21">
        <v>3.1729078894064001E-3</v>
      </c>
      <c r="P18" s="21">
        <v>4.4044309521320001E-4</v>
      </c>
      <c r="Q18" s="21">
        <v>2.24761284349131E-2</v>
      </c>
      <c r="R18" s="24" t="s">
        <v>501</v>
      </c>
    </row>
    <row r="19" spans="1:18" ht="57" x14ac:dyDescent="0.25">
      <c r="A19" s="20" t="s">
        <v>479</v>
      </c>
      <c r="B19" s="20" t="s">
        <v>511</v>
      </c>
      <c r="C19" s="21">
        <v>3.2624369929214102E-2</v>
      </c>
      <c r="D19" s="21">
        <v>2.36057924495079E-2</v>
      </c>
      <c r="E19" s="21">
        <v>4.4929938317587299E-2</v>
      </c>
      <c r="F19" s="22"/>
      <c r="G19" s="21">
        <v>3.7060945819454197E-2</v>
      </c>
      <c r="H19" s="21">
        <v>2.0732641113857499E-2</v>
      </c>
      <c r="I19" s="21">
        <v>6.5390159065860695E-2</v>
      </c>
      <c r="J19" s="22"/>
      <c r="K19" s="21">
        <v>3.2307342978660003E-2</v>
      </c>
      <c r="L19" s="21">
        <v>2.0396762261266799E-2</v>
      </c>
      <c r="M19" s="21">
        <v>5.0812279956247597E-2</v>
      </c>
      <c r="N19" s="22"/>
      <c r="O19" s="21">
        <v>2.8204792594767301E-2</v>
      </c>
      <c r="P19" s="21">
        <v>1.4713456675993599E-2</v>
      </c>
      <c r="Q19" s="21">
        <v>5.3396437907167499E-2</v>
      </c>
      <c r="R19" s="22"/>
    </row>
    <row r="20" spans="1:18" ht="57" x14ac:dyDescent="0.25">
      <c r="A20" s="20" t="s">
        <v>479</v>
      </c>
      <c r="B20" s="20" t="s">
        <v>512</v>
      </c>
      <c r="C20" s="21">
        <v>0.37907633566126703</v>
      </c>
      <c r="D20" s="21">
        <v>0.34703361584494102</v>
      </c>
      <c r="E20" s="21">
        <v>0.41220992878797302</v>
      </c>
      <c r="F20" s="22"/>
      <c r="G20" s="21">
        <v>0.57550376708159601</v>
      </c>
      <c r="H20" s="21">
        <v>0.51409602091032602</v>
      </c>
      <c r="I20" s="21">
        <v>0.63466585704471201</v>
      </c>
      <c r="J20" s="22"/>
      <c r="K20" s="21">
        <v>0.38009003571333599</v>
      </c>
      <c r="L20" s="21">
        <v>0.33751559779724599</v>
      </c>
      <c r="M20" s="21">
        <v>0.42459291853276399</v>
      </c>
      <c r="N20" s="22"/>
      <c r="O20" s="21">
        <v>0.150439132745602</v>
      </c>
      <c r="P20" s="21">
        <v>0.11617864816805901</v>
      </c>
      <c r="Q20" s="21">
        <v>0.19260117296284901</v>
      </c>
      <c r="R20" s="22"/>
    </row>
    <row r="21" spans="1:18" ht="28.5" x14ac:dyDescent="0.25">
      <c r="A21" s="20" t="s">
        <v>479</v>
      </c>
      <c r="B21" s="20" t="s">
        <v>513</v>
      </c>
      <c r="C21" s="21">
        <v>0.46300557717389601</v>
      </c>
      <c r="D21" s="21">
        <v>0.42934971369265501</v>
      </c>
      <c r="E21" s="21">
        <v>0.49700192983647201</v>
      </c>
      <c r="F21" s="22"/>
      <c r="G21" s="21">
        <v>0.26286341589477102</v>
      </c>
      <c r="H21" s="21">
        <v>0.21366021732514501</v>
      </c>
      <c r="I21" s="21">
        <v>0.31880363623907598</v>
      </c>
      <c r="J21" s="22"/>
      <c r="K21" s="21">
        <v>0.46048275310230102</v>
      </c>
      <c r="L21" s="21">
        <v>0.41523355518585697</v>
      </c>
      <c r="M21" s="21">
        <v>0.50639282218862303</v>
      </c>
      <c r="N21" s="22"/>
      <c r="O21" s="21">
        <v>0.69922994219336498</v>
      </c>
      <c r="P21" s="21">
        <v>0.64392264666225696</v>
      </c>
      <c r="Q21" s="21">
        <v>0.74929138851063704</v>
      </c>
      <c r="R21" s="22"/>
    </row>
    <row r="22" spans="1:18" ht="71.25" x14ac:dyDescent="0.25">
      <c r="A22" s="20" t="s">
        <v>479</v>
      </c>
      <c r="B22" s="20" t="s">
        <v>514</v>
      </c>
      <c r="C22" s="21">
        <v>3.12004109057736E-2</v>
      </c>
      <c r="D22" s="21">
        <v>2.2162637022126799E-2</v>
      </c>
      <c r="E22" s="21">
        <v>4.3758797786912801E-2</v>
      </c>
      <c r="F22" s="22"/>
      <c r="G22" s="21">
        <v>4.15345927641151E-2</v>
      </c>
      <c r="H22" s="21">
        <v>2.2092621081078199E-2</v>
      </c>
      <c r="I22" s="21">
        <v>7.6743219151733197E-2</v>
      </c>
      <c r="J22" s="22"/>
      <c r="K22" s="21">
        <v>2.3294698816546201E-2</v>
      </c>
      <c r="L22" s="21">
        <v>1.37477704839383E-2</v>
      </c>
      <c r="M22" s="21">
        <v>3.9207785169461801E-2</v>
      </c>
      <c r="N22" s="22"/>
      <c r="O22" s="21">
        <v>3.6603560304173E-2</v>
      </c>
      <c r="P22" s="21">
        <v>1.9927784799265599E-2</v>
      </c>
      <c r="Q22" s="21">
        <v>6.6289947168183302E-2</v>
      </c>
      <c r="R22" s="22"/>
    </row>
    <row r="23" spans="1:18" ht="28.5" x14ac:dyDescent="0.25">
      <c r="A23" s="20" t="s">
        <v>479</v>
      </c>
      <c r="B23" s="20" t="s">
        <v>515</v>
      </c>
      <c r="C23" s="21">
        <v>8.6194017548220994E-3</v>
      </c>
      <c r="D23" s="21">
        <v>4.6500192049947001E-3</v>
      </c>
      <c r="E23" s="21">
        <v>1.59229519908962E-2</v>
      </c>
      <c r="F23" s="22"/>
      <c r="G23" s="21">
        <v>9.7964173170672995E-3</v>
      </c>
      <c r="H23" s="21">
        <v>3.0000451527838002E-3</v>
      </c>
      <c r="I23" s="21">
        <v>3.1502949561009602E-2</v>
      </c>
      <c r="J23" s="24" t="s">
        <v>501</v>
      </c>
      <c r="K23" s="21">
        <v>1.05488792641544E-2</v>
      </c>
      <c r="L23" s="21">
        <v>4.6684364639612997E-3</v>
      </c>
      <c r="M23" s="21">
        <v>2.36603521163351E-2</v>
      </c>
      <c r="N23" s="22"/>
      <c r="O23" s="21">
        <v>3.0367406947533E-3</v>
      </c>
      <c r="P23" s="21">
        <v>7.4714976923309997E-4</v>
      </c>
      <c r="Q23" s="21">
        <v>1.2256571117996299E-2</v>
      </c>
      <c r="R23" s="22"/>
    </row>
    <row r="24" spans="1:18" ht="42.75" x14ac:dyDescent="0.25">
      <c r="A24" s="20" t="s">
        <v>479</v>
      </c>
      <c r="B24" s="20" t="s">
        <v>516</v>
      </c>
      <c r="C24" s="21">
        <v>4.5052027952723001E-3</v>
      </c>
      <c r="D24" s="21">
        <v>1.5840717139471001E-3</v>
      </c>
      <c r="E24" s="21">
        <v>1.27443297292292E-2</v>
      </c>
      <c r="F24" s="22"/>
      <c r="G24" s="21">
        <v>0</v>
      </c>
      <c r="H24" s="22"/>
      <c r="I24" s="22"/>
      <c r="J24" s="22"/>
      <c r="K24" s="21">
        <v>8.9332142776302002E-3</v>
      </c>
      <c r="L24" s="21">
        <v>3.1458504280944002E-3</v>
      </c>
      <c r="M24" s="21">
        <v>2.5099411750790199E-2</v>
      </c>
      <c r="N24" s="22"/>
      <c r="O24" s="21">
        <v>0</v>
      </c>
      <c r="P24" s="22"/>
      <c r="Q24" s="22"/>
      <c r="R24" s="22"/>
    </row>
    <row r="25" spans="1:18" x14ac:dyDescent="0.25">
      <c r="A25" s="20" t="s">
        <v>479</v>
      </c>
      <c r="B25" s="20" t="s">
        <v>517</v>
      </c>
      <c r="C25" s="21">
        <v>2.40947444430645E-2</v>
      </c>
      <c r="D25" s="21">
        <v>1.62916267039908E-2</v>
      </c>
      <c r="E25" s="21">
        <v>3.5500404592125397E-2</v>
      </c>
      <c r="F25" s="22"/>
      <c r="G25" s="21">
        <v>7.5761465461880997E-3</v>
      </c>
      <c r="H25" s="21">
        <v>1.5796109991762001E-3</v>
      </c>
      <c r="I25" s="21">
        <v>3.55267771366835E-2</v>
      </c>
      <c r="J25" s="24" t="s">
        <v>501</v>
      </c>
      <c r="K25" s="21">
        <v>1.77796562555207E-2</v>
      </c>
      <c r="L25" s="21">
        <v>8.9663632444945008E-3</v>
      </c>
      <c r="M25" s="21">
        <v>3.4950277386225199E-2</v>
      </c>
      <c r="N25" s="22"/>
      <c r="O25" s="21">
        <v>5.6966635646611301E-2</v>
      </c>
      <c r="P25" s="21">
        <v>3.4127470798567199E-2</v>
      </c>
      <c r="Q25" s="21">
        <v>9.3609139841130506E-2</v>
      </c>
      <c r="R25" s="22"/>
    </row>
    <row r="26" spans="1:18" x14ac:dyDescent="0.25">
      <c r="A26" s="20" t="s">
        <v>479</v>
      </c>
      <c r="B26" s="20" t="s">
        <v>518</v>
      </c>
      <c r="C26" s="21">
        <v>5.4415792833941998E-3</v>
      </c>
      <c r="D26" s="21">
        <v>2.1843123564907999E-3</v>
      </c>
      <c r="E26" s="21">
        <v>1.3490442860307201E-2</v>
      </c>
      <c r="F26" s="22"/>
      <c r="G26" s="21">
        <v>6.2765062053931004E-3</v>
      </c>
      <c r="H26" s="21">
        <v>8.574994775519E-4</v>
      </c>
      <c r="I26" s="21">
        <v>4.4418717309507701E-2</v>
      </c>
      <c r="J26" s="24" t="s">
        <v>501</v>
      </c>
      <c r="K26" s="21">
        <v>7.4866786898934003E-3</v>
      </c>
      <c r="L26" s="21">
        <v>2.7865810876650998E-3</v>
      </c>
      <c r="M26" s="21">
        <v>1.99557391651537E-2</v>
      </c>
      <c r="N26" s="22"/>
      <c r="O26" s="21">
        <v>0</v>
      </c>
      <c r="P26" s="22"/>
      <c r="Q26" s="22"/>
      <c r="R26" s="22"/>
    </row>
    <row r="27" spans="1:18" x14ac:dyDescent="0.25">
      <c r="A27" s="20" t="s">
        <v>479</v>
      </c>
      <c r="B27" s="20" t="s">
        <v>519</v>
      </c>
      <c r="C27" s="21">
        <v>7.964115534083E-4</v>
      </c>
      <c r="D27" s="21">
        <v>1.102383063048E-4</v>
      </c>
      <c r="E27" s="21">
        <v>5.7291662172790003E-3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3.4587170752011002E-3</v>
      </c>
      <c r="P27" s="21">
        <v>4.8010493225290001E-4</v>
      </c>
      <c r="Q27" s="21">
        <v>2.44645822150143E-2</v>
      </c>
      <c r="R27" s="24" t="s">
        <v>501</v>
      </c>
    </row>
    <row r="28" spans="1:18" x14ac:dyDescent="0.25">
      <c r="A28" s="20" t="s">
        <v>479</v>
      </c>
      <c r="B28" s="20" t="s">
        <v>520</v>
      </c>
      <c r="C28" s="21">
        <v>3.8259959921840001E-4</v>
      </c>
      <c r="D28" s="21">
        <v>5.3136794624548203E-5</v>
      </c>
      <c r="E28" s="21">
        <v>2.7492065308121001E-3</v>
      </c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1.6615828350538E-3</v>
      </c>
      <c r="P28" s="21">
        <v>2.315703560461E-4</v>
      </c>
      <c r="Q28" s="21">
        <v>1.1817941794755499E-2</v>
      </c>
      <c r="R28" s="24" t="s">
        <v>501</v>
      </c>
    </row>
    <row r="29" spans="1:18" x14ac:dyDescent="0.25">
      <c r="A29" s="17" t="s">
        <v>480</v>
      </c>
      <c r="B29" s="17" t="s">
        <v>509</v>
      </c>
      <c r="C29" s="18">
        <v>3.0917730459622102E-2</v>
      </c>
      <c r="D29" s="18">
        <v>1.9263802785517401E-2</v>
      </c>
      <c r="E29" s="18">
        <v>4.9267706427271803E-2</v>
      </c>
      <c r="F29" s="19"/>
      <c r="G29" s="18">
        <v>2.2392547195039001E-2</v>
      </c>
      <c r="H29" s="18">
        <v>7.5247063890201997E-3</v>
      </c>
      <c r="I29" s="18">
        <v>6.4721571312253104E-2</v>
      </c>
      <c r="J29" s="24" t="s">
        <v>501</v>
      </c>
      <c r="K29" s="18">
        <v>3.2978158200224698E-2</v>
      </c>
      <c r="L29" s="18">
        <v>1.8994374338443101E-2</v>
      </c>
      <c r="M29" s="18">
        <v>5.6662266064204499E-2</v>
      </c>
      <c r="N29" s="19"/>
      <c r="O29" s="18">
        <v>3.64968967975942E-2</v>
      </c>
      <c r="P29" s="18">
        <v>1.6610361007387799E-2</v>
      </c>
      <c r="Q29" s="18">
        <v>7.8296680829054E-2</v>
      </c>
      <c r="R29" s="24" t="s">
        <v>501</v>
      </c>
    </row>
    <row r="30" spans="1:18" ht="42.75" x14ac:dyDescent="0.25">
      <c r="A30" s="17" t="s">
        <v>480</v>
      </c>
      <c r="B30" s="17" t="s">
        <v>510</v>
      </c>
      <c r="C30" s="18">
        <v>1.35263067687543E-2</v>
      </c>
      <c r="D30" s="18">
        <v>7.6713838319289003E-3</v>
      </c>
      <c r="E30" s="18">
        <v>2.3742883650930201E-2</v>
      </c>
      <c r="F30" s="19"/>
      <c r="G30" s="18">
        <v>1.52336994213119E-2</v>
      </c>
      <c r="H30" s="18">
        <v>5.6580723178045996E-3</v>
      </c>
      <c r="I30" s="18">
        <v>4.0357222143258598E-2</v>
      </c>
      <c r="J30" s="24" t="s">
        <v>501</v>
      </c>
      <c r="K30" s="18">
        <v>1.30696493247112E-2</v>
      </c>
      <c r="L30" s="18">
        <v>5.8463165543251004E-3</v>
      </c>
      <c r="M30" s="18">
        <v>2.8957709303877598E-2</v>
      </c>
      <c r="N30" s="19"/>
      <c r="O30" s="18">
        <v>1.2531166146740101E-2</v>
      </c>
      <c r="P30" s="18">
        <v>2.6870522968681998E-3</v>
      </c>
      <c r="Q30" s="18">
        <v>5.64000426500317E-2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2.70972696771331E-2</v>
      </c>
      <c r="D31" s="18">
        <v>1.6349328470426298E-2</v>
      </c>
      <c r="E31" s="18">
        <v>4.4590540159518903E-2</v>
      </c>
      <c r="F31" s="19"/>
      <c r="G31" s="18">
        <v>2.5841607827070401E-2</v>
      </c>
      <c r="H31" s="18">
        <v>1.02172236809655E-2</v>
      </c>
      <c r="I31" s="18">
        <v>6.3818550013415395E-2</v>
      </c>
      <c r="J31" s="24" t="s">
        <v>501</v>
      </c>
      <c r="K31" s="18">
        <v>2.89348062947891E-2</v>
      </c>
      <c r="L31" s="18">
        <v>1.4222522755028E-2</v>
      </c>
      <c r="M31" s="18">
        <v>5.7971014787308303E-2</v>
      </c>
      <c r="N31" s="19"/>
      <c r="O31" s="18">
        <v>2.3657553926848901E-2</v>
      </c>
      <c r="P31" s="18">
        <v>1.0135264208320401E-2</v>
      </c>
      <c r="Q31" s="18">
        <v>5.4232603429578898E-2</v>
      </c>
      <c r="R31" s="24" t="s">
        <v>501</v>
      </c>
    </row>
    <row r="32" spans="1:18" ht="57" x14ac:dyDescent="0.25">
      <c r="A32" s="17" t="s">
        <v>480</v>
      </c>
      <c r="B32" s="17" t="s">
        <v>512</v>
      </c>
      <c r="C32" s="18">
        <v>0.36330997368955997</v>
      </c>
      <c r="D32" s="18">
        <v>0.32963393698809901</v>
      </c>
      <c r="E32" s="18">
        <v>0.39838186979151902</v>
      </c>
      <c r="F32" s="19"/>
      <c r="G32" s="18">
        <v>0.52930958735641098</v>
      </c>
      <c r="H32" s="18">
        <v>0.45292820264458999</v>
      </c>
      <c r="I32" s="18">
        <v>0.60434252450881798</v>
      </c>
      <c r="J32" s="19"/>
      <c r="K32" s="18">
        <v>0.38192893071557199</v>
      </c>
      <c r="L32" s="18">
        <v>0.33694299049736298</v>
      </c>
      <c r="M32" s="18">
        <v>0.42903471318242598</v>
      </c>
      <c r="N32" s="19"/>
      <c r="O32" s="18">
        <v>9.15033489519822E-2</v>
      </c>
      <c r="P32" s="18">
        <v>5.6735055833119601E-2</v>
      </c>
      <c r="Q32" s="18">
        <v>0.14431840362864101</v>
      </c>
      <c r="R32" s="19"/>
    </row>
    <row r="33" spans="1:18" ht="28.5" x14ac:dyDescent="0.25">
      <c r="A33" s="17" t="s">
        <v>480</v>
      </c>
      <c r="B33" s="17" t="s">
        <v>513</v>
      </c>
      <c r="C33" s="18">
        <v>0.48670179385448098</v>
      </c>
      <c r="D33" s="18">
        <v>0.45146763016193497</v>
      </c>
      <c r="E33" s="18">
        <v>0.52206862073438998</v>
      </c>
      <c r="F33" s="19"/>
      <c r="G33" s="18">
        <v>0.353936217733822</v>
      </c>
      <c r="H33" s="18">
        <v>0.28631643780810001</v>
      </c>
      <c r="I33" s="18">
        <v>0.427949769514894</v>
      </c>
      <c r="J33" s="19"/>
      <c r="K33" s="18">
        <v>0.45088594635732798</v>
      </c>
      <c r="L33" s="18">
        <v>0.40314928630778402</v>
      </c>
      <c r="M33" s="18">
        <v>0.499544147264747</v>
      </c>
      <c r="N33" s="19"/>
      <c r="O33" s="18">
        <v>0.76221742540681903</v>
      </c>
      <c r="P33" s="18">
        <v>0.68746824178438704</v>
      </c>
      <c r="Q33" s="18">
        <v>0.82367406997368398</v>
      </c>
      <c r="R33" s="19"/>
    </row>
    <row r="34" spans="1:18" ht="71.25" x14ac:dyDescent="0.25">
      <c r="A34" s="17" t="s">
        <v>480</v>
      </c>
      <c r="B34" s="17" t="s">
        <v>514</v>
      </c>
      <c r="C34" s="18">
        <v>3.3443359735808399E-2</v>
      </c>
      <c r="D34" s="18">
        <v>2.3181850967469102E-2</v>
      </c>
      <c r="E34" s="18">
        <v>4.8023838212858397E-2</v>
      </c>
      <c r="F34" s="19"/>
      <c r="G34" s="18">
        <v>3.1586649716055501E-2</v>
      </c>
      <c r="H34" s="18">
        <v>1.2191041251365799E-2</v>
      </c>
      <c r="I34" s="18">
        <v>7.93609982302909E-2</v>
      </c>
      <c r="J34" s="24" t="s">
        <v>501</v>
      </c>
      <c r="K34" s="18">
        <v>3.88939408369183E-2</v>
      </c>
      <c r="L34" s="18">
        <v>2.44972270778008E-2</v>
      </c>
      <c r="M34" s="18">
        <v>6.1220443564362098E-2</v>
      </c>
      <c r="N34" s="19"/>
      <c r="O34" s="18">
        <v>2.0763847363093502E-2</v>
      </c>
      <c r="P34" s="18">
        <v>6.4935291406315997E-3</v>
      </c>
      <c r="Q34" s="18">
        <v>6.4363248610115997E-2</v>
      </c>
      <c r="R34" s="24" t="s">
        <v>501</v>
      </c>
    </row>
    <row r="35" spans="1:18" ht="28.5" x14ac:dyDescent="0.25">
      <c r="A35" s="17" t="s">
        <v>480</v>
      </c>
      <c r="B35" s="17" t="s">
        <v>515</v>
      </c>
      <c r="C35" s="18">
        <v>2.0918320483266899E-2</v>
      </c>
      <c r="D35" s="18">
        <v>1.1714426314485099E-2</v>
      </c>
      <c r="E35" s="18">
        <v>3.7082276499066903E-2</v>
      </c>
      <c r="F35" s="19"/>
      <c r="G35" s="18">
        <v>1.0836259285425601E-2</v>
      </c>
      <c r="H35" s="18">
        <v>2.6161209361666E-3</v>
      </c>
      <c r="I35" s="18">
        <v>4.3751957334188699E-2</v>
      </c>
      <c r="J35" s="24" t="s">
        <v>501</v>
      </c>
      <c r="K35" s="18">
        <v>2.3008726639767399E-2</v>
      </c>
      <c r="L35" s="18">
        <v>1.05983588135005E-2</v>
      </c>
      <c r="M35" s="18">
        <v>4.9228215419990097E-2</v>
      </c>
      <c r="N35" s="19"/>
      <c r="O35" s="18">
        <v>2.8478344210371698E-2</v>
      </c>
      <c r="P35" s="18">
        <v>1.2637692038487001E-2</v>
      </c>
      <c r="Q35" s="18">
        <v>6.2909306737723894E-2</v>
      </c>
      <c r="R35" s="24" t="s">
        <v>501</v>
      </c>
    </row>
    <row r="36" spans="1:18" ht="42.75" x14ac:dyDescent="0.25">
      <c r="A36" s="17" t="s">
        <v>480</v>
      </c>
      <c r="B36" s="17" t="s">
        <v>516</v>
      </c>
      <c r="C36" s="18">
        <v>1.5644507313497999E-3</v>
      </c>
      <c r="D36" s="18">
        <v>3.644175665987E-4</v>
      </c>
      <c r="E36" s="18">
        <v>6.6897674663055004E-3</v>
      </c>
      <c r="F36" s="19"/>
      <c r="G36" s="18">
        <v>0</v>
      </c>
      <c r="H36" s="19"/>
      <c r="I36" s="19"/>
      <c r="J36" s="19"/>
      <c r="K36" s="18">
        <v>2.8742982166886999E-3</v>
      </c>
      <c r="L36" s="18">
        <v>6.6920987280259998E-4</v>
      </c>
      <c r="M36" s="18">
        <v>1.22561785802305E-2</v>
      </c>
      <c r="N36" s="19"/>
      <c r="O36" s="18">
        <v>0</v>
      </c>
      <c r="P36" s="19"/>
      <c r="Q36" s="19"/>
      <c r="R36" s="19"/>
    </row>
    <row r="37" spans="1:18" x14ac:dyDescent="0.25">
      <c r="A37" s="17" t="s">
        <v>480</v>
      </c>
      <c r="B37" s="17" t="s">
        <v>517</v>
      </c>
      <c r="C37" s="18">
        <v>1.9530125963306701E-2</v>
      </c>
      <c r="D37" s="18">
        <v>1.12206492914957E-2</v>
      </c>
      <c r="E37" s="18">
        <v>3.37829580269918E-2</v>
      </c>
      <c r="F37" s="19"/>
      <c r="G37" s="18">
        <v>1.08634314648647E-2</v>
      </c>
      <c r="H37" s="18">
        <v>2.7165970023742998E-3</v>
      </c>
      <c r="I37" s="18">
        <v>4.2403103664541399E-2</v>
      </c>
      <c r="J37" s="24" t="s">
        <v>501</v>
      </c>
      <c r="K37" s="18">
        <v>2.1930916221873001E-2</v>
      </c>
      <c r="L37" s="18">
        <v>1.0725901867875099E-2</v>
      </c>
      <c r="M37" s="18">
        <v>4.4317079501558797E-2</v>
      </c>
      <c r="N37" s="19"/>
      <c r="O37" s="18">
        <v>2.4351417196550401E-2</v>
      </c>
      <c r="P37" s="18">
        <v>9.7248948890444002E-3</v>
      </c>
      <c r="Q37" s="18">
        <v>5.9651507605007398E-2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2.9906686367161001E-3</v>
      </c>
      <c r="D38" s="18">
        <v>9.3311403711289996E-4</v>
      </c>
      <c r="E38" s="18">
        <v>9.5418833636705998E-3</v>
      </c>
      <c r="F38" s="19"/>
      <c r="G38" s="18">
        <v>0</v>
      </c>
      <c r="H38" s="19"/>
      <c r="I38" s="19"/>
      <c r="J38" s="19"/>
      <c r="K38" s="18">
        <v>5.4946271921284999E-3</v>
      </c>
      <c r="L38" s="18">
        <v>1.7170768093824999E-3</v>
      </c>
      <c r="M38" s="18">
        <v>1.7437581996884801E-2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2.4288374973325502E-2</v>
      </c>
      <c r="D41" s="21">
        <v>1.56409494093862E-2</v>
      </c>
      <c r="E41" s="21">
        <v>3.7534410397199201E-2</v>
      </c>
      <c r="F41" s="22"/>
      <c r="G41" s="21">
        <v>1.64075225081305E-2</v>
      </c>
      <c r="H41" s="21">
        <v>5.7630364285866003E-3</v>
      </c>
      <c r="I41" s="21">
        <v>4.5806852764770298E-2</v>
      </c>
      <c r="J41" s="24" t="s">
        <v>501</v>
      </c>
      <c r="K41" s="21">
        <v>2.6531768702908499E-2</v>
      </c>
      <c r="L41" s="21">
        <v>1.5300638811203599E-2</v>
      </c>
      <c r="M41" s="21">
        <v>4.5624910650654799E-2</v>
      </c>
      <c r="N41" s="22"/>
      <c r="O41" s="21">
        <v>2.85546063283636E-2</v>
      </c>
      <c r="P41" s="21">
        <v>9.4975031390247995E-3</v>
      </c>
      <c r="Q41" s="21">
        <v>8.2659410997830696E-2</v>
      </c>
      <c r="R41" s="24" t="s">
        <v>501</v>
      </c>
    </row>
    <row r="42" spans="1:18" ht="42.75" x14ac:dyDescent="0.25">
      <c r="A42" s="20" t="s">
        <v>481</v>
      </c>
      <c r="B42" s="20" t="s">
        <v>510</v>
      </c>
      <c r="C42" s="21">
        <v>1.15327530346569E-2</v>
      </c>
      <c r="D42" s="21">
        <v>5.9613097044694998E-3</v>
      </c>
      <c r="E42" s="21">
        <v>2.2195006240651401E-2</v>
      </c>
      <c r="F42" s="22"/>
      <c r="G42" s="21">
        <v>2.26473381739648E-2</v>
      </c>
      <c r="H42" s="21">
        <v>8.1697014054662002E-3</v>
      </c>
      <c r="I42" s="21">
        <v>6.1197959534268799E-2</v>
      </c>
      <c r="J42" s="24" t="s">
        <v>501</v>
      </c>
      <c r="K42" s="21">
        <v>8.6410184442903999E-3</v>
      </c>
      <c r="L42" s="21">
        <v>3.4868941961225001E-3</v>
      </c>
      <c r="M42" s="21">
        <v>2.1251200108797701E-2</v>
      </c>
      <c r="N42" s="22"/>
      <c r="O42" s="21">
        <v>4.735995560864E-3</v>
      </c>
      <c r="P42" s="21">
        <v>1.5532701018975E-3</v>
      </c>
      <c r="Q42" s="21">
        <v>1.43465716503006E-2</v>
      </c>
      <c r="R42" s="22"/>
    </row>
    <row r="43" spans="1:18" ht="57" x14ac:dyDescent="0.25">
      <c r="A43" s="20" t="s">
        <v>481</v>
      </c>
      <c r="B43" s="20" t="s">
        <v>511</v>
      </c>
      <c r="C43" s="21">
        <v>3.5338182474892003E-2</v>
      </c>
      <c r="D43" s="21">
        <v>2.6026352605629299E-2</v>
      </c>
      <c r="E43" s="21">
        <v>4.7818073047706203E-2</v>
      </c>
      <c r="F43" s="22"/>
      <c r="G43" s="21">
        <v>3.7345999777439402E-2</v>
      </c>
      <c r="H43" s="21">
        <v>1.8271650620910799E-2</v>
      </c>
      <c r="I43" s="21">
        <v>7.4815190225019604E-2</v>
      </c>
      <c r="J43" s="24" t="s">
        <v>501</v>
      </c>
      <c r="K43" s="21">
        <v>3.6860945649348199E-2</v>
      </c>
      <c r="L43" s="21">
        <v>2.4775154719708301E-2</v>
      </c>
      <c r="M43" s="21">
        <v>5.4512859829320602E-2</v>
      </c>
      <c r="N43" s="22"/>
      <c r="O43" s="21">
        <v>2.8249818860027899E-2</v>
      </c>
      <c r="P43" s="21">
        <v>1.4405717912456701E-2</v>
      </c>
      <c r="Q43" s="21">
        <v>5.4660446229675003E-2</v>
      </c>
      <c r="R43" s="22"/>
    </row>
    <row r="44" spans="1:18" ht="57" x14ac:dyDescent="0.25">
      <c r="A44" s="20" t="s">
        <v>481</v>
      </c>
      <c r="B44" s="20" t="s">
        <v>512</v>
      </c>
      <c r="C44" s="21">
        <v>0.36094140477823</v>
      </c>
      <c r="D44" s="21">
        <v>0.325986421562939</v>
      </c>
      <c r="E44" s="21">
        <v>0.39743443449985499</v>
      </c>
      <c r="F44" s="22"/>
      <c r="G44" s="21">
        <v>0.54871830756637496</v>
      </c>
      <c r="H44" s="21">
        <v>0.472840316366198</v>
      </c>
      <c r="I44" s="21">
        <v>0.62239651546324004</v>
      </c>
      <c r="J44" s="22"/>
      <c r="K44" s="21">
        <v>0.352758411302457</v>
      </c>
      <c r="L44" s="21">
        <v>0.30849767347483398</v>
      </c>
      <c r="M44" s="21">
        <v>0.39969882495942499</v>
      </c>
      <c r="N44" s="22"/>
      <c r="O44" s="21">
        <v>0.12956393149510601</v>
      </c>
      <c r="P44" s="21">
        <v>9.1413059447326306E-2</v>
      </c>
      <c r="Q44" s="21">
        <v>0.18047427804020499</v>
      </c>
      <c r="R44" s="22"/>
    </row>
    <row r="45" spans="1:18" ht="28.5" x14ac:dyDescent="0.25">
      <c r="A45" s="20" t="s">
        <v>481</v>
      </c>
      <c r="B45" s="20" t="s">
        <v>513</v>
      </c>
      <c r="C45" s="21">
        <v>0.39236986397408102</v>
      </c>
      <c r="D45" s="21">
        <v>0.354337507609573</v>
      </c>
      <c r="E45" s="21">
        <v>0.43175463701321698</v>
      </c>
      <c r="F45" s="22"/>
      <c r="G45" s="21">
        <v>0.25935853730110398</v>
      </c>
      <c r="H45" s="21">
        <v>0.197248017564356</v>
      </c>
      <c r="I45" s="21">
        <v>0.332915821132242</v>
      </c>
      <c r="J45" s="22"/>
      <c r="K45" s="21">
        <v>0.393127690549889</v>
      </c>
      <c r="L45" s="21">
        <v>0.34340227798887901</v>
      </c>
      <c r="M45" s="21">
        <v>0.445171633654737</v>
      </c>
      <c r="N45" s="22"/>
      <c r="O45" s="21">
        <v>0.57070404384380602</v>
      </c>
      <c r="P45" s="21">
        <v>0.50753851730639099</v>
      </c>
      <c r="Q45" s="21">
        <v>0.63164771773084405</v>
      </c>
      <c r="R45" s="22"/>
    </row>
    <row r="46" spans="1:18" ht="71.25" x14ac:dyDescent="0.25">
      <c r="A46" s="20" t="s">
        <v>481</v>
      </c>
      <c r="B46" s="20" t="s">
        <v>514</v>
      </c>
      <c r="C46" s="21">
        <v>0.128840142757846</v>
      </c>
      <c r="D46" s="21">
        <v>9.8555003197330002E-2</v>
      </c>
      <c r="E46" s="21">
        <v>0.16671056278616</v>
      </c>
      <c r="F46" s="22"/>
      <c r="G46" s="21">
        <v>8.9757227555489094E-2</v>
      </c>
      <c r="H46" s="21">
        <v>5.2527628271589299E-2</v>
      </c>
      <c r="I46" s="21">
        <v>0.14921806479233299</v>
      </c>
      <c r="J46" s="24" t="s">
        <v>501</v>
      </c>
      <c r="K46" s="21">
        <v>0.136315413009647</v>
      </c>
      <c r="L46" s="21">
        <v>0.10069835174942</v>
      </c>
      <c r="M46" s="21">
        <v>0.18198098627554299</v>
      </c>
      <c r="N46" s="22"/>
      <c r="O46" s="21">
        <v>0.160457377984662</v>
      </c>
      <c r="P46" s="21">
        <v>0.109311696788207</v>
      </c>
      <c r="Q46" s="21">
        <v>0.22937093373530101</v>
      </c>
      <c r="R46" s="22"/>
    </row>
    <row r="47" spans="1:18" ht="28.5" x14ac:dyDescent="0.25">
      <c r="A47" s="20" t="s">
        <v>481</v>
      </c>
      <c r="B47" s="20" t="s">
        <v>515</v>
      </c>
      <c r="C47" s="21">
        <v>1.6976110375428101E-2</v>
      </c>
      <c r="D47" s="21">
        <v>9.9980583912849998E-3</v>
      </c>
      <c r="E47" s="21">
        <v>2.8683322708381101E-2</v>
      </c>
      <c r="F47" s="22"/>
      <c r="G47" s="21">
        <v>1.0477911412616701E-2</v>
      </c>
      <c r="H47" s="21">
        <v>2.6562476939734998E-3</v>
      </c>
      <c r="I47" s="21">
        <v>4.03985390515832E-2</v>
      </c>
      <c r="J47" s="24" t="s">
        <v>501</v>
      </c>
      <c r="K47" s="21">
        <v>2.02884906328635E-2</v>
      </c>
      <c r="L47" s="21">
        <v>1.04950553922187E-2</v>
      </c>
      <c r="M47" s="21">
        <v>3.8861732674557198E-2</v>
      </c>
      <c r="N47" s="22"/>
      <c r="O47" s="21">
        <v>1.6302707017257501E-2</v>
      </c>
      <c r="P47" s="21">
        <v>5.8090298483904996E-3</v>
      </c>
      <c r="Q47" s="21">
        <v>4.4896564354624899E-2</v>
      </c>
      <c r="R47" s="24" t="s">
        <v>501</v>
      </c>
    </row>
    <row r="48" spans="1:18" ht="42.75" x14ac:dyDescent="0.25">
      <c r="A48" s="20" t="s">
        <v>481</v>
      </c>
      <c r="B48" s="20" t="s">
        <v>516</v>
      </c>
      <c r="C48" s="21">
        <v>1.07094914937433E-2</v>
      </c>
      <c r="D48" s="21">
        <v>4.5051558829708998E-3</v>
      </c>
      <c r="E48" s="21">
        <v>2.52415611542527E-2</v>
      </c>
      <c r="F48" s="22"/>
      <c r="G48" s="21">
        <v>5.0297007973852999E-3</v>
      </c>
      <c r="H48" s="21">
        <v>7.0762609007850004E-4</v>
      </c>
      <c r="I48" s="21">
        <v>3.4830243384225697E-2</v>
      </c>
      <c r="J48" s="24" t="s">
        <v>501</v>
      </c>
      <c r="K48" s="21">
        <v>1.39593784889454E-2</v>
      </c>
      <c r="L48" s="21">
        <v>5.8152464959618996E-3</v>
      </c>
      <c r="M48" s="21">
        <v>3.3129127575363397E-2</v>
      </c>
      <c r="N48" s="22"/>
      <c r="O48" s="21">
        <v>9.1045300989446003E-3</v>
      </c>
      <c r="P48" s="21">
        <v>2.0350026401306999E-3</v>
      </c>
      <c r="Q48" s="21">
        <v>3.9755001308730303E-2</v>
      </c>
      <c r="R48" s="24" t="s">
        <v>501</v>
      </c>
    </row>
    <row r="49" spans="1:18" x14ac:dyDescent="0.25">
      <c r="A49" s="20" t="s">
        <v>481</v>
      </c>
      <c r="B49" s="20" t="s">
        <v>517</v>
      </c>
      <c r="C49" s="21">
        <v>1.79911116404501E-2</v>
      </c>
      <c r="D49" s="21">
        <v>1.1703485005525699E-2</v>
      </c>
      <c r="E49" s="21">
        <v>2.7562519244100199E-2</v>
      </c>
      <c r="F49" s="22"/>
      <c r="G49" s="21">
        <v>1.02574549074958E-2</v>
      </c>
      <c r="H49" s="21">
        <v>2.5005803869552999E-3</v>
      </c>
      <c r="I49" s="21">
        <v>4.1085309017195697E-2</v>
      </c>
      <c r="J49" s="24" t="s">
        <v>501</v>
      </c>
      <c r="K49" s="21">
        <v>1.03652845137577E-2</v>
      </c>
      <c r="L49" s="21">
        <v>4.6369771036539999E-3</v>
      </c>
      <c r="M49" s="21">
        <v>2.3006514673089801E-2</v>
      </c>
      <c r="N49" s="22"/>
      <c r="O49" s="21">
        <v>5.0338717392069E-2</v>
      </c>
      <c r="P49" s="21">
        <v>2.7983694724107899E-2</v>
      </c>
      <c r="Q49" s="21">
        <v>8.8918578883438903E-2</v>
      </c>
      <c r="R49" s="22"/>
    </row>
    <row r="50" spans="1:18" x14ac:dyDescent="0.25">
      <c r="A50" s="20" t="s">
        <v>481</v>
      </c>
      <c r="B50" s="20" t="s">
        <v>518</v>
      </c>
      <c r="C50" s="21">
        <v>6.3186356891259995E-4</v>
      </c>
      <c r="D50" s="21">
        <v>8.6060547601088795E-5</v>
      </c>
      <c r="E50" s="21">
        <v>4.6231892528809E-3</v>
      </c>
      <c r="F50" s="22"/>
      <c r="G50" s="21">
        <v>0</v>
      </c>
      <c r="H50" s="22"/>
      <c r="I50" s="22"/>
      <c r="J50" s="22"/>
      <c r="K50" s="21">
        <v>1.1515987058937E-3</v>
      </c>
      <c r="L50" s="21">
        <v>1.5708976694369999E-4</v>
      </c>
      <c r="M50" s="21">
        <v>8.3893485410245008E-3</v>
      </c>
      <c r="N50" s="22"/>
      <c r="O50" s="21">
        <v>0</v>
      </c>
      <c r="P50" s="22"/>
      <c r="Q50" s="22"/>
      <c r="R50" s="22"/>
    </row>
    <row r="51" spans="1:18" x14ac:dyDescent="0.25">
      <c r="A51" s="20" t="s">
        <v>481</v>
      </c>
      <c r="B51" s="20" t="s">
        <v>519</v>
      </c>
      <c r="C51" s="21">
        <v>3.8070092843400002E-4</v>
      </c>
      <c r="D51" s="21">
        <v>8.70584923563118E-5</v>
      </c>
      <c r="E51" s="21">
        <v>1.6631321709177E-3</v>
      </c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  <c r="O51" s="21">
        <v>1.9882714189E-3</v>
      </c>
      <c r="P51" s="21">
        <v>4.5375772933179998E-4</v>
      </c>
      <c r="Q51" s="21">
        <v>8.6671913248774005E-3</v>
      </c>
      <c r="R51" s="22"/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5.0080085891675799E-2</v>
      </c>
      <c r="D53" s="18">
        <v>3.02383613989314E-2</v>
      </c>
      <c r="E53" s="18">
        <v>8.1842706203654594E-2</v>
      </c>
      <c r="F53" s="19"/>
      <c r="G53" s="18">
        <v>5.2192011080517402E-2</v>
      </c>
      <c r="H53" s="18">
        <v>2.1853704424161399E-2</v>
      </c>
      <c r="I53" s="18">
        <v>0.119501826261429</v>
      </c>
      <c r="J53" s="24" t="s">
        <v>501</v>
      </c>
      <c r="K53" s="18">
        <v>5.7522443510327502E-2</v>
      </c>
      <c r="L53" s="18">
        <v>2.80507182488192E-2</v>
      </c>
      <c r="M53" s="18">
        <v>0.11431693604491899</v>
      </c>
      <c r="N53" s="24" t="s">
        <v>501</v>
      </c>
      <c r="O53" s="18">
        <v>3.0576500831045999E-2</v>
      </c>
      <c r="P53" s="18">
        <v>1.5197191439108901E-2</v>
      </c>
      <c r="Q53" s="18">
        <v>6.0562306463931299E-2</v>
      </c>
      <c r="R53" s="19"/>
    </row>
    <row r="54" spans="1:18" ht="42.75" x14ac:dyDescent="0.25">
      <c r="A54" s="17" t="s">
        <v>482</v>
      </c>
      <c r="B54" s="17" t="s">
        <v>510</v>
      </c>
      <c r="C54" s="18">
        <v>1.0501137105694501E-2</v>
      </c>
      <c r="D54" s="18">
        <v>5.0793117903823997E-3</v>
      </c>
      <c r="E54" s="18">
        <v>2.1584839376878301E-2</v>
      </c>
      <c r="F54" s="19"/>
      <c r="G54" s="18">
        <v>8.4482435801238997E-3</v>
      </c>
      <c r="H54" s="18">
        <v>1.2026972193375999E-3</v>
      </c>
      <c r="I54" s="18">
        <v>5.6859066564933197E-2</v>
      </c>
      <c r="J54" s="24" t="s">
        <v>501</v>
      </c>
      <c r="K54" s="18">
        <v>1.28041864111116E-2</v>
      </c>
      <c r="L54" s="18">
        <v>5.4529009012062998E-3</v>
      </c>
      <c r="M54" s="18">
        <v>2.9769400169464399E-2</v>
      </c>
      <c r="N54" s="19"/>
      <c r="O54" s="18">
        <v>7.3558208932909003E-3</v>
      </c>
      <c r="P54" s="18">
        <v>1.0237090043644999E-3</v>
      </c>
      <c r="Q54" s="18">
        <v>5.0860852566975298E-2</v>
      </c>
      <c r="R54" s="24" t="s">
        <v>501</v>
      </c>
    </row>
    <row r="55" spans="1:18" ht="57" x14ac:dyDescent="0.25">
      <c r="A55" s="17" t="s">
        <v>482</v>
      </c>
      <c r="B55" s="17" t="s">
        <v>511</v>
      </c>
      <c r="C55" s="18">
        <v>6.08697484784586E-2</v>
      </c>
      <c r="D55" s="18">
        <v>4.4827477863493101E-2</v>
      </c>
      <c r="E55" s="18">
        <v>8.2159204618211704E-2</v>
      </c>
      <c r="F55" s="19"/>
      <c r="G55" s="18">
        <v>6.7943530159908005E-2</v>
      </c>
      <c r="H55" s="18">
        <v>3.8514704484247701E-2</v>
      </c>
      <c r="I55" s="18">
        <v>0.117119632558134</v>
      </c>
      <c r="J55" s="24" t="s">
        <v>501</v>
      </c>
      <c r="K55" s="18">
        <v>5.91037197078833E-2</v>
      </c>
      <c r="L55" s="18">
        <v>3.7597360053424803E-2</v>
      </c>
      <c r="M55" s="18">
        <v>9.1739430500930197E-2</v>
      </c>
      <c r="N55" s="19"/>
      <c r="O55" s="18">
        <v>5.7408849805147398E-2</v>
      </c>
      <c r="P55" s="18">
        <v>3.3732193905367601E-2</v>
      </c>
      <c r="Q55" s="18">
        <v>9.6052186658846003E-2</v>
      </c>
      <c r="R55" s="19"/>
    </row>
    <row r="56" spans="1:18" ht="57" x14ac:dyDescent="0.25">
      <c r="A56" s="17" t="s">
        <v>482</v>
      </c>
      <c r="B56" s="17" t="s">
        <v>512</v>
      </c>
      <c r="C56" s="18">
        <v>0.34175592237868102</v>
      </c>
      <c r="D56" s="18">
        <v>0.307712060052379</v>
      </c>
      <c r="E56" s="18">
        <v>0.37751235107884101</v>
      </c>
      <c r="F56" s="19"/>
      <c r="G56" s="18">
        <v>0.59395561730461199</v>
      </c>
      <c r="H56" s="18">
        <v>0.50935686670858404</v>
      </c>
      <c r="I56" s="18">
        <v>0.67332281929851501</v>
      </c>
      <c r="J56" s="19"/>
      <c r="K56" s="18">
        <v>0.33969855815188299</v>
      </c>
      <c r="L56" s="18">
        <v>0.29258169425376801</v>
      </c>
      <c r="M56" s="18">
        <v>0.39021764981615198</v>
      </c>
      <c r="N56" s="19"/>
      <c r="O56" s="18">
        <v>7.7209304950323604E-2</v>
      </c>
      <c r="P56" s="18">
        <v>5.2587110286771599E-2</v>
      </c>
      <c r="Q56" s="18">
        <v>0.111997205716695</v>
      </c>
      <c r="R56" s="19"/>
    </row>
    <row r="57" spans="1:18" ht="28.5" x14ac:dyDescent="0.25">
      <c r="A57" s="17" t="s">
        <v>482</v>
      </c>
      <c r="B57" s="17" t="s">
        <v>513</v>
      </c>
      <c r="C57" s="18">
        <v>0.46040728604162101</v>
      </c>
      <c r="D57" s="18">
        <v>0.42300290643201799</v>
      </c>
      <c r="E57" s="18">
        <v>0.49826299212638497</v>
      </c>
      <c r="F57" s="19"/>
      <c r="G57" s="18">
        <v>0.262237183679077</v>
      </c>
      <c r="H57" s="18">
        <v>0.195541874180929</v>
      </c>
      <c r="I57" s="18">
        <v>0.34200957353427203</v>
      </c>
      <c r="J57" s="19"/>
      <c r="K57" s="18">
        <v>0.44596843778124301</v>
      </c>
      <c r="L57" s="18">
        <v>0.38917911290395601</v>
      </c>
      <c r="M57" s="18">
        <v>0.504204185432514</v>
      </c>
      <c r="N57" s="19"/>
      <c r="O57" s="18">
        <v>0.70548916291705599</v>
      </c>
      <c r="P57" s="18">
        <v>0.63753008616801699</v>
      </c>
      <c r="Q57" s="18">
        <v>0.76539543676880195</v>
      </c>
      <c r="R57" s="19"/>
    </row>
    <row r="58" spans="1:18" ht="71.25" x14ac:dyDescent="0.25">
      <c r="A58" s="17" t="s">
        <v>482</v>
      </c>
      <c r="B58" s="17" t="s">
        <v>514</v>
      </c>
      <c r="C58" s="18">
        <v>1.48532351157061E-2</v>
      </c>
      <c r="D58" s="18">
        <v>8.6147809187986004E-3</v>
      </c>
      <c r="E58" s="18">
        <v>2.54931406932172E-2</v>
      </c>
      <c r="F58" s="19"/>
      <c r="G58" s="18">
        <v>6.4973079829041998E-3</v>
      </c>
      <c r="H58" s="18">
        <v>8.8326999697759998E-4</v>
      </c>
      <c r="I58" s="18">
        <v>4.6145939877434601E-2</v>
      </c>
      <c r="J58" s="24" t="s">
        <v>501</v>
      </c>
      <c r="K58" s="18">
        <v>1.6220871897725898E-2</v>
      </c>
      <c r="L58" s="18">
        <v>8.6192433943505006E-3</v>
      </c>
      <c r="M58" s="18">
        <v>3.0321608649869599E-2</v>
      </c>
      <c r="N58" s="19"/>
      <c r="O58" s="18">
        <v>2.0606599122259799E-2</v>
      </c>
      <c r="P58" s="18">
        <v>6.5403064177573002E-3</v>
      </c>
      <c r="Q58" s="18">
        <v>6.30067279494778E-2</v>
      </c>
      <c r="R58" s="24" t="s">
        <v>501</v>
      </c>
    </row>
    <row r="59" spans="1:18" ht="28.5" x14ac:dyDescent="0.25">
      <c r="A59" s="17" t="s">
        <v>482</v>
      </c>
      <c r="B59" s="17" t="s">
        <v>515</v>
      </c>
      <c r="C59" s="18">
        <v>7.6531798836195998E-3</v>
      </c>
      <c r="D59" s="18">
        <v>3.6499550203370999E-3</v>
      </c>
      <c r="E59" s="18">
        <v>1.5976685939526801E-2</v>
      </c>
      <c r="F59" s="19"/>
      <c r="G59" s="18">
        <v>0</v>
      </c>
      <c r="H59" s="19"/>
      <c r="I59" s="19"/>
      <c r="J59" s="19"/>
      <c r="K59" s="18">
        <v>1.07699730508266E-2</v>
      </c>
      <c r="L59" s="18">
        <v>4.5776668342257E-3</v>
      </c>
      <c r="M59" s="18">
        <v>2.51272963467222E-2</v>
      </c>
      <c r="N59" s="19"/>
      <c r="O59" s="18">
        <v>8.6022776347098994E-3</v>
      </c>
      <c r="P59" s="18">
        <v>2.0395725160717E-3</v>
      </c>
      <c r="Q59" s="18">
        <v>3.5529902299090199E-2</v>
      </c>
      <c r="R59" s="24" t="s">
        <v>501</v>
      </c>
    </row>
    <row r="60" spans="1:18" ht="42.75" x14ac:dyDescent="0.25">
      <c r="A60" s="17" t="s">
        <v>482</v>
      </c>
      <c r="B60" s="17" t="s">
        <v>516</v>
      </c>
      <c r="C60" s="18">
        <v>6.9004910615195003E-3</v>
      </c>
      <c r="D60" s="18">
        <v>3.1009947043761001E-3</v>
      </c>
      <c r="E60" s="18">
        <v>1.52839502571827E-2</v>
      </c>
      <c r="F60" s="19"/>
      <c r="G60" s="18">
        <v>4.5354642797115E-3</v>
      </c>
      <c r="H60" s="18">
        <v>6.1405584277509999E-4</v>
      </c>
      <c r="I60" s="18">
        <v>3.2680393431219701E-2</v>
      </c>
      <c r="J60" s="24" t="s">
        <v>501</v>
      </c>
      <c r="K60" s="18">
        <v>1.0967652812831999E-2</v>
      </c>
      <c r="L60" s="18">
        <v>4.6080702898538004E-3</v>
      </c>
      <c r="M60" s="18">
        <v>2.5875913980097E-2</v>
      </c>
      <c r="N60" s="19"/>
      <c r="O60" s="18">
        <v>0</v>
      </c>
      <c r="P60" s="19"/>
      <c r="Q60" s="19"/>
      <c r="R60" s="19"/>
    </row>
    <row r="61" spans="1:18" x14ac:dyDescent="0.25">
      <c r="A61" s="17" t="s">
        <v>482</v>
      </c>
      <c r="B61" s="17" t="s">
        <v>517</v>
      </c>
      <c r="C61" s="18">
        <v>4.1075352355927901E-2</v>
      </c>
      <c r="D61" s="18">
        <v>2.9287454576103201E-2</v>
      </c>
      <c r="E61" s="18">
        <v>5.7327559887948701E-2</v>
      </c>
      <c r="F61" s="19"/>
      <c r="G61" s="18">
        <v>4.1906419331467996E-3</v>
      </c>
      <c r="H61" s="18">
        <v>8.4720609293680005E-4</v>
      </c>
      <c r="I61" s="18">
        <v>2.0458527267710001E-2</v>
      </c>
      <c r="J61" s="24" t="s">
        <v>501</v>
      </c>
      <c r="K61" s="18">
        <v>3.57731602321587E-2</v>
      </c>
      <c r="L61" s="18">
        <v>2.0014759128026399E-2</v>
      </c>
      <c r="M61" s="18">
        <v>6.3139382953526599E-2</v>
      </c>
      <c r="N61" s="19"/>
      <c r="O61" s="18">
        <v>9.2751483846166993E-2</v>
      </c>
      <c r="P61" s="18">
        <v>5.9685424071407298E-2</v>
      </c>
      <c r="Q61" s="18">
        <v>0.14138198642362801</v>
      </c>
      <c r="R61" s="19"/>
    </row>
    <row r="62" spans="1:18" x14ac:dyDescent="0.25">
      <c r="A62" s="17" t="s">
        <v>482</v>
      </c>
      <c r="B62" s="17" t="s">
        <v>518</v>
      </c>
      <c r="C62" s="18">
        <v>5.0369762326274003E-3</v>
      </c>
      <c r="D62" s="18">
        <v>1.4954185240153E-3</v>
      </c>
      <c r="E62" s="18">
        <v>1.6824580289120199E-2</v>
      </c>
      <c r="F62" s="19"/>
      <c r="G62" s="18">
        <v>0</v>
      </c>
      <c r="H62" s="19"/>
      <c r="I62" s="19"/>
      <c r="J62" s="19"/>
      <c r="K62" s="18">
        <v>9.5312027832641002E-3</v>
      </c>
      <c r="L62" s="18">
        <v>2.8384378752120999E-3</v>
      </c>
      <c r="M62" s="18">
        <v>3.1506254623897501E-2</v>
      </c>
      <c r="N62" s="24" t="s">
        <v>501</v>
      </c>
      <c r="O62" s="18">
        <v>0</v>
      </c>
      <c r="P62" s="19"/>
      <c r="Q62" s="19"/>
      <c r="R62" s="19"/>
    </row>
    <row r="63" spans="1:18" x14ac:dyDescent="0.25">
      <c r="A63" s="17" t="s">
        <v>482</v>
      </c>
      <c r="B63" s="17" t="s">
        <v>519</v>
      </c>
      <c r="C63" s="18">
        <v>6.5594736669270001E-4</v>
      </c>
      <c r="D63" s="18">
        <v>8.9857141849438503E-5</v>
      </c>
      <c r="E63" s="18">
        <v>4.7713269204770004E-3</v>
      </c>
      <c r="F63" s="19"/>
      <c r="G63" s="18">
        <v>0</v>
      </c>
      <c r="H63" s="19"/>
      <c r="I63" s="19"/>
      <c r="J63" s="19"/>
      <c r="K63" s="18">
        <v>1.2412143870362E-3</v>
      </c>
      <c r="L63" s="18">
        <v>1.6993090577410001E-4</v>
      </c>
      <c r="M63" s="18">
        <v>9.0052865271789996E-3</v>
      </c>
      <c r="N63" s="19"/>
      <c r="O63" s="18">
        <v>0</v>
      </c>
      <c r="P63" s="19"/>
      <c r="Q63" s="19"/>
      <c r="R63" s="19"/>
    </row>
    <row r="64" spans="1:18" x14ac:dyDescent="0.25">
      <c r="A64" s="17" t="s">
        <v>482</v>
      </c>
      <c r="B64" s="17" t="s">
        <v>520</v>
      </c>
      <c r="C64" s="18">
        <v>2.106380877769E-4</v>
      </c>
      <c r="D64" s="18">
        <v>2.89596089249367E-5</v>
      </c>
      <c r="E64" s="18">
        <v>1.5303345709718E-3</v>
      </c>
      <c r="F64" s="19"/>
      <c r="G64" s="18">
        <v>0</v>
      </c>
      <c r="H64" s="19"/>
      <c r="I64" s="19"/>
      <c r="J64" s="19"/>
      <c r="K64" s="18">
        <v>3.9857927370709999E-4</v>
      </c>
      <c r="L64" s="18">
        <v>5.4736784788181502E-5</v>
      </c>
      <c r="M64" s="18">
        <v>2.8960966665409001E-3</v>
      </c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2.0310284627776499E-2</v>
      </c>
      <c r="D65" s="21">
        <v>1.35671150588541E-2</v>
      </c>
      <c r="E65" s="21">
        <v>3.030201091484E-2</v>
      </c>
      <c r="F65" s="22"/>
      <c r="G65" s="21">
        <v>2.44754825249693E-2</v>
      </c>
      <c r="H65" s="21">
        <v>9.6110817170632998E-3</v>
      </c>
      <c r="I65" s="21">
        <v>6.0915040164008998E-2</v>
      </c>
      <c r="J65" s="24" t="s">
        <v>501</v>
      </c>
      <c r="K65" s="21">
        <v>2.69694780728773E-2</v>
      </c>
      <c r="L65" s="21">
        <v>1.7020854708580901E-2</v>
      </c>
      <c r="M65" s="21">
        <v>4.24817273123511E-2</v>
      </c>
      <c r="N65" s="22"/>
      <c r="O65" s="21">
        <v>2.8681114552219001E-3</v>
      </c>
      <c r="P65" s="21">
        <v>7.12283625991E-4</v>
      </c>
      <c r="Q65" s="21">
        <v>1.14739393180177E-2</v>
      </c>
      <c r="R65" s="22"/>
    </row>
    <row r="66" spans="1:18" ht="42.75" x14ac:dyDescent="0.25">
      <c r="A66" s="20" t="s">
        <v>483</v>
      </c>
      <c r="B66" s="20" t="s">
        <v>510</v>
      </c>
      <c r="C66" s="21">
        <v>1.01912841624964E-2</v>
      </c>
      <c r="D66" s="21">
        <v>5.6413639889147998E-3</v>
      </c>
      <c r="E66" s="21">
        <v>1.8343149453950099E-2</v>
      </c>
      <c r="F66" s="22"/>
      <c r="G66" s="21">
        <v>1.6060140266514498E-2</v>
      </c>
      <c r="H66" s="21">
        <v>5.1245817313066997E-3</v>
      </c>
      <c r="I66" s="21">
        <v>4.91780209753825E-2</v>
      </c>
      <c r="J66" s="24" t="s">
        <v>501</v>
      </c>
      <c r="K66" s="21">
        <v>6.7244209443240999E-3</v>
      </c>
      <c r="L66" s="21">
        <v>2.5269370929176002E-3</v>
      </c>
      <c r="M66" s="21">
        <v>1.7770111768831899E-2</v>
      </c>
      <c r="N66" s="22"/>
      <c r="O66" s="21">
        <v>1.1660772302867699E-2</v>
      </c>
      <c r="P66" s="21">
        <v>4.7860816264698996E-3</v>
      </c>
      <c r="Q66" s="21">
        <v>2.8131092078850201E-2</v>
      </c>
      <c r="R66" s="22"/>
    </row>
    <row r="67" spans="1:18" ht="57" x14ac:dyDescent="0.25">
      <c r="A67" s="20" t="s">
        <v>483</v>
      </c>
      <c r="B67" s="20" t="s">
        <v>511</v>
      </c>
      <c r="C67" s="21">
        <v>5.5514942105516302E-2</v>
      </c>
      <c r="D67" s="21">
        <v>4.31786580231266E-2</v>
      </c>
      <c r="E67" s="21">
        <v>7.1113790467202703E-2</v>
      </c>
      <c r="F67" s="22"/>
      <c r="G67" s="21">
        <v>5.2225861489207E-2</v>
      </c>
      <c r="H67" s="21">
        <v>3.0193134415265901E-2</v>
      </c>
      <c r="I67" s="21">
        <v>8.8863239201499605E-2</v>
      </c>
      <c r="J67" s="22"/>
      <c r="K67" s="21">
        <v>5.5849756098439299E-2</v>
      </c>
      <c r="L67" s="21">
        <v>3.8224557783112803E-2</v>
      </c>
      <c r="M67" s="21">
        <v>8.0918115906935095E-2</v>
      </c>
      <c r="N67" s="22"/>
      <c r="O67" s="21">
        <v>5.7950969417605101E-2</v>
      </c>
      <c r="P67" s="21">
        <v>3.7332548546632503E-2</v>
      </c>
      <c r="Q67" s="21">
        <v>8.8905097617455298E-2</v>
      </c>
      <c r="R67" s="22"/>
    </row>
    <row r="68" spans="1:18" ht="57" x14ac:dyDescent="0.25">
      <c r="A68" s="20" t="s">
        <v>483</v>
      </c>
      <c r="B68" s="20" t="s">
        <v>512</v>
      </c>
      <c r="C68" s="21">
        <v>0.39325237080509301</v>
      </c>
      <c r="D68" s="21">
        <v>0.361320309851479</v>
      </c>
      <c r="E68" s="21">
        <v>0.42612361846005797</v>
      </c>
      <c r="F68" s="22"/>
      <c r="G68" s="21">
        <v>0.61195789337741102</v>
      </c>
      <c r="H68" s="21">
        <v>0.53739716488292899</v>
      </c>
      <c r="I68" s="21">
        <v>0.68162087305572905</v>
      </c>
      <c r="J68" s="22"/>
      <c r="K68" s="21">
        <v>0.438147894201949</v>
      </c>
      <c r="L68" s="21">
        <v>0.400427694466784</v>
      </c>
      <c r="M68" s="21">
        <v>0.47659688095381703</v>
      </c>
      <c r="N68" s="22"/>
      <c r="O68" s="21">
        <v>9.5142813778671703E-2</v>
      </c>
      <c r="P68" s="21">
        <v>6.9273500606339702E-2</v>
      </c>
      <c r="Q68" s="21">
        <v>0.12933029830413001</v>
      </c>
      <c r="R68" s="22"/>
    </row>
    <row r="69" spans="1:18" ht="28.5" x14ac:dyDescent="0.25">
      <c r="A69" s="20" t="s">
        <v>483</v>
      </c>
      <c r="B69" s="20" t="s">
        <v>513</v>
      </c>
      <c r="C69" s="21">
        <v>0.43803357640178098</v>
      </c>
      <c r="D69" s="21">
        <v>0.40912901331220702</v>
      </c>
      <c r="E69" s="21">
        <v>0.46736498227763301</v>
      </c>
      <c r="F69" s="22"/>
      <c r="G69" s="21">
        <v>0.240475812211464</v>
      </c>
      <c r="H69" s="21">
        <v>0.18833333141053499</v>
      </c>
      <c r="I69" s="21">
        <v>0.30168876401852202</v>
      </c>
      <c r="J69" s="22"/>
      <c r="K69" s="21">
        <v>0.38989011206836299</v>
      </c>
      <c r="L69" s="21">
        <v>0.354043577472404</v>
      </c>
      <c r="M69" s="21">
        <v>0.42696707804046302</v>
      </c>
      <c r="N69" s="22"/>
      <c r="O69" s="21">
        <v>0.72270013674941003</v>
      </c>
      <c r="P69" s="21">
        <v>0.67088071564291096</v>
      </c>
      <c r="Q69" s="21">
        <v>0.76916791467541901</v>
      </c>
      <c r="R69" s="22"/>
    </row>
    <row r="70" spans="1:18" ht="71.25" x14ac:dyDescent="0.25">
      <c r="A70" s="20" t="s">
        <v>483</v>
      </c>
      <c r="B70" s="20" t="s">
        <v>514</v>
      </c>
      <c r="C70" s="21">
        <v>2.0200987915475501E-2</v>
      </c>
      <c r="D70" s="21">
        <v>1.28971668518502E-2</v>
      </c>
      <c r="E70" s="21">
        <v>3.1509019133711402E-2</v>
      </c>
      <c r="F70" s="22"/>
      <c r="G70" s="21">
        <v>1.64843382357867E-2</v>
      </c>
      <c r="H70" s="21">
        <v>6.1576740404621997E-3</v>
      </c>
      <c r="I70" s="21">
        <v>4.3373424095797301E-2</v>
      </c>
      <c r="J70" s="24" t="s">
        <v>501</v>
      </c>
      <c r="K70" s="21">
        <v>2.09187311011475E-2</v>
      </c>
      <c r="L70" s="21">
        <v>1.06764123598257E-2</v>
      </c>
      <c r="M70" s="21">
        <v>4.0583849603139502E-2</v>
      </c>
      <c r="N70" s="22"/>
      <c r="O70" s="21">
        <v>2.2265735211605301E-2</v>
      </c>
      <c r="P70" s="21">
        <v>1.02256697225531E-2</v>
      </c>
      <c r="Q70" s="21">
        <v>4.7797601626848499E-2</v>
      </c>
      <c r="R70" s="22"/>
    </row>
    <row r="71" spans="1:18" ht="28.5" x14ac:dyDescent="0.25">
      <c r="A71" s="20" t="s">
        <v>483</v>
      </c>
      <c r="B71" s="20" t="s">
        <v>515</v>
      </c>
      <c r="C71" s="21">
        <v>1.55828787271408E-2</v>
      </c>
      <c r="D71" s="21">
        <v>9.9171922461612008E-3</v>
      </c>
      <c r="E71" s="21">
        <v>2.4405581441940501E-2</v>
      </c>
      <c r="F71" s="22"/>
      <c r="G71" s="21">
        <v>2.6031587621010498E-2</v>
      </c>
      <c r="H71" s="21">
        <v>1.2028699830139E-2</v>
      </c>
      <c r="I71" s="21">
        <v>5.5421137050881003E-2</v>
      </c>
      <c r="J71" s="24" t="s">
        <v>501</v>
      </c>
      <c r="K71" s="21">
        <v>1.2309858274487001E-2</v>
      </c>
      <c r="L71" s="21">
        <v>6.7828151517393999E-3</v>
      </c>
      <c r="M71" s="21">
        <v>2.2239819479117798E-2</v>
      </c>
      <c r="N71" s="22"/>
      <c r="O71" s="21">
        <v>1.23224509789537E-2</v>
      </c>
      <c r="P71" s="21">
        <v>5.1254515374212998E-3</v>
      </c>
      <c r="Q71" s="21">
        <v>2.9327349628577699E-2</v>
      </c>
      <c r="R71" s="22"/>
    </row>
    <row r="72" spans="1:18" ht="42.75" x14ac:dyDescent="0.25">
      <c r="A72" s="20" t="s">
        <v>483</v>
      </c>
      <c r="B72" s="20" t="s">
        <v>516</v>
      </c>
      <c r="C72" s="21">
        <v>9.9310430119427997E-3</v>
      </c>
      <c r="D72" s="21">
        <v>5.8603066510522E-3</v>
      </c>
      <c r="E72" s="21">
        <v>1.6781696615970201E-2</v>
      </c>
      <c r="F72" s="22"/>
      <c r="G72" s="21">
        <v>0</v>
      </c>
      <c r="H72" s="22"/>
      <c r="I72" s="22"/>
      <c r="J72" s="22"/>
      <c r="K72" s="21">
        <v>1.3605688231194899E-2</v>
      </c>
      <c r="L72" s="21">
        <v>7.0181614914290001E-3</v>
      </c>
      <c r="M72" s="21">
        <v>2.6213300039104999E-2</v>
      </c>
      <c r="N72" s="22"/>
      <c r="O72" s="21">
        <v>1.18871817899531E-2</v>
      </c>
      <c r="P72" s="21">
        <v>5.1652741943153998E-3</v>
      </c>
      <c r="Q72" s="21">
        <v>2.7118292204291398E-2</v>
      </c>
      <c r="R72" s="22"/>
    </row>
    <row r="73" spans="1:18" x14ac:dyDescent="0.25">
      <c r="A73" s="20" t="s">
        <v>483</v>
      </c>
      <c r="B73" s="20" t="s">
        <v>517</v>
      </c>
      <c r="C73" s="21">
        <v>3.3863383194609603E-2</v>
      </c>
      <c r="D73" s="21">
        <v>2.5310177743387102E-2</v>
      </c>
      <c r="E73" s="21">
        <v>4.5173059521003797E-2</v>
      </c>
      <c r="F73" s="22"/>
      <c r="G73" s="21">
        <v>1.10806129377287E-2</v>
      </c>
      <c r="H73" s="21">
        <v>4.3190962332707999E-3</v>
      </c>
      <c r="I73" s="21">
        <v>2.81282077902076E-2</v>
      </c>
      <c r="J73" s="22"/>
      <c r="K73" s="21">
        <v>3.1607249636689101E-2</v>
      </c>
      <c r="L73" s="21">
        <v>2.0561712391522699E-2</v>
      </c>
      <c r="M73" s="21">
        <v>4.8293765120888399E-2</v>
      </c>
      <c r="N73" s="22"/>
      <c r="O73" s="21">
        <v>6.0011164489914302E-2</v>
      </c>
      <c r="P73" s="21">
        <v>3.9040354844303203E-2</v>
      </c>
      <c r="Q73" s="21">
        <v>9.1177786510197395E-2</v>
      </c>
      <c r="R73" s="22"/>
    </row>
    <row r="74" spans="1:18" x14ac:dyDescent="0.25">
      <c r="A74" s="20" t="s">
        <v>483</v>
      </c>
      <c r="B74" s="20" t="s">
        <v>518</v>
      </c>
      <c r="C74" s="21">
        <v>2.2161790372619999E-3</v>
      </c>
      <c r="D74" s="21">
        <v>8.2971416628869999E-4</v>
      </c>
      <c r="E74" s="21">
        <v>5.9057537597792002E-3</v>
      </c>
      <c r="F74" s="22"/>
      <c r="G74" s="21">
        <v>1.2082713359077E-3</v>
      </c>
      <c r="H74" s="21">
        <v>1.6812224230049999E-4</v>
      </c>
      <c r="I74" s="21">
        <v>8.6281455300057999E-3</v>
      </c>
      <c r="J74" s="22"/>
      <c r="K74" s="21">
        <v>2.9984221011845002E-3</v>
      </c>
      <c r="L74" s="21">
        <v>9.8019194694040006E-4</v>
      </c>
      <c r="M74" s="21">
        <v>9.1342237773064001E-3</v>
      </c>
      <c r="N74" s="22"/>
      <c r="O74" s="21">
        <v>1.5850771174375001E-3</v>
      </c>
      <c r="P74" s="21">
        <v>2.1965378360569999E-4</v>
      </c>
      <c r="Q74" s="21">
        <v>1.1342026186711301E-2</v>
      </c>
      <c r="R74" s="24" t="s">
        <v>501</v>
      </c>
    </row>
    <row r="75" spans="1:18" x14ac:dyDescent="0.25">
      <c r="A75" s="20" t="s">
        <v>483</v>
      </c>
      <c r="B75" s="20" t="s">
        <v>519</v>
      </c>
      <c r="C75" s="21">
        <v>9.0307001090619995E-4</v>
      </c>
      <c r="D75" s="21">
        <v>2.7028066105469999E-4</v>
      </c>
      <c r="E75" s="21">
        <v>3.0129003037179E-3</v>
      </c>
      <c r="F75" s="22"/>
      <c r="G75" s="21">
        <v>0</v>
      </c>
      <c r="H75" s="22"/>
      <c r="I75" s="22"/>
      <c r="J75" s="22"/>
      <c r="K75" s="21">
        <v>9.7838926934360002E-4</v>
      </c>
      <c r="L75" s="21">
        <v>2.1614739023559999E-4</v>
      </c>
      <c r="M75" s="21">
        <v>4.4167953746656998E-3</v>
      </c>
      <c r="N75" s="22"/>
      <c r="O75" s="21">
        <v>1.6055867083591001E-3</v>
      </c>
      <c r="P75" s="21">
        <v>2.2357242887109999E-4</v>
      </c>
      <c r="Q75" s="21">
        <v>1.1432838583188E-2</v>
      </c>
      <c r="R75" s="24" t="s">
        <v>501</v>
      </c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4.2954432794797097E-2</v>
      </c>
      <c r="D77" s="18">
        <v>3.4842399236053499E-2</v>
      </c>
      <c r="E77" s="18">
        <v>5.2851694296545897E-2</v>
      </c>
      <c r="F77" s="19"/>
      <c r="G77" s="18">
        <v>3.7039016892170401E-2</v>
      </c>
      <c r="H77" s="18">
        <v>2.3587281184763099E-2</v>
      </c>
      <c r="I77" s="18">
        <v>5.7708819439449298E-2</v>
      </c>
      <c r="J77" s="19"/>
      <c r="K77" s="18">
        <v>5.7438632229579602E-2</v>
      </c>
      <c r="L77" s="18">
        <v>4.4883897790186901E-2</v>
      </c>
      <c r="M77" s="18">
        <v>7.3235851455148895E-2</v>
      </c>
      <c r="N77" s="19"/>
      <c r="O77" s="18">
        <v>2.4828668112636201E-2</v>
      </c>
      <c r="P77" s="18">
        <v>1.68699289343501E-2</v>
      </c>
      <c r="Q77" s="18">
        <v>3.6403079662085697E-2</v>
      </c>
      <c r="R77" s="19"/>
    </row>
    <row r="78" spans="1:18" ht="42.75" x14ac:dyDescent="0.25">
      <c r="A78" s="17" t="s">
        <v>484</v>
      </c>
      <c r="B78" s="17" t="s">
        <v>510</v>
      </c>
      <c r="C78" s="18">
        <v>1.46882118512857E-2</v>
      </c>
      <c r="D78" s="18">
        <v>1.03441810338907E-2</v>
      </c>
      <c r="E78" s="18">
        <v>2.0818140132489001E-2</v>
      </c>
      <c r="F78" s="19"/>
      <c r="G78" s="18">
        <v>3.3899120464264E-2</v>
      </c>
      <c r="H78" s="18">
        <v>1.9646851392735299E-2</v>
      </c>
      <c r="I78" s="18">
        <v>5.7879898843938002E-2</v>
      </c>
      <c r="J78" s="19"/>
      <c r="K78" s="18">
        <v>9.1779838600943991E-3</v>
      </c>
      <c r="L78" s="18">
        <v>5.2250108295811004E-3</v>
      </c>
      <c r="M78" s="18">
        <v>1.6073250510141999E-2</v>
      </c>
      <c r="N78" s="19"/>
      <c r="O78" s="18">
        <v>8.9965126331751008E-3</v>
      </c>
      <c r="P78" s="18">
        <v>5.3460178071819998E-3</v>
      </c>
      <c r="Q78" s="18">
        <v>1.5101877973711399E-2</v>
      </c>
      <c r="R78" s="19"/>
    </row>
    <row r="79" spans="1:18" ht="57" x14ac:dyDescent="0.25">
      <c r="A79" s="17" t="s">
        <v>484</v>
      </c>
      <c r="B79" s="17" t="s">
        <v>511</v>
      </c>
      <c r="C79" s="18">
        <v>3.8489113398837697E-2</v>
      </c>
      <c r="D79" s="18">
        <v>3.1710813159800399E-2</v>
      </c>
      <c r="E79" s="18">
        <v>4.6646500824762703E-2</v>
      </c>
      <c r="F79" s="19"/>
      <c r="G79" s="18">
        <v>4.3603159294511001E-2</v>
      </c>
      <c r="H79" s="18">
        <v>2.80728072597453E-2</v>
      </c>
      <c r="I79" s="18">
        <v>6.71317329937864E-2</v>
      </c>
      <c r="J79" s="19"/>
      <c r="K79" s="18">
        <v>3.9952724701149897E-2</v>
      </c>
      <c r="L79" s="18">
        <v>3.0793674374062802E-2</v>
      </c>
      <c r="M79" s="18">
        <v>5.1690687561813803E-2</v>
      </c>
      <c r="N79" s="19"/>
      <c r="O79" s="18">
        <v>3.2418503204053303E-2</v>
      </c>
      <c r="P79" s="18">
        <v>2.28350310998547E-2</v>
      </c>
      <c r="Q79" s="18">
        <v>4.5835336050278001E-2</v>
      </c>
      <c r="R79" s="19"/>
    </row>
    <row r="80" spans="1:18" ht="57" x14ac:dyDescent="0.25">
      <c r="A80" s="17" t="s">
        <v>484</v>
      </c>
      <c r="B80" s="17" t="s">
        <v>512</v>
      </c>
      <c r="C80" s="18">
        <v>0.285032673617656</v>
      </c>
      <c r="D80" s="18">
        <v>0.26534007911968399</v>
      </c>
      <c r="E80" s="18">
        <v>0.30557887126483302</v>
      </c>
      <c r="F80" s="19"/>
      <c r="G80" s="18">
        <v>0.51301784225199898</v>
      </c>
      <c r="H80" s="18">
        <v>0.46750049415690198</v>
      </c>
      <c r="I80" s="18">
        <v>0.55832029739533395</v>
      </c>
      <c r="J80" s="19"/>
      <c r="K80" s="18">
        <v>0.292495722479926</v>
      </c>
      <c r="L80" s="18">
        <v>0.26696910313261002</v>
      </c>
      <c r="M80" s="18">
        <v>0.31939960428311898</v>
      </c>
      <c r="N80" s="19"/>
      <c r="O80" s="18">
        <v>0.10423138758695601</v>
      </c>
      <c r="P80" s="18">
        <v>8.5452070149620599E-2</v>
      </c>
      <c r="Q80" s="18">
        <v>0.12656658002205001</v>
      </c>
      <c r="R80" s="19"/>
    </row>
    <row r="81" spans="1:18" ht="28.5" x14ac:dyDescent="0.25">
      <c r="A81" s="17" t="s">
        <v>484</v>
      </c>
      <c r="B81" s="17" t="s">
        <v>513</v>
      </c>
      <c r="C81" s="18">
        <v>0.51340216908941205</v>
      </c>
      <c r="D81" s="18">
        <v>0.490242775270475</v>
      </c>
      <c r="E81" s="18">
        <v>0.53650415737347101</v>
      </c>
      <c r="F81" s="19"/>
      <c r="G81" s="18">
        <v>0.32978095331586899</v>
      </c>
      <c r="H81" s="18">
        <v>0.28636064083629498</v>
      </c>
      <c r="I81" s="18">
        <v>0.37631329502939698</v>
      </c>
      <c r="J81" s="19"/>
      <c r="K81" s="18">
        <v>0.47477388862625702</v>
      </c>
      <c r="L81" s="18">
        <v>0.44315191007675903</v>
      </c>
      <c r="M81" s="18">
        <v>0.50659948356919204</v>
      </c>
      <c r="N81" s="19"/>
      <c r="O81" s="18">
        <v>0.70972544288071904</v>
      </c>
      <c r="P81" s="18">
        <v>0.67790787869749203</v>
      </c>
      <c r="Q81" s="18">
        <v>0.73960723030666897</v>
      </c>
      <c r="R81" s="19"/>
    </row>
    <row r="82" spans="1:18" ht="71.25" x14ac:dyDescent="0.25">
      <c r="A82" s="17" t="s">
        <v>484</v>
      </c>
      <c r="B82" s="17" t="s">
        <v>514</v>
      </c>
      <c r="C82" s="18">
        <v>3.0409822600459501E-2</v>
      </c>
      <c r="D82" s="18">
        <v>2.4804618174367101E-2</v>
      </c>
      <c r="E82" s="18">
        <v>3.7233298326092498E-2</v>
      </c>
      <c r="F82" s="19"/>
      <c r="G82" s="18">
        <v>2.04123629598322E-2</v>
      </c>
      <c r="H82" s="18">
        <v>1.2052687564222101E-2</v>
      </c>
      <c r="I82" s="18">
        <v>3.4368553894447901E-2</v>
      </c>
      <c r="J82" s="19"/>
      <c r="K82" s="18">
        <v>3.8128860009393001E-2</v>
      </c>
      <c r="L82" s="18">
        <v>2.9200504649395401E-2</v>
      </c>
      <c r="M82" s="18">
        <v>4.9647540707949502E-2</v>
      </c>
      <c r="N82" s="19"/>
      <c r="O82" s="18">
        <v>2.58301057896872E-2</v>
      </c>
      <c r="P82" s="18">
        <v>1.8538223724677699E-2</v>
      </c>
      <c r="Q82" s="18">
        <v>3.5885328398070397E-2</v>
      </c>
      <c r="R82" s="19"/>
    </row>
    <row r="83" spans="1:18" ht="28.5" x14ac:dyDescent="0.25">
      <c r="A83" s="17" t="s">
        <v>484</v>
      </c>
      <c r="B83" s="17" t="s">
        <v>515</v>
      </c>
      <c r="C83" s="18">
        <v>2.4100486573320701E-2</v>
      </c>
      <c r="D83" s="18">
        <v>1.7866549812421698E-2</v>
      </c>
      <c r="E83" s="18">
        <v>3.2437708109657799E-2</v>
      </c>
      <c r="F83" s="19"/>
      <c r="G83" s="18">
        <v>5.7808766104162001E-3</v>
      </c>
      <c r="H83" s="18">
        <v>2.1831416367472001E-3</v>
      </c>
      <c r="I83" s="18">
        <v>1.5217124274303599E-2</v>
      </c>
      <c r="J83" s="19"/>
      <c r="K83" s="18">
        <v>3.0596618211626701E-2</v>
      </c>
      <c r="L83" s="18">
        <v>2.0467139149908602E-2</v>
      </c>
      <c r="M83" s="18">
        <v>4.5506420251921399E-2</v>
      </c>
      <c r="N83" s="19"/>
      <c r="O83" s="18">
        <v>2.7598103685671799E-2</v>
      </c>
      <c r="P83" s="18">
        <v>1.7699881875732799E-2</v>
      </c>
      <c r="Q83" s="18">
        <v>4.2790533667987803E-2</v>
      </c>
      <c r="R83" s="19"/>
    </row>
    <row r="84" spans="1:18" ht="42.75" x14ac:dyDescent="0.25">
      <c r="A84" s="17" t="s">
        <v>484</v>
      </c>
      <c r="B84" s="17" t="s">
        <v>516</v>
      </c>
      <c r="C84" s="18">
        <v>5.3082530748914999E-3</v>
      </c>
      <c r="D84" s="18">
        <v>3.4439851617102E-3</v>
      </c>
      <c r="E84" s="18">
        <v>8.1733935044329999E-3</v>
      </c>
      <c r="F84" s="19"/>
      <c r="G84" s="18">
        <v>4.0109161663731E-3</v>
      </c>
      <c r="H84" s="18">
        <v>1.2228708070174E-3</v>
      </c>
      <c r="I84" s="18">
        <v>1.30722808788805E-2</v>
      </c>
      <c r="J84" s="19"/>
      <c r="K84" s="18">
        <v>5.6128737703240996E-3</v>
      </c>
      <c r="L84" s="18">
        <v>2.9447263545092999E-3</v>
      </c>
      <c r="M84" s="18">
        <v>1.0672689001771001E-2</v>
      </c>
      <c r="N84" s="19"/>
      <c r="O84" s="18">
        <v>5.797537978844E-3</v>
      </c>
      <c r="P84" s="18">
        <v>3.0005951312643002E-3</v>
      </c>
      <c r="Q84" s="18">
        <v>1.11723780885306E-2</v>
      </c>
      <c r="R84" s="19"/>
    </row>
    <row r="85" spans="1:18" x14ac:dyDescent="0.25">
      <c r="A85" s="17" t="s">
        <v>484</v>
      </c>
      <c r="B85" s="17" t="s">
        <v>517</v>
      </c>
      <c r="C85" s="18">
        <v>3.8127751896935798E-2</v>
      </c>
      <c r="D85" s="18">
        <v>3.12101404597755E-2</v>
      </c>
      <c r="E85" s="18">
        <v>4.6505024615180399E-2</v>
      </c>
      <c r="F85" s="19"/>
      <c r="G85" s="18">
        <v>6.3591495092757003E-3</v>
      </c>
      <c r="H85" s="18">
        <v>2.1123699669556E-3</v>
      </c>
      <c r="I85" s="18">
        <v>1.8981393610748399E-2</v>
      </c>
      <c r="J85" s="19"/>
      <c r="K85" s="18">
        <v>4.3121516368844801E-2</v>
      </c>
      <c r="L85" s="18">
        <v>3.27081082632995E-2</v>
      </c>
      <c r="M85" s="18">
        <v>5.6656095179457203E-2</v>
      </c>
      <c r="N85" s="19"/>
      <c r="O85" s="18">
        <v>5.3942030856767097E-2</v>
      </c>
      <c r="P85" s="18">
        <v>4.10544608252515E-2</v>
      </c>
      <c r="Q85" s="18">
        <v>7.0577438248859203E-2</v>
      </c>
      <c r="R85" s="19"/>
    </row>
    <row r="86" spans="1:18" x14ac:dyDescent="0.25">
      <c r="A86" s="17" t="s">
        <v>484</v>
      </c>
      <c r="B86" s="17" t="s">
        <v>518</v>
      </c>
      <c r="C86" s="18">
        <v>6.8504804696525E-3</v>
      </c>
      <c r="D86" s="18">
        <v>4.3182700636363999E-3</v>
      </c>
      <c r="E86" s="18">
        <v>1.08513826529677E-2</v>
      </c>
      <c r="F86" s="19"/>
      <c r="G86" s="18">
        <v>4.3032303398567997E-3</v>
      </c>
      <c r="H86" s="18">
        <v>1.1804045490725001E-3</v>
      </c>
      <c r="I86" s="18">
        <v>1.5558971144717101E-2</v>
      </c>
      <c r="J86" s="19"/>
      <c r="K86" s="18">
        <v>8.7011797428032996E-3</v>
      </c>
      <c r="L86" s="18">
        <v>4.7561189077877999E-3</v>
      </c>
      <c r="M86" s="18">
        <v>1.5866384703560301E-2</v>
      </c>
      <c r="N86" s="19"/>
      <c r="O86" s="18">
        <v>5.8639895170968003E-3</v>
      </c>
      <c r="P86" s="18">
        <v>2.4463541327246E-3</v>
      </c>
      <c r="Q86" s="18">
        <v>1.3989215467256001E-2</v>
      </c>
      <c r="R86" s="19"/>
    </row>
    <row r="87" spans="1:18" x14ac:dyDescent="0.25">
      <c r="A87" s="17" t="s">
        <v>484</v>
      </c>
      <c r="B87" s="17" t="s">
        <v>519</v>
      </c>
      <c r="C87" s="18">
        <v>6.3660463275230002E-4</v>
      </c>
      <c r="D87" s="18">
        <v>1.5910684483889999E-4</v>
      </c>
      <c r="E87" s="18">
        <v>2.5434822875260001E-3</v>
      </c>
      <c r="F87" s="19"/>
      <c r="G87" s="18">
        <v>1.7933721954317E-3</v>
      </c>
      <c r="H87" s="18">
        <v>2.5152117059569999E-4</v>
      </c>
      <c r="I87" s="18">
        <v>1.2667174361480101E-2</v>
      </c>
      <c r="J87" s="24" t="s">
        <v>501</v>
      </c>
      <c r="K87" s="18">
        <v>0</v>
      </c>
      <c r="L87" s="19"/>
      <c r="M87" s="19"/>
      <c r="N87" s="19"/>
      <c r="O87" s="18">
        <v>7.6771775439440004E-4</v>
      </c>
      <c r="P87" s="18">
        <v>1.446200072071E-4</v>
      </c>
      <c r="Q87" s="18">
        <v>4.0645293602609E-3</v>
      </c>
      <c r="R87" s="19"/>
    </row>
    <row r="88" spans="1:18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  <c r="O88" s="18">
        <v>0</v>
      </c>
      <c r="P88" s="19"/>
      <c r="Q88" s="19"/>
      <c r="R88" s="19"/>
    </row>
    <row r="89" spans="1:18" x14ac:dyDescent="0.25">
      <c r="A89" s="20" t="s">
        <v>485</v>
      </c>
      <c r="B89" s="20" t="s">
        <v>509</v>
      </c>
      <c r="C89" s="21">
        <v>7.2253713207954096E-2</v>
      </c>
      <c r="D89" s="21">
        <v>6.6471526298744602E-2</v>
      </c>
      <c r="E89" s="21">
        <v>7.8496584346012102E-2</v>
      </c>
      <c r="F89" s="22"/>
      <c r="G89" s="21">
        <v>6.5996958184721205E-2</v>
      </c>
      <c r="H89" s="21">
        <v>5.46092448770749E-2</v>
      </c>
      <c r="I89" s="21">
        <v>7.9559518830216197E-2</v>
      </c>
      <c r="J89" s="22"/>
      <c r="K89" s="21">
        <v>8.6025235124230895E-2</v>
      </c>
      <c r="L89" s="21">
        <v>7.77739816026565E-2</v>
      </c>
      <c r="M89" s="21">
        <v>9.50616519169213E-2</v>
      </c>
      <c r="N89" s="22"/>
      <c r="O89" s="21">
        <v>4.6849447138374502E-2</v>
      </c>
      <c r="P89" s="21">
        <v>3.93697849758936E-2</v>
      </c>
      <c r="Q89" s="21">
        <v>5.5667784535701002E-2</v>
      </c>
      <c r="R89" s="22"/>
    </row>
    <row r="90" spans="1:18" ht="42.75" x14ac:dyDescent="0.25">
      <c r="A90" s="20" t="s">
        <v>485</v>
      </c>
      <c r="B90" s="20" t="s">
        <v>510</v>
      </c>
      <c r="C90" s="21">
        <v>1.49548591952481E-2</v>
      </c>
      <c r="D90" s="21">
        <v>1.252470468649E-2</v>
      </c>
      <c r="E90" s="21">
        <v>1.7848011439785101E-2</v>
      </c>
      <c r="F90" s="22"/>
      <c r="G90" s="21">
        <v>2.0849286709661002E-2</v>
      </c>
      <c r="H90" s="21">
        <v>1.5464560195340701E-2</v>
      </c>
      <c r="I90" s="21">
        <v>2.8055534400868099E-2</v>
      </c>
      <c r="J90" s="22"/>
      <c r="K90" s="21">
        <v>1.42480643309794E-2</v>
      </c>
      <c r="L90" s="21">
        <v>1.0904326427399099E-2</v>
      </c>
      <c r="M90" s="21">
        <v>1.8597857579708998E-2</v>
      </c>
      <c r="N90" s="22"/>
      <c r="O90" s="21">
        <v>1.09355872079922E-2</v>
      </c>
      <c r="P90" s="21">
        <v>7.8161503179283998E-3</v>
      </c>
      <c r="Q90" s="21">
        <v>1.52808218108647E-2</v>
      </c>
      <c r="R90" s="22"/>
    </row>
    <row r="91" spans="1:18" ht="57" x14ac:dyDescent="0.25">
      <c r="A91" s="20" t="s">
        <v>485</v>
      </c>
      <c r="B91" s="20" t="s">
        <v>511</v>
      </c>
      <c r="C91" s="21">
        <v>5.8328958037264997E-2</v>
      </c>
      <c r="D91" s="21">
        <v>5.35154769829621E-2</v>
      </c>
      <c r="E91" s="21">
        <v>6.3546322416880199E-2</v>
      </c>
      <c r="F91" s="22"/>
      <c r="G91" s="21">
        <v>5.2171176403696201E-2</v>
      </c>
      <c r="H91" s="21">
        <v>4.2778398412329097E-2</v>
      </c>
      <c r="I91" s="21">
        <v>6.3489520579978601E-2</v>
      </c>
      <c r="J91" s="22"/>
      <c r="K91" s="21">
        <v>6.3838272870539503E-2</v>
      </c>
      <c r="L91" s="21">
        <v>5.68881333873162E-2</v>
      </c>
      <c r="M91" s="21">
        <v>7.1573085634708405E-2</v>
      </c>
      <c r="N91" s="22"/>
      <c r="O91" s="21">
        <v>5.1656624115862998E-2</v>
      </c>
      <c r="P91" s="21">
        <v>4.3585652637422603E-2</v>
      </c>
      <c r="Q91" s="21">
        <v>6.1126617844569603E-2</v>
      </c>
      <c r="R91" s="22"/>
    </row>
    <row r="92" spans="1:18" ht="57" x14ac:dyDescent="0.25">
      <c r="A92" s="20" t="s">
        <v>485</v>
      </c>
      <c r="B92" s="20" t="s">
        <v>512</v>
      </c>
      <c r="C92" s="21">
        <v>0.24114164510977101</v>
      </c>
      <c r="D92" s="21">
        <v>0.23177117093525201</v>
      </c>
      <c r="E92" s="21">
        <v>0.25076730195967101</v>
      </c>
      <c r="F92" s="22"/>
      <c r="G92" s="21">
        <v>0.42990153919760998</v>
      </c>
      <c r="H92" s="21">
        <v>0.40700239156999002</v>
      </c>
      <c r="I92" s="21">
        <v>0.45310462458941603</v>
      </c>
      <c r="J92" s="22"/>
      <c r="K92" s="21">
        <v>0.234859155703349</v>
      </c>
      <c r="L92" s="21">
        <v>0.22204869211369699</v>
      </c>
      <c r="M92" s="21">
        <v>0.24817291508529801</v>
      </c>
      <c r="N92" s="22"/>
      <c r="O92" s="21">
        <v>7.5171735164706904E-2</v>
      </c>
      <c r="P92" s="21">
        <v>6.5494758962136398E-2</v>
      </c>
      <c r="Q92" s="21">
        <v>8.6146698818214296E-2</v>
      </c>
      <c r="R92" s="22"/>
    </row>
    <row r="93" spans="1:18" ht="28.5" x14ac:dyDescent="0.25">
      <c r="A93" s="20" t="s">
        <v>485</v>
      </c>
      <c r="B93" s="20" t="s">
        <v>513</v>
      </c>
      <c r="C93" s="21">
        <v>0.51519499668191904</v>
      </c>
      <c r="D93" s="21">
        <v>0.50395459040110302</v>
      </c>
      <c r="E93" s="21">
        <v>0.52642005105549505</v>
      </c>
      <c r="F93" s="22"/>
      <c r="G93" s="21">
        <v>0.36558420177210199</v>
      </c>
      <c r="H93" s="21">
        <v>0.34322140406101498</v>
      </c>
      <c r="I93" s="21">
        <v>0.38854208148208802</v>
      </c>
      <c r="J93" s="22"/>
      <c r="K93" s="21">
        <v>0.49265444956322801</v>
      </c>
      <c r="L93" s="21">
        <v>0.47763969054288502</v>
      </c>
      <c r="M93" s="21">
        <v>0.50768247117077503</v>
      </c>
      <c r="N93" s="22"/>
      <c r="O93" s="21">
        <v>0.70945030146964905</v>
      </c>
      <c r="P93" s="21">
        <v>0.69049568885845403</v>
      </c>
      <c r="Q93" s="21">
        <v>0.72770186824030503</v>
      </c>
      <c r="R93" s="22"/>
    </row>
    <row r="94" spans="1:18" ht="71.25" x14ac:dyDescent="0.25">
      <c r="A94" s="20" t="s">
        <v>485</v>
      </c>
      <c r="B94" s="20" t="s">
        <v>514</v>
      </c>
      <c r="C94" s="21">
        <v>3.8162318095209098E-2</v>
      </c>
      <c r="D94" s="21">
        <v>3.4245548531070202E-2</v>
      </c>
      <c r="E94" s="21">
        <v>4.2507343360470198E-2</v>
      </c>
      <c r="F94" s="22"/>
      <c r="G94" s="21">
        <v>3.3397315775248501E-2</v>
      </c>
      <c r="H94" s="21">
        <v>2.6068020906442599E-2</v>
      </c>
      <c r="I94" s="21">
        <v>4.2696977045333498E-2</v>
      </c>
      <c r="J94" s="22"/>
      <c r="K94" s="21">
        <v>3.7461263606067302E-2</v>
      </c>
      <c r="L94" s="21">
        <v>3.2348444152847398E-2</v>
      </c>
      <c r="M94" s="21">
        <v>4.3345988471734903E-2</v>
      </c>
      <c r="N94" s="22"/>
      <c r="O94" s="21">
        <v>4.43108306009194E-2</v>
      </c>
      <c r="P94" s="21">
        <v>3.6771564835479199E-2</v>
      </c>
      <c r="Q94" s="21">
        <v>5.33103187816579E-2</v>
      </c>
      <c r="R94" s="22"/>
    </row>
    <row r="95" spans="1:18" ht="28.5" x14ac:dyDescent="0.25">
      <c r="A95" s="20" t="s">
        <v>485</v>
      </c>
      <c r="B95" s="20" t="s">
        <v>515</v>
      </c>
      <c r="C95" s="21">
        <v>2.9899873720187799E-2</v>
      </c>
      <c r="D95" s="21">
        <v>2.65892534604718E-2</v>
      </c>
      <c r="E95" s="21">
        <v>3.3608466376806603E-2</v>
      </c>
      <c r="F95" s="22"/>
      <c r="G95" s="21">
        <v>1.7336822084991699E-2</v>
      </c>
      <c r="H95" s="21">
        <v>1.2937319937589099E-2</v>
      </c>
      <c r="I95" s="21">
        <v>2.3197271069271101E-2</v>
      </c>
      <c r="J95" s="22"/>
      <c r="K95" s="21">
        <v>3.7179860514471898E-2</v>
      </c>
      <c r="L95" s="21">
        <v>3.1885686730176298E-2</v>
      </c>
      <c r="M95" s="21">
        <v>4.3313730261652798E-2</v>
      </c>
      <c r="N95" s="22"/>
      <c r="O95" s="21">
        <v>2.5310543800637301E-2</v>
      </c>
      <c r="P95" s="21">
        <v>2.00384561169667E-2</v>
      </c>
      <c r="Q95" s="21">
        <v>3.1924522531617198E-2</v>
      </c>
      <c r="R95" s="22"/>
    </row>
    <row r="96" spans="1:18" ht="42.75" x14ac:dyDescent="0.25">
      <c r="A96" s="20" t="s">
        <v>485</v>
      </c>
      <c r="B96" s="20" t="s">
        <v>516</v>
      </c>
      <c r="C96" s="21">
        <v>4.6452051793574997E-3</v>
      </c>
      <c r="D96" s="21">
        <v>3.4301582370042001E-3</v>
      </c>
      <c r="E96" s="21">
        <v>6.2879361796178996E-3</v>
      </c>
      <c r="F96" s="22"/>
      <c r="G96" s="21">
        <v>4.2482126545752997E-3</v>
      </c>
      <c r="H96" s="21">
        <v>2.3691073620947002E-3</v>
      </c>
      <c r="I96" s="21">
        <v>7.6064043243595E-3</v>
      </c>
      <c r="J96" s="22"/>
      <c r="K96" s="21">
        <v>4.0200250688452004E-3</v>
      </c>
      <c r="L96" s="21">
        <v>2.4644024001859001E-3</v>
      </c>
      <c r="M96" s="21">
        <v>6.5511658384923999E-3</v>
      </c>
      <c r="N96" s="22"/>
      <c r="O96" s="21">
        <v>6.4489246535763996E-3</v>
      </c>
      <c r="P96" s="21">
        <v>4.0357334593512E-3</v>
      </c>
      <c r="Q96" s="21">
        <v>1.0290189367655999E-2</v>
      </c>
      <c r="R96" s="22"/>
    </row>
    <row r="97" spans="1:18" x14ac:dyDescent="0.25">
      <c r="A97" s="20" t="s">
        <v>485</v>
      </c>
      <c r="B97" s="20" t="s">
        <v>517</v>
      </c>
      <c r="C97" s="21">
        <v>1.98068906741138E-2</v>
      </c>
      <c r="D97" s="21">
        <v>1.7054089564502599E-2</v>
      </c>
      <c r="E97" s="21">
        <v>2.29936432382634E-2</v>
      </c>
      <c r="F97" s="22"/>
      <c r="G97" s="21">
        <v>5.0381731992473998E-3</v>
      </c>
      <c r="H97" s="21">
        <v>2.3016214769942E-3</v>
      </c>
      <c r="I97" s="21">
        <v>1.09925456841898E-2</v>
      </c>
      <c r="J97" s="22"/>
      <c r="K97" s="21">
        <v>2.30397427965966E-2</v>
      </c>
      <c r="L97" s="21">
        <v>1.8959772890234199E-2</v>
      </c>
      <c r="M97" s="21">
        <v>2.7972651104078899E-2</v>
      </c>
      <c r="N97" s="22"/>
      <c r="O97" s="21">
        <v>2.6546098688485401E-2</v>
      </c>
      <c r="P97" s="21">
        <v>2.14016706603334E-2</v>
      </c>
      <c r="Q97" s="21">
        <v>3.28855635635769E-2</v>
      </c>
      <c r="R97" s="22"/>
    </row>
    <row r="98" spans="1:18" x14ac:dyDescent="0.25">
      <c r="A98" s="20" t="s">
        <v>485</v>
      </c>
      <c r="B98" s="20" t="s">
        <v>518</v>
      </c>
      <c r="C98" s="21">
        <v>4.5377730534845E-3</v>
      </c>
      <c r="D98" s="21">
        <v>3.3477717323253998E-3</v>
      </c>
      <c r="E98" s="21">
        <v>6.1481636896555999E-3</v>
      </c>
      <c r="F98" s="22"/>
      <c r="G98" s="21">
        <v>4.5958621634140003E-3</v>
      </c>
      <c r="H98" s="21">
        <v>2.4310808080007002E-3</v>
      </c>
      <c r="I98" s="21">
        <v>8.6715392906657005E-3</v>
      </c>
      <c r="J98" s="22"/>
      <c r="K98" s="21">
        <v>5.3131660395390997E-3</v>
      </c>
      <c r="L98" s="21">
        <v>3.5708323168042E-3</v>
      </c>
      <c r="M98" s="21">
        <v>7.8989059158660006E-3</v>
      </c>
      <c r="N98" s="22"/>
      <c r="O98" s="21">
        <v>2.7154629653702001E-3</v>
      </c>
      <c r="P98" s="21">
        <v>1.4366283369998999E-3</v>
      </c>
      <c r="Q98" s="21">
        <v>5.1268253322002003E-3</v>
      </c>
      <c r="R98" s="22"/>
    </row>
    <row r="99" spans="1:18" x14ac:dyDescent="0.25">
      <c r="A99" s="20" t="s">
        <v>485</v>
      </c>
      <c r="B99" s="20" t="s">
        <v>519</v>
      </c>
      <c r="C99" s="21">
        <v>9.8611160305260006E-4</v>
      </c>
      <c r="D99" s="21">
        <v>4.7979966487020001E-4</v>
      </c>
      <c r="E99" s="21">
        <v>2.0256299487630002E-3</v>
      </c>
      <c r="F99" s="22"/>
      <c r="G99" s="21">
        <v>8.8045185473400003E-4</v>
      </c>
      <c r="H99" s="21">
        <v>1.958697609147E-4</v>
      </c>
      <c r="I99" s="21">
        <v>3.9482600065669001E-3</v>
      </c>
      <c r="J99" s="22"/>
      <c r="K99" s="21">
        <v>1.1978988467535E-3</v>
      </c>
      <c r="L99" s="21">
        <v>4.6461273567220001E-4</v>
      </c>
      <c r="M99" s="21">
        <v>3.0849392791317E-3</v>
      </c>
      <c r="N99" s="22"/>
      <c r="O99" s="21">
        <v>6.0444419442519999E-4</v>
      </c>
      <c r="P99" s="21">
        <v>1.4010928112609999E-4</v>
      </c>
      <c r="Q99" s="21">
        <v>2.6036201462233E-3</v>
      </c>
      <c r="R99" s="22"/>
    </row>
    <row r="100" spans="1:18" x14ac:dyDescent="0.25">
      <c r="A100" s="20" t="s">
        <v>485</v>
      </c>
      <c r="B100" s="20" t="s">
        <v>520</v>
      </c>
      <c r="C100" s="21">
        <v>8.7655442438942498E-5</v>
      </c>
      <c r="D100" s="21">
        <v>1.9117550342840602E-5</v>
      </c>
      <c r="E100" s="21">
        <v>4.01808230877E-4</v>
      </c>
      <c r="F100" s="22"/>
      <c r="G100" s="21">
        <v>0</v>
      </c>
      <c r="H100" s="22"/>
      <c r="I100" s="22"/>
      <c r="J100" s="22"/>
      <c r="K100" s="21">
        <v>1.6286553540399999E-4</v>
      </c>
      <c r="L100" s="21">
        <v>3.5513545579934702E-5</v>
      </c>
      <c r="M100" s="21">
        <v>7.4656229382430005E-4</v>
      </c>
      <c r="N100" s="22"/>
      <c r="O100" s="21">
        <v>0</v>
      </c>
      <c r="P100" s="22"/>
      <c r="Q100" s="22"/>
      <c r="R100" s="22"/>
    </row>
    <row r="101" spans="1:18" x14ac:dyDescent="0.25">
      <c r="A101" s="17" t="s">
        <v>486</v>
      </c>
      <c r="B101" s="17" t="s">
        <v>509</v>
      </c>
      <c r="C101" s="18">
        <v>5.13579995814685E-2</v>
      </c>
      <c r="D101" s="18">
        <v>4.0338412756437403E-2</v>
      </c>
      <c r="E101" s="18">
        <v>6.5183429913609495E-2</v>
      </c>
      <c r="F101" s="19"/>
      <c r="G101" s="18">
        <v>5.1721539518720099E-2</v>
      </c>
      <c r="H101" s="18">
        <v>3.0176090529649799E-2</v>
      </c>
      <c r="I101" s="18">
        <v>8.7266034217236693E-2</v>
      </c>
      <c r="J101" s="19"/>
      <c r="K101" s="18">
        <v>5.5281335505039601E-2</v>
      </c>
      <c r="L101" s="18">
        <v>4.1793912945350002E-2</v>
      </c>
      <c r="M101" s="18">
        <v>7.2790674534441005E-2</v>
      </c>
      <c r="N101" s="19"/>
      <c r="O101" s="18">
        <v>4.3353985487980598E-2</v>
      </c>
      <c r="P101" s="18">
        <v>2.37407575191988E-2</v>
      </c>
      <c r="Q101" s="18">
        <v>7.7877950836840806E-2</v>
      </c>
      <c r="R101" s="19"/>
    </row>
    <row r="102" spans="1:18" ht="42.75" x14ac:dyDescent="0.25">
      <c r="A102" s="17" t="s">
        <v>486</v>
      </c>
      <c r="B102" s="17" t="s">
        <v>510</v>
      </c>
      <c r="C102" s="18">
        <v>9.5558230600501001E-3</v>
      </c>
      <c r="D102" s="18">
        <v>6.2297070985577003E-3</v>
      </c>
      <c r="E102" s="18">
        <v>1.46316460135048E-2</v>
      </c>
      <c r="F102" s="19"/>
      <c r="G102" s="18">
        <v>1.57264645243523E-2</v>
      </c>
      <c r="H102" s="18">
        <v>5.8620712555867002E-3</v>
      </c>
      <c r="I102" s="18">
        <v>4.1497266404766101E-2</v>
      </c>
      <c r="J102" s="24" t="s">
        <v>501</v>
      </c>
      <c r="K102" s="18">
        <v>9.2165648909538992E-3</v>
      </c>
      <c r="L102" s="18">
        <v>5.4925048549151001E-3</v>
      </c>
      <c r="M102" s="18">
        <v>1.54264666481565E-2</v>
      </c>
      <c r="N102" s="19"/>
      <c r="O102" s="18">
        <v>5.4582777636184004E-3</v>
      </c>
      <c r="P102" s="18">
        <v>2.5572535698913999E-3</v>
      </c>
      <c r="Q102" s="18">
        <v>1.1611996581567099E-2</v>
      </c>
      <c r="R102" s="19"/>
    </row>
    <row r="103" spans="1:18" ht="57" x14ac:dyDescent="0.25">
      <c r="A103" s="17" t="s">
        <v>486</v>
      </c>
      <c r="B103" s="17" t="s">
        <v>511</v>
      </c>
      <c r="C103" s="18">
        <v>5.1203055678330299E-2</v>
      </c>
      <c r="D103" s="18">
        <v>4.1401070649636801E-2</v>
      </c>
      <c r="E103" s="18">
        <v>6.3172791358025004E-2</v>
      </c>
      <c r="F103" s="19"/>
      <c r="G103" s="18">
        <v>4.6817058921411601E-2</v>
      </c>
      <c r="H103" s="18">
        <v>2.5421490219154099E-2</v>
      </c>
      <c r="I103" s="18">
        <v>8.4655670380958295E-2</v>
      </c>
      <c r="J103" s="19"/>
      <c r="K103" s="18">
        <v>5.61378726470304E-2</v>
      </c>
      <c r="L103" s="18">
        <v>4.3497554260514999E-2</v>
      </c>
      <c r="M103" s="18">
        <v>7.2174276117508304E-2</v>
      </c>
      <c r="N103" s="19"/>
      <c r="O103" s="18">
        <v>4.4875811772033397E-2</v>
      </c>
      <c r="P103" s="18">
        <v>2.95959274449576E-2</v>
      </c>
      <c r="Q103" s="18">
        <v>6.7495749591154702E-2</v>
      </c>
      <c r="R103" s="19"/>
    </row>
    <row r="104" spans="1:18" ht="57" x14ac:dyDescent="0.25">
      <c r="A104" s="17" t="s">
        <v>486</v>
      </c>
      <c r="B104" s="17" t="s">
        <v>512</v>
      </c>
      <c r="C104" s="18">
        <v>0.306684922433137</v>
      </c>
      <c r="D104" s="18">
        <v>0.283335168803935</v>
      </c>
      <c r="E104" s="18">
        <v>0.33107000707560003</v>
      </c>
      <c r="F104" s="19"/>
      <c r="G104" s="18">
        <v>0.55410025591079004</v>
      </c>
      <c r="H104" s="18">
        <v>0.49975428241518999</v>
      </c>
      <c r="I104" s="18">
        <v>0.60718287995180598</v>
      </c>
      <c r="J104" s="19"/>
      <c r="K104" s="18">
        <v>0.31579515057985102</v>
      </c>
      <c r="L104" s="18">
        <v>0.28606867079061898</v>
      </c>
      <c r="M104" s="18">
        <v>0.34710877410492202</v>
      </c>
      <c r="N104" s="19"/>
      <c r="O104" s="18">
        <v>9.7680027891801496E-2</v>
      </c>
      <c r="P104" s="18">
        <v>7.6377049004217795E-2</v>
      </c>
      <c r="Q104" s="18">
        <v>0.12412628173698401</v>
      </c>
      <c r="R104" s="19"/>
    </row>
    <row r="105" spans="1:18" ht="28.5" x14ac:dyDescent="0.25">
      <c r="A105" s="17" t="s">
        <v>486</v>
      </c>
      <c r="B105" s="17" t="s">
        <v>513</v>
      </c>
      <c r="C105" s="18">
        <v>0.50646277135571405</v>
      </c>
      <c r="D105" s="18">
        <v>0.48240470134743502</v>
      </c>
      <c r="E105" s="18">
        <v>0.53049094881449899</v>
      </c>
      <c r="F105" s="19"/>
      <c r="G105" s="18">
        <v>0.27318614513943901</v>
      </c>
      <c r="H105" s="18">
        <v>0.22502446129805501</v>
      </c>
      <c r="I105" s="18">
        <v>0.32730234799733698</v>
      </c>
      <c r="J105" s="19"/>
      <c r="K105" s="18">
        <v>0.48433330139291197</v>
      </c>
      <c r="L105" s="18">
        <v>0.45285224717355799</v>
      </c>
      <c r="M105" s="18">
        <v>0.515939183392923</v>
      </c>
      <c r="N105" s="19"/>
      <c r="O105" s="18">
        <v>0.73017775642316696</v>
      </c>
      <c r="P105" s="18">
        <v>0.69297079577125198</v>
      </c>
      <c r="Q105" s="18">
        <v>0.76440873374552998</v>
      </c>
      <c r="R105" s="19"/>
    </row>
    <row r="106" spans="1:18" ht="71.25" x14ac:dyDescent="0.25">
      <c r="A106" s="17" t="s">
        <v>486</v>
      </c>
      <c r="B106" s="17" t="s">
        <v>514</v>
      </c>
      <c r="C106" s="18">
        <v>2.21996087876873E-2</v>
      </c>
      <c r="D106" s="18">
        <v>1.60411417670666E-2</v>
      </c>
      <c r="E106" s="18">
        <v>3.0648770513056998E-2</v>
      </c>
      <c r="F106" s="19"/>
      <c r="G106" s="18">
        <v>2.9889760011543899E-2</v>
      </c>
      <c r="H106" s="18">
        <v>1.6014816973878802E-2</v>
      </c>
      <c r="I106" s="18">
        <v>5.5112410012051499E-2</v>
      </c>
      <c r="J106" s="19"/>
      <c r="K106" s="18">
        <v>2.3721921818790501E-2</v>
      </c>
      <c r="L106" s="18">
        <v>1.47405418887135E-2</v>
      </c>
      <c r="M106" s="18">
        <v>3.79647726822301E-2</v>
      </c>
      <c r="N106" s="19"/>
      <c r="O106" s="18">
        <v>1.3264007506558999E-2</v>
      </c>
      <c r="P106" s="18">
        <v>6.9472547371656999E-3</v>
      </c>
      <c r="Q106" s="18">
        <v>2.5178608304211501E-2</v>
      </c>
      <c r="R106" s="19"/>
    </row>
    <row r="107" spans="1:18" ht="28.5" x14ac:dyDescent="0.25">
      <c r="A107" s="17" t="s">
        <v>486</v>
      </c>
      <c r="B107" s="17" t="s">
        <v>515</v>
      </c>
      <c r="C107" s="18">
        <v>1.94208855729723E-2</v>
      </c>
      <c r="D107" s="18">
        <v>1.3046549770378399E-2</v>
      </c>
      <c r="E107" s="18">
        <v>2.8818680716042801E-2</v>
      </c>
      <c r="F107" s="19"/>
      <c r="G107" s="18">
        <v>1.9446957219270099E-2</v>
      </c>
      <c r="H107" s="18">
        <v>7.4618820717285003E-3</v>
      </c>
      <c r="I107" s="18">
        <v>4.9717869536702E-2</v>
      </c>
      <c r="J107" s="24" t="s">
        <v>501</v>
      </c>
      <c r="K107" s="18">
        <v>2.0368595030358198E-2</v>
      </c>
      <c r="L107" s="18">
        <v>1.14652444136219E-2</v>
      </c>
      <c r="M107" s="18">
        <v>3.5934524693966997E-2</v>
      </c>
      <c r="N107" s="19"/>
      <c r="O107" s="18">
        <v>1.7535142449670998E-2</v>
      </c>
      <c r="P107" s="18">
        <v>8.3108546828563005E-3</v>
      </c>
      <c r="Q107" s="18">
        <v>3.6619488571076698E-2</v>
      </c>
      <c r="R107" s="19"/>
    </row>
    <row r="108" spans="1:18" ht="42.75" x14ac:dyDescent="0.25">
      <c r="A108" s="17" t="s">
        <v>486</v>
      </c>
      <c r="B108" s="17" t="s">
        <v>516</v>
      </c>
      <c r="C108" s="18">
        <v>3.8412084250712001E-3</v>
      </c>
      <c r="D108" s="18">
        <v>1.7163922550571999E-3</v>
      </c>
      <c r="E108" s="18">
        <v>8.5738594604299993E-3</v>
      </c>
      <c r="F108" s="19"/>
      <c r="G108" s="18">
        <v>6.9810111724201004E-3</v>
      </c>
      <c r="H108" s="18">
        <v>1.2878061400907E-3</v>
      </c>
      <c r="I108" s="18">
        <v>3.6912803423005201E-2</v>
      </c>
      <c r="J108" s="24" t="s">
        <v>501</v>
      </c>
      <c r="K108" s="18">
        <v>4.2427602192393003E-3</v>
      </c>
      <c r="L108" s="18">
        <v>1.7780882315929999E-3</v>
      </c>
      <c r="M108" s="18">
        <v>1.0089272519398699E-2</v>
      </c>
      <c r="N108" s="19"/>
      <c r="O108" s="18">
        <v>6.2596572135699999E-4</v>
      </c>
      <c r="P108" s="18">
        <v>1.5543460083369999E-4</v>
      </c>
      <c r="Q108" s="18">
        <v>2.5173009504498001E-3</v>
      </c>
      <c r="R108" s="19"/>
    </row>
    <row r="109" spans="1:18" x14ac:dyDescent="0.25">
      <c r="A109" s="17" t="s">
        <v>486</v>
      </c>
      <c r="B109" s="17" t="s">
        <v>517</v>
      </c>
      <c r="C109" s="18">
        <v>2.58516336833567E-2</v>
      </c>
      <c r="D109" s="18">
        <v>1.95875187865223E-2</v>
      </c>
      <c r="E109" s="18">
        <v>3.4049447880738902E-2</v>
      </c>
      <c r="F109" s="19"/>
      <c r="G109" s="18">
        <v>1.7481231863032999E-3</v>
      </c>
      <c r="H109" s="18">
        <v>3.8386971005129999E-4</v>
      </c>
      <c r="I109" s="18">
        <v>7.9224377179195997E-3</v>
      </c>
      <c r="J109" s="19"/>
      <c r="K109" s="18">
        <v>2.55909947562004E-2</v>
      </c>
      <c r="L109" s="18">
        <v>1.7922005879546499E-2</v>
      </c>
      <c r="M109" s="18">
        <v>3.6419915781935902E-2</v>
      </c>
      <c r="N109" s="19"/>
      <c r="O109" s="18">
        <v>4.49790883432254E-2</v>
      </c>
      <c r="P109" s="18">
        <v>3.07773449401633E-2</v>
      </c>
      <c r="Q109" s="18">
        <v>6.5292551949754904E-2</v>
      </c>
      <c r="R109" s="19"/>
    </row>
    <row r="110" spans="1:18" x14ac:dyDescent="0.25">
      <c r="A110" s="17" t="s">
        <v>486</v>
      </c>
      <c r="B110" s="17" t="s">
        <v>518</v>
      </c>
      <c r="C110" s="18">
        <v>2.5920900481007001E-3</v>
      </c>
      <c r="D110" s="18">
        <v>1.257273298232E-3</v>
      </c>
      <c r="E110" s="18">
        <v>5.3364774903733999E-3</v>
      </c>
      <c r="F110" s="19"/>
      <c r="G110" s="18">
        <v>3.8268439574930003E-4</v>
      </c>
      <c r="H110" s="18">
        <v>5.3326026248130199E-5</v>
      </c>
      <c r="I110" s="18">
        <v>2.7406885470950999E-3</v>
      </c>
      <c r="J110" s="19"/>
      <c r="K110" s="18">
        <v>4.0350342190323E-3</v>
      </c>
      <c r="L110" s="18">
        <v>1.7409326530681E-3</v>
      </c>
      <c r="M110" s="18">
        <v>9.3239359837617008E-3</v>
      </c>
      <c r="N110" s="19"/>
      <c r="O110" s="18">
        <v>1.4578431271888E-3</v>
      </c>
      <c r="P110" s="18">
        <v>3.3336443986390003E-4</v>
      </c>
      <c r="Q110" s="18">
        <v>6.3512265529389001E-3</v>
      </c>
      <c r="R110" s="19"/>
    </row>
    <row r="111" spans="1:18" x14ac:dyDescent="0.25">
      <c r="A111" s="17" t="s">
        <v>486</v>
      </c>
      <c r="B111" s="17" t="s">
        <v>519</v>
      </c>
      <c r="C111" s="18">
        <v>5.6327492705219998E-4</v>
      </c>
      <c r="D111" s="18">
        <v>1.2837761072909999E-4</v>
      </c>
      <c r="E111" s="18">
        <v>2.4678121861964001E-3</v>
      </c>
      <c r="F111" s="19"/>
      <c r="G111" s="18">
        <v>0</v>
      </c>
      <c r="H111" s="19"/>
      <c r="I111" s="19"/>
      <c r="J111" s="19"/>
      <c r="K111" s="18">
        <v>9.3360599307810001E-4</v>
      </c>
      <c r="L111" s="18">
        <v>1.756139020072E-4</v>
      </c>
      <c r="M111" s="18">
        <v>4.9470872307006003E-3</v>
      </c>
      <c r="N111" s="19"/>
      <c r="O111" s="18">
        <v>2.6926084332429999E-4</v>
      </c>
      <c r="P111" s="18">
        <v>3.7551903188581901E-5</v>
      </c>
      <c r="Q111" s="18">
        <v>1.9279419250606E-3</v>
      </c>
      <c r="R111" s="19"/>
    </row>
    <row r="112" spans="1:18" x14ac:dyDescent="0.25">
      <c r="A112" s="17" t="s">
        <v>486</v>
      </c>
      <c r="B112" s="17" t="s">
        <v>520</v>
      </c>
      <c r="C112" s="18">
        <v>2.6672644705789998E-4</v>
      </c>
      <c r="D112" s="18">
        <v>6.1051901085466695E-5</v>
      </c>
      <c r="E112" s="18">
        <v>1.1644802769759E-3</v>
      </c>
      <c r="F112" s="19"/>
      <c r="G112" s="18">
        <v>0</v>
      </c>
      <c r="H112" s="19"/>
      <c r="I112" s="19"/>
      <c r="J112" s="19"/>
      <c r="K112" s="18">
        <v>3.4286294751529998E-4</v>
      </c>
      <c r="L112" s="18">
        <v>4.8005477510209398E-5</v>
      </c>
      <c r="M112" s="18">
        <v>2.4443559794879999E-3</v>
      </c>
      <c r="N112" s="19"/>
      <c r="O112" s="18">
        <v>3.228326700723E-4</v>
      </c>
      <c r="P112" s="18">
        <v>4.5081766318314398E-5</v>
      </c>
      <c r="Q112" s="18">
        <v>2.3078705950581998E-3</v>
      </c>
      <c r="R112" s="19"/>
    </row>
    <row r="113" spans="1:18" x14ac:dyDescent="0.25">
      <c r="A113" s="20" t="s">
        <v>487</v>
      </c>
      <c r="B113" s="20" t="s">
        <v>509</v>
      </c>
      <c r="C113" s="21">
        <v>2.88577376028103E-2</v>
      </c>
      <c r="D113" s="21">
        <v>2.18790627354256E-2</v>
      </c>
      <c r="E113" s="21">
        <v>3.7975947972484297E-2</v>
      </c>
      <c r="F113" s="22"/>
      <c r="G113" s="21">
        <v>2.4683458910951799E-2</v>
      </c>
      <c r="H113" s="21">
        <v>1.1301627035820799E-2</v>
      </c>
      <c r="I113" s="21">
        <v>5.3059875113669899E-2</v>
      </c>
      <c r="J113" s="24" t="s">
        <v>501</v>
      </c>
      <c r="K113" s="21">
        <v>3.7513057778335801E-2</v>
      </c>
      <c r="L113" s="21">
        <v>2.6281562244174599E-2</v>
      </c>
      <c r="M113" s="21">
        <v>5.3281717993104799E-2</v>
      </c>
      <c r="N113" s="22"/>
      <c r="O113" s="21">
        <v>1.5809793844761801E-2</v>
      </c>
      <c r="P113" s="21">
        <v>7.7281763742864003E-3</v>
      </c>
      <c r="Q113" s="21">
        <v>3.2069496869164403E-2</v>
      </c>
      <c r="R113" s="22"/>
    </row>
    <row r="114" spans="1:18" ht="42.75" x14ac:dyDescent="0.25">
      <c r="A114" s="20" t="s">
        <v>487</v>
      </c>
      <c r="B114" s="20" t="s">
        <v>510</v>
      </c>
      <c r="C114" s="21">
        <v>1.5147649115265499E-2</v>
      </c>
      <c r="D114" s="21">
        <v>1.04516610288998E-2</v>
      </c>
      <c r="E114" s="21">
        <v>2.1906859957991E-2</v>
      </c>
      <c r="F114" s="22"/>
      <c r="G114" s="21">
        <v>2.5727947394746601E-2</v>
      </c>
      <c r="H114" s="21">
        <v>1.22267065305776E-2</v>
      </c>
      <c r="I114" s="21">
        <v>5.3332861059914999E-2</v>
      </c>
      <c r="J114" s="22"/>
      <c r="K114" s="21">
        <v>1.1560125773679399E-2</v>
      </c>
      <c r="L114" s="21">
        <v>6.6372066209994E-3</v>
      </c>
      <c r="M114" s="21">
        <v>2.0060711245545201E-2</v>
      </c>
      <c r="N114" s="22"/>
      <c r="O114" s="21">
        <v>1.3309052145690701E-2</v>
      </c>
      <c r="P114" s="21">
        <v>7.1894853834813003E-3</v>
      </c>
      <c r="Q114" s="21">
        <v>2.4508901101970099E-2</v>
      </c>
      <c r="R114" s="22"/>
    </row>
    <row r="115" spans="1:18" ht="57" x14ac:dyDescent="0.25">
      <c r="A115" s="20" t="s">
        <v>487</v>
      </c>
      <c r="B115" s="20" t="s">
        <v>511</v>
      </c>
      <c r="C115" s="21">
        <v>4.0131208436165799E-2</v>
      </c>
      <c r="D115" s="21">
        <v>3.17705119433263E-2</v>
      </c>
      <c r="E115" s="21">
        <v>5.0577166624029203E-2</v>
      </c>
      <c r="F115" s="22"/>
      <c r="G115" s="21">
        <v>3.45736691304371E-2</v>
      </c>
      <c r="H115" s="21">
        <v>1.8875128712079501E-2</v>
      </c>
      <c r="I115" s="21">
        <v>6.2497070513493798E-2</v>
      </c>
      <c r="J115" s="22"/>
      <c r="K115" s="21">
        <v>4.65125357114511E-2</v>
      </c>
      <c r="L115" s="21">
        <v>3.4961019598590402E-2</v>
      </c>
      <c r="M115" s="21">
        <v>6.16370274679875E-2</v>
      </c>
      <c r="N115" s="22"/>
      <c r="O115" s="21">
        <v>3.2542007140598801E-2</v>
      </c>
      <c r="P115" s="21">
        <v>2.2088527193567801E-2</v>
      </c>
      <c r="Q115" s="21">
        <v>4.7701320570797602E-2</v>
      </c>
      <c r="R115" s="22"/>
    </row>
    <row r="116" spans="1:18" ht="57" x14ac:dyDescent="0.25">
      <c r="A116" s="20" t="s">
        <v>487</v>
      </c>
      <c r="B116" s="20" t="s">
        <v>512</v>
      </c>
      <c r="C116" s="21">
        <v>0.336002798033953</v>
      </c>
      <c r="D116" s="21">
        <v>0.314037008818913</v>
      </c>
      <c r="E116" s="21">
        <v>0.35870159216724101</v>
      </c>
      <c r="F116" s="22"/>
      <c r="G116" s="21">
        <v>0.578250305583071</v>
      </c>
      <c r="H116" s="21">
        <v>0.52439227217852102</v>
      </c>
      <c r="I116" s="21">
        <v>0.63030909545521197</v>
      </c>
      <c r="J116" s="22"/>
      <c r="K116" s="21">
        <v>0.35675014145331702</v>
      </c>
      <c r="L116" s="21">
        <v>0.32854373636987799</v>
      </c>
      <c r="M116" s="21">
        <v>0.38598609144021301</v>
      </c>
      <c r="N116" s="22"/>
      <c r="O116" s="21">
        <v>9.8171266461428694E-2</v>
      </c>
      <c r="P116" s="21">
        <v>7.7196716003775506E-2</v>
      </c>
      <c r="Q116" s="21">
        <v>0.124078401941508</v>
      </c>
      <c r="R116" s="22"/>
    </row>
    <row r="117" spans="1:18" ht="28.5" x14ac:dyDescent="0.25">
      <c r="A117" s="20" t="s">
        <v>487</v>
      </c>
      <c r="B117" s="20" t="s">
        <v>513</v>
      </c>
      <c r="C117" s="21">
        <v>0.45941195009851399</v>
      </c>
      <c r="D117" s="21">
        <v>0.43505983924130498</v>
      </c>
      <c r="E117" s="21">
        <v>0.48395945141630098</v>
      </c>
      <c r="F117" s="22"/>
      <c r="G117" s="21">
        <v>0.24166851994899699</v>
      </c>
      <c r="H117" s="21">
        <v>0.20205712533537401</v>
      </c>
      <c r="I117" s="21">
        <v>0.28625952740362198</v>
      </c>
      <c r="J117" s="22"/>
      <c r="K117" s="21">
        <v>0.42708324454889302</v>
      </c>
      <c r="L117" s="21">
        <v>0.396336014373388</v>
      </c>
      <c r="M117" s="21">
        <v>0.45840445613422298</v>
      </c>
      <c r="N117" s="22"/>
      <c r="O117" s="21">
        <v>0.69921115435357795</v>
      </c>
      <c r="P117" s="21">
        <v>0.66276393673748502</v>
      </c>
      <c r="Q117" s="21">
        <v>0.73330437458203801</v>
      </c>
      <c r="R117" s="22"/>
    </row>
    <row r="118" spans="1:18" ht="71.25" x14ac:dyDescent="0.25">
      <c r="A118" s="20" t="s">
        <v>487</v>
      </c>
      <c r="B118" s="20" t="s">
        <v>514</v>
      </c>
      <c r="C118" s="21">
        <v>5.4023573689477702E-2</v>
      </c>
      <c r="D118" s="21">
        <v>4.5117629293478803E-2</v>
      </c>
      <c r="E118" s="21">
        <v>6.4568623522870197E-2</v>
      </c>
      <c r="F118" s="22"/>
      <c r="G118" s="21">
        <v>5.69530494162667E-2</v>
      </c>
      <c r="H118" s="21">
        <v>3.1042370459229598E-2</v>
      </c>
      <c r="I118" s="21">
        <v>0.102209708227012</v>
      </c>
      <c r="J118" s="24" t="s">
        <v>501</v>
      </c>
      <c r="K118" s="21">
        <v>4.4233409689543597E-2</v>
      </c>
      <c r="L118" s="21">
        <v>3.54880414121337E-2</v>
      </c>
      <c r="M118" s="21">
        <v>5.5010993292061702E-2</v>
      </c>
      <c r="N118" s="22"/>
      <c r="O118" s="21">
        <v>7.0249752355826395E-2</v>
      </c>
      <c r="P118" s="21">
        <v>5.68634008857275E-2</v>
      </c>
      <c r="Q118" s="21">
        <v>8.6498399243994398E-2</v>
      </c>
      <c r="R118" s="22"/>
    </row>
    <row r="119" spans="1:18" ht="28.5" x14ac:dyDescent="0.25">
      <c r="A119" s="20" t="s">
        <v>487</v>
      </c>
      <c r="B119" s="20" t="s">
        <v>515</v>
      </c>
      <c r="C119" s="21">
        <v>1.36898789478261E-2</v>
      </c>
      <c r="D119" s="21">
        <v>9.6577915022036994E-3</v>
      </c>
      <c r="E119" s="21">
        <v>1.9372416836525099E-2</v>
      </c>
      <c r="F119" s="22"/>
      <c r="G119" s="21">
        <v>1.5138063126145299E-2</v>
      </c>
      <c r="H119" s="21">
        <v>7.4751178171466003E-3</v>
      </c>
      <c r="I119" s="21">
        <v>3.04157704429634E-2</v>
      </c>
      <c r="J119" s="22"/>
      <c r="K119" s="21">
        <v>1.63682011042347E-2</v>
      </c>
      <c r="L119" s="21">
        <v>1.0617496573658101E-2</v>
      </c>
      <c r="M119" s="21">
        <v>2.5154442553758601E-2</v>
      </c>
      <c r="N119" s="22"/>
      <c r="O119" s="21">
        <v>7.4087729570566996E-3</v>
      </c>
      <c r="P119" s="21">
        <v>3.3186196978815998E-3</v>
      </c>
      <c r="Q119" s="21">
        <v>1.6456748360287599E-2</v>
      </c>
      <c r="R119" s="22"/>
    </row>
    <row r="120" spans="1:18" ht="42.75" x14ac:dyDescent="0.25">
      <c r="A120" s="20" t="s">
        <v>487</v>
      </c>
      <c r="B120" s="20" t="s">
        <v>516</v>
      </c>
      <c r="C120" s="21">
        <v>4.3598208419642999E-3</v>
      </c>
      <c r="D120" s="21">
        <v>2.0056513103620002E-3</v>
      </c>
      <c r="E120" s="21">
        <v>9.4510713276394001E-3</v>
      </c>
      <c r="F120" s="22"/>
      <c r="G120" s="21">
        <v>6.6131525501438001E-3</v>
      </c>
      <c r="H120" s="21">
        <v>1.1936900204311E-3</v>
      </c>
      <c r="I120" s="21">
        <v>3.5756635234293399E-2</v>
      </c>
      <c r="J120" s="24" t="s">
        <v>501</v>
      </c>
      <c r="K120" s="21">
        <v>4.3430868268791003E-3</v>
      </c>
      <c r="L120" s="21">
        <v>1.6460885457361999E-3</v>
      </c>
      <c r="M120" s="21">
        <v>1.1408428657869001E-2</v>
      </c>
      <c r="N120" s="22"/>
      <c r="O120" s="21">
        <v>2.5465419549707E-3</v>
      </c>
      <c r="P120" s="21">
        <v>6.5806116703230003E-4</v>
      </c>
      <c r="Q120" s="21">
        <v>9.8013650411196002E-3</v>
      </c>
      <c r="R120" s="22"/>
    </row>
    <row r="121" spans="1:18" x14ac:dyDescent="0.25">
      <c r="A121" s="20" t="s">
        <v>487</v>
      </c>
      <c r="B121" s="20" t="s">
        <v>517</v>
      </c>
      <c r="C121" s="21">
        <v>3.9693085219099998E-2</v>
      </c>
      <c r="D121" s="21">
        <v>3.2326588446241797E-2</v>
      </c>
      <c r="E121" s="21">
        <v>4.8653838081738697E-2</v>
      </c>
      <c r="F121" s="22"/>
      <c r="G121" s="21">
        <v>9.0483768574388009E-3</v>
      </c>
      <c r="H121" s="21">
        <v>3.8526552770534002E-3</v>
      </c>
      <c r="I121" s="21">
        <v>2.11026519450194E-2</v>
      </c>
      <c r="J121" s="22"/>
      <c r="K121" s="21">
        <v>4.6609573973511703E-2</v>
      </c>
      <c r="L121" s="21">
        <v>3.5429647839118901E-2</v>
      </c>
      <c r="M121" s="21">
        <v>6.1093910327424901E-2</v>
      </c>
      <c r="N121" s="22"/>
      <c r="O121" s="21">
        <v>5.1628115711004403E-2</v>
      </c>
      <c r="P121" s="21">
        <v>3.7069778583497602E-2</v>
      </c>
      <c r="Q121" s="21">
        <v>7.14795037826369E-2</v>
      </c>
      <c r="R121" s="22"/>
    </row>
    <row r="122" spans="1:18" x14ac:dyDescent="0.25">
      <c r="A122" s="20" t="s">
        <v>487</v>
      </c>
      <c r="B122" s="20" t="s">
        <v>518</v>
      </c>
      <c r="C122" s="21">
        <v>7.0848474008728003E-3</v>
      </c>
      <c r="D122" s="21">
        <v>3.5367090272345001E-3</v>
      </c>
      <c r="E122" s="21">
        <v>1.41420715757011E-2</v>
      </c>
      <c r="F122" s="22"/>
      <c r="G122" s="21">
        <v>6.6595634580202999E-3</v>
      </c>
      <c r="H122" s="21">
        <v>9.537007415599E-4</v>
      </c>
      <c r="I122" s="21">
        <v>4.49663327774419E-2</v>
      </c>
      <c r="J122" s="24" t="s">
        <v>501</v>
      </c>
      <c r="K122" s="21">
        <v>7.9338988709221001E-3</v>
      </c>
      <c r="L122" s="21">
        <v>3.0827523109816001E-3</v>
      </c>
      <c r="M122" s="21">
        <v>2.02638385452115E-2</v>
      </c>
      <c r="N122" s="22"/>
      <c r="O122" s="21">
        <v>5.8178387020374998E-3</v>
      </c>
      <c r="P122" s="21">
        <v>2.2324201159507999E-3</v>
      </c>
      <c r="Q122" s="21">
        <v>1.50746827966853E-2</v>
      </c>
      <c r="R122" s="22"/>
    </row>
    <row r="123" spans="1:18" x14ac:dyDescent="0.25">
      <c r="A123" s="20" t="s">
        <v>487</v>
      </c>
      <c r="B123" s="20" t="s">
        <v>519</v>
      </c>
      <c r="C123" s="21">
        <v>1.3257232312099999E-3</v>
      </c>
      <c r="D123" s="21">
        <v>5.8439501464379998E-4</v>
      </c>
      <c r="E123" s="21">
        <v>3.0046284277224999E-3</v>
      </c>
      <c r="F123" s="22"/>
      <c r="G123" s="21">
        <v>6.8389362378130003E-4</v>
      </c>
      <c r="H123" s="21">
        <v>9.5589373725107199E-5</v>
      </c>
      <c r="I123" s="21">
        <v>4.8752593797031004E-3</v>
      </c>
      <c r="J123" s="22"/>
      <c r="K123" s="21">
        <v>1.0927242692321999E-3</v>
      </c>
      <c r="L123" s="21">
        <v>2.856206824347E-4</v>
      </c>
      <c r="M123" s="21">
        <v>4.1710161695529E-3</v>
      </c>
      <c r="N123" s="22"/>
      <c r="O123" s="21">
        <v>2.2945382715147001E-3</v>
      </c>
      <c r="P123" s="21">
        <v>6.9614119733120005E-4</v>
      </c>
      <c r="Q123" s="21">
        <v>7.5353114038673001E-3</v>
      </c>
      <c r="R123" s="22"/>
    </row>
    <row r="124" spans="1:18" x14ac:dyDescent="0.25">
      <c r="A124" s="20" t="s">
        <v>487</v>
      </c>
      <c r="B124" s="20" t="s">
        <v>520</v>
      </c>
      <c r="C124" s="21">
        <v>2.7172738284030003E-4</v>
      </c>
      <c r="D124" s="21">
        <v>5.2779070172789499E-5</v>
      </c>
      <c r="E124" s="21">
        <v>1.3976897252824E-3</v>
      </c>
      <c r="F124" s="22"/>
      <c r="G124" s="21">
        <v>0</v>
      </c>
      <c r="H124" s="22"/>
      <c r="I124" s="22"/>
      <c r="J124" s="22"/>
      <c r="K124" s="21">
        <v>0</v>
      </c>
      <c r="L124" s="22"/>
      <c r="M124" s="22"/>
      <c r="N124" s="22"/>
      <c r="O124" s="21">
        <v>1.0111661015304999E-3</v>
      </c>
      <c r="P124" s="21">
        <v>1.962476028332E-4</v>
      </c>
      <c r="Q124" s="21">
        <v>5.1924605497623002E-3</v>
      </c>
      <c r="R124" s="22"/>
    </row>
    <row r="125" spans="1:18" x14ac:dyDescent="0.25">
      <c r="A125" s="17" t="s">
        <v>488</v>
      </c>
      <c r="B125" s="17" t="s">
        <v>509</v>
      </c>
      <c r="C125" s="18">
        <v>1.28156253322821E-2</v>
      </c>
      <c r="D125" s="18">
        <v>7.7341149625944003E-3</v>
      </c>
      <c r="E125" s="18">
        <v>2.1164604699330201E-2</v>
      </c>
      <c r="F125" s="19"/>
      <c r="G125" s="18">
        <v>8.9559835535815008E-3</v>
      </c>
      <c r="H125" s="18">
        <v>2.3924873736537E-3</v>
      </c>
      <c r="I125" s="18">
        <v>3.29312410186813E-2</v>
      </c>
      <c r="J125" s="24" t="s">
        <v>501</v>
      </c>
      <c r="K125" s="18">
        <v>1.41331432282931E-2</v>
      </c>
      <c r="L125" s="18">
        <v>6.8553251083690002E-3</v>
      </c>
      <c r="M125" s="18">
        <v>2.89123815601296E-2</v>
      </c>
      <c r="N125" s="19"/>
      <c r="O125" s="18">
        <v>1.33750123346205E-2</v>
      </c>
      <c r="P125" s="18">
        <v>7.0176527221730003E-3</v>
      </c>
      <c r="Q125" s="18">
        <v>2.5344569780126999E-2</v>
      </c>
      <c r="R125" s="19"/>
    </row>
    <row r="126" spans="1:18" ht="42.75" x14ac:dyDescent="0.25">
      <c r="A126" s="17" t="s">
        <v>488</v>
      </c>
      <c r="B126" s="17" t="s">
        <v>510</v>
      </c>
      <c r="C126" s="18">
        <v>9.1139710181531997E-3</v>
      </c>
      <c r="D126" s="18">
        <v>5.2338932722654002E-3</v>
      </c>
      <c r="E126" s="18">
        <v>1.5824734759781599E-2</v>
      </c>
      <c r="F126" s="19"/>
      <c r="G126" s="18">
        <v>1.41957749895423E-2</v>
      </c>
      <c r="H126" s="18">
        <v>3.9799995816587001E-3</v>
      </c>
      <c r="I126" s="18">
        <v>4.9334381090217497E-2</v>
      </c>
      <c r="J126" s="24" t="s">
        <v>501</v>
      </c>
      <c r="K126" s="18">
        <v>7.2681884301298997E-3</v>
      </c>
      <c r="L126" s="18">
        <v>3.7713086777715001E-3</v>
      </c>
      <c r="M126" s="18">
        <v>1.3962046332643E-2</v>
      </c>
      <c r="N126" s="19"/>
      <c r="O126" s="18">
        <v>8.5762661189134008E-3</v>
      </c>
      <c r="P126" s="18">
        <v>2.9911373226707001E-3</v>
      </c>
      <c r="Q126" s="18">
        <v>2.4335542151521301E-2</v>
      </c>
      <c r="R126" s="19"/>
    </row>
    <row r="127" spans="1:18" ht="57" x14ac:dyDescent="0.25">
      <c r="A127" s="17" t="s">
        <v>488</v>
      </c>
      <c r="B127" s="17" t="s">
        <v>511</v>
      </c>
      <c r="C127" s="18">
        <v>3.3781098040673099E-2</v>
      </c>
      <c r="D127" s="18">
        <v>2.5425194960751001E-2</v>
      </c>
      <c r="E127" s="18">
        <v>4.4757024478958699E-2</v>
      </c>
      <c r="F127" s="19"/>
      <c r="G127" s="18">
        <v>2.3196552927652599E-2</v>
      </c>
      <c r="H127" s="18">
        <v>1.23347292663896E-2</v>
      </c>
      <c r="I127" s="18">
        <v>4.3204770272446701E-2</v>
      </c>
      <c r="J127" s="19"/>
      <c r="K127" s="18">
        <v>3.6605196685448399E-2</v>
      </c>
      <c r="L127" s="18">
        <v>2.4455443802207801E-2</v>
      </c>
      <c r="M127" s="18">
        <v>5.4454157296920797E-2</v>
      </c>
      <c r="N127" s="19"/>
      <c r="O127" s="18">
        <v>3.6727457930362202E-2</v>
      </c>
      <c r="P127" s="18">
        <v>2.35838523503401E-2</v>
      </c>
      <c r="Q127" s="18">
        <v>5.6770282945766699E-2</v>
      </c>
      <c r="R127" s="19"/>
    </row>
    <row r="128" spans="1:18" ht="57" x14ac:dyDescent="0.25">
      <c r="A128" s="17" t="s">
        <v>488</v>
      </c>
      <c r="B128" s="17" t="s">
        <v>512</v>
      </c>
      <c r="C128" s="18">
        <v>0.35830367942074698</v>
      </c>
      <c r="D128" s="18">
        <v>0.32252198275434801</v>
      </c>
      <c r="E128" s="18">
        <v>0.39573626761151498</v>
      </c>
      <c r="F128" s="19"/>
      <c r="G128" s="18">
        <v>0.64511525796593705</v>
      </c>
      <c r="H128" s="18">
        <v>0.57789841218749505</v>
      </c>
      <c r="I128" s="18">
        <v>0.70705421255537204</v>
      </c>
      <c r="J128" s="19"/>
      <c r="K128" s="18">
        <v>0.39186661031259801</v>
      </c>
      <c r="L128" s="18">
        <v>0.34612178805884197</v>
      </c>
      <c r="M128" s="18">
        <v>0.43959273522123998</v>
      </c>
      <c r="N128" s="19"/>
      <c r="O128" s="18">
        <v>8.1410863430163294E-2</v>
      </c>
      <c r="P128" s="18">
        <v>5.9581739877023303E-2</v>
      </c>
      <c r="Q128" s="18">
        <v>0.11029956203874799</v>
      </c>
      <c r="R128" s="19"/>
    </row>
    <row r="129" spans="1:18" ht="28.5" x14ac:dyDescent="0.25">
      <c r="A129" s="17" t="s">
        <v>488</v>
      </c>
      <c r="B129" s="17" t="s">
        <v>513</v>
      </c>
      <c r="C129" s="18">
        <v>0.50727800303797199</v>
      </c>
      <c r="D129" s="18">
        <v>0.470799309045354</v>
      </c>
      <c r="E129" s="18">
        <v>0.54367936646645598</v>
      </c>
      <c r="F129" s="19"/>
      <c r="G129" s="18">
        <v>0.26019624720731199</v>
      </c>
      <c r="H129" s="18">
        <v>0.20368142173393999</v>
      </c>
      <c r="I129" s="18">
        <v>0.32597304627677698</v>
      </c>
      <c r="J129" s="19"/>
      <c r="K129" s="18">
        <v>0.48191117190184601</v>
      </c>
      <c r="L129" s="18">
        <v>0.43436418448434699</v>
      </c>
      <c r="M129" s="18">
        <v>0.52978801021936806</v>
      </c>
      <c r="N129" s="19"/>
      <c r="O129" s="18">
        <v>0.73946614401683797</v>
      </c>
      <c r="P129" s="18">
        <v>0.69236702125326999</v>
      </c>
      <c r="Q129" s="18">
        <v>0.78162863500476198</v>
      </c>
      <c r="R129" s="19"/>
    </row>
    <row r="130" spans="1:18" ht="71.25" x14ac:dyDescent="0.25">
      <c r="A130" s="17" t="s">
        <v>488</v>
      </c>
      <c r="B130" s="17" t="s">
        <v>514</v>
      </c>
      <c r="C130" s="18">
        <v>2.5663450119332801E-2</v>
      </c>
      <c r="D130" s="18">
        <v>1.5747787456920102E-2</v>
      </c>
      <c r="E130" s="18">
        <v>4.1558930621089403E-2</v>
      </c>
      <c r="F130" s="19"/>
      <c r="G130" s="18">
        <v>2.7839084845867199E-2</v>
      </c>
      <c r="H130" s="18">
        <v>1.0708022127940999E-2</v>
      </c>
      <c r="I130" s="18">
        <v>7.0425965181604794E-2</v>
      </c>
      <c r="J130" s="24" t="s">
        <v>501</v>
      </c>
      <c r="K130" s="18">
        <v>1.5660020656339702E-2</v>
      </c>
      <c r="L130" s="18">
        <v>9.0517207754447996E-3</v>
      </c>
      <c r="M130" s="18">
        <v>2.6961513608419599E-2</v>
      </c>
      <c r="N130" s="19"/>
      <c r="O130" s="18">
        <v>4.1924637401734903E-2</v>
      </c>
      <c r="P130" s="18">
        <v>1.85765036296105E-2</v>
      </c>
      <c r="Q130" s="18">
        <v>9.1871165474528602E-2</v>
      </c>
      <c r="R130" s="24" t="s">
        <v>501</v>
      </c>
    </row>
    <row r="131" spans="1:18" ht="28.5" x14ac:dyDescent="0.25">
      <c r="A131" s="17" t="s">
        <v>488</v>
      </c>
      <c r="B131" s="17" t="s">
        <v>515</v>
      </c>
      <c r="C131" s="18">
        <v>1.0541665802555901E-2</v>
      </c>
      <c r="D131" s="18">
        <v>5.6986688981804003E-3</v>
      </c>
      <c r="E131" s="18">
        <v>1.9420081896489201E-2</v>
      </c>
      <c r="F131" s="19"/>
      <c r="G131" s="18">
        <v>2.6739002631253998E-3</v>
      </c>
      <c r="H131" s="18">
        <v>6.4814976107900005E-4</v>
      </c>
      <c r="I131" s="18">
        <v>1.09615575110397E-2</v>
      </c>
      <c r="J131" s="19"/>
      <c r="K131" s="18">
        <v>1.5815819610165999E-2</v>
      </c>
      <c r="L131" s="18">
        <v>8.0809963564249E-3</v>
      </c>
      <c r="M131" s="18">
        <v>3.0724798771318399E-2</v>
      </c>
      <c r="N131" s="19"/>
      <c r="O131" s="18">
        <v>7.0487361865312998E-3</v>
      </c>
      <c r="P131" s="18">
        <v>2.1717591292000002E-3</v>
      </c>
      <c r="Q131" s="18">
        <v>2.2629247962515E-2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2.4946614011665002E-3</v>
      </c>
      <c r="D132" s="18">
        <v>8.5505573145349995E-4</v>
      </c>
      <c r="E132" s="18">
        <v>7.2554498046537002E-3</v>
      </c>
      <c r="F132" s="19"/>
      <c r="G132" s="18">
        <v>1.7075788469171E-3</v>
      </c>
      <c r="H132" s="18">
        <v>2.358523645565E-4</v>
      </c>
      <c r="I132" s="18">
        <v>1.22503972476959E-2</v>
      </c>
      <c r="J132" s="24" t="s">
        <v>501</v>
      </c>
      <c r="K132" s="18">
        <v>2.6881512676888999E-3</v>
      </c>
      <c r="L132" s="18">
        <v>5.7662440725919997E-4</v>
      </c>
      <c r="M132" s="18">
        <v>1.24356173454161E-2</v>
      </c>
      <c r="N132" s="19"/>
      <c r="O132" s="18">
        <v>2.7433172940126002E-3</v>
      </c>
      <c r="P132" s="18">
        <v>3.7749158424109998E-4</v>
      </c>
      <c r="Q132" s="18">
        <v>1.96449228277903E-2</v>
      </c>
      <c r="R132" s="24" t="s">
        <v>501</v>
      </c>
    </row>
    <row r="133" spans="1:18" x14ac:dyDescent="0.25">
      <c r="A133" s="17" t="s">
        <v>488</v>
      </c>
      <c r="B133" s="17" t="s">
        <v>517</v>
      </c>
      <c r="C133" s="18">
        <v>3.7659669707150303E-2</v>
      </c>
      <c r="D133" s="18">
        <v>2.8672016743349901E-2</v>
      </c>
      <c r="E133" s="18">
        <v>4.93215750266165E-2</v>
      </c>
      <c r="F133" s="19"/>
      <c r="G133" s="18">
        <v>1.34522032690168E-2</v>
      </c>
      <c r="H133" s="18">
        <v>5.1084043713542004E-3</v>
      </c>
      <c r="I133" s="18">
        <v>3.49456285859246E-2</v>
      </c>
      <c r="J133" s="24" t="s">
        <v>501</v>
      </c>
      <c r="K133" s="18">
        <v>3.3020669750365599E-2</v>
      </c>
      <c r="L133" s="18">
        <v>2.06749323362206E-2</v>
      </c>
      <c r="M133" s="18">
        <v>5.2344452000689802E-2</v>
      </c>
      <c r="N133" s="19"/>
      <c r="O133" s="18">
        <v>6.4263060817939796E-2</v>
      </c>
      <c r="P133" s="18">
        <v>4.5297048534709103E-2</v>
      </c>
      <c r="Q133" s="18">
        <v>9.0418111115957794E-2</v>
      </c>
      <c r="R133" s="19"/>
    </row>
    <row r="134" spans="1:18" x14ac:dyDescent="0.25">
      <c r="A134" s="17" t="s">
        <v>488</v>
      </c>
      <c r="B134" s="17" t="s">
        <v>518</v>
      </c>
      <c r="C134" s="18">
        <v>2.3481761199673E-3</v>
      </c>
      <c r="D134" s="18">
        <v>7.4044613175880002E-4</v>
      </c>
      <c r="E134" s="18">
        <v>7.4208443729767001E-3</v>
      </c>
      <c r="F134" s="19"/>
      <c r="G134" s="18">
        <v>2.6674161310469E-3</v>
      </c>
      <c r="H134" s="18">
        <v>6.5029637381979995E-4</v>
      </c>
      <c r="I134" s="18">
        <v>1.08732564257391E-2</v>
      </c>
      <c r="J134" s="19"/>
      <c r="K134" s="18">
        <v>1.0310281571236999E-3</v>
      </c>
      <c r="L134" s="18">
        <v>2.340147675017E-4</v>
      </c>
      <c r="M134" s="18">
        <v>4.5302296908308996E-3</v>
      </c>
      <c r="N134" s="19"/>
      <c r="O134" s="18">
        <v>4.4645044688828997E-3</v>
      </c>
      <c r="P134" s="18">
        <v>6.2182300513899998E-4</v>
      </c>
      <c r="Q134" s="18">
        <v>3.1309849901565899E-2</v>
      </c>
      <c r="R134" s="24" t="s">
        <v>501</v>
      </c>
    </row>
    <row r="135" spans="1:18" x14ac:dyDescent="0.25">
      <c r="A135" s="17" t="s">
        <v>488</v>
      </c>
      <c r="B135" s="17" t="s">
        <v>519</v>
      </c>
      <c r="C135" s="18">
        <v>0</v>
      </c>
      <c r="D135" s="19"/>
      <c r="E135" s="19"/>
      <c r="F135" s="19"/>
      <c r="G135" s="18">
        <v>0</v>
      </c>
      <c r="H135" s="19"/>
      <c r="I135" s="19"/>
      <c r="J135" s="19"/>
      <c r="K135" s="18">
        <v>0</v>
      </c>
      <c r="L135" s="19"/>
      <c r="M135" s="19"/>
      <c r="N135" s="19"/>
      <c r="O135" s="18">
        <v>0</v>
      </c>
      <c r="P135" s="19"/>
      <c r="Q135" s="19"/>
      <c r="R135" s="19"/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2.3810146104685799E-2</v>
      </c>
      <c r="D137" s="21">
        <v>1.8329672496252201E-2</v>
      </c>
      <c r="E137" s="21">
        <v>3.0877709924739899E-2</v>
      </c>
      <c r="F137" s="22"/>
      <c r="G137" s="21">
        <v>1.4149498838392499E-2</v>
      </c>
      <c r="H137" s="21">
        <v>6.8166198345214002E-3</v>
      </c>
      <c r="I137" s="21">
        <v>2.9139180719594999E-2</v>
      </c>
      <c r="J137" s="22"/>
      <c r="K137" s="21">
        <v>3.4878741021296497E-2</v>
      </c>
      <c r="L137" s="21">
        <v>2.5992863431304698E-2</v>
      </c>
      <c r="M137" s="21">
        <v>4.66568178934103E-2</v>
      </c>
      <c r="N137" s="22"/>
      <c r="O137" s="21">
        <v>1.1028881562787999E-2</v>
      </c>
      <c r="P137" s="21">
        <v>5.7282431915194002E-3</v>
      </c>
      <c r="Q137" s="21">
        <v>2.1130233620444298E-2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5.1557114235641997E-3</v>
      </c>
      <c r="D138" s="21">
        <v>3.1165984180641999E-3</v>
      </c>
      <c r="E138" s="21">
        <v>8.5175663059240993E-3</v>
      </c>
      <c r="F138" s="22"/>
      <c r="G138" s="21">
        <v>8.7971527504905004E-3</v>
      </c>
      <c r="H138" s="21">
        <v>3.6787850957037001E-3</v>
      </c>
      <c r="I138" s="21">
        <v>2.0887512996427101E-2</v>
      </c>
      <c r="J138" s="22"/>
      <c r="K138" s="21">
        <v>3.4001832695012999E-3</v>
      </c>
      <c r="L138" s="21">
        <v>1.3305932043943E-3</v>
      </c>
      <c r="M138" s="21">
        <v>8.6608743521137E-3</v>
      </c>
      <c r="N138" s="22"/>
      <c r="O138" s="21">
        <v>5.3657746053535002E-3</v>
      </c>
      <c r="P138" s="21">
        <v>2.6303325859530998E-3</v>
      </c>
      <c r="Q138" s="21">
        <v>1.09148364177957E-2</v>
      </c>
      <c r="R138" s="22"/>
    </row>
    <row r="139" spans="1:18" ht="57" x14ac:dyDescent="0.25">
      <c r="A139" s="20" t="s">
        <v>489</v>
      </c>
      <c r="B139" s="20" t="s">
        <v>511</v>
      </c>
      <c r="C139" s="21">
        <v>3.4351398504966303E-2</v>
      </c>
      <c r="D139" s="21">
        <v>2.76765093063434E-2</v>
      </c>
      <c r="E139" s="21">
        <v>4.2565632427321899E-2</v>
      </c>
      <c r="F139" s="22"/>
      <c r="G139" s="21">
        <v>3.5086100170459197E-2</v>
      </c>
      <c r="H139" s="21">
        <v>2.2691841041418501E-2</v>
      </c>
      <c r="I139" s="21">
        <v>5.3876889623451898E-2</v>
      </c>
      <c r="J139" s="22"/>
      <c r="K139" s="21">
        <v>3.7177613649629897E-2</v>
      </c>
      <c r="L139" s="21">
        <v>2.8152164387671399E-2</v>
      </c>
      <c r="M139" s="21">
        <v>4.8950835778787699E-2</v>
      </c>
      <c r="N139" s="22"/>
      <c r="O139" s="21">
        <v>2.8329842452531701E-2</v>
      </c>
      <c r="P139" s="21">
        <v>1.9610927420650799E-2</v>
      </c>
      <c r="Q139" s="21">
        <v>4.0763963575087298E-2</v>
      </c>
      <c r="R139" s="22"/>
    </row>
    <row r="140" spans="1:18" ht="57" x14ac:dyDescent="0.25">
      <c r="A140" s="20" t="s">
        <v>489</v>
      </c>
      <c r="B140" s="20" t="s">
        <v>512</v>
      </c>
      <c r="C140" s="21">
        <v>0.319365888022207</v>
      </c>
      <c r="D140" s="21">
        <v>0.30103566986350699</v>
      </c>
      <c r="E140" s="21">
        <v>0.33827207518566699</v>
      </c>
      <c r="F140" s="22"/>
      <c r="G140" s="21">
        <v>0.54773505636556297</v>
      </c>
      <c r="H140" s="21">
        <v>0.50363175351277001</v>
      </c>
      <c r="I140" s="21">
        <v>0.59110125909757205</v>
      </c>
      <c r="J140" s="22"/>
      <c r="K140" s="21">
        <v>0.33815852118391299</v>
      </c>
      <c r="L140" s="21">
        <v>0.311580067485138</v>
      </c>
      <c r="M140" s="21">
        <v>0.36579947313186301</v>
      </c>
      <c r="N140" s="22"/>
      <c r="O140" s="21">
        <v>8.6793871174607296E-2</v>
      </c>
      <c r="P140" s="21">
        <v>7.0674585073549498E-2</v>
      </c>
      <c r="Q140" s="21">
        <v>0.106169593517265</v>
      </c>
      <c r="R140" s="22"/>
    </row>
    <row r="141" spans="1:18" ht="28.5" x14ac:dyDescent="0.25">
      <c r="A141" s="20" t="s">
        <v>489</v>
      </c>
      <c r="B141" s="20" t="s">
        <v>513</v>
      </c>
      <c r="C141" s="21">
        <v>0.53295831488331802</v>
      </c>
      <c r="D141" s="21">
        <v>0.51157531427255098</v>
      </c>
      <c r="E141" s="21">
        <v>0.554220914212046</v>
      </c>
      <c r="F141" s="22"/>
      <c r="G141" s="21">
        <v>0.33731572933889897</v>
      </c>
      <c r="H141" s="21">
        <v>0.29668787795118501</v>
      </c>
      <c r="I141" s="21">
        <v>0.38049718401193799</v>
      </c>
      <c r="J141" s="22"/>
      <c r="K141" s="21">
        <v>0.50259783234510702</v>
      </c>
      <c r="L141" s="21">
        <v>0.47201201497563799</v>
      </c>
      <c r="M141" s="21">
        <v>0.53316421952528004</v>
      </c>
      <c r="N141" s="22"/>
      <c r="O141" s="21">
        <v>0.75939209855751499</v>
      </c>
      <c r="P141" s="21">
        <v>0.72886831909600502</v>
      </c>
      <c r="Q141" s="21">
        <v>0.78748148167161702</v>
      </c>
      <c r="R141" s="22"/>
    </row>
    <row r="142" spans="1:18" ht="71.25" x14ac:dyDescent="0.25">
      <c r="A142" s="20" t="s">
        <v>489</v>
      </c>
      <c r="B142" s="20" t="s">
        <v>514</v>
      </c>
      <c r="C142" s="21">
        <v>1.4189541125553699E-2</v>
      </c>
      <c r="D142" s="21">
        <v>1.0611476107752701E-2</v>
      </c>
      <c r="E142" s="21">
        <v>1.8950978384073301E-2</v>
      </c>
      <c r="F142" s="22"/>
      <c r="G142" s="21">
        <v>1.34413853424491E-2</v>
      </c>
      <c r="H142" s="21">
        <v>6.7276683687373003E-3</v>
      </c>
      <c r="I142" s="21">
        <v>2.6674969520733501E-2</v>
      </c>
      <c r="J142" s="22"/>
      <c r="K142" s="21">
        <v>1.06948062847457E-2</v>
      </c>
      <c r="L142" s="21">
        <v>6.8174982286219E-3</v>
      </c>
      <c r="M142" s="21">
        <v>1.6740083797494101E-2</v>
      </c>
      <c r="N142" s="22"/>
      <c r="O142" s="21">
        <v>2.1497322059134402E-2</v>
      </c>
      <c r="P142" s="21">
        <v>1.3580621597021799E-2</v>
      </c>
      <c r="Q142" s="21">
        <v>3.3870527948232698E-2</v>
      </c>
      <c r="R142" s="22"/>
    </row>
    <row r="143" spans="1:18" ht="28.5" x14ac:dyDescent="0.25">
      <c r="A143" s="20" t="s">
        <v>489</v>
      </c>
      <c r="B143" s="20" t="s">
        <v>515</v>
      </c>
      <c r="C143" s="21">
        <v>1.6157270255610701E-2</v>
      </c>
      <c r="D143" s="21">
        <v>1.1677762169532299E-2</v>
      </c>
      <c r="E143" s="21">
        <v>2.2316287042420301E-2</v>
      </c>
      <c r="F143" s="22"/>
      <c r="G143" s="21">
        <v>1.13322045127131E-2</v>
      </c>
      <c r="H143" s="21">
        <v>5.4676495815460004E-3</v>
      </c>
      <c r="I143" s="21">
        <v>2.3339413323076999E-2</v>
      </c>
      <c r="J143" s="22"/>
      <c r="K143" s="21">
        <v>2.1159290372854599E-2</v>
      </c>
      <c r="L143" s="21">
        <v>1.4021264250321E-2</v>
      </c>
      <c r="M143" s="21">
        <v>3.18139323959023E-2</v>
      </c>
      <c r="N143" s="22"/>
      <c r="O143" s="21">
        <v>1.0776975696360099E-2</v>
      </c>
      <c r="P143" s="21">
        <v>5.9860369659629998E-3</v>
      </c>
      <c r="Q143" s="21">
        <v>1.9327795920523898E-2</v>
      </c>
      <c r="R143" s="22"/>
    </row>
    <row r="144" spans="1:18" ht="42.75" x14ac:dyDescent="0.25">
      <c r="A144" s="20" t="s">
        <v>489</v>
      </c>
      <c r="B144" s="20" t="s">
        <v>516</v>
      </c>
      <c r="C144" s="21">
        <v>6.5522068288261003E-3</v>
      </c>
      <c r="D144" s="21">
        <v>3.9041719621087999E-3</v>
      </c>
      <c r="E144" s="21">
        <v>1.0976500235133999E-2</v>
      </c>
      <c r="F144" s="22"/>
      <c r="G144" s="21">
        <v>1.2549445163467199E-2</v>
      </c>
      <c r="H144" s="21">
        <v>4.8271979522165999E-3</v>
      </c>
      <c r="I144" s="21">
        <v>3.2225229558357799E-2</v>
      </c>
      <c r="J144" s="24" t="s">
        <v>501</v>
      </c>
      <c r="K144" s="21">
        <v>5.2269840904761002E-3</v>
      </c>
      <c r="L144" s="21">
        <v>2.7405570776339E-3</v>
      </c>
      <c r="M144" s="21">
        <v>9.9467731527019005E-3</v>
      </c>
      <c r="N144" s="22"/>
      <c r="O144" s="21">
        <v>3.9122983457686002E-3</v>
      </c>
      <c r="P144" s="21">
        <v>1.4490833195570001E-3</v>
      </c>
      <c r="Q144" s="21">
        <v>1.0518488035866301E-2</v>
      </c>
      <c r="R144" s="22"/>
    </row>
    <row r="145" spans="1:18" x14ac:dyDescent="0.25">
      <c r="A145" s="20" t="s">
        <v>489</v>
      </c>
      <c r="B145" s="20" t="s">
        <v>517</v>
      </c>
      <c r="C145" s="21">
        <v>4.3438993302691402E-2</v>
      </c>
      <c r="D145" s="21">
        <v>3.6083512298368002E-2</v>
      </c>
      <c r="E145" s="21">
        <v>5.22126424644117E-2</v>
      </c>
      <c r="F145" s="22"/>
      <c r="G145" s="21">
        <v>1.3643404858406901E-2</v>
      </c>
      <c r="H145" s="21">
        <v>5.6568893153591E-3</v>
      </c>
      <c r="I145" s="21">
        <v>3.2536497927146801E-2</v>
      </c>
      <c r="J145" s="22"/>
      <c r="K145" s="21">
        <v>4.3717954691632602E-2</v>
      </c>
      <c r="L145" s="21">
        <v>3.33220573858522E-2</v>
      </c>
      <c r="M145" s="21">
        <v>5.7165391813118603E-2</v>
      </c>
      <c r="N145" s="22"/>
      <c r="O145" s="21">
        <v>6.8576137870016096E-2</v>
      </c>
      <c r="P145" s="21">
        <v>5.3984469707110398E-2</v>
      </c>
      <c r="Q145" s="21">
        <v>8.6750173120346594E-2</v>
      </c>
      <c r="R145" s="22"/>
    </row>
    <row r="146" spans="1:18" x14ac:dyDescent="0.25">
      <c r="A146" s="20" t="s">
        <v>489</v>
      </c>
      <c r="B146" s="20" t="s">
        <v>518</v>
      </c>
      <c r="C146" s="21">
        <v>3.3214634527258002E-3</v>
      </c>
      <c r="D146" s="21">
        <v>1.631967590904E-3</v>
      </c>
      <c r="E146" s="21">
        <v>6.7481891410876996E-3</v>
      </c>
      <c r="F146" s="22"/>
      <c r="G146" s="21">
        <v>5.9500226591607001E-3</v>
      </c>
      <c r="H146" s="21">
        <v>1.7729038361560001E-3</v>
      </c>
      <c r="I146" s="21">
        <v>1.9773851035597499E-2</v>
      </c>
      <c r="J146" s="24" t="s">
        <v>501</v>
      </c>
      <c r="K146" s="21">
        <v>2.8271082344711001E-3</v>
      </c>
      <c r="L146" s="21">
        <v>9.4861822579399996E-4</v>
      </c>
      <c r="M146" s="21">
        <v>8.3942009577685998E-3</v>
      </c>
      <c r="N146" s="22"/>
      <c r="O146" s="21">
        <v>1.9995116007825E-3</v>
      </c>
      <c r="P146" s="21">
        <v>5.6266290889720003E-4</v>
      </c>
      <c r="Q146" s="21">
        <v>7.0795893882088998E-3</v>
      </c>
      <c r="R146" s="22"/>
    </row>
    <row r="147" spans="1:18" x14ac:dyDescent="0.25">
      <c r="A147" s="20" t="s">
        <v>489</v>
      </c>
      <c r="B147" s="20" t="s">
        <v>519</v>
      </c>
      <c r="C147" s="21">
        <v>6.9906609584909996E-4</v>
      </c>
      <c r="D147" s="21">
        <v>1.2127626485180001E-4</v>
      </c>
      <c r="E147" s="21">
        <v>4.0185249397482999E-3</v>
      </c>
      <c r="F147" s="22"/>
      <c r="G147" s="21">
        <v>0</v>
      </c>
      <c r="H147" s="22"/>
      <c r="I147" s="22"/>
      <c r="J147" s="22"/>
      <c r="K147" s="21">
        <v>1.6096485637180001E-4</v>
      </c>
      <c r="L147" s="21">
        <v>2.2517482180534E-5</v>
      </c>
      <c r="M147" s="21">
        <v>1.1496688574476001E-3</v>
      </c>
      <c r="N147" s="22"/>
      <c r="O147" s="21">
        <v>2.3272860751438998E-3</v>
      </c>
      <c r="P147" s="21">
        <v>3.2559161864730002E-4</v>
      </c>
      <c r="Q147" s="21">
        <v>1.6432843853259601E-2</v>
      </c>
      <c r="R147" s="24" t="s">
        <v>501</v>
      </c>
    </row>
    <row r="148" spans="1:18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2.2818922727066902E-2</v>
      </c>
      <c r="D149" s="18">
        <v>1.6170038000725799E-2</v>
      </c>
      <c r="E149" s="18">
        <v>3.2112496164401601E-2</v>
      </c>
      <c r="F149" s="19"/>
      <c r="G149" s="18">
        <v>1.4460076064333201E-2</v>
      </c>
      <c r="H149" s="18">
        <v>6.1305737321366996E-3</v>
      </c>
      <c r="I149" s="18">
        <v>3.3722726987537803E-2</v>
      </c>
      <c r="J149" s="19"/>
      <c r="K149" s="18">
        <v>3.4570999588435701E-2</v>
      </c>
      <c r="L149" s="18">
        <v>2.33712683315274E-2</v>
      </c>
      <c r="M149" s="18">
        <v>5.08582581167265E-2</v>
      </c>
      <c r="N149" s="19"/>
      <c r="O149" s="18">
        <v>6.6650649114372001E-3</v>
      </c>
      <c r="P149" s="18">
        <v>2.4122457548370999E-3</v>
      </c>
      <c r="Q149" s="18">
        <v>1.82782791644127E-2</v>
      </c>
      <c r="R149" s="19"/>
    </row>
    <row r="150" spans="1:18" ht="42.75" x14ac:dyDescent="0.25">
      <c r="A150" s="17" t="s">
        <v>490</v>
      </c>
      <c r="B150" s="17" t="s">
        <v>510</v>
      </c>
      <c r="C150" s="18">
        <v>9.3346665759029002E-3</v>
      </c>
      <c r="D150" s="18">
        <v>6.0835589951805996E-3</v>
      </c>
      <c r="E150" s="18">
        <v>1.4298200680159899E-2</v>
      </c>
      <c r="F150" s="19"/>
      <c r="G150" s="18">
        <v>1.434611672151E-2</v>
      </c>
      <c r="H150" s="18">
        <v>6.1526123044736997E-3</v>
      </c>
      <c r="I150" s="18">
        <v>3.3087736957764E-2</v>
      </c>
      <c r="J150" s="19"/>
      <c r="K150" s="18">
        <v>6.7490727154125001E-3</v>
      </c>
      <c r="L150" s="18">
        <v>3.4774781751662001E-3</v>
      </c>
      <c r="M150" s="18">
        <v>1.3058235274778601E-2</v>
      </c>
      <c r="N150" s="19"/>
      <c r="O150" s="18">
        <v>9.9934866819708004E-3</v>
      </c>
      <c r="P150" s="18">
        <v>4.7233052925238998E-3</v>
      </c>
      <c r="Q150" s="18">
        <v>2.1019853003912299E-2</v>
      </c>
      <c r="R150" s="19"/>
    </row>
    <row r="151" spans="1:18" ht="57" x14ac:dyDescent="0.25">
      <c r="A151" s="17" t="s">
        <v>490</v>
      </c>
      <c r="B151" s="17" t="s">
        <v>511</v>
      </c>
      <c r="C151" s="18">
        <v>2.2096517104735199E-2</v>
      </c>
      <c r="D151" s="18">
        <v>1.6133664005539301E-2</v>
      </c>
      <c r="E151" s="18">
        <v>3.0195548954582801E-2</v>
      </c>
      <c r="F151" s="19"/>
      <c r="G151" s="18">
        <v>2.93734403438555E-2</v>
      </c>
      <c r="H151" s="18">
        <v>1.46439388933129E-2</v>
      </c>
      <c r="I151" s="18">
        <v>5.8045744631472898E-2</v>
      </c>
      <c r="J151" s="19"/>
      <c r="K151" s="18">
        <v>2.31543761444497E-2</v>
      </c>
      <c r="L151" s="18">
        <v>1.5276391465513101E-2</v>
      </c>
      <c r="M151" s="18">
        <v>3.4950815784120001E-2</v>
      </c>
      <c r="N151" s="19"/>
      <c r="O151" s="18">
        <v>1.3314656700715299E-2</v>
      </c>
      <c r="P151" s="18">
        <v>8.6275739652177004E-3</v>
      </c>
      <c r="Q151" s="18">
        <v>2.0495437800132601E-2</v>
      </c>
      <c r="R151" s="19"/>
    </row>
    <row r="152" spans="1:18" ht="57" x14ac:dyDescent="0.25">
      <c r="A152" s="17" t="s">
        <v>490</v>
      </c>
      <c r="B152" s="17" t="s">
        <v>512</v>
      </c>
      <c r="C152" s="18">
        <v>0.34507239259642197</v>
      </c>
      <c r="D152" s="18">
        <v>0.32135597951768402</v>
      </c>
      <c r="E152" s="18">
        <v>0.36958590007681102</v>
      </c>
      <c r="F152" s="19"/>
      <c r="G152" s="18">
        <v>0.60211957782056702</v>
      </c>
      <c r="H152" s="18">
        <v>0.55195409084219105</v>
      </c>
      <c r="I152" s="18">
        <v>0.65022762812577095</v>
      </c>
      <c r="J152" s="19"/>
      <c r="K152" s="18">
        <v>0.35666090740662698</v>
      </c>
      <c r="L152" s="18">
        <v>0.32473182492258101</v>
      </c>
      <c r="M152" s="18">
        <v>0.38991662649469899</v>
      </c>
      <c r="N152" s="19"/>
      <c r="O152" s="18">
        <v>8.7033400735424898E-2</v>
      </c>
      <c r="P152" s="18">
        <v>6.8012168484727797E-2</v>
      </c>
      <c r="Q152" s="18">
        <v>0.110742264561628</v>
      </c>
      <c r="R152" s="19"/>
    </row>
    <row r="153" spans="1:18" ht="28.5" x14ac:dyDescent="0.25">
      <c r="A153" s="17" t="s">
        <v>490</v>
      </c>
      <c r="B153" s="17" t="s">
        <v>513</v>
      </c>
      <c r="C153" s="18">
        <v>0.48602770223553599</v>
      </c>
      <c r="D153" s="18">
        <v>0.45970680544123999</v>
      </c>
      <c r="E153" s="18">
        <v>0.51242632731436699</v>
      </c>
      <c r="F153" s="19"/>
      <c r="G153" s="18">
        <v>0.28075173052206798</v>
      </c>
      <c r="H153" s="18">
        <v>0.237162996482048</v>
      </c>
      <c r="I153" s="18">
        <v>0.32889767251290802</v>
      </c>
      <c r="J153" s="19"/>
      <c r="K153" s="18">
        <v>0.45645228680345801</v>
      </c>
      <c r="L153" s="18">
        <v>0.42454865329622499</v>
      </c>
      <c r="M153" s="18">
        <v>0.48871727521278002</v>
      </c>
      <c r="N153" s="19"/>
      <c r="O153" s="18">
        <v>0.73321858693402997</v>
      </c>
      <c r="P153" s="18">
        <v>0.695044919669082</v>
      </c>
      <c r="Q153" s="18">
        <v>0.7682073485159</v>
      </c>
      <c r="R153" s="19"/>
    </row>
    <row r="154" spans="1:18" ht="71.25" x14ac:dyDescent="0.25">
      <c r="A154" s="17" t="s">
        <v>490</v>
      </c>
      <c r="B154" s="17" t="s">
        <v>514</v>
      </c>
      <c r="C154" s="18">
        <v>3.4478029175392E-2</v>
      </c>
      <c r="D154" s="18">
        <v>2.5502158616396101E-2</v>
      </c>
      <c r="E154" s="18">
        <v>4.6462467985970299E-2</v>
      </c>
      <c r="F154" s="19"/>
      <c r="G154" s="18">
        <v>2.1599240490218899E-2</v>
      </c>
      <c r="H154" s="18">
        <v>1.1281982730655501E-2</v>
      </c>
      <c r="I154" s="18">
        <v>4.0960650227672701E-2</v>
      </c>
      <c r="J154" s="19"/>
      <c r="K154" s="18">
        <v>3.1559168370532999E-2</v>
      </c>
      <c r="L154" s="18">
        <v>2.2373539616216898E-2</v>
      </c>
      <c r="M154" s="18">
        <v>4.4344965295196097E-2</v>
      </c>
      <c r="N154" s="19"/>
      <c r="O154" s="18">
        <v>5.2138348111161997E-2</v>
      </c>
      <c r="P154" s="18">
        <v>3.3354845026673199E-2</v>
      </c>
      <c r="Q154" s="18">
        <v>8.0617446484673505E-2</v>
      </c>
      <c r="R154" s="19"/>
    </row>
    <row r="155" spans="1:18" ht="28.5" x14ac:dyDescent="0.25">
      <c r="A155" s="17" t="s">
        <v>490</v>
      </c>
      <c r="B155" s="17" t="s">
        <v>515</v>
      </c>
      <c r="C155" s="18">
        <v>2.1229932537799499E-2</v>
      </c>
      <c r="D155" s="18">
        <v>1.44464956979025E-2</v>
      </c>
      <c r="E155" s="18">
        <v>3.1098066362303299E-2</v>
      </c>
      <c r="F155" s="19"/>
      <c r="G155" s="18">
        <v>2.48390264374189E-2</v>
      </c>
      <c r="H155" s="18">
        <v>1.19981313904397E-2</v>
      </c>
      <c r="I155" s="18">
        <v>5.0717312004428E-2</v>
      </c>
      <c r="J155" s="19"/>
      <c r="K155" s="18">
        <v>2.2712131152428899E-2</v>
      </c>
      <c r="L155" s="18">
        <v>1.3716345681831299E-2</v>
      </c>
      <c r="M155" s="18">
        <v>3.7384122705889401E-2</v>
      </c>
      <c r="N155" s="19"/>
      <c r="O155" s="18">
        <v>1.49367000867938E-2</v>
      </c>
      <c r="P155" s="18">
        <v>5.9773174475837004E-3</v>
      </c>
      <c r="Q155" s="18">
        <v>3.6827733042940097E-2</v>
      </c>
      <c r="R155" s="24" t="s">
        <v>501</v>
      </c>
    </row>
    <row r="156" spans="1:18" ht="42.75" x14ac:dyDescent="0.25">
      <c r="A156" s="17" t="s">
        <v>490</v>
      </c>
      <c r="B156" s="17" t="s">
        <v>516</v>
      </c>
      <c r="C156" s="18">
        <v>5.0985398386113002E-3</v>
      </c>
      <c r="D156" s="18">
        <v>2.5154094341888001E-3</v>
      </c>
      <c r="E156" s="18">
        <v>1.0306934940231801E-2</v>
      </c>
      <c r="F156" s="19"/>
      <c r="G156" s="18">
        <v>3.2081835376445E-3</v>
      </c>
      <c r="H156" s="18">
        <v>4.5115158914790001E-4</v>
      </c>
      <c r="I156" s="18">
        <v>2.2435534599637999E-2</v>
      </c>
      <c r="J156" s="24" t="s">
        <v>501</v>
      </c>
      <c r="K156" s="18">
        <v>7.7399557090202997E-3</v>
      </c>
      <c r="L156" s="18">
        <v>3.3451975283249002E-3</v>
      </c>
      <c r="M156" s="18">
        <v>1.7805188488766499E-2</v>
      </c>
      <c r="N156" s="19"/>
      <c r="O156" s="18">
        <v>1.4783666114964E-3</v>
      </c>
      <c r="P156" s="18">
        <v>4.2260629588769999E-4</v>
      </c>
      <c r="Q156" s="18">
        <v>5.1580303793066001E-3</v>
      </c>
      <c r="R156" s="19"/>
    </row>
    <row r="157" spans="1:18" x14ac:dyDescent="0.25">
      <c r="A157" s="17" t="s">
        <v>490</v>
      </c>
      <c r="B157" s="17" t="s">
        <v>517</v>
      </c>
      <c r="C157" s="18">
        <v>4.8282504570292602E-2</v>
      </c>
      <c r="D157" s="18">
        <v>3.8505827284181102E-2</v>
      </c>
      <c r="E157" s="18">
        <v>6.03855935359109E-2</v>
      </c>
      <c r="F157" s="19"/>
      <c r="G157" s="18">
        <v>6.5439302199585001E-3</v>
      </c>
      <c r="H157" s="18">
        <v>2.2170361034026002E-3</v>
      </c>
      <c r="I157" s="18">
        <v>1.9153335794299502E-2</v>
      </c>
      <c r="J157" s="19"/>
      <c r="K157" s="18">
        <v>5.1568905205716498E-2</v>
      </c>
      <c r="L157" s="18">
        <v>3.6886095805685797E-2</v>
      </c>
      <c r="M157" s="18">
        <v>7.1661451753791405E-2</v>
      </c>
      <c r="N157" s="19"/>
      <c r="O157" s="18">
        <v>7.9723566255603201E-2</v>
      </c>
      <c r="P157" s="18">
        <v>6.1371979338447402E-2</v>
      </c>
      <c r="Q157" s="18">
        <v>0.102960742987424</v>
      </c>
      <c r="R157" s="19"/>
    </row>
    <row r="158" spans="1:18" x14ac:dyDescent="0.25">
      <c r="A158" s="17" t="s">
        <v>490</v>
      </c>
      <c r="B158" s="17" t="s">
        <v>518</v>
      </c>
      <c r="C158" s="18">
        <v>4.7724107198486004E-3</v>
      </c>
      <c r="D158" s="18">
        <v>2.4346396904961001E-3</v>
      </c>
      <c r="E158" s="18">
        <v>9.3339347493404997E-3</v>
      </c>
      <c r="F158" s="19"/>
      <c r="G158" s="18">
        <v>1.7266806238509999E-3</v>
      </c>
      <c r="H158" s="18">
        <v>2.4196616130080001E-4</v>
      </c>
      <c r="I158" s="18">
        <v>1.2210398038534199E-2</v>
      </c>
      <c r="J158" s="24" t="s">
        <v>501</v>
      </c>
      <c r="K158" s="18">
        <v>8.5042504852437008E-3</v>
      </c>
      <c r="L158" s="18">
        <v>4.1657112668542998E-3</v>
      </c>
      <c r="M158" s="18">
        <v>1.7282907058672001E-2</v>
      </c>
      <c r="N158" s="19"/>
      <c r="O158" s="18">
        <v>0</v>
      </c>
      <c r="P158" s="19"/>
      <c r="Q158" s="19"/>
      <c r="R158" s="19"/>
    </row>
    <row r="159" spans="1:18" x14ac:dyDescent="0.25">
      <c r="A159" s="17" t="s">
        <v>490</v>
      </c>
      <c r="B159" s="17" t="s">
        <v>519</v>
      </c>
      <c r="C159" s="18">
        <v>2.3926708702240001E-4</v>
      </c>
      <c r="D159" s="18">
        <v>3.3514695315339801E-5</v>
      </c>
      <c r="E159" s="18">
        <v>1.7060132437224E-3</v>
      </c>
      <c r="F159" s="19"/>
      <c r="G159" s="18">
        <v>1.0319972185746E-3</v>
      </c>
      <c r="H159" s="18">
        <v>1.4387261294700001E-4</v>
      </c>
      <c r="I159" s="18">
        <v>7.3621407202917998E-3</v>
      </c>
      <c r="J159" s="19"/>
      <c r="K159" s="18">
        <v>0</v>
      </c>
      <c r="L159" s="19"/>
      <c r="M159" s="19"/>
      <c r="N159" s="19"/>
      <c r="O159" s="18">
        <v>0</v>
      </c>
      <c r="P159" s="19"/>
      <c r="Q159" s="19"/>
      <c r="R159" s="19"/>
    </row>
    <row r="160" spans="1:18" x14ac:dyDescent="0.25">
      <c r="A160" s="17" t="s">
        <v>490</v>
      </c>
      <c r="B160" s="17" t="s">
        <v>520</v>
      </c>
      <c r="C160" s="18">
        <v>5.4911483136890001E-4</v>
      </c>
      <c r="D160" s="18">
        <v>1.696699810391E-4</v>
      </c>
      <c r="E160" s="18">
        <v>1.7756317304599E-3</v>
      </c>
      <c r="F160" s="19"/>
      <c r="G160" s="18">
        <v>0</v>
      </c>
      <c r="H160" s="19"/>
      <c r="I160" s="19"/>
      <c r="J160" s="19"/>
      <c r="K160" s="18">
        <v>3.279464186743E-4</v>
      </c>
      <c r="L160" s="18">
        <v>4.5946082797010002E-5</v>
      </c>
      <c r="M160" s="18">
        <v>2.3367175801652E-3</v>
      </c>
      <c r="N160" s="19"/>
      <c r="O160" s="18">
        <v>1.4978229713655999E-3</v>
      </c>
      <c r="P160" s="18">
        <v>3.4415456276800001E-4</v>
      </c>
      <c r="Q160" s="18">
        <v>6.4936751035665997E-3</v>
      </c>
      <c r="R160" s="19"/>
    </row>
    <row r="161" spans="1:18" x14ac:dyDescent="0.25">
      <c r="A161" s="20" t="s">
        <v>491</v>
      </c>
      <c r="B161" s="20" t="s">
        <v>509</v>
      </c>
      <c r="C161" s="21">
        <v>3.3541582112319897E-2</v>
      </c>
      <c r="D161" s="21">
        <v>2.2850974247304201E-2</v>
      </c>
      <c r="E161" s="21">
        <v>4.8982970385402697E-2</v>
      </c>
      <c r="F161" s="22"/>
      <c r="G161" s="21">
        <v>2.9209903284241001E-2</v>
      </c>
      <c r="H161" s="21">
        <v>1.3100129183436501E-2</v>
      </c>
      <c r="I161" s="21">
        <v>6.3848846253749994E-2</v>
      </c>
      <c r="J161" s="24" t="s">
        <v>501</v>
      </c>
      <c r="K161" s="21">
        <v>4.02202731992704E-2</v>
      </c>
      <c r="L161" s="21">
        <v>2.41236986410194E-2</v>
      </c>
      <c r="M161" s="21">
        <v>6.6327315238146695E-2</v>
      </c>
      <c r="N161" s="22"/>
      <c r="O161" s="21">
        <v>2.5171437847366099E-2</v>
      </c>
      <c r="P161" s="21">
        <v>1.0260734992975E-2</v>
      </c>
      <c r="Q161" s="21">
        <v>6.04271805395699E-2</v>
      </c>
      <c r="R161" s="24" t="s">
        <v>501</v>
      </c>
    </row>
    <row r="162" spans="1:18" ht="42.75" x14ac:dyDescent="0.25">
      <c r="A162" s="20" t="s">
        <v>491</v>
      </c>
      <c r="B162" s="20" t="s">
        <v>510</v>
      </c>
      <c r="C162" s="21">
        <v>1.2612125264977601E-2</v>
      </c>
      <c r="D162" s="21">
        <v>6.5288938777317996E-3</v>
      </c>
      <c r="E162" s="21">
        <v>2.4225136298009899E-2</v>
      </c>
      <c r="F162" s="22"/>
      <c r="G162" s="21">
        <v>2.1055511326907701E-2</v>
      </c>
      <c r="H162" s="21">
        <v>5.4464104034446003E-3</v>
      </c>
      <c r="I162" s="21">
        <v>7.7895673901578102E-2</v>
      </c>
      <c r="J162" s="24" t="s">
        <v>501</v>
      </c>
      <c r="K162" s="21">
        <v>1.2913024505554101E-2</v>
      </c>
      <c r="L162" s="21">
        <v>6.5731839435209001E-3</v>
      </c>
      <c r="M162" s="21">
        <v>2.5212457043221101E-2</v>
      </c>
      <c r="N162" s="22"/>
      <c r="O162" s="21">
        <v>4.8522989262403003E-3</v>
      </c>
      <c r="P162" s="21">
        <v>1.3871869450675001E-3</v>
      </c>
      <c r="Q162" s="21">
        <v>1.6827205601157299E-2</v>
      </c>
      <c r="R162" s="22"/>
    </row>
    <row r="163" spans="1:18" ht="57" x14ac:dyDescent="0.25">
      <c r="A163" s="20" t="s">
        <v>491</v>
      </c>
      <c r="B163" s="20" t="s">
        <v>511</v>
      </c>
      <c r="C163" s="21">
        <v>5.2436871106449102E-2</v>
      </c>
      <c r="D163" s="21">
        <v>3.8469554437686598E-2</v>
      </c>
      <c r="E163" s="21">
        <v>7.1100376916489794E-2</v>
      </c>
      <c r="F163" s="22"/>
      <c r="G163" s="21">
        <v>6.4226445928133799E-2</v>
      </c>
      <c r="H163" s="21">
        <v>3.3485735196928698E-2</v>
      </c>
      <c r="I163" s="21">
        <v>0.11969301901259</v>
      </c>
      <c r="J163" s="24" t="s">
        <v>501</v>
      </c>
      <c r="K163" s="21">
        <v>5.39021380342945E-2</v>
      </c>
      <c r="L163" s="21">
        <v>3.6490016724796299E-2</v>
      </c>
      <c r="M163" s="21">
        <v>7.8942146006423006E-2</v>
      </c>
      <c r="N163" s="22"/>
      <c r="O163" s="21">
        <v>3.97126463221694E-2</v>
      </c>
      <c r="P163" s="21">
        <v>2.2779524999344301E-2</v>
      </c>
      <c r="Q163" s="21">
        <v>6.8352551355856703E-2</v>
      </c>
      <c r="R163" s="22"/>
    </row>
    <row r="164" spans="1:18" ht="57" x14ac:dyDescent="0.25">
      <c r="A164" s="20" t="s">
        <v>491</v>
      </c>
      <c r="B164" s="20" t="s">
        <v>512</v>
      </c>
      <c r="C164" s="21">
        <v>0.30656968022754999</v>
      </c>
      <c r="D164" s="21">
        <v>0.278209833298386</v>
      </c>
      <c r="E164" s="21">
        <v>0.33647280069815</v>
      </c>
      <c r="F164" s="22"/>
      <c r="G164" s="21">
        <v>0.51384508303983201</v>
      </c>
      <c r="H164" s="21">
        <v>0.43517449790793</v>
      </c>
      <c r="I164" s="21">
        <v>0.59183556832665996</v>
      </c>
      <c r="J164" s="22"/>
      <c r="K164" s="21">
        <v>0.331658760359067</v>
      </c>
      <c r="L164" s="21">
        <v>0.28974986701415101</v>
      </c>
      <c r="M164" s="21">
        <v>0.37641675294142302</v>
      </c>
      <c r="N164" s="22"/>
      <c r="O164" s="21">
        <v>8.4076892092228198E-2</v>
      </c>
      <c r="P164" s="21">
        <v>5.8284342856657803E-2</v>
      </c>
      <c r="Q164" s="21">
        <v>0.119831009450486</v>
      </c>
      <c r="R164" s="22"/>
    </row>
    <row r="165" spans="1:18" ht="28.5" x14ac:dyDescent="0.25">
      <c r="A165" s="20" t="s">
        <v>491</v>
      </c>
      <c r="B165" s="20" t="s">
        <v>513</v>
      </c>
      <c r="C165" s="21">
        <v>0.45366892452867102</v>
      </c>
      <c r="D165" s="21">
        <v>0.41769958544039898</v>
      </c>
      <c r="E165" s="21">
        <v>0.49012855259847798</v>
      </c>
      <c r="F165" s="22"/>
      <c r="G165" s="21">
        <v>0.25762406686123002</v>
      </c>
      <c r="H165" s="21">
        <v>0.19494901180834801</v>
      </c>
      <c r="I165" s="21">
        <v>0.33213575873870199</v>
      </c>
      <c r="J165" s="22"/>
      <c r="K165" s="21">
        <v>0.43204350135543401</v>
      </c>
      <c r="L165" s="21">
        <v>0.38537087629751299</v>
      </c>
      <c r="M165" s="21">
        <v>0.47995468796750002</v>
      </c>
      <c r="N165" s="22"/>
      <c r="O165" s="21">
        <v>0.66030304712103505</v>
      </c>
      <c r="P165" s="21">
        <v>0.59123926181995701</v>
      </c>
      <c r="Q165" s="21">
        <v>0.72316168421442695</v>
      </c>
      <c r="R165" s="22"/>
    </row>
    <row r="166" spans="1:18" ht="71.25" x14ac:dyDescent="0.25">
      <c r="A166" s="20" t="s">
        <v>491</v>
      </c>
      <c r="B166" s="20" t="s">
        <v>514</v>
      </c>
      <c r="C166" s="21">
        <v>5.2553822479435297E-2</v>
      </c>
      <c r="D166" s="21">
        <v>3.8054243502683403E-2</v>
      </c>
      <c r="E166" s="21">
        <v>7.2163635403727597E-2</v>
      </c>
      <c r="F166" s="22"/>
      <c r="G166" s="21">
        <v>6.4174869180395805E-2</v>
      </c>
      <c r="H166" s="21">
        <v>3.1584668694266002E-2</v>
      </c>
      <c r="I166" s="21">
        <v>0.12601693814041601</v>
      </c>
      <c r="J166" s="24" t="s">
        <v>501</v>
      </c>
      <c r="K166" s="21">
        <v>5.0051857029584298E-2</v>
      </c>
      <c r="L166" s="21">
        <v>3.37711367423989E-2</v>
      </c>
      <c r="M166" s="21">
        <v>7.3583619624815799E-2</v>
      </c>
      <c r="N166" s="22"/>
      <c r="O166" s="21">
        <v>4.7144620749701598E-2</v>
      </c>
      <c r="P166" s="21">
        <v>2.7072886312250698E-2</v>
      </c>
      <c r="Q166" s="21">
        <v>8.0860682700527001E-2</v>
      </c>
      <c r="R166" s="22"/>
    </row>
    <row r="167" spans="1:18" ht="28.5" x14ac:dyDescent="0.25">
      <c r="A167" s="20" t="s">
        <v>491</v>
      </c>
      <c r="B167" s="20" t="s">
        <v>515</v>
      </c>
      <c r="C167" s="21">
        <v>2.99332506507392E-2</v>
      </c>
      <c r="D167" s="21">
        <v>1.8066211051556601E-2</v>
      </c>
      <c r="E167" s="21">
        <v>4.92047097492508E-2</v>
      </c>
      <c r="F167" s="22"/>
      <c r="G167" s="21">
        <v>3.1517529199932802E-2</v>
      </c>
      <c r="H167" s="21">
        <v>1.18477994080244E-2</v>
      </c>
      <c r="I167" s="21">
        <v>8.1160824716223601E-2</v>
      </c>
      <c r="J167" s="24" t="s">
        <v>501</v>
      </c>
      <c r="K167" s="21">
        <v>2.3717872463309302E-2</v>
      </c>
      <c r="L167" s="21">
        <v>1.16634379497288E-2</v>
      </c>
      <c r="M167" s="21">
        <v>4.7630437073391901E-2</v>
      </c>
      <c r="N167" s="22"/>
      <c r="O167" s="21">
        <v>3.9813929603415503E-2</v>
      </c>
      <c r="P167" s="21">
        <v>2.0606152282654E-2</v>
      </c>
      <c r="Q167" s="21">
        <v>7.5544968259790901E-2</v>
      </c>
      <c r="R167" s="24" t="s">
        <v>501</v>
      </c>
    </row>
    <row r="168" spans="1:18" ht="42.75" x14ac:dyDescent="0.25">
      <c r="A168" s="20" t="s">
        <v>491</v>
      </c>
      <c r="B168" s="20" t="s">
        <v>516</v>
      </c>
      <c r="C168" s="21">
        <v>7.8722413688267004E-3</v>
      </c>
      <c r="D168" s="21">
        <v>3.5592605831350002E-3</v>
      </c>
      <c r="E168" s="21">
        <v>1.7320686656072701E-2</v>
      </c>
      <c r="F168" s="22"/>
      <c r="G168" s="21">
        <v>4.0198443873099001E-3</v>
      </c>
      <c r="H168" s="21">
        <v>5.7131356265440001E-4</v>
      </c>
      <c r="I168" s="21">
        <v>2.7707126726363499E-2</v>
      </c>
      <c r="J168" s="24" t="s">
        <v>501</v>
      </c>
      <c r="K168" s="21">
        <v>1.40488680904177E-2</v>
      </c>
      <c r="L168" s="21">
        <v>5.8710705496245004E-3</v>
      </c>
      <c r="M168" s="21">
        <v>3.3236667526336403E-2</v>
      </c>
      <c r="N168" s="22"/>
      <c r="O168" s="21">
        <v>0</v>
      </c>
      <c r="P168" s="22"/>
      <c r="Q168" s="22"/>
      <c r="R168" s="22"/>
    </row>
    <row r="169" spans="1:18" x14ac:dyDescent="0.25">
      <c r="A169" s="20" t="s">
        <v>491</v>
      </c>
      <c r="B169" s="20" t="s">
        <v>517</v>
      </c>
      <c r="C169" s="21">
        <v>4.6598575177028298E-2</v>
      </c>
      <c r="D169" s="21">
        <v>3.3691820409822999E-2</v>
      </c>
      <c r="E169" s="21">
        <v>6.4121590894133607E-2</v>
      </c>
      <c r="F169" s="22"/>
      <c r="G169" s="21">
        <v>1.12388524300746E-2</v>
      </c>
      <c r="H169" s="21">
        <v>2.7734651177404E-3</v>
      </c>
      <c r="I169" s="21">
        <v>4.4392716461717198E-2</v>
      </c>
      <c r="J169" s="24" t="s">
        <v>501</v>
      </c>
      <c r="K169" s="21">
        <v>3.5745319214784903E-2</v>
      </c>
      <c r="L169" s="21">
        <v>2.10651568164687E-2</v>
      </c>
      <c r="M169" s="21">
        <v>6.0028647183377699E-2</v>
      </c>
      <c r="N169" s="22"/>
      <c r="O169" s="21">
        <v>9.64357681468338E-2</v>
      </c>
      <c r="P169" s="21">
        <v>6.6391711512655494E-2</v>
      </c>
      <c r="Q169" s="21">
        <v>0.138064994488347</v>
      </c>
      <c r="R169" s="22"/>
    </row>
    <row r="170" spans="1:18" x14ac:dyDescent="0.25">
      <c r="A170" s="20" t="s">
        <v>491</v>
      </c>
      <c r="B170" s="20" t="s">
        <v>518</v>
      </c>
      <c r="C170" s="21">
        <v>3.2218586333483002E-3</v>
      </c>
      <c r="D170" s="21">
        <v>1.0052756157232E-3</v>
      </c>
      <c r="E170" s="21">
        <v>1.0275625381945999E-2</v>
      </c>
      <c r="F170" s="22"/>
      <c r="G170" s="21">
        <v>3.0878943619415001E-3</v>
      </c>
      <c r="H170" s="21">
        <v>4.3487334618300003E-4</v>
      </c>
      <c r="I170" s="21">
        <v>2.1576758256314599E-2</v>
      </c>
      <c r="J170" s="24" t="s">
        <v>501</v>
      </c>
      <c r="K170" s="21">
        <v>5.0676371166325004E-3</v>
      </c>
      <c r="L170" s="21">
        <v>1.2614033653198999E-3</v>
      </c>
      <c r="M170" s="21">
        <v>2.0127567382154699E-2</v>
      </c>
      <c r="N170" s="24" t="s">
        <v>501</v>
      </c>
      <c r="O170" s="21">
        <v>0</v>
      </c>
      <c r="P170" s="22"/>
      <c r="Q170" s="22"/>
      <c r="R170" s="22"/>
    </row>
    <row r="171" spans="1:18" x14ac:dyDescent="0.25">
      <c r="A171" s="20" t="s">
        <v>491</v>
      </c>
      <c r="B171" s="20" t="s">
        <v>519</v>
      </c>
      <c r="C171" s="21">
        <v>4.018696290504E-4</v>
      </c>
      <c r="D171" s="21">
        <v>5.5788428947411602E-5</v>
      </c>
      <c r="E171" s="21">
        <v>2.8886491810570999E-3</v>
      </c>
      <c r="F171" s="22"/>
      <c r="G171" s="21">
        <v>0</v>
      </c>
      <c r="H171" s="22"/>
      <c r="I171" s="22"/>
      <c r="J171" s="22"/>
      <c r="K171" s="21">
        <v>0</v>
      </c>
      <c r="L171" s="22"/>
      <c r="M171" s="22"/>
      <c r="N171" s="22"/>
      <c r="O171" s="21">
        <v>1.4717195639162E-3</v>
      </c>
      <c r="P171" s="21">
        <v>2.0382810980569999E-4</v>
      </c>
      <c r="Q171" s="21">
        <v>1.0543228156277701E-2</v>
      </c>
      <c r="R171" s="24" t="s">
        <v>501</v>
      </c>
    </row>
    <row r="172" spans="1:18" x14ac:dyDescent="0.25">
      <c r="A172" s="20" t="s">
        <v>491</v>
      </c>
      <c r="B172" s="20" t="s">
        <v>520</v>
      </c>
      <c r="C172" s="21">
        <v>5.8919882160440005E-4</v>
      </c>
      <c r="D172" s="21">
        <v>1.4501414716879999E-4</v>
      </c>
      <c r="E172" s="21">
        <v>2.3906874401296999E-3</v>
      </c>
      <c r="F172" s="22"/>
      <c r="G172" s="21">
        <v>0</v>
      </c>
      <c r="H172" s="22"/>
      <c r="I172" s="22"/>
      <c r="J172" s="22"/>
      <c r="K172" s="21">
        <v>6.3074863165070005E-4</v>
      </c>
      <c r="L172" s="21">
        <v>8.7124746289729804E-5</v>
      </c>
      <c r="M172" s="21">
        <v>4.5509320034816001E-3</v>
      </c>
      <c r="N172" s="22"/>
      <c r="O172" s="21">
        <v>1.0176396270943999E-3</v>
      </c>
      <c r="P172" s="21">
        <v>1.4122325036569999E-4</v>
      </c>
      <c r="Q172" s="21">
        <v>7.2933286104744999E-3</v>
      </c>
      <c r="R172" s="22"/>
    </row>
    <row r="173" spans="1:18" x14ac:dyDescent="0.25">
      <c r="A173" s="17" t="s">
        <v>492</v>
      </c>
      <c r="B173" s="17" t="s">
        <v>509</v>
      </c>
      <c r="C173" s="18">
        <v>2.8425581939943701E-2</v>
      </c>
      <c r="D173" s="18">
        <v>1.8909122379464099E-2</v>
      </c>
      <c r="E173" s="18">
        <v>4.25238349059682E-2</v>
      </c>
      <c r="F173" s="19"/>
      <c r="G173" s="18">
        <v>2.5792518355710399E-2</v>
      </c>
      <c r="H173" s="18">
        <v>1.1917848478403799E-2</v>
      </c>
      <c r="I173" s="18">
        <v>5.4922129091094798E-2</v>
      </c>
      <c r="J173" s="24" t="s">
        <v>501</v>
      </c>
      <c r="K173" s="18">
        <v>3.9717378673107699E-2</v>
      </c>
      <c r="L173" s="18">
        <v>2.5299063850843202E-2</v>
      </c>
      <c r="M173" s="18">
        <v>6.1831635319785298E-2</v>
      </c>
      <c r="N173" s="19"/>
      <c r="O173" s="18">
        <v>4.4180149914459996E-3</v>
      </c>
      <c r="P173" s="18">
        <v>1.3557462346583001E-3</v>
      </c>
      <c r="Q173" s="18">
        <v>1.42980992032678E-2</v>
      </c>
      <c r="R173" s="19"/>
    </row>
    <row r="174" spans="1:18" ht="42.75" x14ac:dyDescent="0.25">
      <c r="A174" s="17" t="s">
        <v>492</v>
      </c>
      <c r="B174" s="17" t="s">
        <v>510</v>
      </c>
      <c r="C174" s="18">
        <v>1.4264092138761701E-2</v>
      </c>
      <c r="D174" s="18">
        <v>8.3541469226176002E-3</v>
      </c>
      <c r="E174" s="18">
        <v>2.4252638512215201E-2</v>
      </c>
      <c r="F174" s="19"/>
      <c r="G174" s="18">
        <v>2.4277611098722399E-2</v>
      </c>
      <c r="H174" s="18">
        <v>9.4178241233356993E-3</v>
      </c>
      <c r="I174" s="18">
        <v>6.1136655455157597E-2</v>
      </c>
      <c r="J174" s="24" t="s">
        <v>501</v>
      </c>
      <c r="K174" s="18">
        <v>1.40795985547676E-2</v>
      </c>
      <c r="L174" s="18">
        <v>6.5877929612160003E-3</v>
      </c>
      <c r="M174" s="18">
        <v>2.9835396452439E-2</v>
      </c>
      <c r="N174" s="19"/>
      <c r="O174" s="18">
        <v>5.3404448871178E-3</v>
      </c>
      <c r="P174" s="18">
        <v>1.6352581959202001E-3</v>
      </c>
      <c r="Q174" s="18">
        <v>1.7295448372552098E-2</v>
      </c>
      <c r="R174" s="19"/>
    </row>
    <row r="175" spans="1:18" ht="57" x14ac:dyDescent="0.25">
      <c r="A175" s="17" t="s">
        <v>492</v>
      </c>
      <c r="B175" s="17" t="s">
        <v>511</v>
      </c>
      <c r="C175" s="18">
        <v>2.20555333755133E-2</v>
      </c>
      <c r="D175" s="18">
        <v>1.5249744222038401E-2</v>
      </c>
      <c r="E175" s="18">
        <v>3.1800584417559903E-2</v>
      </c>
      <c r="F175" s="19"/>
      <c r="G175" s="18">
        <v>2.1177081631993298E-2</v>
      </c>
      <c r="H175" s="18">
        <v>7.6841671623589999E-3</v>
      </c>
      <c r="I175" s="18">
        <v>5.70017223972989E-2</v>
      </c>
      <c r="J175" s="24" t="s">
        <v>501</v>
      </c>
      <c r="K175" s="18">
        <v>2.4044114656644099E-2</v>
      </c>
      <c r="L175" s="18">
        <v>1.4818825454013401E-2</v>
      </c>
      <c r="M175" s="18">
        <v>3.8786396789563499E-2</v>
      </c>
      <c r="N175" s="19"/>
      <c r="O175" s="18">
        <v>1.8215114312546798E-2</v>
      </c>
      <c r="P175" s="18">
        <v>9.4053534727735998E-3</v>
      </c>
      <c r="Q175" s="18">
        <v>3.4985323287642499E-2</v>
      </c>
      <c r="R175" s="19"/>
    </row>
    <row r="176" spans="1:18" ht="57" x14ac:dyDescent="0.25">
      <c r="A176" s="17" t="s">
        <v>492</v>
      </c>
      <c r="B176" s="17" t="s">
        <v>512</v>
      </c>
      <c r="C176" s="18">
        <v>0.41471461614260502</v>
      </c>
      <c r="D176" s="18">
        <v>0.382402421251409</v>
      </c>
      <c r="E176" s="18">
        <v>0.44777756145043501</v>
      </c>
      <c r="F176" s="19"/>
      <c r="G176" s="18">
        <v>0.60212677378353796</v>
      </c>
      <c r="H176" s="18">
        <v>0.53813783832406503</v>
      </c>
      <c r="I176" s="18">
        <v>0.66280533485909998</v>
      </c>
      <c r="J176" s="19"/>
      <c r="K176" s="18">
        <v>0.45491248852153998</v>
      </c>
      <c r="L176" s="18">
        <v>0.41373450538700102</v>
      </c>
      <c r="M176" s="18">
        <v>0.49671647249324602</v>
      </c>
      <c r="N176" s="19"/>
      <c r="O176" s="18">
        <v>0.14538365295217001</v>
      </c>
      <c r="P176" s="18">
        <v>0.11457643808033501</v>
      </c>
      <c r="Q176" s="18">
        <v>0.18276446604187599</v>
      </c>
      <c r="R176" s="19"/>
    </row>
    <row r="177" spans="1:18" ht="28.5" x14ac:dyDescent="0.25">
      <c r="A177" s="17" t="s">
        <v>492</v>
      </c>
      <c r="B177" s="17" t="s">
        <v>513</v>
      </c>
      <c r="C177" s="18">
        <v>0.42057184377686502</v>
      </c>
      <c r="D177" s="18">
        <v>0.39164487761615902</v>
      </c>
      <c r="E177" s="18">
        <v>0.45005476290963697</v>
      </c>
      <c r="F177" s="19"/>
      <c r="G177" s="18">
        <v>0.29345249373342702</v>
      </c>
      <c r="H177" s="18">
        <v>0.23598762010239999</v>
      </c>
      <c r="I177" s="18">
        <v>0.35834726714216297</v>
      </c>
      <c r="J177" s="19"/>
      <c r="K177" s="18">
        <v>0.37056624459671</v>
      </c>
      <c r="L177" s="18">
        <v>0.33204852324370998</v>
      </c>
      <c r="M177" s="18">
        <v>0.410804078408258</v>
      </c>
      <c r="N177" s="19"/>
      <c r="O177" s="18">
        <v>0.65655755951817596</v>
      </c>
      <c r="P177" s="18">
        <v>0.61293989283102002</v>
      </c>
      <c r="Q177" s="18">
        <v>0.69768428307684205</v>
      </c>
      <c r="R177" s="19"/>
    </row>
    <row r="178" spans="1:18" ht="71.25" x14ac:dyDescent="0.25">
      <c r="A178" s="17" t="s">
        <v>492</v>
      </c>
      <c r="B178" s="17" t="s">
        <v>514</v>
      </c>
      <c r="C178" s="18">
        <v>1.37461960598652E-2</v>
      </c>
      <c r="D178" s="18">
        <v>8.8699812282182992E-3</v>
      </c>
      <c r="E178" s="18">
        <v>2.1245616345371601E-2</v>
      </c>
      <c r="F178" s="19"/>
      <c r="G178" s="18">
        <v>7.5458516812381997E-3</v>
      </c>
      <c r="H178" s="18">
        <v>3.0046993716309998E-3</v>
      </c>
      <c r="I178" s="18">
        <v>1.8820713466868502E-2</v>
      </c>
      <c r="J178" s="19"/>
      <c r="K178" s="18">
        <v>1.7539097303070302E-2</v>
      </c>
      <c r="L178" s="18">
        <v>1.01977881301486E-2</v>
      </c>
      <c r="M178" s="18">
        <v>3.0005148883111302E-2</v>
      </c>
      <c r="N178" s="19"/>
      <c r="O178" s="18">
        <v>1.0648976638683199E-2</v>
      </c>
      <c r="P178" s="18">
        <v>4.7164258918904996E-3</v>
      </c>
      <c r="Q178" s="18">
        <v>2.3864849916526199E-2</v>
      </c>
      <c r="R178" s="19"/>
    </row>
    <row r="179" spans="1:18" ht="28.5" x14ac:dyDescent="0.25">
      <c r="A179" s="17" t="s">
        <v>492</v>
      </c>
      <c r="B179" s="17" t="s">
        <v>515</v>
      </c>
      <c r="C179" s="18">
        <v>1.07018445484462E-2</v>
      </c>
      <c r="D179" s="18">
        <v>6.9401913080667996E-3</v>
      </c>
      <c r="E179" s="18">
        <v>1.6468539939199001E-2</v>
      </c>
      <c r="F179" s="19"/>
      <c r="G179" s="18">
        <v>4.0124010941890997E-3</v>
      </c>
      <c r="H179" s="18">
        <v>9.6084638273789998E-4</v>
      </c>
      <c r="I179" s="18">
        <v>1.6594418434470199E-2</v>
      </c>
      <c r="J179" s="24" t="s">
        <v>501</v>
      </c>
      <c r="K179" s="18">
        <v>1.10809553283844E-2</v>
      </c>
      <c r="L179" s="18">
        <v>6.1851080272034998E-3</v>
      </c>
      <c r="M179" s="18">
        <v>1.9775018760362102E-2</v>
      </c>
      <c r="N179" s="19"/>
      <c r="O179" s="18">
        <v>1.6063474285773E-2</v>
      </c>
      <c r="P179" s="18">
        <v>8.3908283113364006E-3</v>
      </c>
      <c r="Q179" s="18">
        <v>3.0536002670001301E-2</v>
      </c>
      <c r="R179" s="19"/>
    </row>
    <row r="180" spans="1:18" ht="42.75" x14ac:dyDescent="0.25">
      <c r="A180" s="17" t="s">
        <v>492</v>
      </c>
      <c r="B180" s="17" t="s">
        <v>516</v>
      </c>
      <c r="C180" s="18">
        <v>5.9433764527852002E-3</v>
      </c>
      <c r="D180" s="18">
        <v>3.1182161803740998E-3</v>
      </c>
      <c r="E180" s="18">
        <v>1.1299170695753201E-2</v>
      </c>
      <c r="F180" s="19"/>
      <c r="G180" s="18">
        <v>8.8798336060040006E-3</v>
      </c>
      <c r="H180" s="18">
        <v>2.5591632051878001E-3</v>
      </c>
      <c r="I180" s="18">
        <v>3.0336619655769798E-2</v>
      </c>
      <c r="J180" s="24" t="s">
        <v>501</v>
      </c>
      <c r="K180" s="18">
        <v>6.6618528873949997E-3</v>
      </c>
      <c r="L180" s="18">
        <v>2.9014252098865999E-3</v>
      </c>
      <c r="M180" s="18">
        <v>1.5221626660593001E-2</v>
      </c>
      <c r="N180" s="19"/>
      <c r="O180" s="18">
        <v>1.5156125259249999E-3</v>
      </c>
      <c r="P180" s="18">
        <v>2.1078955468190001E-4</v>
      </c>
      <c r="Q180" s="18">
        <v>1.0810177212906299E-2</v>
      </c>
      <c r="R180" s="24" t="s">
        <v>501</v>
      </c>
    </row>
    <row r="181" spans="1:18" x14ac:dyDescent="0.25">
      <c r="A181" s="17" t="s">
        <v>492</v>
      </c>
      <c r="B181" s="17" t="s">
        <v>517</v>
      </c>
      <c r="C181" s="18">
        <v>6.64341714221868E-2</v>
      </c>
      <c r="D181" s="18">
        <v>5.3982779520846798E-2</v>
      </c>
      <c r="E181" s="18">
        <v>8.1510084632768195E-2</v>
      </c>
      <c r="F181" s="19"/>
      <c r="G181" s="18">
        <v>1.27354350151775E-2</v>
      </c>
      <c r="H181" s="18">
        <v>3.5659964686946002E-3</v>
      </c>
      <c r="I181" s="18">
        <v>4.44313973150436E-2</v>
      </c>
      <c r="J181" s="24" t="s">
        <v>501</v>
      </c>
      <c r="K181" s="18">
        <v>5.5662007990158503E-2</v>
      </c>
      <c r="L181" s="18">
        <v>3.9906037016993003E-2</v>
      </c>
      <c r="M181" s="18">
        <v>7.7139039415069902E-2</v>
      </c>
      <c r="N181" s="19"/>
      <c r="O181" s="18">
        <v>0.141857149888161</v>
      </c>
      <c r="P181" s="18">
        <v>0.113144653903829</v>
      </c>
      <c r="Q181" s="18">
        <v>0.17640662053074199</v>
      </c>
      <c r="R181" s="19"/>
    </row>
    <row r="182" spans="1:18" x14ac:dyDescent="0.25">
      <c r="A182" s="17" t="s">
        <v>492</v>
      </c>
      <c r="B182" s="17" t="s">
        <v>518</v>
      </c>
      <c r="C182" s="18">
        <v>3.1427441430286998E-3</v>
      </c>
      <c r="D182" s="18">
        <v>1.1752903283084001E-3</v>
      </c>
      <c r="E182" s="18">
        <v>8.3761258203809003E-3</v>
      </c>
      <c r="F182" s="19"/>
      <c r="G182" s="18">
        <v>0</v>
      </c>
      <c r="H182" s="19"/>
      <c r="I182" s="19"/>
      <c r="J182" s="19"/>
      <c r="K182" s="18">
        <v>5.7362614882204002E-3</v>
      </c>
      <c r="L182" s="18">
        <v>2.1383542309078001E-3</v>
      </c>
      <c r="M182" s="18">
        <v>1.52950700998474E-2</v>
      </c>
      <c r="N182" s="19"/>
      <c r="O182" s="18">
        <v>0</v>
      </c>
      <c r="P182" s="19"/>
      <c r="Q182" s="19"/>
      <c r="R182" s="19"/>
    </row>
    <row r="183" spans="1:18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2.3855247550707798E-2</v>
      </c>
      <c r="D185" s="21">
        <v>1.4658155131050499E-2</v>
      </c>
      <c r="E185" s="21">
        <v>3.8596909724718798E-2</v>
      </c>
      <c r="F185" s="22"/>
      <c r="G185" s="21">
        <v>5.5156573874412997E-3</v>
      </c>
      <c r="H185" s="21">
        <v>7.4463725903040003E-4</v>
      </c>
      <c r="I185" s="21">
        <v>3.9642700355117501E-2</v>
      </c>
      <c r="J185" s="24" t="s">
        <v>501</v>
      </c>
      <c r="K185" s="21">
        <v>2.5189818205350299E-2</v>
      </c>
      <c r="L185" s="21">
        <v>1.25453299906655E-2</v>
      </c>
      <c r="M185" s="21">
        <v>4.9934267741214199E-2</v>
      </c>
      <c r="N185" s="22"/>
      <c r="O185" s="21">
        <v>3.8972759881971603E-2</v>
      </c>
      <c r="P185" s="21">
        <v>2.0422993959605E-2</v>
      </c>
      <c r="Q185" s="21">
        <v>7.3113356983897607E-2</v>
      </c>
      <c r="R185" s="22"/>
    </row>
    <row r="186" spans="1:18" ht="42.75" x14ac:dyDescent="0.25">
      <c r="A186" s="20" t="s">
        <v>493</v>
      </c>
      <c r="B186" s="20" t="s">
        <v>510</v>
      </c>
      <c r="C186" s="21">
        <v>9.8299981751332009E-3</v>
      </c>
      <c r="D186" s="21">
        <v>4.0540703551974998E-3</v>
      </c>
      <c r="E186" s="21">
        <v>2.3639698718253301E-2</v>
      </c>
      <c r="F186" s="22"/>
      <c r="G186" s="21">
        <v>1.8384961826627001E-2</v>
      </c>
      <c r="H186" s="21">
        <v>5.0565533855332001E-3</v>
      </c>
      <c r="I186" s="21">
        <v>6.4565461396898297E-2</v>
      </c>
      <c r="J186" s="24" t="s">
        <v>501</v>
      </c>
      <c r="K186" s="21">
        <v>6.1647140414871002E-3</v>
      </c>
      <c r="L186" s="21">
        <v>1.9347322327884001E-3</v>
      </c>
      <c r="M186" s="21">
        <v>1.9462530988071099E-2</v>
      </c>
      <c r="N186" s="22"/>
      <c r="O186" s="21">
        <v>1.03781789530039E-2</v>
      </c>
      <c r="P186" s="21">
        <v>2.5628895472973E-3</v>
      </c>
      <c r="Q186" s="21">
        <v>4.1044762993357499E-2</v>
      </c>
      <c r="R186" s="24" t="s">
        <v>501</v>
      </c>
    </row>
    <row r="187" spans="1:18" ht="57" x14ac:dyDescent="0.25">
      <c r="A187" s="20" t="s">
        <v>493</v>
      </c>
      <c r="B187" s="20" t="s">
        <v>511</v>
      </c>
      <c r="C187" s="21">
        <v>3.3565697444736697E-2</v>
      </c>
      <c r="D187" s="21">
        <v>2.3265720367466301E-2</v>
      </c>
      <c r="E187" s="21">
        <v>4.8200556359705798E-2</v>
      </c>
      <c r="F187" s="22"/>
      <c r="G187" s="21">
        <v>3.8778821734515599E-2</v>
      </c>
      <c r="H187" s="21">
        <v>1.9534035935581499E-2</v>
      </c>
      <c r="I187" s="21">
        <v>7.5522995854000394E-2</v>
      </c>
      <c r="J187" s="24" t="s">
        <v>501</v>
      </c>
      <c r="K187" s="21">
        <v>3.3760726604290199E-2</v>
      </c>
      <c r="L187" s="21">
        <v>1.99548088593769E-2</v>
      </c>
      <c r="M187" s="21">
        <v>5.6567079253764002E-2</v>
      </c>
      <c r="N187" s="22"/>
      <c r="O187" s="21">
        <v>2.7833765515830701E-2</v>
      </c>
      <c r="P187" s="21">
        <v>1.26620679889431E-2</v>
      </c>
      <c r="Q187" s="21">
        <v>6.0078050966398497E-2</v>
      </c>
      <c r="R187" s="24" t="s">
        <v>501</v>
      </c>
    </row>
    <row r="188" spans="1:18" ht="57" x14ac:dyDescent="0.25">
      <c r="A188" s="20" t="s">
        <v>493</v>
      </c>
      <c r="B188" s="20" t="s">
        <v>512</v>
      </c>
      <c r="C188" s="21">
        <v>0.34934236126955598</v>
      </c>
      <c r="D188" s="21">
        <v>0.307685227591463</v>
      </c>
      <c r="E188" s="21">
        <v>0.39343431040136201</v>
      </c>
      <c r="F188" s="22"/>
      <c r="G188" s="21">
        <v>0.48019854020277097</v>
      </c>
      <c r="H188" s="21">
        <v>0.387255164862153</v>
      </c>
      <c r="I188" s="21">
        <v>0.57453301359861098</v>
      </c>
      <c r="J188" s="22"/>
      <c r="K188" s="21">
        <v>0.402905149010652</v>
      </c>
      <c r="L188" s="21">
        <v>0.35361811018923101</v>
      </c>
      <c r="M188" s="21">
        <v>0.45423428661058401</v>
      </c>
      <c r="N188" s="22"/>
      <c r="O188" s="21">
        <v>8.3902744359206596E-2</v>
      </c>
      <c r="P188" s="21">
        <v>5.5556081609597401E-2</v>
      </c>
      <c r="Q188" s="21">
        <v>0.124801624497512</v>
      </c>
      <c r="R188" s="22"/>
    </row>
    <row r="189" spans="1:18" ht="28.5" x14ac:dyDescent="0.25">
      <c r="A189" s="20" t="s">
        <v>493</v>
      </c>
      <c r="B189" s="20" t="s">
        <v>513</v>
      </c>
      <c r="C189" s="21">
        <v>0.49440562057363302</v>
      </c>
      <c r="D189" s="21">
        <v>0.45197722288659797</v>
      </c>
      <c r="E189" s="21">
        <v>0.53691474828833796</v>
      </c>
      <c r="F189" s="22"/>
      <c r="G189" s="21">
        <v>0.40245668030147402</v>
      </c>
      <c r="H189" s="21">
        <v>0.32117787432338502</v>
      </c>
      <c r="I189" s="21">
        <v>0.48947290496235901</v>
      </c>
      <c r="J189" s="22"/>
      <c r="K189" s="21">
        <v>0.44200069597430902</v>
      </c>
      <c r="L189" s="21">
        <v>0.390249309289665</v>
      </c>
      <c r="M189" s="21">
        <v>0.49504312828143798</v>
      </c>
      <c r="N189" s="22"/>
      <c r="O189" s="21">
        <v>0.71780956798493001</v>
      </c>
      <c r="P189" s="21">
        <v>0.64475108932317104</v>
      </c>
      <c r="Q189" s="21">
        <v>0.78094787910224694</v>
      </c>
      <c r="R189" s="22"/>
    </row>
    <row r="190" spans="1:18" ht="71.25" x14ac:dyDescent="0.25">
      <c r="A190" s="20" t="s">
        <v>493</v>
      </c>
      <c r="B190" s="20" t="s">
        <v>514</v>
      </c>
      <c r="C190" s="21">
        <v>2.8369504084934799E-2</v>
      </c>
      <c r="D190" s="21">
        <v>1.6917073727724798E-2</v>
      </c>
      <c r="E190" s="21">
        <v>4.7202679498284099E-2</v>
      </c>
      <c r="F190" s="22"/>
      <c r="G190" s="21">
        <v>2.1827446296104201E-2</v>
      </c>
      <c r="H190" s="21">
        <v>5.9749849722470997E-3</v>
      </c>
      <c r="I190" s="21">
        <v>7.6501768586358904E-2</v>
      </c>
      <c r="J190" s="24" t="s">
        <v>501</v>
      </c>
      <c r="K190" s="21">
        <v>2.91651254088756E-2</v>
      </c>
      <c r="L190" s="21">
        <v>1.7793989809804699E-2</v>
      </c>
      <c r="M190" s="21">
        <v>4.7451849754436198E-2</v>
      </c>
      <c r="N190" s="22"/>
      <c r="O190" s="21">
        <v>3.2964005094172397E-2</v>
      </c>
      <c r="P190" s="21">
        <v>8.1846227374844996E-3</v>
      </c>
      <c r="Q190" s="21">
        <v>0.123428184263756</v>
      </c>
      <c r="R190" s="24" t="s">
        <v>501</v>
      </c>
    </row>
    <row r="191" spans="1:18" ht="28.5" x14ac:dyDescent="0.25">
      <c r="A191" s="20" t="s">
        <v>493</v>
      </c>
      <c r="B191" s="20" t="s">
        <v>515</v>
      </c>
      <c r="C191" s="21">
        <v>1.25440368095416E-2</v>
      </c>
      <c r="D191" s="21">
        <v>5.9157571431172002E-3</v>
      </c>
      <c r="E191" s="21">
        <v>2.6401696088496102E-2</v>
      </c>
      <c r="F191" s="22"/>
      <c r="G191" s="21">
        <v>1.8330411801924299E-2</v>
      </c>
      <c r="H191" s="21">
        <v>3.9668688623300001E-3</v>
      </c>
      <c r="I191" s="21">
        <v>8.0499243906332896E-2</v>
      </c>
      <c r="J191" s="24" t="s">
        <v>501</v>
      </c>
      <c r="K191" s="21">
        <v>1.26355559543348E-2</v>
      </c>
      <c r="L191" s="21">
        <v>5.8617123603071997E-3</v>
      </c>
      <c r="M191" s="21">
        <v>2.7024516771834001E-2</v>
      </c>
      <c r="N191" s="22"/>
      <c r="O191" s="21">
        <v>6.4939183735227002E-3</v>
      </c>
      <c r="P191" s="21">
        <v>8.950159089055E-4</v>
      </c>
      <c r="Q191" s="21">
        <v>4.5521754850198097E-2</v>
      </c>
      <c r="R191" s="24" t="s">
        <v>501</v>
      </c>
    </row>
    <row r="192" spans="1:18" ht="42.75" x14ac:dyDescent="0.25">
      <c r="A192" s="20" t="s">
        <v>493</v>
      </c>
      <c r="B192" s="20" t="s">
        <v>516</v>
      </c>
      <c r="C192" s="21">
        <v>4.6053841431450996E-3</v>
      </c>
      <c r="D192" s="21">
        <v>1.4167498835049E-3</v>
      </c>
      <c r="E192" s="21">
        <v>1.48637549716506E-2</v>
      </c>
      <c r="F192" s="22"/>
      <c r="G192" s="21">
        <v>9.3006318028461994E-3</v>
      </c>
      <c r="H192" s="21">
        <v>1.2702278248191E-3</v>
      </c>
      <c r="I192" s="21">
        <v>6.4805162867396099E-2</v>
      </c>
      <c r="J192" s="24" t="s">
        <v>501</v>
      </c>
      <c r="K192" s="21">
        <v>2.0377967228122E-3</v>
      </c>
      <c r="L192" s="21">
        <v>2.83070868159E-4</v>
      </c>
      <c r="M192" s="21">
        <v>1.45119826417576E-2</v>
      </c>
      <c r="N192" s="24" t="s">
        <v>501</v>
      </c>
      <c r="O192" s="21">
        <v>6.2949101032324997E-3</v>
      </c>
      <c r="P192" s="21">
        <v>8.7926504139179999E-4</v>
      </c>
      <c r="Q192" s="21">
        <v>4.3611070008310597E-2</v>
      </c>
      <c r="R192" s="24" t="s">
        <v>501</v>
      </c>
    </row>
    <row r="193" spans="1:18" x14ac:dyDescent="0.25">
      <c r="A193" s="20" t="s">
        <v>493</v>
      </c>
      <c r="B193" s="20" t="s">
        <v>517</v>
      </c>
      <c r="C193" s="21">
        <v>4.0407768517393299E-2</v>
      </c>
      <c r="D193" s="21">
        <v>2.87451108146476E-2</v>
      </c>
      <c r="E193" s="21">
        <v>5.6526884333148501E-2</v>
      </c>
      <c r="F193" s="22"/>
      <c r="G193" s="21">
        <v>5.2068486462961E-3</v>
      </c>
      <c r="H193" s="21">
        <v>1.2450355592636001E-3</v>
      </c>
      <c r="I193" s="21">
        <v>2.15040645776408E-2</v>
      </c>
      <c r="J193" s="24" t="s">
        <v>501</v>
      </c>
      <c r="K193" s="21">
        <v>4.25344673296425E-2</v>
      </c>
      <c r="L193" s="21">
        <v>2.6133144409324901E-2</v>
      </c>
      <c r="M193" s="21">
        <v>6.8505275249261893E-2</v>
      </c>
      <c r="N193" s="22"/>
      <c r="O193" s="21">
        <v>7.0510460752217702E-2</v>
      </c>
      <c r="P193" s="21">
        <v>4.4817054657901097E-2</v>
      </c>
      <c r="Q193" s="21">
        <v>0.109249042219148</v>
      </c>
      <c r="R193" s="22"/>
    </row>
    <row r="194" spans="1:18" x14ac:dyDescent="0.25">
      <c r="A194" s="20" t="s">
        <v>493</v>
      </c>
      <c r="B194" s="20" t="s">
        <v>518</v>
      </c>
      <c r="C194" s="21">
        <v>1.9998176965002001E-3</v>
      </c>
      <c r="D194" s="21">
        <v>4.2497651875259999E-4</v>
      </c>
      <c r="E194" s="21">
        <v>9.3559452516495008E-3</v>
      </c>
      <c r="F194" s="22"/>
      <c r="G194" s="21">
        <v>0</v>
      </c>
      <c r="H194" s="22"/>
      <c r="I194" s="22"/>
      <c r="J194" s="22"/>
      <c r="K194" s="21">
        <v>3.6059507482468002E-3</v>
      </c>
      <c r="L194" s="21">
        <v>7.6970484460660001E-4</v>
      </c>
      <c r="M194" s="21">
        <v>1.6718472075899601E-2</v>
      </c>
      <c r="N194" s="24" t="s">
        <v>501</v>
      </c>
      <c r="O194" s="21">
        <v>0</v>
      </c>
      <c r="P194" s="22"/>
      <c r="Q194" s="22"/>
      <c r="R194" s="22"/>
    </row>
    <row r="195" spans="1:18" x14ac:dyDescent="0.25">
      <c r="A195" s="20" t="s">
        <v>493</v>
      </c>
      <c r="B195" s="20" t="s">
        <v>519</v>
      </c>
      <c r="C195" s="21">
        <v>1.0745637347177E-3</v>
      </c>
      <c r="D195" s="21">
        <v>1.477315520786E-4</v>
      </c>
      <c r="E195" s="21">
        <v>7.7709253949949002E-3</v>
      </c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  <c r="O195" s="21">
        <v>4.8396889819129997E-3</v>
      </c>
      <c r="P195" s="21">
        <v>6.6099384693620001E-4</v>
      </c>
      <c r="Q195" s="21">
        <v>3.4522818729588199E-2</v>
      </c>
      <c r="R195" s="24" t="s">
        <v>501</v>
      </c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2.0355761982661001E-2</v>
      </c>
      <c r="D197" s="18">
        <v>1.18054291253932E-2</v>
      </c>
      <c r="E197" s="18">
        <v>3.4880269426017199E-2</v>
      </c>
      <c r="F197" s="19"/>
      <c r="G197" s="18">
        <v>1.7242909519309201E-2</v>
      </c>
      <c r="H197" s="18">
        <v>5.7084157549190002E-3</v>
      </c>
      <c r="I197" s="18">
        <v>5.0891222556908401E-2</v>
      </c>
      <c r="J197" s="24" t="s">
        <v>501</v>
      </c>
      <c r="K197" s="18">
        <v>2.2999917572527399E-2</v>
      </c>
      <c r="L197" s="18">
        <v>1.2491942008479801E-2</v>
      </c>
      <c r="M197" s="18">
        <v>4.1971313487577502E-2</v>
      </c>
      <c r="N197" s="19"/>
      <c r="O197" s="18">
        <v>1.76540060490935E-2</v>
      </c>
      <c r="P197" s="18">
        <v>6.4181154614133002E-3</v>
      </c>
      <c r="Q197" s="18">
        <v>4.76173475817043E-2</v>
      </c>
      <c r="R197" s="24" t="s">
        <v>501</v>
      </c>
    </row>
    <row r="198" spans="1:18" ht="42.75" x14ac:dyDescent="0.25">
      <c r="A198" s="17" t="s">
        <v>494</v>
      </c>
      <c r="B198" s="17" t="s">
        <v>510</v>
      </c>
      <c r="C198" s="18">
        <v>1.1817290365985601E-2</v>
      </c>
      <c r="D198" s="18">
        <v>6.3475444350293E-3</v>
      </c>
      <c r="E198" s="18">
        <v>2.1896509077380499E-2</v>
      </c>
      <c r="F198" s="19"/>
      <c r="G198" s="18">
        <v>8.7569829692366007E-3</v>
      </c>
      <c r="H198" s="18">
        <v>1.7564360969806001E-3</v>
      </c>
      <c r="I198" s="18">
        <v>4.2472155773089201E-2</v>
      </c>
      <c r="J198" s="24" t="s">
        <v>501</v>
      </c>
      <c r="K198" s="18">
        <v>1.5475684608684899E-2</v>
      </c>
      <c r="L198" s="18">
        <v>7.0597223566822003E-3</v>
      </c>
      <c r="M198" s="18">
        <v>3.3585049554791503E-2</v>
      </c>
      <c r="N198" s="19"/>
      <c r="O198" s="18">
        <v>7.1132075944063001E-3</v>
      </c>
      <c r="P198" s="18">
        <v>1.9213893241525001E-3</v>
      </c>
      <c r="Q198" s="18">
        <v>2.59689084251844E-2</v>
      </c>
      <c r="R198" s="24" t="s">
        <v>501</v>
      </c>
    </row>
    <row r="199" spans="1:18" ht="57" x14ac:dyDescent="0.25">
      <c r="A199" s="17" t="s">
        <v>494</v>
      </c>
      <c r="B199" s="17" t="s">
        <v>511</v>
      </c>
      <c r="C199" s="18">
        <v>2.0876182034596999E-2</v>
      </c>
      <c r="D199" s="18">
        <v>1.16440364174073E-2</v>
      </c>
      <c r="E199" s="18">
        <v>3.7153012008725603E-2</v>
      </c>
      <c r="F199" s="19"/>
      <c r="G199" s="18">
        <v>3.37334155534144E-2</v>
      </c>
      <c r="H199" s="18">
        <v>1.1030312241532199E-2</v>
      </c>
      <c r="I199" s="18">
        <v>9.8510506968943298E-2</v>
      </c>
      <c r="J199" s="24" t="s">
        <v>501</v>
      </c>
      <c r="K199" s="18">
        <v>2.4699735889798902E-2</v>
      </c>
      <c r="L199" s="18">
        <v>1.22411755355316E-2</v>
      </c>
      <c r="M199" s="18">
        <v>4.92064414660522E-2</v>
      </c>
      <c r="N199" s="19"/>
      <c r="O199" s="18">
        <v>3.5177767066943998E-3</v>
      </c>
      <c r="P199" s="18">
        <v>4.7917779379089999E-4</v>
      </c>
      <c r="Q199" s="18">
        <v>2.5336538122610001E-2</v>
      </c>
      <c r="R199" s="24" t="s">
        <v>501</v>
      </c>
    </row>
    <row r="200" spans="1:18" ht="57" x14ac:dyDescent="0.25">
      <c r="A200" s="17" t="s">
        <v>494</v>
      </c>
      <c r="B200" s="17" t="s">
        <v>512</v>
      </c>
      <c r="C200" s="18">
        <v>0.36274551231028002</v>
      </c>
      <c r="D200" s="18">
        <v>0.331419545908055</v>
      </c>
      <c r="E200" s="18">
        <v>0.39528183879725898</v>
      </c>
      <c r="F200" s="19"/>
      <c r="G200" s="18">
        <v>0.59075543152024101</v>
      </c>
      <c r="H200" s="18">
        <v>0.50475245631134702</v>
      </c>
      <c r="I200" s="18">
        <v>0.67154207712010405</v>
      </c>
      <c r="J200" s="19"/>
      <c r="K200" s="18">
        <v>0.405434923087586</v>
      </c>
      <c r="L200" s="18">
        <v>0.35814800826808002</v>
      </c>
      <c r="M200" s="18">
        <v>0.454543808145701</v>
      </c>
      <c r="N200" s="19"/>
      <c r="O200" s="18">
        <v>0.103490739695089</v>
      </c>
      <c r="P200" s="18">
        <v>7.5144710291317293E-2</v>
      </c>
      <c r="Q200" s="18">
        <v>0.140900423295484</v>
      </c>
      <c r="R200" s="19"/>
    </row>
    <row r="201" spans="1:18" ht="28.5" x14ac:dyDescent="0.25">
      <c r="A201" s="17" t="s">
        <v>494</v>
      </c>
      <c r="B201" s="17" t="s">
        <v>513</v>
      </c>
      <c r="C201" s="18">
        <v>0.49665882002544198</v>
      </c>
      <c r="D201" s="18">
        <v>0.46024689888829901</v>
      </c>
      <c r="E201" s="18">
        <v>0.53310621591292195</v>
      </c>
      <c r="F201" s="19"/>
      <c r="G201" s="18">
        <v>0.31013976747377697</v>
      </c>
      <c r="H201" s="18">
        <v>0.226990289407626</v>
      </c>
      <c r="I201" s="18">
        <v>0.40768408939183998</v>
      </c>
      <c r="J201" s="19"/>
      <c r="K201" s="18">
        <v>0.42599320791126499</v>
      </c>
      <c r="L201" s="18">
        <v>0.37545294222221998</v>
      </c>
      <c r="M201" s="18">
        <v>0.47812843682784201</v>
      </c>
      <c r="N201" s="19"/>
      <c r="O201" s="18">
        <v>0.77786923077252101</v>
      </c>
      <c r="P201" s="18">
        <v>0.72974501968014405</v>
      </c>
      <c r="Q201" s="18">
        <v>0.81954310185184198</v>
      </c>
      <c r="R201" s="19"/>
    </row>
    <row r="202" spans="1:18" ht="71.25" x14ac:dyDescent="0.25">
      <c r="A202" s="17" t="s">
        <v>494</v>
      </c>
      <c r="B202" s="17" t="s">
        <v>514</v>
      </c>
      <c r="C202" s="18">
        <v>1.76693512148818E-2</v>
      </c>
      <c r="D202" s="18">
        <v>1.0564283418505301E-2</v>
      </c>
      <c r="E202" s="18">
        <v>2.94109297653882E-2</v>
      </c>
      <c r="F202" s="19"/>
      <c r="G202" s="18">
        <v>0</v>
      </c>
      <c r="H202" s="19"/>
      <c r="I202" s="19"/>
      <c r="J202" s="19"/>
      <c r="K202" s="18">
        <v>1.95150224341928E-2</v>
      </c>
      <c r="L202" s="18">
        <v>9.2785904814109994E-3</v>
      </c>
      <c r="M202" s="18">
        <v>4.0582015987783798E-2</v>
      </c>
      <c r="N202" s="19"/>
      <c r="O202" s="18">
        <v>2.7792107235119701E-2</v>
      </c>
      <c r="P202" s="18">
        <v>1.2813452554577E-2</v>
      </c>
      <c r="Q202" s="18">
        <v>5.92299306096397E-2</v>
      </c>
      <c r="R202" s="24" t="s">
        <v>501</v>
      </c>
    </row>
    <row r="203" spans="1:18" ht="28.5" x14ac:dyDescent="0.25">
      <c r="A203" s="17" t="s">
        <v>494</v>
      </c>
      <c r="B203" s="17" t="s">
        <v>515</v>
      </c>
      <c r="C203" s="18">
        <v>2.97469413459257E-2</v>
      </c>
      <c r="D203" s="18">
        <v>1.80322426593231E-2</v>
      </c>
      <c r="E203" s="18">
        <v>4.8694732007672499E-2</v>
      </c>
      <c r="F203" s="19"/>
      <c r="G203" s="18">
        <v>2.1271826463098002E-2</v>
      </c>
      <c r="H203" s="18">
        <v>5.1191675213827998E-3</v>
      </c>
      <c r="I203" s="18">
        <v>8.40838912500802E-2</v>
      </c>
      <c r="J203" s="24" t="s">
        <v>501</v>
      </c>
      <c r="K203" s="18">
        <v>4.1090297128651601E-2</v>
      </c>
      <c r="L203" s="18">
        <v>2.2512330138335299E-2</v>
      </c>
      <c r="M203" s="18">
        <v>7.38413083091575E-2</v>
      </c>
      <c r="N203" s="19"/>
      <c r="O203" s="18">
        <v>1.4375673263755301E-2</v>
      </c>
      <c r="P203" s="18">
        <v>5.5024417235345997E-3</v>
      </c>
      <c r="Q203" s="18">
        <v>3.7025145603260097E-2</v>
      </c>
      <c r="R203" s="24" t="s">
        <v>501</v>
      </c>
    </row>
    <row r="204" spans="1:18" ht="42.75" x14ac:dyDescent="0.25">
      <c r="A204" s="17" t="s">
        <v>494</v>
      </c>
      <c r="B204" s="17" t="s">
        <v>516</v>
      </c>
      <c r="C204" s="18">
        <v>9.7451119283241995E-3</v>
      </c>
      <c r="D204" s="18">
        <v>4.1301613130086002E-3</v>
      </c>
      <c r="E204" s="18">
        <v>2.2818673675966399E-2</v>
      </c>
      <c r="F204" s="19"/>
      <c r="G204" s="18">
        <v>0</v>
      </c>
      <c r="H204" s="19"/>
      <c r="I204" s="19"/>
      <c r="J204" s="19"/>
      <c r="K204" s="18">
        <v>1.8034424312302299E-2</v>
      </c>
      <c r="L204" s="18">
        <v>7.3377173413510998E-3</v>
      </c>
      <c r="M204" s="18">
        <v>4.36389664195906E-2</v>
      </c>
      <c r="N204" s="24" t="s">
        <v>501</v>
      </c>
      <c r="O204" s="18">
        <v>1.2647288605467E-3</v>
      </c>
      <c r="P204" s="18">
        <v>1.739616072821E-4</v>
      </c>
      <c r="Q204" s="18">
        <v>9.1323128359077008E-3</v>
      </c>
      <c r="R204" s="19"/>
    </row>
    <row r="205" spans="1:18" x14ac:dyDescent="0.25">
      <c r="A205" s="17" t="s">
        <v>494</v>
      </c>
      <c r="B205" s="17" t="s">
        <v>517</v>
      </c>
      <c r="C205" s="18">
        <v>2.5518715649173001E-2</v>
      </c>
      <c r="D205" s="18">
        <v>1.6610414473918599E-2</v>
      </c>
      <c r="E205" s="18">
        <v>3.9015065005549902E-2</v>
      </c>
      <c r="F205" s="19"/>
      <c r="G205" s="18">
        <v>6.4989301565135998E-3</v>
      </c>
      <c r="H205" s="18">
        <v>9.0871655780319996E-4</v>
      </c>
      <c r="I205" s="18">
        <v>4.49322305772141E-2</v>
      </c>
      <c r="J205" s="24" t="s">
        <v>501</v>
      </c>
      <c r="K205" s="18">
        <v>2.4607840366897001E-2</v>
      </c>
      <c r="L205" s="18">
        <v>1.33532173690664E-2</v>
      </c>
      <c r="M205" s="18">
        <v>4.4916470459240097E-2</v>
      </c>
      <c r="N205" s="19"/>
      <c r="O205" s="18">
        <v>4.2019309691968099E-2</v>
      </c>
      <c r="P205" s="18">
        <v>2.3926200507461401E-2</v>
      </c>
      <c r="Q205" s="18">
        <v>7.27744021441524E-2</v>
      </c>
      <c r="R205" s="19"/>
    </row>
    <row r="206" spans="1:18" x14ac:dyDescent="0.25">
      <c r="A206" s="17" t="s">
        <v>494</v>
      </c>
      <c r="B206" s="17" t="s">
        <v>518</v>
      </c>
      <c r="C206" s="18">
        <v>3.6092495694006002E-3</v>
      </c>
      <c r="D206" s="18">
        <v>8.7128133303359995E-4</v>
      </c>
      <c r="E206" s="18">
        <v>1.4823525928294201E-2</v>
      </c>
      <c r="F206" s="19"/>
      <c r="G206" s="18">
        <v>1.16007363444095E-2</v>
      </c>
      <c r="H206" s="18">
        <v>1.5895109272323999E-3</v>
      </c>
      <c r="I206" s="18">
        <v>7.9636352500217403E-2</v>
      </c>
      <c r="J206" s="24" t="s">
        <v>501</v>
      </c>
      <c r="K206" s="18">
        <v>5.6370870906589997E-4</v>
      </c>
      <c r="L206" s="18">
        <v>7.7591262868679199E-5</v>
      </c>
      <c r="M206" s="18">
        <v>4.0829672748919996E-3</v>
      </c>
      <c r="N206" s="19"/>
      <c r="O206" s="18">
        <v>3.3067394215926999E-3</v>
      </c>
      <c r="P206" s="18">
        <v>4.5053907306400002E-4</v>
      </c>
      <c r="Q206" s="18">
        <v>2.3838043536410902E-2</v>
      </c>
      <c r="R206" s="24" t="s">
        <v>501</v>
      </c>
    </row>
    <row r="207" spans="1:18" x14ac:dyDescent="0.25">
      <c r="A207" s="17" t="s">
        <v>494</v>
      </c>
      <c r="B207" s="17" t="s">
        <v>519</v>
      </c>
      <c r="C207" s="18">
        <v>9.9285237592439991E-4</v>
      </c>
      <c r="D207" s="18">
        <v>2.6898121665429997E-4</v>
      </c>
      <c r="E207" s="18">
        <v>3.6576485439701002E-3</v>
      </c>
      <c r="F207" s="19"/>
      <c r="G207" s="18">
        <v>0</v>
      </c>
      <c r="H207" s="19"/>
      <c r="I207" s="19"/>
      <c r="J207" s="19"/>
      <c r="K207" s="18">
        <v>1.585237979029E-3</v>
      </c>
      <c r="L207" s="18">
        <v>3.4071991966300001E-4</v>
      </c>
      <c r="M207" s="18">
        <v>7.3421123371727997E-3</v>
      </c>
      <c r="N207" s="19"/>
      <c r="O207" s="18">
        <v>6.1652287780919999E-4</v>
      </c>
      <c r="P207" s="18">
        <v>8.5198275699049602E-5</v>
      </c>
      <c r="Q207" s="18">
        <v>4.4466280538965003E-3</v>
      </c>
      <c r="R207" s="19"/>
    </row>
    <row r="208" spans="1:18" x14ac:dyDescent="0.25">
      <c r="A208" s="17" t="s">
        <v>494</v>
      </c>
      <c r="B208" s="17" t="s">
        <v>520</v>
      </c>
      <c r="C208" s="18">
        <v>2.6421119740559999E-4</v>
      </c>
      <c r="D208" s="18">
        <v>3.6433117083831198E-5</v>
      </c>
      <c r="E208" s="18">
        <v>1.9133220045747001E-3</v>
      </c>
      <c r="F208" s="19"/>
      <c r="G208" s="18">
        <v>0</v>
      </c>
      <c r="H208" s="19"/>
      <c r="I208" s="19"/>
      <c r="J208" s="19"/>
      <c r="K208" s="18">
        <v>0</v>
      </c>
      <c r="L208" s="19"/>
      <c r="M208" s="19"/>
      <c r="N208" s="19"/>
      <c r="O208" s="18">
        <v>9.7995783140289992E-4</v>
      </c>
      <c r="P208" s="18">
        <v>1.3496185236869999E-4</v>
      </c>
      <c r="Q208" s="18">
        <v>7.0780210593277999E-3</v>
      </c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PAIS_1_SEX'!A1" display="◄ ANTERIOR"/>
    <hyperlink ref="A2" location="'Índice'!A1" display="ÍNDICE"/>
    <hyperlink ref="A3" location="'P_FUENTE_INFO_PAIS_1_NSE'!A1" display="SIGUIENTE ►"/>
  </hyperlinks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507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5.0969317669321397E-2</v>
      </c>
      <c r="D5" s="18">
        <v>4.77970833519622E-2</v>
      </c>
      <c r="E5" s="18">
        <v>5.4340074430756301E-2</v>
      </c>
      <c r="F5" s="19"/>
      <c r="G5" s="18">
        <v>4.3590039360824798E-2</v>
      </c>
      <c r="H5" s="18">
        <v>3.93102598253703E-2</v>
      </c>
      <c r="I5" s="18">
        <v>4.8312334154927097E-2</v>
      </c>
      <c r="J5" s="19"/>
      <c r="K5" s="18">
        <v>5.4985360258357902E-2</v>
      </c>
      <c r="L5" s="18">
        <v>5.0080551369143501E-2</v>
      </c>
      <c r="M5" s="18">
        <v>6.0340024641122703E-2</v>
      </c>
      <c r="N5" s="19"/>
      <c r="O5" s="18">
        <v>6.0526030700779498E-2</v>
      </c>
      <c r="P5" s="18">
        <v>5.28579280940863E-2</v>
      </c>
      <c r="Q5" s="18">
        <v>6.9225240798792706E-2</v>
      </c>
      <c r="R5" s="19"/>
    </row>
    <row r="6" spans="1:18" ht="42.75" x14ac:dyDescent="0.25">
      <c r="A6" s="17" t="s">
        <v>478</v>
      </c>
      <c r="B6" s="17" t="s">
        <v>510</v>
      </c>
      <c r="C6" s="18">
        <v>1.31117053446533E-2</v>
      </c>
      <c r="D6" s="18">
        <v>1.16634019093695E-2</v>
      </c>
      <c r="E6" s="18">
        <v>1.47371702652642E-2</v>
      </c>
      <c r="F6" s="19"/>
      <c r="G6" s="18">
        <v>1.2050056612927899E-2</v>
      </c>
      <c r="H6" s="18">
        <v>1.0118278349592299E-2</v>
      </c>
      <c r="I6" s="18">
        <v>1.4345304489577699E-2</v>
      </c>
      <c r="J6" s="19"/>
      <c r="K6" s="18">
        <v>1.34926332489192E-2</v>
      </c>
      <c r="L6" s="18">
        <v>1.11554833556495E-2</v>
      </c>
      <c r="M6" s="18">
        <v>1.6311355056200599E-2</v>
      </c>
      <c r="N6" s="19"/>
      <c r="O6" s="18">
        <v>1.49637005386094E-2</v>
      </c>
      <c r="P6" s="18">
        <v>1.14342918348118E-2</v>
      </c>
      <c r="Q6" s="18">
        <v>1.9560970895215898E-2</v>
      </c>
      <c r="R6" s="19"/>
    </row>
    <row r="7" spans="1:18" ht="57" x14ac:dyDescent="0.25">
      <c r="A7" s="17" t="s">
        <v>478</v>
      </c>
      <c r="B7" s="17" t="s">
        <v>511</v>
      </c>
      <c r="C7" s="18">
        <v>4.7621395350413903E-2</v>
      </c>
      <c r="D7" s="18">
        <v>4.4866276915108E-2</v>
      </c>
      <c r="E7" s="18">
        <v>5.0536746601939797E-2</v>
      </c>
      <c r="F7" s="19"/>
      <c r="G7" s="18">
        <v>4.54321264564388E-2</v>
      </c>
      <c r="H7" s="18">
        <v>4.1581153039419803E-2</v>
      </c>
      <c r="I7" s="18">
        <v>4.9621286415131E-2</v>
      </c>
      <c r="J7" s="19"/>
      <c r="K7" s="18">
        <v>4.55229026141281E-2</v>
      </c>
      <c r="L7" s="18">
        <v>4.1400105871396302E-2</v>
      </c>
      <c r="M7" s="18">
        <v>5.0034835034942403E-2</v>
      </c>
      <c r="N7" s="19"/>
      <c r="O7" s="18">
        <v>5.84299109838941E-2</v>
      </c>
      <c r="P7" s="18">
        <v>5.04917907994352E-2</v>
      </c>
      <c r="Q7" s="18">
        <v>6.7527275653586794E-2</v>
      </c>
      <c r="R7" s="19"/>
    </row>
    <row r="8" spans="1:18" ht="57" x14ac:dyDescent="0.25">
      <c r="A8" s="17" t="s">
        <v>478</v>
      </c>
      <c r="B8" s="17" t="s">
        <v>512</v>
      </c>
      <c r="C8" s="18">
        <v>0.29103947860066098</v>
      </c>
      <c r="D8" s="18">
        <v>0.28499477794336903</v>
      </c>
      <c r="E8" s="18">
        <v>0.29715910306802901</v>
      </c>
      <c r="F8" s="19"/>
      <c r="G8" s="18">
        <v>0.29067272871926297</v>
      </c>
      <c r="H8" s="18">
        <v>0.281846281784707</v>
      </c>
      <c r="I8" s="18">
        <v>0.29966025163598697</v>
      </c>
      <c r="J8" s="19"/>
      <c r="K8" s="18">
        <v>0.305542124296316</v>
      </c>
      <c r="L8" s="18">
        <v>0.29593685132215197</v>
      </c>
      <c r="M8" s="18">
        <v>0.31531953339869001</v>
      </c>
      <c r="N8" s="19"/>
      <c r="O8" s="18">
        <v>0.25685091101289098</v>
      </c>
      <c r="P8" s="18">
        <v>0.242804356842447</v>
      </c>
      <c r="Q8" s="18">
        <v>0.27141879411657299</v>
      </c>
      <c r="R8" s="19"/>
    </row>
    <row r="9" spans="1:18" ht="28.5" x14ac:dyDescent="0.25">
      <c r="A9" s="17" t="s">
        <v>478</v>
      </c>
      <c r="B9" s="17" t="s">
        <v>513</v>
      </c>
      <c r="C9" s="18">
        <v>0.49715954359694797</v>
      </c>
      <c r="D9" s="18">
        <v>0.49026435843185701</v>
      </c>
      <c r="E9" s="18">
        <v>0.50405580932991501</v>
      </c>
      <c r="F9" s="19"/>
      <c r="G9" s="18">
        <v>0.53508612740269401</v>
      </c>
      <c r="H9" s="18">
        <v>0.52506018629517703</v>
      </c>
      <c r="I9" s="18">
        <v>0.54508379413352703</v>
      </c>
      <c r="J9" s="19"/>
      <c r="K9" s="18">
        <v>0.48507962525438503</v>
      </c>
      <c r="L9" s="18">
        <v>0.47430113561714399</v>
      </c>
      <c r="M9" s="18">
        <v>0.49587201224290001</v>
      </c>
      <c r="N9" s="19"/>
      <c r="O9" s="18">
        <v>0.42729426118025399</v>
      </c>
      <c r="P9" s="18">
        <v>0.41084197953157298</v>
      </c>
      <c r="Q9" s="18">
        <v>0.44390897010663999</v>
      </c>
      <c r="R9" s="19"/>
    </row>
    <row r="10" spans="1:18" ht="71.25" x14ac:dyDescent="0.25">
      <c r="A10" s="17" t="s">
        <v>478</v>
      </c>
      <c r="B10" s="17" t="s">
        <v>514</v>
      </c>
      <c r="C10" s="18">
        <v>3.6843173917554997E-2</v>
      </c>
      <c r="D10" s="18">
        <v>3.4222386168230499E-2</v>
      </c>
      <c r="E10" s="18">
        <v>3.9656423270165997E-2</v>
      </c>
      <c r="F10" s="19"/>
      <c r="G10" s="18">
        <v>3.2204769995470103E-2</v>
      </c>
      <c r="H10" s="18">
        <v>2.8797535279122301E-2</v>
      </c>
      <c r="I10" s="18">
        <v>3.6000194906733098E-2</v>
      </c>
      <c r="J10" s="19"/>
      <c r="K10" s="18">
        <v>4.0109065238765798E-2</v>
      </c>
      <c r="L10" s="18">
        <v>3.5849676247659001E-2</v>
      </c>
      <c r="M10" s="18">
        <v>4.4850981172981898E-2</v>
      </c>
      <c r="N10" s="19"/>
      <c r="O10" s="18">
        <v>4.1053168865578998E-2</v>
      </c>
      <c r="P10" s="18">
        <v>3.5025111279311898E-2</v>
      </c>
      <c r="Q10" s="18">
        <v>4.80670176817381E-2</v>
      </c>
      <c r="R10" s="19"/>
    </row>
    <row r="11" spans="1:18" ht="28.5" x14ac:dyDescent="0.25">
      <c r="A11" s="17" t="s">
        <v>478</v>
      </c>
      <c r="B11" s="17" t="s">
        <v>515</v>
      </c>
      <c r="C11" s="18">
        <v>2.36662302090834E-2</v>
      </c>
      <c r="D11" s="18">
        <v>2.1709749677852198E-2</v>
      </c>
      <c r="E11" s="18">
        <v>2.5794379639231702E-2</v>
      </c>
      <c r="F11" s="19"/>
      <c r="G11" s="18">
        <v>8.6888125523976994E-3</v>
      </c>
      <c r="H11" s="18">
        <v>7.1236872265729003E-3</v>
      </c>
      <c r="I11" s="18">
        <v>1.0594138034044499E-2</v>
      </c>
      <c r="J11" s="19"/>
      <c r="K11" s="18">
        <v>1.9016611670224899E-2</v>
      </c>
      <c r="L11" s="18">
        <v>1.64715375016996E-2</v>
      </c>
      <c r="M11" s="18">
        <v>2.1946159219263E-2</v>
      </c>
      <c r="N11" s="19"/>
      <c r="O11" s="18">
        <v>7.4085960245735299E-2</v>
      </c>
      <c r="P11" s="18">
        <v>6.5769488748396998E-2</v>
      </c>
      <c r="Q11" s="18">
        <v>8.3360205782961994E-2</v>
      </c>
      <c r="R11" s="19"/>
    </row>
    <row r="12" spans="1:18" ht="42.75" x14ac:dyDescent="0.25">
      <c r="A12" s="17" t="s">
        <v>478</v>
      </c>
      <c r="B12" s="17" t="s">
        <v>516</v>
      </c>
      <c r="C12" s="18">
        <v>5.3586034907465996E-3</v>
      </c>
      <c r="D12" s="18">
        <v>4.4985551324791999E-3</v>
      </c>
      <c r="E12" s="18">
        <v>6.3820245650335001E-3</v>
      </c>
      <c r="F12" s="19"/>
      <c r="G12" s="18">
        <v>3.4345832347659E-3</v>
      </c>
      <c r="H12" s="18">
        <v>2.4695281392457E-3</v>
      </c>
      <c r="I12" s="18">
        <v>4.7749623613105004E-3</v>
      </c>
      <c r="J12" s="19"/>
      <c r="K12" s="18">
        <v>4.4388161850108E-3</v>
      </c>
      <c r="L12" s="18">
        <v>3.2479211269758998E-3</v>
      </c>
      <c r="M12" s="18">
        <v>6.0637129370318997E-3</v>
      </c>
      <c r="N12" s="19"/>
      <c r="O12" s="18">
        <v>1.26171518184398E-2</v>
      </c>
      <c r="P12" s="18">
        <v>9.5887662745494998E-3</v>
      </c>
      <c r="Q12" s="18">
        <v>1.65859643375314E-2</v>
      </c>
      <c r="R12" s="19"/>
    </row>
    <row r="13" spans="1:18" x14ac:dyDescent="0.25">
      <c r="A13" s="17" t="s">
        <v>478</v>
      </c>
      <c r="B13" s="17" t="s">
        <v>517</v>
      </c>
      <c r="C13" s="18">
        <v>2.9039359081577999E-2</v>
      </c>
      <c r="D13" s="18">
        <v>2.7091244327638101E-2</v>
      </c>
      <c r="E13" s="18">
        <v>3.1123080204249701E-2</v>
      </c>
      <c r="F13" s="19"/>
      <c r="G13" s="18">
        <v>2.5567445673117299E-2</v>
      </c>
      <c r="H13" s="18">
        <v>2.3181143082060901E-2</v>
      </c>
      <c r="I13" s="18">
        <v>2.81923081499015E-2</v>
      </c>
      <c r="J13" s="19"/>
      <c r="K13" s="18">
        <v>2.5679281274054899E-2</v>
      </c>
      <c r="L13" s="18">
        <v>2.2992956226253001E-2</v>
      </c>
      <c r="M13" s="18">
        <v>2.8670246526264001E-2</v>
      </c>
      <c r="N13" s="19"/>
      <c r="O13" s="18">
        <v>4.6258199891850801E-2</v>
      </c>
      <c r="P13" s="18">
        <v>3.97478631264436E-2</v>
      </c>
      <c r="Q13" s="18">
        <v>5.3775154493461798E-2</v>
      </c>
      <c r="R13" s="19"/>
    </row>
    <row r="14" spans="1:18" x14ac:dyDescent="0.25">
      <c r="A14" s="17" t="s">
        <v>478</v>
      </c>
      <c r="B14" s="17" t="s">
        <v>518</v>
      </c>
      <c r="C14" s="18">
        <v>4.3042462738236004E-3</v>
      </c>
      <c r="D14" s="18">
        <v>3.5487009248267999E-3</v>
      </c>
      <c r="E14" s="18">
        <v>5.2198103035443998E-3</v>
      </c>
      <c r="F14" s="19"/>
      <c r="G14" s="18">
        <v>2.3257680170952E-3</v>
      </c>
      <c r="H14" s="18">
        <v>1.4489209179166E-3</v>
      </c>
      <c r="I14" s="18">
        <v>3.7312760191062001E-3</v>
      </c>
      <c r="J14" s="19"/>
      <c r="K14" s="18">
        <v>5.1009424812084002E-3</v>
      </c>
      <c r="L14" s="18">
        <v>3.8979003883516002E-3</v>
      </c>
      <c r="M14" s="18">
        <v>6.6728023289679E-3</v>
      </c>
      <c r="N14" s="19"/>
      <c r="O14" s="18">
        <v>7.5452396559660996E-3</v>
      </c>
      <c r="P14" s="18">
        <v>5.4813719544993004E-3</v>
      </c>
      <c r="Q14" s="18">
        <v>1.03780937117883E-2</v>
      </c>
      <c r="R14" s="19"/>
    </row>
    <row r="15" spans="1:18" x14ac:dyDescent="0.25">
      <c r="A15" s="17" t="s">
        <v>478</v>
      </c>
      <c r="B15" s="17" t="s">
        <v>519</v>
      </c>
      <c r="C15" s="18">
        <v>7.7996926712050002E-4</v>
      </c>
      <c r="D15" s="18">
        <v>4.8131389802550002E-4</v>
      </c>
      <c r="E15" s="18">
        <v>1.2637060545536E-3</v>
      </c>
      <c r="F15" s="19"/>
      <c r="G15" s="18">
        <v>8.1126679565120003E-4</v>
      </c>
      <c r="H15" s="18">
        <v>4.4447589771249999E-4</v>
      </c>
      <c r="I15" s="18">
        <v>1.4802930293834999E-3</v>
      </c>
      <c r="J15" s="19"/>
      <c r="K15" s="18">
        <v>9.1311996696860002E-4</v>
      </c>
      <c r="L15" s="18">
        <v>4.1238392915519999E-4</v>
      </c>
      <c r="M15" s="18">
        <v>2.0206442509425001E-3</v>
      </c>
      <c r="N15" s="19"/>
      <c r="O15" s="18">
        <v>3.7546510600219998E-4</v>
      </c>
      <c r="P15" s="18">
        <v>6.3763736670352506E-5</v>
      </c>
      <c r="Q15" s="18">
        <v>2.2075173459775999E-3</v>
      </c>
      <c r="R15" s="19"/>
    </row>
    <row r="16" spans="1:18" x14ac:dyDescent="0.25">
      <c r="A16" s="17" t="s">
        <v>478</v>
      </c>
      <c r="B16" s="17" t="s">
        <v>520</v>
      </c>
      <c r="C16" s="18">
        <v>1.069771980898E-4</v>
      </c>
      <c r="D16" s="18">
        <v>5.2552324163765798E-5</v>
      </c>
      <c r="E16" s="18">
        <v>2.1775394442760001E-4</v>
      </c>
      <c r="F16" s="19"/>
      <c r="G16" s="18">
        <v>1.3627517936490001E-4</v>
      </c>
      <c r="H16" s="18">
        <v>6.9979806914051204E-5</v>
      </c>
      <c r="I16" s="18">
        <v>2.6535880814719997E-4</v>
      </c>
      <c r="J16" s="19"/>
      <c r="K16" s="18">
        <v>1.195175116607E-4</v>
      </c>
      <c r="L16" s="18">
        <v>3.0789470047728401E-5</v>
      </c>
      <c r="M16" s="18">
        <v>4.638203891228E-4</v>
      </c>
      <c r="N16" s="19"/>
      <c r="O16" s="18">
        <v>0</v>
      </c>
      <c r="P16" s="19"/>
      <c r="Q16" s="19"/>
      <c r="R16" s="19"/>
    </row>
    <row r="17" spans="1:18" x14ac:dyDescent="0.25">
      <c r="A17" s="20" t="s">
        <v>479</v>
      </c>
      <c r="B17" s="20" t="s">
        <v>509</v>
      </c>
      <c r="C17" s="21">
        <v>3.3454304897393698E-2</v>
      </c>
      <c r="D17" s="21">
        <v>2.26736330243703E-2</v>
      </c>
      <c r="E17" s="21">
        <v>4.9103343246942099E-2</v>
      </c>
      <c r="F17" s="22"/>
      <c r="G17" s="21">
        <v>2.6429144567790799E-2</v>
      </c>
      <c r="H17" s="21">
        <v>1.5194236410859799E-2</v>
      </c>
      <c r="I17" s="21">
        <v>4.5586811612805998E-2</v>
      </c>
      <c r="J17" s="22"/>
      <c r="K17" s="21">
        <v>3.2932668240135902E-2</v>
      </c>
      <c r="L17" s="21">
        <v>1.8941894165184599E-2</v>
      </c>
      <c r="M17" s="21">
        <v>5.6660420575396497E-2</v>
      </c>
      <c r="N17" s="22"/>
      <c r="O17" s="21">
        <v>7.5779552251763804E-2</v>
      </c>
      <c r="P17" s="21">
        <v>3.7405498554189599E-2</v>
      </c>
      <c r="Q17" s="21">
        <v>0.14748935137531899</v>
      </c>
      <c r="R17" s="24" t="s">
        <v>501</v>
      </c>
    </row>
    <row r="18" spans="1:18" ht="42.75" x14ac:dyDescent="0.25">
      <c r="A18" s="20" t="s">
        <v>479</v>
      </c>
      <c r="B18" s="20" t="s">
        <v>510</v>
      </c>
      <c r="C18" s="21">
        <v>1.6799062003274499E-2</v>
      </c>
      <c r="D18" s="21">
        <v>1.0224245220938099E-2</v>
      </c>
      <c r="E18" s="21">
        <v>2.74844841790883E-2</v>
      </c>
      <c r="F18" s="22"/>
      <c r="G18" s="21">
        <v>1.39486200698869E-2</v>
      </c>
      <c r="H18" s="21">
        <v>6.1361354216793998E-3</v>
      </c>
      <c r="I18" s="21">
        <v>3.1393710536292099E-2</v>
      </c>
      <c r="J18" s="22"/>
      <c r="K18" s="21">
        <v>2.4944343241293399E-2</v>
      </c>
      <c r="L18" s="21">
        <v>1.3431584547193001E-2</v>
      </c>
      <c r="M18" s="21">
        <v>4.5866382722305102E-2</v>
      </c>
      <c r="N18" s="22"/>
      <c r="O18" s="21">
        <v>0</v>
      </c>
      <c r="P18" s="22"/>
      <c r="Q18" s="22"/>
      <c r="R18" s="22"/>
    </row>
    <row r="19" spans="1:18" ht="57" x14ac:dyDescent="0.25">
      <c r="A19" s="20" t="s">
        <v>479</v>
      </c>
      <c r="B19" s="20" t="s">
        <v>511</v>
      </c>
      <c r="C19" s="21">
        <v>3.2624369929214102E-2</v>
      </c>
      <c r="D19" s="21">
        <v>2.36057924495079E-2</v>
      </c>
      <c r="E19" s="21">
        <v>4.4929938317587299E-2</v>
      </c>
      <c r="F19" s="22"/>
      <c r="G19" s="21">
        <v>3.3998741691077999E-2</v>
      </c>
      <c r="H19" s="21">
        <v>2.1523960449833401E-2</v>
      </c>
      <c r="I19" s="21">
        <v>5.3309700260621103E-2</v>
      </c>
      <c r="J19" s="22"/>
      <c r="K19" s="21">
        <v>2.13837013938451E-2</v>
      </c>
      <c r="L19" s="21">
        <v>1.1294102984308401E-2</v>
      </c>
      <c r="M19" s="21">
        <v>4.0121088284818703E-2</v>
      </c>
      <c r="N19" s="22"/>
      <c r="O19" s="21">
        <v>7.0454222492158103E-2</v>
      </c>
      <c r="P19" s="21">
        <v>3.4149413281961402E-2</v>
      </c>
      <c r="Q19" s="21">
        <v>0.13976994706488099</v>
      </c>
      <c r="R19" s="24" t="s">
        <v>501</v>
      </c>
    </row>
    <row r="20" spans="1:18" ht="57" x14ac:dyDescent="0.25">
      <c r="A20" s="20" t="s">
        <v>479</v>
      </c>
      <c r="B20" s="20" t="s">
        <v>512</v>
      </c>
      <c r="C20" s="21">
        <v>0.37907633566126703</v>
      </c>
      <c r="D20" s="21">
        <v>0.34703361584494102</v>
      </c>
      <c r="E20" s="21">
        <v>0.41220992878797302</v>
      </c>
      <c r="F20" s="22"/>
      <c r="G20" s="21">
        <v>0.37788938170569097</v>
      </c>
      <c r="H20" s="21">
        <v>0.33556683620898897</v>
      </c>
      <c r="I20" s="21">
        <v>0.42215828025246499</v>
      </c>
      <c r="J20" s="22"/>
      <c r="K20" s="21">
        <v>0.41084453529986198</v>
      </c>
      <c r="L20" s="21">
        <v>0.36051549294681701</v>
      </c>
      <c r="M20" s="21">
        <v>0.46311140785271698</v>
      </c>
      <c r="N20" s="22"/>
      <c r="O20" s="21">
        <v>0.25672581866823502</v>
      </c>
      <c r="P20" s="21">
        <v>0.18248365003890701</v>
      </c>
      <c r="Q20" s="21">
        <v>0.34830404273739102</v>
      </c>
      <c r="R20" s="22"/>
    </row>
    <row r="21" spans="1:18" ht="28.5" x14ac:dyDescent="0.25">
      <c r="A21" s="20" t="s">
        <v>479</v>
      </c>
      <c r="B21" s="20" t="s">
        <v>513</v>
      </c>
      <c r="C21" s="21">
        <v>0.46300557717389601</v>
      </c>
      <c r="D21" s="21">
        <v>0.42934971369265501</v>
      </c>
      <c r="E21" s="21">
        <v>0.49700192983647201</v>
      </c>
      <c r="F21" s="22"/>
      <c r="G21" s="21">
        <v>0.47922284129933401</v>
      </c>
      <c r="H21" s="21">
        <v>0.43315607968964198</v>
      </c>
      <c r="I21" s="21">
        <v>0.52564568170105597</v>
      </c>
      <c r="J21" s="22"/>
      <c r="K21" s="21">
        <v>0.43346074330224199</v>
      </c>
      <c r="L21" s="21">
        <v>0.38423221343060299</v>
      </c>
      <c r="M21" s="21">
        <v>0.48403856263492501</v>
      </c>
      <c r="N21" s="22"/>
      <c r="O21" s="21">
        <v>0.490299873555753</v>
      </c>
      <c r="P21" s="21">
        <v>0.39294785233506102</v>
      </c>
      <c r="Q21" s="21">
        <v>0.58839323137730004</v>
      </c>
      <c r="R21" s="22"/>
    </row>
    <row r="22" spans="1:18" ht="71.25" x14ac:dyDescent="0.25">
      <c r="A22" s="20" t="s">
        <v>479</v>
      </c>
      <c r="B22" s="20" t="s">
        <v>514</v>
      </c>
      <c r="C22" s="21">
        <v>3.12004109057736E-2</v>
      </c>
      <c r="D22" s="21">
        <v>2.2162637022126799E-2</v>
      </c>
      <c r="E22" s="21">
        <v>4.3758797786912801E-2</v>
      </c>
      <c r="F22" s="22"/>
      <c r="G22" s="21">
        <v>2.63400122777184E-2</v>
      </c>
      <c r="H22" s="21">
        <v>1.5127756802764901E-2</v>
      </c>
      <c r="I22" s="21">
        <v>4.5478724552650097E-2</v>
      </c>
      <c r="J22" s="22"/>
      <c r="K22" s="21">
        <v>3.8512081710129202E-2</v>
      </c>
      <c r="L22" s="21">
        <v>2.3545909146564899E-2</v>
      </c>
      <c r="M22" s="21">
        <v>6.2383256972624701E-2</v>
      </c>
      <c r="N22" s="22"/>
      <c r="O22" s="21">
        <v>2.9293022991441001E-2</v>
      </c>
      <c r="P22" s="21">
        <v>1.1609696143383599E-2</v>
      </c>
      <c r="Q22" s="21">
        <v>7.1950043433762101E-2</v>
      </c>
      <c r="R22" s="24" t="s">
        <v>501</v>
      </c>
    </row>
    <row r="23" spans="1:18" ht="28.5" x14ac:dyDescent="0.25">
      <c r="A23" s="20" t="s">
        <v>479</v>
      </c>
      <c r="B23" s="20" t="s">
        <v>515</v>
      </c>
      <c r="C23" s="21">
        <v>8.6194017548220994E-3</v>
      </c>
      <c r="D23" s="21">
        <v>4.6500192049947001E-3</v>
      </c>
      <c r="E23" s="21">
        <v>1.59229519908962E-2</v>
      </c>
      <c r="F23" s="22"/>
      <c r="G23" s="21">
        <v>5.5025159459979999E-3</v>
      </c>
      <c r="H23" s="21">
        <v>1.9357765815102E-3</v>
      </c>
      <c r="I23" s="21">
        <v>1.5538786824587999E-2</v>
      </c>
      <c r="J23" s="22"/>
      <c r="K23" s="21">
        <v>7.8990182522711994E-3</v>
      </c>
      <c r="L23" s="21">
        <v>2.5123811195170999E-3</v>
      </c>
      <c r="M23" s="21">
        <v>2.4550550601329799E-2</v>
      </c>
      <c r="N23" s="24" t="s">
        <v>501</v>
      </c>
      <c r="O23" s="21">
        <v>2.9385697554332301E-2</v>
      </c>
      <c r="P23" s="21">
        <v>1.0073028570889601E-2</v>
      </c>
      <c r="Q23" s="21">
        <v>8.2634975951938194E-2</v>
      </c>
      <c r="R23" s="24" t="s">
        <v>501</v>
      </c>
    </row>
    <row r="24" spans="1:18" ht="42.75" x14ac:dyDescent="0.25">
      <c r="A24" s="20" t="s">
        <v>479</v>
      </c>
      <c r="B24" s="20" t="s">
        <v>516</v>
      </c>
      <c r="C24" s="21">
        <v>4.5052027952723001E-3</v>
      </c>
      <c r="D24" s="21">
        <v>1.5840717139471001E-3</v>
      </c>
      <c r="E24" s="21">
        <v>1.27443297292292E-2</v>
      </c>
      <c r="F24" s="22"/>
      <c r="G24" s="21">
        <v>3.6222315649017001E-3</v>
      </c>
      <c r="H24" s="21">
        <v>5.0201343079469998E-4</v>
      </c>
      <c r="I24" s="21">
        <v>2.563841105109E-2</v>
      </c>
      <c r="J24" s="24" t="s">
        <v>501</v>
      </c>
      <c r="K24" s="21">
        <v>4.1862552402908001E-3</v>
      </c>
      <c r="L24" s="21">
        <v>8.6978323627860004E-4</v>
      </c>
      <c r="M24" s="21">
        <v>1.9896566905774599E-2</v>
      </c>
      <c r="N24" s="24" t="s">
        <v>501</v>
      </c>
      <c r="O24" s="21">
        <v>1.08549892973778E-2</v>
      </c>
      <c r="P24" s="21">
        <v>2.7662219238839001E-3</v>
      </c>
      <c r="Q24" s="21">
        <v>4.1609392944304699E-2</v>
      </c>
      <c r="R24" s="24" t="s">
        <v>501</v>
      </c>
    </row>
    <row r="25" spans="1:18" x14ac:dyDescent="0.25">
      <c r="A25" s="20" t="s">
        <v>479</v>
      </c>
      <c r="B25" s="20" t="s">
        <v>517</v>
      </c>
      <c r="C25" s="21">
        <v>2.40947444430645E-2</v>
      </c>
      <c r="D25" s="21">
        <v>1.62916267039908E-2</v>
      </c>
      <c r="E25" s="21">
        <v>3.5500404592125397E-2</v>
      </c>
      <c r="F25" s="22"/>
      <c r="G25" s="21">
        <v>2.76836855726279E-2</v>
      </c>
      <c r="H25" s="21">
        <v>1.7089184897670199E-2</v>
      </c>
      <c r="I25" s="21">
        <v>4.4548597658129803E-2</v>
      </c>
      <c r="J25" s="22"/>
      <c r="K25" s="21">
        <v>1.5816771123202199E-2</v>
      </c>
      <c r="L25" s="21">
        <v>6.6708189867369996E-3</v>
      </c>
      <c r="M25" s="21">
        <v>3.7034665900848099E-2</v>
      </c>
      <c r="N25" s="22"/>
      <c r="O25" s="21">
        <v>3.7206823188938698E-2</v>
      </c>
      <c r="P25" s="21">
        <v>1.29171729208E-2</v>
      </c>
      <c r="Q25" s="21">
        <v>0.10243136583123499</v>
      </c>
      <c r="R25" s="24" t="s">
        <v>501</v>
      </c>
    </row>
    <row r="26" spans="1:18" x14ac:dyDescent="0.25">
      <c r="A26" s="20" t="s">
        <v>479</v>
      </c>
      <c r="B26" s="20" t="s">
        <v>518</v>
      </c>
      <c r="C26" s="21">
        <v>5.4415792833941998E-3</v>
      </c>
      <c r="D26" s="21">
        <v>2.1843123564907999E-3</v>
      </c>
      <c r="E26" s="21">
        <v>1.3490442860307201E-2</v>
      </c>
      <c r="F26" s="22"/>
      <c r="G26" s="21">
        <v>3.1403150542863999E-3</v>
      </c>
      <c r="H26" s="21">
        <v>4.3301127721159999E-4</v>
      </c>
      <c r="I26" s="21">
        <v>2.2395172518974001E-2</v>
      </c>
      <c r="J26" s="24" t="s">
        <v>501</v>
      </c>
      <c r="K26" s="21">
        <v>1.00198821967273E-2</v>
      </c>
      <c r="L26" s="21">
        <v>3.7249743495939001E-3</v>
      </c>
      <c r="M26" s="21">
        <v>2.6667928192334101E-2</v>
      </c>
      <c r="N26" s="22"/>
      <c r="O26" s="21">
        <v>0</v>
      </c>
      <c r="P26" s="22"/>
      <c r="Q26" s="22"/>
      <c r="R26" s="22"/>
    </row>
    <row r="27" spans="1:18" x14ac:dyDescent="0.25">
      <c r="A27" s="20" t="s">
        <v>479</v>
      </c>
      <c r="B27" s="20" t="s">
        <v>519</v>
      </c>
      <c r="C27" s="21">
        <v>7.964115534083E-4</v>
      </c>
      <c r="D27" s="21">
        <v>1.102383063048E-4</v>
      </c>
      <c r="E27" s="21">
        <v>5.7291662172790003E-3</v>
      </c>
      <c r="F27" s="22"/>
      <c r="G27" s="21">
        <v>1.5012859185194001E-3</v>
      </c>
      <c r="H27" s="21">
        <v>2.0691226858650001E-4</v>
      </c>
      <c r="I27" s="21">
        <v>1.08053157881597E-2</v>
      </c>
      <c r="J27" s="24" t="s">
        <v>501</v>
      </c>
      <c r="K27" s="21">
        <v>0</v>
      </c>
      <c r="L27" s="22"/>
      <c r="M27" s="22"/>
      <c r="N27" s="22"/>
      <c r="O27" s="21">
        <v>0</v>
      </c>
      <c r="P27" s="22"/>
      <c r="Q27" s="22"/>
      <c r="R27" s="22"/>
    </row>
    <row r="28" spans="1:18" x14ac:dyDescent="0.25">
      <c r="A28" s="20" t="s">
        <v>479</v>
      </c>
      <c r="B28" s="20" t="s">
        <v>520</v>
      </c>
      <c r="C28" s="21">
        <v>3.8259959921840001E-4</v>
      </c>
      <c r="D28" s="21">
        <v>5.3136794624548203E-5</v>
      </c>
      <c r="E28" s="21">
        <v>2.7492065308121001E-3</v>
      </c>
      <c r="F28" s="22"/>
      <c r="G28" s="21">
        <v>7.2122433216800005E-4</v>
      </c>
      <c r="H28" s="21">
        <v>1.001306594206E-4</v>
      </c>
      <c r="I28" s="21">
        <v>5.1749192232879004E-3</v>
      </c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480</v>
      </c>
      <c r="B29" s="17" t="s">
        <v>509</v>
      </c>
      <c r="C29" s="18">
        <v>3.0917730459622102E-2</v>
      </c>
      <c r="D29" s="18">
        <v>1.9263802785517401E-2</v>
      </c>
      <c r="E29" s="18">
        <v>4.9267706427271803E-2</v>
      </c>
      <c r="F29" s="19"/>
      <c r="G29" s="18">
        <v>2.22718922366303E-2</v>
      </c>
      <c r="H29" s="18">
        <v>1.14734092733858E-2</v>
      </c>
      <c r="I29" s="18">
        <v>4.2793663500500602E-2</v>
      </c>
      <c r="J29" s="19"/>
      <c r="K29" s="18">
        <v>2.9453779282263701E-2</v>
      </c>
      <c r="L29" s="18">
        <v>1.58899222646302E-2</v>
      </c>
      <c r="M29" s="18">
        <v>5.39610667693863E-2</v>
      </c>
      <c r="N29" s="19"/>
      <c r="O29" s="18">
        <v>6.0043539964093201E-2</v>
      </c>
      <c r="P29" s="18">
        <v>2.71449245708912E-2</v>
      </c>
      <c r="Q29" s="18">
        <v>0.12758503065834501</v>
      </c>
      <c r="R29" s="24" t="s">
        <v>501</v>
      </c>
    </row>
    <row r="30" spans="1:18" ht="42.75" x14ac:dyDescent="0.25">
      <c r="A30" s="17" t="s">
        <v>480</v>
      </c>
      <c r="B30" s="17" t="s">
        <v>510</v>
      </c>
      <c r="C30" s="18">
        <v>1.35263067687543E-2</v>
      </c>
      <c r="D30" s="18">
        <v>7.6713838319289003E-3</v>
      </c>
      <c r="E30" s="18">
        <v>2.3742883650930201E-2</v>
      </c>
      <c r="F30" s="19"/>
      <c r="G30" s="18">
        <v>4.5602943323644002E-3</v>
      </c>
      <c r="H30" s="18">
        <v>6.2793517057539998E-4</v>
      </c>
      <c r="I30" s="18">
        <v>3.2322062455396497E-2</v>
      </c>
      <c r="J30" s="24" t="s">
        <v>501</v>
      </c>
      <c r="K30" s="18">
        <v>1.6724297166258801E-2</v>
      </c>
      <c r="L30" s="18">
        <v>8.0693641221815E-3</v>
      </c>
      <c r="M30" s="18">
        <v>3.4340845887723903E-2</v>
      </c>
      <c r="N30" s="19"/>
      <c r="O30" s="18">
        <v>2.7990887918948399E-2</v>
      </c>
      <c r="P30" s="18">
        <v>1.0507488430627199E-2</v>
      </c>
      <c r="Q30" s="18">
        <v>7.2435333838306498E-2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2.70972696771331E-2</v>
      </c>
      <c r="D31" s="18">
        <v>1.6349328470426298E-2</v>
      </c>
      <c r="E31" s="18">
        <v>4.4590540159518903E-2</v>
      </c>
      <c r="F31" s="19"/>
      <c r="G31" s="18">
        <v>2.18168931860315E-2</v>
      </c>
      <c r="H31" s="18">
        <v>7.2950833902534996E-3</v>
      </c>
      <c r="I31" s="18">
        <v>6.3400041269143906E-2</v>
      </c>
      <c r="J31" s="24" t="s">
        <v>501</v>
      </c>
      <c r="K31" s="18">
        <v>3.2668552293063299E-2</v>
      </c>
      <c r="L31" s="18">
        <v>1.7378785018575701E-2</v>
      </c>
      <c r="M31" s="18">
        <v>6.0580841696016199E-2</v>
      </c>
      <c r="N31" s="19"/>
      <c r="O31" s="18">
        <v>2.3307896901721002E-2</v>
      </c>
      <c r="P31" s="18">
        <v>6.8635994000999E-3</v>
      </c>
      <c r="Q31" s="18">
        <v>7.61304585933094E-2</v>
      </c>
      <c r="R31" s="24" t="s">
        <v>501</v>
      </c>
    </row>
    <row r="32" spans="1:18" ht="57" x14ac:dyDescent="0.25">
      <c r="A32" s="17" t="s">
        <v>480</v>
      </c>
      <c r="B32" s="17" t="s">
        <v>512</v>
      </c>
      <c r="C32" s="18">
        <v>0.36330997368955997</v>
      </c>
      <c r="D32" s="18">
        <v>0.32963393698809901</v>
      </c>
      <c r="E32" s="18">
        <v>0.39838186979151902</v>
      </c>
      <c r="F32" s="19"/>
      <c r="G32" s="18">
        <v>0.40162151931086298</v>
      </c>
      <c r="H32" s="18">
        <v>0.34136246375457702</v>
      </c>
      <c r="I32" s="18">
        <v>0.46500776673196997</v>
      </c>
      <c r="J32" s="19"/>
      <c r="K32" s="18">
        <v>0.34245413538550101</v>
      </c>
      <c r="L32" s="18">
        <v>0.29784337306040598</v>
      </c>
      <c r="M32" s="18">
        <v>0.39003506641869901</v>
      </c>
      <c r="N32" s="19"/>
      <c r="O32" s="18">
        <v>0.325502302109066</v>
      </c>
      <c r="P32" s="18">
        <v>0.246355590052483</v>
      </c>
      <c r="Q32" s="18">
        <v>0.41603958520509998</v>
      </c>
      <c r="R32" s="19"/>
    </row>
    <row r="33" spans="1:18" ht="28.5" x14ac:dyDescent="0.25">
      <c r="A33" s="17" t="s">
        <v>480</v>
      </c>
      <c r="B33" s="17" t="s">
        <v>513</v>
      </c>
      <c r="C33" s="18">
        <v>0.48670179385448098</v>
      </c>
      <c r="D33" s="18">
        <v>0.45146763016193497</v>
      </c>
      <c r="E33" s="18">
        <v>0.52206862073438998</v>
      </c>
      <c r="F33" s="19"/>
      <c r="G33" s="18">
        <v>0.49587771575725798</v>
      </c>
      <c r="H33" s="18">
        <v>0.42823956586672701</v>
      </c>
      <c r="I33" s="18">
        <v>0.56366708618022898</v>
      </c>
      <c r="J33" s="19"/>
      <c r="K33" s="18">
        <v>0.50769796763131902</v>
      </c>
      <c r="L33" s="18">
        <v>0.457568840848598</v>
      </c>
      <c r="M33" s="18">
        <v>0.55767277863960596</v>
      </c>
      <c r="N33" s="19"/>
      <c r="O33" s="18">
        <v>0.39090245230946502</v>
      </c>
      <c r="P33" s="18">
        <v>0.30978979609965202</v>
      </c>
      <c r="Q33" s="18">
        <v>0.47852857134814603</v>
      </c>
      <c r="R33" s="19"/>
    </row>
    <row r="34" spans="1:18" ht="71.25" x14ac:dyDescent="0.25">
      <c r="A34" s="17" t="s">
        <v>480</v>
      </c>
      <c r="B34" s="17" t="s">
        <v>514</v>
      </c>
      <c r="C34" s="18">
        <v>3.3443359735808399E-2</v>
      </c>
      <c r="D34" s="18">
        <v>2.3181850967469102E-2</v>
      </c>
      <c r="E34" s="18">
        <v>4.8023838212858397E-2</v>
      </c>
      <c r="F34" s="19"/>
      <c r="G34" s="18">
        <v>1.9956196727372501E-2</v>
      </c>
      <c r="H34" s="18">
        <v>8.7903334138026996E-3</v>
      </c>
      <c r="I34" s="18">
        <v>4.4666288143606299E-2</v>
      </c>
      <c r="J34" s="24" t="s">
        <v>501</v>
      </c>
      <c r="K34" s="18">
        <v>3.6918368824650202E-2</v>
      </c>
      <c r="L34" s="18">
        <v>2.0926871331079198E-2</v>
      </c>
      <c r="M34" s="18">
        <v>6.4327060430212593E-2</v>
      </c>
      <c r="N34" s="19"/>
      <c r="O34" s="18">
        <v>5.9659174707499402E-2</v>
      </c>
      <c r="P34" s="18">
        <v>2.8816139544080101E-2</v>
      </c>
      <c r="Q34" s="18">
        <v>0.119454220126646</v>
      </c>
      <c r="R34" s="24" t="s">
        <v>501</v>
      </c>
    </row>
    <row r="35" spans="1:18" ht="28.5" x14ac:dyDescent="0.25">
      <c r="A35" s="17" t="s">
        <v>480</v>
      </c>
      <c r="B35" s="17" t="s">
        <v>515</v>
      </c>
      <c r="C35" s="18">
        <v>2.0918320483266899E-2</v>
      </c>
      <c r="D35" s="18">
        <v>1.1714426314485099E-2</v>
      </c>
      <c r="E35" s="18">
        <v>3.7082276499066903E-2</v>
      </c>
      <c r="F35" s="19"/>
      <c r="G35" s="18">
        <v>2.3975038139164998E-3</v>
      </c>
      <c r="H35" s="18">
        <v>3.2656104929780001E-4</v>
      </c>
      <c r="I35" s="18">
        <v>1.7373440372302099E-2</v>
      </c>
      <c r="J35" s="24" t="s">
        <v>501</v>
      </c>
      <c r="K35" s="18">
        <v>1.9427147243158902E-2</v>
      </c>
      <c r="L35" s="18">
        <v>7.7148228599139999E-3</v>
      </c>
      <c r="M35" s="18">
        <v>4.8059440330204803E-2</v>
      </c>
      <c r="N35" s="24" t="s">
        <v>501</v>
      </c>
      <c r="O35" s="18">
        <v>7.7821051340236105E-2</v>
      </c>
      <c r="P35" s="18">
        <v>3.5066653701541398E-2</v>
      </c>
      <c r="Q35" s="18">
        <v>0.16385142536487701</v>
      </c>
      <c r="R35" s="24" t="s">
        <v>501</v>
      </c>
    </row>
    <row r="36" spans="1:18" ht="42.75" x14ac:dyDescent="0.25">
      <c r="A36" s="17" t="s">
        <v>480</v>
      </c>
      <c r="B36" s="17" t="s">
        <v>516</v>
      </c>
      <c r="C36" s="18">
        <v>1.5644507313497999E-3</v>
      </c>
      <c r="D36" s="18">
        <v>3.644175665987E-4</v>
      </c>
      <c r="E36" s="18">
        <v>6.6897674663055004E-3</v>
      </c>
      <c r="F36" s="19"/>
      <c r="G36" s="18">
        <v>2.5680129666011998E-3</v>
      </c>
      <c r="H36" s="18">
        <v>3.543031787019E-4</v>
      </c>
      <c r="I36" s="18">
        <v>1.8359106260972299E-2</v>
      </c>
      <c r="J36" s="24" t="s">
        <v>501</v>
      </c>
      <c r="K36" s="18">
        <v>0</v>
      </c>
      <c r="L36" s="19"/>
      <c r="M36" s="19"/>
      <c r="N36" s="19"/>
      <c r="O36" s="18">
        <v>3.9720440980751002E-3</v>
      </c>
      <c r="P36" s="18">
        <v>5.3682499469480003E-4</v>
      </c>
      <c r="Q36" s="18">
        <v>2.8757222503167399E-2</v>
      </c>
      <c r="R36" s="24" t="s">
        <v>501</v>
      </c>
    </row>
    <row r="37" spans="1:18" x14ac:dyDescent="0.25">
      <c r="A37" s="17" t="s">
        <v>480</v>
      </c>
      <c r="B37" s="17" t="s">
        <v>517</v>
      </c>
      <c r="C37" s="18">
        <v>1.9530125963306701E-2</v>
      </c>
      <c r="D37" s="18">
        <v>1.12206492914957E-2</v>
      </c>
      <c r="E37" s="18">
        <v>3.37829580269918E-2</v>
      </c>
      <c r="F37" s="19"/>
      <c r="G37" s="18">
        <v>2.89299716689627E-2</v>
      </c>
      <c r="H37" s="18">
        <v>1.41153762962781E-2</v>
      </c>
      <c r="I37" s="18">
        <v>5.8372422696300802E-2</v>
      </c>
      <c r="J37" s="19"/>
      <c r="K37" s="18">
        <v>1.10138601370211E-2</v>
      </c>
      <c r="L37" s="18">
        <v>3.9277980251841999E-3</v>
      </c>
      <c r="M37" s="18">
        <v>3.0492399061077698E-2</v>
      </c>
      <c r="N37" s="24" t="s">
        <v>501</v>
      </c>
      <c r="O37" s="18">
        <v>2.15985779910664E-2</v>
      </c>
      <c r="P37" s="18">
        <v>7.8526260256553005E-3</v>
      </c>
      <c r="Q37" s="18">
        <v>5.8000043891506398E-2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2.9906686367161001E-3</v>
      </c>
      <c r="D38" s="18">
        <v>9.3311403711289996E-4</v>
      </c>
      <c r="E38" s="18">
        <v>9.5418833636705998E-3</v>
      </c>
      <c r="F38" s="19"/>
      <c r="G38" s="18">
        <v>0</v>
      </c>
      <c r="H38" s="19"/>
      <c r="I38" s="19"/>
      <c r="J38" s="19"/>
      <c r="K38" s="18">
        <v>3.6418920367645002E-3</v>
      </c>
      <c r="L38" s="18">
        <v>8.918614732252E-4</v>
      </c>
      <c r="M38" s="18">
        <v>1.4746411005546699E-2</v>
      </c>
      <c r="N38" s="19"/>
      <c r="O38" s="18">
        <v>9.2020726598290008E-3</v>
      </c>
      <c r="P38" s="18">
        <v>1.2791475898211E-3</v>
      </c>
      <c r="Q38" s="18">
        <v>6.3098431579290903E-2</v>
      </c>
      <c r="R38" s="24" t="s">
        <v>501</v>
      </c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2.4288374973325502E-2</v>
      </c>
      <c r="D41" s="21">
        <v>1.56409494093862E-2</v>
      </c>
      <c r="E41" s="21">
        <v>3.7534410397199201E-2</v>
      </c>
      <c r="F41" s="22"/>
      <c r="G41" s="21">
        <v>2.0623507389549801E-2</v>
      </c>
      <c r="H41" s="21">
        <v>8.5334494567350996E-3</v>
      </c>
      <c r="I41" s="21">
        <v>4.8996092895692601E-2</v>
      </c>
      <c r="J41" s="24" t="s">
        <v>501</v>
      </c>
      <c r="K41" s="21">
        <v>2.61383937874979E-2</v>
      </c>
      <c r="L41" s="21">
        <v>1.42931705962201E-2</v>
      </c>
      <c r="M41" s="21">
        <v>4.7328803693222801E-2</v>
      </c>
      <c r="N41" s="22"/>
      <c r="O41" s="21">
        <v>2.61495824990211E-2</v>
      </c>
      <c r="P41" s="21">
        <v>1.0691004052804799E-2</v>
      </c>
      <c r="Q41" s="21">
        <v>6.2547201486660195E-2</v>
      </c>
      <c r="R41" s="24" t="s">
        <v>501</v>
      </c>
    </row>
    <row r="42" spans="1:18" ht="42.75" x14ac:dyDescent="0.25">
      <c r="A42" s="20" t="s">
        <v>481</v>
      </c>
      <c r="B42" s="20" t="s">
        <v>510</v>
      </c>
      <c r="C42" s="21">
        <v>1.15327530346569E-2</v>
      </c>
      <c r="D42" s="21">
        <v>5.9613097044694998E-3</v>
      </c>
      <c r="E42" s="21">
        <v>2.2195006240651401E-2</v>
      </c>
      <c r="F42" s="22"/>
      <c r="G42" s="21">
        <v>1.9095111022282701E-2</v>
      </c>
      <c r="H42" s="21">
        <v>7.7845047055441997E-3</v>
      </c>
      <c r="I42" s="21">
        <v>4.6076465822237803E-2</v>
      </c>
      <c r="J42" s="24" t="s">
        <v>501</v>
      </c>
      <c r="K42" s="21">
        <v>4.2570436146296999E-3</v>
      </c>
      <c r="L42" s="21">
        <v>1.2374302337836999E-3</v>
      </c>
      <c r="M42" s="21">
        <v>1.4537949408390601E-2</v>
      </c>
      <c r="N42" s="22"/>
      <c r="O42" s="21">
        <v>1.7612906682280501E-2</v>
      </c>
      <c r="P42" s="21">
        <v>4.8121124885419E-3</v>
      </c>
      <c r="Q42" s="21">
        <v>6.2332553897028603E-2</v>
      </c>
      <c r="R42" s="24" t="s">
        <v>501</v>
      </c>
    </row>
    <row r="43" spans="1:18" ht="57" x14ac:dyDescent="0.25">
      <c r="A43" s="20" t="s">
        <v>481</v>
      </c>
      <c r="B43" s="20" t="s">
        <v>511</v>
      </c>
      <c r="C43" s="21">
        <v>3.5338182474892003E-2</v>
      </c>
      <c r="D43" s="21">
        <v>2.6026352605629299E-2</v>
      </c>
      <c r="E43" s="21">
        <v>4.7818073047706203E-2</v>
      </c>
      <c r="F43" s="22"/>
      <c r="G43" s="21">
        <v>4.4806791746645203E-2</v>
      </c>
      <c r="H43" s="21">
        <v>2.7655247501755999E-2</v>
      </c>
      <c r="I43" s="21">
        <v>7.1809989166175398E-2</v>
      </c>
      <c r="J43" s="22"/>
      <c r="K43" s="21">
        <v>3.0046279402973001E-2</v>
      </c>
      <c r="L43" s="21">
        <v>1.8499600090116499E-2</v>
      </c>
      <c r="M43" s="21">
        <v>4.8444198869248903E-2</v>
      </c>
      <c r="N43" s="22"/>
      <c r="O43" s="21">
        <v>3.19987928574633E-2</v>
      </c>
      <c r="P43" s="21">
        <v>1.42299872316645E-2</v>
      </c>
      <c r="Q43" s="21">
        <v>7.0371365317934295E-2</v>
      </c>
      <c r="R43" s="24" t="s">
        <v>501</v>
      </c>
    </row>
    <row r="44" spans="1:18" ht="57" x14ac:dyDescent="0.25">
      <c r="A44" s="20" t="s">
        <v>481</v>
      </c>
      <c r="B44" s="20" t="s">
        <v>512</v>
      </c>
      <c r="C44" s="21">
        <v>0.36094140477823</v>
      </c>
      <c r="D44" s="21">
        <v>0.325986421562939</v>
      </c>
      <c r="E44" s="21">
        <v>0.39743443449985499</v>
      </c>
      <c r="F44" s="22"/>
      <c r="G44" s="21">
        <v>0.36125611849518602</v>
      </c>
      <c r="H44" s="21">
        <v>0.305029763335668</v>
      </c>
      <c r="I44" s="21">
        <v>0.42155990226381401</v>
      </c>
      <c r="J44" s="22"/>
      <c r="K44" s="21">
        <v>0.36498471625480899</v>
      </c>
      <c r="L44" s="21">
        <v>0.31391821454823698</v>
      </c>
      <c r="M44" s="21">
        <v>0.419281688563029</v>
      </c>
      <c r="N44" s="22"/>
      <c r="O44" s="21">
        <v>0.348726737543608</v>
      </c>
      <c r="P44" s="21">
        <v>0.27069022506708701</v>
      </c>
      <c r="Q44" s="21">
        <v>0.43581659582537202</v>
      </c>
      <c r="R44" s="22"/>
    </row>
    <row r="45" spans="1:18" ht="28.5" x14ac:dyDescent="0.25">
      <c r="A45" s="20" t="s">
        <v>481</v>
      </c>
      <c r="B45" s="20" t="s">
        <v>513</v>
      </c>
      <c r="C45" s="21">
        <v>0.39236986397408102</v>
      </c>
      <c r="D45" s="21">
        <v>0.354337507609573</v>
      </c>
      <c r="E45" s="21">
        <v>0.43175463701321698</v>
      </c>
      <c r="F45" s="22"/>
      <c r="G45" s="21">
        <v>0.38802807114020799</v>
      </c>
      <c r="H45" s="21">
        <v>0.32511623779944798</v>
      </c>
      <c r="I45" s="21">
        <v>0.454907908063306</v>
      </c>
      <c r="J45" s="22"/>
      <c r="K45" s="21">
        <v>0.38611444535551898</v>
      </c>
      <c r="L45" s="21">
        <v>0.33300924638232698</v>
      </c>
      <c r="M45" s="21">
        <v>0.44207537422337301</v>
      </c>
      <c r="N45" s="22"/>
      <c r="O45" s="21">
        <v>0.41880728369336701</v>
      </c>
      <c r="P45" s="21">
        <v>0.350214666887534</v>
      </c>
      <c r="Q45" s="21">
        <v>0.49068924981721301</v>
      </c>
      <c r="R45" s="22"/>
    </row>
    <row r="46" spans="1:18" ht="71.25" x14ac:dyDescent="0.25">
      <c r="A46" s="20" t="s">
        <v>481</v>
      </c>
      <c r="B46" s="20" t="s">
        <v>514</v>
      </c>
      <c r="C46" s="21">
        <v>0.128840142757846</v>
      </c>
      <c r="D46" s="21">
        <v>9.8555003197330002E-2</v>
      </c>
      <c r="E46" s="21">
        <v>0.16671056278616</v>
      </c>
      <c r="F46" s="22"/>
      <c r="G46" s="21">
        <v>0.12651271255384999</v>
      </c>
      <c r="H46" s="21">
        <v>8.0922190748855302E-2</v>
      </c>
      <c r="I46" s="21">
        <v>0.19241110895340399</v>
      </c>
      <c r="J46" s="22"/>
      <c r="K46" s="21">
        <v>0.142541368911733</v>
      </c>
      <c r="L46" s="21">
        <v>0.107238693336016</v>
      </c>
      <c r="M46" s="21">
        <v>0.187030906558289</v>
      </c>
      <c r="N46" s="22"/>
      <c r="O46" s="21">
        <v>9.4087659878557203E-2</v>
      </c>
      <c r="P46" s="21">
        <v>5.1663754666019697E-2</v>
      </c>
      <c r="Q46" s="21">
        <v>0.16527678594662501</v>
      </c>
      <c r="R46" s="24" t="s">
        <v>501</v>
      </c>
    </row>
    <row r="47" spans="1:18" ht="28.5" x14ac:dyDescent="0.25">
      <c r="A47" s="20" t="s">
        <v>481</v>
      </c>
      <c r="B47" s="20" t="s">
        <v>515</v>
      </c>
      <c r="C47" s="21">
        <v>1.6976110375428101E-2</v>
      </c>
      <c r="D47" s="21">
        <v>9.9980583912849998E-3</v>
      </c>
      <c r="E47" s="21">
        <v>2.8683322708381101E-2</v>
      </c>
      <c r="F47" s="22"/>
      <c r="G47" s="21">
        <v>1.0401755445993499E-2</v>
      </c>
      <c r="H47" s="21">
        <v>2.9320290103448999E-3</v>
      </c>
      <c r="I47" s="21">
        <v>3.6210469210083203E-2</v>
      </c>
      <c r="J47" s="24" t="s">
        <v>501</v>
      </c>
      <c r="K47" s="21">
        <v>1.66115598065734E-2</v>
      </c>
      <c r="L47" s="21">
        <v>7.8028115667236999E-3</v>
      </c>
      <c r="M47" s="21">
        <v>3.5013750171524999E-2</v>
      </c>
      <c r="N47" s="22"/>
      <c r="O47" s="21">
        <v>3.08811555583519E-2</v>
      </c>
      <c r="P47" s="21">
        <v>1.24498675019018E-2</v>
      </c>
      <c r="Q47" s="21">
        <v>7.4539316259944102E-2</v>
      </c>
      <c r="R47" s="24" t="s">
        <v>501</v>
      </c>
    </row>
    <row r="48" spans="1:18" ht="42.75" x14ac:dyDescent="0.25">
      <c r="A48" s="20" t="s">
        <v>481</v>
      </c>
      <c r="B48" s="20" t="s">
        <v>516</v>
      </c>
      <c r="C48" s="21">
        <v>1.07094914937433E-2</v>
      </c>
      <c r="D48" s="21">
        <v>4.5051558829708998E-3</v>
      </c>
      <c r="E48" s="21">
        <v>2.52415611542527E-2</v>
      </c>
      <c r="F48" s="22"/>
      <c r="G48" s="21">
        <v>1.1313518294682599E-2</v>
      </c>
      <c r="H48" s="21">
        <v>3.7054549589979001E-3</v>
      </c>
      <c r="I48" s="21">
        <v>3.4009272824092503E-2</v>
      </c>
      <c r="J48" s="24" t="s">
        <v>501</v>
      </c>
      <c r="K48" s="21">
        <v>1.1686553198297599E-2</v>
      </c>
      <c r="L48" s="21">
        <v>2.8107094378282001E-3</v>
      </c>
      <c r="M48" s="21">
        <v>4.7262675734964801E-2</v>
      </c>
      <c r="N48" s="24" t="s">
        <v>501</v>
      </c>
      <c r="O48" s="21">
        <v>6.7251233444247998E-3</v>
      </c>
      <c r="P48" s="21">
        <v>1.0849014437968E-3</v>
      </c>
      <c r="Q48" s="21">
        <v>4.0499092055244899E-2</v>
      </c>
      <c r="R48" s="24" t="s">
        <v>501</v>
      </c>
    </row>
    <row r="49" spans="1:18" x14ac:dyDescent="0.25">
      <c r="A49" s="20" t="s">
        <v>481</v>
      </c>
      <c r="B49" s="20" t="s">
        <v>517</v>
      </c>
      <c r="C49" s="21">
        <v>1.79911116404501E-2</v>
      </c>
      <c r="D49" s="21">
        <v>1.1703485005525699E-2</v>
      </c>
      <c r="E49" s="21">
        <v>2.7562519244100199E-2</v>
      </c>
      <c r="F49" s="22"/>
      <c r="G49" s="21">
        <v>1.6828725627339499E-2</v>
      </c>
      <c r="H49" s="21">
        <v>7.3001286021690997E-3</v>
      </c>
      <c r="I49" s="21">
        <v>3.8314623663717899E-2</v>
      </c>
      <c r="J49" s="22"/>
      <c r="K49" s="21">
        <v>1.7619639667967601E-2</v>
      </c>
      <c r="L49" s="21">
        <v>8.8065971381646995E-3</v>
      </c>
      <c r="M49" s="21">
        <v>3.4941272549250599E-2</v>
      </c>
      <c r="N49" s="22"/>
      <c r="O49" s="21">
        <v>2.1330352304711898E-2</v>
      </c>
      <c r="P49" s="21">
        <v>9.2609018320311993E-3</v>
      </c>
      <c r="Q49" s="21">
        <v>4.8361720533703099E-2</v>
      </c>
      <c r="R49" s="24" t="s">
        <v>501</v>
      </c>
    </row>
    <row r="50" spans="1:18" x14ac:dyDescent="0.25">
      <c r="A50" s="20" t="s">
        <v>481</v>
      </c>
      <c r="B50" s="20" t="s">
        <v>518</v>
      </c>
      <c r="C50" s="21">
        <v>6.3186356891259995E-4</v>
      </c>
      <c r="D50" s="21">
        <v>8.6060547601088795E-5</v>
      </c>
      <c r="E50" s="21">
        <v>4.6231892528809E-3</v>
      </c>
      <c r="F50" s="22"/>
      <c r="G50" s="21">
        <v>0</v>
      </c>
      <c r="H50" s="22"/>
      <c r="I50" s="22"/>
      <c r="J50" s="22"/>
      <c r="K50" s="21">
        <v>0</v>
      </c>
      <c r="L50" s="22"/>
      <c r="M50" s="22"/>
      <c r="N50" s="22"/>
      <c r="O50" s="21">
        <v>3.6804056382146E-3</v>
      </c>
      <c r="P50" s="21">
        <v>4.9619275811609996E-4</v>
      </c>
      <c r="Q50" s="21">
        <v>2.6751719850573601E-2</v>
      </c>
      <c r="R50" s="24" t="s">
        <v>501</v>
      </c>
    </row>
    <row r="51" spans="1:18" x14ac:dyDescent="0.25">
      <c r="A51" s="20" t="s">
        <v>481</v>
      </c>
      <c r="B51" s="20" t="s">
        <v>519</v>
      </c>
      <c r="C51" s="21">
        <v>3.8070092843400002E-4</v>
      </c>
      <c r="D51" s="21">
        <v>8.70584923563118E-5</v>
      </c>
      <c r="E51" s="21">
        <v>1.6631321709177E-3</v>
      </c>
      <c r="F51" s="22"/>
      <c r="G51" s="21">
        <v>1.1336882842638001E-3</v>
      </c>
      <c r="H51" s="21">
        <v>2.5616831030069999E-4</v>
      </c>
      <c r="I51" s="21">
        <v>5.0021654255414001E-3</v>
      </c>
      <c r="J51" s="22"/>
      <c r="K51" s="21">
        <v>0</v>
      </c>
      <c r="L51" s="22"/>
      <c r="M51" s="22"/>
      <c r="N51" s="22"/>
      <c r="O51" s="21">
        <v>0</v>
      </c>
      <c r="P51" s="22"/>
      <c r="Q51" s="22"/>
      <c r="R51" s="22"/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5.0080085891675799E-2</v>
      </c>
      <c r="D53" s="18">
        <v>3.02383613989314E-2</v>
      </c>
      <c r="E53" s="18">
        <v>8.1842706203654594E-2</v>
      </c>
      <c r="F53" s="19"/>
      <c r="G53" s="18">
        <v>4.7709560514473399E-2</v>
      </c>
      <c r="H53" s="18">
        <v>2.4672118973894899E-2</v>
      </c>
      <c r="I53" s="18">
        <v>9.0267210232745407E-2</v>
      </c>
      <c r="J53" s="24" t="s">
        <v>501</v>
      </c>
      <c r="K53" s="18">
        <v>5.4356901049291598E-2</v>
      </c>
      <c r="L53" s="18">
        <v>2.8528233655031401E-2</v>
      </c>
      <c r="M53" s="18">
        <v>0.101135660417441</v>
      </c>
      <c r="N53" s="24" t="s">
        <v>501</v>
      </c>
      <c r="O53" s="18">
        <v>4.7561762948579597E-2</v>
      </c>
      <c r="P53" s="18">
        <v>1.75369324771768E-2</v>
      </c>
      <c r="Q53" s="18">
        <v>0.122578206827236</v>
      </c>
      <c r="R53" s="24" t="s">
        <v>501</v>
      </c>
    </row>
    <row r="54" spans="1:18" ht="42.75" x14ac:dyDescent="0.25">
      <c r="A54" s="17" t="s">
        <v>482</v>
      </c>
      <c r="B54" s="17" t="s">
        <v>510</v>
      </c>
      <c r="C54" s="18">
        <v>1.0501137105694501E-2</v>
      </c>
      <c r="D54" s="18">
        <v>5.0793117903823997E-3</v>
      </c>
      <c r="E54" s="18">
        <v>2.1584839376878301E-2</v>
      </c>
      <c r="F54" s="19"/>
      <c r="G54" s="18">
        <v>1.2715545142121599E-2</v>
      </c>
      <c r="H54" s="18">
        <v>5.0491024188793997E-3</v>
      </c>
      <c r="I54" s="18">
        <v>3.16522216683695E-2</v>
      </c>
      <c r="J54" s="19"/>
      <c r="K54" s="18">
        <v>8.8679250267483002E-3</v>
      </c>
      <c r="L54" s="18">
        <v>2.2236654160072999E-3</v>
      </c>
      <c r="M54" s="18">
        <v>3.4675139107865599E-2</v>
      </c>
      <c r="N54" s="24" t="s">
        <v>501</v>
      </c>
      <c r="O54" s="18">
        <v>5.1016276526853E-3</v>
      </c>
      <c r="P54" s="18">
        <v>6.9916496096560001E-4</v>
      </c>
      <c r="Q54" s="18">
        <v>3.6220493058246199E-2</v>
      </c>
      <c r="R54" s="24" t="s">
        <v>501</v>
      </c>
    </row>
    <row r="55" spans="1:18" ht="57" x14ac:dyDescent="0.25">
      <c r="A55" s="17" t="s">
        <v>482</v>
      </c>
      <c r="B55" s="17" t="s">
        <v>511</v>
      </c>
      <c r="C55" s="18">
        <v>6.08697484784586E-2</v>
      </c>
      <c r="D55" s="18">
        <v>4.4827477863493101E-2</v>
      </c>
      <c r="E55" s="18">
        <v>8.2159204618211704E-2</v>
      </c>
      <c r="F55" s="19"/>
      <c r="G55" s="18">
        <v>4.8283326635197597E-2</v>
      </c>
      <c r="H55" s="18">
        <v>2.9767817596434501E-2</v>
      </c>
      <c r="I55" s="18">
        <v>7.7396741647723602E-2</v>
      </c>
      <c r="J55" s="19"/>
      <c r="K55" s="18">
        <v>8.1097133156787404E-2</v>
      </c>
      <c r="L55" s="18">
        <v>5.1826576731660801E-2</v>
      </c>
      <c r="M55" s="18">
        <v>0.124724511546254</v>
      </c>
      <c r="N55" s="19"/>
      <c r="O55" s="18">
        <v>5.5639934880346797E-2</v>
      </c>
      <c r="P55" s="18">
        <v>2.3081513524793498E-2</v>
      </c>
      <c r="Q55" s="18">
        <v>0.12810246675700099</v>
      </c>
      <c r="R55" s="24" t="s">
        <v>501</v>
      </c>
    </row>
    <row r="56" spans="1:18" ht="57" x14ac:dyDescent="0.25">
      <c r="A56" s="17" t="s">
        <v>482</v>
      </c>
      <c r="B56" s="17" t="s">
        <v>512</v>
      </c>
      <c r="C56" s="18">
        <v>0.34175592237868102</v>
      </c>
      <c r="D56" s="18">
        <v>0.307712060052379</v>
      </c>
      <c r="E56" s="18">
        <v>0.37751235107884101</v>
      </c>
      <c r="F56" s="19"/>
      <c r="G56" s="18">
        <v>0.355430073025015</v>
      </c>
      <c r="H56" s="18">
        <v>0.306549987561544</v>
      </c>
      <c r="I56" s="18">
        <v>0.407523829216552</v>
      </c>
      <c r="J56" s="19"/>
      <c r="K56" s="18">
        <v>0.32961677349776303</v>
      </c>
      <c r="L56" s="18">
        <v>0.27615974504670299</v>
      </c>
      <c r="M56" s="18">
        <v>0.38787664899818802</v>
      </c>
      <c r="N56" s="19"/>
      <c r="O56" s="18">
        <v>0.315154587626917</v>
      </c>
      <c r="P56" s="18">
        <v>0.23571155129920601</v>
      </c>
      <c r="Q56" s="18">
        <v>0.40711052793959701</v>
      </c>
      <c r="R56" s="19"/>
    </row>
    <row r="57" spans="1:18" ht="28.5" x14ac:dyDescent="0.25">
      <c r="A57" s="17" t="s">
        <v>482</v>
      </c>
      <c r="B57" s="17" t="s">
        <v>513</v>
      </c>
      <c r="C57" s="18">
        <v>0.46040728604162101</v>
      </c>
      <c r="D57" s="18">
        <v>0.42300290643201799</v>
      </c>
      <c r="E57" s="18">
        <v>0.49826299212638497</v>
      </c>
      <c r="F57" s="19"/>
      <c r="G57" s="18">
        <v>0.45660845391676103</v>
      </c>
      <c r="H57" s="18">
        <v>0.40923229183750998</v>
      </c>
      <c r="I57" s="18">
        <v>0.50478289527777198</v>
      </c>
      <c r="J57" s="19"/>
      <c r="K57" s="18">
        <v>0.47602508737910199</v>
      </c>
      <c r="L57" s="18">
        <v>0.41592056173626002</v>
      </c>
      <c r="M57" s="18">
        <v>0.53683221334374698</v>
      </c>
      <c r="N57" s="19"/>
      <c r="O57" s="18">
        <v>0.42760754218765001</v>
      </c>
      <c r="P57" s="18">
        <v>0.311198554634534</v>
      </c>
      <c r="Q57" s="18">
        <v>0.55262532464424796</v>
      </c>
      <c r="R57" s="19"/>
    </row>
    <row r="58" spans="1:18" ht="71.25" x14ac:dyDescent="0.25">
      <c r="A58" s="17" t="s">
        <v>482</v>
      </c>
      <c r="B58" s="17" t="s">
        <v>514</v>
      </c>
      <c r="C58" s="18">
        <v>1.48532351157061E-2</v>
      </c>
      <c r="D58" s="18">
        <v>8.6147809187986004E-3</v>
      </c>
      <c r="E58" s="18">
        <v>2.54931406932172E-2</v>
      </c>
      <c r="F58" s="19"/>
      <c r="G58" s="18">
        <v>1.0881572904103499E-2</v>
      </c>
      <c r="H58" s="18">
        <v>3.7298759582073998E-3</v>
      </c>
      <c r="I58" s="18">
        <v>3.1314975086186497E-2</v>
      </c>
      <c r="J58" s="24" t="s">
        <v>501</v>
      </c>
      <c r="K58" s="18">
        <v>1.54351480905784E-2</v>
      </c>
      <c r="L58" s="18">
        <v>6.8275410319028999E-3</v>
      </c>
      <c r="M58" s="18">
        <v>3.4517374731975997E-2</v>
      </c>
      <c r="N58" s="19"/>
      <c r="O58" s="18">
        <v>3.2241616808576401E-2</v>
      </c>
      <c r="P58" s="18">
        <v>1.23802234840474E-2</v>
      </c>
      <c r="Q58" s="18">
        <v>8.1342008310471198E-2</v>
      </c>
      <c r="R58" s="24" t="s">
        <v>501</v>
      </c>
    </row>
    <row r="59" spans="1:18" ht="28.5" x14ac:dyDescent="0.25">
      <c r="A59" s="17" t="s">
        <v>482</v>
      </c>
      <c r="B59" s="17" t="s">
        <v>515</v>
      </c>
      <c r="C59" s="18">
        <v>7.6531798836195998E-3</v>
      </c>
      <c r="D59" s="18">
        <v>3.6499550203370999E-3</v>
      </c>
      <c r="E59" s="18">
        <v>1.5976685939526801E-2</v>
      </c>
      <c r="F59" s="19"/>
      <c r="G59" s="18">
        <v>4.5289369378460004E-3</v>
      </c>
      <c r="H59" s="18">
        <v>9.750191818777E-4</v>
      </c>
      <c r="I59" s="18">
        <v>2.0767502553629701E-2</v>
      </c>
      <c r="J59" s="24" t="s">
        <v>501</v>
      </c>
      <c r="K59" s="18">
        <v>1.80877543297E-3</v>
      </c>
      <c r="L59" s="18">
        <v>2.4557175028100002E-4</v>
      </c>
      <c r="M59" s="18">
        <v>1.3191363234116999E-2</v>
      </c>
      <c r="N59" s="24" t="s">
        <v>501</v>
      </c>
      <c r="O59" s="18">
        <v>4.20153789283189E-2</v>
      </c>
      <c r="P59" s="18">
        <v>1.6974955262824699E-2</v>
      </c>
      <c r="Q59" s="18">
        <v>0.100227761013577</v>
      </c>
      <c r="R59" s="24" t="s">
        <v>501</v>
      </c>
    </row>
    <row r="60" spans="1:18" ht="42.75" x14ac:dyDescent="0.25">
      <c r="A60" s="17" t="s">
        <v>482</v>
      </c>
      <c r="B60" s="17" t="s">
        <v>516</v>
      </c>
      <c r="C60" s="18">
        <v>6.9004910615195003E-3</v>
      </c>
      <c r="D60" s="18">
        <v>3.1009947043761001E-3</v>
      </c>
      <c r="E60" s="18">
        <v>1.52839502571827E-2</v>
      </c>
      <c r="F60" s="19"/>
      <c r="G60" s="18">
        <v>2.6956666634382E-3</v>
      </c>
      <c r="H60" s="18">
        <v>3.7033202279960001E-4</v>
      </c>
      <c r="I60" s="18">
        <v>1.9339424639677E-2</v>
      </c>
      <c r="J60" s="24" t="s">
        <v>501</v>
      </c>
      <c r="K60" s="18">
        <v>3.2215517370380001E-3</v>
      </c>
      <c r="L60" s="18">
        <v>4.439037775416E-4</v>
      </c>
      <c r="M60" s="18">
        <v>2.29802431376912E-2</v>
      </c>
      <c r="N60" s="24" t="s">
        <v>501</v>
      </c>
      <c r="O60" s="18">
        <v>3.9406080337019901E-2</v>
      </c>
      <c r="P60" s="18">
        <v>1.45035025114997E-2</v>
      </c>
      <c r="Q60" s="18">
        <v>0.10261435482667899</v>
      </c>
      <c r="R60" s="24" t="s">
        <v>501</v>
      </c>
    </row>
    <row r="61" spans="1:18" x14ac:dyDescent="0.25">
      <c r="A61" s="17" t="s">
        <v>482</v>
      </c>
      <c r="B61" s="17" t="s">
        <v>517</v>
      </c>
      <c r="C61" s="18">
        <v>4.1075352355927901E-2</v>
      </c>
      <c r="D61" s="18">
        <v>2.9287454576103201E-2</v>
      </c>
      <c r="E61" s="18">
        <v>5.7327559887948701E-2</v>
      </c>
      <c r="F61" s="19"/>
      <c r="G61" s="18">
        <v>6.1146864261043897E-2</v>
      </c>
      <c r="H61" s="18">
        <v>4.0001877291736099E-2</v>
      </c>
      <c r="I61" s="18">
        <v>9.2393354685061199E-2</v>
      </c>
      <c r="J61" s="19"/>
      <c r="K61" s="18">
        <v>2.35132623872049E-2</v>
      </c>
      <c r="L61" s="18">
        <v>1.2472750703668101E-2</v>
      </c>
      <c r="M61" s="18">
        <v>4.3892145880294102E-2</v>
      </c>
      <c r="N61" s="19"/>
      <c r="O61" s="18">
        <v>1.1876388778659999E-3</v>
      </c>
      <c r="P61" s="18">
        <v>1.55069446742E-4</v>
      </c>
      <c r="Q61" s="18">
        <v>9.0337129487826004E-3</v>
      </c>
      <c r="R61" s="19"/>
    </row>
    <row r="62" spans="1:18" x14ac:dyDescent="0.25">
      <c r="A62" s="17" t="s">
        <v>482</v>
      </c>
      <c r="B62" s="17" t="s">
        <v>518</v>
      </c>
      <c r="C62" s="18">
        <v>5.0369762326274003E-3</v>
      </c>
      <c r="D62" s="18">
        <v>1.4954185240153E-3</v>
      </c>
      <c r="E62" s="18">
        <v>1.6824580289120199E-2</v>
      </c>
      <c r="F62" s="19"/>
      <c r="G62" s="18">
        <v>0</v>
      </c>
      <c r="H62" s="19"/>
      <c r="I62" s="19"/>
      <c r="J62" s="19"/>
      <c r="K62" s="18">
        <v>3.6438573174256E-3</v>
      </c>
      <c r="L62" s="18">
        <v>4.9008986959380005E-4</v>
      </c>
      <c r="M62" s="18">
        <v>2.6553215166620001E-2</v>
      </c>
      <c r="N62" s="24" t="s">
        <v>501</v>
      </c>
      <c r="O62" s="18">
        <v>3.4083829752039503E-2</v>
      </c>
      <c r="P62" s="18">
        <v>7.6557665046222004E-3</v>
      </c>
      <c r="Q62" s="18">
        <v>0.13896691377010301</v>
      </c>
      <c r="R62" s="24" t="s">
        <v>501</v>
      </c>
    </row>
    <row r="63" spans="1:18" x14ac:dyDescent="0.25">
      <c r="A63" s="17" t="s">
        <v>482</v>
      </c>
      <c r="B63" s="17" t="s">
        <v>519</v>
      </c>
      <c r="C63" s="18">
        <v>6.5594736669270001E-4</v>
      </c>
      <c r="D63" s="18">
        <v>8.9857141849438503E-5</v>
      </c>
      <c r="E63" s="18">
        <v>4.7713269204770004E-3</v>
      </c>
      <c r="F63" s="19"/>
      <c r="G63" s="18">
        <v>0</v>
      </c>
      <c r="H63" s="19"/>
      <c r="I63" s="19"/>
      <c r="J63" s="19"/>
      <c r="K63" s="18">
        <v>1.8269227434378E-3</v>
      </c>
      <c r="L63" s="18">
        <v>2.5091819982109997E-4</v>
      </c>
      <c r="M63" s="18">
        <v>1.31713192063471E-2</v>
      </c>
      <c r="N63" s="24" t="s">
        <v>501</v>
      </c>
      <c r="O63" s="18">
        <v>0</v>
      </c>
      <c r="P63" s="19"/>
      <c r="Q63" s="19"/>
      <c r="R63" s="19"/>
    </row>
    <row r="64" spans="1:18" x14ac:dyDescent="0.25">
      <c r="A64" s="17" t="s">
        <v>482</v>
      </c>
      <c r="B64" s="17" t="s">
        <v>520</v>
      </c>
      <c r="C64" s="18">
        <v>2.106380877769E-4</v>
      </c>
      <c r="D64" s="18">
        <v>2.89596089249367E-5</v>
      </c>
      <c r="E64" s="18">
        <v>1.5303345709718E-3</v>
      </c>
      <c r="F64" s="19"/>
      <c r="G64" s="18">
        <v>0</v>
      </c>
      <c r="H64" s="19"/>
      <c r="I64" s="19"/>
      <c r="J64" s="19"/>
      <c r="K64" s="18">
        <v>5.8666218165359999E-4</v>
      </c>
      <c r="L64" s="18">
        <v>8.0153338736496497E-5</v>
      </c>
      <c r="M64" s="18">
        <v>4.2802250767553004E-3</v>
      </c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2.0310284627776499E-2</v>
      </c>
      <c r="D65" s="21">
        <v>1.35671150588541E-2</v>
      </c>
      <c r="E65" s="21">
        <v>3.030201091484E-2</v>
      </c>
      <c r="F65" s="22"/>
      <c r="G65" s="21">
        <v>2.1108864339578402E-2</v>
      </c>
      <c r="H65" s="21">
        <v>1.1105128078559999E-2</v>
      </c>
      <c r="I65" s="21">
        <v>3.97618388247808E-2</v>
      </c>
      <c r="J65" s="22"/>
      <c r="K65" s="21">
        <v>1.0071597441077201E-2</v>
      </c>
      <c r="L65" s="21">
        <v>4.4613409872038996E-3</v>
      </c>
      <c r="M65" s="21">
        <v>2.2576907521343399E-2</v>
      </c>
      <c r="N65" s="22"/>
      <c r="O65" s="21">
        <v>5.0589634032694897E-2</v>
      </c>
      <c r="P65" s="21">
        <v>2.62334572586609E-2</v>
      </c>
      <c r="Q65" s="21">
        <v>9.5344904937312597E-2</v>
      </c>
      <c r="R65" s="24" t="s">
        <v>501</v>
      </c>
    </row>
    <row r="66" spans="1:18" ht="42.75" x14ac:dyDescent="0.25">
      <c r="A66" s="20" t="s">
        <v>483</v>
      </c>
      <c r="B66" s="20" t="s">
        <v>510</v>
      </c>
      <c r="C66" s="21">
        <v>1.01912841624964E-2</v>
      </c>
      <c r="D66" s="21">
        <v>5.6413639889147998E-3</v>
      </c>
      <c r="E66" s="21">
        <v>1.8343149453950099E-2</v>
      </c>
      <c r="F66" s="22"/>
      <c r="G66" s="21">
        <v>9.0217423246271994E-3</v>
      </c>
      <c r="H66" s="21">
        <v>3.7129164842351998E-3</v>
      </c>
      <c r="I66" s="21">
        <v>2.1755512280062301E-2</v>
      </c>
      <c r="J66" s="22"/>
      <c r="K66" s="21">
        <v>1.2926278494469199E-2</v>
      </c>
      <c r="L66" s="21">
        <v>5.2298511295775004E-3</v>
      </c>
      <c r="M66" s="21">
        <v>3.1589358593247498E-2</v>
      </c>
      <c r="N66" s="22"/>
      <c r="O66" s="21">
        <v>5.4488770214287004E-3</v>
      </c>
      <c r="P66" s="21">
        <v>1.3009849432165E-3</v>
      </c>
      <c r="Q66" s="21">
        <v>2.2523124189749898E-2</v>
      </c>
      <c r="R66" s="24" t="s">
        <v>501</v>
      </c>
    </row>
    <row r="67" spans="1:18" ht="57" x14ac:dyDescent="0.25">
      <c r="A67" s="20" t="s">
        <v>483</v>
      </c>
      <c r="B67" s="20" t="s">
        <v>511</v>
      </c>
      <c r="C67" s="21">
        <v>5.5514942105516302E-2</v>
      </c>
      <c r="D67" s="21">
        <v>4.31786580231266E-2</v>
      </c>
      <c r="E67" s="21">
        <v>7.1113790467202703E-2</v>
      </c>
      <c r="F67" s="22"/>
      <c r="G67" s="21">
        <v>6.6082631382139698E-2</v>
      </c>
      <c r="H67" s="21">
        <v>4.7056468769239697E-2</v>
      </c>
      <c r="I67" s="21">
        <v>9.2058414791863302E-2</v>
      </c>
      <c r="J67" s="22"/>
      <c r="K67" s="21">
        <v>4.47473699732341E-2</v>
      </c>
      <c r="L67" s="21">
        <v>2.8595224562384499E-2</v>
      </c>
      <c r="M67" s="21">
        <v>6.9371578967002606E-2</v>
      </c>
      <c r="N67" s="22"/>
      <c r="O67" s="21">
        <v>5.3319618177883998E-2</v>
      </c>
      <c r="P67" s="21">
        <v>2.5894564787518198E-2</v>
      </c>
      <c r="Q67" s="21">
        <v>0.106611710836339</v>
      </c>
      <c r="R67" s="24" t="s">
        <v>501</v>
      </c>
    </row>
    <row r="68" spans="1:18" ht="57" x14ac:dyDescent="0.25">
      <c r="A68" s="20" t="s">
        <v>483</v>
      </c>
      <c r="B68" s="20" t="s">
        <v>512</v>
      </c>
      <c r="C68" s="21">
        <v>0.39325237080509301</v>
      </c>
      <c r="D68" s="21">
        <v>0.361320309851479</v>
      </c>
      <c r="E68" s="21">
        <v>0.42612361846005797</v>
      </c>
      <c r="F68" s="22"/>
      <c r="G68" s="21">
        <v>0.38988453613255603</v>
      </c>
      <c r="H68" s="21">
        <v>0.34443138387897398</v>
      </c>
      <c r="I68" s="21">
        <v>0.43733446671417803</v>
      </c>
      <c r="J68" s="22"/>
      <c r="K68" s="21">
        <v>0.40660918047150002</v>
      </c>
      <c r="L68" s="21">
        <v>0.36231949189857199</v>
      </c>
      <c r="M68" s="21">
        <v>0.452471305033815</v>
      </c>
      <c r="N68" s="22"/>
      <c r="O68" s="21">
        <v>0.361890748297235</v>
      </c>
      <c r="P68" s="21">
        <v>0.28468645422398198</v>
      </c>
      <c r="Q68" s="21">
        <v>0.44694998830827198</v>
      </c>
      <c r="R68" s="22"/>
    </row>
    <row r="69" spans="1:18" ht="28.5" x14ac:dyDescent="0.25">
      <c r="A69" s="20" t="s">
        <v>483</v>
      </c>
      <c r="B69" s="20" t="s">
        <v>513</v>
      </c>
      <c r="C69" s="21">
        <v>0.43803357640178098</v>
      </c>
      <c r="D69" s="21">
        <v>0.40912901331220702</v>
      </c>
      <c r="E69" s="21">
        <v>0.46736498227763301</v>
      </c>
      <c r="F69" s="22"/>
      <c r="G69" s="21">
        <v>0.46514051170040499</v>
      </c>
      <c r="H69" s="21">
        <v>0.41960598612812899</v>
      </c>
      <c r="I69" s="21">
        <v>0.51126359117637299</v>
      </c>
      <c r="J69" s="22"/>
      <c r="K69" s="21">
        <v>0.43125469590369497</v>
      </c>
      <c r="L69" s="21">
        <v>0.38998402235382101</v>
      </c>
      <c r="M69" s="21">
        <v>0.473502763704783</v>
      </c>
      <c r="N69" s="22"/>
      <c r="O69" s="21">
        <v>0.36508121640237201</v>
      </c>
      <c r="P69" s="21">
        <v>0.29542121166260199</v>
      </c>
      <c r="Q69" s="21">
        <v>0.44088859655754398</v>
      </c>
      <c r="R69" s="22"/>
    </row>
    <row r="70" spans="1:18" ht="71.25" x14ac:dyDescent="0.25">
      <c r="A70" s="20" t="s">
        <v>483</v>
      </c>
      <c r="B70" s="20" t="s">
        <v>514</v>
      </c>
      <c r="C70" s="21">
        <v>2.0200987915475501E-2</v>
      </c>
      <c r="D70" s="21">
        <v>1.28971668518502E-2</v>
      </c>
      <c r="E70" s="21">
        <v>3.1509019133711402E-2</v>
      </c>
      <c r="F70" s="22"/>
      <c r="G70" s="21">
        <v>9.0062291793640004E-3</v>
      </c>
      <c r="H70" s="21">
        <v>3.3838078508800998E-3</v>
      </c>
      <c r="I70" s="21">
        <v>2.37480683660551E-2</v>
      </c>
      <c r="J70" s="22"/>
      <c r="K70" s="21">
        <v>2.9485409069780699E-2</v>
      </c>
      <c r="L70" s="21">
        <v>1.6666043011365501E-2</v>
      </c>
      <c r="M70" s="21">
        <v>5.1647410245686198E-2</v>
      </c>
      <c r="N70" s="22"/>
      <c r="O70" s="21">
        <v>2.9381460891458999E-2</v>
      </c>
      <c r="P70" s="21">
        <v>8.9760707635707006E-3</v>
      </c>
      <c r="Q70" s="21">
        <v>9.1874185447479301E-2</v>
      </c>
      <c r="R70" s="24" t="s">
        <v>501</v>
      </c>
    </row>
    <row r="71" spans="1:18" ht="28.5" x14ac:dyDescent="0.25">
      <c r="A71" s="20" t="s">
        <v>483</v>
      </c>
      <c r="B71" s="20" t="s">
        <v>515</v>
      </c>
      <c r="C71" s="21">
        <v>1.55828787271408E-2</v>
      </c>
      <c r="D71" s="21">
        <v>9.9171922461612008E-3</v>
      </c>
      <c r="E71" s="21">
        <v>2.4405581441940501E-2</v>
      </c>
      <c r="F71" s="22"/>
      <c r="G71" s="21">
        <v>7.5360481232611002E-3</v>
      </c>
      <c r="H71" s="21">
        <v>2.6532721993352002E-3</v>
      </c>
      <c r="I71" s="21">
        <v>2.1213397035786698E-2</v>
      </c>
      <c r="J71" s="22"/>
      <c r="K71" s="21">
        <v>1.4536268039984399E-2</v>
      </c>
      <c r="L71" s="21">
        <v>6.3681476055452999E-3</v>
      </c>
      <c r="M71" s="21">
        <v>3.2835035744840299E-2</v>
      </c>
      <c r="N71" s="22"/>
      <c r="O71" s="21">
        <v>4.7120388845703902E-2</v>
      </c>
      <c r="P71" s="21">
        <v>2.5409954841064598E-2</v>
      </c>
      <c r="Q71" s="21">
        <v>8.5748299667690403E-2</v>
      </c>
      <c r="R71" s="24" t="s">
        <v>501</v>
      </c>
    </row>
    <row r="72" spans="1:18" ht="42.75" x14ac:dyDescent="0.25">
      <c r="A72" s="20" t="s">
        <v>483</v>
      </c>
      <c r="B72" s="20" t="s">
        <v>516</v>
      </c>
      <c r="C72" s="21">
        <v>9.9310430119427997E-3</v>
      </c>
      <c r="D72" s="21">
        <v>5.8603066510522E-3</v>
      </c>
      <c r="E72" s="21">
        <v>1.6781696615970201E-2</v>
      </c>
      <c r="F72" s="22"/>
      <c r="G72" s="21">
        <v>3.2538344360195999E-3</v>
      </c>
      <c r="H72" s="21">
        <v>8.0449371812209996E-4</v>
      </c>
      <c r="I72" s="21">
        <v>1.3062883449547501E-2</v>
      </c>
      <c r="J72" s="22"/>
      <c r="K72" s="21">
        <v>1.2339065009714399E-2</v>
      </c>
      <c r="L72" s="21">
        <v>6.0624141615859004E-3</v>
      </c>
      <c r="M72" s="21">
        <v>2.4951041916023601E-2</v>
      </c>
      <c r="N72" s="22"/>
      <c r="O72" s="21">
        <v>2.5516730739882601E-2</v>
      </c>
      <c r="P72" s="21">
        <v>9.5894951704115997E-3</v>
      </c>
      <c r="Q72" s="21">
        <v>6.6131234605858694E-2</v>
      </c>
      <c r="R72" s="24" t="s">
        <v>501</v>
      </c>
    </row>
    <row r="73" spans="1:18" x14ac:dyDescent="0.25">
      <c r="A73" s="20" t="s">
        <v>483</v>
      </c>
      <c r="B73" s="20" t="s">
        <v>517</v>
      </c>
      <c r="C73" s="21">
        <v>3.3863383194609603E-2</v>
      </c>
      <c r="D73" s="21">
        <v>2.5310177743387102E-2</v>
      </c>
      <c r="E73" s="21">
        <v>4.5173059521003797E-2</v>
      </c>
      <c r="F73" s="22"/>
      <c r="G73" s="21">
        <v>2.86419890434505E-2</v>
      </c>
      <c r="H73" s="21">
        <v>1.8550246436850999E-2</v>
      </c>
      <c r="I73" s="21">
        <v>4.3977854235734103E-2</v>
      </c>
      <c r="J73" s="22"/>
      <c r="K73" s="21">
        <v>3.0916951627527198E-2</v>
      </c>
      <c r="L73" s="21">
        <v>1.88727843598555E-2</v>
      </c>
      <c r="M73" s="21">
        <v>5.0253727700304701E-2</v>
      </c>
      <c r="N73" s="22"/>
      <c r="O73" s="21">
        <v>6.1651325591339401E-2</v>
      </c>
      <c r="P73" s="21">
        <v>3.6211973294729798E-2</v>
      </c>
      <c r="Q73" s="21">
        <v>0.103051260319151</v>
      </c>
      <c r="R73" s="22"/>
    </row>
    <row r="74" spans="1:18" x14ac:dyDescent="0.25">
      <c r="A74" s="20" t="s">
        <v>483</v>
      </c>
      <c r="B74" s="20" t="s">
        <v>518</v>
      </c>
      <c r="C74" s="21">
        <v>2.2161790372619999E-3</v>
      </c>
      <c r="D74" s="21">
        <v>8.2971416628869999E-4</v>
      </c>
      <c r="E74" s="21">
        <v>5.9057537597792002E-3</v>
      </c>
      <c r="F74" s="22"/>
      <c r="G74" s="21">
        <v>0</v>
      </c>
      <c r="H74" s="22"/>
      <c r="I74" s="22"/>
      <c r="J74" s="22"/>
      <c r="K74" s="21">
        <v>5.3028667005301997E-3</v>
      </c>
      <c r="L74" s="21">
        <v>1.9794349299391998E-3</v>
      </c>
      <c r="M74" s="21">
        <v>1.4127287862594399E-2</v>
      </c>
      <c r="N74" s="22"/>
      <c r="O74" s="21">
        <v>0</v>
      </c>
      <c r="P74" s="22"/>
      <c r="Q74" s="22"/>
      <c r="R74" s="22"/>
    </row>
    <row r="75" spans="1:18" x14ac:dyDescent="0.25">
      <c r="A75" s="20" t="s">
        <v>483</v>
      </c>
      <c r="B75" s="20" t="s">
        <v>519</v>
      </c>
      <c r="C75" s="21">
        <v>9.0307001090619995E-4</v>
      </c>
      <c r="D75" s="21">
        <v>2.7028066105469999E-4</v>
      </c>
      <c r="E75" s="21">
        <v>3.0129003037179E-3</v>
      </c>
      <c r="F75" s="22"/>
      <c r="G75" s="21">
        <v>3.2361333859729999E-4</v>
      </c>
      <c r="H75" s="21">
        <v>4.4941374659398099E-5</v>
      </c>
      <c r="I75" s="21">
        <v>2.3262513311566998E-3</v>
      </c>
      <c r="J75" s="22"/>
      <c r="K75" s="21">
        <v>1.8103172684879E-3</v>
      </c>
      <c r="L75" s="21">
        <v>4.5010811183869998E-4</v>
      </c>
      <c r="M75" s="21">
        <v>7.2512059421008003E-3</v>
      </c>
      <c r="N75" s="22"/>
      <c r="O75" s="21">
        <v>0</v>
      </c>
      <c r="P75" s="22"/>
      <c r="Q75" s="22"/>
      <c r="R75" s="22"/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4.2954432794797097E-2</v>
      </c>
      <c r="D77" s="18">
        <v>3.4842399236053499E-2</v>
      </c>
      <c r="E77" s="18">
        <v>5.2851694296545897E-2</v>
      </c>
      <c r="F77" s="19"/>
      <c r="G77" s="18">
        <v>3.8929275535162899E-2</v>
      </c>
      <c r="H77" s="18">
        <v>2.8790498093427101E-2</v>
      </c>
      <c r="I77" s="18">
        <v>5.2445689869011297E-2</v>
      </c>
      <c r="J77" s="19"/>
      <c r="K77" s="18">
        <v>4.7673785684352397E-2</v>
      </c>
      <c r="L77" s="18">
        <v>3.49931211155445E-2</v>
      </c>
      <c r="M77" s="18">
        <v>6.4641806577252298E-2</v>
      </c>
      <c r="N77" s="19"/>
      <c r="O77" s="18">
        <v>4.1405075905201899E-2</v>
      </c>
      <c r="P77" s="18">
        <v>2.5279711297382001E-2</v>
      </c>
      <c r="Q77" s="18">
        <v>6.7108272350239501E-2</v>
      </c>
      <c r="R77" s="19"/>
    </row>
    <row r="78" spans="1:18" ht="42.75" x14ac:dyDescent="0.25">
      <c r="A78" s="17" t="s">
        <v>484</v>
      </c>
      <c r="B78" s="17" t="s">
        <v>510</v>
      </c>
      <c r="C78" s="18">
        <v>1.46882118512857E-2</v>
      </c>
      <c r="D78" s="18">
        <v>1.03441810338907E-2</v>
      </c>
      <c r="E78" s="18">
        <v>2.0818140132489001E-2</v>
      </c>
      <c r="F78" s="19"/>
      <c r="G78" s="18">
        <v>1.7490683448332E-2</v>
      </c>
      <c r="H78" s="18">
        <v>1.0182250999384799E-2</v>
      </c>
      <c r="I78" s="18">
        <v>2.9886442202744001E-2</v>
      </c>
      <c r="J78" s="19"/>
      <c r="K78" s="18">
        <v>9.9850676732714007E-3</v>
      </c>
      <c r="L78" s="18">
        <v>6.0021678125547996E-3</v>
      </c>
      <c r="M78" s="18">
        <v>1.6566877847572499E-2</v>
      </c>
      <c r="N78" s="19"/>
      <c r="O78" s="18">
        <v>2.0066951420797102E-2</v>
      </c>
      <c r="P78" s="18">
        <v>8.4524225473033999E-3</v>
      </c>
      <c r="Q78" s="18">
        <v>4.6886412915153303E-2</v>
      </c>
      <c r="R78" s="24" t="s">
        <v>501</v>
      </c>
    </row>
    <row r="79" spans="1:18" ht="57" x14ac:dyDescent="0.25">
      <c r="A79" s="17" t="s">
        <v>484</v>
      </c>
      <c r="B79" s="17" t="s">
        <v>511</v>
      </c>
      <c r="C79" s="18">
        <v>3.8489113398837697E-2</v>
      </c>
      <c r="D79" s="18">
        <v>3.1710813159800399E-2</v>
      </c>
      <c r="E79" s="18">
        <v>4.6646500824762703E-2</v>
      </c>
      <c r="F79" s="19"/>
      <c r="G79" s="18">
        <v>3.6602772267306599E-2</v>
      </c>
      <c r="H79" s="18">
        <v>2.6844074939887899E-2</v>
      </c>
      <c r="I79" s="18">
        <v>4.9727793673983202E-2</v>
      </c>
      <c r="J79" s="19"/>
      <c r="K79" s="18">
        <v>3.6388859591582799E-2</v>
      </c>
      <c r="L79" s="18">
        <v>2.7198781075677001E-2</v>
      </c>
      <c r="M79" s="18">
        <v>4.8529227980636497E-2</v>
      </c>
      <c r="N79" s="19"/>
      <c r="O79" s="18">
        <v>5.0844749094278198E-2</v>
      </c>
      <c r="P79" s="18">
        <v>3.1157553105961699E-2</v>
      </c>
      <c r="Q79" s="18">
        <v>8.1919671762544902E-2</v>
      </c>
      <c r="R79" s="19"/>
    </row>
    <row r="80" spans="1:18" ht="57" x14ac:dyDescent="0.25">
      <c r="A80" s="17" t="s">
        <v>484</v>
      </c>
      <c r="B80" s="17" t="s">
        <v>512</v>
      </c>
      <c r="C80" s="18">
        <v>0.285032673617656</v>
      </c>
      <c r="D80" s="18">
        <v>0.26534007911968399</v>
      </c>
      <c r="E80" s="18">
        <v>0.30557887126483302</v>
      </c>
      <c r="F80" s="19"/>
      <c r="G80" s="18">
        <v>0.29947107588891497</v>
      </c>
      <c r="H80" s="18">
        <v>0.27233338383720501</v>
      </c>
      <c r="I80" s="18">
        <v>0.32809370662991399</v>
      </c>
      <c r="J80" s="19"/>
      <c r="K80" s="18">
        <v>0.27934173129634099</v>
      </c>
      <c r="L80" s="18">
        <v>0.25032412400466603</v>
      </c>
      <c r="M80" s="18">
        <v>0.310330639301855</v>
      </c>
      <c r="N80" s="19"/>
      <c r="O80" s="18">
        <v>0.25649718298220903</v>
      </c>
      <c r="P80" s="18">
        <v>0.20675680231185201</v>
      </c>
      <c r="Q80" s="18">
        <v>0.313474979402878</v>
      </c>
      <c r="R80" s="19"/>
    </row>
    <row r="81" spans="1:18" ht="28.5" x14ac:dyDescent="0.25">
      <c r="A81" s="17" t="s">
        <v>484</v>
      </c>
      <c r="B81" s="17" t="s">
        <v>513</v>
      </c>
      <c r="C81" s="18">
        <v>0.51340216908941205</v>
      </c>
      <c r="D81" s="18">
        <v>0.490242775270475</v>
      </c>
      <c r="E81" s="18">
        <v>0.53650415737347101</v>
      </c>
      <c r="F81" s="19"/>
      <c r="G81" s="18">
        <v>0.51775260017552505</v>
      </c>
      <c r="H81" s="18">
        <v>0.48655528074587701</v>
      </c>
      <c r="I81" s="18">
        <v>0.54881213142599905</v>
      </c>
      <c r="J81" s="19"/>
      <c r="K81" s="18">
        <v>0.52310479584942704</v>
      </c>
      <c r="L81" s="18">
        <v>0.48889103583809401</v>
      </c>
      <c r="M81" s="18">
        <v>0.55710309003075498</v>
      </c>
      <c r="N81" s="19"/>
      <c r="O81" s="18">
        <v>0.470165579709731</v>
      </c>
      <c r="P81" s="18">
        <v>0.41585771618027401</v>
      </c>
      <c r="Q81" s="18">
        <v>0.52518920504204003</v>
      </c>
      <c r="R81" s="19"/>
    </row>
    <row r="82" spans="1:18" ht="71.25" x14ac:dyDescent="0.25">
      <c r="A82" s="17" t="s">
        <v>484</v>
      </c>
      <c r="B82" s="17" t="s">
        <v>514</v>
      </c>
      <c r="C82" s="18">
        <v>3.0409822600459501E-2</v>
      </c>
      <c r="D82" s="18">
        <v>2.4804618174367101E-2</v>
      </c>
      <c r="E82" s="18">
        <v>3.7233298326092498E-2</v>
      </c>
      <c r="F82" s="19"/>
      <c r="G82" s="18">
        <v>2.9439220688389299E-2</v>
      </c>
      <c r="H82" s="18">
        <v>2.1860460128863401E-2</v>
      </c>
      <c r="I82" s="18">
        <v>3.9539237270695901E-2</v>
      </c>
      <c r="J82" s="19"/>
      <c r="K82" s="18">
        <v>3.1376704483237303E-2</v>
      </c>
      <c r="L82" s="18">
        <v>2.2912101634135301E-2</v>
      </c>
      <c r="M82" s="18">
        <v>4.2831373168242197E-2</v>
      </c>
      <c r="N82" s="19"/>
      <c r="O82" s="18">
        <v>3.05553547598593E-2</v>
      </c>
      <c r="P82" s="18">
        <v>1.8662027975405199E-2</v>
      </c>
      <c r="Q82" s="18">
        <v>4.9644863679778398E-2</v>
      </c>
      <c r="R82" s="19"/>
    </row>
    <row r="83" spans="1:18" ht="28.5" x14ac:dyDescent="0.25">
      <c r="A83" s="17" t="s">
        <v>484</v>
      </c>
      <c r="B83" s="17" t="s">
        <v>515</v>
      </c>
      <c r="C83" s="18">
        <v>2.4100486573320701E-2</v>
      </c>
      <c r="D83" s="18">
        <v>1.7866549812421698E-2</v>
      </c>
      <c r="E83" s="18">
        <v>3.2437708109657799E-2</v>
      </c>
      <c r="F83" s="19"/>
      <c r="G83" s="18">
        <v>1.59425620381482E-2</v>
      </c>
      <c r="H83" s="18">
        <v>9.2915831722583005E-3</v>
      </c>
      <c r="I83" s="18">
        <v>2.72235353337596E-2</v>
      </c>
      <c r="J83" s="19"/>
      <c r="K83" s="18">
        <v>1.8245554230413699E-2</v>
      </c>
      <c r="L83" s="18">
        <v>1.15842678761536E-2</v>
      </c>
      <c r="M83" s="18">
        <v>2.8626335025171298E-2</v>
      </c>
      <c r="N83" s="19"/>
      <c r="O83" s="18">
        <v>6.7741735280406001E-2</v>
      </c>
      <c r="P83" s="18">
        <v>4.2163218508880398E-2</v>
      </c>
      <c r="Q83" s="18">
        <v>0.107102478895112</v>
      </c>
      <c r="R83" s="19"/>
    </row>
    <row r="84" spans="1:18" ht="42.75" x14ac:dyDescent="0.25">
      <c r="A84" s="17" t="s">
        <v>484</v>
      </c>
      <c r="B84" s="17" t="s">
        <v>516</v>
      </c>
      <c r="C84" s="18">
        <v>5.3082530748914999E-3</v>
      </c>
      <c r="D84" s="18">
        <v>3.4439851617102E-3</v>
      </c>
      <c r="E84" s="18">
        <v>8.1733935044329999E-3</v>
      </c>
      <c r="F84" s="19"/>
      <c r="G84" s="18">
        <v>3.5216592681041E-3</v>
      </c>
      <c r="H84" s="18">
        <v>1.7803827299065001E-3</v>
      </c>
      <c r="I84" s="18">
        <v>6.9541009616095996E-3</v>
      </c>
      <c r="J84" s="19"/>
      <c r="K84" s="18">
        <v>7.1142774007762E-3</v>
      </c>
      <c r="L84" s="18">
        <v>3.7953297677143002E-3</v>
      </c>
      <c r="M84" s="18">
        <v>1.3296845794661401E-2</v>
      </c>
      <c r="N84" s="19"/>
      <c r="O84" s="18">
        <v>5.4964116264752004E-3</v>
      </c>
      <c r="P84" s="18">
        <v>1.8046047330334001E-3</v>
      </c>
      <c r="Q84" s="18">
        <v>1.6615093835083999E-2</v>
      </c>
      <c r="R84" s="19"/>
    </row>
    <row r="85" spans="1:18" x14ac:dyDescent="0.25">
      <c r="A85" s="17" t="s">
        <v>484</v>
      </c>
      <c r="B85" s="17" t="s">
        <v>517</v>
      </c>
      <c r="C85" s="18">
        <v>3.8127751896935798E-2</v>
      </c>
      <c r="D85" s="18">
        <v>3.12101404597755E-2</v>
      </c>
      <c r="E85" s="18">
        <v>4.6505024615180399E-2</v>
      </c>
      <c r="F85" s="19"/>
      <c r="G85" s="18">
        <v>3.7692417913684099E-2</v>
      </c>
      <c r="H85" s="18">
        <v>2.8082925461644301E-2</v>
      </c>
      <c r="I85" s="18">
        <v>5.04195328281387E-2</v>
      </c>
      <c r="J85" s="19"/>
      <c r="K85" s="18">
        <v>3.5743034415546597E-2</v>
      </c>
      <c r="L85" s="18">
        <v>2.5900705270960601E-2</v>
      </c>
      <c r="M85" s="18">
        <v>4.9136808366005501E-2</v>
      </c>
      <c r="N85" s="19"/>
      <c r="O85" s="18">
        <v>4.6743577435003597E-2</v>
      </c>
      <c r="P85" s="18">
        <v>3.0618016525692099E-2</v>
      </c>
      <c r="Q85" s="18">
        <v>7.0742193742049098E-2</v>
      </c>
      <c r="R85" s="19"/>
    </row>
    <row r="86" spans="1:18" x14ac:dyDescent="0.25">
      <c r="A86" s="17" t="s">
        <v>484</v>
      </c>
      <c r="B86" s="17" t="s">
        <v>518</v>
      </c>
      <c r="C86" s="18">
        <v>6.8504804696525E-3</v>
      </c>
      <c r="D86" s="18">
        <v>4.3182700636363999E-3</v>
      </c>
      <c r="E86" s="18">
        <v>1.08513826529677E-2</v>
      </c>
      <c r="F86" s="19"/>
      <c r="G86" s="18">
        <v>3.0695293098448001E-3</v>
      </c>
      <c r="H86" s="18">
        <v>9.4734204420260002E-4</v>
      </c>
      <c r="I86" s="18">
        <v>9.8986292459039005E-3</v>
      </c>
      <c r="J86" s="19"/>
      <c r="K86" s="18">
        <v>9.6063482320572994E-3</v>
      </c>
      <c r="L86" s="18">
        <v>5.5149582595047002E-3</v>
      </c>
      <c r="M86" s="18">
        <v>1.66821077805492E-2</v>
      </c>
      <c r="N86" s="19"/>
      <c r="O86" s="18">
        <v>1.0483381786038399E-2</v>
      </c>
      <c r="P86" s="18">
        <v>3.5306387010461001E-3</v>
      </c>
      <c r="Q86" s="18">
        <v>3.0705970627797001E-2</v>
      </c>
      <c r="R86" s="24" t="s">
        <v>501</v>
      </c>
    </row>
    <row r="87" spans="1:18" x14ac:dyDescent="0.25">
      <c r="A87" s="17" t="s">
        <v>484</v>
      </c>
      <c r="B87" s="17" t="s">
        <v>519</v>
      </c>
      <c r="C87" s="18">
        <v>6.3660463275230002E-4</v>
      </c>
      <c r="D87" s="18">
        <v>1.5910684483889999E-4</v>
      </c>
      <c r="E87" s="18">
        <v>2.5434822875260001E-3</v>
      </c>
      <c r="F87" s="19"/>
      <c r="G87" s="18">
        <v>8.8203466588572204E-5</v>
      </c>
      <c r="H87" s="18">
        <v>1.2331115357268899E-5</v>
      </c>
      <c r="I87" s="18">
        <v>6.3061783341799996E-4</v>
      </c>
      <c r="J87" s="19"/>
      <c r="K87" s="18">
        <v>1.4198411429924001E-3</v>
      </c>
      <c r="L87" s="18">
        <v>3.2552501726899999E-4</v>
      </c>
      <c r="M87" s="18">
        <v>6.1702092364823999E-3</v>
      </c>
      <c r="N87" s="19"/>
      <c r="O87" s="18">
        <v>0</v>
      </c>
      <c r="P87" s="19"/>
      <c r="Q87" s="19"/>
      <c r="R87" s="19"/>
    </row>
    <row r="88" spans="1:18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  <c r="O88" s="18">
        <v>0</v>
      </c>
      <c r="P88" s="19"/>
      <c r="Q88" s="19"/>
      <c r="R88" s="19"/>
    </row>
    <row r="89" spans="1:18" x14ac:dyDescent="0.25">
      <c r="A89" s="20" t="s">
        <v>485</v>
      </c>
      <c r="B89" s="20" t="s">
        <v>509</v>
      </c>
      <c r="C89" s="21">
        <v>7.2253713207954096E-2</v>
      </c>
      <c r="D89" s="21">
        <v>6.6471526298744602E-2</v>
      </c>
      <c r="E89" s="21">
        <v>7.8496584346012102E-2</v>
      </c>
      <c r="F89" s="22"/>
      <c r="G89" s="21">
        <v>6.5277268942750002E-2</v>
      </c>
      <c r="H89" s="21">
        <v>5.6945395810331902E-2</v>
      </c>
      <c r="I89" s="21">
        <v>7.47316027811155E-2</v>
      </c>
      <c r="J89" s="22"/>
      <c r="K89" s="21">
        <v>7.88684423922483E-2</v>
      </c>
      <c r="L89" s="21">
        <v>6.9893298469140497E-2</v>
      </c>
      <c r="M89" s="21">
        <v>8.8885962556519302E-2</v>
      </c>
      <c r="N89" s="22"/>
      <c r="O89" s="21">
        <v>7.2749045248336502E-2</v>
      </c>
      <c r="P89" s="21">
        <v>6.1447801029261E-2</v>
      </c>
      <c r="Q89" s="21">
        <v>8.5938455027505106E-2</v>
      </c>
      <c r="R89" s="22"/>
    </row>
    <row r="90" spans="1:18" ht="42.75" x14ac:dyDescent="0.25">
      <c r="A90" s="20" t="s">
        <v>485</v>
      </c>
      <c r="B90" s="20" t="s">
        <v>510</v>
      </c>
      <c r="C90" s="21">
        <v>1.49548591952481E-2</v>
      </c>
      <c r="D90" s="21">
        <v>1.252470468649E-2</v>
      </c>
      <c r="E90" s="21">
        <v>1.7848011439785101E-2</v>
      </c>
      <c r="F90" s="22"/>
      <c r="G90" s="21">
        <v>1.3262321402594601E-2</v>
      </c>
      <c r="H90" s="21">
        <v>1.0078726650373E-2</v>
      </c>
      <c r="I90" s="21">
        <v>1.74338167445869E-2</v>
      </c>
      <c r="J90" s="22"/>
      <c r="K90" s="21">
        <v>1.6540593236985E-2</v>
      </c>
      <c r="L90" s="21">
        <v>1.2466382691384999E-2</v>
      </c>
      <c r="M90" s="21">
        <v>2.1916769139479899E-2</v>
      </c>
      <c r="N90" s="22"/>
      <c r="O90" s="21">
        <v>1.51112252095586E-2</v>
      </c>
      <c r="P90" s="21">
        <v>1.0418987950579999E-2</v>
      </c>
      <c r="Q90" s="21">
        <v>2.1869930791563401E-2</v>
      </c>
      <c r="R90" s="22"/>
    </row>
    <row r="91" spans="1:18" ht="57" x14ac:dyDescent="0.25">
      <c r="A91" s="20" t="s">
        <v>485</v>
      </c>
      <c r="B91" s="20" t="s">
        <v>511</v>
      </c>
      <c r="C91" s="21">
        <v>5.8328958037264997E-2</v>
      </c>
      <c r="D91" s="21">
        <v>5.35154769829621E-2</v>
      </c>
      <c r="E91" s="21">
        <v>6.3546322416880199E-2</v>
      </c>
      <c r="F91" s="22"/>
      <c r="G91" s="21">
        <v>5.5931393476412301E-2</v>
      </c>
      <c r="H91" s="21">
        <v>4.8866143965439902E-2</v>
      </c>
      <c r="I91" s="21">
        <v>6.3949481232773595E-2</v>
      </c>
      <c r="J91" s="22"/>
      <c r="K91" s="21">
        <v>5.6138708706148899E-2</v>
      </c>
      <c r="L91" s="21">
        <v>4.8974712051387301E-2</v>
      </c>
      <c r="M91" s="21">
        <v>6.4279820562038403E-2</v>
      </c>
      <c r="N91" s="22"/>
      <c r="O91" s="21">
        <v>6.6980250249876694E-2</v>
      </c>
      <c r="P91" s="21">
        <v>5.5436016258396302E-2</v>
      </c>
      <c r="Q91" s="21">
        <v>8.0723055889193804E-2</v>
      </c>
      <c r="R91" s="22"/>
    </row>
    <row r="92" spans="1:18" ht="57" x14ac:dyDescent="0.25">
      <c r="A92" s="20" t="s">
        <v>485</v>
      </c>
      <c r="B92" s="20" t="s">
        <v>512</v>
      </c>
      <c r="C92" s="21">
        <v>0.24114164510977101</v>
      </c>
      <c r="D92" s="21">
        <v>0.23177117093525201</v>
      </c>
      <c r="E92" s="21">
        <v>0.25076730195967101</v>
      </c>
      <c r="F92" s="22"/>
      <c r="G92" s="21">
        <v>0.236354195583066</v>
      </c>
      <c r="H92" s="21">
        <v>0.22169937363297501</v>
      </c>
      <c r="I92" s="21">
        <v>0.25166449821334402</v>
      </c>
      <c r="J92" s="22"/>
      <c r="K92" s="21">
        <v>0.25721216552027298</v>
      </c>
      <c r="L92" s="21">
        <v>0.24217588960136899</v>
      </c>
      <c r="M92" s="21">
        <v>0.27284589407687199</v>
      </c>
      <c r="N92" s="22"/>
      <c r="O92" s="21">
        <v>0.219571059736521</v>
      </c>
      <c r="P92" s="21">
        <v>0.201359015458527</v>
      </c>
      <c r="Q92" s="21">
        <v>0.238937494496819</v>
      </c>
      <c r="R92" s="22"/>
    </row>
    <row r="93" spans="1:18" ht="28.5" x14ac:dyDescent="0.25">
      <c r="A93" s="20" t="s">
        <v>485</v>
      </c>
      <c r="B93" s="20" t="s">
        <v>513</v>
      </c>
      <c r="C93" s="21">
        <v>0.51519499668191904</v>
      </c>
      <c r="D93" s="21">
        <v>0.50395459040110302</v>
      </c>
      <c r="E93" s="21">
        <v>0.52642005105549505</v>
      </c>
      <c r="F93" s="22"/>
      <c r="G93" s="21">
        <v>0.57047564260184402</v>
      </c>
      <c r="H93" s="21">
        <v>0.55264472201673498</v>
      </c>
      <c r="I93" s="21">
        <v>0.58812552932123097</v>
      </c>
      <c r="J93" s="22"/>
      <c r="K93" s="21">
        <v>0.503997923126556</v>
      </c>
      <c r="L93" s="21">
        <v>0.48614460119629299</v>
      </c>
      <c r="M93" s="21">
        <v>0.52184105580409901</v>
      </c>
      <c r="N93" s="22"/>
      <c r="O93" s="21">
        <v>0.43295328200625899</v>
      </c>
      <c r="P93" s="21">
        <v>0.40981556962809101</v>
      </c>
      <c r="Q93" s="21">
        <v>0.45638714452126</v>
      </c>
      <c r="R93" s="22"/>
    </row>
    <row r="94" spans="1:18" ht="71.25" x14ac:dyDescent="0.25">
      <c r="A94" s="20" t="s">
        <v>485</v>
      </c>
      <c r="B94" s="20" t="s">
        <v>514</v>
      </c>
      <c r="C94" s="21">
        <v>3.8162318095209098E-2</v>
      </c>
      <c r="D94" s="21">
        <v>3.4245548531070202E-2</v>
      </c>
      <c r="E94" s="21">
        <v>4.2507343360470198E-2</v>
      </c>
      <c r="F94" s="22"/>
      <c r="G94" s="21">
        <v>3.3588394611166403E-2</v>
      </c>
      <c r="H94" s="21">
        <v>2.8125952767483999E-2</v>
      </c>
      <c r="I94" s="21">
        <v>4.0067979323857E-2</v>
      </c>
      <c r="J94" s="22"/>
      <c r="K94" s="21">
        <v>4.0467345826831598E-2</v>
      </c>
      <c r="L94" s="21">
        <v>3.3766811460339399E-2</v>
      </c>
      <c r="M94" s="21">
        <v>4.8430858904327898E-2</v>
      </c>
      <c r="N94" s="22"/>
      <c r="O94" s="21">
        <v>4.2347572437216298E-2</v>
      </c>
      <c r="P94" s="21">
        <v>3.4179110534484698E-2</v>
      </c>
      <c r="Q94" s="21">
        <v>5.2362375929911401E-2</v>
      </c>
      <c r="R94" s="22"/>
    </row>
    <row r="95" spans="1:18" ht="28.5" x14ac:dyDescent="0.25">
      <c r="A95" s="20" t="s">
        <v>485</v>
      </c>
      <c r="B95" s="20" t="s">
        <v>515</v>
      </c>
      <c r="C95" s="21">
        <v>2.9899873720187799E-2</v>
      </c>
      <c r="D95" s="21">
        <v>2.65892534604718E-2</v>
      </c>
      <c r="E95" s="21">
        <v>3.3608466376806603E-2</v>
      </c>
      <c r="F95" s="22"/>
      <c r="G95" s="21">
        <v>7.8394311129892993E-3</v>
      </c>
      <c r="H95" s="21">
        <v>5.6432647395172003E-3</v>
      </c>
      <c r="I95" s="21">
        <v>1.08809182102168E-2</v>
      </c>
      <c r="J95" s="22"/>
      <c r="K95" s="21">
        <v>2.0396495215806599E-2</v>
      </c>
      <c r="L95" s="21">
        <v>1.63515787417262E-2</v>
      </c>
      <c r="M95" s="21">
        <v>2.54161551214524E-2</v>
      </c>
      <c r="N95" s="22"/>
      <c r="O95" s="21">
        <v>8.9266992581763002E-2</v>
      </c>
      <c r="P95" s="21">
        <v>7.7317506218469501E-2</v>
      </c>
      <c r="Q95" s="21">
        <v>0.10285740707810299</v>
      </c>
      <c r="R95" s="22"/>
    </row>
    <row r="96" spans="1:18" ht="42.75" x14ac:dyDescent="0.25">
      <c r="A96" s="20" t="s">
        <v>485</v>
      </c>
      <c r="B96" s="20" t="s">
        <v>516</v>
      </c>
      <c r="C96" s="21">
        <v>4.6452051793574997E-3</v>
      </c>
      <c r="D96" s="21">
        <v>3.4301582370042001E-3</v>
      </c>
      <c r="E96" s="21">
        <v>6.2879361796178996E-3</v>
      </c>
      <c r="F96" s="22"/>
      <c r="G96" s="21">
        <v>3.0981615103732999E-3</v>
      </c>
      <c r="H96" s="21">
        <v>1.7058398074852E-3</v>
      </c>
      <c r="I96" s="21">
        <v>5.6205104307371998E-3</v>
      </c>
      <c r="J96" s="22"/>
      <c r="K96" s="21">
        <v>2.7083766312642E-3</v>
      </c>
      <c r="L96" s="21">
        <v>1.4531760581111E-3</v>
      </c>
      <c r="M96" s="21">
        <v>5.0422989623447002E-3</v>
      </c>
      <c r="N96" s="22"/>
      <c r="O96" s="21">
        <v>1.12223105781496E-2</v>
      </c>
      <c r="P96" s="21">
        <v>7.3740625512746004E-3</v>
      </c>
      <c r="Q96" s="21">
        <v>1.7044331939822702E-2</v>
      </c>
      <c r="R96" s="22"/>
    </row>
    <row r="97" spans="1:18" x14ac:dyDescent="0.25">
      <c r="A97" s="20" t="s">
        <v>485</v>
      </c>
      <c r="B97" s="20" t="s">
        <v>517</v>
      </c>
      <c r="C97" s="21">
        <v>1.98068906741138E-2</v>
      </c>
      <c r="D97" s="21">
        <v>1.7054089564502599E-2</v>
      </c>
      <c r="E97" s="21">
        <v>2.29936432382634E-2</v>
      </c>
      <c r="F97" s="22"/>
      <c r="G97" s="21">
        <v>9.9386746894018999E-3</v>
      </c>
      <c r="H97" s="21">
        <v>7.3604397828777998E-3</v>
      </c>
      <c r="I97" s="21">
        <v>1.3407822205091E-2</v>
      </c>
      <c r="J97" s="22"/>
      <c r="K97" s="21">
        <v>1.7264976632949999E-2</v>
      </c>
      <c r="L97" s="21">
        <v>1.37714391695422E-2</v>
      </c>
      <c r="M97" s="21">
        <v>2.1625321520140399E-2</v>
      </c>
      <c r="N97" s="22"/>
      <c r="O97" s="21">
        <v>4.3115734598252402E-2</v>
      </c>
      <c r="P97" s="21">
        <v>3.4414014132894702E-2</v>
      </c>
      <c r="Q97" s="21">
        <v>5.3894910290295799E-2</v>
      </c>
      <c r="R97" s="22"/>
    </row>
    <row r="98" spans="1:18" x14ac:dyDescent="0.25">
      <c r="A98" s="20" t="s">
        <v>485</v>
      </c>
      <c r="B98" s="20" t="s">
        <v>518</v>
      </c>
      <c r="C98" s="21">
        <v>4.5377730534845E-3</v>
      </c>
      <c r="D98" s="21">
        <v>3.3477717323253998E-3</v>
      </c>
      <c r="E98" s="21">
        <v>6.1481636896555999E-3</v>
      </c>
      <c r="F98" s="22"/>
      <c r="G98" s="21">
        <v>3.1051225253981001E-3</v>
      </c>
      <c r="H98" s="21">
        <v>1.5231141792782E-3</v>
      </c>
      <c r="I98" s="21">
        <v>6.3199100521491997E-3</v>
      </c>
      <c r="J98" s="22"/>
      <c r="K98" s="21">
        <v>5.1108172851254997E-3</v>
      </c>
      <c r="L98" s="21">
        <v>3.2836061058027E-3</v>
      </c>
      <c r="M98" s="21">
        <v>7.9467004933579995E-3</v>
      </c>
      <c r="N98" s="22"/>
      <c r="O98" s="21">
        <v>6.1316830031403003E-3</v>
      </c>
      <c r="P98" s="21">
        <v>3.9316131359195998E-3</v>
      </c>
      <c r="Q98" s="21">
        <v>9.5510729431332007E-3</v>
      </c>
      <c r="R98" s="22"/>
    </row>
    <row r="99" spans="1:18" x14ac:dyDescent="0.25">
      <c r="A99" s="20" t="s">
        <v>485</v>
      </c>
      <c r="B99" s="20" t="s">
        <v>519</v>
      </c>
      <c r="C99" s="21">
        <v>9.8611160305260006E-4</v>
      </c>
      <c r="D99" s="21">
        <v>4.7979966487020001E-4</v>
      </c>
      <c r="E99" s="21">
        <v>2.0256299487630002E-3</v>
      </c>
      <c r="F99" s="22"/>
      <c r="G99" s="21">
        <v>1.1293935440034001E-3</v>
      </c>
      <c r="H99" s="21">
        <v>4.4807187369750001E-4</v>
      </c>
      <c r="I99" s="21">
        <v>2.8437605412471E-3</v>
      </c>
      <c r="J99" s="22"/>
      <c r="K99" s="21">
        <v>1.0739816427721999E-3</v>
      </c>
      <c r="L99" s="21">
        <v>3.0803405391260002E-4</v>
      </c>
      <c r="M99" s="21">
        <v>3.7373895616528998E-3</v>
      </c>
      <c r="N99" s="22"/>
      <c r="O99" s="21">
        <v>5.5084435092769997E-4</v>
      </c>
      <c r="P99" s="21">
        <v>7.7484663177244096E-5</v>
      </c>
      <c r="Q99" s="21">
        <v>3.9047018412304E-3</v>
      </c>
      <c r="R99" s="22"/>
    </row>
    <row r="100" spans="1:18" x14ac:dyDescent="0.25">
      <c r="A100" s="20" t="s">
        <v>485</v>
      </c>
      <c r="B100" s="20" t="s">
        <v>520</v>
      </c>
      <c r="C100" s="21">
        <v>8.7655442438942498E-5</v>
      </c>
      <c r="D100" s="21">
        <v>1.9117550342840602E-5</v>
      </c>
      <c r="E100" s="21">
        <v>4.01808230877E-4</v>
      </c>
      <c r="F100" s="22"/>
      <c r="G100" s="21">
        <v>0</v>
      </c>
      <c r="H100" s="22"/>
      <c r="I100" s="22"/>
      <c r="J100" s="22"/>
      <c r="K100" s="21">
        <v>2.201737830356E-4</v>
      </c>
      <c r="L100" s="21">
        <v>4.8001712453693802E-5</v>
      </c>
      <c r="M100" s="21">
        <v>1.0092676464826E-3</v>
      </c>
      <c r="N100" s="22"/>
      <c r="O100" s="21">
        <v>0</v>
      </c>
      <c r="P100" s="22"/>
      <c r="Q100" s="22"/>
      <c r="R100" s="22"/>
    </row>
    <row r="101" spans="1:18" x14ac:dyDescent="0.25">
      <c r="A101" s="17" t="s">
        <v>486</v>
      </c>
      <c r="B101" s="17" t="s">
        <v>509</v>
      </c>
      <c r="C101" s="18">
        <v>5.13579995814685E-2</v>
      </c>
      <c r="D101" s="18">
        <v>4.0338412756437403E-2</v>
      </c>
      <c r="E101" s="18">
        <v>6.5183429913609495E-2</v>
      </c>
      <c r="F101" s="19"/>
      <c r="G101" s="18">
        <v>6.3021619425250697E-2</v>
      </c>
      <c r="H101" s="18">
        <v>4.3666194663428803E-2</v>
      </c>
      <c r="I101" s="18">
        <v>9.0147772678787597E-2</v>
      </c>
      <c r="J101" s="19"/>
      <c r="K101" s="18">
        <v>4.1743852264504201E-2</v>
      </c>
      <c r="L101" s="18">
        <v>2.9332936080478801E-2</v>
      </c>
      <c r="M101" s="18">
        <v>5.9086245696960901E-2</v>
      </c>
      <c r="N101" s="19"/>
      <c r="O101" s="18">
        <v>3.58218139385139E-2</v>
      </c>
      <c r="P101" s="18">
        <v>2.0062544129785899E-2</v>
      </c>
      <c r="Q101" s="18">
        <v>6.3162207397196607E-2</v>
      </c>
      <c r="R101" s="19"/>
    </row>
    <row r="102" spans="1:18" ht="42.75" x14ac:dyDescent="0.25">
      <c r="A102" s="17" t="s">
        <v>486</v>
      </c>
      <c r="B102" s="17" t="s">
        <v>510</v>
      </c>
      <c r="C102" s="18">
        <v>9.5558230600501001E-3</v>
      </c>
      <c r="D102" s="18">
        <v>6.2297070985577003E-3</v>
      </c>
      <c r="E102" s="18">
        <v>1.46316460135048E-2</v>
      </c>
      <c r="F102" s="19"/>
      <c r="G102" s="18">
        <v>7.8586727421281009E-3</v>
      </c>
      <c r="H102" s="18">
        <v>3.8144970056854998E-3</v>
      </c>
      <c r="I102" s="18">
        <v>1.6121145323868699E-2</v>
      </c>
      <c r="J102" s="19"/>
      <c r="K102" s="18">
        <v>6.8677273303772999E-3</v>
      </c>
      <c r="L102" s="18">
        <v>3.0203254016548998E-3</v>
      </c>
      <c r="M102" s="18">
        <v>1.55397015639173E-2</v>
      </c>
      <c r="N102" s="19"/>
      <c r="O102" s="18">
        <v>2.51248420481427E-2</v>
      </c>
      <c r="P102" s="18">
        <v>1.18302159977053E-2</v>
      </c>
      <c r="Q102" s="18">
        <v>5.2565037198497901E-2</v>
      </c>
      <c r="R102" s="19"/>
    </row>
    <row r="103" spans="1:18" ht="57" x14ac:dyDescent="0.25">
      <c r="A103" s="17" t="s">
        <v>486</v>
      </c>
      <c r="B103" s="17" t="s">
        <v>511</v>
      </c>
      <c r="C103" s="18">
        <v>5.1203055678330299E-2</v>
      </c>
      <c r="D103" s="18">
        <v>4.1401070649636801E-2</v>
      </c>
      <c r="E103" s="18">
        <v>6.3172791358025004E-2</v>
      </c>
      <c r="F103" s="19"/>
      <c r="G103" s="18">
        <v>5.06727064648013E-2</v>
      </c>
      <c r="H103" s="18">
        <v>3.9822541407057502E-2</v>
      </c>
      <c r="I103" s="18">
        <v>6.42812250166334E-2</v>
      </c>
      <c r="J103" s="19"/>
      <c r="K103" s="18">
        <v>4.8669527146729799E-2</v>
      </c>
      <c r="L103" s="18">
        <v>3.4630964978619803E-2</v>
      </c>
      <c r="M103" s="18">
        <v>6.7998133317324794E-2</v>
      </c>
      <c r="N103" s="19"/>
      <c r="O103" s="18">
        <v>6.1582780914460698E-2</v>
      </c>
      <c r="P103" s="18">
        <v>3.43156676995926E-2</v>
      </c>
      <c r="Q103" s="18">
        <v>0.108091088847231</v>
      </c>
      <c r="R103" s="24" t="s">
        <v>501</v>
      </c>
    </row>
    <row r="104" spans="1:18" ht="57" x14ac:dyDescent="0.25">
      <c r="A104" s="17" t="s">
        <v>486</v>
      </c>
      <c r="B104" s="17" t="s">
        <v>512</v>
      </c>
      <c r="C104" s="18">
        <v>0.306684922433137</v>
      </c>
      <c r="D104" s="18">
        <v>0.283335168803935</v>
      </c>
      <c r="E104" s="18">
        <v>0.33107000707560003</v>
      </c>
      <c r="F104" s="19"/>
      <c r="G104" s="18">
        <v>0.29244949440364998</v>
      </c>
      <c r="H104" s="18">
        <v>0.261922757417203</v>
      </c>
      <c r="I104" s="18">
        <v>0.32496759724368002</v>
      </c>
      <c r="J104" s="19"/>
      <c r="K104" s="18">
        <v>0.31819742996376299</v>
      </c>
      <c r="L104" s="18">
        <v>0.28670128169041498</v>
      </c>
      <c r="M104" s="18">
        <v>0.35144884142083999</v>
      </c>
      <c r="N104" s="19"/>
      <c r="O104" s="18">
        <v>0.32636820820407503</v>
      </c>
      <c r="P104" s="18">
        <v>0.26808932521309897</v>
      </c>
      <c r="Q104" s="18">
        <v>0.39055577803167002</v>
      </c>
      <c r="R104" s="19"/>
    </row>
    <row r="105" spans="1:18" ht="28.5" x14ac:dyDescent="0.25">
      <c r="A105" s="17" t="s">
        <v>486</v>
      </c>
      <c r="B105" s="17" t="s">
        <v>513</v>
      </c>
      <c r="C105" s="18">
        <v>0.50646277135571405</v>
      </c>
      <c r="D105" s="18">
        <v>0.48240470134743502</v>
      </c>
      <c r="E105" s="18">
        <v>0.53049094881449899</v>
      </c>
      <c r="F105" s="19"/>
      <c r="G105" s="18">
        <v>0.52870967895020604</v>
      </c>
      <c r="H105" s="18">
        <v>0.49446466894490998</v>
      </c>
      <c r="I105" s="18">
        <v>0.56268656634554504</v>
      </c>
      <c r="J105" s="19"/>
      <c r="K105" s="18">
        <v>0.50700935365459499</v>
      </c>
      <c r="L105" s="18">
        <v>0.47369821529309097</v>
      </c>
      <c r="M105" s="18">
        <v>0.54025837341914895</v>
      </c>
      <c r="N105" s="19"/>
      <c r="O105" s="18">
        <v>0.41533725424713802</v>
      </c>
      <c r="P105" s="18">
        <v>0.35769212219903701</v>
      </c>
      <c r="Q105" s="18">
        <v>0.47539650478557199</v>
      </c>
      <c r="R105" s="19"/>
    </row>
    <row r="106" spans="1:18" ht="71.25" x14ac:dyDescent="0.25">
      <c r="A106" s="17" t="s">
        <v>486</v>
      </c>
      <c r="B106" s="17" t="s">
        <v>514</v>
      </c>
      <c r="C106" s="18">
        <v>2.21996087876873E-2</v>
      </c>
      <c r="D106" s="18">
        <v>1.60411417670666E-2</v>
      </c>
      <c r="E106" s="18">
        <v>3.0648770513056998E-2</v>
      </c>
      <c r="F106" s="19"/>
      <c r="G106" s="18">
        <v>1.6150957534212501E-2</v>
      </c>
      <c r="H106" s="18">
        <v>1.0141885206493499E-2</v>
      </c>
      <c r="I106" s="18">
        <v>2.5628227301841802E-2</v>
      </c>
      <c r="J106" s="19"/>
      <c r="K106" s="18">
        <v>3.2571681153434798E-2</v>
      </c>
      <c r="L106" s="18">
        <v>1.9931662607226099E-2</v>
      </c>
      <c r="M106" s="18">
        <v>5.2795780360003701E-2</v>
      </c>
      <c r="N106" s="19"/>
      <c r="O106" s="18">
        <v>1.2717552651039099E-2</v>
      </c>
      <c r="P106" s="18">
        <v>5.9750231741713001E-3</v>
      </c>
      <c r="Q106" s="18">
        <v>2.6863086263428801E-2</v>
      </c>
      <c r="R106" s="19"/>
    </row>
    <row r="107" spans="1:18" ht="28.5" x14ac:dyDescent="0.25">
      <c r="A107" s="17" t="s">
        <v>486</v>
      </c>
      <c r="B107" s="17" t="s">
        <v>515</v>
      </c>
      <c r="C107" s="18">
        <v>1.94208855729723E-2</v>
      </c>
      <c r="D107" s="18">
        <v>1.3046549770378399E-2</v>
      </c>
      <c r="E107" s="18">
        <v>2.8818680716042801E-2</v>
      </c>
      <c r="F107" s="19"/>
      <c r="G107" s="18">
        <v>7.3565842135907998E-3</v>
      </c>
      <c r="H107" s="18">
        <v>3.1205917150775998E-3</v>
      </c>
      <c r="I107" s="18">
        <v>1.72431904530649E-2</v>
      </c>
      <c r="J107" s="19"/>
      <c r="K107" s="18">
        <v>2.2830074120980998E-2</v>
      </c>
      <c r="L107" s="18">
        <v>1.2805033579025399E-2</v>
      </c>
      <c r="M107" s="18">
        <v>4.0382645134712701E-2</v>
      </c>
      <c r="N107" s="19"/>
      <c r="O107" s="18">
        <v>5.6771118406366901E-2</v>
      </c>
      <c r="P107" s="18">
        <v>2.96018407477107E-2</v>
      </c>
      <c r="Q107" s="18">
        <v>0.10614925970240099</v>
      </c>
      <c r="R107" s="24" t="s">
        <v>501</v>
      </c>
    </row>
    <row r="108" spans="1:18" ht="42.75" x14ac:dyDescent="0.25">
      <c r="A108" s="17" t="s">
        <v>486</v>
      </c>
      <c r="B108" s="17" t="s">
        <v>516</v>
      </c>
      <c r="C108" s="18">
        <v>3.8412084250712001E-3</v>
      </c>
      <c r="D108" s="18">
        <v>1.7163922550571999E-3</v>
      </c>
      <c r="E108" s="18">
        <v>8.5738594604299993E-3</v>
      </c>
      <c r="F108" s="19"/>
      <c r="G108" s="18">
        <v>3.5356496880574999E-3</v>
      </c>
      <c r="H108" s="18">
        <v>8.2629424124919997E-4</v>
      </c>
      <c r="I108" s="18">
        <v>1.4995447603628699E-2</v>
      </c>
      <c r="J108" s="24" t="s">
        <v>501</v>
      </c>
      <c r="K108" s="18">
        <v>8.6138871085850003E-4</v>
      </c>
      <c r="L108" s="18">
        <v>3.171708011347E-4</v>
      </c>
      <c r="M108" s="18">
        <v>2.3372204094079E-3</v>
      </c>
      <c r="N108" s="19"/>
      <c r="O108" s="18">
        <v>1.47713874432862E-2</v>
      </c>
      <c r="P108" s="18">
        <v>5.2838947005810002E-3</v>
      </c>
      <c r="Q108" s="18">
        <v>4.0598854062869803E-2</v>
      </c>
      <c r="R108" s="24" t="s">
        <v>501</v>
      </c>
    </row>
    <row r="109" spans="1:18" x14ac:dyDescent="0.25">
      <c r="A109" s="17" t="s">
        <v>486</v>
      </c>
      <c r="B109" s="17" t="s">
        <v>517</v>
      </c>
      <c r="C109" s="18">
        <v>2.58516336833567E-2</v>
      </c>
      <c r="D109" s="18">
        <v>1.95875187865223E-2</v>
      </c>
      <c r="E109" s="18">
        <v>3.4049447880738902E-2</v>
      </c>
      <c r="F109" s="19"/>
      <c r="G109" s="18">
        <v>2.7736172240681901E-2</v>
      </c>
      <c r="H109" s="18">
        <v>1.9407702940989102E-2</v>
      </c>
      <c r="I109" s="18">
        <v>3.9494707140926101E-2</v>
      </c>
      <c r="J109" s="19"/>
      <c r="K109" s="18">
        <v>1.85274689864545E-2</v>
      </c>
      <c r="L109" s="18">
        <v>1.1262470463159599E-2</v>
      </c>
      <c r="M109" s="18">
        <v>3.0335065436413702E-2</v>
      </c>
      <c r="N109" s="19"/>
      <c r="O109" s="18">
        <v>4.2132428055631901E-2</v>
      </c>
      <c r="P109" s="18">
        <v>2.0377387354886398E-2</v>
      </c>
      <c r="Q109" s="18">
        <v>8.50957695976233E-2</v>
      </c>
      <c r="R109" s="24" t="s">
        <v>501</v>
      </c>
    </row>
    <row r="110" spans="1:18" x14ac:dyDescent="0.25">
      <c r="A110" s="17" t="s">
        <v>486</v>
      </c>
      <c r="B110" s="17" t="s">
        <v>518</v>
      </c>
      <c r="C110" s="18">
        <v>2.5920900481007001E-3</v>
      </c>
      <c r="D110" s="18">
        <v>1.257273298232E-3</v>
      </c>
      <c r="E110" s="18">
        <v>5.3364774903733999E-3</v>
      </c>
      <c r="F110" s="19"/>
      <c r="G110" s="18">
        <v>7.9883005104730001E-4</v>
      </c>
      <c r="H110" s="18">
        <v>1.8311522728399999E-4</v>
      </c>
      <c r="I110" s="18">
        <v>3.4776507913917998E-3</v>
      </c>
      <c r="J110" s="19"/>
      <c r="K110" s="18">
        <v>2.7214966683003E-3</v>
      </c>
      <c r="L110" s="18">
        <v>1.1210492414916999E-3</v>
      </c>
      <c r="M110" s="18">
        <v>6.5917184138805001E-3</v>
      </c>
      <c r="N110" s="19"/>
      <c r="O110" s="18">
        <v>9.3726140913459998E-3</v>
      </c>
      <c r="P110" s="18">
        <v>2.4648944652938E-3</v>
      </c>
      <c r="Q110" s="18">
        <v>3.4960354343358903E-2</v>
      </c>
      <c r="R110" s="24" t="s">
        <v>501</v>
      </c>
    </row>
    <row r="111" spans="1:18" x14ac:dyDescent="0.25">
      <c r="A111" s="17" t="s">
        <v>486</v>
      </c>
      <c r="B111" s="17" t="s">
        <v>519</v>
      </c>
      <c r="C111" s="18">
        <v>5.6327492705219998E-4</v>
      </c>
      <c r="D111" s="18">
        <v>1.2837761072909999E-4</v>
      </c>
      <c r="E111" s="18">
        <v>2.4678121861964001E-3</v>
      </c>
      <c r="F111" s="19"/>
      <c r="G111" s="18">
        <v>1.1602319682618E-3</v>
      </c>
      <c r="H111" s="18">
        <v>2.6461372354989998E-4</v>
      </c>
      <c r="I111" s="18">
        <v>5.0718037940182996E-3</v>
      </c>
      <c r="J111" s="19"/>
      <c r="K111" s="18">
        <v>0</v>
      </c>
      <c r="L111" s="19"/>
      <c r="M111" s="19"/>
      <c r="N111" s="19"/>
      <c r="O111" s="18">
        <v>0</v>
      </c>
      <c r="P111" s="19"/>
      <c r="Q111" s="19"/>
      <c r="R111" s="19"/>
    </row>
    <row r="112" spans="1:18" x14ac:dyDescent="0.25">
      <c r="A112" s="17" t="s">
        <v>486</v>
      </c>
      <c r="B112" s="17" t="s">
        <v>520</v>
      </c>
      <c r="C112" s="18">
        <v>2.6672644705789998E-4</v>
      </c>
      <c r="D112" s="18">
        <v>6.1051901085466695E-5</v>
      </c>
      <c r="E112" s="18">
        <v>1.1644802769759E-3</v>
      </c>
      <c r="F112" s="19"/>
      <c r="G112" s="18">
        <v>5.4940231811299997E-4</v>
      </c>
      <c r="H112" s="18">
        <v>1.2561320926679999E-4</v>
      </c>
      <c r="I112" s="18">
        <v>2.3995239590021001E-3</v>
      </c>
      <c r="J112" s="19"/>
      <c r="K112" s="18">
        <v>0</v>
      </c>
      <c r="L112" s="19"/>
      <c r="M112" s="19"/>
      <c r="N112" s="19"/>
      <c r="O112" s="18">
        <v>0</v>
      </c>
      <c r="P112" s="19"/>
      <c r="Q112" s="19"/>
      <c r="R112" s="19"/>
    </row>
    <row r="113" spans="1:18" x14ac:dyDescent="0.25">
      <c r="A113" s="20" t="s">
        <v>487</v>
      </c>
      <c r="B113" s="20" t="s">
        <v>509</v>
      </c>
      <c r="C113" s="21">
        <v>2.88577376028103E-2</v>
      </c>
      <c r="D113" s="21">
        <v>2.18790627354256E-2</v>
      </c>
      <c r="E113" s="21">
        <v>3.7975947972484297E-2</v>
      </c>
      <c r="F113" s="22"/>
      <c r="G113" s="21">
        <v>1.8698741191430099E-2</v>
      </c>
      <c r="H113" s="21">
        <v>1.2374862610308001E-2</v>
      </c>
      <c r="I113" s="21">
        <v>2.8162136177201001E-2</v>
      </c>
      <c r="J113" s="22"/>
      <c r="K113" s="21">
        <v>3.4307068638684199E-2</v>
      </c>
      <c r="L113" s="21">
        <v>2.23505422053632E-2</v>
      </c>
      <c r="M113" s="21">
        <v>5.2317511006324299E-2</v>
      </c>
      <c r="N113" s="22"/>
      <c r="O113" s="21">
        <v>7.4875561873424007E-2</v>
      </c>
      <c r="P113" s="21">
        <v>3.8048044436906597E-2</v>
      </c>
      <c r="Q113" s="21">
        <v>0.142084144828621</v>
      </c>
      <c r="R113" s="24" t="s">
        <v>501</v>
      </c>
    </row>
    <row r="114" spans="1:18" ht="42.75" x14ac:dyDescent="0.25">
      <c r="A114" s="20" t="s">
        <v>487</v>
      </c>
      <c r="B114" s="20" t="s">
        <v>510</v>
      </c>
      <c r="C114" s="21">
        <v>1.5147649115265499E-2</v>
      </c>
      <c r="D114" s="21">
        <v>1.04516610288998E-2</v>
      </c>
      <c r="E114" s="21">
        <v>2.1906859957991E-2</v>
      </c>
      <c r="F114" s="22"/>
      <c r="G114" s="21">
        <v>9.8728315532755004E-3</v>
      </c>
      <c r="H114" s="21">
        <v>6.368943187601E-3</v>
      </c>
      <c r="I114" s="21">
        <v>1.5274758495939501E-2</v>
      </c>
      <c r="J114" s="22"/>
      <c r="K114" s="21">
        <v>2.3471840077189901E-2</v>
      </c>
      <c r="L114" s="21">
        <v>1.28965541144281E-2</v>
      </c>
      <c r="M114" s="21">
        <v>4.2346929018561803E-2</v>
      </c>
      <c r="N114" s="22"/>
      <c r="O114" s="21">
        <v>1.5751176255610299E-2</v>
      </c>
      <c r="P114" s="21">
        <v>6.3374657544874998E-3</v>
      </c>
      <c r="Q114" s="21">
        <v>3.8604809052023001E-2</v>
      </c>
      <c r="R114" s="24" t="s">
        <v>501</v>
      </c>
    </row>
    <row r="115" spans="1:18" ht="57" x14ac:dyDescent="0.25">
      <c r="A115" s="20" t="s">
        <v>487</v>
      </c>
      <c r="B115" s="20" t="s">
        <v>511</v>
      </c>
      <c r="C115" s="21">
        <v>4.0131208436165799E-2</v>
      </c>
      <c r="D115" s="21">
        <v>3.17705119433263E-2</v>
      </c>
      <c r="E115" s="21">
        <v>5.0577166624029203E-2</v>
      </c>
      <c r="F115" s="22"/>
      <c r="G115" s="21">
        <v>4.05566631400084E-2</v>
      </c>
      <c r="H115" s="21">
        <v>2.9740103504376302E-2</v>
      </c>
      <c r="I115" s="21">
        <v>5.5083893051459602E-2</v>
      </c>
      <c r="J115" s="22"/>
      <c r="K115" s="21">
        <v>4.1418150572038397E-2</v>
      </c>
      <c r="L115" s="21">
        <v>2.8204520568432701E-2</v>
      </c>
      <c r="M115" s="21">
        <v>6.0437282742053802E-2</v>
      </c>
      <c r="N115" s="22"/>
      <c r="O115" s="21">
        <v>3.17818339318734E-2</v>
      </c>
      <c r="P115" s="21">
        <v>1.7003277942488199E-2</v>
      </c>
      <c r="Q115" s="21">
        <v>5.8639065639661501E-2</v>
      </c>
      <c r="R115" s="22"/>
    </row>
    <row r="116" spans="1:18" ht="57" x14ac:dyDescent="0.25">
      <c r="A116" s="20" t="s">
        <v>487</v>
      </c>
      <c r="B116" s="20" t="s">
        <v>512</v>
      </c>
      <c r="C116" s="21">
        <v>0.336002798033953</v>
      </c>
      <c r="D116" s="21">
        <v>0.314037008818913</v>
      </c>
      <c r="E116" s="21">
        <v>0.35870159216724101</v>
      </c>
      <c r="F116" s="22"/>
      <c r="G116" s="21">
        <v>0.33008016682337998</v>
      </c>
      <c r="H116" s="21">
        <v>0.303959901230344</v>
      </c>
      <c r="I116" s="21">
        <v>0.357292829232636</v>
      </c>
      <c r="J116" s="22"/>
      <c r="K116" s="21">
        <v>0.352621657064566</v>
      </c>
      <c r="L116" s="21">
        <v>0.31660519702975798</v>
      </c>
      <c r="M116" s="21">
        <v>0.39039474607922398</v>
      </c>
      <c r="N116" s="22"/>
      <c r="O116" s="21">
        <v>0.30585576326170499</v>
      </c>
      <c r="P116" s="21">
        <v>0.246330280471978</v>
      </c>
      <c r="Q116" s="21">
        <v>0.372653194585367</v>
      </c>
      <c r="R116" s="22"/>
    </row>
    <row r="117" spans="1:18" ht="28.5" x14ac:dyDescent="0.25">
      <c r="A117" s="20" t="s">
        <v>487</v>
      </c>
      <c r="B117" s="20" t="s">
        <v>513</v>
      </c>
      <c r="C117" s="21">
        <v>0.45941195009851399</v>
      </c>
      <c r="D117" s="21">
        <v>0.43505983924130498</v>
      </c>
      <c r="E117" s="21">
        <v>0.48395945141630098</v>
      </c>
      <c r="F117" s="22"/>
      <c r="G117" s="21">
        <v>0.48523754760058901</v>
      </c>
      <c r="H117" s="21">
        <v>0.45557879738638402</v>
      </c>
      <c r="I117" s="21">
        <v>0.51500063957006903</v>
      </c>
      <c r="J117" s="22"/>
      <c r="K117" s="21">
        <v>0.43510342106420702</v>
      </c>
      <c r="L117" s="21">
        <v>0.395030868287639</v>
      </c>
      <c r="M117" s="21">
        <v>0.47604228345910699</v>
      </c>
      <c r="N117" s="22"/>
      <c r="O117" s="21">
        <v>0.386745243969981</v>
      </c>
      <c r="P117" s="21">
        <v>0.31474259517344799</v>
      </c>
      <c r="Q117" s="21">
        <v>0.46406479053183403</v>
      </c>
      <c r="R117" s="22"/>
    </row>
    <row r="118" spans="1:18" ht="71.25" x14ac:dyDescent="0.25">
      <c r="A118" s="20" t="s">
        <v>487</v>
      </c>
      <c r="B118" s="20" t="s">
        <v>514</v>
      </c>
      <c r="C118" s="21">
        <v>5.4023573689477702E-2</v>
      </c>
      <c r="D118" s="21">
        <v>4.5117629293478803E-2</v>
      </c>
      <c r="E118" s="21">
        <v>6.4568623522870197E-2</v>
      </c>
      <c r="F118" s="22"/>
      <c r="G118" s="21">
        <v>5.8432292926344498E-2</v>
      </c>
      <c r="H118" s="21">
        <v>4.6301983368328199E-2</v>
      </c>
      <c r="I118" s="21">
        <v>7.3495627969453706E-2</v>
      </c>
      <c r="J118" s="22"/>
      <c r="K118" s="21">
        <v>5.0912107860204503E-2</v>
      </c>
      <c r="L118" s="21">
        <v>3.8585483267275601E-2</v>
      </c>
      <c r="M118" s="21">
        <v>6.6902600720354505E-2</v>
      </c>
      <c r="N118" s="22"/>
      <c r="O118" s="21">
        <v>3.7217716263573099E-2</v>
      </c>
      <c r="P118" s="21">
        <v>1.9632700235974802E-2</v>
      </c>
      <c r="Q118" s="21">
        <v>6.9438022711904093E-2</v>
      </c>
      <c r="R118" s="22"/>
    </row>
    <row r="119" spans="1:18" ht="28.5" x14ac:dyDescent="0.25">
      <c r="A119" s="20" t="s">
        <v>487</v>
      </c>
      <c r="B119" s="20" t="s">
        <v>515</v>
      </c>
      <c r="C119" s="21">
        <v>1.36898789478261E-2</v>
      </c>
      <c r="D119" s="21">
        <v>9.6577915022036994E-3</v>
      </c>
      <c r="E119" s="21">
        <v>1.9372416836525099E-2</v>
      </c>
      <c r="F119" s="22"/>
      <c r="G119" s="21">
        <v>8.8648677145875005E-3</v>
      </c>
      <c r="H119" s="21">
        <v>5.0374310985719E-3</v>
      </c>
      <c r="I119" s="21">
        <v>1.55549239452382E-2</v>
      </c>
      <c r="J119" s="22"/>
      <c r="K119" s="21">
        <v>1.4566805208172599E-2</v>
      </c>
      <c r="L119" s="21">
        <v>8.5310170976816008E-3</v>
      </c>
      <c r="M119" s="21">
        <v>2.4766307850162102E-2</v>
      </c>
      <c r="N119" s="22"/>
      <c r="O119" s="21">
        <v>4.2799271316512302E-2</v>
      </c>
      <c r="P119" s="21">
        <v>2.1230383638158601E-2</v>
      </c>
      <c r="Q119" s="21">
        <v>8.4391581043133795E-2</v>
      </c>
      <c r="R119" s="24" t="s">
        <v>501</v>
      </c>
    </row>
    <row r="120" spans="1:18" ht="42.75" x14ac:dyDescent="0.25">
      <c r="A120" s="20" t="s">
        <v>487</v>
      </c>
      <c r="B120" s="20" t="s">
        <v>516</v>
      </c>
      <c r="C120" s="21">
        <v>4.3598208419642999E-3</v>
      </c>
      <c r="D120" s="21">
        <v>2.0056513103620002E-3</v>
      </c>
      <c r="E120" s="21">
        <v>9.4510713276394001E-3</v>
      </c>
      <c r="F120" s="22"/>
      <c r="G120" s="21">
        <v>4.1279532579168998E-3</v>
      </c>
      <c r="H120" s="21">
        <v>1.3278317164279001E-3</v>
      </c>
      <c r="I120" s="21">
        <v>1.27575183408811E-2</v>
      </c>
      <c r="J120" s="22"/>
      <c r="K120" s="21">
        <v>1.8281999397525999E-3</v>
      </c>
      <c r="L120" s="21">
        <v>4.0444210729949999E-4</v>
      </c>
      <c r="M120" s="21">
        <v>8.2227837378960004E-3</v>
      </c>
      <c r="N120" s="22"/>
      <c r="O120" s="21">
        <v>1.666786051948E-2</v>
      </c>
      <c r="P120" s="21">
        <v>4.3911673006528E-3</v>
      </c>
      <c r="Q120" s="21">
        <v>6.1158957138422898E-2</v>
      </c>
      <c r="R120" s="24" t="s">
        <v>501</v>
      </c>
    </row>
    <row r="121" spans="1:18" x14ac:dyDescent="0.25">
      <c r="A121" s="20" t="s">
        <v>487</v>
      </c>
      <c r="B121" s="20" t="s">
        <v>517</v>
      </c>
      <c r="C121" s="21">
        <v>3.9693085219099998E-2</v>
      </c>
      <c r="D121" s="21">
        <v>3.2326588446241797E-2</v>
      </c>
      <c r="E121" s="21">
        <v>4.8653838081738697E-2</v>
      </c>
      <c r="F121" s="22"/>
      <c r="G121" s="21">
        <v>3.9839764795750798E-2</v>
      </c>
      <c r="H121" s="21">
        <v>2.9907214253829899E-2</v>
      </c>
      <c r="I121" s="21">
        <v>5.2891184344836202E-2</v>
      </c>
      <c r="J121" s="22"/>
      <c r="K121" s="21">
        <v>3.5383680479898198E-2</v>
      </c>
      <c r="L121" s="21">
        <v>2.4336495991649599E-2</v>
      </c>
      <c r="M121" s="21">
        <v>5.11825002391239E-2</v>
      </c>
      <c r="N121" s="22"/>
      <c r="O121" s="21">
        <v>5.6961063742028598E-2</v>
      </c>
      <c r="P121" s="21">
        <v>3.2093957275399397E-2</v>
      </c>
      <c r="Q121" s="21">
        <v>9.9122573609958894E-2</v>
      </c>
      <c r="R121" s="22"/>
    </row>
    <row r="122" spans="1:18" x14ac:dyDescent="0.25">
      <c r="A122" s="20" t="s">
        <v>487</v>
      </c>
      <c r="B122" s="20" t="s">
        <v>518</v>
      </c>
      <c r="C122" s="21">
        <v>7.0848474008728003E-3</v>
      </c>
      <c r="D122" s="21">
        <v>3.5367090272345001E-3</v>
      </c>
      <c r="E122" s="21">
        <v>1.41420715757011E-2</v>
      </c>
      <c r="F122" s="22"/>
      <c r="G122" s="21">
        <v>1.8875699872668E-3</v>
      </c>
      <c r="H122" s="21">
        <v>5.5695974703830003E-4</v>
      </c>
      <c r="I122" s="21">
        <v>6.3768053249544003E-3</v>
      </c>
      <c r="J122" s="22"/>
      <c r="K122" s="21">
        <v>9.7034749819050001E-3</v>
      </c>
      <c r="L122" s="21">
        <v>3.3508264949382001E-3</v>
      </c>
      <c r="M122" s="21">
        <v>2.77642550397331E-2</v>
      </c>
      <c r="N122" s="24" t="s">
        <v>501</v>
      </c>
      <c r="O122" s="21">
        <v>3.1344508865812797E-2</v>
      </c>
      <c r="P122" s="21">
        <v>9.2283842423070001E-3</v>
      </c>
      <c r="Q122" s="21">
        <v>0.101056558583247</v>
      </c>
      <c r="R122" s="24" t="s">
        <v>501</v>
      </c>
    </row>
    <row r="123" spans="1:18" x14ac:dyDescent="0.25">
      <c r="A123" s="20" t="s">
        <v>487</v>
      </c>
      <c r="B123" s="20" t="s">
        <v>519</v>
      </c>
      <c r="C123" s="21">
        <v>1.3257232312099999E-3</v>
      </c>
      <c r="D123" s="21">
        <v>5.8439501464379998E-4</v>
      </c>
      <c r="E123" s="21">
        <v>3.0046284277224999E-3</v>
      </c>
      <c r="F123" s="22"/>
      <c r="G123" s="21">
        <v>2.0124845567433E-3</v>
      </c>
      <c r="H123" s="21">
        <v>7.9218499455080004E-4</v>
      </c>
      <c r="I123" s="21">
        <v>5.1029609458935997E-3</v>
      </c>
      <c r="J123" s="22"/>
      <c r="K123" s="21">
        <v>5.3617960662440004E-4</v>
      </c>
      <c r="L123" s="21">
        <v>1.3051331232520001E-4</v>
      </c>
      <c r="M123" s="21">
        <v>2.1999785187368E-3</v>
      </c>
      <c r="N123" s="22"/>
      <c r="O123" s="21">
        <v>0</v>
      </c>
      <c r="P123" s="22"/>
      <c r="Q123" s="22"/>
      <c r="R123" s="22"/>
    </row>
    <row r="124" spans="1:18" x14ac:dyDescent="0.25">
      <c r="A124" s="20" t="s">
        <v>487</v>
      </c>
      <c r="B124" s="20" t="s">
        <v>520</v>
      </c>
      <c r="C124" s="21">
        <v>2.7172738284030003E-4</v>
      </c>
      <c r="D124" s="21">
        <v>5.2779070172789499E-5</v>
      </c>
      <c r="E124" s="21">
        <v>1.3976897252824E-3</v>
      </c>
      <c r="F124" s="22"/>
      <c r="G124" s="21">
        <v>3.8911645270720002E-4</v>
      </c>
      <c r="H124" s="21">
        <v>5.4319127056833499E-5</v>
      </c>
      <c r="I124" s="21">
        <v>2.7817051887726999E-3</v>
      </c>
      <c r="J124" s="22"/>
      <c r="K124" s="21">
        <v>1.4741450675689999E-4</v>
      </c>
      <c r="L124" s="21">
        <v>2.0558878682706699E-5</v>
      </c>
      <c r="M124" s="21">
        <v>1.0561879488441999E-3</v>
      </c>
      <c r="N124" s="22"/>
      <c r="O124" s="21">
        <v>0</v>
      </c>
      <c r="P124" s="22"/>
      <c r="Q124" s="22"/>
      <c r="R124" s="22"/>
    </row>
    <row r="125" spans="1:18" x14ac:dyDescent="0.25">
      <c r="A125" s="17" t="s">
        <v>488</v>
      </c>
      <c r="B125" s="17" t="s">
        <v>509</v>
      </c>
      <c r="C125" s="18">
        <v>1.28156253322821E-2</v>
      </c>
      <c r="D125" s="18">
        <v>7.7341149625944003E-3</v>
      </c>
      <c r="E125" s="18">
        <v>2.1164604699330201E-2</v>
      </c>
      <c r="F125" s="19"/>
      <c r="G125" s="18">
        <v>1.1737034315575301E-2</v>
      </c>
      <c r="H125" s="18">
        <v>5.4244847860405003E-3</v>
      </c>
      <c r="I125" s="18">
        <v>2.52093885804517E-2</v>
      </c>
      <c r="J125" s="19"/>
      <c r="K125" s="18">
        <v>1.60210203482305E-2</v>
      </c>
      <c r="L125" s="18">
        <v>8.2654706951588008E-3</v>
      </c>
      <c r="M125" s="18">
        <v>3.0827453386836599E-2</v>
      </c>
      <c r="N125" s="19"/>
      <c r="O125" s="18">
        <v>5.2334062911600998E-3</v>
      </c>
      <c r="P125" s="18">
        <v>1.2344860155380001E-3</v>
      </c>
      <c r="Q125" s="18">
        <v>2.1902122312306201E-2</v>
      </c>
      <c r="R125" s="24" t="s">
        <v>501</v>
      </c>
    </row>
    <row r="126" spans="1:18" ht="42.75" x14ac:dyDescent="0.25">
      <c r="A126" s="17" t="s">
        <v>488</v>
      </c>
      <c r="B126" s="17" t="s">
        <v>510</v>
      </c>
      <c r="C126" s="18">
        <v>9.1139710181531997E-3</v>
      </c>
      <c r="D126" s="18">
        <v>5.2338932722654002E-3</v>
      </c>
      <c r="E126" s="18">
        <v>1.5824734759781599E-2</v>
      </c>
      <c r="F126" s="19"/>
      <c r="G126" s="18">
        <v>8.1632418930848005E-3</v>
      </c>
      <c r="H126" s="18">
        <v>3.3618105711306998E-3</v>
      </c>
      <c r="I126" s="18">
        <v>1.9686752882933801E-2</v>
      </c>
      <c r="J126" s="19"/>
      <c r="K126" s="18">
        <v>8.4192590488012999E-3</v>
      </c>
      <c r="L126" s="18">
        <v>3.5589726405372999E-3</v>
      </c>
      <c r="M126" s="18">
        <v>1.9785170564231E-2</v>
      </c>
      <c r="N126" s="19"/>
      <c r="O126" s="18">
        <v>1.9035636873817201E-2</v>
      </c>
      <c r="P126" s="18">
        <v>5.4972915953776999E-3</v>
      </c>
      <c r="Q126" s="18">
        <v>6.3777106945857795E-2</v>
      </c>
      <c r="R126" s="24" t="s">
        <v>501</v>
      </c>
    </row>
    <row r="127" spans="1:18" ht="57" x14ac:dyDescent="0.25">
      <c r="A127" s="17" t="s">
        <v>488</v>
      </c>
      <c r="B127" s="17" t="s">
        <v>511</v>
      </c>
      <c r="C127" s="18">
        <v>3.3781098040673099E-2</v>
      </c>
      <c r="D127" s="18">
        <v>2.5425194960751001E-2</v>
      </c>
      <c r="E127" s="18">
        <v>4.4757024478958699E-2</v>
      </c>
      <c r="F127" s="19"/>
      <c r="G127" s="18">
        <v>3.6483484425356802E-2</v>
      </c>
      <c r="H127" s="18">
        <v>2.5378945125864999E-2</v>
      </c>
      <c r="I127" s="18">
        <v>5.2186640636737301E-2</v>
      </c>
      <c r="J127" s="19"/>
      <c r="K127" s="18">
        <v>2.53759781777473E-2</v>
      </c>
      <c r="L127" s="18">
        <v>1.5673121652215499E-2</v>
      </c>
      <c r="M127" s="18">
        <v>4.0836439794762099E-2</v>
      </c>
      <c r="N127" s="19"/>
      <c r="O127" s="18">
        <v>5.4542748959433798E-2</v>
      </c>
      <c r="P127" s="18">
        <v>2.24044106638689E-2</v>
      </c>
      <c r="Q127" s="18">
        <v>0.12680266009018701</v>
      </c>
      <c r="R127" s="24" t="s">
        <v>501</v>
      </c>
    </row>
    <row r="128" spans="1:18" ht="57" x14ac:dyDescent="0.25">
      <c r="A128" s="17" t="s">
        <v>488</v>
      </c>
      <c r="B128" s="17" t="s">
        <v>512</v>
      </c>
      <c r="C128" s="18">
        <v>0.35830367942074698</v>
      </c>
      <c r="D128" s="18">
        <v>0.32252198275434801</v>
      </c>
      <c r="E128" s="18">
        <v>0.39573626761151498</v>
      </c>
      <c r="F128" s="19"/>
      <c r="G128" s="18">
        <v>0.33511320733441702</v>
      </c>
      <c r="H128" s="18">
        <v>0.29127168177287599</v>
      </c>
      <c r="I128" s="18">
        <v>0.381996907624711</v>
      </c>
      <c r="J128" s="19"/>
      <c r="K128" s="18">
        <v>0.39957380569722001</v>
      </c>
      <c r="L128" s="18">
        <v>0.34745484305025198</v>
      </c>
      <c r="M128" s="18">
        <v>0.4540706342077</v>
      </c>
      <c r="N128" s="19"/>
      <c r="O128" s="18">
        <v>0.32570182437284201</v>
      </c>
      <c r="P128" s="18">
        <v>0.22536905327655099</v>
      </c>
      <c r="Q128" s="18">
        <v>0.44503977850884502</v>
      </c>
      <c r="R128" s="24" t="s">
        <v>501</v>
      </c>
    </row>
    <row r="129" spans="1:18" ht="28.5" x14ac:dyDescent="0.25">
      <c r="A129" s="17" t="s">
        <v>488</v>
      </c>
      <c r="B129" s="17" t="s">
        <v>513</v>
      </c>
      <c r="C129" s="18">
        <v>0.50727800303797199</v>
      </c>
      <c r="D129" s="18">
        <v>0.470799309045354</v>
      </c>
      <c r="E129" s="18">
        <v>0.54367936646645598</v>
      </c>
      <c r="F129" s="19"/>
      <c r="G129" s="18">
        <v>0.54504543195413502</v>
      </c>
      <c r="H129" s="18">
        <v>0.50315917979793801</v>
      </c>
      <c r="I129" s="18">
        <v>0.58630382268061498</v>
      </c>
      <c r="J129" s="19"/>
      <c r="K129" s="18">
        <v>0.459392515680904</v>
      </c>
      <c r="L129" s="18">
        <v>0.40639229186425002</v>
      </c>
      <c r="M129" s="18">
        <v>0.51332753946750698</v>
      </c>
      <c r="N129" s="19"/>
      <c r="O129" s="18">
        <v>0.46920828316269297</v>
      </c>
      <c r="P129" s="18">
        <v>0.34381706707225101</v>
      </c>
      <c r="Q129" s="18">
        <v>0.59861174096268899</v>
      </c>
      <c r="R129" s="19"/>
    </row>
    <row r="130" spans="1:18" ht="71.25" x14ac:dyDescent="0.25">
      <c r="A130" s="17" t="s">
        <v>488</v>
      </c>
      <c r="B130" s="17" t="s">
        <v>514</v>
      </c>
      <c r="C130" s="18">
        <v>2.5663450119332801E-2</v>
      </c>
      <c r="D130" s="18">
        <v>1.5747787456920102E-2</v>
      </c>
      <c r="E130" s="18">
        <v>4.1558930621089403E-2</v>
      </c>
      <c r="F130" s="19"/>
      <c r="G130" s="18">
        <v>1.5622409713441599E-2</v>
      </c>
      <c r="H130" s="18">
        <v>9.5150720054621996E-3</v>
      </c>
      <c r="I130" s="18">
        <v>2.5548684814598401E-2</v>
      </c>
      <c r="J130" s="19"/>
      <c r="K130" s="18">
        <v>3.4206301831325302E-2</v>
      </c>
      <c r="L130" s="18">
        <v>1.87162338988076E-2</v>
      </c>
      <c r="M130" s="18">
        <v>6.1710160529228397E-2</v>
      </c>
      <c r="N130" s="19"/>
      <c r="O130" s="18">
        <v>5.5541476735412598E-2</v>
      </c>
      <c r="P130" s="18">
        <v>1.6182453272650402E-2</v>
      </c>
      <c r="Q130" s="18">
        <v>0.17372551547394099</v>
      </c>
      <c r="R130" s="24" t="s">
        <v>501</v>
      </c>
    </row>
    <row r="131" spans="1:18" ht="28.5" x14ac:dyDescent="0.25">
      <c r="A131" s="17" t="s">
        <v>488</v>
      </c>
      <c r="B131" s="17" t="s">
        <v>515</v>
      </c>
      <c r="C131" s="18">
        <v>1.0541665802555901E-2</v>
      </c>
      <c r="D131" s="18">
        <v>5.6986688981804003E-3</v>
      </c>
      <c r="E131" s="18">
        <v>1.9420081896489201E-2</v>
      </c>
      <c r="F131" s="19"/>
      <c r="G131" s="18">
        <v>5.0992538610354996E-3</v>
      </c>
      <c r="H131" s="18">
        <v>1.7220920061872E-3</v>
      </c>
      <c r="I131" s="18">
        <v>1.4999790248779701E-2</v>
      </c>
      <c r="J131" s="19"/>
      <c r="K131" s="18">
        <v>1.52282527515008E-2</v>
      </c>
      <c r="L131" s="18">
        <v>6.9540674099060999E-3</v>
      </c>
      <c r="M131" s="18">
        <v>3.3019989382585699E-2</v>
      </c>
      <c r="N131" s="19"/>
      <c r="O131" s="18">
        <v>2.6470864209694901E-2</v>
      </c>
      <c r="P131" s="18">
        <v>7.7267770425263997E-3</v>
      </c>
      <c r="Q131" s="18">
        <v>8.6711958473663198E-2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2.4946614011665002E-3</v>
      </c>
      <c r="D132" s="18">
        <v>8.5505573145349995E-4</v>
      </c>
      <c r="E132" s="18">
        <v>7.2554498046537002E-3</v>
      </c>
      <c r="F132" s="19"/>
      <c r="G132" s="18">
        <v>0</v>
      </c>
      <c r="H132" s="19"/>
      <c r="I132" s="19"/>
      <c r="J132" s="19"/>
      <c r="K132" s="18">
        <v>4.6356785855409003E-3</v>
      </c>
      <c r="L132" s="18">
        <v>1.2957782043022999E-3</v>
      </c>
      <c r="M132" s="18">
        <v>1.64425228312284E-2</v>
      </c>
      <c r="N132" s="19"/>
      <c r="O132" s="18">
        <v>9.8301286091736998E-3</v>
      </c>
      <c r="P132" s="18">
        <v>1.3410818537892999E-3</v>
      </c>
      <c r="Q132" s="18">
        <v>6.8375686127135404E-2</v>
      </c>
      <c r="R132" s="24" t="s">
        <v>501</v>
      </c>
    </row>
    <row r="133" spans="1:18" x14ac:dyDescent="0.25">
      <c r="A133" s="17" t="s">
        <v>488</v>
      </c>
      <c r="B133" s="17" t="s">
        <v>517</v>
      </c>
      <c r="C133" s="18">
        <v>3.7659669707150303E-2</v>
      </c>
      <c r="D133" s="18">
        <v>2.8672016743349901E-2</v>
      </c>
      <c r="E133" s="18">
        <v>4.93215750266165E-2</v>
      </c>
      <c r="F133" s="19"/>
      <c r="G133" s="18">
        <v>4.2096931318739601E-2</v>
      </c>
      <c r="H133" s="18">
        <v>2.99796376828463E-2</v>
      </c>
      <c r="I133" s="18">
        <v>5.8814887233415797E-2</v>
      </c>
      <c r="J133" s="19"/>
      <c r="K133" s="18">
        <v>3.1768924948557098E-2</v>
      </c>
      <c r="L133" s="18">
        <v>1.81450240321651E-2</v>
      </c>
      <c r="M133" s="18">
        <v>5.5048599433145197E-2</v>
      </c>
      <c r="N133" s="19"/>
      <c r="O133" s="18">
        <v>3.4435630785772997E-2</v>
      </c>
      <c r="P133" s="18">
        <v>1.39510279541919E-2</v>
      </c>
      <c r="Q133" s="18">
        <v>8.2482228046898004E-2</v>
      </c>
      <c r="R133" s="24" t="s">
        <v>501</v>
      </c>
    </row>
    <row r="134" spans="1:18" x14ac:dyDescent="0.25">
      <c r="A134" s="17" t="s">
        <v>488</v>
      </c>
      <c r="B134" s="17" t="s">
        <v>518</v>
      </c>
      <c r="C134" s="18">
        <v>2.3481761199673E-3</v>
      </c>
      <c r="D134" s="18">
        <v>7.4044613175880002E-4</v>
      </c>
      <c r="E134" s="18">
        <v>7.4208443729767001E-3</v>
      </c>
      <c r="F134" s="19"/>
      <c r="G134" s="18">
        <v>6.3900518421290003E-4</v>
      </c>
      <c r="H134" s="18">
        <v>8.9019257379983004E-5</v>
      </c>
      <c r="I134" s="18">
        <v>4.5714234145158E-3</v>
      </c>
      <c r="J134" s="19"/>
      <c r="K134" s="18">
        <v>5.3782629301731997E-3</v>
      </c>
      <c r="L134" s="18">
        <v>1.4399088365726999E-3</v>
      </c>
      <c r="M134" s="18">
        <v>1.9874179398806601E-2</v>
      </c>
      <c r="N134" s="24" t="s">
        <v>501</v>
      </c>
      <c r="O134" s="18">
        <v>0</v>
      </c>
      <c r="P134" s="19"/>
      <c r="Q134" s="19"/>
      <c r="R134" s="19"/>
    </row>
    <row r="135" spans="1:18" x14ac:dyDescent="0.25">
      <c r="A135" s="17" t="s">
        <v>488</v>
      </c>
      <c r="B135" s="17" t="s">
        <v>519</v>
      </c>
      <c r="C135" s="18">
        <v>0</v>
      </c>
      <c r="D135" s="19"/>
      <c r="E135" s="19"/>
      <c r="F135" s="19"/>
      <c r="G135" s="18">
        <v>0</v>
      </c>
      <c r="H135" s="19"/>
      <c r="I135" s="19"/>
      <c r="J135" s="19"/>
      <c r="K135" s="18">
        <v>0</v>
      </c>
      <c r="L135" s="19"/>
      <c r="M135" s="19"/>
      <c r="N135" s="19"/>
      <c r="O135" s="18">
        <v>0</v>
      </c>
      <c r="P135" s="19"/>
      <c r="Q135" s="19"/>
      <c r="R135" s="19"/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2.3810146104685799E-2</v>
      </c>
      <c r="D137" s="21">
        <v>1.8329672496252201E-2</v>
      </c>
      <c r="E137" s="21">
        <v>3.0877709924739899E-2</v>
      </c>
      <c r="F137" s="22"/>
      <c r="G137" s="21">
        <v>1.8279530107145298E-2</v>
      </c>
      <c r="H137" s="21">
        <v>1.1944098069317099E-2</v>
      </c>
      <c r="I137" s="21">
        <v>2.7880600784000599E-2</v>
      </c>
      <c r="J137" s="22"/>
      <c r="K137" s="21">
        <v>2.77437707857776E-2</v>
      </c>
      <c r="L137" s="21">
        <v>1.9184728624592601E-2</v>
      </c>
      <c r="M137" s="21">
        <v>3.9965734580622102E-2</v>
      </c>
      <c r="N137" s="22"/>
      <c r="O137" s="21">
        <v>3.2658198296210798E-2</v>
      </c>
      <c r="P137" s="21">
        <v>1.6990765609135899E-2</v>
      </c>
      <c r="Q137" s="21">
        <v>6.1863597264824599E-2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5.1557114235641997E-3</v>
      </c>
      <c r="D138" s="21">
        <v>3.1165984180641999E-3</v>
      </c>
      <c r="E138" s="21">
        <v>8.5175663059240993E-3</v>
      </c>
      <c r="F138" s="22"/>
      <c r="G138" s="21">
        <v>6.1608077222507999E-3</v>
      </c>
      <c r="H138" s="21">
        <v>3.5407211739787001E-3</v>
      </c>
      <c r="I138" s="21">
        <v>1.0698906388449199E-2</v>
      </c>
      <c r="J138" s="22"/>
      <c r="K138" s="21">
        <v>3.6298660164108998E-3</v>
      </c>
      <c r="L138" s="21">
        <v>1.2913677462567E-3</v>
      </c>
      <c r="M138" s="21">
        <v>1.01599987967538E-2</v>
      </c>
      <c r="N138" s="22"/>
      <c r="O138" s="21">
        <v>6.0867698554396997E-3</v>
      </c>
      <c r="P138" s="21">
        <v>1.0842787823283999E-3</v>
      </c>
      <c r="Q138" s="21">
        <v>3.3397400648150999E-2</v>
      </c>
      <c r="R138" s="24" t="s">
        <v>501</v>
      </c>
    </row>
    <row r="139" spans="1:18" ht="57" x14ac:dyDescent="0.25">
      <c r="A139" s="20" t="s">
        <v>489</v>
      </c>
      <c r="B139" s="20" t="s">
        <v>511</v>
      </c>
      <c r="C139" s="21">
        <v>3.4351398504966303E-2</v>
      </c>
      <c r="D139" s="21">
        <v>2.76765093063434E-2</v>
      </c>
      <c r="E139" s="21">
        <v>4.2565632427321899E-2</v>
      </c>
      <c r="F139" s="22"/>
      <c r="G139" s="21">
        <v>2.9273639267604502E-2</v>
      </c>
      <c r="H139" s="21">
        <v>2.1216909321868802E-2</v>
      </c>
      <c r="I139" s="21">
        <v>4.0263910385333203E-2</v>
      </c>
      <c r="J139" s="22"/>
      <c r="K139" s="21">
        <v>3.4089710143409099E-2</v>
      </c>
      <c r="L139" s="21">
        <v>2.38850916273084E-2</v>
      </c>
      <c r="M139" s="21">
        <v>4.8437782817774597E-2</v>
      </c>
      <c r="N139" s="22"/>
      <c r="O139" s="21">
        <v>5.4601432554359501E-2</v>
      </c>
      <c r="P139" s="21">
        <v>3.2883834772303402E-2</v>
      </c>
      <c r="Q139" s="21">
        <v>8.9337132455809307E-2</v>
      </c>
      <c r="R139" s="22"/>
    </row>
    <row r="140" spans="1:18" ht="57" x14ac:dyDescent="0.25">
      <c r="A140" s="20" t="s">
        <v>489</v>
      </c>
      <c r="B140" s="20" t="s">
        <v>512</v>
      </c>
      <c r="C140" s="21">
        <v>0.319365888022207</v>
      </c>
      <c r="D140" s="21">
        <v>0.30103566986350699</v>
      </c>
      <c r="E140" s="21">
        <v>0.33827207518566699</v>
      </c>
      <c r="F140" s="22"/>
      <c r="G140" s="21">
        <v>0.29062852415585899</v>
      </c>
      <c r="H140" s="21">
        <v>0.26518208674639898</v>
      </c>
      <c r="I140" s="21">
        <v>0.31746183490790397</v>
      </c>
      <c r="J140" s="22"/>
      <c r="K140" s="21">
        <v>0.35017226715150301</v>
      </c>
      <c r="L140" s="21">
        <v>0.32045365565717399</v>
      </c>
      <c r="M140" s="21">
        <v>0.38110130142492998</v>
      </c>
      <c r="N140" s="22"/>
      <c r="O140" s="21">
        <v>0.332883090372043</v>
      </c>
      <c r="P140" s="21">
        <v>0.27578785736803602</v>
      </c>
      <c r="Q140" s="21">
        <v>0.39534589756642302</v>
      </c>
      <c r="R140" s="22"/>
    </row>
    <row r="141" spans="1:18" ht="28.5" x14ac:dyDescent="0.25">
      <c r="A141" s="20" t="s">
        <v>489</v>
      </c>
      <c r="B141" s="20" t="s">
        <v>513</v>
      </c>
      <c r="C141" s="21">
        <v>0.53295831488331802</v>
      </c>
      <c r="D141" s="21">
        <v>0.51157531427255098</v>
      </c>
      <c r="E141" s="21">
        <v>0.554220914212046</v>
      </c>
      <c r="F141" s="22"/>
      <c r="G141" s="21">
        <v>0.58991917077749401</v>
      </c>
      <c r="H141" s="21">
        <v>0.56226454021308103</v>
      </c>
      <c r="I141" s="21">
        <v>0.61701672053540801</v>
      </c>
      <c r="J141" s="22"/>
      <c r="K141" s="21">
        <v>0.49664189348739202</v>
      </c>
      <c r="L141" s="21">
        <v>0.463850935539113</v>
      </c>
      <c r="M141" s="21">
        <v>0.52946176455970495</v>
      </c>
      <c r="N141" s="22"/>
      <c r="O141" s="21">
        <v>0.4286912544034</v>
      </c>
      <c r="P141" s="21">
        <v>0.36106841997913303</v>
      </c>
      <c r="Q141" s="21">
        <v>0.49908607708451602</v>
      </c>
      <c r="R141" s="22"/>
    </row>
    <row r="142" spans="1:18" ht="71.25" x14ac:dyDescent="0.25">
      <c r="A142" s="20" t="s">
        <v>489</v>
      </c>
      <c r="B142" s="20" t="s">
        <v>514</v>
      </c>
      <c r="C142" s="21">
        <v>1.4189541125553699E-2</v>
      </c>
      <c r="D142" s="21">
        <v>1.0611476107752701E-2</v>
      </c>
      <c r="E142" s="21">
        <v>1.8950978384073301E-2</v>
      </c>
      <c r="F142" s="22"/>
      <c r="G142" s="21">
        <v>1.5887242642979301E-2</v>
      </c>
      <c r="H142" s="21">
        <v>1.0469953682410301E-2</v>
      </c>
      <c r="I142" s="21">
        <v>2.4039411900722601E-2</v>
      </c>
      <c r="J142" s="22"/>
      <c r="K142" s="21">
        <v>1.1359633321962E-2</v>
      </c>
      <c r="L142" s="21">
        <v>6.9895074637096998E-3</v>
      </c>
      <c r="M142" s="21">
        <v>1.8411479275138198E-2</v>
      </c>
      <c r="N142" s="22"/>
      <c r="O142" s="21">
        <v>1.6553077517889699E-2</v>
      </c>
      <c r="P142" s="21">
        <v>7.5679863477121001E-3</v>
      </c>
      <c r="Q142" s="21">
        <v>3.5820684619667802E-2</v>
      </c>
      <c r="R142" s="22"/>
    </row>
    <row r="143" spans="1:18" ht="28.5" x14ac:dyDescent="0.25">
      <c r="A143" s="20" t="s">
        <v>489</v>
      </c>
      <c r="B143" s="20" t="s">
        <v>515</v>
      </c>
      <c r="C143" s="21">
        <v>1.6157270255610701E-2</v>
      </c>
      <c r="D143" s="21">
        <v>1.1677762169532299E-2</v>
      </c>
      <c r="E143" s="21">
        <v>2.2316287042420301E-2</v>
      </c>
      <c r="F143" s="22"/>
      <c r="G143" s="21">
        <v>9.3058308618371999E-3</v>
      </c>
      <c r="H143" s="21">
        <v>5.1486939983511996E-3</v>
      </c>
      <c r="I143" s="21">
        <v>1.6762949027518698E-2</v>
      </c>
      <c r="J143" s="22"/>
      <c r="K143" s="21">
        <v>2.1017721984751402E-2</v>
      </c>
      <c r="L143" s="21">
        <v>1.37514948368485E-2</v>
      </c>
      <c r="M143" s="21">
        <v>3.1998819792640298E-2</v>
      </c>
      <c r="N143" s="22"/>
      <c r="O143" s="21">
        <v>2.71578731855672E-2</v>
      </c>
      <c r="P143" s="21">
        <v>1.22777385178832E-2</v>
      </c>
      <c r="Q143" s="21">
        <v>5.8994995252001803E-2</v>
      </c>
      <c r="R143" s="24" t="s">
        <v>501</v>
      </c>
    </row>
    <row r="144" spans="1:18" ht="42.75" x14ac:dyDescent="0.25">
      <c r="A144" s="20" t="s">
        <v>489</v>
      </c>
      <c r="B144" s="20" t="s">
        <v>516</v>
      </c>
      <c r="C144" s="21">
        <v>6.5522068288261003E-3</v>
      </c>
      <c r="D144" s="21">
        <v>3.9041719621087999E-3</v>
      </c>
      <c r="E144" s="21">
        <v>1.0976500235133999E-2</v>
      </c>
      <c r="F144" s="22"/>
      <c r="G144" s="21">
        <v>4.0261918857622996E-3</v>
      </c>
      <c r="H144" s="21">
        <v>1.3716441967230001E-3</v>
      </c>
      <c r="I144" s="21">
        <v>1.17576087874065E-2</v>
      </c>
      <c r="J144" s="22"/>
      <c r="K144" s="21">
        <v>5.1490704029131997E-3</v>
      </c>
      <c r="L144" s="21">
        <v>2.2813175851560002E-3</v>
      </c>
      <c r="M144" s="21">
        <v>1.15799199104891E-2</v>
      </c>
      <c r="N144" s="22"/>
      <c r="O144" s="21">
        <v>2.0611352579626499E-2</v>
      </c>
      <c r="P144" s="21">
        <v>9.0791507096239007E-3</v>
      </c>
      <c r="Q144" s="21">
        <v>4.6109976541681801E-2</v>
      </c>
      <c r="R144" s="24" t="s">
        <v>501</v>
      </c>
    </row>
    <row r="145" spans="1:18" x14ac:dyDescent="0.25">
      <c r="A145" s="20" t="s">
        <v>489</v>
      </c>
      <c r="B145" s="20" t="s">
        <v>517</v>
      </c>
      <c r="C145" s="21">
        <v>4.3438993302691402E-2</v>
      </c>
      <c r="D145" s="21">
        <v>3.6083512298368002E-2</v>
      </c>
      <c r="E145" s="21">
        <v>5.22126424644117E-2</v>
      </c>
      <c r="F145" s="22"/>
      <c r="G145" s="21">
        <v>3.44450893833331E-2</v>
      </c>
      <c r="H145" s="21">
        <v>2.66639031005949E-2</v>
      </c>
      <c r="I145" s="21">
        <v>4.4393450625129602E-2</v>
      </c>
      <c r="J145" s="22"/>
      <c r="K145" s="21">
        <v>4.6056031472532601E-2</v>
      </c>
      <c r="L145" s="21">
        <v>3.4882056293048101E-2</v>
      </c>
      <c r="M145" s="21">
        <v>6.0584735718075197E-2</v>
      </c>
      <c r="N145" s="22"/>
      <c r="O145" s="21">
        <v>6.9661817157339198E-2</v>
      </c>
      <c r="P145" s="21">
        <v>4.4451262572686397E-2</v>
      </c>
      <c r="Q145" s="21">
        <v>0.107561079249027</v>
      </c>
      <c r="R145" s="22"/>
    </row>
    <row r="146" spans="1:18" x14ac:dyDescent="0.25">
      <c r="A146" s="20" t="s">
        <v>489</v>
      </c>
      <c r="B146" s="20" t="s">
        <v>518</v>
      </c>
      <c r="C146" s="21">
        <v>3.3214634527258002E-3</v>
      </c>
      <c r="D146" s="21">
        <v>1.631967590904E-3</v>
      </c>
      <c r="E146" s="21">
        <v>6.7481891410876996E-3</v>
      </c>
      <c r="F146" s="22"/>
      <c r="G146" s="21">
        <v>2.0739731957348999E-3</v>
      </c>
      <c r="H146" s="21">
        <v>5.855371934389E-4</v>
      </c>
      <c r="I146" s="21">
        <v>7.3183088601972996E-3</v>
      </c>
      <c r="J146" s="22"/>
      <c r="K146" s="21">
        <v>2.5702711894362001E-3</v>
      </c>
      <c r="L146" s="21">
        <v>7.3578066389639999E-4</v>
      </c>
      <c r="M146" s="21">
        <v>8.9377087428824994E-3</v>
      </c>
      <c r="N146" s="22"/>
      <c r="O146" s="21">
        <v>1.0447023120550901E-2</v>
      </c>
      <c r="P146" s="21">
        <v>3.2422588438357999E-3</v>
      </c>
      <c r="Q146" s="21">
        <v>3.31296751315035E-2</v>
      </c>
      <c r="R146" s="24" t="s">
        <v>501</v>
      </c>
    </row>
    <row r="147" spans="1:18" x14ac:dyDescent="0.25">
      <c r="A147" s="20" t="s">
        <v>489</v>
      </c>
      <c r="B147" s="20" t="s">
        <v>519</v>
      </c>
      <c r="C147" s="21">
        <v>6.9906609584909996E-4</v>
      </c>
      <c r="D147" s="21">
        <v>1.2127626485180001E-4</v>
      </c>
      <c r="E147" s="21">
        <v>4.0185249397482999E-3</v>
      </c>
      <c r="F147" s="22"/>
      <c r="G147" s="21">
        <v>0</v>
      </c>
      <c r="H147" s="22"/>
      <c r="I147" s="22"/>
      <c r="J147" s="22"/>
      <c r="K147" s="21">
        <v>1.5697640439144001E-3</v>
      </c>
      <c r="L147" s="21">
        <v>2.1904742656980001E-4</v>
      </c>
      <c r="M147" s="21">
        <v>1.1156489886379699E-2</v>
      </c>
      <c r="N147" s="24" t="s">
        <v>501</v>
      </c>
      <c r="O147" s="21">
        <v>6.4811095757299998E-4</v>
      </c>
      <c r="P147" s="21">
        <v>8.92362974382975E-5</v>
      </c>
      <c r="Q147" s="21">
        <v>4.6907210476411004E-3</v>
      </c>
      <c r="R147" s="22"/>
    </row>
    <row r="148" spans="1:18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2.2818922727066902E-2</v>
      </c>
      <c r="D149" s="18">
        <v>1.6170038000725799E-2</v>
      </c>
      <c r="E149" s="18">
        <v>3.2112496164401601E-2</v>
      </c>
      <c r="F149" s="19"/>
      <c r="G149" s="18">
        <v>1.55531666155234E-2</v>
      </c>
      <c r="H149" s="18">
        <v>9.0314987793543005E-3</v>
      </c>
      <c r="I149" s="18">
        <v>2.6657464624632699E-2</v>
      </c>
      <c r="J149" s="19"/>
      <c r="K149" s="18">
        <v>2.7030043298533899E-2</v>
      </c>
      <c r="L149" s="18">
        <v>1.68816598110412E-2</v>
      </c>
      <c r="M149" s="18">
        <v>4.30122019329605E-2</v>
      </c>
      <c r="N149" s="19"/>
      <c r="O149" s="18">
        <v>4.6012677570385803E-2</v>
      </c>
      <c r="P149" s="18">
        <v>2.0508442150944502E-2</v>
      </c>
      <c r="Q149" s="18">
        <v>9.9995926041757804E-2</v>
      </c>
      <c r="R149" s="24" t="s">
        <v>501</v>
      </c>
    </row>
    <row r="150" spans="1:18" ht="42.75" x14ac:dyDescent="0.25">
      <c r="A150" s="17" t="s">
        <v>490</v>
      </c>
      <c r="B150" s="17" t="s">
        <v>510</v>
      </c>
      <c r="C150" s="18">
        <v>9.3346665759029002E-3</v>
      </c>
      <c r="D150" s="18">
        <v>6.0835589951805996E-3</v>
      </c>
      <c r="E150" s="18">
        <v>1.4298200680159899E-2</v>
      </c>
      <c r="F150" s="19"/>
      <c r="G150" s="18">
        <v>9.8454109704194E-3</v>
      </c>
      <c r="H150" s="18">
        <v>5.2890931776080003E-3</v>
      </c>
      <c r="I150" s="18">
        <v>1.8254761156436799E-2</v>
      </c>
      <c r="J150" s="19"/>
      <c r="K150" s="18">
        <v>1.01125406878821E-2</v>
      </c>
      <c r="L150" s="18">
        <v>5.6410010038808996E-3</v>
      </c>
      <c r="M150" s="18">
        <v>1.80642127439711E-2</v>
      </c>
      <c r="N150" s="19"/>
      <c r="O150" s="18">
        <v>4.0781532441420002E-3</v>
      </c>
      <c r="P150" s="18">
        <v>1.2764589058119999E-3</v>
      </c>
      <c r="Q150" s="18">
        <v>1.2949540785847801E-2</v>
      </c>
      <c r="R150" s="19"/>
    </row>
    <row r="151" spans="1:18" ht="57" x14ac:dyDescent="0.25">
      <c r="A151" s="17" t="s">
        <v>490</v>
      </c>
      <c r="B151" s="17" t="s">
        <v>511</v>
      </c>
      <c r="C151" s="18">
        <v>2.2096517104735199E-2</v>
      </c>
      <c r="D151" s="18">
        <v>1.6133664005539301E-2</v>
      </c>
      <c r="E151" s="18">
        <v>3.0195548954582801E-2</v>
      </c>
      <c r="F151" s="19"/>
      <c r="G151" s="18">
        <v>2.2572670469714499E-2</v>
      </c>
      <c r="H151" s="18">
        <v>1.5655525348569999E-2</v>
      </c>
      <c r="I151" s="18">
        <v>3.2445308809275403E-2</v>
      </c>
      <c r="J151" s="19"/>
      <c r="K151" s="18">
        <v>1.7197480371712301E-2</v>
      </c>
      <c r="L151" s="18">
        <v>9.3350421180179999E-3</v>
      </c>
      <c r="M151" s="18">
        <v>3.1471682760281103E-2</v>
      </c>
      <c r="N151" s="19"/>
      <c r="O151" s="18">
        <v>3.6186804444465599E-2</v>
      </c>
      <c r="P151" s="18">
        <v>1.4919576984947299E-2</v>
      </c>
      <c r="Q151" s="18">
        <v>8.5149129997483794E-2</v>
      </c>
      <c r="R151" s="24" t="s">
        <v>501</v>
      </c>
    </row>
    <row r="152" spans="1:18" ht="57" x14ac:dyDescent="0.25">
      <c r="A152" s="17" t="s">
        <v>490</v>
      </c>
      <c r="B152" s="17" t="s">
        <v>512</v>
      </c>
      <c r="C152" s="18">
        <v>0.34507239259642197</v>
      </c>
      <c r="D152" s="18">
        <v>0.32135597951768402</v>
      </c>
      <c r="E152" s="18">
        <v>0.36958590007681102</v>
      </c>
      <c r="F152" s="19"/>
      <c r="G152" s="18">
        <v>0.32546476682075498</v>
      </c>
      <c r="H152" s="18">
        <v>0.29578873289588797</v>
      </c>
      <c r="I152" s="18">
        <v>0.35661043049438901</v>
      </c>
      <c r="J152" s="19"/>
      <c r="K152" s="18">
        <v>0.386672840693145</v>
      </c>
      <c r="L152" s="18">
        <v>0.345621225415983</v>
      </c>
      <c r="M152" s="18">
        <v>0.429400829659487</v>
      </c>
      <c r="N152" s="19"/>
      <c r="O152" s="18">
        <v>0.305568287109592</v>
      </c>
      <c r="P152" s="18">
        <v>0.23560981559730401</v>
      </c>
      <c r="Q152" s="18">
        <v>0.38581461119425797</v>
      </c>
      <c r="R152" s="19"/>
    </row>
    <row r="153" spans="1:18" ht="28.5" x14ac:dyDescent="0.25">
      <c r="A153" s="17" t="s">
        <v>490</v>
      </c>
      <c r="B153" s="17" t="s">
        <v>513</v>
      </c>
      <c r="C153" s="18">
        <v>0.48602770223553599</v>
      </c>
      <c r="D153" s="18">
        <v>0.45970680544123999</v>
      </c>
      <c r="E153" s="18">
        <v>0.51242632731436699</v>
      </c>
      <c r="F153" s="19"/>
      <c r="G153" s="18">
        <v>0.53842894159292498</v>
      </c>
      <c r="H153" s="18">
        <v>0.50601718583489896</v>
      </c>
      <c r="I153" s="18">
        <v>0.57051903884227195</v>
      </c>
      <c r="J153" s="19"/>
      <c r="K153" s="18">
        <v>0.43916394852956497</v>
      </c>
      <c r="L153" s="18">
        <v>0.39664608410831997</v>
      </c>
      <c r="M153" s="18">
        <v>0.48259401350547299</v>
      </c>
      <c r="N153" s="19"/>
      <c r="O153" s="18">
        <v>0.37444207457033302</v>
      </c>
      <c r="P153" s="18">
        <v>0.30547203423275698</v>
      </c>
      <c r="Q153" s="18">
        <v>0.44891897478862602</v>
      </c>
      <c r="R153" s="19"/>
    </row>
    <row r="154" spans="1:18" ht="71.25" x14ac:dyDescent="0.25">
      <c r="A154" s="17" t="s">
        <v>490</v>
      </c>
      <c r="B154" s="17" t="s">
        <v>514</v>
      </c>
      <c r="C154" s="18">
        <v>3.4478029175392E-2</v>
      </c>
      <c r="D154" s="18">
        <v>2.5502158616396101E-2</v>
      </c>
      <c r="E154" s="18">
        <v>4.6462467985970299E-2</v>
      </c>
      <c r="F154" s="19"/>
      <c r="G154" s="18">
        <v>3.0828418245800598E-2</v>
      </c>
      <c r="H154" s="18">
        <v>2.2117494669453001E-2</v>
      </c>
      <c r="I154" s="18">
        <v>4.2819890549632998E-2</v>
      </c>
      <c r="J154" s="19"/>
      <c r="K154" s="18">
        <v>3.46682081876932E-2</v>
      </c>
      <c r="L154" s="18">
        <v>1.7928095612074001E-2</v>
      </c>
      <c r="M154" s="18">
        <v>6.5988878544447502E-2</v>
      </c>
      <c r="N154" s="19"/>
      <c r="O154" s="18">
        <v>5.2628553305990103E-2</v>
      </c>
      <c r="P154" s="18">
        <v>2.7797050376372801E-2</v>
      </c>
      <c r="Q154" s="18">
        <v>9.7419611767265296E-2</v>
      </c>
      <c r="R154" s="24" t="s">
        <v>501</v>
      </c>
    </row>
    <row r="155" spans="1:18" ht="28.5" x14ac:dyDescent="0.25">
      <c r="A155" s="17" t="s">
        <v>490</v>
      </c>
      <c r="B155" s="17" t="s">
        <v>515</v>
      </c>
      <c r="C155" s="18">
        <v>2.1229932537799499E-2</v>
      </c>
      <c r="D155" s="18">
        <v>1.44464956979025E-2</v>
      </c>
      <c r="E155" s="18">
        <v>3.1098066362303299E-2</v>
      </c>
      <c r="F155" s="19"/>
      <c r="G155" s="18">
        <v>1.3053231354623499E-2</v>
      </c>
      <c r="H155" s="18">
        <v>6.0499544828278998E-3</v>
      </c>
      <c r="I155" s="18">
        <v>2.7935481037373901E-2</v>
      </c>
      <c r="J155" s="19"/>
      <c r="K155" s="18">
        <v>2.6515907646982799E-2</v>
      </c>
      <c r="L155" s="18">
        <v>1.5355441707042301E-2</v>
      </c>
      <c r="M155" s="18">
        <v>4.5413775773088999E-2</v>
      </c>
      <c r="N155" s="19"/>
      <c r="O155" s="18">
        <v>4.5484993593450401E-2</v>
      </c>
      <c r="P155" s="18">
        <v>1.9084250069174899E-2</v>
      </c>
      <c r="Q155" s="18">
        <v>0.104516520248484</v>
      </c>
      <c r="R155" s="24" t="s">
        <v>501</v>
      </c>
    </row>
    <row r="156" spans="1:18" ht="42.75" x14ac:dyDescent="0.25">
      <c r="A156" s="17" t="s">
        <v>490</v>
      </c>
      <c r="B156" s="17" t="s">
        <v>516</v>
      </c>
      <c r="C156" s="18">
        <v>5.0985398386113002E-3</v>
      </c>
      <c r="D156" s="18">
        <v>2.5154094341888001E-3</v>
      </c>
      <c r="E156" s="18">
        <v>1.0306934940231801E-2</v>
      </c>
      <c r="F156" s="19"/>
      <c r="G156" s="18">
        <v>2.7226253085874002E-3</v>
      </c>
      <c r="H156" s="18">
        <v>6.6374270510230005E-4</v>
      </c>
      <c r="I156" s="18">
        <v>1.1097096369079599E-2</v>
      </c>
      <c r="J156" s="19"/>
      <c r="K156" s="18">
        <v>4.1602828544122002E-3</v>
      </c>
      <c r="L156" s="18">
        <v>1.5129677427502999E-3</v>
      </c>
      <c r="M156" s="18">
        <v>1.13869115556023E-2</v>
      </c>
      <c r="N156" s="19"/>
      <c r="O156" s="18">
        <v>2.05007913995746E-2</v>
      </c>
      <c r="P156" s="18">
        <v>5.9800862569535998E-3</v>
      </c>
      <c r="Q156" s="18">
        <v>6.7872818399572002E-2</v>
      </c>
      <c r="R156" s="24" t="s">
        <v>501</v>
      </c>
    </row>
    <row r="157" spans="1:18" x14ac:dyDescent="0.25">
      <c r="A157" s="17" t="s">
        <v>490</v>
      </c>
      <c r="B157" s="17" t="s">
        <v>517</v>
      </c>
      <c r="C157" s="18">
        <v>4.8282504570292602E-2</v>
      </c>
      <c r="D157" s="18">
        <v>3.8505827284181102E-2</v>
      </c>
      <c r="E157" s="18">
        <v>6.03855935359109E-2</v>
      </c>
      <c r="F157" s="19"/>
      <c r="G157" s="18">
        <v>4.0072298855711397E-2</v>
      </c>
      <c r="H157" s="18">
        <v>3.16891681528291E-2</v>
      </c>
      <c r="I157" s="18">
        <v>5.0557333643763303E-2</v>
      </c>
      <c r="J157" s="19"/>
      <c r="K157" s="18">
        <v>4.6002320862569099E-2</v>
      </c>
      <c r="L157" s="18">
        <v>3.2339927513467398E-2</v>
      </c>
      <c r="M157" s="18">
        <v>6.5048559539356496E-2</v>
      </c>
      <c r="N157" s="19"/>
      <c r="O157" s="18">
        <v>9.82580151472012E-2</v>
      </c>
      <c r="P157" s="18">
        <v>4.8439737798557099E-2</v>
      </c>
      <c r="Q157" s="18">
        <v>0.189128840501609</v>
      </c>
      <c r="R157" s="24" t="s">
        <v>501</v>
      </c>
    </row>
    <row r="158" spans="1:18" x14ac:dyDescent="0.25">
      <c r="A158" s="17" t="s">
        <v>490</v>
      </c>
      <c r="B158" s="17" t="s">
        <v>518</v>
      </c>
      <c r="C158" s="18">
        <v>4.7724107198486004E-3</v>
      </c>
      <c r="D158" s="18">
        <v>2.4346396904961001E-3</v>
      </c>
      <c r="E158" s="18">
        <v>9.3339347493404997E-3</v>
      </c>
      <c r="F158" s="19"/>
      <c r="G158" s="18">
        <v>0</v>
      </c>
      <c r="H158" s="19"/>
      <c r="I158" s="19"/>
      <c r="J158" s="19"/>
      <c r="K158" s="18">
        <v>8.4764268675039996E-3</v>
      </c>
      <c r="L158" s="18">
        <v>3.7408167985481001E-3</v>
      </c>
      <c r="M158" s="18">
        <v>1.9092099169277E-2</v>
      </c>
      <c r="N158" s="19"/>
      <c r="O158" s="18">
        <v>1.6839649614864598E-2</v>
      </c>
      <c r="P158" s="18">
        <v>4.980569901852E-3</v>
      </c>
      <c r="Q158" s="18">
        <v>5.5364836278125398E-2</v>
      </c>
      <c r="R158" s="24" t="s">
        <v>501</v>
      </c>
    </row>
    <row r="159" spans="1:18" x14ac:dyDescent="0.25">
      <c r="A159" s="17" t="s">
        <v>490</v>
      </c>
      <c r="B159" s="17" t="s">
        <v>519</v>
      </c>
      <c r="C159" s="18">
        <v>2.3926708702240001E-4</v>
      </c>
      <c r="D159" s="18">
        <v>3.3514695315339801E-5</v>
      </c>
      <c r="E159" s="18">
        <v>1.7060132437224E-3</v>
      </c>
      <c r="F159" s="19"/>
      <c r="G159" s="18">
        <v>4.4263294764380001E-4</v>
      </c>
      <c r="H159" s="18">
        <v>6.1896294258036806E-5</v>
      </c>
      <c r="I159" s="18">
        <v>3.1579615706621E-3</v>
      </c>
      <c r="J159" s="19"/>
      <c r="K159" s="18">
        <v>0</v>
      </c>
      <c r="L159" s="19"/>
      <c r="M159" s="19"/>
      <c r="N159" s="19"/>
      <c r="O159" s="18">
        <v>0</v>
      </c>
      <c r="P159" s="19"/>
      <c r="Q159" s="19"/>
      <c r="R159" s="19"/>
    </row>
    <row r="160" spans="1:18" x14ac:dyDescent="0.25">
      <c r="A160" s="17" t="s">
        <v>490</v>
      </c>
      <c r="B160" s="17" t="s">
        <v>520</v>
      </c>
      <c r="C160" s="18">
        <v>5.4911483136890001E-4</v>
      </c>
      <c r="D160" s="18">
        <v>1.696699810391E-4</v>
      </c>
      <c r="E160" s="18">
        <v>1.7756317304599E-3</v>
      </c>
      <c r="F160" s="19"/>
      <c r="G160" s="18">
        <v>1.0158368182958E-3</v>
      </c>
      <c r="H160" s="18">
        <v>3.1359492736639997E-4</v>
      </c>
      <c r="I160" s="18">
        <v>3.2854604434417001E-3</v>
      </c>
      <c r="J160" s="19"/>
      <c r="K160" s="18">
        <v>0</v>
      </c>
      <c r="L160" s="19"/>
      <c r="M160" s="19"/>
      <c r="N160" s="19"/>
      <c r="O160" s="18">
        <v>0</v>
      </c>
      <c r="P160" s="19"/>
      <c r="Q160" s="19"/>
      <c r="R160" s="19"/>
    </row>
    <row r="161" spans="1:18" x14ac:dyDescent="0.25">
      <c r="A161" s="20" t="s">
        <v>491</v>
      </c>
      <c r="B161" s="20" t="s">
        <v>509</v>
      </c>
      <c r="C161" s="21">
        <v>3.3541582112319897E-2</v>
      </c>
      <c r="D161" s="21">
        <v>2.2850974247304201E-2</v>
      </c>
      <c r="E161" s="21">
        <v>4.8982970385402697E-2</v>
      </c>
      <c r="F161" s="22"/>
      <c r="G161" s="21">
        <v>1.73401381958228E-2</v>
      </c>
      <c r="H161" s="21">
        <v>8.4269837288628007E-3</v>
      </c>
      <c r="I161" s="21">
        <v>3.5344627304866198E-2</v>
      </c>
      <c r="J161" s="22"/>
      <c r="K161" s="21">
        <v>5.04786706881677E-2</v>
      </c>
      <c r="L161" s="21">
        <v>3.0731690677009E-2</v>
      </c>
      <c r="M161" s="21">
        <v>8.18428856546628E-2</v>
      </c>
      <c r="N161" s="22"/>
      <c r="O161" s="21">
        <v>4.4154645858008101E-2</v>
      </c>
      <c r="P161" s="21">
        <v>2.1082663685472298E-2</v>
      </c>
      <c r="Q161" s="21">
        <v>9.0150406393775098E-2</v>
      </c>
      <c r="R161" s="24" t="s">
        <v>501</v>
      </c>
    </row>
    <row r="162" spans="1:18" ht="42.75" x14ac:dyDescent="0.25">
      <c r="A162" s="20" t="s">
        <v>491</v>
      </c>
      <c r="B162" s="20" t="s">
        <v>510</v>
      </c>
      <c r="C162" s="21">
        <v>1.2612125264977601E-2</v>
      </c>
      <c r="D162" s="21">
        <v>6.5288938777317996E-3</v>
      </c>
      <c r="E162" s="21">
        <v>2.4225136298009899E-2</v>
      </c>
      <c r="F162" s="22"/>
      <c r="G162" s="21">
        <v>1.3932244858355701E-2</v>
      </c>
      <c r="H162" s="21">
        <v>4.9407121616374004E-3</v>
      </c>
      <c r="I162" s="21">
        <v>3.8651721333800501E-2</v>
      </c>
      <c r="J162" s="24" t="s">
        <v>501</v>
      </c>
      <c r="K162" s="21">
        <v>9.2337381196688998E-3</v>
      </c>
      <c r="L162" s="21">
        <v>3.9559469018944004E-3</v>
      </c>
      <c r="M162" s="21">
        <v>2.14015536853224E-2</v>
      </c>
      <c r="N162" s="22"/>
      <c r="O162" s="21">
        <v>1.7140007385555302E-2</v>
      </c>
      <c r="P162" s="21">
        <v>4.4771544074088E-3</v>
      </c>
      <c r="Q162" s="21">
        <v>6.3338875443911299E-2</v>
      </c>
      <c r="R162" s="24" t="s">
        <v>501</v>
      </c>
    </row>
    <row r="163" spans="1:18" ht="57" x14ac:dyDescent="0.25">
      <c r="A163" s="20" t="s">
        <v>491</v>
      </c>
      <c r="B163" s="20" t="s">
        <v>511</v>
      </c>
      <c r="C163" s="21">
        <v>5.2436871106449102E-2</v>
      </c>
      <c r="D163" s="21">
        <v>3.8469554437686598E-2</v>
      </c>
      <c r="E163" s="21">
        <v>7.1100376916489794E-2</v>
      </c>
      <c r="F163" s="22"/>
      <c r="G163" s="21">
        <v>4.99723870133938E-2</v>
      </c>
      <c r="H163" s="21">
        <v>3.2757633156135897E-2</v>
      </c>
      <c r="I163" s="21">
        <v>7.5527406096374997E-2</v>
      </c>
      <c r="J163" s="22"/>
      <c r="K163" s="21">
        <v>5.02611174435195E-2</v>
      </c>
      <c r="L163" s="21">
        <v>3.0375035894215901E-2</v>
      </c>
      <c r="M163" s="21">
        <v>8.2064442694147199E-2</v>
      </c>
      <c r="N163" s="22"/>
      <c r="O163" s="21">
        <v>6.6875330348300996E-2</v>
      </c>
      <c r="P163" s="21">
        <v>2.9895025563198101E-2</v>
      </c>
      <c r="Q163" s="21">
        <v>0.14286379440871499</v>
      </c>
      <c r="R163" s="24" t="s">
        <v>501</v>
      </c>
    </row>
    <row r="164" spans="1:18" ht="57" x14ac:dyDescent="0.25">
      <c r="A164" s="20" t="s">
        <v>491</v>
      </c>
      <c r="B164" s="20" t="s">
        <v>512</v>
      </c>
      <c r="C164" s="21">
        <v>0.30656968022754999</v>
      </c>
      <c r="D164" s="21">
        <v>0.278209833298386</v>
      </c>
      <c r="E164" s="21">
        <v>0.33647280069815</v>
      </c>
      <c r="F164" s="22"/>
      <c r="G164" s="21">
        <v>0.33357537518248997</v>
      </c>
      <c r="H164" s="21">
        <v>0.29110157620996602</v>
      </c>
      <c r="I164" s="21">
        <v>0.37893374427674797</v>
      </c>
      <c r="J164" s="22"/>
      <c r="K164" s="21">
        <v>0.30775424520579098</v>
      </c>
      <c r="L164" s="21">
        <v>0.25958473344822403</v>
      </c>
      <c r="M164" s="21">
        <v>0.360510085825059</v>
      </c>
      <c r="N164" s="22"/>
      <c r="O164" s="21">
        <v>0.20949622177369201</v>
      </c>
      <c r="P164" s="21">
        <v>0.14405241944614799</v>
      </c>
      <c r="Q164" s="21">
        <v>0.29444394362760401</v>
      </c>
      <c r="R164" s="22"/>
    </row>
    <row r="165" spans="1:18" ht="28.5" x14ac:dyDescent="0.25">
      <c r="A165" s="20" t="s">
        <v>491</v>
      </c>
      <c r="B165" s="20" t="s">
        <v>513</v>
      </c>
      <c r="C165" s="21">
        <v>0.45366892452867102</v>
      </c>
      <c r="D165" s="21">
        <v>0.41769958544039898</v>
      </c>
      <c r="E165" s="21">
        <v>0.49012855259847798</v>
      </c>
      <c r="F165" s="22"/>
      <c r="G165" s="21">
        <v>0.47221056313993298</v>
      </c>
      <c r="H165" s="21">
        <v>0.41996524447313199</v>
      </c>
      <c r="I165" s="21">
        <v>0.52507176415717305</v>
      </c>
      <c r="J165" s="22"/>
      <c r="K165" s="21">
        <v>0.46321941498063901</v>
      </c>
      <c r="L165" s="21">
        <v>0.40450303966447299</v>
      </c>
      <c r="M165" s="21">
        <v>0.52297378219759605</v>
      </c>
      <c r="N165" s="22"/>
      <c r="O165" s="21">
        <v>0.36344194126607399</v>
      </c>
      <c r="P165" s="21">
        <v>0.281724465188324</v>
      </c>
      <c r="Q165" s="21">
        <v>0.45388433326220001</v>
      </c>
      <c r="R165" s="22"/>
    </row>
    <row r="166" spans="1:18" ht="71.25" x14ac:dyDescent="0.25">
      <c r="A166" s="20" t="s">
        <v>491</v>
      </c>
      <c r="B166" s="20" t="s">
        <v>514</v>
      </c>
      <c r="C166" s="21">
        <v>5.2553822479435297E-2</v>
      </c>
      <c r="D166" s="21">
        <v>3.8054243502683403E-2</v>
      </c>
      <c r="E166" s="21">
        <v>7.2163635403727597E-2</v>
      </c>
      <c r="F166" s="22"/>
      <c r="G166" s="21">
        <v>4.8328102092785603E-2</v>
      </c>
      <c r="H166" s="21">
        <v>2.8089731889992899E-2</v>
      </c>
      <c r="I166" s="21">
        <v>8.1918986829770196E-2</v>
      </c>
      <c r="J166" s="22"/>
      <c r="K166" s="21">
        <v>5.0938032688164603E-2</v>
      </c>
      <c r="L166" s="21">
        <v>3.1099560208542001E-2</v>
      </c>
      <c r="M166" s="21">
        <v>8.2355840908813302E-2</v>
      </c>
      <c r="N166" s="22"/>
      <c r="O166" s="21">
        <v>7.1603556305987498E-2</v>
      </c>
      <c r="P166" s="21">
        <v>3.4648141443735701E-2</v>
      </c>
      <c r="Q166" s="21">
        <v>0.142170339644514</v>
      </c>
      <c r="R166" s="24" t="s">
        <v>501</v>
      </c>
    </row>
    <row r="167" spans="1:18" ht="28.5" x14ac:dyDescent="0.25">
      <c r="A167" s="20" t="s">
        <v>491</v>
      </c>
      <c r="B167" s="20" t="s">
        <v>515</v>
      </c>
      <c r="C167" s="21">
        <v>2.99332506507392E-2</v>
      </c>
      <c r="D167" s="21">
        <v>1.8066211051556601E-2</v>
      </c>
      <c r="E167" s="21">
        <v>4.92047097492508E-2</v>
      </c>
      <c r="F167" s="22"/>
      <c r="G167" s="21">
        <v>8.8691705775815009E-3</v>
      </c>
      <c r="H167" s="21">
        <v>3.2803964085593002E-3</v>
      </c>
      <c r="I167" s="21">
        <v>2.3752570752216901E-2</v>
      </c>
      <c r="J167" s="22"/>
      <c r="K167" s="21">
        <v>2.4450464153212101E-2</v>
      </c>
      <c r="L167" s="21">
        <v>1.2334074983044801E-2</v>
      </c>
      <c r="M167" s="21">
        <v>4.7892240372820999E-2</v>
      </c>
      <c r="N167" s="22"/>
      <c r="O167" s="21">
        <v>0.117951666238859</v>
      </c>
      <c r="P167" s="21">
        <v>6.4338469083621799E-2</v>
      </c>
      <c r="Q167" s="21">
        <v>0.20638620014919201</v>
      </c>
      <c r="R167" s="24" t="s">
        <v>501</v>
      </c>
    </row>
    <row r="168" spans="1:18" ht="42.75" x14ac:dyDescent="0.25">
      <c r="A168" s="20" t="s">
        <v>491</v>
      </c>
      <c r="B168" s="20" t="s">
        <v>516</v>
      </c>
      <c r="C168" s="21">
        <v>7.8722413688267004E-3</v>
      </c>
      <c r="D168" s="21">
        <v>3.5592605831350002E-3</v>
      </c>
      <c r="E168" s="21">
        <v>1.7320686656072701E-2</v>
      </c>
      <c r="F168" s="22"/>
      <c r="G168" s="21">
        <v>0</v>
      </c>
      <c r="H168" s="22"/>
      <c r="I168" s="22"/>
      <c r="J168" s="22"/>
      <c r="K168" s="21">
        <v>9.8143583551353001E-3</v>
      </c>
      <c r="L168" s="21">
        <v>4.0032756226791996E-3</v>
      </c>
      <c r="M168" s="21">
        <v>2.3858641208485201E-2</v>
      </c>
      <c r="N168" s="22"/>
      <c r="O168" s="21">
        <v>2.9996647364921199E-2</v>
      </c>
      <c r="P168" s="21">
        <v>9.6627977882126001E-3</v>
      </c>
      <c r="Q168" s="21">
        <v>8.9263125255288706E-2</v>
      </c>
      <c r="R168" s="24" t="s">
        <v>501</v>
      </c>
    </row>
    <row r="169" spans="1:18" x14ac:dyDescent="0.25">
      <c r="A169" s="20" t="s">
        <v>491</v>
      </c>
      <c r="B169" s="20" t="s">
        <v>517</v>
      </c>
      <c r="C169" s="21">
        <v>4.6598575177028298E-2</v>
      </c>
      <c r="D169" s="21">
        <v>3.3691820409822999E-2</v>
      </c>
      <c r="E169" s="21">
        <v>6.4121590894133607E-2</v>
      </c>
      <c r="F169" s="22"/>
      <c r="G169" s="21">
        <v>4.9479191419935099E-2</v>
      </c>
      <c r="H169" s="21">
        <v>3.1628916863364602E-2</v>
      </c>
      <c r="I169" s="21">
        <v>7.6606600200720104E-2</v>
      </c>
      <c r="J169" s="22"/>
      <c r="K169" s="21">
        <v>3.3849958365701302E-2</v>
      </c>
      <c r="L169" s="21">
        <v>2.0946931270432002E-2</v>
      </c>
      <c r="M169" s="21">
        <v>5.4260581058716499E-2</v>
      </c>
      <c r="N169" s="22"/>
      <c r="O169" s="21">
        <v>7.0988237050051195E-2</v>
      </c>
      <c r="P169" s="21">
        <v>3.2595599336978302E-2</v>
      </c>
      <c r="Q169" s="21">
        <v>0.147697517859747</v>
      </c>
      <c r="R169" s="24" t="s">
        <v>501</v>
      </c>
    </row>
    <row r="170" spans="1:18" x14ac:dyDescent="0.25">
      <c r="A170" s="20" t="s">
        <v>491</v>
      </c>
      <c r="B170" s="20" t="s">
        <v>518</v>
      </c>
      <c r="C170" s="21">
        <v>3.2218586333483002E-3</v>
      </c>
      <c r="D170" s="21">
        <v>1.0052756157232E-3</v>
      </c>
      <c r="E170" s="21">
        <v>1.0275625381945999E-2</v>
      </c>
      <c r="F170" s="22"/>
      <c r="G170" s="21">
        <v>4.2472842270246001E-3</v>
      </c>
      <c r="H170" s="21">
        <v>9.9435153214829991E-4</v>
      </c>
      <c r="I170" s="21">
        <v>1.7950681677224901E-2</v>
      </c>
      <c r="J170" s="24" t="s">
        <v>501</v>
      </c>
      <c r="K170" s="21">
        <v>0</v>
      </c>
      <c r="L170" s="22"/>
      <c r="M170" s="22"/>
      <c r="N170" s="22"/>
      <c r="O170" s="21">
        <v>8.3517464085510005E-3</v>
      </c>
      <c r="P170" s="21">
        <v>1.1146881757898E-3</v>
      </c>
      <c r="Q170" s="21">
        <v>5.9763837807709601E-2</v>
      </c>
      <c r="R170" s="24" t="s">
        <v>501</v>
      </c>
    </row>
    <row r="171" spans="1:18" x14ac:dyDescent="0.25">
      <c r="A171" s="20" t="s">
        <v>491</v>
      </c>
      <c r="B171" s="20" t="s">
        <v>519</v>
      </c>
      <c r="C171" s="21">
        <v>4.018696290504E-4</v>
      </c>
      <c r="D171" s="21">
        <v>5.5788428947411602E-5</v>
      </c>
      <c r="E171" s="21">
        <v>2.8886491810570999E-3</v>
      </c>
      <c r="F171" s="22"/>
      <c r="G171" s="21">
        <v>8.2944999782009999E-4</v>
      </c>
      <c r="H171" s="21">
        <v>1.151517920817E-4</v>
      </c>
      <c r="I171" s="21">
        <v>5.9482532382277003E-3</v>
      </c>
      <c r="J171" s="22"/>
      <c r="K171" s="21">
        <v>0</v>
      </c>
      <c r="L171" s="22"/>
      <c r="M171" s="22"/>
      <c r="N171" s="22"/>
      <c r="O171" s="21">
        <v>0</v>
      </c>
      <c r="P171" s="22"/>
      <c r="Q171" s="22"/>
      <c r="R171" s="22"/>
    </row>
    <row r="172" spans="1:18" x14ac:dyDescent="0.25">
      <c r="A172" s="20" t="s">
        <v>491</v>
      </c>
      <c r="B172" s="20" t="s">
        <v>520</v>
      </c>
      <c r="C172" s="21">
        <v>5.8919882160440005E-4</v>
      </c>
      <c r="D172" s="21">
        <v>1.4501414716879999E-4</v>
      </c>
      <c r="E172" s="21">
        <v>2.3906874401296999E-3</v>
      </c>
      <c r="F172" s="22"/>
      <c r="G172" s="21">
        <v>1.2160932948584E-3</v>
      </c>
      <c r="H172" s="21">
        <v>2.9827132565140002E-4</v>
      </c>
      <c r="I172" s="21">
        <v>4.9442120047047998E-3</v>
      </c>
      <c r="J172" s="22"/>
      <c r="K172" s="21">
        <v>0</v>
      </c>
      <c r="L172" s="22"/>
      <c r="M172" s="22"/>
      <c r="N172" s="22"/>
      <c r="O172" s="21">
        <v>0</v>
      </c>
      <c r="P172" s="22"/>
      <c r="Q172" s="22"/>
      <c r="R172" s="22"/>
    </row>
    <row r="173" spans="1:18" x14ac:dyDescent="0.25">
      <c r="A173" s="17" t="s">
        <v>492</v>
      </c>
      <c r="B173" s="17" t="s">
        <v>509</v>
      </c>
      <c r="C173" s="18">
        <v>2.8425581939943701E-2</v>
      </c>
      <c r="D173" s="18">
        <v>1.8909122379464099E-2</v>
      </c>
      <c r="E173" s="18">
        <v>4.25238349059682E-2</v>
      </c>
      <c r="F173" s="19"/>
      <c r="G173" s="18">
        <v>2.1413946713850902E-2</v>
      </c>
      <c r="H173" s="18">
        <v>1.0575151711695799E-2</v>
      </c>
      <c r="I173" s="18">
        <v>4.2880303590607301E-2</v>
      </c>
      <c r="J173" s="19"/>
      <c r="K173" s="18">
        <v>3.4649591375630701E-2</v>
      </c>
      <c r="L173" s="18">
        <v>2.0788748920746399E-2</v>
      </c>
      <c r="M173" s="18">
        <v>5.72121517831988E-2</v>
      </c>
      <c r="N173" s="19"/>
      <c r="O173" s="18">
        <v>3.6864775016380101E-2</v>
      </c>
      <c r="P173" s="18">
        <v>1.55562637328135E-2</v>
      </c>
      <c r="Q173" s="18">
        <v>8.4845473368597601E-2</v>
      </c>
      <c r="R173" s="24" t="s">
        <v>501</v>
      </c>
    </row>
    <row r="174" spans="1:18" ht="42.75" x14ac:dyDescent="0.25">
      <c r="A174" s="17" t="s">
        <v>492</v>
      </c>
      <c r="B174" s="17" t="s">
        <v>510</v>
      </c>
      <c r="C174" s="18">
        <v>1.4264092138761701E-2</v>
      </c>
      <c r="D174" s="18">
        <v>8.3541469226176002E-3</v>
      </c>
      <c r="E174" s="18">
        <v>2.4252638512215201E-2</v>
      </c>
      <c r="F174" s="19"/>
      <c r="G174" s="18">
        <v>1.1642741092471799E-2</v>
      </c>
      <c r="H174" s="18">
        <v>5.0907108644648999E-3</v>
      </c>
      <c r="I174" s="18">
        <v>2.6403803398565101E-2</v>
      </c>
      <c r="J174" s="19"/>
      <c r="K174" s="18">
        <v>1.6924185954103801E-2</v>
      </c>
      <c r="L174" s="18">
        <v>7.1467604073118E-3</v>
      </c>
      <c r="M174" s="18">
        <v>3.9545247510672898E-2</v>
      </c>
      <c r="N174" s="24" t="s">
        <v>501</v>
      </c>
      <c r="O174" s="18">
        <v>1.62408854600712E-2</v>
      </c>
      <c r="P174" s="18">
        <v>3.8545761873989E-3</v>
      </c>
      <c r="Q174" s="18">
        <v>6.5800275737009195E-2</v>
      </c>
      <c r="R174" s="24" t="s">
        <v>501</v>
      </c>
    </row>
    <row r="175" spans="1:18" ht="57" x14ac:dyDescent="0.25">
      <c r="A175" s="17" t="s">
        <v>492</v>
      </c>
      <c r="B175" s="17" t="s">
        <v>511</v>
      </c>
      <c r="C175" s="18">
        <v>2.20555333755133E-2</v>
      </c>
      <c r="D175" s="18">
        <v>1.5249744222038401E-2</v>
      </c>
      <c r="E175" s="18">
        <v>3.1800584417559903E-2</v>
      </c>
      <c r="F175" s="19"/>
      <c r="G175" s="18">
        <v>2.02897385796094E-2</v>
      </c>
      <c r="H175" s="18">
        <v>1.1337955533886701E-2</v>
      </c>
      <c r="I175" s="18">
        <v>3.6051595548182602E-2</v>
      </c>
      <c r="J175" s="19"/>
      <c r="K175" s="18">
        <v>2.4227143026981202E-2</v>
      </c>
      <c r="L175" s="18">
        <v>1.3410803512640899E-2</v>
      </c>
      <c r="M175" s="18">
        <v>4.3383669835083197E-2</v>
      </c>
      <c r="N175" s="19"/>
      <c r="O175" s="18">
        <v>2.2044397173034101E-2</v>
      </c>
      <c r="P175" s="18">
        <v>7.2010604793853001E-3</v>
      </c>
      <c r="Q175" s="18">
        <v>6.5466327144099404E-2</v>
      </c>
      <c r="R175" s="24" t="s">
        <v>501</v>
      </c>
    </row>
    <row r="176" spans="1:18" ht="57" x14ac:dyDescent="0.25">
      <c r="A176" s="17" t="s">
        <v>492</v>
      </c>
      <c r="B176" s="17" t="s">
        <v>512</v>
      </c>
      <c r="C176" s="18">
        <v>0.41471461614260502</v>
      </c>
      <c r="D176" s="18">
        <v>0.382402421251409</v>
      </c>
      <c r="E176" s="18">
        <v>0.44777756145043501</v>
      </c>
      <c r="F176" s="19"/>
      <c r="G176" s="18">
        <v>0.41295691859370598</v>
      </c>
      <c r="H176" s="18">
        <v>0.37051587045775303</v>
      </c>
      <c r="I176" s="18">
        <v>0.45673211385523999</v>
      </c>
      <c r="J176" s="19"/>
      <c r="K176" s="18">
        <v>0.42565584111252203</v>
      </c>
      <c r="L176" s="18">
        <v>0.37473676570588499</v>
      </c>
      <c r="M176" s="18">
        <v>0.478202223057068</v>
      </c>
      <c r="N176" s="19"/>
      <c r="O176" s="18">
        <v>0.383657460373234</v>
      </c>
      <c r="P176" s="18">
        <v>0.31142259475821799</v>
      </c>
      <c r="Q176" s="18">
        <v>0.46141969344126599</v>
      </c>
      <c r="R176" s="19"/>
    </row>
    <row r="177" spans="1:18" ht="28.5" x14ac:dyDescent="0.25">
      <c r="A177" s="17" t="s">
        <v>492</v>
      </c>
      <c r="B177" s="17" t="s">
        <v>513</v>
      </c>
      <c r="C177" s="18">
        <v>0.42057184377686502</v>
      </c>
      <c r="D177" s="18">
        <v>0.39164487761615902</v>
      </c>
      <c r="E177" s="18">
        <v>0.45005476290963697</v>
      </c>
      <c r="F177" s="19"/>
      <c r="G177" s="18">
        <v>0.43871992627437201</v>
      </c>
      <c r="H177" s="18">
        <v>0.40039002738804502</v>
      </c>
      <c r="I177" s="18">
        <v>0.47779528270100202</v>
      </c>
      <c r="J177" s="19"/>
      <c r="K177" s="18">
        <v>0.41619512598256497</v>
      </c>
      <c r="L177" s="18">
        <v>0.37124828511192298</v>
      </c>
      <c r="M177" s="18">
        <v>0.46258014087453297</v>
      </c>
      <c r="N177" s="19"/>
      <c r="O177" s="18">
        <v>0.35723977041548499</v>
      </c>
      <c r="P177" s="18">
        <v>0.28328282385543402</v>
      </c>
      <c r="Q177" s="18">
        <v>0.43868672450480101</v>
      </c>
      <c r="R177" s="19"/>
    </row>
    <row r="178" spans="1:18" ht="71.25" x14ac:dyDescent="0.25">
      <c r="A178" s="17" t="s">
        <v>492</v>
      </c>
      <c r="B178" s="17" t="s">
        <v>514</v>
      </c>
      <c r="C178" s="18">
        <v>1.37461960598652E-2</v>
      </c>
      <c r="D178" s="18">
        <v>8.8699812282182992E-3</v>
      </c>
      <c r="E178" s="18">
        <v>2.1245616345371601E-2</v>
      </c>
      <c r="F178" s="19"/>
      <c r="G178" s="18">
        <v>1.48818496637969E-2</v>
      </c>
      <c r="H178" s="18">
        <v>7.9822680977891004E-3</v>
      </c>
      <c r="I178" s="18">
        <v>2.75793781377962E-2</v>
      </c>
      <c r="J178" s="19"/>
      <c r="K178" s="18">
        <v>7.6245667853772001E-3</v>
      </c>
      <c r="L178" s="18">
        <v>3.5636873911068E-3</v>
      </c>
      <c r="M178" s="18">
        <v>1.6237477258908398E-2</v>
      </c>
      <c r="N178" s="19"/>
      <c r="O178" s="18">
        <v>3.04616935030756E-2</v>
      </c>
      <c r="P178" s="18">
        <v>1.25875771912165E-2</v>
      </c>
      <c r="Q178" s="18">
        <v>7.1869346992593605E-2</v>
      </c>
      <c r="R178" s="24" t="s">
        <v>501</v>
      </c>
    </row>
    <row r="179" spans="1:18" ht="28.5" x14ac:dyDescent="0.25">
      <c r="A179" s="17" t="s">
        <v>492</v>
      </c>
      <c r="B179" s="17" t="s">
        <v>515</v>
      </c>
      <c r="C179" s="18">
        <v>1.07018445484462E-2</v>
      </c>
      <c r="D179" s="18">
        <v>6.9401913080667996E-3</v>
      </c>
      <c r="E179" s="18">
        <v>1.6468539939199001E-2</v>
      </c>
      <c r="F179" s="19"/>
      <c r="G179" s="18">
        <v>6.4304866932760997E-3</v>
      </c>
      <c r="H179" s="18">
        <v>2.8049091134504998E-3</v>
      </c>
      <c r="I179" s="18">
        <v>1.46734653282907E-2</v>
      </c>
      <c r="J179" s="19"/>
      <c r="K179" s="18">
        <v>7.0751789380418002E-3</v>
      </c>
      <c r="L179" s="18">
        <v>3.1784453959614002E-3</v>
      </c>
      <c r="M179" s="18">
        <v>1.5674138592598499E-2</v>
      </c>
      <c r="N179" s="19"/>
      <c r="O179" s="18">
        <v>4.2074923983207203E-2</v>
      </c>
      <c r="P179" s="18">
        <v>2.18675273871719E-2</v>
      </c>
      <c r="Q179" s="18">
        <v>7.94390668692046E-2</v>
      </c>
      <c r="R179" s="24" t="s">
        <v>501</v>
      </c>
    </row>
    <row r="180" spans="1:18" ht="42.75" x14ac:dyDescent="0.25">
      <c r="A180" s="17" t="s">
        <v>492</v>
      </c>
      <c r="B180" s="17" t="s">
        <v>516</v>
      </c>
      <c r="C180" s="18">
        <v>5.9433764527852002E-3</v>
      </c>
      <c r="D180" s="18">
        <v>3.1182161803740998E-3</v>
      </c>
      <c r="E180" s="18">
        <v>1.1299170695753201E-2</v>
      </c>
      <c r="F180" s="19"/>
      <c r="G180" s="18">
        <v>1.3634887131057001E-3</v>
      </c>
      <c r="H180" s="18">
        <v>2.2431132088229999E-4</v>
      </c>
      <c r="I180" s="18">
        <v>8.2403569553533007E-3</v>
      </c>
      <c r="J180" s="19"/>
      <c r="K180" s="18">
        <v>6.6240727797499998E-3</v>
      </c>
      <c r="L180" s="18">
        <v>2.5233186529404999E-3</v>
      </c>
      <c r="M180" s="18">
        <v>1.7273730796848401E-2</v>
      </c>
      <c r="N180" s="19"/>
      <c r="O180" s="18">
        <v>2.3424694147514798E-2</v>
      </c>
      <c r="P180" s="18">
        <v>8.3271525984438995E-3</v>
      </c>
      <c r="Q180" s="18">
        <v>6.4124827042501303E-2</v>
      </c>
      <c r="R180" s="24" t="s">
        <v>501</v>
      </c>
    </row>
    <row r="181" spans="1:18" x14ac:dyDescent="0.25">
      <c r="A181" s="17" t="s">
        <v>492</v>
      </c>
      <c r="B181" s="17" t="s">
        <v>517</v>
      </c>
      <c r="C181" s="18">
        <v>6.64341714221868E-2</v>
      </c>
      <c r="D181" s="18">
        <v>5.3982779520846798E-2</v>
      </c>
      <c r="E181" s="18">
        <v>8.1510084632768195E-2</v>
      </c>
      <c r="F181" s="19"/>
      <c r="G181" s="18">
        <v>6.7936001944509397E-2</v>
      </c>
      <c r="H181" s="18">
        <v>4.9985368816355201E-2</v>
      </c>
      <c r="I181" s="18">
        <v>9.1710716529187705E-2</v>
      </c>
      <c r="J181" s="19"/>
      <c r="K181" s="18">
        <v>6.0591247055237898E-2</v>
      </c>
      <c r="L181" s="18">
        <v>4.4774526363947097E-2</v>
      </c>
      <c r="M181" s="18">
        <v>8.1518449266898205E-2</v>
      </c>
      <c r="N181" s="19"/>
      <c r="O181" s="18">
        <v>8.0573980386030405E-2</v>
      </c>
      <c r="P181" s="18">
        <v>4.3256189030461599E-2</v>
      </c>
      <c r="Q181" s="18">
        <v>0.14520038898113399</v>
      </c>
      <c r="R181" s="24" t="s">
        <v>501</v>
      </c>
    </row>
    <row r="182" spans="1:18" x14ac:dyDescent="0.25">
      <c r="A182" s="17" t="s">
        <v>492</v>
      </c>
      <c r="B182" s="17" t="s">
        <v>518</v>
      </c>
      <c r="C182" s="18">
        <v>3.1427441430286998E-3</v>
      </c>
      <c r="D182" s="18">
        <v>1.1752903283084001E-3</v>
      </c>
      <c r="E182" s="18">
        <v>8.3761258203809003E-3</v>
      </c>
      <c r="F182" s="19"/>
      <c r="G182" s="18">
        <v>4.3649017313009998E-3</v>
      </c>
      <c r="H182" s="18">
        <v>1.1459562871851999E-3</v>
      </c>
      <c r="I182" s="18">
        <v>1.647658598678E-2</v>
      </c>
      <c r="J182" s="19"/>
      <c r="K182" s="18">
        <v>4.3304698979089999E-4</v>
      </c>
      <c r="L182" s="18">
        <v>6.0364409729678598E-5</v>
      </c>
      <c r="M182" s="18">
        <v>3.0994947890581998E-3</v>
      </c>
      <c r="N182" s="19"/>
      <c r="O182" s="18">
        <v>7.4174195419671003E-3</v>
      </c>
      <c r="P182" s="18">
        <v>1.9674674823193998E-3</v>
      </c>
      <c r="Q182" s="18">
        <v>2.7547236626539202E-2</v>
      </c>
      <c r="R182" s="24" t="s">
        <v>501</v>
      </c>
    </row>
    <row r="183" spans="1:18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2.3855247550707798E-2</v>
      </c>
      <c r="D185" s="21">
        <v>1.4658155131050499E-2</v>
      </c>
      <c r="E185" s="21">
        <v>3.8596909724718798E-2</v>
      </c>
      <c r="F185" s="22"/>
      <c r="G185" s="21">
        <v>1.3817953888224999E-3</v>
      </c>
      <c r="H185" s="21">
        <v>1.8978411945100001E-4</v>
      </c>
      <c r="I185" s="21">
        <v>9.9859088423786008E-3</v>
      </c>
      <c r="J185" s="24" t="s">
        <v>501</v>
      </c>
      <c r="K185" s="21">
        <v>3.8338500152100503E-2</v>
      </c>
      <c r="L185" s="21">
        <v>2.1954358937804199E-2</v>
      </c>
      <c r="M185" s="21">
        <v>6.6123180643965301E-2</v>
      </c>
      <c r="N185" s="22"/>
      <c r="O185" s="21">
        <v>5.7716801888551203E-2</v>
      </c>
      <c r="P185" s="21">
        <v>2.7874611003861099E-2</v>
      </c>
      <c r="Q185" s="21">
        <v>0.115705032005156</v>
      </c>
      <c r="R185" s="24" t="s">
        <v>501</v>
      </c>
    </row>
    <row r="186" spans="1:18" ht="42.75" x14ac:dyDescent="0.25">
      <c r="A186" s="20" t="s">
        <v>493</v>
      </c>
      <c r="B186" s="20" t="s">
        <v>510</v>
      </c>
      <c r="C186" s="21">
        <v>9.8299981751332009E-3</v>
      </c>
      <c r="D186" s="21">
        <v>4.0540703551974998E-3</v>
      </c>
      <c r="E186" s="21">
        <v>2.3639698718253301E-2</v>
      </c>
      <c r="F186" s="22"/>
      <c r="G186" s="21">
        <v>1.18976240915038E-2</v>
      </c>
      <c r="H186" s="21">
        <v>4.1067187649341001E-3</v>
      </c>
      <c r="I186" s="21">
        <v>3.3964673732949799E-2</v>
      </c>
      <c r="J186" s="24" t="s">
        <v>501</v>
      </c>
      <c r="K186" s="21">
        <v>8.3355719990225001E-3</v>
      </c>
      <c r="L186" s="21">
        <v>2.6208808099153001E-3</v>
      </c>
      <c r="M186" s="21">
        <v>2.6183721625947301E-2</v>
      </c>
      <c r="N186" s="24" t="s">
        <v>501</v>
      </c>
      <c r="O186" s="21">
        <v>7.1655304715022997E-3</v>
      </c>
      <c r="P186" s="21">
        <v>9.929855660469999E-4</v>
      </c>
      <c r="Q186" s="21">
        <v>4.9795019338324802E-2</v>
      </c>
      <c r="R186" s="24" t="s">
        <v>501</v>
      </c>
    </row>
    <row r="187" spans="1:18" ht="57" x14ac:dyDescent="0.25">
      <c r="A187" s="20" t="s">
        <v>493</v>
      </c>
      <c r="B187" s="20" t="s">
        <v>511</v>
      </c>
      <c r="C187" s="21">
        <v>3.3565697444736697E-2</v>
      </c>
      <c r="D187" s="21">
        <v>2.3265720367466301E-2</v>
      </c>
      <c r="E187" s="21">
        <v>4.8200556359705798E-2</v>
      </c>
      <c r="F187" s="22"/>
      <c r="G187" s="21">
        <v>3.0490100290519299E-2</v>
      </c>
      <c r="H187" s="21">
        <v>1.6279715793618098E-2</v>
      </c>
      <c r="I187" s="21">
        <v>5.6393486749694799E-2</v>
      </c>
      <c r="J187" s="22"/>
      <c r="K187" s="21">
        <v>3.3784351307746999E-2</v>
      </c>
      <c r="L187" s="21">
        <v>1.9367312026611901E-2</v>
      </c>
      <c r="M187" s="21">
        <v>5.8295457694257397E-2</v>
      </c>
      <c r="N187" s="22"/>
      <c r="O187" s="21">
        <v>4.3110388268895003E-2</v>
      </c>
      <c r="P187" s="21">
        <v>2.08778039382829E-2</v>
      </c>
      <c r="Q187" s="21">
        <v>8.6916597821507902E-2</v>
      </c>
      <c r="R187" s="24" t="s">
        <v>501</v>
      </c>
    </row>
    <row r="188" spans="1:18" ht="57" x14ac:dyDescent="0.25">
      <c r="A188" s="20" t="s">
        <v>493</v>
      </c>
      <c r="B188" s="20" t="s">
        <v>512</v>
      </c>
      <c r="C188" s="21">
        <v>0.34934236126955598</v>
      </c>
      <c r="D188" s="21">
        <v>0.307685227591463</v>
      </c>
      <c r="E188" s="21">
        <v>0.39343431040136201</v>
      </c>
      <c r="F188" s="22"/>
      <c r="G188" s="21">
        <v>0.32230118169553801</v>
      </c>
      <c r="H188" s="21">
        <v>0.27495937572145701</v>
      </c>
      <c r="I188" s="21">
        <v>0.37359408780127501</v>
      </c>
      <c r="J188" s="22"/>
      <c r="K188" s="21">
        <v>0.36145150251679697</v>
      </c>
      <c r="L188" s="21">
        <v>0.30028947284002799</v>
      </c>
      <c r="M188" s="21">
        <v>0.427460533547869</v>
      </c>
      <c r="N188" s="22"/>
      <c r="O188" s="21">
        <v>0.40489455988565998</v>
      </c>
      <c r="P188" s="21">
        <v>0.31529985330870602</v>
      </c>
      <c r="Q188" s="21">
        <v>0.50130826534344597</v>
      </c>
      <c r="R188" s="22"/>
    </row>
    <row r="189" spans="1:18" ht="28.5" x14ac:dyDescent="0.25">
      <c r="A189" s="20" t="s">
        <v>493</v>
      </c>
      <c r="B189" s="20" t="s">
        <v>513</v>
      </c>
      <c r="C189" s="21">
        <v>0.49440562057363302</v>
      </c>
      <c r="D189" s="21">
        <v>0.45197722288659797</v>
      </c>
      <c r="E189" s="21">
        <v>0.53691474828833796</v>
      </c>
      <c r="F189" s="22"/>
      <c r="G189" s="21">
        <v>0.554731029470652</v>
      </c>
      <c r="H189" s="21">
        <v>0.49809608796024102</v>
      </c>
      <c r="I189" s="21">
        <v>0.60997933600982002</v>
      </c>
      <c r="J189" s="22"/>
      <c r="K189" s="21">
        <v>0.46163469328136197</v>
      </c>
      <c r="L189" s="21">
        <v>0.39716050223190602</v>
      </c>
      <c r="M189" s="21">
        <v>0.52741835910888102</v>
      </c>
      <c r="N189" s="22"/>
      <c r="O189" s="21">
        <v>0.386506949976686</v>
      </c>
      <c r="P189" s="21">
        <v>0.29291464630939701</v>
      </c>
      <c r="Q189" s="21">
        <v>0.48930961847651</v>
      </c>
      <c r="R189" s="22"/>
    </row>
    <row r="190" spans="1:18" ht="71.25" x14ac:dyDescent="0.25">
      <c r="A190" s="20" t="s">
        <v>493</v>
      </c>
      <c r="B190" s="20" t="s">
        <v>514</v>
      </c>
      <c r="C190" s="21">
        <v>2.8369504084934799E-2</v>
      </c>
      <c r="D190" s="21">
        <v>1.6917073727724798E-2</v>
      </c>
      <c r="E190" s="21">
        <v>4.7202679498284099E-2</v>
      </c>
      <c r="F190" s="22"/>
      <c r="G190" s="21">
        <v>2.1321844503997701E-2</v>
      </c>
      <c r="H190" s="21">
        <v>9.8610353850451006E-3</v>
      </c>
      <c r="I190" s="21">
        <v>4.5490793260498798E-2</v>
      </c>
      <c r="J190" s="22"/>
      <c r="K190" s="21">
        <v>3.6018846597062802E-2</v>
      </c>
      <c r="L190" s="21">
        <v>1.8735948560035701E-2</v>
      </c>
      <c r="M190" s="21">
        <v>6.8137260301989203E-2</v>
      </c>
      <c r="N190" s="22"/>
      <c r="O190" s="21">
        <v>3.0335439470813099E-2</v>
      </c>
      <c r="P190" s="21">
        <v>1.23908249729E-2</v>
      </c>
      <c r="Q190" s="21">
        <v>7.2363607187267504E-2</v>
      </c>
      <c r="R190" s="24" t="s">
        <v>501</v>
      </c>
    </row>
    <row r="191" spans="1:18" ht="28.5" x14ac:dyDescent="0.25">
      <c r="A191" s="20" t="s">
        <v>493</v>
      </c>
      <c r="B191" s="20" t="s">
        <v>515</v>
      </c>
      <c r="C191" s="21">
        <v>1.25440368095416E-2</v>
      </c>
      <c r="D191" s="21">
        <v>5.9157571431172002E-3</v>
      </c>
      <c r="E191" s="21">
        <v>2.6401696088496102E-2</v>
      </c>
      <c r="F191" s="22"/>
      <c r="G191" s="21">
        <v>0</v>
      </c>
      <c r="H191" s="22"/>
      <c r="I191" s="22"/>
      <c r="J191" s="22"/>
      <c r="K191" s="21">
        <v>1.30218244230245E-2</v>
      </c>
      <c r="L191" s="21">
        <v>4.8404869706436E-3</v>
      </c>
      <c r="M191" s="21">
        <v>3.45510714792455E-2</v>
      </c>
      <c r="N191" s="24" t="s">
        <v>501</v>
      </c>
      <c r="O191" s="21">
        <v>5.2625586487481897E-2</v>
      </c>
      <c r="P191" s="21">
        <v>2.0542911673077601E-2</v>
      </c>
      <c r="Q191" s="21">
        <v>0.12825221196459699</v>
      </c>
      <c r="R191" s="24" t="s">
        <v>501</v>
      </c>
    </row>
    <row r="192" spans="1:18" ht="42.75" x14ac:dyDescent="0.25">
      <c r="A192" s="20" t="s">
        <v>493</v>
      </c>
      <c r="B192" s="20" t="s">
        <v>516</v>
      </c>
      <c r="C192" s="21">
        <v>4.6053841431450996E-3</v>
      </c>
      <c r="D192" s="21">
        <v>1.4167498835049E-3</v>
      </c>
      <c r="E192" s="21">
        <v>1.48637549716506E-2</v>
      </c>
      <c r="F192" s="22"/>
      <c r="G192" s="21">
        <v>0</v>
      </c>
      <c r="H192" s="22"/>
      <c r="I192" s="22"/>
      <c r="J192" s="22"/>
      <c r="K192" s="21">
        <v>1.17191326581966E-2</v>
      </c>
      <c r="L192" s="21">
        <v>3.6812005849925999E-3</v>
      </c>
      <c r="M192" s="21">
        <v>3.66621257966687E-2</v>
      </c>
      <c r="N192" s="24" t="s">
        <v>501</v>
      </c>
      <c r="O192" s="21">
        <v>0</v>
      </c>
      <c r="P192" s="22"/>
      <c r="Q192" s="22"/>
      <c r="R192" s="22"/>
    </row>
    <row r="193" spans="1:18" x14ac:dyDescent="0.25">
      <c r="A193" s="20" t="s">
        <v>493</v>
      </c>
      <c r="B193" s="20" t="s">
        <v>517</v>
      </c>
      <c r="C193" s="21">
        <v>4.0407768517393299E-2</v>
      </c>
      <c r="D193" s="21">
        <v>2.87451108146476E-2</v>
      </c>
      <c r="E193" s="21">
        <v>5.6526884333148501E-2</v>
      </c>
      <c r="F193" s="22"/>
      <c r="G193" s="21">
        <v>5.55699804729098E-2</v>
      </c>
      <c r="H193" s="21">
        <v>3.6146590605935801E-2</v>
      </c>
      <c r="I193" s="21">
        <v>8.4515357543983594E-2</v>
      </c>
      <c r="J193" s="22"/>
      <c r="K193" s="21">
        <v>3.0606722769572599E-2</v>
      </c>
      <c r="L193" s="21">
        <v>1.6946104755034001E-2</v>
      </c>
      <c r="M193" s="21">
        <v>5.4667079880650199E-2</v>
      </c>
      <c r="N193" s="22"/>
      <c r="O193" s="21">
        <v>1.7644743550410201E-2</v>
      </c>
      <c r="P193" s="21">
        <v>5.2619116349010998E-3</v>
      </c>
      <c r="Q193" s="21">
        <v>5.7484062651013801E-2</v>
      </c>
      <c r="R193" s="24" t="s">
        <v>501</v>
      </c>
    </row>
    <row r="194" spans="1:18" x14ac:dyDescent="0.25">
      <c r="A194" s="20" t="s">
        <v>493</v>
      </c>
      <c r="B194" s="20" t="s">
        <v>518</v>
      </c>
      <c r="C194" s="21">
        <v>1.9998176965002001E-3</v>
      </c>
      <c r="D194" s="21">
        <v>4.2497651875259999E-4</v>
      </c>
      <c r="E194" s="21">
        <v>9.3559452516495008E-3</v>
      </c>
      <c r="F194" s="22"/>
      <c r="G194" s="21">
        <v>0</v>
      </c>
      <c r="H194" s="22"/>
      <c r="I194" s="22"/>
      <c r="J194" s="22"/>
      <c r="K194" s="21">
        <v>5.0888542951142996E-3</v>
      </c>
      <c r="L194" s="21">
        <v>1.0608181508988E-3</v>
      </c>
      <c r="M194" s="21">
        <v>2.4043625302170898E-2</v>
      </c>
      <c r="N194" s="24" t="s">
        <v>501</v>
      </c>
      <c r="O194" s="21">
        <v>0</v>
      </c>
      <c r="P194" s="22"/>
      <c r="Q194" s="22"/>
      <c r="R194" s="22"/>
    </row>
    <row r="195" spans="1:18" x14ac:dyDescent="0.25">
      <c r="A195" s="20" t="s">
        <v>493</v>
      </c>
      <c r="B195" s="20" t="s">
        <v>519</v>
      </c>
      <c r="C195" s="21">
        <v>1.0745637347177E-3</v>
      </c>
      <c r="D195" s="21">
        <v>1.477315520786E-4</v>
      </c>
      <c r="E195" s="21">
        <v>7.7709253949949002E-3</v>
      </c>
      <c r="F195" s="22"/>
      <c r="G195" s="21">
        <v>2.3064440860578999E-3</v>
      </c>
      <c r="H195" s="21">
        <v>3.1550432182609998E-4</v>
      </c>
      <c r="I195" s="21">
        <v>1.66516232522151E-2</v>
      </c>
      <c r="J195" s="24" t="s">
        <v>501</v>
      </c>
      <c r="K195" s="21">
        <v>0</v>
      </c>
      <c r="L195" s="22"/>
      <c r="M195" s="22"/>
      <c r="N195" s="22"/>
      <c r="O195" s="21">
        <v>0</v>
      </c>
      <c r="P195" s="22"/>
      <c r="Q195" s="22"/>
      <c r="R195" s="22"/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2.0355761982661001E-2</v>
      </c>
      <c r="D197" s="18">
        <v>1.18054291253932E-2</v>
      </c>
      <c r="E197" s="18">
        <v>3.4880269426017199E-2</v>
      </c>
      <c r="F197" s="19"/>
      <c r="G197" s="18">
        <v>2.0916410706462701E-2</v>
      </c>
      <c r="H197" s="18">
        <v>8.2899643610454005E-3</v>
      </c>
      <c r="I197" s="18">
        <v>5.1770265648115203E-2</v>
      </c>
      <c r="J197" s="24" t="s">
        <v>501</v>
      </c>
      <c r="K197" s="18">
        <v>2.11509581961336E-2</v>
      </c>
      <c r="L197" s="18">
        <v>1.18677715783561E-2</v>
      </c>
      <c r="M197" s="18">
        <v>3.7420629501723902E-2</v>
      </c>
      <c r="N197" s="19"/>
      <c r="O197" s="18">
        <v>1.72090462408971E-2</v>
      </c>
      <c r="P197" s="18">
        <v>5.3275752431148999E-3</v>
      </c>
      <c r="Q197" s="18">
        <v>5.4145942740100102E-2</v>
      </c>
      <c r="R197" s="24" t="s">
        <v>501</v>
      </c>
    </row>
    <row r="198" spans="1:18" ht="42.75" x14ac:dyDescent="0.25">
      <c r="A198" s="17" t="s">
        <v>494</v>
      </c>
      <c r="B198" s="17" t="s">
        <v>510</v>
      </c>
      <c r="C198" s="18">
        <v>1.1817290365985601E-2</v>
      </c>
      <c r="D198" s="18">
        <v>6.3475444350293E-3</v>
      </c>
      <c r="E198" s="18">
        <v>2.1896509077380499E-2</v>
      </c>
      <c r="F198" s="19"/>
      <c r="G198" s="18">
        <v>8.6726945351574998E-3</v>
      </c>
      <c r="H198" s="18">
        <v>2.8122185721211998E-3</v>
      </c>
      <c r="I198" s="18">
        <v>2.6422408859642602E-2</v>
      </c>
      <c r="J198" s="24" t="s">
        <v>501</v>
      </c>
      <c r="K198" s="18">
        <v>1.02539151222959E-2</v>
      </c>
      <c r="L198" s="18">
        <v>3.6687965150655E-3</v>
      </c>
      <c r="M198" s="18">
        <v>2.8322659651343798E-2</v>
      </c>
      <c r="N198" s="24" t="s">
        <v>501</v>
      </c>
      <c r="O198" s="18">
        <v>2.1597899223347702E-2</v>
      </c>
      <c r="P198" s="18">
        <v>6.8285269705374001E-3</v>
      </c>
      <c r="Q198" s="18">
        <v>6.6183114137143201E-2</v>
      </c>
      <c r="R198" s="24" t="s">
        <v>501</v>
      </c>
    </row>
    <row r="199" spans="1:18" ht="57" x14ac:dyDescent="0.25">
      <c r="A199" s="17" t="s">
        <v>494</v>
      </c>
      <c r="B199" s="17" t="s">
        <v>511</v>
      </c>
      <c r="C199" s="18">
        <v>2.0876182034596999E-2</v>
      </c>
      <c r="D199" s="18">
        <v>1.16440364174073E-2</v>
      </c>
      <c r="E199" s="18">
        <v>3.7153012008725603E-2</v>
      </c>
      <c r="F199" s="19"/>
      <c r="G199" s="18">
        <v>1.58076749550142E-2</v>
      </c>
      <c r="H199" s="18">
        <v>5.8528937915940998E-3</v>
      </c>
      <c r="I199" s="18">
        <v>4.1978907013901702E-2</v>
      </c>
      <c r="J199" s="24" t="s">
        <v>501</v>
      </c>
      <c r="K199" s="18">
        <v>2.98041156587893E-2</v>
      </c>
      <c r="L199" s="18">
        <v>1.4457595397569601E-2</v>
      </c>
      <c r="M199" s="18">
        <v>6.0441691538997901E-2</v>
      </c>
      <c r="N199" s="24" t="s">
        <v>501</v>
      </c>
      <c r="O199" s="18">
        <v>5.5435477717548001E-3</v>
      </c>
      <c r="P199" s="18">
        <v>7.4958462350900004E-4</v>
      </c>
      <c r="Q199" s="18">
        <v>3.9776806199876703E-2</v>
      </c>
      <c r="R199" s="24" t="s">
        <v>501</v>
      </c>
    </row>
    <row r="200" spans="1:18" ht="57" x14ac:dyDescent="0.25">
      <c r="A200" s="17" t="s">
        <v>494</v>
      </c>
      <c r="B200" s="17" t="s">
        <v>512</v>
      </c>
      <c r="C200" s="18">
        <v>0.36274551231028002</v>
      </c>
      <c r="D200" s="18">
        <v>0.331419545908055</v>
      </c>
      <c r="E200" s="18">
        <v>0.39528183879725898</v>
      </c>
      <c r="F200" s="19"/>
      <c r="G200" s="18">
        <v>0.34227659333733002</v>
      </c>
      <c r="H200" s="18">
        <v>0.28344828915498199</v>
      </c>
      <c r="I200" s="18">
        <v>0.40638983310911703</v>
      </c>
      <c r="J200" s="19"/>
      <c r="K200" s="18">
        <v>0.37535720418083901</v>
      </c>
      <c r="L200" s="18">
        <v>0.32931648723604301</v>
      </c>
      <c r="M200" s="18">
        <v>0.42376766828004098</v>
      </c>
      <c r="N200" s="19"/>
      <c r="O200" s="18">
        <v>0.36450759998391202</v>
      </c>
      <c r="P200" s="18">
        <v>0.27804157358209602</v>
      </c>
      <c r="Q200" s="18">
        <v>0.46070406947308901</v>
      </c>
      <c r="R200" s="19"/>
    </row>
    <row r="201" spans="1:18" ht="28.5" x14ac:dyDescent="0.25">
      <c r="A201" s="17" t="s">
        <v>494</v>
      </c>
      <c r="B201" s="17" t="s">
        <v>513</v>
      </c>
      <c r="C201" s="18">
        <v>0.49665882002544198</v>
      </c>
      <c r="D201" s="18">
        <v>0.46024689888829901</v>
      </c>
      <c r="E201" s="18">
        <v>0.53310621591292195</v>
      </c>
      <c r="F201" s="19"/>
      <c r="G201" s="18">
        <v>0.54508880256167103</v>
      </c>
      <c r="H201" s="18">
        <v>0.475615840919768</v>
      </c>
      <c r="I201" s="18">
        <v>0.61284977795465101</v>
      </c>
      <c r="J201" s="19"/>
      <c r="K201" s="18">
        <v>0.47813046248560997</v>
      </c>
      <c r="L201" s="18">
        <v>0.42645601585874998</v>
      </c>
      <c r="M201" s="18">
        <v>0.53027725997196695</v>
      </c>
      <c r="N201" s="19"/>
      <c r="O201" s="18">
        <v>0.46176351709086699</v>
      </c>
      <c r="P201" s="18">
        <v>0.38932785507106099</v>
      </c>
      <c r="Q201" s="18">
        <v>0.53585041464809302</v>
      </c>
      <c r="R201" s="19"/>
    </row>
    <row r="202" spans="1:18" ht="71.25" x14ac:dyDescent="0.25">
      <c r="A202" s="17" t="s">
        <v>494</v>
      </c>
      <c r="B202" s="17" t="s">
        <v>514</v>
      </c>
      <c r="C202" s="18">
        <v>1.76693512148818E-2</v>
      </c>
      <c r="D202" s="18">
        <v>1.0564283418505301E-2</v>
      </c>
      <c r="E202" s="18">
        <v>2.94109297653882E-2</v>
      </c>
      <c r="F202" s="19"/>
      <c r="G202" s="18">
        <v>1.5368193269619799E-2</v>
      </c>
      <c r="H202" s="18">
        <v>5.8812205649888998E-3</v>
      </c>
      <c r="I202" s="18">
        <v>3.9549736677804599E-2</v>
      </c>
      <c r="J202" s="24" t="s">
        <v>501</v>
      </c>
      <c r="K202" s="18">
        <v>1.71994552429913E-2</v>
      </c>
      <c r="L202" s="18">
        <v>8.1252609711307006E-3</v>
      </c>
      <c r="M202" s="18">
        <v>3.6039387904840001E-2</v>
      </c>
      <c r="N202" s="19"/>
      <c r="O202" s="18">
        <v>2.29953313669682E-2</v>
      </c>
      <c r="P202" s="18">
        <v>6.5913259488218998E-3</v>
      </c>
      <c r="Q202" s="18">
        <v>7.7057656502463601E-2</v>
      </c>
      <c r="R202" s="24" t="s">
        <v>501</v>
      </c>
    </row>
    <row r="203" spans="1:18" ht="28.5" x14ac:dyDescent="0.25">
      <c r="A203" s="17" t="s">
        <v>494</v>
      </c>
      <c r="B203" s="17" t="s">
        <v>515</v>
      </c>
      <c r="C203" s="18">
        <v>2.97469413459257E-2</v>
      </c>
      <c r="D203" s="18">
        <v>1.80322426593231E-2</v>
      </c>
      <c r="E203" s="18">
        <v>4.8694732007672499E-2</v>
      </c>
      <c r="F203" s="19"/>
      <c r="G203" s="18">
        <v>2.7186237016957001E-3</v>
      </c>
      <c r="H203" s="18">
        <v>3.7257242249430001E-4</v>
      </c>
      <c r="I203" s="18">
        <v>1.9548628632227099E-2</v>
      </c>
      <c r="J203" s="24" t="s">
        <v>501</v>
      </c>
      <c r="K203" s="18">
        <v>3.2448707876730001E-2</v>
      </c>
      <c r="L203" s="18">
        <v>1.9041163093578499E-2</v>
      </c>
      <c r="M203" s="18">
        <v>5.4769867417487697E-2</v>
      </c>
      <c r="N203" s="19"/>
      <c r="O203" s="18">
        <v>6.9971775400343605E-2</v>
      </c>
      <c r="P203" s="18">
        <v>2.93557248369751E-2</v>
      </c>
      <c r="Q203" s="18">
        <v>0.157655939365166</v>
      </c>
      <c r="R203" s="24" t="s">
        <v>501</v>
      </c>
    </row>
    <row r="204" spans="1:18" ht="42.75" x14ac:dyDescent="0.25">
      <c r="A204" s="17" t="s">
        <v>494</v>
      </c>
      <c r="B204" s="17" t="s">
        <v>516</v>
      </c>
      <c r="C204" s="18">
        <v>9.7451119283241995E-3</v>
      </c>
      <c r="D204" s="18">
        <v>4.1301613130086002E-3</v>
      </c>
      <c r="E204" s="18">
        <v>2.2818673675966399E-2</v>
      </c>
      <c r="F204" s="19"/>
      <c r="G204" s="18">
        <v>1.7403289579443999E-2</v>
      </c>
      <c r="H204" s="18">
        <v>5.4659236250292004E-3</v>
      </c>
      <c r="I204" s="18">
        <v>5.3995949991267098E-2</v>
      </c>
      <c r="J204" s="24" t="s">
        <v>501</v>
      </c>
      <c r="K204" s="18">
        <v>5.2610996915926E-3</v>
      </c>
      <c r="L204" s="18">
        <v>1.5730547846999001E-3</v>
      </c>
      <c r="M204" s="18">
        <v>1.74447316259717E-2</v>
      </c>
      <c r="N204" s="19"/>
      <c r="O204" s="18">
        <v>8.4488825298911999E-3</v>
      </c>
      <c r="P204" s="18">
        <v>1.6443209317123001E-3</v>
      </c>
      <c r="Q204" s="18">
        <v>4.2221356611816203E-2</v>
      </c>
      <c r="R204" s="24" t="s">
        <v>501</v>
      </c>
    </row>
    <row r="205" spans="1:18" x14ac:dyDescent="0.25">
      <c r="A205" s="17" t="s">
        <v>494</v>
      </c>
      <c r="B205" s="17" t="s">
        <v>517</v>
      </c>
      <c r="C205" s="18">
        <v>2.5518715649173001E-2</v>
      </c>
      <c r="D205" s="18">
        <v>1.6610414473918599E-2</v>
      </c>
      <c r="E205" s="18">
        <v>3.9015065005549902E-2</v>
      </c>
      <c r="F205" s="19"/>
      <c r="G205" s="18">
        <v>2.6945236924194999E-2</v>
      </c>
      <c r="H205" s="18">
        <v>1.32572338967615E-2</v>
      </c>
      <c r="I205" s="18">
        <v>5.3992690850749099E-2</v>
      </c>
      <c r="J205" s="19"/>
      <c r="K205" s="18">
        <v>2.36949790127697E-2</v>
      </c>
      <c r="L205" s="18">
        <v>1.25936777548766E-2</v>
      </c>
      <c r="M205" s="18">
        <v>4.4144556306441499E-2</v>
      </c>
      <c r="N205" s="19"/>
      <c r="O205" s="18">
        <v>2.7962400392018201E-2</v>
      </c>
      <c r="P205" s="18">
        <v>1.1633646757282699E-2</v>
      </c>
      <c r="Q205" s="18">
        <v>6.5686691251309201E-2</v>
      </c>
      <c r="R205" s="24" t="s">
        <v>501</v>
      </c>
    </row>
    <row r="206" spans="1:18" x14ac:dyDescent="0.25">
      <c r="A206" s="17" t="s">
        <v>494</v>
      </c>
      <c r="B206" s="17" t="s">
        <v>518</v>
      </c>
      <c r="C206" s="18">
        <v>3.6092495694006002E-3</v>
      </c>
      <c r="D206" s="18">
        <v>8.7128133303359995E-4</v>
      </c>
      <c r="E206" s="18">
        <v>1.4823525928294201E-2</v>
      </c>
      <c r="F206" s="19"/>
      <c r="G206" s="18">
        <v>2.7743734767689001E-3</v>
      </c>
      <c r="H206" s="18">
        <v>3.8757864090309998E-4</v>
      </c>
      <c r="I206" s="18">
        <v>1.9571792086287901E-2</v>
      </c>
      <c r="J206" s="24" t="s">
        <v>501</v>
      </c>
      <c r="K206" s="18">
        <v>5.4787805797721998E-3</v>
      </c>
      <c r="L206" s="18">
        <v>9.2043857894629996E-4</v>
      </c>
      <c r="M206" s="18">
        <v>3.1891077419207499E-2</v>
      </c>
      <c r="N206" s="24" t="s">
        <v>501</v>
      </c>
      <c r="O206" s="18">
        <v>0</v>
      </c>
      <c r="P206" s="19"/>
      <c r="Q206" s="19"/>
      <c r="R206" s="19"/>
    </row>
    <row r="207" spans="1:18" x14ac:dyDescent="0.25">
      <c r="A207" s="17" t="s">
        <v>494</v>
      </c>
      <c r="B207" s="17" t="s">
        <v>519</v>
      </c>
      <c r="C207" s="18">
        <v>9.9285237592439991E-4</v>
      </c>
      <c r="D207" s="18">
        <v>2.6898121665429997E-4</v>
      </c>
      <c r="E207" s="18">
        <v>3.6576485439701002E-3</v>
      </c>
      <c r="F207" s="19"/>
      <c r="G207" s="18">
        <v>1.2059166711680001E-3</v>
      </c>
      <c r="H207" s="18">
        <v>2.9593769866089999E-4</v>
      </c>
      <c r="I207" s="18">
        <v>4.9002749329718001E-3</v>
      </c>
      <c r="J207" s="19"/>
      <c r="K207" s="18">
        <v>1.2203219524776E-3</v>
      </c>
      <c r="L207" s="18">
        <v>1.6733597526640001E-4</v>
      </c>
      <c r="M207" s="18">
        <v>8.8407859862568994E-3</v>
      </c>
      <c r="N207" s="19"/>
      <c r="O207" s="18">
        <v>0</v>
      </c>
      <c r="P207" s="19"/>
      <c r="Q207" s="19"/>
      <c r="R207" s="19"/>
    </row>
    <row r="208" spans="1:18" x14ac:dyDescent="0.25">
      <c r="A208" s="17" t="s">
        <v>494</v>
      </c>
      <c r="B208" s="17" t="s">
        <v>520</v>
      </c>
      <c r="C208" s="18">
        <v>2.6421119740559999E-4</v>
      </c>
      <c r="D208" s="18">
        <v>3.6433117083831198E-5</v>
      </c>
      <c r="E208" s="18">
        <v>1.9133220045747001E-3</v>
      </c>
      <c r="F208" s="19"/>
      <c r="G208" s="18">
        <v>8.2219028147269995E-4</v>
      </c>
      <c r="H208" s="18">
        <v>1.1281098612149999E-4</v>
      </c>
      <c r="I208" s="18">
        <v>5.9656820573615E-3</v>
      </c>
      <c r="J208" s="19"/>
      <c r="K208" s="18">
        <v>0</v>
      </c>
      <c r="L208" s="19"/>
      <c r="M208" s="19"/>
      <c r="N208" s="19"/>
      <c r="O208" s="18">
        <v>0</v>
      </c>
      <c r="P208" s="19"/>
      <c r="Q208" s="19"/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PAIS_1_ET'!A1" display="◄ ANTERIOR"/>
    <hyperlink ref="A2" location="'Índice'!A1" display="ÍNDICE"/>
    <hyperlink ref="A3" location="'PADC_SEX'!A1" display="SIGUIENTE ►"/>
  </hyperlinks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522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0.70510187854032702</v>
      </c>
      <c r="C5" s="18">
        <v>0.69932070583328898</v>
      </c>
      <c r="D5" s="18">
        <v>0.71081786100621103</v>
      </c>
      <c r="E5" s="19"/>
      <c r="F5" s="18">
        <v>0.73605066502034</v>
      </c>
      <c r="G5" s="18">
        <v>0.72881336389049101</v>
      </c>
      <c r="H5" s="18">
        <v>0.74316288587734003</v>
      </c>
      <c r="I5" s="19"/>
      <c r="J5" s="18">
        <v>0.67230962445088904</v>
      </c>
      <c r="K5" s="18">
        <v>0.66386014786328795</v>
      </c>
      <c r="L5" s="18">
        <v>0.68064888022344106</v>
      </c>
      <c r="M5" s="19"/>
    </row>
    <row r="6" spans="1:13" x14ac:dyDescent="0.25">
      <c r="A6" s="20" t="s">
        <v>479</v>
      </c>
      <c r="B6" s="21">
        <v>0.79710872492747498</v>
      </c>
      <c r="C6" s="21">
        <v>0.76617887136584395</v>
      </c>
      <c r="D6" s="21">
        <v>0.82488230781899896</v>
      </c>
      <c r="E6" s="22"/>
      <c r="F6" s="21">
        <v>0.82610991703303005</v>
      </c>
      <c r="G6" s="21">
        <v>0.79102791417976503</v>
      </c>
      <c r="H6" s="21">
        <v>0.85637176325575903</v>
      </c>
      <c r="I6" s="22"/>
      <c r="J6" s="21">
        <v>0.767297406407215</v>
      </c>
      <c r="K6" s="21">
        <v>0.72408781357712604</v>
      </c>
      <c r="L6" s="21">
        <v>0.80555725047119198</v>
      </c>
      <c r="M6" s="22"/>
    </row>
    <row r="7" spans="1:13" x14ac:dyDescent="0.25">
      <c r="A7" s="17" t="s">
        <v>480</v>
      </c>
      <c r="B7" s="18">
        <v>0.72903783459227001</v>
      </c>
      <c r="C7" s="18">
        <v>0.70035706066191905</v>
      </c>
      <c r="D7" s="18">
        <v>0.75593007781953303</v>
      </c>
      <c r="E7" s="19"/>
      <c r="F7" s="18">
        <v>0.76927143406059495</v>
      </c>
      <c r="G7" s="18">
        <v>0.72988491069598105</v>
      </c>
      <c r="H7" s="18">
        <v>0.80445351441576896</v>
      </c>
      <c r="I7" s="19"/>
      <c r="J7" s="18">
        <v>0.68749772352107297</v>
      </c>
      <c r="K7" s="18">
        <v>0.64268164537137396</v>
      </c>
      <c r="L7" s="18">
        <v>0.72906247517116496</v>
      </c>
      <c r="M7" s="19"/>
    </row>
    <row r="8" spans="1:13" x14ac:dyDescent="0.25">
      <c r="A8" s="20" t="s">
        <v>481</v>
      </c>
      <c r="B8" s="21">
        <v>0.80648253023072702</v>
      </c>
      <c r="C8" s="21">
        <v>0.77656585847841997</v>
      </c>
      <c r="D8" s="21">
        <v>0.83325362715008999</v>
      </c>
      <c r="E8" s="22"/>
      <c r="F8" s="21">
        <v>0.82178915529221497</v>
      </c>
      <c r="G8" s="21">
        <v>0.78478965749903695</v>
      </c>
      <c r="H8" s="21">
        <v>0.85361412556779204</v>
      </c>
      <c r="I8" s="22"/>
      <c r="J8" s="21">
        <v>0.79063331924963498</v>
      </c>
      <c r="K8" s="21">
        <v>0.75067975828932798</v>
      </c>
      <c r="L8" s="21">
        <v>0.82567117599744</v>
      </c>
      <c r="M8" s="22"/>
    </row>
    <row r="9" spans="1:13" x14ac:dyDescent="0.25">
      <c r="A9" s="17" t="s">
        <v>482</v>
      </c>
      <c r="B9" s="18">
        <v>0.78591518847855402</v>
      </c>
      <c r="C9" s="18">
        <v>0.75480484592270503</v>
      </c>
      <c r="D9" s="18">
        <v>0.81405068148721205</v>
      </c>
      <c r="E9" s="19"/>
      <c r="F9" s="18">
        <v>0.816753015189563</v>
      </c>
      <c r="G9" s="18">
        <v>0.77464062033249304</v>
      </c>
      <c r="H9" s="18">
        <v>0.85249444737876601</v>
      </c>
      <c r="I9" s="19"/>
      <c r="J9" s="18">
        <v>0.75474875410849396</v>
      </c>
      <c r="K9" s="18">
        <v>0.70649312964881295</v>
      </c>
      <c r="L9" s="18">
        <v>0.79734639219979797</v>
      </c>
      <c r="M9" s="19"/>
    </row>
    <row r="10" spans="1:13" x14ac:dyDescent="0.25">
      <c r="A10" s="20" t="s">
        <v>483</v>
      </c>
      <c r="B10" s="21">
        <v>0.75703912522807504</v>
      </c>
      <c r="C10" s="21">
        <v>0.72915341636201703</v>
      </c>
      <c r="D10" s="21">
        <v>0.78290858747428804</v>
      </c>
      <c r="E10" s="22"/>
      <c r="F10" s="21">
        <v>0.79142518560796005</v>
      </c>
      <c r="G10" s="21">
        <v>0.761169227642021</v>
      </c>
      <c r="H10" s="21">
        <v>0.81876085380251296</v>
      </c>
      <c r="I10" s="22"/>
      <c r="J10" s="21">
        <v>0.718972052350343</v>
      </c>
      <c r="K10" s="21">
        <v>0.678292115128031</v>
      </c>
      <c r="L10" s="21">
        <v>0.75635574355172697</v>
      </c>
      <c r="M10" s="22"/>
    </row>
    <row r="11" spans="1:13" x14ac:dyDescent="0.25">
      <c r="A11" s="17" t="s">
        <v>484</v>
      </c>
      <c r="B11" s="18">
        <v>0.72027444956233999</v>
      </c>
      <c r="C11" s="18">
        <v>0.70338098718159703</v>
      </c>
      <c r="D11" s="18">
        <v>0.73656611747407996</v>
      </c>
      <c r="E11" s="19"/>
      <c r="F11" s="18">
        <v>0.73860732908803906</v>
      </c>
      <c r="G11" s="18">
        <v>0.71731698082052298</v>
      </c>
      <c r="H11" s="18">
        <v>0.75883329237845198</v>
      </c>
      <c r="I11" s="19"/>
      <c r="J11" s="18">
        <v>0.70042780554280804</v>
      </c>
      <c r="K11" s="18">
        <v>0.67401899588805303</v>
      </c>
      <c r="L11" s="18">
        <v>0.72556824847457602</v>
      </c>
      <c r="M11" s="19"/>
    </row>
    <row r="12" spans="1:13" x14ac:dyDescent="0.25">
      <c r="A12" s="20" t="s">
        <v>485</v>
      </c>
      <c r="B12" s="21">
        <v>0.66849667155939896</v>
      </c>
      <c r="C12" s="21">
        <v>0.65875189510741805</v>
      </c>
      <c r="D12" s="21">
        <v>0.67809915304457702</v>
      </c>
      <c r="E12" s="22"/>
      <c r="F12" s="21">
        <v>0.70194133830627603</v>
      </c>
      <c r="G12" s="21">
        <v>0.68945295279502405</v>
      </c>
      <c r="H12" s="21">
        <v>0.71413574262554103</v>
      </c>
      <c r="I12" s="22"/>
      <c r="J12" s="21">
        <v>0.63386425110492095</v>
      </c>
      <c r="K12" s="21">
        <v>0.61990545241105399</v>
      </c>
      <c r="L12" s="21">
        <v>0.64760183477968603</v>
      </c>
      <c r="M12" s="22"/>
    </row>
    <row r="13" spans="1:13" x14ac:dyDescent="0.25">
      <c r="A13" s="17" t="s">
        <v>486</v>
      </c>
      <c r="B13" s="18">
        <v>0.74053229040758395</v>
      </c>
      <c r="C13" s="18">
        <v>0.71965755896022598</v>
      </c>
      <c r="D13" s="18">
        <v>0.76037022558135203</v>
      </c>
      <c r="E13" s="19"/>
      <c r="F13" s="18">
        <v>0.77840152831342402</v>
      </c>
      <c r="G13" s="18">
        <v>0.75091399799700398</v>
      </c>
      <c r="H13" s="18">
        <v>0.80364887966378895</v>
      </c>
      <c r="I13" s="19"/>
      <c r="J13" s="18">
        <v>0.70078687480202995</v>
      </c>
      <c r="K13" s="18">
        <v>0.672601678478983</v>
      </c>
      <c r="L13" s="18">
        <v>0.72752859652686996</v>
      </c>
      <c r="M13" s="19"/>
    </row>
    <row r="14" spans="1:13" x14ac:dyDescent="0.25">
      <c r="A14" s="20" t="s">
        <v>487</v>
      </c>
      <c r="B14" s="21">
        <v>0.73120142170756397</v>
      </c>
      <c r="C14" s="21">
        <v>0.71215712759598704</v>
      </c>
      <c r="D14" s="21">
        <v>0.74942903710233499</v>
      </c>
      <c r="E14" s="22"/>
      <c r="F14" s="21">
        <v>0.74941412861516998</v>
      </c>
      <c r="G14" s="21">
        <v>0.72613387855877398</v>
      </c>
      <c r="H14" s="21">
        <v>0.77133859834176899</v>
      </c>
      <c r="I14" s="22"/>
      <c r="J14" s="21">
        <v>0.71096554239815501</v>
      </c>
      <c r="K14" s="21">
        <v>0.68298440689992301</v>
      </c>
      <c r="L14" s="21">
        <v>0.737426434369299</v>
      </c>
      <c r="M14" s="22"/>
    </row>
    <row r="15" spans="1:13" x14ac:dyDescent="0.25">
      <c r="A15" s="17" t="s">
        <v>488</v>
      </c>
      <c r="B15" s="18">
        <v>0.776625291984683</v>
      </c>
      <c r="C15" s="18">
        <v>0.75234405762913303</v>
      </c>
      <c r="D15" s="18">
        <v>0.79916140314820405</v>
      </c>
      <c r="E15" s="19"/>
      <c r="F15" s="18">
        <v>0.79592541732106603</v>
      </c>
      <c r="G15" s="18">
        <v>0.76734279171944897</v>
      </c>
      <c r="H15" s="18">
        <v>0.82181199429663698</v>
      </c>
      <c r="I15" s="19"/>
      <c r="J15" s="18">
        <v>0.75385225541974599</v>
      </c>
      <c r="K15" s="18">
        <v>0.716442531173346</v>
      </c>
      <c r="L15" s="18">
        <v>0.787788409669269</v>
      </c>
      <c r="M15" s="19"/>
    </row>
    <row r="16" spans="1:13" x14ac:dyDescent="0.25">
      <c r="A16" s="20" t="s">
        <v>489</v>
      </c>
      <c r="B16" s="21">
        <v>0.76888336113174405</v>
      </c>
      <c r="C16" s="21">
        <v>0.75255881443273798</v>
      </c>
      <c r="D16" s="21">
        <v>0.78443940994646999</v>
      </c>
      <c r="E16" s="22"/>
      <c r="F16" s="21">
        <v>0.79733659172579496</v>
      </c>
      <c r="G16" s="21">
        <v>0.77810382787439702</v>
      </c>
      <c r="H16" s="21">
        <v>0.81529806460439302</v>
      </c>
      <c r="I16" s="22"/>
      <c r="J16" s="21">
        <v>0.73761069457484696</v>
      </c>
      <c r="K16" s="21">
        <v>0.71207983794716001</v>
      </c>
      <c r="L16" s="21">
        <v>0.76163547332828996</v>
      </c>
      <c r="M16" s="22"/>
    </row>
    <row r="17" spans="1:13" x14ac:dyDescent="0.25">
      <c r="A17" s="17" t="s">
        <v>490</v>
      </c>
      <c r="B17" s="18">
        <v>0.67587842594522995</v>
      </c>
      <c r="C17" s="18">
        <v>0.65335645190651104</v>
      </c>
      <c r="D17" s="18">
        <v>0.69761434922990395</v>
      </c>
      <c r="E17" s="19"/>
      <c r="F17" s="18">
        <v>0.71593445459058103</v>
      </c>
      <c r="G17" s="18">
        <v>0.68688861143787205</v>
      </c>
      <c r="H17" s="18">
        <v>0.74329283392352397</v>
      </c>
      <c r="I17" s="19"/>
      <c r="J17" s="18">
        <v>0.630455510554642</v>
      </c>
      <c r="K17" s="18">
        <v>0.59621499860631999</v>
      </c>
      <c r="L17" s="18">
        <v>0.66343154831056395</v>
      </c>
      <c r="M17" s="19"/>
    </row>
    <row r="18" spans="1:13" x14ac:dyDescent="0.25">
      <c r="A18" s="20" t="s">
        <v>491</v>
      </c>
      <c r="B18" s="21">
        <v>0.65541440958342101</v>
      </c>
      <c r="C18" s="21">
        <v>0.62146312777040302</v>
      </c>
      <c r="D18" s="21">
        <v>0.68785008209113196</v>
      </c>
      <c r="E18" s="22"/>
      <c r="F18" s="21">
        <v>0.68232581541646897</v>
      </c>
      <c r="G18" s="21">
        <v>0.64072645715193799</v>
      </c>
      <c r="H18" s="21">
        <v>0.72120434676398404</v>
      </c>
      <c r="I18" s="22"/>
      <c r="J18" s="21">
        <v>0.625179247913491</v>
      </c>
      <c r="K18" s="21">
        <v>0.57807424144579</v>
      </c>
      <c r="L18" s="21">
        <v>0.67002719102758801</v>
      </c>
      <c r="M18" s="22"/>
    </row>
    <row r="19" spans="1:13" x14ac:dyDescent="0.25">
      <c r="A19" s="17" t="s">
        <v>492</v>
      </c>
      <c r="B19" s="18">
        <v>0.72145841485461504</v>
      </c>
      <c r="C19" s="18">
        <v>0.69842574565772597</v>
      </c>
      <c r="D19" s="18">
        <v>0.74337831831694601</v>
      </c>
      <c r="E19" s="19"/>
      <c r="F19" s="18">
        <v>0.76774338999026104</v>
      </c>
      <c r="G19" s="18">
        <v>0.74061036200972896</v>
      </c>
      <c r="H19" s="18">
        <v>0.79283213163118904</v>
      </c>
      <c r="I19" s="19"/>
      <c r="J19" s="18">
        <v>0.67206968620395502</v>
      </c>
      <c r="K19" s="18">
        <v>0.63454492641178994</v>
      </c>
      <c r="L19" s="18">
        <v>0.70751740664944895</v>
      </c>
      <c r="M19" s="19"/>
    </row>
    <row r="20" spans="1:13" x14ac:dyDescent="0.25">
      <c r="A20" s="20" t="s">
        <v>493</v>
      </c>
      <c r="B20" s="21">
        <v>0.66534293125829003</v>
      </c>
      <c r="C20" s="21">
        <v>0.63081826369533101</v>
      </c>
      <c r="D20" s="21">
        <v>0.69818371141303903</v>
      </c>
      <c r="E20" s="22"/>
      <c r="F20" s="21">
        <v>0.69262962689836505</v>
      </c>
      <c r="G20" s="21">
        <v>0.64990284096654805</v>
      </c>
      <c r="H20" s="21">
        <v>0.73228989246519105</v>
      </c>
      <c r="I20" s="22"/>
      <c r="J20" s="21">
        <v>0.63567913079104799</v>
      </c>
      <c r="K20" s="21">
        <v>0.58077945634402495</v>
      </c>
      <c r="L20" s="21">
        <v>0.68726073439833901</v>
      </c>
      <c r="M20" s="22"/>
    </row>
    <row r="21" spans="1:13" x14ac:dyDescent="0.25">
      <c r="A21" s="17" t="s">
        <v>494</v>
      </c>
      <c r="B21" s="18">
        <v>0.73795297750309796</v>
      </c>
      <c r="C21" s="18">
        <v>0.70677905119623996</v>
      </c>
      <c r="D21" s="18">
        <v>0.766905672815822</v>
      </c>
      <c r="E21" s="19"/>
      <c r="F21" s="18">
        <v>0.76457388773128998</v>
      </c>
      <c r="G21" s="18">
        <v>0.72236624386798598</v>
      </c>
      <c r="H21" s="18">
        <v>0.80212257418320898</v>
      </c>
      <c r="I21" s="19"/>
      <c r="J21" s="18">
        <v>0.71033831898468902</v>
      </c>
      <c r="K21" s="18">
        <v>0.66574698832861501</v>
      </c>
      <c r="L21" s="18">
        <v>0.75120400577017898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FUENTE_INFO_PAIS_1_NSE'!A1" display="◄ ANTERIOR"/>
    <hyperlink ref="A2" location="'Índice'!A1" display="ÍNDICE"/>
    <hyperlink ref="A3" location="'PADC_ET'!A1" display="SIGUIENTE ►"/>
  </hyperlinks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522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0.70510187854032702</v>
      </c>
      <c r="C5" s="18">
        <v>0.69932070583328898</v>
      </c>
      <c r="D5" s="18">
        <v>0.71081786100621103</v>
      </c>
      <c r="E5" s="19"/>
      <c r="F5" s="18">
        <v>0.61794897952168704</v>
      </c>
      <c r="G5" s="18">
        <v>0.60553682689509802</v>
      </c>
      <c r="H5" s="18">
        <v>0.63020908042318702</v>
      </c>
      <c r="I5" s="19"/>
      <c r="J5" s="18">
        <v>0.73516152811991697</v>
      </c>
      <c r="K5" s="18">
        <v>0.727490282907441</v>
      </c>
      <c r="L5" s="18">
        <v>0.74269320402824102</v>
      </c>
      <c r="M5" s="19"/>
      <c r="N5" s="18">
        <v>0.73159319069929096</v>
      </c>
      <c r="O5" s="18">
        <v>0.72172193926803896</v>
      </c>
      <c r="P5" s="18">
        <v>0.74123982613630401</v>
      </c>
      <c r="Q5" s="19"/>
    </row>
    <row r="6" spans="1:17" x14ac:dyDescent="0.25">
      <c r="A6" s="20" t="s">
        <v>479</v>
      </c>
      <c r="B6" s="21">
        <v>0.79710872492747498</v>
      </c>
      <c r="C6" s="21">
        <v>0.76617887136584395</v>
      </c>
      <c r="D6" s="21">
        <v>0.82488230781899896</v>
      </c>
      <c r="E6" s="22"/>
      <c r="F6" s="21">
        <v>0.76948548231987801</v>
      </c>
      <c r="G6" s="21">
        <v>0.71765459134925502</v>
      </c>
      <c r="H6" s="21">
        <v>0.81426414376769396</v>
      </c>
      <c r="I6" s="22"/>
      <c r="J6" s="21">
        <v>0.80686699284378205</v>
      </c>
      <c r="K6" s="21">
        <v>0.75651029231130995</v>
      </c>
      <c r="L6" s="21">
        <v>0.84888954205371603</v>
      </c>
      <c r="M6" s="22"/>
      <c r="N6" s="21">
        <v>0.80798259986595999</v>
      </c>
      <c r="O6" s="21">
        <v>0.76696284186877095</v>
      </c>
      <c r="P6" s="21">
        <v>0.84325757755936004</v>
      </c>
      <c r="Q6" s="22"/>
    </row>
    <row r="7" spans="1:17" x14ac:dyDescent="0.25">
      <c r="A7" s="17" t="s">
        <v>480</v>
      </c>
      <c r="B7" s="18">
        <v>0.72903783459227001</v>
      </c>
      <c r="C7" s="18">
        <v>0.70035706066191905</v>
      </c>
      <c r="D7" s="18">
        <v>0.75593007781953303</v>
      </c>
      <c r="E7" s="19"/>
      <c r="F7" s="18">
        <v>0.61535253621197095</v>
      </c>
      <c r="G7" s="18">
        <v>0.55315671775106201</v>
      </c>
      <c r="H7" s="18">
        <v>0.67399341733664697</v>
      </c>
      <c r="I7" s="19"/>
      <c r="J7" s="18">
        <v>0.78082848483214495</v>
      </c>
      <c r="K7" s="18">
        <v>0.74451969621196101</v>
      </c>
      <c r="L7" s="18">
        <v>0.81327127757840501</v>
      </c>
      <c r="M7" s="19"/>
      <c r="N7" s="18">
        <v>0.75437328045672203</v>
      </c>
      <c r="O7" s="18">
        <v>0.69071074746739902</v>
      </c>
      <c r="P7" s="18">
        <v>0.80856371638259605</v>
      </c>
      <c r="Q7" s="19"/>
    </row>
    <row r="8" spans="1:17" x14ac:dyDescent="0.25">
      <c r="A8" s="20" t="s">
        <v>481</v>
      </c>
      <c r="B8" s="21">
        <v>0.80648253023072702</v>
      </c>
      <c r="C8" s="21">
        <v>0.77656585847841997</v>
      </c>
      <c r="D8" s="21">
        <v>0.83325362715008999</v>
      </c>
      <c r="E8" s="22"/>
      <c r="F8" s="21">
        <v>0.75212116098052895</v>
      </c>
      <c r="G8" s="21">
        <v>0.68120773395674705</v>
      </c>
      <c r="H8" s="21">
        <v>0.81162245294930402</v>
      </c>
      <c r="I8" s="22"/>
      <c r="J8" s="21">
        <v>0.81818995275836504</v>
      </c>
      <c r="K8" s="21">
        <v>0.78060902323000303</v>
      </c>
      <c r="L8" s="21">
        <v>0.85056574324842604</v>
      </c>
      <c r="M8" s="22"/>
      <c r="N8" s="21">
        <v>0.85696288049104896</v>
      </c>
      <c r="O8" s="21">
        <v>0.79798290217123702</v>
      </c>
      <c r="P8" s="21">
        <v>0.90086260399144602</v>
      </c>
      <c r="Q8" s="22"/>
    </row>
    <row r="9" spans="1:17" x14ac:dyDescent="0.25">
      <c r="A9" s="17" t="s">
        <v>482</v>
      </c>
      <c r="B9" s="18">
        <v>0.78591518847855402</v>
      </c>
      <c r="C9" s="18">
        <v>0.75480484592270503</v>
      </c>
      <c r="D9" s="18">
        <v>0.81405068148721205</v>
      </c>
      <c r="E9" s="19"/>
      <c r="F9" s="18">
        <v>0.70237274143845796</v>
      </c>
      <c r="G9" s="18">
        <v>0.63011909112166498</v>
      </c>
      <c r="H9" s="18">
        <v>0.76575898794646002</v>
      </c>
      <c r="I9" s="19"/>
      <c r="J9" s="18">
        <v>0.84119402400764698</v>
      </c>
      <c r="K9" s="18">
        <v>0.80081160681278096</v>
      </c>
      <c r="L9" s="18">
        <v>0.874670795792311</v>
      </c>
      <c r="M9" s="19"/>
      <c r="N9" s="18">
        <v>0.75497138943009401</v>
      </c>
      <c r="O9" s="18">
        <v>0.68758661934630905</v>
      </c>
      <c r="P9" s="18">
        <v>0.81180006150319295</v>
      </c>
      <c r="Q9" s="19"/>
    </row>
    <row r="10" spans="1:17" x14ac:dyDescent="0.25">
      <c r="A10" s="20" t="s">
        <v>483</v>
      </c>
      <c r="B10" s="21">
        <v>0.75703912522807504</v>
      </c>
      <c r="C10" s="21">
        <v>0.72915341636201703</v>
      </c>
      <c r="D10" s="21">
        <v>0.78290858747428804</v>
      </c>
      <c r="E10" s="22"/>
      <c r="F10" s="21">
        <v>0.64435489126871004</v>
      </c>
      <c r="G10" s="21">
        <v>0.58861804924409999</v>
      </c>
      <c r="H10" s="21">
        <v>0.69643468147155596</v>
      </c>
      <c r="I10" s="22"/>
      <c r="J10" s="21">
        <v>0.80775651336640497</v>
      </c>
      <c r="K10" s="21">
        <v>0.77296510312620204</v>
      </c>
      <c r="L10" s="21">
        <v>0.83833150667027301</v>
      </c>
      <c r="M10" s="22"/>
      <c r="N10" s="21">
        <v>0.77230719128117997</v>
      </c>
      <c r="O10" s="21">
        <v>0.72663716530355904</v>
      </c>
      <c r="P10" s="21">
        <v>0.81231797791535298</v>
      </c>
      <c r="Q10" s="22"/>
    </row>
    <row r="11" spans="1:17" x14ac:dyDescent="0.25">
      <c r="A11" s="17" t="s">
        <v>484</v>
      </c>
      <c r="B11" s="18">
        <v>0.72027444956233999</v>
      </c>
      <c r="C11" s="18">
        <v>0.70338098718159703</v>
      </c>
      <c r="D11" s="18">
        <v>0.73656611747407996</v>
      </c>
      <c r="E11" s="19"/>
      <c r="F11" s="18">
        <v>0.63137084034258095</v>
      </c>
      <c r="G11" s="18">
        <v>0.59395641123777898</v>
      </c>
      <c r="H11" s="18">
        <v>0.66726903453431596</v>
      </c>
      <c r="I11" s="19"/>
      <c r="J11" s="18">
        <v>0.74635043998445605</v>
      </c>
      <c r="K11" s="18">
        <v>0.72424890843113399</v>
      </c>
      <c r="L11" s="18">
        <v>0.76724981217970001</v>
      </c>
      <c r="M11" s="19"/>
      <c r="N11" s="18">
        <v>0.75545412211962804</v>
      </c>
      <c r="O11" s="18">
        <v>0.73052466360776802</v>
      </c>
      <c r="P11" s="18">
        <v>0.77877572964447295</v>
      </c>
      <c r="Q11" s="19"/>
    </row>
    <row r="12" spans="1:17" x14ac:dyDescent="0.25">
      <c r="A12" s="20" t="s">
        <v>485</v>
      </c>
      <c r="B12" s="21">
        <v>0.66849667155939896</v>
      </c>
      <c r="C12" s="21">
        <v>0.65875189510741805</v>
      </c>
      <c r="D12" s="21">
        <v>0.67809915304457702</v>
      </c>
      <c r="E12" s="22"/>
      <c r="F12" s="21">
        <v>0.58629031264190701</v>
      </c>
      <c r="G12" s="21">
        <v>0.56597797463122201</v>
      </c>
      <c r="H12" s="21">
        <v>0.60631326850564904</v>
      </c>
      <c r="I12" s="22"/>
      <c r="J12" s="21">
        <v>0.69398141588225704</v>
      </c>
      <c r="K12" s="21">
        <v>0.68108702773986096</v>
      </c>
      <c r="L12" s="21">
        <v>0.70657905828411705</v>
      </c>
      <c r="M12" s="22"/>
      <c r="N12" s="21">
        <v>0.69858761329101804</v>
      </c>
      <c r="O12" s="21">
        <v>0.68095793807923299</v>
      </c>
      <c r="P12" s="21">
        <v>0.715649898494363</v>
      </c>
      <c r="Q12" s="22"/>
    </row>
    <row r="13" spans="1:17" x14ac:dyDescent="0.25">
      <c r="A13" s="17" t="s">
        <v>486</v>
      </c>
      <c r="B13" s="18">
        <v>0.74053229040758395</v>
      </c>
      <c r="C13" s="18">
        <v>0.71965755896022598</v>
      </c>
      <c r="D13" s="18">
        <v>0.76037022558135203</v>
      </c>
      <c r="E13" s="19"/>
      <c r="F13" s="18">
        <v>0.674854376827003</v>
      </c>
      <c r="G13" s="18">
        <v>0.62452861817570104</v>
      </c>
      <c r="H13" s="18">
        <v>0.72144339918732703</v>
      </c>
      <c r="I13" s="19"/>
      <c r="J13" s="18">
        <v>0.77066815238828101</v>
      </c>
      <c r="K13" s="18">
        <v>0.74526124079126699</v>
      </c>
      <c r="L13" s="18">
        <v>0.79424066765081802</v>
      </c>
      <c r="M13" s="19"/>
      <c r="N13" s="18">
        <v>0.73679175986992396</v>
      </c>
      <c r="O13" s="18">
        <v>0.69940568249645796</v>
      </c>
      <c r="P13" s="18">
        <v>0.77105011125025202</v>
      </c>
      <c r="Q13" s="19"/>
    </row>
    <row r="14" spans="1:17" x14ac:dyDescent="0.25">
      <c r="A14" s="20" t="s">
        <v>487</v>
      </c>
      <c r="B14" s="21">
        <v>0.73120142170756397</v>
      </c>
      <c r="C14" s="21">
        <v>0.71215712759598704</v>
      </c>
      <c r="D14" s="21">
        <v>0.74942903710233499</v>
      </c>
      <c r="E14" s="22"/>
      <c r="F14" s="21">
        <v>0.60380215830791895</v>
      </c>
      <c r="G14" s="21">
        <v>0.562245765798283</v>
      </c>
      <c r="H14" s="21">
        <v>0.64391204916950595</v>
      </c>
      <c r="I14" s="22"/>
      <c r="J14" s="21">
        <v>0.780287141763089</v>
      </c>
      <c r="K14" s="21">
        <v>0.75644091063928398</v>
      </c>
      <c r="L14" s="21">
        <v>0.80240850851624701</v>
      </c>
      <c r="M14" s="22"/>
      <c r="N14" s="21">
        <v>0.75671610197285</v>
      </c>
      <c r="O14" s="21">
        <v>0.725289436953649</v>
      </c>
      <c r="P14" s="21">
        <v>0.78561028974834302</v>
      </c>
      <c r="Q14" s="22"/>
    </row>
    <row r="15" spans="1:17" x14ac:dyDescent="0.25">
      <c r="A15" s="17" t="s">
        <v>488</v>
      </c>
      <c r="B15" s="18">
        <v>0.776625291984683</v>
      </c>
      <c r="C15" s="18">
        <v>0.75234405762913303</v>
      </c>
      <c r="D15" s="18">
        <v>0.79916140314820405</v>
      </c>
      <c r="E15" s="19"/>
      <c r="F15" s="18">
        <v>0.64803130104625595</v>
      </c>
      <c r="G15" s="18">
        <v>0.58977679998808297</v>
      </c>
      <c r="H15" s="18">
        <v>0.70219050613583001</v>
      </c>
      <c r="I15" s="19"/>
      <c r="J15" s="18">
        <v>0.83461259355460604</v>
      </c>
      <c r="K15" s="18">
        <v>0.80671105525298104</v>
      </c>
      <c r="L15" s="18">
        <v>0.85918952218572697</v>
      </c>
      <c r="M15" s="19"/>
      <c r="N15" s="18">
        <v>0.78270889300296298</v>
      </c>
      <c r="O15" s="18">
        <v>0.74690812624247804</v>
      </c>
      <c r="P15" s="18">
        <v>0.81470186008855205</v>
      </c>
      <c r="Q15" s="19"/>
    </row>
    <row r="16" spans="1:17" x14ac:dyDescent="0.25">
      <c r="A16" s="20" t="s">
        <v>489</v>
      </c>
      <c r="B16" s="21">
        <v>0.76888336113174405</v>
      </c>
      <c r="C16" s="21">
        <v>0.75255881443273798</v>
      </c>
      <c r="D16" s="21">
        <v>0.78443940994646999</v>
      </c>
      <c r="E16" s="22"/>
      <c r="F16" s="21">
        <v>0.66632727523341495</v>
      </c>
      <c r="G16" s="21">
        <v>0.62758386720523396</v>
      </c>
      <c r="H16" s="21">
        <v>0.70294788574643297</v>
      </c>
      <c r="I16" s="22"/>
      <c r="J16" s="21">
        <v>0.80245648502101397</v>
      </c>
      <c r="K16" s="21">
        <v>0.78226472764830501</v>
      </c>
      <c r="L16" s="21">
        <v>0.82120373330627205</v>
      </c>
      <c r="M16" s="22"/>
      <c r="N16" s="21">
        <v>0.80429832932175005</v>
      </c>
      <c r="O16" s="21">
        <v>0.77907386977133897</v>
      </c>
      <c r="P16" s="21">
        <v>0.82728125622012205</v>
      </c>
      <c r="Q16" s="22"/>
    </row>
    <row r="17" spans="1:17" x14ac:dyDescent="0.25">
      <c r="A17" s="17" t="s">
        <v>490</v>
      </c>
      <c r="B17" s="18">
        <v>0.67587842594522995</v>
      </c>
      <c r="C17" s="18">
        <v>0.65335645190651104</v>
      </c>
      <c r="D17" s="18">
        <v>0.69761434922990395</v>
      </c>
      <c r="E17" s="19"/>
      <c r="F17" s="18">
        <v>0.56972156847259403</v>
      </c>
      <c r="G17" s="18">
        <v>0.52281809986138805</v>
      </c>
      <c r="H17" s="18">
        <v>0.61540616081663801</v>
      </c>
      <c r="I17" s="19"/>
      <c r="J17" s="18">
        <v>0.72625155068855396</v>
      </c>
      <c r="K17" s="18">
        <v>0.693956512102754</v>
      </c>
      <c r="L17" s="18">
        <v>0.75633527614671003</v>
      </c>
      <c r="M17" s="19"/>
      <c r="N17" s="18">
        <v>0.68604930593296898</v>
      </c>
      <c r="O17" s="18">
        <v>0.64896387337717198</v>
      </c>
      <c r="P17" s="18">
        <v>0.72090179166850499</v>
      </c>
      <c r="Q17" s="19"/>
    </row>
    <row r="18" spans="1:17" x14ac:dyDescent="0.25">
      <c r="A18" s="20" t="s">
        <v>491</v>
      </c>
      <c r="B18" s="21">
        <v>0.65541440958342101</v>
      </c>
      <c r="C18" s="21">
        <v>0.62146312777040302</v>
      </c>
      <c r="D18" s="21">
        <v>0.68785008209113196</v>
      </c>
      <c r="E18" s="22"/>
      <c r="F18" s="21">
        <v>0.54966875795030301</v>
      </c>
      <c r="G18" s="21">
        <v>0.47343407771834001</v>
      </c>
      <c r="H18" s="21">
        <v>0.62364036902721998</v>
      </c>
      <c r="I18" s="22"/>
      <c r="J18" s="21">
        <v>0.70928419894886596</v>
      </c>
      <c r="K18" s="21">
        <v>0.66790234294147799</v>
      </c>
      <c r="L18" s="21">
        <v>0.74745928706171205</v>
      </c>
      <c r="M18" s="22"/>
      <c r="N18" s="21">
        <v>0.660549662804227</v>
      </c>
      <c r="O18" s="21">
        <v>0.61390225805937904</v>
      </c>
      <c r="P18" s="21">
        <v>0.70427608410640996</v>
      </c>
      <c r="Q18" s="22"/>
    </row>
    <row r="19" spans="1:17" x14ac:dyDescent="0.25">
      <c r="A19" s="17" t="s">
        <v>492</v>
      </c>
      <c r="B19" s="18">
        <v>0.72145841485461504</v>
      </c>
      <c r="C19" s="18">
        <v>0.69842574565772597</v>
      </c>
      <c r="D19" s="18">
        <v>0.74337831831694601</v>
      </c>
      <c r="E19" s="19"/>
      <c r="F19" s="18">
        <v>0.63576585481838299</v>
      </c>
      <c r="G19" s="18">
        <v>0.57728781136595397</v>
      </c>
      <c r="H19" s="18">
        <v>0.69049135853624599</v>
      </c>
      <c r="I19" s="19"/>
      <c r="J19" s="18">
        <v>0.75020810941027005</v>
      </c>
      <c r="K19" s="18">
        <v>0.71991268925257101</v>
      </c>
      <c r="L19" s="18">
        <v>0.77823606896620001</v>
      </c>
      <c r="M19" s="19"/>
      <c r="N19" s="18">
        <v>0.75100092856929701</v>
      </c>
      <c r="O19" s="18">
        <v>0.710004306661558</v>
      </c>
      <c r="P19" s="18">
        <v>0.78793294654286195</v>
      </c>
      <c r="Q19" s="19"/>
    </row>
    <row r="20" spans="1:17" x14ac:dyDescent="0.25">
      <c r="A20" s="20" t="s">
        <v>493</v>
      </c>
      <c r="B20" s="21">
        <v>0.66534293125829003</v>
      </c>
      <c r="C20" s="21">
        <v>0.63081826369533101</v>
      </c>
      <c r="D20" s="21">
        <v>0.69818371141303903</v>
      </c>
      <c r="E20" s="22"/>
      <c r="F20" s="21">
        <v>0.64294798800489195</v>
      </c>
      <c r="G20" s="21">
        <v>0.57822802134179796</v>
      </c>
      <c r="H20" s="21">
        <v>0.70284056865588995</v>
      </c>
      <c r="I20" s="22"/>
      <c r="J20" s="21">
        <v>0.70273033379701999</v>
      </c>
      <c r="K20" s="21">
        <v>0.65541281579700705</v>
      </c>
      <c r="L20" s="21">
        <v>0.74606774810235299</v>
      </c>
      <c r="M20" s="22"/>
      <c r="N20" s="21">
        <v>0.59201466857398</v>
      </c>
      <c r="O20" s="21">
        <v>0.52545661082069395</v>
      </c>
      <c r="P20" s="21">
        <v>0.65536034098110996</v>
      </c>
      <c r="Q20" s="22"/>
    </row>
    <row r="21" spans="1:17" x14ac:dyDescent="0.25">
      <c r="A21" s="17" t="s">
        <v>494</v>
      </c>
      <c r="B21" s="18">
        <v>0.73795297750309796</v>
      </c>
      <c r="C21" s="18">
        <v>0.70677905119623996</v>
      </c>
      <c r="D21" s="18">
        <v>0.766905672815822</v>
      </c>
      <c r="E21" s="19"/>
      <c r="F21" s="18">
        <v>0.652971492643172</v>
      </c>
      <c r="G21" s="18">
        <v>0.57204182157702999</v>
      </c>
      <c r="H21" s="18">
        <v>0.72592928659695599</v>
      </c>
      <c r="I21" s="19"/>
      <c r="J21" s="18">
        <v>0.78243840186261504</v>
      </c>
      <c r="K21" s="18">
        <v>0.74403013652745797</v>
      </c>
      <c r="L21" s="18">
        <v>0.81650483796492701</v>
      </c>
      <c r="M21" s="19"/>
      <c r="N21" s="18">
        <v>0.72593421079717202</v>
      </c>
      <c r="O21" s="18">
        <v>0.67765784869312695</v>
      </c>
      <c r="P21" s="18">
        <v>0.76944028754687699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C_SEX'!A1" display="◄ ANTERIOR"/>
    <hyperlink ref="A2" location="'Índice'!A1" display="ÍNDICE"/>
    <hyperlink ref="A3" location="'PADC_NSE'!A1" display="SIGUIENTE ►"/>
  </hyperlinks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0.70510187854032702</v>
      </c>
      <c r="C5" s="18">
        <v>0.69932070583328898</v>
      </c>
      <c r="D5" s="18">
        <v>0.71081786100621103</v>
      </c>
      <c r="E5" s="19"/>
      <c r="F5" s="18">
        <v>0.73847036467152105</v>
      </c>
      <c r="G5" s="18">
        <v>0.73033624190309399</v>
      </c>
      <c r="H5" s="18">
        <v>0.74644431250912902</v>
      </c>
      <c r="I5" s="19"/>
      <c r="J5" s="18">
        <v>0.71649012040214499</v>
      </c>
      <c r="K5" s="18">
        <v>0.70731916789613003</v>
      </c>
      <c r="L5" s="18">
        <v>0.72548523567106404</v>
      </c>
      <c r="M5" s="19"/>
      <c r="N5" s="18">
        <v>0.60857914624500697</v>
      </c>
      <c r="O5" s="18">
        <v>0.59395690079478203</v>
      </c>
      <c r="P5" s="18">
        <v>0.62300904149625702</v>
      </c>
      <c r="Q5" s="19"/>
    </row>
    <row r="6" spans="1:17" x14ac:dyDescent="0.25">
      <c r="A6" s="20" t="s">
        <v>479</v>
      </c>
      <c r="B6" s="21">
        <v>0.79710872492747498</v>
      </c>
      <c r="C6" s="21">
        <v>0.76617887136584395</v>
      </c>
      <c r="D6" s="21">
        <v>0.82488230781899896</v>
      </c>
      <c r="E6" s="22"/>
      <c r="F6" s="21">
        <v>0.80545487792301096</v>
      </c>
      <c r="G6" s="21">
        <v>0.76974232512674801</v>
      </c>
      <c r="H6" s="21">
        <v>0.83680282075216506</v>
      </c>
      <c r="I6" s="22"/>
      <c r="J6" s="21">
        <v>0.81063981962835696</v>
      </c>
      <c r="K6" s="21">
        <v>0.76662442366999695</v>
      </c>
      <c r="L6" s="21">
        <v>0.84799971411887198</v>
      </c>
      <c r="M6" s="22"/>
      <c r="N6" s="21">
        <v>0.709093808870213</v>
      </c>
      <c r="O6" s="21">
        <v>0.58764873445794696</v>
      </c>
      <c r="P6" s="21">
        <v>0.80654584110924399</v>
      </c>
      <c r="Q6" s="24" t="s">
        <v>501</v>
      </c>
    </row>
    <row r="7" spans="1:17" x14ac:dyDescent="0.25">
      <c r="A7" s="17" t="s">
        <v>480</v>
      </c>
      <c r="B7" s="18">
        <v>0.72903783459227001</v>
      </c>
      <c r="C7" s="18">
        <v>0.70035706066191905</v>
      </c>
      <c r="D7" s="18">
        <v>0.75593007781953303</v>
      </c>
      <c r="E7" s="19"/>
      <c r="F7" s="18">
        <v>0.73178335389331906</v>
      </c>
      <c r="G7" s="18">
        <v>0.67987908608637104</v>
      </c>
      <c r="H7" s="18">
        <v>0.77801962190248797</v>
      </c>
      <c r="I7" s="19"/>
      <c r="J7" s="18">
        <v>0.75701816237702702</v>
      </c>
      <c r="K7" s="18">
        <v>0.71320904024087906</v>
      </c>
      <c r="L7" s="18">
        <v>0.79604886163482302</v>
      </c>
      <c r="M7" s="19"/>
      <c r="N7" s="18">
        <v>0.64494152543011996</v>
      </c>
      <c r="O7" s="18">
        <v>0.56091041273588305</v>
      </c>
      <c r="P7" s="18">
        <v>0.72089321835253095</v>
      </c>
      <c r="Q7" s="19"/>
    </row>
    <row r="8" spans="1:17" x14ac:dyDescent="0.25">
      <c r="A8" s="20" t="s">
        <v>481</v>
      </c>
      <c r="B8" s="21">
        <v>0.80648253023072702</v>
      </c>
      <c r="C8" s="21">
        <v>0.77656585847841997</v>
      </c>
      <c r="D8" s="21">
        <v>0.83325362715008999</v>
      </c>
      <c r="E8" s="22"/>
      <c r="F8" s="21">
        <v>0.81866856751689498</v>
      </c>
      <c r="G8" s="21">
        <v>0.76935713774014902</v>
      </c>
      <c r="H8" s="21">
        <v>0.85936439744556703</v>
      </c>
      <c r="I8" s="22"/>
      <c r="J8" s="21">
        <v>0.81113396060055898</v>
      </c>
      <c r="K8" s="21">
        <v>0.76383576999602598</v>
      </c>
      <c r="L8" s="21">
        <v>0.85080961374823805</v>
      </c>
      <c r="M8" s="22"/>
      <c r="N8" s="21">
        <v>0.77134080857071596</v>
      </c>
      <c r="O8" s="21">
        <v>0.70190936780153002</v>
      </c>
      <c r="P8" s="21">
        <v>0.82855044090260399</v>
      </c>
      <c r="Q8" s="22"/>
    </row>
    <row r="9" spans="1:17" x14ac:dyDescent="0.25">
      <c r="A9" s="17" t="s">
        <v>482</v>
      </c>
      <c r="B9" s="18">
        <v>0.78591518847855402</v>
      </c>
      <c r="C9" s="18">
        <v>0.75480484592270503</v>
      </c>
      <c r="D9" s="18">
        <v>0.81405068148721205</v>
      </c>
      <c r="E9" s="19"/>
      <c r="F9" s="18">
        <v>0.80464886715673101</v>
      </c>
      <c r="G9" s="18">
        <v>0.75689190111839399</v>
      </c>
      <c r="H9" s="18">
        <v>0.84494615966203701</v>
      </c>
      <c r="I9" s="19"/>
      <c r="J9" s="18">
        <v>0.79808484893364695</v>
      </c>
      <c r="K9" s="18">
        <v>0.75830675474926601</v>
      </c>
      <c r="L9" s="18">
        <v>0.832760066271649</v>
      </c>
      <c r="M9" s="19"/>
      <c r="N9" s="18">
        <v>0.67399391699584998</v>
      </c>
      <c r="O9" s="18">
        <v>0.56387617463678996</v>
      </c>
      <c r="P9" s="18">
        <v>0.76775924265766704</v>
      </c>
      <c r="Q9" s="19"/>
    </row>
    <row r="10" spans="1:17" x14ac:dyDescent="0.25">
      <c r="A10" s="20" t="s">
        <v>483</v>
      </c>
      <c r="B10" s="21">
        <v>0.75703912522807504</v>
      </c>
      <c r="C10" s="21">
        <v>0.72915341636201703</v>
      </c>
      <c r="D10" s="21">
        <v>0.78290858747428804</v>
      </c>
      <c r="E10" s="22"/>
      <c r="F10" s="21">
        <v>0.751909401935833</v>
      </c>
      <c r="G10" s="21">
        <v>0.71166685202770696</v>
      </c>
      <c r="H10" s="21">
        <v>0.78820683430256999</v>
      </c>
      <c r="I10" s="22"/>
      <c r="J10" s="21">
        <v>0.75366502585077699</v>
      </c>
      <c r="K10" s="21">
        <v>0.71425601721375298</v>
      </c>
      <c r="L10" s="21">
        <v>0.789242627172697</v>
      </c>
      <c r="M10" s="22"/>
      <c r="N10" s="21">
        <v>0.78382890668347005</v>
      </c>
      <c r="O10" s="21">
        <v>0.72222441175932905</v>
      </c>
      <c r="P10" s="21">
        <v>0.83489423530442697</v>
      </c>
      <c r="Q10" s="22"/>
    </row>
    <row r="11" spans="1:17" x14ac:dyDescent="0.25">
      <c r="A11" s="17" t="s">
        <v>484</v>
      </c>
      <c r="B11" s="18">
        <v>0.72027444956233999</v>
      </c>
      <c r="C11" s="18">
        <v>0.70338098718159703</v>
      </c>
      <c r="D11" s="18">
        <v>0.73656611747407996</v>
      </c>
      <c r="E11" s="19"/>
      <c r="F11" s="18">
        <v>0.73361742832991195</v>
      </c>
      <c r="G11" s="18">
        <v>0.70792784240371298</v>
      </c>
      <c r="H11" s="18">
        <v>0.75782044098718404</v>
      </c>
      <c r="I11" s="19"/>
      <c r="J11" s="18">
        <v>0.74038545416841495</v>
      </c>
      <c r="K11" s="18">
        <v>0.714332990166474</v>
      </c>
      <c r="L11" s="18">
        <v>0.76484412163689997</v>
      </c>
      <c r="M11" s="19"/>
      <c r="N11" s="18">
        <v>0.635090047032284</v>
      </c>
      <c r="O11" s="18">
        <v>0.59152959147336803</v>
      </c>
      <c r="P11" s="18">
        <v>0.67654525193205695</v>
      </c>
      <c r="Q11" s="19"/>
    </row>
    <row r="12" spans="1:17" x14ac:dyDescent="0.25">
      <c r="A12" s="20" t="s">
        <v>485</v>
      </c>
      <c r="B12" s="21">
        <v>0.66849667155939896</v>
      </c>
      <c r="C12" s="21">
        <v>0.65875189510741805</v>
      </c>
      <c r="D12" s="21">
        <v>0.67809915304457702</v>
      </c>
      <c r="E12" s="22"/>
      <c r="F12" s="21">
        <v>0.71628045065310897</v>
      </c>
      <c r="G12" s="21">
        <v>0.70158846224612803</v>
      </c>
      <c r="H12" s="21">
        <v>0.73052692354297599</v>
      </c>
      <c r="I12" s="22"/>
      <c r="J12" s="21">
        <v>0.68318114804017105</v>
      </c>
      <c r="K12" s="21">
        <v>0.66756596300479598</v>
      </c>
      <c r="L12" s="21">
        <v>0.69839423827381897</v>
      </c>
      <c r="M12" s="22"/>
      <c r="N12" s="21">
        <v>0.570470231432468</v>
      </c>
      <c r="O12" s="21">
        <v>0.54986019101658501</v>
      </c>
      <c r="P12" s="21">
        <v>0.59083880973410396</v>
      </c>
      <c r="Q12" s="22"/>
    </row>
    <row r="13" spans="1:17" x14ac:dyDescent="0.25">
      <c r="A13" s="17" t="s">
        <v>486</v>
      </c>
      <c r="B13" s="18">
        <v>0.74053229040758395</v>
      </c>
      <c r="C13" s="18">
        <v>0.71965755896022598</v>
      </c>
      <c r="D13" s="18">
        <v>0.76037022558135203</v>
      </c>
      <c r="E13" s="19"/>
      <c r="F13" s="18">
        <v>0.74670123090333695</v>
      </c>
      <c r="G13" s="18">
        <v>0.71950541603063001</v>
      </c>
      <c r="H13" s="18">
        <v>0.772095446324081</v>
      </c>
      <c r="I13" s="19"/>
      <c r="J13" s="18">
        <v>0.74473107572503505</v>
      </c>
      <c r="K13" s="18">
        <v>0.71286536969298797</v>
      </c>
      <c r="L13" s="18">
        <v>0.77418063126898395</v>
      </c>
      <c r="M13" s="19"/>
      <c r="N13" s="18">
        <v>0.70382553447506602</v>
      </c>
      <c r="O13" s="18">
        <v>0.64574222521908098</v>
      </c>
      <c r="P13" s="18">
        <v>0.75598430367604696</v>
      </c>
      <c r="Q13" s="19"/>
    </row>
    <row r="14" spans="1:17" x14ac:dyDescent="0.25">
      <c r="A14" s="20" t="s">
        <v>487</v>
      </c>
      <c r="B14" s="21">
        <v>0.73120142170756397</v>
      </c>
      <c r="C14" s="21">
        <v>0.71215712759598704</v>
      </c>
      <c r="D14" s="21">
        <v>0.74942903710233499</v>
      </c>
      <c r="E14" s="22"/>
      <c r="F14" s="21">
        <v>0.76188070863770097</v>
      </c>
      <c r="G14" s="21">
        <v>0.73690923037592304</v>
      </c>
      <c r="H14" s="21">
        <v>0.78517296619342902</v>
      </c>
      <c r="I14" s="22"/>
      <c r="J14" s="21">
        <v>0.71338497191400996</v>
      </c>
      <c r="K14" s="21">
        <v>0.681013479023997</v>
      </c>
      <c r="L14" s="21">
        <v>0.74370765666543004</v>
      </c>
      <c r="M14" s="22"/>
      <c r="N14" s="21">
        <v>0.626297199788034</v>
      </c>
      <c r="O14" s="21">
        <v>0.56665039186223298</v>
      </c>
      <c r="P14" s="21">
        <v>0.68233658165375599</v>
      </c>
      <c r="Q14" s="22"/>
    </row>
    <row r="15" spans="1:17" x14ac:dyDescent="0.25">
      <c r="A15" s="17" t="s">
        <v>488</v>
      </c>
      <c r="B15" s="18">
        <v>0.776625291984683</v>
      </c>
      <c r="C15" s="18">
        <v>0.75234405762913303</v>
      </c>
      <c r="D15" s="18">
        <v>0.79916140314820405</v>
      </c>
      <c r="E15" s="19"/>
      <c r="F15" s="18">
        <v>0.791094694910072</v>
      </c>
      <c r="G15" s="18">
        <v>0.756641900693516</v>
      </c>
      <c r="H15" s="18">
        <v>0.82181854073693095</v>
      </c>
      <c r="I15" s="19"/>
      <c r="J15" s="18">
        <v>0.77753530079715405</v>
      </c>
      <c r="K15" s="18">
        <v>0.73943014765653303</v>
      </c>
      <c r="L15" s="18">
        <v>0.81148867982250805</v>
      </c>
      <c r="M15" s="19"/>
      <c r="N15" s="18">
        <v>0.69047892467526095</v>
      </c>
      <c r="O15" s="18">
        <v>0.58952672037964904</v>
      </c>
      <c r="P15" s="18">
        <v>0.77603525857545397</v>
      </c>
      <c r="Q15" s="19"/>
    </row>
    <row r="16" spans="1:17" x14ac:dyDescent="0.25">
      <c r="A16" s="20" t="s">
        <v>489</v>
      </c>
      <c r="B16" s="21">
        <v>0.76888336113174405</v>
      </c>
      <c r="C16" s="21">
        <v>0.75255881443273798</v>
      </c>
      <c r="D16" s="21">
        <v>0.78443940994646999</v>
      </c>
      <c r="E16" s="22"/>
      <c r="F16" s="21">
        <v>0.801768974403129</v>
      </c>
      <c r="G16" s="21">
        <v>0.78006168827252498</v>
      </c>
      <c r="H16" s="21">
        <v>0.82182317757302803</v>
      </c>
      <c r="I16" s="22"/>
      <c r="J16" s="21">
        <v>0.75792378861813703</v>
      </c>
      <c r="K16" s="21">
        <v>0.73108844337967505</v>
      </c>
      <c r="L16" s="21">
        <v>0.78287648867886395</v>
      </c>
      <c r="M16" s="22"/>
      <c r="N16" s="21">
        <v>0.69447928066013997</v>
      </c>
      <c r="O16" s="21">
        <v>0.64538221502397797</v>
      </c>
      <c r="P16" s="21">
        <v>0.73952231968742499</v>
      </c>
      <c r="Q16" s="22"/>
    </row>
    <row r="17" spans="1:17" x14ac:dyDescent="0.25">
      <c r="A17" s="17" t="s">
        <v>490</v>
      </c>
      <c r="B17" s="18">
        <v>0.67587842594522995</v>
      </c>
      <c r="C17" s="18">
        <v>0.65335645190651104</v>
      </c>
      <c r="D17" s="18">
        <v>0.69761434922990395</v>
      </c>
      <c r="E17" s="19"/>
      <c r="F17" s="18">
        <v>0.70393125615456198</v>
      </c>
      <c r="G17" s="18">
        <v>0.676776300983158</v>
      </c>
      <c r="H17" s="18">
        <v>0.72971595404880396</v>
      </c>
      <c r="I17" s="19"/>
      <c r="J17" s="18">
        <v>0.67955007496364495</v>
      </c>
      <c r="K17" s="18">
        <v>0.639740479582532</v>
      </c>
      <c r="L17" s="18">
        <v>0.716907245612871</v>
      </c>
      <c r="M17" s="19"/>
      <c r="N17" s="18">
        <v>0.55374324196574898</v>
      </c>
      <c r="O17" s="18">
        <v>0.470133455929925</v>
      </c>
      <c r="P17" s="18">
        <v>0.63441902265912697</v>
      </c>
      <c r="Q17" s="19"/>
    </row>
    <row r="18" spans="1:17" x14ac:dyDescent="0.25">
      <c r="A18" s="20" t="s">
        <v>491</v>
      </c>
      <c r="B18" s="21">
        <v>0.65541440958342101</v>
      </c>
      <c r="C18" s="21">
        <v>0.62146312777040302</v>
      </c>
      <c r="D18" s="21">
        <v>0.68785008209113196</v>
      </c>
      <c r="E18" s="22"/>
      <c r="F18" s="21">
        <v>0.65740950593998904</v>
      </c>
      <c r="G18" s="21">
        <v>0.61070179593736296</v>
      </c>
      <c r="H18" s="21">
        <v>0.70125462376493297</v>
      </c>
      <c r="I18" s="22"/>
      <c r="J18" s="21">
        <v>0.71175369928537402</v>
      </c>
      <c r="K18" s="21">
        <v>0.66125341695330198</v>
      </c>
      <c r="L18" s="21">
        <v>0.75748649896540399</v>
      </c>
      <c r="M18" s="22"/>
      <c r="N18" s="21">
        <v>0.52729076390888796</v>
      </c>
      <c r="O18" s="21">
        <v>0.43641009999584601</v>
      </c>
      <c r="P18" s="21">
        <v>0.61639811057122096</v>
      </c>
      <c r="Q18" s="22"/>
    </row>
    <row r="19" spans="1:17" x14ac:dyDescent="0.25">
      <c r="A19" s="17" t="s">
        <v>492</v>
      </c>
      <c r="B19" s="18">
        <v>0.72145841485461504</v>
      </c>
      <c r="C19" s="18">
        <v>0.69842574565772597</v>
      </c>
      <c r="D19" s="18">
        <v>0.74337831831694601</v>
      </c>
      <c r="E19" s="19"/>
      <c r="F19" s="18">
        <v>0.73467676528606596</v>
      </c>
      <c r="G19" s="18">
        <v>0.69985979588230496</v>
      </c>
      <c r="H19" s="18">
        <v>0.76680066422315696</v>
      </c>
      <c r="I19" s="19"/>
      <c r="J19" s="18">
        <v>0.72334067434125704</v>
      </c>
      <c r="K19" s="18">
        <v>0.68970852782400804</v>
      </c>
      <c r="L19" s="18">
        <v>0.75462436607859995</v>
      </c>
      <c r="M19" s="19"/>
      <c r="N19" s="18">
        <v>0.66432483026885703</v>
      </c>
      <c r="O19" s="18">
        <v>0.60627968868266602</v>
      </c>
      <c r="P19" s="18">
        <v>0.71779575203549795</v>
      </c>
      <c r="Q19" s="19"/>
    </row>
    <row r="20" spans="1:17" x14ac:dyDescent="0.25">
      <c r="A20" s="20" t="s">
        <v>493</v>
      </c>
      <c r="B20" s="21">
        <v>0.66534293125829003</v>
      </c>
      <c r="C20" s="21">
        <v>0.63081826369533101</v>
      </c>
      <c r="D20" s="21">
        <v>0.69818371141303903</v>
      </c>
      <c r="E20" s="22"/>
      <c r="F20" s="21">
        <v>0.66834116122390097</v>
      </c>
      <c r="G20" s="21">
        <v>0.61968076959796503</v>
      </c>
      <c r="H20" s="21">
        <v>0.71365256446412795</v>
      </c>
      <c r="I20" s="22"/>
      <c r="J20" s="21">
        <v>0.70698799010223901</v>
      </c>
      <c r="K20" s="21">
        <v>0.65870593546094203</v>
      </c>
      <c r="L20" s="21">
        <v>0.75102144168223905</v>
      </c>
      <c r="M20" s="22"/>
      <c r="N20" s="21">
        <v>0.56585902759197604</v>
      </c>
      <c r="O20" s="21">
        <v>0.48334232780064801</v>
      </c>
      <c r="P20" s="21">
        <v>0.64487959183056398</v>
      </c>
      <c r="Q20" s="22"/>
    </row>
    <row r="21" spans="1:17" x14ac:dyDescent="0.25">
      <c r="A21" s="17" t="s">
        <v>494</v>
      </c>
      <c r="B21" s="18">
        <v>0.73795297750309796</v>
      </c>
      <c r="C21" s="18">
        <v>0.70677905119623996</v>
      </c>
      <c r="D21" s="18">
        <v>0.766905672815822</v>
      </c>
      <c r="E21" s="19"/>
      <c r="F21" s="18">
        <v>0.73709210296854499</v>
      </c>
      <c r="G21" s="18">
        <v>0.68169889335522504</v>
      </c>
      <c r="H21" s="18">
        <v>0.78587334013325505</v>
      </c>
      <c r="I21" s="19"/>
      <c r="J21" s="18">
        <v>0.75199664008960199</v>
      </c>
      <c r="K21" s="18">
        <v>0.70924281255544297</v>
      </c>
      <c r="L21" s="18">
        <v>0.79032237429653796</v>
      </c>
      <c r="M21" s="19"/>
      <c r="N21" s="18">
        <v>0.70595024349602797</v>
      </c>
      <c r="O21" s="18">
        <v>0.63574038665141996</v>
      </c>
      <c r="P21" s="18">
        <v>0.76757490774049197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C_ET'!A1" display="◄ ANTERIOR"/>
    <hyperlink ref="A2" location="'Índice'!A1" display="ÍNDICE"/>
    <hyperlink ref="A3" location="'PADC_VDC'!A1" display="SIGUIENTE ►"/>
  </hyperlinks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522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0.70510187854032702</v>
      </c>
      <c r="C5" s="18">
        <v>0.69932070583328898</v>
      </c>
      <c r="D5" s="18">
        <v>0.71081786100621103</v>
      </c>
      <c r="E5" s="19"/>
      <c r="F5" s="18">
        <v>0.75259190461564196</v>
      </c>
      <c r="G5" s="18">
        <v>0.74374690207830896</v>
      </c>
      <c r="H5" s="18">
        <v>0.76122961979500003</v>
      </c>
      <c r="I5" s="19"/>
      <c r="J5" s="18">
        <v>0.67305140456580803</v>
      </c>
      <c r="K5" s="18">
        <v>0.66587738488168402</v>
      </c>
      <c r="L5" s="18">
        <v>0.68014538008781</v>
      </c>
      <c r="M5" s="19"/>
    </row>
    <row r="6" spans="1:13" x14ac:dyDescent="0.25">
      <c r="A6" s="20" t="s">
        <v>479</v>
      </c>
      <c r="B6" s="21">
        <v>0.79710872492747498</v>
      </c>
      <c r="C6" s="21">
        <v>0.76617887136584395</v>
      </c>
      <c r="D6" s="21">
        <v>0.82488230781899896</v>
      </c>
      <c r="E6" s="22"/>
      <c r="F6" s="21">
        <v>0.82491554653138499</v>
      </c>
      <c r="G6" s="21">
        <v>0.78220350673030403</v>
      </c>
      <c r="H6" s="21">
        <v>0.86074257691225098</v>
      </c>
      <c r="I6" s="22"/>
      <c r="J6" s="21">
        <v>0.77787706731510398</v>
      </c>
      <c r="K6" s="21">
        <v>0.73786997491279405</v>
      </c>
      <c r="L6" s="21">
        <v>0.81332293995472704</v>
      </c>
      <c r="M6" s="22"/>
    </row>
    <row r="7" spans="1:13" x14ac:dyDescent="0.25">
      <c r="A7" s="17" t="s">
        <v>480</v>
      </c>
      <c r="B7" s="18">
        <v>0.72903783459227001</v>
      </c>
      <c r="C7" s="18">
        <v>0.70035706066191905</v>
      </c>
      <c r="D7" s="18">
        <v>0.75593007781953303</v>
      </c>
      <c r="E7" s="19"/>
      <c r="F7" s="18">
        <v>0.75621421939259303</v>
      </c>
      <c r="G7" s="18">
        <v>0.71127427102338403</v>
      </c>
      <c r="H7" s="18">
        <v>0.79616387910355502</v>
      </c>
      <c r="I7" s="19"/>
      <c r="J7" s="18">
        <v>0.70684269709219805</v>
      </c>
      <c r="K7" s="18">
        <v>0.67211493180440496</v>
      </c>
      <c r="L7" s="18">
        <v>0.73931887675239105</v>
      </c>
      <c r="M7" s="19"/>
    </row>
    <row r="8" spans="1:13" x14ac:dyDescent="0.25">
      <c r="A8" s="20" t="s">
        <v>481</v>
      </c>
      <c r="B8" s="21">
        <v>0.80648253023072702</v>
      </c>
      <c r="C8" s="21">
        <v>0.77656585847841997</v>
      </c>
      <c r="D8" s="21">
        <v>0.83325362715008999</v>
      </c>
      <c r="E8" s="22"/>
      <c r="F8" s="21">
        <v>0.84301844658909098</v>
      </c>
      <c r="G8" s="21">
        <v>0.79945721306812001</v>
      </c>
      <c r="H8" s="21">
        <v>0.87855485655760002</v>
      </c>
      <c r="I8" s="22"/>
      <c r="J8" s="21">
        <v>0.78828679222531395</v>
      </c>
      <c r="K8" s="21">
        <v>0.74605173194335395</v>
      </c>
      <c r="L8" s="21">
        <v>0.82514390056934395</v>
      </c>
      <c r="M8" s="22"/>
    </row>
    <row r="9" spans="1:13" x14ac:dyDescent="0.25">
      <c r="A9" s="17" t="s">
        <v>482</v>
      </c>
      <c r="B9" s="18">
        <v>0.78591518847855402</v>
      </c>
      <c r="C9" s="18">
        <v>0.75480484592270503</v>
      </c>
      <c r="D9" s="18">
        <v>0.81405068148721205</v>
      </c>
      <c r="E9" s="19"/>
      <c r="F9" s="18">
        <v>0.84027081218961697</v>
      </c>
      <c r="G9" s="18">
        <v>0.784517589726349</v>
      </c>
      <c r="H9" s="18">
        <v>0.88373643588325801</v>
      </c>
      <c r="I9" s="19"/>
      <c r="J9" s="18">
        <v>0.75761427359717903</v>
      </c>
      <c r="K9" s="18">
        <v>0.71924880570341199</v>
      </c>
      <c r="L9" s="18">
        <v>0.79225131166015506</v>
      </c>
      <c r="M9" s="19"/>
    </row>
    <row r="10" spans="1:13" x14ac:dyDescent="0.25">
      <c r="A10" s="20" t="s">
        <v>483</v>
      </c>
      <c r="B10" s="21">
        <v>0.75703912522807504</v>
      </c>
      <c r="C10" s="21">
        <v>0.72915341636201703</v>
      </c>
      <c r="D10" s="21">
        <v>0.78290858747428804</v>
      </c>
      <c r="E10" s="22"/>
      <c r="F10" s="21">
        <v>0.807320773835286</v>
      </c>
      <c r="G10" s="21">
        <v>0.76625889280312498</v>
      </c>
      <c r="H10" s="21">
        <v>0.84265047627889</v>
      </c>
      <c r="I10" s="22"/>
      <c r="J10" s="21">
        <v>0.72791943952848304</v>
      </c>
      <c r="K10" s="21">
        <v>0.69182432130455196</v>
      </c>
      <c r="L10" s="21">
        <v>0.761245906367082</v>
      </c>
      <c r="M10" s="22"/>
    </row>
    <row r="11" spans="1:13" x14ac:dyDescent="0.25">
      <c r="A11" s="17" t="s">
        <v>484</v>
      </c>
      <c r="B11" s="18">
        <v>0.72027444956233999</v>
      </c>
      <c r="C11" s="18">
        <v>0.70338098718159703</v>
      </c>
      <c r="D11" s="18">
        <v>0.73656611747407996</v>
      </c>
      <c r="E11" s="19"/>
      <c r="F11" s="18">
        <v>0.77100979581954998</v>
      </c>
      <c r="G11" s="18">
        <v>0.745735400286479</v>
      </c>
      <c r="H11" s="18">
        <v>0.794464300943719</v>
      </c>
      <c r="I11" s="19"/>
      <c r="J11" s="18">
        <v>0.68115306217057903</v>
      </c>
      <c r="K11" s="18">
        <v>0.659584428007843</v>
      </c>
      <c r="L11" s="18">
        <v>0.70197259206002105</v>
      </c>
      <c r="M11" s="19"/>
    </row>
    <row r="12" spans="1:13" x14ac:dyDescent="0.25">
      <c r="A12" s="20" t="s">
        <v>485</v>
      </c>
      <c r="B12" s="21">
        <v>0.66849667155939896</v>
      </c>
      <c r="C12" s="21">
        <v>0.65875189510741805</v>
      </c>
      <c r="D12" s="21">
        <v>0.67809915304457702</v>
      </c>
      <c r="E12" s="22"/>
      <c r="F12" s="21">
        <v>0.718982147749059</v>
      </c>
      <c r="G12" s="21">
        <v>0.70500622255507694</v>
      </c>
      <c r="H12" s="21">
        <v>0.73254712544491996</v>
      </c>
      <c r="I12" s="22"/>
      <c r="J12" s="21">
        <v>0.62786268917729404</v>
      </c>
      <c r="K12" s="21">
        <v>0.61540242030146297</v>
      </c>
      <c r="L12" s="21">
        <v>0.64015531787378599</v>
      </c>
      <c r="M12" s="22"/>
    </row>
    <row r="13" spans="1:13" x14ac:dyDescent="0.25">
      <c r="A13" s="17" t="s">
        <v>486</v>
      </c>
      <c r="B13" s="18">
        <v>0.74053229040758395</v>
      </c>
      <c r="C13" s="18">
        <v>0.71965755896022598</v>
      </c>
      <c r="D13" s="18">
        <v>0.76037022558135203</v>
      </c>
      <c r="E13" s="19"/>
      <c r="F13" s="18">
        <v>0.81042949336187897</v>
      </c>
      <c r="G13" s="18">
        <v>0.77959597857963703</v>
      </c>
      <c r="H13" s="18">
        <v>0.83784672681679395</v>
      </c>
      <c r="I13" s="19"/>
      <c r="J13" s="18">
        <v>0.70043540786195402</v>
      </c>
      <c r="K13" s="18">
        <v>0.67506166462644002</v>
      </c>
      <c r="L13" s="18">
        <v>0.72463599368714704</v>
      </c>
      <c r="M13" s="19"/>
    </row>
    <row r="14" spans="1:13" x14ac:dyDescent="0.25">
      <c r="A14" s="20" t="s">
        <v>487</v>
      </c>
      <c r="B14" s="21">
        <v>0.73120142170756397</v>
      </c>
      <c r="C14" s="21">
        <v>0.71215712759598704</v>
      </c>
      <c r="D14" s="21">
        <v>0.74942903710233499</v>
      </c>
      <c r="E14" s="22"/>
      <c r="F14" s="21">
        <v>0.78692547177469196</v>
      </c>
      <c r="G14" s="21">
        <v>0.75243663104129399</v>
      </c>
      <c r="H14" s="21">
        <v>0.81777318765956397</v>
      </c>
      <c r="I14" s="22"/>
      <c r="J14" s="21">
        <v>0.70416301420679195</v>
      </c>
      <c r="K14" s="21">
        <v>0.68043373389312201</v>
      </c>
      <c r="L14" s="21">
        <v>0.72683764960197506</v>
      </c>
      <c r="M14" s="22"/>
    </row>
    <row r="15" spans="1:13" x14ac:dyDescent="0.25">
      <c r="A15" s="17" t="s">
        <v>488</v>
      </c>
      <c r="B15" s="18">
        <v>0.776625291984683</v>
      </c>
      <c r="C15" s="18">
        <v>0.75234405762913303</v>
      </c>
      <c r="D15" s="18">
        <v>0.79916140314820405</v>
      </c>
      <c r="E15" s="19"/>
      <c r="F15" s="18">
        <v>0.830803864483314</v>
      </c>
      <c r="G15" s="18">
        <v>0.79279617312560902</v>
      </c>
      <c r="H15" s="18">
        <v>0.863044133332036</v>
      </c>
      <c r="I15" s="19"/>
      <c r="J15" s="18">
        <v>0.748996988279934</v>
      </c>
      <c r="K15" s="18">
        <v>0.718132626630405</v>
      </c>
      <c r="L15" s="18">
        <v>0.77752869679706105</v>
      </c>
      <c r="M15" s="19"/>
    </row>
    <row r="16" spans="1:13" x14ac:dyDescent="0.25">
      <c r="A16" s="20" t="s">
        <v>489</v>
      </c>
      <c r="B16" s="21">
        <v>0.76888336113174405</v>
      </c>
      <c r="C16" s="21">
        <v>0.75255881443273798</v>
      </c>
      <c r="D16" s="21">
        <v>0.78443940994646999</v>
      </c>
      <c r="E16" s="22"/>
      <c r="F16" s="21">
        <v>0.81975619292775503</v>
      </c>
      <c r="G16" s="21">
        <v>0.79377442762611805</v>
      </c>
      <c r="H16" s="21">
        <v>0.84311156718742097</v>
      </c>
      <c r="I16" s="22"/>
      <c r="J16" s="21">
        <v>0.74372460044886102</v>
      </c>
      <c r="K16" s="21">
        <v>0.72467244164065503</v>
      </c>
      <c r="L16" s="21">
        <v>0.76189156836148497</v>
      </c>
      <c r="M16" s="22"/>
    </row>
    <row r="17" spans="1:13" x14ac:dyDescent="0.25">
      <c r="A17" s="17" t="s">
        <v>490</v>
      </c>
      <c r="B17" s="18">
        <v>0.67587842594522995</v>
      </c>
      <c r="C17" s="18">
        <v>0.65335645190651104</v>
      </c>
      <c r="D17" s="18">
        <v>0.69761434922990395</v>
      </c>
      <c r="E17" s="19"/>
      <c r="F17" s="18">
        <v>0.74579091855434898</v>
      </c>
      <c r="G17" s="18">
        <v>0.71098445667078203</v>
      </c>
      <c r="H17" s="18">
        <v>0.77771612799910605</v>
      </c>
      <c r="I17" s="19"/>
      <c r="J17" s="18">
        <v>0.64395934646100605</v>
      </c>
      <c r="K17" s="18">
        <v>0.61717036423884297</v>
      </c>
      <c r="L17" s="18">
        <v>0.669876453030394</v>
      </c>
      <c r="M17" s="19"/>
    </row>
    <row r="18" spans="1:13" x14ac:dyDescent="0.25">
      <c r="A18" s="20" t="s">
        <v>491</v>
      </c>
      <c r="B18" s="21">
        <v>0.65541440958342101</v>
      </c>
      <c r="C18" s="21">
        <v>0.62146312777040302</v>
      </c>
      <c r="D18" s="21">
        <v>0.68785008209113196</v>
      </c>
      <c r="E18" s="22"/>
      <c r="F18" s="21">
        <v>0.74622105807307404</v>
      </c>
      <c r="G18" s="21">
        <v>0.69345979416430004</v>
      </c>
      <c r="H18" s="21">
        <v>0.79261691086221098</v>
      </c>
      <c r="I18" s="22"/>
      <c r="J18" s="21">
        <v>0.60276495676009201</v>
      </c>
      <c r="K18" s="21">
        <v>0.55910448199623297</v>
      </c>
      <c r="L18" s="21">
        <v>0.64484826406724105</v>
      </c>
      <c r="M18" s="22"/>
    </row>
    <row r="19" spans="1:13" x14ac:dyDescent="0.25">
      <c r="A19" s="17" t="s">
        <v>492</v>
      </c>
      <c r="B19" s="18">
        <v>0.72145841485461504</v>
      </c>
      <c r="C19" s="18">
        <v>0.69842574565772597</v>
      </c>
      <c r="D19" s="18">
        <v>0.74337831831694601</v>
      </c>
      <c r="E19" s="19"/>
      <c r="F19" s="18">
        <v>0.76785612769394895</v>
      </c>
      <c r="G19" s="18">
        <v>0.72589188906344004</v>
      </c>
      <c r="H19" s="18">
        <v>0.80512067148114197</v>
      </c>
      <c r="I19" s="19"/>
      <c r="J19" s="18">
        <v>0.69745078030644603</v>
      </c>
      <c r="K19" s="18">
        <v>0.67103380735325502</v>
      </c>
      <c r="L19" s="18">
        <v>0.72262327160389195</v>
      </c>
      <c r="M19" s="19"/>
    </row>
    <row r="20" spans="1:13" x14ac:dyDescent="0.25">
      <c r="A20" s="20" t="s">
        <v>493</v>
      </c>
      <c r="B20" s="21">
        <v>0.66534293125829003</v>
      </c>
      <c r="C20" s="21">
        <v>0.63081826369533101</v>
      </c>
      <c r="D20" s="21">
        <v>0.69818371141303903</v>
      </c>
      <c r="E20" s="22"/>
      <c r="F20" s="21">
        <v>0.75508257156248004</v>
      </c>
      <c r="G20" s="21">
        <v>0.69080424593759904</v>
      </c>
      <c r="H20" s="21">
        <v>0.809679663342876</v>
      </c>
      <c r="I20" s="22"/>
      <c r="J20" s="21">
        <v>0.63831287405493198</v>
      </c>
      <c r="K20" s="21">
        <v>0.601066507919092</v>
      </c>
      <c r="L20" s="21">
        <v>0.67396801371174697</v>
      </c>
      <c r="M20" s="22"/>
    </row>
    <row r="21" spans="1:13" x14ac:dyDescent="0.25">
      <c r="A21" s="17" t="s">
        <v>494</v>
      </c>
      <c r="B21" s="18">
        <v>0.73795297750309796</v>
      </c>
      <c r="C21" s="18">
        <v>0.70677905119623996</v>
      </c>
      <c r="D21" s="18">
        <v>0.766905672815822</v>
      </c>
      <c r="E21" s="19"/>
      <c r="F21" s="18">
        <v>0.85773264630061397</v>
      </c>
      <c r="G21" s="18">
        <v>0.79884891059395502</v>
      </c>
      <c r="H21" s="18">
        <v>0.90150441937028503</v>
      </c>
      <c r="I21" s="19"/>
      <c r="J21" s="18">
        <v>0.707793761487991</v>
      </c>
      <c r="K21" s="18">
        <v>0.67398669641567199</v>
      </c>
      <c r="L21" s="18">
        <v>0.739450335377416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ADC_NSE'!A1" display="◄ ANTERIOR"/>
    <hyperlink ref="A2" location="'Índice'!A1" display="ÍNDICE"/>
    <hyperlink ref="A3" location="'P_FUENTE_INFO_COM_1_SEX'!A1" display="SIGUIENTE ►"/>
  </hyperlinks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"/>
  <dimension ref="A1:N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523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509</v>
      </c>
      <c r="C5" s="18">
        <v>7.8848387320129595E-2</v>
      </c>
      <c r="D5" s="18">
        <v>7.4678237344285595E-2</v>
      </c>
      <c r="E5" s="18">
        <v>8.3230459126102899E-2</v>
      </c>
      <c r="F5" s="19"/>
      <c r="G5" s="18">
        <v>6.0632768843375602E-2</v>
      </c>
      <c r="H5" s="18">
        <v>5.6009097843705002E-2</v>
      </c>
      <c r="I5" s="18">
        <v>6.5611604345842497E-2</v>
      </c>
      <c r="J5" s="19"/>
      <c r="K5" s="18">
        <v>9.9978895809319901E-2</v>
      </c>
      <c r="L5" s="18">
        <v>9.3167912292379695E-2</v>
      </c>
      <c r="M5" s="18">
        <v>0.107228916125665</v>
      </c>
      <c r="N5" s="19"/>
    </row>
    <row r="6" spans="1:14" ht="42.75" x14ac:dyDescent="0.25">
      <c r="A6" s="17" t="s">
        <v>478</v>
      </c>
      <c r="B6" s="17" t="s">
        <v>510</v>
      </c>
      <c r="C6" s="18">
        <v>2.8768102064768899E-2</v>
      </c>
      <c r="D6" s="18">
        <v>2.63862494764316E-2</v>
      </c>
      <c r="E6" s="18">
        <v>3.1358036491430798E-2</v>
      </c>
      <c r="F6" s="19"/>
      <c r="G6" s="18">
        <v>3.01033143706778E-2</v>
      </c>
      <c r="H6" s="18">
        <v>2.6938422307272902E-2</v>
      </c>
      <c r="I6" s="18">
        <v>3.3627187695800101E-2</v>
      </c>
      <c r="J6" s="19"/>
      <c r="K6" s="18">
        <v>2.7219227125338901E-2</v>
      </c>
      <c r="L6" s="18">
        <v>2.3933639180586198E-2</v>
      </c>
      <c r="M6" s="18">
        <v>3.094155939222E-2</v>
      </c>
      <c r="N6" s="19"/>
    </row>
    <row r="7" spans="1:14" ht="57" x14ac:dyDescent="0.25">
      <c r="A7" s="17" t="s">
        <v>478</v>
      </c>
      <c r="B7" s="17" t="s">
        <v>511</v>
      </c>
      <c r="C7" s="18">
        <v>0.19158473995009301</v>
      </c>
      <c r="D7" s="18">
        <v>0.18551525726981699</v>
      </c>
      <c r="E7" s="18">
        <v>0.19780457170201399</v>
      </c>
      <c r="F7" s="19"/>
      <c r="G7" s="18">
        <v>0.197941969813133</v>
      </c>
      <c r="H7" s="18">
        <v>0.19015583307538</v>
      </c>
      <c r="I7" s="18">
        <v>0.205965835674076</v>
      </c>
      <c r="J7" s="19"/>
      <c r="K7" s="18">
        <v>0.184210216830824</v>
      </c>
      <c r="L7" s="18">
        <v>0.17531892558804599</v>
      </c>
      <c r="M7" s="18">
        <v>0.19344665619564899</v>
      </c>
      <c r="N7" s="19"/>
    </row>
    <row r="8" spans="1:14" ht="57" x14ac:dyDescent="0.25">
      <c r="A8" s="17" t="s">
        <v>478</v>
      </c>
      <c r="B8" s="17" t="s">
        <v>512</v>
      </c>
      <c r="C8" s="18">
        <v>0.45603629001726698</v>
      </c>
      <c r="D8" s="18">
        <v>0.448761003561994</v>
      </c>
      <c r="E8" s="18">
        <v>0.46333038594291698</v>
      </c>
      <c r="F8" s="19"/>
      <c r="G8" s="18">
        <v>0.48371821932352099</v>
      </c>
      <c r="H8" s="18">
        <v>0.474223327434527</v>
      </c>
      <c r="I8" s="18">
        <v>0.49322488105677997</v>
      </c>
      <c r="J8" s="19"/>
      <c r="K8" s="18">
        <v>0.42392465774141302</v>
      </c>
      <c r="L8" s="18">
        <v>0.41300048213477097</v>
      </c>
      <c r="M8" s="18">
        <v>0.43492369324459101</v>
      </c>
      <c r="N8" s="19"/>
    </row>
    <row r="9" spans="1:14" ht="28.5" x14ac:dyDescent="0.25">
      <c r="A9" s="17" t="s">
        <v>478</v>
      </c>
      <c r="B9" s="17" t="s">
        <v>513</v>
      </c>
      <c r="C9" s="18">
        <v>0.12486232926988899</v>
      </c>
      <c r="D9" s="18">
        <v>0.11977375454087701</v>
      </c>
      <c r="E9" s="18">
        <v>0.130135129759375</v>
      </c>
      <c r="F9" s="19"/>
      <c r="G9" s="18">
        <v>0.11939504971388799</v>
      </c>
      <c r="H9" s="18">
        <v>0.113106365338338</v>
      </c>
      <c r="I9" s="18">
        <v>0.125983715441192</v>
      </c>
      <c r="J9" s="19"/>
      <c r="K9" s="18">
        <v>0.13120449092738801</v>
      </c>
      <c r="L9" s="18">
        <v>0.123538964277744</v>
      </c>
      <c r="M9" s="18">
        <v>0.13927007969015401</v>
      </c>
      <c r="N9" s="19"/>
    </row>
    <row r="10" spans="1:14" ht="71.25" x14ac:dyDescent="0.25">
      <c r="A10" s="17" t="s">
        <v>478</v>
      </c>
      <c r="B10" s="17" t="s">
        <v>514</v>
      </c>
      <c r="C10" s="18">
        <v>1.7810903511616599E-2</v>
      </c>
      <c r="D10" s="18">
        <v>1.5606474965871499E-2</v>
      </c>
      <c r="E10" s="18">
        <v>2.03202819701572E-2</v>
      </c>
      <c r="F10" s="19"/>
      <c r="G10" s="18">
        <v>1.7907345066548501E-2</v>
      </c>
      <c r="H10" s="18">
        <v>1.5259306861101799E-2</v>
      </c>
      <c r="I10" s="18">
        <v>2.1005111031975499E-2</v>
      </c>
      <c r="J10" s="19"/>
      <c r="K10" s="18">
        <v>1.7699029237471499E-2</v>
      </c>
      <c r="L10" s="18">
        <v>1.46021180770383E-2</v>
      </c>
      <c r="M10" s="18">
        <v>2.14384635257623E-2</v>
      </c>
      <c r="N10" s="19"/>
    </row>
    <row r="11" spans="1:14" ht="28.5" x14ac:dyDescent="0.25">
      <c r="A11" s="17" t="s">
        <v>478</v>
      </c>
      <c r="B11" s="17" t="s">
        <v>515</v>
      </c>
      <c r="C11" s="18">
        <v>1.31488310268298E-2</v>
      </c>
      <c r="D11" s="18">
        <v>1.1532733222189499E-2</v>
      </c>
      <c r="E11" s="18">
        <v>1.4987960979048099E-2</v>
      </c>
      <c r="F11" s="19"/>
      <c r="G11" s="18">
        <v>9.0881934207488E-3</v>
      </c>
      <c r="H11" s="18">
        <v>7.5207686206462E-3</v>
      </c>
      <c r="I11" s="18">
        <v>1.0978676088719001E-2</v>
      </c>
      <c r="J11" s="19"/>
      <c r="K11" s="18">
        <v>1.78592578243781E-2</v>
      </c>
      <c r="L11" s="18">
        <v>1.5054755811199401E-2</v>
      </c>
      <c r="M11" s="18">
        <v>2.11749697146804E-2</v>
      </c>
      <c r="N11" s="19"/>
    </row>
    <row r="12" spans="1:14" ht="42.75" x14ac:dyDescent="0.25">
      <c r="A12" s="17" t="s">
        <v>478</v>
      </c>
      <c r="B12" s="17" t="s">
        <v>516</v>
      </c>
      <c r="C12" s="18">
        <v>1.6871689002408902E-2</v>
      </c>
      <c r="D12" s="18">
        <v>1.5262529291525599E-2</v>
      </c>
      <c r="E12" s="18">
        <v>1.8647293038686098E-2</v>
      </c>
      <c r="F12" s="19"/>
      <c r="G12" s="18">
        <v>1.5975715427497799E-2</v>
      </c>
      <c r="H12" s="18">
        <v>1.38783428524774E-2</v>
      </c>
      <c r="I12" s="18">
        <v>1.8384145473319E-2</v>
      </c>
      <c r="J12" s="19"/>
      <c r="K12" s="18">
        <v>1.7911037584227098E-2</v>
      </c>
      <c r="L12" s="18">
        <v>1.5483016967322599E-2</v>
      </c>
      <c r="M12" s="18">
        <v>2.0711806090557901E-2</v>
      </c>
      <c r="N12" s="19"/>
    </row>
    <row r="13" spans="1:14" x14ac:dyDescent="0.25">
      <c r="A13" s="17" t="s">
        <v>478</v>
      </c>
      <c r="B13" s="17" t="s">
        <v>517</v>
      </c>
      <c r="C13" s="18">
        <v>6.4783979849200396E-2</v>
      </c>
      <c r="D13" s="18">
        <v>6.2038172447871499E-2</v>
      </c>
      <c r="E13" s="18">
        <v>6.7642552318215907E-2</v>
      </c>
      <c r="F13" s="19"/>
      <c r="G13" s="18">
        <v>5.8701241333825899E-2</v>
      </c>
      <c r="H13" s="18">
        <v>5.5484788549360703E-2</v>
      </c>
      <c r="I13" s="18">
        <v>6.2091894236226797E-2</v>
      </c>
      <c r="J13" s="19"/>
      <c r="K13" s="18">
        <v>7.1840087112353998E-2</v>
      </c>
      <c r="L13" s="18">
        <v>6.7481468531014402E-2</v>
      </c>
      <c r="M13" s="18">
        <v>7.6457146235772003E-2</v>
      </c>
      <c r="N13" s="19"/>
    </row>
    <row r="14" spans="1:14" x14ac:dyDescent="0.25">
      <c r="A14" s="17" t="s">
        <v>478</v>
      </c>
      <c r="B14" s="17" t="s">
        <v>518</v>
      </c>
      <c r="C14" s="18">
        <v>5.9040797225757002E-3</v>
      </c>
      <c r="D14" s="18">
        <v>4.9055003352034996E-3</v>
      </c>
      <c r="E14" s="18">
        <v>7.1044818581010001E-3</v>
      </c>
      <c r="F14" s="19"/>
      <c r="G14" s="18">
        <v>5.3779458207853003E-3</v>
      </c>
      <c r="H14" s="18">
        <v>4.1777165205258999E-3</v>
      </c>
      <c r="I14" s="18">
        <v>6.9205964112611998E-3</v>
      </c>
      <c r="J14" s="19"/>
      <c r="K14" s="18">
        <v>6.5144063437894001E-3</v>
      </c>
      <c r="L14" s="18">
        <v>5.0349029052520001E-3</v>
      </c>
      <c r="M14" s="18">
        <v>8.4249797451419004E-3</v>
      </c>
      <c r="N14" s="19"/>
    </row>
    <row r="15" spans="1:14" x14ac:dyDescent="0.25">
      <c r="A15" s="17" t="s">
        <v>478</v>
      </c>
      <c r="B15" s="17" t="s">
        <v>519</v>
      </c>
      <c r="C15" s="18">
        <v>1.1745095343188999E-3</v>
      </c>
      <c r="D15" s="18">
        <v>7.946074393182E-4</v>
      </c>
      <c r="E15" s="18">
        <v>1.7357274407934001E-3</v>
      </c>
      <c r="F15" s="19"/>
      <c r="G15" s="18">
        <v>1.0111316231981001E-3</v>
      </c>
      <c r="H15" s="18">
        <v>6.4323482943879999E-4</v>
      </c>
      <c r="I15" s="18">
        <v>1.5891116137561E-3</v>
      </c>
      <c r="J15" s="19"/>
      <c r="K15" s="18">
        <v>1.3640314186452E-3</v>
      </c>
      <c r="L15" s="18">
        <v>7.3946694671150003E-4</v>
      </c>
      <c r="M15" s="18">
        <v>2.5147845002288999E-3</v>
      </c>
      <c r="N15" s="19"/>
    </row>
    <row r="16" spans="1:14" x14ac:dyDescent="0.25">
      <c r="A16" s="17" t="s">
        <v>478</v>
      </c>
      <c r="B16" s="17" t="s">
        <v>520</v>
      </c>
      <c r="C16" s="18">
        <v>2.0615873089649999E-4</v>
      </c>
      <c r="D16" s="18">
        <v>9.34179086071159E-5</v>
      </c>
      <c r="E16" s="18">
        <v>4.5489821424750002E-4</v>
      </c>
      <c r="F16" s="19"/>
      <c r="G16" s="18">
        <v>1.4710524280040001E-4</v>
      </c>
      <c r="H16" s="18">
        <v>5.9824970599775697E-5</v>
      </c>
      <c r="I16" s="18">
        <v>3.6167501451460002E-4</v>
      </c>
      <c r="J16" s="19"/>
      <c r="K16" s="18">
        <v>2.746620448588E-4</v>
      </c>
      <c r="L16" s="18">
        <v>8.6476462818398803E-5</v>
      </c>
      <c r="M16" s="18">
        <v>8.7201016961520003E-4</v>
      </c>
      <c r="N16" s="19"/>
    </row>
    <row r="17" spans="1:14" x14ac:dyDescent="0.25">
      <c r="A17" s="20" t="s">
        <v>479</v>
      </c>
      <c r="B17" s="20" t="s">
        <v>509</v>
      </c>
      <c r="C17" s="21">
        <v>6.6964359757565303E-2</v>
      </c>
      <c r="D17" s="21">
        <v>5.1653611070905499E-2</v>
      </c>
      <c r="E17" s="21">
        <v>8.63999328119959E-2</v>
      </c>
      <c r="F17" s="22"/>
      <c r="G17" s="21">
        <v>4.5781630754944298E-2</v>
      </c>
      <c r="H17" s="21">
        <v>3.0921313960804098E-2</v>
      </c>
      <c r="I17" s="21">
        <v>6.7287713418898207E-2</v>
      </c>
      <c r="J17" s="22"/>
      <c r="K17" s="21">
        <v>9.0407800384578504E-2</v>
      </c>
      <c r="L17" s="21">
        <v>6.6538603628764695E-2</v>
      </c>
      <c r="M17" s="21">
        <v>0.121722973743501</v>
      </c>
      <c r="N17" s="22"/>
    </row>
    <row r="18" spans="1:14" ht="42.75" x14ac:dyDescent="0.25">
      <c r="A18" s="20" t="s">
        <v>479</v>
      </c>
      <c r="B18" s="20" t="s">
        <v>510</v>
      </c>
      <c r="C18" s="21">
        <v>2.4695020377810899E-2</v>
      </c>
      <c r="D18" s="21">
        <v>1.61864246263588E-2</v>
      </c>
      <c r="E18" s="21">
        <v>3.7505755443256399E-2</v>
      </c>
      <c r="F18" s="22"/>
      <c r="G18" s="21">
        <v>2.3595519212821499E-2</v>
      </c>
      <c r="H18" s="21">
        <v>1.40095102972255E-2</v>
      </c>
      <c r="I18" s="21">
        <v>3.9478130456090998E-2</v>
      </c>
      <c r="J18" s="22"/>
      <c r="K18" s="21">
        <v>2.59118650193851E-2</v>
      </c>
      <c r="L18" s="21">
        <v>1.40523682728013E-2</v>
      </c>
      <c r="M18" s="21">
        <v>4.7300019537349698E-2</v>
      </c>
      <c r="N18" s="22"/>
    </row>
    <row r="19" spans="1:14" ht="57" x14ac:dyDescent="0.25">
      <c r="A19" s="20" t="s">
        <v>479</v>
      </c>
      <c r="B19" s="20" t="s">
        <v>511</v>
      </c>
      <c r="C19" s="21">
        <v>0.114713565329601</v>
      </c>
      <c r="D19" s="21">
        <v>9.51841793322004E-2</v>
      </c>
      <c r="E19" s="21">
        <v>0.13764035326197799</v>
      </c>
      <c r="F19" s="22"/>
      <c r="G19" s="21">
        <v>0.10853397917646999</v>
      </c>
      <c r="H19" s="21">
        <v>8.2652560241506898E-2</v>
      </c>
      <c r="I19" s="21">
        <v>0.141271702770951</v>
      </c>
      <c r="J19" s="22"/>
      <c r="K19" s="21">
        <v>0.12155266340155001</v>
      </c>
      <c r="L19" s="21">
        <v>9.4670751922092206E-2</v>
      </c>
      <c r="M19" s="21">
        <v>0.15476287429931199</v>
      </c>
      <c r="N19" s="22"/>
    </row>
    <row r="20" spans="1:14" ht="57" x14ac:dyDescent="0.25">
      <c r="A20" s="20" t="s">
        <v>479</v>
      </c>
      <c r="B20" s="20" t="s">
        <v>512</v>
      </c>
      <c r="C20" s="21">
        <v>0.62016294722405696</v>
      </c>
      <c r="D20" s="21">
        <v>0.587040381993018</v>
      </c>
      <c r="E20" s="21">
        <v>0.65220280297102495</v>
      </c>
      <c r="F20" s="22"/>
      <c r="G20" s="21">
        <v>0.65145391153087895</v>
      </c>
      <c r="H20" s="21">
        <v>0.60763407566004501</v>
      </c>
      <c r="I20" s="21">
        <v>0.69285363905335595</v>
      </c>
      <c r="J20" s="22"/>
      <c r="K20" s="21">
        <v>0.58553247709916401</v>
      </c>
      <c r="L20" s="21">
        <v>0.53970600147171799</v>
      </c>
      <c r="M20" s="21">
        <v>0.629924964807</v>
      </c>
      <c r="N20" s="22"/>
    </row>
    <row r="21" spans="1:14" ht="28.5" x14ac:dyDescent="0.25">
      <c r="A21" s="20" t="s">
        <v>479</v>
      </c>
      <c r="B21" s="20" t="s">
        <v>513</v>
      </c>
      <c r="C21" s="21">
        <v>5.2115572659456398E-2</v>
      </c>
      <c r="D21" s="21">
        <v>4.0347193476151198E-2</v>
      </c>
      <c r="E21" s="21">
        <v>6.7076600608944104E-2</v>
      </c>
      <c r="F21" s="22"/>
      <c r="G21" s="21">
        <v>5.2238878323931003E-2</v>
      </c>
      <c r="H21" s="21">
        <v>3.6910461579239898E-2</v>
      </c>
      <c r="I21" s="21">
        <v>7.3447517374399002E-2</v>
      </c>
      <c r="J21" s="22"/>
      <c r="K21" s="21">
        <v>5.1979107286003801E-2</v>
      </c>
      <c r="L21" s="21">
        <v>3.5024612549626501E-2</v>
      </c>
      <c r="M21" s="21">
        <v>7.6490269039494005E-2</v>
      </c>
      <c r="N21" s="22"/>
    </row>
    <row r="22" spans="1:14" ht="71.25" x14ac:dyDescent="0.25">
      <c r="A22" s="20" t="s">
        <v>479</v>
      </c>
      <c r="B22" s="20" t="s">
        <v>514</v>
      </c>
      <c r="C22" s="21">
        <v>9.8206904996295998E-3</v>
      </c>
      <c r="D22" s="21">
        <v>5.3043509618414999E-3</v>
      </c>
      <c r="E22" s="21">
        <v>1.8112403933457699E-2</v>
      </c>
      <c r="F22" s="22"/>
      <c r="G22" s="21">
        <v>1.1857228961057301E-2</v>
      </c>
      <c r="H22" s="21">
        <v>5.7288158870378997E-3</v>
      </c>
      <c r="I22" s="21">
        <v>2.4380766646910201E-2</v>
      </c>
      <c r="J22" s="22"/>
      <c r="K22" s="21">
        <v>7.5668039253737E-3</v>
      </c>
      <c r="L22" s="21">
        <v>2.8104258357849999E-3</v>
      </c>
      <c r="M22" s="21">
        <v>2.0209757654983201E-2</v>
      </c>
      <c r="N22" s="22"/>
    </row>
    <row r="23" spans="1:14" ht="28.5" x14ac:dyDescent="0.25">
      <c r="A23" s="20" t="s">
        <v>479</v>
      </c>
      <c r="B23" s="20" t="s">
        <v>515</v>
      </c>
      <c r="C23" s="21">
        <v>1.61503454856569E-2</v>
      </c>
      <c r="D23" s="21">
        <v>9.7770540393762005E-3</v>
      </c>
      <c r="E23" s="21">
        <v>2.6566683137651401E-2</v>
      </c>
      <c r="F23" s="22"/>
      <c r="G23" s="21">
        <v>1.94085281032002E-2</v>
      </c>
      <c r="H23" s="21">
        <v>1.00401362484573E-2</v>
      </c>
      <c r="I23" s="21">
        <v>3.7190113161883302E-2</v>
      </c>
      <c r="J23" s="22"/>
      <c r="K23" s="21">
        <v>1.25444356552054E-2</v>
      </c>
      <c r="L23" s="21">
        <v>6.0233021347399001E-3</v>
      </c>
      <c r="M23" s="21">
        <v>2.5941421133043499E-2</v>
      </c>
      <c r="N23" s="22"/>
    </row>
    <row r="24" spans="1:14" ht="42.75" x14ac:dyDescent="0.25">
      <c r="A24" s="20" t="s">
        <v>479</v>
      </c>
      <c r="B24" s="20" t="s">
        <v>516</v>
      </c>
      <c r="C24" s="21">
        <v>2.6292245538646699E-2</v>
      </c>
      <c r="D24" s="21">
        <v>1.77705804229852E-2</v>
      </c>
      <c r="E24" s="21">
        <v>3.87392009248234E-2</v>
      </c>
      <c r="F24" s="22"/>
      <c r="G24" s="21">
        <v>3.0015387314196802E-2</v>
      </c>
      <c r="H24" s="21">
        <v>1.8357374896970698E-2</v>
      </c>
      <c r="I24" s="21">
        <v>4.8709556851442501E-2</v>
      </c>
      <c r="J24" s="22"/>
      <c r="K24" s="21">
        <v>2.2171754116117302E-2</v>
      </c>
      <c r="L24" s="21">
        <v>1.20245499558923E-2</v>
      </c>
      <c r="M24" s="21">
        <v>4.0530632983632298E-2</v>
      </c>
      <c r="N24" s="22"/>
    </row>
    <row r="25" spans="1:14" x14ac:dyDescent="0.25">
      <c r="A25" s="20" t="s">
        <v>479</v>
      </c>
      <c r="B25" s="20" t="s">
        <v>517</v>
      </c>
      <c r="C25" s="21">
        <v>6.3439525959844298E-2</v>
      </c>
      <c r="D25" s="21">
        <v>4.9784296306068399E-2</v>
      </c>
      <c r="E25" s="21">
        <v>8.0522823041584493E-2</v>
      </c>
      <c r="F25" s="22"/>
      <c r="G25" s="21">
        <v>5.0515494053942199E-2</v>
      </c>
      <c r="H25" s="21">
        <v>3.5931585959808103E-2</v>
      </c>
      <c r="I25" s="21">
        <v>7.0585327986298199E-2</v>
      </c>
      <c r="J25" s="22"/>
      <c r="K25" s="21">
        <v>7.7742865940738495E-2</v>
      </c>
      <c r="L25" s="21">
        <v>5.4636801206053097E-2</v>
      </c>
      <c r="M25" s="21">
        <v>0.10948883670996</v>
      </c>
      <c r="N25" s="22"/>
    </row>
    <row r="26" spans="1:14" x14ac:dyDescent="0.25">
      <c r="A26" s="20" t="s">
        <v>479</v>
      </c>
      <c r="B26" s="20" t="s">
        <v>518</v>
      </c>
      <c r="C26" s="21">
        <v>4.6047240018252996E-3</v>
      </c>
      <c r="D26" s="21">
        <v>1.9662162058108001E-3</v>
      </c>
      <c r="E26" s="21">
        <v>1.0745779910906099E-2</v>
      </c>
      <c r="F26" s="22"/>
      <c r="G26" s="21">
        <v>5.4153690682763999E-3</v>
      </c>
      <c r="H26" s="21">
        <v>1.8249502100163E-3</v>
      </c>
      <c r="I26" s="21">
        <v>1.5956680148407499E-2</v>
      </c>
      <c r="J26" s="22"/>
      <c r="K26" s="21">
        <v>3.7075634196086999E-3</v>
      </c>
      <c r="L26" s="21">
        <v>9.0626875725539999E-4</v>
      </c>
      <c r="M26" s="21">
        <v>1.5037390589123401E-2</v>
      </c>
      <c r="N26" s="22"/>
    </row>
    <row r="27" spans="1:14" x14ac:dyDescent="0.25">
      <c r="A27" s="20" t="s">
        <v>479</v>
      </c>
      <c r="B27" s="20" t="s">
        <v>519</v>
      </c>
      <c r="C27" s="21">
        <v>4.1897449904429999E-4</v>
      </c>
      <c r="D27" s="21">
        <v>5.8048203575723299E-5</v>
      </c>
      <c r="E27" s="21">
        <v>3.0172605761063002E-3</v>
      </c>
      <c r="F27" s="22"/>
      <c r="G27" s="21">
        <v>0</v>
      </c>
      <c r="H27" s="22"/>
      <c r="I27" s="22"/>
      <c r="J27" s="22"/>
      <c r="K27" s="21">
        <v>8.8266375227340004E-4</v>
      </c>
      <c r="L27" s="21">
        <v>1.212635663529E-4</v>
      </c>
      <c r="M27" s="21">
        <v>6.3942364641515004E-3</v>
      </c>
      <c r="N27" s="22"/>
    </row>
    <row r="28" spans="1:14" x14ac:dyDescent="0.25">
      <c r="A28" s="20" t="s">
        <v>479</v>
      </c>
      <c r="B28" s="20" t="s">
        <v>520</v>
      </c>
      <c r="C28" s="21">
        <v>6.2202866686209999E-4</v>
      </c>
      <c r="D28" s="21">
        <v>8.6064061418372702E-5</v>
      </c>
      <c r="E28" s="21">
        <v>4.4807601546535004E-3</v>
      </c>
      <c r="F28" s="22"/>
      <c r="G28" s="21">
        <v>1.1840735002821999E-3</v>
      </c>
      <c r="H28" s="21">
        <v>1.634650673433E-4</v>
      </c>
      <c r="I28" s="21">
        <v>8.5226226450071003E-3</v>
      </c>
      <c r="J28" s="22"/>
      <c r="K28" s="21">
        <v>0</v>
      </c>
      <c r="L28" s="22"/>
      <c r="M28" s="22"/>
      <c r="N28" s="22"/>
    </row>
    <row r="29" spans="1:14" x14ac:dyDescent="0.25">
      <c r="A29" s="17" t="s">
        <v>480</v>
      </c>
      <c r="B29" s="17" t="s">
        <v>509</v>
      </c>
      <c r="C29" s="18">
        <v>7.7531911054052105E-2</v>
      </c>
      <c r="D29" s="18">
        <v>5.7313432650993E-2</v>
      </c>
      <c r="E29" s="18">
        <v>0.104095271437654</v>
      </c>
      <c r="F29" s="19"/>
      <c r="G29" s="18">
        <v>4.93720345123424E-2</v>
      </c>
      <c r="H29" s="18">
        <v>3.01794153635195E-2</v>
      </c>
      <c r="I29" s="18">
        <v>7.9766323151384197E-2</v>
      </c>
      <c r="J29" s="19"/>
      <c r="K29" s="18">
        <v>0.1100644421103</v>
      </c>
      <c r="L29" s="18">
        <v>7.4735492376282006E-2</v>
      </c>
      <c r="M29" s="18">
        <v>0.15922021885300999</v>
      </c>
      <c r="N29" s="19"/>
    </row>
    <row r="30" spans="1:14" ht="42.75" x14ac:dyDescent="0.25">
      <c r="A30" s="17" t="s">
        <v>480</v>
      </c>
      <c r="B30" s="17" t="s">
        <v>510</v>
      </c>
      <c r="C30" s="18">
        <v>2.39712142273487E-2</v>
      </c>
      <c r="D30" s="18">
        <v>1.5498021955879E-2</v>
      </c>
      <c r="E30" s="18">
        <v>3.6903285740744397E-2</v>
      </c>
      <c r="F30" s="19"/>
      <c r="G30" s="18">
        <v>3.1655611032253297E-2</v>
      </c>
      <c r="H30" s="18">
        <v>1.8676856793786601E-2</v>
      </c>
      <c r="I30" s="18">
        <v>5.3164821336408798E-2</v>
      </c>
      <c r="J30" s="19"/>
      <c r="K30" s="18">
        <v>1.50935873196523E-2</v>
      </c>
      <c r="L30" s="18">
        <v>6.3205187183920002E-3</v>
      </c>
      <c r="M30" s="18">
        <v>3.5607575465700897E-2</v>
      </c>
      <c r="N30" s="19"/>
    </row>
    <row r="31" spans="1:14" ht="57" x14ac:dyDescent="0.25">
      <c r="A31" s="17" t="s">
        <v>480</v>
      </c>
      <c r="B31" s="17" t="s">
        <v>511</v>
      </c>
      <c r="C31" s="18">
        <v>7.9581988605839593E-2</v>
      </c>
      <c r="D31" s="18">
        <v>6.1589405173706098E-2</v>
      </c>
      <c r="E31" s="18">
        <v>0.102258105477312</v>
      </c>
      <c r="F31" s="19"/>
      <c r="G31" s="18">
        <v>9.3989209293326895E-2</v>
      </c>
      <c r="H31" s="18">
        <v>6.6890906210814893E-2</v>
      </c>
      <c r="I31" s="18">
        <v>0.13052970148684601</v>
      </c>
      <c r="J31" s="19"/>
      <c r="K31" s="18">
        <v>6.2937620376608605E-2</v>
      </c>
      <c r="L31" s="18">
        <v>3.95507491942814E-2</v>
      </c>
      <c r="M31" s="18">
        <v>9.8731868143995399E-2</v>
      </c>
      <c r="N31" s="19"/>
    </row>
    <row r="32" spans="1:14" ht="57" x14ac:dyDescent="0.25">
      <c r="A32" s="17" t="s">
        <v>480</v>
      </c>
      <c r="B32" s="17" t="s">
        <v>512</v>
      </c>
      <c r="C32" s="18">
        <v>0.58081855907467494</v>
      </c>
      <c r="D32" s="18">
        <v>0.54520320860123905</v>
      </c>
      <c r="E32" s="18">
        <v>0.61561124321549798</v>
      </c>
      <c r="F32" s="19"/>
      <c r="G32" s="18">
        <v>0.60714106115142696</v>
      </c>
      <c r="H32" s="18">
        <v>0.56000099282996596</v>
      </c>
      <c r="I32" s="18">
        <v>0.65236587413361502</v>
      </c>
      <c r="J32" s="19"/>
      <c r="K32" s="18">
        <v>0.55040870926508201</v>
      </c>
      <c r="L32" s="18">
        <v>0.495995313744161</v>
      </c>
      <c r="M32" s="18">
        <v>0.60364199745872704</v>
      </c>
      <c r="N32" s="19"/>
    </row>
    <row r="33" spans="1:14" ht="28.5" x14ac:dyDescent="0.25">
      <c r="A33" s="17" t="s">
        <v>480</v>
      </c>
      <c r="B33" s="17" t="s">
        <v>513</v>
      </c>
      <c r="C33" s="18">
        <v>9.6785879421261004E-2</v>
      </c>
      <c r="D33" s="18">
        <v>7.4565693565198099E-2</v>
      </c>
      <c r="E33" s="18">
        <v>0.124735082464839</v>
      </c>
      <c r="F33" s="19"/>
      <c r="G33" s="18">
        <v>8.2393265591338999E-2</v>
      </c>
      <c r="H33" s="18">
        <v>5.8931434486736503E-2</v>
      </c>
      <c r="I33" s="18">
        <v>0.11406359379459401</v>
      </c>
      <c r="J33" s="19"/>
      <c r="K33" s="18">
        <v>0.11341337264585</v>
      </c>
      <c r="L33" s="18">
        <v>7.44608905066554E-2</v>
      </c>
      <c r="M33" s="18">
        <v>0.16902168213586599</v>
      </c>
      <c r="N33" s="19"/>
    </row>
    <row r="34" spans="1:14" ht="71.25" x14ac:dyDescent="0.25">
      <c r="A34" s="17" t="s">
        <v>480</v>
      </c>
      <c r="B34" s="17" t="s">
        <v>514</v>
      </c>
      <c r="C34" s="18">
        <v>4.9671292117397002E-3</v>
      </c>
      <c r="D34" s="18">
        <v>1.7948501142212999E-3</v>
      </c>
      <c r="E34" s="18">
        <v>1.3669422765881199E-2</v>
      </c>
      <c r="F34" s="19"/>
      <c r="G34" s="18">
        <v>1.6985767301547999E-3</v>
      </c>
      <c r="H34" s="18">
        <v>3.6343352672740001E-4</v>
      </c>
      <c r="I34" s="18">
        <v>7.8998639955041999E-3</v>
      </c>
      <c r="J34" s="19"/>
      <c r="K34" s="18">
        <v>8.7432212325494994E-3</v>
      </c>
      <c r="L34" s="18">
        <v>2.6232058512105998E-3</v>
      </c>
      <c r="M34" s="18">
        <v>2.8730117604409602E-2</v>
      </c>
      <c r="N34" s="24" t="s">
        <v>501</v>
      </c>
    </row>
    <row r="35" spans="1:14" ht="28.5" x14ac:dyDescent="0.25">
      <c r="A35" s="17" t="s">
        <v>480</v>
      </c>
      <c r="B35" s="17" t="s">
        <v>515</v>
      </c>
      <c r="C35" s="18">
        <v>2.0304740615681299E-2</v>
      </c>
      <c r="D35" s="18">
        <v>1.0900517649616401E-2</v>
      </c>
      <c r="E35" s="18">
        <v>3.7514563512973199E-2</v>
      </c>
      <c r="F35" s="19"/>
      <c r="G35" s="18">
        <v>1.4976201700163101E-2</v>
      </c>
      <c r="H35" s="18">
        <v>5.5978597898776999E-3</v>
      </c>
      <c r="I35" s="18">
        <v>3.9443274815875999E-2</v>
      </c>
      <c r="J35" s="24" t="s">
        <v>501</v>
      </c>
      <c r="K35" s="18">
        <v>2.6460692950797698E-2</v>
      </c>
      <c r="L35" s="18">
        <v>1.1290861859024901E-2</v>
      </c>
      <c r="M35" s="18">
        <v>6.07594367191676E-2</v>
      </c>
      <c r="N35" s="24" t="s">
        <v>501</v>
      </c>
    </row>
    <row r="36" spans="1:14" ht="42.75" x14ac:dyDescent="0.25">
      <c r="A36" s="17" t="s">
        <v>480</v>
      </c>
      <c r="B36" s="17" t="s">
        <v>516</v>
      </c>
      <c r="C36" s="18">
        <v>4.52937861760008E-2</v>
      </c>
      <c r="D36" s="18">
        <v>3.1282459061814698E-2</v>
      </c>
      <c r="E36" s="18">
        <v>6.5158631433042194E-2</v>
      </c>
      <c r="F36" s="19"/>
      <c r="G36" s="18">
        <v>4.89516263834038E-2</v>
      </c>
      <c r="H36" s="18">
        <v>3.0987096771520201E-2</v>
      </c>
      <c r="I36" s="18">
        <v>7.6508650206992698E-2</v>
      </c>
      <c r="J36" s="19"/>
      <c r="K36" s="18">
        <v>4.1067957984962003E-2</v>
      </c>
      <c r="L36" s="18">
        <v>2.1710249435376801E-2</v>
      </c>
      <c r="M36" s="18">
        <v>7.6338900538287305E-2</v>
      </c>
      <c r="N36" s="19"/>
    </row>
    <row r="37" spans="1:14" x14ac:dyDescent="0.25">
      <c r="A37" s="17" t="s">
        <v>480</v>
      </c>
      <c r="B37" s="17" t="s">
        <v>517</v>
      </c>
      <c r="C37" s="18">
        <v>6.6269344643299394E-2</v>
      </c>
      <c r="D37" s="18">
        <v>4.9286956667947003E-2</v>
      </c>
      <c r="E37" s="18">
        <v>8.8558149426018404E-2</v>
      </c>
      <c r="F37" s="19"/>
      <c r="G37" s="18">
        <v>6.4635804917779899E-2</v>
      </c>
      <c r="H37" s="18">
        <v>4.5857904383042901E-2</v>
      </c>
      <c r="I37" s="18">
        <v>9.0374577897315997E-2</v>
      </c>
      <c r="J37" s="19"/>
      <c r="K37" s="18">
        <v>6.81565397726306E-2</v>
      </c>
      <c r="L37" s="18">
        <v>4.4019183668070998E-2</v>
      </c>
      <c r="M37" s="18">
        <v>0.1040882205109</v>
      </c>
      <c r="N37" s="19"/>
    </row>
    <row r="38" spans="1:14" x14ac:dyDescent="0.25">
      <c r="A38" s="17" t="s">
        <v>480</v>
      </c>
      <c r="B38" s="17" t="s">
        <v>518</v>
      </c>
      <c r="C38" s="18">
        <v>4.4754469701019997E-3</v>
      </c>
      <c r="D38" s="18">
        <v>1.559511844098E-3</v>
      </c>
      <c r="E38" s="18">
        <v>1.2773769412968599E-2</v>
      </c>
      <c r="F38" s="19"/>
      <c r="G38" s="18">
        <v>5.1866086878101002E-3</v>
      </c>
      <c r="H38" s="18">
        <v>1.1934068276914999E-3</v>
      </c>
      <c r="I38" s="18">
        <v>2.2243709864465899E-2</v>
      </c>
      <c r="J38" s="24" t="s">
        <v>501</v>
      </c>
      <c r="K38" s="18">
        <v>3.6538563415676002E-3</v>
      </c>
      <c r="L38" s="18">
        <v>8.7237745159639995E-4</v>
      </c>
      <c r="M38" s="18">
        <v>1.5169128699205401E-2</v>
      </c>
      <c r="N38" s="24" t="s">
        <v>501</v>
      </c>
    </row>
    <row r="39" spans="1:14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</row>
    <row r="41" spans="1:14" x14ac:dyDescent="0.25">
      <c r="A41" s="20" t="s">
        <v>481</v>
      </c>
      <c r="B41" s="20" t="s">
        <v>509</v>
      </c>
      <c r="C41" s="21">
        <v>4.4255789292937102E-2</v>
      </c>
      <c r="D41" s="21">
        <v>3.16583830089191E-2</v>
      </c>
      <c r="E41" s="21">
        <v>6.1547310639014002E-2</v>
      </c>
      <c r="F41" s="22"/>
      <c r="G41" s="21">
        <v>2.58122860094489E-2</v>
      </c>
      <c r="H41" s="21">
        <v>1.4955743773344E-2</v>
      </c>
      <c r="I41" s="21">
        <v>4.4196121255242603E-2</v>
      </c>
      <c r="J41" s="22"/>
      <c r="K41" s="21">
        <v>6.4105624838582204E-2</v>
      </c>
      <c r="L41" s="21">
        <v>4.1191122888502497E-2</v>
      </c>
      <c r="M41" s="21">
        <v>9.8458402732011494E-2</v>
      </c>
      <c r="N41" s="22"/>
    </row>
    <row r="42" spans="1:14" ht="42.75" x14ac:dyDescent="0.25">
      <c r="A42" s="20" t="s">
        <v>481</v>
      </c>
      <c r="B42" s="20" t="s">
        <v>510</v>
      </c>
      <c r="C42" s="21">
        <v>1.8831109945126899E-2</v>
      </c>
      <c r="D42" s="21">
        <v>1.0575114872310699E-2</v>
      </c>
      <c r="E42" s="21">
        <v>3.3315533662813403E-2</v>
      </c>
      <c r="F42" s="22"/>
      <c r="G42" s="21">
        <v>2.0757088558580401E-2</v>
      </c>
      <c r="H42" s="21">
        <v>1.0835142202541901E-2</v>
      </c>
      <c r="I42" s="21">
        <v>3.94028260485835E-2</v>
      </c>
      <c r="J42" s="22"/>
      <c r="K42" s="21">
        <v>1.67582738817252E-2</v>
      </c>
      <c r="L42" s="21">
        <v>7.2123719937101996E-3</v>
      </c>
      <c r="M42" s="21">
        <v>3.8449296213692599E-2</v>
      </c>
      <c r="N42" s="22"/>
    </row>
    <row r="43" spans="1:14" ht="57" x14ac:dyDescent="0.25">
      <c r="A43" s="20" t="s">
        <v>481</v>
      </c>
      <c r="B43" s="20" t="s">
        <v>511</v>
      </c>
      <c r="C43" s="21">
        <v>0.120673413134342</v>
      </c>
      <c r="D43" s="21">
        <v>9.45891659922075E-2</v>
      </c>
      <c r="E43" s="21">
        <v>0.152737315800824</v>
      </c>
      <c r="F43" s="22"/>
      <c r="G43" s="21">
        <v>0.123561989372602</v>
      </c>
      <c r="H43" s="21">
        <v>8.7683048559143703E-2</v>
      </c>
      <c r="I43" s="21">
        <v>0.17136455086309099</v>
      </c>
      <c r="J43" s="22"/>
      <c r="K43" s="21">
        <v>0.117564580587227</v>
      </c>
      <c r="L43" s="21">
        <v>8.3474364186143096E-2</v>
      </c>
      <c r="M43" s="21">
        <v>0.163099446361921</v>
      </c>
      <c r="N43" s="22"/>
    </row>
    <row r="44" spans="1:14" ht="57" x14ac:dyDescent="0.25">
      <c r="A44" s="20" t="s">
        <v>481</v>
      </c>
      <c r="B44" s="20" t="s">
        <v>512</v>
      </c>
      <c r="C44" s="21">
        <v>0.54964899855495497</v>
      </c>
      <c r="D44" s="21">
        <v>0.51077707025409702</v>
      </c>
      <c r="E44" s="21">
        <v>0.587924089184097</v>
      </c>
      <c r="F44" s="22"/>
      <c r="G44" s="21">
        <v>0.54304494495428701</v>
      </c>
      <c r="H44" s="21">
        <v>0.494781015941333</v>
      </c>
      <c r="I44" s="21">
        <v>0.590514039822579</v>
      </c>
      <c r="J44" s="22"/>
      <c r="K44" s="21">
        <v>0.55675661666269505</v>
      </c>
      <c r="L44" s="21">
        <v>0.49128326410361101</v>
      </c>
      <c r="M44" s="21">
        <v>0.62031579398794301</v>
      </c>
      <c r="N44" s="22"/>
    </row>
    <row r="45" spans="1:14" ht="28.5" x14ac:dyDescent="0.25">
      <c r="A45" s="20" t="s">
        <v>481</v>
      </c>
      <c r="B45" s="20" t="s">
        <v>513</v>
      </c>
      <c r="C45" s="21">
        <v>9.8262054274917396E-2</v>
      </c>
      <c r="D45" s="21">
        <v>7.6758771597055298E-2</v>
      </c>
      <c r="E45" s="21">
        <v>0.12497386129207901</v>
      </c>
      <c r="F45" s="22"/>
      <c r="G45" s="21">
        <v>0.11244695215334199</v>
      </c>
      <c r="H45" s="21">
        <v>8.4578740151374704E-2</v>
      </c>
      <c r="I45" s="21">
        <v>0.148012891706684</v>
      </c>
      <c r="J45" s="22"/>
      <c r="K45" s="21">
        <v>8.2995546291557906E-2</v>
      </c>
      <c r="L45" s="21">
        <v>5.3503423413632803E-2</v>
      </c>
      <c r="M45" s="21">
        <v>0.12657037844736599</v>
      </c>
      <c r="N45" s="22"/>
    </row>
    <row r="46" spans="1:14" ht="71.25" x14ac:dyDescent="0.25">
      <c r="A46" s="20" t="s">
        <v>481</v>
      </c>
      <c r="B46" s="20" t="s">
        <v>514</v>
      </c>
      <c r="C46" s="21">
        <v>8.2442161258834995E-2</v>
      </c>
      <c r="D46" s="21">
        <v>5.8763271151653099E-2</v>
      </c>
      <c r="E46" s="21">
        <v>0.114501825337262</v>
      </c>
      <c r="F46" s="22"/>
      <c r="G46" s="21">
        <v>9.3924270826106604E-2</v>
      </c>
      <c r="H46" s="21">
        <v>6.4888900343526498E-2</v>
      </c>
      <c r="I46" s="21">
        <v>0.13408888565223001</v>
      </c>
      <c r="J46" s="22"/>
      <c r="K46" s="21">
        <v>7.0084531413562398E-2</v>
      </c>
      <c r="L46" s="21">
        <v>4.4780292383887803E-2</v>
      </c>
      <c r="M46" s="21">
        <v>0.108069860898742</v>
      </c>
      <c r="N46" s="22"/>
    </row>
    <row r="47" spans="1:14" ht="28.5" x14ac:dyDescent="0.25">
      <c r="A47" s="20" t="s">
        <v>481</v>
      </c>
      <c r="B47" s="20" t="s">
        <v>515</v>
      </c>
      <c r="C47" s="21">
        <v>2.0756302982908301E-2</v>
      </c>
      <c r="D47" s="21">
        <v>1.2435947590488799E-2</v>
      </c>
      <c r="E47" s="21">
        <v>3.4449262073190302E-2</v>
      </c>
      <c r="F47" s="22"/>
      <c r="G47" s="21">
        <v>1.85219283156547E-2</v>
      </c>
      <c r="H47" s="21">
        <v>8.4852576013310001E-3</v>
      </c>
      <c r="I47" s="21">
        <v>3.9951979051278397E-2</v>
      </c>
      <c r="J47" s="22"/>
      <c r="K47" s="21">
        <v>2.3161050552316501E-2</v>
      </c>
      <c r="L47" s="21">
        <v>1.24090174866269E-2</v>
      </c>
      <c r="M47" s="21">
        <v>4.2825402817549901E-2</v>
      </c>
      <c r="N47" s="22"/>
    </row>
    <row r="48" spans="1:14" ht="42.75" x14ac:dyDescent="0.25">
      <c r="A48" s="20" t="s">
        <v>481</v>
      </c>
      <c r="B48" s="20" t="s">
        <v>516</v>
      </c>
      <c r="C48" s="21">
        <v>1.7145434543791398E-2</v>
      </c>
      <c r="D48" s="21">
        <v>9.8746206221862996E-3</v>
      </c>
      <c r="E48" s="21">
        <v>2.9609745480175899E-2</v>
      </c>
      <c r="F48" s="22"/>
      <c r="G48" s="21">
        <v>1.5781107016232698E-2</v>
      </c>
      <c r="H48" s="21">
        <v>7.5535038630657001E-3</v>
      </c>
      <c r="I48" s="21">
        <v>3.2675509295313897E-2</v>
      </c>
      <c r="J48" s="22"/>
      <c r="K48" s="21">
        <v>1.8613793165045502E-2</v>
      </c>
      <c r="L48" s="21">
        <v>8.3254740583951995E-3</v>
      </c>
      <c r="M48" s="21">
        <v>4.1089252403817E-2</v>
      </c>
      <c r="N48" s="22"/>
    </row>
    <row r="49" spans="1:14" x14ac:dyDescent="0.25">
      <c r="A49" s="20" t="s">
        <v>481</v>
      </c>
      <c r="B49" s="20" t="s">
        <v>517</v>
      </c>
      <c r="C49" s="21">
        <v>4.6736982752929201E-2</v>
      </c>
      <c r="D49" s="21">
        <v>3.3898601873242E-2</v>
      </c>
      <c r="E49" s="21">
        <v>6.4114947339263498E-2</v>
      </c>
      <c r="F49" s="22"/>
      <c r="G49" s="21">
        <v>4.5638431522227699E-2</v>
      </c>
      <c r="H49" s="21">
        <v>2.83362422148331E-2</v>
      </c>
      <c r="I49" s="21">
        <v>7.2714768739478797E-2</v>
      </c>
      <c r="J49" s="22"/>
      <c r="K49" s="21">
        <v>4.7919299416565003E-2</v>
      </c>
      <c r="L49" s="21">
        <v>3.1372775799080203E-2</v>
      </c>
      <c r="M49" s="21">
        <v>7.2539188061577595E-2</v>
      </c>
      <c r="N49" s="22"/>
    </row>
    <row r="50" spans="1:14" x14ac:dyDescent="0.25">
      <c r="A50" s="20" t="s">
        <v>481</v>
      </c>
      <c r="B50" s="20" t="s">
        <v>518</v>
      </c>
      <c r="C50" s="21">
        <v>9.8286929997440007E-4</v>
      </c>
      <c r="D50" s="21">
        <v>1.347502899444E-4</v>
      </c>
      <c r="E50" s="21">
        <v>7.1309828884799E-3</v>
      </c>
      <c r="F50" s="22"/>
      <c r="G50" s="21">
        <v>0</v>
      </c>
      <c r="H50" s="22"/>
      <c r="I50" s="22"/>
      <c r="J50" s="22"/>
      <c r="K50" s="21">
        <v>2.0406831907238999E-3</v>
      </c>
      <c r="L50" s="21">
        <v>2.7776673299410002E-4</v>
      </c>
      <c r="M50" s="21">
        <v>1.48264562620545E-2</v>
      </c>
      <c r="N50" s="24" t="s">
        <v>501</v>
      </c>
    </row>
    <row r="51" spans="1:14" x14ac:dyDescent="0.25">
      <c r="A51" s="20" t="s">
        <v>481</v>
      </c>
      <c r="B51" s="20" t="s">
        <v>519</v>
      </c>
      <c r="C51" s="21">
        <v>2.6488395928369999E-4</v>
      </c>
      <c r="D51" s="21">
        <v>3.6063957006189698E-5</v>
      </c>
      <c r="E51" s="21">
        <v>1.9427094666893999E-3</v>
      </c>
      <c r="F51" s="22"/>
      <c r="G51" s="21">
        <v>5.1100127151820004E-4</v>
      </c>
      <c r="H51" s="21">
        <v>6.9516133784344595E-5</v>
      </c>
      <c r="I51" s="21">
        <v>3.7457802642495998E-3</v>
      </c>
      <c r="J51" s="22"/>
      <c r="K51" s="21">
        <v>0</v>
      </c>
      <c r="L51" s="22"/>
      <c r="M51" s="22"/>
      <c r="N51" s="22"/>
    </row>
    <row r="52" spans="1:14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482</v>
      </c>
      <c r="B53" s="17" t="s">
        <v>509</v>
      </c>
      <c r="C53" s="18">
        <v>5.9542915553056901E-2</v>
      </c>
      <c r="D53" s="18">
        <v>3.8855292905180402E-2</v>
      </c>
      <c r="E53" s="18">
        <v>9.0211378717822005E-2</v>
      </c>
      <c r="F53" s="19"/>
      <c r="G53" s="18">
        <v>5.1166409724670701E-2</v>
      </c>
      <c r="H53" s="18">
        <v>3.2446637841343197E-2</v>
      </c>
      <c r="I53" s="18">
        <v>7.9795662944732407E-2</v>
      </c>
      <c r="J53" s="19"/>
      <c r="K53" s="18">
        <v>6.8704162546716199E-2</v>
      </c>
      <c r="L53" s="18">
        <v>3.9167655014619503E-2</v>
      </c>
      <c r="M53" s="18">
        <v>0.117783868720286</v>
      </c>
      <c r="N53" s="24" t="s">
        <v>501</v>
      </c>
    </row>
    <row r="54" spans="1:14" ht="42.75" x14ac:dyDescent="0.25">
      <c r="A54" s="17" t="s">
        <v>482</v>
      </c>
      <c r="B54" s="17" t="s">
        <v>510</v>
      </c>
      <c r="C54" s="18">
        <v>2.7525082960418001E-2</v>
      </c>
      <c r="D54" s="18">
        <v>1.6818965970690901E-2</v>
      </c>
      <c r="E54" s="18">
        <v>4.4736090357903602E-2</v>
      </c>
      <c r="F54" s="19"/>
      <c r="G54" s="18">
        <v>2.8740299033176198E-2</v>
      </c>
      <c r="H54" s="18">
        <v>1.52164221974201E-2</v>
      </c>
      <c r="I54" s="18">
        <v>5.3629210175924702E-2</v>
      </c>
      <c r="J54" s="19"/>
      <c r="K54" s="18">
        <v>2.61960210793321E-2</v>
      </c>
      <c r="L54" s="18">
        <v>1.158542092414E-2</v>
      </c>
      <c r="M54" s="18">
        <v>5.8148350683496997E-2</v>
      </c>
      <c r="N54" s="24" t="s">
        <v>501</v>
      </c>
    </row>
    <row r="55" spans="1:14" ht="57" x14ac:dyDescent="0.25">
      <c r="A55" s="17" t="s">
        <v>482</v>
      </c>
      <c r="B55" s="17" t="s">
        <v>511</v>
      </c>
      <c r="C55" s="18">
        <v>0.119145967500685</v>
      </c>
      <c r="D55" s="18">
        <v>9.49006206536612E-2</v>
      </c>
      <c r="E55" s="18">
        <v>0.14856878894099701</v>
      </c>
      <c r="F55" s="19"/>
      <c r="G55" s="18">
        <v>0.11144872704172</v>
      </c>
      <c r="H55" s="18">
        <v>8.4290078883325598E-2</v>
      </c>
      <c r="I55" s="18">
        <v>0.14596317296813499</v>
      </c>
      <c r="J55" s="19"/>
      <c r="K55" s="18">
        <v>0.12756431310431299</v>
      </c>
      <c r="L55" s="18">
        <v>9.2208882746081702E-2</v>
      </c>
      <c r="M55" s="18">
        <v>0.173879411054984</v>
      </c>
      <c r="N55" s="19"/>
    </row>
    <row r="56" spans="1:14" ht="57" x14ac:dyDescent="0.25">
      <c r="A56" s="17" t="s">
        <v>482</v>
      </c>
      <c r="B56" s="17" t="s">
        <v>512</v>
      </c>
      <c r="C56" s="18">
        <v>0.40033183542657103</v>
      </c>
      <c r="D56" s="18">
        <v>0.36061664982684</v>
      </c>
      <c r="E56" s="18">
        <v>0.44140137364348497</v>
      </c>
      <c r="F56" s="19"/>
      <c r="G56" s="18">
        <v>0.44370585466061002</v>
      </c>
      <c r="H56" s="18">
        <v>0.38887664645969899</v>
      </c>
      <c r="I56" s="18">
        <v>0.49994148973260499</v>
      </c>
      <c r="J56" s="19"/>
      <c r="K56" s="18">
        <v>0.35289438221497299</v>
      </c>
      <c r="L56" s="18">
        <v>0.29840377890792802</v>
      </c>
      <c r="M56" s="18">
        <v>0.411499274857548</v>
      </c>
      <c r="N56" s="19"/>
    </row>
    <row r="57" spans="1:14" ht="28.5" x14ac:dyDescent="0.25">
      <c r="A57" s="17" t="s">
        <v>482</v>
      </c>
      <c r="B57" s="17" t="s">
        <v>513</v>
      </c>
      <c r="C57" s="18">
        <v>7.4909197263150096E-2</v>
      </c>
      <c r="D57" s="18">
        <v>5.6959187741745999E-2</v>
      </c>
      <c r="E57" s="18">
        <v>9.7928524453759797E-2</v>
      </c>
      <c r="F57" s="19"/>
      <c r="G57" s="18">
        <v>6.5737246850164702E-2</v>
      </c>
      <c r="H57" s="18">
        <v>4.3004425100378801E-2</v>
      </c>
      <c r="I57" s="18">
        <v>9.9240838358191405E-2</v>
      </c>
      <c r="J57" s="19"/>
      <c r="K57" s="18">
        <v>8.4940408948362106E-2</v>
      </c>
      <c r="L57" s="18">
        <v>5.6514819970027601E-2</v>
      </c>
      <c r="M57" s="18">
        <v>0.12575767588544101</v>
      </c>
      <c r="N57" s="19"/>
    </row>
    <row r="58" spans="1:14" ht="71.25" x14ac:dyDescent="0.25">
      <c r="A58" s="17" t="s">
        <v>482</v>
      </c>
      <c r="B58" s="17" t="s">
        <v>514</v>
      </c>
      <c r="C58" s="18">
        <v>1.9643675422337099E-2</v>
      </c>
      <c r="D58" s="18">
        <v>1.02853784431022E-2</v>
      </c>
      <c r="E58" s="18">
        <v>3.71967377512675E-2</v>
      </c>
      <c r="F58" s="19"/>
      <c r="G58" s="18">
        <v>1.3544929431589E-2</v>
      </c>
      <c r="H58" s="18">
        <v>4.7903296972870999E-3</v>
      </c>
      <c r="I58" s="18">
        <v>3.7693083286866297E-2</v>
      </c>
      <c r="J58" s="24" t="s">
        <v>501</v>
      </c>
      <c r="K58" s="18">
        <v>2.6313773852101801E-2</v>
      </c>
      <c r="L58" s="18">
        <v>1.1034104310181999E-2</v>
      </c>
      <c r="M58" s="18">
        <v>6.1437780935263697E-2</v>
      </c>
      <c r="N58" s="24" t="s">
        <v>501</v>
      </c>
    </row>
    <row r="59" spans="1:14" ht="28.5" x14ac:dyDescent="0.25">
      <c r="A59" s="17" t="s">
        <v>482</v>
      </c>
      <c r="B59" s="17" t="s">
        <v>515</v>
      </c>
      <c r="C59" s="18">
        <v>2.3739921807238002E-3</v>
      </c>
      <c r="D59" s="18">
        <v>6.9903671285909998E-4</v>
      </c>
      <c r="E59" s="18">
        <v>8.0300432291914008E-3</v>
      </c>
      <c r="F59" s="19"/>
      <c r="G59" s="18">
        <v>7.2080428897310003E-4</v>
      </c>
      <c r="H59" s="18">
        <v>9.8222950441514698E-5</v>
      </c>
      <c r="I59" s="18">
        <v>5.2687930492756E-3</v>
      </c>
      <c r="J59" s="19"/>
      <c r="K59" s="18">
        <v>4.1820566545681002E-3</v>
      </c>
      <c r="L59" s="18">
        <v>1.0310604011404001E-3</v>
      </c>
      <c r="M59" s="18">
        <v>1.6800775697612201E-2</v>
      </c>
      <c r="N59" s="24" t="s">
        <v>501</v>
      </c>
    </row>
    <row r="60" spans="1:14" ht="42.75" x14ac:dyDescent="0.25">
      <c r="A60" s="17" t="s">
        <v>482</v>
      </c>
      <c r="B60" s="17" t="s">
        <v>516</v>
      </c>
      <c r="C60" s="18">
        <v>2.6828529264644199E-2</v>
      </c>
      <c r="D60" s="18">
        <v>1.5236452097876E-2</v>
      </c>
      <c r="E60" s="18">
        <v>4.6820680149042899E-2</v>
      </c>
      <c r="F60" s="19"/>
      <c r="G60" s="18">
        <v>2.0850675668878701E-2</v>
      </c>
      <c r="H60" s="18">
        <v>9.8852961318462995E-3</v>
      </c>
      <c r="I60" s="18">
        <v>4.3445801837653002E-2</v>
      </c>
      <c r="J60" s="19"/>
      <c r="K60" s="18">
        <v>3.3366409665461901E-2</v>
      </c>
      <c r="L60" s="18">
        <v>1.6450863098767601E-2</v>
      </c>
      <c r="M60" s="18">
        <v>6.6499319646341898E-2</v>
      </c>
      <c r="N60" s="24" t="s">
        <v>501</v>
      </c>
    </row>
    <row r="61" spans="1:14" x14ac:dyDescent="0.25">
      <c r="A61" s="17" t="s">
        <v>482</v>
      </c>
      <c r="B61" s="17" t="s">
        <v>517</v>
      </c>
      <c r="C61" s="18">
        <v>0.26266292280922499</v>
      </c>
      <c r="D61" s="18">
        <v>0.23113739660719901</v>
      </c>
      <c r="E61" s="18">
        <v>0.29682829928000098</v>
      </c>
      <c r="F61" s="19"/>
      <c r="G61" s="18">
        <v>0.25487415081734399</v>
      </c>
      <c r="H61" s="18">
        <v>0.21410466914005999</v>
      </c>
      <c r="I61" s="18">
        <v>0.300439085352593</v>
      </c>
      <c r="J61" s="19"/>
      <c r="K61" s="18">
        <v>0.271181374948673</v>
      </c>
      <c r="L61" s="18">
        <v>0.22407321372786099</v>
      </c>
      <c r="M61" s="18">
        <v>0.32405713167702399</v>
      </c>
      <c r="N61" s="19"/>
    </row>
    <row r="62" spans="1:14" x14ac:dyDescent="0.25">
      <c r="A62" s="17" t="s">
        <v>482</v>
      </c>
      <c r="B62" s="17" t="s">
        <v>518</v>
      </c>
      <c r="C62" s="18">
        <v>3.2665442162509001E-3</v>
      </c>
      <c r="D62" s="18">
        <v>7.7033219011129995E-4</v>
      </c>
      <c r="E62" s="18">
        <v>1.3740342350464899E-2</v>
      </c>
      <c r="F62" s="19"/>
      <c r="G62" s="18">
        <v>6.2532802670359003E-3</v>
      </c>
      <c r="H62" s="18">
        <v>1.4744615927078E-3</v>
      </c>
      <c r="I62" s="18">
        <v>2.6115452723066299E-2</v>
      </c>
      <c r="J62" s="24" t="s">
        <v>501</v>
      </c>
      <c r="K62" s="18">
        <v>0</v>
      </c>
      <c r="L62" s="19"/>
      <c r="M62" s="19"/>
      <c r="N62" s="19"/>
    </row>
    <row r="63" spans="1:14" x14ac:dyDescent="0.25">
      <c r="A63" s="17" t="s">
        <v>482</v>
      </c>
      <c r="B63" s="17" t="s">
        <v>519</v>
      </c>
      <c r="C63" s="18">
        <v>3.7693374029385E-3</v>
      </c>
      <c r="D63" s="18">
        <v>1.2606929305385001E-3</v>
      </c>
      <c r="E63" s="18">
        <v>1.12138672585415E-2</v>
      </c>
      <c r="F63" s="19"/>
      <c r="G63" s="18">
        <v>2.9576222158381E-3</v>
      </c>
      <c r="H63" s="18">
        <v>7.2123771553079998E-4</v>
      </c>
      <c r="I63" s="18">
        <v>1.20449109891962E-2</v>
      </c>
      <c r="J63" s="19"/>
      <c r="K63" s="18">
        <v>4.6570969854998001E-3</v>
      </c>
      <c r="L63" s="18">
        <v>9.0912055222339995E-4</v>
      </c>
      <c r="M63" s="18">
        <v>2.34932914297129E-2</v>
      </c>
      <c r="N63" s="24" t="s">
        <v>501</v>
      </c>
    </row>
    <row r="64" spans="1:14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</row>
    <row r="65" spans="1:14" x14ac:dyDescent="0.25">
      <c r="A65" s="20" t="s">
        <v>483</v>
      </c>
      <c r="B65" s="20" t="s">
        <v>509</v>
      </c>
      <c r="C65" s="21">
        <v>2.6005521531277598E-2</v>
      </c>
      <c r="D65" s="21">
        <v>1.6753184247948399E-2</v>
      </c>
      <c r="E65" s="21">
        <v>4.0158976642650099E-2</v>
      </c>
      <c r="F65" s="22"/>
      <c r="G65" s="21">
        <v>1.8553263808560001E-2</v>
      </c>
      <c r="H65" s="21">
        <v>1.06136453433775E-2</v>
      </c>
      <c r="I65" s="21">
        <v>3.2238645724618001E-2</v>
      </c>
      <c r="J65" s="22"/>
      <c r="K65" s="21">
        <v>3.50869211255758E-2</v>
      </c>
      <c r="L65" s="21">
        <v>1.98602892802619E-2</v>
      </c>
      <c r="M65" s="21">
        <v>6.1257998091338098E-2</v>
      </c>
      <c r="N65" s="22"/>
    </row>
    <row r="66" spans="1:14" ht="42.75" x14ac:dyDescent="0.25">
      <c r="A66" s="20" t="s">
        <v>483</v>
      </c>
      <c r="B66" s="20" t="s">
        <v>510</v>
      </c>
      <c r="C66" s="21">
        <v>1.3782989440682099E-2</v>
      </c>
      <c r="D66" s="21">
        <v>9.0421228530713008E-3</v>
      </c>
      <c r="E66" s="21">
        <v>2.0956967531532401E-2</v>
      </c>
      <c r="F66" s="22"/>
      <c r="G66" s="21">
        <v>2.00815037929905E-2</v>
      </c>
      <c r="H66" s="21">
        <v>1.21687123491917E-2</v>
      </c>
      <c r="I66" s="21">
        <v>3.2967922866480197E-2</v>
      </c>
      <c r="J66" s="22"/>
      <c r="K66" s="21">
        <v>6.1075536449810997E-3</v>
      </c>
      <c r="L66" s="21">
        <v>2.6716694919380998E-3</v>
      </c>
      <c r="M66" s="21">
        <v>1.39005486631685E-2</v>
      </c>
      <c r="N66" s="22"/>
    </row>
    <row r="67" spans="1:14" ht="57" x14ac:dyDescent="0.25">
      <c r="A67" s="20" t="s">
        <v>483</v>
      </c>
      <c r="B67" s="20" t="s">
        <v>511</v>
      </c>
      <c r="C67" s="21">
        <v>0.14980702353603301</v>
      </c>
      <c r="D67" s="21">
        <v>0.126456205526323</v>
      </c>
      <c r="E67" s="21">
        <v>0.17659799940260901</v>
      </c>
      <c r="F67" s="22"/>
      <c r="G67" s="21">
        <v>0.15340039000302699</v>
      </c>
      <c r="H67" s="21">
        <v>0.124419149229246</v>
      </c>
      <c r="I67" s="21">
        <v>0.187685258044127</v>
      </c>
      <c r="J67" s="22"/>
      <c r="K67" s="21">
        <v>0.145428109388171</v>
      </c>
      <c r="L67" s="21">
        <v>0.112386997358967</v>
      </c>
      <c r="M67" s="21">
        <v>0.186145961861544</v>
      </c>
      <c r="N67" s="22"/>
    </row>
    <row r="68" spans="1:14" ht="57" x14ac:dyDescent="0.25">
      <c r="A68" s="20" t="s">
        <v>483</v>
      </c>
      <c r="B68" s="20" t="s">
        <v>512</v>
      </c>
      <c r="C68" s="21">
        <v>0.477021923367562</v>
      </c>
      <c r="D68" s="21">
        <v>0.44379094530012198</v>
      </c>
      <c r="E68" s="21">
        <v>0.51045758116812401</v>
      </c>
      <c r="F68" s="22"/>
      <c r="G68" s="21">
        <v>0.50024858573178999</v>
      </c>
      <c r="H68" s="21">
        <v>0.45879670906306702</v>
      </c>
      <c r="I68" s="21">
        <v>0.54169704560579401</v>
      </c>
      <c r="J68" s="22"/>
      <c r="K68" s="21">
        <v>0.44871766846660799</v>
      </c>
      <c r="L68" s="21">
        <v>0.39859346849653698</v>
      </c>
      <c r="M68" s="21">
        <v>0.49990568380224798</v>
      </c>
      <c r="N68" s="22"/>
    </row>
    <row r="69" spans="1:14" ht="28.5" x14ac:dyDescent="0.25">
      <c r="A69" s="20" t="s">
        <v>483</v>
      </c>
      <c r="B69" s="20" t="s">
        <v>513</v>
      </c>
      <c r="C69" s="21">
        <v>0.156929928074831</v>
      </c>
      <c r="D69" s="21">
        <v>0.12999763815206</v>
      </c>
      <c r="E69" s="21">
        <v>0.18823469034976401</v>
      </c>
      <c r="F69" s="22"/>
      <c r="G69" s="21">
        <v>0.159342179190853</v>
      </c>
      <c r="H69" s="21">
        <v>0.129247606915633</v>
      </c>
      <c r="I69" s="21">
        <v>0.194875845163058</v>
      </c>
      <c r="J69" s="22"/>
      <c r="K69" s="21">
        <v>0.15399033350879601</v>
      </c>
      <c r="L69" s="21">
        <v>0.117025392178859</v>
      </c>
      <c r="M69" s="21">
        <v>0.199986873428491</v>
      </c>
      <c r="N69" s="22"/>
    </row>
    <row r="70" spans="1:14" ht="71.25" x14ac:dyDescent="0.25">
      <c r="A70" s="20" t="s">
        <v>483</v>
      </c>
      <c r="B70" s="20" t="s">
        <v>514</v>
      </c>
      <c r="C70" s="21">
        <v>8.3356790731825992E-3</v>
      </c>
      <c r="D70" s="21">
        <v>4.2268060926836997E-3</v>
      </c>
      <c r="E70" s="21">
        <v>1.6373106843439698E-2</v>
      </c>
      <c r="F70" s="22"/>
      <c r="G70" s="21">
        <v>8.1612947518873002E-3</v>
      </c>
      <c r="H70" s="21">
        <v>3.8991459844123001E-3</v>
      </c>
      <c r="I70" s="21">
        <v>1.70028643960695E-2</v>
      </c>
      <c r="J70" s="22"/>
      <c r="K70" s="21">
        <v>8.5481856401302004E-3</v>
      </c>
      <c r="L70" s="21">
        <v>2.5344791649878E-3</v>
      </c>
      <c r="M70" s="21">
        <v>2.84243444829827E-2</v>
      </c>
      <c r="N70" s="24" t="s">
        <v>501</v>
      </c>
    </row>
    <row r="71" spans="1:14" ht="28.5" x14ac:dyDescent="0.25">
      <c r="A71" s="20" t="s">
        <v>483</v>
      </c>
      <c r="B71" s="20" t="s">
        <v>515</v>
      </c>
      <c r="C71" s="21">
        <v>6.7623409917743999E-3</v>
      </c>
      <c r="D71" s="21">
        <v>2.8059529778834999E-3</v>
      </c>
      <c r="E71" s="21">
        <v>1.6206565384083198E-2</v>
      </c>
      <c r="F71" s="22"/>
      <c r="G71" s="21">
        <v>7.7963024644830004E-3</v>
      </c>
      <c r="H71" s="21">
        <v>2.4536018024254999E-3</v>
      </c>
      <c r="I71" s="21">
        <v>2.44871199002407E-2</v>
      </c>
      <c r="J71" s="24" t="s">
        <v>501</v>
      </c>
      <c r="K71" s="21">
        <v>5.5023446727862002E-3</v>
      </c>
      <c r="L71" s="21">
        <v>2.0852273865921002E-3</v>
      </c>
      <c r="M71" s="21">
        <v>1.4438163836478401E-2</v>
      </c>
      <c r="N71" s="22"/>
    </row>
    <row r="72" spans="1:14" ht="42.75" x14ac:dyDescent="0.25">
      <c r="A72" s="20" t="s">
        <v>483</v>
      </c>
      <c r="B72" s="20" t="s">
        <v>516</v>
      </c>
      <c r="C72" s="21">
        <v>2.9343298349816999E-2</v>
      </c>
      <c r="D72" s="21">
        <v>2.0786027426812001E-2</v>
      </c>
      <c r="E72" s="21">
        <v>4.1274965398884103E-2</v>
      </c>
      <c r="F72" s="22"/>
      <c r="G72" s="21">
        <v>2.5103858381345299E-2</v>
      </c>
      <c r="H72" s="21">
        <v>1.45206840240589E-2</v>
      </c>
      <c r="I72" s="21">
        <v>4.30633560864346E-2</v>
      </c>
      <c r="J72" s="22"/>
      <c r="K72" s="21">
        <v>3.4509524457693702E-2</v>
      </c>
      <c r="L72" s="21">
        <v>2.14481167315871E-2</v>
      </c>
      <c r="M72" s="21">
        <v>5.5077335269594199E-2</v>
      </c>
      <c r="N72" s="22"/>
    </row>
    <row r="73" spans="1:14" x14ac:dyDescent="0.25">
      <c r="A73" s="20" t="s">
        <v>483</v>
      </c>
      <c r="B73" s="20" t="s">
        <v>517</v>
      </c>
      <c r="C73" s="21">
        <v>0.127897869261867</v>
      </c>
      <c r="D73" s="21">
        <v>0.10924635591507401</v>
      </c>
      <c r="E73" s="21">
        <v>0.14920035952788599</v>
      </c>
      <c r="F73" s="22"/>
      <c r="G73" s="21">
        <v>0.10332088802166001</v>
      </c>
      <c r="H73" s="21">
        <v>8.4431875895009403E-2</v>
      </c>
      <c r="I73" s="21">
        <v>0.125854843890853</v>
      </c>
      <c r="J73" s="22"/>
      <c r="K73" s="21">
        <v>0.15784763693878201</v>
      </c>
      <c r="L73" s="21">
        <v>0.126495263436261</v>
      </c>
      <c r="M73" s="21">
        <v>0.19523399788325299</v>
      </c>
      <c r="N73" s="22"/>
    </row>
    <row r="74" spans="1:14" x14ac:dyDescent="0.25">
      <c r="A74" s="20" t="s">
        <v>483</v>
      </c>
      <c r="B74" s="20" t="s">
        <v>518</v>
      </c>
      <c r="C74" s="21">
        <v>3.0680596022851E-3</v>
      </c>
      <c r="D74" s="21">
        <v>1.2178433149365999E-3</v>
      </c>
      <c r="E74" s="21">
        <v>7.7075369402745996E-3</v>
      </c>
      <c r="F74" s="22"/>
      <c r="G74" s="21">
        <v>2.9227767079318999E-3</v>
      </c>
      <c r="H74" s="21">
        <v>9.3519134930359997E-4</v>
      </c>
      <c r="I74" s="21">
        <v>9.0961659244643001E-3</v>
      </c>
      <c r="J74" s="22"/>
      <c r="K74" s="21">
        <v>3.2451028644652001E-3</v>
      </c>
      <c r="L74" s="21">
        <v>7.3554507712589995E-4</v>
      </c>
      <c r="M74" s="21">
        <v>1.419522378654E-2</v>
      </c>
      <c r="N74" s="24" t="s">
        <v>501</v>
      </c>
    </row>
    <row r="75" spans="1:14" x14ac:dyDescent="0.25">
      <c r="A75" s="20" t="s">
        <v>483</v>
      </c>
      <c r="B75" s="20" t="s">
        <v>519</v>
      </c>
      <c r="C75" s="21">
        <v>1.0453667706887E-3</v>
      </c>
      <c r="D75" s="21">
        <v>3.2191119171539999E-4</v>
      </c>
      <c r="E75" s="21">
        <v>3.3891870875042999E-3</v>
      </c>
      <c r="F75" s="22"/>
      <c r="G75" s="21">
        <v>1.0689571454711999E-3</v>
      </c>
      <c r="H75" s="21">
        <v>2.4915416234640002E-4</v>
      </c>
      <c r="I75" s="21">
        <v>4.5738534754085E-3</v>
      </c>
      <c r="J75" s="22"/>
      <c r="K75" s="21">
        <v>1.0166192920118E-3</v>
      </c>
      <c r="L75" s="21">
        <v>1.4100397734529999E-4</v>
      </c>
      <c r="M75" s="21">
        <v>7.2900405086096997E-3</v>
      </c>
      <c r="N75" s="22"/>
    </row>
    <row r="76" spans="1:14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</row>
    <row r="77" spans="1:14" x14ac:dyDescent="0.25">
      <c r="A77" s="17" t="s">
        <v>484</v>
      </c>
      <c r="B77" s="17" t="s">
        <v>509</v>
      </c>
      <c r="C77" s="18">
        <v>5.9752815977686002E-2</v>
      </c>
      <c r="D77" s="18">
        <v>4.9532935776677202E-2</v>
      </c>
      <c r="E77" s="18">
        <v>7.1921753598154406E-2</v>
      </c>
      <c r="F77" s="19"/>
      <c r="G77" s="18">
        <v>5.0675666856498602E-2</v>
      </c>
      <c r="H77" s="18">
        <v>3.91013833474581E-2</v>
      </c>
      <c r="I77" s="18">
        <v>6.5442684530092998E-2</v>
      </c>
      <c r="J77" s="19"/>
      <c r="K77" s="18">
        <v>7.01151145148909E-2</v>
      </c>
      <c r="L77" s="18">
        <v>5.44124568296325E-2</v>
      </c>
      <c r="M77" s="18">
        <v>8.9918416612584803E-2</v>
      </c>
      <c r="N77" s="19"/>
    </row>
    <row r="78" spans="1:14" ht="42.75" x14ac:dyDescent="0.25">
      <c r="A78" s="17" t="s">
        <v>484</v>
      </c>
      <c r="B78" s="17" t="s">
        <v>510</v>
      </c>
      <c r="C78" s="18">
        <v>2.71606916374449E-2</v>
      </c>
      <c r="D78" s="18">
        <v>2.0747280493639102E-2</v>
      </c>
      <c r="E78" s="18">
        <v>3.5484780412107703E-2</v>
      </c>
      <c r="F78" s="19"/>
      <c r="G78" s="18">
        <v>2.88401944509541E-2</v>
      </c>
      <c r="H78" s="18">
        <v>2.08607576368832E-2</v>
      </c>
      <c r="I78" s="18">
        <v>3.9747937431161499E-2</v>
      </c>
      <c r="J78" s="19"/>
      <c r="K78" s="18">
        <v>2.5243403586394101E-2</v>
      </c>
      <c r="L78" s="18">
        <v>1.70930661443809E-2</v>
      </c>
      <c r="M78" s="18">
        <v>3.7133176703667198E-2</v>
      </c>
      <c r="N78" s="19"/>
    </row>
    <row r="79" spans="1:14" ht="57" x14ac:dyDescent="0.25">
      <c r="A79" s="17" t="s">
        <v>484</v>
      </c>
      <c r="B79" s="17" t="s">
        <v>511</v>
      </c>
      <c r="C79" s="18">
        <v>0.21814417175700199</v>
      </c>
      <c r="D79" s="18">
        <v>0.193137063223077</v>
      </c>
      <c r="E79" s="18">
        <v>0.24540437411706001</v>
      </c>
      <c r="F79" s="19"/>
      <c r="G79" s="18">
        <v>0.221134938958997</v>
      </c>
      <c r="H79" s="18">
        <v>0.19308900944634999</v>
      </c>
      <c r="I79" s="18">
        <v>0.251982387659624</v>
      </c>
      <c r="J79" s="19"/>
      <c r="K79" s="18">
        <v>0.21472996954564699</v>
      </c>
      <c r="L79" s="18">
        <v>0.182713803368308</v>
      </c>
      <c r="M79" s="18">
        <v>0.25063576626664402</v>
      </c>
      <c r="N79" s="19"/>
    </row>
    <row r="80" spans="1:14" ht="57" x14ac:dyDescent="0.25">
      <c r="A80" s="17" t="s">
        <v>484</v>
      </c>
      <c r="B80" s="17" t="s">
        <v>512</v>
      </c>
      <c r="C80" s="18">
        <v>0.48254151918626298</v>
      </c>
      <c r="D80" s="18">
        <v>0.45989714542770699</v>
      </c>
      <c r="E80" s="18">
        <v>0.50525782529937302</v>
      </c>
      <c r="F80" s="19"/>
      <c r="G80" s="18">
        <v>0.50660917864515398</v>
      </c>
      <c r="H80" s="18">
        <v>0.47827666440395999</v>
      </c>
      <c r="I80" s="18">
        <v>0.53489930581780398</v>
      </c>
      <c r="J80" s="19"/>
      <c r="K80" s="18">
        <v>0.45506634288639197</v>
      </c>
      <c r="L80" s="18">
        <v>0.42077034376829803</v>
      </c>
      <c r="M80" s="18">
        <v>0.48979396232943501</v>
      </c>
      <c r="N80" s="19"/>
    </row>
    <row r="81" spans="1:14" ht="28.5" x14ac:dyDescent="0.25">
      <c r="A81" s="17" t="s">
        <v>484</v>
      </c>
      <c r="B81" s="17" t="s">
        <v>513</v>
      </c>
      <c r="C81" s="18">
        <v>8.5826705871924494E-2</v>
      </c>
      <c r="D81" s="18">
        <v>7.2846478372017395E-2</v>
      </c>
      <c r="E81" s="18">
        <v>0.10086820123384301</v>
      </c>
      <c r="F81" s="19"/>
      <c r="G81" s="18">
        <v>8.8414242543860502E-2</v>
      </c>
      <c r="H81" s="18">
        <v>7.2407120217360704E-2</v>
      </c>
      <c r="I81" s="18">
        <v>0.107549781057538</v>
      </c>
      <c r="J81" s="19"/>
      <c r="K81" s="18">
        <v>8.2872823864193298E-2</v>
      </c>
      <c r="L81" s="18">
        <v>6.4696748801557499E-2</v>
      </c>
      <c r="M81" s="18">
        <v>0.105578908773911</v>
      </c>
      <c r="N81" s="19"/>
    </row>
    <row r="82" spans="1:14" ht="71.25" x14ac:dyDescent="0.25">
      <c r="A82" s="17" t="s">
        <v>484</v>
      </c>
      <c r="B82" s="17" t="s">
        <v>514</v>
      </c>
      <c r="C82" s="18">
        <v>9.6709991050583002E-3</v>
      </c>
      <c r="D82" s="18">
        <v>6.4694103060992996E-3</v>
      </c>
      <c r="E82" s="18">
        <v>1.4433975458515699E-2</v>
      </c>
      <c r="F82" s="19"/>
      <c r="G82" s="18">
        <v>9.713091898689E-3</v>
      </c>
      <c r="H82" s="18">
        <v>5.7274489811908001E-3</v>
      </c>
      <c r="I82" s="18">
        <v>1.6426459904804801E-2</v>
      </c>
      <c r="J82" s="19"/>
      <c r="K82" s="18">
        <v>9.6229467828983003E-3</v>
      </c>
      <c r="L82" s="18">
        <v>5.1878140487234001E-3</v>
      </c>
      <c r="M82" s="18">
        <v>1.7781960101561599E-2</v>
      </c>
      <c r="N82" s="19"/>
    </row>
    <row r="83" spans="1:14" ht="28.5" x14ac:dyDescent="0.25">
      <c r="A83" s="17" t="s">
        <v>484</v>
      </c>
      <c r="B83" s="17" t="s">
        <v>515</v>
      </c>
      <c r="C83" s="18">
        <v>1.52453081067E-2</v>
      </c>
      <c r="D83" s="18">
        <v>1.02991988538752E-2</v>
      </c>
      <c r="E83" s="18">
        <v>2.2512715816962299E-2</v>
      </c>
      <c r="F83" s="19"/>
      <c r="G83" s="18">
        <v>1.1330969383055599E-2</v>
      </c>
      <c r="H83" s="18">
        <v>6.7593677521814999E-3</v>
      </c>
      <c r="I83" s="18">
        <v>1.8935562332859101E-2</v>
      </c>
      <c r="J83" s="19"/>
      <c r="K83" s="18">
        <v>1.9713841771688299E-2</v>
      </c>
      <c r="L83" s="18">
        <v>1.1189072507350699E-2</v>
      </c>
      <c r="M83" s="18">
        <v>3.4506837888412398E-2</v>
      </c>
      <c r="N83" s="19"/>
    </row>
    <row r="84" spans="1:14" ht="42.75" x14ac:dyDescent="0.25">
      <c r="A84" s="17" t="s">
        <v>484</v>
      </c>
      <c r="B84" s="17" t="s">
        <v>516</v>
      </c>
      <c r="C84" s="18">
        <v>2.9486704218940299E-2</v>
      </c>
      <c r="D84" s="18">
        <v>2.39276457041614E-2</v>
      </c>
      <c r="E84" s="18">
        <v>3.62892694437148E-2</v>
      </c>
      <c r="F84" s="19"/>
      <c r="G84" s="18">
        <v>2.3747894617949E-2</v>
      </c>
      <c r="H84" s="18">
        <v>1.7508729808558401E-2</v>
      </c>
      <c r="I84" s="18">
        <v>3.2137635525201699E-2</v>
      </c>
      <c r="J84" s="19"/>
      <c r="K84" s="18">
        <v>3.6038018683395401E-2</v>
      </c>
      <c r="L84" s="18">
        <v>2.6620041927710399E-2</v>
      </c>
      <c r="M84" s="18">
        <v>4.86215687325878E-2</v>
      </c>
      <c r="N84" s="19"/>
    </row>
    <row r="85" spans="1:14" x14ac:dyDescent="0.25">
      <c r="A85" s="17" t="s">
        <v>484</v>
      </c>
      <c r="B85" s="17" t="s">
        <v>517</v>
      </c>
      <c r="C85" s="18">
        <v>6.6218370573076404E-2</v>
      </c>
      <c r="D85" s="18">
        <v>5.6636257793937501E-2</v>
      </c>
      <c r="E85" s="18">
        <v>7.7288830652877394E-2</v>
      </c>
      <c r="F85" s="19"/>
      <c r="G85" s="18">
        <v>5.3413919922884301E-2</v>
      </c>
      <c r="H85" s="18">
        <v>4.3620568306193298E-2</v>
      </c>
      <c r="I85" s="18">
        <v>6.5255974636542494E-2</v>
      </c>
      <c r="J85" s="19"/>
      <c r="K85" s="18">
        <v>8.0835684717723205E-2</v>
      </c>
      <c r="L85" s="18">
        <v>6.4993508140648804E-2</v>
      </c>
      <c r="M85" s="18">
        <v>0.10012587886251401</v>
      </c>
      <c r="N85" s="19"/>
    </row>
    <row r="86" spans="1:14" x14ac:dyDescent="0.25">
      <c r="A86" s="17" t="s">
        <v>484</v>
      </c>
      <c r="B86" s="17" t="s">
        <v>518</v>
      </c>
      <c r="C86" s="18">
        <v>5.1695669807399003E-3</v>
      </c>
      <c r="D86" s="18">
        <v>2.9537786247783998E-3</v>
      </c>
      <c r="E86" s="18">
        <v>9.0324793600408005E-3</v>
      </c>
      <c r="F86" s="19"/>
      <c r="G86" s="18">
        <v>4.7941012697019E-3</v>
      </c>
      <c r="H86" s="18">
        <v>2.2117025019791998E-3</v>
      </c>
      <c r="I86" s="18">
        <v>1.0360418018109401E-2</v>
      </c>
      <c r="J86" s="19"/>
      <c r="K86" s="18">
        <v>5.5981914019447004E-3</v>
      </c>
      <c r="L86" s="18">
        <v>2.5536143997502E-3</v>
      </c>
      <c r="M86" s="18">
        <v>1.2228200195940101E-2</v>
      </c>
      <c r="N86" s="19"/>
    </row>
    <row r="87" spans="1:14" x14ac:dyDescent="0.25">
      <c r="A87" s="17" t="s">
        <v>484</v>
      </c>
      <c r="B87" s="17" t="s">
        <v>519</v>
      </c>
      <c r="C87" s="18">
        <v>7.8314658516610001E-4</v>
      </c>
      <c r="D87" s="18">
        <v>3.03172908469E-4</v>
      </c>
      <c r="E87" s="18">
        <v>2.0214627414749998E-3</v>
      </c>
      <c r="F87" s="19"/>
      <c r="G87" s="18">
        <v>1.3258014522571999E-3</v>
      </c>
      <c r="H87" s="18">
        <v>4.7218968691429999E-4</v>
      </c>
      <c r="I87" s="18">
        <v>3.7168112607678001E-3</v>
      </c>
      <c r="J87" s="19"/>
      <c r="K87" s="18">
        <v>1.636622448307E-4</v>
      </c>
      <c r="L87" s="18">
        <v>2.28872256431118E-5</v>
      </c>
      <c r="M87" s="18">
        <v>1.1693054211028E-3</v>
      </c>
      <c r="N87" s="19"/>
    </row>
    <row r="88" spans="1:14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</row>
    <row r="89" spans="1:14" x14ac:dyDescent="0.25">
      <c r="A89" s="20" t="s">
        <v>485</v>
      </c>
      <c r="B89" s="20" t="s">
        <v>509</v>
      </c>
      <c r="C89" s="21">
        <v>0.118439936727836</v>
      </c>
      <c r="D89" s="21">
        <v>0.11054148361336701</v>
      </c>
      <c r="E89" s="21">
        <v>0.12682228417590399</v>
      </c>
      <c r="F89" s="22"/>
      <c r="G89" s="21">
        <v>9.4422202207797803E-2</v>
      </c>
      <c r="H89" s="21">
        <v>8.5533379426068701E-2</v>
      </c>
      <c r="I89" s="21">
        <v>0.104129585321205</v>
      </c>
      <c r="J89" s="22"/>
      <c r="K89" s="21">
        <v>0.145981752754067</v>
      </c>
      <c r="L89" s="21">
        <v>0.13333118153513099</v>
      </c>
      <c r="M89" s="21">
        <v>0.15961156579667199</v>
      </c>
      <c r="N89" s="22"/>
    </row>
    <row r="90" spans="1:14" ht="42.75" x14ac:dyDescent="0.25">
      <c r="A90" s="20" t="s">
        <v>485</v>
      </c>
      <c r="B90" s="20" t="s">
        <v>510</v>
      </c>
      <c r="C90" s="21">
        <v>3.5034556523612197E-2</v>
      </c>
      <c r="D90" s="21">
        <v>3.0783420553701001E-2</v>
      </c>
      <c r="E90" s="21">
        <v>3.98486297248032E-2</v>
      </c>
      <c r="F90" s="22"/>
      <c r="G90" s="21">
        <v>3.5953836849839403E-2</v>
      </c>
      <c r="H90" s="21">
        <v>3.02736872704569E-2</v>
      </c>
      <c r="I90" s="21">
        <v>4.2652857404897701E-2</v>
      </c>
      <c r="J90" s="22"/>
      <c r="K90" s="21">
        <v>3.3980391752144297E-2</v>
      </c>
      <c r="L90" s="21">
        <v>2.8185145775654601E-2</v>
      </c>
      <c r="M90" s="21">
        <v>4.0917048420895698E-2</v>
      </c>
      <c r="N90" s="22"/>
    </row>
    <row r="91" spans="1:14" ht="57" x14ac:dyDescent="0.25">
      <c r="A91" s="20" t="s">
        <v>485</v>
      </c>
      <c r="B91" s="20" t="s">
        <v>511</v>
      </c>
      <c r="C91" s="21">
        <v>0.248469369905404</v>
      </c>
      <c r="D91" s="21">
        <v>0.23815343229000099</v>
      </c>
      <c r="E91" s="21">
        <v>0.25908019699741403</v>
      </c>
      <c r="F91" s="22"/>
      <c r="G91" s="21">
        <v>0.26214299658648099</v>
      </c>
      <c r="H91" s="21">
        <v>0.248511490165504</v>
      </c>
      <c r="I91" s="21">
        <v>0.27624736338170103</v>
      </c>
      <c r="J91" s="22"/>
      <c r="K91" s="21">
        <v>0.23278943514105599</v>
      </c>
      <c r="L91" s="21">
        <v>0.21739341785850799</v>
      </c>
      <c r="M91" s="21">
        <v>0.248928995026058</v>
      </c>
      <c r="N91" s="22"/>
    </row>
    <row r="92" spans="1:14" ht="57" x14ac:dyDescent="0.25">
      <c r="A92" s="20" t="s">
        <v>485</v>
      </c>
      <c r="B92" s="20" t="s">
        <v>512</v>
      </c>
      <c r="C92" s="21">
        <v>0.380303514606191</v>
      </c>
      <c r="D92" s="21">
        <v>0.36834381002486699</v>
      </c>
      <c r="E92" s="21">
        <v>0.39241029838809299</v>
      </c>
      <c r="F92" s="22"/>
      <c r="G92" s="21">
        <v>0.411461465588007</v>
      </c>
      <c r="H92" s="21">
        <v>0.39545694745729698</v>
      </c>
      <c r="I92" s="21">
        <v>0.42765550414479903</v>
      </c>
      <c r="J92" s="22"/>
      <c r="K92" s="21">
        <v>0.34457381025045403</v>
      </c>
      <c r="L92" s="21">
        <v>0.32686762336457098</v>
      </c>
      <c r="M92" s="21">
        <v>0.36272229365625203</v>
      </c>
      <c r="N92" s="22"/>
    </row>
    <row r="93" spans="1:14" ht="28.5" x14ac:dyDescent="0.25">
      <c r="A93" s="20" t="s">
        <v>485</v>
      </c>
      <c r="B93" s="20" t="s">
        <v>513</v>
      </c>
      <c r="C93" s="21">
        <v>0.14990776496146799</v>
      </c>
      <c r="D93" s="21">
        <v>0.14114102994670499</v>
      </c>
      <c r="E93" s="21">
        <v>0.159118147265777</v>
      </c>
      <c r="F93" s="22"/>
      <c r="G93" s="21">
        <v>0.137485971933271</v>
      </c>
      <c r="H93" s="21">
        <v>0.12668052858440099</v>
      </c>
      <c r="I93" s="21">
        <v>0.149055776928329</v>
      </c>
      <c r="J93" s="22"/>
      <c r="K93" s="21">
        <v>0.16415218664133499</v>
      </c>
      <c r="L93" s="21">
        <v>0.15084587305543301</v>
      </c>
      <c r="M93" s="21">
        <v>0.178385689012345</v>
      </c>
      <c r="N93" s="22"/>
    </row>
    <row r="94" spans="1:14" ht="71.25" x14ac:dyDescent="0.25">
      <c r="A94" s="20" t="s">
        <v>485</v>
      </c>
      <c r="B94" s="20" t="s">
        <v>514</v>
      </c>
      <c r="C94" s="21">
        <v>2.0613792458445201E-2</v>
      </c>
      <c r="D94" s="21">
        <v>1.7057298140903999E-2</v>
      </c>
      <c r="E94" s="21">
        <v>2.4893046285347699E-2</v>
      </c>
      <c r="F94" s="22"/>
      <c r="G94" s="21">
        <v>2.0826937983487701E-2</v>
      </c>
      <c r="H94" s="21">
        <v>1.65790726947019E-2</v>
      </c>
      <c r="I94" s="21">
        <v>2.61342614053412E-2</v>
      </c>
      <c r="J94" s="22"/>
      <c r="K94" s="21">
        <v>2.0369372451527399E-2</v>
      </c>
      <c r="L94" s="21">
        <v>1.51802003984036E-2</v>
      </c>
      <c r="M94" s="21">
        <v>2.72832590292649E-2</v>
      </c>
      <c r="N94" s="22"/>
    </row>
    <row r="95" spans="1:14" ht="28.5" x14ac:dyDescent="0.25">
      <c r="A95" s="20" t="s">
        <v>485</v>
      </c>
      <c r="B95" s="20" t="s">
        <v>515</v>
      </c>
      <c r="C95" s="21">
        <v>1.4751852799481199E-2</v>
      </c>
      <c r="D95" s="21">
        <v>1.20555539839102E-2</v>
      </c>
      <c r="E95" s="21">
        <v>1.80401836588053E-2</v>
      </c>
      <c r="F95" s="22"/>
      <c r="G95" s="21">
        <v>9.0131151399318998E-3</v>
      </c>
      <c r="H95" s="21">
        <v>6.6603048740533997E-3</v>
      </c>
      <c r="I95" s="21">
        <v>1.2186878922300901E-2</v>
      </c>
      <c r="J95" s="22"/>
      <c r="K95" s="21">
        <v>2.13326257158543E-2</v>
      </c>
      <c r="L95" s="21">
        <v>1.6596917272133801E-2</v>
      </c>
      <c r="M95" s="21">
        <v>2.73819803115368E-2</v>
      </c>
      <c r="N95" s="22"/>
    </row>
    <row r="96" spans="1:14" ht="42.75" x14ac:dyDescent="0.25">
      <c r="A96" s="20" t="s">
        <v>485</v>
      </c>
      <c r="B96" s="20" t="s">
        <v>516</v>
      </c>
      <c r="C96" s="21">
        <v>8.9142192988428005E-3</v>
      </c>
      <c r="D96" s="21">
        <v>6.8410778647102002E-3</v>
      </c>
      <c r="E96" s="21">
        <v>1.1608268793219899E-2</v>
      </c>
      <c r="F96" s="22"/>
      <c r="G96" s="21">
        <v>8.7990105612420003E-3</v>
      </c>
      <c r="H96" s="21">
        <v>6.0376775932104998E-3</v>
      </c>
      <c r="I96" s="21">
        <v>1.2806967559035499E-2</v>
      </c>
      <c r="J96" s="22"/>
      <c r="K96" s="21">
        <v>9.0463324193772992E-3</v>
      </c>
      <c r="L96" s="21">
        <v>6.1854702846297002E-3</v>
      </c>
      <c r="M96" s="21">
        <v>1.32127894756187E-2</v>
      </c>
      <c r="N96" s="22"/>
    </row>
    <row r="97" spans="1:14" x14ac:dyDescent="0.25">
      <c r="A97" s="20" t="s">
        <v>485</v>
      </c>
      <c r="B97" s="20" t="s">
        <v>517</v>
      </c>
      <c r="C97" s="21">
        <v>1.35524739482523E-2</v>
      </c>
      <c r="D97" s="21">
        <v>1.12660178140747E-2</v>
      </c>
      <c r="E97" s="21">
        <v>1.6295322131043899E-2</v>
      </c>
      <c r="F97" s="22"/>
      <c r="G97" s="21">
        <v>1.11317390242489E-2</v>
      </c>
      <c r="H97" s="21">
        <v>8.6058787986966999E-3</v>
      </c>
      <c r="I97" s="21">
        <v>1.4388190158827099E-2</v>
      </c>
      <c r="J97" s="22"/>
      <c r="K97" s="21">
        <v>1.6328399207545401E-2</v>
      </c>
      <c r="L97" s="21">
        <v>1.2766459015444299E-2</v>
      </c>
      <c r="M97" s="21">
        <v>2.0863145993120599E-2</v>
      </c>
      <c r="N97" s="22"/>
    </row>
    <row r="98" spans="1:14" x14ac:dyDescent="0.25">
      <c r="A98" s="20" t="s">
        <v>485</v>
      </c>
      <c r="B98" s="20" t="s">
        <v>518</v>
      </c>
      <c r="C98" s="21">
        <v>8.2066818217609999E-3</v>
      </c>
      <c r="D98" s="21">
        <v>6.3703146846418998E-3</v>
      </c>
      <c r="E98" s="21">
        <v>1.05667879237088E-2</v>
      </c>
      <c r="F98" s="22"/>
      <c r="G98" s="21">
        <v>7.3854216436295E-3</v>
      </c>
      <c r="H98" s="21">
        <v>5.2128219388225001E-3</v>
      </c>
      <c r="I98" s="21">
        <v>1.04540017002315E-2</v>
      </c>
      <c r="J98" s="22"/>
      <c r="K98" s="21">
        <v>9.1484441148239996E-3</v>
      </c>
      <c r="L98" s="21">
        <v>6.4813200551166999E-3</v>
      </c>
      <c r="M98" s="21">
        <v>1.2898865307339399E-2</v>
      </c>
      <c r="N98" s="22"/>
    </row>
    <row r="99" spans="1:14" x14ac:dyDescent="0.25">
      <c r="A99" s="20" t="s">
        <v>485</v>
      </c>
      <c r="B99" s="20" t="s">
        <v>519</v>
      </c>
      <c r="C99" s="21">
        <v>1.7073958109156001E-3</v>
      </c>
      <c r="D99" s="21">
        <v>9.9173494603920008E-4</v>
      </c>
      <c r="E99" s="21">
        <v>2.9379767527953002E-3</v>
      </c>
      <c r="F99" s="22"/>
      <c r="G99" s="21">
        <v>1.2867744166254001E-3</v>
      </c>
      <c r="H99" s="21">
        <v>6.5629888674309999E-4</v>
      </c>
      <c r="I99" s="21">
        <v>2.5213900609590998E-3</v>
      </c>
      <c r="J99" s="22"/>
      <c r="K99" s="21">
        <v>2.1897342699643998E-3</v>
      </c>
      <c r="L99" s="21">
        <v>9.9962738738330003E-4</v>
      </c>
      <c r="M99" s="21">
        <v>4.7899299345866E-3</v>
      </c>
      <c r="N99" s="22"/>
    </row>
    <row r="100" spans="1:14" x14ac:dyDescent="0.25">
      <c r="A100" s="20" t="s">
        <v>485</v>
      </c>
      <c r="B100" s="20" t="s">
        <v>520</v>
      </c>
      <c r="C100" s="21">
        <v>9.8441137791102897E-5</v>
      </c>
      <c r="D100" s="21">
        <v>2.91530362211046E-5</v>
      </c>
      <c r="E100" s="21">
        <v>3.3235172905459999E-4</v>
      </c>
      <c r="F100" s="22"/>
      <c r="G100" s="21">
        <v>9.0528065438319298E-5</v>
      </c>
      <c r="H100" s="21">
        <v>2.1960070747131999E-5</v>
      </c>
      <c r="I100" s="21">
        <v>3.7311247643239998E-4</v>
      </c>
      <c r="J100" s="22"/>
      <c r="K100" s="21">
        <v>1.075152818474E-4</v>
      </c>
      <c r="L100" s="21">
        <v>1.51178552119195E-5</v>
      </c>
      <c r="M100" s="21">
        <v>7.6419646884640004E-4</v>
      </c>
      <c r="N100" s="22"/>
    </row>
    <row r="101" spans="1:14" x14ac:dyDescent="0.25">
      <c r="A101" s="17" t="s">
        <v>486</v>
      </c>
      <c r="B101" s="17" t="s">
        <v>509</v>
      </c>
      <c r="C101" s="18">
        <v>6.2911782590060694E-2</v>
      </c>
      <c r="D101" s="18">
        <v>4.9993855232823299E-2</v>
      </c>
      <c r="E101" s="18">
        <v>7.8890393992893701E-2</v>
      </c>
      <c r="F101" s="19"/>
      <c r="G101" s="18">
        <v>5.2210679701124002E-2</v>
      </c>
      <c r="H101" s="18">
        <v>3.7656351857901699E-2</v>
      </c>
      <c r="I101" s="18">
        <v>7.1969619593461501E-2</v>
      </c>
      <c r="J101" s="19"/>
      <c r="K101" s="18">
        <v>7.5386960210011997E-2</v>
      </c>
      <c r="L101" s="18">
        <v>5.5710084811444599E-2</v>
      </c>
      <c r="M101" s="18">
        <v>0.101268406558227</v>
      </c>
      <c r="N101" s="19"/>
    </row>
    <row r="102" spans="1:14" ht="42.75" x14ac:dyDescent="0.25">
      <c r="A102" s="17" t="s">
        <v>486</v>
      </c>
      <c r="B102" s="17" t="s">
        <v>510</v>
      </c>
      <c r="C102" s="18">
        <v>3.3463747132649997E-2</v>
      </c>
      <c r="D102" s="18">
        <v>2.54933741950461E-2</v>
      </c>
      <c r="E102" s="18">
        <v>4.38139802948413E-2</v>
      </c>
      <c r="F102" s="19"/>
      <c r="G102" s="18">
        <v>3.3297756120833903E-2</v>
      </c>
      <c r="H102" s="18">
        <v>2.35064270121806E-2</v>
      </c>
      <c r="I102" s="18">
        <v>4.6971367028200699E-2</v>
      </c>
      <c r="J102" s="19"/>
      <c r="K102" s="18">
        <v>3.3657256846294802E-2</v>
      </c>
      <c r="L102" s="18">
        <v>2.2001894033324601E-2</v>
      </c>
      <c r="M102" s="18">
        <v>5.1163962378031697E-2</v>
      </c>
      <c r="N102" s="19"/>
    </row>
    <row r="103" spans="1:14" ht="57" x14ac:dyDescent="0.25">
      <c r="A103" s="17" t="s">
        <v>486</v>
      </c>
      <c r="B103" s="17" t="s">
        <v>511</v>
      </c>
      <c r="C103" s="18">
        <v>0.17464574962552901</v>
      </c>
      <c r="D103" s="18">
        <v>0.157515417895886</v>
      </c>
      <c r="E103" s="18">
        <v>0.19321181442089699</v>
      </c>
      <c r="F103" s="19"/>
      <c r="G103" s="18">
        <v>0.17321813489594301</v>
      </c>
      <c r="H103" s="18">
        <v>0.14899172300042901</v>
      </c>
      <c r="I103" s="18">
        <v>0.20045591958143</v>
      </c>
      <c r="J103" s="19"/>
      <c r="K103" s="18">
        <v>0.17631004044763199</v>
      </c>
      <c r="L103" s="18">
        <v>0.15029157549502001</v>
      </c>
      <c r="M103" s="18">
        <v>0.205742178136924</v>
      </c>
      <c r="N103" s="19"/>
    </row>
    <row r="104" spans="1:14" ht="57" x14ac:dyDescent="0.25">
      <c r="A104" s="17" t="s">
        <v>486</v>
      </c>
      <c r="B104" s="17" t="s">
        <v>512</v>
      </c>
      <c r="C104" s="18">
        <v>0.498643267842591</v>
      </c>
      <c r="D104" s="18">
        <v>0.46843670968083301</v>
      </c>
      <c r="E104" s="18">
        <v>0.52885973277709697</v>
      </c>
      <c r="F104" s="19"/>
      <c r="G104" s="18">
        <v>0.52744359359870197</v>
      </c>
      <c r="H104" s="18">
        <v>0.48773516528030503</v>
      </c>
      <c r="I104" s="18">
        <v>0.56680781023222904</v>
      </c>
      <c r="J104" s="19"/>
      <c r="K104" s="18">
        <v>0.46506830056595699</v>
      </c>
      <c r="L104" s="18">
        <v>0.424098041277995</v>
      </c>
      <c r="M104" s="18">
        <v>0.50651542741433997</v>
      </c>
      <c r="N104" s="19"/>
    </row>
    <row r="105" spans="1:14" ht="28.5" x14ac:dyDescent="0.25">
      <c r="A105" s="17" t="s">
        <v>486</v>
      </c>
      <c r="B105" s="17" t="s">
        <v>513</v>
      </c>
      <c r="C105" s="18">
        <v>0.11270530501024199</v>
      </c>
      <c r="D105" s="18">
        <v>9.2578707162777593E-2</v>
      </c>
      <c r="E105" s="18">
        <v>0.13654899306332099</v>
      </c>
      <c r="F105" s="19"/>
      <c r="G105" s="18">
        <v>0.117714482251531</v>
      </c>
      <c r="H105" s="18">
        <v>9.2949431686982595E-2</v>
      </c>
      <c r="I105" s="18">
        <v>0.14800119995684999</v>
      </c>
      <c r="J105" s="19"/>
      <c r="K105" s="18">
        <v>0.10686568488291</v>
      </c>
      <c r="L105" s="18">
        <v>7.6805304639473895E-2</v>
      </c>
      <c r="M105" s="18">
        <v>0.14682015179048399</v>
      </c>
      <c r="N105" s="19"/>
    </row>
    <row r="106" spans="1:14" ht="71.25" x14ac:dyDescent="0.25">
      <c r="A106" s="17" t="s">
        <v>486</v>
      </c>
      <c r="B106" s="17" t="s">
        <v>514</v>
      </c>
      <c r="C106" s="18">
        <v>1.02734433790769E-2</v>
      </c>
      <c r="D106" s="18">
        <v>5.7256168920770002E-3</v>
      </c>
      <c r="E106" s="18">
        <v>1.8366854903016899E-2</v>
      </c>
      <c r="F106" s="19"/>
      <c r="G106" s="18">
        <v>6.9295501261964002E-3</v>
      </c>
      <c r="H106" s="18">
        <v>2.6910943491583001E-3</v>
      </c>
      <c r="I106" s="18">
        <v>1.77249031070306E-2</v>
      </c>
      <c r="J106" s="19"/>
      <c r="K106" s="18">
        <v>1.4171701596457999E-2</v>
      </c>
      <c r="L106" s="18">
        <v>6.6438348382845003E-3</v>
      </c>
      <c r="M106" s="18">
        <v>2.9971742106020102E-2</v>
      </c>
      <c r="N106" s="19"/>
    </row>
    <row r="107" spans="1:14" ht="28.5" x14ac:dyDescent="0.25">
      <c r="A107" s="17" t="s">
        <v>486</v>
      </c>
      <c r="B107" s="17" t="s">
        <v>515</v>
      </c>
      <c r="C107" s="18">
        <v>1.006915582295E-2</v>
      </c>
      <c r="D107" s="18">
        <v>5.9924478145251996E-3</v>
      </c>
      <c r="E107" s="18">
        <v>1.6872203688922598E-2</v>
      </c>
      <c r="F107" s="19"/>
      <c r="G107" s="18">
        <v>6.8135103222236003E-3</v>
      </c>
      <c r="H107" s="18">
        <v>2.9567800224391998E-3</v>
      </c>
      <c r="I107" s="18">
        <v>1.56220164610905E-2</v>
      </c>
      <c r="J107" s="19"/>
      <c r="K107" s="18">
        <v>1.38645361973546E-2</v>
      </c>
      <c r="L107" s="18">
        <v>6.8867429692924002E-3</v>
      </c>
      <c r="M107" s="18">
        <v>2.77150710403475E-2</v>
      </c>
      <c r="N107" s="19"/>
    </row>
    <row r="108" spans="1:14" ht="42.75" x14ac:dyDescent="0.25">
      <c r="A108" s="17" t="s">
        <v>486</v>
      </c>
      <c r="B108" s="17" t="s">
        <v>516</v>
      </c>
      <c r="C108" s="18">
        <v>2.58445895513057E-2</v>
      </c>
      <c r="D108" s="18">
        <v>1.8561235439779701E-2</v>
      </c>
      <c r="E108" s="18">
        <v>3.5881415496870399E-2</v>
      </c>
      <c r="F108" s="19"/>
      <c r="G108" s="18">
        <v>2.1412566532318999E-2</v>
      </c>
      <c r="H108" s="18">
        <v>1.33446745785265E-2</v>
      </c>
      <c r="I108" s="18">
        <v>3.4189107036416699E-2</v>
      </c>
      <c r="J108" s="19"/>
      <c r="K108" s="18">
        <v>3.10113723541077E-2</v>
      </c>
      <c r="L108" s="18">
        <v>1.89309896957497E-2</v>
      </c>
      <c r="M108" s="18">
        <v>5.0404520548059599E-2</v>
      </c>
      <c r="N108" s="19"/>
    </row>
    <row r="109" spans="1:14" x14ac:dyDescent="0.25">
      <c r="A109" s="17" t="s">
        <v>486</v>
      </c>
      <c r="B109" s="17" t="s">
        <v>517</v>
      </c>
      <c r="C109" s="18">
        <v>6.77932312218123E-2</v>
      </c>
      <c r="D109" s="18">
        <v>5.7403771094605899E-2</v>
      </c>
      <c r="E109" s="18">
        <v>7.9903671616263605E-2</v>
      </c>
      <c r="F109" s="19"/>
      <c r="G109" s="18">
        <v>5.88011330182973E-2</v>
      </c>
      <c r="H109" s="18">
        <v>4.6780956110259703E-2</v>
      </c>
      <c r="I109" s="18">
        <v>7.3671142928539393E-2</v>
      </c>
      <c r="J109" s="19"/>
      <c r="K109" s="18">
        <v>7.8276078030141694E-2</v>
      </c>
      <c r="L109" s="18">
        <v>6.1544086347780101E-2</v>
      </c>
      <c r="M109" s="18">
        <v>9.9076747160258993E-2</v>
      </c>
      <c r="N109" s="19"/>
    </row>
    <row r="110" spans="1:14" x14ac:dyDescent="0.25">
      <c r="A110" s="17" t="s">
        <v>486</v>
      </c>
      <c r="B110" s="17" t="s">
        <v>518</v>
      </c>
      <c r="C110" s="18">
        <v>2.1530784410763999E-3</v>
      </c>
      <c r="D110" s="18">
        <v>1.1004261489274E-3</v>
      </c>
      <c r="E110" s="18">
        <v>4.2084408525028998E-3</v>
      </c>
      <c r="F110" s="19"/>
      <c r="G110" s="18">
        <v>1.6416805819458001E-3</v>
      </c>
      <c r="H110" s="18">
        <v>6.7821126791129999E-4</v>
      </c>
      <c r="I110" s="18">
        <v>3.9684224967557E-3</v>
      </c>
      <c r="J110" s="19"/>
      <c r="K110" s="18">
        <v>2.7492580305384E-3</v>
      </c>
      <c r="L110" s="18">
        <v>1.0456527371963001E-3</v>
      </c>
      <c r="M110" s="18">
        <v>7.2083941812593998E-3</v>
      </c>
      <c r="N110" s="19"/>
    </row>
    <row r="111" spans="1:14" x14ac:dyDescent="0.25">
      <c r="A111" s="17" t="s">
        <v>486</v>
      </c>
      <c r="B111" s="17" t="s">
        <v>519</v>
      </c>
      <c r="C111" s="18">
        <v>1.4966493827063001E-3</v>
      </c>
      <c r="D111" s="18">
        <v>6.9128592012660005E-4</v>
      </c>
      <c r="E111" s="18">
        <v>3.2372396863180998E-3</v>
      </c>
      <c r="F111" s="19"/>
      <c r="G111" s="18">
        <v>5.1691285088600002E-4</v>
      </c>
      <c r="H111" s="18">
        <v>1.2378009175930001E-4</v>
      </c>
      <c r="I111" s="18">
        <v>2.1559657825317002E-3</v>
      </c>
      <c r="J111" s="19"/>
      <c r="K111" s="18">
        <v>2.6388108385922999E-3</v>
      </c>
      <c r="L111" s="18">
        <v>1.0814168900251E-3</v>
      </c>
      <c r="M111" s="18">
        <v>6.4246480770102001E-3</v>
      </c>
      <c r="N111" s="19"/>
    </row>
    <row r="112" spans="1:14" x14ac:dyDescent="0.25">
      <c r="A112" s="17" t="s">
        <v>486</v>
      </c>
      <c r="B112" s="17" t="s">
        <v>520</v>
      </c>
      <c r="C112" s="18">
        <v>0</v>
      </c>
      <c r="D112" s="19"/>
      <c r="E112" s="19"/>
      <c r="F112" s="19"/>
      <c r="G112" s="18">
        <v>0</v>
      </c>
      <c r="H112" s="19"/>
      <c r="I112" s="19"/>
      <c r="J112" s="19"/>
      <c r="K112" s="18">
        <v>0</v>
      </c>
      <c r="L112" s="19"/>
      <c r="M112" s="19"/>
      <c r="N112" s="19"/>
    </row>
    <row r="113" spans="1:14" x14ac:dyDescent="0.25">
      <c r="A113" s="20" t="s">
        <v>487</v>
      </c>
      <c r="B113" s="20" t="s">
        <v>509</v>
      </c>
      <c r="C113" s="21">
        <v>3.86457562982803E-2</v>
      </c>
      <c r="D113" s="21">
        <v>3.0673694885187501E-2</v>
      </c>
      <c r="E113" s="21">
        <v>4.8585896057995299E-2</v>
      </c>
      <c r="F113" s="22"/>
      <c r="G113" s="21">
        <v>2.16137867950052E-2</v>
      </c>
      <c r="H113" s="21">
        <v>1.45362815652817E-2</v>
      </c>
      <c r="I113" s="21">
        <v>3.2025242204150699E-2</v>
      </c>
      <c r="J113" s="22"/>
      <c r="K113" s="21">
        <v>5.8593132409810199E-2</v>
      </c>
      <c r="L113" s="21">
        <v>4.4121111580158703E-2</v>
      </c>
      <c r="M113" s="21">
        <v>7.7427565884755203E-2</v>
      </c>
      <c r="N113" s="22"/>
    </row>
    <row r="114" spans="1:14" ht="42.75" x14ac:dyDescent="0.25">
      <c r="A114" s="20" t="s">
        <v>487</v>
      </c>
      <c r="B114" s="20" t="s">
        <v>510</v>
      </c>
      <c r="C114" s="21">
        <v>2.4356895880446601E-2</v>
      </c>
      <c r="D114" s="21">
        <v>1.8625721774696499E-2</v>
      </c>
      <c r="E114" s="21">
        <v>3.1794430963825303E-2</v>
      </c>
      <c r="F114" s="22"/>
      <c r="G114" s="21">
        <v>2.29184988668725E-2</v>
      </c>
      <c r="H114" s="21">
        <v>1.6420648052434001E-2</v>
      </c>
      <c r="I114" s="21">
        <v>3.1904224332698503E-2</v>
      </c>
      <c r="J114" s="22"/>
      <c r="K114" s="21">
        <v>2.60415070595558E-2</v>
      </c>
      <c r="L114" s="21">
        <v>1.7131252890477799E-2</v>
      </c>
      <c r="M114" s="21">
        <v>3.9400356417804303E-2</v>
      </c>
      <c r="N114" s="22"/>
    </row>
    <row r="115" spans="1:14" ht="57" x14ac:dyDescent="0.25">
      <c r="A115" s="20" t="s">
        <v>487</v>
      </c>
      <c r="B115" s="20" t="s">
        <v>511</v>
      </c>
      <c r="C115" s="21">
        <v>0.13458241085053199</v>
      </c>
      <c r="D115" s="21">
        <v>0.11926854478509701</v>
      </c>
      <c r="E115" s="21">
        <v>0.151524264931296</v>
      </c>
      <c r="F115" s="22"/>
      <c r="G115" s="21">
        <v>0.1421451119935</v>
      </c>
      <c r="H115" s="21">
        <v>0.119924983369703</v>
      </c>
      <c r="I115" s="21">
        <v>0.16769776870233599</v>
      </c>
      <c r="J115" s="22"/>
      <c r="K115" s="21">
        <v>0.125725182443161</v>
      </c>
      <c r="L115" s="21">
        <v>0.10530789378729</v>
      </c>
      <c r="M115" s="21">
        <v>0.149439820142445</v>
      </c>
      <c r="N115" s="22"/>
    </row>
    <row r="116" spans="1:14" ht="57" x14ac:dyDescent="0.25">
      <c r="A116" s="20" t="s">
        <v>487</v>
      </c>
      <c r="B116" s="20" t="s">
        <v>512</v>
      </c>
      <c r="C116" s="21">
        <v>0.52271524780612799</v>
      </c>
      <c r="D116" s="21">
        <v>0.495385074994806</v>
      </c>
      <c r="E116" s="21">
        <v>0.54991007833998695</v>
      </c>
      <c r="F116" s="22"/>
      <c r="G116" s="21">
        <v>0.54254348786068896</v>
      </c>
      <c r="H116" s="21">
        <v>0.50861329810537204</v>
      </c>
      <c r="I116" s="21">
        <v>0.57608353030806503</v>
      </c>
      <c r="J116" s="22"/>
      <c r="K116" s="21">
        <v>0.49949295622546602</v>
      </c>
      <c r="L116" s="21">
        <v>0.460223771823695</v>
      </c>
      <c r="M116" s="21">
        <v>0.53876839680146904</v>
      </c>
      <c r="N116" s="22"/>
    </row>
    <row r="117" spans="1:14" ht="28.5" x14ac:dyDescent="0.25">
      <c r="A117" s="20" t="s">
        <v>487</v>
      </c>
      <c r="B117" s="20" t="s">
        <v>513</v>
      </c>
      <c r="C117" s="21">
        <v>9.8733369435533999E-2</v>
      </c>
      <c r="D117" s="21">
        <v>8.3051323446904399E-2</v>
      </c>
      <c r="E117" s="21">
        <v>0.116998726324581</v>
      </c>
      <c r="F117" s="22"/>
      <c r="G117" s="21">
        <v>9.8339672713038701E-2</v>
      </c>
      <c r="H117" s="21">
        <v>7.8984327997991793E-2</v>
      </c>
      <c r="I117" s="21">
        <v>0.12181079596475</v>
      </c>
      <c r="J117" s="22"/>
      <c r="K117" s="21">
        <v>9.9194456252063801E-2</v>
      </c>
      <c r="L117" s="21">
        <v>7.5681929225597896E-2</v>
      </c>
      <c r="M117" s="21">
        <v>0.12899234114723801</v>
      </c>
      <c r="N117" s="22"/>
    </row>
    <row r="118" spans="1:14" ht="71.25" x14ac:dyDescent="0.25">
      <c r="A118" s="20" t="s">
        <v>487</v>
      </c>
      <c r="B118" s="20" t="s">
        <v>514</v>
      </c>
      <c r="C118" s="21">
        <v>8.5452529186660006E-3</v>
      </c>
      <c r="D118" s="21">
        <v>5.1922310288735002E-3</v>
      </c>
      <c r="E118" s="21">
        <v>1.403303389467E-2</v>
      </c>
      <c r="F118" s="22"/>
      <c r="G118" s="21">
        <v>1.08192136424414E-2</v>
      </c>
      <c r="H118" s="21">
        <v>5.5143644118285E-3</v>
      </c>
      <c r="I118" s="21">
        <v>2.1118983329779101E-2</v>
      </c>
      <c r="J118" s="22"/>
      <c r="K118" s="21">
        <v>5.8820524114509996E-3</v>
      </c>
      <c r="L118" s="21">
        <v>3.0144253062438001E-3</v>
      </c>
      <c r="M118" s="21">
        <v>1.14463375179102E-2</v>
      </c>
      <c r="N118" s="22"/>
    </row>
    <row r="119" spans="1:14" ht="28.5" x14ac:dyDescent="0.25">
      <c r="A119" s="20" t="s">
        <v>487</v>
      </c>
      <c r="B119" s="20" t="s">
        <v>515</v>
      </c>
      <c r="C119" s="21">
        <v>4.5250207699852E-3</v>
      </c>
      <c r="D119" s="21">
        <v>2.4207479233732E-3</v>
      </c>
      <c r="E119" s="21">
        <v>8.4429844259016999E-3</v>
      </c>
      <c r="F119" s="22"/>
      <c r="G119" s="21">
        <v>3.8905261609576002E-3</v>
      </c>
      <c r="H119" s="21">
        <v>1.5326825621590999E-3</v>
      </c>
      <c r="I119" s="21">
        <v>9.8398756168694007E-3</v>
      </c>
      <c r="J119" s="22"/>
      <c r="K119" s="21">
        <v>5.2681234748472002E-3</v>
      </c>
      <c r="L119" s="21">
        <v>2.3046175409266001E-3</v>
      </c>
      <c r="M119" s="21">
        <v>1.19965776234863E-2</v>
      </c>
      <c r="N119" s="22"/>
    </row>
    <row r="120" spans="1:14" ht="42.75" x14ac:dyDescent="0.25">
      <c r="A120" s="20" t="s">
        <v>487</v>
      </c>
      <c r="B120" s="20" t="s">
        <v>516</v>
      </c>
      <c r="C120" s="21">
        <v>1.0352490219094901E-2</v>
      </c>
      <c r="D120" s="21">
        <v>6.2961755944020001E-3</v>
      </c>
      <c r="E120" s="21">
        <v>1.69774398288551E-2</v>
      </c>
      <c r="F120" s="22"/>
      <c r="G120" s="21">
        <v>1.2353134233864801E-2</v>
      </c>
      <c r="H120" s="21">
        <v>6.4858246759069999E-3</v>
      </c>
      <c r="I120" s="21">
        <v>2.34031925101564E-2</v>
      </c>
      <c r="J120" s="22"/>
      <c r="K120" s="21">
        <v>8.0093907542782995E-3</v>
      </c>
      <c r="L120" s="21">
        <v>3.6034019615389999E-3</v>
      </c>
      <c r="M120" s="21">
        <v>1.7706977163431802E-2</v>
      </c>
      <c r="N120" s="22"/>
    </row>
    <row r="121" spans="1:14" x14ac:dyDescent="0.25">
      <c r="A121" s="20" t="s">
        <v>487</v>
      </c>
      <c r="B121" s="20" t="s">
        <v>517</v>
      </c>
      <c r="C121" s="21">
        <v>0.150552017090992</v>
      </c>
      <c r="D121" s="21">
        <v>0.13409572334203401</v>
      </c>
      <c r="E121" s="21">
        <v>0.168634533731508</v>
      </c>
      <c r="F121" s="22"/>
      <c r="G121" s="21">
        <v>0.14039301638530999</v>
      </c>
      <c r="H121" s="21">
        <v>0.119442624830111</v>
      </c>
      <c r="I121" s="21">
        <v>0.16433234510481001</v>
      </c>
      <c r="J121" s="22"/>
      <c r="K121" s="21">
        <v>0.16244996042365201</v>
      </c>
      <c r="L121" s="21">
        <v>0.13660625488936201</v>
      </c>
      <c r="M121" s="21">
        <v>0.192095086038162</v>
      </c>
      <c r="N121" s="22"/>
    </row>
    <row r="122" spans="1:14" x14ac:dyDescent="0.25">
      <c r="A122" s="20" t="s">
        <v>487</v>
      </c>
      <c r="B122" s="20" t="s">
        <v>518</v>
      </c>
      <c r="C122" s="21">
        <v>5.8214062030335998E-3</v>
      </c>
      <c r="D122" s="21">
        <v>2.7966803875108998E-3</v>
      </c>
      <c r="E122" s="21">
        <v>1.20778764521355E-2</v>
      </c>
      <c r="F122" s="22"/>
      <c r="G122" s="21">
        <v>3.1130804920623E-3</v>
      </c>
      <c r="H122" s="21">
        <v>7.5736413345290005E-4</v>
      </c>
      <c r="I122" s="21">
        <v>1.2702903148216999E-2</v>
      </c>
      <c r="J122" s="22"/>
      <c r="K122" s="21">
        <v>8.9933230843364E-3</v>
      </c>
      <c r="L122" s="21">
        <v>3.7872945112754999E-3</v>
      </c>
      <c r="M122" s="21">
        <v>2.1203264946980899E-2</v>
      </c>
      <c r="N122" s="22"/>
    </row>
    <row r="123" spans="1:14" x14ac:dyDescent="0.25">
      <c r="A123" s="20" t="s">
        <v>487</v>
      </c>
      <c r="B123" s="20" t="s">
        <v>519</v>
      </c>
      <c r="C123" s="21">
        <v>2.7089898416929998E-4</v>
      </c>
      <c r="D123" s="21">
        <v>5.00843200548737E-5</v>
      </c>
      <c r="E123" s="21">
        <v>1.4638290179437E-3</v>
      </c>
      <c r="F123" s="22"/>
      <c r="G123" s="21">
        <v>5.0220475646950001E-4</v>
      </c>
      <c r="H123" s="21">
        <v>9.2826750704822899E-5</v>
      </c>
      <c r="I123" s="21">
        <v>2.7120959443325001E-3</v>
      </c>
      <c r="J123" s="22"/>
      <c r="K123" s="21">
        <v>0</v>
      </c>
      <c r="L123" s="22"/>
      <c r="M123" s="22"/>
      <c r="N123" s="22"/>
    </row>
    <row r="124" spans="1:14" x14ac:dyDescent="0.25">
      <c r="A124" s="20" t="s">
        <v>487</v>
      </c>
      <c r="B124" s="20" t="s">
        <v>520</v>
      </c>
      <c r="C124" s="21">
        <v>8.9923354313710001E-4</v>
      </c>
      <c r="D124" s="21">
        <v>2.0917535809189999E-4</v>
      </c>
      <c r="E124" s="21">
        <v>3.8569742299768999E-3</v>
      </c>
      <c r="F124" s="22"/>
      <c r="G124" s="21">
        <v>1.3682660997906999E-3</v>
      </c>
      <c r="H124" s="21">
        <v>2.445678176742E-4</v>
      </c>
      <c r="I124" s="21">
        <v>7.6156117706133002E-3</v>
      </c>
      <c r="J124" s="22"/>
      <c r="K124" s="21">
        <v>3.4991546137789998E-4</v>
      </c>
      <c r="L124" s="21">
        <v>4.90411007975285E-5</v>
      </c>
      <c r="M124" s="21">
        <v>2.4920978312961001E-3</v>
      </c>
      <c r="N124" s="22"/>
    </row>
    <row r="125" spans="1:14" x14ac:dyDescent="0.25">
      <c r="A125" s="17" t="s">
        <v>488</v>
      </c>
      <c r="B125" s="17" t="s">
        <v>509</v>
      </c>
      <c r="C125" s="18">
        <v>2.5796088117080802E-2</v>
      </c>
      <c r="D125" s="18">
        <v>1.6769358756833701E-2</v>
      </c>
      <c r="E125" s="18">
        <v>3.9486652520243297E-2</v>
      </c>
      <c r="F125" s="19"/>
      <c r="G125" s="18">
        <v>2.4864176597655101E-2</v>
      </c>
      <c r="H125" s="18">
        <v>1.48978156295587E-2</v>
      </c>
      <c r="I125" s="18">
        <v>4.1218872178450501E-2</v>
      </c>
      <c r="J125" s="19"/>
      <c r="K125" s="18">
        <v>2.6957059806558398E-2</v>
      </c>
      <c r="L125" s="18">
        <v>1.50323169700665E-2</v>
      </c>
      <c r="M125" s="18">
        <v>4.7881536271756897E-2</v>
      </c>
      <c r="N125" s="19"/>
    </row>
    <row r="126" spans="1:14" ht="42.75" x14ac:dyDescent="0.25">
      <c r="A126" s="17" t="s">
        <v>488</v>
      </c>
      <c r="B126" s="17" t="s">
        <v>510</v>
      </c>
      <c r="C126" s="18">
        <v>1.7130584315918601E-2</v>
      </c>
      <c r="D126" s="18">
        <v>1.15118540387183E-2</v>
      </c>
      <c r="E126" s="18">
        <v>2.5421189439235801E-2</v>
      </c>
      <c r="F126" s="19"/>
      <c r="G126" s="18">
        <v>1.8384195614478099E-2</v>
      </c>
      <c r="H126" s="18">
        <v>1.1068876365048899E-2</v>
      </c>
      <c r="I126" s="18">
        <v>3.0385595222803999E-2</v>
      </c>
      <c r="J126" s="19"/>
      <c r="K126" s="18">
        <v>1.5568840312439E-2</v>
      </c>
      <c r="L126" s="18">
        <v>9.1830920662587003E-3</v>
      </c>
      <c r="M126" s="18">
        <v>2.62773501275066E-2</v>
      </c>
      <c r="N126" s="19"/>
    </row>
    <row r="127" spans="1:14" ht="57" x14ac:dyDescent="0.25">
      <c r="A127" s="17" t="s">
        <v>488</v>
      </c>
      <c r="B127" s="17" t="s">
        <v>511</v>
      </c>
      <c r="C127" s="18">
        <v>0.13055270084423501</v>
      </c>
      <c r="D127" s="18">
        <v>0.108069023880214</v>
      </c>
      <c r="E127" s="18">
        <v>0.156891276721149</v>
      </c>
      <c r="F127" s="19"/>
      <c r="G127" s="18">
        <v>0.122574122949118</v>
      </c>
      <c r="H127" s="18">
        <v>9.8066773372683394E-2</v>
      </c>
      <c r="I127" s="18">
        <v>0.15217265911963301</v>
      </c>
      <c r="J127" s="19"/>
      <c r="K127" s="18">
        <v>0.140492381667399</v>
      </c>
      <c r="L127" s="18">
        <v>0.104874923194941</v>
      </c>
      <c r="M127" s="18">
        <v>0.18569675773026201</v>
      </c>
      <c r="N127" s="19"/>
    </row>
    <row r="128" spans="1:14" ht="57" x14ac:dyDescent="0.25">
      <c r="A128" s="17" t="s">
        <v>488</v>
      </c>
      <c r="B128" s="17" t="s">
        <v>512</v>
      </c>
      <c r="C128" s="18">
        <v>0.56317093821466202</v>
      </c>
      <c r="D128" s="18">
        <v>0.52410283236928501</v>
      </c>
      <c r="E128" s="18">
        <v>0.60147059895911503</v>
      </c>
      <c r="F128" s="19"/>
      <c r="G128" s="18">
        <v>0.58385483262331705</v>
      </c>
      <c r="H128" s="18">
        <v>0.53920779337329405</v>
      </c>
      <c r="I128" s="18">
        <v>0.62716708540749999</v>
      </c>
      <c r="J128" s="19"/>
      <c r="K128" s="18">
        <v>0.53740302427001196</v>
      </c>
      <c r="L128" s="18">
        <v>0.48389434220195598</v>
      </c>
      <c r="M128" s="18">
        <v>0.59006380491042998</v>
      </c>
      <c r="N128" s="19"/>
    </row>
    <row r="129" spans="1:14" ht="28.5" x14ac:dyDescent="0.25">
      <c r="A129" s="17" t="s">
        <v>488</v>
      </c>
      <c r="B129" s="17" t="s">
        <v>513</v>
      </c>
      <c r="C129" s="18">
        <v>5.8971760453050102E-2</v>
      </c>
      <c r="D129" s="18">
        <v>4.3804369206625997E-2</v>
      </c>
      <c r="E129" s="18">
        <v>7.89572451653065E-2</v>
      </c>
      <c r="F129" s="19"/>
      <c r="G129" s="18">
        <v>5.7766922449799397E-2</v>
      </c>
      <c r="H129" s="18">
        <v>3.7685739464167603E-2</v>
      </c>
      <c r="I129" s="18">
        <v>8.7574757121449506E-2</v>
      </c>
      <c r="J129" s="19"/>
      <c r="K129" s="18">
        <v>6.0472742877908103E-2</v>
      </c>
      <c r="L129" s="18">
        <v>4.1669029065831399E-2</v>
      </c>
      <c r="M129" s="18">
        <v>8.6991629951116103E-2</v>
      </c>
      <c r="N129" s="19"/>
    </row>
    <row r="130" spans="1:14" ht="71.25" x14ac:dyDescent="0.25">
      <c r="A130" s="17" t="s">
        <v>488</v>
      </c>
      <c r="B130" s="17" t="s">
        <v>514</v>
      </c>
      <c r="C130" s="18">
        <v>5.6533806903681996E-3</v>
      </c>
      <c r="D130" s="18">
        <v>1.9947699504128001E-3</v>
      </c>
      <c r="E130" s="18">
        <v>1.59152462510227E-2</v>
      </c>
      <c r="F130" s="19"/>
      <c r="G130" s="18">
        <v>2.0570505590816E-3</v>
      </c>
      <c r="H130" s="18">
        <v>2.87202453012E-4</v>
      </c>
      <c r="I130" s="18">
        <v>1.45743592018655E-2</v>
      </c>
      <c r="J130" s="24" t="s">
        <v>501</v>
      </c>
      <c r="K130" s="18">
        <v>1.0133674560983401E-2</v>
      </c>
      <c r="L130" s="18">
        <v>2.9722250365482E-3</v>
      </c>
      <c r="M130" s="18">
        <v>3.3962553522255197E-2</v>
      </c>
      <c r="N130" s="24" t="s">
        <v>501</v>
      </c>
    </row>
    <row r="131" spans="1:14" ht="28.5" x14ac:dyDescent="0.25">
      <c r="A131" s="17" t="s">
        <v>488</v>
      </c>
      <c r="B131" s="17" t="s">
        <v>515</v>
      </c>
      <c r="C131" s="18">
        <v>7.9423356857998995E-3</v>
      </c>
      <c r="D131" s="18">
        <v>4.0185037107870998E-3</v>
      </c>
      <c r="E131" s="18">
        <v>1.5637403533902E-2</v>
      </c>
      <c r="F131" s="19"/>
      <c r="G131" s="18">
        <v>5.2985432546716E-3</v>
      </c>
      <c r="H131" s="18">
        <v>1.9479341276538999E-3</v>
      </c>
      <c r="I131" s="18">
        <v>1.43297313521876E-2</v>
      </c>
      <c r="J131" s="19"/>
      <c r="K131" s="18">
        <v>1.1235961852462501E-2</v>
      </c>
      <c r="L131" s="18">
        <v>4.4324751194781999E-3</v>
      </c>
      <c r="M131" s="18">
        <v>2.81865869371552E-2</v>
      </c>
      <c r="N131" s="19"/>
    </row>
    <row r="132" spans="1:14" ht="42.75" x14ac:dyDescent="0.25">
      <c r="A132" s="17" t="s">
        <v>488</v>
      </c>
      <c r="B132" s="17" t="s">
        <v>516</v>
      </c>
      <c r="C132" s="18">
        <v>1.6163488628871001E-2</v>
      </c>
      <c r="D132" s="18">
        <v>8.3496020137118002E-3</v>
      </c>
      <c r="E132" s="18">
        <v>3.10608718685959E-2</v>
      </c>
      <c r="F132" s="19"/>
      <c r="G132" s="18">
        <v>1.3642302216771599E-2</v>
      </c>
      <c r="H132" s="18">
        <v>5.1967789794634999E-3</v>
      </c>
      <c r="I132" s="18">
        <v>3.5325646976196702E-2</v>
      </c>
      <c r="J132" s="24" t="s">
        <v>501</v>
      </c>
      <c r="K132" s="18">
        <v>1.9304372701370299E-2</v>
      </c>
      <c r="L132" s="18">
        <v>8.8355382070294999E-3</v>
      </c>
      <c r="M132" s="18">
        <v>4.1655952750410001E-2</v>
      </c>
      <c r="N132" s="19"/>
    </row>
    <row r="133" spans="1:14" x14ac:dyDescent="0.25">
      <c r="A133" s="17" t="s">
        <v>488</v>
      </c>
      <c r="B133" s="17" t="s">
        <v>517</v>
      </c>
      <c r="C133" s="18">
        <v>0.17033657668868199</v>
      </c>
      <c r="D133" s="18">
        <v>0.14402325636742999</v>
      </c>
      <c r="E133" s="18">
        <v>0.20033224759127</v>
      </c>
      <c r="F133" s="19"/>
      <c r="G133" s="18">
        <v>0.170338768548187</v>
      </c>
      <c r="H133" s="18">
        <v>0.140880681174962</v>
      </c>
      <c r="I133" s="18">
        <v>0.20449038336788899</v>
      </c>
      <c r="J133" s="19"/>
      <c r="K133" s="18">
        <v>0.17033384607877</v>
      </c>
      <c r="L133" s="18">
        <v>0.133334375551526</v>
      </c>
      <c r="M133" s="18">
        <v>0.21505277719813701</v>
      </c>
      <c r="N133" s="19"/>
    </row>
    <row r="134" spans="1:14" x14ac:dyDescent="0.25">
      <c r="A134" s="17" t="s">
        <v>488</v>
      </c>
      <c r="B134" s="17" t="s">
        <v>518</v>
      </c>
      <c r="C134" s="18">
        <v>3.3236566422613998E-3</v>
      </c>
      <c r="D134" s="18">
        <v>9.5752719923740002E-4</v>
      </c>
      <c r="E134" s="18">
        <v>1.14695632704046E-2</v>
      </c>
      <c r="F134" s="19"/>
      <c r="G134" s="18">
        <v>7.1089379903770003E-4</v>
      </c>
      <c r="H134" s="18">
        <v>9.8696559107399205E-5</v>
      </c>
      <c r="I134" s="18">
        <v>5.1010694061604999E-3</v>
      </c>
      <c r="J134" s="19"/>
      <c r="K134" s="18">
        <v>6.5786262708917003E-3</v>
      </c>
      <c r="L134" s="18">
        <v>1.6357753235485E-3</v>
      </c>
      <c r="M134" s="18">
        <v>2.6067398548904899E-2</v>
      </c>
      <c r="N134" s="24" t="s">
        <v>501</v>
      </c>
    </row>
    <row r="135" spans="1:14" x14ac:dyDescent="0.25">
      <c r="A135" s="17" t="s">
        <v>488</v>
      </c>
      <c r="B135" s="17" t="s">
        <v>519</v>
      </c>
      <c r="C135" s="18">
        <v>9.5848971907099999E-4</v>
      </c>
      <c r="D135" s="18">
        <v>2.1218244708919999E-4</v>
      </c>
      <c r="E135" s="18">
        <v>4.3184381345426999E-3</v>
      </c>
      <c r="F135" s="19"/>
      <c r="G135" s="18">
        <v>5.0819138788299998E-4</v>
      </c>
      <c r="H135" s="18">
        <v>7.0732974681120197E-5</v>
      </c>
      <c r="I135" s="18">
        <v>3.6413228643064001E-3</v>
      </c>
      <c r="J135" s="19"/>
      <c r="K135" s="18">
        <v>1.5194696012065E-3</v>
      </c>
      <c r="L135" s="18">
        <v>2.0843491170520001E-4</v>
      </c>
      <c r="M135" s="18">
        <v>1.09861671353085E-2</v>
      </c>
      <c r="N135" s="24" t="s">
        <v>501</v>
      </c>
    </row>
    <row r="136" spans="1:14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</row>
    <row r="137" spans="1:14" x14ac:dyDescent="0.25">
      <c r="A137" s="20" t="s">
        <v>489</v>
      </c>
      <c r="B137" s="20" t="s">
        <v>509</v>
      </c>
      <c r="C137" s="21">
        <v>3.40779339302585E-2</v>
      </c>
      <c r="D137" s="21">
        <v>2.7080338000473599E-2</v>
      </c>
      <c r="E137" s="21">
        <v>4.2804165810976597E-2</v>
      </c>
      <c r="F137" s="22"/>
      <c r="G137" s="21">
        <v>2.0430728689994501E-2</v>
      </c>
      <c r="H137" s="21">
        <v>1.4205168024344799E-2</v>
      </c>
      <c r="I137" s="21">
        <v>2.9303600694658899E-2</v>
      </c>
      <c r="J137" s="22"/>
      <c r="K137" s="21">
        <v>5.0291985281307301E-2</v>
      </c>
      <c r="L137" s="21">
        <v>3.8181433328962802E-2</v>
      </c>
      <c r="M137" s="21">
        <v>6.59803045937018E-2</v>
      </c>
      <c r="N137" s="22"/>
    </row>
    <row r="138" spans="1:14" ht="42.75" x14ac:dyDescent="0.25">
      <c r="A138" s="20" t="s">
        <v>489</v>
      </c>
      <c r="B138" s="20" t="s">
        <v>510</v>
      </c>
      <c r="C138" s="21">
        <v>1.8597656856566998E-2</v>
      </c>
      <c r="D138" s="21">
        <v>1.3702964945239E-2</v>
      </c>
      <c r="E138" s="21">
        <v>2.5196065791732801E-2</v>
      </c>
      <c r="F138" s="22"/>
      <c r="G138" s="21">
        <v>2.1438554340846201E-2</v>
      </c>
      <c r="H138" s="21">
        <v>1.51033511539856E-2</v>
      </c>
      <c r="I138" s="21">
        <v>3.0349216471161001E-2</v>
      </c>
      <c r="J138" s="22"/>
      <c r="K138" s="21">
        <v>1.5222426772295501E-2</v>
      </c>
      <c r="L138" s="21">
        <v>9.2959427675920001E-3</v>
      </c>
      <c r="M138" s="21">
        <v>2.48325425349608E-2</v>
      </c>
      <c r="N138" s="22"/>
    </row>
    <row r="139" spans="1:14" ht="57" x14ac:dyDescent="0.25">
      <c r="A139" s="20" t="s">
        <v>489</v>
      </c>
      <c r="B139" s="20" t="s">
        <v>511</v>
      </c>
      <c r="C139" s="21">
        <v>0.14169906694387699</v>
      </c>
      <c r="D139" s="21">
        <v>0.127630986411643</v>
      </c>
      <c r="E139" s="21">
        <v>0.15703865808961501</v>
      </c>
      <c r="F139" s="22"/>
      <c r="G139" s="21">
        <v>0.13802253521472799</v>
      </c>
      <c r="H139" s="21">
        <v>0.12066227819273399</v>
      </c>
      <c r="I139" s="21">
        <v>0.15743331582265299</v>
      </c>
      <c r="J139" s="22"/>
      <c r="K139" s="21">
        <v>0.146067102244929</v>
      </c>
      <c r="L139" s="21">
        <v>0.12678509252711301</v>
      </c>
      <c r="M139" s="21">
        <v>0.16771835795988299</v>
      </c>
      <c r="N139" s="22"/>
    </row>
    <row r="140" spans="1:14" ht="57" x14ac:dyDescent="0.25">
      <c r="A140" s="20" t="s">
        <v>489</v>
      </c>
      <c r="B140" s="20" t="s">
        <v>512</v>
      </c>
      <c r="C140" s="21">
        <v>0.53050729955087095</v>
      </c>
      <c r="D140" s="21">
        <v>0.50954790706081399</v>
      </c>
      <c r="E140" s="21">
        <v>0.55135962722247001</v>
      </c>
      <c r="F140" s="22"/>
      <c r="G140" s="21">
        <v>0.55471923194793404</v>
      </c>
      <c r="H140" s="21">
        <v>0.52791390850478603</v>
      </c>
      <c r="I140" s="21">
        <v>0.58120994180326302</v>
      </c>
      <c r="J140" s="22"/>
      <c r="K140" s="21">
        <v>0.501741445423037</v>
      </c>
      <c r="L140" s="21">
        <v>0.47302482145027303</v>
      </c>
      <c r="M140" s="21">
        <v>0.53044658526390498</v>
      </c>
      <c r="N140" s="22"/>
    </row>
    <row r="141" spans="1:14" ht="28.5" x14ac:dyDescent="0.25">
      <c r="A141" s="20" t="s">
        <v>489</v>
      </c>
      <c r="B141" s="20" t="s">
        <v>513</v>
      </c>
      <c r="C141" s="21">
        <v>0.12966283165485501</v>
      </c>
      <c r="D141" s="21">
        <v>0.11547205133901101</v>
      </c>
      <c r="E141" s="21">
        <v>0.14531106976640501</v>
      </c>
      <c r="F141" s="22"/>
      <c r="G141" s="21">
        <v>0.13717792840694701</v>
      </c>
      <c r="H141" s="21">
        <v>0.118351509952959</v>
      </c>
      <c r="I141" s="21">
        <v>0.158460848959531</v>
      </c>
      <c r="J141" s="22"/>
      <c r="K141" s="21">
        <v>0.120734251590198</v>
      </c>
      <c r="L141" s="21">
        <v>0.103802316741609</v>
      </c>
      <c r="M141" s="21">
        <v>0.139996635361711</v>
      </c>
      <c r="N141" s="22"/>
    </row>
    <row r="142" spans="1:14" ht="71.25" x14ac:dyDescent="0.25">
      <c r="A142" s="20" t="s">
        <v>489</v>
      </c>
      <c r="B142" s="20" t="s">
        <v>514</v>
      </c>
      <c r="C142" s="21">
        <v>8.4579724301857995E-3</v>
      </c>
      <c r="D142" s="21">
        <v>5.5153570521799004E-3</v>
      </c>
      <c r="E142" s="21">
        <v>1.2950120935725E-2</v>
      </c>
      <c r="F142" s="22"/>
      <c r="G142" s="21">
        <v>6.7988092445477001E-3</v>
      </c>
      <c r="H142" s="21">
        <v>3.8110693627943001E-3</v>
      </c>
      <c r="I142" s="21">
        <v>1.2100377720783101E-2</v>
      </c>
      <c r="J142" s="22"/>
      <c r="K142" s="21">
        <v>1.0429200723311801E-2</v>
      </c>
      <c r="L142" s="21">
        <v>5.6017858804935997E-3</v>
      </c>
      <c r="M142" s="21">
        <v>1.9335813813752802E-2</v>
      </c>
      <c r="N142" s="22"/>
    </row>
    <row r="143" spans="1:14" ht="28.5" x14ac:dyDescent="0.25">
      <c r="A143" s="20" t="s">
        <v>489</v>
      </c>
      <c r="B143" s="20" t="s">
        <v>515</v>
      </c>
      <c r="C143" s="21">
        <v>6.0336469365418E-3</v>
      </c>
      <c r="D143" s="21">
        <v>3.6100620185688E-3</v>
      </c>
      <c r="E143" s="21">
        <v>1.00678450300925E-2</v>
      </c>
      <c r="F143" s="22"/>
      <c r="G143" s="21">
        <v>5.7443472900685997E-3</v>
      </c>
      <c r="H143" s="21">
        <v>2.9638264601586999E-3</v>
      </c>
      <c r="I143" s="21">
        <v>1.1104367907798399E-2</v>
      </c>
      <c r="J143" s="22"/>
      <c r="K143" s="21">
        <v>6.3773597510834003E-3</v>
      </c>
      <c r="L143" s="21">
        <v>2.8212314872662E-3</v>
      </c>
      <c r="M143" s="21">
        <v>1.4351433121041099E-2</v>
      </c>
      <c r="N143" s="22"/>
    </row>
    <row r="144" spans="1:14" ht="42.75" x14ac:dyDescent="0.25">
      <c r="A144" s="20" t="s">
        <v>489</v>
      </c>
      <c r="B144" s="20" t="s">
        <v>516</v>
      </c>
      <c r="C144" s="21">
        <v>1.00317355034137E-2</v>
      </c>
      <c r="D144" s="21">
        <v>6.4327246036782002E-3</v>
      </c>
      <c r="E144" s="21">
        <v>1.56126967514964E-2</v>
      </c>
      <c r="F144" s="22"/>
      <c r="G144" s="21">
        <v>9.2588255133318007E-3</v>
      </c>
      <c r="H144" s="21">
        <v>4.9077365379633997E-3</v>
      </c>
      <c r="I144" s="21">
        <v>1.74000391928559E-2</v>
      </c>
      <c r="J144" s="22"/>
      <c r="K144" s="21">
        <v>1.0950018921029E-2</v>
      </c>
      <c r="L144" s="21">
        <v>5.9857561455380999E-3</v>
      </c>
      <c r="M144" s="21">
        <v>1.9948747663483899E-2</v>
      </c>
      <c r="N144" s="22"/>
    </row>
    <row r="145" spans="1:14" x14ac:dyDescent="0.25">
      <c r="A145" s="20" t="s">
        <v>489</v>
      </c>
      <c r="B145" s="20" t="s">
        <v>517</v>
      </c>
      <c r="C145" s="21">
        <v>0.11736756907469401</v>
      </c>
      <c r="D145" s="21">
        <v>0.10556337360217199</v>
      </c>
      <c r="E145" s="21">
        <v>0.13029943263014401</v>
      </c>
      <c r="F145" s="22"/>
      <c r="G145" s="21">
        <v>0.102234527569529</v>
      </c>
      <c r="H145" s="21">
        <v>8.8602042757296606E-2</v>
      </c>
      <c r="I145" s="21">
        <v>0.11769366929943401</v>
      </c>
      <c r="J145" s="22"/>
      <c r="K145" s="21">
        <v>0.13534692145802199</v>
      </c>
      <c r="L145" s="21">
        <v>0.11665269042337099</v>
      </c>
      <c r="M145" s="21">
        <v>0.156506217820017</v>
      </c>
      <c r="N145" s="22"/>
    </row>
    <row r="146" spans="1:14" x14ac:dyDescent="0.25">
      <c r="A146" s="20" t="s">
        <v>489</v>
      </c>
      <c r="B146" s="20" t="s">
        <v>518</v>
      </c>
      <c r="C146" s="21">
        <v>2.5714165992434001E-3</v>
      </c>
      <c r="D146" s="21">
        <v>1.2257867260399001E-3</v>
      </c>
      <c r="E146" s="21">
        <v>5.3862700510735996E-3</v>
      </c>
      <c r="F146" s="22"/>
      <c r="G146" s="21">
        <v>3.9000759004669001E-3</v>
      </c>
      <c r="H146" s="21">
        <v>1.6598191662992999E-3</v>
      </c>
      <c r="I146" s="21">
        <v>9.1363343206861004E-3</v>
      </c>
      <c r="J146" s="22"/>
      <c r="K146" s="21">
        <v>9.9285529245469995E-4</v>
      </c>
      <c r="L146" s="21">
        <v>2.5800844262770001E-4</v>
      </c>
      <c r="M146" s="21">
        <v>3.8126746802624998E-3</v>
      </c>
      <c r="N146" s="22"/>
    </row>
    <row r="147" spans="1:14" x14ac:dyDescent="0.25">
      <c r="A147" s="20" t="s">
        <v>489</v>
      </c>
      <c r="B147" s="20" t="s">
        <v>519</v>
      </c>
      <c r="C147" s="21">
        <v>1.490130686009E-4</v>
      </c>
      <c r="D147" s="21">
        <v>2.0877999327510201E-5</v>
      </c>
      <c r="E147" s="21">
        <v>1.0627189678544E-3</v>
      </c>
      <c r="F147" s="22"/>
      <c r="G147" s="21">
        <v>2.7443588160720001E-4</v>
      </c>
      <c r="H147" s="21">
        <v>3.8402105164446903E-5</v>
      </c>
      <c r="I147" s="21">
        <v>1.9583807555144999E-3</v>
      </c>
      <c r="J147" s="22"/>
      <c r="K147" s="21">
        <v>0</v>
      </c>
      <c r="L147" s="22"/>
      <c r="M147" s="22"/>
      <c r="N147" s="22"/>
    </row>
    <row r="148" spans="1:14" x14ac:dyDescent="0.25">
      <c r="A148" s="20" t="s">
        <v>489</v>
      </c>
      <c r="B148" s="20" t="s">
        <v>520</v>
      </c>
      <c r="C148" s="21">
        <v>8.4385745088990001E-4</v>
      </c>
      <c r="D148" s="21">
        <v>1.185125634752E-4</v>
      </c>
      <c r="E148" s="21">
        <v>5.9820469485453E-3</v>
      </c>
      <c r="F148" s="22"/>
      <c r="G148" s="21">
        <v>0</v>
      </c>
      <c r="H148" s="22"/>
      <c r="I148" s="22"/>
      <c r="J148" s="22"/>
      <c r="K148" s="21">
        <v>1.8464325423324999E-3</v>
      </c>
      <c r="L148" s="21">
        <v>2.5930095550119999E-4</v>
      </c>
      <c r="M148" s="21">
        <v>1.30215620608877E-2</v>
      </c>
      <c r="N148" s="24" t="s">
        <v>501</v>
      </c>
    </row>
    <row r="149" spans="1:14" x14ac:dyDescent="0.25">
      <c r="A149" s="17" t="s">
        <v>490</v>
      </c>
      <c r="B149" s="17" t="s">
        <v>509</v>
      </c>
      <c r="C149" s="18">
        <v>2.8140847267112499E-2</v>
      </c>
      <c r="D149" s="18">
        <v>2.0519464936126299E-2</v>
      </c>
      <c r="E149" s="18">
        <v>3.8481764968459203E-2</v>
      </c>
      <c r="F149" s="19"/>
      <c r="G149" s="18">
        <v>1.9919857746476099E-2</v>
      </c>
      <c r="H149" s="18">
        <v>1.2327561790293101E-2</v>
      </c>
      <c r="I149" s="18">
        <v>3.2036425039081502E-2</v>
      </c>
      <c r="J149" s="19"/>
      <c r="K149" s="18">
        <v>3.87272894325228E-2</v>
      </c>
      <c r="L149" s="18">
        <v>2.5613450246272401E-2</v>
      </c>
      <c r="M149" s="18">
        <v>5.8154564754718502E-2</v>
      </c>
      <c r="N149" s="19"/>
    </row>
    <row r="150" spans="1:14" ht="42.75" x14ac:dyDescent="0.25">
      <c r="A150" s="17" t="s">
        <v>490</v>
      </c>
      <c r="B150" s="17" t="s">
        <v>510</v>
      </c>
      <c r="C150" s="18">
        <v>1.9027397194082401E-2</v>
      </c>
      <c r="D150" s="18">
        <v>1.40064278270068E-2</v>
      </c>
      <c r="E150" s="18">
        <v>2.58011648456783E-2</v>
      </c>
      <c r="F150" s="19"/>
      <c r="G150" s="18">
        <v>1.8915596380413999E-2</v>
      </c>
      <c r="H150" s="18">
        <v>1.28899742368579E-2</v>
      </c>
      <c r="I150" s="18">
        <v>2.7679007254875199E-2</v>
      </c>
      <c r="J150" s="19"/>
      <c r="K150" s="18">
        <v>1.9171366827540101E-2</v>
      </c>
      <c r="L150" s="18">
        <v>1.1583036493084E-2</v>
      </c>
      <c r="M150" s="18">
        <v>3.1572203611151102E-2</v>
      </c>
      <c r="N150" s="19"/>
    </row>
    <row r="151" spans="1:14" ht="57" x14ac:dyDescent="0.25">
      <c r="A151" s="17" t="s">
        <v>490</v>
      </c>
      <c r="B151" s="17" t="s">
        <v>511</v>
      </c>
      <c r="C151" s="18">
        <v>0.10674989275048601</v>
      </c>
      <c r="D151" s="18">
        <v>9.26865402893816E-2</v>
      </c>
      <c r="E151" s="18">
        <v>0.122658610557033</v>
      </c>
      <c r="F151" s="19"/>
      <c r="G151" s="18">
        <v>0.11489579883821401</v>
      </c>
      <c r="H151" s="18">
        <v>9.5818244280890696E-2</v>
      </c>
      <c r="I151" s="18">
        <v>0.13719537990567099</v>
      </c>
      <c r="J151" s="19"/>
      <c r="K151" s="18">
        <v>9.6260138023743003E-2</v>
      </c>
      <c r="L151" s="18">
        <v>7.8298198834794303E-2</v>
      </c>
      <c r="M151" s="18">
        <v>0.117815916389367</v>
      </c>
      <c r="N151" s="19"/>
    </row>
    <row r="152" spans="1:14" ht="57" x14ac:dyDescent="0.25">
      <c r="A152" s="17" t="s">
        <v>490</v>
      </c>
      <c r="B152" s="17" t="s">
        <v>512</v>
      </c>
      <c r="C152" s="18">
        <v>0.56839159009384299</v>
      </c>
      <c r="D152" s="18">
        <v>0.53915359519275696</v>
      </c>
      <c r="E152" s="18">
        <v>0.59716059074612304</v>
      </c>
      <c r="F152" s="19"/>
      <c r="G152" s="18">
        <v>0.59739056501732701</v>
      </c>
      <c r="H152" s="18">
        <v>0.56158361328916895</v>
      </c>
      <c r="I152" s="18">
        <v>0.63218843898357202</v>
      </c>
      <c r="J152" s="19"/>
      <c r="K152" s="18">
        <v>0.53104864371092297</v>
      </c>
      <c r="L152" s="18">
        <v>0.488629177398686</v>
      </c>
      <c r="M152" s="18">
        <v>0.57302412187058505</v>
      </c>
      <c r="N152" s="19"/>
    </row>
    <row r="153" spans="1:14" ht="28.5" x14ac:dyDescent="0.25">
      <c r="A153" s="17" t="s">
        <v>490</v>
      </c>
      <c r="B153" s="17" t="s">
        <v>513</v>
      </c>
      <c r="C153" s="18">
        <v>0.101817428899968</v>
      </c>
      <c r="D153" s="18">
        <v>8.4556190498445594E-2</v>
      </c>
      <c r="E153" s="18">
        <v>0.122132256283931</v>
      </c>
      <c r="F153" s="19"/>
      <c r="G153" s="18">
        <v>8.9975185432019295E-2</v>
      </c>
      <c r="H153" s="18">
        <v>7.1969424389286496E-2</v>
      </c>
      <c r="I153" s="18">
        <v>0.11194235615891</v>
      </c>
      <c r="J153" s="19"/>
      <c r="K153" s="18">
        <v>0.117067080449511</v>
      </c>
      <c r="L153" s="18">
        <v>8.8017312928727304E-2</v>
      </c>
      <c r="M153" s="18">
        <v>0.15408470210566599</v>
      </c>
      <c r="N153" s="19"/>
    </row>
    <row r="154" spans="1:14" ht="71.25" x14ac:dyDescent="0.25">
      <c r="A154" s="17" t="s">
        <v>490</v>
      </c>
      <c r="B154" s="17" t="s">
        <v>514</v>
      </c>
      <c r="C154" s="18">
        <v>1.12208445654718E-2</v>
      </c>
      <c r="D154" s="18">
        <v>5.8163634774364998E-3</v>
      </c>
      <c r="E154" s="18">
        <v>2.15382984902933E-2</v>
      </c>
      <c r="F154" s="19"/>
      <c r="G154" s="18">
        <v>1.12957316594744E-2</v>
      </c>
      <c r="H154" s="18">
        <v>5.4115822091089002E-3</v>
      </c>
      <c r="I154" s="18">
        <v>2.3427162665977299E-2</v>
      </c>
      <c r="J154" s="19"/>
      <c r="K154" s="18">
        <v>1.1124409958956E-2</v>
      </c>
      <c r="L154" s="18">
        <v>4.3442540293936001E-3</v>
      </c>
      <c r="M154" s="18">
        <v>2.81869052481463E-2</v>
      </c>
      <c r="N154" s="19"/>
    </row>
    <row r="155" spans="1:14" ht="28.5" x14ac:dyDescent="0.25">
      <c r="A155" s="17" t="s">
        <v>490</v>
      </c>
      <c r="B155" s="17" t="s">
        <v>515</v>
      </c>
      <c r="C155" s="18">
        <v>1.9789450807691698E-2</v>
      </c>
      <c r="D155" s="18">
        <v>1.26051635439606E-2</v>
      </c>
      <c r="E155" s="18">
        <v>3.09401011220902E-2</v>
      </c>
      <c r="F155" s="19"/>
      <c r="G155" s="18">
        <v>1.3659162890912501E-2</v>
      </c>
      <c r="H155" s="18">
        <v>7.3398066206319E-3</v>
      </c>
      <c r="I155" s="18">
        <v>2.5280733969506902E-2</v>
      </c>
      <c r="J155" s="19"/>
      <c r="K155" s="18">
        <v>2.7683626846402101E-2</v>
      </c>
      <c r="L155" s="18">
        <v>1.50107223028213E-2</v>
      </c>
      <c r="M155" s="18">
        <v>5.0507097356813198E-2</v>
      </c>
      <c r="N155" s="19"/>
    </row>
    <row r="156" spans="1:14" ht="42.75" x14ac:dyDescent="0.25">
      <c r="A156" s="17" t="s">
        <v>490</v>
      </c>
      <c r="B156" s="17" t="s">
        <v>516</v>
      </c>
      <c r="C156" s="18">
        <v>2.0902295745018101E-2</v>
      </c>
      <c r="D156" s="18">
        <v>1.3709705142450899E-2</v>
      </c>
      <c r="E156" s="18">
        <v>3.1746909154581802E-2</v>
      </c>
      <c r="F156" s="19"/>
      <c r="G156" s="18">
        <v>2.26671187996553E-2</v>
      </c>
      <c r="H156" s="18">
        <v>1.26948905765875E-2</v>
      </c>
      <c r="I156" s="18">
        <v>4.0154247453771302E-2</v>
      </c>
      <c r="J156" s="19"/>
      <c r="K156" s="18">
        <v>1.86296742858615E-2</v>
      </c>
      <c r="L156" s="18">
        <v>1.01629923879111E-2</v>
      </c>
      <c r="M156" s="18">
        <v>3.3908232189350303E-2</v>
      </c>
      <c r="N156" s="19"/>
    </row>
    <row r="157" spans="1:14" x14ac:dyDescent="0.25">
      <c r="A157" s="17" t="s">
        <v>490</v>
      </c>
      <c r="B157" s="17" t="s">
        <v>517</v>
      </c>
      <c r="C157" s="18">
        <v>0.116452586147081</v>
      </c>
      <c r="D157" s="18">
        <v>0.101995092283544</v>
      </c>
      <c r="E157" s="18">
        <v>0.13265665462316401</v>
      </c>
      <c r="F157" s="19"/>
      <c r="G157" s="18">
        <v>0.102900062066549</v>
      </c>
      <c r="H157" s="18">
        <v>8.5755373121411196E-2</v>
      </c>
      <c r="I157" s="18">
        <v>0.123011221807966</v>
      </c>
      <c r="J157" s="19"/>
      <c r="K157" s="18">
        <v>0.13390462303555301</v>
      </c>
      <c r="L157" s="18">
        <v>0.111258256277141</v>
      </c>
      <c r="M157" s="18">
        <v>0.160329031614689</v>
      </c>
      <c r="N157" s="19"/>
    </row>
    <row r="158" spans="1:14" x14ac:dyDescent="0.25">
      <c r="A158" s="17" t="s">
        <v>490</v>
      </c>
      <c r="B158" s="17" t="s">
        <v>518</v>
      </c>
      <c r="C158" s="18">
        <v>5.7898051857171997E-3</v>
      </c>
      <c r="D158" s="18">
        <v>2.9901745508789002E-3</v>
      </c>
      <c r="E158" s="18">
        <v>1.1181268071612601E-2</v>
      </c>
      <c r="F158" s="19"/>
      <c r="G158" s="18">
        <v>7.275262525352E-3</v>
      </c>
      <c r="H158" s="18">
        <v>3.2981005349365E-3</v>
      </c>
      <c r="I158" s="18">
        <v>1.5971609197266302E-2</v>
      </c>
      <c r="J158" s="19"/>
      <c r="K158" s="18">
        <v>3.8769322674690001E-3</v>
      </c>
      <c r="L158" s="18">
        <v>1.1454112299331999E-3</v>
      </c>
      <c r="M158" s="18">
        <v>1.3037428751963001E-2</v>
      </c>
      <c r="N158" s="19"/>
    </row>
    <row r="159" spans="1:14" x14ac:dyDescent="0.25">
      <c r="A159" s="17" t="s">
        <v>490</v>
      </c>
      <c r="B159" s="17" t="s">
        <v>519</v>
      </c>
      <c r="C159" s="18">
        <v>1.1175998961566E-3</v>
      </c>
      <c r="D159" s="18">
        <v>4.4072463059479999E-4</v>
      </c>
      <c r="E159" s="18">
        <v>2.8310917430344001E-3</v>
      </c>
      <c r="F159" s="19"/>
      <c r="G159" s="18">
        <v>9.7049600159730004E-4</v>
      </c>
      <c r="H159" s="18">
        <v>2.8509447445270001E-4</v>
      </c>
      <c r="I159" s="18">
        <v>3.2982491618748001E-3</v>
      </c>
      <c r="J159" s="19"/>
      <c r="K159" s="18">
        <v>1.3070304833322E-3</v>
      </c>
      <c r="L159" s="18">
        <v>3.2346253975920001E-4</v>
      </c>
      <c r="M159" s="18">
        <v>5.2656268601830002E-3</v>
      </c>
      <c r="N159" s="19"/>
    </row>
    <row r="160" spans="1:14" x14ac:dyDescent="0.25">
      <c r="A160" s="17" t="s">
        <v>490</v>
      </c>
      <c r="B160" s="17" t="s">
        <v>520</v>
      </c>
      <c r="C160" s="18">
        <v>6.0026144737219999E-4</v>
      </c>
      <c r="D160" s="18">
        <v>1.7529491928350001E-4</v>
      </c>
      <c r="E160" s="18">
        <v>2.0533562102605001E-3</v>
      </c>
      <c r="F160" s="19"/>
      <c r="G160" s="18">
        <v>1.3516264200909999E-4</v>
      </c>
      <c r="H160" s="18">
        <v>1.8902654785018601E-5</v>
      </c>
      <c r="I160" s="18">
        <v>9.657842162818E-4</v>
      </c>
      <c r="J160" s="19"/>
      <c r="K160" s="18">
        <v>1.199184678185E-3</v>
      </c>
      <c r="L160" s="18">
        <v>2.9697447036740001E-4</v>
      </c>
      <c r="M160" s="18">
        <v>4.8290748254042996E-3</v>
      </c>
      <c r="N160" s="19"/>
    </row>
    <row r="161" spans="1:14" x14ac:dyDescent="0.25">
      <c r="A161" s="20" t="s">
        <v>491</v>
      </c>
      <c r="B161" s="20" t="s">
        <v>509</v>
      </c>
      <c r="C161" s="21">
        <v>3.9669418484220897E-2</v>
      </c>
      <c r="D161" s="21">
        <v>2.6186475974191398E-2</v>
      </c>
      <c r="E161" s="21">
        <v>5.9669114794858098E-2</v>
      </c>
      <c r="F161" s="22"/>
      <c r="G161" s="21">
        <v>1.9186275879388599E-2</v>
      </c>
      <c r="H161" s="21">
        <v>1.11828351768698E-2</v>
      </c>
      <c r="I161" s="21">
        <v>3.2728111097873498E-2</v>
      </c>
      <c r="J161" s="22"/>
      <c r="K161" s="21">
        <v>6.4785954760912604E-2</v>
      </c>
      <c r="L161" s="21">
        <v>3.8656517982083603E-2</v>
      </c>
      <c r="M161" s="21">
        <v>0.10661848389782699</v>
      </c>
      <c r="N161" s="22"/>
    </row>
    <row r="162" spans="1:14" ht="42.75" x14ac:dyDescent="0.25">
      <c r="A162" s="20" t="s">
        <v>491</v>
      </c>
      <c r="B162" s="20" t="s">
        <v>510</v>
      </c>
      <c r="C162" s="21">
        <v>2.17209745562204E-2</v>
      </c>
      <c r="D162" s="21">
        <v>1.4541272383873901E-2</v>
      </c>
      <c r="E162" s="21">
        <v>3.2329332399396303E-2</v>
      </c>
      <c r="F162" s="22"/>
      <c r="G162" s="21">
        <v>2.3349986205408301E-2</v>
      </c>
      <c r="H162" s="21">
        <v>1.42245169559465E-2</v>
      </c>
      <c r="I162" s="21">
        <v>3.8103440574422401E-2</v>
      </c>
      <c r="J162" s="22"/>
      <c r="K162" s="21">
        <v>1.97234719770834E-2</v>
      </c>
      <c r="L162" s="21">
        <v>9.8656019397961002E-3</v>
      </c>
      <c r="M162" s="21">
        <v>3.9043074379891803E-2</v>
      </c>
      <c r="N162" s="22"/>
    </row>
    <row r="163" spans="1:14" ht="57" x14ac:dyDescent="0.25">
      <c r="A163" s="20" t="s">
        <v>491</v>
      </c>
      <c r="B163" s="20" t="s">
        <v>511</v>
      </c>
      <c r="C163" s="21">
        <v>0.10671017306045801</v>
      </c>
      <c r="D163" s="21">
        <v>8.6072440309279102E-2</v>
      </c>
      <c r="E163" s="21">
        <v>0.13158380580454401</v>
      </c>
      <c r="F163" s="22"/>
      <c r="G163" s="21">
        <v>0.115247303126461</v>
      </c>
      <c r="H163" s="21">
        <v>8.7251458414516994E-2</v>
      </c>
      <c r="I163" s="21">
        <v>0.15074246538564001</v>
      </c>
      <c r="J163" s="22"/>
      <c r="K163" s="21">
        <v>9.6241899654451804E-2</v>
      </c>
      <c r="L163" s="21">
        <v>6.7688161362149502E-2</v>
      </c>
      <c r="M163" s="21">
        <v>0.13509542544252801</v>
      </c>
      <c r="N163" s="22"/>
    </row>
    <row r="164" spans="1:14" ht="57" x14ac:dyDescent="0.25">
      <c r="A164" s="20" t="s">
        <v>491</v>
      </c>
      <c r="B164" s="20" t="s">
        <v>512</v>
      </c>
      <c r="C164" s="21">
        <v>0.49271761176030998</v>
      </c>
      <c r="D164" s="21">
        <v>0.452388716740668</v>
      </c>
      <c r="E164" s="21">
        <v>0.53314150389192305</v>
      </c>
      <c r="F164" s="22"/>
      <c r="G164" s="21">
        <v>0.51322189211531899</v>
      </c>
      <c r="H164" s="21">
        <v>0.46096863304351898</v>
      </c>
      <c r="I164" s="21">
        <v>0.56518773004518197</v>
      </c>
      <c r="J164" s="22"/>
      <c r="K164" s="21">
        <v>0.46757515626412199</v>
      </c>
      <c r="L164" s="21">
        <v>0.41164192962484097</v>
      </c>
      <c r="M164" s="21">
        <v>0.52433539571981502</v>
      </c>
      <c r="N164" s="22"/>
    </row>
    <row r="165" spans="1:14" ht="28.5" x14ac:dyDescent="0.25">
      <c r="A165" s="20" t="s">
        <v>491</v>
      </c>
      <c r="B165" s="20" t="s">
        <v>513</v>
      </c>
      <c r="C165" s="21">
        <v>3.1181094648078601E-2</v>
      </c>
      <c r="D165" s="21">
        <v>1.9691370416747501E-2</v>
      </c>
      <c r="E165" s="21">
        <v>4.9039589506297797E-2</v>
      </c>
      <c r="F165" s="22"/>
      <c r="G165" s="21">
        <v>3.2677516248487602E-2</v>
      </c>
      <c r="H165" s="21">
        <v>1.8800627946478701E-2</v>
      </c>
      <c r="I165" s="21">
        <v>5.6210269540383301E-2</v>
      </c>
      <c r="J165" s="22"/>
      <c r="K165" s="21">
        <v>2.9346174678179501E-2</v>
      </c>
      <c r="L165" s="21">
        <v>1.4328121142800999E-2</v>
      </c>
      <c r="M165" s="21">
        <v>5.9160638916073198E-2</v>
      </c>
      <c r="N165" s="22"/>
    </row>
    <row r="166" spans="1:14" ht="71.25" x14ac:dyDescent="0.25">
      <c r="A166" s="20" t="s">
        <v>491</v>
      </c>
      <c r="B166" s="20" t="s">
        <v>514</v>
      </c>
      <c r="C166" s="21">
        <v>1.0121815620494299E-2</v>
      </c>
      <c r="D166" s="21">
        <v>4.5933334378682996E-3</v>
      </c>
      <c r="E166" s="21">
        <v>2.2156205968909999E-2</v>
      </c>
      <c r="F166" s="22"/>
      <c r="G166" s="21">
        <v>1.52311085611472E-2</v>
      </c>
      <c r="H166" s="21">
        <v>6.3198631024438999E-3</v>
      </c>
      <c r="I166" s="21">
        <v>3.6249171707484901E-2</v>
      </c>
      <c r="J166" s="22"/>
      <c r="K166" s="21">
        <v>3.8567739729358998E-3</v>
      </c>
      <c r="L166" s="21">
        <v>7.2530333355999999E-4</v>
      </c>
      <c r="M166" s="21">
        <v>2.0234485655744001E-2</v>
      </c>
      <c r="N166" s="24" t="s">
        <v>501</v>
      </c>
    </row>
    <row r="167" spans="1:14" ht="28.5" x14ac:dyDescent="0.25">
      <c r="A167" s="20" t="s">
        <v>491</v>
      </c>
      <c r="B167" s="20" t="s">
        <v>515</v>
      </c>
      <c r="C167" s="21">
        <v>1.36636705569467E-2</v>
      </c>
      <c r="D167" s="21">
        <v>7.1496570766034001E-3</v>
      </c>
      <c r="E167" s="21">
        <v>2.59574026224366E-2</v>
      </c>
      <c r="F167" s="22"/>
      <c r="G167" s="21">
        <v>4.1922186598792001E-3</v>
      </c>
      <c r="H167" s="21">
        <v>1.4395199826273001E-3</v>
      </c>
      <c r="I167" s="21">
        <v>1.2144701143179301E-2</v>
      </c>
      <c r="J167" s="22"/>
      <c r="K167" s="21">
        <v>2.5277614264467198E-2</v>
      </c>
      <c r="L167" s="21">
        <v>1.1743297142814199E-2</v>
      </c>
      <c r="M167" s="21">
        <v>5.3564963313182397E-2</v>
      </c>
      <c r="N167" s="24" t="s">
        <v>501</v>
      </c>
    </row>
    <row r="168" spans="1:14" ht="42.75" x14ac:dyDescent="0.25">
      <c r="A168" s="20" t="s">
        <v>491</v>
      </c>
      <c r="B168" s="20" t="s">
        <v>516</v>
      </c>
      <c r="C168" s="21">
        <v>3.9251505691469298E-2</v>
      </c>
      <c r="D168" s="21">
        <v>2.6213557031440599E-2</v>
      </c>
      <c r="E168" s="21">
        <v>5.8385388421403603E-2</v>
      </c>
      <c r="F168" s="22"/>
      <c r="G168" s="21">
        <v>4.1955276434759402E-2</v>
      </c>
      <c r="H168" s="21">
        <v>2.7172046600205901E-2</v>
      </c>
      <c r="I168" s="21">
        <v>6.4250277064625994E-2</v>
      </c>
      <c r="J168" s="22"/>
      <c r="K168" s="21">
        <v>3.5936127906534998E-2</v>
      </c>
      <c r="L168" s="21">
        <v>1.6060111508233402E-2</v>
      </c>
      <c r="M168" s="21">
        <v>7.8449485725145401E-2</v>
      </c>
      <c r="N168" s="24" t="s">
        <v>501</v>
      </c>
    </row>
    <row r="169" spans="1:14" x14ac:dyDescent="0.25">
      <c r="A169" s="20" t="s">
        <v>491</v>
      </c>
      <c r="B169" s="20" t="s">
        <v>517</v>
      </c>
      <c r="C169" s="21">
        <v>0.23292762781922799</v>
      </c>
      <c r="D169" s="21">
        <v>0.20011151347150499</v>
      </c>
      <c r="E169" s="21">
        <v>0.26931334329643197</v>
      </c>
      <c r="F169" s="22"/>
      <c r="G169" s="21">
        <v>0.228031147733847</v>
      </c>
      <c r="H169" s="21">
        <v>0.189853650243066</v>
      </c>
      <c r="I169" s="21">
        <v>0.271314701296409</v>
      </c>
      <c r="J169" s="22"/>
      <c r="K169" s="21">
        <v>0.23893171723388301</v>
      </c>
      <c r="L169" s="21">
        <v>0.19155301773449501</v>
      </c>
      <c r="M169" s="21">
        <v>0.29377077731227402</v>
      </c>
      <c r="N169" s="22"/>
    </row>
    <row r="170" spans="1:14" x14ac:dyDescent="0.25">
      <c r="A170" s="20" t="s">
        <v>491</v>
      </c>
      <c r="B170" s="20" t="s">
        <v>518</v>
      </c>
      <c r="C170" s="21">
        <v>9.6712922436734995E-3</v>
      </c>
      <c r="D170" s="21">
        <v>3.4185765107056999E-3</v>
      </c>
      <c r="E170" s="21">
        <v>2.70500613735426E-2</v>
      </c>
      <c r="F170" s="24" t="s">
        <v>501</v>
      </c>
      <c r="G170" s="21">
        <v>2.6138952112691998E-3</v>
      </c>
      <c r="H170" s="21">
        <v>5.2362031016939996E-4</v>
      </c>
      <c r="I170" s="21">
        <v>1.29404425404439E-2</v>
      </c>
      <c r="J170" s="24" t="s">
        <v>501</v>
      </c>
      <c r="K170" s="21">
        <v>1.8325109287430301E-2</v>
      </c>
      <c r="L170" s="21">
        <v>5.6083788356228997E-3</v>
      </c>
      <c r="M170" s="21">
        <v>5.8189095971169197E-2</v>
      </c>
      <c r="N170" s="24" t="s">
        <v>501</v>
      </c>
    </row>
    <row r="171" spans="1:14" x14ac:dyDescent="0.25">
      <c r="A171" s="20" t="s">
        <v>491</v>
      </c>
      <c r="B171" s="20" t="s">
        <v>519</v>
      </c>
      <c r="C171" s="21">
        <v>2.0199684900351999E-3</v>
      </c>
      <c r="D171" s="21">
        <v>2.7916050856830003E-4</v>
      </c>
      <c r="E171" s="21">
        <v>1.44592194916162E-2</v>
      </c>
      <c r="F171" s="24" t="s">
        <v>501</v>
      </c>
      <c r="G171" s="21">
        <v>3.6673016327448001E-3</v>
      </c>
      <c r="H171" s="21">
        <v>5.0977396054050004E-4</v>
      </c>
      <c r="I171" s="21">
        <v>2.5876145173919399E-2</v>
      </c>
      <c r="J171" s="24" t="s">
        <v>501</v>
      </c>
      <c r="K171" s="21">
        <v>0</v>
      </c>
      <c r="L171" s="22"/>
      <c r="M171" s="22"/>
      <c r="N171" s="22"/>
    </row>
    <row r="172" spans="1:14" x14ac:dyDescent="0.25">
      <c r="A172" s="20" t="s">
        <v>491</v>
      </c>
      <c r="B172" s="20" t="s">
        <v>520</v>
      </c>
      <c r="C172" s="21">
        <v>3.4484706886559998E-4</v>
      </c>
      <c r="D172" s="21">
        <v>4.7753506006623099E-5</v>
      </c>
      <c r="E172" s="21">
        <v>2.4856833047127999E-3</v>
      </c>
      <c r="F172" s="22"/>
      <c r="G172" s="21">
        <v>6.2607819128709995E-4</v>
      </c>
      <c r="H172" s="21">
        <v>8.6607857237271395E-5</v>
      </c>
      <c r="I172" s="21">
        <v>4.5106883217588996E-3</v>
      </c>
      <c r="J172" s="22"/>
      <c r="K172" s="21">
        <v>0</v>
      </c>
      <c r="L172" s="22"/>
      <c r="M172" s="22"/>
      <c r="N172" s="22"/>
    </row>
    <row r="173" spans="1:14" x14ac:dyDescent="0.25">
      <c r="A173" s="17" t="s">
        <v>492</v>
      </c>
      <c r="B173" s="17" t="s">
        <v>509</v>
      </c>
      <c r="C173" s="18">
        <v>2.8725727935376099E-2</v>
      </c>
      <c r="D173" s="18">
        <v>2.1169491630977599E-2</v>
      </c>
      <c r="E173" s="18">
        <v>3.8871976562561902E-2</v>
      </c>
      <c r="F173" s="19"/>
      <c r="G173" s="18">
        <v>1.57774151370382E-2</v>
      </c>
      <c r="H173" s="18">
        <v>8.8150435323013001E-3</v>
      </c>
      <c r="I173" s="18">
        <v>2.8083061082144201E-2</v>
      </c>
      <c r="J173" s="19"/>
      <c r="K173" s="18">
        <v>4.4509208268568599E-2</v>
      </c>
      <c r="L173" s="18">
        <v>3.1392094546894803E-2</v>
      </c>
      <c r="M173" s="18">
        <v>6.2752188525782099E-2</v>
      </c>
      <c r="N173" s="19"/>
    </row>
    <row r="174" spans="1:14" ht="42.75" x14ac:dyDescent="0.25">
      <c r="A174" s="17" t="s">
        <v>492</v>
      </c>
      <c r="B174" s="17" t="s">
        <v>510</v>
      </c>
      <c r="C174" s="18">
        <v>3.7854235218932698E-2</v>
      </c>
      <c r="D174" s="18">
        <v>2.7579845171713701E-2</v>
      </c>
      <c r="E174" s="18">
        <v>5.1752467010335299E-2</v>
      </c>
      <c r="F174" s="19"/>
      <c r="G174" s="18">
        <v>3.8522547670351501E-2</v>
      </c>
      <c r="H174" s="18">
        <v>2.4831359793673399E-2</v>
      </c>
      <c r="I174" s="18">
        <v>5.9303528403702503E-2</v>
      </c>
      <c r="J174" s="19"/>
      <c r="K174" s="18">
        <v>3.7039588816912598E-2</v>
      </c>
      <c r="L174" s="18">
        <v>2.16311112921478E-2</v>
      </c>
      <c r="M174" s="18">
        <v>6.2720345223774496E-2</v>
      </c>
      <c r="N174" s="19"/>
    </row>
    <row r="175" spans="1:14" ht="57" x14ac:dyDescent="0.25">
      <c r="A175" s="17" t="s">
        <v>492</v>
      </c>
      <c r="B175" s="17" t="s">
        <v>511</v>
      </c>
      <c r="C175" s="18">
        <v>6.8159933530866801E-2</v>
      </c>
      <c r="D175" s="18">
        <v>5.5110174111322699E-2</v>
      </c>
      <c r="E175" s="18">
        <v>8.4025008077865296E-2</v>
      </c>
      <c r="F175" s="19"/>
      <c r="G175" s="18">
        <v>5.4217448618050397E-2</v>
      </c>
      <c r="H175" s="18">
        <v>4.0815359524993898E-2</v>
      </c>
      <c r="I175" s="18">
        <v>7.1691317231560997E-2</v>
      </c>
      <c r="J175" s="19"/>
      <c r="K175" s="18">
        <v>8.5155270285901197E-2</v>
      </c>
      <c r="L175" s="18">
        <v>6.0538197197447102E-2</v>
      </c>
      <c r="M175" s="18">
        <v>0.118519698326864</v>
      </c>
      <c r="N175" s="19"/>
    </row>
    <row r="176" spans="1:14" ht="57" x14ac:dyDescent="0.25">
      <c r="A176" s="17" t="s">
        <v>492</v>
      </c>
      <c r="B176" s="17" t="s">
        <v>512</v>
      </c>
      <c r="C176" s="18">
        <v>0.60434917331863203</v>
      </c>
      <c r="D176" s="18">
        <v>0.57487890284948595</v>
      </c>
      <c r="E176" s="18">
        <v>0.63308042137115295</v>
      </c>
      <c r="F176" s="19"/>
      <c r="G176" s="18">
        <v>0.646329898215109</v>
      </c>
      <c r="H176" s="18">
        <v>0.61124790297718901</v>
      </c>
      <c r="I176" s="18">
        <v>0.67990390528028699</v>
      </c>
      <c r="J176" s="19"/>
      <c r="K176" s="18">
        <v>0.55317633280293299</v>
      </c>
      <c r="L176" s="18">
        <v>0.50449387853845595</v>
      </c>
      <c r="M176" s="18">
        <v>0.60085995985246698</v>
      </c>
      <c r="N176" s="19"/>
    </row>
    <row r="177" spans="1:14" ht="28.5" x14ac:dyDescent="0.25">
      <c r="A177" s="17" t="s">
        <v>492</v>
      </c>
      <c r="B177" s="17" t="s">
        <v>513</v>
      </c>
      <c r="C177" s="18">
        <v>6.9744075269153799E-2</v>
      </c>
      <c r="D177" s="18">
        <v>5.5248029050246901E-2</v>
      </c>
      <c r="E177" s="18">
        <v>8.7690577274726594E-2</v>
      </c>
      <c r="F177" s="19"/>
      <c r="G177" s="18">
        <v>6.0231656238920898E-2</v>
      </c>
      <c r="H177" s="18">
        <v>4.29099126694234E-2</v>
      </c>
      <c r="I177" s="18">
        <v>8.3932587054827895E-2</v>
      </c>
      <c r="J177" s="19"/>
      <c r="K177" s="18">
        <v>8.1339337217416194E-2</v>
      </c>
      <c r="L177" s="18">
        <v>5.8155578793665598E-2</v>
      </c>
      <c r="M177" s="18">
        <v>0.112659796950562</v>
      </c>
      <c r="N177" s="19"/>
    </row>
    <row r="178" spans="1:14" ht="71.25" x14ac:dyDescent="0.25">
      <c r="A178" s="17" t="s">
        <v>492</v>
      </c>
      <c r="B178" s="17" t="s">
        <v>514</v>
      </c>
      <c r="C178" s="18">
        <v>4.1696684748682E-3</v>
      </c>
      <c r="D178" s="18">
        <v>1.7238906650189E-3</v>
      </c>
      <c r="E178" s="18">
        <v>1.00504698640233E-2</v>
      </c>
      <c r="F178" s="19"/>
      <c r="G178" s="18">
        <v>4.3319862781585998E-3</v>
      </c>
      <c r="H178" s="18">
        <v>1.1150499187079E-3</v>
      </c>
      <c r="I178" s="18">
        <v>1.6674903018316999E-2</v>
      </c>
      <c r="J178" s="24" t="s">
        <v>501</v>
      </c>
      <c r="K178" s="18">
        <v>3.9718095031348998E-3</v>
      </c>
      <c r="L178" s="18">
        <v>1.4566276230846E-3</v>
      </c>
      <c r="M178" s="18">
        <v>1.07830962393315E-2</v>
      </c>
      <c r="N178" s="19"/>
    </row>
    <row r="179" spans="1:14" ht="28.5" x14ac:dyDescent="0.25">
      <c r="A179" s="17" t="s">
        <v>492</v>
      </c>
      <c r="B179" s="17" t="s">
        <v>515</v>
      </c>
      <c r="C179" s="18">
        <v>6.2275510346606004E-3</v>
      </c>
      <c r="D179" s="18">
        <v>3.2650959035038E-3</v>
      </c>
      <c r="E179" s="18">
        <v>1.18459276394666E-2</v>
      </c>
      <c r="F179" s="19"/>
      <c r="G179" s="18">
        <v>3.5253484962423001E-3</v>
      </c>
      <c r="H179" s="18">
        <v>1.2539307963525001E-3</v>
      </c>
      <c r="I179" s="18">
        <v>9.8706341503838006E-3</v>
      </c>
      <c r="J179" s="19"/>
      <c r="K179" s="18">
        <v>9.5214288769460993E-3</v>
      </c>
      <c r="L179" s="18">
        <v>4.1445344130067001E-3</v>
      </c>
      <c r="M179" s="18">
        <v>2.17218593785466E-2</v>
      </c>
      <c r="N179" s="19"/>
    </row>
    <row r="180" spans="1:14" ht="42.75" x14ac:dyDescent="0.25">
      <c r="A180" s="17" t="s">
        <v>492</v>
      </c>
      <c r="B180" s="17" t="s">
        <v>516</v>
      </c>
      <c r="C180" s="18">
        <v>1.9568850659104301E-2</v>
      </c>
      <c r="D180" s="18">
        <v>1.32003552241225E-2</v>
      </c>
      <c r="E180" s="18">
        <v>2.8919775187991801E-2</v>
      </c>
      <c r="F180" s="19"/>
      <c r="G180" s="18">
        <v>1.5229131554824801E-2</v>
      </c>
      <c r="H180" s="18">
        <v>8.5610777621772001E-3</v>
      </c>
      <c r="I180" s="18">
        <v>2.69496257037211E-2</v>
      </c>
      <c r="J180" s="19"/>
      <c r="K180" s="18">
        <v>2.48587963223545E-2</v>
      </c>
      <c r="L180" s="18">
        <v>1.46562108935233E-2</v>
      </c>
      <c r="M180" s="18">
        <v>4.1861939619128603E-2</v>
      </c>
      <c r="N180" s="19"/>
    </row>
    <row r="181" spans="1:14" x14ac:dyDescent="0.25">
      <c r="A181" s="17" t="s">
        <v>492</v>
      </c>
      <c r="B181" s="17" t="s">
        <v>517</v>
      </c>
      <c r="C181" s="18">
        <v>0.15777184428958799</v>
      </c>
      <c r="D181" s="18">
        <v>0.13675520819589701</v>
      </c>
      <c r="E181" s="18">
        <v>0.181339844296069</v>
      </c>
      <c r="F181" s="19"/>
      <c r="G181" s="18">
        <v>0.15867372565334201</v>
      </c>
      <c r="H181" s="18">
        <v>0.13395464284575501</v>
      </c>
      <c r="I181" s="18">
        <v>0.18696952539119399</v>
      </c>
      <c r="J181" s="19"/>
      <c r="K181" s="18">
        <v>0.156672486636633</v>
      </c>
      <c r="L181" s="18">
        <v>0.12500022638074801</v>
      </c>
      <c r="M181" s="18">
        <v>0.194585155256882</v>
      </c>
      <c r="N181" s="19"/>
    </row>
    <row r="182" spans="1:14" x14ac:dyDescent="0.25">
      <c r="A182" s="17" t="s">
        <v>492</v>
      </c>
      <c r="B182" s="17" t="s">
        <v>518</v>
      </c>
      <c r="C182" s="18">
        <v>3.3078827009122998E-3</v>
      </c>
      <c r="D182" s="18">
        <v>1.4325731494937001E-3</v>
      </c>
      <c r="E182" s="18">
        <v>7.6193344522039004E-3</v>
      </c>
      <c r="F182" s="19"/>
      <c r="G182" s="18">
        <v>2.9404724270582E-3</v>
      </c>
      <c r="H182" s="18">
        <v>7.4009733755209999E-4</v>
      </c>
      <c r="I182" s="18">
        <v>1.1606771307855901E-2</v>
      </c>
      <c r="J182" s="19"/>
      <c r="K182" s="18">
        <v>3.7557412691987999E-3</v>
      </c>
      <c r="L182" s="18">
        <v>1.3916844990787E-3</v>
      </c>
      <c r="M182" s="18">
        <v>1.00950288130571E-2</v>
      </c>
      <c r="N182" s="19"/>
    </row>
    <row r="183" spans="1:14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</row>
    <row r="184" spans="1:14" x14ac:dyDescent="0.25">
      <c r="A184" s="17" t="s">
        <v>492</v>
      </c>
      <c r="B184" s="17" t="s">
        <v>520</v>
      </c>
      <c r="C184" s="18">
        <v>1.2105756790599999E-4</v>
      </c>
      <c r="D184" s="18">
        <v>1.6922637097480001E-5</v>
      </c>
      <c r="E184" s="18">
        <v>8.6544133669850002E-4</v>
      </c>
      <c r="F184" s="19"/>
      <c r="G184" s="18">
        <v>2.2036971090380001E-4</v>
      </c>
      <c r="H184" s="18">
        <v>3.0703696395063401E-5</v>
      </c>
      <c r="I184" s="18">
        <v>1.5798090344897001E-3</v>
      </c>
      <c r="J184" s="19"/>
      <c r="K184" s="18">
        <v>0</v>
      </c>
      <c r="L184" s="19"/>
      <c r="M184" s="19"/>
      <c r="N184" s="19"/>
    </row>
    <row r="185" spans="1:14" x14ac:dyDescent="0.25">
      <c r="A185" s="20" t="s">
        <v>493</v>
      </c>
      <c r="B185" s="20" t="s">
        <v>509</v>
      </c>
      <c r="C185" s="21">
        <v>2.5130791754938101E-2</v>
      </c>
      <c r="D185" s="21">
        <v>1.47646975064409E-2</v>
      </c>
      <c r="E185" s="21">
        <v>4.24611218112654E-2</v>
      </c>
      <c r="F185" s="22"/>
      <c r="G185" s="21">
        <v>1.1526977798388899E-2</v>
      </c>
      <c r="H185" s="21">
        <v>4.2377564509297003E-3</v>
      </c>
      <c r="I185" s="21">
        <v>3.09642615579028E-2</v>
      </c>
      <c r="J185" s="24" t="s">
        <v>501</v>
      </c>
      <c r="K185" s="21">
        <v>4.1244653714615498E-2</v>
      </c>
      <c r="L185" s="21">
        <v>2.2367410944317E-2</v>
      </c>
      <c r="M185" s="21">
        <v>7.4834061159255699E-2</v>
      </c>
      <c r="N185" s="22"/>
    </row>
    <row r="186" spans="1:14" ht="42.75" x14ac:dyDescent="0.25">
      <c r="A186" s="20" t="s">
        <v>493</v>
      </c>
      <c r="B186" s="20" t="s">
        <v>510</v>
      </c>
      <c r="C186" s="21">
        <v>6.5649678385760997E-3</v>
      </c>
      <c r="D186" s="21">
        <v>3.0323183812501998E-3</v>
      </c>
      <c r="E186" s="21">
        <v>1.4154720786093099E-2</v>
      </c>
      <c r="F186" s="22"/>
      <c r="G186" s="21">
        <v>9.2559962493841998E-3</v>
      </c>
      <c r="H186" s="21">
        <v>4.0074830987884003E-3</v>
      </c>
      <c r="I186" s="21">
        <v>2.1231840533602799E-2</v>
      </c>
      <c r="J186" s="22"/>
      <c r="K186" s="21">
        <v>3.3774161358085999E-3</v>
      </c>
      <c r="L186" s="21">
        <v>4.6710908443919999E-4</v>
      </c>
      <c r="M186" s="21">
        <v>2.3985174908685E-2</v>
      </c>
      <c r="N186" s="24" t="s">
        <v>501</v>
      </c>
    </row>
    <row r="187" spans="1:14" ht="57" x14ac:dyDescent="0.25">
      <c r="A187" s="20" t="s">
        <v>493</v>
      </c>
      <c r="B187" s="20" t="s">
        <v>511</v>
      </c>
      <c r="C187" s="21">
        <v>0.11995536796776</v>
      </c>
      <c r="D187" s="21">
        <v>9.1636090738573095E-2</v>
      </c>
      <c r="E187" s="21">
        <v>0.15552798858744099</v>
      </c>
      <c r="F187" s="22"/>
      <c r="G187" s="21">
        <v>0.125863059427583</v>
      </c>
      <c r="H187" s="21">
        <v>8.9375262150030402E-2</v>
      </c>
      <c r="I187" s="21">
        <v>0.17439434409860199</v>
      </c>
      <c r="J187" s="22"/>
      <c r="K187" s="21">
        <v>0.112957644756607</v>
      </c>
      <c r="L187" s="21">
        <v>7.7594753332257696E-2</v>
      </c>
      <c r="M187" s="21">
        <v>0.161613060309964</v>
      </c>
      <c r="N187" s="22"/>
    </row>
    <row r="188" spans="1:14" ht="57" x14ac:dyDescent="0.25">
      <c r="A188" s="20" t="s">
        <v>493</v>
      </c>
      <c r="B188" s="20" t="s">
        <v>512</v>
      </c>
      <c r="C188" s="21">
        <v>0.50816145009643199</v>
      </c>
      <c r="D188" s="21">
        <v>0.46429079701887499</v>
      </c>
      <c r="E188" s="21">
        <v>0.55190676634465397</v>
      </c>
      <c r="F188" s="22"/>
      <c r="G188" s="21">
        <v>0.52040022778027994</v>
      </c>
      <c r="H188" s="21">
        <v>0.46382737500530802</v>
      </c>
      <c r="I188" s="21">
        <v>0.57645467846217402</v>
      </c>
      <c r="J188" s="22"/>
      <c r="K188" s="21">
        <v>0.49366448808397201</v>
      </c>
      <c r="L188" s="21">
        <v>0.43067314317111899</v>
      </c>
      <c r="M188" s="21">
        <v>0.55685761953537805</v>
      </c>
      <c r="N188" s="22"/>
    </row>
    <row r="189" spans="1:14" ht="28.5" x14ac:dyDescent="0.25">
      <c r="A189" s="20" t="s">
        <v>493</v>
      </c>
      <c r="B189" s="20" t="s">
        <v>513</v>
      </c>
      <c r="C189" s="21">
        <v>7.6519459252522806E-2</v>
      </c>
      <c r="D189" s="21">
        <v>5.58998787855065E-2</v>
      </c>
      <c r="E189" s="21">
        <v>0.103907804706449</v>
      </c>
      <c r="F189" s="22"/>
      <c r="G189" s="21">
        <v>7.0195586405728899E-2</v>
      </c>
      <c r="H189" s="21">
        <v>4.6309259650603098E-2</v>
      </c>
      <c r="I189" s="21">
        <v>0.10504542156837</v>
      </c>
      <c r="J189" s="22"/>
      <c r="K189" s="21">
        <v>8.4010153731973097E-2</v>
      </c>
      <c r="L189" s="21">
        <v>5.3603472435501502E-2</v>
      </c>
      <c r="M189" s="21">
        <v>0.129308418232807</v>
      </c>
      <c r="N189" s="22"/>
    </row>
    <row r="190" spans="1:14" ht="71.25" x14ac:dyDescent="0.25">
      <c r="A190" s="20" t="s">
        <v>493</v>
      </c>
      <c r="B190" s="20" t="s">
        <v>514</v>
      </c>
      <c r="C190" s="21">
        <v>1.37198803411386E-2</v>
      </c>
      <c r="D190" s="21">
        <v>6.4644139195605002E-3</v>
      </c>
      <c r="E190" s="21">
        <v>2.8881941854043001E-2</v>
      </c>
      <c r="F190" s="22"/>
      <c r="G190" s="21">
        <v>8.1414056204827997E-3</v>
      </c>
      <c r="H190" s="21">
        <v>2.5080808829346002E-3</v>
      </c>
      <c r="I190" s="21">
        <v>2.6096545281516899E-2</v>
      </c>
      <c r="J190" s="24" t="s">
        <v>501</v>
      </c>
      <c r="K190" s="21">
        <v>2.03276428319599E-2</v>
      </c>
      <c r="L190" s="21">
        <v>8.1236958274720009E-3</v>
      </c>
      <c r="M190" s="21">
        <v>4.9942042045418397E-2</v>
      </c>
      <c r="N190" s="24" t="s">
        <v>501</v>
      </c>
    </row>
    <row r="191" spans="1:14" ht="28.5" x14ac:dyDescent="0.25">
      <c r="A191" s="20" t="s">
        <v>493</v>
      </c>
      <c r="B191" s="20" t="s">
        <v>515</v>
      </c>
      <c r="C191" s="21">
        <v>1.31236662155158E-2</v>
      </c>
      <c r="D191" s="21">
        <v>6.3112034320142998E-3</v>
      </c>
      <c r="E191" s="21">
        <v>2.7089196510907399E-2</v>
      </c>
      <c r="F191" s="22"/>
      <c r="G191" s="21">
        <v>5.2902610776001001E-3</v>
      </c>
      <c r="H191" s="21">
        <v>1.6708414107915999E-3</v>
      </c>
      <c r="I191" s="21">
        <v>1.6619636765126299E-2</v>
      </c>
      <c r="J191" s="22"/>
      <c r="K191" s="21">
        <v>2.24024177090138E-2</v>
      </c>
      <c r="L191" s="21">
        <v>1.02631359541125E-2</v>
      </c>
      <c r="M191" s="21">
        <v>4.8200831398301398E-2</v>
      </c>
      <c r="N191" s="22"/>
    </row>
    <row r="192" spans="1:14" ht="42.75" x14ac:dyDescent="0.25">
      <c r="A192" s="20" t="s">
        <v>493</v>
      </c>
      <c r="B192" s="20" t="s">
        <v>516</v>
      </c>
      <c r="C192" s="21">
        <v>1.9999448651777399E-2</v>
      </c>
      <c r="D192" s="21">
        <v>1.05531570320383E-2</v>
      </c>
      <c r="E192" s="21">
        <v>3.7580111303900099E-2</v>
      </c>
      <c r="F192" s="22"/>
      <c r="G192" s="21">
        <v>1.80673156512869E-2</v>
      </c>
      <c r="H192" s="21">
        <v>8.2449640629574002E-3</v>
      </c>
      <c r="I192" s="21">
        <v>3.9129503561256399E-2</v>
      </c>
      <c r="J192" s="22"/>
      <c r="K192" s="21">
        <v>2.2288080689607599E-2</v>
      </c>
      <c r="L192" s="21">
        <v>8.3315534206634002E-3</v>
      </c>
      <c r="M192" s="21">
        <v>5.8250471656940299E-2</v>
      </c>
      <c r="N192" s="24" t="s">
        <v>501</v>
      </c>
    </row>
    <row r="193" spans="1:14" x14ac:dyDescent="0.25">
      <c r="A193" s="20" t="s">
        <v>493</v>
      </c>
      <c r="B193" s="20" t="s">
        <v>517</v>
      </c>
      <c r="C193" s="21">
        <v>0.21469738479248801</v>
      </c>
      <c r="D193" s="21">
        <v>0.183070021159845</v>
      </c>
      <c r="E193" s="21">
        <v>0.25011584275950999</v>
      </c>
      <c r="F193" s="22"/>
      <c r="G193" s="21">
        <v>0.22944279786584601</v>
      </c>
      <c r="H193" s="21">
        <v>0.18904301253052899</v>
      </c>
      <c r="I193" s="21">
        <v>0.27554277619011602</v>
      </c>
      <c r="J193" s="22"/>
      <c r="K193" s="21">
        <v>0.197231286567283</v>
      </c>
      <c r="L193" s="21">
        <v>0.15321263568542301</v>
      </c>
      <c r="M193" s="21">
        <v>0.25016054415556299</v>
      </c>
      <c r="N193" s="22"/>
    </row>
    <row r="194" spans="1:14" x14ac:dyDescent="0.25">
      <c r="A194" s="20" t="s">
        <v>493</v>
      </c>
      <c r="B194" s="20" t="s">
        <v>518</v>
      </c>
      <c r="C194" s="21">
        <v>2.1275830888508001E-3</v>
      </c>
      <c r="D194" s="21">
        <v>5.3045985505530005E-4</v>
      </c>
      <c r="E194" s="21">
        <v>8.4925099291119008E-3</v>
      </c>
      <c r="F194" s="22"/>
      <c r="G194" s="21">
        <v>1.8163721234206E-3</v>
      </c>
      <c r="H194" s="21">
        <v>2.5279834648430001E-4</v>
      </c>
      <c r="I194" s="21">
        <v>1.2925715046522001E-2</v>
      </c>
      <c r="J194" s="24" t="s">
        <v>501</v>
      </c>
      <c r="K194" s="21">
        <v>2.4962157791608001E-3</v>
      </c>
      <c r="L194" s="21">
        <v>3.3818739286909998E-4</v>
      </c>
      <c r="M194" s="21">
        <v>1.8174609645732899E-2</v>
      </c>
      <c r="N194" s="24" t="s">
        <v>501</v>
      </c>
    </row>
    <row r="195" spans="1:14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</row>
    <row r="196" spans="1:14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</row>
    <row r="197" spans="1:14" x14ac:dyDescent="0.25">
      <c r="A197" s="17" t="s">
        <v>494</v>
      </c>
      <c r="B197" s="17" t="s">
        <v>509</v>
      </c>
      <c r="C197" s="18">
        <v>1.40290338664605E-2</v>
      </c>
      <c r="D197" s="18">
        <v>7.3031559052786996E-3</v>
      </c>
      <c r="E197" s="18">
        <v>2.6782028246898799E-2</v>
      </c>
      <c r="F197" s="19"/>
      <c r="G197" s="18">
        <v>6.7743229141503996E-3</v>
      </c>
      <c r="H197" s="18">
        <v>2.2905513844974001E-3</v>
      </c>
      <c r="I197" s="18">
        <v>1.98603956583349E-2</v>
      </c>
      <c r="J197" s="19"/>
      <c r="K197" s="18">
        <v>2.21291474403893E-2</v>
      </c>
      <c r="L197" s="18">
        <v>1.0620123806390699E-2</v>
      </c>
      <c r="M197" s="18">
        <v>4.5536453278081701E-2</v>
      </c>
      <c r="N197" s="19"/>
    </row>
    <row r="198" spans="1:14" ht="42.75" x14ac:dyDescent="0.25">
      <c r="A198" s="17" t="s">
        <v>494</v>
      </c>
      <c r="B198" s="17" t="s">
        <v>510</v>
      </c>
      <c r="C198" s="18">
        <v>1.25964480729922E-2</v>
      </c>
      <c r="D198" s="18">
        <v>5.6691439099299003E-3</v>
      </c>
      <c r="E198" s="18">
        <v>2.77521887299041E-2</v>
      </c>
      <c r="F198" s="19"/>
      <c r="G198" s="18">
        <v>1.25734743713087E-2</v>
      </c>
      <c r="H198" s="18">
        <v>3.9857950923306001E-3</v>
      </c>
      <c r="I198" s="18">
        <v>3.8940529219866599E-2</v>
      </c>
      <c r="J198" s="24" t="s">
        <v>501</v>
      </c>
      <c r="K198" s="18">
        <v>1.26220989354556E-2</v>
      </c>
      <c r="L198" s="18">
        <v>4.0136374689479998E-3</v>
      </c>
      <c r="M198" s="18">
        <v>3.8971564592768598E-2</v>
      </c>
      <c r="N198" s="24" t="s">
        <v>501</v>
      </c>
    </row>
    <row r="199" spans="1:14" ht="57" x14ac:dyDescent="0.25">
      <c r="A199" s="17" t="s">
        <v>494</v>
      </c>
      <c r="B199" s="17" t="s">
        <v>511</v>
      </c>
      <c r="C199" s="18">
        <v>3.9749826787244098E-2</v>
      </c>
      <c r="D199" s="18">
        <v>2.6986958698202002E-2</v>
      </c>
      <c r="E199" s="18">
        <v>5.8187646547768902E-2</v>
      </c>
      <c r="F199" s="19"/>
      <c r="G199" s="18">
        <v>3.0283875528017801E-2</v>
      </c>
      <c r="H199" s="18">
        <v>1.9078967949366098E-2</v>
      </c>
      <c r="I199" s="18">
        <v>4.7748999520924602E-2</v>
      </c>
      <c r="J199" s="19"/>
      <c r="K199" s="18">
        <v>5.0318859900905899E-2</v>
      </c>
      <c r="L199" s="18">
        <v>2.8761116600818499E-2</v>
      </c>
      <c r="M199" s="18">
        <v>8.6594425326441293E-2</v>
      </c>
      <c r="N199" s="19"/>
    </row>
    <row r="200" spans="1:14" ht="57" x14ac:dyDescent="0.25">
      <c r="A200" s="17" t="s">
        <v>494</v>
      </c>
      <c r="B200" s="17" t="s">
        <v>512</v>
      </c>
      <c r="C200" s="18">
        <v>0.44192388117203502</v>
      </c>
      <c r="D200" s="18">
        <v>0.40475324358180098</v>
      </c>
      <c r="E200" s="18">
        <v>0.47975682185224899</v>
      </c>
      <c r="F200" s="19"/>
      <c r="G200" s="18">
        <v>0.47282077399231598</v>
      </c>
      <c r="H200" s="18">
        <v>0.42011235098661598</v>
      </c>
      <c r="I200" s="18">
        <v>0.52614210208171297</v>
      </c>
      <c r="J200" s="19"/>
      <c r="K200" s="18">
        <v>0.407426525926463</v>
      </c>
      <c r="L200" s="18">
        <v>0.35153880372921797</v>
      </c>
      <c r="M200" s="18">
        <v>0.46581679328473702</v>
      </c>
      <c r="N200" s="19"/>
    </row>
    <row r="201" spans="1:14" ht="28.5" x14ac:dyDescent="0.25">
      <c r="A201" s="17" t="s">
        <v>494</v>
      </c>
      <c r="B201" s="17" t="s">
        <v>513</v>
      </c>
      <c r="C201" s="18">
        <v>0.27530693030875503</v>
      </c>
      <c r="D201" s="18">
        <v>0.23850187145820101</v>
      </c>
      <c r="E201" s="18">
        <v>0.31543894386059002</v>
      </c>
      <c r="F201" s="19"/>
      <c r="G201" s="18">
        <v>0.27082655086359703</v>
      </c>
      <c r="H201" s="18">
        <v>0.22199238165913901</v>
      </c>
      <c r="I201" s="18">
        <v>0.32590330326699402</v>
      </c>
      <c r="J201" s="19"/>
      <c r="K201" s="18">
        <v>0.28030941525938202</v>
      </c>
      <c r="L201" s="18">
        <v>0.23317464960930301</v>
      </c>
      <c r="M201" s="18">
        <v>0.33283659686436801</v>
      </c>
      <c r="N201" s="19"/>
    </row>
    <row r="202" spans="1:14" ht="71.25" x14ac:dyDescent="0.25">
      <c r="A202" s="17" t="s">
        <v>494</v>
      </c>
      <c r="B202" s="17" t="s">
        <v>514</v>
      </c>
      <c r="C202" s="18">
        <v>1.3279024923729E-2</v>
      </c>
      <c r="D202" s="18">
        <v>5.7338243068686002E-3</v>
      </c>
      <c r="E202" s="18">
        <v>3.0448970083091002E-2</v>
      </c>
      <c r="F202" s="19"/>
      <c r="G202" s="18">
        <v>1.0926369638563801E-2</v>
      </c>
      <c r="H202" s="18">
        <v>3.3465778380178E-3</v>
      </c>
      <c r="I202" s="18">
        <v>3.5069828985782703E-2</v>
      </c>
      <c r="J202" s="24" t="s">
        <v>501</v>
      </c>
      <c r="K202" s="18">
        <v>1.5905838746556E-2</v>
      </c>
      <c r="L202" s="18">
        <v>5.5412055479319997E-3</v>
      </c>
      <c r="M202" s="18">
        <v>4.47841063766505E-2</v>
      </c>
      <c r="N202" s="24" t="s">
        <v>501</v>
      </c>
    </row>
    <row r="203" spans="1:14" ht="28.5" x14ac:dyDescent="0.25">
      <c r="A203" s="17" t="s">
        <v>494</v>
      </c>
      <c r="B203" s="17" t="s">
        <v>515</v>
      </c>
      <c r="C203" s="18">
        <v>2.6335265041303998E-2</v>
      </c>
      <c r="D203" s="18">
        <v>1.5750327074760699E-2</v>
      </c>
      <c r="E203" s="18">
        <v>4.3717798179114302E-2</v>
      </c>
      <c r="F203" s="19"/>
      <c r="G203" s="18">
        <v>1.8573276655250302E-2</v>
      </c>
      <c r="H203" s="18">
        <v>9.2784315359845E-3</v>
      </c>
      <c r="I203" s="18">
        <v>3.6833232706902697E-2</v>
      </c>
      <c r="J203" s="19"/>
      <c r="K203" s="18">
        <v>3.5001769868285799E-2</v>
      </c>
      <c r="L203" s="18">
        <v>1.80756312471003E-2</v>
      </c>
      <c r="M203" s="18">
        <v>6.6700999602368305E-2</v>
      </c>
      <c r="N203" s="19"/>
    </row>
    <row r="204" spans="1:14" ht="42.75" x14ac:dyDescent="0.25">
      <c r="A204" s="17" t="s">
        <v>494</v>
      </c>
      <c r="B204" s="17" t="s">
        <v>516</v>
      </c>
      <c r="C204" s="18">
        <v>0.104854816983906</v>
      </c>
      <c r="D204" s="18">
        <v>7.9584261995825398E-2</v>
      </c>
      <c r="E204" s="18">
        <v>0.13695560050510899</v>
      </c>
      <c r="F204" s="19"/>
      <c r="G204" s="18">
        <v>0.120063583159077</v>
      </c>
      <c r="H204" s="18">
        <v>8.7219414684092306E-2</v>
      </c>
      <c r="I204" s="18">
        <v>0.16306632570527099</v>
      </c>
      <c r="J204" s="19"/>
      <c r="K204" s="18">
        <v>8.7873749902385903E-2</v>
      </c>
      <c r="L204" s="18">
        <v>5.6038103383617997E-2</v>
      </c>
      <c r="M204" s="18">
        <v>0.13520496342678301</v>
      </c>
      <c r="N204" s="19"/>
    </row>
    <row r="205" spans="1:14" x14ac:dyDescent="0.25">
      <c r="A205" s="17" t="s">
        <v>494</v>
      </c>
      <c r="B205" s="17" t="s">
        <v>517</v>
      </c>
      <c r="C205" s="18">
        <v>6.7858599066399003E-2</v>
      </c>
      <c r="D205" s="18">
        <v>5.1488338152452399E-2</v>
      </c>
      <c r="E205" s="18">
        <v>8.8945567314909504E-2</v>
      </c>
      <c r="F205" s="19"/>
      <c r="G205" s="18">
        <v>5.0964988692342297E-2</v>
      </c>
      <c r="H205" s="18">
        <v>3.2624973136706099E-2</v>
      </c>
      <c r="I205" s="18">
        <v>7.8775235235647195E-2</v>
      </c>
      <c r="J205" s="19"/>
      <c r="K205" s="18">
        <v>8.6720847831801604E-2</v>
      </c>
      <c r="L205" s="18">
        <v>5.9170957498893798E-2</v>
      </c>
      <c r="M205" s="18">
        <v>0.12538838307780001</v>
      </c>
      <c r="N205" s="19"/>
    </row>
    <row r="206" spans="1:14" x14ac:dyDescent="0.25">
      <c r="A206" s="17" t="s">
        <v>494</v>
      </c>
      <c r="B206" s="17" t="s">
        <v>518</v>
      </c>
      <c r="C206" s="18">
        <v>3.2668725816221E-3</v>
      </c>
      <c r="D206" s="18">
        <v>8.4832422859759996E-4</v>
      </c>
      <c r="E206" s="18">
        <v>1.2494409044507999E-2</v>
      </c>
      <c r="F206" s="19"/>
      <c r="G206" s="18">
        <v>6.1927841853774996E-3</v>
      </c>
      <c r="H206" s="18">
        <v>1.5935014742902999E-3</v>
      </c>
      <c r="I206" s="18">
        <v>2.3751065732090501E-2</v>
      </c>
      <c r="J206" s="24" t="s">
        <v>501</v>
      </c>
      <c r="K206" s="18">
        <v>0</v>
      </c>
      <c r="L206" s="19"/>
      <c r="M206" s="19"/>
      <c r="N206" s="19"/>
    </row>
    <row r="207" spans="1:14" x14ac:dyDescent="0.25">
      <c r="A207" s="17" t="s">
        <v>494</v>
      </c>
      <c r="B207" s="17" t="s">
        <v>519</v>
      </c>
      <c r="C207" s="18">
        <v>0</v>
      </c>
      <c r="D207" s="19"/>
      <c r="E207" s="19"/>
      <c r="F207" s="19"/>
      <c r="G207" s="18">
        <v>0</v>
      </c>
      <c r="H207" s="19"/>
      <c r="I207" s="19"/>
      <c r="J207" s="19"/>
      <c r="K207" s="18">
        <v>0</v>
      </c>
      <c r="L207" s="19"/>
      <c r="M207" s="19"/>
      <c r="N207" s="19"/>
    </row>
    <row r="208" spans="1:14" x14ac:dyDescent="0.25">
      <c r="A208" s="17" t="s">
        <v>494</v>
      </c>
      <c r="B208" s="17" t="s">
        <v>520</v>
      </c>
      <c r="C208" s="18">
        <v>7.9930119555369995E-4</v>
      </c>
      <c r="D208" s="18">
        <v>1.108058732368E-4</v>
      </c>
      <c r="E208" s="18">
        <v>5.7412174624736998E-3</v>
      </c>
      <c r="F208" s="19"/>
      <c r="G208" s="18">
        <v>0</v>
      </c>
      <c r="H208" s="19"/>
      <c r="I208" s="19"/>
      <c r="J208" s="19"/>
      <c r="K208" s="18">
        <v>1.6917461883760999E-3</v>
      </c>
      <c r="L208" s="18">
        <v>2.349582206158E-4</v>
      </c>
      <c r="M208" s="18">
        <v>1.20718478613536E-2</v>
      </c>
      <c r="N208" s="24" t="s">
        <v>501</v>
      </c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G1:N3"/>
    <mergeCell ref="A4"/>
    <mergeCell ref="A3"/>
    <mergeCell ref="A2"/>
    <mergeCell ref="B1:F3"/>
    <mergeCell ref="A1"/>
  </mergeCells>
  <hyperlinks>
    <hyperlink ref="A1" location="'PADC_VDC'!A1" display="◄ ANTERIOR"/>
    <hyperlink ref="A2" location="'Índice'!A1" display="ÍNDICE"/>
    <hyperlink ref="A3" location="'P_FUENTE_INFO_COM_1_ET'!A1" display="SIGUIENTE ►"/>
  </hyperlinks>
  <pageMargins left="0.75" right="0.75" top="1" bottom="1" header="0.5" footer="0.5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523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7.8848387320129595E-2</v>
      </c>
      <c r="D5" s="18">
        <v>7.4678237344285595E-2</v>
      </c>
      <c r="E5" s="18">
        <v>8.3230459126102899E-2</v>
      </c>
      <c r="F5" s="19"/>
      <c r="G5" s="18">
        <v>7.0243288235983206E-2</v>
      </c>
      <c r="H5" s="18">
        <v>6.1970678715902797E-2</v>
      </c>
      <c r="I5" s="18">
        <v>7.95266019304985E-2</v>
      </c>
      <c r="J5" s="19"/>
      <c r="K5" s="18">
        <v>8.9386596824715794E-2</v>
      </c>
      <c r="L5" s="18">
        <v>8.3450666052211006E-2</v>
      </c>
      <c r="M5" s="18">
        <v>9.57006697541085E-2</v>
      </c>
      <c r="N5" s="19"/>
      <c r="O5" s="18">
        <v>6.3017049478188897E-2</v>
      </c>
      <c r="P5" s="18">
        <v>5.6715255711555203E-2</v>
      </c>
      <c r="Q5" s="18">
        <v>6.9967116185068304E-2</v>
      </c>
      <c r="R5" s="19"/>
    </row>
    <row r="6" spans="1:18" ht="42.75" x14ac:dyDescent="0.25">
      <c r="A6" s="17" t="s">
        <v>478</v>
      </c>
      <c r="B6" s="17" t="s">
        <v>510</v>
      </c>
      <c r="C6" s="18">
        <v>2.8768102064768899E-2</v>
      </c>
      <c r="D6" s="18">
        <v>2.63862494764316E-2</v>
      </c>
      <c r="E6" s="18">
        <v>3.1358036491430798E-2</v>
      </c>
      <c r="F6" s="19"/>
      <c r="G6" s="18">
        <v>4.8904139939102698E-2</v>
      </c>
      <c r="H6" s="18">
        <v>4.2052776744612802E-2</v>
      </c>
      <c r="I6" s="18">
        <v>5.68055550982004E-2</v>
      </c>
      <c r="J6" s="19"/>
      <c r="K6" s="18">
        <v>1.8903129216922901E-2</v>
      </c>
      <c r="L6" s="18">
        <v>1.6330615665248901E-2</v>
      </c>
      <c r="M6" s="18">
        <v>2.1871872699771401E-2</v>
      </c>
      <c r="N6" s="19"/>
      <c r="O6" s="18">
        <v>3.2630889503418803E-2</v>
      </c>
      <c r="P6" s="18">
        <v>2.8682022831918098E-2</v>
      </c>
      <c r="Q6" s="18">
        <v>3.7102658678830898E-2</v>
      </c>
      <c r="R6" s="19"/>
    </row>
    <row r="7" spans="1:18" ht="57" x14ac:dyDescent="0.25">
      <c r="A7" s="17" t="s">
        <v>478</v>
      </c>
      <c r="B7" s="17" t="s">
        <v>511</v>
      </c>
      <c r="C7" s="18">
        <v>0.19158473995009301</v>
      </c>
      <c r="D7" s="18">
        <v>0.18551525726981699</v>
      </c>
      <c r="E7" s="18">
        <v>0.19780457170201399</v>
      </c>
      <c r="F7" s="19"/>
      <c r="G7" s="18">
        <v>0.16111905982177199</v>
      </c>
      <c r="H7" s="18">
        <v>0.14906518991569101</v>
      </c>
      <c r="I7" s="18">
        <v>0.17394839156210301</v>
      </c>
      <c r="J7" s="19"/>
      <c r="K7" s="18">
        <v>0.17741235855231399</v>
      </c>
      <c r="L7" s="18">
        <v>0.169552416264034</v>
      </c>
      <c r="M7" s="18">
        <v>0.185555250854158</v>
      </c>
      <c r="N7" s="19"/>
      <c r="O7" s="18">
        <v>0.25100431297821502</v>
      </c>
      <c r="P7" s="18">
        <v>0.23980081598021799</v>
      </c>
      <c r="Q7" s="18">
        <v>0.262550461006956</v>
      </c>
      <c r="R7" s="19"/>
    </row>
    <row r="8" spans="1:18" ht="57" x14ac:dyDescent="0.25">
      <c r="A8" s="17" t="s">
        <v>478</v>
      </c>
      <c r="B8" s="17" t="s">
        <v>512</v>
      </c>
      <c r="C8" s="18">
        <v>0.45603629001726698</v>
      </c>
      <c r="D8" s="18">
        <v>0.448761003561994</v>
      </c>
      <c r="E8" s="18">
        <v>0.46333038594291698</v>
      </c>
      <c r="F8" s="19"/>
      <c r="G8" s="18">
        <v>0.58407120073871499</v>
      </c>
      <c r="H8" s="18">
        <v>0.56747625892863995</v>
      </c>
      <c r="I8" s="18">
        <v>0.60047769779142501</v>
      </c>
      <c r="J8" s="19"/>
      <c r="K8" s="18">
        <v>0.498520000064053</v>
      </c>
      <c r="L8" s="18">
        <v>0.48868645069453498</v>
      </c>
      <c r="M8" s="18">
        <v>0.50835469448939896</v>
      </c>
      <c r="N8" s="19"/>
      <c r="O8" s="18">
        <v>0.244622055611665</v>
      </c>
      <c r="P8" s="18">
        <v>0.23397525246617801</v>
      </c>
      <c r="Q8" s="18">
        <v>0.25559168179770397</v>
      </c>
      <c r="R8" s="19"/>
    </row>
    <row r="9" spans="1:18" ht="28.5" x14ac:dyDescent="0.25">
      <c r="A9" s="17" t="s">
        <v>478</v>
      </c>
      <c r="B9" s="17" t="s">
        <v>513</v>
      </c>
      <c r="C9" s="18">
        <v>0.12486232926988899</v>
      </c>
      <c r="D9" s="18">
        <v>0.11977375454087701</v>
      </c>
      <c r="E9" s="18">
        <v>0.130135129759375</v>
      </c>
      <c r="F9" s="19"/>
      <c r="G9" s="18">
        <v>8.3417940174878497E-2</v>
      </c>
      <c r="H9" s="18">
        <v>7.4052567359597699E-2</v>
      </c>
      <c r="I9" s="18">
        <v>9.3847698790549994E-2</v>
      </c>
      <c r="J9" s="19"/>
      <c r="K9" s="18">
        <v>0.101534858133041</v>
      </c>
      <c r="L9" s="18">
        <v>9.5252413418202897E-2</v>
      </c>
      <c r="M9" s="18">
        <v>0.108182120130367</v>
      </c>
      <c r="N9" s="19"/>
      <c r="O9" s="18">
        <v>0.21477353109365099</v>
      </c>
      <c r="P9" s="18">
        <v>0.20365231709730999</v>
      </c>
      <c r="Q9" s="18">
        <v>0.22632945652183301</v>
      </c>
      <c r="R9" s="19"/>
    </row>
    <row r="10" spans="1:18" ht="71.25" x14ac:dyDescent="0.25">
      <c r="A10" s="17" t="s">
        <v>478</v>
      </c>
      <c r="B10" s="17" t="s">
        <v>514</v>
      </c>
      <c r="C10" s="18">
        <v>1.7810903511616599E-2</v>
      </c>
      <c r="D10" s="18">
        <v>1.5606474965871499E-2</v>
      </c>
      <c r="E10" s="18">
        <v>2.03202819701572E-2</v>
      </c>
      <c r="F10" s="19"/>
      <c r="G10" s="18">
        <v>1.52748147653662E-2</v>
      </c>
      <c r="H10" s="18">
        <v>1.1392823197852999E-2</v>
      </c>
      <c r="I10" s="18">
        <v>2.0452191574434599E-2</v>
      </c>
      <c r="J10" s="19"/>
      <c r="K10" s="18">
        <v>1.81751509663453E-2</v>
      </c>
      <c r="L10" s="18">
        <v>1.5157905097392999E-2</v>
      </c>
      <c r="M10" s="18">
        <v>2.17797104063421E-2</v>
      </c>
      <c r="N10" s="19"/>
      <c r="O10" s="18">
        <v>1.9294162287049998E-2</v>
      </c>
      <c r="P10" s="18">
        <v>1.5550292328265601E-2</v>
      </c>
      <c r="Q10" s="18">
        <v>2.3917502892888302E-2</v>
      </c>
      <c r="R10" s="19"/>
    </row>
    <row r="11" spans="1:18" ht="28.5" x14ac:dyDescent="0.25">
      <c r="A11" s="17" t="s">
        <v>478</v>
      </c>
      <c r="B11" s="17" t="s">
        <v>515</v>
      </c>
      <c r="C11" s="18">
        <v>1.31488310268298E-2</v>
      </c>
      <c r="D11" s="18">
        <v>1.1532733222189499E-2</v>
      </c>
      <c r="E11" s="18">
        <v>1.4987960979048099E-2</v>
      </c>
      <c r="F11" s="19"/>
      <c r="G11" s="18">
        <v>8.0240573329069999E-3</v>
      </c>
      <c r="H11" s="18">
        <v>5.6003463969112001E-3</v>
      </c>
      <c r="I11" s="18">
        <v>1.14845844912032E-2</v>
      </c>
      <c r="J11" s="19"/>
      <c r="K11" s="18">
        <v>1.46867696666586E-2</v>
      </c>
      <c r="L11" s="18">
        <v>1.22903750751817E-2</v>
      </c>
      <c r="M11" s="18">
        <v>1.7542118051596299E-2</v>
      </c>
      <c r="N11" s="19"/>
      <c r="O11" s="18">
        <v>1.4347551744981001E-2</v>
      </c>
      <c r="P11" s="18">
        <v>1.1683220667045101E-2</v>
      </c>
      <c r="Q11" s="18">
        <v>1.7608651883114598E-2</v>
      </c>
      <c r="R11" s="19"/>
    </row>
    <row r="12" spans="1:18" ht="42.75" x14ac:dyDescent="0.25">
      <c r="A12" s="17" t="s">
        <v>478</v>
      </c>
      <c r="B12" s="17" t="s">
        <v>516</v>
      </c>
      <c r="C12" s="18">
        <v>1.6871689002408902E-2</v>
      </c>
      <c r="D12" s="18">
        <v>1.5262529291525599E-2</v>
      </c>
      <c r="E12" s="18">
        <v>1.8647293038686098E-2</v>
      </c>
      <c r="F12" s="19"/>
      <c r="G12" s="18">
        <v>8.2970369955398006E-3</v>
      </c>
      <c r="H12" s="18">
        <v>5.8617672932193996E-3</v>
      </c>
      <c r="I12" s="18">
        <v>1.17320991343586E-2</v>
      </c>
      <c r="J12" s="19"/>
      <c r="K12" s="18">
        <v>1.9252004390595798E-2</v>
      </c>
      <c r="L12" s="18">
        <v>1.68267222267297E-2</v>
      </c>
      <c r="M12" s="18">
        <v>2.20190204427551E-2</v>
      </c>
      <c r="N12" s="19"/>
      <c r="O12" s="18">
        <v>1.93100782449269E-2</v>
      </c>
      <c r="P12" s="18">
        <v>1.65699422173274E-2</v>
      </c>
      <c r="Q12" s="18">
        <v>2.2492980741908E-2</v>
      </c>
      <c r="R12" s="19"/>
    </row>
    <row r="13" spans="1:18" x14ac:dyDescent="0.25">
      <c r="A13" s="17" t="s">
        <v>478</v>
      </c>
      <c r="B13" s="17" t="s">
        <v>517</v>
      </c>
      <c r="C13" s="18">
        <v>6.4783979849200396E-2</v>
      </c>
      <c r="D13" s="18">
        <v>6.2038172447871499E-2</v>
      </c>
      <c r="E13" s="18">
        <v>6.7642552318215907E-2</v>
      </c>
      <c r="F13" s="19"/>
      <c r="G13" s="18">
        <v>1.6743675699040401E-2</v>
      </c>
      <c r="H13" s="18">
        <v>1.36952555264082E-2</v>
      </c>
      <c r="I13" s="18">
        <v>2.0456568744640798E-2</v>
      </c>
      <c r="J13" s="19"/>
      <c r="K13" s="18">
        <v>5.3211091099170903E-2</v>
      </c>
      <c r="L13" s="18">
        <v>4.9743903738815598E-2</v>
      </c>
      <c r="M13" s="18">
        <v>5.6905472030632301E-2</v>
      </c>
      <c r="N13" s="19"/>
      <c r="O13" s="18">
        <v>0.13431331329778601</v>
      </c>
      <c r="P13" s="18">
        <v>0.126867496457893</v>
      </c>
      <c r="Q13" s="18">
        <v>0.14212499104933399</v>
      </c>
      <c r="R13" s="19"/>
    </row>
    <row r="14" spans="1:18" x14ac:dyDescent="0.25">
      <c r="A14" s="17" t="s">
        <v>478</v>
      </c>
      <c r="B14" s="17" t="s">
        <v>518</v>
      </c>
      <c r="C14" s="18">
        <v>5.9040797225757002E-3</v>
      </c>
      <c r="D14" s="18">
        <v>4.9055003352034996E-3</v>
      </c>
      <c r="E14" s="18">
        <v>7.1044818581010001E-3</v>
      </c>
      <c r="F14" s="19"/>
      <c r="G14" s="18">
        <v>3.1003877101493998E-3</v>
      </c>
      <c r="H14" s="18">
        <v>1.7824603413017E-3</v>
      </c>
      <c r="I14" s="18">
        <v>5.3875136928653996E-3</v>
      </c>
      <c r="J14" s="19"/>
      <c r="K14" s="18">
        <v>7.8200778034844005E-3</v>
      </c>
      <c r="L14" s="18">
        <v>6.2730308427691997E-3</v>
      </c>
      <c r="M14" s="18">
        <v>9.7449140810986004E-3</v>
      </c>
      <c r="N14" s="19"/>
      <c r="O14" s="18">
        <v>4.1496325135936003E-3</v>
      </c>
      <c r="P14" s="18">
        <v>2.8857602767489998E-3</v>
      </c>
      <c r="Q14" s="18">
        <v>5.9637303432085002E-3</v>
      </c>
      <c r="R14" s="19"/>
    </row>
    <row r="15" spans="1:18" x14ac:dyDescent="0.25">
      <c r="A15" s="17" t="s">
        <v>478</v>
      </c>
      <c r="B15" s="17" t="s">
        <v>519</v>
      </c>
      <c r="C15" s="18">
        <v>1.1745095343188999E-3</v>
      </c>
      <c r="D15" s="18">
        <v>7.946074393182E-4</v>
      </c>
      <c r="E15" s="18">
        <v>1.7357274407934001E-3</v>
      </c>
      <c r="F15" s="19"/>
      <c r="G15" s="18">
        <v>8.0439858654059995E-4</v>
      </c>
      <c r="H15" s="18">
        <v>2.5116208952900002E-4</v>
      </c>
      <c r="I15" s="18">
        <v>2.5731165638912001E-3</v>
      </c>
      <c r="J15" s="19"/>
      <c r="K15" s="18">
        <v>7.3427488294729995E-4</v>
      </c>
      <c r="L15" s="18">
        <v>3.2922140869849999E-4</v>
      </c>
      <c r="M15" s="18">
        <v>1.6368648677787001E-3</v>
      </c>
      <c r="N15" s="19"/>
      <c r="O15" s="18">
        <v>2.4976021218308E-3</v>
      </c>
      <c r="P15" s="18">
        <v>1.6180300423467001E-3</v>
      </c>
      <c r="Q15" s="18">
        <v>3.8534700460161001E-3</v>
      </c>
      <c r="R15" s="19"/>
    </row>
    <row r="16" spans="1:18" x14ac:dyDescent="0.25">
      <c r="A16" s="17" t="s">
        <v>478</v>
      </c>
      <c r="B16" s="17" t="s">
        <v>520</v>
      </c>
      <c r="C16" s="18">
        <v>2.0615873089649999E-4</v>
      </c>
      <c r="D16" s="18">
        <v>9.34179086071159E-5</v>
      </c>
      <c r="E16" s="18">
        <v>4.5489821424750002E-4</v>
      </c>
      <c r="F16" s="19"/>
      <c r="G16" s="18">
        <v>0</v>
      </c>
      <c r="H16" s="19"/>
      <c r="I16" s="19"/>
      <c r="J16" s="19"/>
      <c r="K16" s="18">
        <v>3.6368839975380003E-4</v>
      </c>
      <c r="L16" s="18">
        <v>1.5904367109760001E-4</v>
      </c>
      <c r="M16" s="18">
        <v>8.3143469729900004E-4</v>
      </c>
      <c r="N16" s="19"/>
      <c r="O16" s="18">
        <v>3.9821124690528502E-5</v>
      </c>
      <c r="P16" s="18">
        <v>9.9435843901313395E-6</v>
      </c>
      <c r="Q16" s="18">
        <v>1.5945755227009999E-4</v>
      </c>
      <c r="R16" s="19"/>
    </row>
    <row r="17" spans="1:18" x14ac:dyDescent="0.25">
      <c r="A17" s="20" t="s">
        <v>479</v>
      </c>
      <c r="B17" s="20" t="s">
        <v>509</v>
      </c>
      <c r="C17" s="21">
        <v>6.6964359757565303E-2</v>
      </c>
      <c r="D17" s="21">
        <v>5.1653611070905499E-2</v>
      </c>
      <c r="E17" s="21">
        <v>8.63999328119959E-2</v>
      </c>
      <c r="F17" s="22"/>
      <c r="G17" s="21">
        <v>5.64212188659012E-2</v>
      </c>
      <c r="H17" s="21">
        <v>3.3017115560930697E-2</v>
      </c>
      <c r="I17" s="21">
        <v>9.4789026553843803E-2</v>
      </c>
      <c r="J17" s="22"/>
      <c r="K17" s="21">
        <v>6.8922156412739494E-2</v>
      </c>
      <c r="L17" s="21">
        <v>4.9458552102482602E-2</v>
      </c>
      <c r="M17" s="21">
        <v>9.5277585056064804E-2</v>
      </c>
      <c r="N17" s="22"/>
      <c r="O17" s="21">
        <v>7.4346797889478206E-2</v>
      </c>
      <c r="P17" s="21">
        <v>4.6793671318167897E-2</v>
      </c>
      <c r="Q17" s="21">
        <v>0.116146943582786</v>
      </c>
      <c r="R17" s="22"/>
    </row>
    <row r="18" spans="1:18" ht="42.75" x14ac:dyDescent="0.25">
      <c r="A18" s="20" t="s">
        <v>479</v>
      </c>
      <c r="B18" s="20" t="s">
        <v>510</v>
      </c>
      <c r="C18" s="21">
        <v>2.4695020377810899E-2</v>
      </c>
      <c r="D18" s="21">
        <v>1.61864246263588E-2</v>
      </c>
      <c r="E18" s="21">
        <v>3.7505755443256399E-2</v>
      </c>
      <c r="F18" s="22"/>
      <c r="G18" s="21">
        <v>3.96365556494606E-2</v>
      </c>
      <c r="H18" s="21">
        <v>2.0549627657439101E-2</v>
      </c>
      <c r="I18" s="21">
        <v>7.5092626536898299E-2</v>
      </c>
      <c r="J18" s="24" t="s">
        <v>501</v>
      </c>
      <c r="K18" s="21">
        <v>1.2128976929854899E-2</v>
      </c>
      <c r="L18" s="21">
        <v>4.9758606195871996E-3</v>
      </c>
      <c r="M18" s="21">
        <v>2.92627379050929E-2</v>
      </c>
      <c r="N18" s="22"/>
      <c r="O18" s="21">
        <v>3.52995679042198E-2</v>
      </c>
      <c r="P18" s="21">
        <v>1.77081235073611E-2</v>
      </c>
      <c r="Q18" s="21">
        <v>6.9136567327873003E-2</v>
      </c>
      <c r="R18" s="24" t="s">
        <v>501</v>
      </c>
    </row>
    <row r="19" spans="1:18" ht="57" x14ac:dyDescent="0.25">
      <c r="A19" s="20" t="s">
        <v>479</v>
      </c>
      <c r="B19" s="20" t="s">
        <v>511</v>
      </c>
      <c r="C19" s="21">
        <v>0.114713565329601</v>
      </c>
      <c r="D19" s="21">
        <v>9.51841793322004E-2</v>
      </c>
      <c r="E19" s="21">
        <v>0.13764035326197799</v>
      </c>
      <c r="F19" s="22"/>
      <c r="G19" s="21">
        <v>0.114056991535205</v>
      </c>
      <c r="H19" s="21">
        <v>8.0416028126905403E-2</v>
      </c>
      <c r="I19" s="21">
        <v>0.15933278236232001</v>
      </c>
      <c r="J19" s="22"/>
      <c r="K19" s="21">
        <v>9.9349275763098405E-2</v>
      </c>
      <c r="L19" s="21">
        <v>7.4148248170938499E-2</v>
      </c>
      <c r="M19" s="21">
        <v>0.13189528714202001</v>
      </c>
      <c r="N19" s="22"/>
      <c r="O19" s="21">
        <v>0.14849252452932599</v>
      </c>
      <c r="P19" s="21">
        <v>0.109330005613946</v>
      </c>
      <c r="Q19" s="21">
        <v>0.198555952185445</v>
      </c>
      <c r="R19" s="22"/>
    </row>
    <row r="20" spans="1:18" ht="57" x14ac:dyDescent="0.25">
      <c r="A20" s="20" t="s">
        <v>479</v>
      </c>
      <c r="B20" s="20" t="s">
        <v>512</v>
      </c>
      <c r="C20" s="21">
        <v>0.62016294722405696</v>
      </c>
      <c r="D20" s="21">
        <v>0.587040381993018</v>
      </c>
      <c r="E20" s="21">
        <v>0.65220280297102495</v>
      </c>
      <c r="F20" s="22"/>
      <c r="G20" s="21">
        <v>0.734470337076917</v>
      </c>
      <c r="H20" s="21">
        <v>0.67231859285975704</v>
      </c>
      <c r="I20" s="21">
        <v>0.78854138626728798</v>
      </c>
      <c r="J20" s="22"/>
      <c r="K20" s="21">
        <v>0.68969629068639904</v>
      </c>
      <c r="L20" s="21">
        <v>0.64753536608025597</v>
      </c>
      <c r="M20" s="21">
        <v>0.72892523702373302</v>
      </c>
      <c r="N20" s="22"/>
      <c r="O20" s="21">
        <v>0.34485065678675297</v>
      </c>
      <c r="P20" s="21">
        <v>0.29018698312713498</v>
      </c>
      <c r="Q20" s="21">
        <v>0.40395144518297399</v>
      </c>
      <c r="R20" s="22"/>
    </row>
    <row r="21" spans="1:18" ht="28.5" x14ac:dyDescent="0.25">
      <c r="A21" s="20" t="s">
        <v>479</v>
      </c>
      <c r="B21" s="20" t="s">
        <v>513</v>
      </c>
      <c r="C21" s="21">
        <v>5.2115572659456398E-2</v>
      </c>
      <c r="D21" s="21">
        <v>4.0347193476151198E-2</v>
      </c>
      <c r="E21" s="21">
        <v>6.7076600608944104E-2</v>
      </c>
      <c r="F21" s="22"/>
      <c r="G21" s="21">
        <v>2.6818852734401301E-2</v>
      </c>
      <c r="H21" s="21">
        <v>1.14095917197105E-2</v>
      </c>
      <c r="I21" s="21">
        <v>6.1739450739439601E-2</v>
      </c>
      <c r="J21" s="24" t="s">
        <v>501</v>
      </c>
      <c r="K21" s="21">
        <v>2.7841357411408099E-2</v>
      </c>
      <c r="L21" s="21">
        <v>1.6801748698837701E-2</v>
      </c>
      <c r="M21" s="21">
        <v>4.5796686942115299E-2</v>
      </c>
      <c r="N21" s="22"/>
      <c r="O21" s="21">
        <v>0.132162365852066</v>
      </c>
      <c r="P21" s="21">
        <v>9.7938251879996996E-2</v>
      </c>
      <c r="Q21" s="21">
        <v>0.176012393350267</v>
      </c>
      <c r="R21" s="22"/>
    </row>
    <row r="22" spans="1:18" ht="71.25" x14ac:dyDescent="0.25">
      <c r="A22" s="20" t="s">
        <v>479</v>
      </c>
      <c r="B22" s="20" t="s">
        <v>514</v>
      </c>
      <c r="C22" s="21">
        <v>9.8206904996295998E-3</v>
      </c>
      <c r="D22" s="21">
        <v>5.3043509618414999E-3</v>
      </c>
      <c r="E22" s="21">
        <v>1.8112403933457699E-2</v>
      </c>
      <c r="F22" s="22"/>
      <c r="G22" s="21">
        <v>0</v>
      </c>
      <c r="H22" s="22"/>
      <c r="I22" s="22"/>
      <c r="J22" s="22"/>
      <c r="K22" s="21">
        <v>8.9872535902983993E-3</v>
      </c>
      <c r="L22" s="21">
        <v>3.6967911698979998E-3</v>
      </c>
      <c r="M22" s="21">
        <v>2.16840918405652E-2</v>
      </c>
      <c r="N22" s="22"/>
      <c r="O22" s="21">
        <v>2.2414074129164002E-2</v>
      </c>
      <c r="P22" s="21">
        <v>1.04034183015221E-2</v>
      </c>
      <c r="Q22" s="21">
        <v>4.7623626685713502E-2</v>
      </c>
      <c r="R22" s="22"/>
    </row>
    <row r="23" spans="1:18" ht="28.5" x14ac:dyDescent="0.25">
      <c r="A23" s="20" t="s">
        <v>479</v>
      </c>
      <c r="B23" s="20" t="s">
        <v>515</v>
      </c>
      <c r="C23" s="21">
        <v>1.61503454856569E-2</v>
      </c>
      <c r="D23" s="21">
        <v>9.7770540393762005E-3</v>
      </c>
      <c r="E23" s="21">
        <v>2.6566683137651401E-2</v>
      </c>
      <c r="F23" s="22"/>
      <c r="G23" s="21">
        <v>3.4580930441946E-3</v>
      </c>
      <c r="H23" s="21">
        <v>4.8580017047929999E-4</v>
      </c>
      <c r="I23" s="21">
        <v>2.41760309252648E-2</v>
      </c>
      <c r="J23" s="24" t="s">
        <v>501</v>
      </c>
      <c r="K23" s="21">
        <v>1.82635694691222E-2</v>
      </c>
      <c r="L23" s="21">
        <v>8.8137751897196005E-3</v>
      </c>
      <c r="M23" s="21">
        <v>3.74621428649618E-2</v>
      </c>
      <c r="N23" s="22"/>
      <c r="O23" s="21">
        <v>2.55618401208502E-2</v>
      </c>
      <c r="P23" s="21">
        <v>1.21451999705084E-2</v>
      </c>
      <c r="Q23" s="21">
        <v>5.3004416804889501E-2</v>
      </c>
      <c r="R23" s="22"/>
    </row>
    <row r="24" spans="1:18" ht="42.75" x14ac:dyDescent="0.25">
      <c r="A24" s="20" t="s">
        <v>479</v>
      </c>
      <c r="B24" s="20" t="s">
        <v>516</v>
      </c>
      <c r="C24" s="21">
        <v>2.6292245538646699E-2</v>
      </c>
      <c r="D24" s="21">
        <v>1.77705804229852E-2</v>
      </c>
      <c r="E24" s="21">
        <v>3.87392009248234E-2</v>
      </c>
      <c r="F24" s="22"/>
      <c r="G24" s="21">
        <v>4.4007876189063001E-3</v>
      </c>
      <c r="H24" s="21">
        <v>9.9537515364860009E-4</v>
      </c>
      <c r="I24" s="21">
        <v>1.9232619850359199E-2</v>
      </c>
      <c r="J24" s="24" t="s">
        <v>501</v>
      </c>
      <c r="K24" s="21">
        <v>3.01338814112165E-2</v>
      </c>
      <c r="L24" s="21">
        <v>1.7829585212165398E-2</v>
      </c>
      <c r="M24" s="21">
        <v>5.0492909269559197E-2</v>
      </c>
      <c r="N24" s="22"/>
      <c r="O24" s="21">
        <v>4.2101728975959103E-2</v>
      </c>
      <c r="P24" s="21">
        <v>2.51944917062716E-2</v>
      </c>
      <c r="Q24" s="21">
        <v>6.9545435043863402E-2</v>
      </c>
      <c r="R24" s="22"/>
    </row>
    <row r="25" spans="1:18" x14ac:dyDescent="0.25">
      <c r="A25" s="20" t="s">
        <v>479</v>
      </c>
      <c r="B25" s="20" t="s">
        <v>517</v>
      </c>
      <c r="C25" s="21">
        <v>6.3439525959844298E-2</v>
      </c>
      <c r="D25" s="21">
        <v>4.9784296306068399E-2</v>
      </c>
      <c r="E25" s="21">
        <v>8.0522823041584493E-2</v>
      </c>
      <c r="F25" s="22"/>
      <c r="G25" s="21">
        <v>2.0737163475013899E-2</v>
      </c>
      <c r="H25" s="21">
        <v>7.8303044095515001E-3</v>
      </c>
      <c r="I25" s="21">
        <v>5.3765799648804E-2</v>
      </c>
      <c r="J25" s="24" t="s">
        <v>501</v>
      </c>
      <c r="K25" s="21">
        <v>3.5587740800710602E-2</v>
      </c>
      <c r="L25" s="21">
        <v>2.30667062769901E-2</v>
      </c>
      <c r="M25" s="21">
        <v>5.4526079439844902E-2</v>
      </c>
      <c r="N25" s="22"/>
      <c r="O25" s="21">
        <v>0.17032529547883099</v>
      </c>
      <c r="P25" s="21">
        <v>0.12876824819916999</v>
      </c>
      <c r="Q25" s="21">
        <v>0.22187838265306301</v>
      </c>
      <c r="R25" s="22"/>
    </row>
    <row r="26" spans="1:18" x14ac:dyDescent="0.25">
      <c r="A26" s="20" t="s">
        <v>479</v>
      </c>
      <c r="B26" s="20" t="s">
        <v>518</v>
      </c>
      <c r="C26" s="21">
        <v>4.6047240018252996E-3</v>
      </c>
      <c r="D26" s="21">
        <v>1.9662162058108001E-3</v>
      </c>
      <c r="E26" s="21">
        <v>1.0745779910906099E-2</v>
      </c>
      <c r="F26" s="22"/>
      <c r="G26" s="21">
        <v>0</v>
      </c>
      <c r="H26" s="22"/>
      <c r="I26" s="22"/>
      <c r="J26" s="22"/>
      <c r="K26" s="21">
        <v>7.8604161774911002E-3</v>
      </c>
      <c r="L26" s="21">
        <v>3.1076559031657999E-3</v>
      </c>
      <c r="M26" s="21">
        <v>1.97379948957404E-2</v>
      </c>
      <c r="N26" s="22"/>
      <c r="O26" s="21">
        <v>2.6639698563104002E-3</v>
      </c>
      <c r="P26" s="21">
        <v>3.6900601771519998E-4</v>
      </c>
      <c r="Q26" s="21">
        <v>1.8961295278179399E-2</v>
      </c>
      <c r="R26" s="24" t="s">
        <v>501</v>
      </c>
    </row>
    <row r="27" spans="1:18" x14ac:dyDescent="0.25">
      <c r="A27" s="20" t="s">
        <v>479</v>
      </c>
      <c r="B27" s="20" t="s">
        <v>519</v>
      </c>
      <c r="C27" s="21">
        <v>4.1897449904429999E-4</v>
      </c>
      <c r="D27" s="21">
        <v>5.8048203575723299E-5</v>
      </c>
      <c r="E27" s="21">
        <v>3.0172605761063002E-3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1.7811784770422E-3</v>
      </c>
      <c r="P27" s="21">
        <v>2.473910360167E-4</v>
      </c>
      <c r="Q27" s="21">
        <v>1.2703389136313799E-2</v>
      </c>
      <c r="R27" s="24" t="s">
        <v>501</v>
      </c>
    </row>
    <row r="28" spans="1:18" x14ac:dyDescent="0.25">
      <c r="A28" s="20" t="s">
        <v>479</v>
      </c>
      <c r="B28" s="20" t="s">
        <v>520</v>
      </c>
      <c r="C28" s="21">
        <v>6.2202866686209999E-4</v>
      </c>
      <c r="D28" s="21">
        <v>8.6064061418372702E-5</v>
      </c>
      <c r="E28" s="21">
        <v>4.4807601546535004E-3</v>
      </c>
      <c r="F28" s="22"/>
      <c r="G28" s="21">
        <v>0</v>
      </c>
      <c r="H28" s="22"/>
      <c r="I28" s="22"/>
      <c r="J28" s="22"/>
      <c r="K28" s="21">
        <v>1.2290813476622999E-3</v>
      </c>
      <c r="L28" s="21">
        <v>1.709238630884E-4</v>
      </c>
      <c r="M28" s="21">
        <v>8.7805627560567003E-3</v>
      </c>
      <c r="N28" s="22"/>
      <c r="O28" s="21">
        <v>0</v>
      </c>
      <c r="P28" s="22"/>
      <c r="Q28" s="22"/>
      <c r="R28" s="22"/>
    </row>
    <row r="29" spans="1:18" x14ac:dyDescent="0.25">
      <c r="A29" s="17" t="s">
        <v>480</v>
      </c>
      <c r="B29" s="17" t="s">
        <v>509</v>
      </c>
      <c r="C29" s="18">
        <v>7.7531911054052105E-2</v>
      </c>
      <c r="D29" s="18">
        <v>5.7313432650993E-2</v>
      </c>
      <c r="E29" s="18">
        <v>0.104095271437654</v>
      </c>
      <c r="F29" s="19"/>
      <c r="G29" s="18">
        <v>5.4660804024960499E-2</v>
      </c>
      <c r="H29" s="18">
        <v>2.7146465859067499E-2</v>
      </c>
      <c r="I29" s="18">
        <v>0.10699527975593</v>
      </c>
      <c r="J29" s="24" t="s">
        <v>501</v>
      </c>
      <c r="K29" s="18">
        <v>8.7633511736161795E-2</v>
      </c>
      <c r="L29" s="18">
        <v>6.1482335686448002E-2</v>
      </c>
      <c r="M29" s="18">
        <v>0.123444885804398</v>
      </c>
      <c r="N29" s="19"/>
      <c r="O29" s="18">
        <v>7.5701164912531094E-2</v>
      </c>
      <c r="P29" s="18">
        <v>4.0074078215474297E-2</v>
      </c>
      <c r="Q29" s="18">
        <v>0.138434075808471</v>
      </c>
      <c r="R29" s="24" t="s">
        <v>501</v>
      </c>
    </row>
    <row r="30" spans="1:18" ht="42.75" x14ac:dyDescent="0.25">
      <c r="A30" s="17" t="s">
        <v>480</v>
      </c>
      <c r="B30" s="17" t="s">
        <v>510</v>
      </c>
      <c r="C30" s="18">
        <v>2.39712142273487E-2</v>
      </c>
      <c r="D30" s="18">
        <v>1.5498021955879E-2</v>
      </c>
      <c r="E30" s="18">
        <v>3.6903285740744397E-2</v>
      </c>
      <c r="F30" s="19"/>
      <c r="G30" s="18">
        <v>2.6415646833119099E-2</v>
      </c>
      <c r="H30" s="18">
        <v>1.00977587209377E-2</v>
      </c>
      <c r="I30" s="18">
        <v>6.7310054379882495E-2</v>
      </c>
      <c r="J30" s="24" t="s">
        <v>501</v>
      </c>
      <c r="K30" s="18">
        <v>1.4661007628443801E-2</v>
      </c>
      <c r="L30" s="18">
        <v>7.1670479623846001E-3</v>
      </c>
      <c r="M30" s="18">
        <v>2.9755906182877299E-2</v>
      </c>
      <c r="N30" s="19"/>
      <c r="O30" s="18">
        <v>5.0238584960840202E-2</v>
      </c>
      <c r="P30" s="18">
        <v>2.3714624797257298E-2</v>
      </c>
      <c r="Q30" s="18">
        <v>0.103290003026177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7.9581988605839593E-2</v>
      </c>
      <c r="D31" s="18">
        <v>6.1589405173706098E-2</v>
      </c>
      <c r="E31" s="18">
        <v>0.102258105477312</v>
      </c>
      <c r="F31" s="19"/>
      <c r="G31" s="18">
        <v>6.7552730079571299E-2</v>
      </c>
      <c r="H31" s="18">
        <v>3.63347285557837E-2</v>
      </c>
      <c r="I31" s="18">
        <v>0.122191579274831</v>
      </c>
      <c r="J31" s="24" t="s">
        <v>501</v>
      </c>
      <c r="K31" s="18">
        <v>7.3618408269329402E-2</v>
      </c>
      <c r="L31" s="18">
        <v>5.1984607680848401E-2</v>
      </c>
      <c r="M31" s="18">
        <v>0.10327451068304901</v>
      </c>
      <c r="N31" s="19"/>
      <c r="O31" s="18">
        <v>0.114339657614109</v>
      </c>
      <c r="P31" s="18">
        <v>7.3722343010968597E-2</v>
      </c>
      <c r="Q31" s="18">
        <v>0.17315186974862601</v>
      </c>
      <c r="R31" s="19"/>
    </row>
    <row r="32" spans="1:18" ht="57" x14ac:dyDescent="0.25">
      <c r="A32" s="17" t="s">
        <v>480</v>
      </c>
      <c r="B32" s="17" t="s">
        <v>512</v>
      </c>
      <c r="C32" s="18">
        <v>0.58081855907467494</v>
      </c>
      <c r="D32" s="18">
        <v>0.54520320860123905</v>
      </c>
      <c r="E32" s="18">
        <v>0.61561124321549798</v>
      </c>
      <c r="F32" s="19"/>
      <c r="G32" s="18">
        <v>0.71247747894019198</v>
      </c>
      <c r="H32" s="18">
        <v>0.64081279570634397</v>
      </c>
      <c r="I32" s="18">
        <v>0.77486708892809997</v>
      </c>
      <c r="J32" s="19"/>
      <c r="K32" s="18">
        <v>0.60596978425966597</v>
      </c>
      <c r="L32" s="18">
        <v>0.55240818957317706</v>
      </c>
      <c r="M32" s="18">
        <v>0.65710048082421602</v>
      </c>
      <c r="N32" s="19"/>
      <c r="O32" s="18">
        <v>0.32748504223606201</v>
      </c>
      <c r="P32" s="18">
        <v>0.25737650959005398</v>
      </c>
      <c r="Q32" s="18">
        <v>0.406243926652683</v>
      </c>
      <c r="R32" s="19"/>
    </row>
    <row r="33" spans="1:18" ht="28.5" x14ac:dyDescent="0.25">
      <c r="A33" s="17" t="s">
        <v>480</v>
      </c>
      <c r="B33" s="17" t="s">
        <v>513</v>
      </c>
      <c r="C33" s="18">
        <v>9.6785879421261004E-2</v>
      </c>
      <c r="D33" s="18">
        <v>7.4565693565198099E-2</v>
      </c>
      <c r="E33" s="18">
        <v>0.124735082464839</v>
      </c>
      <c r="F33" s="19"/>
      <c r="G33" s="18">
        <v>0.109548201808064</v>
      </c>
      <c r="H33" s="18">
        <v>6.72210097171176E-2</v>
      </c>
      <c r="I33" s="18">
        <v>0.17356828588300599</v>
      </c>
      <c r="J33" s="24" t="s">
        <v>501</v>
      </c>
      <c r="K33" s="18">
        <v>6.8544578017812094E-2</v>
      </c>
      <c r="L33" s="18">
        <v>4.5477653346785503E-2</v>
      </c>
      <c r="M33" s="18">
        <v>0.10206039495927</v>
      </c>
      <c r="N33" s="19"/>
      <c r="O33" s="18">
        <v>0.16941105464467299</v>
      </c>
      <c r="P33" s="18">
        <v>0.108740248753004</v>
      </c>
      <c r="Q33" s="18">
        <v>0.254275092188117</v>
      </c>
      <c r="R33" s="24" t="s">
        <v>501</v>
      </c>
    </row>
    <row r="34" spans="1:18" ht="71.25" x14ac:dyDescent="0.25">
      <c r="A34" s="17" t="s">
        <v>480</v>
      </c>
      <c r="B34" s="17" t="s">
        <v>514</v>
      </c>
      <c r="C34" s="18">
        <v>4.9671292117397002E-3</v>
      </c>
      <c r="D34" s="18">
        <v>1.7948501142212999E-3</v>
      </c>
      <c r="E34" s="18">
        <v>1.3669422765881199E-2</v>
      </c>
      <c r="F34" s="19"/>
      <c r="G34" s="18">
        <v>0</v>
      </c>
      <c r="H34" s="19"/>
      <c r="I34" s="19"/>
      <c r="J34" s="19"/>
      <c r="K34" s="18">
        <v>5.4874328508237001E-3</v>
      </c>
      <c r="L34" s="18">
        <v>1.711269666955E-3</v>
      </c>
      <c r="M34" s="18">
        <v>1.74505855443076E-2</v>
      </c>
      <c r="N34" s="19"/>
      <c r="O34" s="18">
        <v>9.8707965681237003E-3</v>
      </c>
      <c r="P34" s="18">
        <v>1.3470373068231001E-3</v>
      </c>
      <c r="Q34" s="18">
        <v>6.8624683968110403E-2</v>
      </c>
      <c r="R34" s="24" t="s">
        <v>501</v>
      </c>
    </row>
    <row r="35" spans="1:18" ht="28.5" x14ac:dyDescent="0.25">
      <c r="A35" s="17" t="s">
        <v>480</v>
      </c>
      <c r="B35" s="17" t="s">
        <v>515</v>
      </c>
      <c r="C35" s="18">
        <v>2.0304740615681299E-2</v>
      </c>
      <c r="D35" s="18">
        <v>1.0900517649616401E-2</v>
      </c>
      <c r="E35" s="18">
        <v>3.7514563512973199E-2</v>
      </c>
      <c r="F35" s="19"/>
      <c r="G35" s="18">
        <v>0</v>
      </c>
      <c r="H35" s="19"/>
      <c r="I35" s="19"/>
      <c r="J35" s="19"/>
      <c r="K35" s="18">
        <v>2.21869950094385E-2</v>
      </c>
      <c r="L35" s="18">
        <v>9.5077146830056004E-3</v>
      </c>
      <c r="M35" s="18">
        <v>5.0906062812448798E-2</v>
      </c>
      <c r="N35" s="24" t="s">
        <v>501</v>
      </c>
      <c r="O35" s="18">
        <v>4.1125044649527098E-2</v>
      </c>
      <c r="P35" s="18">
        <v>1.9537814709050898E-2</v>
      </c>
      <c r="Q35" s="18">
        <v>8.4508072256737607E-2</v>
      </c>
      <c r="R35" s="24" t="s">
        <v>501</v>
      </c>
    </row>
    <row r="36" spans="1:18" ht="42.75" x14ac:dyDescent="0.25">
      <c r="A36" s="17" t="s">
        <v>480</v>
      </c>
      <c r="B36" s="17" t="s">
        <v>516</v>
      </c>
      <c r="C36" s="18">
        <v>4.52937861760008E-2</v>
      </c>
      <c r="D36" s="18">
        <v>3.1282459061814698E-2</v>
      </c>
      <c r="E36" s="18">
        <v>6.5158631433042194E-2</v>
      </c>
      <c r="F36" s="19"/>
      <c r="G36" s="18">
        <v>1.3067737820200501E-2</v>
      </c>
      <c r="H36" s="18">
        <v>4.0340775397081996E-3</v>
      </c>
      <c r="I36" s="18">
        <v>4.1488130528813102E-2</v>
      </c>
      <c r="J36" s="24" t="s">
        <v>501</v>
      </c>
      <c r="K36" s="18">
        <v>5.5840869713717302E-2</v>
      </c>
      <c r="L36" s="18">
        <v>3.48683164787566E-2</v>
      </c>
      <c r="M36" s="18">
        <v>8.8274200192373697E-2</v>
      </c>
      <c r="N36" s="19"/>
      <c r="O36" s="18">
        <v>5.4391393018183E-2</v>
      </c>
      <c r="P36" s="18">
        <v>2.8566614048535301E-2</v>
      </c>
      <c r="Q36" s="18">
        <v>0.10113181409206599</v>
      </c>
      <c r="R36" s="24" t="s">
        <v>501</v>
      </c>
    </row>
    <row r="37" spans="1:18" x14ac:dyDescent="0.25">
      <c r="A37" s="17" t="s">
        <v>480</v>
      </c>
      <c r="B37" s="17" t="s">
        <v>517</v>
      </c>
      <c r="C37" s="18">
        <v>6.6269344643299394E-2</v>
      </c>
      <c r="D37" s="18">
        <v>4.9286956667947003E-2</v>
      </c>
      <c r="E37" s="18">
        <v>8.8558149426018404E-2</v>
      </c>
      <c r="F37" s="19"/>
      <c r="G37" s="18">
        <v>1.6277400493892299E-2</v>
      </c>
      <c r="H37" s="18">
        <v>3.4994788696432002E-3</v>
      </c>
      <c r="I37" s="18">
        <v>7.2325983484164399E-2</v>
      </c>
      <c r="J37" s="24" t="s">
        <v>501</v>
      </c>
      <c r="K37" s="18">
        <v>5.8305513717969298E-2</v>
      </c>
      <c r="L37" s="18">
        <v>3.9007719483027101E-2</v>
      </c>
      <c r="M37" s="18">
        <v>8.6292985465201394E-2</v>
      </c>
      <c r="N37" s="19"/>
      <c r="O37" s="18">
        <v>0.15743726139594999</v>
      </c>
      <c r="P37" s="18">
        <v>0.100347380122437</v>
      </c>
      <c r="Q37" s="18">
        <v>0.238400020977031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4.4754469701019997E-3</v>
      </c>
      <c r="D38" s="18">
        <v>1.559511844098E-3</v>
      </c>
      <c r="E38" s="18">
        <v>1.2773769412968599E-2</v>
      </c>
      <c r="F38" s="19"/>
      <c r="G38" s="18">
        <v>0</v>
      </c>
      <c r="H38" s="19"/>
      <c r="I38" s="19"/>
      <c r="J38" s="19"/>
      <c r="K38" s="18">
        <v>7.7518987966389997E-3</v>
      </c>
      <c r="L38" s="18">
        <v>2.7042810418708E-3</v>
      </c>
      <c r="M38" s="18">
        <v>2.2013080056733698E-2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4.4255789292937102E-2</v>
      </c>
      <c r="D41" s="21">
        <v>3.16583830089191E-2</v>
      </c>
      <c r="E41" s="21">
        <v>6.1547310639014002E-2</v>
      </c>
      <c r="F41" s="22"/>
      <c r="G41" s="21">
        <v>3.9248594053637703E-2</v>
      </c>
      <c r="H41" s="21">
        <v>1.7736378232968902E-2</v>
      </c>
      <c r="I41" s="21">
        <v>8.4605316680371204E-2</v>
      </c>
      <c r="J41" s="24" t="s">
        <v>501</v>
      </c>
      <c r="K41" s="21">
        <v>4.3576137447743503E-2</v>
      </c>
      <c r="L41" s="21">
        <v>2.86184739791117E-2</v>
      </c>
      <c r="M41" s="21">
        <v>6.5821799897499395E-2</v>
      </c>
      <c r="N41" s="22"/>
      <c r="O41" s="21">
        <v>5.3372542488990801E-2</v>
      </c>
      <c r="P41" s="21">
        <v>2.6282425984285301E-2</v>
      </c>
      <c r="Q41" s="21">
        <v>0.10536384100830901</v>
      </c>
      <c r="R41" s="24" t="s">
        <v>501</v>
      </c>
    </row>
    <row r="42" spans="1:18" ht="42.75" x14ac:dyDescent="0.25">
      <c r="A42" s="20" t="s">
        <v>481</v>
      </c>
      <c r="B42" s="20" t="s">
        <v>510</v>
      </c>
      <c r="C42" s="21">
        <v>1.8831109945126899E-2</v>
      </c>
      <c r="D42" s="21">
        <v>1.0575114872310699E-2</v>
      </c>
      <c r="E42" s="21">
        <v>3.3315533662813403E-2</v>
      </c>
      <c r="F42" s="22"/>
      <c r="G42" s="21">
        <v>3.6787204721995398E-2</v>
      </c>
      <c r="H42" s="21">
        <v>1.5254103556194E-2</v>
      </c>
      <c r="I42" s="21">
        <v>8.6060529756593604E-2</v>
      </c>
      <c r="J42" s="24" t="s">
        <v>501</v>
      </c>
      <c r="K42" s="21">
        <v>8.3341742002813E-3</v>
      </c>
      <c r="L42" s="21">
        <v>3.6621504719619E-3</v>
      </c>
      <c r="M42" s="21">
        <v>1.88537884091514E-2</v>
      </c>
      <c r="N42" s="22"/>
      <c r="O42" s="21">
        <v>2.5119123350490401E-2</v>
      </c>
      <c r="P42" s="21">
        <v>1.1047696289662E-2</v>
      </c>
      <c r="Q42" s="21">
        <v>5.6096659163992799E-2</v>
      </c>
      <c r="R42" s="24" t="s">
        <v>501</v>
      </c>
    </row>
    <row r="43" spans="1:18" ht="57" x14ac:dyDescent="0.25">
      <c r="A43" s="20" t="s">
        <v>481</v>
      </c>
      <c r="B43" s="20" t="s">
        <v>511</v>
      </c>
      <c r="C43" s="21">
        <v>0.120673413134342</v>
      </c>
      <c r="D43" s="21">
        <v>9.45891659922075E-2</v>
      </c>
      <c r="E43" s="21">
        <v>0.152737315800824</v>
      </c>
      <c r="F43" s="22"/>
      <c r="G43" s="21">
        <v>9.5008617149162394E-2</v>
      </c>
      <c r="H43" s="21">
        <v>5.7301481215111999E-2</v>
      </c>
      <c r="I43" s="21">
        <v>0.15348882996001201</v>
      </c>
      <c r="J43" s="24" t="s">
        <v>501</v>
      </c>
      <c r="K43" s="21">
        <v>0.12647714213721101</v>
      </c>
      <c r="L43" s="21">
        <v>9.3997664620167898E-2</v>
      </c>
      <c r="M43" s="21">
        <v>0.16809716778009301</v>
      </c>
      <c r="N43" s="22"/>
      <c r="O43" s="21">
        <v>0.13941182274268901</v>
      </c>
      <c r="P43" s="21">
        <v>9.6907983688727106E-2</v>
      </c>
      <c r="Q43" s="21">
        <v>0.196501538456752</v>
      </c>
      <c r="R43" s="22"/>
    </row>
    <row r="44" spans="1:18" ht="57" x14ac:dyDescent="0.25">
      <c r="A44" s="20" t="s">
        <v>481</v>
      </c>
      <c r="B44" s="20" t="s">
        <v>512</v>
      </c>
      <c r="C44" s="21">
        <v>0.54964899855495497</v>
      </c>
      <c r="D44" s="21">
        <v>0.51077707025409702</v>
      </c>
      <c r="E44" s="21">
        <v>0.587924089184097</v>
      </c>
      <c r="F44" s="22"/>
      <c r="G44" s="21">
        <v>0.69117458281836697</v>
      </c>
      <c r="H44" s="21">
        <v>0.61957051025867205</v>
      </c>
      <c r="I44" s="21">
        <v>0.75463864527965796</v>
      </c>
      <c r="J44" s="22"/>
      <c r="K44" s="21">
        <v>0.55089996760207804</v>
      </c>
      <c r="L44" s="21">
        <v>0.49798483396177701</v>
      </c>
      <c r="M44" s="21">
        <v>0.60268754767470401</v>
      </c>
      <c r="N44" s="22"/>
      <c r="O44" s="21">
        <v>0.34609407047250101</v>
      </c>
      <c r="P44" s="21">
        <v>0.27022473932768498</v>
      </c>
      <c r="Q44" s="21">
        <v>0.43069328629027498</v>
      </c>
      <c r="R44" s="22"/>
    </row>
    <row r="45" spans="1:18" ht="28.5" x14ac:dyDescent="0.25">
      <c r="A45" s="20" t="s">
        <v>481</v>
      </c>
      <c r="B45" s="20" t="s">
        <v>513</v>
      </c>
      <c r="C45" s="21">
        <v>9.8262054274917396E-2</v>
      </c>
      <c r="D45" s="21">
        <v>7.6758771597055298E-2</v>
      </c>
      <c r="E45" s="21">
        <v>0.12497386129207901</v>
      </c>
      <c r="F45" s="22"/>
      <c r="G45" s="21">
        <v>8.2479246382102397E-2</v>
      </c>
      <c r="H45" s="21">
        <v>5.00959178014918E-2</v>
      </c>
      <c r="I45" s="21">
        <v>0.132867948880695</v>
      </c>
      <c r="J45" s="22"/>
      <c r="K45" s="21">
        <v>9.1470492886921703E-2</v>
      </c>
      <c r="L45" s="21">
        <v>6.4448835642362895E-2</v>
      </c>
      <c r="M45" s="21">
        <v>0.12826828278417601</v>
      </c>
      <c r="N45" s="22"/>
      <c r="O45" s="21">
        <v>0.14101033799198401</v>
      </c>
      <c r="P45" s="21">
        <v>9.8214179223148207E-2</v>
      </c>
      <c r="Q45" s="21">
        <v>0.198352868928584</v>
      </c>
      <c r="R45" s="22"/>
    </row>
    <row r="46" spans="1:18" ht="71.25" x14ac:dyDescent="0.25">
      <c r="A46" s="20" t="s">
        <v>481</v>
      </c>
      <c r="B46" s="20" t="s">
        <v>514</v>
      </c>
      <c r="C46" s="21">
        <v>8.2442161258834995E-2</v>
      </c>
      <c r="D46" s="21">
        <v>5.8763271151653099E-2</v>
      </c>
      <c r="E46" s="21">
        <v>0.114501825337262</v>
      </c>
      <c r="F46" s="22"/>
      <c r="G46" s="21">
        <v>3.6437260271816901E-2</v>
      </c>
      <c r="H46" s="21">
        <v>1.68553961550456E-2</v>
      </c>
      <c r="I46" s="21">
        <v>7.69870475916236E-2</v>
      </c>
      <c r="J46" s="24" t="s">
        <v>501</v>
      </c>
      <c r="K46" s="21">
        <v>9.2531713468742893E-2</v>
      </c>
      <c r="L46" s="21">
        <v>6.0685031427286401E-2</v>
      </c>
      <c r="M46" s="21">
        <v>0.138624631907314</v>
      </c>
      <c r="N46" s="22"/>
      <c r="O46" s="21">
        <v>0.116977052003024</v>
      </c>
      <c r="P46" s="21">
        <v>7.1698132270442402E-2</v>
      </c>
      <c r="Q46" s="21">
        <v>0.185147463898794</v>
      </c>
      <c r="R46" s="24" t="s">
        <v>501</v>
      </c>
    </row>
    <row r="47" spans="1:18" ht="28.5" x14ac:dyDescent="0.25">
      <c r="A47" s="20" t="s">
        <v>481</v>
      </c>
      <c r="B47" s="20" t="s">
        <v>515</v>
      </c>
      <c r="C47" s="21">
        <v>2.0756302982908301E-2</v>
      </c>
      <c r="D47" s="21">
        <v>1.2435947590488799E-2</v>
      </c>
      <c r="E47" s="21">
        <v>3.4449262073190302E-2</v>
      </c>
      <c r="F47" s="22"/>
      <c r="G47" s="21">
        <v>8.7346194708435004E-3</v>
      </c>
      <c r="H47" s="21">
        <v>2.1655957443711999E-3</v>
      </c>
      <c r="I47" s="21">
        <v>3.4540087345266E-2</v>
      </c>
      <c r="J47" s="24" t="s">
        <v>501</v>
      </c>
      <c r="K47" s="21">
        <v>2.1122425251486901E-2</v>
      </c>
      <c r="L47" s="21">
        <v>1.0323431147459801E-2</v>
      </c>
      <c r="M47" s="21">
        <v>4.2730149163714599E-2</v>
      </c>
      <c r="N47" s="22"/>
      <c r="O47" s="21">
        <v>3.66233033419908E-2</v>
      </c>
      <c r="P47" s="21">
        <v>1.60542454346639E-2</v>
      </c>
      <c r="Q47" s="21">
        <v>8.1366612980285094E-2</v>
      </c>
      <c r="R47" s="24" t="s">
        <v>501</v>
      </c>
    </row>
    <row r="48" spans="1:18" ht="42.75" x14ac:dyDescent="0.25">
      <c r="A48" s="20" t="s">
        <v>481</v>
      </c>
      <c r="B48" s="20" t="s">
        <v>516</v>
      </c>
      <c r="C48" s="21">
        <v>1.7145434543791398E-2</v>
      </c>
      <c r="D48" s="21">
        <v>9.8746206221862996E-3</v>
      </c>
      <c r="E48" s="21">
        <v>2.9609745480175899E-2</v>
      </c>
      <c r="F48" s="22"/>
      <c r="G48" s="21">
        <v>3.5659436293028002E-3</v>
      </c>
      <c r="H48" s="21">
        <v>7.0020485097109996E-4</v>
      </c>
      <c r="I48" s="21">
        <v>1.79496611712264E-2</v>
      </c>
      <c r="J48" s="24" t="s">
        <v>501</v>
      </c>
      <c r="K48" s="21">
        <v>1.9184263463061201E-2</v>
      </c>
      <c r="L48" s="21">
        <v>9.4167727174805007E-3</v>
      </c>
      <c r="M48" s="21">
        <v>3.8687347110998603E-2</v>
      </c>
      <c r="N48" s="22"/>
      <c r="O48" s="21">
        <v>3.0170297884109999E-2</v>
      </c>
      <c r="P48" s="21">
        <v>1.43070670192081E-2</v>
      </c>
      <c r="Q48" s="21">
        <v>6.2506817064218401E-2</v>
      </c>
      <c r="R48" s="24" t="s">
        <v>501</v>
      </c>
    </row>
    <row r="49" spans="1:18" x14ac:dyDescent="0.25">
      <c r="A49" s="20" t="s">
        <v>481</v>
      </c>
      <c r="B49" s="20" t="s">
        <v>517</v>
      </c>
      <c r="C49" s="21">
        <v>4.6736982752929201E-2</v>
      </c>
      <c r="D49" s="21">
        <v>3.3898601873242E-2</v>
      </c>
      <c r="E49" s="21">
        <v>6.4114947339263498E-2</v>
      </c>
      <c r="F49" s="22"/>
      <c r="G49" s="21">
        <v>6.5639315027721003E-3</v>
      </c>
      <c r="H49" s="21">
        <v>8.9959932464180005E-4</v>
      </c>
      <c r="I49" s="21">
        <v>4.6242998269097398E-2</v>
      </c>
      <c r="J49" s="24" t="s">
        <v>501</v>
      </c>
      <c r="K49" s="21">
        <v>4.6403683542473699E-2</v>
      </c>
      <c r="L49" s="21">
        <v>3.0496256190687101E-2</v>
      </c>
      <c r="M49" s="21">
        <v>7.0009542348511297E-2</v>
      </c>
      <c r="N49" s="22"/>
      <c r="O49" s="21">
        <v>0.10445181479934899</v>
      </c>
      <c r="P49" s="21">
        <v>6.7263651597195301E-2</v>
      </c>
      <c r="Q49" s="21">
        <v>0.15870199424286999</v>
      </c>
      <c r="R49" s="22"/>
    </row>
    <row r="50" spans="1:18" x14ac:dyDescent="0.25">
      <c r="A50" s="20" t="s">
        <v>481</v>
      </c>
      <c r="B50" s="20" t="s">
        <v>518</v>
      </c>
      <c r="C50" s="21">
        <v>9.8286929997440007E-4</v>
      </c>
      <c r="D50" s="21">
        <v>1.347502899444E-4</v>
      </c>
      <c r="E50" s="21">
        <v>7.1309828884799E-3</v>
      </c>
      <c r="F50" s="22"/>
      <c r="G50" s="21">
        <v>0</v>
      </c>
      <c r="H50" s="22"/>
      <c r="I50" s="22"/>
      <c r="J50" s="22"/>
      <c r="K50" s="21">
        <v>0</v>
      </c>
      <c r="L50" s="22"/>
      <c r="M50" s="22"/>
      <c r="N50" s="22"/>
      <c r="O50" s="21">
        <v>5.3325176995711E-3</v>
      </c>
      <c r="P50" s="21">
        <v>7.2421945183329995E-4</v>
      </c>
      <c r="Q50" s="21">
        <v>3.8144656557582701E-2</v>
      </c>
      <c r="R50" s="24" t="s">
        <v>501</v>
      </c>
    </row>
    <row r="51" spans="1:18" x14ac:dyDescent="0.25">
      <c r="A51" s="20" t="s">
        <v>481</v>
      </c>
      <c r="B51" s="20" t="s">
        <v>519</v>
      </c>
      <c r="C51" s="21">
        <v>2.6488395928369999E-4</v>
      </c>
      <c r="D51" s="21">
        <v>3.6063957006189698E-5</v>
      </c>
      <c r="E51" s="21">
        <v>1.9427094666893999E-3</v>
      </c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  <c r="O51" s="21">
        <v>1.437117225301E-3</v>
      </c>
      <c r="P51" s="21">
        <v>1.9518030848719999E-4</v>
      </c>
      <c r="Q51" s="21">
        <v>1.0498547408503299E-2</v>
      </c>
      <c r="R51" s="24" t="s">
        <v>501</v>
      </c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5.9542915553056901E-2</v>
      </c>
      <c r="D53" s="18">
        <v>3.8855292905180402E-2</v>
      </c>
      <c r="E53" s="18">
        <v>9.0211378717822005E-2</v>
      </c>
      <c r="F53" s="19"/>
      <c r="G53" s="18">
        <v>4.5741059435774299E-2</v>
      </c>
      <c r="H53" s="18">
        <v>1.93316794005878E-2</v>
      </c>
      <c r="I53" s="18">
        <v>0.10438839879226899</v>
      </c>
      <c r="J53" s="24" t="s">
        <v>501</v>
      </c>
      <c r="K53" s="18">
        <v>6.9236754741027695E-2</v>
      </c>
      <c r="L53" s="18">
        <v>3.7509484854117398E-2</v>
      </c>
      <c r="M53" s="18">
        <v>0.124333723489819</v>
      </c>
      <c r="N53" s="24" t="s">
        <v>501</v>
      </c>
      <c r="O53" s="18">
        <v>4.9583697788249503E-2</v>
      </c>
      <c r="P53" s="18">
        <v>2.7067190945391E-2</v>
      </c>
      <c r="Q53" s="18">
        <v>8.9115461820990796E-2</v>
      </c>
      <c r="R53" s="19"/>
    </row>
    <row r="54" spans="1:18" ht="42.75" x14ac:dyDescent="0.25">
      <c r="A54" s="17" t="s">
        <v>482</v>
      </c>
      <c r="B54" s="17" t="s">
        <v>510</v>
      </c>
      <c r="C54" s="18">
        <v>2.7525082960418001E-2</v>
      </c>
      <c r="D54" s="18">
        <v>1.6818965970690901E-2</v>
      </c>
      <c r="E54" s="18">
        <v>4.4736090357903602E-2</v>
      </c>
      <c r="F54" s="19"/>
      <c r="G54" s="18">
        <v>4.6743289885698799E-2</v>
      </c>
      <c r="H54" s="18">
        <v>1.8777226490255199E-2</v>
      </c>
      <c r="I54" s="18">
        <v>0.111622680218346</v>
      </c>
      <c r="J54" s="24" t="s">
        <v>501</v>
      </c>
      <c r="K54" s="18">
        <v>2.11264505149426E-2</v>
      </c>
      <c r="L54" s="18">
        <v>1.0928978160439499E-2</v>
      </c>
      <c r="M54" s="18">
        <v>4.0449722079398398E-2</v>
      </c>
      <c r="N54" s="19"/>
      <c r="O54" s="18">
        <v>2.35341318210587E-2</v>
      </c>
      <c r="P54" s="18">
        <v>8.4167167971857006E-3</v>
      </c>
      <c r="Q54" s="18">
        <v>6.4050307176271706E-2</v>
      </c>
      <c r="R54" s="24" t="s">
        <v>501</v>
      </c>
    </row>
    <row r="55" spans="1:18" ht="57" x14ac:dyDescent="0.25">
      <c r="A55" s="17" t="s">
        <v>482</v>
      </c>
      <c r="B55" s="17" t="s">
        <v>511</v>
      </c>
      <c r="C55" s="18">
        <v>0.119145967500685</v>
      </c>
      <c r="D55" s="18">
        <v>9.49006206536612E-2</v>
      </c>
      <c r="E55" s="18">
        <v>0.14856878894099701</v>
      </c>
      <c r="F55" s="19"/>
      <c r="G55" s="18">
        <v>0.110620089324673</v>
      </c>
      <c r="H55" s="18">
        <v>6.8576870576256804E-2</v>
      </c>
      <c r="I55" s="18">
        <v>0.173634133654331</v>
      </c>
      <c r="J55" s="24" t="s">
        <v>501</v>
      </c>
      <c r="K55" s="18">
        <v>0.11193344693222899</v>
      </c>
      <c r="L55" s="18">
        <v>8.0480463951199205E-2</v>
      </c>
      <c r="M55" s="18">
        <v>0.15362504447225001</v>
      </c>
      <c r="N55" s="19"/>
      <c r="O55" s="18">
        <v>0.14620014427765399</v>
      </c>
      <c r="P55" s="18">
        <v>0.10467179518481499</v>
      </c>
      <c r="Q55" s="18">
        <v>0.20051481353384601</v>
      </c>
      <c r="R55" s="19"/>
    </row>
    <row r="56" spans="1:18" ht="57" x14ac:dyDescent="0.25">
      <c r="A56" s="17" t="s">
        <v>482</v>
      </c>
      <c r="B56" s="17" t="s">
        <v>512</v>
      </c>
      <c r="C56" s="18">
        <v>0.40033183542657103</v>
      </c>
      <c r="D56" s="18">
        <v>0.36061664982684</v>
      </c>
      <c r="E56" s="18">
        <v>0.44140137364348497</v>
      </c>
      <c r="F56" s="19"/>
      <c r="G56" s="18">
        <v>0.59135534634912701</v>
      </c>
      <c r="H56" s="18">
        <v>0.50110171103836298</v>
      </c>
      <c r="I56" s="18">
        <v>0.67584356781056099</v>
      </c>
      <c r="J56" s="19"/>
      <c r="K56" s="18">
        <v>0.41460962659543499</v>
      </c>
      <c r="L56" s="18">
        <v>0.35937630801568599</v>
      </c>
      <c r="M56" s="18">
        <v>0.47207637179708001</v>
      </c>
      <c r="N56" s="19"/>
      <c r="O56" s="18">
        <v>0.164760601554999</v>
      </c>
      <c r="P56" s="18">
        <v>0.115678669965843</v>
      </c>
      <c r="Q56" s="18">
        <v>0.22926863318479301</v>
      </c>
      <c r="R56" s="19"/>
    </row>
    <row r="57" spans="1:18" ht="28.5" x14ac:dyDescent="0.25">
      <c r="A57" s="17" t="s">
        <v>482</v>
      </c>
      <c r="B57" s="17" t="s">
        <v>513</v>
      </c>
      <c r="C57" s="18">
        <v>7.4909197263150096E-2</v>
      </c>
      <c r="D57" s="18">
        <v>5.6959187741745999E-2</v>
      </c>
      <c r="E57" s="18">
        <v>9.7928524453759797E-2</v>
      </c>
      <c r="F57" s="19"/>
      <c r="G57" s="18">
        <v>8.8445900858288698E-2</v>
      </c>
      <c r="H57" s="18">
        <v>4.7090807531617103E-2</v>
      </c>
      <c r="I57" s="18">
        <v>0.16002017976751701</v>
      </c>
      <c r="J57" s="24" t="s">
        <v>501</v>
      </c>
      <c r="K57" s="18">
        <v>6.9201255734085698E-2</v>
      </c>
      <c r="L57" s="18">
        <v>4.4973680893892497E-2</v>
      </c>
      <c r="M57" s="18">
        <v>0.10504480359101701</v>
      </c>
      <c r="N57" s="19"/>
      <c r="O57" s="18">
        <v>7.5119061966266096E-2</v>
      </c>
      <c r="P57" s="18">
        <v>4.7093217178884102E-2</v>
      </c>
      <c r="Q57" s="18">
        <v>0.117762310980072</v>
      </c>
      <c r="R57" s="19"/>
    </row>
    <row r="58" spans="1:18" ht="71.25" x14ac:dyDescent="0.25">
      <c r="A58" s="17" t="s">
        <v>482</v>
      </c>
      <c r="B58" s="17" t="s">
        <v>514</v>
      </c>
      <c r="C58" s="18">
        <v>1.9643675422337099E-2</v>
      </c>
      <c r="D58" s="18">
        <v>1.02853784431022E-2</v>
      </c>
      <c r="E58" s="18">
        <v>3.71967377512675E-2</v>
      </c>
      <c r="F58" s="19"/>
      <c r="G58" s="18">
        <v>1.47625357467559E-2</v>
      </c>
      <c r="H58" s="18">
        <v>3.0565665257560001E-3</v>
      </c>
      <c r="I58" s="18">
        <v>6.8231479341162707E-2</v>
      </c>
      <c r="J58" s="24" t="s">
        <v>501</v>
      </c>
      <c r="K58" s="18">
        <v>2.2128971502117199E-2</v>
      </c>
      <c r="L58" s="18">
        <v>9.2023148252775005E-3</v>
      </c>
      <c r="M58" s="18">
        <v>5.2256236849642597E-2</v>
      </c>
      <c r="N58" s="24" t="s">
        <v>501</v>
      </c>
      <c r="O58" s="18">
        <v>1.8493648209879199E-2</v>
      </c>
      <c r="P58" s="18">
        <v>5.3353751950195004E-3</v>
      </c>
      <c r="Q58" s="18">
        <v>6.2077955594623799E-2</v>
      </c>
      <c r="R58" s="24" t="s">
        <v>501</v>
      </c>
    </row>
    <row r="59" spans="1:18" ht="28.5" x14ac:dyDescent="0.25">
      <c r="A59" s="17" t="s">
        <v>482</v>
      </c>
      <c r="B59" s="17" t="s">
        <v>515</v>
      </c>
      <c r="C59" s="18">
        <v>2.3739921807238002E-3</v>
      </c>
      <c r="D59" s="18">
        <v>6.9903671285909998E-4</v>
      </c>
      <c r="E59" s="18">
        <v>8.0300432291914008E-3</v>
      </c>
      <c r="F59" s="19"/>
      <c r="G59" s="18">
        <v>0</v>
      </c>
      <c r="H59" s="19"/>
      <c r="I59" s="19"/>
      <c r="J59" s="19"/>
      <c r="K59" s="18">
        <v>4.3041373163508999E-3</v>
      </c>
      <c r="L59" s="18">
        <v>1.2731786792422001E-3</v>
      </c>
      <c r="M59" s="18">
        <v>1.4446295108801299E-2</v>
      </c>
      <c r="N59" s="19"/>
      <c r="O59" s="18">
        <v>0</v>
      </c>
      <c r="P59" s="19"/>
      <c r="Q59" s="19"/>
      <c r="R59" s="19"/>
    </row>
    <row r="60" spans="1:18" ht="42.75" x14ac:dyDescent="0.25">
      <c r="A60" s="17" t="s">
        <v>482</v>
      </c>
      <c r="B60" s="17" t="s">
        <v>516</v>
      </c>
      <c r="C60" s="18">
        <v>2.6828529264644199E-2</v>
      </c>
      <c r="D60" s="18">
        <v>1.5236452097876E-2</v>
      </c>
      <c r="E60" s="18">
        <v>4.6820680149042899E-2</v>
      </c>
      <c r="F60" s="19"/>
      <c r="G60" s="18">
        <v>1.95185402318474E-2</v>
      </c>
      <c r="H60" s="18">
        <v>4.8691010847685002E-3</v>
      </c>
      <c r="I60" s="18">
        <v>7.4924602598022805E-2</v>
      </c>
      <c r="J60" s="24" t="s">
        <v>501</v>
      </c>
      <c r="K60" s="18">
        <v>3.3205702007375201E-2</v>
      </c>
      <c r="L60" s="18">
        <v>1.7559079648026801E-2</v>
      </c>
      <c r="M60" s="18">
        <v>6.1916094052287797E-2</v>
      </c>
      <c r="N60" s="19"/>
      <c r="O60" s="18">
        <v>1.84271290681246E-2</v>
      </c>
      <c r="P60" s="18">
        <v>5.3163458552158999E-3</v>
      </c>
      <c r="Q60" s="18">
        <v>6.1859967257663802E-2</v>
      </c>
      <c r="R60" s="24" t="s">
        <v>501</v>
      </c>
    </row>
    <row r="61" spans="1:18" x14ac:dyDescent="0.25">
      <c r="A61" s="17" t="s">
        <v>482</v>
      </c>
      <c r="B61" s="17" t="s">
        <v>517</v>
      </c>
      <c r="C61" s="18">
        <v>0.26266292280922499</v>
      </c>
      <c r="D61" s="18">
        <v>0.23113739660719901</v>
      </c>
      <c r="E61" s="18">
        <v>0.29682829928000098</v>
      </c>
      <c r="F61" s="19"/>
      <c r="G61" s="18">
        <v>6.7771721869597304E-2</v>
      </c>
      <c r="H61" s="18">
        <v>3.5586474699022499E-2</v>
      </c>
      <c r="I61" s="18">
        <v>0.12528457505930801</v>
      </c>
      <c r="J61" s="24" t="s">
        <v>501</v>
      </c>
      <c r="K61" s="18">
        <v>0.24774709967567099</v>
      </c>
      <c r="L61" s="18">
        <v>0.20652793503306299</v>
      </c>
      <c r="M61" s="18">
        <v>0.29414322159791401</v>
      </c>
      <c r="N61" s="19"/>
      <c r="O61" s="18">
        <v>0.50388158531376803</v>
      </c>
      <c r="P61" s="18">
        <v>0.42317196245157801</v>
      </c>
      <c r="Q61" s="18">
        <v>0.58438942322257303</v>
      </c>
      <c r="R61" s="19"/>
    </row>
    <row r="62" spans="1:18" x14ac:dyDescent="0.25">
      <c r="A62" s="17" t="s">
        <v>482</v>
      </c>
      <c r="B62" s="17" t="s">
        <v>518</v>
      </c>
      <c r="C62" s="18">
        <v>3.2665442162509001E-3</v>
      </c>
      <c r="D62" s="18">
        <v>7.7033219011129995E-4</v>
      </c>
      <c r="E62" s="18">
        <v>1.3740342350464899E-2</v>
      </c>
      <c r="F62" s="19"/>
      <c r="G62" s="18">
        <v>9.0448167928020001E-3</v>
      </c>
      <c r="H62" s="18">
        <v>1.2109389550856E-3</v>
      </c>
      <c r="I62" s="18">
        <v>6.4295664657125107E-2</v>
      </c>
      <c r="J62" s="24" t="s">
        <v>501</v>
      </c>
      <c r="K62" s="18">
        <v>2.1642382447154998E-3</v>
      </c>
      <c r="L62" s="18">
        <v>3.0197155460540002E-4</v>
      </c>
      <c r="M62" s="18">
        <v>1.53349835475729E-2</v>
      </c>
      <c r="N62" s="24" t="s">
        <v>501</v>
      </c>
      <c r="O62" s="18">
        <v>0</v>
      </c>
      <c r="P62" s="19"/>
      <c r="Q62" s="19"/>
      <c r="R62" s="19"/>
    </row>
    <row r="63" spans="1:18" x14ac:dyDescent="0.25">
      <c r="A63" s="17" t="s">
        <v>482</v>
      </c>
      <c r="B63" s="17" t="s">
        <v>519</v>
      </c>
      <c r="C63" s="18">
        <v>3.7693374029385E-3</v>
      </c>
      <c r="D63" s="18">
        <v>1.2606929305385001E-3</v>
      </c>
      <c r="E63" s="18">
        <v>1.12138672585415E-2</v>
      </c>
      <c r="F63" s="19"/>
      <c r="G63" s="18">
        <v>5.9966995054354004E-3</v>
      </c>
      <c r="H63" s="18">
        <v>1.3543063980337E-3</v>
      </c>
      <c r="I63" s="18">
        <v>2.6136153245924301E-2</v>
      </c>
      <c r="J63" s="24" t="s">
        <v>501</v>
      </c>
      <c r="K63" s="18">
        <v>4.3423167360496003E-3</v>
      </c>
      <c r="L63" s="18">
        <v>9.2463767837839997E-4</v>
      </c>
      <c r="M63" s="18">
        <v>2.013791547428E-2</v>
      </c>
      <c r="N63" s="24" t="s">
        <v>501</v>
      </c>
      <c r="O63" s="18">
        <v>0</v>
      </c>
      <c r="P63" s="19"/>
      <c r="Q63" s="19"/>
      <c r="R63" s="19"/>
    </row>
    <row r="64" spans="1:18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2.6005521531277598E-2</v>
      </c>
      <c r="D65" s="21">
        <v>1.6753184247948399E-2</v>
      </c>
      <c r="E65" s="21">
        <v>4.0158976642650099E-2</v>
      </c>
      <c r="F65" s="22"/>
      <c r="G65" s="21">
        <v>1.8625423505723299E-2</v>
      </c>
      <c r="H65" s="21">
        <v>5.8857856902587999E-3</v>
      </c>
      <c r="I65" s="21">
        <v>5.7348953831032799E-2</v>
      </c>
      <c r="J65" s="24" t="s">
        <v>501</v>
      </c>
      <c r="K65" s="21">
        <v>3.1217753407559699E-2</v>
      </c>
      <c r="L65" s="21">
        <v>1.9068994580219299E-2</v>
      </c>
      <c r="M65" s="21">
        <v>5.0706332387081103E-2</v>
      </c>
      <c r="N65" s="22"/>
      <c r="O65" s="21">
        <v>2.1281981016124201E-2</v>
      </c>
      <c r="P65" s="21">
        <v>9.8402788866669994E-3</v>
      </c>
      <c r="Q65" s="21">
        <v>4.5417203183783797E-2</v>
      </c>
      <c r="R65" s="22"/>
    </row>
    <row r="66" spans="1:18" ht="42.75" x14ac:dyDescent="0.25">
      <c r="A66" s="20" t="s">
        <v>483</v>
      </c>
      <c r="B66" s="20" t="s">
        <v>510</v>
      </c>
      <c r="C66" s="21">
        <v>1.3782989440682099E-2</v>
      </c>
      <c r="D66" s="21">
        <v>9.0421228530713008E-3</v>
      </c>
      <c r="E66" s="21">
        <v>2.0956967531532401E-2</v>
      </c>
      <c r="F66" s="22"/>
      <c r="G66" s="21">
        <v>1.8773405999215498E-2</v>
      </c>
      <c r="H66" s="21">
        <v>7.0798198622119999E-3</v>
      </c>
      <c r="I66" s="21">
        <v>4.8831184302576797E-2</v>
      </c>
      <c r="J66" s="24" t="s">
        <v>501</v>
      </c>
      <c r="K66" s="21">
        <v>8.7556374506048001E-3</v>
      </c>
      <c r="L66" s="21">
        <v>4.5010975767986001E-3</v>
      </c>
      <c r="M66" s="21">
        <v>1.6963139744179401E-2</v>
      </c>
      <c r="N66" s="22"/>
      <c r="O66" s="21">
        <v>2.0236568433674398E-2</v>
      </c>
      <c r="P66" s="21">
        <v>1.08698986173821E-2</v>
      </c>
      <c r="Q66" s="21">
        <v>3.7369627884381099E-2</v>
      </c>
      <c r="R66" s="22"/>
    </row>
    <row r="67" spans="1:18" ht="57" x14ac:dyDescent="0.25">
      <c r="A67" s="20" t="s">
        <v>483</v>
      </c>
      <c r="B67" s="20" t="s">
        <v>511</v>
      </c>
      <c r="C67" s="21">
        <v>0.14980702353603301</v>
      </c>
      <c r="D67" s="21">
        <v>0.126456205526323</v>
      </c>
      <c r="E67" s="21">
        <v>0.17659799940260901</v>
      </c>
      <c r="F67" s="22"/>
      <c r="G67" s="21">
        <v>0.13740870756476001</v>
      </c>
      <c r="H67" s="21">
        <v>9.3862638067502904E-2</v>
      </c>
      <c r="I67" s="21">
        <v>0.196770249826375</v>
      </c>
      <c r="J67" s="22"/>
      <c r="K67" s="21">
        <v>0.13526157691224699</v>
      </c>
      <c r="L67" s="21">
        <v>0.107354680074683</v>
      </c>
      <c r="M67" s="21">
        <v>0.16904904480653701</v>
      </c>
      <c r="N67" s="22"/>
      <c r="O67" s="21">
        <v>0.19241102123965101</v>
      </c>
      <c r="P67" s="21">
        <v>0.154040988929358</v>
      </c>
      <c r="Q67" s="21">
        <v>0.23765364235436801</v>
      </c>
      <c r="R67" s="22"/>
    </row>
    <row r="68" spans="1:18" ht="57" x14ac:dyDescent="0.25">
      <c r="A68" s="20" t="s">
        <v>483</v>
      </c>
      <c r="B68" s="20" t="s">
        <v>512</v>
      </c>
      <c r="C68" s="21">
        <v>0.477021923367562</v>
      </c>
      <c r="D68" s="21">
        <v>0.44379094530012198</v>
      </c>
      <c r="E68" s="21">
        <v>0.51045758116812401</v>
      </c>
      <c r="F68" s="22"/>
      <c r="G68" s="21">
        <v>0.700077860233287</v>
      </c>
      <c r="H68" s="21">
        <v>0.623531734277048</v>
      </c>
      <c r="I68" s="21">
        <v>0.76687899959435202</v>
      </c>
      <c r="J68" s="22"/>
      <c r="K68" s="21">
        <v>0.53203156343267699</v>
      </c>
      <c r="L68" s="21">
        <v>0.488209591981275</v>
      </c>
      <c r="M68" s="21">
        <v>0.57536491808398205</v>
      </c>
      <c r="N68" s="22"/>
      <c r="O68" s="21">
        <v>0.158798744016724</v>
      </c>
      <c r="P68" s="21">
        <v>0.12710280479937799</v>
      </c>
      <c r="Q68" s="21">
        <v>0.19661839571234099</v>
      </c>
      <c r="R68" s="22"/>
    </row>
    <row r="69" spans="1:18" ht="28.5" x14ac:dyDescent="0.25">
      <c r="A69" s="20" t="s">
        <v>483</v>
      </c>
      <c r="B69" s="20" t="s">
        <v>513</v>
      </c>
      <c r="C69" s="21">
        <v>0.156929928074831</v>
      </c>
      <c r="D69" s="21">
        <v>0.12999763815206</v>
      </c>
      <c r="E69" s="21">
        <v>0.18823469034976401</v>
      </c>
      <c r="F69" s="22"/>
      <c r="G69" s="21">
        <v>2.6631184804040999E-2</v>
      </c>
      <c r="H69" s="21">
        <v>1.3145960070098E-2</v>
      </c>
      <c r="I69" s="21">
        <v>5.3203868296502498E-2</v>
      </c>
      <c r="J69" s="22"/>
      <c r="K69" s="21">
        <v>0.13469606131553799</v>
      </c>
      <c r="L69" s="21">
        <v>0.10640360077454999</v>
      </c>
      <c r="M69" s="21">
        <v>0.169087922672574</v>
      </c>
      <c r="N69" s="22"/>
      <c r="O69" s="21">
        <v>0.32134837884928102</v>
      </c>
      <c r="P69" s="21">
        <v>0.25845760191351602</v>
      </c>
      <c r="Q69" s="21">
        <v>0.39146376281880502</v>
      </c>
      <c r="R69" s="22"/>
    </row>
    <row r="70" spans="1:18" ht="71.25" x14ac:dyDescent="0.25">
      <c r="A70" s="20" t="s">
        <v>483</v>
      </c>
      <c r="B70" s="20" t="s">
        <v>514</v>
      </c>
      <c r="C70" s="21">
        <v>8.3356790731825992E-3</v>
      </c>
      <c r="D70" s="21">
        <v>4.2268060926836997E-3</v>
      </c>
      <c r="E70" s="21">
        <v>1.6373106843439698E-2</v>
      </c>
      <c r="F70" s="22"/>
      <c r="G70" s="21">
        <v>1.6693959384191801E-2</v>
      </c>
      <c r="H70" s="21">
        <v>5.2621672406489E-3</v>
      </c>
      <c r="I70" s="21">
        <v>5.1670711712195602E-2</v>
      </c>
      <c r="J70" s="24" t="s">
        <v>501</v>
      </c>
      <c r="K70" s="21">
        <v>7.2764862208795E-3</v>
      </c>
      <c r="L70" s="21">
        <v>2.8707682383717998E-3</v>
      </c>
      <c r="M70" s="21">
        <v>1.8319362054880502E-2</v>
      </c>
      <c r="N70" s="22"/>
      <c r="O70" s="21">
        <v>3.1793761972318002E-3</v>
      </c>
      <c r="P70" s="21">
        <v>6.4025245552850002E-4</v>
      </c>
      <c r="Q70" s="21">
        <v>1.5630701433977202E-2</v>
      </c>
      <c r="R70" s="24" t="s">
        <v>501</v>
      </c>
    </row>
    <row r="71" spans="1:18" ht="28.5" x14ac:dyDescent="0.25">
      <c r="A71" s="20" t="s">
        <v>483</v>
      </c>
      <c r="B71" s="20" t="s">
        <v>515</v>
      </c>
      <c r="C71" s="21">
        <v>6.7623409917743999E-3</v>
      </c>
      <c r="D71" s="21">
        <v>2.8059529778834999E-3</v>
      </c>
      <c r="E71" s="21">
        <v>1.6206565384083198E-2</v>
      </c>
      <c r="F71" s="22"/>
      <c r="G71" s="21">
        <v>6.1411712518181999E-3</v>
      </c>
      <c r="H71" s="21">
        <v>1.5084329846397999E-3</v>
      </c>
      <c r="I71" s="21">
        <v>2.46508282970689E-2</v>
      </c>
      <c r="J71" s="24" t="s">
        <v>501</v>
      </c>
      <c r="K71" s="21">
        <v>3.1523894074757999E-3</v>
      </c>
      <c r="L71" s="21">
        <v>8.9108910495930001E-4</v>
      </c>
      <c r="M71" s="21">
        <v>1.10884621214226E-2</v>
      </c>
      <c r="N71" s="22"/>
      <c r="O71" s="21">
        <v>1.51459105441817E-2</v>
      </c>
      <c r="P71" s="21">
        <v>4.3172261797547002E-3</v>
      </c>
      <c r="Q71" s="21">
        <v>5.1724659261574601E-2</v>
      </c>
      <c r="R71" s="24" t="s">
        <v>501</v>
      </c>
    </row>
    <row r="72" spans="1:18" ht="42.75" x14ac:dyDescent="0.25">
      <c r="A72" s="20" t="s">
        <v>483</v>
      </c>
      <c r="B72" s="20" t="s">
        <v>516</v>
      </c>
      <c r="C72" s="21">
        <v>2.9343298349816999E-2</v>
      </c>
      <c r="D72" s="21">
        <v>2.0786027426812001E-2</v>
      </c>
      <c r="E72" s="21">
        <v>4.1274965398884103E-2</v>
      </c>
      <c r="F72" s="22"/>
      <c r="G72" s="21">
        <v>2.2907553347632701E-2</v>
      </c>
      <c r="H72" s="21">
        <v>7.3316798012001E-3</v>
      </c>
      <c r="I72" s="21">
        <v>6.9264848724907596E-2</v>
      </c>
      <c r="J72" s="24" t="s">
        <v>501</v>
      </c>
      <c r="K72" s="21">
        <v>3.0886609330585301E-2</v>
      </c>
      <c r="L72" s="21">
        <v>1.98647700116618E-2</v>
      </c>
      <c r="M72" s="21">
        <v>4.7726065874242399E-2</v>
      </c>
      <c r="N72" s="22"/>
      <c r="O72" s="21">
        <v>3.1735153777694702E-2</v>
      </c>
      <c r="P72" s="21">
        <v>1.85355471148318E-2</v>
      </c>
      <c r="Q72" s="21">
        <v>5.38190760804E-2</v>
      </c>
      <c r="R72" s="22"/>
    </row>
    <row r="73" spans="1:18" x14ac:dyDescent="0.25">
      <c r="A73" s="20" t="s">
        <v>483</v>
      </c>
      <c r="B73" s="20" t="s">
        <v>517</v>
      </c>
      <c r="C73" s="21">
        <v>0.127897869261867</v>
      </c>
      <c r="D73" s="21">
        <v>0.10924635591507401</v>
      </c>
      <c r="E73" s="21">
        <v>0.14920035952788599</v>
      </c>
      <c r="F73" s="22"/>
      <c r="G73" s="21">
        <v>5.2740733909330297E-2</v>
      </c>
      <c r="H73" s="21">
        <v>2.9224333726392701E-2</v>
      </c>
      <c r="I73" s="21">
        <v>9.3360566971706194E-2</v>
      </c>
      <c r="J73" s="22"/>
      <c r="K73" s="21">
        <v>0.112147770399787</v>
      </c>
      <c r="L73" s="21">
        <v>8.8529972323508302E-2</v>
      </c>
      <c r="M73" s="21">
        <v>0.14109094807827699</v>
      </c>
      <c r="N73" s="22"/>
      <c r="O73" s="21">
        <v>0.229080515298934</v>
      </c>
      <c r="P73" s="21">
        <v>0.19119117669298499</v>
      </c>
      <c r="Q73" s="21">
        <v>0.27195384555990099</v>
      </c>
      <c r="R73" s="22"/>
    </row>
    <row r="74" spans="1:18" x14ac:dyDescent="0.25">
      <c r="A74" s="20" t="s">
        <v>483</v>
      </c>
      <c r="B74" s="20" t="s">
        <v>518</v>
      </c>
      <c r="C74" s="21">
        <v>3.0680596022851E-3</v>
      </c>
      <c r="D74" s="21">
        <v>1.2178433149365999E-3</v>
      </c>
      <c r="E74" s="21">
        <v>7.7075369402745996E-3</v>
      </c>
      <c r="F74" s="22"/>
      <c r="G74" s="21">
        <v>0</v>
      </c>
      <c r="H74" s="22"/>
      <c r="I74" s="22"/>
      <c r="J74" s="22"/>
      <c r="K74" s="21">
        <v>4.5741521226459001E-3</v>
      </c>
      <c r="L74" s="21">
        <v>1.5356424694446E-3</v>
      </c>
      <c r="M74" s="21">
        <v>1.35432803239652E-2</v>
      </c>
      <c r="N74" s="22"/>
      <c r="O74" s="21">
        <v>2.5374673796823002E-3</v>
      </c>
      <c r="P74" s="21">
        <v>5.4838496369409996E-4</v>
      </c>
      <c r="Q74" s="21">
        <v>1.1657129541228901E-2</v>
      </c>
      <c r="R74" s="22"/>
    </row>
    <row r="75" spans="1:18" x14ac:dyDescent="0.25">
      <c r="A75" s="20" t="s">
        <v>483</v>
      </c>
      <c r="B75" s="20" t="s">
        <v>519</v>
      </c>
      <c r="C75" s="21">
        <v>1.0453667706887E-3</v>
      </c>
      <c r="D75" s="21">
        <v>3.2191119171539999E-4</v>
      </c>
      <c r="E75" s="21">
        <v>3.3891870875042999E-3</v>
      </c>
      <c r="F75" s="22"/>
      <c r="G75" s="21">
        <v>0</v>
      </c>
      <c r="H75" s="22"/>
      <c r="I75" s="22"/>
      <c r="J75" s="22"/>
      <c r="K75" s="21">
        <v>0</v>
      </c>
      <c r="L75" s="22"/>
      <c r="M75" s="22"/>
      <c r="N75" s="22"/>
      <c r="O75" s="21">
        <v>4.2448832468226002E-3</v>
      </c>
      <c r="P75" s="21">
        <v>1.3028870494770999E-3</v>
      </c>
      <c r="Q75" s="21">
        <v>1.37386932888795E-2</v>
      </c>
      <c r="R75" s="22"/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5.9752815977686002E-2</v>
      </c>
      <c r="D77" s="18">
        <v>4.9532935776677202E-2</v>
      </c>
      <c r="E77" s="18">
        <v>7.1921753598154406E-2</v>
      </c>
      <c r="F77" s="19"/>
      <c r="G77" s="18">
        <v>6.0119565401665E-2</v>
      </c>
      <c r="H77" s="18">
        <v>3.9819553913370498E-2</v>
      </c>
      <c r="I77" s="18">
        <v>8.9800641457401895E-2</v>
      </c>
      <c r="J77" s="19"/>
      <c r="K77" s="18">
        <v>5.9421967297943697E-2</v>
      </c>
      <c r="L77" s="18">
        <v>4.63482081096716E-2</v>
      </c>
      <c r="M77" s="18">
        <v>7.5890062457636798E-2</v>
      </c>
      <c r="N77" s="19"/>
      <c r="O77" s="18">
        <v>6.0033550937765398E-2</v>
      </c>
      <c r="P77" s="18">
        <v>4.3803807386974397E-2</v>
      </c>
      <c r="Q77" s="18">
        <v>8.1762391498527695E-2</v>
      </c>
      <c r="R77" s="19"/>
    </row>
    <row r="78" spans="1:18" ht="42.75" x14ac:dyDescent="0.25">
      <c r="A78" s="17" t="s">
        <v>484</v>
      </c>
      <c r="B78" s="17" t="s">
        <v>510</v>
      </c>
      <c r="C78" s="18">
        <v>2.71606916374449E-2</v>
      </c>
      <c r="D78" s="18">
        <v>2.0747280493639102E-2</v>
      </c>
      <c r="E78" s="18">
        <v>3.5484780412107703E-2</v>
      </c>
      <c r="F78" s="19"/>
      <c r="G78" s="18">
        <v>3.1160274343593999E-2</v>
      </c>
      <c r="H78" s="18">
        <v>1.8799835279890199E-2</v>
      </c>
      <c r="I78" s="18">
        <v>5.1223153906880897E-2</v>
      </c>
      <c r="J78" s="19"/>
      <c r="K78" s="18">
        <v>1.89267908568308E-2</v>
      </c>
      <c r="L78" s="18">
        <v>1.13613316087299E-2</v>
      </c>
      <c r="M78" s="18">
        <v>3.1370202038432701E-2</v>
      </c>
      <c r="N78" s="19"/>
      <c r="O78" s="18">
        <v>3.7975789056790998E-2</v>
      </c>
      <c r="P78" s="18">
        <v>2.73196471090132E-2</v>
      </c>
      <c r="Q78" s="18">
        <v>5.2563787104369597E-2</v>
      </c>
      <c r="R78" s="19"/>
    </row>
    <row r="79" spans="1:18" ht="57" x14ac:dyDescent="0.25">
      <c r="A79" s="17" t="s">
        <v>484</v>
      </c>
      <c r="B79" s="17" t="s">
        <v>511</v>
      </c>
      <c r="C79" s="18">
        <v>0.21814417175700199</v>
      </c>
      <c r="D79" s="18">
        <v>0.193137063223077</v>
      </c>
      <c r="E79" s="18">
        <v>0.24540437411706001</v>
      </c>
      <c r="F79" s="19"/>
      <c r="G79" s="18">
        <v>0.16488535769232801</v>
      </c>
      <c r="H79" s="18">
        <v>0.123191419853621</v>
      </c>
      <c r="I79" s="18">
        <v>0.21719503238082</v>
      </c>
      <c r="J79" s="19"/>
      <c r="K79" s="18">
        <v>0.19868244535541299</v>
      </c>
      <c r="L79" s="18">
        <v>0.17117635149472499</v>
      </c>
      <c r="M79" s="18">
        <v>0.22938519988262199</v>
      </c>
      <c r="N79" s="19"/>
      <c r="O79" s="18">
        <v>0.29052758717399302</v>
      </c>
      <c r="P79" s="18">
        <v>0.24881735185044601</v>
      </c>
      <c r="Q79" s="18">
        <v>0.33610142251674702</v>
      </c>
      <c r="R79" s="19"/>
    </row>
    <row r="80" spans="1:18" ht="57" x14ac:dyDescent="0.25">
      <c r="A80" s="17" t="s">
        <v>484</v>
      </c>
      <c r="B80" s="17" t="s">
        <v>512</v>
      </c>
      <c r="C80" s="18">
        <v>0.48254151918626298</v>
      </c>
      <c r="D80" s="18">
        <v>0.45989714542770699</v>
      </c>
      <c r="E80" s="18">
        <v>0.50525782529937302</v>
      </c>
      <c r="F80" s="19"/>
      <c r="G80" s="18">
        <v>0.633129417559949</v>
      </c>
      <c r="H80" s="18">
        <v>0.57597409078560702</v>
      </c>
      <c r="I80" s="18">
        <v>0.68677034099228995</v>
      </c>
      <c r="J80" s="19"/>
      <c r="K80" s="18">
        <v>0.54604446589770705</v>
      </c>
      <c r="L80" s="18">
        <v>0.51607548523719005</v>
      </c>
      <c r="M80" s="18">
        <v>0.57568345602271098</v>
      </c>
      <c r="N80" s="19"/>
      <c r="O80" s="18">
        <v>0.26367331079426698</v>
      </c>
      <c r="P80" s="18">
        <v>0.23063468035627899</v>
      </c>
      <c r="Q80" s="18">
        <v>0.29960173071198398</v>
      </c>
      <c r="R80" s="19"/>
    </row>
    <row r="81" spans="1:18" ht="28.5" x14ac:dyDescent="0.25">
      <c r="A81" s="17" t="s">
        <v>484</v>
      </c>
      <c r="B81" s="17" t="s">
        <v>513</v>
      </c>
      <c r="C81" s="18">
        <v>8.5826705871924494E-2</v>
      </c>
      <c r="D81" s="18">
        <v>7.2846478372017395E-2</v>
      </c>
      <c r="E81" s="18">
        <v>0.10086820123384301</v>
      </c>
      <c r="F81" s="19"/>
      <c r="G81" s="18">
        <v>5.8657383673004097E-2</v>
      </c>
      <c r="H81" s="18">
        <v>3.8331497941839598E-2</v>
      </c>
      <c r="I81" s="18">
        <v>8.8766521741500501E-2</v>
      </c>
      <c r="J81" s="19"/>
      <c r="K81" s="18">
        <v>5.6557361412457999E-2</v>
      </c>
      <c r="L81" s="18">
        <v>4.2801754056062E-2</v>
      </c>
      <c r="M81" s="18">
        <v>7.4390172157874607E-2</v>
      </c>
      <c r="N81" s="19"/>
      <c r="O81" s="18">
        <v>0.15517074405793499</v>
      </c>
      <c r="P81" s="18">
        <v>0.127242468660444</v>
      </c>
      <c r="Q81" s="18">
        <v>0.18790915127270999</v>
      </c>
      <c r="R81" s="19"/>
    </row>
    <row r="82" spans="1:18" ht="71.25" x14ac:dyDescent="0.25">
      <c r="A82" s="17" t="s">
        <v>484</v>
      </c>
      <c r="B82" s="17" t="s">
        <v>514</v>
      </c>
      <c r="C82" s="18">
        <v>9.6709991050583002E-3</v>
      </c>
      <c r="D82" s="18">
        <v>6.4694103060992996E-3</v>
      </c>
      <c r="E82" s="18">
        <v>1.4433975458515699E-2</v>
      </c>
      <c r="F82" s="19"/>
      <c r="G82" s="18">
        <v>9.1663213994186005E-3</v>
      </c>
      <c r="H82" s="18">
        <v>3.8185180470082999E-3</v>
      </c>
      <c r="I82" s="18">
        <v>2.1839484688178E-2</v>
      </c>
      <c r="J82" s="19"/>
      <c r="K82" s="18">
        <v>1.2111465608521299E-2</v>
      </c>
      <c r="L82" s="18">
        <v>6.9052387671081003E-3</v>
      </c>
      <c r="M82" s="18">
        <v>2.11593106990389E-2</v>
      </c>
      <c r="N82" s="19"/>
      <c r="O82" s="18">
        <v>5.9572258799122004E-3</v>
      </c>
      <c r="P82" s="18">
        <v>3.0999291339674998E-3</v>
      </c>
      <c r="Q82" s="18">
        <v>1.1418013274954999E-2</v>
      </c>
      <c r="R82" s="19"/>
    </row>
    <row r="83" spans="1:18" ht="28.5" x14ac:dyDescent="0.25">
      <c r="A83" s="17" t="s">
        <v>484</v>
      </c>
      <c r="B83" s="17" t="s">
        <v>515</v>
      </c>
      <c r="C83" s="18">
        <v>1.52453081067E-2</v>
      </c>
      <c r="D83" s="18">
        <v>1.02991988538752E-2</v>
      </c>
      <c r="E83" s="18">
        <v>2.2512715816962299E-2</v>
      </c>
      <c r="F83" s="19"/>
      <c r="G83" s="18">
        <v>1.9414237149857801E-2</v>
      </c>
      <c r="H83" s="18">
        <v>8.3757883521760994E-3</v>
      </c>
      <c r="I83" s="18">
        <v>4.4349625371041201E-2</v>
      </c>
      <c r="J83" s="24" t="s">
        <v>501</v>
      </c>
      <c r="K83" s="18">
        <v>1.3451614032664099E-2</v>
      </c>
      <c r="L83" s="18">
        <v>7.0120220044127997E-3</v>
      </c>
      <c r="M83" s="18">
        <v>2.5652322372485801E-2</v>
      </c>
      <c r="N83" s="19"/>
      <c r="O83" s="18">
        <v>1.51392835037557E-2</v>
      </c>
      <c r="P83" s="18">
        <v>9.0428150331036995E-3</v>
      </c>
      <c r="Q83" s="18">
        <v>2.52411673485263E-2</v>
      </c>
      <c r="R83" s="19"/>
    </row>
    <row r="84" spans="1:18" ht="42.75" x14ac:dyDescent="0.25">
      <c r="A84" s="17" t="s">
        <v>484</v>
      </c>
      <c r="B84" s="17" t="s">
        <v>516</v>
      </c>
      <c r="C84" s="18">
        <v>2.9486704218940299E-2</v>
      </c>
      <c r="D84" s="18">
        <v>2.39276457041614E-2</v>
      </c>
      <c r="E84" s="18">
        <v>3.62892694437148E-2</v>
      </c>
      <c r="F84" s="19"/>
      <c r="G84" s="18">
        <v>9.1034368561078004E-3</v>
      </c>
      <c r="H84" s="18">
        <v>4.0093408077290001E-3</v>
      </c>
      <c r="I84" s="18">
        <v>2.0536418589459201E-2</v>
      </c>
      <c r="J84" s="19"/>
      <c r="K84" s="18">
        <v>3.32356105569813E-2</v>
      </c>
      <c r="L84" s="18">
        <v>2.4267546900456301E-2</v>
      </c>
      <c r="M84" s="18">
        <v>4.5363737899632203E-2</v>
      </c>
      <c r="N84" s="19"/>
      <c r="O84" s="18">
        <v>3.84210847600642E-2</v>
      </c>
      <c r="P84" s="18">
        <v>2.8575980025694499E-2</v>
      </c>
      <c r="Q84" s="18">
        <v>5.1478317947867003E-2</v>
      </c>
      <c r="R84" s="19"/>
    </row>
    <row r="85" spans="1:18" x14ac:dyDescent="0.25">
      <c r="A85" s="17" t="s">
        <v>484</v>
      </c>
      <c r="B85" s="17" t="s">
        <v>517</v>
      </c>
      <c r="C85" s="18">
        <v>6.6218370573076404E-2</v>
      </c>
      <c r="D85" s="18">
        <v>5.6636257793937501E-2</v>
      </c>
      <c r="E85" s="18">
        <v>7.7288830652877394E-2</v>
      </c>
      <c r="F85" s="19"/>
      <c r="G85" s="18">
        <v>1.03631830234448E-2</v>
      </c>
      <c r="H85" s="18">
        <v>4.9869729177693996E-3</v>
      </c>
      <c r="I85" s="18">
        <v>2.14105071430792E-2</v>
      </c>
      <c r="J85" s="19"/>
      <c r="K85" s="18">
        <v>5.4144759422233298E-2</v>
      </c>
      <c r="L85" s="18">
        <v>4.2052235254351103E-2</v>
      </c>
      <c r="M85" s="18">
        <v>6.9462458438016295E-2</v>
      </c>
      <c r="N85" s="19"/>
      <c r="O85" s="18">
        <v>0.128156712742062</v>
      </c>
      <c r="P85" s="18">
        <v>0.104784066484954</v>
      </c>
      <c r="Q85" s="18">
        <v>0.15583522820193199</v>
      </c>
      <c r="R85" s="19"/>
    </row>
    <row r="86" spans="1:18" x14ac:dyDescent="0.25">
      <c r="A86" s="17" t="s">
        <v>484</v>
      </c>
      <c r="B86" s="17" t="s">
        <v>518</v>
      </c>
      <c r="C86" s="18">
        <v>5.1695669807399003E-3</v>
      </c>
      <c r="D86" s="18">
        <v>2.9537786247783998E-3</v>
      </c>
      <c r="E86" s="18">
        <v>9.0324793600408005E-3</v>
      </c>
      <c r="F86" s="19"/>
      <c r="G86" s="18">
        <v>4.0008229006323996E-3</v>
      </c>
      <c r="H86" s="18">
        <v>7.9768523599470004E-4</v>
      </c>
      <c r="I86" s="18">
        <v>1.9811268260577101E-2</v>
      </c>
      <c r="J86" s="24" t="s">
        <v>501</v>
      </c>
      <c r="K86" s="18">
        <v>7.4235195592477999E-3</v>
      </c>
      <c r="L86" s="18">
        <v>3.8122828369150999E-3</v>
      </c>
      <c r="M86" s="18">
        <v>1.44060805304933E-2</v>
      </c>
      <c r="N86" s="19"/>
      <c r="O86" s="18">
        <v>2.2642067461051E-3</v>
      </c>
      <c r="P86" s="18">
        <v>7.6128711928730001E-4</v>
      </c>
      <c r="Q86" s="18">
        <v>6.7142272967182001E-3</v>
      </c>
      <c r="R86" s="19"/>
    </row>
    <row r="87" spans="1:18" x14ac:dyDescent="0.25">
      <c r="A87" s="17" t="s">
        <v>484</v>
      </c>
      <c r="B87" s="17" t="s">
        <v>519</v>
      </c>
      <c r="C87" s="18">
        <v>7.8314658516610001E-4</v>
      </c>
      <c r="D87" s="18">
        <v>3.03172908469E-4</v>
      </c>
      <c r="E87" s="18">
        <v>2.0214627414749998E-3</v>
      </c>
      <c r="F87" s="19"/>
      <c r="G87" s="18">
        <v>0</v>
      </c>
      <c r="H87" s="19"/>
      <c r="I87" s="19"/>
      <c r="J87" s="19"/>
      <c r="K87" s="18">
        <v>0</v>
      </c>
      <c r="L87" s="19"/>
      <c r="M87" s="19"/>
      <c r="N87" s="19"/>
      <c r="O87" s="18">
        <v>2.6805043473505001E-3</v>
      </c>
      <c r="P87" s="18">
        <v>1.0342848366532E-3</v>
      </c>
      <c r="Q87" s="18">
        <v>6.928755663134E-3</v>
      </c>
      <c r="R87" s="19"/>
    </row>
    <row r="88" spans="1:18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  <c r="O88" s="18">
        <v>0</v>
      </c>
      <c r="P88" s="19"/>
      <c r="Q88" s="19"/>
      <c r="R88" s="19"/>
    </row>
    <row r="89" spans="1:18" x14ac:dyDescent="0.25">
      <c r="A89" s="20" t="s">
        <v>485</v>
      </c>
      <c r="B89" s="20" t="s">
        <v>509</v>
      </c>
      <c r="C89" s="21">
        <v>0.118439936727836</v>
      </c>
      <c r="D89" s="21">
        <v>0.11054148361336701</v>
      </c>
      <c r="E89" s="21">
        <v>0.12682228417590399</v>
      </c>
      <c r="F89" s="22"/>
      <c r="G89" s="21">
        <v>0.11076108655109899</v>
      </c>
      <c r="H89" s="21">
        <v>9.4865830415972005E-2</v>
      </c>
      <c r="I89" s="21">
        <v>0.12894027123174101</v>
      </c>
      <c r="J89" s="22"/>
      <c r="K89" s="21">
        <v>0.134028342731074</v>
      </c>
      <c r="L89" s="21">
        <v>0.122909864079173</v>
      </c>
      <c r="M89" s="21">
        <v>0.14598519863251899</v>
      </c>
      <c r="N89" s="22"/>
      <c r="O89" s="21">
        <v>8.8252333096940805E-2</v>
      </c>
      <c r="P89" s="21">
        <v>7.66156081487296E-2</v>
      </c>
      <c r="Q89" s="21">
        <v>0.101462288755749</v>
      </c>
      <c r="R89" s="22"/>
    </row>
    <row r="90" spans="1:18" ht="42.75" x14ac:dyDescent="0.25">
      <c r="A90" s="20" t="s">
        <v>485</v>
      </c>
      <c r="B90" s="20" t="s">
        <v>510</v>
      </c>
      <c r="C90" s="21">
        <v>3.5034556523612197E-2</v>
      </c>
      <c r="D90" s="21">
        <v>3.0783420553701001E-2</v>
      </c>
      <c r="E90" s="21">
        <v>3.98486297248032E-2</v>
      </c>
      <c r="F90" s="22"/>
      <c r="G90" s="21">
        <v>6.5103646074498603E-2</v>
      </c>
      <c r="H90" s="21">
        <v>5.2573851316633002E-2</v>
      </c>
      <c r="I90" s="21">
        <v>8.0366328721333105E-2</v>
      </c>
      <c r="J90" s="22"/>
      <c r="K90" s="21">
        <v>2.4727419025873901E-2</v>
      </c>
      <c r="L90" s="21">
        <v>2.0149127428194798E-2</v>
      </c>
      <c r="M90" s="21">
        <v>3.0313808255536898E-2</v>
      </c>
      <c r="N90" s="22"/>
      <c r="O90" s="21">
        <v>3.1627051280578501E-2</v>
      </c>
      <c r="P90" s="21">
        <v>2.5393123460842E-2</v>
      </c>
      <c r="Q90" s="21">
        <v>3.93296291107871E-2</v>
      </c>
      <c r="R90" s="22"/>
    </row>
    <row r="91" spans="1:18" ht="57" x14ac:dyDescent="0.25">
      <c r="A91" s="20" t="s">
        <v>485</v>
      </c>
      <c r="B91" s="20" t="s">
        <v>511</v>
      </c>
      <c r="C91" s="21">
        <v>0.248469369905404</v>
      </c>
      <c r="D91" s="21">
        <v>0.23815343229000099</v>
      </c>
      <c r="E91" s="21">
        <v>0.25908019699741403</v>
      </c>
      <c r="F91" s="22"/>
      <c r="G91" s="21">
        <v>0.202695037806048</v>
      </c>
      <c r="H91" s="21">
        <v>0.18183190600497301</v>
      </c>
      <c r="I91" s="21">
        <v>0.22529281104902299</v>
      </c>
      <c r="J91" s="22"/>
      <c r="K91" s="21">
        <v>0.234483727131054</v>
      </c>
      <c r="L91" s="21">
        <v>0.220752984154336</v>
      </c>
      <c r="M91" s="21">
        <v>0.248795838962449</v>
      </c>
      <c r="N91" s="22"/>
      <c r="O91" s="21">
        <v>0.32479448772778302</v>
      </c>
      <c r="P91" s="21">
        <v>0.30546233368532899</v>
      </c>
      <c r="Q91" s="21">
        <v>0.34474283994417798</v>
      </c>
      <c r="R91" s="22"/>
    </row>
    <row r="92" spans="1:18" ht="57" x14ac:dyDescent="0.25">
      <c r="A92" s="20" t="s">
        <v>485</v>
      </c>
      <c r="B92" s="20" t="s">
        <v>512</v>
      </c>
      <c r="C92" s="21">
        <v>0.380303514606191</v>
      </c>
      <c r="D92" s="21">
        <v>0.36834381002486699</v>
      </c>
      <c r="E92" s="21">
        <v>0.39241029838809299</v>
      </c>
      <c r="F92" s="22"/>
      <c r="G92" s="21">
        <v>0.47006855243928602</v>
      </c>
      <c r="H92" s="21">
        <v>0.44225519639370098</v>
      </c>
      <c r="I92" s="21">
        <v>0.49806906120517802</v>
      </c>
      <c r="J92" s="22"/>
      <c r="K92" s="21">
        <v>0.41244967663885901</v>
      </c>
      <c r="L92" s="21">
        <v>0.39636414747424098</v>
      </c>
      <c r="M92" s="21">
        <v>0.42872436160065103</v>
      </c>
      <c r="N92" s="22"/>
      <c r="O92" s="21">
        <v>0.21931327244506499</v>
      </c>
      <c r="P92" s="21">
        <v>0.20197130744457101</v>
      </c>
      <c r="Q92" s="21">
        <v>0.237700753498369</v>
      </c>
      <c r="R92" s="22"/>
    </row>
    <row r="93" spans="1:18" ht="28.5" x14ac:dyDescent="0.25">
      <c r="A93" s="20" t="s">
        <v>485</v>
      </c>
      <c r="B93" s="20" t="s">
        <v>513</v>
      </c>
      <c r="C93" s="21">
        <v>0.14990776496146799</v>
      </c>
      <c r="D93" s="21">
        <v>0.14114102994670499</v>
      </c>
      <c r="E93" s="21">
        <v>0.159118147265777</v>
      </c>
      <c r="F93" s="22"/>
      <c r="G93" s="21">
        <v>0.109369648318468</v>
      </c>
      <c r="H93" s="21">
        <v>9.23318518637605E-2</v>
      </c>
      <c r="I93" s="21">
        <v>0.12910420600220901</v>
      </c>
      <c r="J93" s="22"/>
      <c r="K93" s="21">
        <v>0.124422368444624</v>
      </c>
      <c r="L93" s="21">
        <v>0.113570414380845</v>
      </c>
      <c r="M93" s="21">
        <v>0.136151986781958</v>
      </c>
      <c r="N93" s="22"/>
      <c r="O93" s="21">
        <v>0.24890335357315699</v>
      </c>
      <c r="P93" s="21">
        <v>0.22974194165827</v>
      </c>
      <c r="Q93" s="21">
        <v>0.26910456411388001</v>
      </c>
      <c r="R93" s="22"/>
    </row>
    <row r="94" spans="1:18" ht="71.25" x14ac:dyDescent="0.25">
      <c r="A94" s="20" t="s">
        <v>485</v>
      </c>
      <c r="B94" s="20" t="s">
        <v>514</v>
      </c>
      <c r="C94" s="21">
        <v>2.0613792458445201E-2</v>
      </c>
      <c r="D94" s="21">
        <v>1.7057298140903999E-2</v>
      </c>
      <c r="E94" s="21">
        <v>2.4893046285347699E-2</v>
      </c>
      <c r="F94" s="22"/>
      <c r="G94" s="21">
        <v>2.08658659581968E-2</v>
      </c>
      <c r="H94" s="21">
        <v>1.3908008329237701E-2</v>
      </c>
      <c r="I94" s="21">
        <v>3.1194465261236599E-2</v>
      </c>
      <c r="J94" s="22"/>
      <c r="K94" s="21">
        <v>1.9490936902183599E-2</v>
      </c>
      <c r="L94" s="21">
        <v>1.4834941046540699E-2</v>
      </c>
      <c r="M94" s="21">
        <v>2.55703040770171E-2</v>
      </c>
      <c r="N94" s="22"/>
      <c r="O94" s="21">
        <v>2.3069731386355499E-2</v>
      </c>
      <c r="P94" s="21">
        <v>1.6747734601477101E-2</v>
      </c>
      <c r="Q94" s="21">
        <v>3.1701236849675303E-2</v>
      </c>
      <c r="R94" s="22"/>
    </row>
    <row r="95" spans="1:18" ht="28.5" x14ac:dyDescent="0.25">
      <c r="A95" s="20" t="s">
        <v>485</v>
      </c>
      <c r="B95" s="20" t="s">
        <v>515</v>
      </c>
      <c r="C95" s="21">
        <v>1.4751852799481199E-2</v>
      </c>
      <c r="D95" s="21">
        <v>1.20555539839102E-2</v>
      </c>
      <c r="E95" s="21">
        <v>1.80401836588053E-2</v>
      </c>
      <c r="F95" s="22"/>
      <c r="G95" s="21">
        <v>7.2674381552389998E-3</v>
      </c>
      <c r="H95" s="21">
        <v>3.9589010406207003E-3</v>
      </c>
      <c r="I95" s="21">
        <v>1.33040574126754E-2</v>
      </c>
      <c r="J95" s="22"/>
      <c r="K95" s="21">
        <v>1.75966950675631E-2</v>
      </c>
      <c r="L95" s="21">
        <v>1.35572647559238E-2</v>
      </c>
      <c r="M95" s="21">
        <v>2.2811853737594999E-2</v>
      </c>
      <c r="N95" s="22"/>
      <c r="O95" s="21">
        <v>1.49304368088467E-2</v>
      </c>
      <c r="P95" s="21">
        <v>1.07479046129058E-2</v>
      </c>
      <c r="Q95" s="21">
        <v>2.0706526955651401E-2</v>
      </c>
      <c r="R95" s="22"/>
    </row>
    <row r="96" spans="1:18" ht="42.75" x14ac:dyDescent="0.25">
      <c r="A96" s="20" t="s">
        <v>485</v>
      </c>
      <c r="B96" s="20" t="s">
        <v>516</v>
      </c>
      <c r="C96" s="21">
        <v>8.9142192988428005E-3</v>
      </c>
      <c r="D96" s="21">
        <v>6.8410778647102002E-3</v>
      </c>
      <c r="E96" s="21">
        <v>1.1608268793219899E-2</v>
      </c>
      <c r="F96" s="22"/>
      <c r="G96" s="21">
        <v>4.4504317035139003E-3</v>
      </c>
      <c r="H96" s="21">
        <v>1.7182579009942E-3</v>
      </c>
      <c r="I96" s="21">
        <v>1.14770438933304E-2</v>
      </c>
      <c r="J96" s="22"/>
      <c r="K96" s="21">
        <v>1.02589393385134E-2</v>
      </c>
      <c r="L96" s="21">
        <v>7.1923102360356003E-3</v>
      </c>
      <c r="M96" s="21">
        <v>1.4613859167476701E-2</v>
      </c>
      <c r="N96" s="22"/>
      <c r="O96" s="21">
        <v>9.8644596301022992E-3</v>
      </c>
      <c r="P96" s="21">
        <v>6.7499284977176003E-3</v>
      </c>
      <c r="Q96" s="21">
        <v>1.43952601083773E-2</v>
      </c>
      <c r="R96" s="22"/>
    </row>
    <row r="97" spans="1:18" x14ac:dyDescent="0.25">
      <c r="A97" s="20" t="s">
        <v>485</v>
      </c>
      <c r="B97" s="20" t="s">
        <v>517</v>
      </c>
      <c r="C97" s="21">
        <v>1.35524739482523E-2</v>
      </c>
      <c r="D97" s="21">
        <v>1.12660178140747E-2</v>
      </c>
      <c r="E97" s="21">
        <v>1.6295322131043899E-2</v>
      </c>
      <c r="F97" s="22"/>
      <c r="G97" s="21">
        <v>2.7072592730225998E-3</v>
      </c>
      <c r="H97" s="21">
        <v>1.1450403885262001E-3</v>
      </c>
      <c r="I97" s="21">
        <v>6.3872390356933999E-3</v>
      </c>
      <c r="J97" s="22"/>
      <c r="K97" s="21">
        <v>1.0815242319554301E-2</v>
      </c>
      <c r="L97" s="21">
        <v>8.1365646351438999E-3</v>
      </c>
      <c r="M97" s="21">
        <v>1.43630103285685E-2</v>
      </c>
      <c r="N97" s="22"/>
      <c r="O97" s="21">
        <v>3.0254418355651898E-2</v>
      </c>
      <c r="P97" s="21">
        <v>2.37086724529115E-2</v>
      </c>
      <c r="Q97" s="21">
        <v>3.8536049992016097E-2</v>
      </c>
      <c r="R97" s="22"/>
    </row>
    <row r="98" spans="1:18" x14ac:dyDescent="0.25">
      <c r="A98" s="20" t="s">
        <v>485</v>
      </c>
      <c r="B98" s="20" t="s">
        <v>518</v>
      </c>
      <c r="C98" s="21">
        <v>8.2066818217609999E-3</v>
      </c>
      <c r="D98" s="21">
        <v>6.3703146846418998E-3</v>
      </c>
      <c r="E98" s="21">
        <v>1.05667879237088E-2</v>
      </c>
      <c r="F98" s="22"/>
      <c r="G98" s="21">
        <v>5.2846020956305003E-3</v>
      </c>
      <c r="H98" s="21">
        <v>2.7833387228524999E-3</v>
      </c>
      <c r="I98" s="21">
        <v>1.00110747551563E-2</v>
      </c>
      <c r="J98" s="22"/>
      <c r="K98" s="21">
        <v>1.03873720488264E-2</v>
      </c>
      <c r="L98" s="21">
        <v>7.6477068536891001E-3</v>
      </c>
      <c r="M98" s="21">
        <v>1.40945376910518E-2</v>
      </c>
      <c r="N98" s="22"/>
      <c r="O98" s="21">
        <v>5.7114717954053996E-3</v>
      </c>
      <c r="P98" s="21">
        <v>3.4820653062700001E-3</v>
      </c>
      <c r="Q98" s="21">
        <v>9.3548651983885994E-3</v>
      </c>
      <c r="R98" s="22"/>
    </row>
    <row r="99" spans="1:18" x14ac:dyDescent="0.25">
      <c r="A99" s="20" t="s">
        <v>485</v>
      </c>
      <c r="B99" s="20" t="s">
        <v>519</v>
      </c>
      <c r="C99" s="21">
        <v>1.7073958109156001E-3</v>
      </c>
      <c r="D99" s="21">
        <v>9.9173494603920008E-4</v>
      </c>
      <c r="E99" s="21">
        <v>2.9379767527953002E-3</v>
      </c>
      <c r="F99" s="22"/>
      <c r="G99" s="21">
        <v>1.4264316250005001E-3</v>
      </c>
      <c r="H99" s="21">
        <v>3.5389912388540001E-4</v>
      </c>
      <c r="I99" s="21">
        <v>5.7307646803467002E-3</v>
      </c>
      <c r="J99" s="22"/>
      <c r="K99" s="21">
        <v>1.1613754139116E-3</v>
      </c>
      <c r="L99" s="21">
        <v>4.1967272408969999E-4</v>
      </c>
      <c r="M99" s="21">
        <v>3.2097067554114002E-3</v>
      </c>
      <c r="N99" s="22"/>
      <c r="O99" s="21">
        <v>3.2789839001151999E-3</v>
      </c>
      <c r="P99" s="21">
        <v>1.6907923473029E-3</v>
      </c>
      <c r="Q99" s="21">
        <v>6.3495039014218003E-3</v>
      </c>
      <c r="R99" s="22"/>
    </row>
    <row r="100" spans="1:18" x14ac:dyDescent="0.25">
      <c r="A100" s="20" t="s">
        <v>485</v>
      </c>
      <c r="B100" s="20" t="s">
        <v>520</v>
      </c>
      <c r="C100" s="21">
        <v>9.8441137791102897E-5</v>
      </c>
      <c r="D100" s="21">
        <v>2.91530362211046E-5</v>
      </c>
      <c r="E100" s="21">
        <v>3.3235172905459999E-4</v>
      </c>
      <c r="F100" s="22"/>
      <c r="G100" s="21">
        <v>0</v>
      </c>
      <c r="H100" s="22"/>
      <c r="I100" s="22"/>
      <c r="J100" s="22"/>
      <c r="K100" s="21">
        <v>1.7790493796359999E-4</v>
      </c>
      <c r="L100" s="21">
        <v>5.2672113083183598E-5</v>
      </c>
      <c r="M100" s="21">
        <v>6.0071152433829997E-4</v>
      </c>
      <c r="N100" s="22"/>
      <c r="O100" s="21">
        <v>0</v>
      </c>
      <c r="P100" s="22"/>
      <c r="Q100" s="22"/>
      <c r="R100" s="22"/>
    </row>
    <row r="101" spans="1:18" x14ac:dyDescent="0.25">
      <c r="A101" s="17" t="s">
        <v>486</v>
      </c>
      <c r="B101" s="17" t="s">
        <v>509</v>
      </c>
      <c r="C101" s="18">
        <v>6.2911782590060694E-2</v>
      </c>
      <c r="D101" s="18">
        <v>4.9993855232823299E-2</v>
      </c>
      <c r="E101" s="18">
        <v>7.8890393992893701E-2</v>
      </c>
      <c r="F101" s="19"/>
      <c r="G101" s="18">
        <v>3.4992041329370102E-2</v>
      </c>
      <c r="H101" s="18">
        <v>1.9822329352054201E-2</v>
      </c>
      <c r="I101" s="18">
        <v>6.1047846208130398E-2</v>
      </c>
      <c r="J101" s="19"/>
      <c r="K101" s="18">
        <v>7.71402462153227E-2</v>
      </c>
      <c r="L101" s="18">
        <v>5.9483949173235302E-2</v>
      </c>
      <c r="M101" s="18">
        <v>9.9483018221655797E-2</v>
      </c>
      <c r="N101" s="19"/>
      <c r="O101" s="18">
        <v>5.5086688874040501E-2</v>
      </c>
      <c r="P101" s="18">
        <v>3.3975238822110503E-2</v>
      </c>
      <c r="Q101" s="18">
        <v>8.8119693942681501E-2</v>
      </c>
      <c r="R101" s="19"/>
    </row>
    <row r="102" spans="1:18" ht="42.75" x14ac:dyDescent="0.25">
      <c r="A102" s="17" t="s">
        <v>486</v>
      </c>
      <c r="B102" s="17" t="s">
        <v>510</v>
      </c>
      <c r="C102" s="18">
        <v>3.3463747132649997E-2</v>
      </c>
      <c r="D102" s="18">
        <v>2.54933741950461E-2</v>
      </c>
      <c r="E102" s="18">
        <v>4.38139802948413E-2</v>
      </c>
      <c r="F102" s="19"/>
      <c r="G102" s="18">
        <v>6.7518673317794195E-2</v>
      </c>
      <c r="H102" s="18">
        <v>4.1645310003641002E-2</v>
      </c>
      <c r="I102" s="18">
        <v>0.107660812274503</v>
      </c>
      <c r="J102" s="19"/>
      <c r="K102" s="18">
        <v>1.7881832352332101E-2</v>
      </c>
      <c r="L102" s="18">
        <v>1.10726977151154E-2</v>
      </c>
      <c r="M102" s="18">
        <v>2.8756472370402499E-2</v>
      </c>
      <c r="N102" s="19"/>
      <c r="O102" s="18">
        <v>3.92571218210249E-2</v>
      </c>
      <c r="P102" s="18">
        <v>2.4221199066118099E-2</v>
      </c>
      <c r="Q102" s="18">
        <v>6.3024109705406006E-2</v>
      </c>
      <c r="R102" s="19"/>
    </row>
    <row r="103" spans="1:18" ht="57" x14ac:dyDescent="0.25">
      <c r="A103" s="17" t="s">
        <v>486</v>
      </c>
      <c r="B103" s="17" t="s">
        <v>511</v>
      </c>
      <c r="C103" s="18">
        <v>0.17464574962552901</v>
      </c>
      <c r="D103" s="18">
        <v>0.157515417895886</v>
      </c>
      <c r="E103" s="18">
        <v>0.19321181442089699</v>
      </c>
      <c r="F103" s="19"/>
      <c r="G103" s="18">
        <v>0.15783999945772101</v>
      </c>
      <c r="H103" s="18">
        <v>0.115499776655098</v>
      </c>
      <c r="I103" s="18">
        <v>0.2119815677004</v>
      </c>
      <c r="J103" s="19"/>
      <c r="K103" s="18">
        <v>0.14831031281241799</v>
      </c>
      <c r="L103" s="18">
        <v>0.12662481939460499</v>
      </c>
      <c r="M103" s="18">
        <v>0.172974087748996</v>
      </c>
      <c r="N103" s="19"/>
      <c r="O103" s="18">
        <v>0.24376861816023801</v>
      </c>
      <c r="P103" s="18">
        <v>0.21212755705140399</v>
      </c>
      <c r="Q103" s="18">
        <v>0.27846120893291698</v>
      </c>
      <c r="R103" s="19"/>
    </row>
    <row r="104" spans="1:18" ht="57" x14ac:dyDescent="0.25">
      <c r="A104" s="17" t="s">
        <v>486</v>
      </c>
      <c r="B104" s="17" t="s">
        <v>512</v>
      </c>
      <c r="C104" s="18">
        <v>0.498643267842591</v>
      </c>
      <c r="D104" s="18">
        <v>0.46843670968083301</v>
      </c>
      <c r="E104" s="18">
        <v>0.52885973277709697</v>
      </c>
      <c r="F104" s="19"/>
      <c r="G104" s="18">
        <v>0.59330788891042896</v>
      </c>
      <c r="H104" s="18">
        <v>0.53230357284713303</v>
      </c>
      <c r="I104" s="18">
        <v>0.65156366508790398</v>
      </c>
      <c r="J104" s="19"/>
      <c r="K104" s="18">
        <v>0.571857820203725</v>
      </c>
      <c r="L104" s="18">
        <v>0.53417610962710504</v>
      </c>
      <c r="M104" s="18">
        <v>0.60872409857154097</v>
      </c>
      <c r="N104" s="19"/>
      <c r="O104" s="18">
        <v>0.26822421068259999</v>
      </c>
      <c r="P104" s="18">
        <v>0.234154751671342</v>
      </c>
      <c r="Q104" s="18">
        <v>0.30527481082165703</v>
      </c>
      <c r="R104" s="19"/>
    </row>
    <row r="105" spans="1:18" ht="28.5" x14ac:dyDescent="0.25">
      <c r="A105" s="17" t="s">
        <v>486</v>
      </c>
      <c r="B105" s="17" t="s">
        <v>513</v>
      </c>
      <c r="C105" s="18">
        <v>0.11270530501024199</v>
      </c>
      <c r="D105" s="18">
        <v>9.2578707162777593E-2</v>
      </c>
      <c r="E105" s="18">
        <v>0.13654899306332099</v>
      </c>
      <c r="F105" s="19"/>
      <c r="G105" s="18">
        <v>8.2080545012848297E-2</v>
      </c>
      <c r="H105" s="18">
        <v>4.9317553396150002E-2</v>
      </c>
      <c r="I105" s="18">
        <v>0.13355129998288201</v>
      </c>
      <c r="J105" s="19"/>
      <c r="K105" s="18">
        <v>7.9682918713335396E-2</v>
      </c>
      <c r="L105" s="18">
        <v>6.0001972508148101E-2</v>
      </c>
      <c r="M105" s="18">
        <v>0.105097554616932</v>
      </c>
      <c r="N105" s="19"/>
      <c r="O105" s="18">
        <v>0.20700047349245901</v>
      </c>
      <c r="P105" s="18">
        <v>0.16402800945205301</v>
      </c>
      <c r="Q105" s="18">
        <v>0.25775972060215102</v>
      </c>
      <c r="R105" s="19"/>
    </row>
    <row r="106" spans="1:18" ht="71.25" x14ac:dyDescent="0.25">
      <c r="A106" s="17" t="s">
        <v>486</v>
      </c>
      <c r="B106" s="17" t="s">
        <v>514</v>
      </c>
      <c r="C106" s="18">
        <v>1.02734433790769E-2</v>
      </c>
      <c r="D106" s="18">
        <v>5.7256168920770002E-3</v>
      </c>
      <c r="E106" s="18">
        <v>1.8366854903016899E-2</v>
      </c>
      <c r="F106" s="19"/>
      <c r="G106" s="18">
        <v>1.5219601894802299E-2</v>
      </c>
      <c r="H106" s="18">
        <v>5.1342837376814002E-3</v>
      </c>
      <c r="I106" s="18">
        <v>4.4234755145843602E-2</v>
      </c>
      <c r="J106" s="24" t="s">
        <v>501</v>
      </c>
      <c r="K106" s="18">
        <v>1.2460696754034099E-2</v>
      </c>
      <c r="L106" s="18">
        <v>5.8935671857552E-3</v>
      </c>
      <c r="M106" s="18">
        <v>2.6152984633755101E-2</v>
      </c>
      <c r="N106" s="19"/>
      <c r="O106" s="18">
        <v>1.6998278578062001E-3</v>
      </c>
      <c r="P106" s="18">
        <v>5.2293598097790002E-4</v>
      </c>
      <c r="Q106" s="18">
        <v>5.5107662041743999E-3</v>
      </c>
      <c r="R106" s="19"/>
    </row>
    <row r="107" spans="1:18" ht="28.5" x14ac:dyDescent="0.25">
      <c r="A107" s="17" t="s">
        <v>486</v>
      </c>
      <c r="B107" s="17" t="s">
        <v>515</v>
      </c>
      <c r="C107" s="18">
        <v>1.006915582295E-2</v>
      </c>
      <c r="D107" s="18">
        <v>5.9924478145251996E-3</v>
      </c>
      <c r="E107" s="18">
        <v>1.6872203688922598E-2</v>
      </c>
      <c r="F107" s="19"/>
      <c r="G107" s="18">
        <v>1.6607796651860199E-2</v>
      </c>
      <c r="H107" s="18">
        <v>6.0334887420509997E-3</v>
      </c>
      <c r="I107" s="18">
        <v>4.4877912734256398E-2</v>
      </c>
      <c r="J107" s="24" t="s">
        <v>501</v>
      </c>
      <c r="K107" s="18">
        <v>8.2412737039310006E-3</v>
      </c>
      <c r="L107" s="18">
        <v>3.8788965589072002E-3</v>
      </c>
      <c r="M107" s="18">
        <v>1.74239545624407E-2</v>
      </c>
      <c r="N107" s="19"/>
      <c r="O107" s="18">
        <v>8.7192223416426001E-3</v>
      </c>
      <c r="P107" s="18">
        <v>2.8322352484525001E-3</v>
      </c>
      <c r="Q107" s="18">
        <v>2.6517298730937201E-2</v>
      </c>
      <c r="R107" s="24" t="s">
        <v>501</v>
      </c>
    </row>
    <row r="108" spans="1:18" ht="42.75" x14ac:dyDescent="0.25">
      <c r="A108" s="17" t="s">
        <v>486</v>
      </c>
      <c r="B108" s="17" t="s">
        <v>516</v>
      </c>
      <c r="C108" s="18">
        <v>2.58445895513057E-2</v>
      </c>
      <c r="D108" s="18">
        <v>1.8561235439779701E-2</v>
      </c>
      <c r="E108" s="18">
        <v>3.5881415496870399E-2</v>
      </c>
      <c r="F108" s="19"/>
      <c r="G108" s="18">
        <v>1.7119897325164401E-2</v>
      </c>
      <c r="H108" s="18">
        <v>5.1485908195400996E-3</v>
      </c>
      <c r="I108" s="18">
        <v>5.5377018960004402E-2</v>
      </c>
      <c r="J108" s="24" t="s">
        <v>501</v>
      </c>
      <c r="K108" s="18">
        <v>2.5073903480603801E-2</v>
      </c>
      <c r="L108" s="18">
        <v>1.6656739841103E-2</v>
      </c>
      <c r="M108" s="18">
        <v>3.7581958351260998E-2</v>
      </c>
      <c r="N108" s="19"/>
      <c r="O108" s="18">
        <v>3.4436117178012003E-2</v>
      </c>
      <c r="P108" s="18">
        <v>1.7711115900856601E-2</v>
      </c>
      <c r="Q108" s="18">
        <v>6.5895406445971694E-2</v>
      </c>
      <c r="R108" s="19"/>
    </row>
    <row r="109" spans="1:18" x14ac:dyDescent="0.25">
      <c r="A109" s="17" t="s">
        <v>486</v>
      </c>
      <c r="B109" s="17" t="s">
        <v>517</v>
      </c>
      <c r="C109" s="18">
        <v>6.77932312218123E-2</v>
      </c>
      <c r="D109" s="18">
        <v>5.7403771094605899E-2</v>
      </c>
      <c r="E109" s="18">
        <v>7.9903671616263605E-2</v>
      </c>
      <c r="F109" s="19"/>
      <c r="G109" s="18">
        <v>1.4121374846934801E-2</v>
      </c>
      <c r="H109" s="18">
        <v>5.7782058361527996E-3</v>
      </c>
      <c r="I109" s="18">
        <v>3.4098113034804103E-2</v>
      </c>
      <c r="J109" s="19"/>
      <c r="K109" s="18">
        <v>5.5379708079026799E-2</v>
      </c>
      <c r="L109" s="18">
        <v>4.08253741221219E-2</v>
      </c>
      <c r="M109" s="18">
        <v>7.4718504032343605E-2</v>
      </c>
      <c r="N109" s="19"/>
      <c r="O109" s="18">
        <v>0.13687748972074901</v>
      </c>
      <c r="P109" s="18">
        <v>0.112254261256124</v>
      </c>
      <c r="Q109" s="18">
        <v>0.16589256744662301</v>
      </c>
      <c r="R109" s="19"/>
    </row>
    <row r="110" spans="1:18" x14ac:dyDescent="0.25">
      <c r="A110" s="17" t="s">
        <v>486</v>
      </c>
      <c r="B110" s="17" t="s">
        <v>518</v>
      </c>
      <c r="C110" s="18">
        <v>2.1530784410763999E-3</v>
      </c>
      <c r="D110" s="18">
        <v>1.1004261489274E-3</v>
      </c>
      <c r="E110" s="18">
        <v>4.2084408525028998E-3</v>
      </c>
      <c r="F110" s="19"/>
      <c r="G110" s="18">
        <v>0</v>
      </c>
      <c r="H110" s="19"/>
      <c r="I110" s="19"/>
      <c r="J110" s="19"/>
      <c r="K110" s="18">
        <v>3.3594751742527002E-3</v>
      </c>
      <c r="L110" s="18">
        <v>1.5765995096462999E-3</v>
      </c>
      <c r="M110" s="18">
        <v>7.1440648486121002E-3</v>
      </c>
      <c r="N110" s="19"/>
      <c r="O110" s="18">
        <v>1.3187311928944999E-3</v>
      </c>
      <c r="P110" s="18">
        <v>3.2263211334549997E-4</v>
      </c>
      <c r="Q110" s="18">
        <v>5.3736696989224999E-3</v>
      </c>
      <c r="R110" s="19"/>
    </row>
    <row r="111" spans="1:18" x14ac:dyDescent="0.25">
      <c r="A111" s="17" t="s">
        <v>486</v>
      </c>
      <c r="B111" s="17" t="s">
        <v>519</v>
      </c>
      <c r="C111" s="18">
        <v>1.4966493827063001E-3</v>
      </c>
      <c r="D111" s="18">
        <v>6.9128592012660005E-4</v>
      </c>
      <c r="E111" s="18">
        <v>3.2372396863180998E-3</v>
      </c>
      <c r="F111" s="19"/>
      <c r="G111" s="18">
        <v>1.1921812530764E-3</v>
      </c>
      <c r="H111" s="18">
        <v>1.6642637706849999E-4</v>
      </c>
      <c r="I111" s="18">
        <v>8.4864279798669996E-3</v>
      </c>
      <c r="J111" s="19"/>
      <c r="K111" s="18">
        <v>6.1181251102109999E-4</v>
      </c>
      <c r="L111" s="18">
        <v>1.7913627065049999E-4</v>
      </c>
      <c r="M111" s="18">
        <v>2.0873701532163999E-3</v>
      </c>
      <c r="N111" s="19"/>
      <c r="O111" s="18">
        <v>3.6114986785342001E-3</v>
      </c>
      <c r="P111" s="18">
        <v>1.2536083607761E-3</v>
      </c>
      <c r="Q111" s="18">
        <v>1.0358308298023601E-2</v>
      </c>
      <c r="R111" s="19"/>
    </row>
    <row r="112" spans="1:18" x14ac:dyDescent="0.25">
      <c r="A112" s="17" t="s">
        <v>486</v>
      </c>
      <c r="B112" s="17" t="s">
        <v>520</v>
      </c>
      <c r="C112" s="18">
        <v>0</v>
      </c>
      <c r="D112" s="19"/>
      <c r="E112" s="19"/>
      <c r="F112" s="19"/>
      <c r="G112" s="18">
        <v>0</v>
      </c>
      <c r="H112" s="19"/>
      <c r="I112" s="19"/>
      <c r="J112" s="19"/>
      <c r="K112" s="18">
        <v>0</v>
      </c>
      <c r="L112" s="19"/>
      <c r="M112" s="19"/>
      <c r="N112" s="19"/>
      <c r="O112" s="18">
        <v>0</v>
      </c>
      <c r="P112" s="19"/>
      <c r="Q112" s="19"/>
      <c r="R112" s="19"/>
    </row>
    <row r="113" spans="1:18" x14ac:dyDescent="0.25">
      <c r="A113" s="20" t="s">
        <v>487</v>
      </c>
      <c r="B113" s="20" t="s">
        <v>509</v>
      </c>
      <c r="C113" s="21">
        <v>3.86457562982803E-2</v>
      </c>
      <c r="D113" s="21">
        <v>3.0673694885187501E-2</v>
      </c>
      <c r="E113" s="21">
        <v>4.8585896057995299E-2</v>
      </c>
      <c r="F113" s="22"/>
      <c r="G113" s="21">
        <v>2.4588096873168701E-2</v>
      </c>
      <c r="H113" s="21">
        <v>1.43797647580787E-2</v>
      </c>
      <c r="I113" s="21">
        <v>4.1736544058660001E-2</v>
      </c>
      <c r="J113" s="22"/>
      <c r="K113" s="21">
        <v>4.1796002588153101E-2</v>
      </c>
      <c r="L113" s="21">
        <v>3.0777185222783901E-2</v>
      </c>
      <c r="M113" s="21">
        <v>5.6529678038934099E-2</v>
      </c>
      <c r="N113" s="22"/>
      <c r="O113" s="21">
        <v>4.2980268922621599E-2</v>
      </c>
      <c r="P113" s="21">
        <v>2.88284019491011E-2</v>
      </c>
      <c r="Q113" s="21">
        <v>6.3624162152222302E-2</v>
      </c>
      <c r="R113" s="22"/>
    </row>
    <row r="114" spans="1:18" ht="42.75" x14ac:dyDescent="0.25">
      <c r="A114" s="20" t="s">
        <v>487</v>
      </c>
      <c r="B114" s="20" t="s">
        <v>510</v>
      </c>
      <c r="C114" s="21">
        <v>2.4356895880446601E-2</v>
      </c>
      <c r="D114" s="21">
        <v>1.8625721774696499E-2</v>
      </c>
      <c r="E114" s="21">
        <v>3.1794430963825303E-2</v>
      </c>
      <c r="F114" s="22"/>
      <c r="G114" s="21">
        <v>3.85621717562886E-2</v>
      </c>
      <c r="H114" s="21">
        <v>2.2926418716827799E-2</v>
      </c>
      <c r="I114" s="21">
        <v>6.4161224615528797E-2</v>
      </c>
      <c r="J114" s="22"/>
      <c r="K114" s="21">
        <v>1.1755148673005899E-2</v>
      </c>
      <c r="L114" s="21">
        <v>7.1136365755689003E-3</v>
      </c>
      <c r="M114" s="21">
        <v>1.9366088461506701E-2</v>
      </c>
      <c r="N114" s="22"/>
      <c r="O114" s="21">
        <v>3.8868804887315499E-2</v>
      </c>
      <c r="P114" s="21">
        <v>2.5245406608508401E-2</v>
      </c>
      <c r="Q114" s="21">
        <v>5.9395944889576897E-2</v>
      </c>
      <c r="R114" s="22"/>
    </row>
    <row r="115" spans="1:18" ht="57" x14ac:dyDescent="0.25">
      <c r="A115" s="20" t="s">
        <v>487</v>
      </c>
      <c r="B115" s="20" t="s">
        <v>511</v>
      </c>
      <c r="C115" s="21">
        <v>0.13458241085053199</v>
      </c>
      <c r="D115" s="21">
        <v>0.11926854478509701</v>
      </c>
      <c r="E115" s="21">
        <v>0.151524264931296</v>
      </c>
      <c r="F115" s="22"/>
      <c r="G115" s="21">
        <v>0.117516237862185</v>
      </c>
      <c r="H115" s="21">
        <v>8.4189962247356503E-2</v>
      </c>
      <c r="I115" s="21">
        <v>0.16170525743696601</v>
      </c>
      <c r="J115" s="22"/>
      <c r="K115" s="21">
        <v>0.11123676840197801</v>
      </c>
      <c r="L115" s="21">
        <v>9.1587338558952403E-2</v>
      </c>
      <c r="M115" s="21">
        <v>0.13447777961121399</v>
      </c>
      <c r="N115" s="22"/>
      <c r="O115" s="21">
        <v>0.19434366304054901</v>
      </c>
      <c r="P115" s="21">
        <v>0.16141868484713601</v>
      </c>
      <c r="Q115" s="21">
        <v>0.23212545224985601</v>
      </c>
      <c r="R115" s="22"/>
    </row>
    <row r="116" spans="1:18" ht="57" x14ac:dyDescent="0.25">
      <c r="A116" s="20" t="s">
        <v>487</v>
      </c>
      <c r="B116" s="20" t="s">
        <v>512</v>
      </c>
      <c r="C116" s="21">
        <v>0.52271524780612799</v>
      </c>
      <c r="D116" s="21">
        <v>0.495385074994806</v>
      </c>
      <c r="E116" s="21">
        <v>0.54991007833998695</v>
      </c>
      <c r="F116" s="22"/>
      <c r="G116" s="21">
        <v>0.65225260745628899</v>
      </c>
      <c r="H116" s="21">
        <v>0.59394255303853905</v>
      </c>
      <c r="I116" s="21">
        <v>0.70632945184832296</v>
      </c>
      <c r="J116" s="22"/>
      <c r="K116" s="21">
        <v>0.60407370468822896</v>
      </c>
      <c r="L116" s="21">
        <v>0.569095530437421</v>
      </c>
      <c r="M116" s="21">
        <v>0.63801855205262803</v>
      </c>
      <c r="N116" s="22"/>
      <c r="O116" s="21">
        <v>0.26135402577450001</v>
      </c>
      <c r="P116" s="21">
        <v>0.22414821426929599</v>
      </c>
      <c r="Q116" s="21">
        <v>0.30232903022683899</v>
      </c>
      <c r="R116" s="22"/>
    </row>
    <row r="117" spans="1:18" ht="28.5" x14ac:dyDescent="0.25">
      <c r="A117" s="20" t="s">
        <v>487</v>
      </c>
      <c r="B117" s="20" t="s">
        <v>513</v>
      </c>
      <c r="C117" s="21">
        <v>9.8733369435533999E-2</v>
      </c>
      <c r="D117" s="21">
        <v>8.3051323446904399E-2</v>
      </c>
      <c r="E117" s="21">
        <v>0.116998726324581</v>
      </c>
      <c r="F117" s="22"/>
      <c r="G117" s="21">
        <v>7.8465133707136495E-2</v>
      </c>
      <c r="H117" s="21">
        <v>4.8779227564106901E-2</v>
      </c>
      <c r="I117" s="21">
        <v>0.123864681471499</v>
      </c>
      <c r="J117" s="22"/>
      <c r="K117" s="21">
        <v>6.8103295151641804E-2</v>
      </c>
      <c r="L117" s="21">
        <v>5.1639580256537997E-2</v>
      </c>
      <c r="M117" s="21">
        <v>8.9321592066612998E-2</v>
      </c>
      <c r="N117" s="22"/>
      <c r="O117" s="21">
        <v>0.17553274357220899</v>
      </c>
      <c r="P117" s="21">
        <v>0.14291403530885799</v>
      </c>
      <c r="Q117" s="21">
        <v>0.213739742750303</v>
      </c>
      <c r="R117" s="22"/>
    </row>
    <row r="118" spans="1:18" ht="71.25" x14ac:dyDescent="0.25">
      <c r="A118" s="20" t="s">
        <v>487</v>
      </c>
      <c r="B118" s="20" t="s">
        <v>514</v>
      </c>
      <c r="C118" s="21">
        <v>8.5452529186660006E-3</v>
      </c>
      <c r="D118" s="21">
        <v>5.1922310288735002E-3</v>
      </c>
      <c r="E118" s="21">
        <v>1.403303389467E-2</v>
      </c>
      <c r="F118" s="22"/>
      <c r="G118" s="21">
        <v>4.3105303153218996E-3</v>
      </c>
      <c r="H118" s="21">
        <v>5.9633919172269998E-4</v>
      </c>
      <c r="I118" s="21">
        <v>3.04529964188721E-2</v>
      </c>
      <c r="J118" s="24" t="s">
        <v>501</v>
      </c>
      <c r="K118" s="21">
        <v>1.01050199323515E-2</v>
      </c>
      <c r="L118" s="21">
        <v>5.1491193189491004E-3</v>
      </c>
      <c r="M118" s="21">
        <v>1.9736225201888599E-2</v>
      </c>
      <c r="N118" s="22"/>
      <c r="O118" s="21">
        <v>8.6258297961659992E-3</v>
      </c>
      <c r="P118" s="21">
        <v>4.1802880253396001E-3</v>
      </c>
      <c r="Q118" s="21">
        <v>1.7714897362030201E-2</v>
      </c>
      <c r="R118" s="22"/>
    </row>
    <row r="119" spans="1:18" ht="28.5" x14ac:dyDescent="0.25">
      <c r="A119" s="20" t="s">
        <v>487</v>
      </c>
      <c r="B119" s="20" t="s">
        <v>515</v>
      </c>
      <c r="C119" s="21">
        <v>4.5250207699852E-3</v>
      </c>
      <c r="D119" s="21">
        <v>2.4207479233732E-3</v>
      </c>
      <c r="E119" s="21">
        <v>8.4429844259016999E-3</v>
      </c>
      <c r="F119" s="22"/>
      <c r="G119" s="21">
        <v>3.4399099660207999E-3</v>
      </c>
      <c r="H119" s="21">
        <v>7.7534820913279998E-4</v>
      </c>
      <c r="I119" s="21">
        <v>1.51229165009683E-2</v>
      </c>
      <c r="J119" s="24" t="s">
        <v>501</v>
      </c>
      <c r="K119" s="21">
        <v>5.4459463128969004E-3</v>
      </c>
      <c r="L119" s="21">
        <v>2.4206823345277002E-3</v>
      </c>
      <c r="M119" s="21">
        <v>1.22057940490841E-2</v>
      </c>
      <c r="N119" s="22"/>
      <c r="O119" s="21">
        <v>3.5001210555621999E-3</v>
      </c>
      <c r="P119" s="21">
        <v>9.5616787609610003E-4</v>
      </c>
      <c r="Q119" s="21">
        <v>1.2726225796680099E-2</v>
      </c>
      <c r="R119" s="22"/>
    </row>
    <row r="120" spans="1:18" ht="42.75" x14ac:dyDescent="0.25">
      <c r="A120" s="20" t="s">
        <v>487</v>
      </c>
      <c r="B120" s="20" t="s">
        <v>516</v>
      </c>
      <c r="C120" s="21">
        <v>1.0352490219094901E-2</v>
      </c>
      <c r="D120" s="21">
        <v>6.2961755944020001E-3</v>
      </c>
      <c r="E120" s="21">
        <v>1.69774398288551E-2</v>
      </c>
      <c r="F120" s="22"/>
      <c r="G120" s="21">
        <v>1.56195076238968E-2</v>
      </c>
      <c r="H120" s="21">
        <v>4.8398713860890999E-3</v>
      </c>
      <c r="I120" s="21">
        <v>4.9220674168765702E-2</v>
      </c>
      <c r="J120" s="24" t="s">
        <v>501</v>
      </c>
      <c r="K120" s="21">
        <v>1.1602545228460701E-2</v>
      </c>
      <c r="L120" s="21">
        <v>6.5389552265538997E-3</v>
      </c>
      <c r="M120" s="21">
        <v>2.0506305659753199E-2</v>
      </c>
      <c r="N120" s="22"/>
      <c r="O120" s="21">
        <v>3.8535198627943001E-3</v>
      </c>
      <c r="P120" s="21">
        <v>1.2110816178212999E-3</v>
      </c>
      <c r="Q120" s="21">
        <v>1.21910761050618E-2</v>
      </c>
      <c r="R120" s="22"/>
    </row>
    <row r="121" spans="1:18" x14ac:dyDescent="0.25">
      <c r="A121" s="20" t="s">
        <v>487</v>
      </c>
      <c r="B121" s="20" t="s">
        <v>517</v>
      </c>
      <c r="C121" s="21">
        <v>0.150552017090992</v>
      </c>
      <c r="D121" s="21">
        <v>0.13409572334203401</v>
      </c>
      <c r="E121" s="21">
        <v>0.168634533731508</v>
      </c>
      <c r="F121" s="22"/>
      <c r="G121" s="21">
        <v>6.5245804439692703E-2</v>
      </c>
      <c r="H121" s="21">
        <v>4.0801412376053801E-2</v>
      </c>
      <c r="I121" s="21">
        <v>0.10276598673569801</v>
      </c>
      <c r="J121" s="22"/>
      <c r="K121" s="21">
        <v>0.123768146325718</v>
      </c>
      <c r="L121" s="21">
        <v>0.102976484882515</v>
      </c>
      <c r="M121" s="21">
        <v>0.148064858782155</v>
      </c>
      <c r="N121" s="22"/>
      <c r="O121" s="21">
        <v>0.26892475799842902</v>
      </c>
      <c r="P121" s="21">
        <v>0.230705411392328</v>
      </c>
      <c r="Q121" s="21">
        <v>0.310916695578552</v>
      </c>
      <c r="R121" s="22"/>
    </row>
    <row r="122" spans="1:18" x14ac:dyDescent="0.25">
      <c r="A122" s="20" t="s">
        <v>487</v>
      </c>
      <c r="B122" s="20" t="s">
        <v>518</v>
      </c>
      <c r="C122" s="21">
        <v>5.8214062030335998E-3</v>
      </c>
      <c r="D122" s="21">
        <v>2.7966803875108998E-3</v>
      </c>
      <c r="E122" s="21">
        <v>1.20778764521355E-2</v>
      </c>
      <c r="F122" s="22"/>
      <c r="G122" s="21">
        <v>0</v>
      </c>
      <c r="H122" s="22"/>
      <c r="I122" s="22"/>
      <c r="J122" s="22"/>
      <c r="K122" s="21">
        <v>1.0613760087142E-2</v>
      </c>
      <c r="L122" s="21">
        <v>4.9804133918444999E-3</v>
      </c>
      <c r="M122" s="21">
        <v>2.2475061288756901E-2</v>
      </c>
      <c r="N122" s="22"/>
      <c r="O122" s="21">
        <v>6.2034910116169997E-4</v>
      </c>
      <c r="P122" s="21">
        <v>8.6782363395276405E-5</v>
      </c>
      <c r="Q122" s="21">
        <v>4.4199598790289002E-3</v>
      </c>
      <c r="R122" s="22"/>
    </row>
    <row r="123" spans="1:18" x14ac:dyDescent="0.25">
      <c r="A123" s="20" t="s">
        <v>487</v>
      </c>
      <c r="B123" s="20" t="s">
        <v>519</v>
      </c>
      <c r="C123" s="21">
        <v>2.7089898416929998E-4</v>
      </c>
      <c r="D123" s="21">
        <v>5.00843200548737E-5</v>
      </c>
      <c r="E123" s="21">
        <v>1.4638290179437E-3</v>
      </c>
      <c r="F123" s="22"/>
      <c r="G123" s="21">
        <v>0</v>
      </c>
      <c r="H123" s="22"/>
      <c r="I123" s="22"/>
      <c r="J123" s="22"/>
      <c r="K123" s="21">
        <v>0</v>
      </c>
      <c r="L123" s="22"/>
      <c r="M123" s="22"/>
      <c r="N123" s="22"/>
      <c r="O123" s="21">
        <v>1.0195792917895E-3</v>
      </c>
      <c r="P123" s="21">
        <v>1.8885451362049999E-4</v>
      </c>
      <c r="Q123" s="21">
        <v>5.4844143413945003E-3</v>
      </c>
      <c r="R123" s="22"/>
    </row>
    <row r="124" spans="1:18" x14ac:dyDescent="0.25">
      <c r="A124" s="20" t="s">
        <v>487</v>
      </c>
      <c r="B124" s="20" t="s">
        <v>520</v>
      </c>
      <c r="C124" s="21">
        <v>8.9923354313710001E-4</v>
      </c>
      <c r="D124" s="21">
        <v>2.0917535809189999E-4</v>
      </c>
      <c r="E124" s="21">
        <v>3.8569742299768999E-3</v>
      </c>
      <c r="F124" s="22"/>
      <c r="G124" s="21">
        <v>0</v>
      </c>
      <c r="H124" s="22"/>
      <c r="I124" s="22"/>
      <c r="J124" s="22"/>
      <c r="K124" s="21">
        <v>1.4996626104223001E-3</v>
      </c>
      <c r="L124" s="21">
        <v>2.9650925282450003E-4</v>
      </c>
      <c r="M124" s="21">
        <v>7.5480219672623998E-3</v>
      </c>
      <c r="N124" s="22"/>
      <c r="O124" s="21">
        <v>3.7633669690169999E-4</v>
      </c>
      <c r="P124" s="21">
        <v>5.24623645350071E-5</v>
      </c>
      <c r="Q124" s="21">
        <v>2.6942491768361999E-3</v>
      </c>
      <c r="R124" s="22"/>
    </row>
    <row r="125" spans="1:18" x14ac:dyDescent="0.25">
      <c r="A125" s="17" t="s">
        <v>488</v>
      </c>
      <c r="B125" s="17" t="s">
        <v>509</v>
      </c>
      <c r="C125" s="18">
        <v>2.5796088117080802E-2</v>
      </c>
      <c r="D125" s="18">
        <v>1.6769358756833701E-2</v>
      </c>
      <c r="E125" s="18">
        <v>3.9486652520243297E-2</v>
      </c>
      <c r="F125" s="19"/>
      <c r="G125" s="18">
        <v>1.09251562150768E-2</v>
      </c>
      <c r="H125" s="18">
        <v>4.4602979337274003E-3</v>
      </c>
      <c r="I125" s="18">
        <v>2.65108010916493E-2</v>
      </c>
      <c r="J125" s="19"/>
      <c r="K125" s="18">
        <v>3.2249992778782599E-2</v>
      </c>
      <c r="L125" s="18">
        <v>2.0063930790818901E-2</v>
      </c>
      <c r="M125" s="18">
        <v>5.1448814314684399E-2</v>
      </c>
      <c r="N125" s="19"/>
      <c r="O125" s="18">
        <v>2.3964510390253799E-2</v>
      </c>
      <c r="P125" s="18">
        <v>1.17421711406469E-2</v>
      </c>
      <c r="Q125" s="18">
        <v>4.8287374317844002E-2</v>
      </c>
      <c r="R125" s="19"/>
    </row>
    <row r="126" spans="1:18" ht="42.75" x14ac:dyDescent="0.25">
      <c r="A126" s="17" t="s">
        <v>488</v>
      </c>
      <c r="B126" s="17" t="s">
        <v>510</v>
      </c>
      <c r="C126" s="18">
        <v>1.7130584315918601E-2</v>
      </c>
      <c r="D126" s="18">
        <v>1.15118540387183E-2</v>
      </c>
      <c r="E126" s="18">
        <v>2.5421189439235801E-2</v>
      </c>
      <c r="F126" s="19"/>
      <c r="G126" s="18">
        <v>2.62206964615747E-2</v>
      </c>
      <c r="H126" s="18">
        <v>1.3105719178200199E-2</v>
      </c>
      <c r="I126" s="18">
        <v>5.17714318013415E-2</v>
      </c>
      <c r="J126" s="19"/>
      <c r="K126" s="18">
        <v>6.6298483689147996E-3</v>
      </c>
      <c r="L126" s="18">
        <v>3.1404464997393002E-3</v>
      </c>
      <c r="M126" s="18">
        <v>1.3942156297172E-2</v>
      </c>
      <c r="N126" s="19"/>
      <c r="O126" s="18">
        <v>3.0938984483834898E-2</v>
      </c>
      <c r="P126" s="18">
        <v>1.6456735704816199E-2</v>
      </c>
      <c r="Q126" s="18">
        <v>5.7421828304076501E-2</v>
      </c>
      <c r="R126" s="19"/>
    </row>
    <row r="127" spans="1:18" ht="57" x14ac:dyDescent="0.25">
      <c r="A127" s="17" t="s">
        <v>488</v>
      </c>
      <c r="B127" s="17" t="s">
        <v>511</v>
      </c>
      <c r="C127" s="18">
        <v>0.13055270084423501</v>
      </c>
      <c r="D127" s="18">
        <v>0.108069023880214</v>
      </c>
      <c r="E127" s="18">
        <v>0.156891276721149</v>
      </c>
      <c r="F127" s="19"/>
      <c r="G127" s="18">
        <v>0.15498446385537601</v>
      </c>
      <c r="H127" s="18">
        <v>0.107937658714826</v>
      </c>
      <c r="I127" s="18">
        <v>0.21753693364576099</v>
      </c>
      <c r="J127" s="19"/>
      <c r="K127" s="18">
        <v>0.11711327230970101</v>
      </c>
      <c r="L127" s="18">
        <v>8.5799644223590904E-2</v>
      </c>
      <c r="M127" s="18">
        <v>0.157881536373805</v>
      </c>
      <c r="N127" s="19"/>
      <c r="O127" s="18">
        <v>0.13905138596330099</v>
      </c>
      <c r="P127" s="18">
        <v>0.108168042359762</v>
      </c>
      <c r="Q127" s="18">
        <v>0.177002284589237</v>
      </c>
      <c r="R127" s="19"/>
    </row>
    <row r="128" spans="1:18" ht="57" x14ac:dyDescent="0.25">
      <c r="A128" s="17" t="s">
        <v>488</v>
      </c>
      <c r="B128" s="17" t="s">
        <v>512</v>
      </c>
      <c r="C128" s="18">
        <v>0.56317093821466202</v>
      </c>
      <c r="D128" s="18">
        <v>0.52410283236928501</v>
      </c>
      <c r="E128" s="18">
        <v>0.60147059895911503</v>
      </c>
      <c r="F128" s="19"/>
      <c r="G128" s="18">
        <v>0.75732533195426299</v>
      </c>
      <c r="H128" s="18">
        <v>0.69437215162897903</v>
      </c>
      <c r="I128" s="18">
        <v>0.81084383144810401</v>
      </c>
      <c r="J128" s="19"/>
      <c r="K128" s="18">
        <v>0.63144590726220695</v>
      </c>
      <c r="L128" s="18">
        <v>0.57720688251184205</v>
      </c>
      <c r="M128" s="18">
        <v>0.68255354087759601</v>
      </c>
      <c r="N128" s="19"/>
      <c r="O128" s="18">
        <v>0.29184160261206099</v>
      </c>
      <c r="P128" s="18">
        <v>0.241470776312707</v>
      </c>
      <c r="Q128" s="18">
        <v>0.34790057188331203</v>
      </c>
      <c r="R128" s="19"/>
    </row>
    <row r="129" spans="1:18" ht="28.5" x14ac:dyDescent="0.25">
      <c r="A129" s="17" t="s">
        <v>488</v>
      </c>
      <c r="B129" s="17" t="s">
        <v>513</v>
      </c>
      <c r="C129" s="18">
        <v>5.8971760453050102E-2</v>
      </c>
      <c r="D129" s="18">
        <v>4.3804369206625997E-2</v>
      </c>
      <c r="E129" s="18">
        <v>7.89572451653065E-2</v>
      </c>
      <c r="F129" s="19"/>
      <c r="G129" s="18">
        <v>2.3192320829799901E-2</v>
      </c>
      <c r="H129" s="18">
        <v>7.1368356713418998E-3</v>
      </c>
      <c r="I129" s="18">
        <v>7.2721710145514096E-2</v>
      </c>
      <c r="J129" s="24" t="s">
        <v>501</v>
      </c>
      <c r="K129" s="18">
        <v>3.3206273246708599E-2</v>
      </c>
      <c r="L129" s="18">
        <v>1.80912959870453E-2</v>
      </c>
      <c r="M129" s="18">
        <v>6.01756448897766E-2</v>
      </c>
      <c r="N129" s="19"/>
      <c r="O129" s="18">
        <v>0.13449062266454101</v>
      </c>
      <c r="P129" s="18">
        <v>9.5716273792211995E-2</v>
      </c>
      <c r="Q129" s="18">
        <v>0.18574593588622601</v>
      </c>
      <c r="R129" s="19"/>
    </row>
    <row r="130" spans="1:18" ht="71.25" x14ac:dyDescent="0.25">
      <c r="A130" s="17" t="s">
        <v>488</v>
      </c>
      <c r="B130" s="17" t="s">
        <v>514</v>
      </c>
      <c r="C130" s="18">
        <v>5.6533806903681996E-3</v>
      </c>
      <c r="D130" s="18">
        <v>1.9947699504128001E-3</v>
      </c>
      <c r="E130" s="18">
        <v>1.59152462510227E-2</v>
      </c>
      <c r="F130" s="19"/>
      <c r="G130" s="18">
        <v>0</v>
      </c>
      <c r="H130" s="19"/>
      <c r="I130" s="19"/>
      <c r="J130" s="19"/>
      <c r="K130" s="18">
        <v>8.9762241281977004E-3</v>
      </c>
      <c r="L130" s="18">
        <v>2.7366235046619E-3</v>
      </c>
      <c r="M130" s="18">
        <v>2.9028236083116301E-2</v>
      </c>
      <c r="N130" s="24" t="s">
        <v>501</v>
      </c>
      <c r="O130" s="18">
        <v>3.2744988985386001E-3</v>
      </c>
      <c r="P130" s="18">
        <v>4.6337027603150002E-4</v>
      </c>
      <c r="Q130" s="18">
        <v>2.2751708783265E-2</v>
      </c>
      <c r="R130" s="24" t="s">
        <v>501</v>
      </c>
    </row>
    <row r="131" spans="1:18" ht="28.5" x14ac:dyDescent="0.25">
      <c r="A131" s="17" t="s">
        <v>488</v>
      </c>
      <c r="B131" s="17" t="s">
        <v>515</v>
      </c>
      <c r="C131" s="18">
        <v>7.9423356857998995E-3</v>
      </c>
      <c r="D131" s="18">
        <v>4.0185037107870998E-3</v>
      </c>
      <c r="E131" s="18">
        <v>1.5637403533902E-2</v>
      </c>
      <c r="F131" s="19"/>
      <c r="G131" s="18">
        <v>0</v>
      </c>
      <c r="H131" s="19"/>
      <c r="I131" s="19"/>
      <c r="J131" s="19"/>
      <c r="K131" s="18">
        <v>1.0640632998107901E-2</v>
      </c>
      <c r="L131" s="18">
        <v>4.4885122249981001E-3</v>
      </c>
      <c r="M131" s="18">
        <v>2.5013207459219401E-2</v>
      </c>
      <c r="N131" s="19"/>
      <c r="O131" s="18">
        <v>8.4131338135329994E-3</v>
      </c>
      <c r="P131" s="18">
        <v>2.8111553783795001E-3</v>
      </c>
      <c r="Q131" s="18">
        <v>2.48998005102786E-2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1.6163488628871001E-2</v>
      </c>
      <c r="D132" s="18">
        <v>8.3496020137118002E-3</v>
      </c>
      <c r="E132" s="18">
        <v>3.10608718685959E-2</v>
      </c>
      <c r="F132" s="19"/>
      <c r="G132" s="18">
        <v>1.4138766794329E-3</v>
      </c>
      <c r="H132" s="18">
        <v>1.9480733699680001E-4</v>
      </c>
      <c r="I132" s="18">
        <v>1.01839574473764E-2</v>
      </c>
      <c r="J132" s="24" t="s">
        <v>501</v>
      </c>
      <c r="K132" s="18">
        <v>2.3399810512423399E-2</v>
      </c>
      <c r="L132" s="18">
        <v>1.23224731696575E-2</v>
      </c>
      <c r="M132" s="18">
        <v>4.3991630416305799E-2</v>
      </c>
      <c r="N132" s="19"/>
      <c r="O132" s="18">
        <v>1.2730537422288499E-2</v>
      </c>
      <c r="P132" s="18">
        <v>3.6848875519799001E-3</v>
      </c>
      <c r="Q132" s="18">
        <v>4.3022559718486099E-2</v>
      </c>
      <c r="R132" s="24" t="s">
        <v>501</v>
      </c>
    </row>
    <row r="133" spans="1:18" x14ac:dyDescent="0.25">
      <c r="A133" s="17" t="s">
        <v>488</v>
      </c>
      <c r="B133" s="17" t="s">
        <v>517</v>
      </c>
      <c r="C133" s="18">
        <v>0.17033657668868199</v>
      </c>
      <c r="D133" s="18">
        <v>0.14402325636742999</v>
      </c>
      <c r="E133" s="18">
        <v>0.20033224759127</v>
      </c>
      <c r="F133" s="19"/>
      <c r="G133" s="18">
        <v>2.5938154004476199E-2</v>
      </c>
      <c r="H133" s="18">
        <v>9.6860458701849995E-3</v>
      </c>
      <c r="I133" s="18">
        <v>6.7598114801516798E-2</v>
      </c>
      <c r="J133" s="24" t="s">
        <v>501</v>
      </c>
      <c r="K133" s="18">
        <v>0.13506193692653401</v>
      </c>
      <c r="L133" s="18">
        <v>0.10374614095417301</v>
      </c>
      <c r="M133" s="18">
        <v>0.173995305702456</v>
      </c>
      <c r="N133" s="19"/>
      <c r="O133" s="18">
        <v>0.34212457245516997</v>
      </c>
      <c r="P133" s="18">
        <v>0.28147518199756999</v>
      </c>
      <c r="Q133" s="18">
        <v>0.40841407596379198</v>
      </c>
      <c r="R133" s="19"/>
    </row>
    <row r="134" spans="1:18" x14ac:dyDescent="0.25">
      <c r="A134" s="17" t="s">
        <v>488</v>
      </c>
      <c r="B134" s="17" t="s">
        <v>518</v>
      </c>
      <c r="C134" s="18">
        <v>3.3236566422613998E-3</v>
      </c>
      <c r="D134" s="18">
        <v>9.5752719923740002E-4</v>
      </c>
      <c r="E134" s="18">
        <v>1.14695632704046E-2</v>
      </c>
      <c r="F134" s="19"/>
      <c r="G134" s="18">
        <v>0</v>
      </c>
      <c r="H134" s="19"/>
      <c r="I134" s="19"/>
      <c r="J134" s="19"/>
      <c r="K134" s="18">
        <v>7.4414210801430002E-4</v>
      </c>
      <c r="L134" s="18">
        <v>1.0314953779439999E-4</v>
      </c>
      <c r="M134" s="18">
        <v>5.3470940698900999E-3</v>
      </c>
      <c r="N134" s="19"/>
      <c r="O134" s="18">
        <v>1.06989969838638E-2</v>
      </c>
      <c r="P134" s="18">
        <v>2.6565426548639001E-3</v>
      </c>
      <c r="Q134" s="18">
        <v>4.2062432643842899E-2</v>
      </c>
      <c r="R134" s="24" t="s">
        <v>501</v>
      </c>
    </row>
    <row r="135" spans="1:18" x14ac:dyDescent="0.25">
      <c r="A135" s="17" t="s">
        <v>488</v>
      </c>
      <c r="B135" s="17" t="s">
        <v>519</v>
      </c>
      <c r="C135" s="18">
        <v>9.5848971907099999E-4</v>
      </c>
      <c r="D135" s="18">
        <v>2.1218244708919999E-4</v>
      </c>
      <c r="E135" s="18">
        <v>4.3184381345426999E-3</v>
      </c>
      <c r="F135" s="19"/>
      <c r="G135" s="18">
        <v>0</v>
      </c>
      <c r="H135" s="19"/>
      <c r="I135" s="19"/>
      <c r="J135" s="19"/>
      <c r="K135" s="18">
        <v>5.3195936040779999E-4</v>
      </c>
      <c r="L135" s="18">
        <v>7.3888404794877002E-5</v>
      </c>
      <c r="M135" s="18">
        <v>3.8189938871376001E-3</v>
      </c>
      <c r="N135" s="19"/>
      <c r="O135" s="18">
        <v>2.4711543126127002E-3</v>
      </c>
      <c r="P135" s="18">
        <v>3.4946841547130002E-4</v>
      </c>
      <c r="Q135" s="18">
        <v>1.7251679705649899E-2</v>
      </c>
      <c r="R135" s="24" t="s">
        <v>501</v>
      </c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3.40779339302585E-2</v>
      </c>
      <c r="D137" s="21">
        <v>2.7080338000473599E-2</v>
      </c>
      <c r="E137" s="21">
        <v>4.2804165810976597E-2</v>
      </c>
      <c r="F137" s="22"/>
      <c r="G137" s="21">
        <v>3.0935308247876301E-2</v>
      </c>
      <c r="H137" s="21">
        <v>1.72164171741509E-2</v>
      </c>
      <c r="I137" s="21">
        <v>5.4974584944178201E-2</v>
      </c>
      <c r="J137" s="22"/>
      <c r="K137" s="21">
        <v>3.57820604009388E-2</v>
      </c>
      <c r="L137" s="21">
        <v>2.6825959056318498E-2</v>
      </c>
      <c r="M137" s="21">
        <v>4.758204533813E-2</v>
      </c>
      <c r="N137" s="22"/>
      <c r="O137" s="21">
        <v>3.3309162254802398E-2</v>
      </c>
      <c r="P137" s="21">
        <v>2.17053574099977E-2</v>
      </c>
      <c r="Q137" s="21">
        <v>5.0794334070713001E-2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1.8597656856566998E-2</v>
      </c>
      <c r="D138" s="21">
        <v>1.3702964945239E-2</v>
      </c>
      <c r="E138" s="21">
        <v>2.5196065791732801E-2</v>
      </c>
      <c r="F138" s="22"/>
      <c r="G138" s="21">
        <v>2.7626197659293101E-2</v>
      </c>
      <c r="H138" s="21">
        <v>1.6180590119085101E-2</v>
      </c>
      <c r="I138" s="21">
        <v>4.6783048416329298E-2</v>
      </c>
      <c r="J138" s="22"/>
      <c r="K138" s="21">
        <v>8.5925511576878996E-3</v>
      </c>
      <c r="L138" s="21">
        <v>4.9325868626451004E-3</v>
      </c>
      <c r="M138" s="21">
        <v>1.49274585292906E-2</v>
      </c>
      <c r="N138" s="22"/>
      <c r="O138" s="21">
        <v>3.08330145814978E-2</v>
      </c>
      <c r="P138" s="21">
        <v>2.0392375609204601E-2</v>
      </c>
      <c r="Q138" s="21">
        <v>4.6366120553884997E-2</v>
      </c>
      <c r="R138" s="22"/>
    </row>
    <row r="139" spans="1:18" ht="57" x14ac:dyDescent="0.25">
      <c r="A139" s="20" t="s">
        <v>489</v>
      </c>
      <c r="B139" s="20" t="s">
        <v>511</v>
      </c>
      <c r="C139" s="21">
        <v>0.14169906694387699</v>
      </c>
      <c r="D139" s="21">
        <v>0.127630986411643</v>
      </c>
      <c r="E139" s="21">
        <v>0.15703865808961501</v>
      </c>
      <c r="F139" s="22"/>
      <c r="G139" s="21">
        <v>0.13106225886936801</v>
      </c>
      <c r="H139" s="21">
        <v>0.10329052459516</v>
      </c>
      <c r="I139" s="21">
        <v>0.16492761360701499</v>
      </c>
      <c r="J139" s="22"/>
      <c r="K139" s="21">
        <v>0.122741822821477</v>
      </c>
      <c r="L139" s="21">
        <v>0.104817917802006</v>
      </c>
      <c r="M139" s="21">
        <v>0.143240285274503</v>
      </c>
      <c r="N139" s="22"/>
      <c r="O139" s="21">
        <v>0.18761914910350699</v>
      </c>
      <c r="P139" s="21">
        <v>0.160988867297023</v>
      </c>
      <c r="Q139" s="21">
        <v>0.217512513935743</v>
      </c>
      <c r="R139" s="22"/>
    </row>
    <row r="140" spans="1:18" ht="57" x14ac:dyDescent="0.25">
      <c r="A140" s="20" t="s">
        <v>489</v>
      </c>
      <c r="B140" s="20" t="s">
        <v>512</v>
      </c>
      <c r="C140" s="21">
        <v>0.53050729955087095</v>
      </c>
      <c r="D140" s="21">
        <v>0.50954790706081399</v>
      </c>
      <c r="E140" s="21">
        <v>0.55135962722247001</v>
      </c>
      <c r="F140" s="22"/>
      <c r="G140" s="21">
        <v>0.71514982564288299</v>
      </c>
      <c r="H140" s="21">
        <v>0.67344179899815704</v>
      </c>
      <c r="I140" s="21">
        <v>0.75348087729584701</v>
      </c>
      <c r="J140" s="22"/>
      <c r="K140" s="21">
        <v>0.59098727804719897</v>
      </c>
      <c r="L140" s="21">
        <v>0.56206863093258896</v>
      </c>
      <c r="M140" s="21">
        <v>0.61928975850818901</v>
      </c>
      <c r="N140" s="22"/>
      <c r="O140" s="21">
        <v>0.260496057004523</v>
      </c>
      <c r="P140" s="21">
        <v>0.23004243628903601</v>
      </c>
      <c r="Q140" s="21">
        <v>0.29344471898554197</v>
      </c>
      <c r="R140" s="22"/>
    </row>
    <row r="141" spans="1:18" ht="28.5" x14ac:dyDescent="0.25">
      <c r="A141" s="20" t="s">
        <v>489</v>
      </c>
      <c r="B141" s="20" t="s">
        <v>513</v>
      </c>
      <c r="C141" s="21">
        <v>0.12966283165485501</v>
      </c>
      <c r="D141" s="21">
        <v>0.11547205133901101</v>
      </c>
      <c r="E141" s="21">
        <v>0.14531106976640501</v>
      </c>
      <c r="F141" s="22"/>
      <c r="G141" s="21">
        <v>4.83140168517791E-2</v>
      </c>
      <c r="H141" s="21">
        <v>3.1946135020097001E-2</v>
      </c>
      <c r="I141" s="21">
        <v>7.2440575200846805E-2</v>
      </c>
      <c r="J141" s="22"/>
      <c r="K141" s="21">
        <v>0.109414202497436</v>
      </c>
      <c r="L141" s="21">
        <v>9.1089887185879903E-2</v>
      </c>
      <c r="M141" s="21">
        <v>0.13089390788595101</v>
      </c>
      <c r="N141" s="22"/>
      <c r="O141" s="21">
        <v>0.236068473309405</v>
      </c>
      <c r="P141" s="21">
        <v>0.20600542371313299</v>
      </c>
      <c r="Q141" s="21">
        <v>0.269032191163325</v>
      </c>
      <c r="R141" s="22"/>
    </row>
    <row r="142" spans="1:18" ht="71.25" x14ac:dyDescent="0.25">
      <c r="A142" s="20" t="s">
        <v>489</v>
      </c>
      <c r="B142" s="20" t="s">
        <v>514</v>
      </c>
      <c r="C142" s="21">
        <v>8.4579724301857995E-3</v>
      </c>
      <c r="D142" s="21">
        <v>5.5153570521799004E-3</v>
      </c>
      <c r="E142" s="21">
        <v>1.2950120935725E-2</v>
      </c>
      <c r="F142" s="22"/>
      <c r="G142" s="21">
        <v>2.3003507914014002E-3</v>
      </c>
      <c r="H142" s="21">
        <v>5.7022282434669995E-4</v>
      </c>
      <c r="I142" s="21">
        <v>9.2314179206793006E-3</v>
      </c>
      <c r="J142" s="22"/>
      <c r="K142" s="21">
        <v>8.3608714025584993E-3</v>
      </c>
      <c r="L142" s="21">
        <v>4.8506639582099999E-3</v>
      </c>
      <c r="M142" s="21">
        <v>1.43745662162974E-2</v>
      </c>
      <c r="N142" s="22"/>
      <c r="O142" s="21">
        <v>1.36949422261136E-2</v>
      </c>
      <c r="P142" s="21">
        <v>7.0747386623558001E-3</v>
      </c>
      <c r="Q142" s="21">
        <v>2.6345646284602099E-2</v>
      </c>
      <c r="R142" s="22"/>
    </row>
    <row r="143" spans="1:18" ht="28.5" x14ac:dyDescent="0.25">
      <c r="A143" s="20" t="s">
        <v>489</v>
      </c>
      <c r="B143" s="20" t="s">
        <v>515</v>
      </c>
      <c r="C143" s="21">
        <v>6.0336469365418E-3</v>
      </c>
      <c r="D143" s="21">
        <v>3.6100620185688E-3</v>
      </c>
      <c r="E143" s="21">
        <v>1.00678450300925E-2</v>
      </c>
      <c r="F143" s="22"/>
      <c r="G143" s="21">
        <v>1.9477605021908E-3</v>
      </c>
      <c r="H143" s="21">
        <v>2.7381907122830002E-4</v>
      </c>
      <c r="I143" s="21">
        <v>1.3714643412494501E-2</v>
      </c>
      <c r="J143" s="24" t="s">
        <v>501</v>
      </c>
      <c r="K143" s="21">
        <v>8.7754137616494997E-3</v>
      </c>
      <c r="L143" s="21">
        <v>4.9017913476335998E-3</v>
      </c>
      <c r="M143" s="21">
        <v>1.5661972631519101E-2</v>
      </c>
      <c r="N143" s="22"/>
      <c r="O143" s="21">
        <v>4.001588694022E-3</v>
      </c>
      <c r="P143" s="21">
        <v>1.7491184308596999E-3</v>
      </c>
      <c r="Q143" s="21">
        <v>9.1282085666736998E-3</v>
      </c>
      <c r="R143" s="22"/>
    </row>
    <row r="144" spans="1:18" ht="42.75" x14ac:dyDescent="0.25">
      <c r="A144" s="20" t="s">
        <v>489</v>
      </c>
      <c r="B144" s="20" t="s">
        <v>516</v>
      </c>
      <c r="C144" s="21">
        <v>1.00317355034137E-2</v>
      </c>
      <c r="D144" s="21">
        <v>6.4327246036782002E-3</v>
      </c>
      <c r="E144" s="21">
        <v>1.56126967514964E-2</v>
      </c>
      <c r="F144" s="22"/>
      <c r="G144" s="21">
        <v>3.8281062734226001E-3</v>
      </c>
      <c r="H144" s="21">
        <v>7.9912229637740004E-4</v>
      </c>
      <c r="I144" s="21">
        <v>1.81298011503877E-2</v>
      </c>
      <c r="J144" s="24" t="s">
        <v>501</v>
      </c>
      <c r="K144" s="21">
        <v>1.19670082816658E-2</v>
      </c>
      <c r="L144" s="21">
        <v>6.5365026935763999E-3</v>
      </c>
      <c r="M144" s="21">
        <v>2.1810113642111301E-2</v>
      </c>
      <c r="N144" s="22"/>
      <c r="O144" s="21">
        <v>1.1317961638902699E-2</v>
      </c>
      <c r="P144" s="21">
        <v>6.1209642489976996E-3</v>
      </c>
      <c r="Q144" s="21">
        <v>2.08349629010714E-2</v>
      </c>
      <c r="R144" s="22"/>
    </row>
    <row r="145" spans="1:18" x14ac:dyDescent="0.25">
      <c r="A145" s="20" t="s">
        <v>489</v>
      </c>
      <c r="B145" s="20" t="s">
        <v>517</v>
      </c>
      <c r="C145" s="21">
        <v>0.11736756907469401</v>
      </c>
      <c r="D145" s="21">
        <v>0.10556337360217199</v>
      </c>
      <c r="E145" s="21">
        <v>0.13029943263014401</v>
      </c>
      <c r="F145" s="22"/>
      <c r="G145" s="21">
        <v>3.8836175161785599E-2</v>
      </c>
      <c r="H145" s="21">
        <v>2.4265692480821398E-2</v>
      </c>
      <c r="I145" s="21">
        <v>6.1603226642782699E-2</v>
      </c>
      <c r="J145" s="22"/>
      <c r="K145" s="21">
        <v>9.8300305842143901E-2</v>
      </c>
      <c r="L145" s="21">
        <v>8.3242791678450306E-2</v>
      </c>
      <c r="M145" s="21">
        <v>0.115737665173263</v>
      </c>
      <c r="N145" s="22"/>
      <c r="O145" s="21">
        <v>0.219145842237293</v>
      </c>
      <c r="P145" s="21">
        <v>0.18982141585829601</v>
      </c>
      <c r="Q145" s="21">
        <v>0.251593630576389</v>
      </c>
      <c r="R145" s="22"/>
    </row>
    <row r="146" spans="1:18" x14ac:dyDescent="0.25">
      <c r="A146" s="20" t="s">
        <v>489</v>
      </c>
      <c r="B146" s="20" t="s">
        <v>518</v>
      </c>
      <c r="C146" s="21">
        <v>2.5714165992434001E-3</v>
      </c>
      <c r="D146" s="21">
        <v>1.2257867260399001E-3</v>
      </c>
      <c r="E146" s="21">
        <v>5.3862700510735996E-3</v>
      </c>
      <c r="F146" s="22"/>
      <c r="G146" s="21">
        <v>0</v>
      </c>
      <c r="H146" s="22"/>
      <c r="I146" s="22"/>
      <c r="J146" s="22"/>
      <c r="K146" s="21">
        <v>3.4522260421538001E-3</v>
      </c>
      <c r="L146" s="21">
        <v>1.3422421340544E-3</v>
      </c>
      <c r="M146" s="21">
        <v>8.8496794532586E-3</v>
      </c>
      <c r="N146" s="22"/>
      <c r="O146" s="21">
        <v>2.9502418895297E-3</v>
      </c>
      <c r="P146" s="21">
        <v>9.484893556505E-4</v>
      </c>
      <c r="Q146" s="21">
        <v>9.1379796589807997E-3</v>
      </c>
      <c r="R146" s="22"/>
    </row>
    <row r="147" spans="1:18" x14ac:dyDescent="0.25">
      <c r="A147" s="20" t="s">
        <v>489</v>
      </c>
      <c r="B147" s="20" t="s">
        <v>519</v>
      </c>
      <c r="C147" s="21">
        <v>1.490130686009E-4</v>
      </c>
      <c r="D147" s="21">
        <v>2.0877999327510201E-5</v>
      </c>
      <c r="E147" s="21">
        <v>1.0627189678544E-3</v>
      </c>
      <c r="F147" s="22"/>
      <c r="G147" s="21">
        <v>0</v>
      </c>
      <c r="H147" s="22"/>
      <c r="I147" s="22"/>
      <c r="J147" s="22"/>
      <c r="K147" s="21">
        <v>0</v>
      </c>
      <c r="L147" s="22"/>
      <c r="M147" s="22"/>
      <c r="N147" s="22"/>
      <c r="O147" s="21">
        <v>5.6356706040139998E-4</v>
      </c>
      <c r="P147" s="21">
        <v>7.8841198716939604E-5</v>
      </c>
      <c r="Q147" s="21">
        <v>4.0164793748683003E-3</v>
      </c>
      <c r="R147" s="22"/>
    </row>
    <row r="148" spans="1:18" x14ac:dyDescent="0.25">
      <c r="A148" s="20" t="s">
        <v>489</v>
      </c>
      <c r="B148" s="20" t="s">
        <v>520</v>
      </c>
      <c r="C148" s="21">
        <v>8.4385745088990001E-4</v>
      </c>
      <c r="D148" s="21">
        <v>1.185125634752E-4</v>
      </c>
      <c r="E148" s="21">
        <v>5.9820469485453E-3</v>
      </c>
      <c r="F148" s="22"/>
      <c r="G148" s="21">
        <v>0</v>
      </c>
      <c r="H148" s="22"/>
      <c r="I148" s="22"/>
      <c r="J148" s="22"/>
      <c r="K148" s="21">
        <v>1.6262597450907999E-3</v>
      </c>
      <c r="L148" s="21">
        <v>2.2972759580460001E-4</v>
      </c>
      <c r="M148" s="21">
        <v>1.1415485323859701E-2</v>
      </c>
      <c r="N148" s="24" t="s">
        <v>501</v>
      </c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2.8140847267112499E-2</v>
      </c>
      <c r="D149" s="18">
        <v>2.0519464936126299E-2</v>
      </c>
      <c r="E149" s="18">
        <v>3.8481764968459203E-2</v>
      </c>
      <c r="F149" s="19"/>
      <c r="G149" s="18">
        <v>1.2294558218389E-2</v>
      </c>
      <c r="H149" s="18">
        <v>5.1137491633791998E-3</v>
      </c>
      <c r="I149" s="18">
        <v>2.9262195878872199E-2</v>
      </c>
      <c r="J149" s="19"/>
      <c r="K149" s="18">
        <v>3.6613037583216101E-2</v>
      </c>
      <c r="L149" s="18">
        <v>2.5703671994761802E-2</v>
      </c>
      <c r="M149" s="18">
        <v>5.1905968774747097E-2</v>
      </c>
      <c r="N149" s="19"/>
      <c r="O149" s="18">
        <v>2.36756271352659E-2</v>
      </c>
      <c r="P149" s="18">
        <v>1.09817757872013E-2</v>
      </c>
      <c r="Q149" s="18">
        <v>5.0296138874338002E-2</v>
      </c>
      <c r="R149" s="24" t="s">
        <v>501</v>
      </c>
    </row>
    <row r="150" spans="1:18" ht="42.75" x14ac:dyDescent="0.25">
      <c r="A150" s="17" t="s">
        <v>490</v>
      </c>
      <c r="B150" s="17" t="s">
        <v>510</v>
      </c>
      <c r="C150" s="18">
        <v>1.9027397194082401E-2</v>
      </c>
      <c r="D150" s="18">
        <v>1.40064278270068E-2</v>
      </c>
      <c r="E150" s="18">
        <v>2.58011648456783E-2</v>
      </c>
      <c r="F150" s="19"/>
      <c r="G150" s="18">
        <v>1.92387692350151E-2</v>
      </c>
      <c r="H150" s="18">
        <v>1.19319437185701E-2</v>
      </c>
      <c r="I150" s="18">
        <v>3.08802700069171E-2</v>
      </c>
      <c r="J150" s="19"/>
      <c r="K150" s="18">
        <v>1.73535114272719E-2</v>
      </c>
      <c r="L150" s="18">
        <v>1.03403272601095E-2</v>
      </c>
      <c r="M150" s="18">
        <v>2.8983985351871501E-2</v>
      </c>
      <c r="N150" s="19"/>
      <c r="O150" s="18">
        <v>2.2559866362748301E-2</v>
      </c>
      <c r="P150" s="18">
        <v>1.3453405648103101E-2</v>
      </c>
      <c r="Q150" s="18">
        <v>3.7595487954236999E-2</v>
      </c>
      <c r="R150" s="19"/>
    </row>
    <row r="151" spans="1:18" ht="57" x14ac:dyDescent="0.25">
      <c r="A151" s="17" t="s">
        <v>490</v>
      </c>
      <c r="B151" s="17" t="s">
        <v>511</v>
      </c>
      <c r="C151" s="18">
        <v>0.10674989275048601</v>
      </c>
      <c r="D151" s="18">
        <v>9.26865402893816E-2</v>
      </c>
      <c r="E151" s="18">
        <v>0.122658610557033</v>
      </c>
      <c r="F151" s="19"/>
      <c r="G151" s="18">
        <v>0.12030417622784</v>
      </c>
      <c r="H151" s="18">
        <v>8.8190898711210594E-2</v>
      </c>
      <c r="I151" s="18">
        <v>0.16203298263614399</v>
      </c>
      <c r="J151" s="19"/>
      <c r="K151" s="18">
        <v>8.0029331169274201E-2</v>
      </c>
      <c r="L151" s="18">
        <v>6.4320987325140494E-2</v>
      </c>
      <c r="M151" s="18">
        <v>9.9167351902422096E-2</v>
      </c>
      <c r="N151" s="19"/>
      <c r="O151" s="18">
        <v>0.153897927793605</v>
      </c>
      <c r="P151" s="18">
        <v>0.124574633453767</v>
      </c>
      <c r="Q151" s="18">
        <v>0.188636243606989</v>
      </c>
      <c r="R151" s="19"/>
    </row>
    <row r="152" spans="1:18" ht="57" x14ac:dyDescent="0.25">
      <c r="A152" s="17" t="s">
        <v>490</v>
      </c>
      <c r="B152" s="17" t="s">
        <v>512</v>
      </c>
      <c r="C152" s="18">
        <v>0.56839159009384299</v>
      </c>
      <c r="D152" s="18">
        <v>0.53915359519275696</v>
      </c>
      <c r="E152" s="18">
        <v>0.59716059074612304</v>
      </c>
      <c r="F152" s="19"/>
      <c r="G152" s="18">
        <v>0.74492842890541899</v>
      </c>
      <c r="H152" s="18">
        <v>0.68632389197385102</v>
      </c>
      <c r="I152" s="18">
        <v>0.79584082292689196</v>
      </c>
      <c r="J152" s="19"/>
      <c r="K152" s="18">
        <v>0.62007023577514297</v>
      </c>
      <c r="L152" s="18">
        <v>0.58257889172885302</v>
      </c>
      <c r="M152" s="18">
        <v>0.65618152860935797</v>
      </c>
      <c r="N152" s="19"/>
      <c r="O152" s="18">
        <v>0.29314873587946499</v>
      </c>
      <c r="P152" s="18">
        <v>0.25086496458353003</v>
      </c>
      <c r="Q152" s="18">
        <v>0.33933123831831602</v>
      </c>
      <c r="R152" s="19"/>
    </row>
    <row r="153" spans="1:18" ht="28.5" x14ac:dyDescent="0.25">
      <c r="A153" s="17" t="s">
        <v>490</v>
      </c>
      <c r="B153" s="17" t="s">
        <v>513</v>
      </c>
      <c r="C153" s="18">
        <v>0.101817428899968</v>
      </c>
      <c r="D153" s="18">
        <v>8.4556190498445594E-2</v>
      </c>
      <c r="E153" s="18">
        <v>0.122132256283931</v>
      </c>
      <c r="F153" s="19"/>
      <c r="G153" s="18">
        <v>5.7981815623057799E-2</v>
      </c>
      <c r="H153" s="18">
        <v>3.2586696242552803E-2</v>
      </c>
      <c r="I153" s="18">
        <v>0.101099371489104</v>
      </c>
      <c r="J153" s="24" t="s">
        <v>501</v>
      </c>
      <c r="K153" s="18">
        <v>8.8824154631350197E-2</v>
      </c>
      <c r="L153" s="18">
        <v>6.6916333805446093E-2</v>
      </c>
      <c r="M153" s="18">
        <v>0.117005009643752</v>
      </c>
      <c r="N153" s="19"/>
      <c r="O153" s="18">
        <v>0.17052086479980999</v>
      </c>
      <c r="P153" s="18">
        <v>0.13815730606513099</v>
      </c>
      <c r="Q153" s="18">
        <v>0.20863041558794401</v>
      </c>
      <c r="R153" s="19"/>
    </row>
    <row r="154" spans="1:18" ht="71.25" x14ac:dyDescent="0.25">
      <c r="A154" s="17" t="s">
        <v>490</v>
      </c>
      <c r="B154" s="17" t="s">
        <v>514</v>
      </c>
      <c r="C154" s="18">
        <v>1.12208445654718E-2</v>
      </c>
      <c r="D154" s="18">
        <v>5.8163634774364998E-3</v>
      </c>
      <c r="E154" s="18">
        <v>2.15382984902933E-2</v>
      </c>
      <c r="F154" s="19"/>
      <c r="G154" s="18">
        <v>5.2485471474756004E-3</v>
      </c>
      <c r="H154" s="18">
        <v>1.9651510318950999E-3</v>
      </c>
      <c r="I154" s="18">
        <v>1.3941246510140301E-2</v>
      </c>
      <c r="J154" s="19"/>
      <c r="K154" s="18">
        <v>6.7990232307826998E-3</v>
      </c>
      <c r="L154" s="18">
        <v>3.2037174187E-3</v>
      </c>
      <c r="M154" s="18">
        <v>1.43709173251419E-2</v>
      </c>
      <c r="N154" s="19"/>
      <c r="O154" s="18">
        <v>2.64809010608811E-2</v>
      </c>
      <c r="P154" s="18">
        <v>9.2876488372960007E-3</v>
      </c>
      <c r="Q154" s="18">
        <v>7.3152104394140299E-2</v>
      </c>
      <c r="R154" s="24" t="s">
        <v>501</v>
      </c>
    </row>
    <row r="155" spans="1:18" ht="28.5" x14ac:dyDescent="0.25">
      <c r="A155" s="17" t="s">
        <v>490</v>
      </c>
      <c r="B155" s="17" t="s">
        <v>515</v>
      </c>
      <c r="C155" s="18">
        <v>1.9789450807691698E-2</v>
      </c>
      <c r="D155" s="18">
        <v>1.26051635439606E-2</v>
      </c>
      <c r="E155" s="18">
        <v>3.09401011220902E-2</v>
      </c>
      <c r="F155" s="19"/>
      <c r="G155" s="18">
        <v>1.82894843868214E-2</v>
      </c>
      <c r="H155" s="18">
        <v>6.4502567291491999E-3</v>
      </c>
      <c r="I155" s="18">
        <v>5.0749247093797002E-2</v>
      </c>
      <c r="J155" s="24" t="s">
        <v>501</v>
      </c>
      <c r="K155" s="18">
        <v>2.16056210480867E-2</v>
      </c>
      <c r="L155" s="18">
        <v>1.1970138692300399E-2</v>
      </c>
      <c r="M155" s="18">
        <v>3.8693531067785801E-2</v>
      </c>
      <c r="N155" s="19"/>
      <c r="O155" s="18">
        <v>1.7110181781495301E-2</v>
      </c>
      <c r="P155" s="18">
        <v>7.8033766129700002E-3</v>
      </c>
      <c r="Q155" s="18">
        <v>3.7101812060167001E-2</v>
      </c>
      <c r="R155" s="19"/>
    </row>
    <row r="156" spans="1:18" ht="42.75" x14ac:dyDescent="0.25">
      <c r="A156" s="17" t="s">
        <v>490</v>
      </c>
      <c r="B156" s="17" t="s">
        <v>516</v>
      </c>
      <c r="C156" s="18">
        <v>2.0902295745018101E-2</v>
      </c>
      <c r="D156" s="18">
        <v>1.3709705142450899E-2</v>
      </c>
      <c r="E156" s="18">
        <v>3.1746909154581802E-2</v>
      </c>
      <c r="F156" s="19"/>
      <c r="G156" s="18">
        <v>8.1258306775203997E-3</v>
      </c>
      <c r="H156" s="18">
        <v>3.5093086394597001E-3</v>
      </c>
      <c r="I156" s="18">
        <v>1.87014471826694E-2</v>
      </c>
      <c r="J156" s="19"/>
      <c r="K156" s="18">
        <v>2.9788337192525001E-2</v>
      </c>
      <c r="L156" s="18">
        <v>1.7525679761083501E-2</v>
      </c>
      <c r="M156" s="18">
        <v>5.0192790180027098E-2</v>
      </c>
      <c r="N156" s="19"/>
      <c r="O156" s="18">
        <v>1.27294973856269E-2</v>
      </c>
      <c r="P156" s="18">
        <v>6.7254068546318997E-3</v>
      </c>
      <c r="Q156" s="18">
        <v>2.3964402832335301E-2</v>
      </c>
      <c r="R156" s="19"/>
    </row>
    <row r="157" spans="1:18" x14ac:dyDescent="0.25">
      <c r="A157" s="17" t="s">
        <v>490</v>
      </c>
      <c r="B157" s="17" t="s">
        <v>517</v>
      </c>
      <c r="C157" s="18">
        <v>0.116452586147081</v>
      </c>
      <c r="D157" s="18">
        <v>0.101995092283544</v>
      </c>
      <c r="E157" s="18">
        <v>0.13265665462316401</v>
      </c>
      <c r="F157" s="19"/>
      <c r="G157" s="18">
        <v>1.03738399643516E-2</v>
      </c>
      <c r="H157" s="18">
        <v>5.3507179794886998E-3</v>
      </c>
      <c r="I157" s="18">
        <v>2.0017642249496401E-2</v>
      </c>
      <c r="J157" s="19"/>
      <c r="K157" s="18">
        <v>8.9257050424498996E-2</v>
      </c>
      <c r="L157" s="18">
        <v>7.1724865249853095E-2</v>
      </c>
      <c r="M157" s="18">
        <v>0.11056430888605399</v>
      </c>
      <c r="N157" s="19"/>
      <c r="O157" s="18">
        <v>0.27325967396601197</v>
      </c>
      <c r="P157" s="18">
        <v>0.233763151077517</v>
      </c>
      <c r="Q157" s="18">
        <v>0.316671554318739</v>
      </c>
      <c r="R157" s="19"/>
    </row>
    <row r="158" spans="1:18" x14ac:dyDescent="0.25">
      <c r="A158" s="17" t="s">
        <v>490</v>
      </c>
      <c r="B158" s="17" t="s">
        <v>518</v>
      </c>
      <c r="C158" s="18">
        <v>5.7898051857171997E-3</v>
      </c>
      <c r="D158" s="18">
        <v>2.9901745508789002E-3</v>
      </c>
      <c r="E158" s="18">
        <v>1.1181268071612601E-2</v>
      </c>
      <c r="F158" s="19"/>
      <c r="G158" s="18">
        <v>3.2145496141091001E-3</v>
      </c>
      <c r="H158" s="18">
        <v>8.7356064733060004E-4</v>
      </c>
      <c r="I158" s="18">
        <v>1.1755167672986899E-2</v>
      </c>
      <c r="J158" s="19"/>
      <c r="K158" s="18">
        <v>8.0712324520920004E-3</v>
      </c>
      <c r="L158" s="18">
        <v>3.6598796758782999E-3</v>
      </c>
      <c r="M158" s="18">
        <v>1.7705222355660799E-2</v>
      </c>
      <c r="N158" s="19"/>
      <c r="O158" s="18">
        <v>3.0514935157909999E-3</v>
      </c>
      <c r="P158" s="18">
        <v>4.3003896206809998E-4</v>
      </c>
      <c r="Q158" s="18">
        <v>2.13122351336856E-2</v>
      </c>
      <c r="R158" s="24" t="s">
        <v>501</v>
      </c>
    </row>
    <row r="159" spans="1:18" x14ac:dyDescent="0.25">
      <c r="A159" s="17" t="s">
        <v>490</v>
      </c>
      <c r="B159" s="17" t="s">
        <v>519</v>
      </c>
      <c r="C159" s="18">
        <v>1.1175998961566E-3</v>
      </c>
      <c r="D159" s="18">
        <v>4.4072463059479999E-4</v>
      </c>
      <c r="E159" s="18">
        <v>2.8310917430344001E-3</v>
      </c>
      <c r="F159" s="19"/>
      <c r="G159" s="18">
        <v>0</v>
      </c>
      <c r="H159" s="19"/>
      <c r="I159" s="19"/>
      <c r="J159" s="19"/>
      <c r="K159" s="18">
        <v>4.7351180225790001E-4</v>
      </c>
      <c r="L159" s="18">
        <v>6.6811716634454599E-5</v>
      </c>
      <c r="M159" s="18">
        <v>3.3476116104159E-3</v>
      </c>
      <c r="N159" s="19"/>
      <c r="O159" s="18">
        <v>3.5652303193015999E-3</v>
      </c>
      <c r="P159" s="18">
        <v>1.2276219102045E-3</v>
      </c>
      <c r="Q159" s="18">
        <v>1.0308116922117101E-2</v>
      </c>
      <c r="R159" s="19"/>
    </row>
    <row r="160" spans="1:18" x14ac:dyDescent="0.25">
      <c r="A160" s="17" t="s">
        <v>490</v>
      </c>
      <c r="B160" s="17" t="s">
        <v>520</v>
      </c>
      <c r="C160" s="18">
        <v>6.0026144737219999E-4</v>
      </c>
      <c r="D160" s="18">
        <v>1.7529491928350001E-4</v>
      </c>
      <c r="E160" s="18">
        <v>2.0533562102605001E-3</v>
      </c>
      <c r="F160" s="19"/>
      <c r="G160" s="18">
        <v>0</v>
      </c>
      <c r="H160" s="19"/>
      <c r="I160" s="19"/>
      <c r="J160" s="19"/>
      <c r="K160" s="18">
        <v>1.1149532635008001E-3</v>
      </c>
      <c r="L160" s="18">
        <v>3.2545833404060002E-4</v>
      </c>
      <c r="M160" s="18">
        <v>3.8122968847503999E-3</v>
      </c>
      <c r="N160" s="19"/>
      <c r="O160" s="18">
        <v>0</v>
      </c>
      <c r="P160" s="19"/>
      <c r="Q160" s="19"/>
      <c r="R160" s="19"/>
    </row>
    <row r="161" spans="1:18" x14ac:dyDescent="0.25">
      <c r="A161" s="20" t="s">
        <v>491</v>
      </c>
      <c r="B161" s="20" t="s">
        <v>509</v>
      </c>
      <c r="C161" s="21">
        <v>3.9669418484220897E-2</v>
      </c>
      <c r="D161" s="21">
        <v>2.6186475974191398E-2</v>
      </c>
      <c r="E161" s="21">
        <v>5.9669114794858098E-2</v>
      </c>
      <c r="F161" s="22"/>
      <c r="G161" s="21">
        <v>2.5678356596845101E-2</v>
      </c>
      <c r="H161" s="21">
        <v>9.5068773658280002E-3</v>
      </c>
      <c r="I161" s="21">
        <v>6.7483826018501405E-2</v>
      </c>
      <c r="J161" s="24" t="s">
        <v>501</v>
      </c>
      <c r="K161" s="21">
        <v>5.8977197135922803E-2</v>
      </c>
      <c r="L161" s="21">
        <v>3.5444525621833402E-2</v>
      </c>
      <c r="M161" s="21">
        <v>9.6569654857859399E-2</v>
      </c>
      <c r="N161" s="22"/>
      <c r="O161" s="21">
        <v>1.2185651770657901E-2</v>
      </c>
      <c r="P161" s="21">
        <v>5.5911465110438999E-3</v>
      </c>
      <c r="Q161" s="21">
        <v>2.63519627754694E-2</v>
      </c>
      <c r="R161" s="22"/>
    </row>
    <row r="162" spans="1:18" ht="42.75" x14ac:dyDescent="0.25">
      <c r="A162" s="20" t="s">
        <v>491</v>
      </c>
      <c r="B162" s="20" t="s">
        <v>510</v>
      </c>
      <c r="C162" s="21">
        <v>2.17209745562204E-2</v>
      </c>
      <c r="D162" s="21">
        <v>1.4541272383873901E-2</v>
      </c>
      <c r="E162" s="21">
        <v>3.2329332399396303E-2</v>
      </c>
      <c r="F162" s="22"/>
      <c r="G162" s="21">
        <v>2.5137411881274E-2</v>
      </c>
      <c r="H162" s="21">
        <v>1.0264128425061299E-2</v>
      </c>
      <c r="I162" s="21">
        <v>6.0250890606021401E-2</v>
      </c>
      <c r="J162" s="24" t="s">
        <v>501</v>
      </c>
      <c r="K162" s="21">
        <v>1.68152991589051E-2</v>
      </c>
      <c r="L162" s="21">
        <v>8.8166540859443993E-3</v>
      </c>
      <c r="M162" s="21">
        <v>3.1837391119423401E-2</v>
      </c>
      <c r="N162" s="22"/>
      <c r="O162" s="21">
        <v>2.8820743307348101E-2</v>
      </c>
      <c r="P162" s="21">
        <v>1.48977383008372E-2</v>
      </c>
      <c r="Q162" s="21">
        <v>5.50289274769791E-2</v>
      </c>
      <c r="R162" s="22"/>
    </row>
    <row r="163" spans="1:18" ht="57" x14ac:dyDescent="0.25">
      <c r="A163" s="20" t="s">
        <v>491</v>
      </c>
      <c r="B163" s="20" t="s">
        <v>511</v>
      </c>
      <c r="C163" s="21">
        <v>0.10671017306045801</v>
      </c>
      <c r="D163" s="21">
        <v>8.6072440309279102E-2</v>
      </c>
      <c r="E163" s="21">
        <v>0.13158380580454401</v>
      </c>
      <c r="F163" s="22"/>
      <c r="G163" s="21">
        <v>0.12096148597227301</v>
      </c>
      <c r="H163" s="21">
        <v>7.1988859120942897E-2</v>
      </c>
      <c r="I163" s="21">
        <v>0.19620556228571301</v>
      </c>
      <c r="J163" s="24" t="s">
        <v>501</v>
      </c>
      <c r="K163" s="21">
        <v>9.4676021763701004E-2</v>
      </c>
      <c r="L163" s="21">
        <v>6.9384535209294496E-2</v>
      </c>
      <c r="M163" s="21">
        <v>0.12791933550531001</v>
      </c>
      <c r="N163" s="22"/>
      <c r="O163" s="21">
        <v>0.11917350145872101</v>
      </c>
      <c r="P163" s="21">
        <v>8.4307970139696403E-2</v>
      </c>
      <c r="Q163" s="21">
        <v>0.16584622074307001</v>
      </c>
      <c r="R163" s="22"/>
    </row>
    <row r="164" spans="1:18" ht="57" x14ac:dyDescent="0.25">
      <c r="A164" s="20" t="s">
        <v>491</v>
      </c>
      <c r="B164" s="20" t="s">
        <v>512</v>
      </c>
      <c r="C164" s="21">
        <v>0.49271761176030998</v>
      </c>
      <c r="D164" s="21">
        <v>0.452388716740668</v>
      </c>
      <c r="E164" s="21">
        <v>0.53314150389192305</v>
      </c>
      <c r="F164" s="22"/>
      <c r="G164" s="21">
        <v>0.66467258749402502</v>
      </c>
      <c r="H164" s="21">
        <v>0.57079850916063202</v>
      </c>
      <c r="I164" s="21">
        <v>0.74711126985776899</v>
      </c>
      <c r="J164" s="22"/>
      <c r="K164" s="21">
        <v>0.56006899759103501</v>
      </c>
      <c r="L164" s="21">
        <v>0.50637238627554604</v>
      </c>
      <c r="M164" s="21">
        <v>0.61239559906476604</v>
      </c>
      <c r="N164" s="22"/>
      <c r="O164" s="21">
        <v>0.21057957709472899</v>
      </c>
      <c r="P164" s="21">
        <v>0.163894141200286</v>
      </c>
      <c r="Q164" s="21">
        <v>0.26632743208228399</v>
      </c>
      <c r="R164" s="22"/>
    </row>
    <row r="165" spans="1:18" ht="28.5" x14ac:dyDescent="0.25">
      <c r="A165" s="20" t="s">
        <v>491</v>
      </c>
      <c r="B165" s="20" t="s">
        <v>513</v>
      </c>
      <c r="C165" s="21">
        <v>3.1181094648078601E-2</v>
      </c>
      <c r="D165" s="21">
        <v>1.9691370416747501E-2</v>
      </c>
      <c r="E165" s="21">
        <v>4.9039589506297797E-2</v>
      </c>
      <c r="F165" s="22"/>
      <c r="G165" s="21">
        <v>2.3995603385019101E-2</v>
      </c>
      <c r="H165" s="21">
        <v>6.0988452189420003E-3</v>
      </c>
      <c r="I165" s="21">
        <v>8.9671329049168497E-2</v>
      </c>
      <c r="J165" s="24" t="s">
        <v>501</v>
      </c>
      <c r="K165" s="21">
        <v>2.3644800588722401E-2</v>
      </c>
      <c r="L165" s="21">
        <v>1.1215443190003701E-2</v>
      </c>
      <c r="M165" s="21">
        <v>4.9163920993143401E-2</v>
      </c>
      <c r="N165" s="22"/>
      <c r="O165" s="21">
        <v>5.2579196971128797E-2</v>
      </c>
      <c r="P165" s="21">
        <v>2.9353327062175302E-2</v>
      </c>
      <c r="Q165" s="21">
        <v>9.2432526543903798E-2</v>
      </c>
      <c r="R165" s="22"/>
    </row>
    <row r="166" spans="1:18" ht="71.25" x14ac:dyDescent="0.25">
      <c r="A166" s="20" t="s">
        <v>491</v>
      </c>
      <c r="B166" s="20" t="s">
        <v>514</v>
      </c>
      <c r="C166" s="21">
        <v>1.0121815620494299E-2</v>
      </c>
      <c r="D166" s="21">
        <v>4.5933334378682996E-3</v>
      </c>
      <c r="E166" s="21">
        <v>2.2156205968909999E-2</v>
      </c>
      <c r="F166" s="22"/>
      <c r="G166" s="21">
        <v>1.6495841623556998E-2</v>
      </c>
      <c r="H166" s="21">
        <v>3.1194993906961E-3</v>
      </c>
      <c r="I166" s="21">
        <v>8.2483770736327899E-2</v>
      </c>
      <c r="J166" s="24" t="s">
        <v>501</v>
      </c>
      <c r="K166" s="21">
        <v>7.5177301238284998E-3</v>
      </c>
      <c r="L166" s="21">
        <v>2.4507158348037999E-3</v>
      </c>
      <c r="M166" s="21">
        <v>2.2821452210168399E-2</v>
      </c>
      <c r="N166" s="22"/>
      <c r="O166" s="21">
        <v>1.00426931238738E-2</v>
      </c>
      <c r="P166" s="21">
        <v>3.0328147663727001E-3</v>
      </c>
      <c r="Q166" s="21">
        <v>3.2723013116876101E-2</v>
      </c>
      <c r="R166" s="24" t="s">
        <v>501</v>
      </c>
    </row>
    <row r="167" spans="1:18" ht="28.5" x14ac:dyDescent="0.25">
      <c r="A167" s="20" t="s">
        <v>491</v>
      </c>
      <c r="B167" s="20" t="s">
        <v>515</v>
      </c>
      <c r="C167" s="21">
        <v>1.36636705569467E-2</v>
      </c>
      <c r="D167" s="21">
        <v>7.1496570766034001E-3</v>
      </c>
      <c r="E167" s="21">
        <v>2.59574026224366E-2</v>
      </c>
      <c r="F167" s="22"/>
      <c r="G167" s="21">
        <v>3.5746936899194999E-3</v>
      </c>
      <c r="H167" s="21">
        <v>8.6083751767219996E-4</v>
      </c>
      <c r="I167" s="21">
        <v>1.4718157453355399E-2</v>
      </c>
      <c r="J167" s="22"/>
      <c r="K167" s="21">
        <v>1.54582120489608E-2</v>
      </c>
      <c r="L167" s="21">
        <v>6.6454241576240003E-3</v>
      </c>
      <c r="M167" s="21">
        <v>3.55398895444805E-2</v>
      </c>
      <c r="N167" s="22"/>
      <c r="O167" s="21">
        <v>1.85245964488992E-2</v>
      </c>
      <c r="P167" s="21">
        <v>5.7657387974440998E-3</v>
      </c>
      <c r="Q167" s="21">
        <v>5.7873739008746497E-2</v>
      </c>
      <c r="R167" s="24" t="s">
        <v>501</v>
      </c>
    </row>
    <row r="168" spans="1:18" ht="42.75" x14ac:dyDescent="0.25">
      <c r="A168" s="20" t="s">
        <v>491</v>
      </c>
      <c r="B168" s="20" t="s">
        <v>516</v>
      </c>
      <c r="C168" s="21">
        <v>3.9251505691469298E-2</v>
      </c>
      <c r="D168" s="21">
        <v>2.6213557031440599E-2</v>
      </c>
      <c r="E168" s="21">
        <v>5.8385388421403603E-2</v>
      </c>
      <c r="F168" s="22"/>
      <c r="G168" s="21">
        <v>2.0390958878650899E-2</v>
      </c>
      <c r="H168" s="21">
        <v>5.7905540766257004E-3</v>
      </c>
      <c r="I168" s="21">
        <v>6.9241208401676496E-2</v>
      </c>
      <c r="J168" s="24" t="s">
        <v>501</v>
      </c>
      <c r="K168" s="21">
        <v>4.6689556388547097E-2</v>
      </c>
      <c r="L168" s="21">
        <v>2.7675782412086201E-2</v>
      </c>
      <c r="M168" s="21">
        <v>7.7721978603290401E-2</v>
      </c>
      <c r="N168" s="22"/>
      <c r="O168" s="21">
        <v>4.0029664549038897E-2</v>
      </c>
      <c r="P168" s="21">
        <v>1.97973462496422E-2</v>
      </c>
      <c r="Q168" s="21">
        <v>7.92667408491637E-2</v>
      </c>
      <c r="R168" s="24" t="s">
        <v>501</v>
      </c>
    </row>
    <row r="169" spans="1:18" x14ac:dyDescent="0.25">
      <c r="A169" s="20" t="s">
        <v>491</v>
      </c>
      <c r="B169" s="20" t="s">
        <v>517</v>
      </c>
      <c r="C169" s="21">
        <v>0.23292762781922799</v>
      </c>
      <c r="D169" s="21">
        <v>0.20011151347150499</v>
      </c>
      <c r="E169" s="21">
        <v>0.26931334329643197</v>
      </c>
      <c r="F169" s="22"/>
      <c r="G169" s="21">
        <v>9.9093060478436801E-2</v>
      </c>
      <c r="H169" s="21">
        <v>4.5320761698732802E-2</v>
      </c>
      <c r="I169" s="21">
        <v>0.20309284476668699</v>
      </c>
      <c r="J169" s="24" t="s">
        <v>501</v>
      </c>
      <c r="K169" s="21">
        <v>0.159184489027452</v>
      </c>
      <c r="L169" s="21">
        <v>0.12382470688899901</v>
      </c>
      <c r="M169" s="21">
        <v>0.20231020713445999</v>
      </c>
      <c r="N169" s="22"/>
      <c r="O169" s="21">
        <v>0.49590791716064703</v>
      </c>
      <c r="P169" s="21">
        <v>0.43914371497148802</v>
      </c>
      <c r="Q169" s="21">
        <v>0.55277780606800897</v>
      </c>
      <c r="R169" s="22"/>
    </row>
    <row r="170" spans="1:18" x14ac:dyDescent="0.25">
      <c r="A170" s="20" t="s">
        <v>491</v>
      </c>
      <c r="B170" s="20" t="s">
        <v>518</v>
      </c>
      <c r="C170" s="21">
        <v>9.6712922436734995E-3</v>
      </c>
      <c r="D170" s="21">
        <v>3.4185765107056999E-3</v>
      </c>
      <c r="E170" s="21">
        <v>2.70500613735426E-2</v>
      </c>
      <c r="F170" s="24" t="s">
        <v>501</v>
      </c>
      <c r="G170" s="21">
        <v>0</v>
      </c>
      <c r="H170" s="22"/>
      <c r="I170" s="22"/>
      <c r="J170" s="22"/>
      <c r="K170" s="21">
        <v>1.31174751508798E-2</v>
      </c>
      <c r="L170" s="21">
        <v>3.7696314891877999E-3</v>
      </c>
      <c r="M170" s="21">
        <v>4.4607932366716799E-2</v>
      </c>
      <c r="N170" s="24" t="s">
        <v>501</v>
      </c>
      <c r="O170" s="21">
        <v>1.08189289581795E-2</v>
      </c>
      <c r="P170" s="21">
        <v>1.5094694301181E-3</v>
      </c>
      <c r="Q170" s="21">
        <v>7.3326869261304606E-2</v>
      </c>
      <c r="R170" s="24" t="s">
        <v>501</v>
      </c>
    </row>
    <row r="171" spans="1:18" x14ac:dyDescent="0.25">
      <c r="A171" s="20" t="s">
        <v>491</v>
      </c>
      <c r="B171" s="20" t="s">
        <v>519</v>
      </c>
      <c r="C171" s="21">
        <v>2.0199684900351999E-3</v>
      </c>
      <c r="D171" s="21">
        <v>2.7916050856830003E-4</v>
      </c>
      <c r="E171" s="21">
        <v>1.44592194916162E-2</v>
      </c>
      <c r="F171" s="24" t="s">
        <v>501</v>
      </c>
      <c r="G171" s="21">
        <v>0</v>
      </c>
      <c r="H171" s="22"/>
      <c r="I171" s="22"/>
      <c r="J171" s="22"/>
      <c r="K171" s="21">
        <v>3.8502210220451999E-3</v>
      </c>
      <c r="L171" s="21">
        <v>5.3201749515720004E-4</v>
      </c>
      <c r="M171" s="21">
        <v>2.72988552110358E-2</v>
      </c>
      <c r="N171" s="24" t="s">
        <v>501</v>
      </c>
      <c r="O171" s="21">
        <v>0</v>
      </c>
      <c r="P171" s="22"/>
      <c r="Q171" s="22"/>
      <c r="R171" s="22"/>
    </row>
    <row r="172" spans="1:18" x14ac:dyDescent="0.25">
      <c r="A172" s="20" t="s">
        <v>491</v>
      </c>
      <c r="B172" s="20" t="s">
        <v>520</v>
      </c>
      <c r="C172" s="21">
        <v>3.4484706886559998E-4</v>
      </c>
      <c r="D172" s="21">
        <v>4.7753506006623099E-5</v>
      </c>
      <c r="E172" s="21">
        <v>2.4856833047127999E-3</v>
      </c>
      <c r="F172" s="22"/>
      <c r="G172" s="21">
        <v>0</v>
      </c>
      <c r="H172" s="22"/>
      <c r="I172" s="22"/>
      <c r="J172" s="22"/>
      <c r="K172" s="21">
        <v>0</v>
      </c>
      <c r="L172" s="22"/>
      <c r="M172" s="22"/>
      <c r="N172" s="22"/>
      <c r="O172" s="21">
        <v>1.3375291567761999E-3</v>
      </c>
      <c r="P172" s="21">
        <v>1.857431450015E-4</v>
      </c>
      <c r="Q172" s="21">
        <v>9.5631807429049E-3</v>
      </c>
      <c r="R172" s="22"/>
    </row>
    <row r="173" spans="1:18" x14ac:dyDescent="0.25">
      <c r="A173" s="17" t="s">
        <v>492</v>
      </c>
      <c r="B173" s="17" t="s">
        <v>509</v>
      </c>
      <c r="C173" s="18">
        <v>2.8725727935376099E-2</v>
      </c>
      <c r="D173" s="18">
        <v>2.1169491630977599E-2</v>
      </c>
      <c r="E173" s="18">
        <v>3.8871976562561902E-2</v>
      </c>
      <c r="F173" s="19"/>
      <c r="G173" s="18">
        <v>2.8749078148369901E-2</v>
      </c>
      <c r="H173" s="18">
        <v>1.5793282007064698E-2</v>
      </c>
      <c r="I173" s="18">
        <v>5.1773890756526199E-2</v>
      </c>
      <c r="J173" s="19"/>
      <c r="K173" s="18">
        <v>2.8843955544186398E-2</v>
      </c>
      <c r="L173" s="18">
        <v>1.9583398505828301E-2</v>
      </c>
      <c r="M173" s="18">
        <v>4.2294712781771299E-2</v>
      </c>
      <c r="N173" s="19"/>
      <c r="O173" s="18">
        <v>2.8412542331168401E-2</v>
      </c>
      <c r="P173" s="18">
        <v>1.4799605179493599E-2</v>
      </c>
      <c r="Q173" s="18">
        <v>5.3862334372998102E-2</v>
      </c>
      <c r="R173" s="19"/>
    </row>
    <row r="174" spans="1:18" ht="42.75" x14ac:dyDescent="0.25">
      <c r="A174" s="17" t="s">
        <v>492</v>
      </c>
      <c r="B174" s="17" t="s">
        <v>510</v>
      </c>
      <c r="C174" s="18">
        <v>3.7854235218932698E-2</v>
      </c>
      <c r="D174" s="18">
        <v>2.7579845171713701E-2</v>
      </c>
      <c r="E174" s="18">
        <v>5.1752467010335299E-2</v>
      </c>
      <c r="F174" s="19"/>
      <c r="G174" s="18">
        <v>6.5154702351473803E-2</v>
      </c>
      <c r="H174" s="18">
        <v>3.7677533393990499E-2</v>
      </c>
      <c r="I174" s="18">
        <v>0.110371938341372</v>
      </c>
      <c r="J174" s="19"/>
      <c r="K174" s="18">
        <v>1.9109141091968301E-2</v>
      </c>
      <c r="L174" s="18">
        <v>9.7565563292367E-3</v>
      </c>
      <c r="M174" s="18">
        <v>3.7091253493083599E-2</v>
      </c>
      <c r="N174" s="19"/>
      <c r="O174" s="18">
        <v>5.6834455515254102E-2</v>
      </c>
      <c r="P174" s="18">
        <v>3.1307242812608403E-2</v>
      </c>
      <c r="Q174" s="18">
        <v>0.10100566658227</v>
      </c>
      <c r="R174" s="24" t="s">
        <v>501</v>
      </c>
    </row>
    <row r="175" spans="1:18" ht="57" x14ac:dyDescent="0.25">
      <c r="A175" s="17" t="s">
        <v>492</v>
      </c>
      <c r="B175" s="17" t="s">
        <v>511</v>
      </c>
      <c r="C175" s="18">
        <v>6.8159933530866801E-2</v>
      </c>
      <c r="D175" s="18">
        <v>5.5110174111322699E-2</v>
      </c>
      <c r="E175" s="18">
        <v>8.4025008077865296E-2</v>
      </c>
      <c r="F175" s="19"/>
      <c r="G175" s="18">
        <v>6.8912285411982202E-2</v>
      </c>
      <c r="H175" s="18">
        <v>4.36081983531642E-2</v>
      </c>
      <c r="I175" s="18">
        <v>0.107252727607934</v>
      </c>
      <c r="J175" s="19"/>
      <c r="K175" s="18">
        <v>6.3550763110991407E-2</v>
      </c>
      <c r="L175" s="18">
        <v>4.6504814173112502E-2</v>
      </c>
      <c r="M175" s="18">
        <v>8.6279391087053695E-2</v>
      </c>
      <c r="N175" s="19"/>
      <c r="O175" s="18">
        <v>7.8724517173072703E-2</v>
      </c>
      <c r="P175" s="18">
        <v>5.4904106738976201E-2</v>
      </c>
      <c r="Q175" s="18">
        <v>0.111658543764643</v>
      </c>
      <c r="R175" s="19"/>
    </row>
    <row r="176" spans="1:18" ht="57" x14ac:dyDescent="0.25">
      <c r="A176" s="17" t="s">
        <v>492</v>
      </c>
      <c r="B176" s="17" t="s">
        <v>512</v>
      </c>
      <c r="C176" s="18">
        <v>0.60434917331863203</v>
      </c>
      <c r="D176" s="18">
        <v>0.57487890284948595</v>
      </c>
      <c r="E176" s="18">
        <v>0.63308042137115295</v>
      </c>
      <c r="F176" s="19"/>
      <c r="G176" s="18">
        <v>0.74463252147773495</v>
      </c>
      <c r="H176" s="18">
        <v>0.684406944280191</v>
      </c>
      <c r="I176" s="18">
        <v>0.79677771707699796</v>
      </c>
      <c r="J176" s="19"/>
      <c r="K176" s="18">
        <v>0.66093974437887704</v>
      </c>
      <c r="L176" s="18">
        <v>0.62275494982440005</v>
      </c>
      <c r="M176" s="18">
        <v>0.69713914631269402</v>
      </c>
      <c r="N176" s="19"/>
      <c r="O176" s="18">
        <v>0.32669569584428898</v>
      </c>
      <c r="P176" s="18">
        <v>0.275437530409257</v>
      </c>
      <c r="Q176" s="18">
        <v>0.38245773546538298</v>
      </c>
      <c r="R176" s="19"/>
    </row>
    <row r="177" spans="1:18" ht="28.5" x14ac:dyDescent="0.25">
      <c r="A177" s="17" t="s">
        <v>492</v>
      </c>
      <c r="B177" s="17" t="s">
        <v>513</v>
      </c>
      <c r="C177" s="18">
        <v>6.9744075269153799E-2</v>
      </c>
      <c r="D177" s="18">
        <v>5.5248029050246901E-2</v>
      </c>
      <c r="E177" s="18">
        <v>8.7690577274726594E-2</v>
      </c>
      <c r="F177" s="19"/>
      <c r="G177" s="18">
        <v>4.1465033098126498E-2</v>
      </c>
      <c r="H177" s="18">
        <v>2.1518107383575201E-2</v>
      </c>
      <c r="I177" s="18">
        <v>7.8420505546176106E-2</v>
      </c>
      <c r="J177" s="24" t="s">
        <v>501</v>
      </c>
      <c r="K177" s="18">
        <v>5.3505318987357497E-2</v>
      </c>
      <c r="L177" s="18">
        <v>3.7197269298338401E-2</v>
      </c>
      <c r="M177" s="18">
        <v>7.6395837404932304E-2</v>
      </c>
      <c r="N177" s="19"/>
      <c r="O177" s="18">
        <v>0.13756801988686901</v>
      </c>
      <c r="P177" s="18">
        <v>9.7635587231734405E-2</v>
      </c>
      <c r="Q177" s="18">
        <v>0.19038673980551801</v>
      </c>
      <c r="R177" s="19"/>
    </row>
    <row r="178" spans="1:18" ht="71.25" x14ac:dyDescent="0.25">
      <c r="A178" s="17" t="s">
        <v>492</v>
      </c>
      <c r="B178" s="17" t="s">
        <v>514</v>
      </c>
      <c r="C178" s="18">
        <v>4.1696684748682E-3</v>
      </c>
      <c r="D178" s="18">
        <v>1.7238906650189E-3</v>
      </c>
      <c r="E178" s="18">
        <v>1.00504698640233E-2</v>
      </c>
      <c r="F178" s="19"/>
      <c r="G178" s="18">
        <v>7.8399736892256003E-3</v>
      </c>
      <c r="H178" s="18">
        <v>1.2638108842994E-3</v>
      </c>
      <c r="I178" s="18">
        <v>4.7023674916282301E-2</v>
      </c>
      <c r="J178" s="24" t="s">
        <v>501</v>
      </c>
      <c r="K178" s="18">
        <v>1.9306922800369E-3</v>
      </c>
      <c r="L178" s="18">
        <v>7.9704076382189999E-4</v>
      </c>
      <c r="M178" s="18">
        <v>4.6692306430525E-3</v>
      </c>
      <c r="N178" s="19"/>
      <c r="O178" s="18">
        <v>6.0316009740822001E-3</v>
      </c>
      <c r="P178" s="18">
        <v>1.7780101451952001E-3</v>
      </c>
      <c r="Q178" s="18">
        <v>2.0254714743706E-2</v>
      </c>
      <c r="R178" s="24" t="s">
        <v>501</v>
      </c>
    </row>
    <row r="179" spans="1:18" ht="28.5" x14ac:dyDescent="0.25">
      <c r="A179" s="17" t="s">
        <v>492</v>
      </c>
      <c r="B179" s="17" t="s">
        <v>515</v>
      </c>
      <c r="C179" s="18">
        <v>6.2275510346606004E-3</v>
      </c>
      <c r="D179" s="18">
        <v>3.2650959035038E-3</v>
      </c>
      <c r="E179" s="18">
        <v>1.18459276394666E-2</v>
      </c>
      <c r="F179" s="19"/>
      <c r="G179" s="18">
        <v>3.9799474714791996E-3</v>
      </c>
      <c r="H179" s="18">
        <v>8.1722932310660001E-4</v>
      </c>
      <c r="I179" s="18">
        <v>1.9147981618667501E-2</v>
      </c>
      <c r="J179" s="24" t="s">
        <v>501</v>
      </c>
      <c r="K179" s="18">
        <v>5.4863325304972E-3</v>
      </c>
      <c r="L179" s="18">
        <v>2.0239111428715E-3</v>
      </c>
      <c r="M179" s="18">
        <v>1.47843668702561E-2</v>
      </c>
      <c r="N179" s="19"/>
      <c r="O179" s="18">
        <v>1.0270090177683201E-2</v>
      </c>
      <c r="P179" s="18">
        <v>3.7443760543628001E-3</v>
      </c>
      <c r="Q179" s="18">
        <v>2.7850905950653301E-2</v>
      </c>
      <c r="R179" s="19"/>
    </row>
    <row r="180" spans="1:18" ht="42.75" x14ac:dyDescent="0.25">
      <c r="A180" s="17" t="s">
        <v>492</v>
      </c>
      <c r="B180" s="17" t="s">
        <v>516</v>
      </c>
      <c r="C180" s="18">
        <v>1.9568850659104301E-2</v>
      </c>
      <c r="D180" s="18">
        <v>1.32003552241225E-2</v>
      </c>
      <c r="E180" s="18">
        <v>2.8919775187991801E-2</v>
      </c>
      <c r="F180" s="19"/>
      <c r="G180" s="18">
        <v>1.18675080652606E-2</v>
      </c>
      <c r="H180" s="18">
        <v>4.4866207599840004E-3</v>
      </c>
      <c r="I180" s="18">
        <v>3.10123510877039E-2</v>
      </c>
      <c r="J180" s="24" t="s">
        <v>501</v>
      </c>
      <c r="K180" s="18">
        <v>2.0398055678953898E-2</v>
      </c>
      <c r="L180" s="18">
        <v>1.1443708875054999E-2</v>
      </c>
      <c r="M180" s="18">
        <v>3.6103016787310802E-2</v>
      </c>
      <c r="N180" s="19"/>
      <c r="O180" s="18">
        <v>2.5154430960004099E-2</v>
      </c>
      <c r="P180" s="18">
        <v>1.30476772506961E-2</v>
      </c>
      <c r="Q180" s="18">
        <v>4.79491027824379E-2</v>
      </c>
      <c r="R180" s="19"/>
    </row>
    <row r="181" spans="1:18" x14ac:dyDescent="0.25">
      <c r="A181" s="17" t="s">
        <v>492</v>
      </c>
      <c r="B181" s="17" t="s">
        <v>517</v>
      </c>
      <c r="C181" s="18">
        <v>0.15777184428958799</v>
      </c>
      <c r="D181" s="18">
        <v>0.13675520819589701</v>
      </c>
      <c r="E181" s="18">
        <v>0.181339844296069</v>
      </c>
      <c r="F181" s="19"/>
      <c r="G181" s="18">
        <v>2.73989502863464E-2</v>
      </c>
      <c r="H181" s="18">
        <v>1.2838627653720999E-2</v>
      </c>
      <c r="I181" s="18">
        <v>5.7510163948162399E-2</v>
      </c>
      <c r="J181" s="24" t="s">
        <v>501</v>
      </c>
      <c r="K181" s="18">
        <v>0.14106076890682101</v>
      </c>
      <c r="L181" s="18">
        <v>0.11455694346260201</v>
      </c>
      <c r="M181" s="18">
        <v>0.17250188581723799</v>
      </c>
      <c r="N181" s="19"/>
      <c r="O181" s="18">
        <v>0.32777160318967902</v>
      </c>
      <c r="P181" s="18">
        <v>0.27728594539661799</v>
      </c>
      <c r="Q181" s="18">
        <v>0.38258327197750103</v>
      </c>
      <c r="R181" s="19"/>
    </row>
    <row r="182" spans="1:18" x14ac:dyDescent="0.25">
      <c r="A182" s="17" t="s">
        <v>492</v>
      </c>
      <c r="B182" s="17" t="s">
        <v>518</v>
      </c>
      <c r="C182" s="18">
        <v>3.3078827009122998E-3</v>
      </c>
      <c r="D182" s="18">
        <v>1.4325731494937001E-3</v>
      </c>
      <c r="E182" s="18">
        <v>7.6193344522039004E-3</v>
      </c>
      <c r="F182" s="19"/>
      <c r="G182" s="18">
        <v>0</v>
      </c>
      <c r="H182" s="19"/>
      <c r="I182" s="19"/>
      <c r="J182" s="19"/>
      <c r="K182" s="18">
        <v>4.9560123222758996E-3</v>
      </c>
      <c r="L182" s="18">
        <v>1.9465351758388E-3</v>
      </c>
      <c r="M182" s="18">
        <v>1.25597950222807E-2</v>
      </c>
      <c r="N182" s="19"/>
      <c r="O182" s="18">
        <v>2.5370439478977999E-3</v>
      </c>
      <c r="P182" s="18">
        <v>3.5311718018849999E-4</v>
      </c>
      <c r="Q182" s="18">
        <v>1.79849136588561E-2</v>
      </c>
      <c r="R182" s="24" t="s">
        <v>501</v>
      </c>
    </row>
    <row r="183" spans="1:18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1.2105756790599999E-4</v>
      </c>
      <c r="D184" s="18">
        <v>1.6922637097480001E-5</v>
      </c>
      <c r="E184" s="18">
        <v>8.6544133669850002E-4</v>
      </c>
      <c r="F184" s="19"/>
      <c r="G184" s="18">
        <v>0</v>
      </c>
      <c r="H184" s="19"/>
      <c r="I184" s="19"/>
      <c r="J184" s="19"/>
      <c r="K184" s="18">
        <v>2.1921516803300001E-4</v>
      </c>
      <c r="L184" s="18">
        <v>3.0634776815240698E-5</v>
      </c>
      <c r="M184" s="18">
        <v>1.5668326194435E-3</v>
      </c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2.5130791754938101E-2</v>
      </c>
      <c r="D185" s="21">
        <v>1.47646975064409E-2</v>
      </c>
      <c r="E185" s="21">
        <v>4.24611218112654E-2</v>
      </c>
      <c r="F185" s="22"/>
      <c r="G185" s="21">
        <v>0</v>
      </c>
      <c r="H185" s="22"/>
      <c r="I185" s="22"/>
      <c r="J185" s="22"/>
      <c r="K185" s="21">
        <v>3.5402905499912998E-2</v>
      </c>
      <c r="L185" s="21">
        <v>1.9385371023468101E-2</v>
      </c>
      <c r="M185" s="21">
        <v>6.3794240546690098E-2</v>
      </c>
      <c r="N185" s="22"/>
      <c r="O185" s="21">
        <v>2.34075052117871E-2</v>
      </c>
      <c r="P185" s="21">
        <v>8.7262461261572999E-3</v>
      </c>
      <c r="Q185" s="21">
        <v>6.1262379970936302E-2</v>
      </c>
      <c r="R185" s="24" t="s">
        <v>501</v>
      </c>
    </row>
    <row r="186" spans="1:18" ht="42.75" x14ac:dyDescent="0.25">
      <c r="A186" s="20" t="s">
        <v>493</v>
      </c>
      <c r="B186" s="20" t="s">
        <v>510</v>
      </c>
      <c r="C186" s="21">
        <v>6.5649678385760997E-3</v>
      </c>
      <c r="D186" s="21">
        <v>3.0323183812501998E-3</v>
      </c>
      <c r="E186" s="21">
        <v>1.4154720786093099E-2</v>
      </c>
      <c r="F186" s="22"/>
      <c r="G186" s="21">
        <v>9.3938209413627002E-3</v>
      </c>
      <c r="H186" s="21">
        <v>1.9769329672614001E-3</v>
      </c>
      <c r="I186" s="21">
        <v>4.3425987557384603E-2</v>
      </c>
      <c r="J186" s="24" t="s">
        <v>501</v>
      </c>
      <c r="K186" s="21">
        <v>0</v>
      </c>
      <c r="L186" s="22"/>
      <c r="M186" s="22"/>
      <c r="N186" s="22"/>
      <c r="O186" s="21">
        <v>2.3620248494615002E-2</v>
      </c>
      <c r="P186" s="21">
        <v>9.8022085961277008E-3</v>
      </c>
      <c r="Q186" s="21">
        <v>5.5819317207882503E-2</v>
      </c>
      <c r="R186" s="24" t="s">
        <v>501</v>
      </c>
    </row>
    <row r="187" spans="1:18" ht="57" x14ac:dyDescent="0.25">
      <c r="A187" s="20" t="s">
        <v>493</v>
      </c>
      <c r="B187" s="20" t="s">
        <v>511</v>
      </c>
      <c r="C187" s="21">
        <v>0.11995536796776</v>
      </c>
      <c r="D187" s="21">
        <v>9.1636090738573095E-2</v>
      </c>
      <c r="E187" s="21">
        <v>0.15552798858744099</v>
      </c>
      <c r="F187" s="22"/>
      <c r="G187" s="21">
        <v>0.16395139437767101</v>
      </c>
      <c r="H187" s="21">
        <v>0.111960052372213</v>
      </c>
      <c r="I187" s="21">
        <v>0.23373162852408799</v>
      </c>
      <c r="J187" s="22"/>
      <c r="K187" s="21">
        <v>0.113355743132833</v>
      </c>
      <c r="L187" s="21">
        <v>7.9123193526248706E-2</v>
      </c>
      <c r="M187" s="21">
        <v>0.15982840574735099</v>
      </c>
      <c r="N187" s="22"/>
      <c r="O187" s="21">
        <v>8.7484566233623107E-2</v>
      </c>
      <c r="P187" s="21">
        <v>4.9987241544820198E-2</v>
      </c>
      <c r="Q187" s="21">
        <v>0.14870710628454101</v>
      </c>
      <c r="R187" s="24" t="s">
        <v>501</v>
      </c>
    </row>
    <row r="188" spans="1:18" ht="57" x14ac:dyDescent="0.25">
      <c r="A188" s="20" t="s">
        <v>493</v>
      </c>
      <c r="B188" s="20" t="s">
        <v>512</v>
      </c>
      <c r="C188" s="21">
        <v>0.50816145009643199</v>
      </c>
      <c r="D188" s="21">
        <v>0.46429079701887499</v>
      </c>
      <c r="E188" s="21">
        <v>0.55190676634465397</v>
      </c>
      <c r="F188" s="22"/>
      <c r="G188" s="21">
        <v>0.68020052193458902</v>
      </c>
      <c r="H188" s="21">
        <v>0.58937309288778394</v>
      </c>
      <c r="I188" s="21">
        <v>0.75914771556609295</v>
      </c>
      <c r="J188" s="22"/>
      <c r="K188" s="21">
        <v>0.53341626160060696</v>
      </c>
      <c r="L188" s="21">
        <v>0.474791151952831</v>
      </c>
      <c r="M188" s="21">
        <v>0.59113276506272605</v>
      </c>
      <c r="N188" s="22"/>
      <c r="O188" s="21">
        <v>0.22200811271194701</v>
      </c>
      <c r="P188" s="21">
        <v>0.16164310819928401</v>
      </c>
      <c r="Q188" s="21">
        <v>0.29693182085762099</v>
      </c>
      <c r="R188" s="22"/>
    </row>
    <row r="189" spans="1:18" ht="28.5" x14ac:dyDescent="0.25">
      <c r="A189" s="20" t="s">
        <v>493</v>
      </c>
      <c r="B189" s="20" t="s">
        <v>513</v>
      </c>
      <c r="C189" s="21">
        <v>7.6519459252522806E-2</v>
      </c>
      <c r="D189" s="21">
        <v>5.58998787855065E-2</v>
      </c>
      <c r="E189" s="21">
        <v>0.103907804706449</v>
      </c>
      <c r="F189" s="22"/>
      <c r="G189" s="21">
        <v>3.8927491151414098E-2</v>
      </c>
      <c r="H189" s="21">
        <v>1.6119479306229E-2</v>
      </c>
      <c r="I189" s="21">
        <v>9.1021785031348904E-2</v>
      </c>
      <c r="J189" s="24" t="s">
        <v>501</v>
      </c>
      <c r="K189" s="21">
        <v>7.5925090347776295E-2</v>
      </c>
      <c r="L189" s="21">
        <v>4.9019428440693298E-2</v>
      </c>
      <c r="M189" s="21">
        <v>0.115800384349121</v>
      </c>
      <c r="N189" s="22"/>
      <c r="O189" s="21">
        <v>0.12369597147662501</v>
      </c>
      <c r="P189" s="21">
        <v>8.2659746145296101E-2</v>
      </c>
      <c r="Q189" s="21">
        <v>0.18108302905328399</v>
      </c>
      <c r="R189" s="22"/>
    </row>
    <row r="190" spans="1:18" ht="71.25" x14ac:dyDescent="0.25">
      <c r="A190" s="20" t="s">
        <v>493</v>
      </c>
      <c r="B190" s="20" t="s">
        <v>514</v>
      </c>
      <c r="C190" s="21">
        <v>1.37198803411386E-2</v>
      </c>
      <c r="D190" s="21">
        <v>6.4644139195605002E-3</v>
      </c>
      <c r="E190" s="21">
        <v>2.8881941854043001E-2</v>
      </c>
      <c r="F190" s="22"/>
      <c r="G190" s="21">
        <v>0</v>
      </c>
      <c r="H190" s="22"/>
      <c r="I190" s="22"/>
      <c r="J190" s="22"/>
      <c r="K190" s="21">
        <v>2.1615867122917701E-2</v>
      </c>
      <c r="L190" s="21">
        <v>1.02245952133754E-2</v>
      </c>
      <c r="M190" s="21">
        <v>4.5119678838649403E-2</v>
      </c>
      <c r="N190" s="22"/>
      <c r="O190" s="21">
        <v>5.6462270854511004E-3</v>
      </c>
      <c r="P190" s="21">
        <v>7.9782155378019996E-4</v>
      </c>
      <c r="Q190" s="21">
        <v>3.8814126491814399E-2</v>
      </c>
      <c r="R190" s="24" t="s">
        <v>501</v>
      </c>
    </row>
    <row r="191" spans="1:18" ht="28.5" x14ac:dyDescent="0.25">
      <c r="A191" s="20" t="s">
        <v>493</v>
      </c>
      <c r="B191" s="20" t="s">
        <v>515</v>
      </c>
      <c r="C191" s="21">
        <v>1.31236662155158E-2</v>
      </c>
      <c r="D191" s="21">
        <v>6.3112034320142998E-3</v>
      </c>
      <c r="E191" s="21">
        <v>2.7089196510907399E-2</v>
      </c>
      <c r="F191" s="22"/>
      <c r="G191" s="21">
        <v>2.05313547876292E-2</v>
      </c>
      <c r="H191" s="21">
        <v>6.1864869530409003E-3</v>
      </c>
      <c r="I191" s="21">
        <v>6.5931600117263095E-2</v>
      </c>
      <c r="J191" s="24" t="s">
        <v>501</v>
      </c>
      <c r="K191" s="21">
        <v>1.11374283220739E-2</v>
      </c>
      <c r="L191" s="21">
        <v>4.3683726634615996E-3</v>
      </c>
      <c r="M191" s="21">
        <v>2.8099511464838099E-2</v>
      </c>
      <c r="N191" s="22"/>
      <c r="O191" s="21">
        <v>1.0384415523577E-2</v>
      </c>
      <c r="P191" s="21">
        <v>2.5463551463907001E-3</v>
      </c>
      <c r="Q191" s="21">
        <v>4.1349029965975899E-2</v>
      </c>
      <c r="R191" s="24" t="s">
        <v>501</v>
      </c>
    </row>
    <row r="192" spans="1:18" ht="42.75" x14ac:dyDescent="0.25">
      <c r="A192" s="20" t="s">
        <v>493</v>
      </c>
      <c r="B192" s="20" t="s">
        <v>516</v>
      </c>
      <c r="C192" s="21">
        <v>1.9999448651777399E-2</v>
      </c>
      <c r="D192" s="21">
        <v>1.05531570320383E-2</v>
      </c>
      <c r="E192" s="21">
        <v>3.7580111303900099E-2</v>
      </c>
      <c r="F192" s="22"/>
      <c r="G192" s="21">
        <v>4.71769960638121E-2</v>
      </c>
      <c r="H192" s="21">
        <v>1.9393793597338199E-2</v>
      </c>
      <c r="I192" s="21">
        <v>0.110285550037168</v>
      </c>
      <c r="J192" s="24" t="s">
        <v>501</v>
      </c>
      <c r="K192" s="21">
        <v>1.29091220807609E-2</v>
      </c>
      <c r="L192" s="21">
        <v>4.4361389414238998E-3</v>
      </c>
      <c r="M192" s="21">
        <v>3.6964547778599401E-2</v>
      </c>
      <c r="N192" s="24" t="s">
        <v>501</v>
      </c>
      <c r="O192" s="21">
        <v>9.3359600193272992E-3</v>
      </c>
      <c r="P192" s="21">
        <v>1.2566412904954001E-3</v>
      </c>
      <c r="Q192" s="21">
        <v>6.5930580763899099E-2</v>
      </c>
      <c r="R192" s="24" t="s">
        <v>501</v>
      </c>
    </row>
    <row r="193" spans="1:18" x14ac:dyDescent="0.25">
      <c r="A193" s="20" t="s">
        <v>493</v>
      </c>
      <c r="B193" s="20" t="s">
        <v>517</v>
      </c>
      <c r="C193" s="21">
        <v>0.21469738479248801</v>
      </c>
      <c r="D193" s="21">
        <v>0.183070021159845</v>
      </c>
      <c r="E193" s="21">
        <v>0.25011584275950999</v>
      </c>
      <c r="F193" s="22"/>
      <c r="G193" s="21">
        <v>3.9818420743522598E-2</v>
      </c>
      <c r="H193" s="21">
        <v>1.6863029559011301E-2</v>
      </c>
      <c r="I193" s="21">
        <v>9.1126213949365598E-2</v>
      </c>
      <c r="J193" s="24" t="s">
        <v>501</v>
      </c>
      <c r="K193" s="21">
        <v>0.192604680947388</v>
      </c>
      <c r="L193" s="21">
        <v>0.15304730350697299</v>
      </c>
      <c r="M193" s="21">
        <v>0.23949513275046799</v>
      </c>
      <c r="N193" s="22"/>
      <c r="O193" s="21">
        <v>0.494416993243048</v>
      </c>
      <c r="P193" s="21">
        <v>0.41075545203328501</v>
      </c>
      <c r="Q193" s="21">
        <v>0.57839236128165505</v>
      </c>
      <c r="R193" s="22"/>
    </row>
    <row r="194" spans="1:18" x14ac:dyDescent="0.25">
      <c r="A194" s="20" t="s">
        <v>493</v>
      </c>
      <c r="B194" s="20" t="s">
        <v>518</v>
      </c>
      <c r="C194" s="21">
        <v>2.1275830888508001E-3</v>
      </c>
      <c r="D194" s="21">
        <v>5.3045985505530005E-4</v>
      </c>
      <c r="E194" s="21">
        <v>8.4925099291119008E-3</v>
      </c>
      <c r="F194" s="22"/>
      <c r="G194" s="21">
        <v>0</v>
      </c>
      <c r="H194" s="22"/>
      <c r="I194" s="22"/>
      <c r="J194" s="22"/>
      <c r="K194" s="21">
        <v>3.6329009457298001E-3</v>
      </c>
      <c r="L194" s="21">
        <v>9.0925574133610002E-4</v>
      </c>
      <c r="M194" s="21">
        <v>1.43975636955257E-2</v>
      </c>
      <c r="N194" s="22"/>
      <c r="O194" s="21">
        <v>0</v>
      </c>
      <c r="P194" s="22"/>
      <c r="Q194" s="22"/>
      <c r="R194" s="22"/>
    </row>
    <row r="195" spans="1:18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  <c r="O195" s="21">
        <v>0</v>
      </c>
      <c r="P195" s="22"/>
      <c r="Q195" s="22"/>
      <c r="R195" s="22"/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1.40290338664605E-2</v>
      </c>
      <c r="D197" s="18">
        <v>7.3031559052786996E-3</v>
      </c>
      <c r="E197" s="18">
        <v>2.6782028246898799E-2</v>
      </c>
      <c r="F197" s="19"/>
      <c r="G197" s="18">
        <v>0</v>
      </c>
      <c r="H197" s="19"/>
      <c r="I197" s="19"/>
      <c r="J197" s="19"/>
      <c r="K197" s="18">
        <v>2.1855718209082099E-2</v>
      </c>
      <c r="L197" s="18">
        <v>1.0298691034264E-2</v>
      </c>
      <c r="M197" s="18">
        <v>4.5781927912213201E-2</v>
      </c>
      <c r="N197" s="19"/>
      <c r="O197" s="18">
        <v>8.5486941136278007E-3</v>
      </c>
      <c r="P197" s="18">
        <v>2.3657366009122E-3</v>
      </c>
      <c r="Q197" s="18">
        <v>3.0398694706800001E-2</v>
      </c>
      <c r="R197" s="24" t="s">
        <v>501</v>
      </c>
    </row>
    <row r="198" spans="1:18" ht="42.75" x14ac:dyDescent="0.25">
      <c r="A198" s="17" t="s">
        <v>494</v>
      </c>
      <c r="B198" s="17" t="s">
        <v>510</v>
      </c>
      <c r="C198" s="18">
        <v>1.25964480729922E-2</v>
      </c>
      <c r="D198" s="18">
        <v>5.6691439099299003E-3</v>
      </c>
      <c r="E198" s="18">
        <v>2.77521887299041E-2</v>
      </c>
      <c r="F198" s="19"/>
      <c r="G198" s="18">
        <v>3.4973645809414103E-2</v>
      </c>
      <c r="H198" s="18">
        <v>1.0879424828017599E-2</v>
      </c>
      <c r="I198" s="18">
        <v>0.106673596573124</v>
      </c>
      <c r="J198" s="24" t="s">
        <v>501</v>
      </c>
      <c r="K198" s="18">
        <v>9.4037207836962997E-3</v>
      </c>
      <c r="L198" s="18">
        <v>3.0131206556795001E-3</v>
      </c>
      <c r="M198" s="18">
        <v>2.8954661640560601E-2</v>
      </c>
      <c r="N198" s="24" t="s">
        <v>501</v>
      </c>
      <c r="O198" s="18">
        <v>1.1158967925529999E-3</v>
      </c>
      <c r="P198" s="18">
        <v>1.530809390072E-4</v>
      </c>
      <c r="Q198" s="18">
        <v>8.0854558272620992E-3</v>
      </c>
      <c r="R198" s="19"/>
    </row>
    <row r="199" spans="1:18" ht="57" x14ac:dyDescent="0.25">
      <c r="A199" s="17" t="s">
        <v>494</v>
      </c>
      <c r="B199" s="17" t="s">
        <v>511</v>
      </c>
      <c r="C199" s="18">
        <v>3.9749826787244098E-2</v>
      </c>
      <c r="D199" s="18">
        <v>2.6986958698202002E-2</v>
      </c>
      <c r="E199" s="18">
        <v>5.8187646547768902E-2</v>
      </c>
      <c r="F199" s="19"/>
      <c r="G199" s="18">
        <v>5.9854749285212901E-2</v>
      </c>
      <c r="H199" s="18">
        <v>2.6918977533975898E-2</v>
      </c>
      <c r="I199" s="18">
        <v>0.127795634320018</v>
      </c>
      <c r="J199" s="24" t="s">
        <v>501</v>
      </c>
      <c r="K199" s="18">
        <v>3.68105773217801E-2</v>
      </c>
      <c r="L199" s="18">
        <v>2.18308974920455E-2</v>
      </c>
      <c r="M199" s="18">
        <v>6.1423409073221802E-2</v>
      </c>
      <c r="N199" s="19"/>
      <c r="O199" s="18">
        <v>2.9588988498364398E-2</v>
      </c>
      <c r="P199" s="18">
        <v>1.3597003152877299E-2</v>
      </c>
      <c r="Q199" s="18">
        <v>6.3184977791634497E-2</v>
      </c>
      <c r="R199" s="24" t="s">
        <v>501</v>
      </c>
    </row>
    <row r="200" spans="1:18" ht="57" x14ac:dyDescent="0.25">
      <c r="A200" s="17" t="s">
        <v>494</v>
      </c>
      <c r="B200" s="17" t="s">
        <v>512</v>
      </c>
      <c r="C200" s="18">
        <v>0.44192388117203502</v>
      </c>
      <c r="D200" s="18">
        <v>0.40475324358180098</v>
      </c>
      <c r="E200" s="18">
        <v>0.47975682185224899</v>
      </c>
      <c r="F200" s="19"/>
      <c r="G200" s="18">
        <v>0.64106609373051504</v>
      </c>
      <c r="H200" s="18">
        <v>0.52670202849446202</v>
      </c>
      <c r="I200" s="18">
        <v>0.74136566802820902</v>
      </c>
      <c r="J200" s="19"/>
      <c r="K200" s="18">
        <v>0.49484343304501499</v>
      </c>
      <c r="L200" s="18">
        <v>0.44261537087672898</v>
      </c>
      <c r="M200" s="18">
        <v>0.54718427765205302</v>
      </c>
      <c r="N200" s="19"/>
      <c r="O200" s="18">
        <v>0.162738679193453</v>
      </c>
      <c r="P200" s="18">
        <v>0.12033268081508</v>
      </c>
      <c r="Q200" s="18">
        <v>0.21641232027077401</v>
      </c>
      <c r="R200" s="19"/>
    </row>
    <row r="201" spans="1:18" ht="28.5" x14ac:dyDescent="0.25">
      <c r="A201" s="17" t="s">
        <v>494</v>
      </c>
      <c r="B201" s="17" t="s">
        <v>513</v>
      </c>
      <c r="C201" s="18">
        <v>0.27530693030875503</v>
      </c>
      <c r="D201" s="18">
        <v>0.23850187145820101</v>
      </c>
      <c r="E201" s="18">
        <v>0.31543894386059002</v>
      </c>
      <c r="F201" s="19"/>
      <c r="G201" s="18">
        <v>0.179518603174944</v>
      </c>
      <c r="H201" s="18">
        <v>0.113703405824244</v>
      </c>
      <c r="I201" s="18">
        <v>0.27174908456144498</v>
      </c>
      <c r="J201" s="24" t="s">
        <v>501</v>
      </c>
      <c r="K201" s="18">
        <v>0.210121024094512</v>
      </c>
      <c r="L201" s="18">
        <v>0.162818109671514</v>
      </c>
      <c r="M201" s="18">
        <v>0.26678723366971502</v>
      </c>
      <c r="N201" s="19"/>
      <c r="O201" s="18">
        <v>0.49606929681059098</v>
      </c>
      <c r="P201" s="18">
        <v>0.42579932266030701</v>
      </c>
      <c r="Q201" s="18">
        <v>0.56649489885511795</v>
      </c>
      <c r="R201" s="19"/>
    </row>
    <row r="202" spans="1:18" ht="71.25" x14ac:dyDescent="0.25">
      <c r="A202" s="17" t="s">
        <v>494</v>
      </c>
      <c r="B202" s="17" t="s">
        <v>514</v>
      </c>
      <c r="C202" s="18">
        <v>1.3279024923729E-2</v>
      </c>
      <c r="D202" s="18">
        <v>5.7338243068686002E-3</v>
      </c>
      <c r="E202" s="18">
        <v>3.0448970083091002E-2</v>
      </c>
      <c r="F202" s="19"/>
      <c r="G202" s="18">
        <v>1.4716149555476499E-2</v>
      </c>
      <c r="H202" s="18">
        <v>2.0088473246093999E-3</v>
      </c>
      <c r="I202" s="18">
        <v>9.9769777960706296E-2</v>
      </c>
      <c r="J202" s="24" t="s">
        <v>501</v>
      </c>
      <c r="K202" s="18">
        <v>1.55291160416427E-2</v>
      </c>
      <c r="L202" s="18">
        <v>6.4694794136580004E-3</v>
      </c>
      <c r="M202" s="18">
        <v>3.68055708250331E-2</v>
      </c>
      <c r="N202" s="19"/>
      <c r="O202" s="18">
        <v>7.1982500094066003E-3</v>
      </c>
      <c r="P202" s="18">
        <v>2.0826182888270999E-3</v>
      </c>
      <c r="Q202" s="18">
        <v>2.4570256403172501E-2</v>
      </c>
      <c r="R202" s="24" t="s">
        <v>501</v>
      </c>
    </row>
    <row r="203" spans="1:18" ht="28.5" x14ac:dyDescent="0.25">
      <c r="A203" s="17" t="s">
        <v>494</v>
      </c>
      <c r="B203" s="17" t="s">
        <v>515</v>
      </c>
      <c r="C203" s="18">
        <v>2.6335265041303998E-2</v>
      </c>
      <c r="D203" s="18">
        <v>1.5750327074760699E-2</v>
      </c>
      <c r="E203" s="18">
        <v>4.3717798179114302E-2</v>
      </c>
      <c r="F203" s="19"/>
      <c r="G203" s="18">
        <v>1.0525578090945901E-2</v>
      </c>
      <c r="H203" s="18">
        <v>1.4052511981175E-3</v>
      </c>
      <c r="I203" s="18">
        <v>7.4426722154825403E-2</v>
      </c>
      <c r="J203" s="24" t="s">
        <v>501</v>
      </c>
      <c r="K203" s="18">
        <v>2.7808416428525901E-2</v>
      </c>
      <c r="L203" s="18">
        <v>1.2957314760975299E-2</v>
      </c>
      <c r="M203" s="18">
        <v>5.8669432815234401E-2</v>
      </c>
      <c r="N203" s="24" t="s">
        <v>501</v>
      </c>
      <c r="O203" s="18">
        <v>3.6149525102349901E-2</v>
      </c>
      <c r="P203" s="18">
        <v>1.7748045108124399E-2</v>
      </c>
      <c r="Q203" s="18">
        <v>7.2227060532968193E-2</v>
      </c>
      <c r="R203" s="24" t="s">
        <v>501</v>
      </c>
    </row>
    <row r="204" spans="1:18" ht="42.75" x14ac:dyDescent="0.25">
      <c r="A204" s="17" t="s">
        <v>494</v>
      </c>
      <c r="B204" s="17" t="s">
        <v>516</v>
      </c>
      <c r="C204" s="18">
        <v>0.104854816983906</v>
      </c>
      <c r="D204" s="18">
        <v>7.9584261995825398E-2</v>
      </c>
      <c r="E204" s="18">
        <v>0.13695560050510899</v>
      </c>
      <c r="F204" s="19"/>
      <c r="G204" s="18">
        <v>5.7470394109358502E-2</v>
      </c>
      <c r="H204" s="18">
        <v>1.8278763112804301E-2</v>
      </c>
      <c r="I204" s="18">
        <v>0.166446034411009</v>
      </c>
      <c r="J204" s="24" t="s">
        <v>501</v>
      </c>
      <c r="K204" s="18">
        <v>0.124992179488985</v>
      </c>
      <c r="L204" s="18">
        <v>8.8991538736074099E-2</v>
      </c>
      <c r="M204" s="18">
        <v>0.17279417270474601</v>
      </c>
      <c r="N204" s="19"/>
      <c r="O204" s="18">
        <v>0.10005171950265</v>
      </c>
      <c r="P204" s="18">
        <v>6.4039593319262206E-2</v>
      </c>
      <c r="Q204" s="18">
        <v>0.15300444685271999</v>
      </c>
      <c r="R204" s="19"/>
    </row>
    <row r="205" spans="1:18" x14ac:dyDescent="0.25">
      <c r="A205" s="17" t="s">
        <v>494</v>
      </c>
      <c r="B205" s="17" t="s">
        <v>517</v>
      </c>
      <c r="C205" s="18">
        <v>6.7858599066399003E-2</v>
      </c>
      <c r="D205" s="18">
        <v>5.1488338152452399E-2</v>
      </c>
      <c r="E205" s="18">
        <v>8.8945567314909504E-2</v>
      </c>
      <c r="F205" s="19"/>
      <c r="G205" s="18">
        <v>1.8747862441326E-3</v>
      </c>
      <c r="H205" s="18">
        <v>2.5379609157050002E-4</v>
      </c>
      <c r="I205" s="18">
        <v>1.3707057144498399E-2</v>
      </c>
      <c r="J205" s="24" t="s">
        <v>501</v>
      </c>
      <c r="K205" s="18">
        <v>5.1162713520104E-2</v>
      </c>
      <c r="L205" s="18">
        <v>3.1504348182961502E-2</v>
      </c>
      <c r="M205" s="18">
        <v>8.2048486353074906E-2</v>
      </c>
      <c r="N205" s="19"/>
      <c r="O205" s="18">
        <v>0.15853894997700399</v>
      </c>
      <c r="P205" s="18">
        <v>0.10912202589272101</v>
      </c>
      <c r="Q205" s="18">
        <v>0.224690546263241</v>
      </c>
      <c r="R205" s="19"/>
    </row>
    <row r="206" spans="1:18" x14ac:dyDescent="0.25">
      <c r="A206" s="17" t="s">
        <v>494</v>
      </c>
      <c r="B206" s="17" t="s">
        <v>518</v>
      </c>
      <c r="C206" s="18">
        <v>3.2668725816221E-3</v>
      </c>
      <c r="D206" s="18">
        <v>8.4832422859759996E-4</v>
      </c>
      <c r="E206" s="18">
        <v>1.2494409044507999E-2</v>
      </c>
      <c r="F206" s="19"/>
      <c r="G206" s="18">
        <v>0</v>
      </c>
      <c r="H206" s="19"/>
      <c r="I206" s="19"/>
      <c r="J206" s="19"/>
      <c r="K206" s="18">
        <v>6.0040889327941001E-3</v>
      </c>
      <c r="L206" s="18">
        <v>1.5626583834157E-3</v>
      </c>
      <c r="M206" s="18">
        <v>2.2781047386066899E-2</v>
      </c>
      <c r="N206" s="24" t="s">
        <v>501</v>
      </c>
      <c r="O206" s="18">
        <v>0</v>
      </c>
      <c r="P206" s="19"/>
      <c r="Q206" s="19"/>
      <c r="R206" s="19"/>
    </row>
    <row r="207" spans="1:18" x14ac:dyDescent="0.25">
      <c r="A207" s="17" t="s">
        <v>494</v>
      </c>
      <c r="B207" s="17" t="s">
        <v>519</v>
      </c>
      <c r="C207" s="18">
        <v>0</v>
      </c>
      <c r="D207" s="19"/>
      <c r="E207" s="19"/>
      <c r="F207" s="19"/>
      <c r="G207" s="18">
        <v>0</v>
      </c>
      <c r="H207" s="19"/>
      <c r="I207" s="19"/>
      <c r="J207" s="19"/>
      <c r="K207" s="18">
        <v>0</v>
      </c>
      <c r="L207" s="19"/>
      <c r="M207" s="19"/>
      <c r="N207" s="19"/>
      <c r="O207" s="18">
        <v>0</v>
      </c>
      <c r="P207" s="19"/>
      <c r="Q207" s="19"/>
      <c r="R207" s="19"/>
    </row>
    <row r="208" spans="1:18" x14ac:dyDescent="0.25">
      <c r="A208" s="17" t="s">
        <v>494</v>
      </c>
      <c r="B208" s="17" t="s">
        <v>520</v>
      </c>
      <c r="C208" s="18">
        <v>7.9930119555369995E-4</v>
      </c>
      <c r="D208" s="18">
        <v>1.108058732368E-4</v>
      </c>
      <c r="E208" s="18">
        <v>5.7412174624736998E-3</v>
      </c>
      <c r="F208" s="19"/>
      <c r="G208" s="18">
        <v>0</v>
      </c>
      <c r="H208" s="19"/>
      <c r="I208" s="19"/>
      <c r="J208" s="19"/>
      <c r="K208" s="18">
        <v>1.4690121338649001E-3</v>
      </c>
      <c r="L208" s="18">
        <v>2.055123582493E-4</v>
      </c>
      <c r="M208" s="18">
        <v>1.04196119870702E-2</v>
      </c>
      <c r="N208" s="24" t="s">
        <v>501</v>
      </c>
      <c r="O208" s="18">
        <v>0</v>
      </c>
      <c r="P208" s="19"/>
      <c r="Q208" s="19"/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COM_1_SEX'!A1" display="◄ ANTERIOR"/>
    <hyperlink ref="A2" location="'Índice'!A1" display="ÍNDICE"/>
    <hyperlink ref="A3" location="'P_FUENTE_INFO_COM_1_NSE'!A1" display="SIGUIENTE ►"/>
  </hyperlinks>
  <pageMargins left="0.75" right="0.75" top="1" bottom="1" header="0.5" footer="0.5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523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7.8848387320129595E-2</v>
      </c>
      <c r="D5" s="18">
        <v>7.4678237344285595E-2</v>
      </c>
      <c r="E5" s="18">
        <v>8.3230459126102899E-2</v>
      </c>
      <c r="F5" s="19"/>
      <c r="G5" s="18">
        <v>7.3950465625428397E-2</v>
      </c>
      <c r="H5" s="18">
        <v>6.8015059661323901E-2</v>
      </c>
      <c r="I5" s="18">
        <v>8.0359170684289397E-2</v>
      </c>
      <c r="J5" s="19"/>
      <c r="K5" s="18">
        <v>7.82928908330498E-2</v>
      </c>
      <c r="L5" s="18">
        <v>7.1987170541059603E-2</v>
      </c>
      <c r="M5" s="18">
        <v>8.5100309651279904E-2</v>
      </c>
      <c r="N5" s="19"/>
      <c r="O5" s="18">
        <v>9.3133871078858094E-2</v>
      </c>
      <c r="P5" s="18">
        <v>8.2921613174493106E-2</v>
      </c>
      <c r="Q5" s="18">
        <v>0.104460566411802</v>
      </c>
      <c r="R5" s="19"/>
    </row>
    <row r="6" spans="1:18" ht="42.75" x14ac:dyDescent="0.25">
      <c r="A6" s="17" t="s">
        <v>478</v>
      </c>
      <c r="B6" s="17" t="s">
        <v>510</v>
      </c>
      <c r="C6" s="18">
        <v>2.8768102064768899E-2</v>
      </c>
      <c r="D6" s="18">
        <v>2.63862494764316E-2</v>
      </c>
      <c r="E6" s="18">
        <v>3.1358036491430798E-2</v>
      </c>
      <c r="F6" s="19"/>
      <c r="G6" s="18">
        <v>2.8021526755861299E-2</v>
      </c>
      <c r="H6" s="18">
        <v>2.47986333802062E-2</v>
      </c>
      <c r="I6" s="18">
        <v>3.16496817931275E-2</v>
      </c>
      <c r="J6" s="19"/>
      <c r="K6" s="18">
        <v>2.82288878414927E-2</v>
      </c>
      <c r="L6" s="18">
        <v>2.46336599181292E-2</v>
      </c>
      <c r="M6" s="18">
        <v>3.2331438023502398E-2</v>
      </c>
      <c r="N6" s="19"/>
      <c r="O6" s="18">
        <v>3.2077215289599399E-2</v>
      </c>
      <c r="P6" s="18">
        <v>2.57495301497777E-2</v>
      </c>
      <c r="Q6" s="18">
        <v>3.9896187900595001E-2</v>
      </c>
      <c r="R6" s="19"/>
    </row>
    <row r="7" spans="1:18" ht="57" x14ac:dyDescent="0.25">
      <c r="A7" s="17" t="s">
        <v>478</v>
      </c>
      <c r="B7" s="17" t="s">
        <v>511</v>
      </c>
      <c r="C7" s="18">
        <v>0.19158473995009301</v>
      </c>
      <c r="D7" s="18">
        <v>0.18551525726981699</v>
      </c>
      <c r="E7" s="18">
        <v>0.19780457170201399</v>
      </c>
      <c r="F7" s="19"/>
      <c r="G7" s="18">
        <v>0.19488080474750899</v>
      </c>
      <c r="H7" s="18">
        <v>0.186205639844162</v>
      </c>
      <c r="I7" s="18">
        <v>0.20385889237905799</v>
      </c>
      <c r="J7" s="19"/>
      <c r="K7" s="18">
        <v>0.191601783430357</v>
      </c>
      <c r="L7" s="18">
        <v>0.18196721221144599</v>
      </c>
      <c r="M7" s="18">
        <v>0.20162074461774099</v>
      </c>
      <c r="N7" s="19"/>
      <c r="O7" s="18">
        <v>0.18285953077570999</v>
      </c>
      <c r="P7" s="18">
        <v>0.16912929891916201</v>
      </c>
      <c r="Q7" s="18">
        <v>0.19743953553055199</v>
      </c>
      <c r="R7" s="19"/>
    </row>
    <row r="8" spans="1:18" ht="57" x14ac:dyDescent="0.25">
      <c r="A8" s="17" t="s">
        <v>478</v>
      </c>
      <c r="B8" s="17" t="s">
        <v>512</v>
      </c>
      <c r="C8" s="18">
        <v>0.45603629001726698</v>
      </c>
      <c r="D8" s="18">
        <v>0.448761003561994</v>
      </c>
      <c r="E8" s="18">
        <v>0.46333038594291698</v>
      </c>
      <c r="F8" s="19"/>
      <c r="G8" s="18">
        <v>0.45460055649384401</v>
      </c>
      <c r="H8" s="18">
        <v>0.44375999227329799</v>
      </c>
      <c r="I8" s="18">
        <v>0.46548432901784997</v>
      </c>
      <c r="J8" s="19"/>
      <c r="K8" s="18">
        <v>0.470536879502371</v>
      </c>
      <c r="L8" s="18">
        <v>0.45945771125123402</v>
      </c>
      <c r="M8" s="18">
        <v>0.48164515715249201</v>
      </c>
      <c r="N8" s="19"/>
      <c r="O8" s="18">
        <v>0.423717957879092</v>
      </c>
      <c r="P8" s="18">
        <v>0.40542407791653701</v>
      </c>
      <c r="Q8" s="18">
        <v>0.442223354497841</v>
      </c>
      <c r="R8" s="19"/>
    </row>
    <row r="9" spans="1:18" ht="28.5" x14ac:dyDescent="0.25">
      <c r="A9" s="17" t="s">
        <v>478</v>
      </c>
      <c r="B9" s="17" t="s">
        <v>513</v>
      </c>
      <c r="C9" s="18">
        <v>0.12486232926988899</v>
      </c>
      <c r="D9" s="18">
        <v>0.11977375454087701</v>
      </c>
      <c r="E9" s="18">
        <v>0.130135129759375</v>
      </c>
      <c r="F9" s="19"/>
      <c r="G9" s="18">
        <v>0.13414468957130599</v>
      </c>
      <c r="H9" s="18">
        <v>0.12681943303013901</v>
      </c>
      <c r="I9" s="18">
        <v>0.14182433881701101</v>
      </c>
      <c r="J9" s="19"/>
      <c r="K9" s="18">
        <v>0.116331352275361</v>
      </c>
      <c r="L9" s="18">
        <v>0.108909405889854</v>
      </c>
      <c r="M9" s="18">
        <v>0.12418859823787699</v>
      </c>
      <c r="N9" s="19"/>
      <c r="O9" s="18">
        <v>0.121648536971247</v>
      </c>
      <c r="P9" s="18">
        <v>0.108879184741024</v>
      </c>
      <c r="Q9" s="18">
        <v>0.13568744691665099</v>
      </c>
      <c r="R9" s="19"/>
    </row>
    <row r="10" spans="1:18" ht="71.25" x14ac:dyDescent="0.25">
      <c r="A10" s="17" t="s">
        <v>478</v>
      </c>
      <c r="B10" s="17" t="s">
        <v>514</v>
      </c>
      <c r="C10" s="18">
        <v>1.7810903511616599E-2</v>
      </c>
      <c r="D10" s="18">
        <v>1.5606474965871499E-2</v>
      </c>
      <c r="E10" s="18">
        <v>2.03202819701572E-2</v>
      </c>
      <c r="F10" s="19"/>
      <c r="G10" s="18">
        <v>1.6945977413882499E-2</v>
      </c>
      <c r="H10" s="18">
        <v>1.3630364853659E-2</v>
      </c>
      <c r="I10" s="18">
        <v>2.1050906342969699E-2</v>
      </c>
      <c r="J10" s="19"/>
      <c r="K10" s="18">
        <v>1.99591079070639E-2</v>
      </c>
      <c r="L10" s="18">
        <v>1.66559109585727E-2</v>
      </c>
      <c r="M10" s="18">
        <v>2.3901471408850399E-2</v>
      </c>
      <c r="N10" s="19"/>
      <c r="O10" s="18">
        <v>1.47412267129669E-2</v>
      </c>
      <c r="P10" s="18">
        <v>1.09898709879231E-2</v>
      </c>
      <c r="Q10" s="18">
        <v>1.97475272262202E-2</v>
      </c>
      <c r="R10" s="19"/>
    </row>
    <row r="11" spans="1:18" ht="28.5" x14ac:dyDescent="0.25">
      <c r="A11" s="17" t="s">
        <v>478</v>
      </c>
      <c r="B11" s="17" t="s">
        <v>515</v>
      </c>
      <c r="C11" s="18">
        <v>1.31488310268298E-2</v>
      </c>
      <c r="D11" s="18">
        <v>1.1532733222189499E-2</v>
      </c>
      <c r="E11" s="18">
        <v>1.4987960979048099E-2</v>
      </c>
      <c r="F11" s="19"/>
      <c r="G11" s="18">
        <v>6.9818676465529996E-3</v>
      </c>
      <c r="H11" s="18">
        <v>5.3052115285946999E-3</v>
      </c>
      <c r="I11" s="18">
        <v>9.1835210316186001E-3</v>
      </c>
      <c r="J11" s="19"/>
      <c r="K11" s="18">
        <v>1.15592209272222E-2</v>
      </c>
      <c r="L11" s="18">
        <v>9.5112882736807999E-3</v>
      </c>
      <c r="M11" s="18">
        <v>1.40418550199612E-2</v>
      </c>
      <c r="N11" s="19"/>
      <c r="O11" s="18">
        <v>3.3351848578794703E-2</v>
      </c>
      <c r="P11" s="18">
        <v>2.7052897267337402E-2</v>
      </c>
      <c r="Q11" s="18">
        <v>4.1055549324135202E-2</v>
      </c>
      <c r="R11" s="19"/>
    </row>
    <row r="12" spans="1:18" ht="42.75" x14ac:dyDescent="0.25">
      <c r="A12" s="17" t="s">
        <v>478</v>
      </c>
      <c r="B12" s="17" t="s">
        <v>516</v>
      </c>
      <c r="C12" s="18">
        <v>1.6871689002408902E-2</v>
      </c>
      <c r="D12" s="18">
        <v>1.5262529291525599E-2</v>
      </c>
      <c r="E12" s="18">
        <v>1.8647293038686098E-2</v>
      </c>
      <c r="F12" s="19"/>
      <c r="G12" s="18">
        <v>1.01232375464536E-2</v>
      </c>
      <c r="H12" s="18">
        <v>8.2002780874896996E-3</v>
      </c>
      <c r="I12" s="18">
        <v>1.24914502744177E-2</v>
      </c>
      <c r="J12" s="19"/>
      <c r="K12" s="18">
        <v>1.7392931125720601E-2</v>
      </c>
      <c r="L12" s="18">
        <v>1.4947715627252001E-2</v>
      </c>
      <c r="M12" s="18">
        <v>2.02299313736732E-2</v>
      </c>
      <c r="N12" s="19"/>
      <c r="O12" s="18">
        <v>3.3351364336860999E-2</v>
      </c>
      <c r="P12" s="18">
        <v>2.7990771882941901E-2</v>
      </c>
      <c r="Q12" s="18">
        <v>3.9696652081400198E-2</v>
      </c>
      <c r="R12" s="19"/>
    </row>
    <row r="13" spans="1:18" x14ac:dyDescent="0.25">
      <c r="A13" s="17" t="s">
        <v>478</v>
      </c>
      <c r="B13" s="17" t="s">
        <v>517</v>
      </c>
      <c r="C13" s="18">
        <v>6.4783979849200396E-2</v>
      </c>
      <c r="D13" s="18">
        <v>6.2038172447871499E-2</v>
      </c>
      <c r="E13" s="18">
        <v>6.7642552318215907E-2</v>
      </c>
      <c r="F13" s="19"/>
      <c r="G13" s="18">
        <v>7.5635644238177396E-2</v>
      </c>
      <c r="H13" s="18">
        <v>7.1238424266156106E-2</v>
      </c>
      <c r="I13" s="18">
        <v>8.02808231862817E-2</v>
      </c>
      <c r="J13" s="19"/>
      <c r="K13" s="18">
        <v>5.8169175323441999E-2</v>
      </c>
      <c r="L13" s="18">
        <v>5.3968321721512003E-2</v>
      </c>
      <c r="M13" s="18">
        <v>6.26753567777142E-2</v>
      </c>
      <c r="N13" s="19"/>
      <c r="O13" s="18">
        <v>5.26657152463606E-2</v>
      </c>
      <c r="P13" s="18">
        <v>4.6161426654758198E-2</v>
      </c>
      <c r="Q13" s="18">
        <v>6.0028800997892699E-2</v>
      </c>
      <c r="R13" s="19"/>
    </row>
    <row r="14" spans="1:18" x14ac:dyDescent="0.25">
      <c r="A14" s="17" t="s">
        <v>478</v>
      </c>
      <c r="B14" s="17" t="s">
        <v>518</v>
      </c>
      <c r="C14" s="18">
        <v>5.9040797225757002E-3</v>
      </c>
      <c r="D14" s="18">
        <v>4.9055003352034996E-3</v>
      </c>
      <c r="E14" s="18">
        <v>7.1044818581010001E-3</v>
      </c>
      <c r="F14" s="19"/>
      <c r="G14" s="18">
        <v>2.9735569930362002E-3</v>
      </c>
      <c r="H14" s="18">
        <v>2.0970796653906002E-3</v>
      </c>
      <c r="I14" s="18">
        <v>4.2148119888260997E-3</v>
      </c>
      <c r="J14" s="19"/>
      <c r="K14" s="18">
        <v>6.6058907158348997E-3</v>
      </c>
      <c r="L14" s="18">
        <v>5.1367655400069998E-3</v>
      </c>
      <c r="M14" s="18">
        <v>8.4916022561735E-3</v>
      </c>
      <c r="N14" s="19"/>
      <c r="O14" s="18">
        <v>1.18766964164937E-2</v>
      </c>
      <c r="P14" s="18">
        <v>8.3526991794981992E-3</v>
      </c>
      <c r="Q14" s="18">
        <v>1.68621839404537E-2</v>
      </c>
      <c r="R14" s="19"/>
    </row>
    <row r="15" spans="1:18" x14ac:dyDescent="0.25">
      <c r="A15" s="17" t="s">
        <v>478</v>
      </c>
      <c r="B15" s="17" t="s">
        <v>519</v>
      </c>
      <c r="C15" s="18">
        <v>1.1745095343188999E-3</v>
      </c>
      <c r="D15" s="18">
        <v>7.946074393182E-4</v>
      </c>
      <c r="E15" s="18">
        <v>1.7357274407934001E-3</v>
      </c>
      <c r="F15" s="19"/>
      <c r="G15" s="18">
        <v>1.4022728066113001E-3</v>
      </c>
      <c r="H15" s="18">
        <v>7.536843965396E-4</v>
      </c>
      <c r="I15" s="18">
        <v>2.6075520402655001E-3</v>
      </c>
      <c r="J15" s="19"/>
      <c r="K15" s="18">
        <v>1.1738986610457E-3</v>
      </c>
      <c r="L15" s="18">
        <v>6.9678611893149998E-4</v>
      </c>
      <c r="M15" s="18">
        <v>1.9770596234293999E-3</v>
      </c>
      <c r="N15" s="19"/>
      <c r="O15" s="18">
        <v>5.7603671402019999E-4</v>
      </c>
      <c r="P15" s="18">
        <v>2.3001237288119999E-4</v>
      </c>
      <c r="Q15" s="18">
        <v>1.4418599053555E-3</v>
      </c>
      <c r="R15" s="19"/>
    </row>
    <row r="16" spans="1:18" x14ac:dyDescent="0.25">
      <c r="A16" s="17" t="s">
        <v>478</v>
      </c>
      <c r="B16" s="17" t="s">
        <v>520</v>
      </c>
      <c r="C16" s="18">
        <v>2.0615873089649999E-4</v>
      </c>
      <c r="D16" s="18">
        <v>9.34179086071159E-5</v>
      </c>
      <c r="E16" s="18">
        <v>4.5489821424750002E-4</v>
      </c>
      <c r="F16" s="19"/>
      <c r="G16" s="18">
        <v>3.3940016134009998E-4</v>
      </c>
      <c r="H16" s="18">
        <v>1.1971432715479999E-4</v>
      </c>
      <c r="I16" s="18">
        <v>9.6184012805590002E-4</v>
      </c>
      <c r="J16" s="19"/>
      <c r="K16" s="18">
        <v>1.4798145704229999E-4</v>
      </c>
      <c r="L16" s="18">
        <v>5.5904163576910303E-5</v>
      </c>
      <c r="M16" s="18">
        <v>3.9165581764419999E-4</v>
      </c>
      <c r="N16" s="19"/>
      <c r="O16" s="18">
        <v>0</v>
      </c>
      <c r="P16" s="19"/>
      <c r="Q16" s="19"/>
      <c r="R16" s="19"/>
    </row>
    <row r="17" spans="1:18" x14ac:dyDescent="0.25">
      <c r="A17" s="20" t="s">
        <v>479</v>
      </c>
      <c r="B17" s="20" t="s">
        <v>509</v>
      </c>
      <c r="C17" s="21">
        <v>6.6964359757565303E-2</v>
      </c>
      <c r="D17" s="21">
        <v>5.1653611070905499E-2</v>
      </c>
      <c r="E17" s="21">
        <v>8.63999328119959E-2</v>
      </c>
      <c r="F17" s="22"/>
      <c r="G17" s="21">
        <v>6.4000604622132001E-2</v>
      </c>
      <c r="H17" s="21">
        <v>4.2536925500646597E-2</v>
      </c>
      <c r="I17" s="21">
        <v>9.5217573808639003E-2</v>
      </c>
      <c r="J17" s="22"/>
      <c r="K17" s="21">
        <v>6.1843772442815997E-2</v>
      </c>
      <c r="L17" s="21">
        <v>4.1965394006765099E-2</v>
      </c>
      <c r="M17" s="21">
        <v>9.0251202570234501E-2</v>
      </c>
      <c r="N17" s="22"/>
      <c r="O17" s="21">
        <v>0.10385518687723801</v>
      </c>
      <c r="P17" s="21">
        <v>5.6509327167189198E-2</v>
      </c>
      <c r="Q17" s="21">
        <v>0.183168209051358</v>
      </c>
      <c r="R17" s="24" t="s">
        <v>501</v>
      </c>
    </row>
    <row r="18" spans="1:18" ht="42.75" x14ac:dyDescent="0.25">
      <c r="A18" s="20" t="s">
        <v>479</v>
      </c>
      <c r="B18" s="20" t="s">
        <v>510</v>
      </c>
      <c r="C18" s="21">
        <v>2.4695020377810899E-2</v>
      </c>
      <c r="D18" s="21">
        <v>1.61864246263588E-2</v>
      </c>
      <c r="E18" s="21">
        <v>3.7505755443256399E-2</v>
      </c>
      <c r="F18" s="22"/>
      <c r="G18" s="21">
        <v>2.6944216917822499E-2</v>
      </c>
      <c r="H18" s="21">
        <v>1.5319863459912399E-2</v>
      </c>
      <c r="I18" s="21">
        <v>4.6968139614614997E-2</v>
      </c>
      <c r="J18" s="22"/>
      <c r="K18" s="21">
        <v>2.7757809937798701E-2</v>
      </c>
      <c r="L18" s="21">
        <v>1.5795622378197701E-2</v>
      </c>
      <c r="M18" s="21">
        <v>4.8334194330459497E-2</v>
      </c>
      <c r="N18" s="22"/>
      <c r="O18" s="21">
        <v>0</v>
      </c>
      <c r="P18" s="22"/>
      <c r="Q18" s="22"/>
      <c r="R18" s="22"/>
    </row>
    <row r="19" spans="1:18" ht="57" x14ac:dyDescent="0.25">
      <c r="A19" s="20" t="s">
        <v>479</v>
      </c>
      <c r="B19" s="20" t="s">
        <v>511</v>
      </c>
      <c r="C19" s="21">
        <v>0.114713565329601</v>
      </c>
      <c r="D19" s="21">
        <v>9.51841793322004E-2</v>
      </c>
      <c r="E19" s="21">
        <v>0.13764035326197799</v>
      </c>
      <c r="F19" s="22"/>
      <c r="G19" s="21">
        <v>0.11218463948509901</v>
      </c>
      <c r="H19" s="21">
        <v>8.6259424514969499E-2</v>
      </c>
      <c r="I19" s="21">
        <v>0.14466802305489199</v>
      </c>
      <c r="J19" s="22"/>
      <c r="K19" s="21">
        <v>0.11553542134065301</v>
      </c>
      <c r="L19" s="21">
        <v>8.8248723701823906E-2</v>
      </c>
      <c r="M19" s="21">
        <v>0.149872346091771</v>
      </c>
      <c r="N19" s="22"/>
      <c r="O19" s="21">
        <v>0.12537334201941</v>
      </c>
      <c r="P19" s="21">
        <v>7.5371521387028406E-2</v>
      </c>
      <c r="Q19" s="21">
        <v>0.20132401954384399</v>
      </c>
      <c r="R19" s="24" t="s">
        <v>501</v>
      </c>
    </row>
    <row r="20" spans="1:18" ht="57" x14ac:dyDescent="0.25">
      <c r="A20" s="20" t="s">
        <v>479</v>
      </c>
      <c r="B20" s="20" t="s">
        <v>512</v>
      </c>
      <c r="C20" s="21">
        <v>0.62016294722405696</v>
      </c>
      <c r="D20" s="21">
        <v>0.587040381993018</v>
      </c>
      <c r="E20" s="21">
        <v>0.65220280297102495</v>
      </c>
      <c r="F20" s="22"/>
      <c r="G20" s="21">
        <v>0.61003738157612297</v>
      </c>
      <c r="H20" s="21">
        <v>0.56143914929130001</v>
      </c>
      <c r="I20" s="21">
        <v>0.65654471636981904</v>
      </c>
      <c r="J20" s="22"/>
      <c r="K20" s="21">
        <v>0.65188979168454297</v>
      </c>
      <c r="L20" s="21">
        <v>0.60088405559161895</v>
      </c>
      <c r="M20" s="21">
        <v>0.69963550209195002</v>
      </c>
      <c r="N20" s="22"/>
      <c r="O20" s="21">
        <v>0.54880352926870901</v>
      </c>
      <c r="P20" s="21">
        <v>0.45079524387759901</v>
      </c>
      <c r="Q20" s="21">
        <v>0.64316627363258905</v>
      </c>
      <c r="R20" s="22"/>
    </row>
    <row r="21" spans="1:18" ht="28.5" x14ac:dyDescent="0.25">
      <c r="A21" s="20" t="s">
        <v>479</v>
      </c>
      <c r="B21" s="20" t="s">
        <v>513</v>
      </c>
      <c r="C21" s="21">
        <v>5.2115572659456398E-2</v>
      </c>
      <c r="D21" s="21">
        <v>4.0347193476151198E-2</v>
      </c>
      <c r="E21" s="21">
        <v>6.7076600608944104E-2</v>
      </c>
      <c r="F21" s="22"/>
      <c r="G21" s="21">
        <v>5.8126758543599603E-2</v>
      </c>
      <c r="H21" s="21">
        <v>4.0734759468196699E-2</v>
      </c>
      <c r="I21" s="21">
        <v>8.2307259273868699E-2</v>
      </c>
      <c r="J21" s="22"/>
      <c r="K21" s="21">
        <v>4.6851820974660001E-2</v>
      </c>
      <c r="L21" s="21">
        <v>3.0839441350014499E-2</v>
      </c>
      <c r="M21" s="21">
        <v>7.0572703963215799E-2</v>
      </c>
      <c r="N21" s="22"/>
      <c r="O21" s="21">
        <v>4.0052841811473498E-2</v>
      </c>
      <c r="P21" s="21">
        <v>1.45824690662159E-2</v>
      </c>
      <c r="Q21" s="21">
        <v>0.105258855904918</v>
      </c>
      <c r="R21" s="24" t="s">
        <v>501</v>
      </c>
    </row>
    <row r="22" spans="1:18" ht="71.25" x14ac:dyDescent="0.25">
      <c r="A22" s="20" t="s">
        <v>479</v>
      </c>
      <c r="B22" s="20" t="s">
        <v>514</v>
      </c>
      <c r="C22" s="21">
        <v>9.8206904996295998E-3</v>
      </c>
      <c r="D22" s="21">
        <v>5.3043509618414999E-3</v>
      </c>
      <c r="E22" s="21">
        <v>1.8112403933457699E-2</v>
      </c>
      <c r="F22" s="22"/>
      <c r="G22" s="21">
        <v>8.7523129454120992E-3</v>
      </c>
      <c r="H22" s="21">
        <v>3.5394215623814002E-3</v>
      </c>
      <c r="I22" s="21">
        <v>2.1477317073047598E-2</v>
      </c>
      <c r="J22" s="22"/>
      <c r="K22" s="21">
        <v>8.9313459435870005E-3</v>
      </c>
      <c r="L22" s="21">
        <v>3.2670290554037999E-3</v>
      </c>
      <c r="M22" s="21">
        <v>2.4178130484447901E-2</v>
      </c>
      <c r="N22" s="22"/>
      <c r="O22" s="21">
        <v>1.9283082991774999E-2</v>
      </c>
      <c r="P22" s="21">
        <v>4.5314232681989003E-3</v>
      </c>
      <c r="Q22" s="21">
        <v>7.8281117532627106E-2</v>
      </c>
      <c r="R22" s="24" t="s">
        <v>501</v>
      </c>
    </row>
    <row r="23" spans="1:18" ht="28.5" x14ac:dyDescent="0.25">
      <c r="A23" s="20" t="s">
        <v>479</v>
      </c>
      <c r="B23" s="20" t="s">
        <v>515</v>
      </c>
      <c r="C23" s="21">
        <v>1.61503454856569E-2</v>
      </c>
      <c r="D23" s="21">
        <v>9.7770540393762005E-3</v>
      </c>
      <c r="E23" s="21">
        <v>2.6566683137651401E-2</v>
      </c>
      <c r="F23" s="22"/>
      <c r="G23" s="21">
        <v>1.7675858134787899E-2</v>
      </c>
      <c r="H23" s="21">
        <v>8.6610589514931995E-3</v>
      </c>
      <c r="I23" s="21">
        <v>3.5735410047839797E-2</v>
      </c>
      <c r="J23" s="22"/>
      <c r="K23" s="21">
        <v>1.3964685063633899E-2</v>
      </c>
      <c r="L23" s="21">
        <v>6.4521173139534998E-3</v>
      </c>
      <c r="M23" s="21">
        <v>2.9960785194483999E-2</v>
      </c>
      <c r="N23" s="22"/>
      <c r="O23" s="21">
        <v>1.6497224584789399E-2</v>
      </c>
      <c r="P23" s="21">
        <v>5.5008454316285002E-3</v>
      </c>
      <c r="Q23" s="21">
        <v>4.8405795164498E-2</v>
      </c>
      <c r="R23" s="24" t="s">
        <v>501</v>
      </c>
    </row>
    <row r="24" spans="1:18" ht="42.75" x14ac:dyDescent="0.25">
      <c r="A24" s="20" t="s">
        <v>479</v>
      </c>
      <c r="B24" s="20" t="s">
        <v>516</v>
      </c>
      <c r="C24" s="21">
        <v>2.6292245538646699E-2</v>
      </c>
      <c r="D24" s="21">
        <v>1.77705804229852E-2</v>
      </c>
      <c r="E24" s="21">
        <v>3.87392009248234E-2</v>
      </c>
      <c r="F24" s="22"/>
      <c r="G24" s="21">
        <v>2.1413875821663899E-2</v>
      </c>
      <c r="H24" s="21">
        <v>1.1600706335795401E-2</v>
      </c>
      <c r="I24" s="21">
        <v>3.9198905018887203E-2</v>
      </c>
      <c r="J24" s="22"/>
      <c r="K24" s="21">
        <v>2.2038772572341901E-2</v>
      </c>
      <c r="L24" s="21">
        <v>1.17559925089339E-2</v>
      </c>
      <c r="M24" s="21">
        <v>4.0943106657606101E-2</v>
      </c>
      <c r="N24" s="22"/>
      <c r="O24" s="21">
        <v>7.0271304328100997E-2</v>
      </c>
      <c r="P24" s="21">
        <v>3.6391533082967498E-2</v>
      </c>
      <c r="Q24" s="21">
        <v>0.131391662495142</v>
      </c>
      <c r="R24" s="24" t="s">
        <v>501</v>
      </c>
    </row>
    <row r="25" spans="1:18" x14ac:dyDescent="0.25">
      <c r="A25" s="20" t="s">
        <v>479</v>
      </c>
      <c r="B25" s="20" t="s">
        <v>517</v>
      </c>
      <c r="C25" s="21">
        <v>6.3439525959844298E-2</v>
      </c>
      <c r="D25" s="21">
        <v>4.9784296306068399E-2</v>
      </c>
      <c r="E25" s="21">
        <v>8.0522823041584493E-2</v>
      </c>
      <c r="F25" s="22"/>
      <c r="G25" s="21">
        <v>7.9677562292552004E-2</v>
      </c>
      <c r="H25" s="21">
        <v>5.8791572745996501E-2</v>
      </c>
      <c r="I25" s="21">
        <v>0.107138790768266</v>
      </c>
      <c r="J25" s="22"/>
      <c r="K25" s="21">
        <v>3.9069831016984101E-2</v>
      </c>
      <c r="L25" s="21">
        <v>2.3854775361401799E-2</v>
      </c>
      <c r="M25" s="21">
        <v>6.3359459368977203E-2</v>
      </c>
      <c r="N25" s="22"/>
      <c r="O25" s="21">
        <v>7.1562639491610597E-2</v>
      </c>
      <c r="P25" s="21">
        <v>3.6027560720047098E-2</v>
      </c>
      <c r="Q25" s="21">
        <v>0.137160010034344</v>
      </c>
      <c r="R25" s="24" t="s">
        <v>501</v>
      </c>
    </row>
    <row r="26" spans="1:18" x14ac:dyDescent="0.25">
      <c r="A26" s="20" t="s">
        <v>479</v>
      </c>
      <c r="B26" s="20" t="s">
        <v>518</v>
      </c>
      <c r="C26" s="21">
        <v>4.6047240018252996E-3</v>
      </c>
      <c r="D26" s="21">
        <v>1.9662162058108001E-3</v>
      </c>
      <c r="E26" s="21">
        <v>1.0745779910906099E-2</v>
      </c>
      <c r="F26" s="22"/>
      <c r="G26" s="21">
        <v>0</v>
      </c>
      <c r="H26" s="22"/>
      <c r="I26" s="22"/>
      <c r="J26" s="22"/>
      <c r="K26" s="21">
        <v>1.1016776745965001E-2</v>
      </c>
      <c r="L26" s="21">
        <v>4.435160213764E-3</v>
      </c>
      <c r="M26" s="21">
        <v>2.7099417100281901E-2</v>
      </c>
      <c r="N26" s="22"/>
      <c r="O26" s="21">
        <v>4.3008486268932998E-3</v>
      </c>
      <c r="P26" s="21">
        <v>5.7904622423520001E-4</v>
      </c>
      <c r="Q26" s="21">
        <v>3.1197688926697401E-2</v>
      </c>
      <c r="R26" s="24" t="s">
        <v>501</v>
      </c>
    </row>
    <row r="27" spans="1:18" x14ac:dyDescent="0.25">
      <c r="A27" s="20" t="s">
        <v>479</v>
      </c>
      <c r="B27" s="20" t="s">
        <v>519</v>
      </c>
      <c r="C27" s="21">
        <v>4.1897449904429999E-4</v>
      </c>
      <c r="D27" s="21">
        <v>5.8048203575723299E-5</v>
      </c>
      <c r="E27" s="21">
        <v>3.0172605761063002E-3</v>
      </c>
      <c r="F27" s="22"/>
      <c r="G27" s="21">
        <v>0</v>
      </c>
      <c r="H27" s="22"/>
      <c r="I27" s="22"/>
      <c r="J27" s="22"/>
      <c r="K27" s="21">
        <v>1.0999722770173E-3</v>
      </c>
      <c r="L27" s="21">
        <v>1.5178404341049999E-4</v>
      </c>
      <c r="M27" s="21">
        <v>7.9245043771858995E-3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479</v>
      </c>
      <c r="B28" s="20" t="s">
        <v>520</v>
      </c>
      <c r="C28" s="21">
        <v>6.2202866686209999E-4</v>
      </c>
      <c r="D28" s="21">
        <v>8.6064061418372702E-5</v>
      </c>
      <c r="E28" s="21">
        <v>4.4807601546535004E-3</v>
      </c>
      <c r="F28" s="22"/>
      <c r="G28" s="21">
        <v>1.1867896608074001E-3</v>
      </c>
      <c r="H28" s="21">
        <v>1.636865803206E-4</v>
      </c>
      <c r="I28" s="21">
        <v>8.5499899584813004E-3</v>
      </c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480</v>
      </c>
      <c r="B29" s="17" t="s">
        <v>509</v>
      </c>
      <c r="C29" s="18">
        <v>7.7531911054052105E-2</v>
      </c>
      <c r="D29" s="18">
        <v>5.7313432650993E-2</v>
      </c>
      <c r="E29" s="18">
        <v>0.104095271437654</v>
      </c>
      <c r="F29" s="19"/>
      <c r="G29" s="18">
        <v>7.4504711136040694E-2</v>
      </c>
      <c r="H29" s="18">
        <v>4.7629912095272502E-2</v>
      </c>
      <c r="I29" s="18">
        <v>0.11471684936980001</v>
      </c>
      <c r="J29" s="19"/>
      <c r="K29" s="18">
        <v>7.5003167520053704E-2</v>
      </c>
      <c r="L29" s="18">
        <v>4.9494590348840101E-2</v>
      </c>
      <c r="M29" s="18">
        <v>0.112107797269921</v>
      </c>
      <c r="N29" s="19"/>
      <c r="O29" s="18">
        <v>9.3954016044517405E-2</v>
      </c>
      <c r="P29" s="18">
        <v>4.66086452838263E-2</v>
      </c>
      <c r="Q29" s="18">
        <v>0.180298011183777</v>
      </c>
      <c r="R29" s="24" t="s">
        <v>501</v>
      </c>
    </row>
    <row r="30" spans="1:18" ht="42.75" x14ac:dyDescent="0.25">
      <c r="A30" s="17" t="s">
        <v>480</v>
      </c>
      <c r="B30" s="17" t="s">
        <v>510</v>
      </c>
      <c r="C30" s="18">
        <v>2.39712142273487E-2</v>
      </c>
      <c r="D30" s="18">
        <v>1.5498021955879E-2</v>
      </c>
      <c r="E30" s="18">
        <v>3.6903285740744397E-2</v>
      </c>
      <c r="F30" s="19"/>
      <c r="G30" s="18">
        <v>1.85788491284604E-2</v>
      </c>
      <c r="H30" s="18">
        <v>7.4430129087552001E-3</v>
      </c>
      <c r="I30" s="18">
        <v>4.5609927432304298E-2</v>
      </c>
      <c r="J30" s="24" t="s">
        <v>501</v>
      </c>
      <c r="K30" s="18">
        <v>2.6932315911658799E-2</v>
      </c>
      <c r="L30" s="18">
        <v>1.43201747861216E-2</v>
      </c>
      <c r="M30" s="18">
        <v>5.0087839238913703E-2</v>
      </c>
      <c r="N30" s="19"/>
      <c r="O30" s="18">
        <v>2.8938330472816801E-2</v>
      </c>
      <c r="P30" s="18">
        <v>1.11582292097549E-2</v>
      </c>
      <c r="Q30" s="18">
        <v>7.2959765465715795E-2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7.9581988605839593E-2</v>
      </c>
      <c r="D31" s="18">
        <v>6.1589405173706098E-2</v>
      </c>
      <c r="E31" s="18">
        <v>0.102258105477312</v>
      </c>
      <c r="F31" s="19"/>
      <c r="G31" s="18">
        <v>7.5564113297672E-2</v>
      </c>
      <c r="H31" s="18">
        <v>4.8484313069134102E-2</v>
      </c>
      <c r="I31" s="18">
        <v>0.115926014470357</v>
      </c>
      <c r="J31" s="19"/>
      <c r="K31" s="18">
        <v>7.9255875264049494E-2</v>
      </c>
      <c r="L31" s="18">
        <v>5.4242089819919903E-2</v>
      </c>
      <c r="M31" s="18">
        <v>0.11440937183434</v>
      </c>
      <c r="N31" s="19"/>
      <c r="O31" s="18">
        <v>9.1521106769745397E-2</v>
      </c>
      <c r="P31" s="18">
        <v>5.0472116135629103E-2</v>
      </c>
      <c r="Q31" s="18">
        <v>0.16031849890174499</v>
      </c>
      <c r="R31" s="24" t="s">
        <v>501</v>
      </c>
    </row>
    <row r="32" spans="1:18" ht="57" x14ac:dyDescent="0.25">
      <c r="A32" s="17" t="s">
        <v>480</v>
      </c>
      <c r="B32" s="17" t="s">
        <v>512</v>
      </c>
      <c r="C32" s="18">
        <v>0.58081855907467494</v>
      </c>
      <c r="D32" s="18">
        <v>0.54520320860123905</v>
      </c>
      <c r="E32" s="18">
        <v>0.61561124321549798</v>
      </c>
      <c r="F32" s="19"/>
      <c r="G32" s="18">
        <v>0.60327283041931901</v>
      </c>
      <c r="H32" s="18">
        <v>0.53711408879854095</v>
      </c>
      <c r="I32" s="18">
        <v>0.66585826080740196</v>
      </c>
      <c r="J32" s="19"/>
      <c r="K32" s="18">
        <v>0.58746460618455698</v>
      </c>
      <c r="L32" s="18">
        <v>0.53636005477015303</v>
      </c>
      <c r="M32" s="18">
        <v>0.63675110288393399</v>
      </c>
      <c r="N32" s="19"/>
      <c r="O32" s="18">
        <v>0.49840461917588202</v>
      </c>
      <c r="P32" s="18">
        <v>0.392175224868893</v>
      </c>
      <c r="Q32" s="18">
        <v>0.60477823744201897</v>
      </c>
      <c r="R32" s="19"/>
    </row>
    <row r="33" spans="1:18" ht="28.5" x14ac:dyDescent="0.25">
      <c r="A33" s="17" t="s">
        <v>480</v>
      </c>
      <c r="B33" s="17" t="s">
        <v>513</v>
      </c>
      <c r="C33" s="18">
        <v>9.6785879421261004E-2</v>
      </c>
      <c r="D33" s="18">
        <v>7.4565693565198099E-2</v>
      </c>
      <c r="E33" s="18">
        <v>0.124735082464839</v>
      </c>
      <c r="F33" s="19"/>
      <c r="G33" s="18">
        <v>0.111423937310761</v>
      </c>
      <c r="H33" s="18">
        <v>7.3805755143148494E-2</v>
      </c>
      <c r="I33" s="18">
        <v>0.16480409178501601</v>
      </c>
      <c r="J33" s="19"/>
      <c r="K33" s="18">
        <v>9.4934433570457402E-2</v>
      </c>
      <c r="L33" s="18">
        <v>6.5977751924373093E-2</v>
      </c>
      <c r="M33" s="18">
        <v>0.13476610434507</v>
      </c>
      <c r="N33" s="19"/>
      <c r="O33" s="18">
        <v>6.3176620911206002E-2</v>
      </c>
      <c r="P33" s="18">
        <v>3.1844590053696303E-2</v>
      </c>
      <c r="Q33" s="18">
        <v>0.121468605560053</v>
      </c>
      <c r="R33" s="24" t="s">
        <v>501</v>
      </c>
    </row>
    <row r="34" spans="1:18" ht="71.25" x14ac:dyDescent="0.25">
      <c r="A34" s="17" t="s">
        <v>480</v>
      </c>
      <c r="B34" s="17" t="s">
        <v>514</v>
      </c>
      <c r="C34" s="18">
        <v>4.9671292117397002E-3</v>
      </c>
      <c r="D34" s="18">
        <v>1.7948501142212999E-3</v>
      </c>
      <c r="E34" s="18">
        <v>1.3669422765881199E-2</v>
      </c>
      <c r="F34" s="19"/>
      <c r="G34" s="18">
        <v>4.1791149976164003E-3</v>
      </c>
      <c r="H34" s="18">
        <v>5.7070698265000003E-4</v>
      </c>
      <c r="I34" s="18">
        <v>2.9919400717755999E-2</v>
      </c>
      <c r="J34" s="24" t="s">
        <v>501</v>
      </c>
      <c r="K34" s="18">
        <v>1.8845979986933999E-3</v>
      </c>
      <c r="L34" s="18">
        <v>4.1140958312970002E-4</v>
      </c>
      <c r="M34" s="18">
        <v>8.5877051257205999E-3</v>
      </c>
      <c r="N34" s="19"/>
      <c r="O34" s="18">
        <v>1.7128197609786299E-2</v>
      </c>
      <c r="P34" s="18">
        <v>3.7406171324726001E-3</v>
      </c>
      <c r="Q34" s="18">
        <v>7.4830723808814004E-2</v>
      </c>
      <c r="R34" s="24" t="s">
        <v>501</v>
      </c>
    </row>
    <row r="35" spans="1:18" ht="28.5" x14ac:dyDescent="0.25">
      <c r="A35" s="17" t="s">
        <v>480</v>
      </c>
      <c r="B35" s="17" t="s">
        <v>515</v>
      </c>
      <c r="C35" s="18">
        <v>2.0304740615681299E-2</v>
      </c>
      <c r="D35" s="18">
        <v>1.0900517649616401E-2</v>
      </c>
      <c r="E35" s="18">
        <v>3.7514563512973199E-2</v>
      </c>
      <c r="F35" s="19"/>
      <c r="G35" s="18">
        <v>1.03054372818572E-2</v>
      </c>
      <c r="H35" s="18">
        <v>2.3709971485654999E-3</v>
      </c>
      <c r="I35" s="18">
        <v>4.3630888413874899E-2</v>
      </c>
      <c r="J35" s="24" t="s">
        <v>501</v>
      </c>
      <c r="K35" s="18">
        <v>2.0825603427937898E-2</v>
      </c>
      <c r="L35" s="18">
        <v>1.1316956086914199E-2</v>
      </c>
      <c r="M35" s="18">
        <v>3.8016334742060502E-2</v>
      </c>
      <c r="N35" s="19"/>
      <c r="O35" s="18">
        <v>4.5683143097855199E-2</v>
      </c>
      <c r="P35" s="18">
        <v>1.4321620956304799E-2</v>
      </c>
      <c r="Q35" s="18">
        <v>0.136228693400399</v>
      </c>
      <c r="R35" s="24" t="s">
        <v>501</v>
      </c>
    </row>
    <row r="36" spans="1:18" ht="42.75" x14ac:dyDescent="0.25">
      <c r="A36" s="17" t="s">
        <v>480</v>
      </c>
      <c r="B36" s="17" t="s">
        <v>516</v>
      </c>
      <c r="C36" s="18">
        <v>4.52937861760008E-2</v>
      </c>
      <c r="D36" s="18">
        <v>3.1282459061814698E-2</v>
      </c>
      <c r="E36" s="18">
        <v>6.5158631433042194E-2</v>
      </c>
      <c r="F36" s="19"/>
      <c r="G36" s="18">
        <v>1.33863625652017E-2</v>
      </c>
      <c r="H36" s="18">
        <v>3.7716031751132001E-3</v>
      </c>
      <c r="I36" s="18">
        <v>4.6370679343649503E-2</v>
      </c>
      <c r="J36" s="24" t="s">
        <v>501</v>
      </c>
      <c r="K36" s="18">
        <v>4.7768629412751597E-2</v>
      </c>
      <c r="L36" s="18">
        <v>2.7716835357667901E-2</v>
      </c>
      <c r="M36" s="18">
        <v>8.11166655932688E-2</v>
      </c>
      <c r="N36" s="19"/>
      <c r="O36" s="18">
        <v>0.123631352051969</v>
      </c>
      <c r="P36" s="18">
        <v>7.0391870244557203E-2</v>
      </c>
      <c r="Q36" s="18">
        <v>0.20812248148048701</v>
      </c>
      <c r="R36" s="24" t="s">
        <v>501</v>
      </c>
    </row>
    <row r="37" spans="1:18" x14ac:dyDescent="0.25">
      <c r="A37" s="17" t="s">
        <v>480</v>
      </c>
      <c r="B37" s="17" t="s">
        <v>517</v>
      </c>
      <c r="C37" s="18">
        <v>6.6269344643299394E-2</v>
      </c>
      <c r="D37" s="18">
        <v>4.9286956667947003E-2</v>
      </c>
      <c r="E37" s="18">
        <v>8.8558149426018404E-2</v>
      </c>
      <c r="F37" s="19"/>
      <c r="G37" s="18">
        <v>8.4067046239314602E-2</v>
      </c>
      <c r="H37" s="18">
        <v>5.2740938375705398E-2</v>
      </c>
      <c r="I37" s="18">
        <v>0.13141828787037799</v>
      </c>
      <c r="J37" s="19"/>
      <c r="K37" s="18">
        <v>6.1818006736955797E-2</v>
      </c>
      <c r="L37" s="18">
        <v>3.9442618945092399E-2</v>
      </c>
      <c r="M37" s="18">
        <v>9.5623104037334303E-2</v>
      </c>
      <c r="N37" s="19"/>
      <c r="O37" s="18">
        <v>3.2562965471810902E-2</v>
      </c>
      <c r="P37" s="18">
        <v>1.3261677461239799E-2</v>
      </c>
      <c r="Q37" s="18">
        <v>7.7742451768046006E-2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4.4754469701019997E-3</v>
      </c>
      <c r="D38" s="18">
        <v>1.559511844098E-3</v>
      </c>
      <c r="E38" s="18">
        <v>1.2773769412968599E-2</v>
      </c>
      <c r="F38" s="19"/>
      <c r="G38" s="18">
        <v>4.7175976237569996E-3</v>
      </c>
      <c r="H38" s="18">
        <v>6.6381589306930004E-4</v>
      </c>
      <c r="I38" s="18">
        <v>3.2716503696748403E-2</v>
      </c>
      <c r="J38" s="24" t="s">
        <v>501</v>
      </c>
      <c r="K38" s="18">
        <v>4.1127639728850999E-3</v>
      </c>
      <c r="L38" s="18">
        <v>1.0074390062536E-3</v>
      </c>
      <c r="M38" s="18">
        <v>1.6630581358972499E-2</v>
      </c>
      <c r="N38" s="24" t="s">
        <v>501</v>
      </c>
      <c r="O38" s="18">
        <v>4.9996483944100001E-3</v>
      </c>
      <c r="P38" s="18">
        <v>6.6326289906219998E-4</v>
      </c>
      <c r="Q38" s="18">
        <v>3.6647457839146899E-2</v>
      </c>
      <c r="R38" s="24" t="s">
        <v>501</v>
      </c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4.4255789292937102E-2</v>
      </c>
      <c r="D41" s="21">
        <v>3.16583830089191E-2</v>
      </c>
      <c r="E41" s="21">
        <v>6.1547310639014002E-2</v>
      </c>
      <c r="F41" s="22"/>
      <c r="G41" s="21">
        <v>4.3665274412787003E-2</v>
      </c>
      <c r="H41" s="21">
        <v>2.4862983330377699E-2</v>
      </c>
      <c r="I41" s="21">
        <v>7.5584405779762803E-2</v>
      </c>
      <c r="J41" s="22"/>
      <c r="K41" s="21">
        <v>4.5274737118037603E-2</v>
      </c>
      <c r="L41" s="21">
        <v>2.7575441759625102E-2</v>
      </c>
      <c r="M41" s="21">
        <v>7.3475945639357901E-2</v>
      </c>
      <c r="N41" s="22"/>
      <c r="O41" s="21">
        <v>4.2469140080049199E-2</v>
      </c>
      <c r="P41" s="21">
        <v>1.8613559180529898E-2</v>
      </c>
      <c r="Q41" s="21">
        <v>9.3971049959669498E-2</v>
      </c>
      <c r="R41" s="24" t="s">
        <v>501</v>
      </c>
    </row>
    <row r="42" spans="1:18" ht="42.75" x14ac:dyDescent="0.25">
      <c r="A42" s="20" t="s">
        <v>481</v>
      </c>
      <c r="B42" s="20" t="s">
        <v>510</v>
      </c>
      <c r="C42" s="21">
        <v>1.8831109945126899E-2</v>
      </c>
      <c r="D42" s="21">
        <v>1.0575114872310699E-2</v>
      </c>
      <c r="E42" s="21">
        <v>3.3315533662813403E-2</v>
      </c>
      <c r="F42" s="22"/>
      <c r="G42" s="21">
        <v>3.3548324886196197E-2</v>
      </c>
      <c r="H42" s="21">
        <v>1.55105555147887E-2</v>
      </c>
      <c r="I42" s="21">
        <v>7.1048991252330398E-2</v>
      </c>
      <c r="J42" s="24" t="s">
        <v>501</v>
      </c>
      <c r="K42" s="21">
        <v>1.16412832357898E-2</v>
      </c>
      <c r="L42" s="21">
        <v>4.5654404337311001E-3</v>
      </c>
      <c r="M42" s="21">
        <v>2.9360307433559E-2</v>
      </c>
      <c r="N42" s="22"/>
      <c r="O42" s="21">
        <v>1.0865871480947999E-2</v>
      </c>
      <c r="P42" s="21">
        <v>2.6161774696632999E-3</v>
      </c>
      <c r="Q42" s="21">
        <v>4.3982480997106901E-2</v>
      </c>
      <c r="R42" s="24" t="s">
        <v>501</v>
      </c>
    </row>
    <row r="43" spans="1:18" ht="57" x14ac:dyDescent="0.25">
      <c r="A43" s="20" t="s">
        <v>481</v>
      </c>
      <c r="B43" s="20" t="s">
        <v>511</v>
      </c>
      <c r="C43" s="21">
        <v>0.120673413134342</v>
      </c>
      <c r="D43" s="21">
        <v>9.45891659922075E-2</v>
      </c>
      <c r="E43" s="21">
        <v>0.152737315800824</v>
      </c>
      <c r="F43" s="22"/>
      <c r="G43" s="21">
        <v>0.15120459270216199</v>
      </c>
      <c r="H43" s="21">
        <v>0.101023886384219</v>
      </c>
      <c r="I43" s="21">
        <v>0.22020550382260901</v>
      </c>
      <c r="J43" s="22"/>
      <c r="K43" s="21">
        <v>0.11657362147745</v>
      </c>
      <c r="L43" s="21">
        <v>8.8072853859889902E-2</v>
      </c>
      <c r="M43" s="21">
        <v>0.15275246877395501</v>
      </c>
      <c r="N43" s="22"/>
      <c r="O43" s="21">
        <v>7.2963018387170106E-2</v>
      </c>
      <c r="P43" s="21">
        <v>4.3241881312991698E-2</v>
      </c>
      <c r="Q43" s="21">
        <v>0.12053852197685</v>
      </c>
      <c r="R43" s="22"/>
    </row>
    <row r="44" spans="1:18" ht="57" x14ac:dyDescent="0.25">
      <c r="A44" s="20" t="s">
        <v>481</v>
      </c>
      <c r="B44" s="20" t="s">
        <v>512</v>
      </c>
      <c r="C44" s="21">
        <v>0.54964899855495497</v>
      </c>
      <c r="D44" s="21">
        <v>0.51077707025409702</v>
      </c>
      <c r="E44" s="21">
        <v>0.587924089184097</v>
      </c>
      <c r="F44" s="22"/>
      <c r="G44" s="21">
        <v>0.52339678755471297</v>
      </c>
      <c r="H44" s="21">
        <v>0.45411671496656297</v>
      </c>
      <c r="I44" s="21">
        <v>0.59178805371370002</v>
      </c>
      <c r="J44" s="22"/>
      <c r="K44" s="21">
        <v>0.56628871509962098</v>
      </c>
      <c r="L44" s="21">
        <v>0.51728576128197301</v>
      </c>
      <c r="M44" s="21">
        <v>0.614028861928129</v>
      </c>
      <c r="N44" s="22"/>
      <c r="O44" s="21">
        <v>0.55285779083888897</v>
      </c>
      <c r="P44" s="21">
        <v>0.47302403852970898</v>
      </c>
      <c r="Q44" s="21">
        <v>0.63005597923329404</v>
      </c>
      <c r="R44" s="22"/>
    </row>
    <row r="45" spans="1:18" ht="28.5" x14ac:dyDescent="0.25">
      <c r="A45" s="20" t="s">
        <v>481</v>
      </c>
      <c r="B45" s="20" t="s">
        <v>513</v>
      </c>
      <c r="C45" s="21">
        <v>9.8262054274917396E-2</v>
      </c>
      <c r="D45" s="21">
        <v>7.6758771597055298E-2</v>
      </c>
      <c r="E45" s="21">
        <v>0.12497386129207901</v>
      </c>
      <c r="F45" s="22"/>
      <c r="G45" s="21">
        <v>0.100051684021461</v>
      </c>
      <c r="H45" s="21">
        <v>6.8586629709431399E-2</v>
      </c>
      <c r="I45" s="21">
        <v>0.14372432584349201</v>
      </c>
      <c r="J45" s="22"/>
      <c r="K45" s="21">
        <v>9.1786975399188106E-2</v>
      </c>
      <c r="L45" s="21">
        <v>6.7902899612779094E-2</v>
      </c>
      <c r="M45" s="21">
        <v>0.122963737159238</v>
      </c>
      <c r="N45" s="22"/>
      <c r="O45" s="21">
        <v>0.113443025272683</v>
      </c>
      <c r="P45" s="21">
        <v>6.66319630200716E-2</v>
      </c>
      <c r="Q45" s="21">
        <v>0.18656685084647701</v>
      </c>
      <c r="R45" s="24" t="s">
        <v>501</v>
      </c>
    </row>
    <row r="46" spans="1:18" ht="71.25" x14ac:dyDescent="0.25">
      <c r="A46" s="20" t="s">
        <v>481</v>
      </c>
      <c r="B46" s="20" t="s">
        <v>514</v>
      </c>
      <c r="C46" s="21">
        <v>8.2442161258834995E-2</v>
      </c>
      <c r="D46" s="21">
        <v>5.8763271151653099E-2</v>
      </c>
      <c r="E46" s="21">
        <v>0.114501825337262</v>
      </c>
      <c r="F46" s="22"/>
      <c r="G46" s="21">
        <v>7.6609181879931598E-2</v>
      </c>
      <c r="H46" s="21">
        <v>4.3487930937402899E-2</v>
      </c>
      <c r="I46" s="21">
        <v>0.13148851488157901</v>
      </c>
      <c r="J46" s="24" t="s">
        <v>501</v>
      </c>
      <c r="K46" s="21">
        <v>9.0993986694115001E-2</v>
      </c>
      <c r="L46" s="21">
        <v>6.1081775301437401E-2</v>
      </c>
      <c r="M46" s="21">
        <v>0.13347211292455</v>
      </c>
      <c r="N46" s="22"/>
      <c r="O46" s="21">
        <v>6.9157026533964799E-2</v>
      </c>
      <c r="P46" s="21">
        <v>3.6389194133721797E-2</v>
      </c>
      <c r="Q46" s="21">
        <v>0.127526705616059</v>
      </c>
      <c r="R46" s="24" t="s">
        <v>501</v>
      </c>
    </row>
    <row r="47" spans="1:18" ht="28.5" x14ac:dyDescent="0.25">
      <c r="A47" s="20" t="s">
        <v>481</v>
      </c>
      <c r="B47" s="20" t="s">
        <v>515</v>
      </c>
      <c r="C47" s="21">
        <v>2.0756302982908301E-2</v>
      </c>
      <c r="D47" s="21">
        <v>1.2435947590488799E-2</v>
      </c>
      <c r="E47" s="21">
        <v>3.4449262073190302E-2</v>
      </c>
      <c r="F47" s="22"/>
      <c r="G47" s="21">
        <v>1.8617050377179398E-2</v>
      </c>
      <c r="H47" s="21">
        <v>7.4402532520126997E-3</v>
      </c>
      <c r="I47" s="21">
        <v>4.5808816404002098E-2</v>
      </c>
      <c r="J47" s="24" t="s">
        <v>501</v>
      </c>
      <c r="K47" s="21">
        <v>1.76472125697483E-2</v>
      </c>
      <c r="L47" s="21">
        <v>8.3364662578593006E-3</v>
      </c>
      <c r="M47" s="21">
        <v>3.6969178805943602E-2</v>
      </c>
      <c r="N47" s="22"/>
      <c r="O47" s="21">
        <v>3.3892458072344402E-2</v>
      </c>
      <c r="P47" s="21">
        <v>1.3219861144961501E-2</v>
      </c>
      <c r="Q47" s="21">
        <v>8.4135613878987298E-2</v>
      </c>
      <c r="R47" s="24" t="s">
        <v>501</v>
      </c>
    </row>
    <row r="48" spans="1:18" ht="42.75" x14ac:dyDescent="0.25">
      <c r="A48" s="20" t="s">
        <v>481</v>
      </c>
      <c r="B48" s="20" t="s">
        <v>516</v>
      </c>
      <c r="C48" s="21">
        <v>1.7145434543791398E-2</v>
      </c>
      <c r="D48" s="21">
        <v>9.8746206221862996E-3</v>
      </c>
      <c r="E48" s="21">
        <v>2.9609745480175899E-2</v>
      </c>
      <c r="F48" s="22"/>
      <c r="G48" s="21">
        <v>1.44894057749844E-2</v>
      </c>
      <c r="H48" s="21">
        <v>5.5540992343241996E-3</v>
      </c>
      <c r="I48" s="21">
        <v>3.7261011670703899E-2</v>
      </c>
      <c r="J48" s="24" t="s">
        <v>501</v>
      </c>
      <c r="K48" s="21">
        <v>1.18611891874876E-2</v>
      </c>
      <c r="L48" s="21">
        <v>5.3744074495072998E-3</v>
      </c>
      <c r="M48" s="21">
        <v>2.59729110472719E-2</v>
      </c>
      <c r="N48" s="22"/>
      <c r="O48" s="21">
        <v>3.7561172654270898E-2</v>
      </c>
      <c r="P48" s="21">
        <v>1.42100794358044E-2</v>
      </c>
      <c r="Q48" s="21">
        <v>9.5564677224079006E-2</v>
      </c>
      <c r="R48" s="24" t="s">
        <v>501</v>
      </c>
    </row>
    <row r="49" spans="1:18" x14ac:dyDescent="0.25">
      <c r="A49" s="20" t="s">
        <v>481</v>
      </c>
      <c r="B49" s="20" t="s">
        <v>517</v>
      </c>
      <c r="C49" s="21">
        <v>4.6736982752929201E-2</v>
      </c>
      <c r="D49" s="21">
        <v>3.3898601873242E-2</v>
      </c>
      <c r="E49" s="21">
        <v>6.4114947339263498E-2</v>
      </c>
      <c r="F49" s="22"/>
      <c r="G49" s="21">
        <v>3.7625261110705903E-2</v>
      </c>
      <c r="H49" s="21">
        <v>2.0558756752290099E-2</v>
      </c>
      <c r="I49" s="21">
        <v>6.7877399185241896E-2</v>
      </c>
      <c r="J49" s="22"/>
      <c r="K49" s="21">
        <v>4.5943896997915602E-2</v>
      </c>
      <c r="L49" s="21">
        <v>2.88296865111979E-2</v>
      </c>
      <c r="M49" s="21">
        <v>7.2459632861660905E-2</v>
      </c>
      <c r="N49" s="22"/>
      <c r="O49" s="21">
        <v>6.6790496679681205E-2</v>
      </c>
      <c r="P49" s="21">
        <v>3.4915392010442997E-2</v>
      </c>
      <c r="Q49" s="21">
        <v>0.12402549615457301</v>
      </c>
      <c r="R49" s="24" t="s">
        <v>501</v>
      </c>
    </row>
    <row r="50" spans="1:18" x14ac:dyDescent="0.25">
      <c r="A50" s="20" t="s">
        <v>481</v>
      </c>
      <c r="B50" s="20" t="s">
        <v>518</v>
      </c>
      <c r="C50" s="21">
        <v>9.8286929997440007E-4</v>
      </c>
      <c r="D50" s="21">
        <v>1.347502899444E-4</v>
      </c>
      <c r="E50" s="21">
        <v>7.1309828884799E-3</v>
      </c>
      <c r="F50" s="22"/>
      <c r="G50" s="21">
        <v>0</v>
      </c>
      <c r="H50" s="22"/>
      <c r="I50" s="22"/>
      <c r="J50" s="22"/>
      <c r="K50" s="21">
        <v>1.9883822206465999E-3</v>
      </c>
      <c r="L50" s="21">
        <v>2.7064660866919999E-4</v>
      </c>
      <c r="M50" s="21">
        <v>1.44506302008307E-2</v>
      </c>
      <c r="N50" s="24" t="s">
        <v>501</v>
      </c>
      <c r="O50" s="21">
        <v>0</v>
      </c>
      <c r="P50" s="22"/>
      <c r="Q50" s="22"/>
      <c r="R50" s="22"/>
    </row>
    <row r="51" spans="1:18" x14ac:dyDescent="0.25">
      <c r="A51" s="20" t="s">
        <v>481</v>
      </c>
      <c r="B51" s="20" t="s">
        <v>519</v>
      </c>
      <c r="C51" s="21">
        <v>2.6488395928369999E-4</v>
      </c>
      <c r="D51" s="21">
        <v>3.6063957006189698E-5</v>
      </c>
      <c r="E51" s="21">
        <v>1.9427094666893999E-3</v>
      </c>
      <c r="F51" s="22"/>
      <c r="G51" s="21">
        <v>7.9243727988000004E-4</v>
      </c>
      <c r="H51" s="21">
        <v>1.0637432916860001E-4</v>
      </c>
      <c r="I51" s="21">
        <v>5.8772659499014002E-3</v>
      </c>
      <c r="J51" s="22"/>
      <c r="K51" s="21">
        <v>0</v>
      </c>
      <c r="L51" s="22"/>
      <c r="M51" s="22"/>
      <c r="N51" s="22"/>
      <c r="O51" s="21">
        <v>0</v>
      </c>
      <c r="P51" s="22"/>
      <c r="Q51" s="22"/>
      <c r="R51" s="22"/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5.9542915553056901E-2</v>
      </c>
      <c r="D53" s="18">
        <v>3.8855292905180402E-2</v>
      </c>
      <c r="E53" s="18">
        <v>9.0211378717822005E-2</v>
      </c>
      <c r="F53" s="19"/>
      <c r="G53" s="18">
        <v>6.3555192621522205E-2</v>
      </c>
      <c r="H53" s="18">
        <v>3.7094207254139103E-2</v>
      </c>
      <c r="I53" s="18">
        <v>0.106798434754091</v>
      </c>
      <c r="J53" s="19"/>
      <c r="K53" s="18">
        <v>6.0384246515600502E-2</v>
      </c>
      <c r="L53" s="18">
        <v>3.5226321227138903E-2</v>
      </c>
      <c r="M53" s="18">
        <v>0.101617007410193</v>
      </c>
      <c r="N53" s="19"/>
      <c r="O53" s="18">
        <v>3.6852228433735097E-2</v>
      </c>
      <c r="P53" s="18">
        <v>1.21084805443302E-2</v>
      </c>
      <c r="Q53" s="18">
        <v>0.106698723627614</v>
      </c>
      <c r="R53" s="24" t="s">
        <v>501</v>
      </c>
    </row>
    <row r="54" spans="1:18" ht="42.75" x14ac:dyDescent="0.25">
      <c r="A54" s="17" t="s">
        <v>482</v>
      </c>
      <c r="B54" s="17" t="s">
        <v>510</v>
      </c>
      <c r="C54" s="18">
        <v>2.7525082960418001E-2</v>
      </c>
      <c r="D54" s="18">
        <v>1.6818965970690901E-2</v>
      </c>
      <c r="E54" s="18">
        <v>4.4736090357903602E-2</v>
      </c>
      <c r="F54" s="19"/>
      <c r="G54" s="18">
        <v>3.5969065174579498E-2</v>
      </c>
      <c r="H54" s="18">
        <v>1.8874435965556199E-2</v>
      </c>
      <c r="I54" s="18">
        <v>6.7481456443887006E-2</v>
      </c>
      <c r="J54" s="19"/>
      <c r="K54" s="18">
        <v>1.0619454079839099E-2</v>
      </c>
      <c r="L54" s="18">
        <v>3.4420453640767999E-3</v>
      </c>
      <c r="M54" s="18">
        <v>3.2278547829347602E-2</v>
      </c>
      <c r="N54" s="24" t="s">
        <v>501</v>
      </c>
      <c r="O54" s="18">
        <v>4.1729331578092103E-2</v>
      </c>
      <c r="P54" s="18">
        <v>1.5712664238117902E-2</v>
      </c>
      <c r="Q54" s="18">
        <v>0.106176914528316</v>
      </c>
      <c r="R54" s="24" t="s">
        <v>501</v>
      </c>
    </row>
    <row r="55" spans="1:18" ht="57" x14ac:dyDescent="0.25">
      <c r="A55" s="17" t="s">
        <v>482</v>
      </c>
      <c r="B55" s="17" t="s">
        <v>511</v>
      </c>
      <c r="C55" s="18">
        <v>0.119145967500685</v>
      </c>
      <c r="D55" s="18">
        <v>9.49006206536612E-2</v>
      </c>
      <c r="E55" s="18">
        <v>0.14856878894099701</v>
      </c>
      <c r="F55" s="19"/>
      <c r="G55" s="18">
        <v>0.12199995035625701</v>
      </c>
      <c r="H55" s="18">
        <v>8.61535469352077E-2</v>
      </c>
      <c r="I55" s="18">
        <v>0.16998683128236899</v>
      </c>
      <c r="J55" s="19"/>
      <c r="K55" s="18">
        <v>0.104255742463258</v>
      </c>
      <c r="L55" s="18">
        <v>7.2397141868251802E-2</v>
      </c>
      <c r="M55" s="18">
        <v>0.147898535687184</v>
      </c>
      <c r="N55" s="19"/>
      <c r="O55" s="18">
        <v>0.154388805713536</v>
      </c>
      <c r="P55" s="18">
        <v>8.5201851231600595E-2</v>
      </c>
      <c r="Q55" s="18">
        <v>0.26357085355217003</v>
      </c>
      <c r="R55" s="24" t="s">
        <v>501</v>
      </c>
    </row>
    <row r="56" spans="1:18" ht="57" x14ac:dyDescent="0.25">
      <c r="A56" s="17" t="s">
        <v>482</v>
      </c>
      <c r="B56" s="17" t="s">
        <v>512</v>
      </c>
      <c r="C56" s="18">
        <v>0.40033183542657103</v>
      </c>
      <c r="D56" s="18">
        <v>0.36061664982684</v>
      </c>
      <c r="E56" s="18">
        <v>0.44140137364348497</v>
      </c>
      <c r="F56" s="19"/>
      <c r="G56" s="18">
        <v>0.37996581638645499</v>
      </c>
      <c r="H56" s="18">
        <v>0.33449433805811002</v>
      </c>
      <c r="I56" s="18">
        <v>0.42764660802597498</v>
      </c>
      <c r="J56" s="19"/>
      <c r="K56" s="18">
        <v>0.43185239761196698</v>
      </c>
      <c r="L56" s="18">
        <v>0.36546258484275801</v>
      </c>
      <c r="M56" s="18">
        <v>0.50078439064285696</v>
      </c>
      <c r="N56" s="19"/>
      <c r="O56" s="18">
        <v>0.396772657672957</v>
      </c>
      <c r="P56" s="18">
        <v>0.27576022287124002</v>
      </c>
      <c r="Q56" s="18">
        <v>0.53188901502761599</v>
      </c>
      <c r="R56" s="24" t="s">
        <v>501</v>
      </c>
    </row>
    <row r="57" spans="1:18" ht="28.5" x14ac:dyDescent="0.25">
      <c r="A57" s="17" t="s">
        <v>482</v>
      </c>
      <c r="B57" s="17" t="s">
        <v>513</v>
      </c>
      <c r="C57" s="18">
        <v>7.4909197263150096E-2</v>
      </c>
      <c r="D57" s="18">
        <v>5.6959187741745999E-2</v>
      </c>
      <c r="E57" s="18">
        <v>9.7928524453759797E-2</v>
      </c>
      <c r="F57" s="19"/>
      <c r="G57" s="18">
        <v>6.4546596421733202E-2</v>
      </c>
      <c r="H57" s="18">
        <v>4.0899553933554399E-2</v>
      </c>
      <c r="I57" s="18">
        <v>0.100434035060461</v>
      </c>
      <c r="J57" s="19"/>
      <c r="K57" s="18">
        <v>8.7240767093407098E-2</v>
      </c>
      <c r="L57" s="18">
        <v>5.5526546004327097E-2</v>
      </c>
      <c r="M57" s="18">
        <v>0.13448937679238401</v>
      </c>
      <c r="N57" s="19"/>
      <c r="O57" s="18">
        <v>8.5394925245729905E-2</v>
      </c>
      <c r="P57" s="18">
        <v>4.3090564283137303E-2</v>
      </c>
      <c r="Q57" s="18">
        <v>0.16219220067963799</v>
      </c>
      <c r="R57" s="24" t="s">
        <v>501</v>
      </c>
    </row>
    <row r="58" spans="1:18" ht="71.25" x14ac:dyDescent="0.25">
      <c r="A58" s="17" t="s">
        <v>482</v>
      </c>
      <c r="B58" s="17" t="s">
        <v>514</v>
      </c>
      <c r="C58" s="18">
        <v>1.9643675422337099E-2</v>
      </c>
      <c r="D58" s="18">
        <v>1.02853784431022E-2</v>
      </c>
      <c r="E58" s="18">
        <v>3.71967377512675E-2</v>
      </c>
      <c r="F58" s="19"/>
      <c r="G58" s="18">
        <v>2.2782268300703699E-2</v>
      </c>
      <c r="H58" s="18">
        <v>1.0042512539524401E-2</v>
      </c>
      <c r="I58" s="18">
        <v>5.0853256701239101E-2</v>
      </c>
      <c r="J58" s="24" t="s">
        <v>501</v>
      </c>
      <c r="K58" s="18">
        <v>1.50637752474602E-2</v>
      </c>
      <c r="L58" s="18">
        <v>5.2041276087751E-3</v>
      </c>
      <c r="M58" s="18">
        <v>4.2799659641120598E-2</v>
      </c>
      <c r="N58" s="24" t="s">
        <v>501</v>
      </c>
      <c r="O58" s="18">
        <v>1.9270881878754201E-2</v>
      </c>
      <c r="P58" s="18">
        <v>2.5491515794421999E-3</v>
      </c>
      <c r="Q58" s="18">
        <v>0.13124905172929699</v>
      </c>
      <c r="R58" s="24" t="s">
        <v>501</v>
      </c>
    </row>
    <row r="59" spans="1:18" ht="28.5" x14ac:dyDescent="0.25">
      <c r="A59" s="17" t="s">
        <v>482</v>
      </c>
      <c r="B59" s="17" t="s">
        <v>515</v>
      </c>
      <c r="C59" s="18">
        <v>2.3739921807238002E-3</v>
      </c>
      <c r="D59" s="18">
        <v>6.9903671285909998E-4</v>
      </c>
      <c r="E59" s="18">
        <v>8.0300432291914008E-3</v>
      </c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2.20238488339549E-2</v>
      </c>
      <c r="P59" s="18">
        <v>6.3685313116402997E-3</v>
      </c>
      <c r="Q59" s="18">
        <v>7.3323643603676797E-2</v>
      </c>
      <c r="R59" s="24" t="s">
        <v>501</v>
      </c>
    </row>
    <row r="60" spans="1:18" ht="42.75" x14ac:dyDescent="0.25">
      <c r="A60" s="17" t="s">
        <v>482</v>
      </c>
      <c r="B60" s="17" t="s">
        <v>516</v>
      </c>
      <c r="C60" s="18">
        <v>2.6828529264644199E-2</v>
      </c>
      <c r="D60" s="18">
        <v>1.5236452097876E-2</v>
      </c>
      <c r="E60" s="18">
        <v>4.6820680149042899E-2</v>
      </c>
      <c r="F60" s="19"/>
      <c r="G60" s="18">
        <v>1.43564974463165E-2</v>
      </c>
      <c r="H60" s="18">
        <v>4.1600287252866004E-3</v>
      </c>
      <c r="I60" s="18">
        <v>4.8332126406398598E-2</v>
      </c>
      <c r="J60" s="24" t="s">
        <v>501</v>
      </c>
      <c r="K60" s="18">
        <v>2.8162173031453099E-2</v>
      </c>
      <c r="L60" s="18">
        <v>1.2518533906782699E-2</v>
      </c>
      <c r="M60" s="18">
        <v>6.21248346629798E-2</v>
      </c>
      <c r="N60" s="24" t="s">
        <v>501</v>
      </c>
      <c r="O60" s="18">
        <v>8.4261503210067701E-2</v>
      </c>
      <c r="P60" s="18">
        <v>3.8925263179943097E-2</v>
      </c>
      <c r="Q60" s="18">
        <v>0.17290134766481599</v>
      </c>
      <c r="R60" s="24" t="s">
        <v>501</v>
      </c>
    </row>
    <row r="61" spans="1:18" x14ac:dyDescent="0.25">
      <c r="A61" s="17" t="s">
        <v>482</v>
      </c>
      <c r="B61" s="17" t="s">
        <v>517</v>
      </c>
      <c r="C61" s="18">
        <v>0.26266292280922499</v>
      </c>
      <c r="D61" s="18">
        <v>0.23113739660719901</v>
      </c>
      <c r="E61" s="18">
        <v>0.29682829928000098</v>
      </c>
      <c r="F61" s="19"/>
      <c r="G61" s="18">
        <v>0.295989996613504</v>
      </c>
      <c r="H61" s="18">
        <v>0.24514599980988999</v>
      </c>
      <c r="I61" s="18">
        <v>0.35245543902434501</v>
      </c>
      <c r="J61" s="19"/>
      <c r="K61" s="18">
        <v>0.25312841400721098</v>
      </c>
      <c r="L61" s="18">
        <v>0.20296173409955701</v>
      </c>
      <c r="M61" s="18">
        <v>0.31085878885599599</v>
      </c>
      <c r="N61" s="19"/>
      <c r="O61" s="18">
        <v>0.129001641786643</v>
      </c>
      <c r="P61" s="18">
        <v>7.1277685921155395E-2</v>
      </c>
      <c r="Q61" s="18">
        <v>0.22228436682414399</v>
      </c>
      <c r="R61" s="24" t="s">
        <v>501</v>
      </c>
    </row>
    <row r="62" spans="1:18" x14ac:dyDescent="0.25">
      <c r="A62" s="17" t="s">
        <v>482</v>
      </c>
      <c r="B62" s="17" t="s">
        <v>518</v>
      </c>
      <c r="C62" s="18">
        <v>3.2665442162509001E-3</v>
      </c>
      <c r="D62" s="18">
        <v>7.7033219011129995E-4</v>
      </c>
      <c r="E62" s="18">
        <v>1.3740342350464899E-2</v>
      </c>
      <c r="F62" s="19"/>
      <c r="G62" s="18">
        <v>0</v>
      </c>
      <c r="H62" s="19"/>
      <c r="I62" s="19"/>
      <c r="J62" s="19"/>
      <c r="K62" s="18">
        <v>0</v>
      </c>
      <c r="L62" s="19"/>
      <c r="M62" s="19"/>
      <c r="N62" s="19"/>
      <c r="O62" s="18">
        <v>3.0304175646528798E-2</v>
      </c>
      <c r="P62" s="18">
        <v>7.5112073015055998E-3</v>
      </c>
      <c r="Q62" s="18">
        <v>0.11429770990996101</v>
      </c>
      <c r="R62" s="24" t="s">
        <v>501</v>
      </c>
    </row>
    <row r="63" spans="1:18" x14ac:dyDescent="0.25">
      <c r="A63" s="17" t="s">
        <v>482</v>
      </c>
      <c r="B63" s="17" t="s">
        <v>519</v>
      </c>
      <c r="C63" s="18">
        <v>3.7693374029385E-3</v>
      </c>
      <c r="D63" s="18">
        <v>1.2606929305385001E-3</v>
      </c>
      <c r="E63" s="18">
        <v>1.12138672585415E-2</v>
      </c>
      <c r="F63" s="19"/>
      <c r="G63" s="18">
        <v>8.3461667892890002E-4</v>
      </c>
      <c r="H63" s="18">
        <v>1.143268385204E-4</v>
      </c>
      <c r="I63" s="18">
        <v>6.0653982514722003E-3</v>
      </c>
      <c r="J63" s="19"/>
      <c r="K63" s="18">
        <v>9.2930299498046008E-3</v>
      </c>
      <c r="L63" s="18">
        <v>2.7641306175496998E-3</v>
      </c>
      <c r="M63" s="18">
        <v>3.0767453678352302E-2</v>
      </c>
      <c r="N63" s="24" t="s">
        <v>501</v>
      </c>
      <c r="O63" s="18">
        <v>0</v>
      </c>
      <c r="P63" s="19"/>
      <c r="Q63" s="19"/>
      <c r="R63" s="19"/>
    </row>
    <row r="64" spans="1:18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2.6005521531277598E-2</v>
      </c>
      <c r="D65" s="21">
        <v>1.6753184247948399E-2</v>
      </c>
      <c r="E65" s="21">
        <v>4.0158976642650099E-2</v>
      </c>
      <c r="F65" s="22"/>
      <c r="G65" s="21">
        <v>2.5997616690443901E-2</v>
      </c>
      <c r="H65" s="21">
        <v>1.2559894970745399E-2</v>
      </c>
      <c r="I65" s="21">
        <v>5.3039989239550799E-2</v>
      </c>
      <c r="J65" s="22"/>
      <c r="K65" s="21">
        <v>2.2714573657989599E-2</v>
      </c>
      <c r="L65" s="21">
        <v>1.2360563619479899E-2</v>
      </c>
      <c r="M65" s="21">
        <v>4.1378400011193098E-2</v>
      </c>
      <c r="N65" s="22"/>
      <c r="O65" s="21">
        <v>3.5883336786640199E-2</v>
      </c>
      <c r="P65" s="21">
        <v>1.6997617985130602E-2</v>
      </c>
      <c r="Q65" s="21">
        <v>7.4169358133742397E-2</v>
      </c>
      <c r="R65" s="24" t="s">
        <v>501</v>
      </c>
    </row>
    <row r="66" spans="1:18" ht="42.75" x14ac:dyDescent="0.25">
      <c r="A66" s="20" t="s">
        <v>483</v>
      </c>
      <c r="B66" s="20" t="s">
        <v>510</v>
      </c>
      <c r="C66" s="21">
        <v>1.3782989440682099E-2</v>
      </c>
      <c r="D66" s="21">
        <v>9.0421228530713008E-3</v>
      </c>
      <c r="E66" s="21">
        <v>2.0956967531532401E-2</v>
      </c>
      <c r="F66" s="22"/>
      <c r="G66" s="21">
        <v>2.0097679233241999E-2</v>
      </c>
      <c r="H66" s="21">
        <v>1.11530670113916E-2</v>
      </c>
      <c r="I66" s="21">
        <v>3.5954921870630902E-2</v>
      </c>
      <c r="J66" s="22"/>
      <c r="K66" s="21">
        <v>1.1741657227613099E-2</v>
      </c>
      <c r="L66" s="21">
        <v>6.4997290989891E-3</v>
      </c>
      <c r="M66" s="21">
        <v>2.11212421277709E-2</v>
      </c>
      <c r="N66" s="22"/>
      <c r="O66" s="21">
        <v>6.6734973261989999E-4</v>
      </c>
      <c r="P66" s="21">
        <v>9.1278375890242505E-5</v>
      </c>
      <c r="Q66" s="21">
        <v>4.8614166609065E-3</v>
      </c>
      <c r="R66" s="22"/>
    </row>
    <row r="67" spans="1:18" ht="57" x14ac:dyDescent="0.25">
      <c r="A67" s="20" t="s">
        <v>483</v>
      </c>
      <c r="B67" s="20" t="s">
        <v>511</v>
      </c>
      <c r="C67" s="21">
        <v>0.14980702353603301</v>
      </c>
      <c r="D67" s="21">
        <v>0.126456205526323</v>
      </c>
      <c r="E67" s="21">
        <v>0.17659799940260901</v>
      </c>
      <c r="F67" s="22"/>
      <c r="G67" s="21">
        <v>0.17343051014729399</v>
      </c>
      <c r="H67" s="21">
        <v>0.137965911463755</v>
      </c>
      <c r="I67" s="21">
        <v>0.21572998698947601</v>
      </c>
      <c r="J67" s="22"/>
      <c r="K67" s="21">
        <v>0.13745130563013999</v>
      </c>
      <c r="L67" s="21">
        <v>0.108391418528726</v>
      </c>
      <c r="M67" s="21">
        <v>0.17279230574694801</v>
      </c>
      <c r="N67" s="22"/>
      <c r="O67" s="21">
        <v>0.11487060507592101</v>
      </c>
      <c r="P67" s="21">
        <v>7.6555907756547206E-2</v>
      </c>
      <c r="Q67" s="21">
        <v>0.16885469559507099</v>
      </c>
      <c r="R67" s="22"/>
    </row>
    <row r="68" spans="1:18" ht="57" x14ac:dyDescent="0.25">
      <c r="A68" s="20" t="s">
        <v>483</v>
      </c>
      <c r="B68" s="20" t="s">
        <v>512</v>
      </c>
      <c r="C68" s="21">
        <v>0.477021923367562</v>
      </c>
      <c r="D68" s="21">
        <v>0.44379094530012198</v>
      </c>
      <c r="E68" s="21">
        <v>0.51045758116812401</v>
      </c>
      <c r="F68" s="22"/>
      <c r="G68" s="21">
        <v>0.47735371720094899</v>
      </c>
      <c r="H68" s="21">
        <v>0.43343603444721501</v>
      </c>
      <c r="I68" s="21">
        <v>0.52162436691932201</v>
      </c>
      <c r="J68" s="22"/>
      <c r="K68" s="21">
        <v>0.47391879320165398</v>
      </c>
      <c r="L68" s="21">
        <v>0.423997879312554</v>
      </c>
      <c r="M68" s="21">
        <v>0.52436660419674397</v>
      </c>
      <c r="N68" s="22"/>
      <c r="O68" s="21">
        <v>0.48530301667130898</v>
      </c>
      <c r="P68" s="21">
        <v>0.40685828612818897</v>
      </c>
      <c r="Q68" s="21">
        <v>0.56447863180423796</v>
      </c>
      <c r="R68" s="22"/>
    </row>
    <row r="69" spans="1:18" ht="28.5" x14ac:dyDescent="0.25">
      <c r="A69" s="20" t="s">
        <v>483</v>
      </c>
      <c r="B69" s="20" t="s">
        <v>513</v>
      </c>
      <c r="C69" s="21">
        <v>0.156929928074831</v>
      </c>
      <c r="D69" s="21">
        <v>0.12999763815206</v>
      </c>
      <c r="E69" s="21">
        <v>0.18823469034976401</v>
      </c>
      <c r="F69" s="22"/>
      <c r="G69" s="21">
        <v>0.15090442842188501</v>
      </c>
      <c r="H69" s="21">
        <v>0.116483985516114</v>
      </c>
      <c r="I69" s="21">
        <v>0.19327099902765801</v>
      </c>
      <c r="J69" s="22"/>
      <c r="K69" s="21">
        <v>0.18396113276773701</v>
      </c>
      <c r="L69" s="21">
        <v>0.139353256539656</v>
      </c>
      <c r="M69" s="21">
        <v>0.23888486177165799</v>
      </c>
      <c r="N69" s="22"/>
      <c r="O69" s="21">
        <v>9.43404079516309E-2</v>
      </c>
      <c r="P69" s="21">
        <v>5.6388850614566298E-2</v>
      </c>
      <c r="Q69" s="21">
        <v>0.153674786445958</v>
      </c>
      <c r="R69" s="24" t="s">
        <v>501</v>
      </c>
    </row>
    <row r="70" spans="1:18" ht="71.25" x14ac:dyDescent="0.25">
      <c r="A70" s="20" t="s">
        <v>483</v>
      </c>
      <c r="B70" s="20" t="s">
        <v>514</v>
      </c>
      <c r="C70" s="21">
        <v>8.3356790731825992E-3</v>
      </c>
      <c r="D70" s="21">
        <v>4.2268060926836997E-3</v>
      </c>
      <c r="E70" s="21">
        <v>1.6373106843439698E-2</v>
      </c>
      <c r="F70" s="22"/>
      <c r="G70" s="21">
        <v>5.8241935246950002E-3</v>
      </c>
      <c r="H70" s="21">
        <v>1.2967547023785E-3</v>
      </c>
      <c r="I70" s="21">
        <v>2.57509834336478E-2</v>
      </c>
      <c r="J70" s="24" t="s">
        <v>501</v>
      </c>
      <c r="K70" s="21">
        <v>9.5642770364209994E-3</v>
      </c>
      <c r="L70" s="21">
        <v>3.7647738060310998E-3</v>
      </c>
      <c r="M70" s="21">
        <v>2.4081755644160999E-2</v>
      </c>
      <c r="N70" s="22"/>
      <c r="O70" s="21">
        <v>1.23043133528528E-2</v>
      </c>
      <c r="P70" s="21">
        <v>4.0324148125761997E-3</v>
      </c>
      <c r="Q70" s="21">
        <v>3.69158349911771E-2</v>
      </c>
      <c r="R70" s="24" t="s">
        <v>501</v>
      </c>
    </row>
    <row r="71" spans="1:18" ht="28.5" x14ac:dyDescent="0.25">
      <c r="A71" s="20" t="s">
        <v>483</v>
      </c>
      <c r="B71" s="20" t="s">
        <v>515</v>
      </c>
      <c r="C71" s="21">
        <v>6.7623409917743999E-3</v>
      </c>
      <c r="D71" s="21">
        <v>2.8059529778834999E-3</v>
      </c>
      <c r="E71" s="21">
        <v>1.6206565384083198E-2</v>
      </c>
      <c r="F71" s="22"/>
      <c r="G71" s="21">
        <v>9.4070802210510993E-3</v>
      </c>
      <c r="H71" s="21">
        <v>2.8563290912207999E-3</v>
      </c>
      <c r="I71" s="21">
        <v>3.05215721332718E-2</v>
      </c>
      <c r="J71" s="24" t="s">
        <v>501</v>
      </c>
      <c r="K71" s="21">
        <v>5.5666794717989998E-3</v>
      </c>
      <c r="L71" s="21">
        <v>1.3002656463131999E-3</v>
      </c>
      <c r="M71" s="21">
        <v>2.35025536702754E-2</v>
      </c>
      <c r="N71" s="24" t="s">
        <v>501</v>
      </c>
      <c r="O71" s="21">
        <v>2.2893403535794998E-3</v>
      </c>
      <c r="P71" s="21">
        <v>3.137311235643E-4</v>
      </c>
      <c r="Q71" s="21">
        <v>1.6500300595899402E-2</v>
      </c>
      <c r="R71" s="24" t="s">
        <v>501</v>
      </c>
    </row>
    <row r="72" spans="1:18" ht="42.75" x14ac:dyDescent="0.25">
      <c r="A72" s="20" t="s">
        <v>483</v>
      </c>
      <c r="B72" s="20" t="s">
        <v>516</v>
      </c>
      <c r="C72" s="21">
        <v>2.9343298349816999E-2</v>
      </c>
      <c r="D72" s="21">
        <v>2.0786027426812001E-2</v>
      </c>
      <c r="E72" s="21">
        <v>4.1274965398884103E-2</v>
      </c>
      <c r="F72" s="22"/>
      <c r="G72" s="21">
        <v>8.1937246342914001E-3</v>
      </c>
      <c r="H72" s="21">
        <v>2.853944647042E-3</v>
      </c>
      <c r="I72" s="21">
        <v>2.3290963837461098E-2</v>
      </c>
      <c r="J72" s="22"/>
      <c r="K72" s="21">
        <v>3.3657105780367902E-2</v>
      </c>
      <c r="L72" s="21">
        <v>1.9473642716790598E-2</v>
      </c>
      <c r="M72" s="21">
        <v>5.7564499382183401E-2</v>
      </c>
      <c r="N72" s="22"/>
      <c r="O72" s="21">
        <v>8.0825887107385197E-2</v>
      </c>
      <c r="P72" s="21">
        <v>5.0528568276697099E-2</v>
      </c>
      <c r="Q72" s="21">
        <v>0.126862417176172</v>
      </c>
      <c r="R72" s="22"/>
    </row>
    <row r="73" spans="1:18" x14ac:dyDescent="0.25">
      <c r="A73" s="20" t="s">
        <v>483</v>
      </c>
      <c r="B73" s="20" t="s">
        <v>517</v>
      </c>
      <c r="C73" s="21">
        <v>0.127897869261867</v>
      </c>
      <c r="D73" s="21">
        <v>0.10924635591507401</v>
      </c>
      <c r="E73" s="21">
        <v>0.14920035952788599</v>
      </c>
      <c r="F73" s="22"/>
      <c r="G73" s="21">
        <v>0.12743371944604501</v>
      </c>
      <c r="H73" s="21">
        <v>9.8954635584352399E-2</v>
      </c>
      <c r="I73" s="21">
        <v>0.16262972238755499</v>
      </c>
      <c r="J73" s="22"/>
      <c r="K73" s="21">
        <v>0.115509600083552</v>
      </c>
      <c r="L73" s="21">
        <v>8.8665737088689203E-2</v>
      </c>
      <c r="M73" s="21">
        <v>0.14915044669218899</v>
      </c>
      <c r="N73" s="22"/>
      <c r="O73" s="21">
        <v>0.16640408892171901</v>
      </c>
      <c r="P73" s="21">
        <v>0.124300222653078</v>
      </c>
      <c r="Q73" s="21">
        <v>0.21919977282883499</v>
      </c>
      <c r="R73" s="22"/>
    </row>
    <row r="74" spans="1:18" x14ac:dyDescent="0.25">
      <c r="A74" s="20" t="s">
        <v>483</v>
      </c>
      <c r="B74" s="20" t="s">
        <v>518</v>
      </c>
      <c r="C74" s="21">
        <v>3.0680596022851E-3</v>
      </c>
      <c r="D74" s="21">
        <v>1.2178433149365999E-3</v>
      </c>
      <c r="E74" s="21">
        <v>7.7075369402745996E-3</v>
      </c>
      <c r="F74" s="22"/>
      <c r="G74" s="21">
        <v>0</v>
      </c>
      <c r="H74" s="22"/>
      <c r="I74" s="22"/>
      <c r="J74" s="22"/>
      <c r="K74" s="21">
        <v>4.8376270240591997E-3</v>
      </c>
      <c r="L74" s="21">
        <v>1.7831481892939E-3</v>
      </c>
      <c r="M74" s="21">
        <v>1.30559020733578E-2</v>
      </c>
      <c r="N74" s="22"/>
      <c r="O74" s="21">
        <v>7.111654046343E-3</v>
      </c>
      <c r="P74" s="21">
        <v>1.0224657116024E-3</v>
      </c>
      <c r="Q74" s="21">
        <v>4.7731680214284998E-2</v>
      </c>
      <c r="R74" s="24" t="s">
        <v>501</v>
      </c>
    </row>
    <row r="75" spans="1:18" x14ac:dyDescent="0.25">
      <c r="A75" s="20" t="s">
        <v>483</v>
      </c>
      <c r="B75" s="20" t="s">
        <v>519</v>
      </c>
      <c r="C75" s="21">
        <v>1.0453667706887E-3</v>
      </c>
      <c r="D75" s="21">
        <v>3.2191119171539999E-4</v>
      </c>
      <c r="E75" s="21">
        <v>3.3891870875042999E-3</v>
      </c>
      <c r="F75" s="22"/>
      <c r="G75" s="21">
        <v>1.3573304801025E-3</v>
      </c>
      <c r="H75" s="21">
        <v>3.1841724810699999E-4</v>
      </c>
      <c r="I75" s="21">
        <v>5.7663966198932999E-3</v>
      </c>
      <c r="J75" s="22"/>
      <c r="K75" s="21">
        <v>1.0772481186670001E-3</v>
      </c>
      <c r="L75" s="21">
        <v>1.5073632976969999E-4</v>
      </c>
      <c r="M75" s="21">
        <v>7.6550308563434998E-3</v>
      </c>
      <c r="N75" s="22"/>
      <c r="O75" s="21">
        <v>0</v>
      </c>
      <c r="P75" s="22"/>
      <c r="Q75" s="22"/>
      <c r="R75" s="22"/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5.9752815977686002E-2</v>
      </c>
      <c r="D77" s="18">
        <v>4.9532935776677202E-2</v>
      </c>
      <c r="E77" s="18">
        <v>7.1921753598154406E-2</v>
      </c>
      <c r="F77" s="19"/>
      <c r="G77" s="18">
        <v>6.8841233383908906E-2</v>
      </c>
      <c r="H77" s="18">
        <v>5.4502697134935198E-2</v>
      </c>
      <c r="I77" s="18">
        <v>8.6606416440359199E-2</v>
      </c>
      <c r="J77" s="19"/>
      <c r="K77" s="18">
        <v>5.4543805142254903E-2</v>
      </c>
      <c r="L77" s="18">
        <v>3.9642865326021903E-2</v>
      </c>
      <c r="M77" s="18">
        <v>7.4610561726825494E-2</v>
      </c>
      <c r="N77" s="19"/>
      <c r="O77" s="18">
        <v>4.8251410046905002E-2</v>
      </c>
      <c r="P77" s="18">
        <v>2.8654327923488002E-2</v>
      </c>
      <c r="Q77" s="18">
        <v>8.0145349212494402E-2</v>
      </c>
      <c r="R77" s="19"/>
    </row>
    <row r="78" spans="1:18" ht="42.75" x14ac:dyDescent="0.25">
      <c r="A78" s="17" t="s">
        <v>484</v>
      </c>
      <c r="B78" s="17" t="s">
        <v>510</v>
      </c>
      <c r="C78" s="18">
        <v>2.71606916374449E-2</v>
      </c>
      <c r="D78" s="18">
        <v>2.0747280493639102E-2</v>
      </c>
      <c r="E78" s="18">
        <v>3.5484780412107703E-2</v>
      </c>
      <c r="F78" s="19"/>
      <c r="G78" s="18">
        <v>2.58862965692329E-2</v>
      </c>
      <c r="H78" s="18">
        <v>1.7637850014321398E-2</v>
      </c>
      <c r="I78" s="18">
        <v>3.7843578570599598E-2</v>
      </c>
      <c r="J78" s="19"/>
      <c r="K78" s="18">
        <v>2.60604020011732E-2</v>
      </c>
      <c r="L78" s="18">
        <v>1.8126912785703001E-2</v>
      </c>
      <c r="M78" s="18">
        <v>3.7334065856320903E-2</v>
      </c>
      <c r="N78" s="19"/>
      <c r="O78" s="18">
        <v>3.41852465979091E-2</v>
      </c>
      <c r="P78" s="18">
        <v>1.77367750985227E-2</v>
      </c>
      <c r="Q78" s="18">
        <v>6.4879929257875293E-2</v>
      </c>
      <c r="R78" s="19"/>
    </row>
    <row r="79" spans="1:18" ht="57" x14ac:dyDescent="0.25">
      <c r="A79" s="17" t="s">
        <v>484</v>
      </c>
      <c r="B79" s="17" t="s">
        <v>511</v>
      </c>
      <c r="C79" s="18">
        <v>0.21814417175700199</v>
      </c>
      <c r="D79" s="18">
        <v>0.193137063223077</v>
      </c>
      <c r="E79" s="18">
        <v>0.24540437411706001</v>
      </c>
      <c r="F79" s="19"/>
      <c r="G79" s="18">
        <v>0.20557827196525999</v>
      </c>
      <c r="H79" s="18">
        <v>0.17741130404339001</v>
      </c>
      <c r="I79" s="18">
        <v>0.23692915438357101</v>
      </c>
      <c r="J79" s="19"/>
      <c r="K79" s="18">
        <v>0.23542642732048799</v>
      </c>
      <c r="L79" s="18">
        <v>0.199085074671077</v>
      </c>
      <c r="M79" s="18">
        <v>0.27611459526148902</v>
      </c>
      <c r="N79" s="19"/>
      <c r="O79" s="18">
        <v>0.20424816690084999</v>
      </c>
      <c r="P79" s="18">
        <v>0.15993608690597599</v>
      </c>
      <c r="Q79" s="18">
        <v>0.25708029077782601</v>
      </c>
      <c r="R79" s="19"/>
    </row>
    <row r="80" spans="1:18" ht="57" x14ac:dyDescent="0.25">
      <c r="A80" s="17" t="s">
        <v>484</v>
      </c>
      <c r="B80" s="17" t="s">
        <v>512</v>
      </c>
      <c r="C80" s="18">
        <v>0.48254151918626298</v>
      </c>
      <c r="D80" s="18">
        <v>0.45989714542770699</v>
      </c>
      <c r="E80" s="18">
        <v>0.50525782529937302</v>
      </c>
      <c r="F80" s="19"/>
      <c r="G80" s="18">
        <v>0.47415478789482102</v>
      </c>
      <c r="H80" s="18">
        <v>0.44127450865283102</v>
      </c>
      <c r="I80" s="18">
        <v>0.50726073700351304</v>
      </c>
      <c r="J80" s="19"/>
      <c r="K80" s="18">
        <v>0.49078226001428599</v>
      </c>
      <c r="L80" s="18">
        <v>0.45635924282889601</v>
      </c>
      <c r="M80" s="18">
        <v>0.52529290948426799</v>
      </c>
      <c r="N80" s="19"/>
      <c r="O80" s="18">
        <v>0.48300388821122803</v>
      </c>
      <c r="P80" s="18">
        <v>0.42089386001189799</v>
      </c>
      <c r="Q80" s="18">
        <v>0.545643522058192</v>
      </c>
      <c r="R80" s="19"/>
    </row>
    <row r="81" spans="1:18" ht="28.5" x14ac:dyDescent="0.25">
      <c r="A81" s="17" t="s">
        <v>484</v>
      </c>
      <c r="B81" s="17" t="s">
        <v>513</v>
      </c>
      <c r="C81" s="18">
        <v>8.5826705871924494E-2</v>
      </c>
      <c r="D81" s="18">
        <v>7.2846478372017395E-2</v>
      </c>
      <c r="E81" s="18">
        <v>0.10086820123384301</v>
      </c>
      <c r="F81" s="19"/>
      <c r="G81" s="18">
        <v>0.100954985684211</v>
      </c>
      <c r="H81" s="18">
        <v>8.0570790291122199E-2</v>
      </c>
      <c r="I81" s="18">
        <v>0.12579075846542401</v>
      </c>
      <c r="J81" s="19"/>
      <c r="K81" s="18">
        <v>7.8464195165242001E-2</v>
      </c>
      <c r="L81" s="18">
        <v>6.1271346614105E-2</v>
      </c>
      <c r="M81" s="18">
        <v>9.9967630728668599E-2</v>
      </c>
      <c r="N81" s="19"/>
      <c r="O81" s="18">
        <v>6.2814527866600495E-2</v>
      </c>
      <c r="P81" s="18">
        <v>3.3087281177368498E-2</v>
      </c>
      <c r="Q81" s="18">
        <v>0.116044768278227</v>
      </c>
      <c r="R81" s="24" t="s">
        <v>501</v>
      </c>
    </row>
    <row r="82" spans="1:18" ht="71.25" x14ac:dyDescent="0.25">
      <c r="A82" s="17" t="s">
        <v>484</v>
      </c>
      <c r="B82" s="17" t="s">
        <v>514</v>
      </c>
      <c r="C82" s="18">
        <v>9.6709991050583002E-3</v>
      </c>
      <c r="D82" s="18">
        <v>6.4694103060992996E-3</v>
      </c>
      <c r="E82" s="18">
        <v>1.4433975458515699E-2</v>
      </c>
      <c r="F82" s="19"/>
      <c r="G82" s="18">
        <v>9.7637302724560004E-3</v>
      </c>
      <c r="H82" s="18">
        <v>5.0417924069276997E-3</v>
      </c>
      <c r="I82" s="18">
        <v>1.88243729527456E-2</v>
      </c>
      <c r="J82" s="19"/>
      <c r="K82" s="18">
        <v>1.0803020093359501E-2</v>
      </c>
      <c r="L82" s="18">
        <v>6.2897303153047002E-3</v>
      </c>
      <c r="M82" s="18">
        <v>1.8494612883028502E-2</v>
      </c>
      <c r="N82" s="19"/>
      <c r="O82" s="18">
        <v>6.0501331077126999E-3</v>
      </c>
      <c r="P82" s="18">
        <v>1.3521346216898999E-3</v>
      </c>
      <c r="Q82" s="18">
        <v>2.66359771848402E-2</v>
      </c>
      <c r="R82" s="24" t="s">
        <v>501</v>
      </c>
    </row>
    <row r="83" spans="1:18" ht="28.5" x14ac:dyDescent="0.25">
      <c r="A83" s="17" t="s">
        <v>484</v>
      </c>
      <c r="B83" s="17" t="s">
        <v>515</v>
      </c>
      <c r="C83" s="18">
        <v>1.52453081067E-2</v>
      </c>
      <c r="D83" s="18">
        <v>1.02991988538752E-2</v>
      </c>
      <c r="E83" s="18">
        <v>2.2512715816962299E-2</v>
      </c>
      <c r="F83" s="19"/>
      <c r="G83" s="18">
        <v>8.0930261296785003E-3</v>
      </c>
      <c r="H83" s="18">
        <v>4.2000425220316004E-3</v>
      </c>
      <c r="I83" s="18">
        <v>1.5538079386087301E-2</v>
      </c>
      <c r="J83" s="19"/>
      <c r="K83" s="18">
        <v>1.1073732852757199E-2</v>
      </c>
      <c r="L83" s="18">
        <v>6.3372899655847002E-3</v>
      </c>
      <c r="M83" s="18">
        <v>1.9281466196463301E-2</v>
      </c>
      <c r="N83" s="19"/>
      <c r="O83" s="18">
        <v>4.8746359905387997E-2</v>
      </c>
      <c r="P83" s="18">
        <v>2.53854930732164E-2</v>
      </c>
      <c r="Q83" s="18">
        <v>9.1584795634403304E-2</v>
      </c>
      <c r="R83" s="24" t="s">
        <v>501</v>
      </c>
    </row>
    <row r="84" spans="1:18" ht="42.75" x14ac:dyDescent="0.25">
      <c r="A84" s="17" t="s">
        <v>484</v>
      </c>
      <c r="B84" s="17" t="s">
        <v>516</v>
      </c>
      <c r="C84" s="18">
        <v>2.9486704218940299E-2</v>
      </c>
      <c r="D84" s="18">
        <v>2.39276457041614E-2</v>
      </c>
      <c r="E84" s="18">
        <v>3.62892694437148E-2</v>
      </c>
      <c r="F84" s="19"/>
      <c r="G84" s="18">
        <v>2.36550085289776E-2</v>
      </c>
      <c r="H84" s="18">
        <v>1.6865528960861499E-2</v>
      </c>
      <c r="I84" s="18">
        <v>3.3085716591133699E-2</v>
      </c>
      <c r="J84" s="19"/>
      <c r="K84" s="18">
        <v>3.0785077169356401E-2</v>
      </c>
      <c r="L84" s="18">
        <v>2.2339668002439399E-2</v>
      </c>
      <c r="M84" s="18">
        <v>4.2285143869611998E-2</v>
      </c>
      <c r="N84" s="19"/>
      <c r="O84" s="18">
        <v>4.29092096003292E-2</v>
      </c>
      <c r="P84" s="18">
        <v>2.4948096303164101E-2</v>
      </c>
      <c r="Q84" s="18">
        <v>7.2835308205118701E-2</v>
      </c>
      <c r="R84" s="19"/>
    </row>
    <row r="85" spans="1:18" x14ac:dyDescent="0.25">
      <c r="A85" s="17" t="s">
        <v>484</v>
      </c>
      <c r="B85" s="17" t="s">
        <v>517</v>
      </c>
      <c r="C85" s="18">
        <v>6.6218370573076404E-2</v>
      </c>
      <c r="D85" s="18">
        <v>5.6636257793937501E-2</v>
      </c>
      <c r="E85" s="18">
        <v>7.7288830652877394E-2</v>
      </c>
      <c r="F85" s="19"/>
      <c r="G85" s="18">
        <v>8.0739650786543493E-2</v>
      </c>
      <c r="H85" s="18">
        <v>6.4191846873126901E-2</v>
      </c>
      <c r="I85" s="18">
        <v>0.101092436878023</v>
      </c>
      <c r="J85" s="19"/>
      <c r="K85" s="18">
        <v>5.21737249991642E-2</v>
      </c>
      <c r="L85" s="18">
        <v>4.02668276853188E-2</v>
      </c>
      <c r="M85" s="18">
        <v>6.7354395048221202E-2</v>
      </c>
      <c r="N85" s="19"/>
      <c r="O85" s="18">
        <v>6.4756044025031406E-2</v>
      </c>
      <c r="P85" s="18">
        <v>4.3120501299156601E-2</v>
      </c>
      <c r="Q85" s="18">
        <v>9.6156267786760299E-2</v>
      </c>
      <c r="R85" s="19"/>
    </row>
    <row r="86" spans="1:18" x14ac:dyDescent="0.25">
      <c r="A86" s="17" t="s">
        <v>484</v>
      </c>
      <c r="B86" s="17" t="s">
        <v>518</v>
      </c>
      <c r="C86" s="18">
        <v>5.1695669807399003E-3</v>
      </c>
      <c r="D86" s="18">
        <v>2.9537786247783998E-3</v>
      </c>
      <c r="E86" s="18">
        <v>9.0324793600408005E-3</v>
      </c>
      <c r="F86" s="19"/>
      <c r="G86" s="18">
        <v>1.7870077130746E-3</v>
      </c>
      <c r="H86" s="18">
        <v>3.0375014389239999E-4</v>
      </c>
      <c r="I86" s="18">
        <v>1.04376124664284E-2</v>
      </c>
      <c r="J86" s="19"/>
      <c r="K86" s="18">
        <v>8.8901456137310993E-3</v>
      </c>
      <c r="L86" s="18">
        <v>4.7758227903502001E-3</v>
      </c>
      <c r="M86" s="18">
        <v>1.6490186680475801E-2</v>
      </c>
      <c r="N86" s="19"/>
      <c r="O86" s="18">
        <v>4.1827614155704003E-3</v>
      </c>
      <c r="P86" s="18">
        <v>1.2812409375645001E-3</v>
      </c>
      <c r="Q86" s="18">
        <v>1.35658621786428E-2</v>
      </c>
      <c r="R86" s="19"/>
    </row>
    <row r="87" spans="1:18" x14ac:dyDescent="0.25">
      <c r="A87" s="17" t="s">
        <v>484</v>
      </c>
      <c r="B87" s="17" t="s">
        <v>519</v>
      </c>
      <c r="C87" s="18">
        <v>7.8314658516610001E-4</v>
      </c>
      <c r="D87" s="18">
        <v>3.03172908469E-4</v>
      </c>
      <c r="E87" s="18">
        <v>2.0214627414749998E-3</v>
      </c>
      <c r="F87" s="19"/>
      <c r="G87" s="18">
        <v>5.4600107183590003E-4</v>
      </c>
      <c r="H87" s="18">
        <v>1.3112062691319999E-4</v>
      </c>
      <c r="I87" s="18">
        <v>2.2706289042567001E-3</v>
      </c>
      <c r="J87" s="19"/>
      <c r="K87" s="18">
        <v>9.9720962818729991E-4</v>
      </c>
      <c r="L87" s="18">
        <v>2.3262468774050001E-4</v>
      </c>
      <c r="M87" s="18">
        <v>4.2640947719365004E-3</v>
      </c>
      <c r="N87" s="19"/>
      <c r="O87" s="18">
        <v>8.522523224756E-4</v>
      </c>
      <c r="P87" s="18">
        <v>1.179097042371E-4</v>
      </c>
      <c r="Q87" s="18">
        <v>6.1320387352774E-3</v>
      </c>
      <c r="R87" s="19"/>
    </row>
    <row r="88" spans="1:18" x14ac:dyDescent="0.25">
      <c r="A88" s="17" t="s">
        <v>484</v>
      </c>
      <c r="B88" s="17" t="s">
        <v>520</v>
      </c>
      <c r="C88" s="18">
        <v>0</v>
      </c>
      <c r="D88" s="19"/>
      <c r="E88" s="19"/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  <c r="O88" s="18">
        <v>0</v>
      </c>
      <c r="P88" s="19"/>
      <c r="Q88" s="19"/>
      <c r="R88" s="19"/>
    </row>
    <row r="89" spans="1:18" x14ac:dyDescent="0.25">
      <c r="A89" s="20" t="s">
        <v>485</v>
      </c>
      <c r="B89" s="20" t="s">
        <v>509</v>
      </c>
      <c r="C89" s="21">
        <v>0.118439936727836</v>
      </c>
      <c r="D89" s="21">
        <v>0.11054148361336701</v>
      </c>
      <c r="E89" s="21">
        <v>0.12682228417590399</v>
      </c>
      <c r="F89" s="22"/>
      <c r="G89" s="21">
        <v>0.111618119567225</v>
      </c>
      <c r="H89" s="21">
        <v>9.9738612577512001E-2</v>
      </c>
      <c r="I89" s="21">
        <v>0.124716537026063</v>
      </c>
      <c r="J89" s="22"/>
      <c r="K89" s="21">
        <v>0.12095290043510901</v>
      </c>
      <c r="L89" s="21">
        <v>0.108887549002131</v>
      </c>
      <c r="M89" s="21">
        <v>0.134153893543282</v>
      </c>
      <c r="N89" s="22"/>
      <c r="O89" s="21">
        <v>0.12660425421020699</v>
      </c>
      <c r="P89" s="21">
        <v>0.110563715845517</v>
      </c>
      <c r="Q89" s="21">
        <v>0.14459362704619799</v>
      </c>
      <c r="R89" s="22"/>
    </row>
    <row r="90" spans="1:18" ht="42.75" x14ac:dyDescent="0.25">
      <c r="A90" s="20" t="s">
        <v>485</v>
      </c>
      <c r="B90" s="20" t="s">
        <v>510</v>
      </c>
      <c r="C90" s="21">
        <v>3.5034556523612197E-2</v>
      </c>
      <c r="D90" s="21">
        <v>3.0783420553701001E-2</v>
      </c>
      <c r="E90" s="21">
        <v>3.98486297248032E-2</v>
      </c>
      <c r="F90" s="22"/>
      <c r="G90" s="21">
        <v>3.19294088992211E-2</v>
      </c>
      <c r="H90" s="21">
        <v>2.6164130424253799E-2</v>
      </c>
      <c r="I90" s="21">
        <v>3.8914304976531602E-2</v>
      </c>
      <c r="J90" s="22"/>
      <c r="K90" s="21">
        <v>3.5417711125898498E-2</v>
      </c>
      <c r="L90" s="21">
        <v>2.8919337569447399E-2</v>
      </c>
      <c r="M90" s="21">
        <v>4.3311186098057501E-2</v>
      </c>
      <c r="N90" s="22"/>
      <c r="O90" s="21">
        <v>4.0269818981158702E-2</v>
      </c>
      <c r="P90" s="21">
        <v>3.05389805129406E-2</v>
      </c>
      <c r="Q90" s="21">
        <v>5.2931968300571099E-2</v>
      </c>
      <c r="R90" s="22"/>
    </row>
    <row r="91" spans="1:18" ht="57" x14ac:dyDescent="0.25">
      <c r="A91" s="20" t="s">
        <v>485</v>
      </c>
      <c r="B91" s="20" t="s">
        <v>511</v>
      </c>
      <c r="C91" s="21">
        <v>0.248469369905404</v>
      </c>
      <c r="D91" s="21">
        <v>0.23815343229000099</v>
      </c>
      <c r="E91" s="21">
        <v>0.25908019699741403</v>
      </c>
      <c r="F91" s="22"/>
      <c r="G91" s="21">
        <v>0.257765993831649</v>
      </c>
      <c r="H91" s="21">
        <v>0.24172283014809101</v>
      </c>
      <c r="I91" s="21">
        <v>0.27448850202414898</v>
      </c>
      <c r="J91" s="22"/>
      <c r="K91" s="21">
        <v>0.25310267141096099</v>
      </c>
      <c r="L91" s="21">
        <v>0.236167904563584</v>
      </c>
      <c r="M91" s="21">
        <v>0.27082122184074098</v>
      </c>
      <c r="N91" s="22"/>
      <c r="O91" s="21">
        <v>0.22125228424469501</v>
      </c>
      <c r="P91" s="21">
        <v>0.20081676764887099</v>
      </c>
      <c r="Q91" s="21">
        <v>0.24313469780809399</v>
      </c>
      <c r="R91" s="22"/>
    </row>
    <row r="92" spans="1:18" ht="57" x14ac:dyDescent="0.25">
      <c r="A92" s="20" t="s">
        <v>485</v>
      </c>
      <c r="B92" s="20" t="s">
        <v>512</v>
      </c>
      <c r="C92" s="21">
        <v>0.380303514606191</v>
      </c>
      <c r="D92" s="21">
        <v>0.36834381002486699</v>
      </c>
      <c r="E92" s="21">
        <v>0.39241029838809299</v>
      </c>
      <c r="F92" s="22"/>
      <c r="G92" s="21">
        <v>0.381139747423417</v>
      </c>
      <c r="H92" s="21">
        <v>0.36221419058715099</v>
      </c>
      <c r="I92" s="21">
        <v>0.400433306815626</v>
      </c>
      <c r="J92" s="22"/>
      <c r="K92" s="21">
        <v>0.391418317364499</v>
      </c>
      <c r="L92" s="21">
        <v>0.37288779809952199</v>
      </c>
      <c r="M92" s="21">
        <v>0.410267257156889</v>
      </c>
      <c r="N92" s="22"/>
      <c r="O92" s="21">
        <v>0.35649231325383202</v>
      </c>
      <c r="P92" s="21">
        <v>0.33101256641412402</v>
      </c>
      <c r="Q92" s="21">
        <v>0.38281105930557802</v>
      </c>
      <c r="R92" s="22"/>
    </row>
    <row r="93" spans="1:18" ht="28.5" x14ac:dyDescent="0.25">
      <c r="A93" s="20" t="s">
        <v>485</v>
      </c>
      <c r="B93" s="20" t="s">
        <v>513</v>
      </c>
      <c r="C93" s="21">
        <v>0.14990776496146799</v>
      </c>
      <c r="D93" s="21">
        <v>0.14114102994670499</v>
      </c>
      <c r="E93" s="21">
        <v>0.159118147265777</v>
      </c>
      <c r="F93" s="22"/>
      <c r="G93" s="21">
        <v>0.16051378498103</v>
      </c>
      <c r="H93" s="21">
        <v>0.14727035058190699</v>
      </c>
      <c r="I93" s="21">
        <v>0.174704155295513</v>
      </c>
      <c r="J93" s="22"/>
      <c r="K93" s="21">
        <v>0.13752788263816201</v>
      </c>
      <c r="L93" s="21">
        <v>0.124849229227129</v>
      </c>
      <c r="M93" s="21">
        <v>0.15127152142</v>
      </c>
      <c r="N93" s="22"/>
      <c r="O93" s="21">
        <v>0.15413420527181501</v>
      </c>
      <c r="P93" s="21">
        <v>0.13474280571111</v>
      </c>
      <c r="Q93" s="21">
        <v>0.175749460752265</v>
      </c>
      <c r="R93" s="22"/>
    </row>
    <row r="94" spans="1:18" ht="71.25" x14ac:dyDescent="0.25">
      <c r="A94" s="20" t="s">
        <v>485</v>
      </c>
      <c r="B94" s="20" t="s">
        <v>514</v>
      </c>
      <c r="C94" s="21">
        <v>2.0613792458445201E-2</v>
      </c>
      <c r="D94" s="21">
        <v>1.7057298140903999E-2</v>
      </c>
      <c r="E94" s="21">
        <v>2.4893046285347699E-2</v>
      </c>
      <c r="F94" s="22"/>
      <c r="G94" s="21">
        <v>2.2351356865730101E-2</v>
      </c>
      <c r="H94" s="21">
        <v>1.61229052378077E-2</v>
      </c>
      <c r="I94" s="21">
        <v>3.0910333640188001E-2</v>
      </c>
      <c r="J94" s="22"/>
      <c r="K94" s="21">
        <v>2.2074608323582399E-2</v>
      </c>
      <c r="L94" s="21">
        <v>1.69088122149595E-2</v>
      </c>
      <c r="M94" s="21">
        <v>2.8772412617097599E-2</v>
      </c>
      <c r="N94" s="22"/>
      <c r="O94" s="21">
        <v>1.4339004318243901E-2</v>
      </c>
      <c r="P94" s="21">
        <v>9.4282883339923997E-3</v>
      </c>
      <c r="Q94" s="21">
        <v>2.1751298814874701E-2</v>
      </c>
      <c r="R94" s="22"/>
    </row>
    <row r="95" spans="1:18" ht="28.5" x14ac:dyDescent="0.25">
      <c r="A95" s="20" t="s">
        <v>485</v>
      </c>
      <c r="B95" s="20" t="s">
        <v>515</v>
      </c>
      <c r="C95" s="21">
        <v>1.4751852799481199E-2</v>
      </c>
      <c r="D95" s="21">
        <v>1.20555539839102E-2</v>
      </c>
      <c r="E95" s="21">
        <v>1.80401836588053E-2</v>
      </c>
      <c r="F95" s="22"/>
      <c r="G95" s="21">
        <v>6.9387795207717E-3</v>
      </c>
      <c r="H95" s="21">
        <v>4.1908919533596E-3</v>
      </c>
      <c r="I95" s="21">
        <v>1.14676556662755E-2</v>
      </c>
      <c r="J95" s="22"/>
      <c r="K95" s="21">
        <v>1.0725882416433E-2</v>
      </c>
      <c r="L95" s="21">
        <v>7.6111923408835004E-3</v>
      </c>
      <c r="M95" s="21">
        <v>1.5095792687909599E-2</v>
      </c>
      <c r="N95" s="22"/>
      <c r="O95" s="21">
        <v>3.7889339091286597E-2</v>
      </c>
      <c r="P95" s="21">
        <v>2.89759799729962E-2</v>
      </c>
      <c r="Q95" s="21">
        <v>4.9405050619935602E-2</v>
      </c>
      <c r="R95" s="22"/>
    </row>
    <row r="96" spans="1:18" ht="42.75" x14ac:dyDescent="0.25">
      <c r="A96" s="20" t="s">
        <v>485</v>
      </c>
      <c r="B96" s="20" t="s">
        <v>516</v>
      </c>
      <c r="C96" s="21">
        <v>8.9142192988428005E-3</v>
      </c>
      <c r="D96" s="21">
        <v>6.8410778647102002E-3</v>
      </c>
      <c r="E96" s="21">
        <v>1.1608268793219899E-2</v>
      </c>
      <c r="F96" s="22"/>
      <c r="G96" s="21">
        <v>7.8129788799334993E-3</v>
      </c>
      <c r="H96" s="21">
        <v>4.8099618270916996E-3</v>
      </c>
      <c r="I96" s="21">
        <v>1.2667014108246701E-2</v>
      </c>
      <c r="J96" s="22"/>
      <c r="K96" s="21">
        <v>6.7979954206528002E-3</v>
      </c>
      <c r="L96" s="21">
        <v>4.1356099393283999E-3</v>
      </c>
      <c r="M96" s="21">
        <v>1.1155148346383099E-2</v>
      </c>
      <c r="N96" s="22"/>
      <c r="O96" s="21">
        <v>1.52681659020055E-2</v>
      </c>
      <c r="P96" s="21">
        <v>1.01303792538471E-2</v>
      </c>
      <c r="Q96" s="21">
        <v>2.2951248248815E-2</v>
      </c>
      <c r="R96" s="22"/>
    </row>
    <row r="97" spans="1:18" x14ac:dyDescent="0.25">
      <c r="A97" s="20" t="s">
        <v>485</v>
      </c>
      <c r="B97" s="20" t="s">
        <v>517</v>
      </c>
      <c r="C97" s="21">
        <v>1.35524739482523E-2</v>
      </c>
      <c r="D97" s="21">
        <v>1.12660178140747E-2</v>
      </c>
      <c r="E97" s="21">
        <v>1.6295322131043899E-2</v>
      </c>
      <c r="F97" s="22"/>
      <c r="G97" s="21">
        <v>1.31233470627324E-2</v>
      </c>
      <c r="H97" s="21">
        <v>9.9673229803860994E-3</v>
      </c>
      <c r="I97" s="21">
        <v>1.7261262319933902E-2</v>
      </c>
      <c r="J97" s="22"/>
      <c r="K97" s="21">
        <v>1.2002257338159201E-2</v>
      </c>
      <c r="L97" s="21">
        <v>8.7774472073381005E-3</v>
      </c>
      <c r="M97" s="21">
        <v>1.63922605961692E-2</v>
      </c>
      <c r="N97" s="22"/>
      <c r="O97" s="21">
        <v>1.74773624487592E-2</v>
      </c>
      <c r="P97" s="21">
        <v>1.2141099428390501E-2</v>
      </c>
      <c r="Q97" s="21">
        <v>2.50994312194729E-2</v>
      </c>
      <c r="R97" s="22"/>
    </row>
    <row r="98" spans="1:18" x14ac:dyDescent="0.25">
      <c r="A98" s="20" t="s">
        <v>485</v>
      </c>
      <c r="B98" s="20" t="s">
        <v>518</v>
      </c>
      <c r="C98" s="21">
        <v>8.2066818217609999E-3</v>
      </c>
      <c r="D98" s="21">
        <v>6.3703146846418998E-3</v>
      </c>
      <c r="E98" s="21">
        <v>1.05667879237088E-2</v>
      </c>
      <c r="F98" s="22"/>
      <c r="G98" s="21">
        <v>4.4697607540379004E-3</v>
      </c>
      <c r="H98" s="21">
        <v>2.8406132935390998E-3</v>
      </c>
      <c r="I98" s="21">
        <v>7.0266721890787998E-3</v>
      </c>
      <c r="J98" s="22"/>
      <c r="K98" s="21">
        <v>8.1860654060280993E-3</v>
      </c>
      <c r="L98" s="21">
        <v>5.6727298754262996E-3</v>
      </c>
      <c r="M98" s="21">
        <v>1.1799734139394001E-2</v>
      </c>
      <c r="N98" s="22"/>
      <c r="O98" s="21">
        <v>1.5469077933998401E-2</v>
      </c>
      <c r="P98" s="21">
        <v>9.9877550800802004E-3</v>
      </c>
      <c r="Q98" s="21">
        <v>2.3885996181846302E-2</v>
      </c>
      <c r="R98" s="22"/>
    </row>
    <row r="99" spans="1:18" x14ac:dyDescent="0.25">
      <c r="A99" s="20" t="s">
        <v>485</v>
      </c>
      <c r="B99" s="20" t="s">
        <v>519</v>
      </c>
      <c r="C99" s="21">
        <v>1.7073958109156001E-3</v>
      </c>
      <c r="D99" s="21">
        <v>9.9173494603920008E-4</v>
      </c>
      <c r="E99" s="21">
        <v>2.9379767527953002E-3</v>
      </c>
      <c r="F99" s="22"/>
      <c r="G99" s="21">
        <v>2.2876758711702998E-3</v>
      </c>
      <c r="H99" s="21">
        <v>9.6825764123080005E-4</v>
      </c>
      <c r="I99" s="21">
        <v>5.3953194335950002E-3</v>
      </c>
      <c r="J99" s="22"/>
      <c r="K99" s="21">
        <v>1.5981711634693999E-3</v>
      </c>
      <c r="L99" s="21">
        <v>7.6283348026169996E-4</v>
      </c>
      <c r="M99" s="21">
        <v>3.3451796782026999E-3</v>
      </c>
      <c r="N99" s="22"/>
      <c r="O99" s="21">
        <v>8.0417434399909999E-4</v>
      </c>
      <c r="P99" s="21">
        <v>2.725312565045E-4</v>
      </c>
      <c r="Q99" s="21">
        <v>2.3704664271947998E-3</v>
      </c>
      <c r="R99" s="22"/>
    </row>
    <row r="100" spans="1:18" x14ac:dyDescent="0.25">
      <c r="A100" s="20" t="s">
        <v>485</v>
      </c>
      <c r="B100" s="20" t="s">
        <v>520</v>
      </c>
      <c r="C100" s="21">
        <v>9.8441137791102897E-5</v>
      </c>
      <c r="D100" s="21">
        <v>2.91530362211046E-5</v>
      </c>
      <c r="E100" s="21">
        <v>3.3235172905459999E-4</v>
      </c>
      <c r="F100" s="22"/>
      <c r="G100" s="21">
        <v>4.9046343077993299E-5</v>
      </c>
      <c r="H100" s="21">
        <v>6.8913771693953097E-6</v>
      </c>
      <c r="I100" s="21">
        <v>3.4897576516859999E-4</v>
      </c>
      <c r="J100" s="22"/>
      <c r="K100" s="21">
        <v>1.9553695704410001E-4</v>
      </c>
      <c r="L100" s="21">
        <v>4.6506189104536898E-5</v>
      </c>
      <c r="M100" s="21">
        <v>8.2174975536549995E-4</v>
      </c>
      <c r="N100" s="22"/>
      <c r="O100" s="21">
        <v>0</v>
      </c>
      <c r="P100" s="22"/>
      <c r="Q100" s="22"/>
      <c r="R100" s="22"/>
    </row>
    <row r="101" spans="1:18" x14ac:dyDescent="0.25">
      <c r="A101" s="17" t="s">
        <v>486</v>
      </c>
      <c r="B101" s="17" t="s">
        <v>509</v>
      </c>
      <c r="C101" s="18">
        <v>6.2911782590060694E-2</v>
      </c>
      <c r="D101" s="18">
        <v>4.9993855232823299E-2</v>
      </c>
      <c r="E101" s="18">
        <v>7.8890393992893701E-2</v>
      </c>
      <c r="F101" s="19"/>
      <c r="G101" s="18">
        <v>6.5769040621302802E-2</v>
      </c>
      <c r="H101" s="18">
        <v>4.5340422299128401E-2</v>
      </c>
      <c r="I101" s="18">
        <v>9.4490961070557794E-2</v>
      </c>
      <c r="J101" s="19"/>
      <c r="K101" s="18">
        <v>5.9517055930171002E-2</v>
      </c>
      <c r="L101" s="18">
        <v>4.21499052869432E-2</v>
      </c>
      <c r="M101" s="18">
        <v>8.3416860452705605E-2</v>
      </c>
      <c r="N101" s="19"/>
      <c r="O101" s="18">
        <v>6.2519763942514295E-2</v>
      </c>
      <c r="P101" s="18">
        <v>3.5752113089846702E-2</v>
      </c>
      <c r="Q101" s="18">
        <v>0.107102367182633</v>
      </c>
      <c r="R101" s="19"/>
    </row>
    <row r="102" spans="1:18" ht="42.75" x14ac:dyDescent="0.25">
      <c r="A102" s="17" t="s">
        <v>486</v>
      </c>
      <c r="B102" s="17" t="s">
        <v>510</v>
      </c>
      <c r="C102" s="18">
        <v>3.3463747132649997E-2</v>
      </c>
      <c r="D102" s="18">
        <v>2.54933741950461E-2</v>
      </c>
      <c r="E102" s="18">
        <v>4.38139802948413E-2</v>
      </c>
      <c r="F102" s="19"/>
      <c r="G102" s="18">
        <v>2.9533068567217099E-2</v>
      </c>
      <c r="H102" s="18">
        <v>2.0021974565299101E-2</v>
      </c>
      <c r="I102" s="18">
        <v>4.3362326625377701E-2</v>
      </c>
      <c r="J102" s="19"/>
      <c r="K102" s="18">
        <v>3.58026312130253E-2</v>
      </c>
      <c r="L102" s="18">
        <v>2.2394778054938499E-2</v>
      </c>
      <c r="M102" s="18">
        <v>5.6771660490866502E-2</v>
      </c>
      <c r="N102" s="19"/>
      <c r="O102" s="18">
        <v>4.16993594050728E-2</v>
      </c>
      <c r="P102" s="18">
        <v>1.9907355677200402E-2</v>
      </c>
      <c r="Q102" s="18">
        <v>8.5270974020413906E-2</v>
      </c>
      <c r="R102" s="24" t="s">
        <v>501</v>
      </c>
    </row>
    <row r="103" spans="1:18" ht="57" x14ac:dyDescent="0.25">
      <c r="A103" s="17" t="s">
        <v>486</v>
      </c>
      <c r="B103" s="17" t="s">
        <v>511</v>
      </c>
      <c r="C103" s="18">
        <v>0.17464574962552901</v>
      </c>
      <c r="D103" s="18">
        <v>0.157515417895886</v>
      </c>
      <c r="E103" s="18">
        <v>0.19321181442089699</v>
      </c>
      <c r="F103" s="19"/>
      <c r="G103" s="18">
        <v>0.18454448015148001</v>
      </c>
      <c r="H103" s="18">
        <v>0.16041958422302899</v>
      </c>
      <c r="I103" s="18">
        <v>0.21138398128935301</v>
      </c>
      <c r="J103" s="19"/>
      <c r="K103" s="18">
        <v>0.169877059994406</v>
      </c>
      <c r="L103" s="18">
        <v>0.14235938889222499</v>
      </c>
      <c r="M103" s="18">
        <v>0.20146433762450799</v>
      </c>
      <c r="N103" s="19"/>
      <c r="O103" s="18">
        <v>0.150203580332021</v>
      </c>
      <c r="P103" s="18">
        <v>0.10803398495564701</v>
      </c>
      <c r="Q103" s="18">
        <v>0.20504952239421201</v>
      </c>
      <c r="R103" s="19"/>
    </row>
    <row r="104" spans="1:18" ht="57" x14ac:dyDescent="0.25">
      <c r="A104" s="17" t="s">
        <v>486</v>
      </c>
      <c r="B104" s="17" t="s">
        <v>512</v>
      </c>
      <c r="C104" s="18">
        <v>0.498643267842591</v>
      </c>
      <c r="D104" s="18">
        <v>0.46843670968083301</v>
      </c>
      <c r="E104" s="18">
        <v>0.52885973277709697</v>
      </c>
      <c r="F104" s="19"/>
      <c r="G104" s="18">
        <v>0.48207526591500999</v>
      </c>
      <c r="H104" s="18">
        <v>0.44440799770860701</v>
      </c>
      <c r="I104" s="18">
        <v>0.519947359921067</v>
      </c>
      <c r="J104" s="19"/>
      <c r="K104" s="18">
        <v>0.50182711771520905</v>
      </c>
      <c r="L104" s="18">
        <v>0.458891954783199</v>
      </c>
      <c r="M104" s="18">
        <v>0.54473535190478595</v>
      </c>
      <c r="N104" s="19"/>
      <c r="O104" s="18">
        <v>0.55539295869580796</v>
      </c>
      <c r="P104" s="18">
        <v>0.482996369383764</v>
      </c>
      <c r="Q104" s="18">
        <v>0.62551202850190701</v>
      </c>
      <c r="R104" s="19"/>
    </row>
    <row r="105" spans="1:18" ht="28.5" x14ac:dyDescent="0.25">
      <c r="A105" s="17" t="s">
        <v>486</v>
      </c>
      <c r="B105" s="17" t="s">
        <v>513</v>
      </c>
      <c r="C105" s="18">
        <v>0.11270530501024199</v>
      </c>
      <c r="D105" s="18">
        <v>9.2578707162777593E-2</v>
      </c>
      <c r="E105" s="18">
        <v>0.13654899306332099</v>
      </c>
      <c r="F105" s="19"/>
      <c r="G105" s="18">
        <v>0.13799528152969101</v>
      </c>
      <c r="H105" s="18">
        <v>0.11045670733486</v>
      </c>
      <c r="I105" s="18">
        <v>0.171079203466621</v>
      </c>
      <c r="J105" s="19"/>
      <c r="K105" s="18">
        <v>0.103792968188087</v>
      </c>
      <c r="L105" s="18">
        <v>7.5797315596423498E-2</v>
      </c>
      <c r="M105" s="18">
        <v>0.140556212603477</v>
      </c>
      <c r="N105" s="19"/>
      <c r="O105" s="18">
        <v>3.9459458500365197E-2</v>
      </c>
      <c r="P105" s="18">
        <v>1.6574454823184499E-2</v>
      </c>
      <c r="Q105" s="18">
        <v>9.1018203958047203E-2</v>
      </c>
      <c r="R105" s="24" t="s">
        <v>501</v>
      </c>
    </row>
    <row r="106" spans="1:18" ht="71.25" x14ac:dyDescent="0.25">
      <c r="A106" s="17" t="s">
        <v>486</v>
      </c>
      <c r="B106" s="17" t="s">
        <v>514</v>
      </c>
      <c r="C106" s="18">
        <v>1.02734433790769E-2</v>
      </c>
      <c r="D106" s="18">
        <v>5.7256168920770002E-3</v>
      </c>
      <c r="E106" s="18">
        <v>1.8366854903016899E-2</v>
      </c>
      <c r="F106" s="19"/>
      <c r="G106" s="18">
        <v>6.8822292981197001E-3</v>
      </c>
      <c r="H106" s="18">
        <v>2.4349877796369999E-3</v>
      </c>
      <c r="I106" s="18">
        <v>1.92947733935818E-2</v>
      </c>
      <c r="J106" s="19"/>
      <c r="K106" s="18">
        <v>1.7329607987223501E-2</v>
      </c>
      <c r="L106" s="18">
        <v>8.3580688155481999E-3</v>
      </c>
      <c r="M106" s="18">
        <v>3.5585605453335299E-2</v>
      </c>
      <c r="N106" s="19"/>
      <c r="O106" s="18">
        <v>7.4503906727050001E-4</v>
      </c>
      <c r="P106" s="18">
        <v>1.0304594868490001E-4</v>
      </c>
      <c r="Q106" s="18">
        <v>5.3652924537976997E-3</v>
      </c>
      <c r="R106" s="19"/>
    </row>
    <row r="107" spans="1:18" ht="28.5" x14ac:dyDescent="0.25">
      <c r="A107" s="17" t="s">
        <v>486</v>
      </c>
      <c r="B107" s="17" t="s">
        <v>515</v>
      </c>
      <c r="C107" s="18">
        <v>1.006915582295E-2</v>
      </c>
      <c r="D107" s="18">
        <v>5.9924478145251996E-3</v>
      </c>
      <c r="E107" s="18">
        <v>1.6872203688922598E-2</v>
      </c>
      <c r="F107" s="19"/>
      <c r="G107" s="18">
        <v>7.2057549028947997E-3</v>
      </c>
      <c r="H107" s="18">
        <v>2.9222035318447002E-3</v>
      </c>
      <c r="I107" s="18">
        <v>1.7657211335484001E-2</v>
      </c>
      <c r="J107" s="19"/>
      <c r="K107" s="18">
        <v>1.61314500650524E-2</v>
      </c>
      <c r="L107" s="18">
        <v>8.1274467818597002E-3</v>
      </c>
      <c r="M107" s="18">
        <v>3.17654472879913E-2</v>
      </c>
      <c r="N107" s="19"/>
      <c r="O107" s="18">
        <v>1.6792218068176E-3</v>
      </c>
      <c r="P107" s="18">
        <v>2.316503958424E-4</v>
      </c>
      <c r="Q107" s="18">
        <v>1.20634437480394E-2</v>
      </c>
      <c r="R107" s="24" t="s">
        <v>501</v>
      </c>
    </row>
    <row r="108" spans="1:18" ht="42.75" x14ac:dyDescent="0.25">
      <c r="A108" s="17" t="s">
        <v>486</v>
      </c>
      <c r="B108" s="17" t="s">
        <v>516</v>
      </c>
      <c r="C108" s="18">
        <v>2.58445895513057E-2</v>
      </c>
      <c r="D108" s="18">
        <v>1.8561235439779701E-2</v>
      </c>
      <c r="E108" s="18">
        <v>3.5881415496870399E-2</v>
      </c>
      <c r="F108" s="19"/>
      <c r="G108" s="18">
        <v>9.5263563005278992E-3</v>
      </c>
      <c r="H108" s="18">
        <v>3.5865486718771001E-3</v>
      </c>
      <c r="I108" s="18">
        <v>2.5055920007230399E-2</v>
      </c>
      <c r="J108" s="19"/>
      <c r="K108" s="18">
        <v>2.85500746413716E-2</v>
      </c>
      <c r="L108" s="18">
        <v>1.6898248219447801E-2</v>
      </c>
      <c r="M108" s="18">
        <v>4.7845161090469601E-2</v>
      </c>
      <c r="N108" s="19"/>
      <c r="O108" s="18">
        <v>8.3159601564433902E-2</v>
      </c>
      <c r="P108" s="18">
        <v>5.1941322805955203E-2</v>
      </c>
      <c r="Q108" s="18">
        <v>0.13055712603564501</v>
      </c>
      <c r="R108" s="19"/>
    </row>
    <row r="109" spans="1:18" x14ac:dyDescent="0.25">
      <c r="A109" s="17" t="s">
        <v>486</v>
      </c>
      <c r="B109" s="17" t="s">
        <v>517</v>
      </c>
      <c r="C109" s="18">
        <v>6.77932312218123E-2</v>
      </c>
      <c r="D109" s="18">
        <v>5.7403771094605899E-2</v>
      </c>
      <c r="E109" s="18">
        <v>7.9903671616263605E-2</v>
      </c>
      <c r="F109" s="19"/>
      <c r="G109" s="18">
        <v>7.3411922417691802E-2</v>
      </c>
      <c r="H109" s="18">
        <v>5.9775447513790901E-2</v>
      </c>
      <c r="I109" s="18">
        <v>8.98619429780384E-2</v>
      </c>
      <c r="J109" s="19"/>
      <c r="K109" s="18">
        <v>6.2365562204468698E-2</v>
      </c>
      <c r="L109" s="18">
        <v>4.5924567496568598E-2</v>
      </c>
      <c r="M109" s="18">
        <v>8.4173152391266201E-2</v>
      </c>
      <c r="N109" s="19"/>
      <c r="O109" s="18">
        <v>6.2902325594222194E-2</v>
      </c>
      <c r="P109" s="18">
        <v>3.64993454344512E-2</v>
      </c>
      <c r="Q109" s="18">
        <v>0.106297619132469</v>
      </c>
      <c r="R109" s="19"/>
    </row>
    <row r="110" spans="1:18" x14ac:dyDescent="0.25">
      <c r="A110" s="17" t="s">
        <v>486</v>
      </c>
      <c r="B110" s="17" t="s">
        <v>518</v>
      </c>
      <c r="C110" s="18">
        <v>2.1530784410763999E-3</v>
      </c>
      <c r="D110" s="18">
        <v>1.1004261489274E-3</v>
      </c>
      <c r="E110" s="18">
        <v>4.2084408525028998E-3</v>
      </c>
      <c r="F110" s="19"/>
      <c r="G110" s="18">
        <v>7.5329651748009998E-4</v>
      </c>
      <c r="H110" s="18">
        <v>2.2443455546610001E-4</v>
      </c>
      <c r="I110" s="18">
        <v>2.5252314153709002E-3</v>
      </c>
      <c r="J110" s="19"/>
      <c r="K110" s="18">
        <v>4.0763497266261004E-3</v>
      </c>
      <c r="L110" s="18">
        <v>1.7800650383290001E-3</v>
      </c>
      <c r="M110" s="18">
        <v>9.3072235820315999E-3</v>
      </c>
      <c r="N110" s="19"/>
      <c r="O110" s="18">
        <v>1.4861492559789999E-3</v>
      </c>
      <c r="P110" s="18">
        <v>2.068942413562E-4</v>
      </c>
      <c r="Q110" s="18">
        <v>1.0591417264765099E-2</v>
      </c>
      <c r="R110" s="24" t="s">
        <v>501</v>
      </c>
    </row>
    <row r="111" spans="1:18" x14ac:dyDescent="0.25">
      <c r="A111" s="17" t="s">
        <v>486</v>
      </c>
      <c r="B111" s="17" t="s">
        <v>519</v>
      </c>
      <c r="C111" s="18">
        <v>1.4966493827063001E-3</v>
      </c>
      <c r="D111" s="18">
        <v>6.9128592012660005E-4</v>
      </c>
      <c r="E111" s="18">
        <v>3.2372396863180998E-3</v>
      </c>
      <c r="F111" s="19"/>
      <c r="G111" s="18">
        <v>2.303303778586E-3</v>
      </c>
      <c r="H111" s="18">
        <v>9.4284366108030005E-4</v>
      </c>
      <c r="I111" s="18">
        <v>5.6157820494925998E-3</v>
      </c>
      <c r="J111" s="19"/>
      <c r="K111" s="18">
        <v>7.3012233435919998E-4</v>
      </c>
      <c r="L111" s="18">
        <v>1.019597448747E-4</v>
      </c>
      <c r="M111" s="18">
        <v>5.2081665461261003E-3</v>
      </c>
      <c r="N111" s="19"/>
      <c r="O111" s="18">
        <v>7.5254183549549995E-4</v>
      </c>
      <c r="P111" s="18">
        <v>1.039611944591E-4</v>
      </c>
      <c r="Q111" s="18">
        <v>5.4254544232441998E-3</v>
      </c>
      <c r="R111" s="19"/>
    </row>
    <row r="112" spans="1:18" x14ac:dyDescent="0.25">
      <c r="A112" s="17" t="s">
        <v>486</v>
      </c>
      <c r="B112" s="17" t="s">
        <v>520</v>
      </c>
      <c r="C112" s="18">
        <v>0</v>
      </c>
      <c r="D112" s="19"/>
      <c r="E112" s="19"/>
      <c r="F112" s="19"/>
      <c r="G112" s="18">
        <v>0</v>
      </c>
      <c r="H112" s="19"/>
      <c r="I112" s="19"/>
      <c r="J112" s="19"/>
      <c r="K112" s="18">
        <v>0</v>
      </c>
      <c r="L112" s="19"/>
      <c r="M112" s="19"/>
      <c r="N112" s="19"/>
      <c r="O112" s="18">
        <v>0</v>
      </c>
      <c r="P112" s="19"/>
      <c r="Q112" s="19"/>
      <c r="R112" s="19"/>
    </row>
    <row r="113" spans="1:18" x14ac:dyDescent="0.25">
      <c r="A113" s="20" t="s">
        <v>487</v>
      </c>
      <c r="B113" s="20" t="s">
        <v>509</v>
      </c>
      <c r="C113" s="21">
        <v>3.86457562982803E-2</v>
      </c>
      <c r="D113" s="21">
        <v>3.0673694885187501E-2</v>
      </c>
      <c r="E113" s="21">
        <v>4.8585896057995299E-2</v>
      </c>
      <c r="F113" s="22"/>
      <c r="G113" s="21">
        <v>4.6262523625394202E-2</v>
      </c>
      <c r="H113" s="21">
        <v>3.4631596672670899E-2</v>
      </c>
      <c r="I113" s="21">
        <v>6.1550610468019497E-2</v>
      </c>
      <c r="J113" s="22"/>
      <c r="K113" s="21">
        <v>2.4779418121652502E-2</v>
      </c>
      <c r="L113" s="21">
        <v>1.6203758277078099E-2</v>
      </c>
      <c r="M113" s="21">
        <v>3.7719638086743702E-2</v>
      </c>
      <c r="N113" s="22"/>
      <c r="O113" s="21">
        <v>4.5021423499451402E-2</v>
      </c>
      <c r="P113" s="21">
        <v>2.1942805689188001E-2</v>
      </c>
      <c r="Q113" s="21">
        <v>9.0136279937399602E-2</v>
      </c>
      <c r="R113" s="24" t="s">
        <v>501</v>
      </c>
    </row>
    <row r="114" spans="1:18" ht="42.75" x14ac:dyDescent="0.25">
      <c r="A114" s="20" t="s">
        <v>487</v>
      </c>
      <c r="B114" s="20" t="s">
        <v>510</v>
      </c>
      <c r="C114" s="21">
        <v>2.4356895880446601E-2</v>
      </c>
      <c r="D114" s="21">
        <v>1.8625721774696499E-2</v>
      </c>
      <c r="E114" s="21">
        <v>3.1794430963825303E-2</v>
      </c>
      <c r="F114" s="22"/>
      <c r="G114" s="21">
        <v>2.16839011332557E-2</v>
      </c>
      <c r="H114" s="21">
        <v>1.5547910588377701E-2</v>
      </c>
      <c r="I114" s="21">
        <v>3.0167257434982098E-2</v>
      </c>
      <c r="J114" s="22"/>
      <c r="K114" s="21">
        <v>2.80689830804111E-2</v>
      </c>
      <c r="L114" s="21">
        <v>1.7640643650940799E-2</v>
      </c>
      <c r="M114" s="21">
        <v>4.4383551318222303E-2</v>
      </c>
      <c r="N114" s="22"/>
      <c r="O114" s="21">
        <v>2.6923857585788E-2</v>
      </c>
      <c r="P114" s="21">
        <v>1.2079569788157E-2</v>
      </c>
      <c r="Q114" s="21">
        <v>5.8921943870103403E-2</v>
      </c>
      <c r="R114" s="24" t="s">
        <v>501</v>
      </c>
    </row>
    <row r="115" spans="1:18" ht="57" x14ac:dyDescent="0.25">
      <c r="A115" s="20" t="s">
        <v>487</v>
      </c>
      <c r="B115" s="20" t="s">
        <v>511</v>
      </c>
      <c r="C115" s="21">
        <v>0.13458241085053199</v>
      </c>
      <c r="D115" s="21">
        <v>0.11926854478509701</v>
      </c>
      <c r="E115" s="21">
        <v>0.151524264931296</v>
      </c>
      <c r="F115" s="22"/>
      <c r="G115" s="21">
        <v>0.14720375775665201</v>
      </c>
      <c r="H115" s="21">
        <v>0.12640341153619999</v>
      </c>
      <c r="I115" s="21">
        <v>0.17075787027761599</v>
      </c>
      <c r="J115" s="22"/>
      <c r="K115" s="21">
        <v>0.120769669909919</v>
      </c>
      <c r="L115" s="21">
        <v>9.7514644378672397E-2</v>
      </c>
      <c r="M115" s="21">
        <v>0.14865698941028899</v>
      </c>
      <c r="N115" s="22"/>
      <c r="O115" s="21">
        <v>0.106996622272626</v>
      </c>
      <c r="P115" s="21">
        <v>6.9015887700697207E-2</v>
      </c>
      <c r="Q115" s="21">
        <v>0.162236496927602</v>
      </c>
      <c r="R115" s="22"/>
    </row>
    <row r="116" spans="1:18" ht="57" x14ac:dyDescent="0.25">
      <c r="A116" s="20" t="s">
        <v>487</v>
      </c>
      <c r="B116" s="20" t="s">
        <v>512</v>
      </c>
      <c r="C116" s="21">
        <v>0.52271524780612799</v>
      </c>
      <c r="D116" s="21">
        <v>0.495385074994806</v>
      </c>
      <c r="E116" s="21">
        <v>0.54991007833998695</v>
      </c>
      <c r="F116" s="22"/>
      <c r="G116" s="21">
        <v>0.506781697482652</v>
      </c>
      <c r="H116" s="21">
        <v>0.47115270103235002</v>
      </c>
      <c r="I116" s="21">
        <v>0.54234194330852903</v>
      </c>
      <c r="J116" s="22"/>
      <c r="K116" s="21">
        <v>0.55119477307973797</v>
      </c>
      <c r="L116" s="21">
        <v>0.51069052135731496</v>
      </c>
      <c r="M116" s="21">
        <v>0.59103118326017101</v>
      </c>
      <c r="N116" s="22"/>
      <c r="O116" s="21">
        <v>0.51157401357480803</v>
      </c>
      <c r="P116" s="21">
        <v>0.42792791183192302</v>
      </c>
      <c r="Q116" s="21">
        <v>0.59457691577218297</v>
      </c>
      <c r="R116" s="22"/>
    </row>
    <row r="117" spans="1:18" ht="28.5" x14ac:dyDescent="0.25">
      <c r="A117" s="20" t="s">
        <v>487</v>
      </c>
      <c r="B117" s="20" t="s">
        <v>513</v>
      </c>
      <c r="C117" s="21">
        <v>9.8733369435533999E-2</v>
      </c>
      <c r="D117" s="21">
        <v>8.3051323446904399E-2</v>
      </c>
      <c r="E117" s="21">
        <v>0.116998726324581</v>
      </c>
      <c r="F117" s="22"/>
      <c r="G117" s="21">
        <v>0.110262975322285</v>
      </c>
      <c r="H117" s="21">
        <v>8.94989367673176E-2</v>
      </c>
      <c r="I117" s="21">
        <v>0.13512938788581599</v>
      </c>
      <c r="J117" s="22"/>
      <c r="K117" s="21">
        <v>8.2448306946175304E-2</v>
      </c>
      <c r="L117" s="21">
        <v>6.2584228690759094E-2</v>
      </c>
      <c r="M117" s="21">
        <v>0.10789154434027</v>
      </c>
      <c r="N117" s="22"/>
      <c r="O117" s="21">
        <v>8.8799548879440096E-2</v>
      </c>
      <c r="P117" s="21">
        <v>4.5572788121830403E-2</v>
      </c>
      <c r="Q117" s="21">
        <v>0.16590083343916301</v>
      </c>
      <c r="R117" s="24" t="s">
        <v>501</v>
      </c>
    </row>
    <row r="118" spans="1:18" ht="71.25" x14ac:dyDescent="0.25">
      <c r="A118" s="20" t="s">
        <v>487</v>
      </c>
      <c r="B118" s="20" t="s">
        <v>514</v>
      </c>
      <c r="C118" s="21">
        <v>8.5452529186660006E-3</v>
      </c>
      <c r="D118" s="21">
        <v>5.1922310288735002E-3</v>
      </c>
      <c r="E118" s="21">
        <v>1.403303389467E-2</v>
      </c>
      <c r="F118" s="22"/>
      <c r="G118" s="21">
        <v>8.9052064775842002E-3</v>
      </c>
      <c r="H118" s="21">
        <v>4.3192187457634004E-3</v>
      </c>
      <c r="I118" s="21">
        <v>1.8271075388141499E-2</v>
      </c>
      <c r="J118" s="22"/>
      <c r="K118" s="21">
        <v>9.5872337806866999E-3</v>
      </c>
      <c r="L118" s="21">
        <v>4.8206382569033002E-3</v>
      </c>
      <c r="M118" s="21">
        <v>1.8977112553122101E-2</v>
      </c>
      <c r="N118" s="22"/>
      <c r="O118" s="21">
        <v>1.7809763813195999E-3</v>
      </c>
      <c r="P118" s="21">
        <v>2.4436094861849999E-4</v>
      </c>
      <c r="Q118" s="21">
        <v>1.2856039217987799E-2</v>
      </c>
      <c r="R118" s="24" t="s">
        <v>501</v>
      </c>
    </row>
    <row r="119" spans="1:18" ht="28.5" x14ac:dyDescent="0.25">
      <c r="A119" s="20" t="s">
        <v>487</v>
      </c>
      <c r="B119" s="20" t="s">
        <v>515</v>
      </c>
      <c r="C119" s="21">
        <v>4.5250207699852E-3</v>
      </c>
      <c r="D119" s="21">
        <v>2.4207479233732E-3</v>
      </c>
      <c r="E119" s="21">
        <v>8.4429844259016999E-3</v>
      </c>
      <c r="F119" s="22"/>
      <c r="G119" s="21">
        <v>2.3303428085597001E-3</v>
      </c>
      <c r="H119" s="21">
        <v>9.1469393102749995E-4</v>
      </c>
      <c r="I119" s="21">
        <v>5.9239649034294999E-3</v>
      </c>
      <c r="J119" s="22"/>
      <c r="K119" s="21">
        <v>4.2210594311625996E-3</v>
      </c>
      <c r="L119" s="21">
        <v>1.3393201140160999E-3</v>
      </c>
      <c r="M119" s="21">
        <v>1.32211866176475E-2</v>
      </c>
      <c r="N119" s="22"/>
      <c r="O119" s="21">
        <v>2.0585783855654901E-2</v>
      </c>
      <c r="P119" s="21">
        <v>6.7815076194694002E-3</v>
      </c>
      <c r="Q119" s="21">
        <v>6.0770430091433299E-2</v>
      </c>
      <c r="R119" s="24" t="s">
        <v>501</v>
      </c>
    </row>
    <row r="120" spans="1:18" ht="42.75" x14ac:dyDescent="0.25">
      <c r="A120" s="20" t="s">
        <v>487</v>
      </c>
      <c r="B120" s="20" t="s">
        <v>516</v>
      </c>
      <c r="C120" s="21">
        <v>1.0352490219094901E-2</v>
      </c>
      <c r="D120" s="21">
        <v>6.2961755944020001E-3</v>
      </c>
      <c r="E120" s="21">
        <v>1.69774398288551E-2</v>
      </c>
      <c r="F120" s="22"/>
      <c r="G120" s="21">
        <v>6.8992913079748003E-3</v>
      </c>
      <c r="H120" s="21">
        <v>2.6845524681205E-3</v>
      </c>
      <c r="I120" s="21">
        <v>1.76142870166816E-2</v>
      </c>
      <c r="J120" s="22"/>
      <c r="K120" s="21">
        <v>1.11404528175197E-2</v>
      </c>
      <c r="L120" s="21">
        <v>4.9850292064646E-3</v>
      </c>
      <c r="M120" s="21">
        <v>2.47077471298741E-2</v>
      </c>
      <c r="N120" s="22"/>
      <c r="O120" s="21">
        <v>3.0352003185084801E-2</v>
      </c>
      <c r="P120" s="21">
        <v>1.3299727305583899E-2</v>
      </c>
      <c r="Q120" s="21">
        <v>6.7766306595584802E-2</v>
      </c>
      <c r="R120" s="24" t="s">
        <v>501</v>
      </c>
    </row>
    <row r="121" spans="1:18" x14ac:dyDescent="0.25">
      <c r="A121" s="20" t="s">
        <v>487</v>
      </c>
      <c r="B121" s="20" t="s">
        <v>517</v>
      </c>
      <c r="C121" s="21">
        <v>0.150552017090992</v>
      </c>
      <c r="D121" s="21">
        <v>0.13409572334203401</v>
      </c>
      <c r="E121" s="21">
        <v>0.168634533731508</v>
      </c>
      <c r="F121" s="22"/>
      <c r="G121" s="21">
        <v>0.146667166181565</v>
      </c>
      <c r="H121" s="21">
        <v>0.124205133691459</v>
      </c>
      <c r="I121" s="21">
        <v>0.17239177314708001</v>
      </c>
      <c r="J121" s="22"/>
      <c r="K121" s="21">
        <v>0.155164156230925</v>
      </c>
      <c r="L121" s="21">
        <v>0.12711240661708201</v>
      </c>
      <c r="M121" s="21">
        <v>0.188072668298227</v>
      </c>
      <c r="N121" s="22"/>
      <c r="O121" s="21">
        <v>0.15754188047808301</v>
      </c>
      <c r="P121" s="21">
        <v>0.103730416493929</v>
      </c>
      <c r="Q121" s="21">
        <v>0.232041513684377</v>
      </c>
      <c r="R121" s="22"/>
    </row>
    <row r="122" spans="1:18" x14ac:dyDescent="0.25">
      <c r="A122" s="20" t="s">
        <v>487</v>
      </c>
      <c r="B122" s="20" t="s">
        <v>518</v>
      </c>
      <c r="C122" s="21">
        <v>5.8214062030335998E-3</v>
      </c>
      <c r="D122" s="21">
        <v>2.7966803875108998E-3</v>
      </c>
      <c r="E122" s="21">
        <v>1.20778764521355E-2</v>
      </c>
      <c r="F122" s="22"/>
      <c r="G122" s="21">
        <v>1.4040813553842001E-3</v>
      </c>
      <c r="H122" s="21">
        <v>1.966174632987E-4</v>
      </c>
      <c r="I122" s="21">
        <v>9.9529839488347992E-3</v>
      </c>
      <c r="J122" s="24" t="s">
        <v>501</v>
      </c>
      <c r="K122" s="21">
        <v>1.19897403617393E-2</v>
      </c>
      <c r="L122" s="21">
        <v>4.8554963957601997E-3</v>
      </c>
      <c r="M122" s="21">
        <v>2.9297810791229801E-2</v>
      </c>
      <c r="N122" s="22"/>
      <c r="O122" s="21">
        <v>9.9226692000830997E-3</v>
      </c>
      <c r="P122" s="21">
        <v>1.9019003056027E-3</v>
      </c>
      <c r="Q122" s="21">
        <v>5.00720025968409E-2</v>
      </c>
      <c r="R122" s="24" t="s">
        <v>501</v>
      </c>
    </row>
    <row r="123" spans="1:18" x14ac:dyDescent="0.25">
      <c r="A123" s="20" t="s">
        <v>487</v>
      </c>
      <c r="B123" s="20" t="s">
        <v>519</v>
      </c>
      <c r="C123" s="21">
        <v>2.7089898416929998E-4</v>
      </c>
      <c r="D123" s="21">
        <v>5.00843200548737E-5</v>
      </c>
      <c r="E123" s="21">
        <v>1.4638290179437E-3</v>
      </c>
      <c r="F123" s="22"/>
      <c r="G123" s="21">
        <v>4.0401501112430002E-4</v>
      </c>
      <c r="H123" s="21">
        <v>5.6550860791970898E-5</v>
      </c>
      <c r="I123" s="21">
        <v>2.8802457001734999E-3</v>
      </c>
      <c r="J123" s="22"/>
      <c r="K123" s="21">
        <v>0</v>
      </c>
      <c r="L123" s="22"/>
      <c r="M123" s="22"/>
      <c r="N123" s="22"/>
      <c r="O123" s="21">
        <v>5.0122108766160003E-4</v>
      </c>
      <c r="P123" s="21">
        <v>6.8735705307337597E-5</v>
      </c>
      <c r="Q123" s="21">
        <v>3.6449871169177001E-3</v>
      </c>
      <c r="R123" s="22"/>
    </row>
    <row r="124" spans="1:18" x14ac:dyDescent="0.25">
      <c r="A124" s="20" t="s">
        <v>487</v>
      </c>
      <c r="B124" s="20" t="s">
        <v>520</v>
      </c>
      <c r="C124" s="21">
        <v>8.9923354313710001E-4</v>
      </c>
      <c r="D124" s="21">
        <v>2.0917535809189999E-4</v>
      </c>
      <c r="E124" s="21">
        <v>3.8569742299768999E-3</v>
      </c>
      <c r="F124" s="22"/>
      <c r="G124" s="21">
        <v>1.1950415375683999E-3</v>
      </c>
      <c r="H124" s="21">
        <v>1.8578154560909999E-4</v>
      </c>
      <c r="I124" s="21">
        <v>7.6451909660376002E-3</v>
      </c>
      <c r="J124" s="22"/>
      <c r="K124" s="21">
        <v>6.3620624007079999E-4</v>
      </c>
      <c r="L124" s="21">
        <v>1.3986359869510001E-4</v>
      </c>
      <c r="M124" s="21">
        <v>2.8888616885330001E-3</v>
      </c>
      <c r="N124" s="22"/>
      <c r="O124" s="21">
        <v>0</v>
      </c>
      <c r="P124" s="22"/>
      <c r="Q124" s="22"/>
      <c r="R124" s="22"/>
    </row>
    <row r="125" spans="1:18" x14ac:dyDescent="0.25">
      <c r="A125" s="17" t="s">
        <v>488</v>
      </c>
      <c r="B125" s="17" t="s">
        <v>509</v>
      </c>
      <c r="C125" s="18">
        <v>2.5796088117080802E-2</v>
      </c>
      <c r="D125" s="18">
        <v>1.6769358756833701E-2</v>
      </c>
      <c r="E125" s="18">
        <v>3.9486652520243297E-2</v>
      </c>
      <c r="F125" s="19"/>
      <c r="G125" s="18">
        <v>3.1091275468500899E-2</v>
      </c>
      <c r="H125" s="18">
        <v>1.7293952916502299E-2</v>
      </c>
      <c r="I125" s="18">
        <v>5.5277087084517798E-2</v>
      </c>
      <c r="J125" s="19"/>
      <c r="K125" s="18">
        <v>1.6827975009038799E-2</v>
      </c>
      <c r="L125" s="18">
        <v>8.4598925798555994E-3</v>
      </c>
      <c r="M125" s="18">
        <v>3.31962077567199E-2</v>
      </c>
      <c r="N125" s="19"/>
      <c r="O125" s="18">
        <v>3.1417978363307501E-2</v>
      </c>
      <c r="P125" s="18">
        <v>1.0403741549925001E-2</v>
      </c>
      <c r="Q125" s="18">
        <v>9.0976126937310206E-2</v>
      </c>
      <c r="R125" s="24" t="s">
        <v>501</v>
      </c>
    </row>
    <row r="126" spans="1:18" ht="42.75" x14ac:dyDescent="0.25">
      <c r="A126" s="17" t="s">
        <v>488</v>
      </c>
      <c r="B126" s="17" t="s">
        <v>510</v>
      </c>
      <c r="C126" s="18">
        <v>1.7130584315918601E-2</v>
      </c>
      <c r="D126" s="18">
        <v>1.15118540387183E-2</v>
      </c>
      <c r="E126" s="18">
        <v>2.5421189439235801E-2</v>
      </c>
      <c r="F126" s="19"/>
      <c r="G126" s="18">
        <v>1.5688970051441199E-2</v>
      </c>
      <c r="H126" s="18">
        <v>9.5267867525175003E-3</v>
      </c>
      <c r="I126" s="18">
        <v>2.5733463428205199E-2</v>
      </c>
      <c r="J126" s="19"/>
      <c r="K126" s="18">
        <v>1.9346681767624899E-2</v>
      </c>
      <c r="L126" s="18">
        <v>1.05450581614993E-2</v>
      </c>
      <c r="M126" s="18">
        <v>3.5233143254516798E-2</v>
      </c>
      <c r="N126" s="19"/>
      <c r="O126" s="18">
        <v>1.6611262231973501E-2</v>
      </c>
      <c r="P126" s="18">
        <v>4.0098959555512001E-3</v>
      </c>
      <c r="Q126" s="18">
        <v>6.6181869214787997E-2</v>
      </c>
      <c r="R126" s="24" t="s">
        <v>501</v>
      </c>
    </row>
    <row r="127" spans="1:18" ht="57" x14ac:dyDescent="0.25">
      <c r="A127" s="17" t="s">
        <v>488</v>
      </c>
      <c r="B127" s="17" t="s">
        <v>511</v>
      </c>
      <c r="C127" s="18">
        <v>0.13055270084423501</v>
      </c>
      <c r="D127" s="18">
        <v>0.108069023880214</v>
      </c>
      <c r="E127" s="18">
        <v>0.156891276721149</v>
      </c>
      <c r="F127" s="19"/>
      <c r="G127" s="18">
        <v>0.159269647042346</v>
      </c>
      <c r="H127" s="18">
        <v>0.12610060220025701</v>
      </c>
      <c r="I127" s="18">
        <v>0.19917487408863399</v>
      </c>
      <c r="J127" s="19"/>
      <c r="K127" s="18">
        <v>8.7636602052772697E-2</v>
      </c>
      <c r="L127" s="18">
        <v>6.5646719947832194E-2</v>
      </c>
      <c r="M127" s="18">
        <v>0.11607740043825</v>
      </c>
      <c r="N127" s="19"/>
      <c r="O127" s="18">
        <v>0.135387549494805</v>
      </c>
      <c r="P127" s="18">
        <v>7.1911997086879897E-2</v>
      </c>
      <c r="Q127" s="18">
        <v>0.24038014873953201</v>
      </c>
      <c r="R127" s="24" t="s">
        <v>501</v>
      </c>
    </row>
    <row r="128" spans="1:18" ht="57" x14ac:dyDescent="0.25">
      <c r="A128" s="17" t="s">
        <v>488</v>
      </c>
      <c r="B128" s="17" t="s">
        <v>512</v>
      </c>
      <c r="C128" s="18">
        <v>0.56317093821466202</v>
      </c>
      <c r="D128" s="18">
        <v>0.52410283236928501</v>
      </c>
      <c r="E128" s="18">
        <v>0.60147059895911503</v>
      </c>
      <c r="F128" s="19"/>
      <c r="G128" s="18">
        <v>0.51082541333058695</v>
      </c>
      <c r="H128" s="18">
        <v>0.46290753488341002</v>
      </c>
      <c r="I128" s="18">
        <v>0.55854516923361996</v>
      </c>
      <c r="J128" s="19"/>
      <c r="K128" s="18">
        <v>0.62820238568028297</v>
      </c>
      <c r="L128" s="18">
        <v>0.56912746603915798</v>
      </c>
      <c r="M128" s="18">
        <v>0.68367950571753999</v>
      </c>
      <c r="N128" s="19"/>
      <c r="O128" s="18">
        <v>0.61354401768237199</v>
      </c>
      <c r="P128" s="18">
        <v>0.46480626101244499</v>
      </c>
      <c r="Q128" s="18">
        <v>0.74373566404316604</v>
      </c>
      <c r="R128" s="24" t="s">
        <v>501</v>
      </c>
    </row>
    <row r="129" spans="1:18" ht="28.5" x14ac:dyDescent="0.25">
      <c r="A129" s="17" t="s">
        <v>488</v>
      </c>
      <c r="B129" s="17" t="s">
        <v>513</v>
      </c>
      <c r="C129" s="18">
        <v>5.8971760453050102E-2</v>
      </c>
      <c r="D129" s="18">
        <v>4.3804369206625997E-2</v>
      </c>
      <c r="E129" s="18">
        <v>7.89572451653065E-2</v>
      </c>
      <c r="F129" s="19"/>
      <c r="G129" s="18">
        <v>7.7436164029242194E-2</v>
      </c>
      <c r="H129" s="18">
        <v>5.38935214864565E-2</v>
      </c>
      <c r="I129" s="18">
        <v>0.110066649384771</v>
      </c>
      <c r="J129" s="19"/>
      <c r="K129" s="18">
        <v>3.8917716916315299E-2</v>
      </c>
      <c r="L129" s="18">
        <v>2.4178462323104201E-2</v>
      </c>
      <c r="M129" s="18">
        <v>6.2070532203927102E-2</v>
      </c>
      <c r="N129" s="19"/>
      <c r="O129" s="18">
        <v>2.8262961441082798E-2</v>
      </c>
      <c r="P129" s="18">
        <v>8.0653056301157999E-3</v>
      </c>
      <c r="Q129" s="18">
        <v>9.4235662375103696E-2</v>
      </c>
      <c r="R129" s="24" t="s">
        <v>501</v>
      </c>
    </row>
    <row r="130" spans="1:18" ht="71.25" x14ac:dyDescent="0.25">
      <c r="A130" s="17" t="s">
        <v>488</v>
      </c>
      <c r="B130" s="17" t="s">
        <v>514</v>
      </c>
      <c r="C130" s="18">
        <v>5.6533806903681996E-3</v>
      </c>
      <c r="D130" s="18">
        <v>1.9947699504128001E-3</v>
      </c>
      <c r="E130" s="18">
        <v>1.59152462510227E-2</v>
      </c>
      <c r="F130" s="19"/>
      <c r="G130" s="18">
        <v>2.0989543547843001E-3</v>
      </c>
      <c r="H130" s="18">
        <v>2.9206771706230002E-4</v>
      </c>
      <c r="I130" s="18">
        <v>1.49174043278597E-2</v>
      </c>
      <c r="J130" s="24" t="s">
        <v>501</v>
      </c>
      <c r="K130" s="18">
        <v>1.20923774525234E-2</v>
      </c>
      <c r="L130" s="18">
        <v>3.6627851025509001E-3</v>
      </c>
      <c r="M130" s="18">
        <v>3.9159482028522798E-2</v>
      </c>
      <c r="N130" s="24" t="s">
        <v>501</v>
      </c>
      <c r="O130" s="18">
        <v>0</v>
      </c>
      <c r="P130" s="19"/>
      <c r="Q130" s="19"/>
      <c r="R130" s="19"/>
    </row>
    <row r="131" spans="1:18" ht="28.5" x14ac:dyDescent="0.25">
      <c r="A131" s="17" t="s">
        <v>488</v>
      </c>
      <c r="B131" s="17" t="s">
        <v>515</v>
      </c>
      <c r="C131" s="18">
        <v>7.9423356857998995E-3</v>
      </c>
      <c r="D131" s="18">
        <v>4.0185037107870998E-3</v>
      </c>
      <c r="E131" s="18">
        <v>1.5637403533902E-2</v>
      </c>
      <c r="F131" s="19"/>
      <c r="G131" s="18">
        <v>1.6500135313048999E-3</v>
      </c>
      <c r="H131" s="18">
        <v>3.6945253986310001E-4</v>
      </c>
      <c r="I131" s="18">
        <v>7.3365565579186004E-3</v>
      </c>
      <c r="J131" s="19"/>
      <c r="K131" s="18">
        <v>1.65544026789884E-2</v>
      </c>
      <c r="L131" s="18">
        <v>7.4946842738871002E-3</v>
      </c>
      <c r="M131" s="18">
        <v>3.6166611037483497E-2</v>
      </c>
      <c r="N131" s="19"/>
      <c r="O131" s="18">
        <v>1.0432860102871699E-2</v>
      </c>
      <c r="P131" s="18">
        <v>1.4304968148981E-3</v>
      </c>
      <c r="Q131" s="18">
        <v>7.2003557049447095E-2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1.6163488628871001E-2</v>
      </c>
      <c r="D132" s="18">
        <v>8.3496020137118002E-3</v>
      </c>
      <c r="E132" s="18">
        <v>3.10608718685959E-2</v>
      </c>
      <c r="F132" s="19"/>
      <c r="G132" s="18">
        <v>1.01128320225336E-2</v>
      </c>
      <c r="H132" s="18">
        <v>3.4870195179074002E-3</v>
      </c>
      <c r="I132" s="18">
        <v>2.8962677125281899E-2</v>
      </c>
      <c r="J132" s="24" t="s">
        <v>501</v>
      </c>
      <c r="K132" s="18">
        <v>1.9224858477727501E-2</v>
      </c>
      <c r="L132" s="18">
        <v>6.2709369447247996E-3</v>
      </c>
      <c r="M132" s="18">
        <v>5.73923391953398E-2</v>
      </c>
      <c r="N132" s="24" t="s">
        <v>501</v>
      </c>
      <c r="O132" s="18">
        <v>4.1969826380432097E-2</v>
      </c>
      <c r="P132" s="18">
        <v>1.1343889022523999E-2</v>
      </c>
      <c r="Q132" s="18">
        <v>0.14329486455072701</v>
      </c>
      <c r="R132" s="24" t="s">
        <v>501</v>
      </c>
    </row>
    <row r="133" spans="1:18" x14ac:dyDescent="0.25">
      <c r="A133" s="17" t="s">
        <v>488</v>
      </c>
      <c r="B133" s="17" t="s">
        <v>517</v>
      </c>
      <c r="C133" s="18">
        <v>0.17033657668868199</v>
      </c>
      <c r="D133" s="18">
        <v>0.14402325636742999</v>
      </c>
      <c r="E133" s="18">
        <v>0.20033224759127</v>
      </c>
      <c r="F133" s="19"/>
      <c r="G133" s="18">
        <v>0.188311509165425</v>
      </c>
      <c r="H133" s="18">
        <v>0.154401386919614</v>
      </c>
      <c r="I133" s="18">
        <v>0.22766397295578</v>
      </c>
      <c r="J133" s="19"/>
      <c r="K133" s="18">
        <v>0.15484274099811701</v>
      </c>
      <c r="L133" s="18">
        <v>0.117248076504336</v>
      </c>
      <c r="M133" s="18">
        <v>0.20173701360829999</v>
      </c>
      <c r="N133" s="19"/>
      <c r="O133" s="18">
        <v>0.122373544303155</v>
      </c>
      <c r="P133" s="18">
        <v>6.5150818781180606E-2</v>
      </c>
      <c r="Q133" s="18">
        <v>0.21812862118183801</v>
      </c>
      <c r="R133" s="24" t="s">
        <v>501</v>
      </c>
    </row>
    <row r="134" spans="1:18" x14ac:dyDescent="0.25">
      <c r="A134" s="17" t="s">
        <v>488</v>
      </c>
      <c r="B134" s="17" t="s">
        <v>518</v>
      </c>
      <c r="C134" s="18">
        <v>3.3236566422613998E-3</v>
      </c>
      <c r="D134" s="18">
        <v>9.5752719923740002E-4</v>
      </c>
      <c r="E134" s="18">
        <v>1.14695632704046E-2</v>
      </c>
      <c r="F134" s="19"/>
      <c r="G134" s="18">
        <v>3.5152210038356E-3</v>
      </c>
      <c r="H134" s="18">
        <v>6.8586584319849998E-4</v>
      </c>
      <c r="I134" s="18">
        <v>1.7808323435855301E-2</v>
      </c>
      <c r="J134" s="24" t="s">
        <v>501</v>
      </c>
      <c r="K134" s="18">
        <v>3.7856232662625E-3</v>
      </c>
      <c r="L134" s="18">
        <v>5.2506539922510004E-4</v>
      </c>
      <c r="M134" s="18">
        <v>2.6751696986419202E-2</v>
      </c>
      <c r="N134" s="24" t="s">
        <v>501</v>
      </c>
      <c r="O134" s="18">
        <v>0</v>
      </c>
      <c r="P134" s="19"/>
      <c r="Q134" s="19"/>
      <c r="R134" s="19"/>
    </row>
    <row r="135" spans="1:18" x14ac:dyDescent="0.25">
      <c r="A135" s="17" t="s">
        <v>488</v>
      </c>
      <c r="B135" s="17" t="s">
        <v>519</v>
      </c>
      <c r="C135" s="18">
        <v>9.5848971907099999E-4</v>
      </c>
      <c r="D135" s="18">
        <v>2.1218244708919999E-4</v>
      </c>
      <c r="E135" s="18">
        <v>4.3184381345426999E-3</v>
      </c>
      <c r="F135" s="19"/>
      <c r="G135" s="18">
        <v>0</v>
      </c>
      <c r="H135" s="19"/>
      <c r="I135" s="19"/>
      <c r="J135" s="19"/>
      <c r="K135" s="18">
        <v>2.5686357003458001E-3</v>
      </c>
      <c r="L135" s="18">
        <v>5.5835525187479995E-4</v>
      </c>
      <c r="M135" s="18">
        <v>1.1731693061068299E-2</v>
      </c>
      <c r="N135" s="19"/>
      <c r="O135" s="18">
        <v>0</v>
      </c>
      <c r="P135" s="19"/>
      <c r="Q135" s="19"/>
      <c r="R135" s="19"/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3.40779339302585E-2</v>
      </c>
      <c r="D137" s="21">
        <v>2.7080338000473599E-2</v>
      </c>
      <c r="E137" s="21">
        <v>4.2804165810976597E-2</v>
      </c>
      <c r="F137" s="22"/>
      <c r="G137" s="21">
        <v>3.8909342458621703E-2</v>
      </c>
      <c r="H137" s="21">
        <v>2.8589179239137799E-2</v>
      </c>
      <c r="I137" s="21">
        <v>5.2752585477101599E-2</v>
      </c>
      <c r="J137" s="22"/>
      <c r="K137" s="21">
        <v>2.87116270603676E-2</v>
      </c>
      <c r="L137" s="21">
        <v>2.02887815552346E-2</v>
      </c>
      <c r="M137" s="21">
        <v>4.0486696673902998E-2</v>
      </c>
      <c r="N137" s="22"/>
      <c r="O137" s="21">
        <v>3.2277443394261501E-2</v>
      </c>
      <c r="P137" s="21">
        <v>1.7476437307146299E-2</v>
      </c>
      <c r="Q137" s="21">
        <v>5.8862624240982597E-2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1.8597656856566998E-2</v>
      </c>
      <c r="D138" s="21">
        <v>1.3702964945239E-2</v>
      </c>
      <c r="E138" s="21">
        <v>2.5196065791732801E-2</v>
      </c>
      <c r="F138" s="22"/>
      <c r="G138" s="21">
        <v>2.2418237894581299E-2</v>
      </c>
      <c r="H138" s="21">
        <v>1.48346321529404E-2</v>
      </c>
      <c r="I138" s="21">
        <v>3.3745859046136799E-2</v>
      </c>
      <c r="J138" s="22"/>
      <c r="K138" s="21">
        <v>1.6686994901698698E-2</v>
      </c>
      <c r="L138" s="21">
        <v>1.0564990542427001E-2</v>
      </c>
      <c r="M138" s="21">
        <v>2.6262305154309499E-2</v>
      </c>
      <c r="N138" s="22"/>
      <c r="O138" s="21">
        <v>1.0283239575125299E-2</v>
      </c>
      <c r="P138" s="21">
        <v>2.7394091058776E-3</v>
      </c>
      <c r="Q138" s="21">
        <v>3.7813684488968401E-2</v>
      </c>
      <c r="R138" s="24" t="s">
        <v>501</v>
      </c>
    </row>
    <row r="139" spans="1:18" ht="57" x14ac:dyDescent="0.25">
      <c r="A139" s="20" t="s">
        <v>489</v>
      </c>
      <c r="B139" s="20" t="s">
        <v>511</v>
      </c>
      <c r="C139" s="21">
        <v>0.14169906694387699</v>
      </c>
      <c r="D139" s="21">
        <v>0.127630986411643</v>
      </c>
      <c r="E139" s="21">
        <v>0.15703865808961501</v>
      </c>
      <c r="F139" s="22"/>
      <c r="G139" s="21">
        <v>0.14021349301179001</v>
      </c>
      <c r="H139" s="21">
        <v>0.120287216846516</v>
      </c>
      <c r="I139" s="21">
        <v>0.16282969464152799</v>
      </c>
      <c r="J139" s="22"/>
      <c r="K139" s="21">
        <v>0.15016804695611</v>
      </c>
      <c r="L139" s="21">
        <v>0.129924961416716</v>
      </c>
      <c r="M139" s="21">
        <v>0.172938230751603</v>
      </c>
      <c r="N139" s="22"/>
      <c r="O139" s="21">
        <v>0.122111831254114</v>
      </c>
      <c r="P139" s="21">
        <v>8.61243176141471E-2</v>
      </c>
      <c r="Q139" s="21">
        <v>0.17033412079825</v>
      </c>
      <c r="R139" s="22"/>
    </row>
    <row r="140" spans="1:18" ht="57" x14ac:dyDescent="0.25">
      <c r="A140" s="20" t="s">
        <v>489</v>
      </c>
      <c r="B140" s="20" t="s">
        <v>512</v>
      </c>
      <c r="C140" s="21">
        <v>0.53050729955087095</v>
      </c>
      <c r="D140" s="21">
        <v>0.50954790706081399</v>
      </c>
      <c r="E140" s="21">
        <v>0.55135962722247001</v>
      </c>
      <c r="F140" s="22"/>
      <c r="G140" s="21">
        <v>0.515878568664492</v>
      </c>
      <c r="H140" s="21">
        <v>0.48436223434701098</v>
      </c>
      <c r="I140" s="21">
        <v>0.54726910490976899</v>
      </c>
      <c r="J140" s="22"/>
      <c r="K140" s="21">
        <v>0.53746715600903605</v>
      </c>
      <c r="L140" s="21">
        <v>0.50580348414478704</v>
      </c>
      <c r="M140" s="21">
        <v>0.56883147505146903</v>
      </c>
      <c r="N140" s="22"/>
      <c r="O140" s="21">
        <v>0.56339390914186205</v>
      </c>
      <c r="P140" s="21">
        <v>0.496521401664686</v>
      </c>
      <c r="Q140" s="21">
        <v>0.62803822000859499</v>
      </c>
      <c r="R140" s="22"/>
    </row>
    <row r="141" spans="1:18" ht="28.5" x14ac:dyDescent="0.25">
      <c r="A141" s="20" t="s">
        <v>489</v>
      </c>
      <c r="B141" s="20" t="s">
        <v>513</v>
      </c>
      <c r="C141" s="21">
        <v>0.12966283165485501</v>
      </c>
      <c r="D141" s="21">
        <v>0.11547205133901101</v>
      </c>
      <c r="E141" s="21">
        <v>0.14531106976640501</v>
      </c>
      <c r="F141" s="22"/>
      <c r="G141" s="21">
        <v>0.153765681467606</v>
      </c>
      <c r="H141" s="21">
        <v>0.13299807671383401</v>
      </c>
      <c r="I141" s="21">
        <v>0.177113680922445</v>
      </c>
      <c r="J141" s="22"/>
      <c r="K141" s="21">
        <v>0.11220362643502101</v>
      </c>
      <c r="L141" s="21">
        <v>9.2665372902210594E-2</v>
      </c>
      <c r="M141" s="21">
        <v>0.13524740347980599</v>
      </c>
      <c r="N141" s="22"/>
      <c r="O141" s="21">
        <v>9.3175632215356893E-2</v>
      </c>
      <c r="P141" s="21">
        <v>6.3129939955319306E-2</v>
      </c>
      <c r="Q141" s="21">
        <v>0.13545361931503599</v>
      </c>
      <c r="R141" s="22"/>
    </row>
    <row r="142" spans="1:18" ht="71.25" x14ac:dyDescent="0.25">
      <c r="A142" s="20" t="s">
        <v>489</v>
      </c>
      <c r="B142" s="20" t="s">
        <v>514</v>
      </c>
      <c r="C142" s="21">
        <v>8.4579724301857995E-3</v>
      </c>
      <c r="D142" s="21">
        <v>5.5153570521799004E-3</v>
      </c>
      <c r="E142" s="21">
        <v>1.2950120935725E-2</v>
      </c>
      <c r="F142" s="22"/>
      <c r="G142" s="21">
        <v>8.7599090163059997E-3</v>
      </c>
      <c r="H142" s="21">
        <v>4.6412138562029999E-3</v>
      </c>
      <c r="I142" s="21">
        <v>1.6473116979105501E-2</v>
      </c>
      <c r="J142" s="22"/>
      <c r="K142" s="21">
        <v>7.5805957627816997E-3</v>
      </c>
      <c r="L142" s="21">
        <v>3.8424216718058999E-3</v>
      </c>
      <c r="M142" s="21">
        <v>1.49011239086329E-2</v>
      </c>
      <c r="N142" s="22"/>
      <c r="O142" s="21">
        <v>9.9463737314352992E-3</v>
      </c>
      <c r="P142" s="21">
        <v>3.5131034416325999E-3</v>
      </c>
      <c r="Q142" s="21">
        <v>2.7831356450482202E-2</v>
      </c>
      <c r="R142" s="24" t="s">
        <v>501</v>
      </c>
    </row>
    <row r="143" spans="1:18" ht="28.5" x14ac:dyDescent="0.25">
      <c r="A143" s="20" t="s">
        <v>489</v>
      </c>
      <c r="B143" s="20" t="s">
        <v>515</v>
      </c>
      <c r="C143" s="21">
        <v>6.0336469365418E-3</v>
      </c>
      <c r="D143" s="21">
        <v>3.6100620185688E-3</v>
      </c>
      <c r="E143" s="21">
        <v>1.00678450300925E-2</v>
      </c>
      <c r="F143" s="22"/>
      <c r="G143" s="21">
        <v>3.3310127220084998E-3</v>
      </c>
      <c r="H143" s="21">
        <v>1.2797913275593E-3</v>
      </c>
      <c r="I143" s="21">
        <v>8.6414401983622002E-3</v>
      </c>
      <c r="J143" s="22"/>
      <c r="K143" s="21">
        <v>7.4469125385400996E-3</v>
      </c>
      <c r="L143" s="21">
        <v>3.1921048827572998E-3</v>
      </c>
      <c r="M143" s="21">
        <v>1.7274737402789599E-2</v>
      </c>
      <c r="N143" s="22"/>
      <c r="O143" s="21">
        <v>1.1732969101966599E-2</v>
      </c>
      <c r="P143" s="21">
        <v>5.1348206625777999E-3</v>
      </c>
      <c r="Q143" s="21">
        <v>2.6583067041183499E-2</v>
      </c>
      <c r="R143" s="22"/>
    </row>
    <row r="144" spans="1:18" ht="42.75" x14ac:dyDescent="0.25">
      <c r="A144" s="20" t="s">
        <v>489</v>
      </c>
      <c r="B144" s="20" t="s">
        <v>516</v>
      </c>
      <c r="C144" s="21">
        <v>1.00317355034137E-2</v>
      </c>
      <c r="D144" s="21">
        <v>6.4327246036782002E-3</v>
      </c>
      <c r="E144" s="21">
        <v>1.56126967514964E-2</v>
      </c>
      <c r="F144" s="22"/>
      <c r="G144" s="21">
        <v>3.2933754564375998E-3</v>
      </c>
      <c r="H144" s="21">
        <v>1.3912747216436999E-3</v>
      </c>
      <c r="I144" s="21">
        <v>7.7757110878845003E-3</v>
      </c>
      <c r="J144" s="22"/>
      <c r="K144" s="21">
        <v>1.37888676229702E-2</v>
      </c>
      <c r="L144" s="21">
        <v>7.5063759966016996E-3</v>
      </c>
      <c r="M144" s="21">
        <v>2.5196029251702199E-2</v>
      </c>
      <c r="N144" s="22"/>
      <c r="O144" s="21">
        <v>2.3551929996097402E-2</v>
      </c>
      <c r="P144" s="21">
        <v>9.3047427529906E-3</v>
      </c>
      <c r="Q144" s="21">
        <v>5.8329642375188097E-2</v>
      </c>
      <c r="R144" s="24" t="s">
        <v>501</v>
      </c>
    </row>
    <row r="145" spans="1:18" x14ac:dyDescent="0.25">
      <c r="A145" s="20" t="s">
        <v>489</v>
      </c>
      <c r="B145" s="20" t="s">
        <v>517</v>
      </c>
      <c r="C145" s="21">
        <v>0.11736756907469401</v>
      </c>
      <c r="D145" s="21">
        <v>0.10556337360217199</v>
      </c>
      <c r="E145" s="21">
        <v>0.13029943263014401</v>
      </c>
      <c r="F145" s="22"/>
      <c r="G145" s="21">
        <v>0.109948521906389</v>
      </c>
      <c r="H145" s="21">
        <v>9.4987510138813999E-2</v>
      </c>
      <c r="I145" s="21">
        <v>0.126935459063899</v>
      </c>
      <c r="J145" s="22"/>
      <c r="K145" s="21">
        <v>0.12366785996011199</v>
      </c>
      <c r="L145" s="21">
        <v>0.103249150106328</v>
      </c>
      <c r="M145" s="21">
        <v>0.14746059560024899</v>
      </c>
      <c r="N145" s="22"/>
      <c r="O145" s="21">
        <v>0.12586290185273999</v>
      </c>
      <c r="P145" s="21">
        <v>9.2578815873174305E-2</v>
      </c>
      <c r="Q145" s="21">
        <v>0.16888619956713799</v>
      </c>
      <c r="R145" s="22"/>
    </row>
    <row r="146" spans="1:18" x14ac:dyDescent="0.25">
      <c r="A146" s="20" t="s">
        <v>489</v>
      </c>
      <c r="B146" s="20" t="s">
        <v>518</v>
      </c>
      <c r="C146" s="21">
        <v>2.5714165992434001E-3</v>
      </c>
      <c r="D146" s="21">
        <v>1.2257867260399001E-3</v>
      </c>
      <c r="E146" s="21">
        <v>5.3862700510735996E-3</v>
      </c>
      <c r="F146" s="22"/>
      <c r="G146" s="21">
        <v>1.4144960162825E-3</v>
      </c>
      <c r="H146" s="21">
        <v>4.3373943596060002E-4</v>
      </c>
      <c r="I146" s="21">
        <v>4.6026937797019E-3</v>
      </c>
      <c r="J146" s="22"/>
      <c r="K146" s="21">
        <v>2.2783127533639001E-3</v>
      </c>
      <c r="L146" s="21">
        <v>7.5730208026099995E-4</v>
      </c>
      <c r="M146" s="21">
        <v>6.8333211393853E-3</v>
      </c>
      <c r="N146" s="22"/>
      <c r="O146" s="21">
        <v>7.6637697370414001E-3</v>
      </c>
      <c r="P146" s="21">
        <v>1.8745701760267E-3</v>
      </c>
      <c r="Q146" s="21">
        <v>3.07803001003276E-2</v>
      </c>
      <c r="R146" s="24" t="s">
        <v>501</v>
      </c>
    </row>
    <row r="147" spans="1:18" x14ac:dyDescent="0.25">
      <c r="A147" s="20" t="s">
        <v>489</v>
      </c>
      <c r="B147" s="20" t="s">
        <v>519</v>
      </c>
      <c r="C147" s="21">
        <v>1.490130686009E-4</v>
      </c>
      <c r="D147" s="21">
        <v>2.0877999327510201E-5</v>
      </c>
      <c r="E147" s="21">
        <v>1.0627189678544E-3</v>
      </c>
      <c r="F147" s="22"/>
      <c r="G147" s="21">
        <v>3.1027597044149999E-4</v>
      </c>
      <c r="H147" s="21">
        <v>4.3434718940277501E-5</v>
      </c>
      <c r="I147" s="21">
        <v>2.2128290568764002E-3</v>
      </c>
      <c r="J147" s="22"/>
      <c r="K147" s="21">
        <v>0</v>
      </c>
      <c r="L147" s="22"/>
      <c r="M147" s="22"/>
      <c r="N147" s="22"/>
      <c r="O147" s="21">
        <v>0</v>
      </c>
      <c r="P147" s="22"/>
      <c r="Q147" s="22"/>
      <c r="R147" s="22"/>
    </row>
    <row r="148" spans="1:18" x14ac:dyDescent="0.25">
      <c r="A148" s="20" t="s">
        <v>489</v>
      </c>
      <c r="B148" s="20" t="s">
        <v>520</v>
      </c>
      <c r="C148" s="21">
        <v>8.4385745088990001E-4</v>
      </c>
      <c r="D148" s="21">
        <v>1.185125634752E-4</v>
      </c>
      <c r="E148" s="21">
        <v>5.9820469485453E-3</v>
      </c>
      <c r="F148" s="22"/>
      <c r="G148" s="21">
        <v>1.7570854150408999E-3</v>
      </c>
      <c r="H148" s="21">
        <v>2.4818316417269998E-4</v>
      </c>
      <c r="I148" s="21">
        <v>1.23266901017081E-2</v>
      </c>
      <c r="J148" s="24" t="s">
        <v>501</v>
      </c>
      <c r="K148" s="21">
        <v>0</v>
      </c>
      <c r="L148" s="22"/>
      <c r="M148" s="22"/>
      <c r="N148" s="22"/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2.8140847267112499E-2</v>
      </c>
      <c r="D149" s="18">
        <v>2.0519464936126299E-2</v>
      </c>
      <c r="E149" s="18">
        <v>3.8481764968459203E-2</v>
      </c>
      <c r="F149" s="19"/>
      <c r="G149" s="18">
        <v>2.6908704710052501E-2</v>
      </c>
      <c r="H149" s="18">
        <v>1.6992584114216301E-2</v>
      </c>
      <c r="I149" s="18">
        <v>4.2362064581014998E-2</v>
      </c>
      <c r="J149" s="19"/>
      <c r="K149" s="18">
        <v>2.1768633963649E-2</v>
      </c>
      <c r="L149" s="18">
        <v>1.33076384293889E-2</v>
      </c>
      <c r="M149" s="18">
        <v>3.5416039664513198E-2</v>
      </c>
      <c r="N149" s="19"/>
      <c r="O149" s="18">
        <v>5.6072366863940001E-2</v>
      </c>
      <c r="P149" s="18">
        <v>2.5171783944425999E-2</v>
      </c>
      <c r="Q149" s="18">
        <v>0.120227752946811</v>
      </c>
      <c r="R149" s="24" t="s">
        <v>501</v>
      </c>
    </row>
    <row r="150" spans="1:18" ht="42.75" x14ac:dyDescent="0.25">
      <c r="A150" s="17" t="s">
        <v>490</v>
      </c>
      <c r="B150" s="17" t="s">
        <v>510</v>
      </c>
      <c r="C150" s="18">
        <v>1.9027397194082401E-2</v>
      </c>
      <c r="D150" s="18">
        <v>1.40064278270068E-2</v>
      </c>
      <c r="E150" s="18">
        <v>2.58011648456783E-2</v>
      </c>
      <c r="F150" s="19"/>
      <c r="G150" s="18">
        <v>2.0257710014535101E-2</v>
      </c>
      <c r="H150" s="18">
        <v>1.4003813669866E-2</v>
      </c>
      <c r="I150" s="18">
        <v>2.92217316569372E-2</v>
      </c>
      <c r="J150" s="19"/>
      <c r="K150" s="18">
        <v>1.8486973849995099E-2</v>
      </c>
      <c r="L150" s="18">
        <v>1.0072713649384901E-2</v>
      </c>
      <c r="M150" s="18">
        <v>3.3690883705965499E-2</v>
      </c>
      <c r="N150" s="19"/>
      <c r="O150" s="18">
        <v>1.46243487670288E-2</v>
      </c>
      <c r="P150" s="18">
        <v>4.1940462125962001E-3</v>
      </c>
      <c r="Q150" s="18">
        <v>4.9699485160622503E-2</v>
      </c>
      <c r="R150" s="24" t="s">
        <v>501</v>
      </c>
    </row>
    <row r="151" spans="1:18" ht="57" x14ac:dyDescent="0.25">
      <c r="A151" s="17" t="s">
        <v>490</v>
      </c>
      <c r="B151" s="17" t="s">
        <v>511</v>
      </c>
      <c r="C151" s="18">
        <v>0.10674989275048601</v>
      </c>
      <c r="D151" s="18">
        <v>9.26865402893816E-2</v>
      </c>
      <c r="E151" s="18">
        <v>0.122658610557033</v>
      </c>
      <c r="F151" s="19"/>
      <c r="G151" s="18">
        <v>0.119859055687132</v>
      </c>
      <c r="H151" s="18">
        <v>9.9855577287156494E-2</v>
      </c>
      <c r="I151" s="18">
        <v>0.14323208564093001</v>
      </c>
      <c r="J151" s="19"/>
      <c r="K151" s="18">
        <v>8.4043378846308095E-2</v>
      </c>
      <c r="L151" s="18">
        <v>6.4811945994051906E-2</v>
      </c>
      <c r="M151" s="18">
        <v>0.108320324548892</v>
      </c>
      <c r="N151" s="19"/>
      <c r="O151" s="18">
        <v>0.117498507349049</v>
      </c>
      <c r="P151" s="18">
        <v>6.7172820192173202E-2</v>
      </c>
      <c r="Q151" s="18">
        <v>0.197543560748699</v>
      </c>
      <c r="R151" s="24" t="s">
        <v>501</v>
      </c>
    </row>
    <row r="152" spans="1:18" ht="57" x14ac:dyDescent="0.25">
      <c r="A152" s="17" t="s">
        <v>490</v>
      </c>
      <c r="B152" s="17" t="s">
        <v>512</v>
      </c>
      <c r="C152" s="18">
        <v>0.56839159009384299</v>
      </c>
      <c r="D152" s="18">
        <v>0.53915359519275696</v>
      </c>
      <c r="E152" s="18">
        <v>0.59716059074612304</v>
      </c>
      <c r="F152" s="19"/>
      <c r="G152" s="18">
        <v>0.55848651230784097</v>
      </c>
      <c r="H152" s="18">
        <v>0.51777068599410703</v>
      </c>
      <c r="I152" s="18">
        <v>0.59843081861608605</v>
      </c>
      <c r="J152" s="19"/>
      <c r="K152" s="18">
        <v>0.62063748067260605</v>
      </c>
      <c r="L152" s="18">
        <v>0.57418681334983701</v>
      </c>
      <c r="M152" s="18">
        <v>0.66497753775917401</v>
      </c>
      <c r="N152" s="19"/>
      <c r="O152" s="18">
        <v>0.44088445521693298</v>
      </c>
      <c r="P152" s="18">
        <v>0.357671005106453</v>
      </c>
      <c r="Q152" s="18">
        <v>0.52755714905292805</v>
      </c>
      <c r="R152" s="19"/>
    </row>
    <row r="153" spans="1:18" ht="28.5" x14ac:dyDescent="0.25">
      <c r="A153" s="17" t="s">
        <v>490</v>
      </c>
      <c r="B153" s="17" t="s">
        <v>513</v>
      </c>
      <c r="C153" s="18">
        <v>0.101817428899968</v>
      </c>
      <c r="D153" s="18">
        <v>8.4556190498445594E-2</v>
      </c>
      <c r="E153" s="18">
        <v>0.122132256283931</v>
      </c>
      <c r="F153" s="19"/>
      <c r="G153" s="18">
        <v>0.10304571596138699</v>
      </c>
      <c r="H153" s="18">
        <v>7.9407619714431596E-2</v>
      </c>
      <c r="I153" s="18">
        <v>0.13270606520681899</v>
      </c>
      <c r="J153" s="19"/>
      <c r="K153" s="18">
        <v>0.10523550118465599</v>
      </c>
      <c r="L153" s="18">
        <v>7.5143490213755104E-2</v>
      </c>
      <c r="M153" s="18">
        <v>0.145482574170263</v>
      </c>
      <c r="N153" s="19"/>
      <c r="O153" s="18">
        <v>8.3956482164855906E-2</v>
      </c>
      <c r="P153" s="18">
        <v>4.9160948007878597E-2</v>
      </c>
      <c r="Q153" s="18">
        <v>0.13975993256413499</v>
      </c>
      <c r="R153" s="24" t="s">
        <v>501</v>
      </c>
    </row>
    <row r="154" spans="1:18" ht="71.25" x14ac:dyDescent="0.25">
      <c r="A154" s="17" t="s">
        <v>490</v>
      </c>
      <c r="B154" s="17" t="s">
        <v>514</v>
      </c>
      <c r="C154" s="18">
        <v>1.12208445654718E-2</v>
      </c>
      <c r="D154" s="18">
        <v>5.8163634774364998E-3</v>
      </c>
      <c r="E154" s="18">
        <v>2.15382984902933E-2</v>
      </c>
      <c r="F154" s="19"/>
      <c r="G154" s="18">
        <v>9.7835096350115999E-3</v>
      </c>
      <c r="H154" s="18">
        <v>4.3628552224743997E-3</v>
      </c>
      <c r="I154" s="18">
        <v>2.1791678709911801E-2</v>
      </c>
      <c r="J154" s="19"/>
      <c r="K154" s="18">
        <v>1.3998449794268E-2</v>
      </c>
      <c r="L154" s="18">
        <v>4.2651837015157002E-3</v>
      </c>
      <c r="M154" s="18">
        <v>4.4940813601752297E-2</v>
      </c>
      <c r="N154" s="24" t="s">
        <v>501</v>
      </c>
      <c r="O154" s="18">
        <v>9.0625109598694003E-3</v>
      </c>
      <c r="P154" s="18">
        <v>1.8296787954569999E-3</v>
      </c>
      <c r="Q154" s="18">
        <v>4.3637216174331799E-2</v>
      </c>
      <c r="R154" s="24" t="s">
        <v>501</v>
      </c>
    </row>
    <row r="155" spans="1:18" ht="28.5" x14ac:dyDescent="0.25">
      <c r="A155" s="17" t="s">
        <v>490</v>
      </c>
      <c r="B155" s="17" t="s">
        <v>515</v>
      </c>
      <c r="C155" s="18">
        <v>1.9789450807691698E-2</v>
      </c>
      <c r="D155" s="18">
        <v>1.26051635439606E-2</v>
      </c>
      <c r="E155" s="18">
        <v>3.09401011220902E-2</v>
      </c>
      <c r="F155" s="19"/>
      <c r="G155" s="18">
        <v>1.15213403635219E-2</v>
      </c>
      <c r="H155" s="18">
        <v>4.9766448207053003E-3</v>
      </c>
      <c r="I155" s="18">
        <v>2.6444108792795299E-2</v>
      </c>
      <c r="J155" s="19"/>
      <c r="K155" s="18">
        <v>2.4054994786570499E-2</v>
      </c>
      <c r="L155" s="18">
        <v>1.23997937090191E-2</v>
      </c>
      <c r="M155" s="18">
        <v>4.6153540985081502E-2</v>
      </c>
      <c r="N155" s="19"/>
      <c r="O155" s="18">
        <v>4.7223262917575601E-2</v>
      </c>
      <c r="P155" s="18">
        <v>1.7823742043586398E-2</v>
      </c>
      <c r="Q155" s="18">
        <v>0.119229324571501</v>
      </c>
      <c r="R155" s="24" t="s">
        <v>501</v>
      </c>
    </row>
    <row r="156" spans="1:18" ht="42.75" x14ac:dyDescent="0.25">
      <c r="A156" s="17" t="s">
        <v>490</v>
      </c>
      <c r="B156" s="17" t="s">
        <v>516</v>
      </c>
      <c r="C156" s="18">
        <v>2.0902295745018101E-2</v>
      </c>
      <c r="D156" s="18">
        <v>1.3709705142450899E-2</v>
      </c>
      <c r="E156" s="18">
        <v>3.1746909154581802E-2</v>
      </c>
      <c r="F156" s="19"/>
      <c r="G156" s="18">
        <v>9.6541105627903998E-3</v>
      </c>
      <c r="H156" s="18">
        <v>5.9558615429328998E-3</v>
      </c>
      <c r="I156" s="18">
        <v>1.5612692667129001E-2</v>
      </c>
      <c r="J156" s="19"/>
      <c r="K156" s="18">
        <v>2.60444782350416E-2</v>
      </c>
      <c r="L156" s="18">
        <v>1.48410211646662E-2</v>
      </c>
      <c r="M156" s="18">
        <v>4.5316367173654303E-2</v>
      </c>
      <c r="N156" s="19"/>
      <c r="O156" s="18">
        <v>6.0472317159662503E-2</v>
      </c>
      <c r="P156" s="18">
        <v>2.5753009128038799E-2</v>
      </c>
      <c r="Q156" s="18">
        <v>0.13548944117207301</v>
      </c>
      <c r="R156" s="24" t="s">
        <v>501</v>
      </c>
    </row>
    <row r="157" spans="1:18" x14ac:dyDescent="0.25">
      <c r="A157" s="17" t="s">
        <v>490</v>
      </c>
      <c r="B157" s="17" t="s">
        <v>517</v>
      </c>
      <c r="C157" s="18">
        <v>0.116452586147081</v>
      </c>
      <c r="D157" s="18">
        <v>0.101995092283544</v>
      </c>
      <c r="E157" s="18">
        <v>0.13265665462316401</v>
      </c>
      <c r="F157" s="19"/>
      <c r="G157" s="18">
        <v>0.137410686540756</v>
      </c>
      <c r="H157" s="18">
        <v>0.118350247365448</v>
      </c>
      <c r="I157" s="18">
        <v>0.158987272964838</v>
      </c>
      <c r="J157" s="19"/>
      <c r="K157" s="18">
        <v>7.7841716139307501E-2</v>
      </c>
      <c r="L157" s="18">
        <v>5.88146177473629E-2</v>
      </c>
      <c r="M157" s="18">
        <v>0.10235485369531799</v>
      </c>
      <c r="N157" s="19"/>
      <c r="O157" s="18">
        <v>0.14149325956618899</v>
      </c>
      <c r="P157" s="18">
        <v>8.8568647862875799E-2</v>
      </c>
      <c r="Q157" s="18">
        <v>0.21846287568911199</v>
      </c>
      <c r="R157" s="24" t="s">
        <v>501</v>
      </c>
    </row>
    <row r="158" spans="1:18" x14ac:dyDescent="0.25">
      <c r="A158" s="17" t="s">
        <v>490</v>
      </c>
      <c r="B158" s="17" t="s">
        <v>518</v>
      </c>
      <c r="C158" s="18">
        <v>5.7898051857171997E-3</v>
      </c>
      <c r="D158" s="18">
        <v>2.9901745508789002E-3</v>
      </c>
      <c r="E158" s="18">
        <v>1.1181268071612601E-2</v>
      </c>
      <c r="F158" s="19"/>
      <c r="G158" s="18">
        <v>9.6304787653819996E-4</v>
      </c>
      <c r="H158" s="18">
        <v>2.5410714779809998E-4</v>
      </c>
      <c r="I158" s="18">
        <v>3.6426757666327999E-3</v>
      </c>
      <c r="J158" s="19"/>
      <c r="K158" s="18">
        <v>6.2497652465232003E-3</v>
      </c>
      <c r="L158" s="18">
        <v>2.6045870206505999E-3</v>
      </c>
      <c r="M158" s="18">
        <v>1.4920138549645001E-2</v>
      </c>
      <c r="N158" s="19"/>
      <c r="O158" s="18">
        <v>2.8712489034896298E-2</v>
      </c>
      <c r="P158" s="18">
        <v>9.8851329695506997E-3</v>
      </c>
      <c r="Q158" s="18">
        <v>8.0483809136744799E-2</v>
      </c>
      <c r="R158" s="24" t="s">
        <v>501</v>
      </c>
    </row>
    <row r="159" spans="1:18" x14ac:dyDescent="0.25">
      <c r="A159" s="17" t="s">
        <v>490</v>
      </c>
      <c r="B159" s="17" t="s">
        <v>519</v>
      </c>
      <c r="C159" s="18">
        <v>1.1175998961566E-3</v>
      </c>
      <c r="D159" s="18">
        <v>4.4072463059479999E-4</v>
      </c>
      <c r="E159" s="18">
        <v>2.8310917430344001E-3</v>
      </c>
      <c r="F159" s="19"/>
      <c r="G159" s="18">
        <v>9.884699441017001E-4</v>
      </c>
      <c r="H159" s="18">
        <v>2.8882748207600001E-4</v>
      </c>
      <c r="I159" s="18">
        <v>3.3771690386520999E-3</v>
      </c>
      <c r="J159" s="19"/>
      <c r="K159" s="18">
        <v>1.6386272810739E-3</v>
      </c>
      <c r="L159" s="18">
        <v>4.046987743004E-4</v>
      </c>
      <c r="M159" s="18">
        <v>6.6099314232666998E-3</v>
      </c>
      <c r="N159" s="19"/>
      <c r="O159" s="18">
        <v>0</v>
      </c>
      <c r="P159" s="19"/>
      <c r="Q159" s="19"/>
      <c r="R159" s="19"/>
    </row>
    <row r="160" spans="1:18" x14ac:dyDescent="0.25">
      <c r="A160" s="17" t="s">
        <v>490</v>
      </c>
      <c r="B160" s="17" t="s">
        <v>520</v>
      </c>
      <c r="C160" s="18">
        <v>6.0026144737219999E-4</v>
      </c>
      <c r="D160" s="18">
        <v>1.7529491928350001E-4</v>
      </c>
      <c r="E160" s="18">
        <v>2.0533562102605001E-3</v>
      </c>
      <c r="F160" s="19"/>
      <c r="G160" s="18">
        <v>1.1211363963309999E-3</v>
      </c>
      <c r="H160" s="18">
        <v>3.2690601681370003E-4</v>
      </c>
      <c r="I160" s="18">
        <v>3.8375717041974002E-3</v>
      </c>
      <c r="J160" s="19"/>
      <c r="K160" s="18">
        <v>0</v>
      </c>
      <c r="L160" s="19"/>
      <c r="M160" s="19"/>
      <c r="N160" s="19"/>
      <c r="O160" s="18">
        <v>0</v>
      </c>
      <c r="P160" s="19"/>
      <c r="Q160" s="19"/>
      <c r="R160" s="19"/>
    </row>
    <row r="161" spans="1:18" x14ac:dyDescent="0.25">
      <c r="A161" s="20" t="s">
        <v>491</v>
      </c>
      <c r="B161" s="20" t="s">
        <v>509</v>
      </c>
      <c r="C161" s="21">
        <v>3.9669418484220897E-2</v>
      </c>
      <c r="D161" s="21">
        <v>2.6186475974191398E-2</v>
      </c>
      <c r="E161" s="21">
        <v>5.9669114794858098E-2</v>
      </c>
      <c r="F161" s="22"/>
      <c r="G161" s="21">
        <v>2.5259278388551801E-2</v>
      </c>
      <c r="H161" s="21">
        <v>1.3094387988269099E-2</v>
      </c>
      <c r="I161" s="21">
        <v>4.8173886824591103E-2</v>
      </c>
      <c r="J161" s="22"/>
      <c r="K161" s="21">
        <v>5.2576254829953997E-2</v>
      </c>
      <c r="L161" s="21">
        <v>2.9420913199048701E-2</v>
      </c>
      <c r="M161" s="21">
        <v>9.2224055015184395E-2</v>
      </c>
      <c r="N161" s="22"/>
      <c r="O161" s="21">
        <v>5.3105503814464002E-2</v>
      </c>
      <c r="P161" s="21">
        <v>2.3498990219696501E-2</v>
      </c>
      <c r="Q161" s="21">
        <v>0.115597711451461</v>
      </c>
      <c r="R161" s="24" t="s">
        <v>501</v>
      </c>
    </row>
    <row r="162" spans="1:18" ht="42.75" x14ac:dyDescent="0.25">
      <c r="A162" s="20" t="s">
        <v>491</v>
      </c>
      <c r="B162" s="20" t="s">
        <v>510</v>
      </c>
      <c r="C162" s="21">
        <v>2.17209745562204E-2</v>
      </c>
      <c r="D162" s="21">
        <v>1.4541272383873901E-2</v>
      </c>
      <c r="E162" s="21">
        <v>3.2329332399396303E-2</v>
      </c>
      <c r="F162" s="22"/>
      <c r="G162" s="21">
        <v>2.3369124576639502E-2</v>
      </c>
      <c r="H162" s="21">
        <v>1.4084348992129901E-2</v>
      </c>
      <c r="I162" s="21">
        <v>3.8535433936433799E-2</v>
      </c>
      <c r="J162" s="22"/>
      <c r="K162" s="21">
        <v>2.6105829014590801E-2</v>
      </c>
      <c r="L162" s="21">
        <v>1.3388370607261E-2</v>
      </c>
      <c r="M162" s="21">
        <v>5.0287726382670699E-2</v>
      </c>
      <c r="N162" s="22"/>
      <c r="O162" s="21">
        <v>2.9923424108896E-3</v>
      </c>
      <c r="P162" s="21">
        <v>4.0582300539900002E-4</v>
      </c>
      <c r="Q162" s="21">
        <v>2.1706109231343002E-2</v>
      </c>
      <c r="R162" s="24" t="s">
        <v>501</v>
      </c>
    </row>
    <row r="163" spans="1:18" ht="57" x14ac:dyDescent="0.25">
      <c r="A163" s="20" t="s">
        <v>491</v>
      </c>
      <c r="B163" s="20" t="s">
        <v>511</v>
      </c>
      <c r="C163" s="21">
        <v>0.10671017306045801</v>
      </c>
      <c r="D163" s="21">
        <v>8.6072440309279102E-2</v>
      </c>
      <c r="E163" s="21">
        <v>0.13158380580454401</v>
      </c>
      <c r="F163" s="22"/>
      <c r="G163" s="21">
        <v>0.12729890934716501</v>
      </c>
      <c r="H163" s="21">
        <v>9.6671743485517603E-2</v>
      </c>
      <c r="I163" s="21">
        <v>0.165847786279228</v>
      </c>
      <c r="J163" s="22"/>
      <c r="K163" s="21">
        <v>7.7989678877520202E-2</v>
      </c>
      <c r="L163" s="21">
        <v>5.0398648377064002E-2</v>
      </c>
      <c r="M163" s="21">
        <v>0.118795945969646</v>
      </c>
      <c r="N163" s="22"/>
      <c r="O163" s="21">
        <v>0.117665715424876</v>
      </c>
      <c r="P163" s="21">
        <v>6.5382912565447301E-2</v>
      </c>
      <c r="Q163" s="21">
        <v>0.20268922314636201</v>
      </c>
      <c r="R163" s="24" t="s">
        <v>501</v>
      </c>
    </row>
    <row r="164" spans="1:18" ht="57" x14ac:dyDescent="0.25">
      <c r="A164" s="20" t="s">
        <v>491</v>
      </c>
      <c r="B164" s="20" t="s">
        <v>512</v>
      </c>
      <c r="C164" s="21">
        <v>0.49271761176030998</v>
      </c>
      <c r="D164" s="21">
        <v>0.452388716740668</v>
      </c>
      <c r="E164" s="21">
        <v>0.53314150389192305</v>
      </c>
      <c r="F164" s="22"/>
      <c r="G164" s="21">
        <v>0.48697545388902103</v>
      </c>
      <c r="H164" s="21">
        <v>0.437925447601483</v>
      </c>
      <c r="I164" s="21">
        <v>0.53627760631700405</v>
      </c>
      <c r="J164" s="22"/>
      <c r="K164" s="21">
        <v>0.495607410614883</v>
      </c>
      <c r="L164" s="21">
        <v>0.42868181300131097</v>
      </c>
      <c r="M164" s="21">
        <v>0.56269078798876104</v>
      </c>
      <c r="N164" s="22"/>
      <c r="O164" s="21">
        <v>0.50468115378796397</v>
      </c>
      <c r="P164" s="21">
        <v>0.39160077676094801</v>
      </c>
      <c r="Q164" s="21">
        <v>0.617284638806749</v>
      </c>
      <c r="R164" s="22"/>
    </row>
    <row r="165" spans="1:18" ht="28.5" x14ac:dyDescent="0.25">
      <c r="A165" s="20" t="s">
        <v>491</v>
      </c>
      <c r="B165" s="20" t="s">
        <v>513</v>
      </c>
      <c r="C165" s="21">
        <v>3.1181094648078601E-2</v>
      </c>
      <c r="D165" s="21">
        <v>1.9691370416747501E-2</v>
      </c>
      <c r="E165" s="21">
        <v>4.9039589506297797E-2</v>
      </c>
      <c r="F165" s="22"/>
      <c r="G165" s="21">
        <v>3.7024964474182902E-2</v>
      </c>
      <c r="H165" s="21">
        <v>2.0748441546521501E-2</v>
      </c>
      <c r="I165" s="21">
        <v>6.5219529898817893E-2</v>
      </c>
      <c r="J165" s="22"/>
      <c r="K165" s="21">
        <v>2.2950846096762199E-2</v>
      </c>
      <c r="L165" s="21">
        <v>9.0730345788736008E-3</v>
      </c>
      <c r="M165" s="21">
        <v>5.6838143572014901E-2</v>
      </c>
      <c r="N165" s="24" t="s">
        <v>501</v>
      </c>
      <c r="O165" s="21">
        <v>3.4520295747538697E-2</v>
      </c>
      <c r="P165" s="21">
        <v>1.32687463270602E-2</v>
      </c>
      <c r="Q165" s="21">
        <v>8.6814217010721006E-2</v>
      </c>
      <c r="R165" s="24" t="s">
        <v>501</v>
      </c>
    </row>
    <row r="166" spans="1:18" ht="71.25" x14ac:dyDescent="0.25">
      <c r="A166" s="20" t="s">
        <v>491</v>
      </c>
      <c r="B166" s="20" t="s">
        <v>514</v>
      </c>
      <c r="C166" s="21">
        <v>1.0121815620494299E-2</v>
      </c>
      <c r="D166" s="21">
        <v>4.5933334378682996E-3</v>
      </c>
      <c r="E166" s="21">
        <v>2.2156205968909999E-2</v>
      </c>
      <c r="F166" s="22"/>
      <c r="G166" s="21">
        <v>1.51115761443623E-2</v>
      </c>
      <c r="H166" s="21">
        <v>5.4858623651691E-3</v>
      </c>
      <c r="I166" s="21">
        <v>4.0931814785403101E-2</v>
      </c>
      <c r="J166" s="24" t="s">
        <v>501</v>
      </c>
      <c r="K166" s="21">
        <v>6.1838194453092002E-3</v>
      </c>
      <c r="L166" s="21">
        <v>1.6532162342885999E-3</v>
      </c>
      <c r="M166" s="21">
        <v>2.2846312435102201E-2</v>
      </c>
      <c r="N166" s="24" t="s">
        <v>501</v>
      </c>
      <c r="O166" s="21">
        <v>3.9111464135988998E-3</v>
      </c>
      <c r="P166" s="21">
        <v>9.5508820505780005E-4</v>
      </c>
      <c r="Q166" s="21">
        <v>1.58710451725593E-2</v>
      </c>
      <c r="R166" s="24" t="s">
        <v>501</v>
      </c>
    </row>
    <row r="167" spans="1:18" ht="28.5" x14ac:dyDescent="0.25">
      <c r="A167" s="20" t="s">
        <v>491</v>
      </c>
      <c r="B167" s="20" t="s">
        <v>515</v>
      </c>
      <c r="C167" s="21">
        <v>1.36636705569467E-2</v>
      </c>
      <c r="D167" s="21">
        <v>7.1496570766034001E-3</v>
      </c>
      <c r="E167" s="21">
        <v>2.59574026224366E-2</v>
      </c>
      <c r="F167" s="22"/>
      <c r="G167" s="21">
        <v>7.2312094818520001E-4</v>
      </c>
      <c r="H167" s="21">
        <v>1.001307782467E-4</v>
      </c>
      <c r="I167" s="21">
        <v>5.2020438896317996E-3</v>
      </c>
      <c r="J167" s="22"/>
      <c r="K167" s="21">
        <v>2.5326771966837299E-2</v>
      </c>
      <c r="L167" s="21">
        <v>1.1272523847043799E-2</v>
      </c>
      <c r="M167" s="21">
        <v>5.5912546504836798E-2</v>
      </c>
      <c r="N167" s="24" t="s">
        <v>501</v>
      </c>
      <c r="O167" s="21">
        <v>2.5516713804532701E-2</v>
      </c>
      <c r="P167" s="21">
        <v>7.0297484011874996E-3</v>
      </c>
      <c r="Q167" s="21">
        <v>8.8297850336981995E-2</v>
      </c>
      <c r="R167" s="24" t="s">
        <v>501</v>
      </c>
    </row>
    <row r="168" spans="1:18" ht="42.75" x14ac:dyDescent="0.25">
      <c r="A168" s="20" t="s">
        <v>491</v>
      </c>
      <c r="B168" s="20" t="s">
        <v>516</v>
      </c>
      <c r="C168" s="21">
        <v>3.9251505691469298E-2</v>
      </c>
      <c r="D168" s="21">
        <v>2.6213557031440599E-2</v>
      </c>
      <c r="E168" s="21">
        <v>5.8385388421403603E-2</v>
      </c>
      <c r="F168" s="22"/>
      <c r="G168" s="21">
        <v>8.1885253979061996E-3</v>
      </c>
      <c r="H168" s="21">
        <v>3.2260017053364E-3</v>
      </c>
      <c r="I168" s="21">
        <v>2.06268748753442E-2</v>
      </c>
      <c r="J168" s="22"/>
      <c r="K168" s="21">
        <v>5.5905079827587599E-2</v>
      </c>
      <c r="L168" s="21">
        <v>3.3640465241492203E-2</v>
      </c>
      <c r="M168" s="21">
        <v>9.1509915917982798E-2</v>
      </c>
      <c r="N168" s="22"/>
      <c r="O168" s="21">
        <v>0.100975611036309</v>
      </c>
      <c r="P168" s="21">
        <v>4.3206919705965803E-2</v>
      </c>
      <c r="Q168" s="21">
        <v>0.21835545813313401</v>
      </c>
      <c r="R168" s="24" t="s">
        <v>501</v>
      </c>
    </row>
    <row r="169" spans="1:18" x14ac:dyDescent="0.25">
      <c r="A169" s="20" t="s">
        <v>491</v>
      </c>
      <c r="B169" s="20" t="s">
        <v>517</v>
      </c>
      <c r="C169" s="21">
        <v>0.23292762781922799</v>
      </c>
      <c r="D169" s="21">
        <v>0.20011151347150499</v>
      </c>
      <c r="E169" s="21">
        <v>0.26931334329643197</v>
      </c>
      <c r="F169" s="22"/>
      <c r="G169" s="21">
        <v>0.25897557888995498</v>
      </c>
      <c r="H169" s="21">
        <v>0.217772982101472</v>
      </c>
      <c r="I169" s="21">
        <v>0.30493477687102999</v>
      </c>
      <c r="J169" s="22"/>
      <c r="K169" s="21">
        <v>0.230228914042587</v>
      </c>
      <c r="L169" s="21">
        <v>0.17745077368682299</v>
      </c>
      <c r="M169" s="21">
        <v>0.29311083260527898</v>
      </c>
      <c r="N169" s="22"/>
      <c r="O169" s="21">
        <v>0.14812230949916899</v>
      </c>
      <c r="P169" s="21">
        <v>8.5564338536297593E-2</v>
      </c>
      <c r="Q169" s="21">
        <v>0.24420341907375501</v>
      </c>
      <c r="R169" s="24" t="s">
        <v>501</v>
      </c>
    </row>
    <row r="170" spans="1:18" x14ac:dyDescent="0.25">
      <c r="A170" s="20" t="s">
        <v>491</v>
      </c>
      <c r="B170" s="20" t="s">
        <v>518</v>
      </c>
      <c r="C170" s="21">
        <v>9.6712922436734995E-3</v>
      </c>
      <c r="D170" s="21">
        <v>3.4185765107056999E-3</v>
      </c>
      <c r="E170" s="21">
        <v>2.70500613735426E-2</v>
      </c>
      <c r="F170" s="24" t="s">
        <v>501</v>
      </c>
      <c r="G170" s="21">
        <v>1.20956401397447E-2</v>
      </c>
      <c r="H170" s="21">
        <v>2.8331711104844001E-3</v>
      </c>
      <c r="I170" s="21">
        <v>5.0117874549012502E-2</v>
      </c>
      <c r="J170" s="24" t="s">
        <v>501</v>
      </c>
      <c r="K170" s="21">
        <v>7.1253952839676997E-3</v>
      </c>
      <c r="L170" s="21">
        <v>1.0083384961539999E-3</v>
      </c>
      <c r="M170" s="21">
        <v>4.8548018515350802E-2</v>
      </c>
      <c r="N170" s="24" t="s">
        <v>501</v>
      </c>
      <c r="O170" s="21">
        <v>8.5092080606586004E-3</v>
      </c>
      <c r="P170" s="21">
        <v>1.1285904681656001E-3</v>
      </c>
      <c r="Q170" s="21">
        <v>6.1199441532879699E-2</v>
      </c>
      <c r="R170" s="24" t="s">
        <v>501</v>
      </c>
    </row>
    <row r="171" spans="1:18" x14ac:dyDescent="0.25">
      <c r="A171" s="20" t="s">
        <v>491</v>
      </c>
      <c r="B171" s="20" t="s">
        <v>519</v>
      </c>
      <c r="C171" s="21">
        <v>2.0199684900351999E-3</v>
      </c>
      <c r="D171" s="21">
        <v>2.7916050856830003E-4</v>
      </c>
      <c r="E171" s="21">
        <v>1.44592194916162E-2</v>
      </c>
      <c r="F171" s="24" t="s">
        <v>501</v>
      </c>
      <c r="G171" s="21">
        <v>4.2519406114500998E-3</v>
      </c>
      <c r="H171" s="21">
        <v>5.8695616683289995E-4</v>
      </c>
      <c r="I171" s="21">
        <v>3.0111782806013499E-2</v>
      </c>
      <c r="J171" s="24" t="s">
        <v>501</v>
      </c>
      <c r="K171" s="21">
        <v>0</v>
      </c>
      <c r="L171" s="22"/>
      <c r="M171" s="22"/>
      <c r="N171" s="22"/>
      <c r="O171" s="21">
        <v>0</v>
      </c>
      <c r="P171" s="22"/>
      <c r="Q171" s="22"/>
      <c r="R171" s="22"/>
    </row>
    <row r="172" spans="1:18" x14ac:dyDescent="0.25">
      <c r="A172" s="20" t="s">
        <v>491</v>
      </c>
      <c r="B172" s="20" t="s">
        <v>520</v>
      </c>
      <c r="C172" s="21">
        <v>3.4484706886559998E-4</v>
      </c>
      <c r="D172" s="21">
        <v>4.7753506006623099E-5</v>
      </c>
      <c r="E172" s="21">
        <v>2.4856833047127999E-3</v>
      </c>
      <c r="F172" s="22"/>
      <c r="G172" s="21">
        <v>7.2588719283619995E-4</v>
      </c>
      <c r="H172" s="21">
        <v>1.001764589323E-4</v>
      </c>
      <c r="I172" s="21">
        <v>5.2393619584361999E-3</v>
      </c>
      <c r="J172" s="22"/>
      <c r="K172" s="21">
        <v>0</v>
      </c>
      <c r="L172" s="22"/>
      <c r="M172" s="22"/>
      <c r="N172" s="22"/>
      <c r="O172" s="21">
        <v>0</v>
      </c>
      <c r="P172" s="22"/>
      <c r="Q172" s="22"/>
      <c r="R172" s="22"/>
    </row>
    <row r="173" spans="1:18" x14ac:dyDescent="0.25">
      <c r="A173" s="17" t="s">
        <v>492</v>
      </c>
      <c r="B173" s="17" t="s">
        <v>509</v>
      </c>
      <c r="C173" s="18">
        <v>2.8725727935376099E-2</v>
      </c>
      <c r="D173" s="18">
        <v>2.1169491630977599E-2</v>
      </c>
      <c r="E173" s="18">
        <v>3.8871976562561902E-2</v>
      </c>
      <c r="F173" s="19"/>
      <c r="G173" s="18">
        <v>2.3494925517350801E-2</v>
      </c>
      <c r="H173" s="18">
        <v>1.4867801246545499E-2</v>
      </c>
      <c r="I173" s="18">
        <v>3.6940275034414098E-2</v>
      </c>
      <c r="J173" s="19"/>
      <c r="K173" s="18">
        <v>3.3322276634619202E-2</v>
      </c>
      <c r="L173" s="18">
        <v>2.2516174669881501E-2</v>
      </c>
      <c r="M173" s="18">
        <v>4.9054248087766102E-2</v>
      </c>
      <c r="N173" s="19"/>
      <c r="O173" s="18">
        <v>3.4583901695170699E-2</v>
      </c>
      <c r="P173" s="18">
        <v>1.6135224358353899E-2</v>
      </c>
      <c r="Q173" s="18">
        <v>7.2570515120923093E-2</v>
      </c>
      <c r="R173" s="24" t="s">
        <v>501</v>
      </c>
    </row>
    <row r="174" spans="1:18" ht="42.75" x14ac:dyDescent="0.25">
      <c r="A174" s="17" t="s">
        <v>492</v>
      </c>
      <c r="B174" s="17" t="s">
        <v>510</v>
      </c>
      <c r="C174" s="18">
        <v>3.7854235218932698E-2</v>
      </c>
      <c r="D174" s="18">
        <v>2.7579845171713701E-2</v>
      </c>
      <c r="E174" s="18">
        <v>5.1752467010335299E-2</v>
      </c>
      <c r="F174" s="19"/>
      <c r="G174" s="18">
        <v>4.28886327528053E-2</v>
      </c>
      <c r="H174" s="18">
        <v>2.6791439909346501E-2</v>
      </c>
      <c r="I174" s="18">
        <v>6.7981953644296503E-2</v>
      </c>
      <c r="J174" s="19"/>
      <c r="K174" s="18">
        <v>3.2331895633688199E-2</v>
      </c>
      <c r="L174" s="18">
        <v>1.8132425559524702E-2</v>
      </c>
      <c r="M174" s="18">
        <v>5.7005363721149602E-2</v>
      </c>
      <c r="N174" s="19"/>
      <c r="O174" s="18">
        <v>3.6144364275332602E-2</v>
      </c>
      <c r="P174" s="18">
        <v>1.2854575284398999E-2</v>
      </c>
      <c r="Q174" s="18">
        <v>9.7464183621036801E-2</v>
      </c>
      <c r="R174" s="24" t="s">
        <v>501</v>
      </c>
    </row>
    <row r="175" spans="1:18" ht="57" x14ac:dyDescent="0.25">
      <c r="A175" s="17" t="s">
        <v>492</v>
      </c>
      <c r="B175" s="17" t="s">
        <v>511</v>
      </c>
      <c r="C175" s="18">
        <v>6.8159933530866801E-2</v>
      </c>
      <c r="D175" s="18">
        <v>5.5110174111322699E-2</v>
      </c>
      <c r="E175" s="18">
        <v>8.4025008077865296E-2</v>
      </c>
      <c r="F175" s="19"/>
      <c r="G175" s="18">
        <v>8.2248290614165206E-2</v>
      </c>
      <c r="H175" s="18">
        <v>6.2016513191129399E-2</v>
      </c>
      <c r="I175" s="18">
        <v>0.10831812727206901</v>
      </c>
      <c r="J175" s="19"/>
      <c r="K175" s="18">
        <v>5.2004640231244098E-2</v>
      </c>
      <c r="L175" s="18">
        <v>3.5720773535144697E-2</v>
      </c>
      <c r="M175" s="18">
        <v>7.5133364609352202E-2</v>
      </c>
      <c r="N175" s="19"/>
      <c r="O175" s="18">
        <v>6.5883791525959898E-2</v>
      </c>
      <c r="P175" s="18">
        <v>2.79469760819346E-2</v>
      </c>
      <c r="Q175" s="18">
        <v>0.14750372131793199</v>
      </c>
      <c r="R175" s="24" t="s">
        <v>501</v>
      </c>
    </row>
    <row r="176" spans="1:18" ht="57" x14ac:dyDescent="0.25">
      <c r="A176" s="17" t="s">
        <v>492</v>
      </c>
      <c r="B176" s="17" t="s">
        <v>512</v>
      </c>
      <c r="C176" s="18">
        <v>0.60434917331863203</v>
      </c>
      <c r="D176" s="18">
        <v>0.57487890284948595</v>
      </c>
      <c r="E176" s="18">
        <v>0.63308042137115295</v>
      </c>
      <c r="F176" s="19"/>
      <c r="G176" s="18">
        <v>0.56719775847581899</v>
      </c>
      <c r="H176" s="18">
        <v>0.52236086134134796</v>
      </c>
      <c r="I176" s="18">
        <v>0.61096041877585505</v>
      </c>
      <c r="J176" s="19"/>
      <c r="K176" s="18">
        <v>0.644697805542919</v>
      </c>
      <c r="L176" s="18">
        <v>0.60163745457542905</v>
      </c>
      <c r="M176" s="18">
        <v>0.68553644973559902</v>
      </c>
      <c r="N176" s="19"/>
      <c r="O176" s="18">
        <v>0.61841051313902795</v>
      </c>
      <c r="P176" s="18">
        <v>0.53063636969053696</v>
      </c>
      <c r="Q176" s="18">
        <v>0.69907880015606605</v>
      </c>
      <c r="R176" s="19"/>
    </row>
    <row r="177" spans="1:18" ht="28.5" x14ac:dyDescent="0.25">
      <c r="A177" s="17" t="s">
        <v>492</v>
      </c>
      <c r="B177" s="17" t="s">
        <v>513</v>
      </c>
      <c r="C177" s="18">
        <v>6.9744075269153799E-2</v>
      </c>
      <c r="D177" s="18">
        <v>5.5248029050246901E-2</v>
      </c>
      <c r="E177" s="18">
        <v>8.7690577274726594E-2</v>
      </c>
      <c r="F177" s="19"/>
      <c r="G177" s="18">
        <v>8.8766512524795393E-2</v>
      </c>
      <c r="H177" s="18">
        <v>6.5925840957487394E-2</v>
      </c>
      <c r="I177" s="18">
        <v>0.11851650509011</v>
      </c>
      <c r="J177" s="19"/>
      <c r="K177" s="18">
        <v>5.5523640133298198E-2</v>
      </c>
      <c r="L177" s="18">
        <v>3.7064379831119397E-2</v>
      </c>
      <c r="M177" s="18">
        <v>8.2389621659826606E-2</v>
      </c>
      <c r="N177" s="19"/>
      <c r="O177" s="18">
        <v>3.9515145488889E-2</v>
      </c>
      <c r="P177" s="18">
        <v>1.58132696639177E-2</v>
      </c>
      <c r="Q177" s="18">
        <v>9.5302709161451005E-2</v>
      </c>
      <c r="R177" s="24" t="s">
        <v>501</v>
      </c>
    </row>
    <row r="178" spans="1:18" ht="71.25" x14ac:dyDescent="0.25">
      <c r="A178" s="17" t="s">
        <v>492</v>
      </c>
      <c r="B178" s="17" t="s">
        <v>514</v>
      </c>
      <c r="C178" s="18">
        <v>4.1696684748682E-3</v>
      </c>
      <c r="D178" s="18">
        <v>1.7238906650189E-3</v>
      </c>
      <c r="E178" s="18">
        <v>1.00504698640233E-2</v>
      </c>
      <c r="F178" s="19"/>
      <c r="G178" s="18">
        <v>5.2308267308604E-3</v>
      </c>
      <c r="H178" s="18">
        <v>1.4268260581298E-3</v>
      </c>
      <c r="I178" s="18">
        <v>1.89837109642602E-2</v>
      </c>
      <c r="J178" s="24" t="s">
        <v>501</v>
      </c>
      <c r="K178" s="18">
        <v>3.2276232625535E-3</v>
      </c>
      <c r="L178" s="18">
        <v>9.5007014736520003E-4</v>
      </c>
      <c r="M178" s="18">
        <v>1.0905435726121401E-2</v>
      </c>
      <c r="N178" s="19"/>
      <c r="O178" s="18">
        <v>3.0154148648492002E-3</v>
      </c>
      <c r="P178" s="18">
        <v>7.4662249565030005E-4</v>
      </c>
      <c r="Q178" s="18">
        <v>1.2095030825396501E-2</v>
      </c>
      <c r="R178" s="19"/>
    </row>
    <row r="179" spans="1:18" ht="28.5" x14ac:dyDescent="0.25">
      <c r="A179" s="17" t="s">
        <v>492</v>
      </c>
      <c r="B179" s="17" t="s">
        <v>515</v>
      </c>
      <c r="C179" s="18">
        <v>6.2275510346606004E-3</v>
      </c>
      <c r="D179" s="18">
        <v>3.2650959035038E-3</v>
      </c>
      <c r="E179" s="18">
        <v>1.18459276394666E-2</v>
      </c>
      <c r="F179" s="19"/>
      <c r="G179" s="18">
        <v>4.6028420027434003E-3</v>
      </c>
      <c r="H179" s="18">
        <v>1.2258367945753999E-3</v>
      </c>
      <c r="I179" s="18">
        <v>1.7123515575449E-2</v>
      </c>
      <c r="J179" s="24" t="s">
        <v>501</v>
      </c>
      <c r="K179" s="18">
        <v>7.8771680113702003E-3</v>
      </c>
      <c r="L179" s="18">
        <v>3.4571658236599002E-3</v>
      </c>
      <c r="M179" s="18">
        <v>1.7846960126498099E-2</v>
      </c>
      <c r="N179" s="19"/>
      <c r="O179" s="18">
        <v>7.2534674775102002E-3</v>
      </c>
      <c r="P179" s="18">
        <v>1.8756294153448999E-3</v>
      </c>
      <c r="Q179" s="18">
        <v>2.7623991891111199E-2</v>
      </c>
      <c r="R179" s="24" t="s">
        <v>501</v>
      </c>
    </row>
    <row r="180" spans="1:18" ht="42.75" x14ac:dyDescent="0.25">
      <c r="A180" s="17" t="s">
        <v>492</v>
      </c>
      <c r="B180" s="17" t="s">
        <v>516</v>
      </c>
      <c r="C180" s="18">
        <v>1.9568850659104301E-2</v>
      </c>
      <c r="D180" s="18">
        <v>1.32003552241225E-2</v>
      </c>
      <c r="E180" s="18">
        <v>2.8919775187991801E-2</v>
      </c>
      <c r="F180" s="19"/>
      <c r="G180" s="18">
        <v>9.0486643845991994E-3</v>
      </c>
      <c r="H180" s="18">
        <v>4.1337821931849003E-3</v>
      </c>
      <c r="I180" s="18">
        <v>1.9691574896052701E-2</v>
      </c>
      <c r="J180" s="19"/>
      <c r="K180" s="18">
        <v>2.24548668335749E-2</v>
      </c>
      <c r="L180" s="18">
        <v>1.2835312275927701E-2</v>
      </c>
      <c r="M180" s="18">
        <v>3.8999075321404099E-2</v>
      </c>
      <c r="N180" s="19"/>
      <c r="O180" s="18">
        <v>5.4092089525321199E-2</v>
      </c>
      <c r="P180" s="18">
        <v>2.6972505417135001E-2</v>
      </c>
      <c r="Q180" s="18">
        <v>0.105522059568409</v>
      </c>
      <c r="R180" s="24" t="s">
        <v>501</v>
      </c>
    </row>
    <row r="181" spans="1:18" x14ac:dyDescent="0.25">
      <c r="A181" s="17" t="s">
        <v>492</v>
      </c>
      <c r="B181" s="17" t="s">
        <v>517</v>
      </c>
      <c r="C181" s="18">
        <v>0.15777184428958799</v>
      </c>
      <c r="D181" s="18">
        <v>0.13675520819589701</v>
      </c>
      <c r="E181" s="18">
        <v>0.181339844296069</v>
      </c>
      <c r="F181" s="19"/>
      <c r="G181" s="18">
        <v>0.17246704849309399</v>
      </c>
      <c r="H181" s="18">
        <v>0.14366186436682599</v>
      </c>
      <c r="I181" s="18">
        <v>0.205660774273834</v>
      </c>
      <c r="J181" s="19"/>
      <c r="K181" s="18">
        <v>0.146567109995073</v>
      </c>
      <c r="L181" s="18">
        <v>0.11579478683903401</v>
      </c>
      <c r="M181" s="18">
        <v>0.18381708003275199</v>
      </c>
      <c r="N181" s="19"/>
      <c r="O181" s="18">
        <v>0.135203265468088</v>
      </c>
      <c r="P181" s="18">
        <v>7.6815424475480301E-2</v>
      </c>
      <c r="Q181" s="18">
        <v>0.227056578810581</v>
      </c>
      <c r="R181" s="24" t="s">
        <v>501</v>
      </c>
    </row>
    <row r="182" spans="1:18" x14ac:dyDescent="0.25">
      <c r="A182" s="17" t="s">
        <v>492</v>
      </c>
      <c r="B182" s="17" t="s">
        <v>518</v>
      </c>
      <c r="C182" s="18">
        <v>3.3078827009122998E-3</v>
      </c>
      <c r="D182" s="18">
        <v>1.4325731494937001E-3</v>
      </c>
      <c r="E182" s="18">
        <v>7.6193344522039004E-3</v>
      </c>
      <c r="F182" s="19"/>
      <c r="G182" s="18">
        <v>4.0544985037675001E-3</v>
      </c>
      <c r="H182" s="18">
        <v>1.2557185272436E-3</v>
      </c>
      <c r="I182" s="18">
        <v>1.3010017738506E-2</v>
      </c>
      <c r="J182" s="19"/>
      <c r="K182" s="18">
        <v>1.6937811520678001E-3</v>
      </c>
      <c r="L182" s="18">
        <v>3.7553417314749999E-4</v>
      </c>
      <c r="M182" s="18">
        <v>7.6043014596251001E-3</v>
      </c>
      <c r="N182" s="19"/>
      <c r="O182" s="18">
        <v>5.8980465398508E-3</v>
      </c>
      <c r="P182" s="18">
        <v>9.8390742678470004E-4</v>
      </c>
      <c r="Q182" s="18">
        <v>3.4508128222753398E-2</v>
      </c>
      <c r="R182" s="24" t="s">
        <v>501</v>
      </c>
    </row>
    <row r="183" spans="1:18" x14ac:dyDescent="0.25">
      <c r="A183" s="17" t="s">
        <v>492</v>
      </c>
      <c r="B183" s="17" t="s">
        <v>519</v>
      </c>
      <c r="C183" s="18">
        <v>0</v>
      </c>
      <c r="D183" s="19"/>
      <c r="E183" s="19"/>
      <c r="F183" s="19"/>
      <c r="G183" s="18">
        <v>0</v>
      </c>
      <c r="H183" s="19"/>
      <c r="I183" s="19"/>
      <c r="J183" s="19"/>
      <c r="K183" s="18">
        <v>0</v>
      </c>
      <c r="L183" s="19"/>
      <c r="M183" s="19"/>
      <c r="N183" s="19"/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1.2105756790599999E-4</v>
      </c>
      <c r="D184" s="18">
        <v>1.6922637097480001E-5</v>
      </c>
      <c r="E184" s="18">
        <v>8.6544133669850002E-4</v>
      </c>
      <c r="F184" s="19"/>
      <c r="G184" s="18">
        <v>0</v>
      </c>
      <c r="H184" s="19"/>
      <c r="I184" s="19"/>
      <c r="J184" s="19"/>
      <c r="K184" s="18">
        <v>2.9919256959149999E-4</v>
      </c>
      <c r="L184" s="18">
        <v>4.1795826651484998E-5</v>
      </c>
      <c r="M184" s="18">
        <v>2.1383597839475001E-3</v>
      </c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2.5130791754938101E-2</v>
      </c>
      <c r="D185" s="21">
        <v>1.47646975064409E-2</v>
      </c>
      <c r="E185" s="21">
        <v>4.24611218112654E-2</v>
      </c>
      <c r="F185" s="22"/>
      <c r="G185" s="21">
        <v>6.5353428800261001E-3</v>
      </c>
      <c r="H185" s="21">
        <v>1.5712985724749E-3</v>
      </c>
      <c r="I185" s="21">
        <v>2.6761444970449601E-2</v>
      </c>
      <c r="J185" s="24" t="s">
        <v>501</v>
      </c>
      <c r="K185" s="21">
        <v>3.49705605705323E-2</v>
      </c>
      <c r="L185" s="21">
        <v>1.7573044680330299E-2</v>
      </c>
      <c r="M185" s="21">
        <v>6.8392766615758799E-2</v>
      </c>
      <c r="N185" s="24" t="s">
        <v>501</v>
      </c>
      <c r="O185" s="21">
        <v>5.3282571587136403E-2</v>
      </c>
      <c r="P185" s="21">
        <v>2.6206340051503501E-2</v>
      </c>
      <c r="Q185" s="21">
        <v>0.105308514071749</v>
      </c>
      <c r="R185" s="24" t="s">
        <v>501</v>
      </c>
    </row>
    <row r="186" spans="1:18" ht="42.75" x14ac:dyDescent="0.25">
      <c r="A186" s="20" t="s">
        <v>493</v>
      </c>
      <c r="B186" s="20" t="s">
        <v>510</v>
      </c>
      <c r="C186" s="21">
        <v>6.5649678385760997E-3</v>
      </c>
      <c r="D186" s="21">
        <v>3.0323183812501998E-3</v>
      </c>
      <c r="E186" s="21">
        <v>1.4154720786093099E-2</v>
      </c>
      <c r="F186" s="22"/>
      <c r="G186" s="21">
        <v>5.4659816163182004E-3</v>
      </c>
      <c r="H186" s="21">
        <v>1.6940820454233001E-3</v>
      </c>
      <c r="I186" s="21">
        <v>1.74889484519542E-2</v>
      </c>
      <c r="J186" s="22"/>
      <c r="K186" s="21">
        <v>8.4593509717311999E-3</v>
      </c>
      <c r="L186" s="21">
        <v>2.5819815973860999E-3</v>
      </c>
      <c r="M186" s="21">
        <v>2.7348552546157201E-2</v>
      </c>
      <c r="N186" s="24" t="s">
        <v>501</v>
      </c>
      <c r="O186" s="21">
        <v>4.6076138196485998E-3</v>
      </c>
      <c r="P186" s="21">
        <v>6.3593378815209999E-4</v>
      </c>
      <c r="Q186" s="21">
        <v>3.2575596945236499E-2</v>
      </c>
      <c r="R186" s="24" t="s">
        <v>501</v>
      </c>
    </row>
    <row r="187" spans="1:18" ht="57" x14ac:dyDescent="0.25">
      <c r="A187" s="20" t="s">
        <v>493</v>
      </c>
      <c r="B187" s="20" t="s">
        <v>511</v>
      </c>
      <c r="C187" s="21">
        <v>0.11995536796776</v>
      </c>
      <c r="D187" s="21">
        <v>9.1636090738573095E-2</v>
      </c>
      <c r="E187" s="21">
        <v>0.15552798858744099</v>
      </c>
      <c r="F187" s="22"/>
      <c r="G187" s="21">
        <v>0.12227195075031699</v>
      </c>
      <c r="H187" s="21">
        <v>8.4462372193978494E-2</v>
      </c>
      <c r="I187" s="21">
        <v>0.17379407166904701</v>
      </c>
      <c r="J187" s="22"/>
      <c r="K187" s="21">
        <v>0.108254851658539</v>
      </c>
      <c r="L187" s="21">
        <v>7.2525832890984604E-2</v>
      </c>
      <c r="M187" s="21">
        <v>0.158575926788523</v>
      </c>
      <c r="N187" s="22"/>
      <c r="O187" s="21">
        <v>0.145339584230152</v>
      </c>
      <c r="P187" s="21">
        <v>8.7335125895751806E-2</v>
      </c>
      <c r="Q187" s="21">
        <v>0.232072324547627</v>
      </c>
      <c r="R187" s="24" t="s">
        <v>501</v>
      </c>
    </row>
    <row r="188" spans="1:18" ht="57" x14ac:dyDescent="0.25">
      <c r="A188" s="20" t="s">
        <v>493</v>
      </c>
      <c r="B188" s="20" t="s">
        <v>512</v>
      </c>
      <c r="C188" s="21">
        <v>0.50816145009643199</v>
      </c>
      <c r="D188" s="21">
        <v>0.46429079701887499</v>
      </c>
      <c r="E188" s="21">
        <v>0.55190676634465397</v>
      </c>
      <c r="F188" s="22"/>
      <c r="G188" s="21">
        <v>0.47426426456444398</v>
      </c>
      <c r="H188" s="21">
        <v>0.41224977826339299</v>
      </c>
      <c r="I188" s="21">
        <v>0.53708294450789995</v>
      </c>
      <c r="J188" s="22"/>
      <c r="K188" s="21">
        <v>0.54299527815193405</v>
      </c>
      <c r="L188" s="21">
        <v>0.47367468561570503</v>
      </c>
      <c r="M188" s="21">
        <v>0.61068976201624803</v>
      </c>
      <c r="N188" s="22"/>
      <c r="O188" s="21">
        <v>0.51287290888244996</v>
      </c>
      <c r="P188" s="21">
        <v>0.417382522572045</v>
      </c>
      <c r="Q188" s="21">
        <v>0.607432784875645</v>
      </c>
      <c r="R188" s="22"/>
    </row>
    <row r="189" spans="1:18" ht="28.5" x14ac:dyDescent="0.25">
      <c r="A189" s="20" t="s">
        <v>493</v>
      </c>
      <c r="B189" s="20" t="s">
        <v>513</v>
      </c>
      <c r="C189" s="21">
        <v>7.6519459252522806E-2</v>
      </c>
      <c r="D189" s="21">
        <v>5.58998787855065E-2</v>
      </c>
      <c r="E189" s="21">
        <v>0.103907804706449</v>
      </c>
      <c r="F189" s="22"/>
      <c r="G189" s="21">
        <v>7.7233417866816895E-2</v>
      </c>
      <c r="H189" s="21">
        <v>4.9825228261877103E-2</v>
      </c>
      <c r="I189" s="21">
        <v>0.117848525955786</v>
      </c>
      <c r="J189" s="22"/>
      <c r="K189" s="21">
        <v>7.7892547852253496E-2</v>
      </c>
      <c r="L189" s="21">
        <v>4.8075216610067098E-2</v>
      </c>
      <c r="M189" s="21">
        <v>0.123798187718644</v>
      </c>
      <c r="N189" s="22"/>
      <c r="O189" s="21">
        <v>7.0609317918480699E-2</v>
      </c>
      <c r="P189" s="21">
        <v>3.0732138669501901E-2</v>
      </c>
      <c r="Q189" s="21">
        <v>0.154008422514546</v>
      </c>
      <c r="R189" s="24" t="s">
        <v>501</v>
      </c>
    </row>
    <row r="190" spans="1:18" ht="71.25" x14ac:dyDescent="0.25">
      <c r="A190" s="20" t="s">
        <v>493</v>
      </c>
      <c r="B190" s="20" t="s">
        <v>514</v>
      </c>
      <c r="C190" s="21">
        <v>1.37198803411386E-2</v>
      </c>
      <c r="D190" s="21">
        <v>6.4644139195605002E-3</v>
      </c>
      <c r="E190" s="21">
        <v>2.8881941854043001E-2</v>
      </c>
      <c r="F190" s="22"/>
      <c r="G190" s="21">
        <v>1.46674608679294E-2</v>
      </c>
      <c r="H190" s="21">
        <v>4.4329449084675003E-3</v>
      </c>
      <c r="I190" s="21">
        <v>4.74056816849159E-2</v>
      </c>
      <c r="J190" s="24" t="s">
        <v>501</v>
      </c>
      <c r="K190" s="21">
        <v>1.19692155914683E-2</v>
      </c>
      <c r="L190" s="21">
        <v>3.8068330795606002E-3</v>
      </c>
      <c r="M190" s="21">
        <v>3.6983161308836401E-2</v>
      </c>
      <c r="N190" s="24" t="s">
        <v>501</v>
      </c>
      <c r="O190" s="21">
        <v>1.5731021039280198E-2</v>
      </c>
      <c r="P190" s="21">
        <v>3.7713287673236998E-3</v>
      </c>
      <c r="Q190" s="21">
        <v>6.3210998976708496E-2</v>
      </c>
      <c r="R190" s="24" t="s">
        <v>501</v>
      </c>
    </row>
    <row r="191" spans="1:18" ht="28.5" x14ac:dyDescent="0.25">
      <c r="A191" s="20" t="s">
        <v>493</v>
      </c>
      <c r="B191" s="20" t="s">
        <v>515</v>
      </c>
      <c r="C191" s="21">
        <v>1.31236662155158E-2</v>
      </c>
      <c r="D191" s="21">
        <v>6.3112034320142998E-3</v>
      </c>
      <c r="E191" s="21">
        <v>2.7089196510907399E-2</v>
      </c>
      <c r="F191" s="22"/>
      <c r="G191" s="21">
        <v>9.9093521342151006E-3</v>
      </c>
      <c r="H191" s="21">
        <v>2.0987753000586999E-3</v>
      </c>
      <c r="I191" s="21">
        <v>4.5462689695893801E-2</v>
      </c>
      <c r="J191" s="24" t="s">
        <v>501</v>
      </c>
      <c r="K191" s="21">
        <v>9.5100827219027993E-3</v>
      </c>
      <c r="L191" s="21">
        <v>2.8646362615641001E-3</v>
      </c>
      <c r="M191" s="21">
        <v>3.1091097408555601E-2</v>
      </c>
      <c r="N191" s="24" t="s">
        <v>501</v>
      </c>
      <c r="O191" s="21">
        <v>3.26481121736713E-2</v>
      </c>
      <c r="P191" s="21">
        <v>1.10846979286743E-2</v>
      </c>
      <c r="Q191" s="21">
        <v>9.2246586790564106E-2</v>
      </c>
      <c r="R191" s="24" t="s">
        <v>501</v>
      </c>
    </row>
    <row r="192" spans="1:18" ht="42.75" x14ac:dyDescent="0.25">
      <c r="A192" s="20" t="s">
        <v>493</v>
      </c>
      <c r="B192" s="20" t="s">
        <v>516</v>
      </c>
      <c r="C192" s="21">
        <v>1.9999448651777399E-2</v>
      </c>
      <c r="D192" s="21">
        <v>1.05531570320383E-2</v>
      </c>
      <c r="E192" s="21">
        <v>3.7580111303900099E-2</v>
      </c>
      <c r="F192" s="22"/>
      <c r="G192" s="21">
        <v>1.3623364527928001E-2</v>
      </c>
      <c r="H192" s="21">
        <v>5.1052673740942002E-3</v>
      </c>
      <c r="I192" s="21">
        <v>3.5841826145068999E-2</v>
      </c>
      <c r="J192" s="24" t="s">
        <v>501</v>
      </c>
      <c r="K192" s="21">
        <v>2.26322319946708E-2</v>
      </c>
      <c r="L192" s="21">
        <v>8.8797049055188999E-3</v>
      </c>
      <c r="M192" s="21">
        <v>5.6470553163053903E-2</v>
      </c>
      <c r="N192" s="24" t="s">
        <v>501</v>
      </c>
      <c r="O192" s="21">
        <v>3.1696395794635603E-2</v>
      </c>
      <c r="P192" s="21">
        <v>6.1096056024244998E-3</v>
      </c>
      <c r="Q192" s="21">
        <v>0.14843600988399799</v>
      </c>
      <c r="R192" s="24" t="s">
        <v>501</v>
      </c>
    </row>
    <row r="193" spans="1:18" x14ac:dyDescent="0.25">
      <c r="A193" s="20" t="s">
        <v>493</v>
      </c>
      <c r="B193" s="20" t="s">
        <v>517</v>
      </c>
      <c r="C193" s="21">
        <v>0.21469738479248801</v>
      </c>
      <c r="D193" s="21">
        <v>0.183070021159845</v>
      </c>
      <c r="E193" s="21">
        <v>0.25011584275950999</v>
      </c>
      <c r="F193" s="22"/>
      <c r="G193" s="21">
        <v>0.276028864792005</v>
      </c>
      <c r="H193" s="21">
        <v>0.22248624574464701</v>
      </c>
      <c r="I193" s="21">
        <v>0.33687398549958503</v>
      </c>
      <c r="J193" s="22"/>
      <c r="K193" s="21">
        <v>0.18052705737890501</v>
      </c>
      <c r="L193" s="21">
        <v>0.138089299769145</v>
      </c>
      <c r="M193" s="21">
        <v>0.232488923195416</v>
      </c>
      <c r="N193" s="22"/>
      <c r="O193" s="21">
        <v>0.12658255435093399</v>
      </c>
      <c r="P193" s="21">
        <v>6.9577731016012501E-2</v>
      </c>
      <c r="Q193" s="21">
        <v>0.21928398245642999</v>
      </c>
      <c r="R193" s="24" t="s">
        <v>501</v>
      </c>
    </row>
    <row r="194" spans="1:18" x14ac:dyDescent="0.25">
      <c r="A194" s="20" t="s">
        <v>493</v>
      </c>
      <c r="B194" s="20" t="s">
        <v>518</v>
      </c>
      <c r="C194" s="21">
        <v>2.1275830888508001E-3</v>
      </c>
      <c r="D194" s="21">
        <v>5.3045985505530005E-4</v>
      </c>
      <c r="E194" s="21">
        <v>8.4925099291119008E-3</v>
      </c>
      <c r="F194" s="22"/>
      <c r="G194" s="21">
        <v>0</v>
      </c>
      <c r="H194" s="22"/>
      <c r="I194" s="22"/>
      <c r="J194" s="22"/>
      <c r="K194" s="21">
        <v>2.7888231080634E-3</v>
      </c>
      <c r="L194" s="21">
        <v>3.7750145548720002E-4</v>
      </c>
      <c r="M194" s="21">
        <v>2.02900250556413E-2</v>
      </c>
      <c r="N194" s="24" t="s">
        <v>501</v>
      </c>
      <c r="O194" s="21">
        <v>6.6299202036105001E-3</v>
      </c>
      <c r="P194" s="21">
        <v>8.8180600302850004E-4</v>
      </c>
      <c r="Q194" s="21">
        <v>4.8045683578602998E-2</v>
      </c>
      <c r="R194" s="24" t="s">
        <v>501</v>
      </c>
    </row>
    <row r="195" spans="1:18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  <c r="O195" s="21">
        <v>0</v>
      </c>
      <c r="P195" s="22"/>
      <c r="Q195" s="22"/>
      <c r="R195" s="22"/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1.40290338664605E-2</v>
      </c>
      <c r="D197" s="18">
        <v>7.3031559052786996E-3</v>
      </c>
      <c r="E197" s="18">
        <v>2.6782028246898799E-2</v>
      </c>
      <c r="F197" s="19"/>
      <c r="G197" s="18">
        <v>7.7683530929985997E-3</v>
      </c>
      <c r="H197" s="18">
        <v>2.0126219393899001E-3</v>
      </c>
      <c r="I197" s="18">
        <v>2.94978994568574E-2</v>
      </c>
      <c r="J197" s="24" t="s">
        <v>501</v>
      </c>
      <c r="K197" s="18">
        <v>1.82846059674978E-2</v>
      </c>
      <c r="L197" s="18">
        <v>8.3129204834723001E-3</v>
      </c>
      <c r="M197" s="18">
        <v>3.9738419600258097E-2</v>
      </c>
      <c r="N197" s="19"/>
      <c r="O197" s="18">
        <v>1.3300594972504701E-2</v>
      </c>
      <c r="P197" s="18">
        <v>1.7766773693681001E-3</v>
      </c>
      <c r="Q197" s="18">
        <v>9.26347026961237E-2</v>
      </c>
      <c r="R197" s="24" t="s">
        <v>501</v>
      </c>
    </row>
    <row r="198" spans="1:18" ht="42.75" x14ac:dyDescent="0.25">
      <c r="A198" s="17" t="s">
        <v>494</v>
      </c>
      <c r="B198" s="17" t="s">
        <v>510</v>
      </c>
      <c r="C198" s="18">
        <v>1.25964480729922E-2</v>
      </c>
      <c r="D198" s="18">
        <v>5.6691439099299003E-3</v>
      </c>
      <c r="E198" s="18">
        <v>2.77521887299041E-2</v>
      </c>
      <c r="F198" s="19"/>
      <c r="G198" s="18">
        <v>7.9734746556963994E-3</v>
      </c>
      <c r="H198" s="18">
        <v>1.6808010282232E-3</v>
      </c>
      <c r="I198" s="18">
        <v>3.6952964410764601E-2</v>
      </c>
      <c r="J198" s="24" t="s">
        <v>501</v>
      </c>
      <c r="K198" s="18">
        <v>1.75781837763338E-2</v>
      </c>
      <c r="L198" s="18">
        <v>6.2901154176747002E-3</v>
      </c>
      <c r="M198" s="18">
        <v>4.8142109340598101E-2</v>
      </c>
      <c r="N198" s="24" t="s">
        <v>501</v>
      </c>
      <c r="O198" s="18">
        <v>7.4093645261442999E-3</v>
      </c>
      <c r="P198" s="18">
        <v>1.1339943750916001E-3</v>
      </c>
      <c r="Q198" s="18">
        <v>4.6785220071228699E-2</v>
      </c>
      <c r="R198" s="24" t="s">
        <v>501</v>
      </c>
    </row>
    <row r="199" spans="1:18" ht="57" x14ac:dyDescent="0.25">
      <c r="A199" s="17" t="s">
        <v>494</v>
      </c>
      <c r="B199" s="17" t="s">
        <v>511</v>
      </c>
      <c r="C199" s="18">
        <v>3.9749826787244098E-2</v>
      </c>
      <c r="D199" s="18">
        <v>2.6986958698202002E-2</v>
      </c>
      <c r="E199" s="18">
        <v>5.8187646547768902E-2</v>
      </c>
      <c r="F199" s="19"/>
      <c r="G199" s="18">
        <v>2.1904348986325199E-2</v>
      </c>
      <c r="H199" s="18">
        <v>9.1755079823822999E-3</v>
      </c>
      <c r="I199" s="18">
        <v>5.1375829456395697E-2</v>
      </c>
      <c r="J199" s="24" t="s">
        <v>501</v>
      </c>
      <c r="K199" s="18">
        <v>3.0985465885392499E-2</v>
      </c>
      <c r="L199" s="18">
        <v>1.7495004048878299E-2</v>
      </c>
      <c r="M199" s="18">
        <v>5.4303518766600001E-2</v>
      </c>
      <c r="N199" s="19"/>
      <c r="O199" s="18">
        <v>9.0486583609720297E-2</v>
      </c>
      <c r="P199" s="18">
        <v>4.9689402468323499E-2</v>
      </c>
      <c r="Q199" s="18">
        <v>0.159169674447524</v>
      </c>
      <c r="R199" s="24" t="s">
        <v>501</v>
      </c>
    </row>
    <row r="200" spans="1:18" ht="57" x14ac:dyDescent="0.25">
      <c r="A200" s="17" t="s">
        <v>494</v>
      </c>
      <c r="B200" s="17" t="s">
        <v>512</v>
      </c>
      <c r="C200" s="18">
        <v>0.44192388117203502</v>
      </c>
      <c r="D200" s="18">
        <v>0.40475324358180098</v>
      </c>
      <c r="E200" s="18">
        <v>0.47975682185224899</v>
      </c>
      <c r="F200" s="19"/>
      <c r="G200" s="18">
        <v>0.46425758777412601</v>
      </c>
      <c r="H200" s="18">
        <v>0.39195522989541198</v>
      </c>
      <c r="I200" s="18">
        <v>0.538094292633853</v>
      </c>
      <c r="J200" s="19"/>
      <c r="K200" s="18">
        <v>0.45137749078546802</v>
      </c>
      <c r="L200" s="18">
        <v>0.40069984314649099</v>
      </c>
      <c r="M200" s="18">
        <v>0.50308414156036996</v>
      </c>
      <c r="N200" s="19"/>
      <c r="O200" s="18">
        <v>0.38225598596869098</v>
      </c>
      <c r="P200" s="18">
        <v>0.30324348785334398</v>
      </c>
      <c r="Q200" s="18">
        <v>0.468026847775732</v>
      </c>
      <c r="R200" s="19"/>
    </row>
    <row r="201" spans="1:18" ht="28.5" x14ac:dyDescent="0.25">
      <c r="A201" s="17" t="s">
        <v>494</v>
      </c>
      <c r="B201" s="17" t="s">
        <v>513</v>
      </c>
      <c r="C201" s="18">
        <v>0.27530693030875503</v>
      </c>
      <c r="D201" s="18">
        <v>0.23850187145820101</v>
      </c>
      <c r="E201" s="18">
        <v>0.31543894386059002</v>
      </c>
      <c r="F201" s="19"/>
      <c r="G201" s="18">
        <v>0.36975312259516502</v>
      </c>
      <c r="H201" s="18">
        <v>0.29643887735470698</v>
      </c>
      <c r="I201" s="18">
        <v>0.44961201788042299</v>
      </c>
      <c r="J201" s="19"/>
      <c r="K201" s="18">
        <v>0.27315807791785701</v>
      </c>
      <c r="L201" s="18">
        <v>0.22296714471496701</v>
      </c>
      <c r="M201" s="18">
        <v>0.32985112156002599</v>
      </c>
      <c r="N201" s="19"/>
      <c r="O201" s="18">
        <v>0.129459951559316</v>
      </c>
      <c r="P201" s="18">
        <v>8.6278820220217295E-2</v>
      </c>
      <c r="Q201" s="18">
        <v>0.18976420293742999</v>
      </c>
      <c r="R201" s="19"/>
    </row>
    <row r="202" spans="1:18" ht="71.25" x14ac:dyDescent="0.25">
      <c r="A202" s="17" t="s">
        <v>494</v>
      </c>
      <c r="B202" s="17" t="s">
        <v>514</v>
      </c>
      <c r="C202" s="18">
        <v>1.3279024923729E-2</v>
      </c>
      <c r="D202" s="18">
        <v>5.7338243068686002E-3</v>
      </c>
      <c r="E202" s="18">
        <v>3.0448970083091002E-2</v>
      </c>
      <c r="F202" s="19"/>
      <c r="G202" s="18">
        <v>1.64341390481361E-2</v>
      </c>
      <c r="H202" s="18">
        <v>4.3316762963254004E-3</v>
      </c>
      <c r="I202" s="18">
        <v>6.0302300649438298E-2</v>
      </c>
      <c r="J202" s="24" t="s">
        <v>501</v>
      </c>
      <c r="K202" s="18">
        <v>8.2396753830896001E-3</v>
      </c>
      <c r="L202" s="18">
        <v>3.2584187926644002E-3</v>
      </c>
      <c r="M202" s="18">
        <v>2.06779719252933E-2</v>
      </c>
      <c r="N202" s="19"/>
      <c r="O202" s="18">
        <v>2.09628659429364E-2</v>
      </c>
      <c r="P202" s="18">
        <v>4.7975170656672003E-3</v>
      </c>
      <c r="Q202" s="18">
        <v>8.6844559845395505E-2</v>
      </c>
      <c r="R202" s="24" t="s">
        <v>501</v>
      </c>
    </row>
    <row r="203" spans="1:18" ht="28.5" x14ac:dyDescent="0.25">
      <c r="A203" s="17" t="s">
        <v>494</v>
      </c>
      <c r="B203" s="17" t="s">
        <v>515</v>
      </c>
      <c r="C203" s="18">
        <v>2.6335265041303998E-2</v>
      </c>
      <c r="D203" s="18">
        <v>1.5750327074760699E-2</v>
      </c>
      <c r="E203" s="18">
        <v>4.3717798179114302E-2</v>
      </c>
      <c r="F203" s="19"/>
      <c r="G203" s="18">
        <v>4.3829578065661002E-3</v>
      </c>
      <c r="H203" s="18">
        <v>1.0383268110349001E-3</v>
      </c>
      <c r="I203" s="18">
        <v>1.8303822421936799E-2</v>
      </c>
      <c r="J203" s="24" t="s">
        <v>501</v>
      </c>
      <c r="K203" s="18">
        <v>2.1621262514078098E-2</v>
      </c>
      <c r="L203" s="18">
        <v>1.10013254239278E-2</v>
      </c>
      <c r="M203" s="18">
        <v>4.2057015185414499E-2</v>
      </c>
      <c r="N203" s="19"/>
      <c r="O203" s="18">
        <v>7.3412369240274195E-2</v>
      </c>
      <c r="P203" s="18">
        <v>3.4490616469781597E-2</v>
      </c>
      <c r="Q203" s="18">
        <v>0.149457304414294</v>
      </c>
      <c r="R203" s="24" t="s">
        <v>501</v>
      </c>
    </row>
    <row r="204" spans="1:18" ht="42.75" x14ac:dyDescent="0.25">
      <c r="A204" s="17" t="s">
        <v>494</v>
      </c>
      <c r="B204" s="17" t="s">
        <v>516</v>
      </c>
      <c r="C204" s="18">
        <v>0.104854816983906</v>
      </c>
      <c r="D204" s="18">
        <v>7.9584261995825398E-2</v>
      </c>
      <c r="E204" s="18">
        <v>0.13695560050510899</v>
      </c>
      <c r="F204" s="19"/>
      <c r="G204" s="18">
        <v>3.0587939798213899E-2</v>
      </c>
      <c r="H204" s="18">
        <v>1.3343539002720299E-2</v>
      </c>
      <c r="I204" s="18">
        <v>6.85692093845921E-2</v>
      </c>
      <c r="J204" s="24" t="s">
        <v>501</v>
      </c>
      <c r="K204" s="18">
        <v>0.109560696617458</v>
      </c>
      <c r="L204" s="18">
        <v>7.8246660106611202E-2</v>
      </c>
      <c r="M204" s="18">
        <v>0.15134882544116501</v>
      </c>
      <c r="N204" s="19"/>
      <c r="O204" s="18">
        <v>0.21191656423958299</v>
      </c>
      <c r="P204" s="18">
        <v>0.14003220930685201</v>
      </c>
      <c r="Q204" s="18">
        <v>0.30750701744676501</v>
      </c>
      <c r="R204" s="24" t="s">
        <v>501</v>
      </c>
    </row>
    <row r="205" spans="1:18" x14ac:dyDescent="0.25">
      <c r="A205" s="17" t="s">
        <v>494</v>
      </c>
      <c r="B205" s="17" t="s">
        <v>517</v>
      </c>
      <c r="C205" s="18">
        <v>6.7858599066399003E-2</v>
      </c>
      <c r="D205" s="18">
        <v>5.1488338152452399E-2</v>
      </c>
      <c r="E205" s="18">
        <v>8.8945567314909504E-2</v>
      </c>
      <c r="F205" s="19"/>
      <c r="G205" s="18">
        <v>7.0609808759819995E-2</v>
      </c>
      <c r="H205" s="18">
        <v>4.4411524658512697E-2</v>
      </c>
      <c r="I205" s="18">
        <v>0.110475739905241</v>
      </c>
      <c r="J205" s="19"/>
      <c r="K205" s="18">
        <v>6.6883648698993006E-2</v>
      </c>
      <c r="L205" s="18">
        <v>4.5262478376625698E-2</v>
      </c>
      <c r="M205" s="18">
        <v>9.7775204643189007E-2</v>
      </c>
      <c r="N205" s="19"/>
      <c r="O205" s="18">
        <v>6.5916166846823901E-2</v>
      </c>
      <c r="P205" s="18">
        <v>3.4239023877609902E-2</v>
      </c>
      <c r="Q205" s="18">
        <v>0.12316276729383401</v>
      </c>
      <c r="R205" s="24" t="s">
        <v>501</v>
      </c>
    </row>
    <row r="206" spans="1:18" x14ac:dyDescent="0.25">
      <c r="A206" s="17" t="s">
        <v>494</v>
      </c>
      <c r="B206" s="17" t="s">
        <v>518</v>
      </c>
      <c r="C206" s="18">
        <v>3.2668725816221E-3</v>
      </c>
      <c r="D206" s="18">
        <v>8.4832422859759996E-4</v>
      </c>
      <c r="E206" s="18">
        <v>1.2494409044507999E-2</v>
      </c>
      <c r="F206" s="19"/>
      <c r="G206" s="18">
        <v>6.3282674829509E-3</v>
      </c>
      <c r="H206" s="18">
        <v>8.7502702500030002E-4</v>
      </c>
      <c r="I206" s="18">
        <v>4.4261021309248402E-2</v>
      </c>
      <c r="J206" s="24" t="s">
        <v>501</v>
      </c>
      <c r="K206" s="18">
        <v>6.8884804747389996E-4</v>
      </c>
      <c r="L206" s="18">
        <v>9.4695155047349499E-5</v>
      </c>
      <c r="M206" s="18">
        <v>4.9923260183782998E-3</v>
      </c>
      <c r="N206" s="19"/>
      <c r="O206" s="18">
        <v>4.8795530940069004E-3</v>
      </c>
      <c r="P206" s="18">
        <v>7.0293503510349999E-4</v>
      </c>
      <c r="Q206" s="18">
        <v>3.30515285651619E-2</v>
      </c>
      <c r="R206" s="24" t="s">
        <v>501</v>
      </c>
    </row>
    <row r="207" spans="1:18" x14ac:dyDescent="0.25">
      <c r="A207" s="17" t="s">
        <v>494</v>
      </c>
      <c r="B207" s="17" t="s">
        <v>519</v>
      </c>
      <c r="C207" s="18">
        <v>0</v>
      </c>
      <c r="D207" s="19"/>
      <c r="E207" s="19"/>
      <c r="F207" s="19"/>
      <c r="G207" s="18">
        <v>0</v>
      </c>
      <c r="H207" s="19"/>
      <c r="I207" s="19"/>
      <c r="J207" s="19"/>
      <c r="K207" s="18">
        <v>0</v>
      </c>
      <c r="L207" s="19"/>
      <c r="M207" s="19"/>
      <c r="N207" s="19"/>
      <c r="O207" s="18">
        <v>0</v>
      </c>
      <c r="P207" s="19"/>
      <c r="Q207" s="19"/>
      <c r="R207" s="19"/>
    </row>
    <row r="208" spans="1:18" x14ac:dyDescent="0.25">
      <c r="A208" s="17" t="s">
        <v>494</v>
      </c>
      <c r="B208" s="17" t="s">
        <v>520</v>
      </c>
      <c r="C208" s="18">
        <v>7.9930119555369995E-4</v>
      </c>
      <c r="D208" s="18">
        <v>1.108058732368E-4</v>
      </c>
      <c r="E208" s="18">
        <v>5.7412174624736998E-3</v>
      </c>
      <c r="F208" s="19"/>
      <c r="G208" s="18">
        <v>0</v>
      </c>
      <c r="H208" s="19"/>
      <c r="I208" s="19"/>
      <c r="J208" s="19"/>
      <c r="K208" s="18">
        <v>1.6220444063596001E-3</v>
      </c>
      <c r="L208" s="18">
        <v>2.220220630658E-4</v>
      </c>
      <c r="M208" s="18">
        <v>1.1746575472729901E-2</v>
      </c>
      <c r="N208" s="24" t="s">
        <v>501</v>
      </c>
      <c r="O208" s="18">
        <v>0</v>
      </c>
      <c r="P208" s="19"/>
      <c r="Q208" s="19"/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COM_1_ET'!A1" display="◄ ANTERIOR"/>
    <hyperlink ref="A2" location="'Índice'!A1" display="ÍNDICE"/>
    <hyperlink ref="A3" location="'PADB_SEX'!A1" display="SIGUIENTE ►"/>
  </hyperlinks>
  <pageMargins left="0.75" right="0.75" top="1" bottom="1" header="0.5" footer="0.5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524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0.471754916554812</v>
      </c>
      <c r="C5" s="18">
        <v>0.464886850778786</v>
      </c>
      <c r="D5" s="18">
        <v>0.47863369176492898</v>
      </c>
      <c r="E5" s="19"/>
      <c r="F5" s="18">
        <v>0.50117679981086305</v>
      </c>
      <c r="G5" s="18">
        <v>0.49277941668893099</v>
      </c>
      <c r="H5" s="18">
        <v>0.509573519115466</v>
      </c>
      <c r="I5" s="19"/>
      <c r="J5" s="18">
        <v>0.44058051583490798</v>
      </c>
      <c r="K5" s="18">
        <v>0.43112913645550499</v>
      </c>
      <c r="L5" s="18">
        <v>0.45007516353585197</v>
      </c>
      <c r="M5" s="19"/>
    </row>
    <row r="6" spans="1:13" x14ac:dyDescent="0.25">
      <c r="A6" s="20" t="s">
        <v>479</v>
      </c>
      <c r="B6" s="21">
        <v>0.50623436223142304</v>
      </c>
      <c r="C6" s="21">
        <v>0.46963797289259301</v>
      </c>
      <c r="D6" s="21">
        <v>0.54276406568362501</v>
      </c>
      <c r="E6" s="22"/>
      <c r="F6" s="21">
        <v>0.57124899381003802</v>
      </c>
      <c r="G6" s="21">
        <v>0.52571353049570602</v>
      </c>
      <c r="H6" s="21">
        <v>0.61560923017399605</v>
      </c>
      <c r="I6" s="22"/>
      <c r="J6" s="21">
        <v>0.439403595985213</v>
      </c>
      <c r="K6" s="21">
        <v>0.39262403140972602</v>
      </c>
      <c r="L6" s="21">
        <v>0.48728517574751101</v>
      </c>
      <c r="M6" s="22"/>
    </row>
    <row r="7" spans="1:13" x14ac:dyDescent="0.25">
      <c r="A7" s="17" t="s">
        <v>480</v>
      </c>
      <c r="B7" s="18">
        <v>0.41988402122510798</v>
      </c>
      <c r="C7" s="18">
        <v>0.38222847481335698</v>
      </c>
      <c r="D7" s="18">
        <v>0.45849600386712003</v>
      </c>
      <c r="E7" s="19"/>
      <c r="F7" s="18">
        <v>0.45419835220136401</v>
      </c>
      <c r="G7" s="18">
        <v>0.403815326281946</v>
      </c>
      <c r="H7" s="18">
        <v>0.50553716434015705</v>
      </c>
      <c r="I7" s="19"/>
      <c r="J7" s="18">
        <v>0.38445539592376698</v>
      </c>
      <c r="K7" s="18">
        <v>0.34096801221883499</v>
      </c>
      <c r="L7" s="18">
        <v>0.42987139826520798</v>
      </c>
      <c r="M7" s="19"/>
    </row>
    <row r="8" spans="1:13" x14ac:dyDescent="0.25">
      <c r="A8" s="20" t="s">
        <v>481</v>
      </c>
      <c r="B8" s="21">
        <v>0.53245778395714705</v>
      </c>
      <c r="C8" s="21">
        <v>0.49064721658737798</v>
      </c>
      <c r="D8" s="21">
        <v>0.57381742491833398</v>
      </c>
      <c r="E8" s="22"/>
      <c r="F8" s="21">
        <v>0.53733261571017998</v>
      </c>
      <c r="G8" s="21">
        <v>0.48586917423954901</v>
      </c>
      <c r="H8" s="21">
        <v>0.58801273081362704</v>
      </c>
      <c r="I8" s="22"/>
      <c r="J8" s="21">
        <v>0.52741015022725801</v>
      </c>
      <c r="K8" s="21">
        <v>0.47702846429310097</v>
      </c>
      <c r="L8" s="21">
        <v>0.57723967232885798</v>
      </c>
      <c r="M8" s="22"/>
    </row>
    <row r="9" spans="1:13" x14ac:dyDescent="0.25">
      <c r="A9" s="17" t="s">
        <v>482</v>
      </c>
      <c r="B9" s="18">
        <v>0.445117476977267</v>
      </c>
      <c r="C9" s="18">
        <v>0.40866559316851397</v>
      </c>
      <c r="D9" s="18">
        <v>0.48216959589922598</v>
      </c>
      <c r="E9" s="19"/>
      <c r="F9" s="18">
        <v>0.47261459039451198</v>
      </c>
      <c r="G9" s="18">
        <v>0.42211808187976102</v>
      </c>
      <c r="H9" s="18">
        <v>0.52367770686602699</v>
      </c>
      <c r="I9" s="19"/>
      <c r="J9" s="18">
        <v>0.417327354517739</v>
      </c>
      <c r="K9" s="18">
        <v>0.36409804140990198</v>
      </c>
      <c r="L9" s="18">
        <v>0.47255562079840002</v>
      </c>
      <c r="M9" s="19"/>
    </row>
    <row r="10" spans="1:13" x14ac:dyDescent="0.25">
      <c r="A10" s="20" t="s">
        <v>483</v>
      </c>
      <c r="B10" s="21">
        <v>0.449769431569775</v>
      </c>
      <c r="C10" s="21">
        <v>0.420938240538414</v>
      </c>
      <c r="D10" s="21">
        <v>0.47894205243789201</v>
      </c>
      <c r="E10" s="22"/>
      <c r="F10" s="21">
        <v>0.48080805772541202</v>
      </c>
      <c r="G10" s="21">
        <v>0.44415358626086898</v>
      </c>
      <c r="H10" s="21">
        <v>0.51767028721274599</v>
      </c>
      <c r="I10" s="22"/>
      <c r="J10" s="21">
        <v>0.41540813426388901</v>
      </c>
      <c r="K10" s="21">
        <v>0.37372778900175302</v>
      </c>
      <c r="L10" s="21">
        <v>0.45833497607585699</v>
      </c>
      <c r="M10" s="22"/>
    </row>
    <row r="11" spans="1:13" x14ac:dyDescent="0.25">
      <c r="A11" s="17" t="s">
        <v>484</v>
      </c>
      <c r="B11" s="18">
        <v>0.42371061728970399</v>
      </c>
      <c r="C11" s="18">
        <v>0.40248331534575998</v>
      </c>
      <c r="D11" s="18">
        <v>0.445223265906185</v>
      </c>
      <c r="E11" s="19"/>
      <c r="F11" s="18">
        <v>0.443433739782509</v>
      </c>
      <c r="G11" s="18">
        <v>0.41604621959690202</v>
      </c>
      <c r="H11" s="18">
        <v>0.471169464226118</v>
      </c>
      <c r="I11" s="19"/>
      <c r="J11" s="18">
        <v>0.402358936528391</v>
      </c>
      <c r="K11" s="18">
        <v>0.37355970260715399</v>
      </c>
      <c r="L11" s="18">
        <v>0.43184785125647401</v>
      </c>
      <c r="M11" s="19"/>
    </row>
    <row r="12" spans="1:13" x14ac:dyDescent="0.25">
      <c r="A12" s="20" t="s">
        <v>485</v>
      </c>
      <c r="B12" s="21">
        <v>0.50967626888177198</v>
      </c>
      <c r="C12" s="21">
        <v>0.49860106345036198</v>
      </c>
      <c r="D12" s="21">
        <v>0.52074198375264302</v>
      </c>
      <c r="E12" s="22"/>
      <c r="F12" s="21">
        <v>0.54585314085491499</v>
      </c>
      <c r="G12" s="21">
        <v>0.53242689696971901</v>
      </c>
      <c r="H12" s="21">
        <v>0.55921302811624496</v>
      </c>
      <c r="I12" s="22"/>
      <c r="J12" s="21">
        <v>0.47221461167992201</v>
      </c>
      <c r="K12" s="21">
        <v>0.45673389894752497</v>
      </c>
      <c r="L12" s="21">
        <v>0.48774894520866702</v>
      </c>
      <c r="M12" s="22"/>
    </row>
    <row r="13" spans="1:13" x14ac:dyDescent="0.25">
      <c r="A13" s="17" t="s">
        <v>486</v>
      </c>
      <c r="B13" s="18">
        <v>0.46860015216538697</v>
      </c>
      <c r="C13" s="18">
        <v>0.44170727717423502</v>
      </c>
      <c r="D13" s="18">
        <v>0.49567666562511198</v>
      </c>
      <c r="E13" s="19"/>
      <c r="F13" s="18">
        <v>0.50010452245082504</v>
      </c>
      <c r="G13" s="18">
        <v>0.46541205292461402</v>
      </c>
      <c r="H13" s="18">
        <v>0.53479598560763497</v>
      </c>
      <c r="I13" s="19"/>
      <c r="J13" s="18">
        <v>0.43553494252215502</v>
      </c>
      <c r="K13" s="18">
        <v>0.40289285544226899</v>
      </c>
      <c r="L13" s="18">
        <v>0.46874555398339601</v>
      </c>
      <c r="M13" s="19"/>
    </row>
    <row r="14" spans="1:13" x14ac:dyDescent="0.25">
      <c r="A14" s="20" t="s">
        <v>487</v>
      </c>
      <c r="B14" s="21">
        <v>0.41722508401699498</v>
      </c>
      <c r="C14" s="21">
        <v>0.392504282392383</v>
      </c>
      <c r="D14" s="21">
        <v>0.44236909433363097</v>
      </c>
      <c r="E14" s="22"/>
      <c r="F14" s="21">
        <v>0.45097351166128902</v>
      </c>
      <c r="G14" s="21">
        <v>0.42313634183338</v>
      </c>
      <c r="H14" s="21">
        <v>0.47912098085071803</v>
      </c>
      <c r="I14" s="22"/>
      <c r="J14" s="21">
        <v>0.37972768661437201</v>
      </c>
      <c r="K14" s="21">
        <v>0.34466751328797102</v>
      </c>
      <c r="L14" s="21">
        <v>0.416089840997653</v>
      </c>
      <c r="M14" s="22"/>
    </row>
    <row r="15" spans="1:13" x14ac:dyDescent="0.25">
      <c r="A15" s="17" t="s">
        <v>488</v>
      </c>
      <c r="B15" s="18">
        <v>0.45038575788430502</v>
      </c>
      <c r="C15" s="18">
        <v>0.41557320122347902</v>
      </c>
      <c r="D15" s="18">
        <v>0.48569099896782902</v>
      </c>
      <c r="E15" s="19"/>
      <c r="F15" s="18">
        <v>0.47102803362301199</v>
      </c>
      <c r="G15" s="18">
        <v>0.43112277935641002</v>
      </c>
      <c r="H15" s="18">
        <v>0.51130708667906799</v>
      </c>
      <c r="I15" s="19"/>
      <c r="J15" s="18">
        <v>0.42602906112778499</v>
      </c>
      <c r="K15" s="18">
        <v>0.37898872728094501</v>
      </c>
      <c r="L15" s="18">
        <v>0.474447372165749</v>
      </c>
      <c r="M15" s="19"/>
    </row>
    <row r="16" spans="1:13" x14ac:dyDescent="0.25">
      <c r="A16" s="20" t="s">
        <v>489</v>
      </c>
      <c r="B16" s="21">
        <v>0.47680520333495902</v>
      </c>
      <c r="C16" s="21">
        <v>0.45573282929812697</v>
      </c>
      <c r="D16" s="21">
        <v>0.49796047617490302</v>
      </c>
      <c r="E16" s="22"/>
      <c r="F16" s="21">
        <v>0.49602178574227002</v>
      </c>
      <c r="G16" s="21">
        <v>0.47037859518693498</v>
      </c>
      <c r="H16" s="21">
        <v>0.52168592245535805</v>
      </c>
      <c r="I16" s="22"/>
      <c r="J16" s="21">
        <v>0.45568444616818998</v>
      </c>
      <c r="K16" s="21">
        <v>0.428195147749037</v>
      </c>
      <c r="L16" s="21">
        <v>0.48344644488570199</v>
      </c>
      <c r="M16" s="22"/>
    </row>
    <row r="17" spans="1:13" x14ac:dyDescent="0.25">
      <c r="A17" s="17" t="s">
        <v>490</v>
      </c>
      <c r="B17" s="18">
        <v>0.36078421751054301</v>
      </c>
      <c r="C17" s="18">
        <v>0.336955871333802</v>
      </c>
      <c r="D17" s="18">
        <v>0.38531837480373599</v>
      </c>
      <c r="E17" s="19"/>
      <c r="F17" s="18">
        <v>0.38343158074704098</v>
      </c>
      <c r="G17" s="18">
        <v>0.35476161342803397</v>
      </c>
      <c r="H17" s="18">
        <v>0.41293571272565599</v>
      </c>
      <c r="I17" s="19"/>
      <c r="J17" s="18">
        <v>0.33510245876158201</v>
      </c>
      <c r="K17" s="18">
        <v>0.30244005165494098</v>
      </c>
      <c r="L17" s="18">
        <v>0.36942418188530202</v>
      </c>
      <c r="M17" s="19"/>
    </row>
    <row r="18" spans="1:13" x14ac:dyDescent="0.25">
      <c r="A18" s="20" t="s">
        <v>491</v>
      </c>
      <c r="B18" s="21">
        <v>0.37605708450594499</v>
      </c>
      <c r="C18" s="21">
        <v>0.34509607770856299</v>
      </c>
      <c r="D18" s="21">
        <v>0.40806504169332602</v>
      </c>
      <c r="E18" s="22"/>
      <c r="F18" s="21">
        <v>0.39295125856680002</v>
      </c>
      <c r="G18" s="21">
        <v>0.35372849920395599</v>
      </c>
      <c r="H18" s="21">
        <v>0.43360518370074302</v>
      </c>
      <c r="I18" s="22"/>
      <c r="J18" s="21">
        <v>0.35707635614196598</v>
      </c>
      <c r="K18" s="21">
        <v>0.31325103845583202</v>
      </c>
      <c r="L18" s="21">
        <v>0.40343116674666801</v>
      </c>
      <c r="M18" s="22"/>
    </row>
    <row r="19" spans="1:13" x14ac:dyDescent="0.25">
      <c r="A19" s="17" t="s">
        <v>492</v>
      </c>
      <c r="B19" s="18">
        <v>0.38837310928312002</v>
      </c>
      <c r="C19" s="18">
        <v>0.36150399712064901</v>
      </c>
      <c r="D19" s="18">
        <v>0.41593833151291298</v>
      </c>
      <c r="E19" s="19"/>
      <c r="F19" s="18">
        <v>0.414429023310044</v>
      </c>
      <c r="G19" s="18">
        <v>0.37882765060787799</v>
      </c>
      <c r="H19" s="18">
        <v>0.450947256550082</v>
      </c>
      <c r="I19" s="19"/>
      <c r="J19" s="18">
        <v>0.360569951479769</v>
      </c>
      <c r="K19" s="18">
        <v>0.32446992194853802</v>
      </c>
      <c r="L19" s="18">
        <v>0.398318173217726</v>
      </c>
      <c r="M19" s="19"/>
    </row>
    <row r="20" spans="1:13" x14ac:dyDescent="0.25">
      <c r="A20" s="20" t="s">
        <v>493</v>
      </c>
      <c r="B20" s="21">
        <v>0.251746031363483</v>
      </c>
      <c r="C20" s="21">
        <v>0.22158761143379299</v>
      </c>
      <c r="D20" s="21">
        <v>0.28450882983417503</v>
      </c>
      <c r="E20" s="22"/>
      <c r="F20" s="21">
        <v>0.260434840606728</v>
      </c>
      <c r="G20" s="21">
        <v>0.224711371064892</v>
      </c>
      <c r="H20" s="21">
        <v>0.299642507606732</v>
      </c>
      <c r="I20" s="22"/>
      <c r="J20" s="21">
        <v>0.24230028875363099</v>
      </c>
      <c r="K20" s="21">
        <v>0.198608988283864</v>
      </c>
      <c r="L20" s="21">
        <v>0.29209978254798302</v>
      </c>
      <c r="M20" s="22"/>
    </row>
    <row r="21" spans="1:13" x14ac:dyDescent="0.25">
      <c r="A21" s="17" t="s">
        <v>494</v>
      </c>
      <c r="B21" s="18">
        <v>0.21427815099108299</v>
      </c>
      <c r="C21" s="18">
        <v>0.18085345942244299</v>
      </c>
      <c r="D21" s="18">
        <v>0.25198001720674001</v>
      </c>
      <c r="E21" s="19"/>
      <c r="F21" s="18">
        <v>0.22558704137420299</v>
      </c>
      <c r="G21" s="18">
        <v>0.186894933726795</v>
      </c>
      <c r="H21" s="18">
        <v>0.26963314071724198</v>
      </c>
      <c r="I21" s="19"/>
      <c r="J21" s="18">
        <v>0.20254710410068499</v>
      </c>
      <c r="K21" s="18">
        <v>0.15889803812234299</v>
      </c>
      <c r="L21" s="18">
        <v>0.254557657688952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FUENTE_INFO_COM_1_NSE'!A1" display="◄ ANTERIOR"/>
    <hyperlink ref="A2" location="'Índice'!A1" display="ÍNDICE"/>
    <hyperlink ref="A3" location="'PADB_ET'!A1" display="SIGUIENTE ►"/>
  </hyperlinks>
  <pageMargins left="0.75" right="0.75" top="1" bottom="1" header="0.5" footer="0.5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524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0.471754916554812</v>
      </c>
      <c r="C5" s="18">
        <v>0.464886850778786</v>
      </c>
      <c r="D5" s="18">
        <v>0.47863369176492898</v>
      </c>
      <c r="E5" s="19"/>
      <c r="F5" s="18">
        <v>0.37921741722293301</v>
      </c>
      <c r="G5" s="18">
        <v>0.36648770713254403</v>
      </c>
      <c r="H5" s="18">
        <v>0.39211560945195101</v>
      </c>
      <c r="I5" s="19"/>
      <c r="J5" s="18">
        <v>0.51577237001287202</v>
      </c>
      <c r="K5" s="18">
        <v>0.50663179797737301</v>
      </c>
      <c r="L5" s="18">
        <v>0.52490240145737999</v>
      </c>
      <c r="M5" s="19"/>
      <c r="N5" s="18">
        <v>0.47287420908676697</v>
      </c>
      <c r="O5" s="18">
        <v>0.461599709608703</v>
      </c>
      <c r="P5" s="18">
        <v>0.48417644266381199</v>
      </c>
      <c r="Q5" s="19"/>
    </row>
    <row r="6" spans="1:17" x14ac:dyDescent="0.25">
      <c r="A6" s="20" t="s">
        <v>479</v>
      </c>
      <c r="B6" s="21">
        <v>0.50623436223142304</v>
      </c>
      <c r="C6" s="21">
        <v>0.46963797289259301</v>
      </c>
      <c r="D6" s="21">
        <v>0.54276406568362501</v>
      </c>
      <c r="E6" s="22"/>
      <c r="F6" s="21">
        <v>0.41670224790378602</v>
      </c>
      <c r="G6" s="21">
        <v>0.36272002318942298</v>
      </c>
      <c r="H6" s="21">
        <v>0.47275853710308002</v>
      </c>
      <c r="I6" s="22"/>
      <c r="J6" s="21">
        <v>0.55307563807349702</v>
      </c>
      <c r="K6" s="21">
        <v>0.50144498949542105</v>
      </c>
      <c r="L6" s="21">
        <v>0.60358633921652605</v>
      </c>
      <c r="M6" s="22"/>
      <c r="N6" s="21">
        <v>0.50870220355934403</v>
      </c>
      <c r="O6" s="21">
        <v>0.45573109950636898</v>
      </c>
      <c r="P6" s="21">
        <v>0.56147862383997305</v>
      </c>
      <c r="Q6" s="22"/>
    </row>
    <row r="7" spans="1:17" x14ac:dyDescent="0.25">
      <c r="A7" s="17" t="s">
        <v>480</v>
      </c>
      <c r="B7" s="18">
        <v>0.41988402122510798</v>
      </c>
      <c r="C7" s="18">
        <v>0.38222847481335698</v>
      </c>
      <c r="D7" s="18">
        <v>0.45849600386712003</v>
      </c>
      <c r="E7" s="19"/>
      <c r="F7" s="18">
        <v>0.30683461630438802</v>
      </c>
      <c r="G7" s="18">
        <v>0.25188234864790399</v>
      </c>
      <c r="H7" s="18">
        <v>0.36788026611430702</v>
      </c>
      <c r="I7" s="19"/>
      <c r="J7" s="18">
        <v>0.455685382116719</v>
      </c>
      <c r="K7" s="18">
        <v>0.40580209778508902</v>
      </c>
      <c r="L7" s="18">
        <v>0.50647394636404797</v>
      </c>
      <c r="M7" s="19"/>
      <c r="N7" s="18">
        <v>0.49312397190694401</v>
      </c>
      <c r="O7" s="18">
        <v>0.41863097306131702</v>
      </c>
      <c r="P7" s="18">
        <v>0.567923536974002</v>
      </c>
      <c r="Q7" s="19"/>
    </row>
    <row r="8" spans="1:17" x14ac:dyDescent="0.25">
      <c r="A8" s="20" t="s">
        <v>481</v>
      </c>
      <c r="B8" s="21">
        <v>0.53245778395714705</v>
      </c>
      <c r="C8" s="21">
        <v>0.49064721658737798</v>
      </c>
      <c r="D8" s="21">
        <v>0.57381742491833398</v>
      </c>
      <c r="E8" s="22"/>
      <c r="F8" s="21">
        <v>0.45910427529071401</v>
      </c>
      <c r="G8" s="21">
        <v>0.390366397681772</v>
      </c>
      <c r="H8" s="21">
        <v>0.52943443772967902</v>
      </c>
      <c r="I8" s="22"/>
      <c r="J8" s="21">
        <v>0.57924651040779895</v>
      </c>
      <c r="K8" s="21">
        <v>0.52530665397847398</v>
      </c>
      <c r="L8" s="21">
        <v>0.631358411040153</v>
      </c>
      <c r="M8" s="22"/>
      <c r="N8" s="21">
        <v>0.50274696255357898</v>
      </c>
      <c r="O8" s="21">
        <v>0.43848599129648802</v>
      </c>
      <c r="P8" s="21">
        <v>0.56691731100210496</v>
      </c>
      <c r="Q8" s="22"/>
    </row>
    <row r="9" spans="1:17" x14ac:dyDescent="0.25">
      <c r="A9" s="17" t="s">
        <v>482</v>
      </c>
      <c r="B9" s="18">
        <v>0.445117476977267</v>
      </c>
      <c r="C9" s="18">
        <v>0.40866559316851397</v>
      </c>
      <c r="D9" s="18">
        <v>0.48216959589922598</v>
      </c>
      <c r="E9" s="19"/>
      <c r="F9" s="18">
        <v>0.36081362019148899</v>
      </c>
      <c r="G9" s="18">
        <v>0.29688487541397801</v>
      </c>
      <c r="H9" s="18">
        <v>0.430087810853992</v>
      </c>
      <c r="I9" s="19"/>
      <c r="J9" s="18">
        <v>0.51187769659828397</v>
      </c>
      <c r="K9" s="18">
        <v>0.45355527198242701</v>
      </c>
      <c r="L9" s="18">
        <v>0.569878505702614</v>
      </c>
      <c r="M9" s="19"/>
      <c r="N9" s="18">
        <v>0.38910812214568802</v>
      </c>
      <c r="O9" s="18">
        <v>0.31626235369728201</v>
      </c>
      <c r="P9" s="18">
        <v>0.46726606776088397</v>
      </c>
      <c r="Q9" s="19"/>
    </row>
    <row r="10" spans="1:17" x14ac:dyDescent="0.25">
      <c r="A10" s="20" t="s">
        <v>483</v>
      </c>
      <c r="B10" s="21">
        <v>0.449769431569775</v>
      </c>
      <c r="C10" s="21">
        <v>0.420938240538414</v>
      </c>
      <c r="D10" s="21">
        <v>0.47894205243789201</v>
      </c>
      <c r="E10" s="22"/>
      <c r="F10" s="21">
        <v>0.30553948929388702</v>
      </c>
      <c r="G10" s="21">
        <v>0.25283813497601199</v>
      </c>
      <c r="H10" s="21">
        <v>0.36387603972165999</v>
      </c>
      <c r="I10" s="22"/>
      <c r="J10" s="21">
        <v>0.52465317839286196</v>
      </c>
      <c r="K10" s="21">
        <v>0.48202483750061098</v>
      </c>
      <c r="L10" s="21">
        <v>0.56692525521373105</v>
      </c>
      <c r="M10" s="22"/>
      <c r="N10" s="21">
        <v>0.44864065707387102</v>
      </c>
      <c r="O10" s="21">
        <v>0.400213526575661</v>
      </c>
      <c r="P10" s="21">
        <v>0.49806162668881299</v>
      </c>
      <c r="Q10" s="22"/>
    </row>
    <row r="11" spans="1:17" x14ac:dyDescent="0.25">
      <c r="A11" s="17" t="s">
        <v>484</v>
      </c>
      <c r="B11" s="18">
        <v>0.42371061728970399</v>
      </c>
      <c r="C11" s="18">
        <v>0.40248331534575998</v>
      </c>
      <c r="D11" s="18">
        <v>0.445223265906185</v>
      </c>
      <c r="E11" s="19"/>
      <c r="F11" s="18">
        <v>0.34253045795340897</v>
      </c>
      <c r="G11" s="18">
        <v>0.30163905582853101</v>
      </c>
      <c r="H11" s="18">
        <v>0.385902075165028</v>
      </c>
      <c r="I11" s="19"/>
      <c r="J11" s="18">
        <v>0.43958858461772299</v>
      </c>
      <c r="K11" s="18">
        <v>0.41230487797958298</v>
      </c>
      <c r="L11" s="18">
        <v>0.46724233497455597</v>
      </c>
      <c r="M11" s="19"/>
      <c r="N11" s="18">
        <v>0.46929255265446401</v>
      </c>
      <c r="O11" s="18">
        <v>0.43758384356045299</v>
      </c>
      <c r="P11" s="18">
        <v>0.50125114727464304</v>
      </c>
      <c r="Q11" s="19"/>
    </row>
    <row r="12" spans="1:17" x14ac:dyDescent="0.25">
      <c r="A12" s="20" t="s">
        <v>485</v>
      </c>
      <c r="B12" s="21">
        <v>0.50967626888177198</v>
      </c>
      <c r="C12" s="21">
        <v>0.49860106345036198</v>
      </c>
      <c r="D12" s="21">
        <v>0.52074198375264302</v>
      </c>
      <c r="E12" s="22"/>
      <c r="F12" s="21">
        <v>0.423059591859337</v>
      </c>
      <c r="G12" s="21">
        <v>0.40212342589483902</v>
      </c>
      <c r="H12" s="21">
        <v>0.44427579572245302</v>
      </c>
      <c r="I12" s="22"/>
      <c r="J12" s="21">
        <v>0.55096492624804605</v>
      </c>
      <c r="K12" s="21">
        <v>0.53639177807508998</v>
      </c>
      <c r="L12" s="21">
        <v>0.56545109747131195</v>
      </c>
      <c r="M12" s="22"/>
      <c r="N12" s="21">
        <v>0.50654528221738204</v>
      </c>
      <c r="O12" s="21">
        <v>0.48732994308642003</v>
      </c>
      <c r="P12" s="21">
        <v>0.52574130379698503</v>
      </c>
      <c r="Q12" s="22"/>
    </row>
    <row r="13" spans="1:17" x14ac:dyDescent="0.25">
      <c r="A13" s="17" t="s">
        <v>486</v>
      </c>
      <c r="B13" s="18">
        <v>0.46860015216538697</v>
      </c>
      <c r="C13" s="18">
        <v>0.44170727717423502</v>
      </c>
      <c r="D13" s="18">
        <v>0.49567666562511198</v>
      </c>
      <c r="E13" s="19"/>
      <c r="F13" s="18">
        <v>0.37688760652377701</v>
      </c>
      <c r="G13" s="18">
        <v>0.33306400133826503</v>
      </c>
      <c r="H13" s="18">
        <v>0.42282177044469899</v>
      </c>
      <c r="I13" s="19"/>
      <c r="J13" s="18">
        <v>0.51164227040719701</v>
      </c>
      <c r="K13" s="18">
        <v>0.47839132066781098</v>
      </c>
      <c r="L13" s="18">
        <v>0.54479050661218298</v>
      </c>
      <c r="M13" s="19"/>
      <c r="N13" s="18">
        <v>0.46143432043244098</v>
      </c>
      <c r="O13" s="18">
        <v>0.42312522828161198</v>
      </c>
      <c r="P13" s="18">
        <v>0.50020439129690197</v>
      </c>
      <c r="Q13" s="19"/>
    </row>
    <row r="14" spans="1:17" x14ac:dyDescent="0.25">
      <c r="A14" s="20" t="s">
        <v>487</v>
      </c>
      <c r="B14" s="21">
        <v>0.41722508401699498</v>
      </c>
      <c r="C14" s="21">
        <v>0.392504282392383</v>
      </c>
      <c r="D14" s="21">
        <v>0.44236909433363097</v>
      </c>
      <c r="E14" s="22"/>
      <c r="F14" s="21">
        <v>0.292112417246706</v>
      </c>
      <c r="G14" s="21">
        <v>0.25322276593249998</v>
      </c>
      <c r="H14" s="21">
        <v>0.334300999406838</v>
      </c>
      <c r="I14" s="22"/>
      <c r="J14" s="21">
        <v>0.46679179186535402</v>
      </c>
      <c r="K14" s="21">
        <v>0.433283218203312</v>
      </c>
      <c r="L14" s="21">
        <v>0.50060268630974603</v>
      </c>
      <c r="M14" s="22"/>
      <c r="N14" s="21">
        <v>0.439632396421829</v>
      </c>
      <c r="O14" s="21">
        <v>0.40079721138251001</v>
      </c>
      <c r="P14" s="21">
        <v>0.47922105391094599</v>
      </c>
      <c r="Q14" s="22"/>
    </row>
    <row r="15" spans="1:17" x14ac:dyDescent="0.25">
      <c r="A15" s="17" t="s">
        <v>488</v>
      </c>
      <c r="B15" s="18">
        <v>0.45038575788430502</v>
      </c>
      <c r="C15" s="18">
        <v>0.41557320122347902</v>
      </c>
      <c r="D15" s="18">
        <v>0.48569099896782902</v>
      </c>
      <c r="E15" s="19"/>
      <c r="F15" s="18">
        <v>0.36583931225983501</v>
      </c>
      <c r="G15" s="18">
        <v>0.30143750012387299</v>
      </c>
      <c r="H15" s="18">
        <v>0.43542408469787097</v>
      </c>
      <c r="I15" s="19"/>
      <c r="J15" s="18">
        <v>0.50908646864395002</v>
      </c>
      <c r="K15" s="18">
        <v>0.46185700908586902</v>
      </c>
      <c r="L15" s="18">
        <v>0.55615428197600403</v>
      </c>
      <c r="M15" s="19"/>
      <c r="N15" s="18">
        <v>0.41703661221864302</v>
      </c>
      <c r="O15" s="18">
        <v>0.36485787577534901</v>
      </c>
      <c r="P15" s="18">
        <v>0.47114214699240498</v>
      </c>
      <c r="Q15" s="19"/>
    </row>
    <row r="16" spans="1:17" x14ac:dyDescent="0.25">
      <c r="A16" s="20" t="s">
        <v>489</v>
      </c>
      <c r="B16" s="21">
        <v>0.47680520333495902</v>
      </c>
      <c r="C16" s="21">
        <v>0.45573282929812697</v>
      </c>
      <c r="D16" s="21">
        <v>0.49796047617490302</v>
      </c>
      <c r="E16" s="22"/>
      <c r="F16" s="21">
        <v>0.367091726921082</v>
      </c>
      <c r="G16" s="21">
        <v>0.32956747164421601</v>
      </c>
      <c r="H16" s="21">
        <v>0.406299229401268</v>
      </c>
      <c r="I16" s="22"/>
      <c r="J16" s="21">
        <v>0.516692839795868</v>
      </c>
      <c r="K16" s="21">
        <v>0.48909980131346498</v>
      </c>
      <c r="L16" s="21">
        <v>0.54418446275071797</v>
      </c>
      <c r="M16" s="22"/>
      <c r="N16" s="21">
        <v>0.50688010121628402</v>
      </c>
      <c r="O16" s="21">
        <v>0.47406687739474501</v>
      </c>
      <c r="P16" s="21">
        <v>0.53963415783350099</v>
      </c>
      <c r="Q16" s="22"/>
    </row>
    <row r="17" spans="1:17" x14ac:dyDescent="0.25">
      <c r="A17" s="17" t="s">
        <v>490</v>
      </c>
      <c r="B17" s="18">
        <v>0.36078421751054301</v>
      </c>
      <c r="C17" s="18">
        <v>0.336955871333802</v>
      </c>
      <c r="D17" s="18">
        <v>0.38531837480373599</v>
      </c>
      <c r="E17" s="19"/>
      <c r="F17" s="18">
        <v>0.24529211762232001</v>
      </c>
      <c r="G17" s="18">
        <v>0.212023456529598</v>
      </c>
      <c r="H17" s="18">
        <v>0.28191335135509699</v>
      </c>
      <c r="I17" s="19"/>
      <c r="J17" s="18">
        <v>0.43344445178629398</v>
      </c>
      <c r="K17" s="18">
        <v>0.39979801684816302</v>
      </c>
      <c r="L17" s="18">
        <v>0.46771593017589302</v>
      </c>
      <c r="M17" s="19"/>
      <c r="N17" s="18">
        <v>0.33431669910058698</v>
      </c>
      <c r="O17" s="18">
        <v>0.29682524080460099</v>
      </c>
      <c r="P17" s="18">
        <v>0.37402479338085498</v>
      </c>
      <c r="Q17" s="19"/>
    </row>
    <row r="18" spans="1:17" x14ac:dyDescent="0.25">
      <c r="A18" s="20" t="s">
        <v>491</v>
      </c>
      <c r="B18" s="21">
        <v>0.37605708450594499</v>
      </c>
      <c r="C18" s="21">
        <v>0.34509607770856299</v>
      </c>
      <c r="D18" s="21">
        <v>0.40806504169332602</v>
      </c>
      <c r="E18" s="22"/>
      <c r="F18" s="21">
        <v>0.26673336069071002</v>
      </c>
      <c r="G18" s="21">
        <v>0.204821836320944</v>
      </c>
      <c r="H18" s="21">
        <v>0.33937198921741701</v>
      </c>
      <c r="I18" s="22"/>
      <c r="J18" s="21">
        <v>0.42878100516120099</v>
      </c>
      <c r="K18" s="21">
        <v>0.38527837708402901</v>
      </c>
      <c r="L18" s="21">
        <v>0.47341277177177798</v>
      </c>
      <c r="M18" s="22"/>
      <c r="N18" s="21">
        <v>0.38699181805285199</v>
      </c>
      <c r="O18" s="21">
        <v>0.33891990287754697</v>
      </c>
      <c r="P18" s="21">
        <v>0.43737109216791298</v>
      </c>
      <c r="Q18" s="22"/>
    </row>
    <row r="19" spans="1:17" x14ac:dyDescent="0.25">
      <c r="A19" s="17" t="s">
        <v>492</v>
      </c>
      <c r="B19" s="18">
        <v>0.38837310928312002</v>
      </c>
      <c r="C19" s="18">
        <v>0.36150399712064901</v>
      </c>
      <c r="D19" s="18">
        <v>0.41593833151291298</v>
      </c>
      <c r="E19" s="19"/>
      <c r="F19" s="18">
        <v>0.31864115577478702</v>
      </c>
      <c r="G19" s="18">
        <v>0.27139096433514898</v>
      </c>
      <c r="H19" s="18">
        <v>0.36994092709839899</v>
      </c>
      <c r="I19" s="19"/>
      <c r="J19" s="18">
        <v>0.424494337810427</v>
      </c>
      <c r="K19" s="18">
        <v>0.38847685875028798</v>
      </c>
      <c r="L19" s="18">
        <v>0.46133196630530598</v>
      </c>
      <c r="M19" s="19"/>
      <c r="N19" s="18">
        <v>0.381155153414791</v>
      </c>
      <c r="O19" s="18">
        <v>0.33404369348799801</v>
      </c>
      <c r="P19" s="18">
        <v>0.430614639537096</v>
      </c>
      <c r="Q19" s="19"/>
    </row>
    <row r="20" spans="1:17" x14ac:dyDescent="0.25">
      <c r="A20" s="20" t="s">
        <v>493</v>
      </c>
      <c r="B20" s="21">
        <v>0.251746031363483</v>
      </c>
      <c r="C20" s="21">
        <v>0.22158761143379299</v>
      </c>
      <c r="D20" s="21">
        <v>0.28450882983417503</v>
      </c>
      <c r="E20" s="22"/>
      <c r="F20" s="21">
        <v>0.186580593146975</v>
      </c>
      <c r="G20" s="21">
        <v>0.13764791649480901</v>
      </c>
      <c r="H20" s="21">
        <v>0.24790769157603201</v>
      </c>
      <c r="I20" s="22"/>
      <c r="J20" s="21">
        <v>0.29744027317294502</v>
      </c>
      <c r="K20" s="21">
        <v>0.25437466843763801</v>
      </c>
      <c r="L20" s="21">
        <v>0.34442892588160801</v>
      </c>
      <c r="M20" s="22"/>
      <c r="N20" s="21">
        <v>0.20408371160295999</v>
      </c>
      <c r="O20" s="21">
        <v>0.15802774721726401</v>
      </c>
      <c r="P20" s="21">
        <v>0.25942657277078701</v>
      </c>
      <c r="Q20" s="22"/>
    </row>
    <row r="21" spans="1:17" x14ac:dyDescent="0.25">
      <c r="A21" s="17" t="s">
        <v>494</v>
      </c>
      <c r="B21" s="18">
        <v>0.21427815099108299</v>
      </c>
      <c r="C21" s="18">
        <v>0.18085345942244299</v>
      </c>
      <c r="D21" s="18">
        <v>0.25198001720674001</v>
      </c>
      <c r="E21" s="19"/>
      <c r="F21" s="18">
        <v>0.17718901727653499</v>
      </c>
      <c r="G21" s="18">
        <v>0.122256858151612</v>
      </c>
      <c r="H21" s="18">
        <v>0.24977940870343601</v>
      </c>
      <c r="I21" s="19"/>
      <c r="J21" s="18">
        <v>0.26292548615509098</v>
      </c>
      <c r="K21" s="18">
        <v>0.21631722877600201</v>
      </c>
      <c r="L21" s="18">
        <v>0.31553275052785901</v>
      </c>
      <c r="M21" s="19"/>
      <c r="N21" s="18">
        <v>0.15000500193108701</v>
      </c>
      <c r="O21" s="18">
        <v>0.109870550323191</v>
      </c>
      <c r="P21" s="18">
        <v>0.201481655021999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B_SEX'!A1" display="◄ ANTERIOR"/>
    <hyperlink ref="A2" location="'Índice'!A1" display="ÍNDICE"/>
    <hyperlink ref="A3" location="'PADB_NSE'!A1" display="SIGUIENTE ►"/>
  </hyperlinks>
  <pageMargins left="0.75" right="0.75" top="1" bottom="1" header="0.5" footer="0.5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0.471754916554812</v>
      </c>
      <c r="C5" s="18">
        <v>0.464886850778786</v>
      </c>
      <c r="D5" s="18">
        <v>0.47863369176492898</v>
      </c>
      <c r="E5" s="19"/>
      <c r="F5" s="18">
        <v>0.471167935139156</v>
      </c>
      <c r="G5" s="18">
        <v>0.46141292377482201</v>
      </c>
      <c r="H5" s="18">
        <v>0.48094501889291502</v>
      </c>
      <c r="I5" s="19"/>
      <c r="J5" s="18">
        <v>0.48456547710212</v>
      </c>
      <c r="K5" s="18">
        <v>0.47419161292579298</v>
      </c>
      <c r="L5" s="18">
        <v>0.49495265917182701</v>
      </c>
      <c r="M5" s="19"/>
      <c r="N5" s="18">
        <v>0.44593964405959702</v>
      </c>
      <c r="O5" s="18">
        <v>0.43064666891374698</v>
      </c>
      <c r="P5" s="18">
        <v>0.46133565208758798</v>
      </c>
      <c r="Q5" s="19"/>
    </row>
    <row r="6" spans="1:17" x14ac:dyDescent="0.25">
      <c r="A6" s="20" t="s">
        <v>479</v>
      </c>
      <c r="B6" s="21">
        <v>0.50623436223142304</v>
      </c>
      <c r="C6" s="21">
        <v>0.46963797289259301</v>
      </c>
      <c r="D6" s="21">
        <v>0.54276406568362501</v>
      </c>
      <c r="E6" s="22"/>
      <c r="F6" s="21">
        <v>0.51843959080330104</v>
      </c>
      <c r="G6" s="21">
        <v>0.46939035824755199</v>
      </c>
      <c r="H6" s="21">
        <v>0.56713599664031999</v>
      </c>
      <c r="I6" s="22"/>
      <c r="J6" s="21">
        <v>0.49099757309000103</v>
      </c>
      <c r="K6" s="21">
        <v>0.44324422279925102</v>
      </c>
      <c r="L6" s="21">
        <v>0.53891577558784298</v>
      </c>
      <c r="M6" s="22"/>
      <c r="N6" s="21">
        <v>0.50038931769782602</v>
      </c>
      <c r="O6" s="21">
        <v>0.40166632575151001</v>
      </c>
      <c r="P6" s="21">
        <v>0.59908196392042501</v>
      </c>
      <c r="Q6" s="22"/>
    </row>
    <row r="7" spans="1:17" x14ac:dyDescent="0.25">
      <c r="A7" s="17" t="s">
        <v>480</v>
      </c>
      <c r="B7" s="18">
        <v>0.41988402122510798</v>
      </c>
      <c r="C7" s="18">
        <v>0.38222847481335698</v>
      </c>
      <c r="D7" s="18">
        <v>0.45849600386712003</v>
      </c>
      <c r="E7" s="19"/>
      <c r="F7" s="18">
        <v>0.43869983574697002</v>
      </c>
      <c r="G7" s="18">
        <v>0.38570831906648601</v>
      </c>
      <c r="H7" s="18">
        <v>0.493127350464999</v>
      </c>
      <c r="I7" s="19"/>
      <c r="J7" s="18">
        <v>0.43980873333235199</v>
      </c>
      <c r="K7" s="18">
        <v>0.39099257222651002</v>
      </c>
      <c r="L7" s="18">
        <v>0.48981771447481598</v>
      </c>
      <c r="M7" s="19"/>
      <c r="N7" s="18">
        <v>0.319766730802785</v>
      </c>
      <c r="O7" s="18">
        <v>0.24096108934652499</v>
      </c>
      <c r="P7" s="18">
        <v>0.41041006273006903</v>
      </c>
      <c r="Q7" s="19"/>
    </row>
    <row r="8" spans="1:17" x14ac:dyDescent="0.25">
      <c r="A8" s="20" t="s">
        <v>481</v>
      </c>
      <c r="B8" s="21">
        <v>0.53245778395714705</v>
      </c>
      <c r="C8" s="21">
        <v>0.49064721658737798</v>
      </c>
      <c r="D8" s="21">
        <v>0.57381742491833398</v>
      </c>
      <c r="E8" s="22"/>
      <c r="F8" s="21">
        <v>0.51106658628834301</v>
      </c>
      <c r="G8" s="21">
        <v>0.44192133522854099</v>
      </c>
      <c r="H8" s="21">
        <v>0.57979092719091496</v>
      </c>
      <c r="I8" s="22"/>
      <c r="J8" s="21">
        <v>0.56094081872951795</v>
      </c>
      <c r="K8" s="21">
        <v>0.50919824769574695</v>
      </c>
      <c r="L8" s="21">
        <v>0.61139153551288505</v>
      </c>
      <c r="M8" s="22"/>
      <c r="N8" s="21">
        <v>0.49365654740974102</v>
      </c>
      <c r="O8" s="21">
        <v>0.40555472378860702</v>
      </c>
      <c r="P8" s="21">
        <v>0.58215410357755903</v>
      </c>
      <c r="Q8" s="22"/>
    </row>
    <row r="9" spans="1:17" x14ac:dyDescent="0.25">
      <c r="A9" s="17" t="s">
        <v>482</v>
      </c>
      <c r="B9" s="18">
        <v>0.445117476977267</v>
      </c>
      <c r="C9" s="18">
        <v>0.40866559316851397</v>
      </c>
      <c r="D9" s="18">
        <v>0.48216959589922598</v>
      </c>
      <c r="E9" s="19"/>
      <c r="F9" s="18">
        <v>0.46910197534875198</v>
      </c>
      <c r="G9" s="18">
        <v>0.42028746064009198</v>
      </c>
      <c r="H9" s="18">
        <v>0.51851500193225897</v>
      </c>
      <c r="I9" s="19"/>
      <c r="J9" s="18">
        <v>0.432491321779916</v>
      </c>
      <c r="K9" s="18">
        <v>0.37521235230289102</v>
      </c>
      <c r="L9" s="18">
        <v>0.49163381318405902</v>
      </c>
      <c r="M9" s="19"/>
      <c r="N9" s="18">
        <v>0.38085138399388002</v>
      </c>
      <c r="O9" s="18">
        <v>0.29119839543595799</v>
      </c>
      <c r="P9" s="18">
        <v>0.47943626852763499</v>
      </c>
      <c r="Q9" s="19"/>
    </row>
    <row r="10" spans="1:17" x14ac:dyDescent="0.25">
      <c r="A10" s="20" t="s">
        <v>483</v>
      </c>
      <c r="B10" s="21">
        <v>0.449769431569775</v>
      </c>
      <c r="C10" s="21">
        <v>0.420938240538414</v>
      </c>
      <c r="D10" s="21">
        <v>0.47894205243789201</v>
      </c>
      <c r="E10" s="22"/>
      <c r="F10" s="21">
        <v>0.447689563270327</v>
      </c>
      <c r="G10" s="21">
        <v>0.407719289812633</v>
      </c>
      <c r="H10" s="21">
        <v>0.48834744322301199</v>
      </c>
      <c r="I10" s="22"/>
      <c r="J10" s="21">
        <v>0.432729329195082</v>
      </c>
      <c r="K10" s="21">
        <v>0.39133647672233901</v>
      </c>
      <c r="L10" s="21">
        <v>0.47508305483813501</v>
      </c>
      <c r="M10" s="22"/>
      <c r="N10" s="21">
        <v>0.509434778122688</v>
      </c>
      <c r="O10" s="21">
        <v>0.44138921400654202</v>
      </c>
      <c r="P10" s="21">
        <v>0.57713252558064299</v>
      </c>
      <c r="Q10" s="22"/>
    </row>
    <row r="11" spans="1:17" x14ac:dyDescent="0.25">
      <c r="A11" s="17" t="s">
        <v>484</v>
      </c>
      <c r="B11" s="18">
        <v>0.42371061728970399</v>
      </c>
      <c r="C11" s="18">
        <v>0.40248331534575998</v>
      </c>
      <c r="D11" s="18">
        <v>0.445223265906185</v>
      </c>
      <c r="E11" s="19"/>
      <c r="F11" s="18">
        <v>0.41109556341062797</v>
      </c>
      <c r="G11" s="18">
        <v>0.38162207926036801</v>
      </c>
      <c r="H11" s="18">
        <v>0.44122117605933597</v>
      </c>
      <c r="I11" s="19"/>
      <c r="J11" s="18">
        <v>0.444596256735804</v>
      </c>
      <c r="K11" s="18">
        <v>0.41330944167417799</v>
      </c>
      <c r="L11" s="18">
        <v>0.476328582101537</v>
      </c>
      <c r="M11" s="19"/>
      <c r="N11" s="18">
        <v>0.40307396948421398</v>
      </c>
      <c r="O11" s="18">
        <v>0.35378982278714299</v>
      </c>
      <c r="P11" s="18">
        <v>0.45439598438232198</v>
      </c>
      <c r="Q11" s="19"/>
    </row>
    <row r="12" spans="1:17" x14ac:dyDescent="0.25">
      <c r="A12" s="20" t="s">
        <v>485</v>
      </c>
      <c r="B12" s="21">
        <v>0.50967626888177198</v>
      </c>
      <c r="C12" s="21">
        <v>0.49860106345036198</v>
      </c>
      <c r="D12" s="21">
        <v>0.52074198375264302</v>
      </c>
      <c r="E12" s="22"/>
      <c r="F12" s="21">
        <v>0.52188946547009896</v>
      </c>
      <c r="G12" s="21">
        <v>0.50478834584855403</v>
      </c>
      <c r="H12" s="21">
        <v>0.53893942794877403</v>
      </c>
      <c r="I12" s="22"/>
      <c r="J12" s="21">
        <v>0.52617737300363998</v>
      </c>
      <c r="K12" s="21">
        <v>0.50923153792190101</v>
      </c>
      <c r="L12" s="21">
        <v>0.54306311958919795</v>
      </c>
      <c r="M12" s="22"/>
      <c r="N12" s="21">
        <v>0.46336485076627398</v>
      </c>
      <c r="O12" s="21">
        <v>0.44210915240070398</v>
      </c>
      <c r="P12" s="21">
        <v>0.484754518396454</v>
      </c>
      <c r="Q12" s="22"/>
    </row>
    <row r="13" spans="1:17" x14ac:dyDescent="0.25">
      <c r="A13" s="17" t="s">
        <v>486</v>
      </c>
      <c r="B13" s="18">
        <v>0.46860015216538697</v>
      </c>
      <c r="C13" s="18">
        <v>0.44170727717423502</v>
      </c>
      <c r="D13" s="18">
        <v>0.49567666562511198</v>
      </c>
      <c r="E13" s="19"/>
      <c r="F13" s="18">
        <v>0.46465926016493497</v>
      </c>
      <c r="G13" s="18">
        <v>0.429673066118476</v>
      </c>
      <c r="H13" s="18">
        <v>0.49999675015926398</v>
      </c>
      <c r="I13" s="19"/>
      <c r="J13" s="18">
        <v>0.47218874878429101</v>
      </c>
      <c r="K13" s="18">
        <v>0.43353902532407002</v>
      </c>
      <c r="L13" s="18">
        <v>0.51117476030075404</v>
      </c>
      <c r="M13" s="19"/>
      <c r="N13" s="18">
        <v>0.47248343639854601</v>
      </c>
      <c r="O13" s="18">
        <v>0.40858233951524803</v>
      </c>
      <c r="P13" s="18">
        <v>0.53729904530866901</v>
      </c>
      <c r="Q13" s="19"/>
    </row>
    <row r="14" spans="1:17" x14ac:dyDescent="0.25">
      <c r="A14" s="20" t="s">
        <v>487</v>
      </c>
      <c r="B14" s="21">
        <v>0.41722508401699498</v>
      </c>
      <c r="C14" s="21">
        <v>0.392504282392383</v>
      </c>
      <c r="D14" s="21">
        <v>0.44236909433363097</v>
      </c>
      <c r="E14" s="22"/>
      <c r="F14" s="21">
        <v>0.43101825441184899</v>
      </c>
      <c r="G14" s="21">
        <v>0.40216908468562701</v>
      </c>
      <c r="H14" s="21">
        <v>0.46034335404217902</v>
      </c>
      <c r="I14" s="22"/>
      <c r="J14" s="21">
        <v>0.40010851637019401</v>
      </c>
      <c r="K14" s="21">
        <v>0.36025028363359002</v>
      </c>
      <c r="L14" s="21">
        <v>0.44133446750842098</v>
      </c>
      <c r="M14" s="22"/>
      <c r="N14" s="21">
        <v>0.40334220652993802</v>
      </c>
      <c r="O14" s="21">
        <v>0.33060571205938799</v>
      </c>
      <c r="P14" s="21">
        <v>0.48059225907550701</v>
      </c>
      <c r="Q14" s="22"/>
    </row>
    <row r="15" spans="1:17" x14ac:dyDescent="0.25">
      <c r="A15" s="17" t="s">
        <v>488</v>
      </c>
      <c r="B15" s="18">
        <v>0.45038575788430502</v>
      </c>
      <c r="C15" s="18">
        <v>0.41557320122347902</v>
      </c>
      <c r="D15" s="18">
        <v>0.48569099896782902</v>
      </c>
      <c r="E15" s="19"/>
      <c r="F15" s="18">
        <v>0.44501736091675498</v>
      </c>
      <c r="G15" s="18">
        <v>0.40026876231831099</v>
      </c>
      <c r="H15" s="18">
        <v>0.49067565992922102</v>
      </c>
      <c r="I15" s="19"/>
      <c r="J15" s="18">
        <v>0.43221520265279501</v>
      </c>
      <c r="K15" s="18">
        <v>0.38043263987446302</v>
      </c>
      <c r="L15" s="18">
        <v>0.48552269683300098</v>
      </c>
      <c r="M15" s="19"/>
      <c r="N15" s="18">
        <v>0.55337334046610098</v>
      </c>
      <c r="O15" s="18">
        <v>0.45373245009256002</v>
      </c>
      <c r="P15" s="18">
        <v>0.64890304109489805</v>
      </c>
      <c r="Q15" s="19"/>
    </row>
    <row r="16" spans="1:17" x14ac:dyDescent="0.25">
      <c r="A16" s="20" t="s">
        <v>489</v>
      </c>
      <c r="B16" s="21">
        <v>0.47680520333495902</v>
      </c>
      <c r="C16" s="21">
        <v>0.45573282929812697</v>
      </c>
      <c r="D16" s="21">
        <v>0.49796047617490302</v>
      </c>
      <c r="E16" s="22"/>
      <c r="F16" s="21">
        <v>0.48082098057377598</v>
      </c>
      <c r="G16" s="21">
        <v>0.45261124092009197</v>
      </c>
      <c r="H16" s="21">
        <v>0.50915353217475501</v>
      </c>
      <c r="I16" s="22"/>
      <c r="J16" s="21">
        <v>0.48117699106378597</v>
      </c>
      <c r="K16" s="21">
        <v>0.44932110135891501</v>
      </c>
      <c r="L16" s="21">
        <v>0.51318664868587205</v>
      </c>
      <c r="M16" s="22"/>
      <c r="N16" s="21">
        <v>0.45226553457984597</v>
      </c>
      <c r="O16" s="21">
        <v>0.40338629429095901</v>
      </c>
      <c r="P16" s="21">
        <v>0.50208321472386297</v>
      </c>
      <c r="Q16" s="22"/>
    </row>
    <row r="17" spans="1:17" x14ac:dyDescent="0.25">
      <c r="A17" s="17" t="s">
        <v>490</v>
      </c>
      <c r="B17" s="18">
        <v>0.36078421751054301</v>
      </c>
      <c r="C17" s="18">
        <v>0.336955871333802</v>
      </c>
      <c r="D17" s="18">
        <v>0.38531837480373599</v>
      </c>
      <c r="E17" s="19"/>
      <c r="F17" s="18">
        <v>0.34336417348694198</v>
      </c>
      <c r="G17" s="18">
        <v>0.31275958554355898</v>
      </c>
      <c r="H17" s="18">
        <v>0.37532797109488703</v>
      </c>
      <c r="I17" s="19"/>
      <c r="J17" s="18">
        <v>0.38649548738342399</v>
      </c>
      <c r="K17" s="18">
        <v>0.34531072837667598</v>
      </c>
      <c r="L17" s="18">
        <v>0.42937078304482501</v>
      </c>
      <c r="M17" s="19"/>
      <c r="N17" s="18">
        <v>0.35902213167819702</v>
      </c>
      <c r="O17" s="18">
        <v>0.297495636323031</v>
      </c>
      <c r="P17" s="18">
        <v>0.42556488201805398</v>
      </c>
      <c r="Q17" s="19"/>
    </row>
    <row r="18" spans="1:17" x14ac:dyDescent="0.25">
      <c r="A18" s="20" t="s">
        <v>491</v>
      </c>
      <c r="B18" s="21">
        <v>0.37605708450594499</v>
      </c>
      <c r="C18" s="21">
        <v>0.34509607770856299</v>
      </c>
      <c r="D18" s="21">
        <v>0.40806504169332602</v>
      </c>
      <c r="E18" s="22"/>
      <c r="F18" s="21">
        <v>0.34437918655930899</v>
      </c>
      <c r="G18" s="21">
        <v>0.29998244667290902</v>
      </c>
      <c r="H18" s="21">
        <v>0.39167018703509299</v>
      </c>
      <c r="I18" s="22"/>
      <c r="J18" s="21">
        <v>0.42462962809977201</v>
      </c>
      <c r="K18" s="21">
        <v>0.37704157946161199</v>
      </c>
      <c r="L18" s="21">
        <v>0.47365717425443898</v>
      </c>
      <c r="M18" s="22"/>
      <c r="N18" s="21">
        <v>0.36095036398556202</v>
      </c>
      <c r="O18" s="21">
        <v>0.30288619548800699</v>
      </c>
      <c r="P18" s="21">
        <v>0.42338525618828499</v>
      </c>
      <c r="Q18" s="22"/>
    </row>
    <row r="19" spans="1:17" x14ac:dyDescent="0.25">
      <c r="A19" s="17" t="s">
        <v>492</v>
      </c>
      <c r="B19" s="18">
        <v>0.38837310928312002</v>
      </c>
      <c r="C19" s="18">
        <v>0.36150399712064901</v>
      </c>
      <c r="D19" s="18">
        <v>0.41593833151291298</v>
      </c>
      <c r="E19" s="19"/>
      <c r="F19" s="18">
        <v>0.40681790911094201</v>
      </c>
      <c r="G19" s="18">
        <v>0.36660256061236501</v>
      </c>
      <c r="H19" s="18">
        <v>0.44832227866372198</v>
      </c>
      <c r="I19" s="19"/>
      <c r="J19" s="18">
        <v>0.39036351707747602</v>
      </c>
      <c r="K19" s="18">
        <v>0.351470059265996</v>
      </c>
      <c r="L19" s="18">
        <v>0.43070257173392601</v>
      </c>
      <c r="M19" s="19"/>
      <c r="N19" s="18">
        <v>0.310738617371284</v>
      </c>
      <c r="O19" s="18">
        <v>0.257466970928175</v>
      </c>
      <c r="P19" s="18">
        <v>0.369546920517906</v>
      </c>
      <c r="Q19" s="19"/>
    </row>
    <row r="20" spans="1:17" x14ac:dyDescent="0.25">
      <c r="A20" s="20" t="s">
        <v>493</v>
      </c>
      <c r="B20" s="21">
        <v>0.251746031363483</v>
      </c>
      <c r="C20" s="21">
        <v>0.22158761143379299</v>
      </c>
      <c r="D20" s="21">
        <v>0.28450882983417503</v>
      </c>
      <c r="E20" s="22"/>
      <c r="F20" s="21">
        <v>0.22881125155339199</v>
      </c>
      <c r="G20" s="21">
        <v>0.18924387341355001</v>
      </c>
      <c r="H20" s="21">
        <v>0.27385704735073502</v>
      </c>
      <c r="I20" s="22"/>
      <c r="J20" s="21">
        <v>0.27342041503878001</v>
      </c>
      <c r="K20" s="21">
        <v>0.22679782645663099</v>
      </c>
      <c r="L20" s="21">
        <v>0.32559132255134898</v>
      </c>
      <c r="M20" s="22"/>
      <c r="N20" s="21">
        <v>0.261635116156957</v>
      </c>
      <c r="O20" s="21">
        <v>0.19634582646564699</v>
      </c>
      <c r="P20" s="21">
        <v>0.339464153805973</v>
      </c>
      <c r="Q20" s="22"/>
    </row>
    <row r="21" spans="1:17" x14ac:dyDescent="0.25">
      <c r="A21" s="17" t="s">
        <v>494</v>
      </c>
      <c r="B21" s="18">
        <v>0.21427815099108299</v>
      </c>
      <c r="C21" s="18">
        <v>0.18085345942244299</v>
      </c>
      <c r="D21" s="18">
        <v>0.25198001720674001</v>
      </c>
      <c r="E21" s="19"/>
      <c r="F21" s="18">
        <v>0.15236999961172901</v>
      </c>
      <c r="G21" s="18">
        <v>0.107605440962141</v>
      </c>
      <c r="H21" s="18">
        <v>0.21134655801355301</v>
      </c>
      <c r="I21" s="19"/>
      <c r="J21" s="18">
        <v>0.24401174596060499</v>
      </c>
      <c r="K21" s="18">
        <v>0.199415354649842</v>
      </c>
      <c r="L21" s="18">
        <v>0.29490764745647502</v>
      </c>
      <c r="M21" s="19"/>
      <c r="N21" s="18">
        <v>0.23869644830049899</v>
      </c>
      <c r="O21" s="18">
        <v>0.17923202947265701</v>
      </c>
      <c r="P21" s="18">
        <v>0.31042785793472799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ADB_ET'!A1" display="◄ ANTERIOR"/>
    <hyperlink ref="A2" location="'Índice'!A1" display="ÍNDICE"/>
    <hyperlink ref="A3" location="'PADB_VDC'!A1" display="SIGUIENTE ►"/>
  </hyperlinks>
  <pageMargins left="0.75" right="0.75" top="1" bottom="1" header="0.5" footer="0.5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524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0.471754916554812</v>
      </c>
      <c r="C5" s="18">
        <v>0.464886850778786</v>
      </c>
      <c r="D5" s="18">
        <v>0.47863369176492898</v>
      </c>
      <c r="E5" s="19"/>
      <c r="F5" s="18">
        <v>0.55741095824156095</v>
      </c>
      <c r="G5" s="18">
        <v>0.54688924024145602</v>
      </c>
      <c r="H5" s="18">
        <v>0.56788140186696301</v>
      </c>
      <c r="I5" s="19"/>
      <c r="J5" s="18">
        <v>0.413946636338479</v>
      </c>
      <c r="K5" s="18">
        <v>0.40589988990626602</v>
      </c>
      <c r="L5" s="18">
        <v>0.42203958291318999</v>
      </c>
      <c r="M5" s="19"/>
    </row>
    <row r="6" spans="1:13" x14ac:dyDescent="0.25">
      <c r="A6" s="20" t="s">
        <v>479</v>
      </c>
      <c r="B6" s="21">
        <v>0.50623436223142304</v>
      </c>
      <c r="C6" s="21">
        <v>0.46963797289259301</v>
      </c>
      <c r="D6" s="21">
        <v>0.54276406568362501</v>
      </c>
      <c r="E6" s="22"/>
      <c r="F6" s="21">
        <v>0.60960552716650895</v>
      </c>
      <c r="G6" s="21">
        <v>0.56396180251138295</v>
      </c>
      <c r="H6" s="21">
        <v>0.65340768908887403</v>
      </c>
      <c r="I6" s="22"/>
      <c r="J6" s="21">
        <v>0.43474115530034502</v>
      </c>
      <c r="K6" s="21">
        <v>0.38992989374356202</v>
      </c>
      <c r="L6" s="21">
        <v>0.48064493039886702</v>
      </c>
      <c r="M6" s="22"/>
    </row>
    <row r="7" spans="1:13" x14ac:dyDescent="0.25">
      <c r="A7" s="17" t="s">
        <v>480</v>
      </c>
      <c r="B7" s="18">
        <v>0.41988402122510798</v>
      </c>
      <c r="C7" s="18">
        <v>0.38222847481335698</v>
      </c>
      <c r="D7" s="18">
        <v>0.45849600386712003</v>
      </c>
      <c r="E7" s="19"/>
      <c r="F7" s="18">
        <v>0.51400088519204101</v>
      </c>
      <c r="G7" s="18">
        <v>0.45905657782418402</v>
      </c>
      <c r="H7" s="18">
        <v>0.56860886307440295</v>
      </c>
      <c r="I7" s="19"/>
      <c r="J7" s="18">
        <v>0.34301814108063799</v>
      </c>
      <c r="K7" s="18">
        <v>0.300347065589254</v>
      </c>
      <c r="L7" s="18">
        <v>0.38838629577800499</v>
      </c>
      <c r="M7" s="19"/>
    </row>
    <row r="8" spans="1:13" x14ac:dyDescent="0.25">
      <c r="A8" s="20" t="s">
        <v>481</v>
      </c>
      <c r="B8" s="21">
        <v>0.53245778395714705</v>
      </c>
      <c r="C8" s="21">
        <v>0.49064721658737798</v>
      </c>
      <c r="D8" s="21">
        <v>0.57381742491833398</v>
      </c>
      <c r="E8" s="22"/>
      <c r="F8" s="21">
        <v>0.61421256055437101</v>
      </c>
      <c r="G8" s="21">
        <v>0.54997150265320205</v>
      </c>
      <c r="H8" s="21">
        <v>0.67470727815175702</v>
      </c>
      <c r="I8" s="22"/>
      <c r="J8" s="21">
        <v>0.491741999492813</v>
      </c>
      <c r="K8" s="21">
        <v>0.44318045720132399</v>
      </c>
      <c r="L8" s="21">
        <v>0.54045987966796605</v>
      </c>
      <c r="M8" s="22"/>
    </row>
    <row r="9" spans="1:13" x14ac:dyDescent="0.25">
      <c r="A9" s="17" t="s">
        <v>482</v>
      </c>
      <c r="B9" s="18">
        <v>0.445117476977267</v>
      </c>
      <c r="C9" s="18">
        <v>0.40866559316851397</v>
      </c>
      <c r="D9" s="18">
        <v>0.48216959589922598</v>
      </c>
      <c r="E9" s="19"/>
      <c r="F9" s="18">
        <v>0.55801185166869505</v>
      </c>
      <c r="G9" s="18">
        <v>0.49364783453667499</v>
      </c>
      <c r="H9" s="18">
        <v>0.62048429068933098</v>
      </c>
      <c r="I9" s="19"/>
      <c r="J9" s="18">
        <v>0.38633765125560998</v>
      </c>
      <c r="K9" s="18">
        <v>0.343011745487386</v>
      </c>
      <c r="L9" s="18">
        <v>0.43154145836698998</v>
      </c>
      <c r="M9" s="19"/>
    </row>
    <row r="10" spans="1:13" x14ac:dyDescent="0.25">
      <c r="A10" s="20" t="s">
        <v>483</v>
      </c>
      <c r="B10" s="21">
        <v>0.449769431569775</v>
      </c>
      <c r="C10" s="21">
        <v>0.420938240538414</v>
      </c>
      <c r="D10" s="21">
        <v>0.47894205243789201</v>
      </c>
      <c r="E10" s="22"/>
      <c r="F10" s="21">
        <v>0.56302612333609203</v>
      </c>
      <c r="G10" s="21">
        <v>0.51214053133984505</v>
      </c>
      <c r="H10" s="21">
        <v>0.61261877427837697</v>
      </c>
      <c r="I10" s="22"/>
      <c r="J10" s="21">
        <v>0.38417891576600299</v>
      </c>
      <c r="K10" s="21">
        <v>0.35036727535256601</v>
      </c>
      <c r="L10" s="21">
        <v>0.41914822086418801</v>
      </c>
      <c r="M10" s="22"/>
    </row>
    <row r="11" spans="1:13" x14ac:dyDescent="0.25">
      <c r="A11" s="17" t="s">
        <v>484</v>
      </c>
      <c r="B11" s="18">
        <v>0.42371061728970399</v>
      </c>
      <c r="C11" s="18">
        <v>0.40248331534575998</v>
      </c>
      <c r="D11" s="18">
        <v>0.445223265906185</v>
      </c>
      <c r="E11" s="19"/>
      <c r="F11" s="18">
        <v>0.49547890268657302</v>
      </c>
      <c r="G11" s="18">
        <v>0.463547677622411</v>
      </c>
      <c r="H11" s="18">
        <v>0.52744705121296798</v>
      </c>
      <c r="I11" s="19"/>
      <c r="J11" s="18">
        <v>0.36837099506223903</v>
      </c>
      <c r="K11" s="18">
        <v>0.34280532536054298</v>
      </c>
      <c r="L11" s="18">
        <v>0.39469821088262502</v>
      </c>
      <c r="M11" s="19"/>
    </row>
    <row r="12" spans="1:13" x14ac:dyDescent="0.25">
      <c r="A12" s="20" t="s">
        <v>485</v>
      </c>
      <c r="B12" s="21">
        <v>0.50967626888177198</v>
      </c>
      <c r="C12" s="21">
        <v>0.49860106345036198</v>
      </c>
      <c r="D12" s="21">
        <v>0.52074198375264302</v>
      </c>
      <c r="E12" s="22"/>
      <c r="F12" s="21">
        <v>0.57313554008859902</v>
      </c>
      <c r="G12" s="21">
        <v>0.55717921914041402</v>
      </c>
      <c r="H12" s="21">
        <v>0.58894107776293503</v>
      </c>
      <c r="I12" s="22"/>
      <c r="J12" s="21">
        <v>0.45860013564868202</v>
      </c>
      <c r="K12" s="21">
        <v>0.44499684611479901</v>
      </c>
      <c r="L12" s="21">
        <v>0.472265417680093</v>
      </c>
      <c r="M12" s="22"/>
    </row>
    <row r="13" spans="1:13" x14ac:dyDescent="0.25">
      <c r="A13" s="17" t="s">
        <v>486</v>
      </c>
      <c r="B13" s="18">
        <v>0.46860015216538697</v>
      </c>
      <c r="C13" s="18">
        <v>0.44170727717423502</v>
      </c>
      <c r="D13" s="18">
        <v>0.49567666562511198</v>
      </c>
      <c r="E13" s="19"/>
      <c r="F13" s="18">
        <v>0.58343282322777101</v>
      </c>
      <c r="G13" s="18">
        <v>0.54250255021753402</v>
      </c>
      <c r="H13" s="18">
        <v>0.62324431763561305</v>
      </c>
      <c r="I13" s="19"/>
      <c r="J13" s="18">
        <v>0.402725812000441</v>
      </c>
      <c r="K13" s="18">
        <v>0.37560334603135598</v>
      </c>
      <c r="L13" s="18">
        <v>0.43045660320274198</v>
      </c>
      <c r="M13" s="19"/>
    </row>
    <row r="14" spans="1:13" x14ac:dyDescent="0.25">
      <c r="A14" s="20" t="s">
        <v>487</v>
      </c>
      <c r="B14" s="21">
        <v>0.41722508401699498</v>
      </c>
      <c r="C14" s="21">
        <v>0.392504282392383</v>
      </c>
      <c r="D14" s="21">
        <v>0.44236909433363097</v>
      </c>
      <c r="E14" s="22"/>
      <c r="F14" s="21">
        <v>0.54092415170159203</v>
      </c>
      <c r="G14" s="21">
        <v>0.500451137602406</v>
      </c>
      <c r="H14" s="21">
        <v>0.58086436509352501</v>
      </c>
      <c r="I14" s="22"/>
      <c r="J14" s="21">
        <v>0.357203858074295</v>
      </c>
      <c r="K14" s="21">
        <v>0.33016199373112198</v>
      </c>
      <c r="L14" s="21">
        <v>0.38518693822681699</v>
      </c>
      <c r="M14" s="22"/>
    </row>
    <row r="15" spans="1:13" x14ac:dyDescent="0.25">
      <c r="A15" s="17" t="s">
        <v>488</v>
      </c>
      <c r="B15" s="18">
        <v>0.45038575788430502</v>
      </c>
      <c r="C15" s="18">
        <v>0.41557320122347902</v>
      </c>
      <c r="D15" s="18">
        <v>0.48569099896782902</v>
      </c>
      <c r="E15" s="19"/>
      <c r="F15" s="18">
        <v>0.57313018594994702</v>
      </c>
      <c r="G15" s="18">
        <v>0.51094005291160904</v>
      </c>
      <c r="H15" s="18">
        <v>0.63309102604836898</v>
      </c>
      <c r="I15" s="19"/>
      <c r="J15" s="18">
        <v>0.38779237123225102</v>
      </c>
      <c r="K15" s="18">
        <v>0.34661237358629998</v>
      </c>
      <c r="L15" s="18">
        <v>0.43064026971229302</v>
      </c>
      <c r="M15" s="19"/>
    </row>
    <row r="16" spans="1:13" x14ac:dyDescent="0.25">
      <c r="A16" s="20" t="s">
        <v>489</v>
      </c>
      <c r="B16" s="21">
        <v>0.47680520333495902</v>
      </c>
      <c r="C16" s="21">
        <v>0.45573282929812697</v>
      </c>
      <c r="D16" s="21">
        <v>0.49796047617490302</v>
      </c>
      <c r="E16" s="22"/>
      <c r="F16" s="21">
        <v>0.59867866814549697</v>
      </c>
      <c r="G16" s="21">
        <v>0.56699351503892403</v>
      </c>
      <c r="H16" s="21">
        <v>0.62956007288495397</v>
      </c>
      <c r="I16" s="22"/>
      <c r="J16" s="21">
        <v>0.41653363545650202</v>
      </c>
      <c r="K16" s="21">
        <v>0.39250015935416199</v>
      </c>
      <c r="L16" s="21">
        <v>0.44097051342370303</v>
      </c>
      <c r="M16" s="22"/>
    </row>
    <row r="17" spans="1:13" x14ac:dyDescent="0.25">
      <c r="A17" s="17" t="s">
        <v>490</v>
      </c>
      <c r="B17" s="18">
        <v>0.36078421751054301</v>
      </c>
      <c r="C17" s="18">
        <v>0.336955871333802</v>
      </c>
      <c r="D17" s="18">
        <v>0.38531837480373599</v>
      </c>
      <c r="E17" s="19"/>
      <c r="F17" s="18">
        <v>0.47458112810048297</v>
      </c>
      <c r="G17" s="18">
        <v>0.43292125523441999</v>
      </c>
      <c r="H17" s="18">
        <v>0.51659787131336099</v>
      </c>
      <c r="I17" s="19"/>
      <c r="J17" s="18">
        <v>0.30882937369618302</v>
      </c>
      <c r="K17" s="18">
        <v>0.28262941071695002</v>
      </c>
      <c r="L17" s="18">
        <v>0.33631943767954797</v>
      </c>
      <c r="M17" s="19"/>
    </row>
    <row r="18" spans="1:13" x14ac:dyDescent="0.25">
      <c r="A18" s="20" t="s">
        <v>491</v>
      </c>
      <c r="B18" s="21">
        <v>0.37605708450594499</v>
      </c>
      <c r="C18" s="21">
        <v>0.34509607770856299</v>
      </c>
      <c r="D18" s="21">
        <v>0.40806504169332602</v>
      </c>
      <c r="E18" s="22"/>
      <c r="F18" s="21">
        <v>0.45797091008340302</v>
      </c>
      <c r="G18" s="21">
        <v>0.40043783359254898</v>
      </c>
      <c r="H18" s="21">
        <v>0.51664712596297502</v>
      </c>
      <c r="I18" s="22"/>
      <c r="J18" s="21">
        <v>0.32856366671054898</v>
      </c>
      <c r="K18" s="21">
        <v>0.29307053557583901</v>
      </c>
      <c r="L18" s="21">
        <v>0.36612904004247598</v>
      </c>
      <c r="M18" s="22"/>
    </row>
    <row r="19" spans="1:13" x14ac:dyDescent="0.25">
      <c r="A19" s="17" t="s">
        <v>492</v>
      </c>
      <c r="B19" s="18">
        <v>0.38837310928312002</v>
      </c>
      <c r="C19" s="18">
        <v>0.36150399712064901</v>
      </c>
      <c r="D19" s="18">
        <v>0.41593833151291298</v>
      </c>
      <c r="E19" s="19"/>
      <c r="F19" s="18">
        <v>0.49021900854778899</v>
      </c>
      <c r="G19" s="18">
        <v>0.44852118633016902</v>
      </c>
      <c r="H19" s="18">
        <v>0.53205337887753401</v>
      </c>
      <c r="I19" s="19"/>
      <c r="J19" s="18">
        <v>0.33567484076625798</v>
      </c>
      <c r="K19" s="18">
        <v>0.30325738810458602</v>
      </c>
      <c r="L19" s="18">
        <v>0.36971879091569798</v>
      </c>
      <c r="M19" s="19"/>
    </row>
    <row r="20" spans="1:13" x14ac:dyDescent="0.25">
      <c r="A20" s="20" t="s">
        <v>493</v>
      </c>
      <c r="B20" s="21">
        <v>0.251746031363483</v>
      </c>
      <c r="C20" s="21">
        <v>0.22158761143379299</v>
      </c>
      <c r="D20" s="21">
        <v>0.28450882983417503</v>
      </c>
      <c r="E20" s="22"/>
      <c r="F20" s="21">
        <v>0.42585666312772003</v>
      </c>
      <c r="G20" s="21">
        <v>0.35712725216603403</v>
      </c>
      <c r="H20" s="21">
        <v>0.49757554606175902</v>
      </c>
      <c r="I20" s="22"/>
      <c r="J20" s="21">
        <v>0.199302982557542</v>
      </c>
      <c r="K20" s="21">
        <v>0.167901230056518</v>
      </c>
      <c r="L20" s="21">
        <v>0.234919600025528</v>
      </c>
      <c r="M20" s="22"/>
    </row>
    <row r="21" spans="1:13" x14ac:dyDescent="0.25">
      <c r="A21" s="17" t="s">
        <v>494</v>
      </c>
      <c r="B21" s="18">
        <v>0.21427815099108299</v>
      </c>
      <c r="C21" s="18">
        <v>0.18085345942244299</v>
      </c>
      <c r="D21" s="18">
        <v>0.25198001720674001</v>
      </c>
      <c r="E21" s="19"/>
      <c r="F21" s="18">
        <v>0.35913910141897898</v>
      </c>
      <c r="G21" s="18">
        <v>0.28345758472878901</v>
      </c>
      <c r="H21" s="18">
        <v>0.44254729058785802</v>
      </c>
      <c r="I21" s="19"/>
      <c r="J21" s="18">
        <v>0.177803741435867</v>
      </c>
      <c r="K21" s="18">
        <v>0.14359745436694701</v>
      </c>
      <c r="L21" s="18">
        <v>0.21808333358634199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ADB_NSE'!A1" display="◄ ANTERIOR"/>
    <hyperlink ref="A2" location="'Índice'!A1" display="ÍNDICE"/>
    <hyperlink ref="A3" location="'P_FUENTE_INFO_BARRIO_1_SEX'!A1" display="SIGUIENTE ►"/>
  </hyperlinks>
  <pageMargins left="0.75" right="0.75" top="1" bottom="1" header="0.5" footer="0.5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"/>
  <dimension ref="A1:N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525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509</v>
      </c>
      <c r="C5" s="18">
        <v>0.207022079862896</v>
      </c>
      <c r="D5" s="18">
        <v>0.19903982835679199</v>
      </c>
      <c r="E5" s="18">
        <v>0.21523842589241901</v>
      </c>
      <c r="F5" s="19"/>
      <c r="G5" s="18">
        <v>0.176487582573464</v>
      </c>
      <c r="H5" s="18">
        <v>0.16743159149201201</v>
      </c>
      <c r="I5" s="18">
        <v>0.18592400838773601</v>
      </c>
      <c r="J5" s="19"/>
      <c r="K5" s="18">
        <v>0.243825153581961</v>
      </c>
      <c r="L5" s="18">
        <v>0.231412190816777</v>
      </c>
      <c r="M5" s="18">
        <v>0.25668158363615501</v>
      </c>
      <c r="N5" s="19"/>
    </row>
    <row r="6" spans="1:14" ht="42.75" x14ac:dyDescent="0.25">
      <c r="A6" s="17" t="s">
        <v>478</v>
      </c>
      <c r="B6" s="17" t="s">
        <v>510</v>
      </c>
      <c r="C6" s="18">
        <v>5.52802452973657E-2</v>
      </c>
      <c r="D6" s="18">
        <v>5.0576895121665903E-2</v>
      </c>
      <c r="E6" s="18">
        <v>6.0393156910116798E-2</v>
      </c>
      <c r="F6" s="19"/>
      <c r="G6" s="18">
        <v>5.49304393499132E-2</v>
      </c>
      <c r="H6" s="18">
        <v>4.9381640182246E-2</v>
      </c>
      <c r="I6" s="18">
        <v>6.10626828691892E-2</v>
      </c>
      <c r="J6" s="19"/>
      <c r="K6" s="18">
        <v>5.5701864620238399E-2</v>
      </c>
      <c r="L6" s="18">
        <v>4.8240492008764298E-2</v>
      </c>
      <c r="M6" s="18">
        <v>6.42393968895765E-2</v>
      </c>
      <c r="N6" s="19"/>
    </row>
    <row r="7" spans="1:14" ht="57" x14ac:dyDescent="0.25">
      <c r="A7" s="17" t="s">
        <v>478</v>
      </c>
      <c r="B7" s="17" t="s">
        <v>511</v>
      </c>
      <c r="C7" s="18">
        <v>0.45045247857821102</v>
      </c>
      <c r="D7" s="18">
        <v>0.44066929507935099</v>
      </c>
      <c r="E7" s="18">
        <v>0.46027412676990398</v>
      </c>
      <c r="F7" s="19"/>
      <c r="G7" s="18">
        <v>0.47581216341704402</v>
      </c>
      <c r="H7" s="18">
        <v>0.46402530121173202</v>
      </c>
      <c r="I7" s="18">
        <v>0.48762603377936098</v>
      </c>
      <c r="J7" s="19"/>
      <c r="K7" s="18">
        <v>0.41988657989092099</v>
      </c>
      <c r="L7" s="18">
        <v>0.405325006706241</v>
      </c>
      <c r="M7" s="18">
        <v>0.43458898039342397</v>
      </c>
      <c r="N7" s="19"/>
    </row>
    <row r="8" spans="1:14" ht="57" x14ac:dyDescent="0.25">
      <c r="A8" s="17" t="s">
        <v>478</v>
      </c>
      <c r="B8" s="17" t="s">
        <v>512</v>
      </c>
      <c r="C8" s="18">
        <v>0.229871926310414</v>
      </c>
      <c r="D8" s="18">
        <v>0.22174868496391001</v>
      </c>
      <c r="E8" s="18">
        <v>0.238201663582575</v>
      </c>
      <c r="F8" s="19"/>
      <c r="G8" s="18">
        <v>0.24131781412668599</v>
      </c>
      <c r="H8" s="18">
        <v>0.23083169274365001</v>
      </c>
      <c r="I8" s="18">
        <v>0.25212414970362201</v>
      </c>
      <c r="J8" s="19"/>
      <c r="K8" s="18">
        <v>0.216076256151194</v>
      </c>
      <c r="L8" s="18">
        <v>0.20483317401529599</v>
      </c>
      <c r="M8" s="18">
        <v>0.22775969741868601</v>
      </c>
      <c r="N8" s="19"/>
    </row>
    <row r="9" spans="1:14" ht="28.5" x14ac:dyDescent="0.25">
      <c r="A9" s="17" t="s">
        <v>478</v>
      </c>
      <c r="B9" s="17" t="s">
        <v>513</v>
      </c>
      <c r="C9" s="18">
        <v>2.7654636271349901E-2</v>
      </c>
      <c r="D9" s="18">
        <v>2.4430917190970201E-2</v>
      </c>
      <c r="E9" s="18">
        <v>3.1290089518799698E-2</v>
      </c>
      <c r="F9" s="19"/>
      <c r="G9" s="18">
        <v>2.4334819306535901E-2</v>
      </c>
      <c r="H9" s="18">
        <v>2.0789539798736E-2</v>
      </c>
      <c r="I9" s="18">
        <v>2.8467105894189899E-2</v>
      </c>
      <c r="J9" s="19"/>
      <c r="K9" s="18">
        <v>3.1655994712974901E-2</v>
      </c>
      <c r="L9" s="18">
        <v>2.6682296398152502E-2</v>
      </c>
      <c r="M9" s="18">
        <v>3.75210722954663E-2</v>
      </c>
      <c r="N9" s="19"/>
    </row>
    <row r="10" spans="1:14" ht="71.25" x14ac:dyDescent="0.25">
      <c r="A10" s="17" t="s">
        <v>478</v>
      </c>
      <c r="B10" s="17" t="s">
        <v>514</v>
      </c>
      <c r="C10" s="18">
        <v>4.6518544031684999E-3</v>
      </c>
      <c r="D10" s="18">
        <v>3.5214919396104002E-3</v>
      </c>
      <c r="E10" s="18">
        <v>6.1428148151586003E-3</v>
      </c>
      <c r="F10" s="19"/>
      <c r="G10" s="18">
        <v>5.5398029465392002E-3</v>
      </c>
      <c r="H10" s="18">
        <v>3.9636243455434999E-3</v>
      </c>
      <c r="I10" s="18">
        <v>7.7378969235125999E-3</v>
      </c>
      <c r="J10" s="19"/>
      <c r="K10" s="18">
        <v>3.5816145563927E-3</v>
      </c>
      <c r="L10" s="18">
        <v>2.2769088157800002E-3</v>
      </c>
      <c r="M10" s="18">
        <v>5.6297193994523003E-3</v>
      </c>
      <c r="N10" s="19"/>
    </row>
    <row r="11" spans="1:14" ht="28.5" x14ac:dyDescent="0.25">
      <c r="A11" s="17" t="s">
        <v>478</v>
      </c>
      <c r="B11" s="17" t="s">
        <v>515</v>
      </c>
      <c r="C11" s="18">
        <v>3.8478055580092999E-3</v>
      </c>
      <c r="D11" s="18">
        <v>2.8610938030657999E-3</v>
      </c>
      <c r="E11" s="18">
        <v>5.1730413982447E-3</v>
      </c>
      <c r="F11" s="19"/>
      <c r="G11" s="18">
        <v>2.8932964921310001E-3</v>
      </c>
      <c r="H11" s="18">
        <v>1.8895182991761001E-3</v>
      </c>
      <c r="I11" s="18">
        <v>4.4279511214018004E-3</v>
      </c>
      <c r="J11" s="19"/>
      <c r="K11" s="18">
        <v>4.9982704628037996E-3</v>
      </c>
      <c r="L11" s="18">
        <v>3.3251982303847002E-3</v>
      </c>
      <c r="M11" s="18">
        <v>7.5068079999916996E-3</v>
      </c>
      <c r="N11" s="19"/>
    </row>
    <row r="12" spans="1:14" ht="42.75" x14ac:dyDescent="0.25">
      <c r="A12" s="17" t="s">
        <v>478</v>
      </c>
      <c r="B12" s="17" t="s">
        <v>516</v>
      </c>
      <c r="C12" s="18">
        <v>3.6244868961174E-3</v>
      </c>
      <c r="D12" s="18">
        <v>2.6307801217142E-3</v>
      </c>
      <c r="E12" s="18">
        <v>4.9916612637742998E-3</v>
      </c>
      <c r="F12" s="19"/>
      <c r="G12" s="18">
        <v>2.8423245457214999E-3</v>
      </c>
      <c r="H12" s="18">
        <v>1.7613102176224E-3</v>
      </c>
      <c r="I12" s="18">
        <v>4.5837710660689996E-3</v>
      </c>
      <c r="J12" s="19"/>
      <c r="K12" s="18">
        <v>4.5672231844879002E-3</v>
      </c>
      <c r="L12" s="18">
        <v>3.0076844144467998E-3</v>
      </c>
      <c r="M12" s="18">
        <v>6.9297903411159999E-3</v>
      </c>
      <c r="N12" s="19"/>
    </row>
    <row r="13" spans="1:14" x14ac:dyDescent="0.25">
      <c r="A13" s="17" t="s">
        <v>478</v>
      </c>
      <c r="B13" s="17" t="s">
        <v>517</v>
      </c>
      <c r="C13" s="18">
        <v>9.0829922948283993E-3</v>
      </c>
      <c r="D13" s="18">
        <v>7.7029141531197998E-3</v>
      </c>
      <c r="E13" s="18">
        <v>1.0707661424753901E-2</v>
      </c>
      <c r="F13" s="19"/>
      <c r="G13" s="18">
        <v>7.0683297078993996E-3</v>
      </c>
      <c r="H13" s="18">
        <v>5.7834205686744999E-3</v>
      </c>
      <c r="I13" s="18">
        <v>8.6362288518406008E-3</v>
      </c>
      <c r="J13" s="19"/>
      <c r="K13" s="18">
        <v>1.15112548269728E-2</v>
      </c>
      <c r="L13" s="18">
        <v>9.0254056273068005E-3</v>
      </c>
      <c r="M13" s="18">
        <v>1.4671639683746501E-2</v>
      </c>
      <c r="N13" s="19"/>
    </row>
    <row r="14" spans="1:14" x14ac:dyDescent="0.25">
      <c r="A14" s="17" t="s">
        <v>478</v>
      </c>
      <c r="B14" s="17" t="s">
        <v>518</v>
      </c>
      <c r="C14" s="18">
        <v>6.1505892665577998E-3</v>
      </c>
      <c r="D14" s="18">
        <v>4.9051763333035998E-3</v>
      </c>
      <c r="E14" s="18">
        <v>7.7097597641443E-3</v>
      </c>
      <c r="F14" s="19"/>
      <c r="G14" s="18">
        <v>6.1921790743341004E-3</v>
      </c>
      <c r="H14" s="18">
        <v>4.5735279133423002E-3</v>
      </c>
      <c r="I14" s="18">
        <v>8.3788770132645993E-3</v>
      </c>
      <c r="J14" s="19"/>
      <c r="K14" s="18">
        <v>6.1004612835408997E-3</v>
      </c>
      <c r="L14" s="18">
        <v>4.3462581442367003E-3</v>
      </c>
      <c r="M14" s="18">
        <v>8.5565976734680999E-3</v>
      </c>
      <c r="N14" s="19"/>
    </row>
    <row r="15" spans="1:14" x14ac:dyDescent="0.25">
      <c r="A15" s="17" t="s">
        <v>478</v>
      </c>
      <c r="B15" s="17" t="s">
        <v>519</v>
      </c>
      <c r="C15" s="18">
        <v>1.9554380054401001E-3</v>
      </c>
      <c r="D15" s="18">
        <v>1.2815151087484E-3</v>
      </c>
      <c r="E15" s="18">
        <v>2.9827048994728999E-3</v>
      </c>
      <c r="F15" s="19"/>
      <c r="G15" s="18">
        <v>2.0649572987464001E-3</v>
      </c>
      <c r="H15" s="18">
        <v>1.1352152682276E-3</v>
      </c>
      <c r="I15" s="18">
        <v>3.7532974153221999E-3</v>
      </c>
      <c r="J15" s="19"/>
      <c r="K15" s="18">
        <v>1.8234349602611001E-3</v>
      </c>
      <c r="L15" s="18">
        <v>1.0103378583586E-3</v>
      </c>
      <c r="M15" s="18">
        <v>3.2887400519869998E-3</v>
      </c>
      <c r="N15" s="19"/>
    </row>
    <row r="16" spans="1:14" x14ac:dyDescent="0.25">
      <c r="A16" s="17" t="s">
        <v>478</v>
      </c>
      <c r="B16" s="17" t="s">
        <v>520</v>
      </c>
      <c r="C16" s="18">
        <v>4.0546725564950001E-4</v>
      </c>
      <c r="D16" s="18">
        <v>2.3108826225169999E-4</v>
      </c>
      <c r="E16" s="18">
        <v>7.1133885549550001E-4</v>
      </c>
      <c r="F16" s="19"/>
      <c r="G16" s="18">
        <v>5.1629116098259997E-4</v>
      </c>
      <c r="H16" s="18">
        <v>2.5631658400249998E-4</v>
      </c>
      <c r="I16" s="18">
        <v>1.0396762954548999E-3</v>
      </c>
      <c r="J16" s="19"/>
      <c r="K16" s="18">
        <v>2.718917682541E-4</v>
      </c>
      <c r="L16" s="18">
        <v>1.06895239985E-4</v>
      </c>
      <c r="M16" s="18">
        <v>6.9139008752299998E-4</v>
      </c>
      <c r="N16" s="19"/>
    </row>
    <row r="17" spans="1:14" x14ac:dyDescent="0.25">
      <c r="A17" s="20" t="s">
        <v>479</v>
      </c>
      <c r="B17" s="20" t="s">
        <v>509</v>
      </c>
      <c r="C17" s="21">
        <v>0.25865677348051702</v>
      </c>
      <c r="D17" s="21">
        <v>0.219740033187732</v>
      </c>
      <c r="E17" s="21">
        <v>0.30179990883449298</v>
      </c>
      <c r="F17" s="22"/>
      <c r="G17" s="21">
        <v>0.22878310782183101</v>
      </c>
      <c r="H17" s="21">
        <v>0.187332195166072</v>
      </c>
      <c r="I17" s="21">
        <v>0.27628764420670998</v>
      </c>
      <c r="J17" s="22"/>
      <c r="K17" s="21">
        <v>0.29857908619319101</v>
      </c>
      <c r="L17" s="21">
        <v>0.23950379629100699</v>
      </c>
      <c r="M17" s="21">
        <v>0.36522783601250502</v>
      </c>
      <c r="N17" s="22"/>
    </row>
    <row r="18" spans="1:14" ht="42.75" x14ac:dyDescent="0.25">
      <c r="A18" s="20" t="s">
        <v>479</v>
      </c>
      <c r="B18" s="20" t="s">
        <v>510</v>
      </c>
      <c r="C18" s="21">
        <v>6.7915518824482796E-2</v>
      </c>
      <c r="D18" s="21">
        <v>5.0293558859092903E-2</v>
      </c>
      <c r="E18" s="21">
        <v>9.1119493170689E-2</v>
      </c>
      <c r="F18" s="22"/>
      <c r="G18" s="21">
        <v>7.8151019159900095E-2</v>
      </c>
      <c r="H18" s="21">
        <v>5.47861356831515E-2</v>
      </c>
      <c r="I18" s="21">
        <v>0.110317451053751</v>
      </c>
      <c r="J18" s="22"/>
      <c r="K18" s="21">
        <v>5.42370888042146E-2</v>
      </c>
      <c r="L18" s="21">
        <v>3.2073141811471403E-2</v>
      </c>
      <c r="M18" s="21">
        <v>9.0288588269954007E-2</v>
      </c>
      <c r="N18" s="22"/>
    </row>
    <row r="19" spans="1:14" ht="57" x14ac:dyDescent="0.25">
      <c r="A19" s="20" t="s">
        <v>479</v>
      </c>
      <c r="B19" s="20" t="s">
        <v>511</v>
      </c>
      <c r="C19" s="21">
        <v>0.44427240730844603</v>
      </c>
      <c r="D19" s="21">
        <v>0.40316466335039303</v>
      </c>
      <c r="E19" s="21">
        <v>0.48615742013298502</v>
      </c>
      <c r="F19" s="22"/>
      <c r="G19" s="21">
        <v>0.475718916820698</v>
      </c>
      <c r="H19" s="21">
        <v>0.423450060629049</v>
      </c>
      <c r="I19" s="21">
        <v>0.52852519070918502</v>
      </c>
      <c r="J19" s="22"/>
      <c r="K19" s="21">
        <v>0.40224819103670501</v>
      </c>
      <c r="L19" s="21">
        <v>0.33936660970895499</v>
      </c>
      <c r="M19" s="21">
        <v>0.46851805256302398</v>
      </c>
      <c r="N19" s="22"/>
    </row>
    <row r="20" spans="1:14" ht="57" x14ac:dyDescent="0.25">
      <c r="A20" s="20" t="s">
        <v>479</v>
      </c>
      <c r="B20" s="20" t="s">
        <v>512</v>
      </c>
      <c r="C20" s="21">
        <v>0.201544893931905</v>
      </c>
      <c r="D20" s="21">
        <v>0.16734637844139399</v>
      </c>
      <c r="E20" s="21">
        <v>0.240711767216822</v>
      </c>
      <c r="F20" s="22"/>
      <c r="G20" s="21">
        <v>0.194906440126495</v>
      </c>
      <c r="H20" s="21">
        <v>0.15204968862342599</v>
      </c>
      <c r="I20" s="21">
        <v>0.246333618171798</v>
      </c>
      <c r="J20" s="22"/>
      <c r="K20" s="21">
        <v>0.210416333807285</v>
      </c>
      <c r="L20" s="21">
        <v>0.160860577681851</v>
      </c>
      <c r="M20" s="21">
        <v>0.27032061399225998</v>
      </c>
      <c r="N20" s="22"/>
    </row>
    <row r="21" spans="1:14" ht="28.5" x14ac:dyDescent="0.25">
      <c r="A21" s="20" t="s">
        <v>479</v>
      </c>
      <c r="B21" s="20" t="s">
        <v>513</v>
      </c>
      <c r="C21" s="21">
        <v>4.6405242384015E-3</v>
      </c>
      <c r="D21" s="21">
        <v>1.6591936961975E-3</v>
      </c>
      <c r="E21" s="21">
        <v>1.2909601653536801E-2</v>
      </c>
      <c r="F21" s="22"/>
      <c r="G21" s="21">
        <v>6.9783237809307999E-3</v>
      </c>
      <c r="H21" s="21">
        <v>2.1862725945965E-3</v>
      </c>
      <c r="I21" s="21">
        <v>2.2041957515353601E-2</v>
      </c>
      <c r="J21" s="24" t="s">
        <v>501</v>
      </c>
      <c r="K21" s="21">
        <v>1.5163557663190001E-3</v>
      </c>
      <c r="L21" s="21">
        <v>2.0842482295070001E-4</v>
      </c>
      <c r="M21" s="21">
        <v>1.09421341889279E-2</v>
      </c>
      <c r="N21" s="24" t="s">
        <v>501</v>
      </c>
    </row>
    <row r="22" spans="1:14" ht="71.25" x14ac:dyDescent="0.25">
      <c r="A22" s="20" t="s">
        <v>479</v>
      </c>
      <c r="B22" s="20" t="s">
        <v>514</v>
      </c>
      <c r="C22" s="21">
        <v>1.7933563440529E-3</v>
      </c>
      <c r="D22" s="21">
        <v>4.277052467589E-4</v>
      </c>
      <c r="E22" s="21">
        <v>7.4868336542687998E-3</v>
      </c>
      <c r="F22" s="22"/>
      <c r="G22" s="21">
        <v>1.9416067792864999E-3</v>
      </c>
      <c r="H22" s="21">
        <v>2.6823308978639999E-4</v>
      </c>
      <c r="I22" s="21">
        <v>1.3909091106411999E-2</v>
      </c>
      <c r="J22" s="24" t="s">
        <v>501</v>
      </c>
      <c r="K22" s="21">
        <v>1.5952387008146001E-3</v>
      </c>
      <c r="L22" s="21">
        <v>2.243550677469E-4</v>
      </c>
      <c r="M22" s="21">
        <v>1.12484303219723E-2</v>
      </c>
      <c r="N22" s="24" t="s">
        <v>501</v>
      </c>
    </row>
    <row r="23" spans="1:14" ht="28.5" x14ac:dyDescent="0.25">
      <c r="A23" s="20" t="s">
        <v>479</v>
      </c>
      <c r="B23" s="20" t="s">
        <v>515</v>
      </c>
      <c r="C23" s="21">
        <v>8.7664048939470004E-4</v>
      </c>
      <c r="D23" s="21">
        <v>1.219151495202E-4</v>
      </c>
      <c r="E23" s="21">
        <v>6.2742345477875003E-3</v>
      </c>
      <c r="F23" s="22"/>
      <c r="G23" s="21">
        <v>1.5326261551432E-3</v>
      </c>
      <c r="H23" s="21">
        <v>2.131878487894E-4</v>
      </c>
      <c r="I23" s="21">
        <v>1.09289180575493E-2</v>
      </c>
      <c r="J23" s="24" t="s">
        <v>501</v>
      </c>
      <c r="K23" s="21">
        <v>0</v>
      </c>
      <c r="L23" s="22"/>
      <c r="M23" s="22"/>
      <c r="N23" s="22"/>
    </row>
    <row r="24" spans="1:14" ht="42.75" x14ac:dyDescent="0.25">
      <c r="A24" s="20" t="s">
        <v>479</v>
      </c>
      <c r="B24" s="20" t="s">
        <v>516</v>
      </c>
      <c r="C24" s="21">
        <v>2.3803538387162002E-3</v>
      </c>
      <c r="D24" s="21">
        <v>3.3168419785280001E-4</v>
      </c>
      <c r="E24" s="21">
        <v>1.6869238720354601E-2</v>
      </c>
      <c r="F24" s="24" t="s">
        <v>501</v>
      </c>
      <c r="G24" s="21">
        <v>0</v>
      </c>
      <c r="H24" s="22"/>
      <c r="I24" s="22"/>
      <c r="J24" s="22"/>
      <c r="K24" s="21">
        <v>5.5613906556164997E-3</v>
      </c>
      <c r="L24" s="21">
        <v>7.7903237963940003E-4</v>
      </c>
      <c r="M24" s="21">
        <v>3.8568711629405401E-2</v>
      </c>
      <c r="N24" s="24" t="s">
        <v>501</v>
      </c>
    </row>
    <row r="25" spans="1:14" x14ac:dyDescent="0.25">
      <c r="A25" s="20" t="s">
        <v>479</v>
      </c>
      <c r="B25" s="20" t="s">
        <v>517</v>
      </c>
      <c r="C25" s="21">
        <v>6.4156787405421998E-3</v>
      </c>
      <c r="D25" s="21">
        <v>2.7540614008059001E-3</v>
      </c>
      <c r="E25" s="21">
        <v>1.4872934565138499E-2</v>
      </c>
      <c r="F25" s="22"/>
      <c r="G25" s="21">
        <v>1.0639425633579001E-3</v>
      </c>
      <c r="H25" s="21">
        <v>1.45531127237E-4</v>
      </c>
      <c r="I25" s="21">
        <v>7.7333962045466002E-3</v>
      </c>
      <c r="J25" s="22"/>
      <c r="K25" s="21">
        <v>1.35675859641933E-2</v>
      </c>
      <c r="L25" s="21">
        <v>5.4628288481686996E-3</v>
      </c>
      <c r="M25" s="21">
        <v>3.32941748215261E-2</v>
      </c>
      <c r="N25" s="22"/>
    </row>
    <row r="26" spans="1:14" x14ac:dyDescent="0.25">
      <c r="A26" s="20" t="s">
        <v>479</v>
      </c>
      <c r="B26" s="20" t="s">
        <v>518</v>
      </c>
      <c r="C26" s="21">
        <v>9.8338151226867992E-3</v>
      </c>
      <c r="D26" s="21">
        <v>4.3078301419077003E-3</v>
      </c>
      <c r="E26" s="21">
        <v>2.2289719337836501E-2</v>
      </c>
      <c r="F26" s="22"/>
      <c r="G26" s="21">
        <v>1.09240167923577E-2</v>
      </c>
      <c r="H26" s="21">
        <v>3.9975579080203001E-3</v>
      </c>
      <c r="I26" s="21">
        <v>2.9496346052728498E-2</v>
      </c>
      <c r="J26" s="24" t="s">
        <v>501</v>
      </c>
      <c r="K26" s="21">
        <v>8.3769007796749007E-3</v>
      </c>
      <c r="L26" s="21">
        <v>1.9160405349596999E-3</v>
      </c>
      <c r="M26" s="21">
        <v>3.58413499296883E-2</v>
      </c>
      <c r="N26" s="24" t="s">
        <v>501</v>
      </c>
    </row>
    <row r="27" spans="1:14" x14ac:dyDescent="0.25">
      <c r="A27" s="20" t="s">
        <v>479</v>
      </c>
      <c r="B27" s="20" t="s">
        <v>519</v>
      </c>
      <c r="C27" s="21">
        <v>1.6700376808559E-3</v>
      </c>
      <c r="D27" s="21">
        <v>4.0847352668709998E-4</v>
      </c>
      <c r="E27" s="21">
        <v>6.8014118505463003E-3</v>
      </c>
      <c r="F27" s="22"/>
      <c r="G27" s="21">
        <v>0</v>
      </c>
      <c r="H27" s="22"/>
      <c r="I27" s="22"/>
      <c r="J27" s="22"/>
      <c r="K27" s="21">
        <v>3.9018282919855E-3</v>
      </c>
      <c r="L27" s="21">
        <v>9.513934086602E-4</v>
      </c>
      <c r="M27" s="21">
        <v>1.5856844866853501E-2</v>
      </c>
      <c r="N27" s="24" t="s">
        <v>501</v>
      </c>
    </row>
    <row r="28" spans="1:14" x14ac:dyDescent="0.25">
      <c r="A28" s="20" t="s">
        <v>479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480</v>
      </c>
      <c r="B29" s="17" t="s">
        <v>509</v>
      </c>
      <c r="C29" s="18">
        <v>0.42409087455351002</v>
      </c>
      <c r="D29" s="18">
        <v>0.36880961549889402</v>
      </c>
      <c r="E29" s="18">
        <v>0.48133935381291598</v>
      </c>
      <c r="F29" s="19"/>
      <c r="G29" s="18">
        <v>0.36341549968232001</v>
      </c>
      <c r="H29" s="18">
        <v>0.29674950406745598</v>
      </c>
      <c r="I29" s="18">
        <v>0.43577773492324801</v>
      </c>
      <c r="J29" s="19"/>
      <c r="K29" s="18">
        <v>0.49810094662037502</v>
      </c>
      <c r="L29" s="18">
        <v>0.41263848209596399</v>
      </c>
      <c r="M29" s="18">
        <v>0.58367451995686104</v>
      </c>
      <c r="N29" s="19"/>
    </row>
    <row r="30" spans="1:14" ht="42.75" x14ac:dyDescent="0.25">
      <c r="A30" s="17" t="s">
        <v>480</v>
      </c>
      <c r="B30" s="17" t="s">
        <v>510</v>
      </c>
      <c r="C30" s="18">
        <v>4.6406578660273298E-2</v>
      </c>
      <c r="D30" s="18">
        <v>2.7051233987503701E-2</v>
      </c>
      <c r="E30" s="18">
        <v>7.8493534744278601E-2</v>
      </c>
      <c r="F30" s="19"/>
      <c r="G30" s="18">
        <v>3.47815017374545E-2</v>
      </c>
      <c r="H30" s="18">
        <v>1.6013690291954701E-2</v>
      </c>
      <c r="I30" s="18">
        <v>7.3893139404031999E-2</v>
      </c>
      <c r="J30" s="24" t="s">
        <v>501</v>
      </c>
      <c r="K30" s="18">
        <v>6.0586512161585497E-2</v>
      </c>
      <c r="L30" s="18">
        <v>2.7495642574915501E-2</v>
      </c>
      <c r="M30" s="18">
        <v>0.12825015070007301</v>
      </c>
      <c r="N30" s="24" t="s">
        <v>501</v>
      </c>
    </row>
    <row r="31" spans="1:14" ht="57" x14ac:dyDescent="0.25">
      <c r="A31" s="17" t="s">
        <v>480</v>
      </c>
      <c r="B31" s="17" t="s">
        <v>511</v>
      </c>
      <c r="C31" s="18">
        <v>0.40313326260007298</v>
      </c>
      <c r="D31" s="18">
        <v>0.351677602944728</v>
      </c>
      <c r="E31" s="18">
        <v>0.45681285162442298</v>
      </c>
      <c r="F31" s="19"/>
      <c r="G31" s="18">
        <v>0.45341435443255301</v>
      </c>
      <c r="H31" s="18">
        <v>0.38893640147238301</v>
      </c>
      <c r="I31" s="18">
        <v>0.51949410735145896</v>
      </c>
      <c r="J31" s="19"/>
      <c r="K31" s="18">
        <v>0.34180183715733498</v>
      </c>
      <c r="L31" s="18">
        <v>0.26977203526722798</v>
      </c>
      <c r="M31" s="18">
        <v>0.42195078646138601</v>
      </c>
      <c r="N31" s="19"/>
    </row>
    <row r="32" spans="1:14" ht="57" x14ac:dyDescent="0.25">
      <c r="A32" s="17" t="s">
        <v>480</v>
      </c>
      <c r="B32" s="17" t="s">
        <v>512</v>
      </c>
      <c r="C32" s="18">
        <v>0.10572507825281501</v>
      </c>
      <c r="D32" s="18">
        <v>7.85896398892071E-2</v>
      </c>
      <c r="E32" s="18">
        <v>0.14079814272241101</v>
      </c>
      <c r="F32" s="19"/>
      <c r="G32" s="18">
        <v>0.131562240629398</v>
      </c>
      <c r="H32" s="18">
        <v>9.29561151672052E-2</v>
      </c>
      <c r="I32" s="18">
        <v>0.18296778875841699</v>
      </c>
      <c r="J32" s="19"/>
      <c r="K32" s="18">
        <v>7.4209652867248996E-2</v>
      </c>
      <c r="L32" s="18">
        <v>4.2613756350874998E-2</v>
      </c>
      <c r="M32" s="18">
        <v>0.12614555907236499</v>
      </c>
      <c r="N32" s="24" t="s">
        <v>501</v>
      </c>
    </row>
    <row r="33" spans="1:14" ht="28.5" x14ac:dyDescent="0.25">
      <c r="A33" s="17" t="s">
        <v>480</v>
      </c>
      <c r="B33" s="17" t="s">
        <v>513</v>
      </c>
      <c r="C33" s="18">
        <v>8.4405215360155994E-3</v>
      </c>
      <c r="D33" s="18">
        <v>3.3941205414323998E-3</v>
      </c>
      <c r="E33" s="18">
        <v>2.0833101515200202E-2</v>
      </c>
      <c r="F33" s="19"/>
      <c r="G33" s="18">
        <v>8.6551647644434009E-3</v>
      </c>
      <c r="H33" s="18">
        <v>2.7052985708110001E-3</v>
      </c>
      <c r="I33" s="18">
        <v>2.7332165742211399E-2</v>
      </c>
      <c r="J33" s="24" t="s">
        <v>501</v>
      </c>
      <c r="K33" s="18">
        <v>8.1787059174333997E-3</v>
      </c>
      <c r="L33" s="18">
        <v>1.8849810739432001E-3</v>
      </c>
      <c r="M33" s="18">
        <v>3.4754705921938897E-2</v>
      </c>
      <c r="N33" s="24" t="s">
        <v>501</v>
      </c>
    </row>
    <row r="34" spans="1:14" ht="71.25" x14ac:dyDescent="0.25">
      <c r="A34" s="17" t="s">
        <v>480</v>
      </c>
      <c r="B34" s="17" t="s">
        <v>514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</row>
    <row r="35" spans="1:14" ht="28.5" x14ac:dyDescent="0.25">
      <c r="A35" s="17" t="s">
        <v>480</v>
      </c>
      <c r="B35" s="17" t="s">
        <v>515</v>
      </c>
      <c r="C35" s="18">
        <v>0</v>
      </c>
      <c r="D35" s="19"/>
      <c r="E35" s="19"/>
      <c r="F35" s="19"/>
      <c r="G35" s="18">
        <v>0</v>
      </c>
      <c r="H35" s="19"/>
      <c r="I35" s="19"/>
      <c r="J35" s="19"/>
      <c r="K35" s="18">
        <v>0</v>
      </c>
      <c r="L35" s="19"/>
      <c r="M35" s="19"/>
      <c r="N35" s="19"/>
    </row>
    <row r="36" spans="1:14" ht="42.75" x14ac:dyDescent="0.25">
      <c r="A36" s="17" t="s">
        <v>480</v>
      </c>
      <c r="B36" s="17" t="s">
        <v>516</v>
      </c>
      <c r="C36" s="18">
        <v>3.0530248535436001E-3</v>
      </c>
      <c r="D36" s="18">
        <v>7.4393455441399998E-4</v>
      </c>
      <c r="E36" s="18">
        <v>1.2440048990556E-2</v>
      </c>
      <c r="F36" s="19"/>
      <c r="G36" s="18">
        <v>0</v>
      </c>
      <c r="H36" s="19"/>
      <c r="I36" s="19"/>
      <c r="J36" s="19"/>
      <c r="K36" s="18">
        <v>6.7770165043967998E-3</v>
      </c>
      <c r="L36" s="18">
        <v>1.6408582053859999E-3</v>
      </c>
      <c r="M36" s="18">
        <v>2.75466066255921E-2</v>
      </c>
      <c r="N36" s="24" t="s">
        <v>501</v>
      </c>
    </row>
    <row r="37" spans="1:14" x14ac:dyDescent="0.25">
      <c r="A37" s="17" t="s">
        <v>480</v>
      </c>
      <c r="B37" s="17" t="s">
        <v>517</v>
      </c>
      <c r="C37" s="18">
        <v>5.2470761953034E-3</v>
      </c>
      <c r="D37" s="18">
        <v>1.6130810613726001E-3</v>
      </c>
      <c r="E37" s="18">
        <v>1.6929021566016202E-2</v>
      </c>
      <c r="F37" s="19"/>
      <c r="G37" s="18">
        <v>4.1545054411490003E-3</v>
      </c>
      <c r="H37" s="18">
        <v>1.0938365059976001E-3</v>
      </c>
      <c r="I37" s="18">
        <v>1.56451135416848E-2</v>
      </c>
      <c r="J37" s="19"/>
      <c r="K37" s="18">
        <v>6.5797624856604999E-3</v>
      </c>
      <c r="L37" s="18">
        <v>1.1773680509935E-3</v>
      </c>
      <c r="M37" s="18">
        <v>3.5880733853706298E-2</v>
      </c>
      <c r="N37" s="24" t="s">
        <v>501</v>
      </c>
    </row>
    <row r="38" spans="1:14" x14ac:dyDescent="0.25">
      <c r="A38" s="17" t="s">
        <v>480</v>
      </c>
      <c r="B38" s="17" t="s">
        <v>518</v>
      </c>
      <c r="C38" s="18">
        <v>3.9035833484668001E-3</v>
      </c>
      <c r="D38" s="18">
        <v>1.0154005895191001E-3</v>
      </c>
      <c r="E38" s="18">
        <v>1.48844473923896E-2</v>
      </c>
      <c r="F38" s="19"/>
      <c r="G38" s="18">
        <v>4.0167333126822002E-3</v>
      </c>
      <c r="H38" s="18">
        <v>6.4810583005720001E-4</v>
      </c>
      <c r="I38" s="18">
        <v>2.4465662729691601E-2</v>
      </c>
      <c r="J38" s="24" t="s">
        <v>501</v>
      </c>
      <c r="K38" s="18">
        <v>3.7655662859645998E-3</v>
      </c>
      <c r="L38" s="18">
        <v>5.1441221888480005E-4</v>
      </c>
      <c r="M38" s="18">
        <v>2.7009186093350498E-2</v>
      </c>
      <c r="N38" s="24" t="s">
        <v>501</v>
      </c>
    </row>
    <row r="39" spans="1:14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</row>
    <row r="41" spans="1:14" x14ac:dyDescent="0.25">
      <c r="A41" s="20" t="s">
        <v>481</v>
      </c>
      <c r="B41" s="20" t="s">
        <v>509</v>
      </c>
      <c r="C41" s="21">
        <v>0.25218977478218801</v>
      </c>
      <c r="D41" s="21">
        <v>0.21049705088190501</v>
      </c>
      <c r="E41" s="21">
        <v>0.29901289567107298</v>
      </c>
      <c r="F41" s="22"/>
      <c r="G41" s="21">
        <v>0.21388242229003901</v>
      </c>
      <c r="H41" s="21">
        <v>0.16917189182204401</v>
      </c>
      <c r="I41" s="21">
        <v>0.26661751762575597</v>
      </c>
      <c r="J41" s="22"/>
      <c r="K41" s="21">
        <v>0.29260128301571497</v>
      </c>
      <c r="L41" s="21">
        <v>0.23002046919776301</v>
      </c>
      <c r="M41" s="21">
        <v>0.36415585028430097</v>
      </c>
      <c r="N41" s="22"/>
    </row>
    <row r="42" spans="1:14" ht="42.75" x14ac:dyDescent="0.25">
      <c r="A42" s="20" t="s">
        <v>481</v>
      </c>
      <c r="B42" s="20" t="s">
        <v>510</v>
      </c>
      <c r="C42" s="21">
        <v>8.1236790848756998E-2</v>
      </c>
      <c r="D42" s="21">
        <v>5.7845244187273E-2</v>
      </c>
      <c r="E42" s="21">
        <v>0.112953409016202</v>
      </c>
      <c r="F42" s="22"/>
      <c r="G42" s="21">
        <v>8.1372046473059206E-2</v>
      </c>
      <c r="H42" s="21">
        <v>4.9417600947411197E-2</v>
      </c>
      <c r="I42" s="21">
        <v>0.13113839924564499</v>
      </c>
      <c r="J42" s="22"/>
      <c r="K42" s="21">
        <v>8.1094105870038194E-2</v>
      </c>
      <c r="L42" s="21">
        <v>5.0036228095047097E-2</v>
      </c>
      <c r="M42" s="21">
        <v>0.128815758631008</v>
      </c>
      <c r="N42" s="22"/>
    </row>
    <row r="43" spans="1:14" ht="57" x14ac:dyDescent="0.25">
      <c r="A43" s="20" t="s">
        <v>481</v>
      </c>
      <c r="B43" s="20" t="s">
        <v>511</v>
      </c>
      <c r="C43" s="21">
        <v>0.36586513722120301</v>
      </c>
      <c r="D43" s="21">
        <v>0.31726210399967297</v>
      </c>
      <c r="E43" s="21">
        <v>0.41736228386002</v>
      </c>
      <c r="F43" s="22"/>
      <c r="G43" s="21">
        <v>0.41062197664789502</v>
      </c>
      <c r="H43" s="21">
        <v>0.35031784731545001</v>
      </c>
      <c r="I43" s="21">
        <v>0.47373740607485998</v>
      </c>
      <c r="J43" s="22"/>
      <c r="K43" s="21">
        <v>0.31864988303810299</v>
      </c>
      <c r="L43" s="21">
        <v>0.25321072146846302</v>
      </c>
      <c r="M43" s="21">
        <v>0.392120933935869</v>
      </c>
      <c r="N43" s="22"/>
    </row>
    <row r="44" spans="1:14" ht="57" x14ac:dyDescent="0.25">
      <c r="A44" s="20" t="s">
        <v>481</v>
      </c>
      <c r="B44" s="20" t="s">
        <v>512</v>
      </c>
      <c r="C44" s="21">
        <v>0.249008800154464</v>
      </c>
      <c r="D44" s="21">
        <v>0.210781540319217</v>
      </c>
      <c r="E44" s="21">
        <v>0.29160731982611399</v>
      </c>
      <c r="F44" s="22"/>
      <c r="G44" s="21">
        <v>0.26486362314348899</v>
      </c>
      <c r="H44" s="21">
        <v>0.21344687278025101</v>
      </c>
      <c r="I44" s="21">
        <v>0.32357084742468301</v>
      </c>
      <c r="J44" s="22"/>
      <c r="K44" s="21">
        <v>0.23228309952314599</v>
      </c>
      <c r="L44" s="21">
        <v>0.18132474586731701</v>
      </c>
      <c r="M44" s="21">
        <v>0.29244672100941899</v>
      </c>
      <c r="N44" s="22"/>
    </row>
    <row r="45" spans="1:14" ht="28.5" x14ac:dyDescent="0.25">
      <c r="A45" s="20" t="s">
        <v>481</v>
      </c>
      <c r="B45" s="20" t="s">
        <v>513</v>
      </c>
      <c r="C45" s="21">
        <v>1.8182372600952498E-2</v>
      </c>
      <c r="D45" s="21">
        <v>9.4777746193166999E-3</v>
      </c>
      <c r="E45" s="21">
        <v>3.4602192064965502E-2</v>
      </c>
      <c r="F45" s="22"/>
      <c r="G45" s="21">
        <v>1.26805376643032E-2</v>
      </c>
      <c r="H45" s="21">
        <v>4.8728881143898003E-3</v>
      </c>
      <c r="I45" s="21">
        <v>3.2588422630923701E-2</v>
      </c>
      <c r="J45" s="24" t="s">
        <v>501</v>
      </c>
      <c r="K45" s="21">
        <v>2.3986413689082501E-2</v>
      </c>
      <c r="L45" s="21">
        <v>9.9342767667969008E-3</v>
      </c>
      <c r="M45" s="21">
        <v>5.6775597192517298E-2</v>
      </c>
      <c r="N45" s="24" t="s">
        <v>501</v>
      </c>
    </row>
    <row r="46" spans="1:14" ht="71.25" x14ac:dyDescent="0.25">
      <c r="A46" s="20" t="s">
        <v>481</v>
      </c>
      <c r="B46" s="20" t="s">
        <v>514</v>
      </c>
      <c r="C46" s="21">
        <v>6.1170617041108998E-3</v>
      </c>
      <c r="D46" s="21">
        <v>1.7625752788165E-3</v>
      </c>
      <c r="E46" s="21">
        <v>2.10030688435211E-2</v>
      </c>
      <c r="F46" s="24" t="s">
        <v>501</v>
      </c>
      <c r="G46" s="21">
        <v>4.3550889800227999E-3</v>
      </c>
      <c r="H46" s="21">
        <v>9.7779175746529989E-4</v>
      </c>
      <c r="I46" s="21">
        <v>1.9173702338823099E-2</v>
      </c>
      <c r="J46" s="24" t="s">
        <v>501</v>
      </c>
      <c r="K46" s="21">
        <v>7.9758165021964998E-3</v>
      </c>
      <c r="L46" s="21">
        <v>1.6939862058509001E-3</v>
      </c>
      <c r="M46" s="21">
        <v>3.6696345338178199E-2</v>
      </c>
      <c r="N46" s="24" t="s">
        <v>501</v>
      </c>
    </row>
    <row r="47" spans="1:14" ht="28.5" x14ac:dyDescent="0.25">
      <c r="A47" s="20" t="s">
        <v>481</v>
      </c>
      <c r="B47" s="20" t="s">
        <v>515</v>
      </c>
      <c r="C47" s="21">
        <v>9.2296963156619999E-4</v>
      </c>
      <c r="D47" s="21">
        <v>1.2641162910419999E-4</v>
      </c>
      <c r="E47" s="21">
        <v>6.7052209911963997E-3</v>
      </c>
      <c r="F47" s="22"/>
      <c r="G47" s="21">
        <v>1.7978818672500999E-3</v>
      </c>
      <c r="H47" s="21">
        <v>2.4738271402259998E-4</v>
      </c>
      <c r="I47" s="21">
        <v>1.29405237066453E-2</v>
      </c>
      <c r="J47" s="24" t="s">
        <v>501</v>
      </c>
      <c r="K47" s="21">
        <v>0</v>
      </c>
      <c r="L47" s="22"/>
      <c r="M47" s="22"/>
      <c r="N47" s="22"/>
    </row>
    <row r="48" spans="1:14" ht="42.75" x14ac:dyDescent="0.25">
      <c r="A48" s="20" t="s">
        <v>481</v>
      </c>
      <c r="B48" s="20" t="s">
        <v>516</v>
      </c>
      <c r="C48" s="21">
        <v>1.6417677727322E-3</v>
      </c>
      <c r="D48" s="21">
        <v>2.2660527800129999E-4</v>
      </c>
      <c r="E48" s="21">
        <v>1.1790473234527799E-2</v>
      </c>
      <c r="F48" s="24" t="s">
        <v>501</v>
      </c>
      <c r="G48" s="21">
        <v>3.1980516020036001E-3</v>
      </c>
      <c r="H48" s="21">
        <v>4.4161852153929999E-4</v>
      </c>
      <c r="I48" s="21">
        <v>2.2767326840072901E-2</v>
      </c>
      <c r="J48" s="24" t="s">
        <v>501</v>
      </c>
      <c r="K48" s="21">
        <v>0</v>
      </c>
      <c r="L48" s="22"/>
      <c r="M48" s="22"/>
      <c r="N48" s="22"/>
    </row>
    <row r="49" spans="1:14" x14ac:dyDescent="0.25">
      <c r="A49" s="20" t="s">
        <v>481</v>
      </c>
      <c r="B49" s="20" t="s">
        <v>517</v>
      </c>
      <c r="C49" s="21">
        <v>1.4373464327984999E-2</v>
      </c>
      <c r="D49" s="21">
        <v>7.2327029811573998E-3</v>
      </c>
      <c r="E49" s="21">
        <v>2.8362799961576701E-2</v>
      </c>
      <c r="F49" s="22"/>
      <c r="G49" s="21">
        <v>4.6537504190630003E-3</v>
      </c>
      <c r="H49" s="21">
        <v>1.3280892185687E-3</v>
      </c>
      <c r="I49" s="21">
        <v>1.61723237662946E-2</v>
      </c>
      <c r="J49" s="22"/>
      <c r="K49" s="21">
        <v>2.4627065088790201E-2</v>
      </c>
      <c r="L49" s="21">
        <v>1.1263438210579201E-2</v>
      </c>
      <c r="M49" s="21">
        <v>5.2996260078213203E-2</v>
      </c>
      <c r="N49" s="24" t="s">
        <v>501</v>
      </c>
    </row>
    <row r="50" spans="1:14" x14ac:dyDescent="0.25">
      <c r="A50" s="20" t="s">
        <v>481</v>
      </c>
      <c r="B50" s="20" t="s">
        <v>518</v>
      </c>
      <c r="C50" s="21">
        <v>9.1401406813859994E-3</v>
      </c>
      <c r="D50" s="21">
        <v>3.3557428185048001E-3</v>
      </c>
      <c r="E50" s="21">
        <v>2.46486910146143E-2</v>
      </c>
      <c r="F50" s="22"/>
      <c r="G50" s="21">
        <v>0</v>
      </c>
      <c r="H50" s="22"/>
      <c r="I50" s="22"/>
      <c r="J50" s="22"/>
      <c r="K50" s="21">
        <v>1.8782333272929198E-2</v>
      </c>
      <c r="L50" s="21">
        <v>6.7648229991653002E-3</v>
      </c>
      <c r="M50" s="21">
        <v>5.1051294506432997E-2</v>
      </c>
      <c r="N50" s="24" t="s">
        <v>501</v>
      </c>
    </row>
    <row r="51" spans="1:14" x14ac:dyDescent="0.25">
      <c r="A51" s="20" t="s">
        <v>481</v>
      </c>
      <c r="B51" s="20" t="s">
        <v>519</v>
      </c>
      <c r="C51" s="21">
        <v>1.3217202746552E-3</v>
      </c>
      <c r="D51" s="21">
        <v>2.9460259728950001E-4</v>
      </c>
      <c r="E51" s="21">
        <v>5.9086687996481001E-3</v>
      </c>
      <c r="F51" s="22"/>
      <c r="G51" s="21">
        <v>2.5746209128757001E-3</v>
      </c>
      <c r="H51" s="21">
        <v>5.7547362854180005E-4</v>
      </c>
      <c r="I51" s="21">
        <v>1.1439149606051699E-2</v>
      </c>
      <c r="J51" s="22"/>
      <c r="K51" s="21">
        <v>0</v>
      </c>
      <c r="L51" s="22"/>
      <c r="M51" s="22"/>
      <c r="N51" s="22"/>
    </row>
    <row r="52" spans="1:14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482</v>
      </c>
      <c r="B53" s="17" t="s">
        <v>509</v>
      </c>
      <c r="C53" s="18">
        <v>0.27909334712676798</v>
      </c>
      <c r="D53" s="18">
        <v>0.23470015415411799</v>
      </c>
      <c r="E53" s="18">
        <v>0.32828152679980799</v>
      </c>
      <c r="F53" s="19"/>
      <c r="G53" s="18">
        <v>0.21367016844804201</v>
      </c>
      <c r="H53" s="18">
        <v>0.16392435570340899</v>
      </c>
      <c r="I53" s="18">
        <v>0.27357259375356502</v>
      </c>
      <c r="J53" s="19"/>
      <c r="K53" s="18">
        <v>0.35397324945436198</v>
      </c>
      <c r="L53" s="18">
        <v>0.27960096528210299</v>
      </c>
      <c r="M53" s="18">
        <v>0.43615115857064501</v>
      </c>
      <c r="N53" s="19"/>
    </row>
    <row r="54" spans="1:14" ht="42.75" x14ac:dyDescent="0.25">
      <c r="A54" s="17" t="s">
        <v>482</v>
      </c>
      <c r="B54" s="17" t="s">
        <v>510</v>
      </c>
      <c r="C54" s="18">
        <v>8.9996040713185996E-2</v>
      </c>
      <c r="D54" s="18">
        <v>6.4896449371793799E-2</v>
      </c>
      <c r="E54" s="18">
        <v>0.123520932485239</v>
      </c>
      <c r="F54" s="19"/>
      <c r="G54" s="18">
        <v>7.1673538695269198E-2</v>
      </c>
      <c r="H54" s="18">
        <v>4.2190636765708597E-2</v>
      </c>
      <c r="I54" s="18">
        <v>0.119195233537696</v>
      </c>
      <c r="J54" s="19"/>
      <c r="K54" s="18">
        <v>0.110967005273563</v>
      </c>
      <c r="L54" s="18">
        <v>6.9074183612514106E-2</v>
      </c>
      <c r="M54" s="18">
        <v>0.17353125929389299</v>
      </c>
      <c r="N54" s="24" t="s">
        <v>501</v>
      </c>
    </row>
    <row r="55" spans="1:14" ht="57" x14ac:dyDescent="0.25">
      <c r="A55" s="17" t="s">
        <v>482</v>
      </c>
      <c r="B55" s="17" t="s">
        <v>511</v>
      </c>
      <c r="C55" s="18">
        <v>0.40358593041809498</v>
      </c>
      <c r="D55" s="18">
        <v>0.34800331039387999</v>
      </c>
      <c r="E55" s="18">
        <v>0.46175882750446601</v>
      </c>
      <c r="F55" s="19"/>
      <c r="G55" s="18">
        <v>0.48788708192375202</v>
      </c>
      <c r="H55" s="18">
        <v>0.41705205366033399</v>
      </c>
      <c r="I55" s="18">
        <v>0.55921198258816296</v>
      </c>
      <c r="J55" s="19"/>
      <c r="K55" s="18">
        <v>0.30709930108683098</v>
      </c>
      <c r="L55" s="18">
        <v>0.22925748487150099</v>
      </c>
      <c r="M55" s="18">
        <v>0.39773238841078701</v>
      </c>
      <c r="N55" s="19"/>
    </row>
    <row r="56" spans="1:14" ht="57" x14ac:dyDescent="0.25">
      <c r="A56" s="17" t="s">
        <v>482</v>
      </c>
      <c r="B56" s="17" t="s">
        <v>512</v>
      </c>
      <c r="C56" s="18">
        <v>0.16820748796822199</v>
      </c>
      <c r="D56" s="18">
        <v>0.126579060484902</v>
      </c>
      <c r="E56" s="18">
        <v>0.220076778494711</v>
      </c>
      <c r="F56" s="19"/>
      <c r="G56" s="18">
        <v>0.17440494806057899</v>
      </c>
      <c r="H56" s="18">
        <v>0.12372165848509301</v>
      </c>
      <c r="I56" s="18">
        <v>0.240160530859061</v>
      </c>
      <c r="J56" s="19"/>
      <c r="K56" s="18">
        <v>0.161114203664904</v>
      </c>
      <c r="L56" s="18">
        <v>9.9520797782656795E-2</v>
      </c>
      <c r="M56" s="18">
        <v>0.25023453476820501</v>
      </c>
      <c r="N56" s="24" t="s">
        <v>501</v>
      </c>
    </row>
    <row r="57" spans="1:14" ht="28.5" x14ac:dyDescent="0.25">
      <c r="A57" s="17" t="s">
        <v>482</v>
      </c>
      <c r="B57" s="17" t="s">
        <v>513</v>
      </c>
      <c r="C57" s="18">
        <v>1.20099657587865E-2</v>
      </c>
      <c r="D57" s="18">
        <v>3.7890825528261998E-3</v>
      </c>
      <c r="E57" s="18">
        <v>3.7397504513254402E-2</v>
      </c>
      <c r="F57" s="24" t="s">
        <v>501</v>
      </c>
      <c r="G57" s="18">
        <v>5.5175512003494001E-3</v>
      </c>
      <c r="H57" s="18">
        <v>7.6926320999810003E-4</v>
      </c>
      <c r="I57" s="18">
        <v>3.84470076168201E-2</v>
      </c>
      <c r="J57" s="24" t="s">
        <v>501</v>
      </c>
      <c r="K57" s="18">
        <v>1.94408393088682E-2</v>
      </c>
      <c r="L57" s="18">
        <v>4.7298833903617003E-3</v>
      </c>
      <c r="M57" s="18">
        <v>7.6394072159561302E-2</v>
      </c>
      <c r="N57" s="24" t="s">
        <v>501</v>
      </c>
    </row>
    <row r="58" spans="1:14" ht="71.25" x14ac:dyDescent="0.25">
      <c r="A58" s="17" t="s">
        <v>482</v>
      </c>
      <c r="B58" s="17" t="s">
        <v>514</v>
      </c>
      <c r="C58" s="18">
        <v>2.3073351010629E-3</v>
      </c>
      <c r="D58" s="18">
        <v>3.1392026246019998E-4</v>
      </c>
      <c r="E58" s="18">
        <v>1.67470130122882E-2</v>
      </c>
      <c r="F58" s="24" t="s">
        <v>501</v>
      </c>
      <c r="G58" s="18">
        <v>4.3232725141236997E-3</v>
      </c>
      <c r="H58" s="18">
        <v>5.8757266000450002E-4</v>
      </c>
      <c r="I58" s="18">
        <v>3.10715823300549E-2</v>
      </c>
      <c r="J58" s="24" t="s">
        <v>501</v>
      </c>
      <c r="K58" s="18">
        <v>0</v>
      </c>
      <c r="L58" s="19"/>
      <c r="M58" s="19"/>
      <c r="N58" s="19"/>
    </row>
    <row r="59" spans="1:14" ht="28.5" x14ac:dyDescent="0.25">
      <c r="A59" s="17" t="s">
        <v>482</v>
      </c>
      <c r="B59" s="17" t="s">
        <v>515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</row>
    <row r="60" spans="1:14" ht="42.75" x14ac:dyDescent="0.25">
      <c r="A60" s="17" t="s">
        <v>482</v>
      </c>
      <c r="B60" s="17" t="s">
        <v>516</v>
      </c>
      <c r="C60" s="18">
        <v>1.2642175199137E-3</v>
      </c>
      <c r="D60" s="18">
        <v>1.715340252551E-4</v>
      </c>
      <c r="E60" s="18">
        <v>9.2529538027906998E-3</v>
      </c>
      <c r="F60" s="19"/>
      <c r="G60" s="18">
        <v>2.3687746323449001E-3</v>
      </c>
      <c r="H60" s="18">
        <v>3.2367123755710001E-4</v>
      </c>
      <c r="I60" s="18">
        <v>1.71145554608273E-2</v>
      </c>
      <c r="J60" s="24" t="s">
        <v>501</v>
      </c>
      <c r="K60" s="18">
        <v>0</v>
      </c>
      <c r="L60" s="19"/>
      <c r="M60" s="19"/>
      <c r="N60" s="19"/>
    </row>
    <row r="61" spans="1:14" x14ac:dyDescent="0.25">
      <c r="A61" s="17" t="s">
        <v>482</v>
      </c>
      <c r="B61" s="17" t="s">
        <v>517</v>
      </c>
      <c r="C61" s="18">
        <v>2.3401324782577299E-2</v>
      </c>
      <c r="D61" s="18">
        <v>1.1085966972046399E-2</v>
      </c>
      <c r="E61" s="18">
        <v>4.8723700255399897E-2</v>
      </c>
      <c r="F61" s="19"/>
      <c r="G61" s="18">
        <v>2.5542132777339299E-2</v>
      </c>
      <c r="H61" s="18">
        <v>1.3395340153753901E-2</v>
      </c>
      <c r="I61" s="18">
        <v>4.8165813429060199E-2</v>
      </c>
      <c r="J61" s="19"/>
      <c r="K61" s="18">
        <v>2.0951069432908101E-2</v>
      </c>
      <c r="L61" s="18">
        <v>5.4146266702623999E-3</v>
      </c>
      <c r="M61" s="18">
        <v>7.75892416508972E-2</v>
      </c>
      <c r="N61" s="24" t="s">
        <v>501</v>
      </c>
    </row>
    <row r="62" spans="1:14" x14ac:dyDescent="0.25">
      <c r="A62" s="17" t="s">
        <v>482</v>
      </c>
      <c r="B62" s="17" t="s">
        <v>518</v>
      </c>
      <c r="C62" s="18">
        <v>9.3505679972969002E-3</v>
      </c>
      <c r="D62" s="18">
        <v>1.8716195565383E-3</v>
      </c>
      <c r="E62" s="18">
        <v>4.5357149182212703E-2</v>
      </c>
      <c r="F62" s="24" t="s">
        <v>501</v>
      </c>
      <c r="G62" s="18">
        <v>3.8317699783144998E-3</v>
      </c>
      <c r="H62" s="18">
        <v>5.3603831559939999E-4</v>
      </c>
      <c r="I62" s="18">
        <v>2.68464077580494E-2</v>
      </c>
      <c r="J62" s="24" t="s">
        <v>501</v>
      </c>
      <c r="K62" s="18">
        <v>1.56670916663234E-2</v>
      </c>
      <c r="L62" s="18">
        <v>2.1452672979626998E-3</v>
      </c>
      <c r="M62" s="18">
        <v>0.105414536867872</v>
      </c>
      <c r="N62" s="24" t="s">
        <v>501</v>
      </c>
    </row>
    <row r="63" spans="1:14" x14ac:dyDescent="0.25">
      <c r="A63" s="17" t="s">
        <v>482</v>
      </c>
      <c r="B63" s="17" t="s">
        <v>519</v>
      </c>
      <c r="C63" s="18">
        <v>1.07837826140925E-2</v>
      </c>
      <c r="D63" s="18">
        <v>4.9438773059530998E-3</v>
      </c>
      <c r="E63" s="18">
        <v>2.33600711827971E-2</v>
      </c>
      <c r="F63" s="19"/>
      <c r="G63" s="18">
        <v>1.07807617698862E-2</v>
      </c>
      <c r="H63" s="18">
        <v>4.2770848263208004E-3</v>
      </c>
      <c r="I63" s="18">
        <v>2.69066080509755E-2</v>
      </c>
      <c r="J63" s="19"/>
      <c r="K63" s="18">
        <v>1.0787240112240399E-2</v>
      </c>
      <c r="L63" s="18">
        <v>2.8084573120133001E-3</v>
      </c>
      <c r="M63" s="18">
        <v>4.0512706644131001E-2</v>
      </c>
      <c r="N63" s="24" t="s">
        <v>501</v>
      </c>
    </row>
    <row r="64" spans="1:14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</row>
    <row r="65" spans="1:14" x14ac:dyDescent="0.25">
      <c r="A65" s="20" t="s">
        <v>483</v>
      </c>
      <c r="B65" s="20" t="s">
        <v>509</v>
      </c>
      <c r="C65" s="21">
        <v>0.13586716819254099</v>
      </c>
      <c r="D65" s="21">
        <v>0.10443949101318301</v>
      </c>
      <c r="E65" s="21">
        <v>0.174904984664952</v>
      </c>
      <c r="F65" s="22"/>
      <c r="G65" s="21">
        <v>0.13738167815418201</v>
      </c>
      <c r="H65" s="21">
        <v>0.1032849672901</v>
      </c>
      <c r="I65" s="21">
        <v>0.180469131461443</v>
      </c>
      <c r="J65" s="22"/>
      <c r="K65" s="21">
        <v>0.13392656859379601</v>
      </c>
      <c r="L65" s="21">
        <v>9.2452786013952598E-2</v>
      </c>
      <c r="M65" s="21">
        <v>0.190107997394238</v>
      </c>
      <c r="N65" s="22"/>
    </row>
    <row r="66" spans="1:14" ht="42.75" x14ac:dyDescent="0.25">
      <c r="A66" s="20" t="s">
        <v>483</v>
      </c>
      <c r="B66" s="20" t="s">
        <v>510</v>
      </c>
      <c r="C66" s="21">
        <v>4.2840502504329803E-2</v>
      </c>
      <c r="D66" s="21">
        <v>2.8469229638607499E-2</v>
      </c>
      <c r="E66" s="21">
        <v>6.3988580828818406E-2</v>
      </c>
      <c r="F66" s="22"/>
      <c r="G66" s="21">
        <v>3.9589078319328203E-2</v>
      </c>
      <c r="H66" s="21">
        <v>2.5006243187754001E-2</v>
      </c>
      <c r="I66" s="21">
        <v>6.2134196547186403E-2</v>
      </c>
      <c r="J66" s="22"/>
      <c r="K66" s="21">
        <v>4.7006676797383601E-2</v>
      </c>
      <c r="L66" s="21">
        <v>2.45350772031338E-2</v>
      </c>
      <c r="M66" s="21">
        <v>8.8199002546466607E-2</v>
      </c>
      <c r="N66" s="24" t="s">
        <v>501</v>
      </c>
    </row>
    <row r="67" spans="1:14" ht="57" x14ac:dyDescent="0.25">
      <c r="A67" s="20" t="s">
        <v>483</v>
      </c>
      <c r="B67" s="20" t="s">
        <v>511</v>
      </c>
      <c r="C67" s="21">
        <v>0.54297645452143795</v>
      </c>
      <c r="D67" s="21">
        <v>0.49921621783805997</v>
      </c>
      <c r="E67" s="21">
        <v>0.58608330944329801</v>
      </c>
      <c r="F67" s="22"/>
      <c r="G67" s="21">
        <v>0.54606262586765297</v>
      </c>
      <c r="H67" s="21">
        <v>0.495123862031839</v>
      </c>
      <c r="I67" s="21">
        <v>0.59605495198590497</v>
      </c>
      <c r="J67" s="22"/>
      <c r="K67" s="21">
        <v>0.53902202501763297</v>
      </c>
      <c r="L67" s="21">
        <v>0.46760695860218798</v>
      </c>
      <c r="M67" s="21">
        <v>0.60887034427256503</v>
      </c>
      <c r="N67" s="22"/>
    </row>
    <row r="68" spans="1:14" ht="57" x14ac:dyDescent="0.25">
      <c r="A68" s="20" t="s">
        <v>483</v>
      </c>
      <c r="B68" s="20" t="s">
        <v>512</v>
      </c>
      <c r="C68" s="21">
        <v>0.23495145183483701</v>
      </c>
      <c r="D68" s="21">
        <v>0.19816397606213301</v>
      </c>
      <c r="E68" s="21">
        <v>0.27621566771941403</v>
      </c>
      <c r="F68" s="22"/>
      <c r="G68" s="21">
        <v>0.24393390855560099</v>
      </c>
      <c r="H68" s="21">
        <v>0.20215786670029401</v>
      </c>
      <c r="I68" s="21">
        <v>0.29119215194659298</v>
      </c>
      <c r="J68" s="22"/>
      <c r="K68" s="21">
        <v>0.223441886134016</v>
      </c>
      <c r="L68" s="21">
        <v>0.17287427930486399</v>
      </c>
      <c r="M68" s="21">
        <v>0.28372714597318599</v>
      </c>
      <c r="N68" s="22"/>
    </row>
    <row r="69" spans="1:14" ht="28.5" x14ac:dyDescent="0.25">
      <c r="A69" s="20" t="s">
        <v>483</v>
      </c>
      <c r="B69" s="20" t="s">
        <v>513</v>
      </c>
      <c r="C69" s="21">
        <v>2.5657134218753E-2</v>
      </c>
      <c r="D69" s="21">
        <v>1.25954309612809E-2</v>
      </c>
      <c r="E69" s="21">
        <v>5.1556816549948897E-2</v>
      </c>
      <c r="F69" s="22"/>
      <c r="G69" s="21">
        <v>1.36230408993669E-2</v>
      </c>
      <c r="H69" s="21">
        <v>6.2193058897313004E-3</v>
      </c>
      <c r="I69" s="21">
        <v>2.9578181752262098E-2</v>
      </c>
      <c r="J69" s="22"/>
      <c r="K69" s="21">
        <v>4.1076878729083798E-2</v>
      </c>
      <c r="L69" s="21">
        <v>1.6062286097230899E-2</v>
      </c>
      <c r="M69" s="21">
        <v>0.10104723068796501</v>
      </c>
      <c r="N69" s="24" t="s">
        <v>501</v>
      </c>
    </row>
    <row r="70" spans="1:14" ht="71.25" x14ac:dyDescent="0.25">
      <c r="A70" s="20" t="s">
        <v>483</v>
      </c>
      <c r="B70" s="20" t="s">
        <v>514</v>
      </c>
      <c r="C70" s="21">
        <v>1.1749047257713001E-3</v>
      </c>
      <c r="D70" s="21">
        <v>1.6302693743370001E-4</v>
      </c>
      <c r="E70" s="21">
        <v>8.4144632210113E-3</v>
      </c>
      <c r="F70" s="22"/>
      <c r="G70" s="21">
        <v>2.0918403534561998E-3</v>
      </c>
      <c r="H70" s="21">
        <v>2.9054962570910001E-4</v>
      </c>
      <c r="I70" s="21">
        <v>1.4894034385665699E-2</v>
      </c>
      <c r="J70" s="24" t="s">
        <v>501</v>
      </c>
      <c r="K70" s="21">
        <v>0</v>
      </c>
      <c r="L70" s="22"/>
      <c r="M70" s="22"/>
      <c r="N70" s="22"/>
    </row>
    <row r="71" spans="1:14" ht="28.5" x14ac:dyDescent="0.25">
      <c r="A71" s="20" t="s">
        <v>483</v>
      </c>
      <c r="B71" s="20" t="s">
        <v>515</v>
      </c>
      <c r="C71" s="21">
        <v>0</v>
      </c>
      <c r="D71" s="22"/>
      <c r="E71" s="22"/>
      <c r="F71" s="22"/>
      <c r="G71" s="21">
        <v>0</v>
      </c>
      <c r="H71" s="22"/>
      <c r="I71" s="22"/>
      <c r="J71" s="22"/>
      <c r="K71" s="21">
        <v>0</v>
      </c>
      <c r="L71" s="22"/>
      <c r="M71" s="22"/>
      <c r="N71" s="22"/>
    </row>
    <row r="72" spans="1:14" ht="42.75" x14ac:dyDescent="0.25">
      <c r="A72" s="20" t="s">
        <v>483</v>
      </c>
      <c r="B72" s="20" t="s">
        <v>516</v>
      </c>
      <c r="C72" s="21">
        <v>2.4261085930549001E-3</v>
      </c>
      <c r="D72" s="21">
        <v>5.6851423590559996E-4</v>
      </c>
      <c r="E72" s="21">
        <v>1.02908111685651E-2</v>
      </c>
      <c r="F72" s="22"/>
      <c r="G72" s="21">
        <v>4.3195262947702999E-3</v>
      </c>
      <c r="H72" s="21">
        <v>1.0064043475964E-3</v>
      </c>
      <c r="I72" s="21">
        <v>1.8339346149836001E-2</v>
      </c>
      <c r="J72" s="24" t="s">
        <v>501</v>
      </c>
      <c r="K72" s="21">
        <v>0</v>
      </c>
      <c r="L72" s="22"/>
      <c r="M72" s="22"/>
      <c r="N72" s="22"/>
    </row>
    <row r="73" spans="1:14" x14ac:dyDescent="0.25">
      <c r="A73" s="20" t="s">
        <v>483</v>
      </c>
      <c r="B73" s="20" t="s">
        <v>517</v>
      </c>
      <c r="C73" s="21">
        <v>1.18485350212472E-2</v>
      </c>
      <c r="D73" s="21">
        <v>6.8129306664748996E-3</v>
      </c>
      <c r="E73" s="21">
        <v>2.0529145849572699E-2</v>
      </c>
      <c r="F73" s="22"/>
      <c r="G73" s="21">
        <v>1.0952174386892799E-2</v>
      </c>
      <c r="H73" s="21">
        <v>5.4722535883656E-3</v>
      </c>
      <c r="I73" s="21">
        <v>2.1799409297399298E-2</v>
      </c>
      <c r="J73" s="22"/>
      <c r="K73" s="21">
        <v>1.2997076220324999E-2</v>
      </c>
      <c r="L73" s="21">
        <v>5.3480251264204004E-3</v>
      </c>
      <c r="M73" s="21">
        <v>3.1242601946437101E-2</v>
      </c>
      <c r="N73" s="22"/>
    </row>
    <row r="74" spans="1:14" x14ac:dyDescent="0.25">
      <c r="A74" s="20" t="s">
        <v>483</v>
      </c>
      <c r="B74" s="20" t="s">
        <v>518</v>
      </c>
      <c r="C74" s="21">
        <v>1.6509573605608999E-3</v>
      </c>
      <c r="D74" s="21">
        <v>4.3126557867900002E-4</v>
      </c>
      <c r="E74" s="21">
        <v>6.2984074882963996E-3</v>
      </c>
      <c r="F74" s="22"/>
      <c r="G74" s="21">
        <v>2.0461271687497E-3</v>
      </c>
      <c r="H74" s="21">
        <v>3.6402831032039998E-4</v>
      </c>
      <c r="I74" s="21">
        <v>1.1412119381847399E-2</v>
      </c>
      <c r="J74" s="24" t="s">
        <v>501</v>
      </c>
      <c r="K74" s="21">
        <v>1.1446111557619999E-3</v>
      </c>
      <c r="L74" s="21">
        <v>1.578305782324E-4</v>
      </c>
      <c r="M74" s="21">
        <v>8.2499863865949999E-3</v>
      </c>
      <c r="N74" s="22"/>
    </row>
    <row r="75" spans="1:14" x14ac:dyDescent="0.25">
      <c r="A75" s="20" t="s">
        <v>483</v>
      </c>
      <c r="B75" s="20" t="s">
        <v>519</v>
      </c>
      <c r="C75" s="21">
        <v>6.0678302746660002E-4</v>
      </c>
      <c r="D75" s="21">
        <v>1.1855196266550001E-4</v>
      </c>
      <c r="E75" s="21">
        <v>3.0994572360061E-3</v>
      </c>
      <c r="F75" s="22"/>
      <c r="G75" s="21">
        <v>0</v>
      </c>
      <c r="H75" s="22"/>
      <c r="I75" s="22"/>
      <c r="J75" s="22"/>
      <c r="K75" s="21">
        <v>1.3842773520011001E-3</v>
      </c>
      <c r="L75" s="21">
        <v>2.689983644195E-4</v>
      </c>
      <c r="M75" s="21">
        <v>7.0907553726777999E-3</v>
      </c>
      <c r="N75" s="22"/>
    </row>
    <row r="76" spans="1:14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</row>
    <row r="77" spans="1:14" x14ac:dyDescent="0.25">
      <c r="A77" s="17" t="s">
        <v>484</v>
      </c>
      <c r="B77" s="17" t="s">
        <v>509</v>
      </c>
      <c r="C77" s="18">
        <v>0.145950643172752</v>
      </c>
      <c r="D77" s="18">
        <v>0.124087913556366</v>
      </c>
      <c r="E77" s="18">
        <v>0.170913695430671</v>
      </c>
      <c r="F77" s="19"/>
      <c r="G77" s="18">
        <v>0.12596124771655601</v>
      </c>
      <c r="H77" s="18">
        <v>0.102620127321461</v>
      </c>
      <c r="I77" s="18">
        <v>0.15370203063993501</v>
      </c>
      <c r="J77" s="19"/>
      <c r="K77" s="18">
        <v>0.169799696144975</v>
      </c>
      <c r="L77" s="18">
        <v>0.13508224372187799</v>
      </c>
      <c r="M77" s="18">
        <v>0.211260452547158</v>
      </c>
      <c r="N77" s="19"/>
    </row>
    <row r="78" spans="1:14" ht="42.75" x14ac:dyDescent="0.25">
      <c r="A78" s="17" t="s">
        <v>484</v>
      </c>
      <c r="B78" s="17" t="s">
        <v>510</v>
      </c>
      <c r="C78" s="18">
        <v>5.6740529149601503E-2</v>
      </c>
      <c r="D78" s="18">
        <v>4.4772738972376602E-2</v>
      </c>
      <c r="E78" s="18">
        <v>7.1667309916188804E-2</v>
      </c>
      <c r="F78" s="19"/>
      <c r="G78" s="18">
        <v>6.2439795273359799E-2</v>
      </c>
      <c r="H78" s="18">
        <v>4.4966729988774302E-2</v>
      </c>
      <c r="I78" s="18">
        <v>8.6090457746506102E-2</v>
      </c>
      <c r="J78" s="19"/>
      <c r="K78" s="18">
        <v>4.99408187738591E-2</v>
      </c>
      <c r="L78" s="18">
        <v>3.4511593910188099E-2</v>
      </c>
      <c r="M78" s="18">
        <v>7.1755382384982094E-2</v>
      </c>
      <c r="N78" s="19"/>
    </row>
    <row r="79" spans="1:14" ht="57" x14ac:dyDescent="0.25">
      <c r="A79" s="17" t="s">
        <v>484</v>
      </c>
      <c r="B79" s="17" t="s">
        <v>511</v>
      </c>
      <c r="C79" s="18">
        <v>0.56185282095437705</v>
      </c>
      <c r="D79" s="18">
        <v>0.52897680349335197</v>
      </c>
      <c r="E79" s="18">
        <v>0.59419453353965201</v>
      </c>
      <c r="F79" s="19"/>
      <c r="G79" s="18">
        <v>0.58526997927818403</v>
      </c>
      <c r="H79" s="18">
        <v>0.54494223841964196</v>
      </c>
      <c r="I79" s="18">
        <v>0.62448655652217999</v>
      </c>
      <c r="J79" s="19"/>
      <c r="K79" s="18">
        <v>0.533914154647672</v>
      </c>
      <c r="L79" s="18">
        <v>0.48422871737376799</v>
      </c>
      <c r="M79" s="18">
        <v>0.58293571150272905</v>
      </c>
      <c r="N79" s="19"/>
    </row>
    <row r="80" spans="1:14" ht="57" x14ac:dyDescent="0.25">
      <c r="A80" s="17" t="s">
        <v>484</v>
      </c>
      <c r="B80" s="17" t="s">
        <v>512</v>
      </c>
      <c r="C80" s="18">
        <v>0.20161308176768</v>
      </c>
      <c r="D80" s="18">
        <v>0.17824252003695101</v>
      </c>
      <c r="E80" s="18">
        <v>0.22720069947801599</v>
      </c>
      <c r="F80" s="19"/>
      <c r="G80" s="18">
        <v>0.194256770525332</v>
      </c>
      <c r="H80" s="18">
        <v>0.165229929959885</v>
      </c>
      <c r="I80" s="18">
        <v>0.22699627739195999</v>
      </c>
      <c r="J80" s="19"/>
      <c r="K80" s="18">
        <v>0.21038978824103899</v>
      </c>
      <c r="L80" s="18">
        <v>0.17466536015915199</v>
      </c>
      <c r="M80" s="18">
        <v>0.25119709403652102</v>
      </c>
      <c r="N80" s="19"/>
    </row>
    <row r="81" spans="1:14" ht="28.5" x14ac:dyDescent="0.25">
      <c r="A81" s="17" t="s">
        <v>484</v>
      </c>
      <c r="B81" s="17" t="s">
        <v>513</v>
      </c>
      <c r="C81" s="18">
        <v>1.0132044101422001E-2</v>
      </c>
      <c r="D81" s="18">
        <v>5.2973977066659997E-3</v>
      </c>
      <c r="E81" s="18">
        <v>1.9293426863407799E-2</v>
      </c>
      <c r="F81" s="19"/>
      <c r="G81" s="18">
        <v>1.20242377414318E-2</v>
      </c>
      <c r="H81" s="18">
        <v>5.3135200375102999E-3</v>
      </c>
      <c r="I81" s="18">
        <v>2.6980377340594299E-2</v>
      </c>
      <c r="J81" s="19"/>
      <c r="K81" s="18">
        <v>7.8744957701985998E-3</v>
      </c>
      <c r="L81" s="18">
        <v>2.6612715134750999E-3</v>
      </c>
      <c r="M81" s="18">
        <v>2.3063857990072101E-2</v>
      </c>
      <c r="N81" s="19"/>
    </row>
    <row r="82" spans="1:14" ht="71.25" x14ac:dyDescent="0.25">
      <c r="A82" s="17" t="s">
        <v>484</v>
      </c>
      <c r="B82" s="17" t="s">
        <v>514</v>
      </c>
      <c r="C82" s="18">
        <v>3.3421479970498001E-3</v>
      </c>
      <c r="D82" s="18">
        <v>1.2341996171738E-3</v>
      </c>
      <c r="E82" s="18">
        <v>9.0178551408309996E-3</v>
      </c>
      <c r="F82" s="19"/>
      <c r="G82" s="18">
        <v>5.0079560084599004E-3</v>
      </c>
      <c r="H82" s="18">
        <v>1.5544450050149E-3</v>
      </c>
      <c r="I82" s="18">
        <v>1.6011094551041299E-2</v>
      </c>
      <c r="J82" s="19"/>
      <c r="K82" s="18">
        <v>1.3546970212195001E-3</v>
      </c>
      <c r="L82" s="18">
        <v>3.1065814226539999E-4</v>
      </c>
      <c r="M82" s="18">
        <v>5.8868094956338003E-3</v>
      </c>
      <c r="N82" s="19"/>
    </row>
    <row r="83" spans="1:14" ht="28.5" x14ac:dyDescent="0.25">
      <c r="A83" s="17" t="s">
        <v>484</v>
      </c>
      <c r="B83" s="17" t="s">
        <v>515</v>
      </c>
      <c r="C83" s="18">
        <v>1.35876729393E-3</v>
      </c>
      <c r="D83" s="18">
        <v>1.8953591742740001E-4</v>
      </c>
      <c r="E83" s="18">
        <v>9.6711202267550991E-3</v>
      </c>
      <c r="F83" s="19"/>
      <c r="G83" s="18">
        <v>0</v>
      </c>
      <c r="H83" s="19"/>
      <c r="I83" s="19"/>
      <c r="J83" s="19"/>
      <c r="K83" s="18">
        <v>2.9798925170952E-3</v>
      </c>
      <c r="L83" s="18">
        <v>4.1512643271859998E-4</v>
      </c>
      <c r="M83" s="18">
        <v>2.1056694388308799E-2</v>
      </c>
      <c r="N83" s="24" t="s">
        <v>501</v>
      </c>
    </row>
    <row r="84" spans="1:14" ht="42.75" x14ac:dyDescent="0.25">
      <c r="A84" s="17" t="s">
        <v>484</v>
      </c>
      <c r="B84" s="17" t="s">
        <v>516</v>
      </c>
      <c r="C84" s="18">
        <v>6.5773508595817001E-3</v>
      </c>
      <c r="D84" s="18">
        <v>3.4698666229655002E-3</v>
      </c>
      <c r="E84" s="18">
        <v>1.2433062025870301E-2</v>
      </c>
      <c r="F84" s="19"/>
      <c r="G84" s="18">
        <v>5.9892571029943999E-3</v>
      </c>
      <c r="H84" s="18">
        <v>2.5065495609781999E-3</v>
      </c>
      <c r="I84" s="18">
        <v>1.42418979288279E-2</v>
      </c>
      <c r="J84" s="19"/>
      <c r="K84" s="18">
        <v>7.2789968490375003E-3</v>
      </c>
      <c r="L84" s="18">
        <v>2.8447490283688998E-3</v>
      </c>
      <c r="M84" s="18">
        <v>1.84969080150897E-2</v>
      </c>
      <c r="N84" s="19"/>
    </row>
    <row r="85" spans="1:14" x14ac:dyDescent="0.25">
      <c r="A85" s="17" t="s">
        <v>484</v>
      </c>
      <c r="B85" s="17" t="s">
        <v>517</v>
      </c>
      <c r="C85" s="18">
        <v>8.3569921220974994E-3</v>
      </c>
      <c r="D85" s="18">
        <v>4.1545948048008997E-3</v>
      </c>
      <c r="E85" s="18">
        <v>1.6738690455215598E-2</v>
      </c>
      <c r="F85" s="19"/>
      <c r="G85" s="18">
        <v>3.2369851032024001E-3</v>
      </c>
      <c r="H85" s="18">
        <v>1.3963379766979E-3</v>
      </c>
      <c r="I85" s="18">
        <v>7.4857775062442001E-3</v>
      </c>
      <c r="J85" s="19"/>
      <c r="K85" s="18">
        <v>1.4465597001087901E-2</v>
      </c>
      <c r="L85" s="18">
        <v>6.1803336565047998E-3</v>
      </c>
      <c r="M85" s="18">
        <v>3.3483741020919201E-2</v>
      </c>
      <c r="N85" s="19"/>
    </row>
    <row r="86" spans="1:14" x14ac:dyDescent="0.25">
      <c r="A86" s="17" t="s">
        <v>484</v>
      </c>
      <c r="B86" s="17" t="s">
        <v>518</v>
      </c>
      <c r="C86" s="18">
        <v>2.2531739968539E-3</v>
      </c>
      <c r="D86" s="18">
        <v>8.8770362128959995E-4</v>
      </c>
      <c r="E86" s="18">
        <v>5.7070205541248E-3</v>
      </c>
      <c r="F86" s="19"/>
      <c r="G86" s="18">
        <v>4.1417012313393004E-3</v>
      </c>
      <c r="H86" s="18">
        <v>1.6300315013913001E-3</v>
      </c>
      <c r="I86" s="18">
        <v>1.04828955242661E-2</v>
      </c>
      <c r="J86" s="19"/>
      <c r="K86" s="18">
        <v>0</v>
      </c>
      <c r="L86" s="19"/>
      <c r="M86" s="19"/>
      <c r="N86" s="19"/>
    </row>
    <row r="87" spans="1:14" x14ac:dyDescent="0.25">
      <c r="A87" s="17" t="s">
        <v>484</v>
      </c>
      <c r="B87" s="17" t="s">
        <v>519</v>
      </c>
      <c r="C87" s="18">
        <v>1.7101663080682E-3</v>
      </c>
      <c r="D87" s="18">
        <v>5.851185519371E-4</v>
      </c>
      <c r="E87" s="18">
        <v>4.9876253219767004E-3</v>
      </c>
      <c r="F87" s="19"/>
      <c r="G87" s="18">
        <v>1.4656768849006E-3</v>
      </c>
      <c r="H87" s="18">
        <v>4.5240028607450002E-4</v>
      </c>
      <c r="I87" s="18">
        <v>4.7377118161864998E-3</v>
      </c>
      <c r="J87" s="19"/>
      <c r="K87" s="18">
        <v>2.0018630338171002E-3</v>
      </c>
      <c r="L87" s="18">
        <v>3.5689321339289998E-4</v>
      </c>
      <c r="M87" s="18">
        <v>1.11442003172401E-2</v>
      </c>
      <c r="N87" s="19"/>
    </row>
    <row r="88" spans="1:14" x14ac:dyDescent="0.25">
      <c r="A88" s="17" t="s">
        <v>484</v>
      </c>
      <c r="B88" s="17" t="s">
        <v>520</v>
      </c>
      <c r="C88" s="18">
        <v>1.122822765871E-4</v>
      </c>
      <c r="D88" s="18">
        <v>1.5743504051531299E-5</v>
      </c>
      <c r="E88" s="18">
        <v>8.0032060850309999E-4</v>
      </c>
      <c r="F88" s="19"/>
      <c r="G88" s="18">
        <v>2.0639313423990001E-4</v>
      </c>
      <c r="H88" s="18">
        <v>2.8933921738693701E-5</v>
      </c>
      <c r="I88" s="18">
        <v>1.4706548037171001E-3</v>
      </c>
      <c r="J88" s="19"/>
      <c r="K88" s="18">
        <v>0</v>
      </c>
      <c r="L88" s="19"/>
      <c r="M88" s="19"/>
      <c r="N88" s="19"/>
    </row>
    <row r="89" spans="1:14" x14ac:dyDescent="0.25">
      <c r="A89" s="20" t="s">
        <v>485</v>
      </c>
      <c r="B89" s="20" t="s">
        <v>509</v>
      </c>
      <c r="C89" s="21">
        <v>0.23370165874293999</v>
      </c>
      <c r="D89" s="21">
        <v>0.221189835542801</v>
      </c>
      <c r="E89" s="21">
        <v>0.246697039742104</v>
      </c>
      <c r="F89" s="22"/>
      <c r="G89" s="21">
        <v>0.199055558598113</v>
      </c>
      <c r="H89" s="21">
        <v>0.184726701251748</v>
      </c>
      <c r="I89" s="21">
        <v>0.21420385163776501</v>
      </c>
      <c r="J89" s="22"/>
      <c r="K89" s="21">
        <v>0.27517287011038699</v>
      </c>
      <c r="L89" s="21">
        <v>0.25572741243547997</v>
      </c>
      <c r="M89" s="21">
        <v>0.29550987386813099</v>
      </c>
      <c r="N89" s="22"/>
    </row>
    <row r="90" spans="1:14" ht="42.75" x14ac:dyDescent="0.25">
      <c r="A90" s="20" t="s">
        <v>485</v>
      </c>
      <c r="B90" s="20" t="s">
        <v>510</v>
      </c>
      <c r="C90" s="21">
        <v>6.0472245647862299E-2</v>
      </c>
      <c r="D90" s="21">
        <v>5.2901032412964601E-2</v>
      </c>
      <c r="E90" s="21">
        <v>6.9048054186511401E-2</v>
      </c>
      <c r="F90" s="22"/>
      <c r="G90" s="21">
        <v>6.0564232219972099E-2</v>
      </c>
      <c r="H90" s="21">
        <v>5.1942269645431798E-2</v>
      </c>
      <c r="I90" s="21">
        <v>7.0510923206725098E-2</v>
      </c>
      <c r="J90" s="22"/>
      <c r="K90" s="21">
        <v>6.0362138173745597E-2</v>
      </c>
      <c r="L90" s="21">
        <v>4.83732364973413E-2</v>
      </c>
      <c r="M90" s="21">
        <v>7.5087935017530999E-2</v>
      </c>
      <c r="N90" s="22"/>
    </row>
    <row r="91" spans="1:14" ht="57" x14ac:dyDescent="0.25">
      <c r="A91" s="20" t="s">
        <v>485</v>
      </c>
      <c r="B91" s="20" t="s">
        <v>511</v>
      </c>
      <c r="C91" s="21">
        <v>0.41298979147651899</v>
      </c>
      <c r="D91" s="21">
        <v>0.39824311347067098</v>
      </c>
      <c r="E91" s="21">
        <v>0.427894239813847</v>
      </c>
      <c r="F91" s="22"/>
      <c r="G91" s="21">
        <v>0.43730541023278402</v>
      </c>
      <c r="H91" s="21">
        <v>0.41945974465595598</v>
      </c>
      <c r="I91" s="21">
        <v>0.45531484618027102</v>
      </c>
      <c r="J91" s="22"/>
      <c r="K91" s="21">
        <v>0.38388411549116802</v>
      </c>
      <c r="L91" s="21">
        <v>0.36186676348708602</v>
      </c>
      <c r="M91" s="21">
        <v>0.40638796541918598</v>
      </c>
      <c r="N91" s="22"/>
    </row>
    <row r="92" spans="1:14" ht="57" x14ac:dyDescent="0.25">
      <c r="A92" s="20" t="s">
        <v>485</v>
      </c>
      <c r="B92" s="20" t="s">
        <v>512</v>
      </c>
      <c r="C92" s="21">
        <v>0.22421040397883599</v>
      </c>
      <c r="D92" s="21">
        <v>0.21178179680276901</v>
      </c>
      <c r="E92" s="21">
        <v>0.23714894755860499</v>
      </c>
      <c r="F92" s="22"/>
      <c r="G92" s="21">
        <v>0.23922108059042901</v>
      </c>
      <c r="H92" s="21">
        <v>0.222895026712608</v>
      </c>
      <c r="I92" s="21">
        <v>0.25634847494851598</v>
      </c>
      <c r="J92" s="22"/>
      <c r="K92" s="21">
        <v>0.20624269794769301</v>
      </c>
      <c r="L92" s="21">
        <v>0.18933189622607599</v>
      </c>
      <c r="M92" s="21">
        <v>0.22424612625318099</v>
      </c>
      <c r="N92" s="22"/>
    </row>
    <row r="93" spans="1:14" ht="28.5" x14ac:dyDescent="0.25">
      <c r="A93" s="20" t="s">
        <v>485</v>
      </c>
      <c r="B93" s="20" t="s">
        <v>513</v>
      </c>
      <c r="C93" s="21">
        <v>3.7394494158377901E-2</v>
      </c>
      <c r="D93" s="21">
        <v>3.2234372938452403E-2</v>
      </c>
      <c r="E93" s="21">
        <v>4.33436583339223E-2</v>
      </c>
      <c r="F93" s="22"/>
      <c r="G93" s="21">
        <v>3.4582496966240397E-2</v>
      </c>
      <c r="H93" s="21">
        <v>2.86543803770152E-2</v>
      </c>
      <c r="I93" s="21">
        <v>4.16844115808905E-2</v>
      </c>
      <c r="J93" s="22"/>
      <c r="K93" s="21">
        <v>4.0760440958517399E-2</v>
      </c>
      <c r="L93" s="21">
        <v>3.3103861062992498E-2</v>
      </c>
      <c r="M93" s="21">
        <v>5.0096156406833299E-2</v>
      </c>
      <c r="N93" s="22"/>
    </row>
    <row r="94" spans="1:14" ht="71.25" x14ac:dyDescent="0.25">
      <c r="A94" s="20" t="s">
        <v>485</v>
      </c>
      <c r="B94" s="20" t="s">
        <v>514</v>
      </c>
      <c r="C94" s="21">
        <v>6.5873531703429999E-3</v>
      </c>
      <c r="D94" s="21">
        <v>4.7242907608229003E-3</v>
      </c>
      <c r="E94" s="21">
        <v>9.1783538914779004E-3</v>
      </c>
      <c r="F94" s="22"/>
      <c r="G94" s="21">
        <v>8.1789259427057E-3</v>
      </c>
      <c r="H94" s="21">
        <v>5.5046362173309001E-3</v>
      </c>
      <c r="I94" s="21">
        <v>1.2136596802239399E-2</v>
      </c>
      <c r="J94" s="22"/>
      <c r="K94" s="21">
        <v>4.6822483945265E-3</v>
      </c>
      <c r="L94" s="21">
        <v>2.6976867344653001E-3</v>
      </c>
      <c r="M94" s="21">
        <v>8.1148796724447997E-3</v>
      </c>
      <c r="N94" s="22"/>
    </row>
    <row r="95" spans="1:14" ht="28.5" x14ac:dyDescent="0.25">
      <c r="A95" s="20" t="s">
        <v>485</v>
      </c>
      <c r="B95" s="20" t="s">
        <v>515</v>
      </c>
      <c r="C95" s="21">
        <v>5.9350364756527996E-3</v>
      </c>
      <c r="D95" s="21">
        <v>4.2183886367209997E-3</v>
      </c>
      <c r="E95" s="21">
        <v>8.3444098816493999E-3</v>
      </c>
      <c r="F95" s="22"/>
      <c r="G95" s="21">
        <v>4.3964371842505996E-3</v>
      </c>
      <c r="H95" s="21">
        <v>2.6524364592882001E-3</v>
      </c>
      <c r="I95" s="21">
        <v>7.2787652744379996E-3</v>
      </c>
      <c r="J95" s="22"/>
      <c r="K95" s="21">
        <v>7.7767322554611997E-3</v>
      </c>
      <c r="L95" s="21">
        <v>4.8956342503309004E-3</v>
      </c>
      <c r="M95" s="21">
        <v>1.23323537626888E-2</v>
      </c>
      <c r="N95" s="22"/>
    </row>
    <row r="96" spans="1:14" ht="42.75" x14ac:dyDescent="0.25">
      <c r="A96" s="20" t="s">
        <v>485</v>
      </c>
      <c r="B96" s="20" t="s">
        <v>516</v>
      </c>
      <c r="C96" s="21">
        <v>3.9039947740795002E-3</v>
      </c>
      <c r="D96" s="21">
        <v>2.3831701089455999E-3</v>
      </c>
      <c r="E96" s="21">
        <v>6.3891211082333001E-3</v>
      </c>
      <c r="F96" s="22"/>
      <c r="G96" s="21">
        <v>2.5629375469977999E-3</v>
      </c>
      <c r="H96" s="21">
        <v>1.105298023074E-3</v>
      </c>
      <c r="I96" s="21">
        <v>5.9314611402202996E-3</v>
      </c>
      <c r="J96" s="22"/>
      <c r="K96" s="21">
        <v>5.5092336750715998E-3</v>
      </c>
      <c r="L96" s="21">
        <v>3.0646119164892999E-3</v>
      </c>
      <c r="M96" s="21">
        <v>9.8845801480476995E-3</v>
      </c>
      <c r="N96" s="22"/>
    </row>
    <row r="97" spans="1:14" x14ac:dyDescent="0.25">
      <c r="A97" s="20" t="s">
        <v>485</v>
      </c>
      <c r="B97" s="20" t="s">
        <v>517</v>
      </c>
      <c r="C97" s="21">
        <v>4.6762278134619001E-3</v>
      </c>
      <c r="D97" s="21">
        <v>3.1192476227E-3</v>
      </c>
      <c r="E97" s="21">
        <v>7.0049174800622003E-3</v>
      </c>
      <c r="F97" s="22"/>
      <c r="G97" s="21">
        <v>3.3552729952097001E-3</v>
      </c>
      <c r="H97" s="21">
        <v>2.0099136586272E-3</v>
      </c>
      <c r="I97" s="21">
        <v>5.5961147899437997E-3</v>
      </c>
      <c r="J97" s="22"/>
      <c r="K97" s="21">
        <v>6.2574042300164003E-3</v>
      </c>
      <c r="L97" s="21">
        <v>3.5119187256622002E-3</v>
      </c>
      <c r="M97" s="21">
        <v>1.1125244220560699E-2</v>
      </c>
      <c r="N97" s="22"/>
    </row>
    <row r="98" spans="1:14" x14ac:dyDescent="0.25">
      <c r="A98" s="20" t="s">
        <v>485</v>
      </c>
      <c r="B98" s="20" t="s">
        <v>518</v>
      </c>
      <c r="C98" s="21">
        <v>7.3635516213210999E-3</v>
      </c>
      <c r="D98" s="21">
        <v>5.4368810983671002E-3</v>
      </c>
      <c r="E98" s="21">
        <v>9.9661358002980996E-3</v>
      </c>
      <c r="F98" s="22"/>
      <c r="G98" s="21">
        <v>7.7869151137335002E-3</v>
      </c>
      <c r="H98" s="21">
        <v>5.1569705454809003E-3</v>
      </c>
      <c r="I98" s="21">
        <v>1.17422445880345E-2</v>
      </c>
      <c r="J98" s="22"/>
      <c r="K98" s="21">
        <v>6.8567876044274001E-3</v>
      </c>
      <c r="L98" s="21">
        <v>4.3988500798807003E-3</v>
      </c>
      <c r="M98" s="21">
        <v>1.0673418620102499E-2</v>
      </c>
      <c r="N98" s="22"/>
    </row>
    <row r="99" spans="1:14" x14ac:dyDescent="0.25">
      <c r="A99" s="20" t="s">
        <v>485</v>
      </c>
      <c r="B99" s="20" t="s">
        <v>519</v>
      </c>
      <c r="C99" s="21">
        <v>2.1058282809862001E-3</v>
      </c>
      <c r="D99" s="21">
        <v>1.0678656375607001E-3</v>
      </c>
      <c r="E99" s="21">
        <v>4.1484980532070998E-3</v>
      </c>
      <c r="F99" s="22"/>
      <c r="G99" s="21">
        <v>2.0939265189400002E-3</v>
      </c>
      <c r="H99" s="21">
        <v>7.4717363444600003E-4</v>
      </c>
      <c r="I99" s="21">
        <v>5.8539308641740997E-3</v>
      </c>
      <c r="J99" s="22"/>
      <c r="K99" s="21">
        <v>2.1200746315827002E-3</v>
      </c>
      <c r="L99" s="21">
        <v>8.8812251323410005E-4</v>
      </c>
      <c r="M99" s="21">
        <v>5.0522779097997E-3</v>
      </c>
      <c r="N99" s="22"/>
    </row>
    <row r="100" spans="1:14" x14ac:dyDescent="0.25">
      <c r="A100" s="20" t="s">
        <v>485</v>
      </c>
      <c r="B100" s="20" t="s">
        <v>520</v>
      </c>
      <c r="C100" s="21">
        <v>6.5941385962120004E-4</v>
      </c>
      <c r="D100" s="21">
        <v>3.510564154567E-4</v>
      </c>
      <c r="E100" s="21">
        <v>1.2382877396129E-3</v>
      </c>
      <c r="F100" s="22"/>
      <c r="G100" s="21">
        <v>8.9680609062530001E-4</v>
      </c>
      <c r="H100" s="21">
        <v>4.2308088345960001E-4</v>
      </c>
      <c r="I100" s="21">
        <v>1.8999549156446E-3</v>
      </c>
      <c r="J100" s="22"/>
      <c r="K100" s="21">
        <v>3.7525652740179999E-4</v>
      </c>
      <c r="L100" s="21">
        <v>1.1770929600239999E-4</v>
      </c>
      <c r="M100" s="21">
        <v>1.1956417139244999E-3</v>
      </c>
      <c r="N100" s="22"/>
    </row>
    <row r="101" spans="1:14" x14ac:dyDescent="0.25">
      <c r="A101" s="17" t="s">
        <v>486</v>
      </c>
      <c r="B101" s="17" t="s">
        <v>509</v>
      </c>
      <c r="C101" s="18">
        <v>0.165248877957579</v>
      </c>
      <c r="D101" s="18">
        <v>0.14153693031529299</v>
      </c>
      <c r="E101" s="18">
        <v>0.19204465295065201</v>
      </c>
      <c r="F101" s="19"/>
      <c r="G101" s="18">
        <v>0.14601366722138601</v>
      </c>
      <c r="H101" s="18">
        <v>0.117418403905615</v>
      </c>
      <c r="I101" s="18">
        <v>0.18015136231922299</v>
      </c>
      <c r="J101" s="19"/>
      <c r="K101" s="18">
        <v>0.18843004007219399</v>
      </c>
      <c r="L101" s="18">
        <v>0.15210288822287599</v>
      </c>
      <c r="M101" s="18">
        <v>0.23106889146106399</v>
      </c>
      <c r="N101" s="19"/>
    </row>
    <row r="102" spans="1:14" ht="42.75" x14ac:dyDescent="0.25">
      <c r="A102" s="17" t="s">
        <v>486</v>
      </c>
      <c r="B102" s="17" t="s">
        <v>510</v>
      </c>
      <c r="C102" s="18">
        <v>5.3616805823478199E-2</v>
      </c>
      <c r="D102" s="18">
        <v>3.9909380964401997E-2</v>
      </c>
      <c r="E102" s="18">
        <v>7.1680732632924904E-2</v>
      </c>
      <c r="F102" s="19"/>
      <c r="G102" s="18">
        <v>4.9936384439721697E-2</v>
      </c>
      <c r="H102" s="18">
        <v>3.6149353900174597E-2</v>
      </c>
      <c r="I102" s="18">
        <v>6.8607376767482894E-2</v>
      </c>
      <c r="J102" s="19"/>
      <c r="K102" s="18">
        <v>5.8052236550858997E-2</v>
      </c>
      <c r="L102" s="18">
        <v>3.5844651802664301E-2</v>
      </c>
      <c r="M102" s="18">
        <v>9.2695758745347898E-2</v>
      </c>
      <c r="N102" s="19"/>
    </row>
    <row r="103" spans="1:14" ht="57" x14ac:dyDescent="0.25">
      <c r="A103" s="17" t="s">
        <v>486</v>
      </c>
      <c r="B103" s="17" t="s">
        <v>511</v>
      </c>
      <c r="C103" s="18">
        <v>0.48577737115471198</v>
      </c>
      <c r="D103" s="18">
        <v>0.45038355366529798</v>
      </c>
      <c r="E103" s="18">
        <v>0.52131441737447104</v>
      </c>
      <c r="F103" s="19"/>
      <c r="G103" s="18">
        <v>0.51321186739420699</v>
      </c>
      <c r="H103" s="18">
        <v>0.465730586105711</v>
      </c>
      <c r="I103" s="18">
        <v>0.56045588743802399</v>
      </c>
      <c r="J103" s="19"/>
      <c r="K103" s="18">
        <v>0.452714904952359</v>
      </c>
      <c r="L103" s="18">
        <v>0.40314036914795798</v>
      </c>
      <c r="M103" s="18">
        <v>0.50324559898746701</v>
      </c>
      <c r="N103" s="19"/>
    </row>
    <row r="104" spans="1:14" ht="57" x14ac:dyDescent="0.25">
      <c r="A104" s="17" t="s">
        <v>486</v>
      </c>
      <c r="B104" s="17" t="s">
        <v>512</v>
      </c>
      <c r="C104" s="18">
        <v>0.24398924955672199</v>
      </c>
      <c r="D104" s="18">
        <v>0.211066912308602</v>
      </c>
      <c r="E104" s="18">
        <v>0.28022283308551998</v>
      </c>
      <c r="F104" s="19"/>
      <c r="G104" s="18">
        <v>0.251295967047514</v>
      </c>
      <c r="H104" s="18">
        <v>0.211828557643474</v>
      </c>
      <c r="I104" s="18">
        <v>0.29536119436173103</v>
      </c>
      <c r="J104" s="19"/>
      <c r="K104" s="18">
        <v>0.2351836167512</v>
      </c>
      <c r="L104" s="18">
        <v>0.19385940749300801</v>
      </c>
      <c r="M104" s="18">
        <v>0.28223270576289</v>
      </c>
      <c r="N104" s="19"/>
    </row>
    <row r="105" spans="1:14" ht="28.5" x14ac:dyDescent="0.25">
      <c r="A105" s="17" t="s">
        <v>486</v>
      </c>
      <c r="B105" s="17" t="s">
        <v>513</v>
      </c>
      <c r="C105" s="18">
        <v>3.7913270164168497E-2</v>
      </c>
      <c r="D105" s="18">
        <v>1.8671509555529799E-2</v>
      </c>
      <c r="E105" s="18">
        <v>7.5459666427052E-2</v>
      </c>
      <c r="F105" s="24" t="s">
        <v>501</v>
      </c>
      <c r="G105" s="18">
        <v>3.0347652636839799E-2</v>
      </c>
      <c r="H105" s="18">
        <v>1.45789765544825E-2</v>
      </c>
      <c r="I105" s="18">
        <v>6.2097026050740703E-2</v>
      </c>
      <c r="J105" s="24" t="s">
        <v>501</v>
      </c>
      <c r="K105" s="18">
        <v>4.7030914301447603E-2</v>
      </c>
      <c r="L105" s="18">
        <v>1.7634654386366799E-2</v>
      </c>
      <c r="M105" s="18">
        <v>0.11947014370482199</v>
      </c>
      <c r="N105" s="24" t="s">
        <v>501</v>
      </c>
    </row>
    <row r="106" spans="1:14" ht="71.25" x14ac:dyDescent="0.25">
      <c r="A106" s="17" t="s">
        <v>486</v>
      </c>
      <c r="B106" s="17" t="s">
        <v>514</v>
      </c>
      <c r="C106" s="18">
        <v>1.4817257241740001E-4</v>
      </c>
      <c r="D106" s="18">
        <v>2.07535984984069E-5</v>
      </c>
      <c r="E106" s="18">
        <v>1.0570672236459001E-3</v>
      </c>
      <c r="F106" s="19"/>
      <c r="G106" s="18">
        <v>2.71122864628E-4</v>
      </c>
      <c r="H106" s="18">
        <v>3.7941665614500801E-5</v>
      </c>
      <c r="I106" s="18">
        <v>1.9346122780399999E-3</v>
      </c>
      <c r="J106" s="19"/>
      <c r="K106" s="18">
        <v>0</v>
      </c>
      <c r="L106" s="19"/>
      <c r="M106" s="19"/>
      <c r="N106" s="19"/>
    </row>
    <row r="107" spans="1:14" ht="28.5" x14ac:dyDescent="0.25">
      <c r="A107" s="17" t="s">
        <v>486</v>
      </c>
      <c r="B107" s="17" t="s">
        <v>515</v>
      </c>
      <c r="C107" s="18">
        <v>2.0751377163767E-3</v>
      </c>
      <c r="D107" s="18">
        <v>3.711407122167E-4</v>
      </c>
      <c r="E107" s="18">
        <v>1.1512497112288401E-2</v>
      </c>
      <c r="F107" s="24" t="s">
        <v>501</v>
      </c>
      <c r="G107" s="18">
        <v>0</v>
      </c>
      <c r="H107" s="19"/>
      <c r="I107" s="19"/>
      <c r="J107" s="19"/>
      <c r="K107" s="18">
        <v>4.5759735259354997E-3</v>
      </c>
      <c r="L107" s="18">
        <v>8.2144021391169998E-4</v>
      </c>
      <c r="M107" s="18">
        <v>2.5060829071002402E-2</v>
      </c>
      <c r="N107" s="24" t="s">
        <v>501</v>
      </c>
    </row>
    <row r="108" spans="1:14" ht="42.75" x14ac:dyDescent="0.25">
      <c r="A108" s="17" t="s">
        <v>486</v>
      </c>
      <c r="B108" s="17" t="s">
        <v>516</v>
      </c>
      <c r="C108" s="18">
        <v>1.5749185083858001E-3</v>
      </c>
      <c r="D108" s="18">
        <v>5.8393921438430003E-4</v>
      </c>
      <c r="E108" s="18">
        <v>4.2405124732247E-3</v>
      </c>
      <c r="F108" s="19"/>
      <c r="G108" s="18">
        <v>1.1357396145328001E-3</v>
      </c>
      <c r="H108" s="18">
        <v>2.8595796315569998E-4</v>
      </c>
      <c r="I108" s="18">
        <v>4.4994527997246998E-3</v>
      </c>
      <c r="J108" s="19"/>
      <c r="K108" s="18">
        <v>2.1041914794671002E-3</v>
      </c>
      <c r="L108" s="18">
        <v>5.2493885785209998E-4</v>
      </c>
      <c r="M108" s="18">
        <v>8.3946428328931996E-3</v>
      </c>
      <c r="N108" s="19"/>
    </row>
    <row r="109" spans="1:14" x14ac:dyDescent="0.25">
      <c r="A109" s="17" t="s">
        <v>486</v>
      </c>
      <c r="B109" s="17" t="s">
        <v>517</v>
      </c>
      <c r="C109" s="18">
        <v>6.3592383024922003E-3</v>
      </c>
      <c r="D109" s="18">
        <v>3.7675235660674E-3</v>
      </c>
      <c r="E109" s="18">
        <v>1.07146428700829E-2</v>
      </c>
      <c r="F109" s="19"/>
      <c r="G109" s="18">
        <v>3.1917902060359998E-3</v>
      </c>
      <c r="H109" s="18">
        <v>1.4543754174235E-3</v>
      </c>
      <c r="I109" s="18">
        <v>6.9902125256065002E-3</v>
      </c>
      <c r="J109" s="19"/>
      <c r="K109" s="18">
        <v>1.0176463329064101E-2</v>
      </c>
      <c r="L109" s="18">
        <v>5.3551284899803001E-3</v>
      </c>
      <c r="M109" s="18">
        <v>1.9254518332570501E-2</v>
      </c>
      <c r="N109" s="19"/>
    </row>
    <row r="110" spans="1:14" x14ac:dyDescent="0.25">
      <c r="A110" s="17" t="s">
        <v>486</v>
      </c>
      <c r="B110" s="17" t="s">
        <v>518</v>
      </c>
      <c r="C110" s="18">
        <v>2.3270632293434E-3</v>
      </c>
      <c r="D110" s="18">
        <v>8.2040249826489996E-4</v>
      </c>
      <c r="E110" s="18">
        <v>6.5824624515146996E-3</v>
      </c>
      <c r="F110" s="19"/>
      <c r="G110" s="18">
        <v>3.5988007292937002E-3</v>
      </c>
      <c r="H110" s="18">
        <v>1.0995858029408999E-3</v>
      </c>
      <c r="I110" s="18">
        <v>1.17118039534535E-2</v>
      </c>
      <c r="J110" s="19"/>
      <c r="K110" s="18">
        <v>7.9443883765370005E-4</v>
      </c>
      <c r="L110" s="18">
        <v>1.107276317676E-4</v>
      </c>
      <c r="M110" s="18">
        <v>5.6759049088151003E-3</v>
      </c>
      <c r="N110" s="19"/>
    </row>
    <row r="111" spans="1:14" x14ac:dyDescent="0.25">
      <c r="A111" s="17" t="s">
        <v>486</v>
      </c>
      <c r="B111" s="17" t="s">
        <v>519</v>
      </c>
      <c r="C111" s="18">
        <v>6.4016108789649996E-4</v>
      </c>
      <c r="D111" s="18">
        <v>2.1701284324929999E-4</v>
      </c>
      <c r="E111" s="18">
        <v>1.8868390096010001E-3</v>
      </c>
      <c r="F111" s="19"/>
      <c r="G111" s="18">
        <v>9.9700784584039995E-4</v>
      </c>
      <c r="H111" s="18">
        <v>2.9072516648629999E-4</v>
      </c>
      <c r="I111" s="18">
        <v>3.4132631365672E-3</v>
      </c>
      <c r="J111" s="19"/>
      <c r="K111" s="18">
        <v>2.101100393573E-4</v>
      </c>
      <c r="L111" s="18">
        <v>2.9380267568001799E-5</v>
      </c>
      <c r="M111" s="18">
        <v>1.5009122168375001E-3</v>
      </c>
      <c r="N111" s="19"/>
    </row>
    <row r="112" spans="1:14" x14ac:dyDescent="0.25">
      <c r="A112" s="17" t="s">
        <v>486</v>
      </c>
      <c r="B112" s="17" t="s">
        <v>520</v>
      </c>
      <c r="C112" s="18">
        <v>3.297339264278E-4</v>
      </c>
      <c r="D112" s="18">
        <v>4.6096664063077199E-5</v>
      </c>
      <c r="E112" s="18">
        <v>2.3545094899072002E-3</v>
      </c>
      <c r="F112" s="19"/>
      <c r="G112" s="18">
        <v>0</v>
      </c>
      <c r="H112" s="19"/>
      <c r="I112" s="19"/>
      <c r="J112" s="19"/>
      <c r="K112" s="18">
        <v>7.2711016046260002E-4</v>
      </c>
      <c r="L112" s="18">
        <v>1.014636205146E-4</v>
      </c>
      <c r="M112" s="18">
        <v>5.1906013295845996E-3</v>
      </c>
      <c r="N112" s="19"/>
    </row>
    <row r="113" spans="1:14" x14ac:dyDescent="0.25">
      <c r="A113" s="20" t="s">
        <v>487</v>
      </c>
      <c r="B113" s="20" t="s">
        <v>509</v>
      </c>
      <c r="C113" s="21">
        <v>0.16396448470628999</v>
      </c>
      <c r="D113" s="21">
        <v>0.14038955047040599</v>
      </c>
      <c r="E113" s="21">
        <v>0.190620365681412</v>
      </c>
      <c r="F113" s="22"/>
      <c r="G113" s="21">
        <v>0.141861232868535</v>
      </c>
      <c r="H113" s="21">
        <v>0.11304378666390601</v>
      </c>
      <c r="I113" s="21">
        <v>0.17656252375526399</v>
      </c>
      <c r="J113" s="22"/>
      <c r="K113" s="21">
        <v>0.19313086433649199</v>
      </c>
      <c r="L113" s="21">
        <v>0.15828571616297099</v>
      </c>
      <c r="M113" s="21">
        <v>0.23351871363617099</v>
      </c>
      <c r="N113" s="22"/>
    </row>
    <row r="114" spans="1:14" ht="42.75" x14ac:dyDescent="0.25">
      <c r="A114" s="20" t="s">
        <v>487</v>
      </c>
      <c r="B114" s="20" t="s">
        <v>510</v>
      </c>
      <c r="C114" s="21">
        <v>4.2025715041026999E-2</v>
      </c>
      <c r="D114" s="21">
        <v>3.1044097840099202E-2</v>
      </c>
      <c r="E114" s="21">
        <v>5.6664820790714797E-2</v>
      </c>
      <c r="F114" s="22"/>
      <c r="G114" s="21">
        <v>3.6182004403733002E-2</v>
      </c>
      <c r="H114" s="21">
        <v>2.4219996374095099E-2</v>
      </c>
      <c r="I114" s="21">
        <v>5.3726634788525802E-2</v>
      </c>
      <c r="J114" s="22"/>
      <c r="K114" s="21">
        <v>4.9736792313613401E-2</v>
      </c>
      <c r="L114" s="21">
        <v>3.2485784522504398E-2</v>
      </c>
      <c r="M114" s="21">
        <v>7.5434400363366697E-2</v>
      </c>
      <c r="N114" s="22"/>
    </row>
    <row r="115" spans="1:14" ht="57" x14ac:dyDescent="0.25">
      <c r="A115" s="20" t="s">
        <v>487</v>
      </c>
      <c r="B115" s="20" t="s">
        <v>511</v>
      </c>
      <c r="C115" s="21">
        <v>0.51195036665287796</v>
      </c>
      <c r="D115" s="21">
        <v>0.47603943190644199</v>
      </c>
      <c r="E115" s="21">
        <v>0.54773836415195798</v>
      </c>
      <c r="F115" s="22"/>
      <c r="G115" s="21">
        <v>0.56151353220825795</v>
      </c>
      <c r="H115" s="21">
        <v>0.51956411538277902</v>
      </c>
      <c r="I115" s="21">
        <v>0.60260170350628595</v>
      </c>
      <c r="J115" s="22"/>
      <c r="K115" s="21">
        <v>0.446549216049617</v>
      </c>
      <c r="L115" s="21">
        <v>0.39825087366086398</v>
      </c>
      <c r="M115" s="21">
        <v>0.495878109066345</v>
      </c>
      <c r="N115" s="22"/>
    </row>
    <row r="116" spans="1:14" ht="57" x14ac:dyDescent="0.25">
      <c r="A116" s="20" t="s">
        <v>487</v>
      </c>
      <c r="B116" s="20" t="s">
        <v>512</v>
      </c>
      <c r="C116" s="21">
        <v>0.242436560851161</v>
      </c>
      <c r="D116" s="21">
        <v>0.21404906176410499</v>
      </c>
      <c r="E116" s="21">
        <v>0.273279811113463</v>
      </c>
      <c r="F116" s="22"/>
      <c r="G116" s="21">
        <v>0.23076019146860399</v>
      </c>
      <c r="H116" s="21">
        <v>0.195884700998534</v>
      </c>
      <c r="I116" s="21">
        <v>0.26976188308123</v>
      </c>
      <c r="J116" s="22"/>
      <c r="K116" s="21">
        <v>0.25784413185536897</v>
      </c>
      <c r="L116" s="21">
        <v>0.21595510150762001</v>
      </c>
      <c r="M116" s="21">
        <v>0.30470072840158102</v>
      </c>
      <c r="N116" s="22"/>
    </row>
    <row r="117" spans="1:14" ht="28.5" x14ac:dyDescent="0.25">
      <c r="A117" s="20" t="s">
        <v>487</v>
      </c>
      <c r="B117" s="20" t="s">
        <v>513</v>
      </c>
      <c r="C117" s="21">
        <v>9.6043820095422002E-3</v>
      </c>
      <c r="D117" s="21">
        <v>4.5033775730047004E-3</v>
      </c>
      <c r="E117" s="21">
        <v>2.0365125852401501E-2</v>
      </c>
      <c r="F117" s="22"/>
      <c r="G117" s="21">
        <v>8.9771081795390999E-3</v>
      </c>
      <c r="H117" s="21">
        <v>3.0113985290321E-3</v>
      </c>
      <c r="I117" s="21">
        <v>2.64476336470661E-2</v>
      </c>
      <c r="J117" s="24" t="s">
        <v>501</v>
      </c>
      <c r="K117" s="21">
        <v>1.04321021473869E-2</v>
      </c>
      <c r="L117" s="21">
        <v>3.5797290443955999E-3</v>
      </c>
      <c r="M117" s="21">
        <v>3.0006389193564499E-2</v>
      </c>
      <c r="N117" s="24" t="s">
        <v>501</v>
      </c>
    </row>
    <row r="118" spans="1:14" ht="71.25" x14ac:dyDescent="0.25">
      <c r="A118" s="20" t="s">
        <v>487</v>
      </c>
      <c r="B118" s="20" t="s">
        <v>514</v>
      </c>
      <c r="C118" s="21">
        <v>5.9959208107260005E-4</v>
      </c>
      <c r="D118" s="21">
        <v>8.4110760293909894E-5</v>
      </c>
      <c r="E118" s="21">
        <v>4.2607911940516002E-3</v>
      </c>
      <c r="F118" s="22"/>
      <c r="G118" s="21">
        <v>1.0539828877447E-3</v>
      </c>
      <c r="H118" s="21">
        <v>1.4929500701699999E-4</v>
      </c>
      <c r="I118" s="21">
        <v>7.4002622426236004E-3</v>
      </c>
      <c r="J118" s="22"/>
      <c r="K118" s="21">
        <v>0</v>
      </c>
      <c r="L118" s="22"/>
      <c r="M118" s="22"/>
      <c r="N118" s="22"/>
    </row>
    <row r="119" spans="1:14" ht="28.5" x14ac:dyDescent="0.25">
      <c r="A119" s="20" t="s">
        <v>487</v>
      </c>
      <c r="B119" s="20" t="s">
        <v>515</v>
      </c>
      <c r="C119" s="21">
        <v>1.4034516642106999E-3</v>
      </c>
      <c r="D119" s="21">
        <v>3.351476333654E-4</v>
      </c>
      <c r="E119" s="21">
        <v>5.8570898191752001E-3</v>
      </c>
      <c r="F119" s="22"/>
      <c r="G119" s="21">
        <v>2.0891286671387999E-3</v>
      </c>
      <c r="H119" s="21">
        <v>4.000688848225E-4</v>
      </c>
      <c r="I119" s="21">
        <v>1.0831993045485801E-2</v>
      </c>
      <c r="J119" s="22"/>
      <c r="K119" s="21">
        <v>4.9866553057310002E-4</v>
      </c>
      <c r="L119" s="21">
        <v>6.9497838984191801E-5</v>
      </c>
      <c r="M119" s="21">
        <v>3.5685999316752001E-3</v>
      </c>
      <c r="N119" s="22"/>
    </row>
    <row r="120" spans="1:14" ht="42.75" x14ac:dyDescent="0.25">
      <c r="A120" s="20" t="s">
        <v>487</v>
      </c>
      <c r="B120" s="20" t="s">
        <v>516</v>
      </c>
      <c r="C120" s="21">
        <v>1.5358383951502999E-3</v>
      </c>
      <c r="D120" s="21">
        <v>2.7768108659859998E-4</v>
      </c>
      <c r="E120" s="21">
        <v>8.4464716907915998E-3</v>
      </c>
      <c r="F120" s="22"/>
      <c r="G120" s="21">
        <v>3.8612746514619998E-4</v>
      </c>
      <c r="H120" s="21">
        <v>5.3896384652584897E-5</v>
      </c>
      <c r="I120" s="21">
        <v>2.7606617578804001E-3</v>
      </c>
      <c r="J120" s="22"/>
      <c r="K120" s="21">
        <v>3.0529412040779E-3</v>
      </c>
      <c r="L120" s="21">
        <v>4.2434194639899998E-4</v>
      </c>
      <c r="M120" s="21">
        <v>2.16124164746604E-2</v>
      </c>
      <c r="N120" s="24" t="s">
        <v>501</v>
      </c>
    </row>
    <row r="121" spans="1:14" x14ac:dyDescent="0.25">
      <c r="A121" s="20" t="s">
        <v>487</v>
      </c>
      <c r="B121" s="20" t="s">
        <v>517</v>
      </c>
      <c r="C121" s="21">
        <v>1.67899615071452E-2</v>
      </c>
      <c r="D121" s="21">
        <v>9.2871272925593006E-3</v>
      </c>
      <c r="E121" s="21">
        <v>3.0169562392923E-2</v>
      </c>
      <c r="F121" s="22"/>
      <c r="G121" s="21">
        <v>8.9590878324234003E-3</v>
      </c>
      <c r="H121" s="21">
        <v>3.9749660875767001E-3</v>
      </c>
      <c r="I121" s="21">
        <v>2.00667817789652E-2</v>
      </c>
      <c r="J121" s="22"/>
      <c r="K121" s="21">
        <v>2.7123202792617901E-2</v>
      </c>
      <c r="L121" s="21">
        <v>1.33276353379115E-2</v>
      </c>
      <c r="M121" s="21">
        <v>5.4411215309779999E-2</v>
      </c>
      <c r="N121" s="22"/>
    </row>
    <row r="122" spans="1:14" x14ac:dyDescent="0.25">
      <c r="A122" s="20" t="s">
        <v>487</v>
      </c>
      <c r="B122" s="20" t="s">
        <v>518</v>
      </c>
      <c r="C122" s="21">
        <v>7.0783970798596997E-3</v>
      </c>
      <c r="D122" s="21">
        <v>2.4151752261296999E-3</v>
      </c>
      <c r="E122" s="21">
        <v>2.0559807070861798E-2</v>
      </c>
      <c r="F122" s="22"/>
      <c r="G122" s="21">
        <v>3.7596610272255999E-3</v>
      </c>
      <c r="H122" s="21">
        <v>1.094547004071E-3</v>
      </c>
      <c r="I122" s="21">
        <v>1.28307114537979E-2</v>
      </c>
      <c r="J122" s="22"/>
      <c r="K122" s="21">
        <v>1.1457640293214701E-2</v>
      </c>
      <c r="L122" s="21">
        <v>2.6770858130014002E-3</v>
      </c>
      <c r="M122" s="21">
        <v>4.7661180182231699E-2</v>
      </c>
      <c r="N122" s="24" t="s">
        <v>501</v>
      </c>
    </row>
    <row r="123" spans="1:14" x14ac:dyDescent="0.25">
      <c r="A123" s="20" t="s">
        <v>487</v>
      </c>
      <c r="B123" s="20" t="s">
        <v>519</v>
      </c>
      <c r="C123" s="21">
        <v>2.6112500116634999E-3</v>
      </c>
      <c r="D123" s="21">
        <v>8.8245138037280001E-4</v>
      </c>
      <c r="E123" s="21">
        <v>7.7008101418144003E-3</v>
      </c>
      <c r="F123" s="22"/>
      <c r="G123" s="21">
        <v>4.4579429916497002E-3</v>
      </c>
      <c r="H123" s="21">
        <v>1.4611897300919E-3</v>
      </c>
      <c r="I123" s="21">
        <v>1.35175350873346E-2</v>
      </c>
      <c r="J123" s="22"/>
      <c r="K123" s="21">
        <v>1.744434770384E-4</v>
      </c>
      <c r="L123" s="21">
        <v>2.4283904818323999E-5</v>
      </c>
      <c r="M123" s="21">
        <v>1.2519525720997E-3</v>
      </c>
      <c r="N123" s="22"/>
    </row>
    <row r="124" spans="1:14" x14ac:dyDescent="0.25">
      <c r="A124" s="20" t="s">
        <v>487</v>
      </c>
      <c r="B124" s="20" t="s">
        <v>520</v>
      </c>
      <c r="C124" s="21">
        <v>0</v>
      </c>
      <c r="D124" s="22"/>
      <c r="E124" s="22"/>
      <c r="F124" s="22"/>
      <c r="G124" s="21">
        <v>0</v>
      </c>
      <c r="H124" s="22"/>
      <c r="I124" s="22"/>
      <c r="J124" s="22"/>
      <c r="K124" s="21">
        <v>0</v>
      </c>
      <c r="L124" s="22"/>
      <c r="M124" s="22"/>
      <c r="N124" s="22"/>
    </row>
    <row r="125" spans="1:14" x14ac:dyDescent="0.25">
      <c r="A125" s="17" t="s">
        <v>488</v>
      </c>
      <c r="B125" s="17" t="s">
        <v>509</v>
      </c>
      <c r="C125" s="18">
        <v>0.13458795551178801</v>
      </c>
      <c r="D125" s="18">
        <v>0.10297904752025</v>
      </c>
      <c r="E125" s="18">
        <v>0.174016890706128</v>
      </c>
      <c r="F125" s="19"/>
      <c r="G125" s="18">
        <v>0.120555581395436</v>
      </c>
      <c r="H125" s="18">
        <v>8.6501904590532697E-2</v>
      </c>
      <c r="I125" s="18">
        <v>0.16558529787832299</v>
      </c>
      <c r="J125" s="19"/>
      <c r="K125" s="18">
        <v>0.15289421015651899</v>
      </c>
      <c r="L125" s="18">
        <v>0.107930246481165</v>
      </c>
      <c r="M125" s="18">
        <v>0.21213573288125201</v>
      </c>
      <c r="N125" s="19"/>
    </row>
    <row r="126" spans="1:14" ht="42.75" x14ac:dyDescent="0.25">
      <c r="A126" s="17" t="s">
        <v>488</v>
      </c>
      <c r="B126" s="17" t="s">
        <v>510</v>
      </c>
      <c r="C126" s="18">
        <v>3.6795177063268403E-2</v>
      </c>
      <c r="D126" s="18">
        <v>2.3575116066491E-2</v>
      </c>
      <c r="E126" s="18">
        <v>5.6995833373364897E-2</v>
      </c>
      <c r="F126" s="19"/>
      <c r="G126" s="18">
        <v>2.7170163396528401E-2</v>
      </c>
      <c r="H126" s="18">
        <v>1.3642798137323499E-2</v>
      </c>
      <c r="I126" s="18">
        <v>5.3384492456508101E-2</v>
      </c>
      <c r="J126" s="19"/>
      <c r="K126" s="18">
        <v>4.93517088148724E-2</v>
      </c>
      <c r="L126" s="18">
        <v>2.7558495229880201E-2</v>
      </c>
      <c r="M126" s="18">
        <v>8.6839944675588296E-2</v>
      </c>
      <c r="N126" s="19"/>
    </row>
    <row r="127" spans="1:14" ht="57" x14ac:dyDescent="0.25">
      <c r="A127" s="17" t="s">
        <v>488</v>
      </c>
      <c r="B127" s="17" t="s">
        <v>511</v>
      </c>
      <c r="C127" s="18">
        <v>0.54747812545132102</v>
      </c>
      <c r="D127" s="18">
        <v>0.49020787522360398</v>
      </c>
      <c r="E127" s="18">
        <v>0.60351826136868703</v>
      </c>
      <c r="F127" s="19"/>
      <c r="G127" s="18">
        <v>0.56420488343731101</v>
      </c>
      <c r="H127" s="18">
        <v>0.49585382356799801</v>
      </c>
      <c r="I127" s="18">
        <v>0.63020015149551201</v>
      </c>
      <c r="J127" s="19"/>
      <c r="K127" s="18">
        <v>0.525656850695289</v>
      </c>
      <c r="L127" s="18">
        <v>0.44812123007558202</v>
      </c>
      <c r="M127" s="18">
        <v>0.60197469991219799</v>
      </c>
      <c r="N127" s="19"/>
    </row>
    <row r="128" spans="1:14" ht="57" x14ac:dyDescent="0.25">
      <c r="A128" s="17" t="s">
        <v>488</v>
      </c>
      <c r="B128" s="17" t="s">
        <v>512</v>
      </c>
      <c r="C128" s="18">
        <v>0.24355462685902801</v>
      </c>
      <c r="D128" s="18">
        <v>0.19339045277401901</v>
      </c>
      <c r="E128" s="18">
        <v>0.30186141157357399</v>
      </c>
      <c r="F128" s="19"/>
      <c r="G128" s="18">
        <v>0.246018001425168</v>
      </c>
      <c r="H128" s="18">
        <v>0.19377229804867999</v>
      </c>
      <c r="I128" s="18">
        <v>0.30698662828831802</v>
      </c>
      <c r="J128" s="19"/>
      <c r="K128" s="18">
        <v>0.240340975218956</v>
      </c>
      <c r="L128" s="18">
        <v>0.17356487138827301</v>
      </c>
      <c r="M128" s="18">
        <v>0.32277412681861201</v>
      </c>
      <c r="N128" s="19"/>
    </row>
    <row r="129" spans="1:14" ht="28.5" x14ac:dyDescent="0.25">
      <c r="A129" s="17" t="s">
        <v>488</v>
      </c>
      <c r="B129" s="17" t="s">
        <v>513</v>
      </c>
      <c r="C129" s="18">
        <v>5.4292613440768004E-3</v>
      </c>
      <c r="D129" s="18">
        <v>2.3489346736131002E-3</v>
      </c>
      <c r="E129" s="18">
        <v>1.2498435798216301E-2</v>
      </c>
      <c r="F129" s="19"/>
      <c r="G129" s="18">
        <v>4.8000660542743996E-3</v>
      </c>
      <c r="H129" s="18">
        <v>1.1742518951210999E-3</v>
      </c>
      <c r="I129" s="18">
        <v>1.9404046503405398E-2</v>
      </c>
      <c r="J129" s="24" t="s">
        <v>501</v>
      </c>
      <c r="K129" s="18">
        <v>6.2500924522616002E-3</v>
      </c>
      <c r="L129" s="18">
        <v>2.4850160367276002E-3</v>
      </c>
      <c r="M129" s="18">
        <v>1.5630294201423901E-2</v>
      </c>
      <c r="N129" s="19"/>
    </row>
    <row r="130" spans="1:14" ht="71.25" x14ac:dyDescent="0.25">
      <c r="A130" s="17" t="s">
        <v>488</v>
      </c>
      <c r="B130" s="17" t="s">
        <v>514</v>
      </c>
      <c r="C130" s="18">
        <v>3.870074848651E-3</v>
      </c>
      <c r="D130" s="18">
        <v>1.2770774992620999E-3</v>
      </c>
      <c r="E130" s="18">
        <v>1.16664323066566E-2</v>
      </c>
      <c r="F130" s="19"/>
      <c r="G130" s="18">
        <v>5.5876924303156E-3</v>
      </c>
      <c r="H130" s="18">
        <v>1.5374196277519001E-3</v>
      </c>
      <c r="I130" s="18">
        <v>2.0093519186390501E-2</v>
      </c>
      <c r="J130" s="24" t="s">
        <v>501</v>
      </c>
      <c r="K130" s="18">
        <v>1.6293175419042E-3</v>
      </c>
      <c r="L130" s="18">
        <v>2.250545395357E-4</v>
      </c>
      <c r="M130" s="18">
        <v>1.1693218767755901E-2</v>
      </c>
      <c r="N130" s="24" t="s">
        <v>501</v>
      </c>
    </row>
    <row r="131" spans="1:14" ht="28.5" x14ac:dyDescent="0.25">
      <c r="A131" s="17" t="s">
        <v>488</v>
      </c>
      <c r="B131" s="17" t="s">
        <v>515</v>
      </c>
      <c r="C131" s="18">
        <v>3.3600992422406998E-3</v>
      </c>
      <c r="D131" s="18">
        <v>1.0291024196982001E-3</v>
      </c>
      <c r="E131" s="18">
        <v>1.0913304325314999E-2</v>
      </c>
      <c r="F131" s="19"/>
      <c r="G131" s="18">
        <v>2.6440770017863002E-3</v>
      </c>
      <c r="H131" s="18">
        <v>3.6506878131040003E-4</v>
      </c>
      <c r="I131" s="18">
        <v>1.8881481002855399E-2</v>
      </c>
      <c r="J131" s="24" t="s">
        <v>501</v>
      </c>
      <c r="K131" s="18">
        <v>4.2942024350691999E-3</v>
      </c>
      <c r="L131" s="18">
        <v>1.0309951504695999E-3</v>
      </c>
      <c r="M131" s="18">
        <v>1.7702771583792899E-2</v>
      </c>
      <c r="N131" s="24" t="s">
        <v>501</v>
      </c>
    </row>
    <row r="132" spans="1:14" ht="42.75" x14ac:dyDescent="0.25">
      <c r="A132" s="17" t="s">
        <v>488</v>
      </c>
      <c r="B132" s="17" t="s">
        <v>516</v>
      </c>
      <c r="C132" s="18">
        <v>4.1671464590844996E-3</v>
      </c>
      <c r="D132" s="18">
        <v>1.2121526092827E-3</v>
      </c>
      <c r="E132" s="18">
        <v>1.42232598494488E-2</v>
      </c>
      <c r="F132" s="19"/>
      <c r="G132" s="18">
        <v>3.8918941731997002E-3</v>
      </c>
      <c r="H132" s="18">
        <v>5.3994926236860001E-4</v>
      </c>
      <c r="I132" s="18">
        <v>2.7480209059341999E-2</v>
      </c>
      <c r="J132" s="24" t="s">
        <v>501</v>
      </c>
      <c r="K132" s="18">
        <v>4.5262331250451003E-3</v>
      </c>
      <c r="L132" s="18">
        <v>1.0808353638597E-3</v>
      </c>
      <c r="M132" s="18">
        <v>1.8748449320566699E-2</v>
      </c>
      <c r="N132" s="24" t="s">
        <v>501</v>
      </c>
    </row>
    <row r="133" spans="1:14" x14ac:dyDescent="0.25">
      <c r="A133" s="17" t="s">
        <v>488</v>
      </c>
      <c r="B133" s="17" t="s">
        <v>517</v>
      </c>
      <c r="C133" s="18">
        <v>1.54702274750525E-2</v>
      </c>
      <c r="D133" s="18">
        <v>8.8749172206140006E-3</v>
      </c>
      <c r="E133" s="18">
        <v>2.68340817526285E-2</v>
      </c>
      <c r="F133" s="19"/>
      <c r="G133" s="18">
        <v>1.7848398471904101E-2</v>
      </c>
      <c r="H133" s="18">
        <v>8.3478257735775992E-3</v>
      </c>
      <c r="I133" s="18">
        <v>3.7749866496598401E-2</v>
      </c>
      <c r="J133" s="19"/>
      <c r="K133" s="18">
        <v>1.23677301003317E-2</v>
      </c>
      <c r="L133" s="18">
        <v>5.8063510886647001E-3</v>
      </c>
      <c r="M133" s="18">
        <v>2.61486819865017E-2</v>
      </c>
      <c r="N133" s="19"/>
    </row>
    <row r="134" spans="1:14" x14ac:dyDescent="0.25">
      <c r="A134" s="17" t="s">
        <v>488</v>
      </c>
      <c r="B134" s="17" t="s">
        <v>518</v>
      </c>
      <c r="C134" s="18">
        <v>4.1206342599148004E-3</v>
      </c>
      <c r="D134" s="18">
        <v>5.7761074921210001E-4</v>
      </c>
      <c r="E134" s="18">
        <v>2.8770688725077001E-2</v>
      </c>
      <c r="F134" s="24" t="s">
        <v>501</v>
      </c>
      <c r="G134" s="18">
        <v>7.2792422140777998E-3</v>
      </c>
      <c r="H134" s="18">
        <v>1.0228565242314999E-3</v>
      </c>
      <c r="I134" s="18">
        <v>4.9892112248274299E-2</v>
      </c>
      <c r="J134" s="24" t="s">
        <v>501</v>
      </c>
      <c r="K134" s="18">
        <v>0</v>
      </c>
      <c r="L134" s="19"/>
      <c r="M134" s="19"/>
      <c r="N134" s="19"/>
    </row>
    <row r="135" spans="1:14" x14ac:dyDescent="0.25">
      <c r="A135" s="17" t="s">
        <v>488</v>
      </c>
      <c r="B135" s="17" t="s">
        <v>519</v>
      </c>
      <c r="C135" s="18">
        <v>1.1666714855758E-3</v>
      </c>
      <c r="D135" s="18">
        <v>1.6247564370440001E-4</v>
      </c>
      <c r="E135" s="18">
        <v>8.3257110770861998E-3</v>
      </c>
      <c r="F135" s="19"/>
      <c r="G135" s="18">
        <v>0</v>
      </c>
      <c r="H135" s="19"/>
      <c r="I135" s="19"/>
      <c r="J135" s="19"/>
      <c r="K135" s="18">
        <v>2.6886794597510001E-3</v>
      </c>
      <c r="L135" s="18">
        <v>3.6521486486899997E-4</v>
      </c>
      <c r="M135" s="18">
        <v>1.9505392117361801E-2</v>
      </c>
      <c r="N135" s="24" t="s">
        <v>501</v>
      </c>
    </row>
    <row r="136" spans="1:14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</row>
    <row r="137" spans="1:14" x14ac:dyDescent="0.25">
      <c r="A137" s="20" t="s">
        <v>489</v>
      </c>
      <c r="B137" s="20" t="s">
        <v>509</v>
      </c>
      <c r="C137" s="21">
        <v>0.15247696749641401</v>
      </c>
      <c r="D137" s="21">
        <v>0.13253366615489601</v>
      </c>
      <c r="E137" s="21">
        <v>0.174816501567294</v>
      </c>
      <c r="F137" s="22"/>
      <c r="G137" s="21">
        <v>0.132829674856424</v>
      </c>
      <c r="H137" s="21">
        <v>0.11077491331850101</v>
      </c>
      <c r="I137" s="21">
        <v>0.15849279677851</v>
      </c>
      <c r="J137" s="22"/>
      <c r="K137" s="21">
        <v>0.17598263512890899</v>
      </c>
      <c r="L137" s="21">
        <v>0.14757064133509601</v>
      </c>
      <c r="M137" s="21">
        <v>0.20852667630486199</v>
      </c>
      <c r="N137" s="22"/>
    </row>
    <row r="138" spans="1:14" ht="42.75" x14ac:dyDescent="0.25">
      <c r="A138" s="20" t="s">
        <v>489</v>
      </c>
      <c r="B138" s="20" t="s">
        <v>510</v>
      </c>
      <c r="C138" s="21">
        <v>2.72604120988315E-2</v>
      </c>
      <c r="D138" s="21">
        <v>2.0042870738604699E-2</v>
      </c>
      <c r="E138" s="21">
        <v>3.6978950644969803E-2</v>
      </c>
      <c r="F138" s="22"/>
      <c r="G138" s="21">
        <v>3.5658640791091899E-2</v>
      </c>
      <c r="H138" s="21">
        <v>2.4464585906196198E-2</v>
      </c>
      <c r="I138" s="21">
        <v>5.1703201786643997E-2</v>
      </c>
      <c r="J138" s="22"/>
      <c r="K138" s="21">
        <v>1.7212922301679801E-2</v>
      </c>
      <c r="L138" s="21">
        <v>9.8554659272578997E-3</v>
      </c>
      <c r="M138" s="21">
        <v>2.98971343352194E-2</v>
      </c>
      <c r="N138" s="22"/>
    </row>
    <row r="139" spans="1:14" ht="57" x14ac:dyDescent="0.25">
      <c r="A139" s="20" t="s">
        <v>489</v>
      </c>
      <c r="B139" s="20" t="s">
        <v>511</v>
      </c>
      <c r="C139" s="21">
        <v>0.51946421469561399</v>
      </c>
      <c r="D139" s="21">
        <v>0.49051568314419902</v>
      </c>
      <c r="E139" s="21">
        <v>0.54828264472767496</v>
      </c>
      <c r="F139" s="22"/>
      <c r="G139" s="21">
        <v>0.51991758054063797</v>
      </c>
      <c r="H139" s="21">
        <v>0.48478979315263199</v>
      </c>
      <c r="I139" s="21">
        <v>0.55484953310129304</v>
      </c>
      <c r="J139" s="22"/>
      <c r="K139" s="21">
        <v>0.51892181595069098</v>
      </c>
      <c r="L139" s="21">
        <v>0.47870866637880199</v>
      </c>
      <c r="M139" s="21">
        <v>0.55889131239892098</v>
      </c>
      <c r="N139" s="22"/>
    </row>
    <row r="140" spans="1:14" ht="57" x14ac:dyDescent="0.25">
      <c r="A140" s="20" t="s">
        <v>489</v>
      </c>
      <c r="B140" s="20" t="s">
        <v>512</v>
      </c>
      <c r="C140" s="21">
        <v>0.26068153397495403</v>
      </c>
      <c r="D140" s="21">
        <v>0.23626698082579101</v>
      </c>
      <c r="E140" s="21">
        <v>0.28667198079082001</v>
      </c>
      <c r="F140" s="22"/>
      <c r="G140" s="21">
        <v>0.27620368145146101</v>
      </c>
      <c r="H140" s="21">
        <v>0.24572531749743701</v>
      </c>
      <c r="I140" s="21">
        <v>0.30891415538105299</v>
      </c>
      <c r="J140" s="22"/>
      <c r="K140" s="21">
        <v>0.242111115840972</v>
      </c>
      <c r="L140" s="21">
        <v>0.21091239474708101</v>
      </c>
      <c r="M140" s="21">
        <v>0.27630883575384302</v>
      </c>
      <c r="N140" s="22"/>
    </row>
    <row r="141" spans="1:14" ht="28.5" x14ac:dyDescent="0.25">
      <c r="A141" s="20" t="s">
        <v>489</v>
      </c>
      <c r="B141" s="20" t="s">
        <v>513</v>
      </c>
      <c r="C141" s="21">
        <v>1.5084842220473399E-2</v>
      </c>
      <c r="D141" s="21">
        <v>9.7304668333220001E-3</v>
      </c>
      <c r="E141" s="21">
        <v>2.33161923898994E-2</v>
      </c>
      <c r="F141" s="22"/>
      <c r="G141" s="21">
        <v>8.8603771574376003E-3</v>
      </c>
      <c r="H141" s="21">
        <v>4.3749046847936001E-3</v>
      </c>
      <c r="I141" s="21">
        <v>1.7862178130551201E-2</v>
      </c>
      <c r="J141" s="22"/>
      <c r="K141" s="21">
        <v>2.25316802985095E-2</v>
      </c>
      <c r="L141" s="21">
        <v>1.3251035111296199E-2</v>
      </c>
      <c r="M141" s="21">
        <v>3.8061505198060099E-2</v>
      </c>
      <c r="N141" s="22"/>
    </row>
    <row r="142" spans="1:14" ht="71.25" x14ac:dyDescent="0.25">
      <c r="A142" s="20" t="s">
        <v>489</v>
      </c>
      <c r="B142" s="20" t="s">
        <v>514</v>
      </c>
      <c r="C142" s="21">
        <v>8.532708937534E-4</v>
      </c>
      <c r="D142" s="21">
        <v>2.1089423363640001E-4</v>
      </c>
      <c r="E142" s="21">
        <v>3.4455617978723999E-3</v>
      </c>
      <c r="F142" s="22"/>
      <c r="G142" s="21">
        <v>1.5664802870310999E-3</v>
      </c>
      <c r="H142" s="21">
        <v>3.8597949408100002E-4</v>
      </c>
      <c r="I142" s="21">
        <v>6.3346092739419001E-3</v>
      </c>
      <c r="J142" s="22"/>
      <c r="K142" s="21">
        <v>0</v>
      </c>
      <c r="L142" s="22"/>
      <c r="M142" s="22"/>
      <c r="N142" s="22"/>
    </row>
    <row r="143" spans="1:14" ht="28.5" x14ac:dyDescent="0.25">
      <c r="A143" s="20" t="s">
        <v>489</v>
      </c>
      <c r="B143" s="20" t="s">
        <v>515</v>
      </c>
      <c r="C143" s="21">
        <v>1.4322016025357001E-3</v>
      </c>
      <c r="D143" s="21">
        <v>5.1401841458760002E-4</v>
      </c>
      <c r="E143" s="21">
        <v>3.9839836591901998E-3</v>
      </c>
      <c r="F143" s="22"/>
      <c r="G143" s="21">
        <v>9.5473040641969997E-4</v>
      </c>
      <c r="H143" s="21">
        <v>2.2850890059349999E-4</v>
      </c>
      <c r="I143" s="21">
        <v>3.9797607457867003E-3</v>
      </c>
      <c r="J143" s="22"/>
      <c r="K143" s="21">
        <v>2.0034395560614999E-3</v>
      </c>
      <c r="L143" s="21">
        <v>4.9800911447700003E-4</v>
      </c>
      <c r="M143" s="21">
        <v>8.0231022989969009E-3</v>
      </c>
      <c r="N143" s="22"/>
    </row>
    <row r="144" spans="1:14" ht="42.75" x14ac:dyDescent="0.25">
      <c r="A144" s="20" t="s">
        <v>489</v>
      </c>
      <c r="B144" s="20" t="s">
        <v>516</v>
      </c>
      <c r="C144" s="21">
        <v>1.6012741156764001E-3</v>
      </c>
      <c r="D144" s="21">
        <v>4.3827155398310001E-4</v>
      </c>
      <c r="E144" s="21">
        <v>5.8324263064410999E-3</v>
      </c>
      <c r="F144" s="22"/>
      <c r="G144" s="21">
        <v>2.7035920721324002E-3</v>
      </c>
      <c r="H144" s="21">
        <v>6.6673466230719996E-4</v>
      </c>
      <c r="I144" s="21">
        <v>1.0895156126343401E-2</v>
      </c>
      <c r="J144" s="22"/>
      <c r="K144" s="21">
        <v>2.8248073357720001E-4</v>
      </c>
      <c r="L144" s="21">
        <v>3.9545935932786799E-5</v>
      </c>
      <c r="M144" s="21">
        <v>2.0147823338862001E-3</v>
      </c>
      <c r="N144" s="22"/>
    </row>
    <row r="145" spans="1:14" x14ac:dyDescent="0.25">
      <c r="A145" s="20" t="s">
        <v>489</v>
      </c>
      <c r="B145" s="20" t="s">
        <v>517</v>
      </c>
      <c r="C145" s="21">
        <v>1.67452373873592E-2</v>
      </c>
      <c r="D145" s="21">
        <v>1.1503184936317299E-2</v>
      </c>
      <c r="E145" s="21">
        <v>2.4317350487224901E-2</v>
      </c>
      <c r="F145" s="22"/>
      <c r="G145" s="21">
        <v>1.54345192996427E-2</v>
      </c>
      <c r="H145" s="21">
        <v>9.6216620519146995E-3</v>
      </c>
      <c r="I145" s="21">
        <v>2.4671688373378301E-2</v>
      </c>
      <c r="J145" s="22"/>
      <c r="K145" s="21">
        <v>1.83133569392132E-2</v>
      </c>
      <c r="L145" s="21">
        <v>1.01097520329132E-2</v>
      </c>
      <c r="M145" s="21">
        <v>3.2952216509215697E-2</v>
      </c>
      <c r="N145" s="22"/>
    </row>
    <row r="146" spans="1:14" x14ac:dyDescent="0.25">
      <c r="A146" s="20" t="s">
        <v>489</v>
      </c>
      <c r="B146" s="20" t="s">
        <v>518</v>
      </c>
      <c r="C146" s="21">
        <v>3.4416876171189E-3</v>
      </c>
      <c r="D146" s="21">
        <v>1.5235298003551999E-3</v>
      </c>
      <c r="E146" s="21">
        <v>7.7560891166398001E-3</v>
      </c>
      <c r="F146" s="22"/>
      <c r="G146" s="21">
        <v>4.1113185160670997E-3</v>
      </c>
      <c r="H146" s="21">
        <v>1.3798526024791E-3</v>
      </c>
      <c r="I146" s="21">
        <v>1.2183846139595901E-2</v>
      </c>
      <c r="J146" s="22"/>
      <c r="K146" s="21">
        <v>2.6405532503875001E-3</v>
      </c>
      <c r="L146" s="21">
        <v>8.3502541981809997E-4</v>
      </c>
      <c r="M146" s="21">
        <v>8.3175720571029999E-3</v>
      </c>
      <c r="N146" s="22"/>
    </row>
    <row r="147" spans="1:14" x14ac:dyDescent="0.25">
      <c r="A147" s="20" t="s">
        <v>489</v>
      </c>
      <c r="B147" s="20" t="s">
        <v>519</v>
      </c>
      <c r="C147" s="21">
        <v>9.5835789726970001E-4</v>
      </c>
      <c r="D147" s="21">
        <v>2.2966653333380001E-4</v>
      </c>
      <c r="E147" s="21">
        <v>3.9898316666413004E-3</v>
      </c>
      <c r="F147" s="22"/>
      <c r="G147" s="21">
        <v>1.7594046216552E-3</v>
      </c>
      <c r="H147" s="21">
        <v>4.2086205763020002E-4</v>
      </c>
      <c r="I147" s="21">
        <v>7.3239597890052003E-3</v>
      </c>
      <c r="J147" s="22"/>
      <c r="K147" s="21">
        <v>0</v>
      </c>
      <c r="L147" s="22"/>
      <c r="M147" s="22"/>
      <c r="N147" s="22"/>
    </row>
    <row r="148" spans="1:14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</row>
    <row r="149" spans="1:14" x14ac:dyDescent="0.25">
      <c r="A149" s="17" t="s">
        <v>490</v>
      </c>
      <c r="B149" s="17" t="s">
        <v>509</v>
      </c>
      <c r="C149" s="18">
        <v>0.12096726218574901</v>
      </c>
      <c r="D149" s="18">
        <v>9.5588380636498799E-2</v>
      </c>
      <c r="E149" s="18">
        <v>0.15195219168243301</v>
      </c>
      <c r="F149" s="19"/>
      <c r="G149" s="18">
        <v>9.8015488246338794E-2</v>
      </c>
      <c r="H149" s="18">
        <v>7.3583497629385305E-2</v>
      </c>
      <c r="I149" s="18">
        <v>0.12942633043903301</v>
      </c>
      <c r="J149" s="19"/>
      <c r="K149" s="18">
        <v>0.15074787563832601</v>
      </c>
      <c r="L149" s="18">
        <v>0.11223546615324299</v>
      </c>
      <c r="M149" s="18">
        <v>0.19950560052365701</v>
      </c>
      <c r="N149" s="19"/>
    </row>
    <row r="150" spans="1:14" ht="42.75" x14ac:dyDescent="0.25">
      <c r="A150" s="17" t="s">
        <v>490</v>
      </c>
      <c r="B150" s="17" t="s">
        <v>510</v>
      </c>
      <c r="C150" s="18">
        <v>4.0893590893399799E-2</v>
      </c>
      <c r="D150" s="18">
        <v>2.6497058131887199E-2</v>
      </c>
      <c r="E150" s="18">
        <v>6.2609071837431196E-2</v>
      </c>
      <c r="F150" s="19"/>
      <c r="G150" s="18">
        <v>3.9738962431249698E-2</v>
      </c>
      <c r="H150" s="18">
        <v>2.3385890592582802E-2</v>
      </c>
      <c r="I150" s="18">
        <v>6.6745731561259805E-2</v>
      </c>
      <c r="J150" s="19"/>
      <c r="K150" s="18">
        <v>4.2391755871994001E-2</v>
      </c>
      <c r="L150" s="18">
        <v>2.3983963846961501E-2</v>
      </c>
      <c r="M150" s="18">
        <v>7.3858486249787095E-2</v>
      </c>
      <c r="N150" s="19"/>
    </row>
    <row r="151" spans="1:14" ht="57" x14ac:dyDescent="0.25">
      <c r="A151" s="17" t="s">
        <v>490</v>
      </c>
      <c r="B151" s="17" t="s">
        <v>511</v>
      </c>
      <c r="C151" s="18">
        <v>0.51609300097505595</v>
      </c>
      <c r="D151" s="18">
        <v>0.47236661007883901</v>
      </c>
      <c r="E151" s="18">
        <v>0.55957435925599497</v>
      </c>
      <c r="F151" s="19"/>
      <c r="G151" s="18">
        <v>0.54586004425959</v>
      </c>
      <c r="H151" s="18">
        <v>0.49498699358738701</v>
      </c>
      <c r="I151" s="18">
        <v>0.59579321925875295</v>
      </c>
      <c r="J151" s="19"/>
      <c r="K151" s="18">
        <v>0.47746937161974101</v>
      </c>
      <c r="L151" s="18">
        <v>0.41425356417694098</v>
      </c>
      <c r="M151" s="18">
        <v>0.54141528267772898</v>
      </c>
      <c r="N151" s="19"/>
    </row>
    <row r="152" spans="1:14" ht="57" x14ac:dyDescent="0.25">
      <c r="A152" s="17" t="s">
        <v>490</v>
      </c>
      <c r="B152" s="17" t="s">
        <v>512</v>
      </c>
      <c r="C152" s="18">
        <v>0.27345137570281602</v>
      </c>
      <c r="D152" s="18">
        <v>0.23803377712071699</v>
      </c>
      <c r="E152" s="18">
        <v>0.31198113514484599</v>
      </c>
      <c r="F152" s="19"/>
      <c r="G152" s="18">
        <v>0.27440886243003099</v>
      </c>
      <c r="H152" s="18">
        <v>0.231827338717215</v>
      </c>
      <c r="I152" s="18">
        <v>0.32153787293614999</v>
      </c>
      <c r="J152" s="19"/>
      <c r="K152" s="18">
        <v>0.272209008024203</v>
      </c>
      <c r="L152" s="18">
        <v>0.22034943041001501</v>
      </c>
      <c r="M152" s="18">
        <v>0.33109067670040898</v>
      </c>
      <c r="N152" s="19"/>
    </row>
    <row r="153" spans="1:14" ht="28.5" x14ac:dyDescent="0.25">
      <c r="A153" s="17" t="s">
        <v>490</v>
      </c>
      <c r="B153" s="17" t="s">
        <v>513</v>
      </c>
      <c r="C153" s="18">
        <v>7.9277701132679998E-3</v>
      </c>
      <c r="D153" s="18">
        <v>3.8102468882141001E-3</v>
      </c>
      <c r="E153" s="18">
        <v>1.6421524757991E-2</v>
      </c>
      <c r="F153" s="19"/>
      <c r="G153" s="18">
        <v>7.4583559197075001E-3</v>
      </c>
      <c r="H153" s="18">
        <v>3.3647944239457001E-3</v>
      </c>
      <c r="I153" s="18">
        <v>1.6449886858409202E-2</v>
      </c>
      <c r="J153" s="19"/>
      <c r="K153" s="18">
        <v>8.5368490752900008E-3</v>
      </c>
      <c r="L153" s="18">
        <v>2.3846476232244999E-3</v>
      </c>
      <c r="M153" s="18">
        <v>3.00826231174493E-2</v>
      </c>
      <c r="N153" s="24" t="s">
        <v>501</v>
      </c>
    </row>
    <row r="154" spans="1:14" ht="71.25" x14ac:dyDescent="0.25">
      <c r="A154" s="17" t="s">
        <v>490</v>
      </c>
      <c r="B154" s="17" t="s">
        <v>514</v>
      </c>
      <c r="C154" s="18">
        <v>6.4831233736295998E-3</v>
      </c>
      <c r="D154" s="18">
        <v>1.7849594758651999E-3</v>
      </c>
      <c r="E154" s="18">
        <v>2.3259115245417E-2</v>
      </c>
      <c r="F154" s="24" t="s">
        <v>501</v>
      </c>
      <c r="G154" s="18">
        <v>4.1272077357773001E-3</v>
      </c>
      <c r="H154" s="18">
        <v>6.7978066774949995E-4</v>
      </c>
      <c r="I154" s="18">
        <v>2.4627000390888099E-2</v>
      </c>
      <c r="J154" s="24" t="s">
        <v>501</v>
      </c>
      <c r="K154" s="18">
        <v>9.5399944077804999E-3</v>
      </c>
      <c r="L154" s="18">
        <v>1.6773061496694001E-3</v>
      </c>
      <c r="M154" s="18">
        <v>5.2328556128453302E-2</v>
      </c>
      <c r="N154" s="24" t="s">
        <v>501</v>
      </c>
    </row>
    <row r="155" spans="1:14" ht="28.5" x14ac:dyDescent="0.25">
      <c r="A155" s="17" t="s">
        <v>490</v>
      </c>
      <c r="B155" s="17" t="s">
        <v>515</v>
      </c>
      <c r="C155" s="18">
        <v>4.0689736496425004E-3</v>
      </c>
      <c r="D155" s="18">
        <v>1.4924877515640001E-3</v>
      </c>
      <c r="E155" s="18">
        <v>1.1044059428201801E-2</v>
      </c>
      <c r="F155" s="19"/>
      <c r="G155" s="18">
        <v>5.5842272984197002E-3</v>
      </c>
      <c r="H155" s="18">
        <v>1.6288162207994E-3</v>
      </c>
      <c r="I155" s="18">
        <v>1.89625056900668E-2</v>
      </c>
      <c r="J155" s="19"/>
      <c r="K155" s="18">
        <v>2.1028867007223001E-3</v>
      </c>
      <c r="L155" s="18">
        <v>5.1407620695710003E-4</v>
      </c>
      <c r="M155" s="18">
        <v>8.5600403826718002E-3</v>
      </c>
      <c r="N155" s="19"/>
    </row>
    <row r="156" spans="1:14" ht="42.75" x14ac:dyDescent="0.25">
      <c r="A156" s="17" t="s">
        <v>490</v>
      </c>
      <c r="B156" s="17" t="s">
        <v>516</v>
      </c>
      <c r="C156" s="18">
        <v>8.8933449915267002E-3</v>
      </c>
      <c r="D156" s="18">
        <v>3.6863918249034002E-3</v>
      </c>
      <c r="E156" s="18">
        <v>2.1297794387955999E-2</v>
      </c>
      <c r="F156" s="19"/>
      <c r="G156" s="18">
        <v>7.8439367639563991E-3</v>
      </c>
      <c r="H156" s="18">
        <v>2.1264739855131999E-3</v>
      </c>
      <c r="I156" s="18">
        <v>2.8494999463499499E-2</v>
      </c>
      <c r="J156" s="24" t="s">
        <v>501</v>
      </c>
      <c r="K156" s="18">
        <v>1.02549835673391E-2</v>
      </c>
      <c r="L156" s="18">
        <v>3.097338462698E-3</v>
      </c>
      <c r="M156" s="18">
        <v>3.3399085962592903E-2</v>
      </c>
      <c r="N156" s="24" t="s">
        <v>501</v>
      </c>
    </row>
    <row r="157" spans="1:14" x14ac:dyDescent="0.25">
      <c r="A157" s="17" t="s">
        <v>490</v>
      </c>
      <c r="B157" s="17" t="s">
        <v>517</v>
      </c>
      <c r="C157" s="18">
        <v>1.4041082598974E-2</v>
      </c>
      <c r="D157" s="18">
        <v>9.4533139180537004E-3</v>
      </c>
      <c r="E157" s="18">
        <v>2.0808560021852801E-2</v>
      </c>
      <c r="F157" s="19"/>
      <c r="G157" s="18">
        <v>1.2629989354779899E-2</v>
      </c>
      <c r="H157" s="18">
        <v>7.3639388991409999E-3</v>
      </c>
      <c r="I157" s="18">
        <v>2.15799930868961E-2</v>
      </c>
      <c r="J157" s="19"/>
      <c r="K157" s="18">
        <v>1.5872018306245499E-2</v>
      </c>
      <c r="L157" s="18">
        <v>9.0963710388577996E-3</v>
      </c>
      <c r="M157" s="18">
        <v>2.75543234916968E-2</v>
      </c>
      <c r="N157" s="19"/>
    </row>
    <row r="158" spans="1:14" x14ac:dyDescent="0.25">
      <c r="A158" s="17" t="s">
        <v>490</v>
      </c>
      <c r="B158" s="17" t="s">
        <v>518</v>
      </c>
      <c r="C158" s="18">
        <v>5.6208646352181001E-3</v>
      </c>
      <c r="D158" s="18">
        <v>2.2173775947558001E-3</v>
      </c>
      <c r="E158" s="18">
        <v>1.41742048642253E-2</v>
      </c>
      <c r="F158" s="19"/>
      <c r="G158" s="18">
        <v>3.627744718412E-3</v>
      </c>
      <c r="H158" s="18">
        <v>8.8026228797050002E-4</v>
      </c>
      <c r="I158" s="18">
        <v>1.4823463475727E-2</v>
      </c>
      <c r="J158" s="19"/>
      <c r="K158" s="18">
        <v>8.2069973656873005E-3</v>
      </c>
      <c r="L158" s="18">
        <v>2.3179124164739002E-3</v>
      </c>
      <c r="M158" s="18">
        <v>2.8629039466678899E-2</v>
      </c>
      <c r="N158" s="24" t="s">
        <v>501</v>
      </c>
    </row>
    <row r="159" spans="1:14" x14ac:dyDescent="0.25">
      <c r="A159" s="17" t="s">
        <v>490</v>
      </c>
      <c r="B159" s="17" t="s">
        <v>519</v>
      </c>
      <c r="C159" s="18">
        <v>4.799827208594E-4</v>
      </c>
      <c r="D159" s="18">
        <v>1.094659101113E-4</v>
      </c>
      <c r="E159" s="18">
        <v>2.1019769115110001E-3</v>
      </c>
      <c r="F159" s="19"/>
      <c r="G159" s="18">
        <v>0</v>
      </c>
      <c r="H159" s="19"/>
      <c r="I159" s="19"/>
      <c r="J159" s="19"/>
      <c r="K159" s="18">
        <v>1.1027746632846999E-3</v>
      </c>
      <c r="L159" s="18">
        <v>2.5056602110970001E-4</v>
      </c>
      <c r="M159" s="18">
        <v>4.8394287075339999E-3</v>
      </c>
      <c r="N159" s="19"/>
    </row>
    <row r="160" spans="1:14" x14ac:dyDescent="0.25">
      <c r="A160" s="17" t="s">
        <v>490</v>
      </c>
      <c r="B160" s="17" t="s">
        <v>520</v>
      </c>
      <c r="C160" s="18">
        <v>1.0796281598594E-3</v>
      </c>
      <c r="D160" s="18">
        <v>2.7995683217690002E-4</v>
      </c>
      <c r="E160" s="18">
        <v>4.1539970165643996E-3</v>
      </c>
      <c r="F160" s="19"/>
      <c r="G160" s="18">
        <v>7.0518084173769996E-4</v>
      </c>
      <c r="H160" s="18">
        <v>1.69587627217E-4</v>
      </c>
      <c r="I160" s="18">
        <v>2.9273370298260998E-3</v>
      </c>
      <c r="J160" s="19"/>
      <c r="K160" s="18">
        <v>1.5654847593873E-3</v>
      </c>
      <c r="L160" s="18">
        <v>2.1840699410910001E-4</v>
      </c>
      <c r="M160" s="18">
        <v>1.1128508647723599E-2</v>
      </c>
      <c r="N160" s="24" t="s">
        <v>501</v>
      </c>
    </row>
    <row r="161" spans="1:14" x14ac:dyDescent="0.25">
      <c r="A161" s="20" t="s">
        <v>491</v>
      </c>
      <c r="B161" s="20" t="s">
        <v>509</v>
      </c>
      <c r="C161" s="21">
        <v>0.16808729093989799</v>
      </c>
      <c r="D161" s="21">
        <v>0.13201405804210001</v>
      </c>
      <c r="E161" s="21">
        <v>0.21161448194971699</v>
      </c>
      <c r="F161" s="22"/>
      <c r="G161" s="21">
        <v>0.10338813865534099</v>
      </c>
      <c r="H161" s="21">
        <v>7.0741968722720303E-2</v>
      </c>
      <c r="I161" s="21">
        <v>0.148689308712839</v>
      </c>
      <c r="J161" s="22"/>
      <c r="K161" s="21">
        <v>0.248080310318959</v>
      </c>
      <c r="L161" s="21">
        <v>0.180925181996441</v>
      </c>
      <c r="M161" s="21">
        <v>0.33011562566215702</v>
      </c>
      <c r="N161" s="22"/>
    </row>
    <row r="162" spans="1:14" ht="42.75" x14ac:dyDescent="0.25">
      <c r="A162" s="20" t="s">
        <v>491</v>
      </c>
      <c r="B162" s="20" t="s">
        <v>510</v>
      </c>
      <c r="C162" s="21">
        <v>3.9427001014063399E-2</v>
      </c>
      <c r="D162" s="21">
        <v>2.3117286813867099E-2</v>
      </c>
      <c r="E162" s="21">
        <v>6.6460699434071097E-2</v>
      </c>
      <c r="F162" s="22"/>
      <c r="G162" s="21">
        <v>4.1376572485858798E-2</v>
      </c>
      <c r="H162" s="21">
        <v>1.9730283096644902E-2</v>
      </c>
      <c r="I162" s="21">
        <v>8.4718793496830397E-2</v>
      </c>
      <c r="J162" s="24" t="s">
        <v>501</v>
      </c>
      <c r="K162" s="21">
        <v>3.7016581356039399E-2</v>
      </c>
      <c r="L162" s="21">
        <v>1.86660551367459E-2</v>
      </c>
      <c r="M162" s="21">
        <v>7.20823148941728E-2</v>
      </c>
      <c r="N162" s="24" t="s">
        <v>501</v>
      </c>
    </row>
    <row r="163" spans="1:14" ht="57" x14ac:dyDescent="0.25">
      <c r="A163" s="20" t="s">
        <v>491</v>
      </c>
      <c r="B163" s="20" t="s">
        <v>511</v>
      </c>
      <c r="C163" s="21">
        <v>0.51196112457351195</v>
      </c>
      <c r="D163" s="21">
        <v>0.46076218878703401</v>
      </c>
      <c r="E163" s="21">
        <v>0.56291030847604195</v>
      </c>
      <c r="F163" s="22"/>
      <c r="G163" s="21">
        <v>0.55836461920396396</v>
      </c>
      <c r="H163" s="21">
        <v>0.49639086181896103</v>
      </c>
      <c r="I163" s="21">
        <v>0.61857210998589796</v>
      </c>
      <c r="J163" s="22"/>
      <c r="K163" s="21">
        <v>0.45458857000117298</v>
      </c>
      <c r="L163" s="21">
        <v>0.37716651188670702</v>
      </c>
      <c r="M163" s="21">
        <v>0.53427046339321405</v>
      </c>
      <c r="N163" s="22"/>
    </row>
    <row r="164" spans="1:14" ht="57" x14ac:dyDescent="0.25">
      <c r="A164" s="20" t="s">
        <v>491</v>
      </c>
      <c r="B164" s="20" t="s">
        <v>512</v>
      </c>
      <c r="C164" s="21">
        <v>0.215156446922316</v>
      </c>
      <c r="D164" s="21">
        <v>0.175653056751016</v>
      </c>
      <c r="E164" s="21">
        <v>0.26073396562165502</v>
      </c>
      <c r="F164" s="22"/>
      <c r="G164" s="21">
        <v>0.21238614863914601</v>
      </c>
      <c r="H164" s="21">
        <v>0.166755372403318</v>
      </c>
      <c r="I164" s="21">
        <v>0.26650957882632498</v>
      </c>
      <c r="J164" s="22"/>
      <c r="K164" s="21">
        <v>0.21858160036600799</v>
      </c>
      <c r="L164" s="21">
        <v>0.15485214407868</v>
      </c>
      <c r="M164" s="21">
        <v>0.299252102791151</v>
      </c>
      <c r="N164" s="22"/>
    </row>
    <row r="165" spans="1:14" ht="28.5" x14ac:dyDescent="0.25">
      <c r="A165" s="20" t="s">
        <v>491</v>
      </c>
      <c r="B165" s="20" t="s">
        <v>513</v>
      </c>
      <c r="C165" s="21">
        <v>9.6923841695359999E-4</v>
      </c>
      <c r="D165" s="21">
        <v>1.3459206516739999E-4</v>
      </c>
      <c r="E165" s="21">
        <v>6.9438353671053997E-3</v>
      </c>
      <c r="F165" s="22"/>
      <c r="G165" s="21">
        <v>0</v>
      </c>
      <c r="H165" s="22"/>
      <c r="I165" s="22"/>
      <c r="J165" s="22"/>
      <c r="K165" s="21">
        <v>2.1675896276357001E-3</v>
      </c>
      <c r="L165" s="21">
        <v>2.9690212183629998E-4</v>
      </c>
      <c r="M165" s="21">
        <v>1.5640491391953702E-2</v>
      </c>
      <c r="N165" s="24" t="s">
        <v>501</v>
      </c>
    </row>
    <row r="166" spans="1:14" ht="71.25" x14ac:dyDescent="0.25">
      <c r="A166" s="20" t="s">
        <v>491</v>
      </c>
      <c r="B166" s="20" t="s">
        <v>514</v>
      </c>
      <c r="C166" s="21">
        <v>0</v>
      </c>
      <c r="D166" s="22"/>
      <c r="E166" s="22"/>
      <c r="F166" s="22"/>
      <c r="G166" s="21">
        <v>0</v>
      </c>
      <c r="H166" s="22"/>
      <c r="I166" s="22"/>
      <c r="J166" s="22"/>
      <c r="K166" s="21">
        <v>0</v>
      </c>
      <c r="L166" s="22"/>
      <c r="M166" s="22"/>
      <c r="N166" s="22"/>
    </row>
    <row r="167" spans="1:14" ht="28.5" x14ac:dyDescent="0.25">
      <c r="A167" s="20" t="s">
        <v>491</v>
      </c>
      <c r="B167" s="20" t="s">
        <v>515</v>
      </c>
      <c r="C167" s="21">
        <v>2.2638783446275999E-3</v>
      </c>
      <c r="D167" s="21">
        <v>4.9702213044110005E-4</v>
      </c>
      <c r="E167" s="21">
        <v>1.02473090957913E-2</v>
      </c>
      <c r="F167" s="22"/>
      <c r="G167" s="21">
        <v>2.8650870444627999E-3</v>
      </c>
      <c r="H167" s="21">
        <v>3.9489531119800002E-4</v>
      </c>
      <c r="I167" s="21">
        <v>2.0470654853940499E-2</v>
      </c>
      <c r="J167" s="24" t="s">
        <v>501</v>
      </c>
      <c r="K167" s="21">
        <v>1.5205533167314E-3</v>
      </c>
      <c r="L167" s="21">
        <v>2.08445010333E-4</v>
      </c>
      <c r="M167" s="21">
        <v>1.10011677225325E-2</v>
      </c>
      <c r="N167" s="24" t="s">
        <v>501</v>
      </c>
    </row>
    <row r="168" spans="1:14" ht="42.75" x14ac:dyDescent="0.25">
      <c r="A168" s="20" t="s">
        <v>491</v>
      </c>
      <c r="B168" s="20" t="s">
        <v>516</v>
      </c>
      <c r="C168" s="21">
        <v>2.9516617104330001E-3</v>
      </c>
      <c r="D168" s="21">
        <v>5.2714393431530003E-4</v>
      </c>
      <c r="E168" s="21">
        <v>1.6345014970144602E-2</v>
      </c>
      <c r="F168" s="24" t="s">
        <v>501</v>
      </c>
      <c r="G168" s="21">
        <v>0</v>
      </c>
      <c r="H168" s="22"/>
      <c r="I168" s="22"/>
      <c r="J168" s="22"/>
      <c r="K168" s="21">
        <v>6.6010500573566999E-3</v>
      </c>
      <c r="L168" s="21">
        <v>1.1778001090512E-3</v>
      </c>
      <c r="M168" s="21">
        <v>3.6093593439751499E-2</v>
      </c>
      <c r="N168" s="24" t="s">
        <v>501</v>
      </c>
    </row>
    <row r="169" spans="1:14" x14ac:dyDescent="0.25">
      <c r="A169" s="20" t="s">
        <v>491</v>
      </c>
      <c r="B169" s="20" t="s">
        <v>517</v>
      </c>
      <c r="C169" s="21">
        <v>3.44199654019859E-2</v>
      </c>
      <c r="D169" s="21">
        <v>2.17281927092851E-2</v>
      </c>
      <c r="E169" s="21">
        <v>5.4115107663753902E-2</v>
      </c>
      <c r="F169" s="22"/>
      <c r="G169" s="21">
        <v>4.3697361878628799E-2</v>
      </c>
      <c r="H169" s="21">
        <v>2.5058115810232501E-2</v>
      </c>
      <c r="I169" s="21">
        <v>7.5132775794857706E-2</v>
      </c>
      <c r="J169" s="22"/>
      <c r="K169" s="21">
        <v>2.2949537584333199E-2</v>
      </c>
      <c r="L169" s="21">
        <v>9.6172102238619005E-3</v>
      </c>
      <c r="M169" s="21">
        <v>5.3761160499042199E-2</v>
      </c>
      <c r="N169" s="24" t="s">
        <v>501</v>
      </c>
    </row>
    <row r="170" spans="1:14" x14ac:dyDescent="0.25">
      <c r="A170" s="20" t="s">
        <v>491</v>
      </c>
      <c r="B170" s="20" t="s">
        <v>518</v>
      </c>
      <c r="C170" s="21">
        <v>1.6114762871258799E-2</v>
      </c>
      <c r="D170" s="21">
        <v>6.5862467861102997E-3</v>
      </c>
      <c r="E170" s="21">
        <v>3.8888818477310197E-2</v>
      </c>
      <c r="F170" s="24" t="s">
        <v>501</v>
      </c>
      <c r="G170" s="21">
        <v>2.4564880175234699E-2</v>
      </c>
      <c r="H170" s="21">
        <v>8.8856348681812993E-3</v>
      </c>
      <c r="I170" s="21">
        <v>6.6066853156205696E-2</v>
      </c>
      <c r="J170" s="24" t="s">
        <v>501</v>
      </c>
      <c r="K170" s="21">
        <v>5.6671700762349004E-3</v>
      </c>
      <c r="L170" s="21">
        <v>7.8747338865790004E-4</v>
      </c>
      <c r="M170" s="21">
        <v>3.9586681123553499E-2</v>
      </c>
      <c r="N170" s="24" t="s">
        <v>501</v>
      </c>
    </row>
    <row r="171" spans="1:14" x14ac:dyDescent="0.25">
      <c r="A171" s="20" t="s">
        <v>491</v>
      </c>
      <c r="B171" s="20" t="s">
        <v>519</v>
      </c>
      <c r="C171" s="21">
        <v>8.6486298049512998E-3</v>
      </c>
      <c r="D171" s="21">
        <v>2.4155592984964002E-3</v>
      </c>
      <c r="E171" s="21">
        <v>3.0474092125045701E-2</v>
      </c>
      <c r="F171" s="24" t="s">
        <v>501</v>
      </c>
      <c r="G171" s="21">
        <v>1.3357191917364499E-2</v>
      </c>
      <c r="H171" s="21">
        <v>3.1518301945620999E-3</v>
      </c>
      <c r="I171" s="21">
        <v>5.47904333737202E-2</v>
      </c>
      <c r="J171" s="24" t="s">
        <v>501</v>
      </c>
      <c r="K171" s="21">
        <v>2.8270372955284998E-3</v>
      </c>
      <c r="L171" s="21">
        <v>3.8991081514060002E-4</v>
      </c>
      <c r="M171" s="21">
        <v>2.0189680450134199E-2</v>
      </c>
      <c r="N171" s="24" t="s">
        <v>501</v>
      </c>
    </row>
    <row r="172" spans="1:14" x14ac:dyDescent="0.25">
      <c r="A172" s="20" t="s">
        <v>491</v>
      </c>
      <c r="B172" s="20" t="s">
        <v>520</v>
      </c>
      <c r="C172" s="21">
        <v>0</v>
      </c>
      <c r="D172" s="22"/>
      <c r="E172" s="22"/>
      <c r="F172" s="22"/>
      <c r="G172" s="21">
        <v>0</v>
      </c>
      <c r="H172" s="22"/>
      <c r="I172" s="22"/>
      <c r="J172" s="22"/>
      <c r="K172" s="21">
        <v>0</v>
      </c>
      <c r="L172" s="22"/>
      <c r="M172" s="22"/>
      <c r="N172" s="22"/>
    </row>
    <row r="173" spans="1:14" x14ac:dyDescent="0.25">
      <c r="A173" s="17" t="s">
        <v>492</v>
      </c>
      <c r="B173" s="17" t="s">
        <v>509</v>
      </c>
      <c r="C173" s="18">
        <v>0.11048604693726199</v>
      </c>
      <c r="D173" s="18">
        <v>8.3484797279025996E-2</v>
      </c>
      <c r="E173" s="18">
        <v>0.14484013677687399</v>
      </c>
      <c r="F173" s="19"/>
      <c r="G173" s="18">
        <v>8.3528680313955106E-2</v>
      </c>
      <c r="H173" s="18">
        <v>5.4965586592641898E-2</v>
      </c>
      <c r="I173" s="18">
        <v>0.12497186638100299</v>
      </c>
      <c r="J173" s="19"/>
      <c r="K173" s="18">
        <v>0.14354780230290401</v>
      </c>
      <c r="L173" s="18">
        <v>0.10173362113350699</v>
      </c>
      <c r="M173" s="18">
        <v>0.198745741519811</v>
      </c>
      <c r="N173" s="19"/>
    </row>
    <row r="174" spans="1:14" ht="42.75" x14ac:dyDescent="0.25">
      <c r="A174" s="17" t="s">
        <v>492</v>
      </c>
      <c r="B174" s="17" t="s">
        <v>510</v>
      </c>
      <c r="C174" s="18">
        <v>4.46844167311208E-2</v>
      </c>
      <c r="D174" s="18">
        <v>2.9602634150325699E-2</v>
      </c>
      <c r="E174" s="18">
        <v>6.6920095204443197E-2</v>
      </c>
      <c r="F174" s="19"/>
      <c r="G174" s="18">
        <v>3.0100433699772101E-2</v>
      </c>
      <c r="H174" s="18">
        <v>1.6212051069051301E-2</v>
      </c>
      <c r="I174" s="18">
        <v>5.5218774713572699E-2</v>
      </c>
      <c r="J174" s="19"/>
      <c r="K174" s="18">
        <v>6.2570884870862306E-2</v>
      </c>
      <c r="L174" s="18">
        <v>3.45307996409343E-2</v>
      </c>
      <c r="M174" s="18">
        <v>0.110768062268219</v>
      </c>
      <c r="N174" s="24" t="s">
        <v>501</v>
      </c>
    </row>
    <row r="175" spans="1:14" ht="57" x14ac:dyDescent="0.25">
      <c r="A175" s="17" t="s">
        <v>492</v>
      </c>
      <c r="B175" s="17" t="s">
        <v>511</v>
      </c>
      <c r="C175" s="18">
        <v>0.45068344436741498</v>
      </c>
      <c r="D175" s="18">
        <v>0.40619478059231001</v>
      </c>
      <c r="E175" s="18">
        <v>0.49597488329189299</v>
      </c>
      <c r="F175" s="19"/>
      <c r="G175" s="18">
        <v>0.46294014741967998</v>
      </c>
      <c r="H175" s="18">
        <v>0.40766056605266199</v>
      </c>
      <c r="I175" s="18">
        <v>0.51914598756853003</v>
      </c>
      <c r="J175" s="19"/>
      <c r="K175" s="18">
        <v>0.435651259526596</v>
      </c>
      <c r="L175" s="18">
        <v>0.36900685860321902</v>
      </c>
      <c r="M175" s="18">
        <v>0.50470463431857204</v>
      </c>
      <c r="N175" s="19"/>
    </row>
    <row r="176" spans="1:14" ht="57" x14ac:dyDescent="0.25">
      <c r="A176" s="17" t="s">
        <v>492</v>
      </c>
      <c r="B176" s="17" t="s">
        <v>512</v>
      </c>
      <c r="C176" s="18">
        <v>0.317769048122585</v>
      </c>
      <c r="D176" s="18">
        <v>0.27545115509052798</v>
      </c>
      <c r="E176" s="18">
        <v>0.363328160465827</v>
      </c>
      <c r="F176" s="19"/>
      <c r="G176" s="18">
        <v>0.36316870803496198</v>
      </c>
      <c r="H176" s="18">
        <v>0.31016421986972498</v>
      </c>
      <c r="I176" s="18">
        <v>0.41972000538779097</v>
      </c>
      <c r="J176" s="19"/>
      <c r="K176" s="18">
        <v>0.26208881530605499</v>
      </c>
      <c r="L176" s="18">
        <v>0.21182219789016199</v>
      </c>
      <c r="M176" s="18">
        <v>0.31944933148837601</v>
      </c>
      <c r="N176" s="19"/>
    </row>
    <row r="177" spans="1:14" ht="28.5" x14ac:dyDescent="0.25">
      <c r="A177" s="17" t="s">
        <v>492</v>
      </c>
      <c r="B177" s="17" t="s">
        <v>513</v>
      </c>
      <c r="C177" s="18">
        <v>3.7921571023848702E-2</v>
      </c>
      <c r="D177" s="18">
        <v>2.0797472399330601E-2</v>
      </c>
      <c r="E177" s="18">
        <v>6.8163718271267298E-2</v>
      </c>
      <c r="F177" s="19"/>
      <c r="G177" s="18">
        <v>2.28158135492268E-2</v>
      </c>
      <c r="H177" s="18">
        <v>9.1343969137893995E-3</v>
      </c>
      <c r="I177" s="18">
        <v>5.5834430467716897E-2</v>
      </c>
      <c r="J177" s="24" t="s">
        <v>501</v>
      </c>
      <c r="K177" s="18">
        <v>5.64479673598638E-2</v>
      </c>
      <c r="L177" s="18">
        <v>3.2026782083327501E-2</v>
      </c>
      <c r="M177" s="18">
        <v>9.7613022953947803E-2</v>
      </c>
      <c r="N177" s="19"/>
    </row>
    <row r="178" spans="1:14" ht="71.25" x14ac:dyDescent="0.25">
      <c r="A178" s="17" t="s">
        <v>492</v>
      </c>
      <c r="B178" s="17" t="s">
        <v>514</v>
      </c>
      <c r="C178" s="18">
        <v>3.5268228652542998E-3</v>
      </c>
      <c r="D178" s="18">
        <v>6.8534061973409997E-4</v>
      </c>
      <c r="E178" s="18">
        <v>1.79378678491009E-2</v>
      </c>
      <c r="F178" s="24" t="s">
        <v>501</v>
      </c>
      <c r="G178" s="18">
        <v>0</v>
      </c>
      <c r="H178" s="19"/>
      <c r="I178" s="19"/>
      <c r="J178" s="19"/>
      <c r="K178" s="18">
        <v>7.8522807787945008E-3</v>
      </c>
      <c r="L178" s="18">
        <v>1.5004464366895E-3</v>
      </c>
      <c r="M178" s="18">
        <v>4.0015704856993302E-2</v>
      </c>
      <c r="N178" s="24" t="s">
        <v>501</v>
      </c>
    </row>
    <row r="179" spans="1:14" ht="28.5" x14ac:dyDescent="0.25">
      <c r="A179" s="17" t="s">
        <v>492</v>
      </c>
      <c r="B179" s="17" t="s">
        <v>515</v>
      </c>
      <c r="C179" s="18">
        <v>3.0938800114750002E-4</v>
      </c>
      <c r="D179" s="18">
        <v>4.30679327721451E-5</v>
      </c>
      <c r="E179" s="18">
        <v>2.2189026404441001E-3</v>
      </c>
      <c r="F179" s="19"/>
      <c r="G179" s="18">
        <v>5.6165185355189998E-4</v>
      </c>
      <c r="H179" s="18">
        <v>7.8029151262750394E-5</v>
      </c>
      <c r="I179" s="18">
        <v>4.0306730001924002E-3</v>
      </c>
      <c r="J179" s="19"/>
      <c r="K179" s="18">
        <v>0</v>
      </c>
      <c r="L179" s="19"/>
      <c r="M179" s="19"/>
      <c r="N179" s="19"/>
    </row>
    <row r="180" spans="1:14" ht="42.75" x14ac:dyDescent="0.25">
      <c r="A180" s="17" t="s">
        <v>492</v>
      </c>
      <c r="B180" s="17" t="s">
        <v>516</v>
      </c>
      <c r="C180" s="18">
        <v>0</v>
      </c>
      <c r="D180" s="19"/>
      <c r="E180" s="19"/>
      <c r="F180" s="19"/>
      <c r="G180" s="18">
        <v>0</v>
      </c>
      <c r="H180" s="19"/>
      <c r="I180" s="19"/>
      <c r="J180" s="19"/>
      <c r="K180" s="18">
        <v>0</v>
      </c>
      <c r="L180" s="19"/>
      <c r="M180" s="19"/>
      <c r="N180" s="19"/>
    </row>
    <row r="181" spans="1:14" x14ac:dyDescent="0.25">
      <c r="A181" s="17" t="s">
        <v>492</v>
      </c>
      <c r="B181" s="17" t="s">
        <v>517</v>
      </c>
      <c r="C181" s="18">
        <v>2.8699455434206399E-2</v>
      </c>
      <c r="D181" s="18">
        <v>1.7927169267666999E-2</v>
      </c>
      <c r="E181" s="18">
        <v>4.5643873287992499E-2</v>
      </c>
      <c r="F181" s="19"/>
      <c r="G181" s="18">
        <v>3.1735241305018397E-2</v>
      </c>
      <c r="H181" s="18">
        <v>1.72233704036069E-2</v>
      </c>
      <c r="I181" s="18">
        <v>5.7755788326455101E-2</v>
      </c>
      <c r="J181" s="19"/>
      <c r="K181" s="18">
        <v>2.49762278947449E-2</v>
      </c>
      <c r="L181" s="18">
        <v>1.13862536169918E-2</v>
      </c>
      <c r="M181" s="18">
        <v>5.3902038124614103E-2</v>
      </c>
      <c r="N181" s="24" t="s">
        <v>501</v>
      </c>
    </row>
    <row r="182" spans="1:14" x14ac:dyDescent="0.25">
      <c r="A182" s="17" t="s">
        <v>492</v>
      </c>
      <c r="B182" s="17" t="s">
        <v>518</v>
      </c>
      <c r="C182" s="18">
        <v>3.4163384549962001E-3</v>
      </c>
      <c r="D182" s="18">
        <v>7.48645728918E-4</v>
      </c>
      <c r="E182" s="18">
        <v>1.54430644303853E-2</v>
      </c>
      <c r="F182" s="24" t="s">
        <v>501</v>
      </c>
      <c r="G182" s="18">
        <v>4.3919605644740997E-3</v>
      </c>
      <c r="H182" s="18">
        <v>9.5765995154519998E-4</v>
      </c>
      <c r="I182" s="18">
        <v>1.9896854561541898E-2</v>
      </c>
      <c r="J182" s="24" t="s">
        <v>501</v>
      </c>
      <c r="K182" s="18">
        <v>2.2197905887449999E-3</v>
      </c>
      <c r="L182" s="18">
        <v>4.5031816638719998E-4</v>
      </c>
      <c r="M182" s="18">
        <v>1.0866608519562899E-2</v>
      </c>
      <c r="N182" s="19"/>
    </row>
    <row r="183" spans="1:14" x14ac:dyDescent="0.25">
      <c r="A183" s="17" t="s">
        <v>492</v>
      </c>
      <c r="B183" s="17" t="s">
        <v>519</v>
      </c>
      <c r="C183" s="18">
        <v>2.5034680621628001E-3</v>
      </c>
      <c r="D183" s="18">
        <v>8.2706077103570004E-4</v>
      </c>
      <c r="E183" s="18">
        <v>7.5521784962455001E-3</v>
      </c>
      <c r="F183" s="19"/>
      <c r="G183" s="18">
        <v>7.5736325935960003E-4</v>
      </c>
      <c r="H183" s="18">
        <v>1.764627857163E-4</v>
      </c>
      <c r="I183" s="18">
        <v>3.2443335051769999E-3</v>
      </c>
      <c r="J183" s="19"/>
      <c r="K183" s="18">
        <v>4.6449713714341E-3</v>
      </c>
      <c r="L183" s="18">
        <v>1.3496885625868E-3</v>
      </c>
      <c r="M183" s="18">
        <v>1.5857974147943502E-2</v>
      </c>
      <c r="N183" s="19"/>
    </row>
    <row r="184" spans="1:14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</row>
    <row r="185" spans="1:14" x14ac:dyDescent="0.25">
      <c r="A185" s="20" t="s">
        <v>493</v>
      </c>
      <c r="B185" s="20" t="s">
        <v>509</v>
      </c>
      <c r="C185" s="21">
        <v>0.20973695405335299</v>
      </c>
      <c r="D185" s="21">
        <v>0.15149176176107301</v>
      </c>
      <c r="E185" s="21">
        <v>0.28290952334555503</v>
      </c>
      <c r="F185" s="22"/>
      <c r="G185" s="21">
        <v>0.15346607378281499</v>
      </c>
      <c r="H185" s="21">
        <v>9.9706040746422003E-2</v>
      </c>
      <c r="I185" s="21">
        <v>0.22884465257612099</v>
      </c>
      <c r="J185" s="24" t="s">
        <v>501</v>
      </c>
      <c r="K185" s="21">
        <v>0.275488308715511</v>
      </c>
      <c r="L185" s="21">
        <v>0.187934166585393</v>
      </c>
      <c r="M185" s="21">
        <v>0.38451785146192002</v>
      </c>
      <c r="N185" s="24" t="s">
        <v>501</v>
      </c>
    </row>
    <row r="186" spans="1:14" ht="42.75" x14ac:dyDescent="0.25">
      <c r="A186" s="20" t="s">
        <v>493</v>
      </c>
      <c r="B186" s="20" t="s">
        <v>510</v>
      </c>
      <c r="C186" s="21">
        <v>3.1657499921487697E-2</v>
      </c>
      <c r="D186" s="21">
        <v>1.4728096240416299E-2</v>
      </c>
      <c r="E186" s="21">
        <v>6.6728696287410599E-2</v>
      </c>
      <c r="F186" s="24" t="s">
        <v>501</v>
      </c>
      <c r="G186" s="21">
        <v>4.3200917769870499E-2</v>
      </c>
      <c r="H186" s="21">
        <v>1.7710768442949901E-2</v>
      </c>
      <c r="I186" s="21">
        <v>0.10158370417880699</v>
      </c>
      <c r="J186" s="24" t="s">
        <v>501</v>
      </c>
      <c r="K186" s="21">
        <v>1.8169255960962701E-2</v>
      </c>
      <c r="L186" s="21">
        <v>4.4016348377299997E-3</v>
      </c>
      <c r="M186" s="21">
        <v>7.1890332620472994E-2</v>
      </c>
      <c r="N186" s="24" t="s">
        <v>501</v>
      </c>
    </row>
    <row r="187" spans="1:14" ht="57" x14ac:dyDescent="0.25">
      <c r="A187" s="20" t="s">
        <v>493</v>
      </c>
      <c r="B187" s="20" t="s">
        <v>511</v>
      </c>
      <c r="C187" s="21">
        <v>0.34384932454344902</v>
      </c>
      <c r="D187" s="21">
        <v>0.283150886407872</v>
      </c>
      <c r="E187" s="21">
        <v>0.41011539911213302</v>
      </c>
      <c r="F187" s="22"/>
      <c r="G187" s="21">
        <v>0.40429178136999799</v>
      </c>
      <c r="H187" s="21">
        <v>0.32375037958390901</v>
      </c>
      <c r="I187" s="21">
        <v>0.49034150608695298</v>
      </c>
      <c r="J187" s="22"/>
      <c r="K187" s="21">
        <v>0.273223569333158</v>
      </c>
      <c r="L187" s="21">
        <v>0.186549993102642</v>
      </c>
      <c r="M187" s="21">
        <v>0.38129108732454597</v>
      </c>
      <c r="N187" s="24" t="s">
        <v>501</v>
      </c>
    </row>
    <row r="188" spans="1:14" ht="57" x14ac:dyDescent="0.25">
      <c r="A188" s="20" t="s">
        <v>493</v>
      </c>
      <c r="B188" s="20" t="s">
        <v>512</v>
      </c>
      <c r="C188" s="21">
        <v>0.34381424545543399</v>
      </c>
      <c r="D188" s="21">
        <v>0.28286878619780598</v>
      </c>
      <c r="E188" s="21">
        <v>0.41037652165104099</v>
      </c>
      <c r="F188" s="22"/>
      <c r="G188" s="21">
        <v>0.33786352065403502</v>
      </c>
      <c r="H188" s="21">
        <v>0.26161828641752699</v>
      </c>
      <c r="I188" s="21">
        <v>0.42358225264698302</v>
      </c>
      <c r="J188" s="22"/>
      <c r="K188" s="21">
        <v>0.35076754376945601</v>
      </c>
      <c r="L188" s="21">
        <v>0.25835593696307002</v>
      </c>
      <c r="M188" s="21">
        <v>0.45591403355905002</v>
      </c>
      <c r="N188" s="22"/>
    </row>
    <row r="189" spans="1:14" ht="28.5" x14ac:dyDescent="0.25">
      <c r="A189" s="20" t="s">
        <v>493</v>
      </c>
      <c r="B189" s="20" t="s">
        <v>513</v>
      </c>
      <c r="C189" s="21">
        <v>1.2020727815233501E-2</v>
      </c>
      <c r="D189" s="21">
        <v>3.364874630166E-3</v>
      </c>
      <c r="E189" s="21">
        <v>4.2004575234819E-2</v>
      </c>
      <c r="F189" s="24" t="s">
        <v>501</v>
      </c>
      <c r="G189" s="21">
        <v>1.0852888083103401E-2</v>
      </c>
      <c r="H189" s="21">
        <v>2.2055738020734001E-3</v>
      </c>
      <c r="I189" s="21">
        <v>5.1648497279076902E-2</v>
      </c>
      <c r="J189" s="24" t="s">
        <v>501</v>
      </c>
      <c r="K189" s="21">
        <v>1.3385324282299001E-2</v>
      </c>
      <c r="L189" s="21">
        <v>1.8451737558847E-3</v>
      </c>
      <c r="M189" s="21">
        <v>9.0552591481342495E-2</v>
      </c>
      <c r="N189" s="24" t="s">
        <v>501</v>
      </c>
    </row>
    <row r="190" spans="1:14" ht="71.25" x14ac:dyDescent="0.25">
      <c r="A190" s="20" t="s">
        <v>493</v>
      </c>
      <c r="B190" s="20" t="s">
        <v>514</v>
      </c>
      <c r="C190" s="21">
        <v>0</v>
      </c>
      <c r="D190" s="22"/>
      <c r="E190" s="22"/>
      <c r="F190" s="22"/>
      <c r="G190" s="21">
        <v>0</v>
      </c>
      <c r="H190" s="22"/>
      <c r="I190" s="22"/>
      <c r="J190" s="22"/>
      <c r="K190" s="21">
        <v>0</v>
      </c>
      <c r="L190" s="22"/>
      <c r="M190" s="22"/>
      <c r="N190" s="22"/>
    </row>
    <row r="191" spans="1:14" ht="28.5" x14ac:dyDescent="0.25">
      <c r="A191" s="20" t="s">
        <v>493</v>
      </c>
      <c r="B191" s="20" t="s">
        <v>515</v>
      </c>
      <c r="C191" s="21">
        <v>0</v>
      </c>
      <c r="D191" s="22"/>
      <c r="E191" s="22"/>
      <c r="F191" s="22"/>
      <c r="G191" s="21">
        <v>0</v>
      </c>
      <c r="H191" s="22"/>
      <c r="I191" s="22"/>
      <c r="J191" s="22"/>
      <c r="K191" s="21">
        <v>0</v>
      </c>
      <c r="L191" s="22"/>
      <c r="M191" s="22"/>
      <c r="N191" s="22"/>
    </row>
    <row r="192" spans="1:14" ht="42.75" x14ac:dyDescent="0.25">
      <c r="A192" s="20" t="s">
        <v>493</v>
      </c>
      <c r="B192" s="20" t="s">
        <v>516</v>
      </c>
      <c r="C192" s="21">
        <v>0</v>
      </c>
      <c r="D192" s="22"/>
      <c r="E192" s="22"/>
      <c r="F192" s="22"/>
      <c r="G192" s="21">
        <v>0</v>
      </c>
      <c r="H192" s="22"/>
      <c r="I192" s="22"/>
      <c r="J192" s="22"/>
      <c r="K192" s="21">
        <v>0</v>
      </c>
      <c r="L192" s="22"/>
      <c r="M192" s="22"/>
      <c r="N192" s="22"/>
    </row>
    <row r="193" spans="1:14" x14ac:dyDescent="0.25">
      <c r="A193" s="20" t="s">
        <v>493</v>
      </c>
      <c r="B193" s="20" t="s">
        <v>517</v>
      </c>
      <c r="C193" s="21">
        <v>5.04146146859447E-2</v>
      </c>
      <c r="D193" s="21">
        <v>2.7448813057357802E-2</v>
      </c>
      <c r="E193" s="21">
        <v>9.0801394891629403E-2</v>
      </c>
      <c r="F193" s="24" t="s">
        <v>501</v>
      </c>
      <c r="G193" s="21">
        <v>5.0324818340177699E-2</v>
      </c>
      <c r="H193" s="21">
        <v>2.5486427836561801E-2</v>
      </c>
      <c r="I193" s="21">
        <v>9.69615238564773E-2</v>
      </c>
      <c r="J193" s="24" t="s">
        <v>501</v>
      </c>
      <c r="K193" s="21">
        <v>5.05195398506035E-2</v>
      </c>
      <c r="L193" s="21">
        <v>1.7679916343927401E-2</v>
      </c>
      <c r="M193" s="21">
        <v>0.135917326570028</v>
      </c>
      <c r="N193" s="24" t="s">
        <v>501</v>
      </c>
    </row>
    <row r="194" spans="1:14" x14ac:dyDescent="0.25">
      <c r="A194" s="20" t="s">
        <v>493</v>
      </c>
      <c r="B194" s="20" t="s">
        <v>518</v>
      </c>
      <c r="C194" s="21">
        <v>8.5066335250982006E-3</v>
      </c>
      <c r="D194" s="21">
        <v>2.1465366421024E-3</v>
      </c>
      <c r="E194" s="21">
        <v>3.3086579467969397E-2</v>
      </c>
      <c r="F194" s="24" t="s">
        <v>501</v>
      </c>
      <c r="G194" s="21">
        <v>0</v>
      </c>
      <c r="H194" s="22"/>
      <c r="I194" s="22"/>
      <c r="J194" s="22"/>
      <c r="K194" s="21">
        <v>1.8446458088009599E-2</v>
      </c>
      <c r="L194" s="21">
        <v>4.7698879907803002E-3</v>
      </c>
      <c r="M194" s="21">
        <v>6.8633173694604602E-2</v>
      </c>
      <c r="N194" s="24" t="s">
        <v>501</v>
      </c>
    </row>
    <row r="195" spans="1:14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</row>
    <row r="196" spans="1:14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</row>
    <row r="197" spans="1:14" x14ac:dyDescent="0.25">
      <c r="A197" s="17" t="s">
        <v>494</v>
      </c>
      <c r="B197" s="17" t="s">
        <v>509</v>
      </c>
      <c r="C197" s="18">
        <v>0.18975085986069001</v>
      </c>
      <c r="D197" s="18">
        <v>0.12900191591756299</v>
      </c>
      <c r="E197" s="18">
        <v>0.27023173988279098</v>
      </c>
      <c r="F197" s="19"/>
      <c r="G197" s="18">
        <v>0.17415537697814901</v>
      </c>
      <c r="H197" s="18">
        <v>0.10481433622021601</v>
      </c>
      <c r="I197" s="18">
        <v>0.275263969042847</v>
      </c>
      <c r="J197" s="24" t="s">
        <v>501</v>
      </c>
      <c r="K197" s="18">
        <v>0.207768740796339</v>
      </c>
      <c r="L197" s="18">
        <v>0.127705689046719</v>
      </c>
      <c r="M197" s="18">
        <v>0.31963344648207398</v>
      </c>
      <c r="N197" s="24" t="s">
        <v>501</v>
      </c>
    </row>
    <row r="198" spans="1:14" ht="42.75" x14ac:dyDescent="0.25">
      <c r="A198" s="17" t="s">
        <v>494</v>
      </c>
      <c r="B198" s="17" t="s">
        <v>510</v>
      </c>
      <c r="C198" s="18">
        <v>4.4109814267608301E-2</v>
      </c>
      <c r="D198" s="18">
        <v>2.1580850155419901E-2</v>
      </c>
      <c r="E198" s="18">
        <v>8.8041220878603804E-2</v>
      </c>
      <c r="F198" s="24" t="s">
        <v>501</v>
      </c>
      <c r="G198" s="18">
        <v>4.7130792254205002E-2</v>
      </c>
      <c r="H198" s="18">
        <v>1.70351024244541E-2</v>
      </c>
      <c r="I198" s="18">
        <v>0.123704808997087</v>
      </c>
      <c r="J198" s="24" t="s">
        <v>501</v>
      </c>
      <c r="K198" s="18">
        <v>4.0619597127063901E-2</v>
      </c>
      <c r="L198" s="18">
        <v>1.37579852405324E-2</v>
      </c>
      <c r="M198" s="18">
        <v>0.113871467783778</v>
      </c>
      <c r="N198" s="24" t="s">
        <v>501</v>
      </c>
    </row>
    <row r="199" spans="1:14" ht="57" x14ac:dyDescent="0.25">
      <c r="A199" s="17" t="s">
        <v>494</v>
      </c>
      <c r="B199" s="17" t="s">
        <v>511</v>
      </c>
      <c r="C199" s="18">
        <v>0.29547647961947099</v>
      </c>
      <c r="D199" s="18">
        <v>0.230769314536897</v>
      </c>
      <c r="E199" s="18">
        <v>0.36960945380315402</v>
      </c>
      <c r="F199" s="19"/>
      <c r="G199" s="18">
        <v>0.25172287867888499</v>
      </c>
      <c r="H199" s="18">
        <v>0.17648709766484399</v>
      </c>
      <c r="I199" s="18">
        <v>0.34557263446676001</v>
      </c>
      <c r="J199" s="19"/>
      <c r="K199" s="18">
        <v>0.34602619187851802</v>
      </c>
      <c r="L199" s="18">
        <v>0.243772110505317</v>
      </c>
      <c r="M199" s="18">
        <v>0.46480910424920802</v>
      </c>
      <c r="N199" s="24" t="s">
        <v>501</v>
      </c>
    </row>
    <row r="200" spans="1:14" ht="57" x14ac:dyDescent="0.25">
      <c r="A200" s="17" t="s">
        <v>494</v>
      </c>
      <c r="B200" s="17" t="s">
        <v>512</v>
      </c>
      <c r="C200" s="18">
        <v>0.381509248415764</v>
      </c>
      <c r="D200" s="18">
        <v>0.31296427140663202</v>
      </c>
      <c r="E200" s="18">
        <v>0.45512184420674401</v>
      </c>
      <c r="F200" s="19"/>
      <c r="G200" s="18">
        <v>0.43515525309486602</v>
      </c>
      <c r="H200" s="18">
        <v>0.33337895900819398</v>
      </c>
      <c r="I200" s="18">
        <v>0.54270713395669601</v>
      </c>
      <c r="J200" s="19"/>
      <c r="K200" s="18">
        <v>0.31953057598470003</v>
      </c>
      <c r="L200" s="18">
        <v>0.22137960191905501</v>
      </c>
      <c r="M200" s="18">
        <v>0.436786294685506</v>
      </c>
      <c r="N200" s="24" t="s">
        <v>501</v>
      </c>
    </row>
    <row r="201" spans="1:14" ht="28.5" x14ac:dyDescent="0.25">
      <c r="A201" s="17" t="s">
        <v>494</v>
      </c>
      <c r="B201" s="17" t="s">
        <v>513</v>
      </c>
      <c r="C201" s="18">
        <v>4.4388560707801998E-2</v>
      </c>
      <c r="D201" s="18">
        <v>2.4240193005764198E-2</v>
      </c>
      <c r="E201" s="18">
        <v>7.9912620444326607E-2</v>
      </c>
      <c r="F201" s="19"/>
      <c r="G201" s="18">
        <v>6.1243995597423398E-2</v>
      </c>
      <c r="H201" s="18">
        <v>2.8634137965044701E-2</v>
      </c>
      <c r="I201" s="18">
        <v>0.126167752937726</v>
      </c>
      <c r="J201" s="24" t="s">
        <v>501</v>
      </c>
      <c r="K201" s="18">
        <v>2.4915023322194502E-2</v>
      </c>
      <c r="L201" s="18">
        <v>1.03144867335124E-2</v>
      </c>
      <c r="M201" s="18">
        <v>5.8952062561074797E-2</v>
      </c>
      <c r="N201" s="24" t="s">
        <v>501</v>
      </c>
    </row>
    <row r="202" spans="1:14" ht="71.25" x14ac:dyDescent="0.25">
      <c r="A202" s="17" t="s">
        <v>494</v>
      </c>
      <c r="B202" s="17" t="s">
        <v>514</v>
      </c>
      <c r="C202" s="18">
        <v>3.3996043689780001E-3</v>
      </c>
      <c r="D202" s="18">
        <v>4.6438814133639998E-4</v>
      </c>
      <c r="E202" s="18">
        <v>2.4433664335516699E-2</v>
      </c>
      <c r="F202" s="24" t="s">
        <v>501</v>
      </c>
      <c r="G202" s="18">
        <v>0</v>
      </c>
      <c r="H202" s="19"/>
      <c r="I202" s="19"/>
      <c r="J202" s="19"/>
      <c r="K202" s="18">
        <v>7.3272587551802002E-3</v>
      </c>
      <c r="L202" s="18">
        <v>9.6833412969170004E-4</v>
      </c>
      <c r="M202" s="18">
        <v>5.32198937547071E-2</v>
      </c>
      <c r="N202" s="24" t="s">
        <v>501</v>
      </c>
    </row>
    <row r="203" spans="1:14" ht="28.5" x14ac:dyDescent="0.25">
      <c r="A203" s="17" t="s">
        <v>494</v>
      </c>
      <c r="B203" s="17" t="s">
        <v>515</v>
      </c>
      <c r="C203" s="18">
        <v>9.6703238117851996E-3</v>
      </c>
      <c r="D203" s="18">
        <v>2.0787513592144999E-3</v>
      </c>
      <c r="E203" s="18">
        <v>4.3770191679495897E-2</v>
      </c>
      <c r="F203" s="24" t="s">
        <v>501</v>
      </c>
      <c r="G203" s="18">
        <v>5.1530320663744E-3</v>
      </c>
      <c r="H203" s="18">
        <v>6.9525748950339996E-4</v>
      </c>
      <c r="I203" s="18">
        <v>3.7130667439480902E-2</v>
      </c>
      <c r="J203" s="24" t="s">
        <v>501</v>
      </c>
      <c r="K203" s="18">
        <v>1.4889272492849499E-2</v>
      </c>
      <c r="L203" s="18">
        <v>1.9804071479321002E-3</v>
      </c>
      <c r="M203" s="18">
        <v>0.10323779876597799</v>
      </c>
      <c r="N203" s="24" t="s">
        <v>501</v>
      </c>
    </row>
    <row r="204" spans="1:14" ht="42.75" x14ac:dyDescent="0.25">
      <c r="A204" s="17" t="s">
        <v>494</v>
      </c>
      <c r="B204" s="17" t="s">
        <v>516</v>
      </c>
      <c r="C204" s="18">
        <v>1.8454009049324399E-2</v>
      </c>
      <c r="D204" s="18">
        <v>6.6374211345916999E-3</v>
      </c>
      <c r="E204" s="18">
        <v>5.0243605759723801E-2</v>
      </c>
      <c r="F204" s="24" t="s">
        <v>501</v>
      </c>
      <c r="G204" s="18">
        <v>1.4292861091964299E-2</v>
      </c>
      <c r="H204" s="18">
        <v>3.3622626599998E-3</v>
      </c>
      <c r="I204" s="18">
        <v>5.8666699307139802E-2</v>
      </c>
      <c r="J204" s="24" t="s">
        <v>501</v>
      </c>
      <c r="K204" s="18">
        <v>2.3261495230804601E-2</v>
      </c>
      <c r="L204" s="18">
        <v>5.5419002486068996E-3</v>
      </c>
      <c r="M204" s="18">
        <v>9.2374695108826205E-2</v>
      </c>
      <c r="N204" s="24" t="s">
        <v>501</v>
      </c>
    </row>
    <row r="205" spans="1:14" x14ac:dyDescent="0.25">
      <c r="A205" s="17" t="s">
        <v>494</v>
      </c>
      <c r="B205" s="17" t="s">
        <v>517</v>
      </c>
      <c r="C205" s="18">
        <v>7.2665749183263E-3</v>
      </c>
      <c r="D205" s="18">
        <v>1.8323676150067999E-3</v>
      </c>
      <c r="E205" s="18">
        <v>2.83590010524995E-2</v>
      </c>
      <c r="F205" s="24" t="s">
        <v>501</v>
      </c>
      <c r="G205" s="18">
        <v>0</v>
      </c>
      <c r="H205" s="19"/>
      <c r="I205" s="19"/>
      <c r="J205" s="19"/>
      <c r="K205" s="18">
        <v>1.5661844412350301E-2</v>
      </c>
      <c r="L205" s="18">
        <v>4.0567351036187999E-3</v>
      </c>
      <c r="M205" s="18">
        <v>5.8515166878778099E-2</v>
      </c>
      <c r="N205" s="24" t="s">
        <v>501</v>
      </c>
    </row>
    <row r="206" spans="1:14" x14ac:dyDescent="0.25">
      <c r="A206" s="17" t="s">
        <v>494</v>
      </c>
      <c r="B206" s="17" t="s">
        <v>518</v>
      </c>
      <c r="C206" s="18">
        <v>1.9698957345606E-3</v>
      </c>
      <c r="D206" s="18">
        <v>2.7244647249999998E-4</v>
      </c>
      <c r="E206" s="18">
        <v>1.40940291772493E-2</v>
      </c>
      <c r="F206" s="24" t="s">
        <v>501</v>
      </c>
      <c r="G206" s="18">
        <v>3.6749505808244998E-3</v>
      </c>
      <c r="H206" s="18">
        <v>5.0353509622260003E-4</v>
      </c>
      <c r="I206" s="18">
        <v>2.62953919881205E-2</v>
      </c>
      <c r="J206" s="24" t="s">
        <v>501</v>
      </c>
      <c r="K206" s="18">
        <v>0</v>
      </c>
      <c r="L206" s="19"/>
      <c r="M206" s="19"/>
      <c r="N206" s="19"/>
    </row>
    <row r="207" spans="1:14" x14ac:dyDescent="0.25">
      <c r="A207" s="17" t="s">
        <v>494</v>
      </c>
      <c r="B207" s="17" t="s">
        <v>519</v>
      </c>
      <c r="C207" s="18">
        <v>4.0046292456895997E-3</v>
      </c>
      <c r="D207" s="18">
        <v>5.5347597754279996E-4</v>
      </c>
      <c r="E207" s="18">
        <v>2.83644376236423E-2</v>
      </c>
      <c r="F207" s="24" t="s">
        <v>501</v>
      </c>
      <c r="G207" s="18">
        <v>7.4708596573088001E-3</v>
      </c>
      <c r="H207" s="18">
        <v>1.0349102150951999E-3</v>
      </c>
      <c r="I207" s="18">
        <v>5.18534583224914E-2</v>
      </c>
      <c r="J207" s="24" t="s">
        <v>501</v>
      </c>
      <c r="K207" s="18">
        <v>0</v>
      </c>
      <c r="L207" s="19"/>
      <c r="M207" s="19"/>
      <c r="N207" s="19"/>
    </row>
    <row r="208" spans="1:14" x14ac:dyDescent="0.25">
      <c r="A208" s="17" t="s">
        <v>494</v>
      </c>
      <c r="B208" s="17" t="s">
        <v>520</v>
      </c>
      <c r="C208" s="18">
        <v>0</v>
      </c>
      <c r="D208" s="19"/>
      <c r="E208" s="19"/>
      <c r="F208" s="19"/>
      <c r="G208" s="18">
        <v>0</v>
      </c>
      <c r="H208" s="19"/>
      <c r="I208" s="19"/>
      <c r="J208" s="19"/>
      <c r="K208" s="18">
        <v>0</v>
      </c>
      <c r="L208" s="19"/>
      <c r="M208" s="19"/>
      <c r="N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G1:N3"/>
    <mergeCell ref="A4"/>
    <mergeCell ref="A3"/>
    <mergeCell ref="A2"/>
    <mergeCell ref="B1:F3"/>
    <mergeCell ref="A1"/>
  </mergeCells>
  <hyperlinks>
    <hyperlink ref="A1" location="'PADB_VDC'!A1" display="◄ ANTERIOR"/>
    <hyperlink ref="A2" location="'Índice'!A1" display="ÍNDICE"/>
    <hyperlink ref="A3" location="'P_FUENTE_INFO_BARRIO_1_ET'!A1" display="SIGUIENTE ►"/>
  </hyperlinks>
  <pageMargins left="0.75" right="0.75" top="1" bottom="1" header="0.5" footer="0.5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525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0.207022079862896</v>
      </c>
      <c r="D5" s="18">
        <v>0.19903982835679199</v>
      </c>
      <c r="E5" s="18">
        <v>0.21523842589241901</v>
      </c>
      <c r="F5" s="19"/>
      <c r="G5" s="18">
        <v>0.21462954579520099</v>
      </c>
      <c r="H5" s="18">
        <v>0.19723220839134101</v>
      </c>
      <c r="I5" s="18">
        <v>0.23311583182513801</v>
      </c>
      <c r="J5" s="19"/>
      <c r="K5" s="18">
        <v>0.21364537059352201</v>
      </c>
      <c r="L5" s="18">
        <v>0.20291457814448299</v>
      </c>
      <c r="M5" s="18">
        <v>0.22478360954620699</v>
      </c>
      <c r="N5" s="19"/>
      <c r="O5" s="18">
        <v>0.184346714849736</v>
      </c>
      <c r="P5" s="18">
        <v>0.171858221770776</v>
      </c>
      <c r="Q5" s="18">
        <v>0.19752625832676601</v>
      </c>
      <c r="R5" s="19"/>
    </row>
    <row r="6" spans="1:18" ht="42.75" x14ac:dyDescent="0.25">
      <c r="A6" s="17" t="s">
        <v>478</v>
      </c>
      <c r="B6" s="17" t="s">
        <v>510</v>
      </c>
      <c r="C6" s="18">
        <v>5.52802452973657E-2</v>
      </c>
      <c r="D6" s="18">
        <v>5.0576895121665903E-2</v>
      </c>
      <c r="E6" s="18">
        <v>6.0393156910116798E-2</v>
      </c>
      <c r="F6" s="19"/>
      <c r="G6" s="18">
        <v>0.10601063194829</v>
      </c>
      <c r="H6" s="18">
        <v>9.3204829387328894E-2</v>
      </c>
      <c r="I6" s="18">
        <v>0.120342378690302</v>
      </c>
      <c r="J6" s="19"/>
      <c r="K6" s="18">
        <v>4.0498073356344297E-2</v>
      </c>
      <c r="L6" s="18">
        <v>3.4923037234743798E-2</v>
      </c>
      <c r="M6" s="18">
        <v>4.6919826770306997E-2</v>
      </c>
      <c r="N6" s="19"/>
      <c r="O6" s="18">
        <v>4.75821771802055E-2</v>
      </c>
      <c r="P6" s="18">
        <v>4.0620019782614002E-2</v>
      </c>
      <c r="Q6" s="18">
        <v>5.5668387466479501E-2</v>
      </c>
      <c r="R6" s="19"/>
    </row>
    <row r="7" spans="1:18" ht="57" x14ac:dyDescent="0.25">
      <c r="A7" s="17" t="s">
        <v>478</v>
      </c>
      <c r="B7" s="17" t="s">
        <v>511</v>
      </c>
      <c r="C7" s="18">
        <v>0.45045247857821102</v>
      </c>
      <c r="D7" s="18">
        <v>0.44066929507935099</v>
      </c>
      <c r="E7" s="18">
        <v>0.46027412676990398</v>
      </c>
      <c r="F7" s="19"/>
      <c r="G7" s="18">
        <v>0.38440294381903201</v>
      </c>
      <c r="H7" s="18">
        <v>0.363842514278713</v>
      </c>
      <c r="I7" s="18">
        <v>0.40538484717270501</v>
      </c>
      <c r="J7" s="19"/>
      <c r="K7" s="18">
        <v>0.43916878657846598</v>
      </c>
      <c r="L7" s="18">
        <v>0.42667644392470899</v>
      </c>
      <c r="M7" s="18">
        <v>0.451738694773404</v>
      </c>
      <c r="N7" s="19"/>
      <c r="O7" s="18">
        <v>0.53479952750730197</v>
      </c>
      <c r="P7" s="18">
        <v>0.51791832477216804</v>
      </c>
      <c r="Q7" s="18">
        <v>0.55160138282299198</v>
      </c>
      <c r="R7" s="19"/>
    </row>
    <row r="8" spans="1:18" ht="57" x14ac:dyDescent="0.25">
      <c r="A8" s="17" t="s">
        <v>478</v>
      </c>
      <c r="B8" s="17" t="s">
        <v>512</v>
      </c>
      <c r="C8" s="18">
        <v>0.229871926310414</v>
      </c>
      <c r="D8" s="18">
        <v>0.22174868496391001</v>
      </c>
      <c r="E8" s="18">
        <v>0.238201663582575</v>
      </c>
      <c r="F8" s="19"/>
      <c r="G8" s="18">
        <v>0.25735865722249501</v>
      </c>
      <c r="H8" s="18">
        <v>0.23876447233536</v>
      </c>
      <c r="I8" s="18">
        <v>0.27687421405429002</v>
      </c>
      <c r="J8" s="19"/>
      <c r="K8" s="18">
        <v>0.25437018223536101</v>
      </c>
      <c r="L8" s="18">
        <v>0.243546645762382</v>
      </c>
      <c r="M8" s="18">
        <v>0.26550590158293702</v>
      </c>
      <c r="N8" s="19"/>
      <c r="O8" s="18">
        <v>0.14656146822246299</v>
      </c>
      <c r="P8" s="18">
        <v>0.13434645230084699</v>
      </c>
      <c r="Q8" s="18">
        <v>0.15968222679286201</v>
      </c>
      <c r="R8" s="19"/>
    </row>
    <row r="9" spans="1:18" ht="28.5" x14ac:dyDescent="0.25">
      <c r="A9" s="17" t="s">
        <v>478</v>
      </c>
      <c r="B9" s="17" t="s">
        <v>513</v>
      </c>
      <c r="C9" s="18">
        <v>2.7654636271349901E-2</v>
      </c>
      <c r="D9" s="18">
        <v>2.4430917190970201E-2</v>
      </c>
      <c r="E9" s="18">
        <v>3.1290089518799698E-2</v>
      </c>
      <c r="F9" s="19"/>
      <c r="G9" s="18">
        <v>1.7044937805191E-2</v>
      </c>
      <c r="H9" s="18">
        <v>1.23983698632558E-2</v>
      </c>
      <c r="I9" s="18">
        <v>2.3391665819699599E-2</v>
      </c>
      <c r="J9" s="19"/>
      <c r="K9" s="18">
        <v>2.2836860571596E-2</v>
      </c>
      <c r="L9" s="18">
        <v>1.9099781813811698E-2</v>
      </c>
      <c r="M9" s="18">
        <v>2.7284800067286799E-2</v>
      </c>
      <c r="N9" s="19"/>
      <c r="O9" s="18">
        <v>4.8519778661681501E-2</v>
      </c>
      <c r="P9" s="18">
        <v>4.0886086860024998E-2</v>
      </c>
      <c r="Q9" s="18">
        <v>5.7493293193891098E-2</v>
      </c>
      <c r="R9" s="19"/>
    </row>
    <row r="10" spans="1:18" ht="71.25" x14ac:dyDescent="0.25">
      <c r="A10" s="17" t="s">
        <v>478</v>
      </c>
      <c r="B10" s="17" t="s">
        <v>514</v>
      </c>
      <c r="C10" s="18">
        <v>4.6518544031684999E-3</v>
      </c>
      <c r="D10" s="18">
        <v>3.5214919396104002E-3</v>
      </c>
      <c r="E10" s="18">
        <v>6.1428148151586003E-3</v>
      </c>
      <c r="F10" s="19"/>
      <c r="G10" s="18">
        <v>3.7541365618543E-3</v>
      </c>
      <c r="H10" s="18">
        <v>1.7644863591839001E-3</v>
      </c>
      <c r="I10" s="18">
        <v>7.9694223030410006E-3</v>
      </c>
      <c r="J10" s="19"/>
      <c r="K10" s="18">
        <v>3.7505091371673E-3</v>
      </c>
      <c r="L10" s="18">
        <v>2.5621203727569999E-3</v>
      </c>
      <c r="M10" s="18">
        <v>5.4870761774960001E-3</v>
      </c>
      <c r="N10" s="19"/>
      <c r="O10" s="18">
        <v>7.6192245822308997E-3</v>
      </c>
      <c r="P10" s="18">
        <v>4.7359412280377003E-3</v>
      </c>
      <c r="Q10" s="18">
        <v>1.22362951984453E-2</v>
      </c>
      <c r="R10" s="19"/>
    </row>
    <row r="11" spans="1:18" ht="28.5" x14ac:dyDescent="0.25">
      <c r="A11" s="17" t="s">
        <v>478</v>
      </c>
      <c r="B11" s="17" t="s">
        <v>515</v>
      </c>
      <c r="C11" s="18">
        <v>3.8478055580092999E-3</v>
      </c>
      <c r="D11" s="18">
        <v>2.8610938030657999E-3</v>
      </c>
      <c r="E11" s="18">
        <v>5.1730413982447E-3</v>
      </c>
      <c r="F11" s="19"/>
      <c r="G11" s="18">
        <v>4.5157410427883E-3</v>
      </c>
      <c r="H11" s="18">
        <v>2.2228212463978E-3</v>
      </c>
      <c r="I11" s="18">
        <v>9.1521945423892002E-3</v>
      </c>
      <c r="J11" s="19"/>
      <c r="K11" s="18">
        <v>3.3890657108264E-3</v>
      </c>
      <c r="L11" s="18">
        <v>2.2252886107593001E-3</v>
      </c>
      <c r="M11" s="18">
        <v>5.1583261768846003E-3</v>
      </c>
      <c r="N11" s="19"/>
      <c r="O11" s="18">
        <v>4.3894302270716997E-3</v>
      </c>
      <c r="P11" s="18">
        <v>2.7059161210814002E-3</v>
      </c>
      <c r="Q11" s="18">
        <v>7.1128899293639997E-3</v>
      </c>
      <c r="R11" s="19"/>
    </row>
    <row r="12" spans="1:18" ht="42.75" x14ac:dyDescent="0.25">
      <c r="A12" s="17" t="s">
        <v>478</v>
      </c>
      <c r="B12" s="17" t="s">
        <v>516</v>
      </c>
      <c r="C12" s="18">
        <v>3.6244868961174E-3</v>
      </c>
      <c r="D12" s="18">
        <v>2.6307801217142E-3</v>
      </c>
      <c r="E12" s="18">
        <v>4.9916612637742998E-3</v>
      </c>
      <c r="F12" s="19"/>
      <c r="G12" s="18">
        <v>2.8959503807993001E-3</v>
      </c>
      <c r="H12" s="18">
        <v>1.2333200549189999E-3</v>
      </c>
      <c r="I12" s="18">
        <v>6.7847353185335997E-3</v>
      </c>
      <c r="J12" s="19"/>
      <c r="K12" s="18">
        <v>4.1163406515684004E-3</v>
      </c>
      <c r="L12" s="18">
        <v>2.7703234476686E-3</v>
      </c>
      <c r="M12" s="18">
        <v>6.1123387974234E-3</v>
      </c>
      <c r="N12" s="19"/>
      <c r="O12" s="18">
        <v>3.0544315962683002E-3</v>
      </c>
      <c r="P12" s="18">
        <v>1.5343399573085001E-3</v>
      </c>
      <c r="Q12" s="18">
        <v>6.0713415269004999E-3</v>
      </c>
      <c r="R12" s="19"/>
    </row>
    <row r="13" spans="1:18" x14ac:dyDescent="0.25">
      <c r="A13" s="17" t="s">
        <v>478</v>
      </c>
      <c r="B13" s="17" t="s">
        <v>517</v>
      </c>
      <c r="C13" s="18">
        <v>9.0829922948283993E-3</v>
      </c>
      <c r="D13" s="18">
        <v>7.7029141531197998E-3</v>
      </c>
      <c r="E13" s="18">
        <v>1.0707661424753901E-2</v>
      </c>
      <c r="F13" s="19"/>
      <c r="G13" s="18">
        <v>3.3077477449433E-3</v>
      </c>
      <c r="H13" s="18">
        <v>1.7775172298426E-3</v>
      </c>
      <c r="I13" s="18">
        <v>6.1472119561373998E-3</v>
      </c>
      <c r="J13" s="19"/>
      <c r="K13" s="18">
        <v>9.1429400383612001E-3</v>
      </c>
      <c r="L13" s="18">
        <v>7.1693389397592001E-3</v>
      </c>
      <c r="M13" s="18">
        <v>1.16534640150026E-2</v>
      </c>
      <c r="N13" s="19"/>
      <c r="O13" s="18">
        <v>1.39102594626787E-2</v>
      </c>
      <c r="P13" s="18">
        <v>1.12103072287974E-2</v>
      </c>
      <c r="Q13" s="18">
        <v>1.72491392975202E-2</v>
      </c>
      <c r="R13" s="19"/>
    </row>
    <row r="14" spans="1:18" x14ac:dyDescent="0.25">
      <c r="A14" s="17" t="s">
        <v>478</v>
      </c>
      <c r="B14" s="17" t="s">
        <v>518</v>
      </c>
      <c r="C14" s="18">
        <v>6.1505892665577998E-3</v>
      </c>
      <c r="D14" s="18">
        <v>4.9051763333035998E-3</v>
      </c>
      <c r="E14" s="18">
        <v>7.7097597641443E-3</v>
      </c>
      <c r="F14" s="19"/>
      <c r="G14" s="18">
        <v>4.1699005219620004E-3</v>
      </c>
      <c r="H14" s="18">
        <v>2.118133957141E-3</v>
      </c>
      <c r="I14" s="18">
        <v>8.1928281117240997E-3</v>
      </c>
      <c r="J14" s="19"/>
      <c r="K14" s="18">
        <v>7.4150972249960997E-3</v>
      </c>
      <c r="L14" s="18">
        <v>5.6612658677574999E-3</v>
      </c>
      <c r="M14" s="18">
        <v>9.7069525247139004E-3</v>
      </c>
      <c r="N14" s="19"/>
      <c r="O14" s="18">
        <v>4.7777695505654E-3</v>
      </c>
      <c r="P14" s="18">
        <v>2.9332550514938002E-3</v>
      </c>
      <c r="Q14" s="18">
        <v>7.7731249717397002E-3</v>
      </c>
      <c r="R14" s="19"/>
    </row>
    <row r="15" spans="1:18" x14ac:dyDescent="0.25">
      <c r="A15" s="17" t="s">
        <v>478</v>
      </c>
      <c r="B15" s="17" t="s">
        <v>519</v>
      </c>
      <c r="C15" s="18">
        <v>1.9554380054401001E-3</v>
      </c>
      <c r="D15" s="18">
        <v>1.2815151087484E-3</v>
      </c>
      <c r="E15" s="18">
        <v>2.9827048994728999E-3</v>
      </c>
      <c r="F15" s="19"/>
      <c r="G15" s="18">
        <v>1.4448935540229001E-3</v>
      </c>
      <c r="H15" s="18">
        <v>5.2885987024490003E-4</v>
      </c>
      <c r="I15" s="18">
        <v>3.9413245634628002E-3</v>
      </c>
      <c r="J15" s="19"/>
      <c r="K15" s="18">
        <v>1.4685224065844999E-3</v>
      </c>
      <c r="L15" s="18">
        <v>8.5199696219199995E-4</v>
      </c>
      <c r="M15" s="18">
        <v>2.5300507546256999E-3</v>
      </c>
      <c r="N15" s="19"/>
      <c r="O15" s="18">
        <v>3.5804754719635E-3</v>
      </c>
      <c r="P15" s="18">
        <v>1.6629830392641E-3</v>
      </c>
      <c r="Q15" s="18">
        <v>7.6918861117996002E-3</v>
      </c>
      <c r="R15" s="19"/>
    </row>
    <row r="16" spans="1:18" x14ac:dyDescent="0.25">
      <c r="A16" s="17" t="s">
        <v>478</v>
      </c>
      <c r="B16" s="17" t="s">
        <v>520</v>
      </c>
      <c r="C16" s="18">
        <v>4.0546725564950001E-4</v>
      </c>
      <c r="D16" s="18">
        <v>2.3108826225169999E-4</v>
      </c>
      <c r="E16" s="18">
        <v>7.1133885549550001E-4</v>
      </c>
      <c r="F16" s="19"/>
      <c r="G16" s="18">
        <v>4.6491360342009998E-4</v>
      </c>
      <c r="H16" s="18">
        <v>1.1615715203E-4</v>
      </c>
      <c r="I16" s="18">
        <v>1.8588484212801999E-3</v>
      </c>
      <c r="J16" s="19"/>
      <c r="K16" s="18">
        <v>1.982514952085E-4</v>
      </c>
      <c r="L16" s="18">
        <v>8.3765277678296706E-5</v>
      </c>
      <c r="M16" s="18">
        <v>4.6913836957019998E-4</v>
      </c>
      <c r="N16" s="19"/>
      <c r="O16" s="18">
        <v>8.5874268783260003E-4</v>
      </c>
      <c r="P16" s="18">
        <v>3.823075596535E-4</v>
      </c>
      <c r="Q16" s="18">
        <v>1.9277705409516E-3</v>
      </c>
      <c r="R16" s="19"/>
    </row>
    <row r="17" spans="1:18" x14ac:dyDescent="0.25">
      <c r="A17" s="20" t="s">
        <v>479</v>
      </c>
      <c r="B17" s="20" t="s">
        <v>509</v>
      </c>
      <c r="C17" s="21">
        <v>0.25865677348051702</v>
      </c>
      <c r="D17" s="21">
        <v>0.219740033187732</v>
      </c>
      <c r="E17" s="21">
        <v>0.30179990883449298</v>
      </c>
      <c r="F17" s="22"/>
      <c r="G17" s="21">
        <v>0.26126984494029398</v>
      </c>
      <c r="H17" s="21">
        <v>0.18882231490927801</v>
      </c>
      <c r="I17" s="21">
        <v>0.34953649799666098</v>
      </c>
      <c r="J17" s="22"/>
      <c r="K17" s="21">
        <v>0.259353468449814</v>
      </c>
      <c r="L17" s="21">
        <v>0.21170389514524199</v>
      </c>
      <c r="M17" s="21">
        <v>0.31346316262324803</v>
      </c>
      <c r="N17" s="22"/>
      <c r="O17" s="21">
        <v>0.25455304527489198</v>
      </c>
      <c r="P17" s="21">
        <v>0.191158267370654</v>
      </c>
      <c r="Q17" s="21">
        <v>0.33038419600124602</v>
      </c>
      <c r="R17" s="22"/>
    </row>
    <row r="18" spans="1:18" ht="42.75" x14ac:dyDescent="0.25">
      <c r="A18" s="20" t="s">
        <v>479</v>
      </c>
      <c r="B18" s="20" t="s">
        <v>510</v>
      </c>
      <c r="C18" s="21">
        <v>6.7915518824482796E-2</v>
      </c>
      <c r="D18" s="21">
        <v>5.0293558859092903E-2</v>
      </c>
      <c r="E18" s="21">
        <v>9.1119493170689E-2</v>
      </c>
      <c r="F18" s="22"/>
      <c r="G18" s="21">
        <v>0.16038969954075999</v>
      </c>
      <c r="H18" s="21">
        <v>0.104509225176714</v>
      </c>
      <c r="I18" s="21">
        <v>0.23820130831859401</v>
      </c>
      <c r="J18" s="24" t="s">
        <v>501</v>
      </c>
      <c r="K18" s="21">
        <v>3.7453426111675403E-2</v>
      </c>
      <c r="L18" s="21">
        <v>2.1432605198397299E-2</v>
      </c>
      <c r="M18" s="21">
        <v>6.4658493603900802E-2</v>
      </c>
      <c r="N18" s="22"/>
      <c r="O18" s="21">
        <v>5.1798400405947798E-2</v>
      </c>
      <c r="P18" s="21">
        <v>2.7001096642517399E-2</v>
      </c>
      <c r="Q18" s="21">
        <v>9.7096507733286305E-2</v>
      </c>
      <c r="R18" s="24" t="s">
        <v>501</v>
      </c>
    </row>
    <row r="19" spans="1:18" ht="57" x14ac:dyDescent="0.25">
      <c r="A19" s="20" t="s">
        <v>479</v>
      </c>
      <c r="B19" s="20" t="s">
        <v>511</v>
      </c>
      <c r="C19" s="21">
        <v>0.44427240730844603</v>
      </c>
      <c r="D19" s="21">
        <v>0.40316466335039303</v>
      </c>
      <c r="E19" s="21">
        <v>0.48615742013298502</v>
      </c>
      <c r="F19" s="22"/>
      <c r="G19" s="21">
        <v>0.34378892795635602</v>
      </c>
      <c r="H19" s="21">
        <v>0.26366252521342498</v>
      </c>
      <c r="I19" s="21">
        <v>0.43391621266946201</v>
      </c>
      <c r="J19" s="22"/>
      <c r="K19" s="21">
        <v>0.45653307449691999</v>
      </c>
      <c r="L19" s="21">
        <v>0.40359439425384802</v>
      </c>
      <c r="M19" s="21">
        <v>0.51047226392341905</v>
      </c>
      <c r="N19" s="22"/>
      <c r="O19" s="21">
        <v>0.51060162865908298</v>
      </c>
      <c r="P19" s="21">
        <v>0.42783870581213401</v>
      </c>
      <c r="Q19" s="21">
        <v>0.59278739935279301</v>
      </c>
      <c r="R19" s="22"/>
    </row>
    <row r="20" spans="1:18" ht="57" x14ac:dyDescent="0.25">
      <c r="A20" s="20" t="s">
        <v>479</v>
      </c>
      <c r="B20" s="20" t="s">
        <v>512</v>
      </c>
      <c r="C20" s="21">
        <v>0.201544893931905</v>
      </c>
      <c r="D20" s="21">
        <v>0.16734637844139399</v>
      </c>
      <c r="E20" s="21">
        <v>0.240711767216822</v>
      </c>
      <c r="F20" s="22"/>
      <c r="G20" s="21">
        <v>0.228140135962592</v>
      </c>
      <c r="H20" s="21">
        <v>0.16161440685881401</v>
      </c>
      <c r="I20" s="21">
        <v>0.311863625779631</v>
      </c>
      <c r="J20" s="22"/>
      <c r="K20" s="21">
        <v>0.21770928813879101</v>
      </c>
      <c r="L20" s="21">
        <v>0.17391602376243601</v>
      </c>
      <c r="M20" s="21">
        <v>0.26893990484387897</v>
      </c>
      <c r="N20" s="22"/>
      <c r="O20" s="21">
        <v>0.138523639749179</v>
      </c>
      <c r="P20" s="21">
        <v>9.3734370531804501E-2</v>
      </c>
      <c r="Q20" s="21">
        <v>0.19999178195471201</v>
      </c>
      <c r="R20" s="22"/>
    </row>
    <row r="21" spans="1:18" ht="28.5" x14ac:dyDescent="0.25">
      <c r="A21" s="20" t="s">
        <v>479</v>
      </c>
      <c r="B21" s="20" t="s">
        <v>513</v>
      </c>
      <c r="C21" s="21">
        <v>4.6405242384015E-3</v>
      </c>
      <c r="D21" s="21">
        <v>1.6591936961975E-3</v>
      </c>
      <c r="E21" s="21">
        <v>1.2909601653536801E-2</v>
      </c>
      <c r="F21" s="22"/>
      <c r="G21" s="21">
        <v>6.4113915999983997E-3</v>
      </c>
      <c r="H21" s="21">
        <v>8.6473102198420004E-4</v>
      </c>
      <c r="I21" s="21">
        <v>4.5901599408100201E-2</v>
      </c>
      <c r="J21" s="24" t="s">
        <v>501</v>
      </c>
      <c r="K21" s="21">
        <v>4.7182981132440002E-3</v>
      </c>
      <c r="L21" s="21">
        <v>1.1259331381764999E-3</v>
      </c>
      <c r="M21" s="21">
        <v>1.9548037861996E-2</v>
      </c>
      <c r="N21" s="24" t="s">
        <v>501</v>
      </c>
      <c r="O21" s="21">
        <v>2.7832455258159001E-3</v>
      </c>
      <c r="P21" s="21">
        <v>3.7708981367839999E-4</v>
      </c>
      <c r="Q21" s="21">
        <v>2.0231988167572601E-2</v>
      </c>
      <c r="R21" s="24" t="s">
        <v>501</v>
      </c>
    </row>
    <row r="22" spans="1:18" ht="71.25" x14ac:dyDescent="0.25">
      <c r="A22" s="20" t="s">
        <v>479</v>
      </c>
      <c r="B22" s="20" t="s">
        <v>514</v>
      </c>
      <c r="C22" s="21">
        <v>1.7933563440529E-3</v>
      </c>
      <c r="D22" s="21">
        <v>4.277052467589E-4</v>
      </c>
      <c r="E22" s="21">
        <v>7.4868336542687998E-3</v>
      </c>
      <c r="F22" s="22"/>
      <c r="G22" s="21">
        <v>0</v>
      </c>
      <c r="H22" s="22"/>
      <c r="I22" s="22"/>
      <c r="J22" s="22"/>
      <c r="K22" s="21">
        <v>2.0331446553605E-3</v>
      </c>
      <c r="L22" s="21">
        <v>2.7871537335259999E-4</v>
      </c>
      <c r="M22" s="21">
        <v>1.46691323082922E-2</v>
      </c>
      <c r="N22" s="24" t="s">
        <v>501</v>
      </c>
      <c r="O22" s="21">
        <v>2.9280338264077999E-3</v>
      </c>
      <c r="P22" s="21">
        <v>4.0957516616019999E-4</v>
      </c>
      <c r="Q22" s="21">
        <v>2.0613035832124399E-2</v>
      </c>
      <c r="R22" s="24" t="s">
        <v>501</v>
      </c>
    </row>
    <row r="23" spans="1:18" ht="28.5" x14ac:dyDescent="0.25">
      <c r="A23" s="20" t="s">
        <v>479</v>
      </c>
      <c r="B23" s="20" t="s">
        <v>515</v>
      </c>
      <c r="C23" s="21">
        <v>8.7664048939470004E-4</v>
      </c>
      <c r="D23" s="21">
        <v>1.219151495202E-4</v>
      </c>
      <c r="E23" s="21">
        <v>6.2742345477875003E-3</v>
      </c>
      <c r="F23" s="22"/>
      <c r="G23" s="21">
        <v>0</v>
      </c>
      <c r="H23" s="22"/>
      <c r="I23" s="22"/>
      <c r="J23" s="22"/>
      <c r="K23" s="21">
        <v>0</v>
      </c>
      <c r="L23" s="22"/>
      <c r="M23" s="22"/>
      <c r="N23" s="22"/>
      <c r="O23" s="21">
        <v>3.7593591786129E-3</v>
      </c>
      <c r="P23" s="21">
        <v>5.2306711581349996E-4</v>
      </c>
      <c r="Q23" s="21">
        <v>2.6488393833427298E-2</v>
      </c>
      <c r="R23" s="24" t="s">
        <v>501</v>
      </c>
    </row>
    <row r="24" spans="1:18" ht="42.75" x14ac:dyDescent="0.25">
      <c r="A24" s="20" t="s">
        <v>479</v>
      </c>
      <c r="B24" s="20" t="s">
        <v>516</v>
      </c>
      <c r="C24" s="21">
        <v>2.3803538387162002E-3</v>
      </c>
      <c r="D24" s="21">
        <v>3.3168419785280001E-4</v>
      </c>
      <c r="E24" s="21">
        <v>1.6869238720354601E-2</v>
      </c>
      <c r="F24" s="24" t="s">
        <v>501</v>
      </c>
      <c r="G24" s="21">
        <v>0</v>
      </c>
      <c r="H24" s="22"/>
      <c r="I24" s="22"/>
      <c r="J24" s="22"/>
      <c r="K24" s="21">
        <v>0</v>
      </c>
      <c r="L24" s="22"/>
      <c r="M24" s="22"/>
      <c r="N24" s="22"/>
      <c r="O24" s="21">
        <v>1.02078390858988E-2</v>
      </c>
      <c r="P24" s="21">
        <v>1.4089117088556999E-3</v>
      </c>
      <c r="Q24" s="21">
        <v>7.0100262390470694E-2</v>
      </c>
      <c r="R24" s="24" t="s">
        <v>501</v>
      </c>
    </row>
    <row r="25" spans="1:18" x14ac:dyDescent="0.25">
      <c r="A25" s="20" t="s">
        <v>479</v>
      </c>
      <c r="B25" s="20" t="s">
        <v>517</v>
      </c>
      <c r="C25" s="21">
        <v>6.4156787405421998E-3</v>
      </c>
      <c r="D25" s="21">
        <v>2.7540614008059001E-3</v>
      </c>
      <c r="E25" s="21">
        <v>1.4872934565138499E-2</v>
      </c>
      <c r="F25" s="22"/>
      <c r="G25" s="21">
        <v>0</v>
      </c>
      <c r="H25" s="22"/>
      <c r="I25" s="22"/>
      <c r="J25" s="22"/>
      <c r="K25" s="21">
        <v>7.6734195251338001E-3</v>
      </c>
      <c r="L25" s="21">
        <v>2.4630997043981E-3</v>
      </c>
      <c r="M25" s="21">
        <v>2.3644152188641101E-2</v>
      </c>
      <c r="N25" s="24" t="s">
        <v>501</v>
      </c>
      <c r="O25" s="21">
        <v>9.5381948849407004E-3</v>
      </c>
      <c r="P25" s="21">
        <v>2.905058940197E-3</v>
      </c>
      <c r="Q25" s="21">
        <v>3.0848231778005698E-2</v>
      </c>
      <c r="R25" s="24" t="s">
        <v>501</v>
      </c>
    </row>
    <row r="26" spans="1:18" x14ac:dyDescent="0.25">
      <c r="A26" s="20" t="s">
        <v>479</v>
      </c>
      <c r="B26" s="20" t="s">
        <v>518</v>
      </c>
      <c r="C26" s="21">
        <v>9.8338151226867992E-3</v>
      </c>
      <c r="D26" s="21">
        <v>4.3078301419077003E-3</v>
      </c>
      <c r="E26" s="21">
        <v>2.2289719337836501E-2</v>
      </c>
      <c r="F26" s="22"/>
      <c r="G26" s="21">
        <v>0</v>
      </c>
      <c r="H26" s="22"/>
      <c r="I26" s="22"/>
      <c r="J26" s="22"/>
      <c r="K26" s="21">
        <v>1.32375121716028E-2</v>
      </c>
      <c r="L26" s="21">
        <v>4.8407786076367998E-3</v>
      </c>
      <c r="M26" s="21">
        <v>3.5676923170414002E-2</v>
      </c>
      <c r="N26" s="24" t="s">
        <v>501</v>
      </c>
      <c r="O26" s="21">
        <v>1.11628133670124E-2</v>
      </c>
      <c r="P26" s="21">
        <v>2.6259961434719E-3</v>
      </c>
      <c r="Q26" s="21">
        <v>4.6167243009772797E-2</v>
      </c>
      <c r="R26" s="24" t="s">
        <v>501</v>
      </c>
    </row>
    <row r="27" spans="1:18" x14ac:dyDescent="0.25">
      <c r="A27" s="20" t="s">
        <v>479</v>
      </c>
      <c r="B27" s="20" t="s">
        <v>519</v>
      </c>
      <c r="C27" s="21">
        <v>1.6700376808559E-3</v>
      </c>
      <c r="D27" s="21">
        <v>4.0847352668709998E-4</v>
      </c>
      <c r="E27" s="21">
        <v>6.8014118505463003E-3</v>
      </c>
      <c r="F27" s="22"/>
      <c r="G27" s="21">
        <v>0</v>
      </c>
      <c r="H27" s="22"/>
      <c r="I27" s="22"/>
      <c r="J27" s="22"/>
      <c r="K27" s="21">
        <v>1.2883683374580999E-3</v>
      </c>
      <c r="L27" s="21">
        <v>1.7935474300120001E-4</v>
      </c>
      <c r="M27" s="21">
        <v>9.1917607991866008E-3</v>
      </c>
      <c r="N27" s="22"/>
      <c r="O27" s="21">
        <v>4.1438000422096997E-3</v>
      </c>
      <c r="P27" s="21">
        <v>5.6671330459810005E-4</v>
      </c>
      <c r="Q27" s="21">
        <v>2.96300284047166E-2</v>
      </c>
      <c r="R27" s="24" t="s">
        <v>501</v>
      </c>
    </row>
    <row r="28" spans="1:18" x14ac:dyDescent="0.25">
      <c r="A28" s="20" t="s">
        <v>479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480</v>
      </c>
      <c r="B29" s="17" t="s">
        <v>509</v>
      </c>
      <c r="C29" s="18">
        <v>0.42409087455351002</v>
      </c>
      <c r="D29" s="18">
        <v>0.36880961549889402</v>
      </c>
      <c r="E29" s="18">
        <v>0.48133935381291598</v>
      </c>
      <c r="F29" s="19"/>
      <c r="G29" s="18">
        <v>0.329640054866221</v>
      </c>
      <c r="H29" s="18">
        <v>0.23011730516852399</v>
      </c>
      <c r="I29" s="18">
        <v>0.44720305095522001</v>
      </c>
      <c r="J29" s="24" t="s">
        <v>501</v>
      </c>
      <c r="K29" s="18">
        <v>0.427444698239343</v>
      </c>
      <c r="L29" s="18">
        <v>0.35767882346871499</v>
      </c>
      <c r="M29" s="18">
        <v>0.50022104845202098</v>
      </c>
      <c r="N29" s="19"/>
      <c r="O29" s="18">
        <v>0.50963885844799395</v>
      </c>
      <c r="P29" s="18">
        <v>0.41478148342958898</v>
      </c>
      <c r="Q29" s="18">
        <v>0.60380717995816502</v>
      </c>
      <c r="R29" s="19"/>
    </row>
    <row r="30" spans="1:18" ht="42.75" x14ac:dyDescent="0.25">
      <c r="A30" s="17" t="s">
        <v>480</v>
      </c>
      <c r="B30" s="17" t="s">
        <v>510</v>
      </c>
      <c r="C30" s="18">
        <v>4.6406578660273298E-2</v>
      </c>
      <c r="D30" s="18">
        <v>2.7051233987503701E-2</v>
      </c>
      <c r="E30" s="18">
        <v>7.8493534744278601E-2</v>
      </c>
      <c r="F30" s="19"/>
      <c r="G30" s="18">
        <v>7.3869677596803907E-2</v>
      </c>
      <c r="H30" s="18">
        <v>2.8130505343683498E-2</v>
      </c>
      <c r="I30" s="18">
        <v>0.18019038863932799</v>
      </c>
      <c r="J30" s="24" t="s">
        <v>501</v>
      </c>
      <c r="K30" s="18">
        <v>4.9093230394172301E-2</v>
      </c>
      <c r="L30" s="18">
        <v>2.34664133150423E-2</v>
      </c>
      <c r="M30" s="18">
        <v>9.9844749179480302E-2</v>
      </c>
      <c r="N30" s="24" t="s">
        <v>501</v>
      </c>
      <c r="O30" s="18">
        <v>1.11764633131441E-2</v>
      </c>
      <c r="P30" s="18">
        <v>2.6744372954476E-3</v>
      </c>
      <c r="Q30" s="18">
        <v>4.5474033886452998E-2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0.40313326260007298</v>
      </c>
      <c r="D31" s="18">
        <v>0.351677602944728</v>
      </c>
      <c r="E31" s="18">
        <v>0.45681285162442298</v>
      </c>
      <c r="F31" s="19"/>
      <c r="G31" s="18">
        <v>0.40197570791560799</v>
      </c>
      <c r="H31" s="18">
        <v>0.29810643176162299</v>
      </c>
      <c r="I31" s="18">
        <v>0.515458014944568</v>
      </c>
      <c r="J31" s="19"/>
      <c r="K31" s="18">
        <v>0.40179362806199997</v>
      </c>
      <c r="L31" s="18">
        <v>0.332487780261567</v>
      </c>
      <c r="M31" s="18">
        <v>0.47526026414886902</v>
      </c>
      <c r="N31" s="19"/>
      <c r="O31" s="18">
        <v>0.40808643535399303</v>
      </c>
      <c r="P31" s="18">
        <v>0.31830880096153802</v>
      </c>
      <c r="Q31" s="18">
        <v>0.50444777110158601</v>
      </c>
      <c r="R31" s="19"/>
    </row>
    <row r="32" spans="1:18" ht="57" x14ac:dyDescent="0.25">
      <c r="A32" s="17" t="s">
        <v>480</v>
      </c>
      <c r="B32" s="17" t="s">
        <v>512</v>
      </c>
      <c r="C32" s="18">
        <v>0.10572507825281501</v>
      </c>
      <c r="D32" s="18">
        <v>7.85896398892071E-2</v>
      </c>
      <c r="E32" s="18">
        <v>0.14079814272241101</v>
      </c>
      <c r="F32" s="19"/>
      <c r="G32" s="18">
        <v>0.17344817704792401</v>
      </c>
      <c r="H32" s="18">
        <v>9.7037072523978002E-2</v>
      </c>
      <c r="I32" s="18">
        <v>0.29066034125256601</v>
      </c>
      <c r="J32" s="24" t="s">
        <v>501</v>
      </c>
      <c r="K32" s="18">
        <v>9.95773424450314E-2</v>
      </c>
      <c r="L32" s="18">
        <v>6.7332444662051599E-2</v>
      </c>
      <c r="M32" s="18">
        <v>0.144865550895733</v>
      </c>
      <c r="N32" s="19"/>
      <c r="O32" s="18">
        <v>5.4970634507637901E-2</v>
      </c>
      <c r="P32" s="18">
        <v>2.26544322605794E-2</v>
      </c>
      <c r="Q32" s="18">
        <v>0.12737738304103399</v>
      </c>
      <c r="R32" s="24" t="s">
        <v>501</v>
      </c>
    </row>
    <row r="33" spans="1:18" ht="28.5" x14ac:dyDescent="0.25">
      <c r="A33" s="17" t="s">
        <v>480</v>
      </c>
      <c r="B33" s="17" t="s">
        <v>513</v>
      </c>
      <c r="C33" s="18">
        <v>8.4405215360155994E-3</v>
      </c>
      <c r="D33" s="18">
        <v>3.3941205414323998E-3</v>
      </c>
      <c r="E33" s="18">
        <v>2.0833101515200202E-2</v>
      </c>
      <c r="F33" s="19"/>
      <c r="G33" s="18">
        <v>2.1066382573442399E-2</v>
      </c>
      <c r="H33" s="18">
        <v>4.9606997134863003E-3</v>
      </c>
      <c r="I33" s="18">
        <v>8.4995149092991301E-2</v>
      </c>
      <c r="J33" s="24" t="s">
        <v>501</v>
      </c>
      <c r="K33" s="18">
        <v>3.8399011749967E-3</v>
      </c>
      <c r="L33" s="18">
        <v>9.5932872091840002E-4</v>
      </c>
      <c r="M33" s="18">
        <v>1.52380291981053E-2</v>
      </c>
      <c r="N33" s="19"/>
      <c r="O33" s="18">
        <v>8.7474494890630999E-3</v>
      </c>
      <c r="P33" s="18">
        <v>1.1834402368677999E-3</v>
      </c>
      <c r="Q33" s="18">
        <v>6.1672039637502597E-2</v>
      </c>
      <c r="R33" s="24" t="s">
        <v>501</v>
      </c>
    </row>
    <row r="34" spans="1:18" ht="71.25" x14ac:dyDescent="0.25">
      <c r="A34" s="17" t="s">
        <v>480</v>
      </c>
      <c r="B34" s="17" t="s">
        <v>514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ht="28.5" x14ac:dyDescent="0.25">
      <c r="A35" s="17" t="s">
        <v>480</v>
      </c>
      <c r="B35" s="17" t="s">
        <v>515</v>
      </c>
      <c r="C35" s="18">
        <v>0</v>
      </c>
      <c r="D35" s="19"/>
      <c r="E35" s="19"/>
      <c r="F35" s="19"/>
      <c r="G35" s="18">
        <v>0</v>
      </c>
      <c r="H35" s="19"/>
      <c r="I35" s="19"/>
      <c r="J35" s="19"/>
      <c r="K35" s="18">
        <v>0</v>
      </c>
      <c r="L35" s="19"/>
      <c r="M35" s="19"/>
      <c r="N35" s="19"/>
      <c r="O35" s="18">
        <v>0</v>
      </c>
      <c r="P35" s="19"/>
      <c r="Q35" s="19"/>
      <c r="R35" s="19"/>
    </row>
    <row r="36" spans="1:18" ht="42.75" x14ac:dyDescent="0.25">
      <c r="A36" s="17" t="s">
        <v>480</v>
      </c>
      <c r="B36" s="17" t="s">
        <v>516</v>
      </c>
      <c r="C36" s="18">
        <v>3.0530248535436001E-3</v>
      </c>
      <c r="D36" s="18">
        <v>7.4393455441399998E-4</v>
      </c>
      <c r="E36" s="18">
        <v>1.2440048990556E-2</v>
      </c>
      <c r="F36" s="19"/>
      <c r="G36" s="18">
        <v>0</v>
      </c>
      <c r="H36" s="19"/>
      <c r="I36" s="19"/>
      <c r="J36" s="19"/>
      <c r="K36" s="18">
        <v>5.2188143748600003E-3</v>
      </c>
      <c r="L36" s="18">
        <v>1.2767198112025001E-3</v>
      </c>
      <c r="M36" s="18">
        <v>2.10759494686764E-2</v>
      </c>
      <c r="N36" s="24" t="s">
        <v>501</v>
      </c>
      <c r="O36" s="18">
        <v>0</v>
      </c>
      <c r="P36" s="19"/>
      <c r="Q36" s="19"/>
      <c r="R36" s="19"/>
    </row>
    <row r="37" spans="1:18" x14ac:dyDescent="0.25">
      <c r="A37" s="17" t="s">
        <v>480</v>
      </c>
      <c r="B37" s="17" t="s">
        <v>517</v>
      </c>
      <c r="C37" s="18">
        <v>5.2470761953034E-3</v>
      </c>
      <c r="D37" s="18">
        <v>1.6130810613726001E-3</v>
      </c>
      <c r="E37" s="18">
        <v>1.6929021566016202E-2</v>
      </c>
      <c r="F37" s="19"/>
      <c r="G37" s="18">
        <v>0</v>
      </c>
      <c r="H37" s="19"/>
      <c r="I37" s="19"/>
      <c r="J37" s="19"/>
      <c r="K37" s="18">
        <v>6.3596335732987001E-3</v>
      </c>
      <c r="L37" s="18">
        <v>1.4241465201325001E-3</v>
      </c>
      <c r="M37" s="18">
        <v>2.79211695975022E-2</v>
      </c>
      <c r="N37" s="24" t="s">
        <v>501</v>
      </c>
      <c r="O37" s="18">
        <v>7.3801588881687004E-3</v>
      </c>
      <c r="P37" s="18">
        <v>1.2861476404248001E-3</v>
      </c>
      <c r="Q37" s="18">
        <v>4.1158777359116099E-2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3.9035833484668001E-3</v>
      </c>
      <c r="D38" s="18">
        <v>1.0154005895191001E-3</v>
      </c>
      <c r="E38" s="18">
        <v>1.48844473923896E-2</v>
      </c>
      <c r="F38" s="19"/>
      <c r="G38" s="18">
        <v>0</v>
      </c>
      <c r="H38" s="19"/>
      <c r="I38" s="19"/>
      <c r="J38" s="19"/>
      <c r="K38" s="18">
        <v>6.6727517362974997E-3</v>
      </c>
      <c r="L38" s="18">
        <v>1.7402529926168E-3</v>
      </c>
      <c r="M38" s="18">
        <v>2.5232339448776599E-2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0.25218977478218801</v>
      </c>
      <c r="D41" s="21">
        <v>0.21049705088190501</v>
      </c>
      <c r="E41" s="21">
        <v>0.29901289567107298</v>
      </c>
      <c r="F41" s="22"/>
      <c r="G41" s="21">
        <v>0.29849302713052001</v>
      </c>
      <c r="H41" s="21">
        <v>0.20759749311223899</v>
      </c>
      <c r="I41" s="21">
        <v>0.408661813226605</v>
      </c>
      <c r="J41" s="24" t="s">
        <v>501</v>
      </c>
      <c r="K41" s="21">
        <v>0.23699848647114199</v>
      </c>
      <c r="L41" s="21">
        <v>0.18526319274494199</v>
      </c>
      <c r="M41" s="21">
        <v>0.29789855932317699</v>
      </c>
      <c r="N41" s="22"/>
      <c r="O41" s="21">
        <v>0.239429410704881</v>
      </c>
      <c r="P41" s="21">
        <v>0.16917651711485099</v>
      </c>
      <c r="Q41" s="21">
        <v>0.32736086170029699</v>
      </c>
      <c r="R41" s="22"/>
    </row>
    <row r="42" spans="1:18" ht="42.75" x14ac:dyDescent="0.25">
      <c r="A42" s="20" t="s">
        <v>481</v>
      </c>
      <c r="B42" s="20" t="s">
        <v>510</v>
      </c>
      <c r="C42" s="21">
        <v>8.1236790848756998E-2</v>
      </c>
      <c r="D42" s="21">
        <v>5.7845244187273E-2</v>
      </c>
      <c r="E42" s="21">
        <v>0.112953409016202</v>
      </c>
      <c r="F42" s="22"/>
      <c r="G42" s="21">
        <v>0.135188687312186</v>
      </c>
      <c r="H42" s="21">
        <v>7.6477909199020797E-2</v>
      </c>
      <c r="I42" s="21">
        <v>0.22785077082057101</v>
      </c>
      <c r="J42" s="24" t="s">
        <v>501</v>
      </c>
      <c r="K42" s="21">
        <v>5.6740353461921397E-2</v>
      </c>
      <c r="L42" s="21">
        <v>3.3573299188486998E-2</v>
      </c>
      <c r="M42" s="21">
        <v>9.4333267548646502E-2</v>
      </c>
      <c r="N42" s="22"/>
      <c r="O42" s="21">
        <v>9.1084452597850502E-2</v>
      </c>
      <c r="P42" s="21">
        <v>5.3686172098652403E-2</v>
      </c>
      <c r="Q42" s="21">
        <v>0.15039436721341101</v>
      </c>
      <c r="R42" s="24" t="s">
        <v>501</v>
      </c>
    </row>
    <row r="43" spans="1:18" ht="57" x14ac:dyDescent="0.25">
      <c r="A43" s="20" t="s">
        <v>481</v>
      </c>
      <c r="B43" s="20" t="s">
        <v>511</v>
      </c>
      <c r="C43" s="21">
        <v>0.36586513722120301</v>
      </c>
      <c r="D43" s="21">
        <v>0.31726210399967297</v>
      </c>
      <c r="E43" s="21">
        <v>0.41736228386002</v>
      </c>
      <c r="F43" s="22"/>
      <c r="G43" s="21">
        <v>0.26303876739652499</v>
      </c>
      <c r="H43" s="21">
        <v>0.18861748060774</v>
      </c>
      <c r="I43" s="21">
        <v>0.35401221610607703</v>
      </c>
      <c r="J43" s="22"/>
      <c r="K43" s="21">
        <v>0.37779505910553401</v>
      </c>
      <c r="L43" s="21">
        <v>0.32049939246477899</v>
      </c>
      <c r="M43" s="21">
        <v>0.43872023226472801</v>
      </c>
      <c r="N43" s="22"/>
      <c r="O43" s="21">
        <v>0.47350823881198201</v>
      </c>
      <c r="P43" s="21">
        <v>0.37021419477874501</v>
      </c>
      <c r="Q43" s="21">
        <v>0.57912081227853796</v>
      </c>
      <c r="R43" s="22"/>
    </row>
    <row r="44" spans="1:18" ht="57" x14ac:dyDescent="0.25">
      <c r="A44" s="20" t="s">
        <v>481</v>
      </c>
      <c r="B44" s="20" t="s">
        <v>512</v>
      </c>
      <c r="C44" s="21">
        <v>0.249008800154464</v>
      </c>
      <c r="D44" s="21">
        <v>0.210781540319217</v>
      </c>
      <c r="E44" s="21">
        <v>0.29160731982611399</v>
      </c>
      <c r="F44" s="22"/>
      <c r="G44" s="21">
        <v>0.26702817846969001</v>
      </c>
      <c r="H44" s="21">
        <v>0.189544398466128</v>
      </c>
      <c r="I44" s="21">
        <v>0.36203723224648499</v>
      </c>
      <c r="J44" s="22"/>
      <c r="K44" s="21">
        <v>0.274232224768796</v>
      </c>
      <c r="L44" s="21">
        <v>0.22724121265660199</v>
      </c>
      <c r="M44" s="21">
        <v>0.32683066110523901</v>
      </c>
      <c r="N44" s="22"/>
      <c r="O44" s="21">
        <v>0.13080551999128501</v>
      </c>
      <c r="P44" s="21">
        <v>7.9869485750417496E-2</v>
      </c>
      <c r="Q44" s="21">
        <v>0.20692049026100501</v>
      </c>
      <c r="R44" s="24" t="s">
        <v>501</v>
      </c>
    </row>
    <row r="45" spans="1:18" ht="28.5" x14ac:dyDescent="0.25">
      <c r="A45" s="20" t="s">
        <v>481</v>
      </c>
      <c r="B45" s="20" t="s">
        <v>513</v>
      </c>
      <c r="C45" s="21">
        <v>1.8182372600952498E-2</v>
      </c>
      <c r="D45" s="21">
        <v>9.4777746193166999E-3</v>
      </c>
      <c r="E45" s="21">
        <v>3.4602192064965502E-2</v>
      </c>
      <c r="F45" s="22"/>
      <c r="G45" s="21">
        <v>1.25046374710805E-2</v>
      </c>
      <c r="H45" s="21">
        <v>2.7083421364784998E-3</v>
      </c>
      <c r="I45" s="21">
        <v>5.5753983505710397E-2</v>
      </c>
      <c r="J45" s="24" t="s">
        <v>501</v>
      </c>
      <c r="K45" s="21">
        <v>1.6655899764194002E-2</v>
      </c>
      <c r="L45" s="21">
        <v>6.2431759143121998E-3</v>
      </c>
      <c r="M45" s="21">
        <v>4.3672337171996201E-2</v>
      </c>
      <c r="N45" s="24" t="s">
        <v>501</v>
      </c>
      <c r="O45" s="21">
        <v>3.2073552664593198E-2</v>
      </c>
      <c r="P45" s="21">
        <v>1.13778460856172E-2</v>
      </c>
      <c r="Q45" s="21">
        <v>8.70972094634785E-2</v>
      </c>
      <c r="R45" s="24" t="s">
        <v>501</v>
      </c>
    </row>
    <row r="46" spans="1:18" ht="71.25" x14ac:dyDescent="0.25">
      <c r="A46" s="20" t="s">
        <v>481</v>
      </c>
      <c r="B46" s="20" t="s">
        <v>514</v>
      </c>
      <c r="C46" s="21">
        <v>6.1170617041108998E-3</v>
      </c>
      <c r="D46" s="21">
        <v>1.7625752788165E-3</v>
      </c>
      <c r="E46" s="21">
        <v>2.10030688435211E-2</v>
      </c>
      <c r="F46" s="24" t="s">
        <v>501</v>
      </c>
      <c r="G46" s="21">
        <v>0</v>
      </c>
      <c r="H46" s="22"/>
      <c r="I46" s="22"/>
      <c r="J46" s="22"/>
      <c r="K46" s="21">
        <v>9.1570615842456998E-3</v>
      </c>
      <c r="L46" s="21">
        <v>2.2906194590233998E-3</v>
      </c>
      <c r="M46" s="21">
        <v>3.5866652657202298E-2</v>
      </c>
      <c r="N46" s="24" t="s">
        <v>501</v>
      </c>
      <c r="O46" s="21">
        <v>4.0454865568876003E-3</v>
      </c>
      <c r="P46" s="21">
        <v>5.4078886925139997E-4</v>
      </c>
      <c r="Q46" s="21">
        <v>2.9590670789255001E-2</v>
      </c>
      <c r="R46" s="24" t="s">
        <v>501</v>
      </c>
    </row>
    <row r="47" spans="1:18" ht="28.5" x14ac:dyDescent="0.25">
      <c r="A47" s="20" t="s">
        <v>481</v>
      </c>
      <c r="B47" s="20" t="s">
        <v>515</v>
      </c>
      <c r="C47" s="21">
        <v>9.2296963156619999E-4</v>
      </c>
      <c r="D47" s="21">
        <v>1.2641162910419999E-4</v>
      </c>
      <c r="E47" s="21">
        <v>6.7052209911963997E-3</v>
      </c>
      <c r="F47" s="22"/>
      <c r="G47" s="21">
        <v>0</v>
      </c>
      <c r="H47" s="22"/>
      <c r="I47" s="22"/>
      <c r="J47" s="22"/>
      <c r="K47" s="21">
        <v>1.5494915889926E-3</v>
      </c>
      <c r="L47" s="21">
        <v>2.1016079874350001E-4</v>
      </c>
      <c r="M47" s="21">
        <v>1.13275194237455E-2</v>
      </c>
      <c r="N47" s="24" t="s">
        <v>501</v>
      </c>
      <c r="O47" s="21">
        <v>0</v>
      </c>
      <c r="P47" s="22"/>
      <c r="Q47" s="22"/>
      <c r="R47" s="22"/>
    </row>
    <row r="48" spans="1:18" ht="42.75" x14ac:dyDescent="0.25">
      <c r="A48" s="20" t="s">
        <v>481</v>
      </c>
      <c r="B48" s="20" t="s">
        <v>516</v>
      </c>
      <c r="C48" s="21">
        <v>1.6417677727322E-3</v>
      </c>
      <c r="D48" s="21">
        <v>2.2660527800129999E-4</v>
      </c>
      <c r="E48" s="21">
        <v>1.1790473234527799E-2</v>
      </c>
      <c r="F48" s="24" t="s">
        <v>501</v>
      </c>
      <c r="G48" s="21">
        <v>0</v>
      </c>
      <c r="H48" s="22"/>
      <c r="I48" s="22"/>
      <c r="J48" s="22"/>
      <c r="K48" s="21">
        <v>2.7562178298446002E-3</v>
      </c>
      <c r="L48" s="21">
        <v>3.7384212101730001E-4</v>
      </c>
      <c r="M48" s="21">
        <v>2.00166989177454E-2</v>
      </c>
      <c r="N48" s="24" t="s">
        <v>501</v>
      </c>
      <c r="O48" s="21">
        <v>0</v>
      </c>
      <c r="P48" s="22"/>
      <c r="Q48" s="22"/>
      <c r="R48" s="22"/>
    </row>
    <row r="49" spans="1:18" x14ac:dyDescent="0.25">
      <c r="A49" s="20" t="s">
        <v>481</v>
      </c>
      <c r="B49" s="20" t="s">
        <v>517</v>
      </c>
      <c r="C49" s="21">
        <v>1.4373464327984999E-2</v>
      </c>
      <c r="D49" s="21">
        <v>7.2327029811573998E-3</v>
      </c>
      <c r="E49" s="21">
        <v>2.8362799961576701E-2</v>
      </c>
      <c r="F49" s="22"/>
      <c r="G49" s="21">
        <v>1.0753269024418401E-2</v>
      </c>
      <c r="H49" s="21">
        <v>1.4343063729952E-3</v>
      </c>
      <c r="I49" s="21">
        <v>7.6010489435602804E-2</v>
      </c>
      <c r="J49" s="24" t="s">
        <v>501</v>
      </c>
      <c r="K49" s="21">
        <v>1.6517342041984101E-2</v>
      </c>
      <c r="L49" s="21">
        <v>7.2167084084154998E-3</v>
      </c>
      <c r="M49" s="21">
        <v>3.7353313578009799E-2</v>
      </c>
      <c r="N49" s="22"/>
      <c r="O49" s="21">
        <v>1.18936378731911E-2</v>
      </c>
      <c r="P49" s="21">
        <v>2.6685507195648999E-3</v>
      </c>
      <c r="Q49" s="21">
        <v>5.1367012348064303E-2</v>
      </c>
      <c r="R49" s="24" t="s">
        <v>501</v>
      </c>
    </row>
    <row r="50" spans="1:18" x14ac:dyDescent="0.25">
      <c r="A50" s="20" t="s">
        <v>481</v>
      </c>
      <c r="B50" s="20" t="s">
        <v>518</v>
      </c>
      <c r="C50" s="21">
        <v>9.1401406813859994E-3</v>
      </c>
      <c r="D50" s="21">
        <v>3.3557428185048001E-3</v>
      </c>
      <c r="E50" s="21">
        <v>2.46486910146143E-2</v>
      </c>
      <c r="F50" s="22"/>
      <c r="G50" s="21">
        <v>1.2993433195580099E-2</v>
      </c>
      <c r="H50" s="21">
        <v>1.7361174372139999E-3</v>
      </c>
      <c r="I50" s="21">
        <v>9.0619117963737394E-2</v>
      </c>
      <c r="J50" s="24" t="s">
        <v>501</v>
      </c>
      <c r="K50" s="21">
        <v>7.5978633833448002E-3</v>
      </c>
      <c r="L50" s="21">
        <v>1.9206808207446E-3</v>
      </c>
      <c r="M50" s="21">
        <v>2.9558790991711398E-2</v>
      </c>
      <c r="N50" s="24" t="s">
        <v>501</v>
      </c>
      <c r="O50" s="21">
        <v>9.0896018642915993E-3</v>
      </c>
      <c r="P50" s="21">
        <v>1.2190652713118999E-3</v>
      </c>
      <c r="Q50" s="21">
        <v>6.4492819006570001E-2</v>
      </c>
      <c r="R50" s="24" t="s">
        <v>501</v>
      </c>
    </row>
    <row r="51" spans="1:18" x14ac:dyDescent="0.25">
      <c r="A51" s="20" t="s">
        <v>481</v>
      </c>
      <c r="B51" s="20" t="s">
        <v>519</v>
      </c>
      <c r="C51" s="21">
        <v>1.3217202746552E-3</v>
      </c>
      <c r="D51" s="21">
        <v>2.9460259728950001E-4</v>
      </c>
      <c r="E51" s="21">
        <v>5.9086687996481001E-3</v>
      </c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  <c r="O51" s="21">
        <v>8.0700989350381992E-3</v>
      </c>
      <c r="P51" s="21">
        <v>1.7681094330059999E-3</v>
      </c>
      <c r="Q51" s="21">
        <v>3.6023387551296401E-2</v>
      </c>
      <c r="R51" s="24" t="s">
        <v>501</v>
      </c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0.27909334712676798</v>
      </c>
      <c r="D53" s="18">
        <v>0.23470015415411799</v>
      </c>
      <c r="E53" s="18">
        <v>0.32828152679980799</v>
      </c>
      <c r="F53" s="19"/>
      <c r="G53" s="18">
        <v>0.31099709873049403</v>
      </c>
      <c r="H53" s="18">
        <v>0.21399717004134899</v>
      </c>
      <c r="I53" s="18">
        <v>0.42802193583783699</v>
      </c>
      <c r="J53" s="24" t="s">
        <v>501</v>
      </c>
      <c r="K53" s="18">
        <v>0.26940005187632399</v>
      </c>
      <c r="L53" s="18">
        <v>0.206649435986902</v>
      </c>
      <c r="M53" s="18">
        <v>0.34296795200657698</v>
      </c>
      <c r="N53" s="19"/>
      <c r="O53" s="18">
        <v>0.27464595963191002</v>
      </c>
      <c r="P53" s="18">
        <v>0.19727965545547399</v>
      </c>
      <c r="Q53" s="18">
        <v>0.3684272329976</v>
      </c>
      <c r="R53" s="19"/>
    </row>
    <row r="54" spans="1:18" ht="42.75" x14ac:dyDescent="0.25">
      <c r="A54" s="17" t="s">
        <v>482</v>
      </c>
      <c r="B54" s="17" t="s">
        <v>510</v>
      </c>
      <c r="C54" s="18">
        <v>8.9996040713185996E-2</v>
      </c>
      <c r="D54" s="18">
        <v>6.4896449371793799E-2</v>
      </c>
      <c r="E54" s="18">
        <v>0.123520932485239</v>
      </c>
      <c r="F54" s="19"/>
      <c r="G54" s="18">
        <v>0.17322633636420001</v>
      </c>
      <c r="H54" s="18">
        <v>9.3933753984558305E-2</v>
      </c>
      <c r="I54" s="18">
        <v>0.29747699995014298</v>
      </c>
      <c r="J54" s="24" t="s">
        <v>501</v>
      </c>
      <c r="K54" s="18">
        <v>6.9381640527417895E-2</v>
      </c>
      <c r="L54" s="18">
        <v>4.1005420338001503E-2</v>
      </c>
      <c r="M54" s="18">
        <v>0.11503895665996899</v>
      </c>
      <c r="N54" s="19"/>
      <c r="O54" s="18">
        <v>6.4513828799174305E-2</v>
      </c>
      <c r="P54" s="18">
        <v>3.1209053676092599E-2</v>
      </c>
      <c r="Q54" s="18">
        <v>0.12864050343535299</v>
      </c>
      <c r="R54" s="24" t="s">
        <v>501</v>
      </c>
    </row>
    <row r="55" spans="1:18" ht="57" x14ac:dyDescent="0.25">
      <c r="A55" s="17" t="s">
        <v>482</v>
      </c>
      <c r="B55" s="17" t="s">
        <v>511</v>
      </c>
      <c r="C55" s="18">
        <v>0.40358593041809498</v>
      </c>
      <c r="D55" s="18">
        <v>0.34800331039387999</v>
      </c>
      <c r="E55" s="18">
        <v>0.46175882750446601</v>
      </c>
      <c r="F55" s="19"/>
      <c r="G55" s="18">
        <v>0.31197284324284502</v>
      </c>
      <c r="H55" s="18">
        <v>0.19500020071153101</v>
      </c>
      <c r="I55" s="18">
        <v>0.45909589658272898</v>
      </c>
      <c r="J55" s="24" t="s">
        <v>501</v>
      </c>
      <c r="K55" s="18">
        <v>0.40698849718526903</v>
      </c>
      <c r="L55" s="18">
        <v>0.33394524212008397</v>
      </c>
      <c r="M55" s="18">
        <v>0.48438935139519501</v>
      </c>
      <c r="N55" s="19"/>
      <c r="O55" s="18">
        <v>0.48891977531505298</v>
      </c>
      <c r="P55" s="18">
        <v>0.378497798763413</v>
      </c>
      <c r="Q55" s="18">
        <v>0.60043378757851396</v>
      </c>
      <c r="R55" s="19"/>
    </row>
    <row r="56" spans="1:18" ht="57" x14ac:dyDescent="0.25">
      <c r="A56" s="17" t="s">
        <v>482</v>
      </c>
      <c r="B56" s="17" t="s">
        <v>512</v>
      </c>
      <c r="C56" s="18">
        <v>0.16820748796822199</v>
      </c>
      <c r="D56" s="18">
        <v>0.126579060484902</v>
      </c>
      <c r="E56" s="18">
        <v>0.220076778494711</v>
      </c>
      <c r="F56" s="19"/>
      <c r="G56" s="18">
        <v>0.17090689503755499</v>
      </c>
      <c r="H56" s="18">
        <v>9.6797217429913096E-2</v>
      </c>
      <c r="I56" s="18">
        <v>0.28392024020217699</v>
      </c>
      <c r="J56" s="24" t="s">
        <v>501</v>
      </c>
      <c r="K56" s="18">
        <v>0.190788983593982</v>
      </c>
      <c r="L56" s="18">
        <v>0.13548510078770101</v>
      </c>
      <c r="M56" s="18">
        <v>0.26183042039119098</v>
      </c>
      <c r="N56" s="19"/>
      <c r="O56" s="18">
        <v>9.8328844528042497E-2</v>
      </c>
      <c r="P56" s="18">
        <v>5.0846726341923998E-2</v>
      </c>
      <c r="Q56" s="18">
        <v>0.18166456661715699</v>
      </c>
      <c r="R56" s="24" t="s">
        <v>501</v>
      </c>
    </row>
    <row r="57" spans="1:18" ht="28.5" x14ac:dyDescent="0.25">
      <c r="A57" s="17" t="s">
        <v>482</v>
      </c>
      <c r="B57" s="17" t="s">
        <v>513</v>
      </c>
      <c r="C57" s="18">
        <v>1.20099657587865E-2</v>
      </c>
      <c r="D57" s="18">
        <v>3.7890825528261998E-3</v>
      </c>
      <c r="E57" s="18">
        <v>3.7397504513254402E-2</v>
      </c>
      <c r="F57" s="24" t="s">
        <v>501</v>
      </c>
      <c r="G57" s="18">
        <v>0</v>
      </c>
      <c r="H57" s="19"/>
      <c r="I57" s="19"/>
      <c r="J57" s="19"/>
      <c r="K57" s="18">
        <v>1.35948970963581E-2</v>
      </c>
      <c r="L57" s="18">
        <v>3.2944734944332999E-3</v>
      </c>
      <c r="M57" s="18">
        <v>5.4344432863297799E-2</v>
      </c>
      <c r="N57" s="24" t="s">
        <v>501</v>
      </c>
      <c r="O57" s="18">
        <v>1.98143303682967E-2</v>
      </c>
      <c r="P57" s="18">
        <v>2.8199029999012E-3</v>
      </c>
      <c r="Q57" s="18">
        <v>0.12625948368338499</v>
      </c>
      <c r="R57" s="24" t="s">
        <v>501</v>
      </c>
    </row>
    <row r="58" spans="1:18" ht="71.25" x14ac:dyDescent="0.25">
      <c r="A58" s="17" t="s">
        <v>482</v>
      </c>
      <c r="B58" s="17" t="s">
        <v>514</v>
      </c>
      <c r="C58" s="18">
        <v>2.3073351010629E-3</v>
      </c>
      <c r="D58" s="18">
        <v>3.1392026246019998E-4</v>
      </c>
      <c r="E58" s="18">
        <v>1.67470130122882E-2</v>
      </c>
      <c r="F58" s="24" t="s">
        <v>501</v>
      </c>
      <c r="G58" s="18">
        <v>0</v>
      </c>
      <c r="H58" s="19"/>
      <c r="I58" s="19"/>
      <c r="J58" s="19"/>
      <c r="K58" s="18">
        <v>3.8935561622406001E-3</v>
      </c>
      <c r="L58" s="18">
        <v>5.3219975437870004E-4</v>
      </c>
      <c r="M58" s="18">
        <v>2.7892648419354699E-2</v>
      </c>
      <c r="N58" s="24" t="s">
        <v>501</v>
      </c>
      <c r="O58" s="18">
        <v>0</v>
      </c>
      <c r="P58" s="19"/>
      <c r="Q58" s="19"/>
      <c r="R58" s="19"/>
    </row>
    <row r="59" spans="1:18" ht="28.5" x14ac:dyDescent="0.25">
      <c r="A59" s="17" t="s">
        <v>482</v>
      </c>
      <c r="B59" s="17" t="s">
        <v>515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0</v>
      </c>
      <c r="P59" s="19"/>
      <c r="Q59" s="19"/>
      <c r="R59" s="19"/>
    </row>
    <row r="60" spans="1:18" ht="42.75" x14ac:dyDescent="0.25">
      <c r="A60" s="17" t="s">
        <v>482</v>
      </c>
      <c r="B60" s="17" t="s">
        <v>516</v>
      </c>
      <c r="C60" s="18">
        <v>1.2642175199137E-3</v>
      </c>
      <c r="D60" s="18">
        <v>1.715340252551E-4</v>
      </c>
      <c r="E60" s="18">
        <v>9.2529538027906998E-3</v>
      </c>
      <c r="F60" s="19"/>
      <c r="G60" s="18">
        <v>0</v>
      </c>
      <c r="H60" s="19"/>
      <c r="I60" s="19"/>
      <c r="J60" s="19"/>
      <c r="K60" s="18">
        <v>2.1333277133457002E-3</v>
      </c>
      <c r="L60" s="18">
        <v>2.8726289686399999E-4</v>
      </c>
      <c r="M60" s="18">
        <v>1.5657131652975598E-2</v>
      </c>
      <c r="N60" s="24" t="s">
        <v>501</v>
      </c>
      <c r="O60" s="18">
        <v>0</v>
      </c>
      <c r="P60" s="19"/>
      <c r="Q60" s="19"/>
      <c r="R60" s="19"/>
    </row>
    <row r="61" spans="1:18" x14ac:dyDescent="0.25">
      <c r="A61" s="17" t="s">
        <v>482</v>
      </c>
      <c r="B61" s="17" t="s">
        <v>517</v>
      </c>
      <c r="C61" s="18">
        <v>2.3401324782577299E-2</v>
      </c>
      <c r="D61" s="18">
        <v>1.1085966972046399E-2</v>
      </c>
      <c r="E61" s="18">
        <v>4.8723700255399897E-2</v>
      </c>
      <c r="F61" s="19"/>
      <c r="G61" s="18">
        <v>3.2896826624906401E-2</v>
      </c>
      <c r="H61" s="18">
        <v>5.5416233447846E-3</v>
      </c>
      <c r="I61" s="18">
        <v>0.171938978891605</v>
      </c>
      <c r="J61" s="24" t="s">
        <v>501</v>
      </c>
      <c r="K61" s="18">
        <v>1.3802962808701301E-2</v>
      </c>
      <c r="L61" s="18">
        <v>5.3401134502564004E-3</v>
      </c>
      <c r="M61" s="18">
        <v>3.5202815240604202E-2</v>
      </c>
      <c r="N61" s="24" t="s">
        <v>501</v>
      </c>
      <c r="O61" s="18">
        <v>4.2016137095869599E-2</v>
      </c>
      <c r="P61" s="18">
        <v>1.83424824319516E-2</v>
      </c>
      <c r="Q61" s="18">
        <v>9.3338908843157306E-2</v>
      </c>
      <c r="R61" s="24" t="s">
        <v>501</v>
      </c>
    </row>
    <row r="62" spans="1:18" x14ac:dyDescent="0.25">
      <c r="A62" s="17" t="s">
        <v>482</v>
      </c>
      <c r="B62" s="17" t="s">
        <v>518</v>
      </c>
      <c r="C62" s="18">
        <v>9.3505679972969002E-3</v>
      </c>
      <c r="D62" s="18">
        <v>1.8716195565383E-3</v>
      </c>
      <c r="E62" s="18">
        <v>4.5357149182212703E-2</v>
      </c>
      <c r="F62" s="24" t="s">
        <v>501</v>
      </c>
      <c r="G62" s="18">
        <v>0</v>
      </c>
      <c r="H62" s="19"/>
      <c r="I62" s="19"/>
      <c r="J62" s="19"/>
      <c r="K62" s="18">
        <v>1.5778792438755001E-2</v>
      </c>
      <c r="L62" s="18">
        <v>3.1530847095232002E-3</v>
      </c>
      <c r="M62" s="18">
        <v>7.5149557635556197E-2</v>
      </c>
      <c r="N62" s="24" t="s">
        <v>501</v>
      </c>
      <c r="O62" s="18">
        <v>0</v>
      </c>
      <c r="P62" s="19"/>
      <c r="Q62" s="19"/>
      <c r="R62" s="19"/>
    </row>
    <row r="63" spans="1:18" x14ac:dyDescent="0.25">
      <c r="A63" s="17" t="s">
        <v>482</v>
      </c>
      <c r="B63" s="17" t="s">
        <v>519</v>
      </c>
      <c r="C63" s="18">
        <v>1.07837826140925E-2</v>
      </c>
      <c r="D63" s="18">
        <v>4.9438773059530998E-3</v>
      </c>
      <c r="E63" s="18">
        <v>2.33600711827971E-2</v>
      </c>
      <c r="F63" s="19"/>
      <c r="G63" s="18">
        <v>0</v>
      </c>
      <c r="H63" s="19"/>
      <c r="I63" s="19"/>
      <c r="J63" s="19"/>
      <c r="K63" s="18">
        <v>1.4237290597605401E-2</v>
      </c>
      <c r="L63" s="18">
        <v>5.4497843785637004E-3</v>
      </c>
      <c r="M63" s="18">
        <v>3.66717488648046E-2</v>
      </c>
      <c r="N63" s="24" t="s">
        <v>501</v>
      </c>
      <c r="O63" s="18">
        <v>1.17611242616537E-2</v>
      </c>
      <c r="P63" s="18">
        <v>2.8672464337797998E-3</v>
      </c>
      <c r="Q63" s="18">
        <v>4.6944009977033602E-2</v>
      </c>
      <c r="R63" s="24" t="s">
        <v>501</v>
      </c>
    </row>
    <row r="64" spans="1:18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0.13586716819254099</v>
      </c>
      <c r="D65" s="21">
        <v>0.10443949101318301</v>
      </c>
      <c r="E65" s="21">
        <v>0.174904984664952</v>
      </c>
      <c r="F65" s="22"/>
      <c r="G65" s="21">
        <v>8.2575784045363407E-2</v>
      </c>
      <c r="H65" s="21">
        <v>4.3730141145793801E-2</v>
      </c>
      <c r="I65" s="21">
        <v>0.15049749318371999</v>
      </c>
      <c r="J65" s="24" t="s">
        <v>501</v>
      </c>
      <c r="K65" s="21">
        <v>0.15787474156585901</v>
      </c>
      <c r="L65" s="21">
        <v>0.114300738610879</v>
      </c>
      <c r="M65" s="21">
        <v>0.21404568078665401</v>
      </c>
      <c r="N65" s="22"/>
      <c r="O65" s="21">
        <v>0.121289104382326</v>
      </c>
      <c r="P65" s="21">
        <v>8.3732365369917794E-2</v>
      </c>
      <c r="Q65" s="21">
        <v>0.17251953916457499</v>
      </c>
      <c r="R65" s="22"/>
    </row>
    <row r="66" spans="1:18" ht="42.75" x14ac:dyDescent="0.25">
      <c r="A66" s="20" t="s">
        <v>483</v>
      </c>
      <c r="B66" s="20" t="s">
        <v>510</v>
      </c>
      <c r="C66" s="21">
        <v>4.2840502504329803E-2</v>
      </c>
      <c r="D66" s="21">
        <v>2.8469229638607499E-2</v>
      </c>
      <c r="E66" s="21">
        <v>6.3988580828818406E-2</v>
      </c>
      <c r="F66" s="22"/>
      <c r="G66" s="21">
        <v>9.8816262085948306E-2</v>
      </c>
      <c r="H66" s="21">
        <v>5.5550382482090099E-2</v>
      </c>
      <c r="I66" s="21">
        <v>0.16972436299322999</v>
      </c>
      <c r="J66" s="24" t="s">
        <v>501</v>
      </c>
      <c r="K66" s="21">
        <v>2.82729323752317E-2</v>
      </c>
      <c r="L66" s="21">
        <v>1.5620718310916199E-2</v>
      </c>
      <c r="M66" s="21">
        <v>5.0645734954497798E-2</v>
      </c>
      <c r="N66" s="22"/>
      <c r="O66" s="21">
        <v>3.7422069978305599E-2</v>
      </c>
      <c r="P66" s="21">
        <v>1.76705413152221E-2</v>
      </c>
      <c r="Q66" s="21">
        <v>7.7509186296889299E-2</v>
      </c>
      <c r="R66" s="24" t="s">
        <v>501</v>
      </c>
    </row>
    <row r="67" spans="1:18" ht="57" x14ac:dyDescent="0.25">
      <c r="A67" s="20" t="s">
        <v>483</v>
      </c>
      <c r="B67" s="20" t="s">
        <v>511</v>
      </c>
      <c r="C67" s="21">
        <v>0.54297645452143795</v>
      </c>
      <c r="D67" s="21">
        <v>0.49921621783805997</v>
      </c>
      <c r="E67" s="21">
        <v>0.58608330944329801</v>
      </c>
      <c r="F67" s="22"/>
      <c r="G67" s="21">
        <v>0.51010492875521596</v>
      </c>
      <c r="H67" s="21">
        <v>0.40615760595610101</v>
      </c>
      <c r="I67" s="21">
        <v>0.613185705493414</v>
      </c>
      <c r="J67" s="22"/>
      <c r="K67" s="21">
        <v>0.52767317424742</v>
      </c>
      <c r="L67" s="21">
        <v>0.465481952440021</v>
      </c>
      <c r="M67" s="21">
        <v>0.58901720234159805</v>
      </c>
      <c r="N67" s="22"/>
      <c r="O67" s="21">
        <v>0.60401566662306605</v>
      </c>
      <c r="P67" s="21">
        <v>0.52768280868779205</v>
      </c>
      <c r="Q67" s="21">
        <v>0.67559617018780505</v>
      </c>
      <c r="R67" s="22"/>
    </row>
    <row r="68" spans="1:18" ht="57" x14ac:dyDescent="0.25">
      <c r="A68" s="20" t="s">
        <v>483</v>
      </c>
      <c r="B68" s="20" t="s">
        <v>512</v>
      </c>
      <c r="C68" s="21">
        <v>0.23495145183483701</v>
      </c>
      <c r="D68" s="21">
        <v>0.19816397606213301</v>
      </c>
      <c r="E68" s="21">
        <v>0.27621566771941403</v>
      </c>
      <c r="F68" s="22"/>
      <c r="G68" s="21">
        <v>0.30632220713578601</v>
      </c>
      <c r="H68" s="21">
        <v>0.21063327391744199</v>
      </c>
      <c r="I68" s="21">
        <v>0.42222950602853598</v>
      </c>
      <c r="J68" s="24" t="s">
        <v>501</v>
      </c>
      <c r="K68" s="21">
        <v>0.25049817108531902</v>
      </c>
      <c r="L68" s="21">
        <v>0.20439429079648999</v>
      </c>
      <c r="M68" s="21">
        <v>0.30304036544321</v>
      </c>
      <c r="N68" s="22"/>
      <c r="O68" s="21">
        <v>0.145297618940572</v>
      </c>
      <c r="P68" s="21">
        <v>0.10095057901833</v>
      </c>
      <c r="Q68" s="21">
        <v>0.204690650605621</v>
      </c>
      <c r="R68" s="22"/>
    </row>
    <row r="69" spans="1:18" ht="28.5" x14ac:dyDescent="0.25">
      <c r="A69" s="20" t="s">
        <v>483</v>
      </c>
      <c r="B69" s="20" t="s">
        <v>513</v>
      </c>
      <c r="C69" s="21">
        <v>2.5657134218753E-2</v>
      </c>
      <c r="D69" s="21">
        <v>1.25954309612809E-2</v>
      </c>
      <c r="E69" s="21">
        <v>5.1556816549948897E-2</v>
      </c>
      <c r="F69" s="22"/>
      <c r="G69" s="21">
        <v>1.5952537090648E-3</v>
      </c>
      <c r="H69" s="21">
        <v>2.1742622727790001E-4</v>
      </c>
      <c r="I69" s="21">
        <v>1.1603026701037101E-2</v>
      </c>
      <c r="J69" s="24" t="s">
        <v>501</v>
      </c>
      <c r="K69" s="21">
        <v>1.3409905522212001E-2</v>
      </c>
      <c r="L69" s="21">
        <v>4.6163507414970998E-3</v>
      </c>
      <c r="M69" s="21">
        <v>3.8309371143608002E-2</v>
      </c>
      <c r="N69" s="24" t="s">
        <v>501</v>
      </c>
      <c r="O69" s="21">
        <v>7.28725267320737E-2</v>
      </c>
      <c r="P69" s="21">
        <v>3.4468850021461502E-2</v>
      </c>
      <c r="Q69" s="21">
        <v>0.14752623902590301</v>
      </c>
      <c r="R69" s="24" t="s">
        <v>501</v>
      </c>
    </row>
    <row r="70" spans="1:18" ht="71.25" x14ac:dyDescent="0.25">
      <c r="A70" s="20" t="s">
        <v>483</v>
      </c>
      <c r="B70" s="20" t="s">
        <v>514</v>
      </c>
      <c r="C70" s="21">
        <v>1.1749047257713001E-3</v>
      </c>
      <c r="D70" s="21">
        <v>1.6302693743370001E-4</v>
      </c>
      <c r="E70" s="21">
        <v>8.4144632210113E-3</v>
      </c>
      <c r="F70" s="22"/>
      <c r="G70" s="21">
        <v>0</v>
      </c>
      <c r="H70" s="22"/>
      <c r="I70" s="22"/>
      <c r="J70" s="22"/>
      <c r="K70" s="21">
        <v>0</v>
      </c>
      <c r="L70" s="22"/>
      <c r="M70" s="22"/>
      <c r="N70" s="22"/>
      <c r="O70" s="21">
        <v>4.8793589742844997E-3</v>
      </c>
      <c r="P70" s="21">
        <v>6.7608318431879998E-4</v>
      </c>
      <c r="Q70" s="21">
        <v>3.4317418936944899E-2</v>
      </c>
      <c r="R70" s="24" t="s">
        <v>501</v>
      </c>
    </row>
    <row r="71" spans="1:18" ht="28.5" x14ac:dyDescent="0.25">
      <c r="A71" s="20" t="s">
        <v>483</v>
      </c>
      <c r="B71" s="20" t="s">
        <v>515</v>
      </c>
      <c r="C71" s="21">
        <v>0</v>
      </c>
      <c r="D71" s="22"/>
      <c r="E71" s="22"/>
      <c r="F71" s="22"/>
      <c r="G71" s="21">
        <v>0</v>
      </c>
      <c r="H71" s="22"/>
      <c r="I71" s="22"/>
      <c r="J71" s="22"/>
      <c r="K71" s="21">
        <v>0</v>
      </c>
      <c r="L71" s="22"/>
      <c r="M71" s="22"/>
      <c r="N71" s="22"/>
      <c r="O71" s="21">
        <v>0</v>
      </c>
      <c r="P71" s="22"/>
      <c r="Q71" s="22"/>
      <c r="R71" s="22"/>
    </row>
    <row r="72" spans="1:18" ht="42.75" x14ac:dyDescent="0.25">
      <c r="A72" s="20" t="s">
        <v>483</v>
      </c>
      <c r="B72" s="20" t="s">
        <v>516</v>
      </c>
      <c r="C72" s="21">
        <v>2.4261085930549001E-3</v>
      </c>
      <c r="D72" s="21">
        <v>5.6851423590559996E-4</v>
      </c>
      <c r="E72" s="21">
        <v>1.02908111685651E-2</v>
      </c>
      <c r="F72" s="22"/>
      <c r="G72" s="21">
        <v>0</v>
      </c>
      <c r="H72" s="22"/>
      <c r="I72" s="22"/>
      <c r="J72" s="22"/>
      <c r="K72" s="21">
        <v>4.1547696632144998E-3</v>
      </c>
      <c r="L72" s="21">
        <v>9.7416270493059999E-4</v>
      </c>
      <c r="M72" s="21">
        <v>1.7537647921435601E-2</v>
      </c>
      <c r="N72" s="24" t="s">
        <v>501</v>
      </c>
      <c r="O72" s="21">
        <v>0</v>
      </c>
      <c r="P72" s="22"/>
      <c r="Q72" s="22"/>
      <c r="R72" s="22"/>
    </row>
    <row r="73" spans="1:18" x14ac:dyDescent="0.25">
      <c r="A73" s="20" t="s">
        <v>483</v>
      </c>
      <c r="B73" s="20" t="s">
        <v>517</v>
      </c>
      <c r="C73" s="21">
        <v>1.18485350212472E-2</v>
      </c>
      <c r="D73" s="21">
        <v>6.8129306664748996E-3</v>
      </c>
      <c r="E73" s="21">
        <v>2.0529145849572699E-2</v>
      </c>
      <c r="F73" s="22"/>
      <c r="G73" s="21">
        <v>5.8556426862160001E-4</v>
      </c>
      <c r="H73" s="21">
        <v>7.9586963467414201E-5</v>
      </c>
      <c r="I73" s="21">
        <v>4.2944970266059002E-3</v>
      </c>
      <c r="J73" s="22"/>
      <c r="K73" s="21">
        <v>1.5561344854599399E-2</v>
      </c>
      <c r="L73" s="21">
        <v>8.0587812072313997E-3</v>
      </c>
      <c r="M73" s="21">
        <v>2.9838537235213802E-2</v>
      </c>
      <c r="N73" s="22"/>
      <c r="O73" s="21">
        <v>1.1043243671062899E-2</v>
      </c>
      <c r="P73" s="21">
        <v>4.3603349120055999E-3</v>
      </c>
      <c r="Q73" s="21">
        <v>2.76839776969387E-2</v>
      </c>
      <c r="R73" s="22"/>
    </row>
    <row r="74" spans="1:18" x14ac:dyDescent="0.25">
      <c r="A74" s="20" t="s">
        <v>483</v>
      </c>
      <c r="B74" s="20" t="s">
        <v>518</v>
      </c>
      <c r="C74" s="21">
        <v>1.6509573605608999E-3</v>
      </c>
      <c r="D74" s="21">
        <v>4.3126557867900002E-4</v>
      </c>
      <c r="E74" s="21">
        <v>6.2984074882963996E-3</v>
      </c>
      <c r="F74" s="22"/>
      <c r="G74" s="21">
        <v>0</v>
      </c>
      <c r="H74" s="22"/>
      <c r="I74" s="22"/>
      <c r="J74" s="22"/>
      <c r="K74" s="21">
        <v>2.5549606861441001E-3</v>
      </c>
      <c r="L74" s="21">
        <v>5.8730388720439996E-4</v>
      </c>
      <c r="M74" s="21">
        <v>1.10420650333882E-2</v>
      </c>
      <c r="N74" s="22"/>
      <c r="O74" s="21">
        <v>6.6045129601050002E-4</v>
      </c>
      <c r="P74" s="21">
        <v>9.1397935407131899E-5</v>
      </c>
      <c r="Q74" s="21">
        <v>4.7556412705799002E-3</v>
      </c>
      <c r="R74" s="22"/>
    </row>
    <row r="75" spans="1:18" x14ac:dyDescent="0.25">
      <c r="A75" s="20" t="s">
        <v>483</v>
      </c>
      <c r="B75" s="20" t="s">
        <v>519</v>
      </c>
      <c r="C75" s="21">
        <v>6.0678302746660002E-4</v>
      </c>
      <c r="D75" s="21">
        <v>1.1855196266550001E-4</v>
      </c>
      <c r="E75" s="21">
        <v>3.0994572360061E-3</v>
      </c>
      <c r="F75" s="22"/>
      <c r="G75" s="21">
        <v>0</v>
      </c>
      <c r="H75" s="22"/>
      <c r="I75" s="22"/>
      <c r="J75" s="22"/>
      <c r="K75" s="21">
        <v>0</v>
      </c>
      <c r="L75" s="22"/>
      <c r="M75" s="22"/>
      <c r="N75" s="22"/>
      <c r="O75" s="21">
        <v>2.5199594022988999E-3</v>
      </c>
      <c r="P75" s="21">
        <v>4.8597427394729998E-4</v>
      </c>
      <c r="Q75" s="21">
        <v>1.29565844069313E-2</v>
      </c>
      <c r="R75" s="24" t="s">
        <v>501</v>
      </c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0.145950643172752</v>
      </c>
      <c r="D77" s="18">
        <v>0.124087913556366</v>
      </c>
      <c r="E77" s="18">
        <v>0.170913695430671</v>
      </c>
      <c r="F77" s="19"/>
      <c r="G77" s="18">
        <v>0.133532563869976</v>
      </c>
      <c r="H77" s="18">
        <v>8.94028640125656E-2</v>
      </c>
      <c r="I77" s="18">
        <v>0.19478538988167801</v>
      </c>
      <c r="J77" s="19"/>
      <c r="K77" s="18">
        <v>0.156096386191971</v>
      </c>
      <c r="L77" s="18">
        <v>0.12858174523551699</v>
      </c>
      <c r="M77" s="18">
        <v>0.18822700826672401</v>
      </c>
      <c r="N77" s="19"/>
      <c r="O77" s="18">
        <v>0.13792394714137801</v>
      </c>
      <c r="P77" s="18">
        <v>0.107369034853321</v>
      </c>
      <c r="Q77" s="18">
        <v>0.17546489543056701</v>
      </c>
      <c r="R77" s="19"/>
    </row>
    <row r="78" spans="1:18" ht="42.75" x14ac:dyDescent="0.25">
      <c r="A78" s="17" t="s">
        <v>484</v>
      </c>
      <c r="B78" s="17" t="s">
        <v>510</v>
      </c>
      <c r="C78" s="18">
        <v>5.6740529149601503E-2</v>
      </c>
      <c r="D78" s="18">
        <v>4.4772738972376602E-2</v>
      </c>
      <c r="E78" s="18">
        <v>7.1667309916188804E-2</v>
      </c>
      <c r="F78" s="19"/>
      <c r="G78" s="18">
        <v>0.113251374997681</v>
      </c>
      <c r="H78" s="18">
        <v>7.7638702228957093E-2</v>
      </c>
      <c r="I78" s="18">
        <v>0.16232464519485101</v>
      </c>
      <c r="J78" s="19"/>
      <c r="K78" s="18">
        <v>4.4047740013461602E-2</v>
      </c>
      <c r="L78" s="18">
        <v>3.0341376767800899E-2</v>
      </c>
      <c r="M78" s="18">
        <v>6.3540062284356394E-2</v>
      </c>
      <c r="N78" s="19"/>
      <c r="O78" s="18">
        <v>4.0065355591909997E-2</v>
      </c>
      <c r="P78" s="18">
        <v>2.5597662479906101E-2</v>
      </c>
      <c r="Q78" s="18">
        <v>6.2188251926170397E-2</v>
      </c>
      <c r="R78" s="19"/>
    </row>
    <row r="79" spans="1:18" ht="57" x14ac:dyDescent="0.25">
      <c r="A79" s="17" t="s">
        <v>484</v>
      </c>
      <c r="B79" s="17" t="s">
        <v>511</v>
      </c>
      <c r="C79" s="18">
        <v>0.56185282095437705</v>
      </c>
      <c r="D79" s="18">
        <v>0.52897680349335197</v>
      </c>
      <c r="E79" s="18">
        <v>0.59419453353965201</v>
      </c>
      <c r="F79" s="19"/>
      <c r="G79" s="18">
        <v>0.48115444750076097</v>
      </c>
      <c r="H79" s="18">
        <v>0.40857852123084498</v>
      </c>
      <c r="I79" s="18">
        <v>0.55453443006990999</v>
      </c>
      <c r="J79" s="19"/>
      <c r="K79" s="18">
        <v>0.56410851769742998</v>
      </c>
      <c r="L79" s="18">
        <v>0.52151783406196395</v>
      </c>
      <c r="M79" s="18">
        <v>0.60577387606059996</v>
      </c>
      <c r="N79" s="19"/>
      <c r="O79" s="18">
        <v>0.61088551290735205</v>
      </c>
      <c r="P79" s="18">
        <v>0.555843459977997</v>
      </c>
      <c r="Q79" s="18">
        <v>0.66323907571763696</v>
      </c>
      <c r="R79" s="19"/>
    </row>
    <row r="80" spans="1:18" ht="57" x14ac:dyDescent="0.25">
      <c r="A80" s="17" t="s">
        <v>484</v>
      </c>
      <c r="B80" s="17" t="s">
        <v>512</v>
      </c>
      <c r="C80" s="18">
        <v>0.20161308176768</v>
      </c>
      <c r="D80" s="18">
        <v>0.17824252003695101</v>
      </c>
      <c r="E80" s="18">
        <v>0.22720069947801599</v>
      </c>
      <c r="F80" s="19"/>
      <c r="G80" s="18">
        <v>0.25041136218148002</v>
      </c>
      <c r="H80" s="18">
        <v>0.19434974024287599</v>
      </c>
      <c r="I80" s="18">
        <v>0.31629554163886497</v>
      </c>
      <c r="J80" s="19"/>
      <c r="K80" s="18">
        <v>0.20593824534701999</v>
      </c>
      <c r="L80" s="18">
        <v>0.17263854962842701</v>
      </c>
      <c r="M80" s="18">
        <v>0.243768559238739</v>
      </c>
      <c r="N80" s="19"/>
      <c r="O80" s="18">
        <v>0.16292178373066299</v>
      </c>
      <c r="P80" s="18">
        <v>0.127935126432422</v>
      </c>
      <c r="Q80" s="18">
        <v>0.20522468320281301</v>
      </c>
      <c r="R80" s="19"/>
    </row>
    <row r="81" spans="1:18" ht="28.5" x14ac:dyDescent="0.25">
      <c r="A81" s="17" t="s">
        <v>484</v>
      </c>
      <c r="B81" s="17" t="s">
        <v>513</v>
      </c>
      <c r="C81" s="18">
        <v>1.0132044101422001E-2</v>
      </c>
      <c r="D81" s="18">
        <v>5.2973977066659997E-3</v>
      </c>
      <c r="E81" s="18">
        <v>1.9293426863407799E-2</v>
      </c>
      <c r="F81" s="19"/>
      <c r="G81" s="18">
        <v>2.1948574597657998E-3</v>
      </c>
      <c r="H81" s="18">
        <v>3.036721492383E-4</v>
      </c>
      <c r="I81" s="18">
        <v>1.5679095620039499E-2</v>
      </c>
      <c r="J81" s="24" t="s">
        <v>501</v>
      </c>
      <c r="K81" s="18">
        <v>6.1733186654036997E-3</v>
      </c>
      <c r="L81" s="18">
        <v>2.3944047716945999E-3</v>
      </c>
      <c r="M81" s="18">
        <v>1.58216295060883E-2</v>
      </c>
      <c r="N81" s="19"/>
      <c r="O81" s="18">
        <v>2.1598500364481799E-2</v>
      </c>
      <c r="P81" s="18">
        <v>9.5422770515026008E-3</v>
      </c>
      <c r="Q81" s="18">
        <v>4.81467413588351E-2</v>
      </c>
      <c r="R81" s="24" t="s">
        <v>501</v>
      </c>
    </row>
    <row r="82" spans="1:18" ht="71.25" x14ac:dyDescent="0.25">
      <c r="A82" s="17" t="s">
        <v>484</v>
      </c>
      <c r="B82" s="17" t="s">
        <v>514</v>
      </c>
      <c r="C82" s="18">
        <v>3.3421479970498001E-3</v>
      </c>
      <c r="D82" s="18">
        <v>1.2341996171738E-3</v>
      </c>
      <c r="E82" s="18">
        <v>9.0178551408309996E-3</v>
      </c>
      <c r="F82" s="19"/>
      <c r="G82" s="18">
        <v>1.208340444177E-2</v>
      </c>
      <c r="H82" s="18">
        <v>3.3039519685289999E-3</v>
      </c>
      <c r="I82" s="18">
        <v>4.3181396529120598E-2</v>
      </c>
      <c r="J82" s="24" t="s">
        <v>501</v>
      </c>
      <c r="K82" s="18">
        <v>4.145075853109E-4</v>
      </c>
      <c r="L82" s="18">
        <v>5.8052889150856098E-5</v>
      </c>
      <c r="M82" s="18">
        <v>2.9531912480134002E-3</v>
      </c>
      <c r="N82" s="19"/>
      <c r="O82" s="18">
        <v>2.2952249186031001E-3</v>
      </c>
      <c r="P82" s="18">
        <v>5.2946522161470002E-4</v>
      </c>
      <c r="Q82" s="18">
        <v>9.8914907422645998E-3</v>
      </c>
      <c r="R82" s="19"/>
    </row>
    <row r="83" spans="1:18" ht="28.5" x14ac:dyDescent="0.25">
      <c r="A83" s="17" t="s">
        <v>484</v>
      </c>
      <c r="B83" s="17" t="s">
        <v>515</v>
      </c>
      <c r="C83" s="18">
        <v>1.35876729393E-3</v>
      </c>
      <c r="D83" s="18">
        <v>1.8953591742740001E-4</v>
      </c>
      <c r="E83" s="18">
        <v>9.6711202267550991E-3</v>
      </c>
      <c r="F83" s="19"/>
      <c r="G83" s="18">
        <v>6.7544400189935997E-3</v>
      </c>
      <c r="H83" s="18">
        <v>9.3063778199479997E-4</v>
      </c>
      <c r="I83" s="18">
        <v>4.7297449577861098E-2</v>
      </c>
      <c r="J83" s="24" t="s">
        <v>501</v>
      </c>
      <c r="K83" s="18">
        <v>0</v>
      </c>
      <c r="L83" s="19"/>
      <c r="M83" s="19"/>
      <c r="N83" s="19"/>
      <c r="O83" s="18">
        <v>0</v>
      </c>
      <c r="P83" s="19"/>
      <c r="Q83" s="19"/>
      <c r="R83" s="19"/>
    </row>
    <row r="84" spans="1:18" ht="42.75" x14ac:dyDescent="0.25">
      <c r="A84" s="17" t="s">
        <v>484</v>
      </c>
      <c r="B84" s="17" t="s">
        <v>516</v>
      </c>
      <c r="C84" s="18">
        <v>6.5773508595817001E-3</v>
      </c>
      <c r="D84" s="18">
        <v>3.4698666229655002E-3</v>
      </c>
      <c r="E84" s="18">
        <v>1.2433062025870301E-2</v>
      </c>
      <c r="F84" s="19"/>
      <c r="G84" s="18">
        <v>0</v>
      </c>
      <c r="H84" s="19"/>
      <c r="I84" s="19"/>
      <c r="J84" s="19"/>
      <c r="K84" s="18">
        <v>9.9779794412595997E-3</v>
      </c>
      <c r="L84" s="18">
        <v>4.4944643963762999E-3</v>
      </c>
      <c r="M84" s="18">
        <v>2.20038353753929E-2</v>
      </c>
      <c r="N84" s="19"/>
      <c r="O84" s="18">
        <v>5.4616786153833998E-3</v>
      </c>
      <c r="P84" s="18">
        <v>2.1544692087210999E-3</v>
      </c>
      <c r="Q84" s="18">
        <v>1.37755212508691E-2</v>
      </c>
      <c r="R84" s="19"/>
    </row>
    <row r="85" spans="1:18" x14ac:dyDescent="0.25">
      <c r="A85" s="17" t="s">
        <v>484</v>
      </c>
      <c r="B85" s="17" t="s">
        <v>517</v>
      </c>
      <c r="C85" s="18">
        <v>8.3569921220974994E-3</v>
      </c>
      <c r="D85" s="18">
        <v>4.1545948048008997E-3</v>
      </c>
      <c r="E85" s="18">
        <v>1.6738690455215598E-2</v>
      </c>
      <c r="F85" s="19"/>
      <c r="G85" s="18">
        <v>0</v>
      </c>
      <c r="H85" s="19"/>
      <c r="I85" s="19"/>
      <c r="J85" s="19"/>
      <c r="K85" s="18">
        <v>1.0257430871291599E-2</v>
      </c>
      <c r="L85" s="18">
        <v>3.6787071838858001E-3</v>
      </c>
      <c r="M85" s="18">
        <v>2.82672607143588E-2</v>
      </c>
      <c r="N85" s="24" t="s">
        <v>501</v>
      </c>
      <c r="O85" s="18">
        <v>1.0785792987650601E-2</v>
      </c>
      <c r="P85" s="18">
        <v>4.7241923862749004E-3</v>
      </c>
      <c r="Q85" s="18">
        <v>2.4434078487769E-2</v>
      </c>
      <c r="R85" s="19"/>
    </row>
    <row r="86" spans="1:18" x14ac:dyDescent="0.25">
      <c r="A86" s="17" t="s">
        <v>484</v>
      </c>
      <c r="B86" s="17" t="s">
        <v>518</v>
      </c>
      <c r="C86" s="18">
        <v>2.2531739968539E-3</v>
      </c>
      <c r="D86" s="18">
        <v>8.8770362128959995E-4</v>
      </c>
      <c r="E86" s="18">
        <v>5.7070205541248E-3</v>
      </c>
      <c r="F86" s="19"/>
      <c r="G86" s="18">
        <v>0</v>
      </c>
      <c r="H86" s="19"/>
      <c r="I86" s="19"/>
      <c r="J86" s="19"/>
      <c r="K86" s="18">
        <v>1.3775459983401E-3</v>
      </c>
      <c r="L86" s="18">
        <v>4.0227960777180003E-4</v>
      </c>
      <c r="M86" s="18">
        <v>4.7060675935782998E-3</v>
      </c>
      <c r="N86" s="19"/>
      <c r="O86" s="18">
        <v>5.1138495779977002E-3</v>
      </c>
      <c r="P86" s="18">
        <v>1.5189860137522001E-3</v>
      </c>
      <c r="Q86" s="18">
        <v>1.70709362689106E-2</v>
      </c>
      <c r="R86" s="19"/>
    </row>
    <row r="87" spans="1:18" x14ac:dyDescent="0.25">
      <c r="A87" s="17" t="s">
        <v>484</v>
      </c>
      <c r="B87" s="17" t="s">
        <v>519</v>
      </c>
      <c r="C87" s="18">
        <v>1.7101663080682E-3</v>
      </c>
      <c r="D87" s="18">
        <v>5.851185519371E-4</v>
      </c>
      <c r="E87" s="18">
        <v>4.9876253219767004E-3</v>
      </c>
      <c r="F87" s="19"/>
      <c r="G87" s="18">
        <v>6.1754952957169997E-4</v>
      </c>
      <c r="H87" s="18">
        <v>8.53107594676031E-5</v>
      </c>
      <c r="I87" s="18">
        <v>4.4555359764520998E-3</v>
      </c>
      <c r="J87" s="19"/>
      <c r="K87" s="18">
        <v>1.6083281885121E-3</v>
      </c>
      <c r="L87" s="18">
        <v>2.2447052814670001E-4</v>
      </c>
      <c r="M87" s="18">
        <v>1.1426145308508899E-2</v>
      </c>
      <c r="N87" s="24" t="s">
        <v>501</v>
      </c>
      <c r="O87" s="18">
        <v>2.5844220027043002E-3</v>
      </c>
      <c r="P87" s="18">
        <v>7.9506325152460002E-4</v>
      </c>
      <c r="Q87" s="18">
        <v>8.3671654157032004E-3</v>
      </c>
      <c r="R87" s="19"/>
    </row>
    <row r="88" spans="1:18" x14ac:dyDescent="0.25">
      <c r="A88" s="17" t="s">
        <v>484</v>
      </c>
      <c r="B88" s="17" t="s">
        <v>520</v>
      </c>
      <c r="C88" s="18">
        <v>1.122822765871E-4</v>
      </c>
      <c r="D88" s="18">
        <v>1.5743504051531299E-5</v>
      </c>
      <c r="E88" s="18">
        <v>8.0032060850309999E-4</v>
      </c>
      <c r="F88" s="19"/>
      <c r="G88" s="18">
        <v>0</v>
      </c>
      <c r="H88" s="19"/>
      <c r="I88" s="19"/>
      <c r="J88" s="19"/>
      <c r="K88" s="18">
        <v>0</v>
      </c>
      <c r="L88" s="19"/>
      <c r="M88" s="19"/>
      <c r="N88" s="19"/>
      <c r="O88" s="18">
        <v>3.6393216187809998E-4</v>
      </c>
      <c r="P88" s="18">
        <v>5.0941735142334098E-5</v>
      </c>
      <c r="Q88" s="18">
        <v>2.5949723509449E-3</v>
      </c>
      <c r="R88" s="19"/>
    </row>
    <row r="89" spans="1:18" x14ac:dyDescent="0.25">
      <c r="A89" s="20" t="s">
        <v>485</v>
      </c>
      <c r="B89" s="20" t="s">
        <v>509</v>
      </c>
      <c r="C89" s="21">
        <v>0.23370165874293999</v>
      </c>
      <c r="D89" s="21">
        <v>0.221189835542801</v>
      </c>
      <c r="E89" s="21">
        <v>0.246697039742104</v>
      </c>
      <c r="F89" s="22"/>
      <c r="G89" s="21">
        <v>0.24292223693321899</v>
      </c>
      <c r="H89" s="21">
        <v>0.216348329468731</v>
      </c>
      <c r="I89" s="21">
        <v>0.27162881398144401</v>
      </c>
      <c r="J89" s="22"/>
      <c r="K89" s="21">
        <v>0.242474937744625</v>
      </c>
      <c r="L89" s="21">
        <v>0.22550475845283199</v>
      </c>
      <c r="M89" s="21">
        <v>0.26029299308748799</v>
      </c>
      <c r="N89" s="22"/>
      <c r="O89" s="21">
        <v>0.202095297541936</v>
      </c>
      <c r="P89" s="21">
        <v>0.18199084719275199</v>
      </c>
      <c r="Q89" s="21">
        <v>0.223813015902046</v>
      </c>
      <c r="R89" s="22"/>
    </row>
    <row r="90" spans="1:18" ht="42.75" x14ac:dyDescent="0.25">
      <c r="A90" s="20" t="s">
        <v>485</v>
      </c>
      <c r="B90" s="20" t="s">
        <v>510</v>
      </c>
      <c r="C90" s="21">
        <v>6.0472245647862299E-2</v>
      </c>
      <c r="D90" s="21">
        <v>5.2901032412964601E-2</v>
      </c>
      <c r="E90" s="21">
        <v>6.9048054186511401E-2</v>
      </c>
      <c r="F90" s="22"/>
      <c r="G90" s="21">
        <v>0.109158592276246</v>
      </c>
      <c r="H90" s="21">
        <v>9.0078309997852907E-2</v>
      </c>
      <c r="I90" s="21">
        <v>0.131695490994123</v>
      </c>
      <c r="J90" s="22"/>
      <c r="K90" s="21">
        <v>4.5948711907124601E-2</v>
      </c>
      <c r="L90" s="21">
        <v>3.6990362047866897E-2</v>
      </c>
      <c r="M90" s="21">
        <v>5.6948303413919897E-2</v>
      </c>
      <c r="N90" s="22"/>
      <c r="O90" s="21">
        <v>5.3289354155008198E-2</v>
      </c>
      <c r="P90" s="21">
        <v>4.1842657501704399E-2</v>
      </c>
      <c r="Q90" s="21">
        <v>6.7646389423112394E-2</v>
      </c>
      <c r="R90" s="22"/>
    </row>
    <row r="91" spans="1:18" ht="57" x14ac:dyDescent="0.25">
      <c r="A91" s="20" t="s">
        <v>485</v>
      </c>
      <c r="B91" s="20" t="s">
        <v>511</v>
      </c>
      <c r="C91" s="21">
        <v>0.41298979147651899</v>
      </c>
      <c r="D91" s="21">
        <v>0.39824311347067098</v>
      </c>
      <c r="E91" s="21">
        <v>0.427894239813847</v>
      </c>
      <c r="F91" s="22"/>
      <c r="G91" s="21">
        <v>0.35082813936094298</v>
      </c>
      <c r="H91" s="21">
        <v>0.32080702940376199</v>
      </c>
      <c r="I91" s="21">
        <v>0.38207821752821902</v>
      </c>
      <c r="J91" s="22"/>
      <c r="K91" s="21">
        <v>0.405747198567388</v>
      </c>
      <c r="L91" s="21">
        <v>0.38693727963526697</v>
      </c>
      <c r="M91" s="21">
        <v>0.42483785818334102</v>
      </c>
      <c r="N91" s="22"/>
      <c r="O91" s="21">
        <v>0.489839613225452</v>
      </c>
      <c r="P91" s="21">
        <v>0.46357072402067601</v>
      </c>
      <c r="Q91" s="21">
        <v>0.51616473548870001</v>
      </c>
      <c r="R91" s="22"/>
    </row>
    <row r="92" spans="1:18" ht="57" x14ac:dyDescent="0.25">
      <c r="A92" s="20" t="s">
        <v>485</v>
      </c>
      <c r="B92" s="20" t="s">
        <v>512</v>
      </c>
      <c r="C92" s="21">
        <v>0.22421040397883599</v>
      </c>
      <c r="D92" s="21">
        <v>0.21178179680276901</v>
      </c>
      <c r="E92" s="21">
        <v>0.23714894755860499</v>
      </c>
      <c r="F92" s="22"/>
      <c r="G92" s="21">
        <v>0.25029120324804199</v>
      </c>
      <c r="H92" s="21">
        <v>0.222368922316973</v>
      </c>
      <c r="I92" s="21">
        <v>0.28045511560999797</v>
      </c>
      <c r="J92" s="22"/>
      <c r="K92" s="21">
        <v>0.24402147959634701</v>
      </c>
      <c r="L92" s="21">
        <v>0.227582391812751</v>
      </c>
      <c r="M92" s="21">
        <v>0.26124640169445401</v>
      </c>
      <c r="N92" s="22"/>
      <c r="O92" s="21">
        <v>0.147945542290527</v>
      </c>
      <c r="P92" s="21">
        <v>0.12836771805062799</v>
      </c>
      <c r="Q92" s="21">
        <v>0.16992714465856401</v>
      </c>
      <c r="R92" s="22"/>
    </row>
    <row r="93" spans="1:18" ht="28.5" x14ac:dyDescent="0.25">
      <c r="A93" s="20" t="s">
        <v>485</v>
      </c>
      <c r="B93" s="20" t="s">
        <v>513</v>
      </c>
      <c r="C93" s="21">
        <v>3.7394494158377901E-2</v>
      </c>
      <c r="D93" s="21">
        <v>3.2234372938452403E-2</v>
      </c>
      <c r="E93" s="21">
        <v>4.33436583339223E-2</v>
      </c>
      <c r="F93" s="22"/>
      <c r="G93" s="21">
        <v>2.3879034836184899E-2</v>
      </c>
      <c r="H93" s="21">
        <v>1.6334402249945899E-2</v>
      </c>
      <c r="I93" s="21">
        <v>3.4785197002974201E-2</v>
      </c>
      <c r="J93" s="22"/>
      <c r="K93" s="21">
        <v>3.1059035625285999E-2</v>
      </c>
      <c r="L93" s="21">
        <v>2.49364928018906E-2</v>
      </c>
      <c r="M93" s="21">
        <v>3.8625270371327E-2</v>
      </c>
      <c r="N93" s="22"/>
      <c r="O93" s="21">
        <v>6.6598774001987299E-2</v>
      </c>
      <c r="P93" s="21">
        <v>5.4009536729371699E-2</v>
      </c>
      <c r="Q93" s="21">
        <v>8.1868516528657301E-2</v>
      </c>
      <c r="R93" s="22"/>
    </row>
    <row r="94" spans="1:18" ht="71.25" x14ac:dyDescent="0.25">
      <c r="A94" s="20" t="s">
        <v>485</v>
      </c>
      <c r="B94" s="20" t="s">
        <v>514</v>
      </c>
      <c r="C94" s="21">
        <v>6.5873531703429999E-3</v>
      </c>
      <c r="D94" s="21">
        <v>4.7242907608229003E-3</v>
      </c>
      <c r="E94" s="21">
        <v>9.1783538914779004E-3</v>
      </c>
      <c r="F94" s="22"/>
      <c r="G94" s="21">
        <v>4.9920590440366997E-3</v>
      </c>
      <c r="H94" s="21">
        <v>1.9863067413283999E-3</v>
      </c>
      <c r="I94" s="21">
        <v>1.24893065034369E-2</v>
      </c>
      <c r="J94" s="22"/>
      <c r="K94" s="21">
        <v>5.169454751924E-3</v>
      </c>
      <c r="L94" s="21">
        <v>3.3271560448215999E-3</v>
      </c>
      <c r="M94" s="21">
        <v>8.0236509419194992E-3</v>
      </c>
      <c r="N94" s="22"/>
      <c r="O94" s="21">
        <v>1.1793231997993399E-2</v>
      </c>
      <c r="P94" s="21">
        <v>6.6264243900328998E-3</v>
      </c>
      <c r="Q94" s="21">
        <v>2.0903965708289798E-2</v>
      </c>
      <c r="R94" s="22"/>
    </row>
    <row r="95" spans="1:18" ht="28.5" x14ac:dyDescent="0.25">
      <c r="A95" s="20" t="s">
        <v>485</v>
      </c>
      <c r="B95" s="20" t="s">
        <v>515</v>
      </c>
      <c r="C95" s="21">
        <v>5.9350364756527996E-3</v>
      </c>
      <c r="D95" s="21">
        <v>4.2183886367209997E-3</v>
      </c>
      <c r="E95" s="21">
        <v>8.3444098816493999E-3</v>
      </c>
      <c r="F95" s="22"/>
      <c r="G95" s="21">
        <v>6.2935618618817002E-3</v>
      </c>
      <c r="H95" s="21">
        <v>2.7015135673622002E-3</v>
      </c>
      <c r="I95" s="21">
        <v>1.4591869993658401E-2</v>
      </c>
      <c r="J95" s="22"/>
      <c r="K95" s="21">
        <v>5.4159505635928001E-3</v>
      </c>
      <c r="L95" s="21">
        <v>3.3753957621999999E-3</v>
      </c>
      <c r="M95" s="21">
        <v>8.6793551094629991E-3</v>
      </c>
      <c r="N95" s="22"/>
      <c r="O95" s="21">
        <v>6.9638491704960004E-3</v>
      </c>
      <c r="P95" s="21">
        <v>3.8954796112024999E-3</v>
      </c>
      <c r="Q95" s="21">
        <v>1.24189624020857E-2</v>
      </c>
      <c r="R95" s="22"/>
    </row>
    <row r="96" spans="1:18" ht="42.75" x14ac:dyDescent="0.25">
      <c r="A96" s="20" t="s">
        <v>485</v>
      </c>
      <c r="B96" s="20" t="s">
        <v>516</v>
      </c>
      <c r="C96" s="21">
        <v>3.9039947740795002E-3</v>
      </c>
      <c r="D96" s="21">
        <v>2.3831701089455999E-3</v>
      </c>
      <c r="E96" s="21">
        <v>6.3891211082333001E-3</v>
      </c>
      <c r="F96" s="22"/>
      <c r="G96" s="21">
        <v>3.5316037244850001E-3</v>
      </c>
      <c r="H96" s="21">
        <v>1.0761980359781001E-3</v>
      </c>
      <c r="I96" s="21">
        <v>1.15245224880661E-2</v>
      </c>
      <c r="J96" s="22"/>
      <c r="K96" s="21">
        <v>4.0380997325238999E-3</v>
      </c>
      <c r="L96" s="21">
        <v>2.1342677530181002E-3</v>
      </c>
      <c r="M96" s="21">
        <v>7.6272271048851998E-3</v>
      </c>
      <c r="N96" s="22"/>
      <c r="O96" s="21">
        <v>3.8985219082836998E-3</v>
      </c>
      <c r="P96" s="21">
        <v>1.4303716416345E-3</v>
      </c>
      <c r="Q96" s="21">
        <v>1.05804162270733E-2</v>
      </c>
      <c r="R96" s="22"/>
    </row>
    <row r="97" spans="1:18" x14ac:dyDescent="0.25">
      <c r="A97" s="20" t="s">
        <v>485</v>
      </c>
      <c r="B97" s="20" t="s">
        <v>517</v>
      </c>
      <c r="C97" s="21">
        <v>4.6762278134619001E-3</v>
      </c>
      <c r="D97" s="21">
        <v>3.1192476227E-3</v>
      </c>
      <c r="E97" s="21">
        <v>7.0049174800622003E-3</v>
      </c>
      <c r="F97" s="22"/>
      <c r="G97" s="21">
        <v>1.6194713914053E-3</v>
      </c>
      <c r="H97" s="21">
        <v>4.848277034455E-4</v>
      </c>
      <c r="I97" s="21">
        <v>5.3951916158937003E-3</v>
      </c>
      <c r="J97" s="22"/>
      <c r="K97" s="21">
        <v>4.9119779544464E-3</v>
      </c>
      <c r="L97" s="21">
        <v>2.7390654886939999E-3</v>
      </c>
      <c r="M97" s="21">
        <v>8.7934716004177006E-3</v>
      </c>
      <c r="N97" s="22"/>
      <c r="O97" s="21">
        <v>6.9017388755427001E-3</v>
      </c>
      <c r="P97" s="21">
        <v>4.0287072195769004E-3</v>
      </c>
      <c r="Q97" s="21">
        <v>1.17993706853002E-2</v>
      </c>
      <c r="R97" s="22"/>
    </row>
    <row r="98" spans="1:18" x14ac:dyDescent="0.25">
      <c r="A98" s="20" t="s">
        <v>485</v>
      </c>
      <c r="B98" s="20" t="s">
        <v>518</v>
      </c>
      <c r="C98" s="21">
        <v>7.3635516213210999E-3</v>
      </c>
      <c r="D98" s="21">
        <v>5.4368810983671002E-3</v>
      </c>
      <c r="E98" s="21">
        <v>9.9661358002980996E-3</v>
      </c>
      <c r="F98" s="22"/>
      <c r="G98" s="21">
        <v>3.9338702621090002E-3</v>
      </c>
      <c r="H98" s="21">
        <v>1.4397170993310001E-3</v>
      </c>
      <c r="I98" s="21">
        <v>1.0702561468146399E-2</v>
      </c>
      <c r="J98" s="22"/>
      <c r="K98" s="21">
        <v>9.5915335664977005E-3</v>
      </c>
      <c r="L98" s="21">
        <v>6.8361603255278998E-3</v>
      </c>
      <c r="M98" s="21">
        <v>1.34424520655358E-2</v>
      </c>
      <c r="N98" s="22"/>
      <c r="O98" s="21">
        <v>4.7071648107701002E-3</v>
      </c>
      <c r="P98" s="21">
        <v>2.0741207887112999E-3</v>
      </c>
      <c r="Q98" s="21">
        <v>1.06471289200054E-2</v>
      </c>
      <c r="R98" s="22"/>
    </row>
    <row r="99" spans="1:18" x14ac:dyDescent="0.25">
      <c r="A99" s="20" t="s">
        <v>485</v>
      </c>
      <c r="B99" s="20" t="s">
        <v>519</v>
      </c>
      <c r="C99" s="21">
        <v>2.1058282809862001E-3</v>
      </c>
      <c r="D99" s="21">
        <v>1.0678656375607001E-3</v>
      </c>
      <c r="E99" s="21">
        <v>4.1484980532070998E-3</v>
      </c>
      <c r="F99" s="22"/>
      <c r="G99" s="21">
        <v>1.6968905548002001E-3</v>
      </c>
      <c r="H99" s="21">
        <v>3.9928159053600001E-4</v>
      </c>
      <c r="I99" s="21">
        <v>7.1812502321348002E-3</v>
      </c>
      <c r="J99" s="22"/>
      <c r="K99" s="21">
        <v>1.3975354526324999E-3</v>
      </c>
      <c r="L99" s="21">
        <v>5.7510757017869998E-4</v>
      </c>
      <c r="M99" s="21">
        <v>3.3920778699054999E-3</v>
      </c>
      <c r="N99" s="22"/>
      <c r="O99" s="21">
        <v>4.3453560479564E-3</v>
      </c>
      <c r="P99" s="21">
        <v>1.2930847406875999E-3</v>
      </c>
      <c r="Q99" s="21">
        <v>1.44977951053756E-2</v>
      </c>
      <c r="R99" s="22"/>
    </row>
    <row r="100" spans="1:18" x14ac:dyDescent="0.25">
      <c r="A100" s="20" t="s">
        <v>485</v>
      </c>
      <c r="B100" s="20" t="s">
        <v>520</v>
      </c>
      <c r="C100" s="21">
        <v>6.5941385962120004E-4</v>
      </c>
      <c r="D100" s="21">
        <v>3.510564154567E-4</v>
      </c>
      <c r="E100" s="21">
        <v>1.2382877396129E-3</v>
      </c>
      <c r="F100" s="22"/>
      <c r="G100" s="21">
        <v>8.5333650664740004E-4</v>
      </c>
      <c r="H100" s="21">
        <v>2.1282667782530001E-4</v>
      </c>
      <c r="I100" s="21">
        <v>3.4149004727958999E-3</v>
      </c>
      <c r="J100" s="22"/>
      <c r="K100" s="21">
        <v>2.240845376151E-4</v>
      </c>
      <c r="L100" s="21">
        <v>6.6333798397571502E-5</v>
      </c>
      <c r="M100" s="21">
        <v>7.5670396026969997E-4</v>
      </c>
      <c r="N100" s="22"/>
      <c r="O100" s="21">
        <v>1.6215559740493E-3</v>
      </c>
      <c r="P100" s="21">
        <v>6.9634764860570001E-4</v>
      </c>
      <c r="Q100" s="21">
        <v>3.7714109689566998E-3</v>
      </c>
      <c r="R100" s="22"/>
    </row>
    <row r="101" spans="1:18" x14ac:dyDescent="0.25">
      <c r="A101" s="17" t="s">
        <v>486</v>
      </c>
      <c r="B101" s="17" t="s">
        <v>509</v>
      </c>
      <c r="C101" s="18">
        <v>0.165248877957579</v>
      </c>
      <c r="D101" s="18">
        <v>0.14153693031529299</v>
      </c>
      <c r="E101" s="18">
        <v>0.19204465295065201</v>
      </c>
      <c r="F101" s="19"/>
      <c r="G101" s="18">
        <v>0.16704938529225399</v>
      </c>
      <c r="H101" s="18">
        <v>0.114958830391742</v>
      </c>
      <c r="I101" s="18">
        <v>0.23643776063681299</v>
      </c>
      <c r="J101" s="19"/>
      <c r="K101" s="18">
        <v>0.16882812785603299</v>
      </c>
      <c r="L101" s="18">
        <v>0.139397132498288</v>
      </c>
      <c r="M101" s="18">
        <v>0.20300714009426399</v>
      </c>
      <c r="N101" s="19"/>
      <c r="O101" s="18">
        <v>0.155940884366356</v>
      </c>
      <c r="P101" s="18">
        <v>0.114053408067651</v>
      </c>
      <c r="Q101" s="18">
        <v>0.20957298775917599</v>
      </c>
      <c r="R101" s="19"/>
    </row>
    <row r="102" spans="1:18" ht="42.75" x14ac:dyDescent="0.25">
      <c r="A102" s="17" t="s">
        <v>486</v>
      </c>
      <c r="B102" s="17" t="s">
        <v>510</v>
      </c>
      <c r="C102" s="18">
        <v>5.3616805823478199E-2</v>
      </c>
      <c r="D102" s="18">
        <v>3.9909380964401997E-2</v>
      </c>
      <c r="E102" s="18">
        <v>7.1680732632924904E-2</v>
      </c>
      <c r="F102" s="19"/>
      <c r="G102" s="18">
        <v>0.111247398097797</v>
      </c>
      <c r="H102" s="18">
        <v>6.8017570545790093E-2</v>
      </c>
      <c r="I102" s="18">
        <v>0.17674225388702799</v>
      </c>
      <c r="J102" s="24" t="s">
        <v>501</v>
      </c>
      <c r="K102" s="18">
        <v>3.5462942075502601E-2</v>
      </c>
      <c r="L102" s="18">
        <v>2.36143862810381E-2</v>
      </c>
      <c r="M102" s="18">
        <v>5.2934222837957401E-2</v>
      </c>
      <c r="N102" s="19"/>
      <c r="O102" s="18">
        <v>5.3326220411920602E-2</v>
      </c>
      <c r="P102" s="18">
        <v>2.9682567226241401E-2</v>
      </c>
      <c r="Q102" s="18">
        <v>9.3979142786838304E-2</v>
      </c>
      <c r="R102" s="19"/>
    </row>
    <row r="103" spans="1:18" ht="57" x14ac:dyDescent="0.25">
      <c r="A103" s="17" t="s">
        <v>486</v>
      </c>
      <c r="B103" s="17" t="s">
        <v>511</v>
      </c>
      <c r="C103" s="18">
        <v>0.48577737115471198</v>
      </c>
      <c r="D103" s="18">
        <v>0.45038355366529798</v>
      </c>
      <c r="E103" s="18">
        <v>0.52131441737447104</v>
      </c>
      <c r="F103" s="19"/>
      <c r="G103" s="18">
        <v>0.441727364010219</v>
      </c>
      <c r="H103" s="18">
        <v>0.36903909433895898</v>
      </c>
      <c r="I103" s="18">
        <v>0.51700148800982204</v>
      </c>
      <c r="J103" s="19"/>
      <c r="K103" s="18">
        <v>0.473785109463433</v>
      </c>
      <c r="L103" s="18">
        <v>0.42926604007159402</v>
      </c>
      <c r="M103" s="18">
        <v>0.51872491592595305</v>
      </c>
      <c r="N103" s="19"/>
      <c r="O103" s="18">
        <v>0.54401248066005203</v>
      </c>
      <c r="P103" s="18">
        <v>0.48540671286987602</v>
      </c>
      <c r="Q103" s="18">
        <v>0.60142429968477396</v>
      </c>
      <c r="R103" s="19"/>
    </row>
    <row r="104" spans="1:18" ht="57" x14ac:dyDescent="0.25">
      <c r="A104" s="17" t="s">
        <v>486</v>
      </c>
      <c r="B104" s="17" t="s">
        <v>512</v>
      </c>
      <c r="C104" s="18">
        <v>0.24398924955672199</v>
      </c>
      <c r="D104" s="18">
        <v>0.211066912308602</v>
      </c>
      <c r="E104" s="18">
        <v>0.28022283308551998</v>
      </c>
      <c r="F104" s="19"/>
      <c r="G104" s="18">
        <v>0.233556588003246</v>
      </c>
      <c r="H104" s="18">
        <v>0.17222734388625899</v>
      </c>
      <c r="I104" s="18">
        <v>0.30858353150420698</v>
      </c>
      <c r="J104" s="19"/>
      <c r="K104" s="18">
        <v>0.28970383785960002</v>
      </c>
      <c r="L104" s="18">
        <v>0.25041186721120301</v>
      </c>
      <c r="M104" s="18">
        <v>0.33242691297849097</v>
      </c>
      <c r="N104" s="19"/>
      <c r="O104" s="18">
        <v>0.148890595382772</v>
      </c>
      <c r="P104" s="18">
        <v>0.112610141903064</v>
      </c>
      <c r="Q104" s="18">
        <v>0.194300458691161</v>
      </c>
      <c r="R104" s="19"/>
    </row>
    <row r="105" spans="1:18" ht="28.5" x14ac:dyDescent="0.25">
      <c r="A105" s="17" t="s">
        <v>486</v>
      </c>
      <c r="B105" s="17" t="s">
        <v>513</v>
      </c>
      <c r="C105" s="18">
        <v>3.7913270164168497E-2</v>
      </c>
      <c r="D105" s="18">
        <v>1.8671509555529799E-2</v>
      </c>
      <c r="E105" s="18">
        <v>7.5459666427052E-2</v>
      </c>
      <c r="F105" s="24" t="s">
        <v>501</v>
      </c>
      <c r="G105" s="18">
        <v>3.4587532048108098E-2</v>
      </c>
      <c r="H105" s="18">
        <v>1.14919769559804E-2</v>
      </c>
      <c r="I105" s="18">
        <v>9.9429758926738901E-2</v>
      </c>
      <c r="J105" s="24" t="s">
        <v>501</v>
      </c>
      <c r="K105" s="18">
        <v>1.97099559740701E-2</v>
      </c>
      <c r="L105" s="18">
        <v>8.8101304007721995E-3</v>
      </c>
      <c r="M105" s="18">
        <v>4.35031003837466E-2</v>
      </c>
      <c r="N105" s="19"/>
      <c r="O105" s="18">
        <v>8.1102931855141003E-2</v>
      </c>
      <c r="P105" s="18">
        <v>3.8683395760360402E-2</v>
      </c>
      <c r="Q105" s="18">
        <v>0.16219084331616099</v>
      </c>
      <c r="R105" s="24" t="s">
        <v>501</v>
      </c>
    </row>
    <row r="106" spans="1:18" ht="71.25" x14ac:dyDescent="0.25">
      <c r="A106" s="17" t="s">
        <v>486</v>
      </c>
      <c r="B106" s="17" t="s">
        <v>514</v>
      </c>
      <c r="C106" s="18">
        <v>1.4817257241740001E-4</v>
      </c>
      <c r="D106" s="18">
        <v>2.07535984984069E-5</v>
      </c>
      <c r="E106" s="18">
        <v>1.0570672236459001E-3</v>
      </c>
      <c r="F106" s="19"/>
      <c r="G106" s="18">
        <v>0</v>
      </c>
      <c r="H106" s="19"/>
      <c r="I106" s="19"/>
      <c r="J106" s="19"/>
      <c r="K106" s="18">
        <v>2.6125129604000002E-4</v>
      </c>
      <c r="L106" s="18">
        <v>3.6577730944358201E-5</v>
      </c>
      <c r="M106" s="18">
        <v>1.8633790135013E-3</v>
      </c>
      <c r="N106" s="19"/>
      <c r="O106" s="18">
        <v>0</v>
      </c>
      <c r="P106" s="19"/>
      <c r="Q106" s="19"/>
      <c r="R106" s="19"/>
    </row>
    <row r="107" spans="1:18" ht="28.5" x14ac:dyDescent="0.25">
      <c r="A107" s="17" t="s">
        <v>486</v>
      </c>
      <c r="B107" s="17" t="s">
        <v>515</v>
      </c>
      <c r="C107" s="18">
        <v>2.0751377163767E-3</v>
      </c>
      <c r="D107" s="18">
        <v>3.711407122167E-4</v>
      </c>
      <c r="E107" s="18">
        <v>1.1512497112288401E-2</v>
      </c>
      <c r="F107" s="24" t="s">
        <v>501</v>
      </c>
      <c r="G107" s="18">
        <v>1.00021592090393E-2</v>
      </c>
      <c r="H107" s="18">
        <v>1.3751778680458E-3</v>
      </c>
      <c r="I107" s="18">
        <v>6.9009334704284803E-2</v>
      </c>
      <c r="J107" s="24" t="s">
        <v>501</v>
      </c>
      <c r="K107" s="18">
        <v>0</v>
      </c>
      <c r="L107" s="19"/>
      <c r="M107" s="19"/>
      <c r="N107" s="19"/>
      <c r="O107" s="18">
        <v>1.0889868426199999E-3</v>
      </c>
      <c r="P107" s="18">
        <v>1.5142085151699999E-4</v>
      </c>
      <c r="Q107" s="18">
        <v>7.7865543630685E-3</v>
      </c>
      <c r="R107" s="19"/>
    </row>
    <row r="108" spans="1:18" ht="42.75" x14ac:dyDescent="0.25">
      <c r="A108" s="17" t="s">
        <v>486</v>
      </c>
      <c r="B108" s="17" t="s">
        <v>516</v>
      </c>
      <c r="C108" s="18">
        <v>1.5749185083858001E-3</v>
      </c>
      <c r="D108" s="18">
        <v>5.8393921438430003E-4</v>
      </c>
      <c r="E108" s="18">
        <v>4.2405124732247E-3</v>
      </c>
      <c r="F108" s="19"/>
      <c r="G108" s="18">
        <v>1.8295733393372999E-3</v>
      </c>
      <c r="H108" s="18">
        <v>2.5356440377619999E-4</v>
      </c>
      <c r="I108" s="18">
        <v>1.3073047436566799E-2</v>
      </c>
      <c r="J108" s="24" t="s">
        <v>501</v>
      </c>
      <c r="K108" s="18">
        <v>2.1963900252667998E-3</v>
      </c>
      <c r="L108" s="18">
        <v>6.9643341156630002E-4</v>
      </c>
      <c r="M108" s="18">
        <v>6.9045853038494998E-3</v>
      </c>
      <c r="N108" s="19"/>
      <c r="O108" s="18">
        <v>0</v>
      </c>
      <c r="P108" s="19"/>
      <c r="Q108" s="19"/>
      <c r="R108" s="19"/>
    </row>
    <row r="109" spans="1:18" x14ac:dyDescent="0.25">
      <c r="A109" s="17" t="s">
        <v>486</v>
      </c>
      <c r="B109" s="17" t="s">
        <v>517</v>
      </c>
      <c r="C109" s="18">
        <v>6.3592383024922003E-3</v>
      </c>
      <c r="D109" s="18">
        <v>3.7675235660674E-3</v>
      </c>
      <c r="E109" s="18">
        <v>1.07146428700829E-2</v>
      </c>
      <c r="F109" s="19"/>
      <c r="G109" s="18">
        <v>0</v>
      </c>
      <c r="H109" s="19"/>
      <c r="I109" s="19"/>
      <c r="J109" s="19"/>
      <c r="K109" s="18">
        <v>7.6466942907555003E-3</v>
      </c>
      <c r="L109" s="18">
        <v>3.8347271820741999E-3</v>
      </c>
      <c r="M109" s="18">
        <v>1.51902209970188E-2</v>
      </c>
      <c r="N109" s="19"/>
      <c r="O109" s="18">
        <v>7.9964248277253E-3</v>
      </c>
      <c r="P109" s="18">
        <v>4.0518955779422E-3</v>
      </c>
      <c r="Q109" s="18">
        <v>1.5720350109434501E-2</v>
      </c>
      <c r="R109" s="19"/>
    </row>
    <row r="110" spans="1:18" x14ac:dyDescent="0.25">
      <c r="A110" s="17" t="s">
        <v>486</v>
      </c>
      <c r="B110" s="17" t="s">
        <v>518</v>
      </c>
      <c r="C110" s="18">
        <v>2.3270632293434E-3</v>
      </c>
      <c r="D110" s="18">
        <v>8.2040249826489996E-4</v>
      </c>
      <c r="E110" s="18">
        <v>6.5824624515146996E-3</v>
      </c>
      <c r="F110" s="19"/>
      <c r="G110" s="18">
        <v>0</v>
      </c>
      <c r="H110" s="19"/>
      <c r="I110" s="19"/>
      <c r="J110" s="19"/>
      <c r="K110" s="18">
        <v>1.5265920848701001E-3</v>
      </c>
      <c r="L110" s="18">
        <v>4.6662360789170003E-4</v>
      </c>
      <c r="M110" s="18">
        <v>4.9823517359923004E-3</v>
      </c>
      <c r="N110" s="19"/>
      <c r="O110" s="18">
        <v>5.7778950492957002E-3</v>
      </c>
      <c r="P110" s="18">
        <v>1.2766426119427E-3</v>
      </c>
      <c r="Q110" s="18">
        <v>2.5740847028824999E-2</v>
      </c>
      <c r="R110" s="24" t="s">
        <v>501</v>
      </c>
    </row>
    <row r="111" spans="1:18" x14ac:dyDescent="0.25">
      <c r="A111" s="17" t="s">
        <v>486</v>
      </c>
      <c r="B111" s="17" t="s">
        <v>519</v>
      </c>
      <c r="C111" s="18">
        <v>6.4016108789649996E-4</v>
      </c>
      <c r="D111" s="18">
        <v>2.1701284324929999E-4</v>
      </c>
      <c r="E111" s="18">
        <v>1.8868390096010001E-3</v>
      </c>
      <c r="F111" s="19"/>
      <c r="G111" s="18">
        <v>0</v>
      </c>
      <c r="H111" s="19"/>
      <c r="I111" s="19"/>
      <c r="J111" s="19"/>
      <c r="K111" s="18">
        <v>2.9772686618520001E-4</v>
      </c>
      <c r="L111" s="18">
        <v>7.4608261010751696E-5</v>
      </c>
      <c r="M111" s="18">
        <v>1.1872971614074999E-3</v>
      </c>
      <c r="N111" s="19"/>
      <c r="O111" s="18">
        <v>1.8635806041169E-3</v>
      </c>
      <c r="P111" s="18">
        <v>4.5846794156380002E-4</v>
      </c>
      <c r="Q111" s="18">
        <v>7.5425866924009998E-3</v>
      </c>
      <c r="R111" s="19"/>
    </row>
    <row r="112" spans="1:18" x14ac:dyDescent="0.25">
      <c r="A112" s="17" t="s">
        <v>486</v>
      </c>
      <c r="B112" s="17" t="s">
        <v>520</v>
      </c>
      <c r="C112" s="18">
        <v>3.297339264278E-4</v>
      </c>
      <c r="D112" s="18">
        <v>4.6096664063077199E-5</v>
      </c>
      <c r="E112" s="18">
        <v>2.3545094899072002E-3</v>
      </c>
      <c r="F112" s="19"/>
      <c r="G112" s="18">
        <v>0</v>
      </c>
      <c r="H112" s="19"/>
      <c r="I112" s="19"/>
      <c r="J112" s="19"/>
      <c r="K112" s="18">
        <v>5.8137220824489998E-4</v>
      </c>
      <c r="L112" s="18">
        <v>8.11351488746507E-5</v>
      </c>
      <c r="M112" s="18">
        <v>4.1530006411084003E-3</v>
      </c>
      <c r="N112" s="19"/>
      <c r="O112" s="18">
        <v>0</v>
      </c>
      <c r="P112" s="19"/>
      <c r="Q112" s="19"/>
      <c r="R112" s="19"/>
    </row>
    <row r="113" spans="1:18" x14ac:dyDescent="0.25">
      <c r="A113" s="20" t="s">
        <v>487</v>
      </c>
      <c r="B113" s="20" t="s">
        <v>509</v>
      </c>
      <c r="C113" s="21">
        <v>0.16396448470628999</v>
      </c>
      <c r="D113" s="21">
        <v>0.14038955047040599</v>
      </c>
      <c r="E113" s="21">
        <v>0.190620365681412</v>
      </c>
      <c r="F113" s="22"/>
      <c r="G113" s="21">
        <v>0.17758363002347299</v>
      </c>
      <c r="H113" s="21">
        <v>0.119301546280559</v>
      </c>
      <c r="I113" s="21">
        <v>0.25605986683569698</v>
      </c>
      <c r="J113" s="22"/>
      <c r="K113" s="21">
        <v>0.15409894695575499</v>
      </c>
      <c r="L113" s="21">
        <v>0.127264578326925</v>
      </c>
      <c r="M113" s="21">
        <v>0.18538954915634301</v>
      </c>
      <c r="N113" s="22"/>
      <c r="O113" s="21">
        <v>0.175746472724536</v>
      </c>
      <c r="P113" s="21">
        <v>0.13239767007869099</v>
      </c>
      <c r="Q113" s="21">
        <v>0.229533359322734</v>
      </c>
      <c r="R113" s="22"/>
    </row>
    <row r="114" spans="1:18" ht="42.75" x14ac:dyDescent="0.25">
      <c r="A114" s="20" t="s">
        <v>487</v>
      </c>
      <c r="B114" s="20" t="s">
        <v>510</v>
      </c>
      <c r="C114" s="21">
        <v>4.2025715041026999E-2</v>
      </c>
      <c r="D114" s="21">
        <v>3.1044097840099202E-2</v>
      </c>
      <c r="E114" s="21">
        <v>5.6664820790714797E-2</v>
      </c>
      <c r="F114" s="22"/>
      <c r="G114" s="21">
        <v>8.6414643877347E-2</v>
      </c>
      <c r="H114" s="21">
        <v>5.0066037987674498E-2</v>
      </c>
      <c r="I114" s="21">
        <v>0.145121287516397</v>
      </c>
      <c r="J114" s="24" t="s">
        <v>501</v>
      </c>
      <c r="K114" s="21">
        <v>2.7450575383420599E-2</v>
      </c>
      <c r="L114" s="21">
        <v>1.6777684314296298E-2</v>
      </c>
      <c r="M114" s="21">
        <v>4.4604869523208301E-2</v>
      </c>
      <c r="N114" s="22"/>
      <c r="O114" s="21">
        <v>4.4117271516775802E-2</v>
      </c>
      <c r="P114" s="21">
        <v>2.4426946081836799E-2</v>
      </c>
      <c r="Q114" s="21">
        <v>7.8404173829819596E-2</v>
      </c>
      <c r="R114" s="22"/>
    </row>
    <row r="115" spans="1:18" ht="57" x14ac:dyDescent="0.25">
      <c r="A115" s="20" t="s">
        <v>487</v>
      </c>
      <c r="B115" s="20" t="s">
        <v>511</v>
      </c>
      <c r="C115" s="21">
        <v>0.51195036665287796</v>
      </c>
      <c r="D115" s="21">
        <v>0.47603943190644199</v>
      </c>
      <c r="E115" s="21">
        <v>0.54773836415195798</v>
      </c>
      <c r="F115" s="22"/>
      <c r="G115" s="21">
        <v>0.42607974431081902</v>
      </c>
      <c r="H115" s="21">
        <v>0.34328256922864397</v>
      </c>
      <c r="I115" s="21">
        <v>0.51323991320975604</v>
      </c>
      <c r="J115" s="22"/>
      <c r="K115" s="21">
        <v>0.49839145726305401</v>
      </c>
      <c r="L115" s="21">
        <v>0.452537479587725</v>
      </c>
      <c r="M115" s="21">
        <v>0.54427250800527605</v>
      </c>
      <c r="N115" s="22"/>
      <c r="O115" s="21">
        <v>0.59414542844360896</v>
      </c>
      <c r="P115" s="21">
        <v>0.53045563514525995</v>
      </c>
      <c r="Q115" s="21">
        <v>0.65481786072734804</v>
      </c>
      <c r="R115" s="22"/>
    </row>
    <row r="116" spans="1:18" ht="57" x14ac:dyDescent="0.25">
      <c r="A116" s="20" t="s">
        <v>487</v>
      </c>
      <c r="B116" s="20" t="s">
        <v>512</v>
      </c>
      <c r="C116" s="21">
        <v>0.242436560851161</v>
      </c>
      <c r="D116" s="21">
        <v>0.21404906176410499</v>
      </c>
      <c r="E116" s="21">
        <v>0.273279811113463</v>
      </c>
      <c r="F116" s="22"/>
      <c r="G116" s="21">
        <v>0.26554274120413401</v>
      </c>
      <c r="H116" s="21">
        <v>0.20377681567954001</v>
      </c>
      <c r="I116" s="21">
        <v>0.33808097133957998</v>
      </c>
      <c r="J116" s="22"/>
      <c r="K116" s="21">
        <v>0.28022453643963202</v>
      </c>
      <c r="L116" s="21">
        <v>0.240336551271567</v>
      </c>
      <c r="M116" s="21">
        <v>0.323909901745767</v>
      </c>
      <c r="N116" s="22"/>
      <c r="O116" s="21">
        <v>0.149806607761102</v>
      </c>
      <c r="P116" s="21">
        <v>0.11036203818743701</v>
      </c>
      <c r="Q116" s="21">
        <v>0.2001769246465</v>
      </c>
      <c r="R116" s="22"/>
    </row>
    <row r="117" spans="1:18" ht="28.5" x14ac:dyDescent="0.25">
      <c r="A117" s="20" t="s">
        <v>487</v>
      </c>
      <c r="B117" s="20" t="s">
        <v>513</v>
      </c>
      <c r="C117" s="21">
        <v>9.6043820095422002E-3</v>
      </c>
      <c r="D117" s="21">
        <v>4.5033775730047004E-3</v>
      </c>
      <c r="E117" s="21">
        <v>2.0365125852401501E-2</v>
      </c>
      <c r="F117" s="22"/>
      <c r="G117" s="21">
        <v>1.2005735923950199E-2</v>
      </c>
      <c r="H117" s="21">
        <v>1.6569021358777999E-3</v>
      </c>
      <c r="I117" s="21">
        <v>8.1702455902745802E-2</v>
      </c>
      <c r="J117" s="24" t="s">
        <v>501</v>
      </c>
      <c r="K117" s="21">
        <v>8.5423389278373001E-3</v>
      </c>
      <c r="L117" s="21">
        <v>2.9118542361001002E-3</v>
      </c>
      <c r="M117" s="21">
        <v>2.4789487466154999E-2</v>
      </c>
      <c r="N117" s="24" t="s">
        <v>501</v>
      </c>
      <c r="O117" s="21">
        <v>1.0282543158335799E-2</v>
      </c>
      <c r="P117" s="21">
        <v>2.9214335431960001E-3</v>
      </c>
      <c r="Q117" s="21">
        <v>3.5530434458095797E-2</v>
      </c>
      <c r="R117" s="24" t="s">
        <v>501</v>
      </c>
    </row>
    <row r="118" spans="1:18" ht="71.25" x14ac:dyDescent="0.25">
      <c r="A118" s="20" t="s">
        <v>487</v>
      </c>
      <c r="B118" s="20" t="s">
        <v>514</v>
      </c>
      <c r="C118" s="21">
        <v>5.9959208107260005E-4</v>
      </c>
      <c r="D118" s="21">
        <v>8.4110760293909894E-5</v>
      </c>
      <c r="E118" s="21">
        <v>4.2607911940516002E-3</v>
      </c>
      <c r="F118" s="22"/>
      <c r="G118" s="21">
        <v>0</v>
      </c>
      <c r="H118" s="22"/>
      <c r="I118" s="22"/>
      <c r="J118" s="22"/>
      <c r="K118" s="21">
        <v>0</v>
      </c>
      <c r="L118" s="22"/>
      <c r="M118" s="22"/>
      <c r="N118" s="22"/>
      <c r="O118" s="21">
        <v>2.2163900355246001E-3</v>
      </c>
      <c r="P118" s="21">
        <v>3.0834940270139998E-4</v>
      </c>
      <c r="Q118" s="21">
        <v>1.5745269932265899E-2</v>
      </c>
      <c r="R118" s="24" t="s">
        <v>501</v>
      </c>
    </row>
    <row r="119" spans="1:18" ht="28.5" x14ac:dyDescent="0.25">
      <c r="A119" s="20" t="s">
        <v>487</v>
      </c>
      <c r="B119" s="20" t="s">
        <v>515</v>
      </c>
      <c r="C119" s="21">
        <v>1.4034516642106999E-3</v>
      </c>
      <c r="D119" s="21">
        <v>3.351476333654E-4</v>
      </c>
      <c r="E119" s="21">
        <v>5.8570898191752001E-3</v>
      </c>
      <c r="F119" s="22"/>
      <c r="G119" s="21">
        <v>0</v>
      </c>
      <c r="H119" s="22"/>
      <c r="I119" s="22"/>
      <c r="J119" s="22"/>
      <c r="K119" s="21">
        <v>1.7481613804024999E-3</v>
      </c>
      <c r="L119" s="21">
        <v>2.4483459273970002E-4</v>
      </c>
      <c r="M119" s="21">
        <v>1.23679819896312E-2</v>
      </c>
      <c r="N119" s="24" t="s">
        <v>501</v>
      </c>
      <c r="O119" s="21">
        <v>1.5771494508061E-3</v>
      </c>
      <c r="P119" s="21">
        <v>3.9053869790990002E-4</v>
      </c>
      <c r="Q119" s="21">
        <v>6.3462624540817003E-3</v>
      </c>
      <c r="R119" s="22"/>
    </row>
    <row r="120" spans="1:18" ht="42.75" x14ac:dyDescent="0.25">
      <c r="A120" s="20" t="s">
        <v>487</v>
      </c>
      <c r="B120" s="20" t="s">
        <v>516</v>
      </c>
      <c r="C120" s="21">
        <v>1.5358383951502999E-3</v>
      </c>
      <c r="D120" s="21">
        <v>2.7768108659859998E-4</v>
      </c>
      <c r="E120" s="21">
        <v>8.4464716907915998E-3</v>
      </c>
      <c r="F120" s="22"/>
      <c r="G120" s="21">
        <v>0</v>
      </c>
      <c r="H120" s="22"/>
      <c r="I120" s="22"/>
      <c r="J120" s="22"/>
      <c r="K120" s="21">
        <v>2.7486875042717E-3</v>
      </c>
      <c r="L120" s="21">
        <v>4.9622855048639999E-4</v>
      </c>
      <c r="M120" s="21">
        <v>1.5071240882988699E-2</v>
      </c>
      <c r="N120" s="24" t="s">
        <v>501</v>
      </c>
      <c r="O120" s="21">
        <v>0</v>
      </c>
      <c r="P120" s="22"/>
      <c r="Q120" s="22"/>
      <c r="R120" s="22"/>
    </row>
    <row r="121" spans="1:18" x14ac:dyDescent="0.25">
      <c r="A121" s="20" t="s">
        <v>487</v>
      </c>
      <c r="B121" s="20" t="s">
        <v>517</v>
      </c>
      <c r="C121" s="21">
        <v>1.67899615071452E-2</v>
      </c>
      <c r="D121" s="21">
        <v>9.2871272925593006E-3</v>
      </c>
      <c r="E121" s="21">
        <v>3.0169562392923E-2</v>
      </c>
      <c r="F121" s="22"/>
      <c r="G121" s="21">
        <v>1.2059754261858799E-2</v>
      </c>
      <c r="H121" s="21">
        <v>3.2282601093564E-3</v>
      </c>
      <c r="I121" s="21">
        <v>4.3985277740124902E-2</v>
      </c>
      <c r="J121" s="24" t="s">
        <v>501</v>
      </c>
      <c r="K121" s="21">
        <v>1.5794961942928901E-2</v>
      </c>
      <c r="L121" s="21">
        <v>6.4802929053578004E-3</v>
      </c>
      <c r="M121" s="21">
        <v>3.7986477793872098E-2</v>
      </c>
      <c r="N121" s="24" t="s">
        <v>501</v>
      </c>
      <c r="O121" s="21">
        <v>2.18301393318758E-2</v>
      </c>
      <c r="P121" s="21">
        <v>8.4678017245068005E-3</v>
      </c>
      <c r="Q121" s="21">
        <v>5.5106576159158503E-2</v>
      </c>
      <c r="R121" s="24" t="s">
        <v>501</v>
      </c>
    </row>
    <row r="122" spans="1:18" x14ac:dyDescent="0.25">
      <c r="A122" s="20" t="s">
        <v>487</v>
      </c>
      <c r="B122" s="20" t="s">
        <v>518</v>
      </c>
      <c r="C122" s="21">
        <v>7.0783970798596997E-3</v>
      </c>
      <c r="D122" s="21">
        <v>2.4151752261296999E-3</v>
      </c>
      <c r="E122" s="21">
        <v>2.0559807070861798E-2</v>
      </c>
      <c r="F122" s="22"/>
      <c r="G122" s="21">
        <v>1.5237653162335199E-2</v>
      </c>
      <c r="H122" s="21">
        <v>3.6917324240298998E-3</v>
      </c>
      <c r="I122" s="21">
        <v>6.0693757556522697E-2</v>
      </c>
      <c r="J122" s="24" t="s">
        <v>501</v>
      </c>
      <c r="K122" s="21">
        <v>8.0125187199602006E-3</v>
      </c>
      <c r="L122" s="21">
        <v>1.8014989275132E-3</v>
      </c>
      <c r="M122" s="21">
        <v>3.4888796926189798E-2</v>
      </c>
      <c r="N122" s="24" t="s">
        <v>501</v>
      </c>
      <c r="O122" s="21">
        <v>0</v>
      </c>
      <c r="P122" s="22"/>
      <c r="Q122" s="22"/>
      <c r="R122" s="22"/>
    </row>
    <row r="123" spans="1:18" x14ac:dyDescent="0.25">
      <c r="A123" s="20" t="s">
        <v>487</v>
      </c>
      <c r="B123" s="20" t="s">
        <v>519</v>
      </c>
      <c r="C123" s="21">
        <v>2.6112500116634999E-3</v>
      </c>
      <c r="D123" s="21">
        <v>8.8245138037280001E-4</v>
      </c>
      <c r="E123" s="21">
        <v>7.7008101418144003E-3</v>
      </c>
      <c r="F123" s="22"/>
      <c r="G123" s="21">
        <v>5.0760972360837002E-3</v>
      </c>
      <c r="H123" s="21">
        <v>6.9803986478189997E-4</v>
      </c>
      <c r="I123" s="21">
        <v>3.5925852813595498E-2</v>
      </c>
      <c r="J123" s="24" t="s">
        <v>501</v>
      </c>
      <c r="K123" s="21">
        <v>2.9878154827368002E-3</v>
      </c>
      <c r="L123" s="21">
        <v>7.564156568934E-4</v>
      </c>
      <c r="M123" s="21">
        <v>1.1724531272042401E-2</v>
      </c>
      <c r="N123" s="22"/>
      <c r="O123" s="21">
        <v>2.7799757743509999E-4</v>
      </c>
      <c r="P123" s="21">
        <v>3.86287339979647E-5</v>
      </c>
      <c r="Q123" s="21">
        <v>1.9976887201679002E-3</v>
      </c>
      <c r="R123" s="22"/>
    </row>
    <row r="124" spans="1:18" x14ac:dyDescent="0.25">
      <c r="A124" s="20" t="s">
        <v>487</v>
      </c>
      <c r="B124" s="20" t="s">
        <v>520</v>
      </c>
      <c r="C124" s="21">
        <v>0</v>
      </c>
      <c r="D124" s="22"/>
      <c r="E124" s="22"/>
      <c r="F124" s="22"/>
      <c r="G124" s="21">
        <v>0</v>
      </c>
      <c r="H124" s="22"/>
      <c r="I124" s="22"/>
      <c r="J124" s="22"/>
      <c r="K124" s="21">
        <v>0</v>
      </c>
      <c r="L124" s="22"/>
      <c r="M124" s="22"/>
      <c r="N124" s="22"/>
      <c r="O124" s="21">
        <v>0</v>
      </c>
      <c r="P124" s="22"/>
      <c r="Q124" s="22"/>
      <c r="R124" s="22"/>
    </row>
    <row r="125" spans="1:18" x14ac:dyDescent="0.25">
      <c r="A125" s="17" t="s">
        <v>488</v>
      </c>
      <c r="B125" s="17" t="s">
        <v>509</v>
      </c>
      <c r="C125" s="18">
        <v>0.13458795551178801</v>
      </c>
      <c r="D125" s="18">
        <v>0.10297904752025</v>
      </c>
      <c r="E125" s="18">
        <v>0.174016890706128</v>
      </c>
      <c r="F125" s="19"/>
      <c r="G125" s="18">
        <v>8.9712238277159295E-2</v>
      </c>
      <c r="H125" s="18">
        <v>4.1791196224598703E-2</v>
      </c>
      <c r="I125" s="18">
        <v>0.182138273591371</v>
      </c>
      <c r="J125" s="24" t="s">
        <v>501</v>
      </c>
      <c r="K125" s="18">
        <v>0.14953082557792899</v>
      </c>
      <c r="L125" s="18">
        <v>0.107507238552495</v>
      </c>
      <c r="M125" s="18">
        <v>0.20422226470494201</v>
      </c>
      <c r="N125" s="19"/>
      <c r="O125" s="18">
        <v>0.13556194719599499</v>
      </c>
      <c r="P125" s="18">
        <v>9.3187622997618902E-2</v>
      </c>
      <c r="Q125" s="18">
        <v>0.193101611156722</v>
      </c>
      <c r="R125" s="19"/>
    </row>
    <row r="126" spans="1:18" ht="42.75" x14ac:dyDescent="0.25">
      <c r="A126" s="17" t="s">
        <v>488</v>
      </c>
      <c r="B126" s="17" t="s">
        <v>510</v>
      </c>
      <c r="C126" s="18">
        <v>3.6795177063268403E-2</v>
      </c>
      <c r="D126" s="18">
        <v>2.3575116066491E-2</v>
      </c>
      <c r="E126" s="18">
        <v>5.6995833373364897E-2</v>
      </c>
      <c r="F126" s="19"/>
      <c r="G126" s="18">
        <v>7.5020917515319502E-2</v>
      </c>
      <c r="H126" s="18">
        <v>3.2629677614108503E-2</v>
      </c>
      <c r="I126" s="18">
        <v>0.16319446980917299</v>
      </c>
      <c r="J126" s="24" t="s">
        <v>501</v>
      </c>
      <c r="K126" s="18">
        <v>1.17825339990825E-2</v>
      </c>
      <c r="L126" s="18">
        <v>5.8542371513114E-3</v>
      </c>
      <c r="M126" s="18">
        <v>2.3571782661746199E-2</v>
      </c>
      <c r="N126" s="19"/>
      <c r="O126" s="18">
        <v>6.3185000790867293E-2</v>
      </c>
      <c r="P126" s="18">
        <v>3.3336653660239197E-2</v>
      </c>
      <c r="Q126" s="18">
        <v>0.116536549472703</v>
      </c>
      <c r="R126" s="24" t="s">
        <v>501</v>
      </c>
    </row>
    <row r="127" spans="1:18" ht="57" x14ac:dyDescent="0.25">
      <c r="A127" s="17" t="s">
        <v>488</v>
      </c>
      <c r="B127" s="17" t="s">
        <v>511</v>
      </c>
      <c r="C127" s="18">
        <v>0.54747812545132102</v>
      </c>
      <c r="D127" s="18">
        <v>0.49020787522360398</v>
      </c>
      <c r="E127" s="18">
        <v>0.60351826136868703</v>
      </c>
      <c r="F127" s="19"/>
      <c r="G127" s="18">
        <v>0.52629057958861902</v>
      </c>
      <c r="H127" s="18">
        <v>0.411492745053673</v>
      </c>
      <c r="I127" s="18">
        <v>0.63837466200785098</v>
      </c>
      <c r="J127" s="19"/>
      <c r="K127" s="18">
        <v>0.53004529062559103</v>
      </c>
      <c r="L127" s="18">
        <v>0.45663183585476103</v>
      </c>
      <c r="M127" s="18">
        <v>0.60218123396110901</v>
      </c>
      <c r="N127" s="19"/>
      <c r="O127" s="18">
        <v>0.60219907742226497</v>
      </c>
      <c r="P127" s="18">
        <v>0.52524382755020405</v>
      </c>
      <c r="Q127" s="18">
        <v>0.67441268904313001</v>
      </c>
      <c r="R127" s="19"/>
    </row>
    <row r="128" spans="1:18" ht="57" x14ac:dyDescent="0.25">
      <c r="A128" s="17" t="s">
        <v>488</v>
      </c>
      <c r="B128" s="17" t="s">
        <v>512</v>
      </c>
      <c r="C128" s="18">
        <v>0.24355462685902801</v>
      </c>
      <c r="D128" s="18">
        <v>0.19339045277401901</v>
      </c>
      <c r="E128" s="18">
        <v>0.30186141157357399</v>
      </c>
      <c r="F128" s="19"/>
      <c r="G128" s="18">
        <v>0.292572807749653</v>
      </c>
      <c r="H128" s="18">
        <v>0.19262952012620899</v>
      </c>
      <c r="I128" s="18">
        <v>0.41755257901673598</v>
      </c>
      <c r="J128" s="24" t="s">
        <v>501</v>
      </c>
      <c r="K128" s="18">
        <v>0.27412355559453599</v>
      </c>
      <c r="L128" s="18">
        <v>0.213866149980391</v>
      </c>
      <c r="M128" s="18">
        <v>0.343930972270719</v>
      </c>
      <c r="N128" s="19"/>
      <c r="O128" s="18">
        <v>0.13858788497926799</v>
      </c>
      <c r="P128" s="18">
        <v>9.25849752351557E-2</v>
      </c>
      <c r="Q128" s="18">
        <v>0.202351187419543</v>
      </c>
      <c r="R128" s="19"/>
    </row>
    <row r="129" spans="1:18" ht="28.5" x14ac:dyDescent="0.25">
      <c r="A129" s="17" t="s">
        <v>488</v>
      </c>
      <c r="B129" s="17" t="s">
        <v>513</v>
      </c>
      <c r="C129" s="18">
        <v>5.4292613440768004E-3</v>
      </c>
      <c r="D129" s="18">
        <v>2.3489346736131002E-3</v>
      </c>
      <c r="E129" s="18">
        <v>1.2498435798216301E-2</v>
      </c>
      <c r="F129" s="19"/>
      <c r="G129" s="18">
        <v>0</v>
      </c>
      <c r="H129" s="19"/>
      <c r="I129" s="19"/>
      <c r="J129" s="19"/>
      <c r="K129" s="18">
        <v>6.5391202877195997E-3</v>
      </c>
      <c r="L129" s="18">
        <v>2.0899984639183998E-3</v>
      </c>
      <c r="M129" s="18">
        <v>2.0267036101774601E-2</v>
      </c>
      <c r="N129" s="19"/>
      <c r="O129" s="18">
        <v>7.0937373015285002E-3</v>
      </c>
      <c r="P129" s="18">
        <v>2.4577447610150001E-3</v>
      </c>
      <c r="Q129" s="18">
        <v>2.0296579280118202E-2</v>
      </c>
      <c r="R129" s="19"/>
    </row>
    <row r="130" spans="1:18" ht="71.25" x14ac:dyDescent="0.25">
      <c r="A130" s="17" t="s">
        <v>488</v>
      </c>
      <c r="B130" s="17" t="s">
        <v>514</v>
      </c>
      <c r="C130" s="18">
        <v>3.870074848651E-3</v>
      </c>
      <c r="D130" s="18">
        <v>1.2770774992620999E-3</v>
      </c>
      <c r="E130" s="18">
        <v>1.16664323066566E-2</v>
      </c>
      <c r="F130" s="19"/>
      <c r="G130" s="18">
        <v>0</v>
      </c>
      <c r="H130" s="19"/>
      <c r="I130" s="19"/>
      <c r="J130" s="19"/>
      <c r="K130" s="18">
        <v>4.4788799463609998E-3</v>
      </c>
      <c r="L130" s="18">
        <v>9.463584669709E-4</v>
      </c>
      <c r="M130" s="18">
        <v>2.09212980023505E-2</v>
      </c>
      <c r="N130" s="24" t="s">
        <v>501</v>
      </c>
      <c r="O130" s="18">
        <v>5.4605382121725998E-3</v>
      </c>
      <c r="P130" s="18">
        <v>1.3415499258493E-3</v>
      </c>
      <c r="Q130" s="18">
        <v>2.1948197553973901E-2</v>
      </c>
      <c r="R130" s="24" t="s">
        <v>501</v>
      </c>
    </row>
    <row r="131" spans="1:18" ht="28.5" x14ac:dyDescent="0.25">
      <c r="A131" s="17" t="s">
        <v>488</v>
      </c>
      <c r="B131" s="17" t="s">
        <v>515</v>
      </c>
      <c r="C131" s="18">
        <v>3.3600992422406998E-3</v>
      </c>
      <c r="D131" s="18">
        <v>1.0291024196982001E-3</v>
      </c>
      <c r="E131" s="18">
        <v>1.0913304325314999E-2</v>
      </c>
      <c r="F131" s="19"/>
      <c r="G131" s="18">
        <v>0</v>
      </c>
      <c r="H131" s="19"/>
      <c r="I131" s="19"/>
      <c r="J131" s="19"/>
      <c r="K131" s="18">
        <v>0</v>
      </c>
      <c r="L131" s="19"/>
      <c r="M131" s="19"/>
      <c r="N131" s="19"/>
      <c r="O131" s="18">
        <v>1.3357631905236001E-2</v>
      </c>
      <c r="P131" s="18">
        <v>4.0874565091204998E-3</v>
      </c>
      <c r="Q131" s="18">
        <v>4.2749692326802001E-2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4.1671464590844996E-3</v>
      </c>
      <c r="D132" s="18">
        <v>1.2121526092827E-3</v>
      </c>
      <c r="E132" s="18">
        <v>1.42232598494488E-2</v>
      </c>
      <c r="F132" s="19"/>
      <c r="G132" s="18">
        <v>1.1530984028257901E-2</v>
      </c>
      <c r="H132" s="18">
        <v>1.5448194431552E-3</v>
      </c>
      <c r="I132" s="18">
        <v>8.0843811913237806E-2</v>
      </c>
      <c r="J132" s="24" t="s">
        <v>501</v>
      </c>
      <c r="K132" s="18">
        <v>1.4848430611524E-3</v>
      </c>
      <c r="L132" s="18">
        <v>2.0613123625740001E-4</v>
      </c>
      <c r="M132" s="18">
        <v>1.06117060967683E-2</v>
      </c>
      <c r="N132" s="24" t="s">
        <v>501</v>
      </c>
      <c r="O132" s="18">
        <v>4.5175538433102E-3</v>
      </c>
      <c r="P132" s="18">
        <v>6.26818406237E-4</v>
      </c>
      <c r="Q132" s="18">
        <v>3.17903152660605E-2</v>
      </c>
      <c r="R132" s="24" t="s">
        <v>501</v>
      </c>
    </row>
    <row r="133" spans="1:18" x14ac:dyDescent="0.25">
      <c r="A133" s="17" t="s">
        <v>488</v>
      </c>
      <c r="B133" s="17" t="s">
        <v>517</v>
      </c>
      <c r="C133" s="18">
        <v>1.54702274750525E-2</v>
      </c>
      <c r="D133" s="18">
        <v>8.8749172206140006E-3</v>
      </c>
      <c r="E133" s="18">
        <v>2.68340817526285E-2</v>
      </c>
      <c r="F133" s="19"/>
      <c r="G133" s="18">
        <v>4.8724728409917997E-3</v>
      </c>
      <c r="H133" s="18">
        <v>1.1076892032572999E-3</v>
      </c>
      <c r="I133" s="18">
        <v>2.11618203202848E-2</v>
      </c>
      <c r="J133" s="24" t="s">
        <v>501</v>
      </c>
      <c r="K133" s="18">
        <v>1.4622216804558301E-2</v>
      </c>
      <c r="L133" s="18">
        <v>5.6970928650452004E-3</v>
      </c>
      <c r="M133" s="18">
        <v>3.7009097962250201E-2</v>
      </c>
      <c r="N133" s="24" t="s">
        <v>501</v>
      </c>
      <c r="O133" s="18">
        <v>2.5398679546315198E-2</v>
      </c>
      <c r="P133" s="18">
        <v>1.5085752610033599E-2</v>
      </c>
      <c r="Q133" s="18">
        <v>4.2457815043887202E-2</v>
      </c>
      <c r="R133" s="19"/>
    </row>
    <row r="134" spans="1:18" x14ac:dyDescent="0.25">
      <c r="A134" s="17" t="s">
        <v>488</v>
      </c>
      <c r="B134" s="17" t="s">
        <v>518</v>
      </c>
      <c r="C134" s="18">
        <v>4.1206342599148004E-3</v>
      </c>
      <c r="D134" s="18">
        <v>5.7761074921210001E-4</v>
      </c>
      <c r="E134" s="18">
        <v>2.8770688725077001E-2</v>
      </c>
      <c r="F134" s="24" t="s">
        <v>501</v>
      </c>
      <c r="G134" s="18">
        <v>0</v>
      </c>
      <c r="H134" s="19"/>
      <c r="I134" s="19"/>
      <c r="J134" s="19"/>
      <c r="K134" s="18">
        <v>7.3927341030706004E-3</v>
      </c>
      <c r="L134" s="18">
        <v>1.0432723115508999E-3</v>
      </c>
      <c r="M134" s="18">
        <v>5.0434662612524002E-2</v>
      </c>
      <c r="N134" s="24" t="s">
        <v>501</v>
      </c>
      <c r="O134" s="18">
        <v>0</v>
      </c>
      <c r="P134" s="19"/>
      <c r="Q134" s="19"/>
      <c r="R134" s="19"/>
    </row>
    <row r="135" spans="1:18" x14ac:dyDescent="0.25">
      <c r="A135" s="17" t="s">
        <v>488</v>
      </c>
      <c r="B135" s="17" t="s">
        <v>519</v>
      </c>
      <c r="C135" s="18">
        <v>1.1666714855758E-3</v>
      </c>
      <c r="D135" s="18">
        <v>1.6247564370440001E-4</v>
      </c>
      <c r="E135" s="18">
        <v>8.3257110770861998E-3</v>
      </c>
      <c r="F135" s="19"/>
      <c r="G135" s="18">
        <v>0</v>
      </c>
      <c r="H135" s="19"/>
      <c r="I135" s="19"/>
      <c r="J135" s="19"/>
      <c r="K135" s="18">
        <v>0</v>
      </c>
      <c r="L135" s="19"/>
      <c r="M135" s="19"/>
      <c r="N135" s="19"/>
      <c r="O135" s="18">
        <v>4.6379488030431001E-3</v>
      </c>
      <c r="P135" s="18">
        <v>6.6703654426730004E-4</v>
      </c>
      <c r="Q135" s="18">
        <v>3.1502767773832999E-2</v>
      </c>
      <c r="R135" s="24" t="s">
        <v>501</v>
      </c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0.15247696749641401</v>
      </c>
      <c r="D137" s="21">
        <v>0.13253366615489601</v>
      </c>
      <c r="E137" s="21">
        <v>0.174816501567294</v>
      </c>
      <c r="F137" s="22"/>
      <c r="G137" s="21">
        <v>0.176928067508617</v>
      </c>
      <c r="H137" s="21">
        <v>0.13324936707569399</v>
      </c>
      <c r="I137" s="21">
        <v>0.23110687865952201</v>
      </c>
      <c r="J137" s="22"/>
      <c r="K137" s="21">
        <v>0.14452104488022499</v>
      </c>
      <c r="L137" s="21">
        <v>0.120883798218283</v>
      </c>
      <c r="M137" s="21">
        <v>0.17187660468123001</v>
      </c>
      <c r="N137" s="22"/>
      <c r="O137" s="21">
        <v>0.15091162147791601</v>
      </c>
      <c r="P137" s="21">
        <v>0.121325716793625</v>
      </c>
      <c r="Q137" s="21">
        <v>0.186183474889834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2.72604120988315E-2</v>
      </c>
      <c r="D138" s="21">
        <v>2.0042870738604699E-2</v>
      </c>
      <c r="E138" s="21">
        <v>3.6978950644969803E-2</v>
      </c>
      <c r="F138" s="22"/>
      <c r="G138" s="21">
        <v>6.8919296296526905E-2</v>
      </c>
      <c r="H138" s="21">
        <v>4.2667302852941798E-2</v>
      </c>
      <c r="I138" s="21">
        <v>0.109476320056949</v>
      </c>
      <c r="J138" s="22"/>
      <c r="K138" s="21">
        <v>1.89490935219374E-2</v>
      </c>
      <c r="L138" s="21">
        <v>1.1244474063924301E-2</v>
      </c>
      <c r="M138" s="21">
        <v>3.1763264020105098E-2</v>
      </c>
      <c r="N138" s="22"/>
      <c r="O138" s="21">
        <v>1.40796197155386E-2</v>
      </c>
      <c r="P138" s="21">
        <v>7.7807066347415996E-3</v>
      </c>
      <c r="Q138" s="21">
        <v>2.5347582903521799E-2</v>
      </c>
      <c r="R138" s="22"/>
    </row>
    <row r="139" spans="1:18" ht="57" x14ac:dyDescent="0.25">
      <c r="A139" s="20" t="s">
        <v>489</v>
      </c>
      <c r="B139" s="20" t="s">
        <v>511</v>
      </c>
      <c r="C139" s="21">
        <v>0.51946421469561399</v>
      </c>
      <c r="D139" s="21">
        <v>0.49051568314419902</v>
      </c>
      <c r="E139" s="21">
        <v>0.54828264472767496</v>
      </c>
      <c r="F139" s="22"/>
      <c r="G139" s="21">
        <v>0.45080772969358002</v>
      </c>
      <c r="H139" s="21">
        <v>0.38417340193339899</v>
      </c>
      <c r="I139" s="21">
        <v>0.51925449067549401</v>
      </c>
      <c r="J139" s="22"/>
      <c r="K139" s="21">
        <v>0.48180581609446399</v>
      </c>
      <c r="L139" s="21">
        <v>0.44320102799234901</v>
      </c>
      <c r="M139" s="21">
        <v>0.52062904351477601</v>
      </c>
      <c r="N139" s="22"/>
      <c r="O139" s="21">
        <v>0.644157850021704</v>
      </c>
      <c r="P139" s="21">
        <v>0.60117056404733404</v>
      </c>
      <c r="Q139" s="21">
        <v>0.68494003196377995</v>
      </c>
      <c r="R139" s="22"/>
    </row>
    <row r="140" spans="1:18" ht="57" x14ac:dyDescent="0.25">
      <c r="A140" s="20" t="s">
        <v>489</v>
      </c>
      <c r="B140" s="20" t="s">
        <v>512</v>
      </c>
      <c r="C140" s="21">
        <v>0.26068153397495403</v>
      </c>
      <c r="D140" s="21">
        <v>0.23626698082579101</v>
      </c>
      <c r="E140" s="21">
        <v>0.28667198079082001</v>
      </c>
      <c r="F140" s="22"/>
      <c r="G140" s="21">
        <v>0.27394569171170102</v>
      </c>
      <c r="H140" s="21">
        <v>0.22343258744640401</v>
      </c>
      <c r="I140" s="21">
        <v>0.33101096620422898</v>
      </c>
      <c r="J140" s="22"/>
      <c r="K140" s="21">
        <v>0.32342144644861098</v>
      </c>
      <c r="L140" s="21">
        <v>0.28976349265328799</v>
      </c>
      <c r="M140" s="21">
        <v>0.35901275981416098</v>
      </c>
      <c r="N140" s="22"/>
      <c r="O140" s="21">
        <v>0.125382695398324</v>
      </c>
      <c r="P140" s="21">
        <v>9.8820398273742394E-2</v>
      </c>
      <c r="Q140" s="21">
        <v>0.15783429569063601</v>
      </c>
      <c r="R140" s="22"/>
    </row>
    <row r="141" spans="1:18" ht="28.5" x14ac:dyDescent="0.25">
      <c r="A141" s="20" t="s">
        <v>489</v>
      </c>
      <c r="B141" s="20" t="s">
        <v>513</v>
      </c>
      <c r="C141" s="21">
        <v>1.5084842220473399E-2</v>
      </c>
      <c r="D141" s="21">
        <v>9.7304668333220001E-3</v>
      </c>
      <c r="E141" s="21">
        <v>2.33161923898994E-2</v>
      </c>
      <c r="F141" s="22"/>
      <c r="G141" s="21">
        <v>1.00573591328409E-2</v>
      </c>
      <c r="H141" s="21">
        <v>2.5203022790224999E-3</v>
      </c>
      <c r="I141" s="21">
        <v>3.9247396832571099E-2</v>
      </c>
      <c r="J141" s="24" t="s">
        <v>501</v>
      </c>
      <c r="K141" s="21">
        <v>1.2681219353979801E-2</v>
      </c>
      <c r="L141" s="21">
        <v>6.4504435644513998E-3</v>
      </c>
      <c r="M141" s="21">
        <v>2.4780472115716101E-2</v>
      </c>
      <c r="N141" s="22"/>
      <c r="O141" s="21">
        <v>2.35060030037712E-2</v>
      </c>
      <c r="P141" s="21">
        <v>1.35132304055874E-2</v>
      </c>
      <c r="Q141" s="21">
        <v>4.0584233989606498E-2</v>
      </c>
      <c r="R141" s="22"/>
    </row>
    <row r="142" spans="1:18" ht="71.25" x14ac:dyDescent="0.25">
      <c r="A142" s="20" t="s">
        <v>489</v>
      </c>
      <c r="B142" s="20" t="s">
        <v>514</v>
      </c>
      <c r="C142" s="21">
        <v>8.532708937534E-4</v>
      </c>
      <c r="D142" s="21">
        <v>2.1089423363640001E-4</v>
      </c>
      <c r="E142" s="21">
        <v>3.4455617978723999E-3</v>
      </c>
      <c r="F142" s="22"/>
      <c r="G142" s="21">
        <v>0</v>
      </c>
      <c r="H142" s="22"/>
      <c r="I142" s="22"/>
      <c r="J142" s="22"/>
      <c r="K142" s="21">
        <v>0</v>
      </c>
      <c r="L142" s="22"/>
      <c r="M142" s="22"/>
      <c r="N142" s="22"/>
      <c r="O142" s="21">
        <v>3.1754159538999998E-3</v>
      </c>
      <c r="P142" s="21">
        <v>7.9066884559030005E-4</v>
      </c>
      <c r="Q142" s="21">
        <v>1.2661688012341899E-2</v>
      </c>
      <c r="R142" s="22"/>
    </row>
    <row r="143" spans="1:18" ht="28.5" x14ac:dyDescent="0.25">
      <c r="A143" s="20" t="s">
        <v>489</v>
      </c>
      <c r="B143" s="20" t="s">
        <v>515</v>
      </c>
      <c r="C143" s="21">
        <v>1.4322016025357001E-3</v>
      </c>
      <c r="D143" s="21">
        <v>5.1401841458760002E-4</v>
      </c>
      <c r="E143" s="21">
        <v>3.9839836591901998E-3</v>
      </c>
      <c r="F143" s="22"/>
      <c r="G143" s="21">
        <v>0</v>
      </c>
      <c r="H143" s="22"/>
      <c r="I143" s="22"/>
      <c r="J143" s="22"/>
      <c r="K143" s="21">
        <v>3.6840716571829999E-4</v>
      </c>
      <c r="L143" s="21">
        <v>5.1555547656033001E-5</v>
      </c>
      <c r="M143" s="21">
        <v>2.6274581260318001E-3</v>
      </c>
      <c r="N143" s="22"/>
      <c r="O143" s="21">
        <v>4.5912135554256996E-3</v>
      </c>
      <c r="P143" s="21">
        <v>1.4580471795177E-3</v>
      </c>
      <c r="Q143" s="21">
        <v>1.43603476516163E-2</v>
      </c>
      <c r="R143" s="22"/>
    </row>
    <row r="144" spans="1:18" ht="42.75" x14ac:dyDescent="0.25">
      <c r="A144" s="20" t="s">
        <v>489</v>
      </c>
      <c r="B144" s="20" t="s">
        <v>516</v>
      </c>
      <c r="C144" s="21">
        <v>1.6012741156764001E-3</v>
      </c>
      <c r="D144" s="21">
        <v>4.3827155398310001E-4</v>
      </c>
      <c r="E144" s="21">
        <v>5.8324263064410999E-3</v>
      </c>
      <c r="F144" s="22"/>
      <c r="G144" s="21">
        <v>3.4500816759158001E-3</v>
      </c>
      <c r="H144" s="21">
        <v>4.7993428834690002E-4</v>
      </c>
      <c r="I144" s="21">
        <v>2.43535810425368E-2</v>
      </c>
      <c r="J144" s="24" t="s">
        <v>501</v>
      </c>
      <c r="K144" s="21">
        <v>1.7393003435105E-3</v>
      </c>
      <c r="L144" s="21">
        <v>3.1083342171769998E-4</v>
      </c>
      <c r="M144" s="21">
        <v>9.6689406461112001E-3</v>
      </c>
      <c r="N144" s="22"/>
      <c r="O144" s="21">
        <v>0</v>
      </c>
      <c r="P144" s="22"/>
      <c r="Q144" s="22"/>
      <c r="R144" s="22"/>
    </row>
    <row r="145" spans="1:18" x14ac:dyDescent="0.25">
      <c r="A145" s="20" t="s">
        <v>489</v>
      </c>
      <c r="B145" s="20" t="s">
        <v>517</v>
      </c>
      <c r="C145" s="21">
        <v>1.67452373873592E-2</v>
      </c>
      <c r="D145" s="21">
        <v>1.1503184936317299E-2</v>
      </c>
      <c r="E145" s="21">
        <v>2.4317350487224901E-2</v>
      </c>
      <c r="F145" s="22"/>
      <c r="G145" s="21">
        <v>7.5239099412111998E-3</v>
      </c>
      <c r="H145" s="21">
        <v>1.6259687320595E-3</v>
      </c>
      <c r="I145" s="21">
        <v>3.4085285779015401E-2</v>
      </c>
      <c r="J145" s="24" t="s">
        <v>501</v>
      </c>
      <c r="K145" s="21">
        <v>1.41683023487088E-2</v>
      </c>
      <c r="L145" s="21">
        <v>7.5922711666231001E-3</v>
      </c>
      <c r="M145" s="21">
        <v>2.6289265989928302E-2</v>
      </c>
      <c r="N145" s="22"/>
      <c r="O145" s="21">
        <v>2.8518457294082599E-2</v>
      </c>
      <c r="P145" s="21">
        <v>1.7735157867924001E-2</v>
      </c>
      <c r="Q145" s="21">
        <v>4.5554133708822102E-2</v>
      </c>
      <c r="R145" s="22"/>
    </row>
    <row r="146" spans="1:18" x14ac:dyDescent="0.25">
      <c r="A146" s="20" t="s">
        <v>489</v>
      </c>
      <c r="B146" s="20" t="s">
        <v>518</v>
      </c>
      <c r="C146" s="21">
        <v>3.4416876171189E-3</v>
      </c>
      <c r="D146" s="21">
        <v>1.5235298003551999E-3</v>
      </c>
      <c r="E146" s="21">
        <v>7.7560891166398001E-3</v>
      </c>
      <c r="F146" s="22"/>
      <c r="G146" s="21">
        <v>5.3140742955067998E-3</v>
      </c>
      <c r="H146" s="21">
        <v>7.3501081362589997E-4</v>
      </c>
      <c r="I146" s="21">
        <v>3.7353978229552498E-2</v>
      </c>
      <c r="J146" s="24" t="s">
        <v>501</v>
      </c>
      <c r="K146" s="21">
        <v>2.3453698428458E-3</v>
      </c>
      <c r="L146" s="21">
        <v>7.3674041155299996E-4</v>
      </c>
      <c r="M146" s="21">
        <v>7.4401953657465001E-3</v>
      </c>
      <c r="N146" s="22"/>
      <c r="O146" s="21">
        <v>4.2984314657110003E-3</v>
      </c>
      <c r="P146" s="21">
        <v>1.3559946702253001E-3</v>
      </c>
      <c r="Q146" s="21">
        <v>1.3539236166198799E-2</v>
      </c>
      <c r="R146" s="22"/>
    </row>
    <row r="147" spans="1:18" x14ac:dyDescent="0.25">
      <c r="A147" s="20" t="s">
        <v>489</v>
      </c>
      <c r="B147" s="20" t="s">
        <v>519</v>
      </c>
      <c r="C147" s="21">
        <v>9.5835789726970001E-4</v>
      </c>
      <c r="D147" s="21">
        <v>2.2966653333380001E-4</v>
      </c>
      <c r="E147" s="21">
        <v>3.9898316666413004E-3</v>
      </c>
      <c r="F147" s="22"/>
      <c r="G147" s="21">
        <v>3.0537897440999998E-3</v>
      </c>
      <c r="H147" s="21">
        <v>4.2426392703050003E-4</v>
      </c>
      <c r="I147" s="21">
        <v>2.1628100515764501E-2</v>
      </c>
      <c r="J147" s="24" t="s">
        <v>501</v>
      </c>
      <c r="K147" s="21">
        <v>0</v>
      </c>
      <c r="L147" s="22"/>
      <c r="M147" s="22"/>
      <c r="N147" s="22"/>
      <c r="O147" s="21">
        <v>1.3786921136256E-3</v>
      </c>
      <c r="P147" s="21">
        <v>1.9321900659449999E-4</v>
      </c>
      <c r="Q147" s="21">
        <v>9.7664514310867E-3</v>
      </c>
      <c r="R147" s="22"/>
    </row>
    <row r="148" spans="1:18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0.12096726218574901</v>
      </c>
      <c r="D149" s="18">
        <v>9.5588380636498799E-2</v>
      </c>
      <c r="E149" s="18">
        <v>0.15195219168243301</v>
      </c>
      <c r="F149" s="19"/>
      <c r="G149" s="18">
        <v>0.121490660866914</v>
      </c>
      <c r="H149" s="18">
        <v>6.8142524847148597E-2</v>
      </c>
      <c r="I149" s="18">
        <v>0.20731280902600899</v>
      </c>
      <c r="J149" s="24" t="s">
        <v>501</v>
      </c>
      <c r="K149" s="18">
        <v>0.12614126053831001</v>
      </c>
      <c r="L149" s="18">
        <v>9.8741717610619603E-2</v>
      </c>
      <c r="M149" s="18">
        <v>0.15979578282319401</v>
      </c>
      <c r="N149" s="19"/>
      <c r="O149" s="18">
        <v>0.10644825591826799</v>
      </c>
      <c r="P149" s="18">
        <v>6.3699905547613095E-2</v>
      </c>
      <c r="Q149" s="18">
        <v>0.17259628120989601</v>
      </c>
      <c r="R149" s="24" t="s">
        <v>501</v>
      </c>
    </row>
    <row r="150" spans="1:18" ht="42.75" x14ac:dyDescent="0.25">
      <c r="A150" s="17" t="s">
        <v>490</v>
      </c>
      <c r="B150" s="17" t="s">
        <v>510</v>
      </c>
      <c r="C150" s="18">
        <v>4.0893590893399799E-2</v>
      </c>
      <c r="D150" s="18">
        <v>2.6497058131887199E-2</v>
      </c>
      <c r="E150" s="18">
        <v>6.2609071837431196E-2</v>
      </c>
      <c r="F150" s="19"/>
      <c r="G150" s="18">
        <v>8.8407948853635995E-2</v>
      </c>
      <c r="H150" s="18">
        <v>4.7177956361402401E-2</v>
      </c>
      <c r="I150" s="18">
        <v>0.159633171843619</v>
      </c>
      <c r="J150" s="24" t="s">
        <v>501</v>
      </c>
      <c r="K150" s="18">
        <v>2.4052028840470498E-2</v>
      </c>
      <c r="L150" s="18">
        <v>9.3665850128641995E-3</v>
      </c>
      <c r="M150" s="18">
        <v>6.0359224223593598E-2</v>
      </c>
      <c r="N150" s="24" t="s">
        <v>501</v>
      </c>
      <c r="O150" s="18">
        <v>4.8677775337638902E-2</v>
      </c>
      <c r="P150" s="18">
        <v>2.4442159769911199E-2</v>
      </c>
      <c r="Q150" s="18">
        <v>9.4613600470711698E-2</v>
      </c>
      <c r="R150" s="24" t="s">
        <v>501</v>
      </c>
    </row>
    <row r="151" spans="1:18" ht="57" x14ac:dyDescent="0.25">
      <c r="A151" s="17" t="s">
        <v>490</v>
      </c>
      <c r="B151" s="17" t="s">
        <v>511</v>
      </c>
      <c r="C151" s="18">
        <v>0.51609300097505595</v>
      </c>
      <c r="D151" s="18">
        <v>0.47236661007883901</v>
      </c>
      <c r="E151" s="18">
        <v>0.55957435925599497</v>
      </c>
      <c r="F151" s="19"/>
      <c r="G151" s="18">
        <v>0.49275886138314801</v>
      </c>
      <c r="H151" s="18">
        <v>0.407563550424409</v>
      </c>
      <c r="I151" s="18">
        <v>0.57837681025855703</v>
      </c>
      <c r="J151" s="19"/>
      <c r="K151" s="18">
        <v>0.48744329725635399</v>
      </c>
      <c r="L151" s="18">
        <v>0.43134426129917403</v>
      </c>
      <c r="M151" s="18">
        <v>0.54386046441259905</v>
      </c>
      <c r="N151" s="19"/>
      <c r="O151" s="18">
        <v>0.612879139820943</v>
      </c>
      <c r="P151" s="18">
        <v>0.536095678399792</v>
      </c>
      <c r="Q151" s="18">
        <v>0.684434633022586</v>
      </c>
      <c r="R151" s="19"/>
    </row>
    <row r="152" spans="1:18" ht="57" x14ac:dyDescent="0.25">
      <c r="A152" s="17" t="s">
        <v>490</v>
      </c>
      <c r="B152" s="17" t="s">
        <v>512</v>
      </c>
      <c r="C152" s="18">
        <v>0.27345137570281602</v>
      </c>
      <c r="D152" s="18">
        <v>0.23803377712071699</v>
      </c>
      <c r="E152" s="18">
        <v>0.31198113514484599</v>
      </c>
      <c r="F152" s="19"/>
      <c r="G152" s="18">
        <v>0.25934846747995599</v>
      </c>
      <c r="H152" s="18">
        <v>0.19132963254514401</v>
      </c>
      <c r="I152" s="18">
        <v>0.34134151062398899</v>
      </c>
      <c r="J152" s="19"/>
      <c r="K152" s="18">
        <v>0.32175345905228098</v>
      </c>
      <c r="L152" s="18">
        <v>0.27572880307251602</v>
      </c>
      <c r="M152" s="18">
        <v>0.37151979382011702</v>
      </c>
      <c r="N152" s="19"/>
      <c r="O152" s="18">
        <v>0.153138949839801</v>
      </c>
      <c r="P152" s="18">
        <v>9.7517425010217096E-2</v>
      </c>
      <c r="Q152" s="18">
        <v>0.23231886627423901</v>
      </c>
      <c r="R152" s="24" t="s">
        <v>501</v>
      </c>
    </row>
    <row r="153" spans="1:18" ht="28.5" x14ac:dyDescent="0.25">
      <c r="A153" s="17" t="s">
        <v>490</v>
      </c>
      <c r="B153" s="17" t="s">
        <v>513</v>
      </c>
      <c r="C153" s="18">
        <v>7.9277701132679998E-3</v>
      </c>
      <c r="D153" s="18">
        <v>3.8102468882141001E-3</v>
      </c>
      <c r="E153" s="18">
        <v>1.6421524757991E-2</v>
      </c>
      <c r="F153" s="19"/>
      <c r="G153" s="18">
        <v>2.9168355979834002E-3</v>
      </c>
      <c r="H153" s="18">
        <v>4.0205779185310001E-4</v>
      </c>
      <c r="I153" s="18">
        <v>2.0833139098720799E-2</v>
      </c>
      <c r="J153" s="24" t="s">
        <v>501</v>
      </c>
      <c r="K153" s="18">
        <v>8.5333899820886992E-3</v>
      </c>
      <c r="L153" s="18">
        <v>3.0400632992304E-3</v>
      </c>
      <c r="M153" s="18">
        <v>2.3716896294001501E-2</v>
      </c>
      <c r="N153" s="19"/>
      <c r="O153" s="18">
        <v>1.02965097232675E-2</v>
      </c>
      <c r="P153" s="18">
        <v>4.8398978251248002E-3</v>
      </c>
      <c r="Q153" s="18">
        <v>2.1770449923963701E-2</v>
      </c>
      <c r="R153" s="19"/>
    </row>
    <row r="154" spans="1:18" ht="71.25" x14ac:dyDescent="0.25">
      <c r="A154" s="17" t="s">
        <v>490</v>
      </c>
      <c r="B154" s="17" t="s">
        <v>514</v>
      </c>
      <c r="C154" s="18">
        <v>6.4831233736295998E-3</v>
      </c>
      <c r="D154" s="18">
        <v>1.7849594758651999E-3</v>
      </c>
      <c r="E154" s="18">
        <v>2.3259115245417E-2</v>
      </c>
      <c r="F154" s="24" t="s">
        <v>501</v>
      </c>
      <c r="G154" s="18">
        <v>0</v>
      </c>
      <c r="H154" s="19"/>
      <c r="I154" s="19"/>
      <c r="J154" s="19"/>
      <c r="K154" s="18">
        <v>4.4414459379255996E-3</v>
      </c>
      <c r="L154" s="18">
        <v>8.8592575276030003E-4</v>
      </c>
      <c r="M154" s="18">
        <v>2.1952937816698201E-2</v>
      </c>
      <c r="N154" s="24" t="s">
        <v>501</v>
      </c>
      <c r="O154" s="18">
        <v>1.7246562358182799E-2</v>
      </c>
      <c r="P154" s="18">
        <v>2.6459143969737001E-3</v>
      </c>
      <c r="Q154" s="18">
        <v>0.104013774706539</v>
      </c>
      <c r="R154" s="24" t="s">
        <v>501</v>
      </c>
    </row>
    <row r="155" spans="1:18" ht="28.5" x14ac:dyDescent="0.25">
      <c r="A155" s="17" t="s">
        <v>490</v>
      </c>
      <c r="B155" s="17" t="s">
        <v>515</v>
      </c>
      <c r="C155" s="18">
        <v>4.0689736496425004E-3</v>
      </c>
      <c r="D155" s="18">
        <v>1.4924877515640001E-3</v>
      </c>
      <c r="E155" s="18">
        <v>1.1044059428201801E-2</v>
      </c>
      <c r="F155" s="19"/>
      <c r="G155" s="18">
        <v>6.6391551384160996E-3</v>
      </c>
      <c r="H155" s="18">
        <v>9.113847122176E-4</v>
      </c>
      <c r="I155" s="18">
        <v>4.6682222239572198E-2</v>
      </c>
      <c r="J155" s="24" t="s">
        <v>501</v>
      </c>
      <c r="K155" s="18">
        <v>4.4370334102008004E-3</v>
      </c>
      <c r="L155" s="18">
        <v>1.2600958379154E-3</v>
      </c>
      <c r="M155" s="18">
        <v>1.5499324647020399E-2</v>
      </c>
      <c r="N155" s="19"/>
      <c r="O155" s="18">
        <v>1.0045709762255999E-3</v>
      </c>
      <c r="P155" s="18">
        <v>1.398323486415E-4</v>
      </c>
      <c r="Q155" s="18">
        <v>7.1785547240738002E-3</v>
      </c>
      <c r="R155" s="19"/>
    </row>
    <row r="156" spans="1:18" ht="42.75" x14ac:dyDescent="0.25">
      <c r="A156" s="17" t="s">
        <v>490</v>
      </c>
      <c r="B156" s="17" t="s">
        <v>516</v>
      </c>
      <c r="C156" s="18">
        <v>8.8933449915267002E-3</v>
      </c>
      <c r="D156" s="18">
        <v>3.6863918249034002E-3</v>
      </c>
      <c r="E156" s="18">
        <v>2.1297794387955999E-2</v>
      </c>
      <c r="F156" s="19"/>
      <c r="G156" s="18">
        <v>1.78688739998435E-2</v>
      </c>
      <c r="H156" s="18">
        <v>3.9279892340087002E-3</v>
      </c>
      <c r="I156" s="18">
        <v>7.7440846740732705E-2</v>
      </c>
      <c r="J156" s="24" t="s">
        <v>501</v>
      </c>
      <c r="K156" s="18">
        <v>9.5151579301721006E-3</v>
      </c>
      <c r="L156" s="18">
        <v>3.2017693563544999E-3</v>
      </c>
      <c r="M156" s="18">
        <v>2.7928759339431002E-2</v>
      </c>
      <c r="N156" s="24" t="s">
        <v>501</v>
      </c>
      <c r="O156" s="18">
        <v>0</v>
      </c>
      <c r="P156" s="19"/>
      <c r="Q156" s="19"/>
      <c r="R156" s="19"/>
    </row>
    <row r="157" spans="1:18" x14ac:dyDescent="0.25">
      <c r="A157" s="17" t="s">
        <v>490</v>
      </c>
      <c r="B157" s="17" t="s">
        <v>517</v>
      </c>
      <c r="C157" s="18">
        <v>1.4041082598974E-2</v>
      </c>
      <c r="D157" s="18">
        <v>9.4533139180537004E-3</v>
      </c>
      <c r="E157" s="18">
        <v>2.0808560021852801E-2</v>
      </c>
      <c r="F157" s="19"/>
      <c r="G157" s="18">
        <v>7.2501585388448E-3</v>
      </c>
      <c r="H157" s="18">
        <v>1.3288697811306999E-3</v>
      </c>
      <c r="I157" s="18">
        <v>3.8537861414457197E-2</v>
      </c>
      <c r="J157" s="24" t="s">
        <v>501</v>
      </c>
      <c r="K157" s="18">
        <v>9.0623734820293005E-3</v>
      </c>
      <c r="L157" s="18">
        <v>4.9520310687920996E-3</v>
      </c>
      <c r="M157" s="18">
        <v>1.6527761479459401E-2</v>
      </c>
      <c r="N157" s="19"/>
      <c r="O157" s="18">
        <v>3.3054843623342503E-2</v>
      </c>
      <c r="P157" s="18">
        <v>1.9164142764645401E-2</v>
      </c>
      <c r="Q157" s="18">
        <v>5.6434602714198603E-2</v>
      </c>
      <c r="R157" s="19"/>
    </row>
    <row r="158" spans="1:18" x14ac:dyDescent="0.25">
      <c r="A158" s="17" t="s">
        <v>490</v>
      </c>
      <c r="B158" s="17" t="s">
        <v>518</v>
      </c>
      <c r="C158" s="18">
        <v>5.6208646352181001E-3</v>
      </c>
      <c r="D158" s="18">
        <v>2.2173775947558001E-3</v>
      </c>
      <c r="E158" s="18">
        <v>1.41742048642253E-2</v>
      </c>
      <c r="F158" s="19"/>
      <c r="G158" s="18">
        <v>3.3190381412586002E-3</v>
      </c>
      <c r="H158" s="18">
        <v>4.5807314335799998E-4</v>
      </c>
      <c r="I158" s="18">
        <v>2.36262312272821E-2</v>
      </c>
      <c r="J158" s="24" t="s">
        <v>501</v>
      </c>
      <c r="K158" s="18">
        <v>2.5728406695119999E-3</v>
      </c>
      <c r="L158" s="18">
        <v>9.0151458801579997E-4</v>
      </c>
      <c r="M158" s="18">
        <v>7.3199521119982998E-3</v>
      </c>
      <c r="N158" s="19"/>
      <c r="O158" s="18">
        <v>1.5772966859460301E-2</v>
      </c>
      <c r="P158" s="18">
        <v>3.8826714425181002E-3</v>
      </c>
      <c r="Q158" s="18">
        <v>6.1816424594330802E-2</v>
      </c>
      <c r="R158" s="24" t="s">
        <v>501</v>
      </c>
    </row>
    <row r="159" spans="1:18" x14ac:dyDescent="0.25">
      <c r="A159" s="17" t="s">
        <v>490</v>
      </c>
      <c r="B159" s="17" t="s">
        <v>519</v>
      </c>
      <c r="C159" s="18">
        <v>4.799827208594E-4</v>
      </c>
      <c r="D159" s="18">
        <v>1.094659101113E-4</v>
      </c>
      <c r="E159" s="18">
        <v>2.1019769115110001E-3</v>
      </c>
      <c r="F159" s="19"/>
      <c r="G159" s="18">
        <v>0</v>
      </c>
      <c r="H159" s="19"/>
      <c r="I159" s="19"/>
      <c r="J159" s="19"/>
      <c r="K159" s="18">
        <v>2.5412367139449998E-4</v>
      </c>
      <c r="L159" s="18">
        <v>3.5515662318207502E-5</v>
      </c>
      <c r="M159" s="18">
        <v>1.8158765262912E-3</v>
      </c>
      <c r="N159" s="19"/>
      <c r="O159" s="18">
        <v>1.4804255428709999E-3</v>
      </c>
      <c r="P159" s="18">
        <v>2.0526911661499999E-4</v>
      </c>
      <c r="Q159" s="18">
        <v>1.05930774691193E-2</v>
      </c>
      <c r="R159" s="24" t="s">
        <v>501</v>
      </c>
    </row>
    <row r="160" spans="1:18" x14ac:dyDescent="0.25">
      <c r="A160" s="17" t="s">
        <v>490</v>
      </c>
      <c r="B160" s="17" t="s">
        <v>520</v>
      </c>
      <c r="C160" s="18">
        <v>1.0796281598594E-3</v>
      </c>
      <c r="D160" s="18">
        <v>2.7995683217690002E-4</v>
      </c>
      <c r="E160" s="18">
        <v>4.1539970165643996E-3</v>
      </c>
      <c r="F160" s="19"/>
      <c r="G160" s="18">
        <v>0</v>
      </c>
      <c r="H160" s="19"/>
      <c r="I160" s="19"/>
      <c r="J160" s="19"/>
      <c r="K160" s="18">
        <v>1.793589229263E-3</v>
      </c>
      <c r="L160" s="18">
        <v>4.6406272713429999E-4</v>
      </c>
      <c r="M160" s="18">
        <v>6.9058543148889E-3</v>
      </c>
      <c r="N160" s="19"/>
      <c r="O160" s="18">
        <v>0</v>
      </c>
      <c r="P160" s="19"/>
      <c r="Q160" s="19"/>
      <c r="R160" s="19"/>
    </row>
    <row r="161" spans="1:18" x14ac:dyDescent="0.25">
      <c r="A161" s="20" t="s">
        <v>491</v>
      </c>
      <c r="B161" s="20" t="s">
        <v>509</v>
      </c>
      <c r="C161" s="21">
        <v>0.16808729093989799</v>
      </c>
      <c r="D161" s="21">
        <v>0.13201405804210001</v>
      </c>
      <c r="E161" s="21">
        <v>0.21161448194971699</v>
      </c>
      <c r="F161" s="22"/>
      <c r="G161" s="21">
        <v>0.26916465190050898</v>
      </c>
      <c r="H161" s="21">
        <v>0.16562980043726999</v>
      </c>
      <c r="I161" s="21">
        <v>0.40593207688445798</v>
      </c>
      <c r="J161" s="24" t="s">
        <v>501</v>
      </c>
      <c r="K161" s="21">
        <v>0.153435887248834</v>
      </c>
      <c r="L161" s="21">
        <v>0.114394073714415</v>
      </c>
      <c r="M161" s="21">
        <v>0.202751802526146</v>
      </c>
      <c r="N161" s="22"/>
      <c r="O161" s="21">
        <v>0.12821113451769101</v>
      </c>
      <c r="P161" s="21">
        <v>7.8736082917795006E-2</v>
      </c>
      <c r="Q161" s="21">
        <v>0.201959408105713</v>
      </c>
      <c r="R161" s="24" t="s">
        <v>501</v>
      </c>
    </row>
    <row r="162" spans="1:18" ht="42.75" x14ac:dyDescent="0.25">
      <c r="A162" s="20" t="s">
        <v>491</v>
      </c>
      <c r="B162" s="20" t="s">
        <v>510</v>
      </c>
      <c r="C162" s="21">
        <v>3.9427001014063399E-2</v>
      </c>
      <c r="D162" s="21">
        <v>2.3117286813867099E-2</v>
      </c>
      <c r="E162" s="21">
        <v>6.6460699434071097E-2</v>
      </c>
      <c r="F162" s="22"/>
      <c r="G162" s="21">
        <v>0.109550551293494</v>
      </c>
      <c r="H162" s="21">
        <v>5.3478753826276003E-2</v>
      </c>
      <c r="I162" s="21">
        <v>0.21128926647919599</v>
      </c>
      <c r="J162" s="24" t="s">
        <v>501</v>
      </c>
      <c r="K162" s="21">
        <v>2.82400622470989E-2</v>
      </c>
      <c r="L162" s="21">
        <v>1.33209969422714E-2</v>
      </c>
      <c r="M162" s="21">
        <v>5.8871027911419398E-2</v>
      </c>
      <c r="N162" s="24" t="s">
        <v>501</v>
      </c>
      <c r="O162" s="21">
        <v>1.3909114798787399E-2</v>
      </c>
      <c r="P162" s="21">
        <v>3.7863247713546999E-3</v>
      </c>
      <c r="Q162" s="21">
        <v>4.9743961502736703E-2</v>
      </c>
      <c r="R162" s="24" t="s">
        <v>501</v>
      </c>
    </row>
    <row r="163" spans="1:18" ht="57" x14ac:dyDescent="0.25">
      <c r="A163" s="20" t="s">
        <v>491</v>
      </c>
      <c r="B163" s="20" t="s">
        <v>511</v>
      </c>
      <c r="C163" s="21">
        <v>0.51196112457351195</v>
      </c>
      <c r="D163" s="21">
        <v>0.46076218878703401</v>
      </c>
      <c r="E163" s="21">
        <v>0.56291030847604195</v>
      </c>
      <c r="F163" s="22"/>
      <c r="G163" s="21">
        <v>0.34228794806385798</v>
      </c>
      <c r="H163" s="21">
        <v>0.23440147647263601</v>
      </c>
      <c r="I163" s="21">
        <v>0.46938653482239301</v>
      </c>
      <c r="J163" s="24" t="s">
        <v>501</v>
      </c>
      <c r="K163" s="21">
        <v>0.52635719580957296</v>
      </c>
      <c r="L163" s="21">
        <v>0.45374180932362201</v>
      </c>
      <c r="M163" s="21">
        <v>0.597874493550964</v>
      </c>
      <c r="N163" s="22"/>
      <c r="O163" s="21">
        <v>0.60031267578255898</v>
      </c>
      <c r="P163" s="21">
        <v>0.50174772582260296</v>
      </c>
      <c r="Q163" s="21">
        <v>0.691372831076284</v>
      </c>
      <c r="R163" s="22"/>
    </row>
    <row r="164" spans="1:18" ht="57" x14ac:dyDescent="0.25">
      <c r="A164" s="20" t="s">
        <v>491</v>
      </c>
      <c r="B164" s="20" t="s">
        <v>512</v>
      </c>
      <c r="C164" s="21">
        <v>0.215156446922316</v>
      </c>
      <c r="D164" s="21">
        <v>0.175653056751016</v>
      </c>
      <c r="E164" s="21">
        <v>0.26073396562165502</v>
      </c>
      <c r="F164" s="22"/>
      <c r="G164" s="21">
        <v>0.252896721753533</v>
      </c>
      <c r="H164" s="21">
        <v>0.16567413533198</v>
      </c>
      <c r="I164" s="21">
        <v>0.36590077654455899</v>
      </c>
      <c r="J164" s="24" t="s">
        <v>501</v>
      </c>
      <c r="K164" s="21">
        <v>0.22216202246723099</v>
      </c>
      <c r="L164" s="21">
        <v>0.17037021561253801</v>
      </c>
      <c r="M164" s="21">
        <v>0.28430289234185602</v>
      </c>
      <c r="N164" s="22"/>
      <c r="O164" s="21">
        <v>0.174071538499775</v>
      </c>
      <c r="P164" s="21">
        <v>0.111929441942711</v>
      </c>
      <c r="Q164" s="21">
        <v>0.26059061179194198</v>
      </c>
      <c r="R164" s="24" t="s">
        <v>501</v>
      </c>
    </row>
    <row r="165" spans="1:18" ht="28.5" x14ac:dyDescent="0.25">
      <c r="A165" s="20" t="s">
        <v>491</v>
      </c>
      <c r="B165" s="20" t="s">
        <v>513</v>
      </c>
      <c r="C165" s="21">
        <v>9.6923841695359999E-4</v>
      </c>
      <c r="D165" s="21">
        <v>1.3459206516739999E-4</v>
      </c>
      <c r="E165" s="21">
        <v>6.9438353671053997E-3</v>
      </c>
      <c r="F165" s="22"/>
      <c r="G165" s="21">
        <v>0</v>
      </c>
      <c r="H165" s="22"/>
      <c r="I165" s="22"/>
      <c r="J165" s="22"/>
      <c r="K165" s="21">
        <v>1.7534533738903001E-3</v>
      </c>
      <c r="L165" s="21">
        <v>2.4314885756480001E-4</v>
      </c>
      <c r="M165" s="21">
        <v>1.25273736782021E-2</v>
      </c>
      <c r="N165" s="24" t="s">
        <v>501</v>
      </c>
      <c r="O165" s="21">
        <v>0</v>
      </c>
      <c r="P165" s="22"/>
      <c r="Q165" s="22"/>
      <c r="R165" s="22"/>
    </row>
    <row r="166" spans="1:18" ht="71.25" x14ac:dyDescent="0.25">
      <c r="A166" s="20" t="s">
        <v>491</v>
      </c>
      <c r="B166" s="20" t="s">
        <v>514</v>
      </c>
      <c r="C166" s="21">
        <v>0</v>
      </c>
      <c r="D166" s="22"/>
      <c r="E166" s="22"/>
      <c r="F166" s="22"/>
      <c r="G166" s="21">
        <v>0</v>
      </c>
      <c r="H166" s="22"/>
      <c r="I166" s="22"/>
      <c r="J166" s="22"/>
      <c r="K166" s="21">
        <v>0</v>
      </c>
      <c r="L166" s="22"/>
      <c r="M166" s="22"/>
      <c r="N166" s="22"/>
      <c r="O166" s="21">
        <v>0</v>
      </c>
      <c r="P166" s="22"/>
      <c r="Q166" s="22"/>
      <c r="R166" s="22"/>
    </row>
    <row r="167" spans="1:18" ht="28.5" x14ac:dyDescent="0.25">
      <c r="A167" s="20" t="s">
        <v>491</v>
      </c>
      <c r="B167" s="20" t="s">
        <v>515</v>
      </c>
      <c r="C167" s="21">
        <v>2.2638783446275999E-3</v>
      </c>
      <c r="D167" s="21">
        <v>4.9702213044110005E-4</v>
      </c>
      <c r="E167" s="21">
        <v>1.02473090957913E-2</v>
      </c>
      <c r="F167" s="22"/>
      <c r="G167" s="21">
        <v>0</v>
      </c>
      <c r="H167" s="22"/>
      <c r="I167" s="22"/>
      <c r="J167" s="22"/>
      <c r="K167" s="21">
        <v>4.0955920153693997E-3</v>
      </c>
      <c r="L167" s="21">
        <v>8.9547309961190004E-4</v>
      </c>
      <c r="M167" s="21">
        <v>1.8519871119297801E-2</v>
      </c>
      <c r="N167" s="24" t="s">
        <v>501</v>
      </c>
      <c r="O167" s="21">
        <v>0</v>
      </c>
      <c r="P167" s="22"/>
      <c r="Q167" s="22"/>
      <c r="R167" s="22"/>
    </row>
    <row r="168" spans="1:18" ht="42.75" x14ac:dyDescent="0.25">
      <c r="A168" s="20" t="s">
        <v>491</v>
      </c>
      <c r="B168" s="20" t="s">
        <v>516</v>
      </c>
      <c r="C168" s="21">
        <v>2.9516617104330001E-3</v>
      </c>
      <c r="D168" s="21">
        <v>5.2714393431530003E-4</v>
      </c>
      <c r="E168" s="21">
        <v>1.6345014970144602E-2</v>
      </c>
      <c r="F168" s="24" t="s">
        <v>501</v>
      </c>
      <c r="G168" s="21">
        <v>0</v>
      </c>
      <c r="H168" s="22"/>
      <c r="I168" s="22"/>
      <c r="J168" s="22"/>
      <c r="K168" s="21">
        <v>0</v>
      </c>
      <c r="L168" s="22"/>
      <c r="M168" s="22"/>
      <c r="N168" s="22"/>
      <c r="O168" s="21">
        <v>1.12120437094263E-2</v>
      </c>
      <c r="P168" s="21">
        <v>1.9751937476103001E-3</v>
      </c>
      <c r="Q168" s="21">
        <v>6.1004038517329703E-2</v>
      </c>
      <c r="R168" s="24" t="s">
        <v>501</v>
      </c>
    </row>
    <row r="169" spans="1:18" x14ac:dyDescent="0.25">
      <c r="A169" s="20" t="s">
        <v>491</v>
      </c>
      <c r="B169" s="20" t="s">
        <v>517</v>
      </c>
      <c r="C169" s="21">
        <v>3.44199654019859E-2</v>
      </c>
      <c r="D169" s="21">
        <v>2.17281927092851E-2</v>
      </c>
      <c r="E169" s="21">
        <v>5.4115107663753902E-2</v>
      </c>
      <c r="F169" s="22"/>
      <c r="G169" s="21">
        <v>0</v>
      </c>
      <c r="H169" s="22"/>
      <c r="I169" s="22"/>
      <c r="J169" s="22"/>
      <c r="K169" s="21">
        <v>3.6571122764537202E-2</v>
      </c>
      <c r="L169" s="21">
        <v>1.86418518515628E-2</v>
      </c>
      <c r="M169" s="21">
        <v>7.0505436105232799E-2</v>
      </c>
      <c r="N169" s="24" t="s">
        <v>501</v>
      </c>
      <c r="O169" s="21">
        <v>5.3958148014472997E-2</v>
      </c>
      <c r="P169" s="21">
        <v>2.8287162030777298E-2</v>
      </c>
      <c r="Q169" s="21">
        <v>0.10051603712382701</v>
      </c>
      <c r="R169" s="24" t="s">
        <v>501</v>
      </c>
    </row>
    <row r="170" spans="1:18" x14ac:dyDescent="0.25">
      <c r="A170" s="20" t="s">
        <v>491</v>
      </c>
      <c r="B170" s="20" t="s">
        <v>518</v>
      </c>
      <c r="C170" s="21">
        <v>1.6114762871258799E-2</v>
      </c>
      <c r="D170" s="21">
        <v>6.5862467861102997E-3</v>
      </c>
      <c r="E170" s="21">
        <v>3.8888818477310197E-2</v>
      </c>
      <c r="F170" s="24" t="s">
        <v>501</v>
      </c>
      <c r="G170" s="21">
        <v>2.6100126988605699E-2</v>
      </c>
      <c r="H170" s="21">
        <v>3.464090480609E-3</v>
      </c>
      <c r="I170" s="21">
        <v>0.17123474246246101</v>
      </c>
      <c r="J170" s="24" t="s">
        <v>501</v>
      </c>
      <c r="K170" s="21">
        <v>1.58699044997801E-2</v>
      </c>
      <c r="L170" s="21">
        <v>5.0278543300323999E-3</v>
      </c>
      <c r="M170" s="21">
        <v>4.8941692086818402E-2</v>
      </c>
      <c r="N170" s="24" t="s">
        <v>501</v>
      </c>
      <c r="O170" s="21">
        <v>9.6504583566331993E-3</v>
      </c>
      <c r="P170" s="21">
        <v>1.3188795315125E-3</v>
      </c>
      <c r="Q170" s="21">
        <v>6.7078837654778303E-2</v>
      </c>
      <c r="R170" s="24" t="s">
        <v>501</v>
      </c>
    </row>
    <row r="171" spans="1:18" x14ac:dyDescent="0.25">
      <c r="A171" s="20" t="s">
        <v>491</v>
      </c>
      <c r="B171" s="20" t="s">
        <v>519</v>
      </c>
      <c r="C171" s="21">
        <v>8.6486298049512998E-3</v>
      </c>
      <c r="D171" s="21">
        <v>2.4155592984964002E-3</v>
      </c>
      <c r="E171" s="21">
        <v>3.0474092125045701E-2</v>
      </c>
      <c r="F171" s="24" t="s">
        <v>501</v>
      </c>
      <c r="G171" s="21">
        <v>0</v>
      </c>
      <c r="H171" s="22"/>
      <c r="I171" s="22"/>
      <c r="J171" s="22"/>
      <c r="K171" s="21">
        <v>1.1514759573685401E-2</v>
      </c>
      <c r="L171" s="21">
        <v>2.2178465957544001E-3</v>
      </c>
      <c r="M171" s="21">
        <v>5.7535838106266099E-2</v>
      </c>
      <c r="N171" s="24" t="s">
        <v>501</v>
      </c>
      <c r="O171" s="21">
        <v>8.6748863206555001E-3</v>
      </c>
      <c r="P171" s="21">
        <v>1.7126872075160001E-3</v>
      </c>
      <c r="Q171" s="21">
        <v>4.2727590936234197E-2</v>
      </c>
      <c r="R171" s="24" t="s">
        <v>501</v>
      </c>
    </row>
    <row r="172" spans="1:18" x14ac:dyDescent="0.25">
      <c r="A172" s="20" t="s">
        <v>491</v>
      </c>
      <c r="B172" s="20" t="s">
        <v>520</v>
      </c>
      <c r="C172" s="21">
        <v>0</v>
      </c>
      <c r="D172" s="22"/>
      <c r="E172" s="22"/>
      <c r="F172" s="22"/>
      <c r="G172" s="21">
        <v>0</v>
      </c>
      <c r="H172" s="22"/>
      <c r="I172" s="22"/>
      <c r="J172" s="22"/>
      <c r="K172" s="21">
        <v>0</v>
      </c>
      <c r="L172" s="22"/>
      <c r="M172" s="22"/>
      <c r="N172" s="22"/>
      <c r="O172" s="21">
        <v>0</v>
      </c>
      <c r="P172" s="22"/>
      <c r="Q172" s="22"/>
      <c r="R172" s="22"/>
    </row>
    <row r="173" spans="1:18" x14ac:dyDescent="0.25">
      <c r="A173" s="17" t="s">
        <v>492</v>
      </c>
      <c r="B173" s="17" t="s">
        <v>509</v>
      </c>
      <c r="C173" s="18">
        <v>0.11048604693726199</v>
      </c>
      <c r="D173" s="18">
        <v>8.3484797279025996E-2</v>
      </c>
      <c r="E173" s="18">
        <v>0.14484013677687399</v>
      </c>
      <c r="F173" s="19"/>
      <c r="G173" s="18">
        <v>0.11034742183143</v>
      </c>
      <c r="H173" s="18">
        <v>6.7456852454808702E-2</v>
      </c>
      <c r="I173" s="18">
        <v>0.17538005270293799</v>
      </c>
      <c r="J173" s="24" t="s">
        <v>501</v>
      </c>
      <c r="K173" s="18">
        <v>0.12567660485059401</v>
      </c>
      <c r="L173" s="18">
        <v>8.9950344227894705E-2</v>
      </c>
      <c r="M173" s="18">
        <v>0.17289669675802699</v>
      </c>
      <c r="N173" s="19"/>
      <c r="O173" s="18">
        <v>6.9068345511526602E-2</v>
      </c>
      <c r="P173" s="18">
        <v>3.6461589630307399E-2</v>
      </c>
      <c r="Q173" s="18">
        <v>0.12699143933162399</v>
      </c>
      <c r="R173" s="24" t="s">
        <v>501</v>
      </c>
    </row>
    <row r="174" spans="1:18" ht="42.75" x14ac:dyDescent="0.25">
      <c r="A174" s="17" t="s">
        <v>492</v>
      </c>
      <c r="B174" s="17" t="s">
        <v>510</v>
      </c>
      <c r="C174" s="18">
        <v>4.46844167311208E-2</v>
      </c>
      <c r="D174" s="18">
        <v>2.9602634150325699E-2</v>
      </c>
      <c r="E174" s="18">
        <v>6.6920095204443197E-2</v>
      </c>
      <c r="F174" s="19"/>
      <c r="G174" s="18">
        <v>8.2288438150635204E-2</v>
      </c>
      <c r="H174" s="18">
        <v>3.6793763478205503E-2</v>
      </c>
      <c r="I174" s="18">
        <v>0.17388126046774699</v>
      </c>
      <c r="J174" s="24" t="s">
        <v>501</v>
      </c>
      <c r="K174" s="18">
        <v>2.3669622802407801E-2</v>
      </c>
      <c r="L174" s="18">
        <v>1.06097464346857E-2</v>
      </c>
      <c r="M174" s="18">
        <v>5.1961044947313198E-2</v>
      </c>
      <c r="N174" s="24" t="s">
        <v>501</v>
      </c>
      <c r="O174" s="18">
        <v>6.5426728334921899E-2</v>
      </c>
      <c r="P174" s="18">
        <v>3.3649200783800799E-2</v>
      </c>
      <c r="Q174" s="18">
        <v>0.123382580308651</v>
      </c>
      <c r="R174" s="24" t="s">
        <v>501</v>
      </c>
    </row>
    <row r="175" spans="1:18" ht="57" x14ac:dyDescent="0.25">
      <c r="A175" s="17" t="s">
        <v>492</v>
      </c>
      <c r="B175" s="17" t="s">
        <v>511</v>
      </c>
      <c r="C175" s="18">
        <v>0.45068344436741498</v>
      </c>
      <c r="D175" s="18">
        <v>0.40619478059231001</v>
      </c>
      <c r="E175" s="18">
        <v>0.49597488329189299</v>
      </c>
      <c r="F175" s="19"/>
      <c r="G175" s="18">
        <v>0.42427599990392501</v>
      </c>
      <c r="H175" s="18">
        <v>0.32897975479552199</v>
      </c>
      <c r="I175" s="18">
        <v>0.52555638692539897</v>
      </c>
      <c r="J175" s="19"/>
      <c r="K175" s="18">
        <v>0.429427924480139</v>
      </c>
      <c r="L175" s="18">
        <v>0.37224664586253697</v>
      </c>
      <c r="M175" s="18">
        <v>0.48855687650708102</v>
      </c>
      <c r="N175" s="19"/>
      <c r="O175" s="18">
        <v>0.53462970358610395</v>
      </c>
      <c r="P175" s="18">
        <v>0.45850809152484701</v>
      </c>
      <c r="Q175" s="18">
        <v>0.60917175486438502</v>
      </c>
      <c r="R175" s="19"/>
    </row>
    <row r="176" spans="1:18" ht="57" x14ac:dyDescent="0.25">
      <c r="A176" s="17" t="s">
        <v>492</v>
      </c>
      <c r="B176" s="17" t="s">
        <v>512</v>
      </c>
      <c r="C176" s="18">
        <v>0.317769048122585</v>
      </c>
      <c r="D176" s="18">
        <v>0.27545115509052798</v>
      </c>
      <c r="E176" s="18">
        <v>0.363328160465827</v>
      </c>
      <c r="F176" s="19"/>
      <c r="G176" s="18">
        <v>0.37638924590295703</v>
      </c>
      <c r="H176" s="18">
        <v>0.27572334799856701</v>
      </c>
      <c r="I176" s="18">
        <v>0.48899436367358401</v>
      </c>
      <c r="J176" s="19"/>
      <c r="K176" s="18">
        <v>0.33686484808968198</v>
      </c>
      <c r="L176" s="18">
        <v>0.28340602098772999</v>
      </c>
      <c r="M176" s="18">
        <v>0.39485124723385401</v>
      </c>
      <c r="N176" s="19"/>
      <c r="O176" s="18">
        <v>0.20825560976617499</v>
      </c>
      <c r="P176" s="18">
        <v>0.15398201259862701</v>
      </c>
      <c r="Q176" s="18">
        <v>0.275430983047186</v>
      </c>
      <c r="R176" s="19"/>
    </row>
    <row r="177" spans="1:18" ht="28.5" x14ac:dyDescent="0.25">
      <c r="A177" s="17" t="s">
        <v>492</v>
      </c>
      <c r="B177" s="17" t="s">
        <v>513</v>
      </c>
      <c r="C177" s="18">
        <v>3.7921571023848702E-2</v>
      </c>
      <c r="D177" s="18">
        <v>2.0797472399330601E-2</v>
      </c>
      <c r="E177" s="18">
        <v>6.8163718271267298E-2</v>
      </c>
      <c r="F177" s="19"/>
      <c r="G177" s="18">
        <v>0</v>
      </c>
      <c r="H177" s="19"/>
      <c r="I177" s="19"/>
      <c r="J177" s="19"/>
      <c r="K177" s="18">
        <v>4.3281227329118398E-2</v>
      </c>
      <c r="L177" s="18">
        <v>2.1287606646631398E-2</v>
      </c>
      <c r="M177" s="18">
        <v>8.6001183567199893E-2</v>
      </c>
      <c r="N177" s="24" t="s">
        <v>501</v>
      </c>
      <c r="O177" s="18">
        <v>6.0313526924758998E-2</v>
      </c>
      <c r="P177" s="18">
        <v>2.5572097145398199E-2</v>
      </c>
      <c r="Q177" s="18">
        <v>0.135681510448182</v>
      </c>
      <c r="R177" s="24" t="s">
        <v>501</v>
      </c>
    </row>
    <row r="178" spans="1:18" ht="71.25" x14ac:dyDescent="0.25">
      <c r="A178" s="17" t="s">
        <v>492</v>
      </c>
      <c r="B178" s="17" t="s">
        <v>514</v>
      </c>
      <c r="C178" s="18">
        <v>3.5268228652542998E-3</v>
      </c>
      <c r="D178" s="18">
        <v>6.8534061973409997E-4</v>
      </c>
      <c r="E178" s="18">
        <v>1.79378678491009E-2</v>
      </c>
      <c r="F178" s="24" t="s">
        <v>501</v>
      </c>
      <c r="G178" s="18">
        <v>0</v>
      </c>
      <c r="H178" s="19"/>
      <c r="I178" s="19"/>
      <c r="J178" s="19"/>
      <c r="K178" s="18">
        <v>5.7204577450037999E-3</v>
      </c>
      <c r="L178" s="18">
        <v>1.0049128689136001E-3</v>
      </c>
      <c r="M178" s="18">
        <v>3.18580038594828E-2</v>
      </c>
      <c r="N178" s="24" t="s">
        <v>501</v>
      </c>
      <c r="O178" s="18">
        <v>9.722743711474E-4</v>
      </c>
      <c r="P178" s="18">
        <v>1.3378220031519999E-4</v>
      </c>
      <c r="Q178" s="18">
        <v>7.0291474710858998E-3</v>
      </c>
      <c r="R178" s="19"/>
    </row>
    <row r="179" spans="1:18" ht="28.5" x14ac:dyDescent="0.25">
      <c r="A179" s="17" t="s">
        <v>492</v>
      </c>
      <c r="B179" s="17" t="s">
        <v>515</v>
      </c>
      <c r="C179" s="18">
        <v>3.0938800114750002E-4</v>
      </c>
      <c r="D179" s="18">
        <v>4.30679327721451E-5</v>
      </c>
      <c r="E179" s="18">
        <v>2.2189026404441001E-3</v>
      </c>
      <c r="F179" s="19"/>
      <c r="G179" s="18">
        <v>0</v>
      </c>
      <c r="H179" s="19"/>
      <c r="I179" s="19"/>
      <c r="J179" s="19"/>
      <c r="K179" s="18">
        <v>5.3300320965399999E-4</v>
      </c>
      <c r="L179" s="18">
        <v>7.4011735655457294E-5</v>
      </c>
      <c r="M179" s="18">
        <v>3.8275820779700002E-3</v>
      </c>
      <c r="N179" s="19"/>
      <c r="O179" s="18">
        <v>0</v>
      </c>
      <c r="P179" s="19"/>
      <c r="Q179" s="19"/>
      <c r="R179" s="19"/>
    </row>
    <row r="180" spans="1:18" ht="42.75" x14ac:dyDescent="0.25">
      <c r="A180" s="17" t="s">
        <v>492</v>
      </c>
      <c r="B180" s="17" t="s">
        <v>516</v>
      </c>
      <c r="C180" s="18">
        <v>0</v>
      </c>
      <c r="D180" s="19"/>
      <c r="E180" s="19"/>
      <c r="F180" s="19"/>
      <c r="G180" s="18">
        <v>0</v>
      </c>
      <c r="H180" s="19"/>
      <c r="I180" s="19"/>
      <c r="J180" s="19"/>
      <c r="K180" s="18">
        <v>0</v>
      </c>
      <c r="L180" s="19"/>
      <c r="M180" s="19"/>
      <c r="N180" s="19"/>
      <c r="O180" s="18">
        <v>0</v>
      </c>
      <c r="P180" s="19"/>
      <c r="Q180" s="19"/>
      <c r="R180" s="19"/>
    </row>
    <row r="181" spans="1:18" x14ac:dyDescent="0.25">
      <c r="A181" s="17" t="s">
        <v>492</v>
      </c>
      <c r="B181" s="17" t="s">
        <v>517</v>
      </c>
      <c r="C181" s="18">
        <v>2.8699455434206399E-2</v>
      </c>
      <c r="D181" s="18">
        <v>1.7927169267666999E-2</v>
      </c>
      <c r="E181" s="18">
        <v>4.5643873287992499E-2</v>
      </c>
      <c r="F181" s="19"/>
      <c r="G181" s="18">
        <v>4.1431407536589001E-3</v>
      </c>
      <c r="H181" s="18">
        <v>8.6378002421269996E-4</v>
      </c>
      <c r="I181" s="18">
        <v>1.9628085680162201E-2</v>
      </c>
      <c r="J181" s="24" t="s">
        <v>501</v>
      </c>
      <c r="K181" s="18">
        <v>2.7285788068227498E-2</v>
      </c>
      <c r="L181" s="18">
        <v>1.3330357105101101E-2</v>
      </c>
      <c r="M181" s="18">
        <v>5.5036103577954701E-2</v>
      </c>
      <c r="N181" s="19"/>
      <c r="O181" s="18">
        <v>5.6560401725805502E-2</v>
      </c>
      <c r="P181" s="18">
        <v>2.8931082646460101E-2</v>
      </c>
      <c r="Q181" s="18">
        <v>0.10765073671068601</v>
      </c>
      <c r="R181" s="24" t="s">
        <v>501</v>
      </c>
    </row>
    <row r="182" spans="1:18" x14ac:dyDescent="0.25">
      <c r="A182" s="17" t="s">
        <v>492</v>
      </c>
      <c r="B182" s="17" t="s">
        <v>518</v>
      </c>
      <c r="C182" s="18">
        <v>3.4163384549962001E-3</v>
      </c>
      <c r="D182" s="18">
        <v>7.48645728918E-4</v>
      </c>
      <c r="E182" s="18">
        <v>1.54430644303853E-2</v>
      </c>
      <c r="F182" s="24" t="s">
        <v>501</v>
      </c>
      <c r="G182" s="18">
        <v>0</v>
      </c>
      <c r="H182" s="19"/>
      <c r="I182" s="19"/>
      <c r="J182" s="19"/>
      <c r="K182" s="18">
        <v>4.1405403978955002E-3</v>
      </c>
      <c r="L182" s="18">
        <v>8.9876764280379996E-4</v>
      </c>
      <c r="M182" s="18">
        <v>1.8854432223123101E-2</v>
      </c>
      <c r="N182" s="24" t="s">
        <v>501</v>
      </c>
      <c r="O182" s="18">
        <v>4.7734097795614E-3</v>
      </c>
      <c r="P182" s="18">
        <v>9.9885730737669996E-4</v>
      </c>
      <c r="Q182" s="18">
        <v>2.24903939671415E-2</v>
      </c>
      <c r="R182" s="24" t="s">
        <v>501</v>
      </c>
    </row>
    <row r="183" spans="1:18" x14ac:dyDescent="0.25">
      <c r="A183" s="17" t="s">
        <v>492</v>
      </c>
      <c r="B183" s="17" t="s">
        <v>519</v>
      </c>
      <c r="C183" s="18">
        <v>2.5034680621628001E-3</v>
      </c>
      <c r="D183" s="18">
        <v>8.2706077103570004E-4</v>
      </c>
      <c r="E183" s="18">
        <v>7.5521784962455001E-3</v>
      </c>
      <c r="F183" s="19"/>
      <c r="G183" s="18">
        <v>2.5557534573946001E-3</v>
      </c>
      <c r="H183" s="18">
        <v>6.3984575524029998E-4</v>
      </c>
      <c r="I183" s="18">
        <v>1.0150248378624001E-2</v>
      </c>
      <c r="J183" s="19"/>
      <c r="K183" s="18">
        <v>3.3999830272772999E-3</v>
      </c>
      <c r="L183" s="18">
        <v>8.6346775637179997E-4</v>
      </c>
      <c r="M183" s="18">
        <v>1.3288640714095201E-2</v>
      </c>
      <c r="N183" s="19"/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0.20973695405335299</v>
      </c>
      <c r="D185" s="21">
        <v>0.15149176176107301</v>
      </c>
      <c r="E185" s="21">
        <v>0.28290952334555503</v>
      </c>
      <c r="F185" s="22"/>
      <c r="G185" s="21">
        <v>0.13911976705186199</v>
      </c>
      <c r="H185" s="21">
        <v>5.5575291674485397E-2</v>
      </c>
      <c r="I185" s="21">
        <v>0.30737863895272899</v>
      </c>
      <c r="J185" s="25" t="s">
        <v>526</v>
      </c>
      <c r="K185" s="21">
        <v>0.22130940731576901</v>
      </c>
      <c r="L185" s="21">
        <v>0.14965987943963399</v>
      </c>
      <c r="M185" s="21">
        <v>0.31457147942663899</v>
      </c>
      <c r="N185" s="24" t="s">
        <v>501</v>
      </c>
      <c r="O185" s="21">
        <v>0.23711423657390199</v>
      </c>
      <c r="P185" s="21">
        <v>0.14420501787936099</v>
      </c>
      <c r="Q185" s="21">
        <v>0.36439526578261899</v>
      </c>
      <c r="R185" s="25" t="s">
        <v>526</v>
      </c>
    </row>
    <row r="186" spans="1:18" ht="42.75" x14ac:dyDescent="0.25">
      <c r="A186" s="20" t="s">
        <v>493</v>
      </c>
      <c r="B186" s="20" t="s">
        <v>510</v>
      </c>
      <c r="C186" s="21">
        <v>3.1657499921487697E-2</v>
      </c>
      <c r="D186" s="21">
        <v>1.4728096240416299E-2</v>
      </c>
      <c r="E186" s="21">
        <v>6.6728696287410599E-2</v>
      </c>
      <c r="F186" s="24" t="s">
        <v>501</v>
      </c>
      <c r="G186" s="21">
        <v>6.5785529879508101E-2</v>
      </c>
      <c r="H186" s="21">
        <v>1.57151885492554E-2</v>
      </c>
      <c r="I186" s="21">
        <v>0.23697708081510599</v>
      </c>
      <c r="J186" s="25" t="s">
        <v>526</v>
      </c>
      <c r="K186" s="21">
        <v>2.4963454680566301E-2</v>
      </c>
      <c r="L186" s="21">
        <v>8.9779283015787997E-3</v>
      </c>
      <c r="M186" s="21">
        <v>6.7473894697734696E-2</v>
      </c>
      <c r="N186" s="24" t="s">
        <v>501</v>
      </c>
      <c r="O186" s="21">
        <v>2.2641900288490099E-2</v>
      </c>
      <c r="P186" s="21">
        <v>2.9779696727439998E-3</v>
      </c>
      <c r="Q186" s="21">
        <v>0.15231340099285501</v>
      </c>
      <c r="R186" s="25" t="s">
        <v>526</v>
      </c>
    </row>
    <row r="187" spans="1:18" ht="57" x14ac:dyDescent="0.25">
      <c r="A187" s="20" t="s">
        <v>493</v>
      </c>
      <c r="B187" s="20" t="s">
        <v>511</v>
      </c>
      <c r="C187" s="21">
        <v>0.34384932454344902</v>
      </c>
      <c r="D187" s="21">
        <v>0.283150886407872</v>
      </c>
      <c r="E187" s="21">
        <v>0.41011539911213302</v>
      </c>
      <c r="F187" s="22"/>
      <c r="G187" s="21">
        <v>0.45775229640892401</v>
      </c>
      <c r="H187" s="21">
        <v>0.31421969045984199</v>
      </c>
      <c r="I187" s="21">
        <v>0.60865819793578702</v>
      </c>
      <c r="J187" s="25" t="s">
        <v>526</v>
      </c>
      <c r="K187" s="21">
        <v>0.293936903195886</v>
      </c>
      <c r="L187" s="21">
        <v>0.21981839833160699</v>
      </c>
      <c r="M187" s="21">
        <v>0.38084716845494998</v>
      </c>
      <c r="N187" s="22"/>
      <c r="O187" s="21">
        <v>0.419291948554746</v>
      </c>
      <c r="P187" s="21">
        <v>0.29032536520847502</v>
      </c>
      <c r="Q187" s="21">
        <v>0.56031559767341699</v>
      </c>
      <c r="R187" s="25" t="s">
        <v>526</v>
      </c>
    </row>
    <row r="188" spans="1:18" ht="57" x14ac:dyDescent="0.25">
      <c r="A188" s="20" t="s">
        <v>493</v>
      </c>
      <c r="B188" s="20" t="s">
        <v>512</v>
      </c>
      <c r="C188" s="21">
        <v>0.34381424545543399</v>
      </c>
      <c r="D188" s="21">
        <v>0.28286878619780598</v>
      </c>
      <c r="E188" s="21">
        <v>0.41037652165104099</v>
      </c>
      <c r="F188" s="22"/>
      <c r="G188" s="21">
        <v>0.29963687773555198</v>
      </c>
      <c r="H188" s="21">
        <v>0.182890999472333</v>
      </c>
      <c r="I188" s="21">
        <v>0.44987566595612</v>
      </c>
      <c r="J188" s="25" t="s">
        <v>526</v>
      </c>
      <c r="K188" s="21">
        <v>0.389042396345533</v>
      </c>
      <c r="L188" s="21">
        <v>0.31419014108190302</v>
      </c>
      <c r="M188" s="21">
        <v>0.46951874066009802</v>
      </c>
      <c r="N188" s="22"/>
      <c r="O188" s="21">
        <v>0.21553355741556199</v>
      </c>
      <c r="P188" s="21">
        <v>0.11477315482424701</v>
      </c>
      <c r="Q188" s="21">
        <v>0.36798102618351403</v>
      </c>
      <c r="R188" s="25" t="s">
        <v>526</v>
      </c>
    </row>
    <row r="189" spans="1:18" ht="28.5" x14ac:dyDescent="0.25">
      <c r="A189" s="20" t="s">
        <v>493</v>
      </c>
      <c r="B189" s="20" t="s">
        <v>513</v>
      </c>
      <c r="C189" s="21">
        <v>1.2020727815233501E-2</v>
      </c>
      <c r="D189" s="21">
        <v>3.364874630166E-3</v>
      </c>
      <c r="E189" s="21">
        <v>4.2004575234819E-2</v>
      </c>
      <c r="F189" s="24" t="s">
        <v>501</v>
      </c>
      <c r="G189" s="21">
        <v>0</v>
      </c>
      <c r="H189" s="22"/>
      <c r="I189" s="22"/>
      <c r="J189" s="22"/>
      <c r="K189" s="21">
        <v>1.8348636852418301E-2</v>
      </c>
      <c r="L189" s="21">
        <v>5.1519148984688996E-3</v>
      </c>
      <c r="M189" s="21">
        <v>6.3201493388505794E-2</v>
      </c>
      <c r="N189" s="24" t="s">
        <v>501</v>
      </c>
      <c r="O189" s="21">
        <v>0</v>
      </c>
      <c r="P189" s="22"/>
      <c r="Q189" s="22"/>
      <c r="R189" s="22"/>
    </row>
    <row r="190" spans="1:18" ht="71.25" x14ac:dyDescent="0.25">
      <c r="A190" s="20" t="s">
        <v>493</v>
      </c>
      <c r="B190" s="20" t="s">
        <v>514</v>
      </c>
      <c r="C190" s="21">
        <v>0</v>
      </c>
      <c r="D190" s="22"/>
      <c r="E190" s="22"/>
      <c r="F190" s="22"/>
      <c r="G190" s="21">
        <v>0</v>
      </c>
      <c r="H190" s="22"/>
      <c r="I190" s="22"/>
      <c r="J190" s="22"/>
      <c r="K190" s="21">
        <v>0</v>
      </c>
      <c r="L190" s="22"/>
      <c r="M190" s="22"/>
      <c r="N190" s="22"/>
      <c r="O190" s="21">
        <v>0</v>
      </c>
      <c r="P190" s="22"/>
      <c r="Q190" s="22"/>
      <c r="R190" s="22"/>
    </row>
    <row r="191" spans="1:18" ht="28.5" x14ac:dyDescent="0.25">
      <c r="A191" s="20" t="s">
        <v>493</v>
      </c>
      <c r="B191" s="20" t="s">
        <v>515</v>
      </c>
      <c r="C191" s="21">
        <v>0</v>
      </c>
      <c r="D191" s="22"/>
      <c r="E191" s="22"/>
      <c r="F191" s="22"/>
      <c r="G191" s="21">
        <v>0</v>
      </c>
      <c r="H191" s="22"/>
      <c r="I191" s="22"/>
      <c r="J191" s="22"/>
      <c r="K191" s="21">
        <v>0</v>
      </c>
      <c r="L191" s="22"/>
      <c r="M191" s="22"/>
      <c r="N191" s="22"/>
      <c r="O191" s="21">
        <v>0</v>
      </c>
      <c r="P191" s="22"/>
      <c r="Q191" s="22"/>
      <c r="R191" s="22"/>
    </row>
    <row r="192" spans="1:18" ht="42.75" x14ac:dyDescent="0.25">
      <c r="A192" s="20" t="s">
        <v>493</v>
      </c>
      <c r="B192" s="20" t="s">
        <v>516</v>
      </c>
      <c r="C192" s="21">
        <v>0</v>
      </c>
      <c r="D192" s="22"/>
      <c r="E192" s="22"/>
      <c r="F192" s="22"/>
      <c r="G192" s="21">
        <v>0</v>
      </c>
      <c r="H192" s="22"/>
      <c r="I192" s="22"/>
      <c r="J192" s="22"/>
      <c r="K192" s="21">
        <v>0</v>
      </c>
      <c r="L192" s="22"/>
      <c r="M192" s="22"/>
      <c r="N192" s="22"/>
      <c r="O192" s="21">
        <v>0</v>
      </c>
      <c r="P192" s="22"/>
      <c r="Q192" s="22"/>
      <c r="R192" s="22"/>
    </row>
    <row r="193" spans="1:18" x14ac:dyDescent="0.25">
      <c r="A193" s="20" t="s">
        <v>493</v>
      </c>
      <c r="B193" s="20" t="s">
        <v>517</v>
      </c>
      <c r="C193" s="21">
        <v>5.04146146859447E-2</v>
      </c>
      <c r="D193" s="21">
        <v>2.7448813057357802E-2</v>
      </c>
      <c r="E193" s="21">
        <v>9.0801394891629403E-2</v>
      </c>
      <c r="F193" s="24" t="s">
        <v>501</v>
      </c>
      <c r="G193" s="21">
        <v>1.41833892816959E-2</v>
      </c>
      <c r="H193" s="21">
        <v>1.800206052326E-3</v>
      </c>
      <c r="I193" s="21">
        <v>0.102961343222728</v>
      </c>
      <c r="J193" s="25" t="s">
        <v>526</v>
      </c>
      <c r="K193" s="21">
        <v>4.5651688769552397E-2</v>
      </c>
      <c r="L193" s="21">
        <v>1.8549950712376299E-2</v>
      </c>
      <c r="M193" s="21">
        <v>0.10799255077492199</v>
      </c>
      <c r="N193" s="24" t="s">
        <v>501</v>
      </c>
      <c r="O193" s="21">
        <v>0.1054183571673</v>
      </c>
      <c r="P193" s="21">
        <v>4.64135412966011E-2</v>
      </c>
      <c r="Q193" s="21">
        <v>0.22197395845232501</v>
      </c>
      <c r="R193" s="25" t="s">
        <v>526</v>
      </c>
    </row>
    <row r="194" spans="1:18" x14ac:dyDescent="0.25">
      <c r="A194" s="20" t="s">
        <v>493</v>
      </c>
      <c r="B194" s="20" t="s">
        <v>518</v>
      </c>
      <c r="C194" s="21">
        <v>8.5066335250982006E-3</v>
      </c>
      <c r="D194" s="21">
        <v>2.1465366421024E-3</v>
      </c>
      <c r="E194" s="21">
        <v>3.3086579467969397E-2</v>
      </c>
      <c r="F194" s="24" t="s">
        <v>501</v>
      </c>
      <c r="G194" s="21">
        <v>2.3522139642458799E-2</v>
      </c>
      <c r="H194" s="21">
        <v>3.1089221480918002E-3</v>
      </c>
      <c r="I194" s="21">
        <v>0.156876503355043</v>
      </c>
      <c r="J194" s="25" t="s">
        <v>526</v>
      </c>
      <c r="K194" s="21">
        <v>6.7475128402751999E-3</v>
      </c>
      <c r="L194" s="21">
        <v>9.4144908261189998E-4</v>
      </c>
      <c r="M194" s="21">
        <v>4.6687181283134697E-2</v>
      </c>
      <c r="N194" s="24" t="s">
        <v>501</v>
      </c>
      <c r="O194" s="21">
        <v>0</v>
      </c>
      <c r="P194" s="22"/>
      <c r="Q194" s="22"/>
      <c r="R194" s="22"/>
    </row>
    <row r="195" spans="1:18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  <c r="O195" s="21">
        <v>0</v>
      </c>
      <c r="P195" s="22"/>
      <c r="Q195" s="22"/>
      <c r="R195" s="22"/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0.18975085986069001</v>
      </c>
      <c r="D197" s="18">
        <v>0.12900191591756299</v>
      </c>
      <c r="E197" s="18">
        <v>0.27023173988279098</v>
      </c>
      <c r="F197" s="19"/>
      <c r="G197" s="18">
        <v>0.13370708127894701</v>
      </c>
      <c r="H197" s="18">
        <v>4.9658975591256899E-2</v>
      </c>
      <c r="I197" s="18">
        <v>0.31313538814148001</v>
      </c>
      <c r="J197" s="25" t="s">
        <v>526</v>
      </c>
      <c r="K197" s="18">
        <v>0.18124031336354199</v>
      </c>
      <c r="L197" s="18">
        <v>0.114843704117946</v>
      </c>
      <c r="M197" s="18">
        <v>0.27413538777417001</v>
      </c>
      <c r="N197" s="24" t="s">
        <v>501</v>
      </c>
      <c r="O197" s="18">
        <v>0.28048546137154701</v>
      </c>
      <c r="P197" s="18">
        <v>0.159424244273488</v>
      </c>
      <c r="Q197" s="18">
        <v>0.44482771188245801</v>
      </c>
      <c r="R197" s="24" t="s">
        <v>501</v>
      </c>
    </row>
    <row r="198" spans="1:18" ht="42.75" x14ac:dyDescent="0.25">
      <c r="A198" s="17" t="s">
        <v>494</v>
      </c>
      <c r="B198" s="17" t="s">
        <v>510</v>
      </c>
      <c r="C198" s="18">
        <v>4.4109814267608301E-2</v>
      </c>
      <c r="D198" s="18">
        <v>2.1580850155419901E-2</v>
      </c>
      <c r="E198" s="18">
        <v>8.8041220878603804E-2</v>
      </c>
      <c r="F198" s="24" t="s">
        <v>501</v>
      </c>
      <c r="G198" s="18">
        <v>0.120471581148982</v>
      </c>
      <c r="H198" s="18">
        <v>4.00053462814286E-2</v>
      </c>
      <c r="I198" s="18">
        <v>0.31044721323831398</v>
      </c>
      <c r="J198" s="25" t="s">
        <v>526</v>
      </c>
      <c r="K198" s="18">
        <v>2.3860833623082701E-2</v>
      </c>
      <c r="L198" s="18">
        <v>9.3843161629392005E-3</v>
      </c>
      <c r="M198" s="18">
        <v>5.9331704240185301E-2</v>
      </c>
      <c r="N198" s="24" t="s">
        <v>501</v>
      </c>
      <c r="O198" s="18">
        <v>3.3190197976541297E-2</v>
      </c>
      <c r="P198" s="18">
        <v>8.4687388958246002E-3</v>
      </c>
      <c r="Q198" s="18">
        <v>0.121252172485964</v>
      </c>
      <c r="R198" s="24" t="s">
        <v>501</v>
      </c>
    </row>
    <row r="199" spans="1:18" ht="57" x14ac:dyDescent="0.25">
      <c r="A199" s="17" t="s">
        <v>494</v>
      </c>
      <c r="B199" s="17" t="s">
        <v>511</v>
      </c>
      <c r="C199" s="18">
        <v>0.29547647961947099</v>
      </c>
      <c r="D199" s="18">
        <v>0.230769314536897</v>
      </c>
      <c r="E199" s="18">
        <v>0.36960945380315402</v>
      </c>
      <c r="F199" s="19"/>
      <c r="G199" s="18">
        <v>0.24771059789661001</v>
      </c>
      <c r="H199" s="18">
        <v>0.118705637044613</v>
      </c>
      <c r="I199" s="18">
        <v>0.445968050655422</v>
      </c>
      <c r="J199" s="25" t="s">
        <v>526</v>
      </c>
      <c r="K199" s="18">
        <v>0.274118776303793</v>
      </c>
      <c r="L199" s="18">
        <v>0.196581253233161</v>
      </c>
      <c r="M199" s="18">
        <v>0.36822257388905899</v>
      </c>
      <c r="N199" s="19"/>
      <c r="O199" s="18">
        <v>0.42272863268646899</v>
      </c>
      <c r="P199" s="18">
        <v>0.30253158492298399</v>
      </c>
      <c r="Q199" s="18">
        <v>0.55282896153990202</v>
      </c>
      <c r="R199" s="24" t="s">
        <v>501</v>
      </c>
    </row>
    <row r="200" spans="1:18" ht="57" x14ac:dyDescent="0.25">
      <c r="A200" s="17" t="s">
        <v>494</v>
      </c>
      <c r="B200" s="17" t="s">
        <v>512</v>
      </c>
      <c r="C200" s="18">
        <v>0.381509248415764</v>
      </c>
      <c r="D200" s="18">
        <v>0.31296427140663202</v>
      </c>
      <c r="E200" s="18">
        <v>0.45512184420674401</v>
      </c>
      <c r="F200" s="19"/>
      <c r="G200" s="18">
        <v>0.45671865053822303</v>
      </c>
      <c r="H200" s="18">
        <v>0.287051269284407</v>
      </c>
      <c r="I200" s="18">
        <v>0.63706065345021601</v>
      </c>
      <c r="J200" s="25" t="s">
        <v>526</v>
      </c>
      <c r="K200" s="18">
        <v>0.44066180327485699</v>
      </c>
      <c r="L200" s="18">
        <v>0.34861882986011</v>
      </c>
      <c r="M200" s="18">
        <v>0.53697304874853302</v>
      </c>
      <c r="N200" s="19"/>
      <c r="O200" s="18">
        <v>9.0807659931772797E-2</v>
      </c>
      <c r="P200" s="18">
        <v>2.4271453622947699E-2</v>
      </c>
      <c r="Q200" s="18">
        <v>0.28623460835262898</v>
      </c>
      <c r="R200" s="24" t="s">
        <v>501</v>
      </c>
    </row>
    <row r="201" spans="1:18" ht="28.5" x14ac:dyDescent="0.25">
      <c r="A201" s="17" t="s">
        <v>494</v>
      </c>
      <c r="B201" s="17" t="s">
        <v>513</v>
      </c>
      <c r="C201" s="18">
        <v>4.4388560707801998E-2</v>
      </c>
      <c r="D201" s="18">
        <v>2.4240193005764198E-2</v>
      </c>
      <c r="E201" s="18">
        <v>7.9912620444326607E-2</v>
      </c>
      <c r="F201" s="19"/>
      <c r="G201" s="18">
        <v>4.1392089137237201E-2</v>
      </c>
      <c r="H201" s="18">
        <v>5.2476689846626999E-3</v>
      </c>
      <c r="I201" s="18">
        <v>0.261135541586697</v>
      </c>
      <c r="J201" s="25" t="s">
        <v>526</v>
      </c>
      <c r="K201" s="18">
        <v>2.88964640178247E-2</v>
      </c>
      <c r="L201" s="18">
        <v>1.1151492448922299E-2</v>
      </c>
      <c r="M201" s="18">
        <v>7.2799556352745695E-2</v>
      </c>
      <c r="N201" s="24" t="s">
        <v>501</v>
      </c>
      <c r="O201" s="18">
        <v>0.102460983745642</v>
      </c>
      <c r="P201" s="18">
        <v>4.5119947615309998E-2</v>
      </c>
      <c r="Q201" s="18">
        <v>0.21617665706629199</v>
      </c>
      <c r="R201" s="24" t="s">
        <v>501</v>
      </c>
    </row>
    <row r="202" spans="1:18" ht="71.25" x14ac:dyDescent="0.25">
      <c r="A202" s="17" t="s">
        <v>494</v>
      </c>
      <c r="B202" s="17" t="s">
        <v>514</v>
      </c>
      <c r="C202" s="18">
        <v>3.3996043689780001E-3</v>
      </c>
      <c r="D202" s="18">
        <v>4.6438814133639998E-4</v>
      </c>
      <c r="E202" s="18">
        <v>2.4433664335516699E-2</v>
      </c>
      <c r="F202" s="24" t="s">
        <v>501</v>
      </c>
      <c r="G202" s="18">
        <v>0</v>
      </c>
      <c r="H202" s="19"/>
      <c r="I202" s="19"/>
      <c r="J202" s="19"/>
      <c r="K202" s="18">
        <v>0</v>
      </c>
      <c r="L202" s="19"/>
      <c r="M202" s="19"/>
      <c r="N202" s="19"/>
      <c r="O202" s="18">
        <v>1.91086985041359E-2</v>
      </c>
      <c r="P202" s="18">
        <v>2.5752112714539999E-3</v>
      </c>
      <c r="Q202" s="18">
        <v>0.128152805257361</v>
      </c>
      <c r="R202" s="24" t="s">
        <v>501</v>
      </c>
    </row>
    <row r="203" spans="1:18" ht="28.5" x14ac:dyDescent="0.25">
      <c r="A203" s="17" t="s">
        <v>494</v>
      </c>
      <c r="B203" s="17" t="s">
        <v>515</v>
      </c>
      <c r="C203" s="18">
        <v>9.6703238117851996E-3</v>
      </c>
      <c r="D203" s="18">
        <v>2.0787513592144999E-3</v>
      </c>
      <c r="E203" s="18">
        <v>4.3770191679495897E-2</v>
      </c>
      <c r="F203" s="24" t="s">
        <v>501</v>
      </c>
      <c r="G203" s="18">
        <v>0</v>
      </c>
      <c r="H203" s="19"/>
      <c r="I203" s="19"/>
      <c r="J203" s="19"/>
      <c r="K203" s="18">
        <v>1.5357573755917399E-2</v>
      </c>
      <c r="L203" s="18">
        <v>3.3057925651456999E-3</v>
      </c>
      <c r="M203" s="18">
        <v>6.83336876262087E-2</v>
      </c>
      <c r="N203" s="24" t="s">
        <v>501</v>
      </c>
      <c r="O203" s="18">
        <v>0</v>
      </c>
      <c r="P203" s="19"/>
      <c r="Q203" s="19"/>
      <c r="R203" s="19"/>
    </row>
    <row r="204" spans="1:18" ht="42.75" x14ac:dyDescent="0.25">
      <c r="A204" s="17" t="s">
        <v>494</v>
      </c>
      <c r="B204" s="17" t="s">
        <v>516</v>
      </c>
      <c r="C204" s="18">
        <v>1.8454009049324399E-2</v>
      </c>
      <c r="D204" s="18">
        <v>6.6374211345916999E-3</v>
      </c>
      <c r="E204" s="18">
        <v>5.0243605759723801E-2</v>
      </c>
      <c r="F204" s="24" t="s">
        <v>501</v>
      </c>
      <c r="G204" s="18">
        <v>0</v>
      </c>
      <c r="H204" s="19"/>
      <c r="I204" s="19"/>
      <c r="J204" s="19"/>
      <c r="K204" s="18">
        <v>2.4324088460835398E-2</v>
      </c>
      <c r="L204" s="18">
        <v>7.5796690516557004E-3</v>
      </c>
      <c r="M204" s="18">
        <v>7.5254042334719204E-2</v>
      </c>
      <c r="N204" s="24" t="s">
        <v>501</v>
      </c>
      <c r="O204" s="18">
        <v>1.7636400307316301E-2</v>
      </c>
      <c r="P204" s="18">
        <v>2.285011768784E-3</v>
      </c>
      <c r="Q204" s="18">
        <v>0.123370047671369</v>
      </c>
      <c r="R204" s="24" t="s">
        <v>501</v>
      </c>
    </row>
    <row r="205" spans="1:18" x14ac:dyDescent="0.25">
      <c r="A205" s="17" t="s">
        <v>494</v>
      </c>
      <c r="B205" s="17" t="s">
        <v>517</v>
      </c>
      <c r="C205" s="18">
        <v>7.2665749183263E-3</v>
      </c>
      <c r="D205" s="18">
        <v>1.8323676150067999E-3</v>
      </c>
      <c r="E205" s="18">
        <v>2.83590010524995E-2</v>
      </c>
      <c r="F205" s="24" t="s">
        <v>501</v>
      </c>
      <c r="G205" s="18">
        <v>0</v>
      </c>
      <c r="H205" s="19"/>
      <c r="I205" s="19"/>
      <c r="J205" s="19"/>
      <c r="K205" s="18">
        <v>1.15401472001478E-2</v>
      </c>
      <c r="L205" s="18">
        <v>3.0425487996978999E-3</v>
      </c>
      <c r="M205" s="18">
        <v>4.2753105316510401E-2</v>
      </c>
      <c r="N205" s="24" t="s">
        <v>501</v>
      </c>
      <c r="O205" s="18">
        <v>0</v>
      </c>
      <c r="P205" s="19"/>
      <c r="Q205" s="19"/>
      <c r="R205" s="19"/>
    </row>
    <row r="206" spans="1:18" x14ac:dyDescent="0.25">
      <c r="A206" s="17" t="s">
        <v>494</v>
      </c>
      <c r="B206" s="17" t="s">
        <v>518</v>
      </c>
      <c r="C206" s="18">
        <v>1.9698957345606E-3</v>
      </c>
      <c r="D206" s="18">
        <v>2.7244647249999998E-4</v>
      </c>
      <c r="E206" s="18">
        <v>1.40940291772493E-2</v>
      </c>
      <c r="F206" s="24" t="s">
        <v>501</v>
      </c>
      <c r="G206" s="18">
        <v>0</v>
      </c>
      <c r="H206" s="19"/>
      <c r="I206" s="19"/>
      <c r="J206" s="19"/>
      <c r="K206" s="18">
        <v>0</v>
      </c>
      <c r="L206" s="19"/>
      <c r="M206" s="19"/>
      <c r="N206" s="19"/>
      <c r="O206" s="18">
        <v>1.10725071481243E-2</v>
      </c>
      <c r="P206" s="18">
        <v>1.4266679347074E-3</v>
      </c>
      <c r="Q206" s="18">
        <v>8.0666495280373396E-2</v>
      </c>
      <c r="R206" s="24" t="s">
        <v>501</v>
      </c>
    </row>
    <row r="207" spans="1:18" x14ac:dyDescent="0.25">
      <c r="A207" s="17" t="s">
        <v>494</v>
      </c>
      <c r="B207" s="17" t="s">
        <v>519</v>
      </c>
      <c r="C207" s="18">
        <v>4.0046292456895997E-3</v>
      </c>
      <c r="D207" s="18">
        <v>5.5347597754279996E-4</v>
      </c>
      <c r="E207" s="18">
        <v>2.83644376236423E-2</v>
      </c>
      <c r="F207" s="24" t="s">
        <v>501</v>
      </c>
      <c r="G207" s="18">
        <v>0</v>
      </c>
      <c r="H207" s="19"/>
      <c r="I207" s="19"/>
      <c r="J207" s="19"/>
      <c r="K207" s="18">
        <v>0</v>
      </c>
      <c r="L207" s="19"/>
      <c r="M207" s="19"/>
      <c r="N207" s="19"/>
      <c r="O207" s="18">
        <v>2.2509458328450398E-2</v>
      </c>
      <c r="P207" s="18">
        <v>2.9286000144259998E-3</v>
      </c>
      <c r="Q207" s="18">
        <v>0.15292933547283699</v>
      </c>
      <c r="R207" s="24" t="s">
        <v>501</v>
      </c>
    </row>
    <row r="208" spans="1:18" x14ac:dyDescent="0.25">
      <c r="A208" s="17" t="s">
        <v>494</v>
      </c>
      <c r="B208" s="17" t="s">
        <v>520</v>
      </c>
      <c r="C208" s="18">
        <v>0</v>
      </c>
      <c r="D208" s="19"/>
      <c r="E208" s="19"/>
      <c r="F208" s="19"/>
      <c r="G208" s="18">
        <v>0</v>
      </c>
      <c r="H208" s="19"/>
      <c r="I208" s="19"/>
      <c r="J208" s="19"/>
      <c r="K208" s="18">
        <v>0</v>
      </c>
      <c r="L208" s="19"/>
      <c r="M208" s="19"/>
      <c r="N208" s="19"/>
      <c r="O208" s="18">
        <v>0</v>
      </c>
      <c r="P208" s="19"/>
      <c r="Q208" s="19"/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BARRIO_1_SEX'!A1" display="◄ ANTERIOR"/>
    <hyperlink ref="A2" location="'Índice'!A1" display="ÍNDICE"/>
    <hyperlink ref="A3" location="'P_FUENTE_INFO_BARRIO_1_NSE'!A1" display="SIGUIENTE ►"/>
  </hyperlinks>
  <pageMargins left="0.75" right="0.75" top="1" bottom="1" header="0.5" footer="0.5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"/>
  <dimension ref="A1:R211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525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509</v>
      </c>
      <c r="C5" s="18">
        <v>0.207022079862896</v>
      </c>
      <c r="D5" s="18">
        <v>0.19903982835679199</v>
      </c>
      <c r="E5" s="18">
        <v>0.21523842589241901</v>
      </c>
      <c r="F5" s="19"/>
      <c r="G5" s="18">
        <v>0.210990270211629</v>
      </c>
      <c r="H5" s="18">
        <v>0.19930377762999299</v>
      </c>
      <c r="I5" s="18">
        <v>0.223171023406709</v>
      </c>
      <c r="J5" s="19"/>
      <c r="K5" s="18">
        <v>0.20498921931220901</v>
      </c>
      <c r="L5" s="18">
        <v>0.193350607892742</v>
      </c>
      <c r="M5" s="18">
        <v>0.21713982234138601</v>
      </c>
      <c r="N5" s="19"/>
      <c r="O5" s="18">
        <v>0.20259111971042701</v>
      </c>
      <c r="P5" s="18">
        <v>0.18463358118710699</v>
      </c>
      <c r="Q5" s="18">
        <v>0.22182006564941001</v>
      </c>
      <c r="R5" s="19"/>
    </row>
    <row r="6" spans="1:18" ht="42.75" x14ac:dyDescent="0.25">
      <c r="A6" s="17" t="s">
        <v>478</v>
      </c>
      <c r="B6" s="17" t="s">
        <v>510</v>
      </c>
      <c r="C6" s="18">
        <v>5.52802452973657E-2</v>
      </c>
      <c r="D6" s="18">
        <v>5.0576895121665903E-2</v>
      </c>
      <c r="E6" s="18">
        <v>6.0393156910116798E-2</v>
      </c>
      <c r="F6" s="19"/>
      <c r="G6" s="18">
        <v>5.8823029374514502E-2</v>
      </c>
      <c r="H6" s="18">
        <v>5.2304654691900099E-2</v>
      </c>
      <c r="I6" s="18">
        <v>6.6097088144300806E-2</v>
      </c>
      <c r="J6" s="19"/>
      <c r="K6" s="18">
        <v>5.1514501299073902E-2</v>
      </c>
      <c r="L6" s="18">
        <v>4.43000616138906E-2</v>
      </c>
      <c r="M6" s="18">
        <v>5.9830287924998102E-2</v>
      </c>
      <c r="N6" s="19"/>
      <c r="O6" s="18">
        <v>5.5806864662364099E-2</v>
      </c>
      <c r="P6" s="18">
        <v>4.5482530242551097E-2</v>
      </c>
      <c r="Q6" s="18">
        <v>6.8307066718360496E-2</v>
      </c>
      <c r="R6" s="19"/>
    </row>
    <row r="7" spans="1:18" ht="57" x14ac:dyDescent="0.25">
      <c r="A7" s="17" t="s">
        <v>478</v>
      </c>
      <c r="B7" s="17" t="s">
        <v>511</v>
      </c>
      <c r="C7" s="18">
        <v>0.45045247857821102</v>
      </c>
      <c r="D7" s="18">
        <v>0.44066929507935099</v>
      </c>
      <c r="E7" s="18">
        <v>0.46027412676990398</v>
      </c>
      <c r="F7" s="19"/>
      <c r="G7" s="18">
        <v>0.46977598795833297</v>
      </c>
      <c r="H7" s="18">
        <v>0.45598122929084001</v>
      </c>
      <c r="I7" s="18">
        <v>0.48361708240199802</v>
      </c>
      <c r="J7" s="19"/>
      <c r="K7" s="18">
        <v>0.449165549905791</v>
      </c>
      <c r="L7" s="18">
        <v>0.43426283701089002</v>
      </c>
      <c r="M7" s="18">
        <v>0.46416008739140902</v>
      </c>
      <c r="N7" s="19"/>
      <c r="O7" s="18">
        <v>0.40908621882229201</v>
      </c>
      <c r="P7" s="18">
        <v>0.38799143502602501</v>
      </c>
      <c r="Q7" s="18">
        <v>0.43052111083745997</v>
      </c>
      <c r="R7" s="19"/>
    </row>
    <row r="8" spans="1:18" ht="57" x14ac:dyDescent="0.25">
      <c r="A8" s="17" t="s">
        <v>478</v>
      </c>
      <c r="B8" s="17" t="s">
        <v>512</v>
      </c>
      <c r="C8" s="18">
        <v>0.229871926310414</v>
      </c>
      <c r="D8" s="18">
        <v>0.22174868496391001</v>
      </c>
      <c r="E8" s="18">
        <v>0.238201663582575</v>
      </c>
      <c r="F8" s="19"/>
      <c r="G8" s="18">
        <v>0.204404102994271</v>
      </c>
      <c r="H8" s="18">
        <v>0.19386065076859399</v>
      </c>
      <c r="I8" s="18">
        <v>0.21536778368450901</v>
      </c>
      <c r="J8" s="19"/>
      <c r="K8" s="18">
        <v>0.240803908884863</v>
      </c>
      <c r="L8" s="18">
        <v>0.22833043322463101</v>
      </c>
      <c r="M8" s="18">
        <v>0.25373474110028599</v>
      </c>
      <c r="N8" s="19"/>
      <c r="O8" s="18">
        <v>0.26316941174608199</v>
      </c>
      <c r="P8" s="18">
        <v>0.24303938263958599</v>
      </c>
      <c r="Q8" s="18">
        <v>0.284340441799661</v>
      </c>
      <c r="R8" s="19"/>
    </row>
    <row r="9" spans="1:18" ht="28.5" x14ac:dyDescent="0.25">
      <c r="A9" s="17" t="s">
        <v>478</v>
      </c>
      <c r="B9" s="17" t="s">
        <v>513</v>
      </c>
      <c r="C9" s="18">
        <v>2.7654636271349901E-2</v>
      </c>
      <c r="D9" s="18">
        <v>2.4430917190970201E-2</v>
      </c>
      <c r="E9" s="18">
        <v>3.1290089518799698E-2</v>
      </c>
      <c r="F9" s="19"/>
      <c r="G9" s="18">
        <v>2.9343584549292399E-2</v>
      </c>
      <c r="H9" s="18">
        <v>2.46369991367178E-2</v>
      </c>
      <c r="I9" s="18">
        <v>3.4917115097734E-2</v>
      </c>
      <c r="J9" s="19"/>
      <c r="K9" s="18">
        <v>2.58906075587007E-2</v>
      </c>
      <c r="L9" s="18">
        <v>2.1353296895578199E-2</v>
      </c>
      <c r="M9" s="18">
        <v>3.1361144742347399E-2</v>
      </c>
      <c r="N9" s="19"/>
      <c r="O9" s="18">
        <v>2.78339746051861E-2</v>
      </c>
      <c r="P9" s="18">
        <v>2.1381547056768001E-2</v>
      </c>
      <c r="Q9" s="18">
        <v>3.6161635028776798E-2</v>
      </c>
      <c r="R9" s="19"/>
    </row>
    <row r="10" spans="1:18" ht="71.25" x14ac:dyDescent="0.25">
      <c r="A10" s="17" t="s">
        <v>478</v>
      </c>
      <c r="B10" s="17" t="s">
        <v>514</v>
      </c>
      <c r="C10" s="18">
        <v>4.6518544031684999E-3</v>
      </c>
      <c r="D10" s="18">
        <v>3.5214919396104002E-3</v>
      </c>
      <c r="E10" s="18">
        <v>6.1428148151586003E-3</v>
      </c>
      <c r="F10" s="19"/>
      <c r="G10" s="18">
        <v>5.3289382537644999E-3</v>
      </c>
      <c r="H10" s="18">
        <v>3.5864973041048998E-3</v>
      </c>
      <c r="I10" s="18">
        <v>7.9111943690226005E-3</v>
      </c>
      <c r="J10" s="19"/>
      <c r="K10" s="18">
        <v>4.5149016097769E-3</v>
      </c>
      <c r="L10" s="18">
        <v>2.8456016933251001E-3</v>
      </c>
      <c r="M10" s="18">
        <v>7.1564259534892998E-3</v>
      </c>
      <c r="N10" s="19"/>
      <c r="O10" s="18">
        <v>3.4134802848162999E-3</v>
      </c>
      <c r="P10" s="18">
        <v>1.7591127262827E-3</v>
      </c>
      <c r="Q10" s="18">
        <v>6.6133995617224002E-3</v>
      </c>
      <c r="R10" s="19"/>
    </row>
    <row r="11" spans="1:18" ht="28.5" x14ac:dyDescent="0.25">
      <c r="A11" s="17" t="s">
        <v>478</v>
      </c>
      <c r="B11" s="17" t="s">
        <v>515</v>
      </c>
      <c r="C11" s="18">
        <v>3.8478055580092999E-3</v>
      </c>
      <c r="D11" s="18">
        <v>2.8610938030657999E-3</v>
      </c>
      <c r="E11" s="18">
        <v>5.1730413982447E-3</v>
      </c>
      <c r="F11" s="19"/>
      <c r="G11" s="18">
        <v>1.1747541828886E-3</v>
      </c>
      <c r="H11" s="18">
        <v>5.5319715131010004E-4</v>
      </c>
      <c r="I11" s="18">
        <v>2.4929335789265002E-3</v>
      </c>
      <c r="J11" s="19"/>
      <c r="K11" s="18">
        <v>3.5473149323840001E-3</v>
      </c>
      <c r="L11" s="18">
        <v>2.1521293428959998E-3</v>
      </c>
      <c r="M11" s="18">
        <v>5.8416784608629002E-3</v>
      </c>
      <c r="N11" s="19"/>
      <c r="O11" s="18">
        <v>1.06695888213567E-2</v>
      </c>
      <c r="P11" s="18">
        <v>6.9691134306345002E-3</v>
      </c>
      <c r="Q11" s="18">
        <v>1.6302693134766202E-2</v>
      </c>
      <c r="R11" s="19"/>
    </row>
    <row r="12" spans="1:18" ht="42.75" x14ac:dyDescent="0.25">
      <c r="A12" s="17" t="s">
        <v>478</v>
      </c>
      <c r="B12" s="17" t="s">
        <v>516</v>
      </c>
      <c r="C12" s="18">
        <v>3.6244868961174E-3</v>
      </c>
      <c r="D12" s="18">
        <v>2.6307801217142E-3</v>
      </c>
      <c r="E12" s="18">
        <v>4.9916612637742998E-3</v>
      </c>
      <c r="F12" s="19"/>
      <c r="G12" s="18">
        <v>3.1239399531373E-3</v>
      </c>
      <c r="H12" s="18">
        <v>1.6987815365262001E-3</v>
      </c>
      <c r="I12" s="18">
        <v>5.7378343297422004E-3</v>
      </c>
      <c r="J12" s="19"/>
      <c r="K12" s="18">
        <v>2.6659444792727998E-3</v>
      </c>
      <c r="L12" s="18">
        <v>1.6089486514628E-3</v>
      </c>
      <c r="M12" s="18">
        <v>4.4142615874733998E-3</v>
      </c>
      <c r="N12" s="19"/>
      <c r="O12" s="18">
        <v>6.9751472432983E-3</v>
      </c>
      <c r="P12" s="18">
        <v>4.1952731129327996E-3</v>
      </c>
      <c r="Q12" s="18">
        <v>1.1575610942954E-2</v>
      </c>
      <c r="R12" s="19"/>
    </row>
    <row r="13" spans="1:18" x14ac:dyDescent="0.25">
      <c r="A13" s="17" t="s">
        <v>478</v>
      </c>
      <c r="B13" s="17" t="s">
        <v>517</v>
      </c>
      <c r="C13" s="18">
        <v>9.0829922948283993E-3</v>
      </c>
      <c r="D13" s="18">
        <v>7.7029141531197998E-3</v>
      </c>
      <c r="E13" s="18">
        <v>1.0707661424753901E-2</v>
      </c>
      <c r="F13" s="19"/>
      <c r="G13" s="18">
        <v>1.01961143190614E-2</v>
      </c>
      <c r="H13" s="18">
        <v>8.1781055886856E-3</v>
      </c>
      <c r="I13" s="18">
        <v>1.27057027147147E-2</v>
      </c>
      <c r="J13" s="19"/>
      <c r="K13" s="18">
        <v>8.4505728957441992E-3</v>
      </c>
      <c r="L13" s="18">
        <v>6.3914326472397E-3</v>
      </c>
      <c r="M13" s="18">
        <v>1.1165655438444499E-2</v>
      </c>
      <c r="N13" s="19"/>
      <c r="O13" s="18">
        <v>7.9829327828009992E-3</v>
      </c>
      <c r="P13" s="18">
        <v>5.0342561185621002E-3</v>
      </c>
      <c r="Q13" s="18">
        <v>1.2636779983637001E-2</v>
      </c>
      <c r="R13" s="19"/>
    </row>
    <row r="14" spans="1:18" x14ac:dyDescent="0.25">
      <c r="A14" s="17" t="s">
        <v>478</v>
      </c>
      <c r="B14" s="17" t="s">
        <v>518</v>
      </c>
      <c r="C14" s="18">
        <v>6.1505892665577998E-3</v>
      </c>
      <c r="D14" s="18">
        <v>4.9051763333035998E-3</v>
      </c>
      <c r="E14" s="18">
        <v>7.7097597641443E-3</v>
      </c>
      <c r="F14" s="19"/>
      <c r="G14" s="18">
        <v>4.0288161345979996E-3</v>
      </c>
      <c r="H14" s="18">
        <v>2.7459679056411998E-3</v>
      </c>
      <c r="I14" s="18">
        <v>5.9074291400202997E-3</v>
      </c>
      <c r="J14" s="19"/>
      <c r="K14" s="18">
        <v>6.6766071503766003E-3</v>
      </c>
      <c r="L14" s="18">
        <v>4.7704293365586998E-3</v>
      </c>
      <c r="M14" s="18">
        <v>9.3373132725314001E-3</v>
      </c>
      <c r="N14" s="19"/>
      <c r="O14" s="18">
        <v>9.8087333537908994E-3</v>
      </c>
      <c r="P14" s="18">
        <v>6.3143387475527004E-3</v>
      </c>
      <c r="Q14" s="18">
        <v>1.5207352664245199E-2</v>
      </c>
      <c r="R14" s="19"/>
    </row>
    <row r="15" spans="1:18" x14ac:dyDescent="0.25">
      <c r="A15" s="17" t="s">
        <v>478</v>
      </c>
      <c r="B15" s="17" t="s">
        <v>519</v>
      </c>
      <c r="C15" s="18">
        <v>1.9554380054401001E-3</v>
      </c>
      <c r="D15" s="18">
        <v>1.2815151087484E-3</v>
      </c>
      <c r="E15" s="18">
        <v>2.9827048994728999E-3</v>
      </c>
      <c r="F15" s="19"/>
      <c r="G15" s="18">
        <v>2.1287162378987E-3</v>
      </c>
      <c r="H15" s="18">
        <v>1.2846388440953E-3</v>
      </c>
      <c r="I15" s="18">
        <v>3.5254405179111999E-3</v>
      </c>
      <c r="J15" s="19"/>
      <c r="K15" s="18">
        <v>1.5599362694057001E-3</v>
      </c>
      <c r="L15" s="18">
        <v>8.5488034827380002E-4</v>
      </c>
      <c r="M15" s="18">
        <v>2.8448259286891998E-3</v>
      </c>
      <c r="N15" s="19"/>
      <c r="O15" s="18">
        <v>2.4667606328613E-3</v>
      </c>
      <c r="P15" s="18">
        <v>6.4076859950099995E-4</v>
      </c>
      <c r="Q15" s="18">
        <v>9.4470748846141005E-3</v>
      </c>
      <c r="R15" s="19"/>
    </row>
    <row r="16" spans="1:18" x14ac:dyDescent="0.25">
      <c r="A16" s="17" t="s">
        <v>478</v>
      </c>
      <c r="B16" s="17" t="s">
        <v>520</v>
      </c>
      <c r="C16" s="18">
        <v>4.0546725564950001E-4</v>
      </c>
      <c r="D16" s="18">
        <v>2.3108826225169999E-4</v>
      </c>
      <c r="E16" s="18">
        <v>7.1133885549550001E-4</v>
      </c>
      <c r="F16" s="19"/>
      <c r="G16" s="18">
        <v>6.8174583060770001E-4</v>
      </c>
      <c r="H16" s="18">
        <v>3.4363408971729999E-4</v>
      </c>
      <c r="I16" s="18">
        <v>1.3520857461095999E-3</v>
      </c>
      <c r="J16" s="19"/>
      <c r="K16" s="18">
        <v>2.2093570240120001E-4</v>
      </c>
      <c r="L16" s="18">
        <v>6.9120567052184304E-5</v>
      </c>
      <c r="M16" s="18">
        <v>7.0595937962220003E-4</v>
      </c>
      <c r="N16" s="19"/>
      <c r="O16" s="18">
        <v>1.9576733472610001E-4</v>
      </c>
      <c r="P16" s="18">
        <v>2.75103675789613E-5</v>
      </c>
      <c r="Q16" s="18">
        <v>1.3916734957797E-3</v>
      </c>
      <c r="R16" s="19"/>
    </row>
    <row r="17" spans="1:18" x14ac:dyDescent="0.25">
      <c r="A17" s="20" t="s">
        <v>479</v>
      </c>
      <c r="B17" s="20" t="s">
        <v>509</v>
      </c>
      <c r="C17" s="21">
        <v>0.25865677348051702</v>
      </c>
      <c r="D17" s="21">
        <v>0.219740033187732</v>
      </c>
      <c r="E17" s="21">
        <v>0.30179990883449298</v>
      </c>
      <c r="F17" s="22"/>
      <c r="G17" s="21">
        <v>0.26846423448696599</v>
      </c>
      <c r="H17" s="21">
        <v>0.21568894121484899</v>
      </c>
      <c r="I17" s="21">
        <v>0.32874021429334199</v>
      </c>
      <c r="J17" s="22"/>
      <c r="K17" s="21">
        <v>0.24159010734240799</v>
      </c>
      <c r="L17" s="21">
        <v>0.189814937761908</v>
      </c>
      <c r="M17" s="21">
        <v>0.30221974551381098</v>
      </c>
      <c r="N17" s="22"/>
      <c r="O17" s="21">
        <v>0.26803745908161902</v>
      </c>
      <c r="P17" s="21">
        <v>0.174552683783848</v>
      </c>
      <c r="Q17" s="21">
        <v>0.388052380209433</v>
      </c>
      <c r="R17" s="24" t="s">
        <v>501</v>
      </c>
    </row>
    <row r="18" spans="1:18" ht="42.75" x14ac:dyDescent="0.25">
      <c r="A18" s="20" t="s">
        <v>479</v>
      </c>
      <c r="B18" s="20" t="s">
        <v>510</v>
      </c>
      <c r="C18" s="21">
        <v>6.7915518824482796E-2</v>
      </c>
      <c r="D18" s="21">
        <v>5.0293558859092903E-2</v>
      </c>
      <c r="E18" s="21">
        <v>9.1119493170689E-2</v>
      </c>
      <c r="F18" s="22"/>
      <c r="G18" s="21">
        <v>7.7220974981000001E-2</v>
      </c>
      <c r="H18" s="21">
        <v>5.0698658725835198E-2</v>
      </c>
      <c r="I18" s="21">
        <v>0.11592376401402001</v>
      </c>
      <c r="J18" s="22"/>
      <c r="K18" s="21">
        <v>5.9357709624874501E-2</v>
      </c>
      <c r="L18" s="21">
        <v>3.5142079777331699E-2</v>
      </c>
      <c r="M18" s="21">
        <v>9.8555357376054503E-2</v>
      </c>
      <c r="N18" s="22"/>
      <c r="O18" s="21">
        <v>5.0534072205054001E-2</v>
      </c>
      <c r="P18" s="21">
        <v>1.8878859816332399E-2</v>
      </c>
      <c r="Q18" s="21">
        <v>0.128325003517995</v>
      </c>
      <c r="R18" s="24" t="s">
        <v>501</v>
      </c>
    </row>
    <row r="19" spans="1:18" ht="57" x14ac:dyDescent="0.25">
      <c r="A19" s="20" t="s">
        <v>479</v>
      </c>
      <c r="B19" s="20" t="s">
        <v>511</v>
      </c>
      <c r="C19" s="21">
        <v>0.44427240730844603</v>
      </c>
      <c r="D19" s="21">
        <v>0.40316466335039303</v>
      </c>
      <c r="E19" s="21">
        <v>0.48615742013298502</v>
      </c>
      <c r="F19" s="22"/>
      <c r="G19" s="21">
        <v>0.42804223147645598</v>
      </c>
      <c r="H19" s="21">
        <v>0.374721572334901</v>
      </c>
      <c r="I19" s="21">
        <v>0.48308824570074399</v>
      </c>
      <c r="J19" s="22"/>
      <c r="K19" s="21">
        <v>0.46049554567246298</v>
      </c>
      <c r="L19" s="21">
        <v>0.39837013049973302</v>
      </c>
      <c r="M19" s="21">
        <v>0.52387312287904197</v>
      </c>
      <c r="N19" s="22"/>
      <c r="O19" s="21">
        <v>0.47012395992123501</v>
      </c>
      <c r="P19" s="21">
        <v>0.35164096714266802</v>
      </c>
      <c r="Q19" s="21">
        <v>0.59207272300694702</v>
      </c>
      <c r="R19" s="22"/>
    </row>
    <row r="20" spans="1:18" ht="57" x14ac:dyDescent="0.25">
      <c r="A20" s="20" t="s">
        <v>479</v>
      </c>
      <c r="B20" s="20" t="s">
        <v>512</v>
      </c>
      <c r="C20" s="21">
        <v>0.201544893931905</v>
      </c>
      <c r="D20" s="21">
        <v>0.16734637844139399</v>
      </c>
      <c r="E20" s="21">
        <v>0.240711767216822</v>
      </c>
      <c r="F20" s="22"/>
      <c r="G20" s="21">
        <v>0.20225621059867299</v>
      </c>
      <c r="H20" s="21">
        <v>0.15501885140372801</v>
      </c>
      <c r="I20" s="21">
        <v>0.25946773449251098</v>
      </c>
      <c r="J20" s="22"/>
      <c r="K20" s="21">
        <v>0.20740556953481101</v>
      </c>
      <c r="L20" s="21">
        <v>0.15662401094383099</v>
      </c>
      <c r="M20" s="21">
        <v>0.26939264182415801</v>
      </c>
      <c r="N20" s="22"/>
      <c r="O20" s="21">
        <v>0.177791022073506</v>
      </c>
      <c r="P20" s="21">
        <v>0.100605544897148</v>
      </c>
      <c r="Q20" s="21">
        <v>0.29478484316120102</v>
      </c>
      <c r="R20" s="24" t="s">
        <v>501</v>
      </c>
    </row>
    <row r="21" spans="1:18" ht="28.5" x14ac:dyDescent="0.25">
      <c r="A21" s="20" t="s">
        <v>479</v>
      </c>
      <c r="B21" s="20" t="s">
        <v>513</v>
      </c>
      <c r="C21" s="21">
        <v>4.6405242384015E-3</v>
      </c>
      <c r="D21" s="21">
        <v>1.6591936961975E-3</v>
      </c>
      <c r="E21" s="21">
        <v>1.2909601653536801E-2</v>
      </c>
      <c r="F21" s="22"/>
      <c r="G21" s="21">
        <v>5.7327769673622998E-3</v>
      </c>
      <c r="H21" s="21">
        <v>1.4522497538585E-3</v>
      </c>
      <c r="I21" s="21">
        <v>2.23478492184521E-2</v>
      </c>
      <c r="J21" s="24" t="s">
        <v>501</v>
      </c>
      <c r="K21" s="21">
        <v>4.3914611455832999E-3</v>
      </c>
      <c r="L21" s="21">
        <v>1.0632119424215001E-3</v>
      </c>
      <c r="M21" s="21">
        <v>1.7951143523892502E-2</v>
      </c>
      <c r="N21" s="24" t="s">
        <v>501</v>
      </c>
      <c r="O21" s="21">
        <v>0</v>
      </c>
      <c r="P21" s="22"/>
      <c r="Q21" s="22"/>
      <c r="R21" s="22"/>
    </row>
    <row r="22" spans="1:18" ht="71.25" x14ac:dyDescent="0.25">
      <c r="A22" s="20" t="s">
        <v>479</v>
      </c>
      <c r="B22" s="20" t="s">
        <v>514</v>
      </c>
      <c r="C22" s="21">
        <v>1.7933563440529E-3</v>
      </c>
      <c r="D22" s="21">
        <v>4.277052467589E-4</v>
      </c>
      <c r="E22" s="21">
        <v>7.4868336542687998E-3</v>
      </c>
      <c r="F22" s="22"/>
      <c r="G22" s="21">
        <v>1.2853584674867001E-3</v>
      </c>
      <c r="H22" s="21">
        <v>1.8010367767079999E-4</v>
      </c>
      <c r="I22" s="21">
        <v>9.1114957281479992E-3</v>
      </c>
      <c r="J22" s="22"/>
      <c r="K22" s="21">
        <v>3.0571965959447999E-3</v>
      </c>
      <c r="L22" s="21">
        <v>4.2150276871270003E-4</v>
      </c>
      <c r="M22" s="21">
        <v>2.1814435160217902E-2</v>
      </c>
      <c r="N22" s="24" t="s">
        <v>501</v>
      </c>
      <c r="O22" s="21">
        <v>0</v>
      </c>
      <c r="P22" s="22"/>
      <c r="Q22" s="22"/>
      <c r="R22" s="22"/>
    </row>
    <row r="23" spans="1:18" ht="28.5" x14ac:dyDescent="0.25">
      <c r="A23" s="20" t="s">
        <v>479</v>
      </c>
      <c r="B23" s="20" t="s">
        <v>515</v>
      </c>
      <c r="C23" s="21">
        <v>8.7664048939470004E-4</v>
      </c>
      <c r="D23" s="21">
        <v>1.219151495202E-4</v>
      </c>
      <c r="E23" s="21">
        <v>6.2742345477875003E-3</v>
      </c>
      <c r="F23" s="22"/>
      <c r="G23" s="21">
        <v>0</v>
      </c>
      <c r="H23" s="22"/>
      <c r="I23" s="22"/>
      <c r="J23" s="22"/>
      <c r="K23" s="21">
        <v>2.4132278040774999E-3</v>
      </c>
      <c r="L23" s="21">
        <v>3.3323996852769997E-4</v>
      </c>
      <c r="M23" s="21">
        <v>1.7251850213289802E-2</v>
      </c>
      <c r="N23" s="24" t="s">
        <v>501</v>
      </c>
      <c r="O23" s="21">
        <v>0</v>
      </c>
      <c r="P23" s="22"/>
      <c r="Q23" s="22"/>
      <c r="R23" s="22"/>
    </row>
    <row r="24" spans="1:18" ht="42.75" x14ac:dyDescent="0.25">
      <c r="A24" s="20" t="s">
        <v>479</v>
      </c>
      <c r="B24" s="20" t="s">
        <v>516</v>
      </c>
      <c r="C24" s="21">
        <v>2.3803538387162002E-3</v>
      </c>
      <c r="D24" s="21">
        <v>3.3168419785280001E-4</v>
      </c>
      <c r="E24" s="21">
        <v>1.6869238720354601E-2</v>
      </c>
      <c r="F24" s="24" t="s">
        <v>501</v>
      </c>
      <c r="G24" s="21">
        <v>4.4810726862055004E-3</v>
      </c>
      <c r="H24" s="21">
        <v>6.2152070834910005E-4</v>
      </c>
      <c r="I24" s="21">
        <v>3.1551207567506803E-2</v>
      </c>
      <c r="J24" s="24" t="s">
        <v>501</v>
      </c>
      <c r="K24" s="21">
        <v>0</v>
      </c>
      <c r="L24" s="22"/>
      <c r="M24" s="22"/>
      <c r="N24" s="22"/>
      <c r="O24" s="21">
        <v>0</v>
      </c>
      <c r="P24" s="22"/>
      <c r="Q24" s="22"/>
      <c r="R24" s="22"/>
    </row>
    <row r="25" spans="1:18" x14ac:dyDescent="0.25">
      <c r="A25" s="20" t="s">
        <v>479</v>
      </c>
      <c r="B25" s="20" t="s">
        <v>517</v>
      </c>
      <c r="C25" s="21">
        <v>6.4156787405421998E-3</v>
      </c>
      <c r="D25" s="21">
        <v>2.7540614008059001E-3</v>
      </c>
      <c r="E25" s="21">
        <v>1.4872934565138499E-2</v>
      </c>
      <c r="F25" s="22"/>
      <c r="G25" s="21">
        <v>3.0414810884453001E-3</v>
      </c>
      <c r="H25" s="21">
        <v>7.1368970924739995E-4</v>
      </c>
      <c r="I25" s="21">
        <v>1.2863927653122E-2</v>
      </c>
      <c r="J25" s="22"/>
      <c r="K25" s="21">
        <v>7.9485391973956997E-3</v>
      </c>
      <c r="L25" s="21">
        <v>1.9646676531496002E-3</v>
      </c>
      <c r="M25" s="21">
        <v>3.1581034087373699E-2</v>
      </c>
      <c r="N25" s="24" t="s">
        <v>501</v>
      </c>
      <c r="O25" s="21">
        <v>1.8123294879056999E-2</v>
      </c>
      <c r="P25" s="21">
        <v>3.9853348392932999E-3</v>
      </c>
      <c r="Q25" s="21">
        <v>7.8464529310615705E-2</v>
      </c>
      <c r="R25" s="24" t="s">
        <v>501</v>
      </c>
    </row>
    <row r="26" spans="1:18" x14ac:dyDescent="0.25">
      <c r="A26" s="20" t="s">
        <v>479</v>
      </c>
      <c r="B26" s="20" t="s">
        <v>518</v>
      </c>
      <c r="C26" s="21">
        <v>9.8338151226867992E-3</v>
      </c>
      <c r="D26" s="21">
        <v>4.3078301419077003E-3</v>
      </c>
      <c r="E26" s="21">
        <v>2.2289719337836501E-2</v>
      </c>
      <c r="F26" s="22"/>
      <c r="G26" s="21">
        <v>9.4756592474064E-3</v>
      </c>
      <c r="H26" s="21">
        <v>2.8530890979935001E-3</v>
      </c>
      <c r="I26" s="21">
        <v>3.09927010629788E-2</v>
      </c>
      <c r="J26" s="24" t="s">
        <v>501</v>
      </c>
      <c r="K26" s="21">
        <v>8.7433407514925995E-3</v>
      </c>
      <c r="L26" s="21">
        <v>2.0893824832300999E-3</v>
      </c>
      <c r="M26" s="21">
        <v>3.5827062741950501E-2</v>
      </c>
      <c r="N26" s="24" t="s">
        <v>501</v>
      </c>
      <c r="O26" s="21">
        <v>1.53901918395296E-2</v>
      </c>
      <c r="P26" s="21">
        <v>2.0532186573593999E-3</v>
      </c>
      <c r="Q26" s="21">
        <v>0.106144882822289</v>
      </c>
      <c r="R26" s="24" t="s">
        <v>501</v>
      </c>
    </row>
    <row r="27" spans="1:18" x14ac:dyDescent="0.25">
      <c r="A27" s="20" t="s">
        <v>479</v>
      </c>
      <c r="B27" s="20" t="s">
        <v>519</v>
      </c>
      <c r="C27" s="21">
        <v>1.6700376808559E-3</v>
      </c>
      <c r="D27" s="21">
        <v>4.0847352668709998E-4</v>
      </c>
      <c r="E27" s="21">
        <v>6.8014118505463003E-3</v>
      </c>
      <c r="F27" s="22"/>
      <c r="G27" s="21">
        <v>0</v>
      </c>
      <c r="H27" s="22"/>
      <c r="I27" s="22"/>
      <c r="J27" s="22"/>
      <c r="K27" s="21">
        <v>4.5973023309491996E-3</v>
      </c>
      <c r="L27" s="21">
        <v>1.1255878081353999E-3</v>
      </c>
      <c r="M27" s="21">
        <v>1.8577867402510301E-2</v>
      </c>
      <c r="N27" s="24" t="s">
        <v>501</v>
      </c>
      <c r="O27" s="21">
        <v>0</v>
      </c>
      <c r="P27" s="22"/>
      <c r="Q27" s="22"/>
      <c r="R27" s="22"/>
    </row>
    <row r="28" spans="1:18" x14ac:dyDescent="0.25">
      <c r="A28" s="20" t="s">
        <v>479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480</v>
      </c>
      <c r="B29" s="17" t="s">
        <v>509</v>
      </c>
      <c r="C29" s="18">
        <v>0.42409087455351002</v>
      </c>
      <c r="D29" s="18">
        <v>0.36880961549889402</v>
      </c>
      <c r="E29" s="18">
        <v>0.48133935381291598</v>
      </c>
      <c r="F29" s="19"/>
      <c r="G29" s="18">
        <v>0.43984993519251903</v>
      </c>
      <c r="H29" s="18">
        <v>0.34710775102853397</v>
      </c>
      <c r="I29" s="18">
        <v>0.53699094879501297</v>
      </c>
      <c r="J29" s="19"/>
      <c r="K29" s="18">
        <v>0.411388540033996</v>
      </c>
      <c r="L29" s="18">
        <v>0.34257530265957298</v>
      </c>
      <c r="M29" s="18">
        <v>0.48385120965305201</v>
      </c>
      <c r="N29" s="19"/>
      <c r="O29" s="18">
        <v>0.42091982893725499</v>
      </c>
      <c r="P29" s="18">
        <v>0.28670722782240199</v>
      </c>
      <c r="Q29" s="18">
        <v>0.567935574990582</v>
      </c>
      <c r="R29" s="24" t="s">
        <v>501</v>
      </c>
    </row>
    <row r="30" spans="1:18" ht="42.75" x14ac:dyDescent="0.25">
      <c r="A30" s="17" t="s">
        <v>480</v>
      </c>
      <c r="B30" s="17" t="s">
        <v>510</v>
      </c>
      <c r="C30" s="18">
        <v>4.6406578660273298E-2</v>
      </c>
      <c r="D30" s="18">
        <v>2.7051233987503701E-2</v>
      </c>
      <c r="E30" s="18">
        <v>7.8493534744278601E-2</v>
      </c>
      <c r="F30" s="19"/>
      <c r="G30" s="18">
        <v>5.5895005574184399E-2</v>
      </c>
      <c r="H30" s="18">
        <v>2.48326307315479E-2</v>
      </c>
      <c r="I30" s="18">
        <v>0.12099151500705201</v>
      </c>
      <c r="J30" s="24" t="s">
        <v>501</v>
      </c>
      <c r="K30" s="18">
        <v>4.6663562911951097E-2</v>
      </c>
      <c r="L30" s="18">
        <v>2.0729780527783698E-2</v>
      </c>
      <c r="M30" s="18">
        <v>0.101673013541212</v>
      </c>
      <c r="N30" s="24" t="s">
        <v>501</v>
      </c>
      <c r="O30" s="18">
        <v>1.43650062922619E-2</v>
      </c>
      <c r="P30" s="18">
        <v>1.8470122781803001E-3</v>
      </c>
      <c r="Q30" s="18">
        <v>0.102970637275365</v>
      </c>
      <c r="R30" s="24" t="s">
        <v>501</v>
      </c>
    </row>
    <row r="31" spans="1:18" ht="57" x14ac:dyDescent="0.25">
      <c r="A31" s="17" t="s">
        <v>480</v>
      </c>
      <c r="B31" s="17" t="s">
        <v>511</v>
      </c>
      <c r="C31" s="18">
        <v>0.40313326260007298</v>
      </c>
      <c r="D31" s="18">
        <v>0.351677602944728</v>
      </c>
      <c r="E31" s="18">
        <v>0.45681285162442298</v>
      </c>
      <c r="F31" s="19"/>
      <c r="G31" s="18">
        <v>0.39030699157447901</v>
      </c>
      <c r="H31" s="18">
        <v>0.30737164975907399</v>
      </c>
      <c r="I31" s="18">
        <v>0.48010850565967</v>
      </c>
      <c r="J31" s="19"/>
      <c r="K31" s="18">
        <v>0.42096259706360301</v>
      </c>
      <c r="L31" s="18">
        <v>0.34952006571160599</v>
      </c>
      <c r="M31" s="18">
        <v>0.49587591907015899</v>
      </c>
      <c r="N31" s="19"/>
      <c r="O31" s="18">
        <v>0.37716014290830802</v>
      </c>
      <c r="P31" s="18">
        <v>0.23827996845538699</v>
      </c>
      <c r="Q31" s="18">
        <v>0.53964004635936802</v>
      </c>
      <c r="R31" s="24" t="s">
        <v>501</v>
      </c>
    </row>
    <row r="32" spans="1:18" ht="57" x14ac:dyDescent="0.25">
      <c r="A32" s="17" t="s">
        <v>480</v>
      </c>
      <c r="B32" s="17" t="s">
        <v>512</v>
      </c>
      <c r="C32" s="18">
        <v>0.10572507825281501</v>
      </c>
      <c r="D32" s="18">
        <v>7.85896398892071E-2</v>
      </c>
      <c r="E32" s="18">
        <v>0.14079814272241101</v>
      </c>
      <c r="F32" s="19"/>
      <c r="G32" s="18">
        <v>0.10391390675284</v>
      </c>
      <c r="H32" s="18">
        <v>6.3919221457715503E-2</v>
      </c>
      <c r="I32" s="18">
        <v>0.16453490100295501</v>
      </c>
      <c r="J32" s="24" t="s">
        <v>501</v>
      </c>
      <c r="K32" s="18">
        <v>9.6695972006522399E-2</v>
      </c>
      <c r="L32" s="18">
        <v>6.1997106962220001E-2</v>
      </c>
      <c r="M32" s="18">
        <v>0.14775613157071801</v>
      </c>
      <c r="N32" s="19"/>
      <c r="O32" s="18">
        <v>0.146071540693473</v>
      </c>
      <c r="P32" s="18">
        <v>8.1379440187183696E-2</v>
      </c>
      <c r="Q32" s="18">
        <v>0.24829034680777501</v>
      </c>
      <c r="R32" s="24" t="s">
        <v>501</v>
      </c>
    </row>
    <row r="33" spans="1:18" ht="28.5" x14ac:dyDescent="0.25">
      <c r="A33" s="17" t="s">
        <v>480</v>
      </c>
      <c r="B33" s="17" t="s">
        <v>513</v>
      </c>
      <c r="C33" s="18">
        <v>8.4405215360155994E-3</v>
      </c>
      <c r="D33" s="18">
        <v>3.3941205414323998E-3</v>
      </c>
      <c r="E33" s="18">
        <v>2.0833101515200202E-2</v>
      </c>
      <c r="F33" s="19"/>
      <c r="G33" s="18">
        <v>0</v>
      </c>
      <c r="H33" s="19"/>
      <c r="I33" s="19"/>
      <c r="J33" s="19"/>
      <c r="K33" s="18">
        <v>1.54666002448887E-2</v>
      </c>
      <c r="L33" s="18">
        <v>5.6366247086933998E-3</v>
      </c>
      <c r="M33" s="18">
        <v>4.1720270449025397E-2</v>
      </c>
      <c r="N33" s="24" t="s">
        <v>501</v>
      </c>
      <c r="O33" s="18">
        <v>9.2899080045537995E-3</v>
      </c>
      <c r="P33" s="18">
        <v>1.2017582511077E-3</v>
      </c>
      <c r="Q33" s="18">
        <v>6.8101827928067404E-2</v>
      </c>
      <c r="R33" s="24" t="s">
        <v>501</v>
      </c>
    </row>
    <row r="34" spans="1:18" ht="71.25" x14ac:dyDescent="0.25">
      <c r="A34" s="17" t="s">
        <v>480</v>
      </c>
      <c r="B34" s="17" t="s">
        <v>514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ht="28.5" x14ac:dyDescent="0.25">
      <c r="A35" s="17" t="s">
        <v>480</v>
      </c>
      <c r="B35" s="17" t="s">
        <v>515</v>
      </c>
      <c r="C35" s="18">
        <v>0</v>
      </c>
      <c r="D35" s="19"/>
      <c r="E35" s="19"/>
      <c r="F35" s="19"/>
      <c r="G35" s="18">
        <v>0</v>
      </c>
      <c r="H35" s="19"/>
      <c r="I35" s="19"/>
      <c r="J35" s="19"/>
      <c r="K35" s="18">
        <v>0</v>
      </c>
      <c r="L35" s="19"/>
      <c r="M35" s="19"/>
      <c r="N35" s="19"/>
      <c r="O35" s="18">
        <v>0</v>
      </c>
      <c r="P35" s="19"/>
      <c r="Q35" s="19"/>
      <c r="R35" s="19"/>
    </row>
    <row r="36" spans="1:18" ht="42.75" x14ac:dyDescent="0.25">
      <c r="A36" s="17" t="s">
        <v>480</v>
      </c>
      <c r="B36" s="17" t="s">
        <v>516</v>
      </c>
      <c r="C36" s="18">
        <v>3.0530248535436001E-3</v>
      </c>
      <c r="D36" s="18">
        <v>7.4393455441399998E-4</v>
      </c>
      <c r="E36" s="18">
        <v>1.2440048990556E-2</v>
      </c>
      <c r="F36" s="19"/>
      <c r="G36" s="18">
        <v>4.3957008045641998E-3</v>
      </c>
      <c r="H36" s="18">
        <v>6.0251511169320002E-4</v>
      </c>
      <c r="I36" s="18">
        <v>3.1320811059850802E-2</v>
      </c>
      <c r="J36" s="24" t="s">
        <v>501</v>
      </c>
      <c r="K36" s="18">
        <v>0</v>
      </c>
      <c r="L36" s="19"/>
      <c r="M36" s="19"/>
      <c r="N36" s="19"/>
      <c r="O36" s="18">
        <v>1.0295109890222301E-2</v>
      </c>
      <c r="P36" s="18">
        <v>1.4482600208917001E-3</v>
      </c>
      <c r="Q36" s="18">
        <v>6.9426497158136702E-2</v>
      </c>
      <c r="R36" s="24" t="s">
        <v>501</v>
      </c>
    </row>
    <row r="37" spans="1:18" x14ac:dyDescent="0.25">
      <c r="A37" s="17" t="s">
        <v>480</v>
      </c>
      <c r="B37" s="17" t="s">
        <v>517</v>
      </c>
      <c r="C37" s="18">
        <v>5.2470761953034E-3</v>
      </c>
      <c r="D37" s="18">
        <v>1.6130810613726001E-3</v>
      </c>
      <c r="E37" s="18">
        <v>1.6929021566016202E-2</v>
      </c>
      <c r="F37" s="19"/>
      <c r="G37" s="18">
        <v>5.6384601014130998E-3</v>
      </c>
      <c r="H37" s="18">
        <v>1.4441929433120001E-3</v>
      </c>
      <c r="I37" s="18">
        <v>2.1748535440906901E-2</v>
      </c>
      <c r="J37" s="24" t="s">
        <v>501</v>
      </c>
      <c r="K37" s="18">
        <v>9.6867871242779997E-4</v>
      </c>
      <c r="L37" s="18">
        <v>1.3223764780929999E-4</v>
      </c>
      <c r="M37" s="18">
        <v>7.0584999516590998E-3</v>
      </c>
      <c r="N37" s="19"/>
      <c r="O37" s="18">
        <v>2.0274272799609201E-2</v>
      </c>
      <c r="P37" s="18">
        <v>2.712713193281E-3</v>
      </c>
      <c r="Q37" s="18">
        <v>0.136019693795317</v>
      </c>
      <c r="R37" s="24" t="s">
        <v>501</v>
      </c>
    </row>
    <row r="38" spans="1:18" x14ac:dyDescent="0.25">
      <c r="A38" s="17" t="s">
        <v>480</v>
      </c>
      <c r="B38" s="17" t="s">
        <v>518</v>
      </c>
      <c r="C38" s="18">
        <v>3.9035833484668001E-3</v>
      </c>
      <c r="D38" s="18">
        <v>1.0154005895191001E-3</v>
      </c>
      <c r="E38" s="18">
        <v>1.48844473923896E-2</v>
      </c>
      <c r="F38" s="19"/>
      <c r="G38" s="18">
        <v>0</v>
      </c>
      <c r="H38" s="19"/>
      <c r="I38" s="19"/>
      <c r="J38" s="19"/>
      <c r="K38" s="18">
        <v>7.8540490266105992E-3</v>
      </c>
      <c r="L38" s="18">
        <v>1.9099519661586999E-3</v>
      </c>
      <c r="M38" s="18">
        <v>3.1709474837339498E-2</v>
      </c>
      <c r="N38" s="24" t="s">
        <v>501</v>
      </c>
      <c r="O38" s="18">
        <v>1.6241904743161E-3</v>
      </c>
      <c r="P38" s="18">
        <v>2.0717031948469999E-4</v>
      </c>
      <c r="Q38" s="18">
        <v>1.26112024213499E-2</v>
      </c>
      <c r="R38" s="24" t="s">
        <v>501</v>
      </c>
    </row>
    <row r="39" spans="1:18" x14ac:dyDescent="0.25">
      <c r="A39" s="17" t="s">
        <v>480</v>
      </c>
      <c r="B39" s="17" t="s">
        <v>519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17" t="s">
        <v>480</v>
      </c>
      <c r="B40" s="17" t="s">
        <v>520</v>
      </c>
      <c r="C40" s="18">
        <v>0</v>
      </c>
      <c r="D40" s="19"/>
      <c r="E40" s="19"/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481</v>
      </c>
      <c r="B41" s="20" t="s">
        <v>509</v>
      </c>
      <c r="C41" s="21">
        <v>0.25218977478218801</v>
      </c>
      <c r="D41" s="21">
        <v>0.21049705088190501</v>
      </c>
      <c r="E41" s="21">
        <v>0.29901289567107298</v>
      </c>
      <c r="F41" s="22"/>
      <c r="G41" s="21">
        <v>0.24753054241257999</v>
      </c>
      <c r="H41" s="21">
        <v>0.173097144069463</v>
      </c>
      <c r="I41" s="21">
        <v>0.34078036162998498</v>
      </c>
      <c r="J41" s="22"/>
      <c r="K41" s="21">
        <v>0.28767295601264697</v>
      </c>
      <c r="L41" s="21">
        <v>0.23400178545491301</v>
      </c>
      <c r="M41" s="21">
        <v>0.34806068165343501</v>
      </c>
      <c r="N41" s="22"/>
      <c r="O41" s="21">
        <v>0.150496002699711</v>
      </c>
      <c r="P41" s="21">
        <v>8.9255529762647001E-2</v>
      </c>
      <c r="Q41" s="21">
        <v>0.242564035621223</v>
      </c>
      <c r="R41" s="24" t="s">
        <v>501</v>
      </c>
    </row>
    <row r="42" spans="1:18" ht="42.75" x14ac:dyDescent="0.25">
      <c r="A42" s="20" t="s">
        <v>481</v>
      </c>
      <c r="B42" s="20" t="s">
        <v>510</v>
      </c>
      <c r="C42" s="21">
        <v>8.1236790848756998E-2</v>
      </c>
      <c r="D42" s="21">
        <v>5.7845244187273E-2</v>
      </c>
      <c r="E42" s="21">
        <v>0.112953409016202</v>
      </c>
      <c r="F42" s="22"/>
      <c r="G42" s="21">
        <v>0.11703996291982</v>
      </c>
      <c r="H42" s="21">
        <v>7.4821823185137096E-2</v>
      </c>
      <c r="I42" s="21">
        <v>0.17848402869268101</v>
      </c>
      <c r="J42" s="22"/>
      <c r="K42" s="21">
        <v>5.8092226927419797E-2</v>
      </c>
      <c r="L42" s="21">
        <v>3.4646967044589298E-2</v>
      </c>
      <c r="M42" s="21">
        <v>9.5827772686451804E-2</v>
      </c>
      <c r="N42" s="22"/>
      <c r="O42" s="21">
        <v>8.5253058536728196E-2</v>
      </c>
      <c r="P42" s="21">
        <v>3.9230017693755302E-2</v>
      </c>
      <c r="Q42" s="21">
        <v>0.175410879973491</v>
      </c>
      <c r="R42" s="24" t="s">
        <v>501</v>
      </c>
    </row>
    <row r="43" spans="1:18" ht="57" x14ac:dyDescent="0.25">
      <c r="A43" s="20" t="s">
        <v>481</v>
      </c>
      <c r="B43" s="20" t="s">
        <v>511</v>
      </c>
      <c r="C43" s="21">
        <v>0.36586513722120301</v>
      </c>
      <c r="D43" s="21">
        <v>0.31726210399967297</v>
      </c>
      <c r="E43" s="21">
        <v>0.41736228386002</v>
      </c>
      <c r="F43" s="22"/>
      <c r="G43" s="21">
        <v>0.39387083764773501</v>
      </c>
      <c r="H43" s="21">
        <v>0.30073777479871799</v>
      </c>
      <c r="I43" s="21">
        <v>0.495411871233991</v>
      </c>
      <c r="J43" s="22"/>
      <c r="K43" s="21">
        <v>0.35027152689736302</v>
      </c>
      <c r="L43" s="21">
        <v>0.28832419341779197</v>
      </c>
      <c r="M43" s="21">
        <v>0.41771641167630502</v>
      </c>
      <c r="N43" s="22"/>
      <c r="O43" s="21">
        <v>0.36118514190592199</v>
      </c>
      <c r="P43" s="21">
        <v>0.27469297880474902</v>
      </c>
      <c r="Q43" s="21">
        <v>0.45772443282071401</v>
      </c>
      <c r="R43" s="22"/>
    </row>
    <row r="44" spans="1:18" ht="57" x14ac:dyDescent="0.25">
      <c r="A44" s="20" t="s">
        <v>481</v>
      </c>
      <c r="B44" s="20" t="s">
        <v>512</v>
      </c>
      <c r="C44" s="21">
        <v>0.249008800154464</v>
      </c>
      <c r="D44" s="21">
        <v>0.210781540319217</v>
      </c>
      <c r="E44" s="21">
        <v>0.29160731982611399</v>
      </c>
      <c r="F44" s="22"/>
      <c r="G44" s="21">
        <v>0.186236845402766</v>
      </c>
      <c r="H44" s="21">
        <v>0.13220718612820301</v>
      </c>
      <c r="I44" s="21">
        <v>0.255837383999378</v>
      </c>
      <c r="J44" s="22"/>
      <c r="K44" s="21">
        <v>0.26813316435551499</v>
      </c>
      <c r="L44" s="21">
        <v>0.20692309577743101</v>
      </c>
      <c r="M44" s="21">
        <v>0.33969432778744202</v>
      </c>
      <c r="N44" s="22"/>
      <c r="O44" s="21">
        <v>0.30881134548498201</v>
      </c>
      <c r="P44" s="21">
        <v>0.23627509930938301</v>
      </c>
      <c r="Q44" s="21">
        <v>0.392181006577004</v>
      </c>
      <c r="R44" s="22"/>
    </row>
    <row r="45" spans="1:18" ht="28.5" x14ac:dyDescent="0.25">
      <c r="A45" s="20" t="s">
        <v>481</v>
      </c>
      <c r="B45" s="20" t="s">
        <v>513</v>
      </c>
      <c r="C45" s="21">
        <v>1.8182372600952498E-2</v>
      </c>
      <c r="D45" s="21">
        <v>9.4777746193166999E-3</v>
      </c>
      <c r="E45" s="21">
        <v>3.4602192064965502E-2</v>
      </c>
      <c r="F45" s="22"/>
      <c r="G45" s="21">
        <v>1.83635610602732E-2</v>
      </c>
      <c r="H45" s="21">
        <v>7.1732863180738998E-3</v>
      </c>
      <c r="I45" s="21">
        <v>4.6198284766768502E-2</v>
      </c>
      <c r="J45" s="24" t="s">
        <v>501</v>
      </c>
      <c r="K45" s="21">
        <v>1.6678975688844501E-2</v>
      </c>
      <c r="L45" s="21">
        <v>5.4991537388548997E-3</v>
      </c>
      <c r="M45" s="21">
        <v>4.94571511266352E-2</v>
      </c>
      <c r="N45" s="24" t="s">
        <v>501</v>
      </c>
      <c r="O45" s="21">
        <v>2.2521913944422701E-2</v>
      </c>
      <c r="P45" s="21">
        <v>5.5208306768759997E-3</v>
      </c>
      <c r="Q45" s="21">
        <v>8.7281948491091804E-2</v>
      </c>
      <c r="R45" s="24" t="s">
        <v>501</v>
      </c>
    </row>
    <row r="46" spans="1:18" ht="71.25" x14ac:dyDescent="0.25">
      <c r="A46" s="20" t="s">
        <v>481</v>
      </c>
      <c r="B46" s="20" t="s">
        <v>514</v>
      </c>
      <c r="C46" s="21">
        <v>6.1170617041108998E-3</v>
      </c>
      <c r="D46" s="21">
        <v>1.7625752788165E-3</v>
      </c>
      <c r="E46" s="21">
        <v>2.10030688435211E-2</v>
      </c>
      <c r="F46" s="24" t="s">
        <v>501</v>
      </c>
      <c r="G46" s="21">
        <v>2.0963391219070999E-3</v>
      </c>
      <c r="H46" s="21">
        <v>2.8440058262559997E-4</v>
      </c>
      <c r="I46" s="21">
        <v>1.52758859366859E-2</v>
      </c>
      <c r="J46" s="24" t="s">
        <v>501</v>
      </c>
      <c r="K46" s="21">
        <v>5.0094251547427998E-3</v>
      </c>
      <c r="L46" s="21">
        <v>6.9145164090569998E-4</v>
      </c>
      <c r="M46" s="21">
        <v>3.5338694387995299E-2</v>
      </c>
      <c r="N46" s="24" t="s">
        <v>501</v>
      </c>
      <c r="O46" s="21">
        <v>1.7215314334397502E-2</v>
      </c>
      <c r="P46" s="21">
        <v>2.3296619061732998E-3</v>
      </c>
      <c r="Q46" s="21">
        <v>0.116142120946905</v>
      </c>
      <c r="R46" s="24" t="s">
        <v>501</v>
      </c>
    </row>
    <row r="47" spans="1:18" ht="28.5" x14ac:dyDescent="0.25">
      <c r="A47" s="20" t="s">
        <v>481</v>
      </c>
      <c r="B47" s="20" t="s">
        <v>515</v>
      </c>
      <c r="C47" s="21">
        <v>9.2296963156619999E-4</v>
      </c>
      <c r="D47" s="21">
        <v>1.2641162910419999E-4</v>
      </c>
      <c r="E47" s="21">
        <v>6.7052209911963997E-3</v>
      </c>
      <c r="F47" s="22"/>
      <c r="G47" s="21">
        <v>0</v>
      </c>
      <c r="H47" s="22"/>
      <c r="I47" s="22"/>
      <c r="J47" s="22"/>
      <c r="K47" s="21">
        <v>0</v>
      </c>
      <c r="L47" s="22"/>
      <c r="M47" s="22"/>
      <c r="N47" s="22"/>
      <c r="O47" s="21">
        <v>5.5541104266093001E-3</v>
      </c>
      <c r="P47" s="21">
        <v>7.5885544130429997E-4</v>
      </c>
      <c r="Q47" s="21">
        <v>3.9454444117564803E-2</v>
      </c>
      <c r="R47" s="24" t="s">
        <v>501</v>
      </c>
    </row>
    <row r="48" spans="1:18" ht="42.75" x14ac:dyDescent="0.25">
      <c r="A48" s="20" t="s">
        <v>481</v>
      </c>
      <c r="B48" s="20" t="s">
        <v>516</v>
      </c>
      <c r="C48" s="21">
        <v>1.6417677727322E-3</v>
      </c>
      <c r="D48" s="21">
        <v>2.2660527800129999E-4</v>
      </c>
      <c r="E48" s="21">
        <v>1.1790473234527799E-2</v>
      </c>
      <c r="F48" s="24" t="s">
        <v>501</v>
      </c>
      <c r="G48" s="21">
        <v>5.1944767920391998E-3</v>
      </c>
      <c r="H48" s="21">
        <v>7.0228307652279998E-4</v>
      </c>
      <c r="I48" s="21">
        <v>3.7347329808138201E-2</v>
      </c>
      <c r="J48" s="24" t="s">
        <v>501</v>
      </c>
      <c r="K48" s="21">
        <v>0</v>
      </c>
      <c r="L48" s="22"/>
      <c r="M48" s="22"/>
      <c r="N48" s="22"/>
      <c r="O48" s="21">
        <v>0</v>
      </c>
      <c r="P48" s="22"/>
      <c r="Q48" s="22"/>
      <c r="R48" s="22"/>
    </row>
    <row r="49" spans="1:18" x14ac:dyDescent="0.25">
      <c r="A49" s="20" t="s">
        <v>481</v>
      </c>
      <c r="B49" s="20" t="s">
        <v>517</v>
      </c>
      <c r="C49" s="21">
        <v>1.4373464327984999E-2</v>
      </c>
      <c r="D49" s="21">
        <v>7.2327029811573998E-3</v>
      </c>
      <c r="E49" s="21">
        <v>2.8362799961576701E-2</v>
      </c>
      <c r="F49" s="22"/>
      <c r="G49" s="21">
        <v>1.55959863381711E-2</v>
      </c>
      <c r="H49" s="21">
        <v>5.9410822981265004E-3</v>
      </c>
      <c r="I49" s="21">
        <v>4.0304982594877102E-2</v>
      </c>
      <c r="J49" s="24" t="s">
        <v>501</v>
      </c>
      <c r="K49" s="21">
        <v>1.1266476288439501E-2</v>
      </c>
      <c r="L49" s="21">
        <v>3.175516644226E-3</v>
      </c>
      <c r="M49" s="21">
        <v>3.91626329698068E-2</v>
      </c>
      <c r="N49" s="24" t="s">
        <v>501</v>
      </c>
      <c r="O49" s="21">
        <v>2.17287781686306E-2</v>
      </c>
      <c r="P49" s="21">
        <v>6.0099867637071003E-3</v>
      </c>
      <c r="Q49" s="21">
        <v>7.5439033590316604E-2</v>
      </c>
      <c r="R49" s="24" t="s">
        <v>501</v>
      </c>
    </row>
    <row r="50" spans="1:18" x14ac:dyDescent="0.25">
      <c r="A50" s="20" t="s">
        <v>481</v>
      </c>
      <c r="B50" s="20" t="s">
        <v>518</v>
      </c>
      <c r="C50" s="21">
        <v>9.1401406813859994E-3</v>
      </c>
      <c r="D50" s="21">
        <v>3.3557428185048001E-3</v>
      </c>
      <c r="E50" s="21">
        <v>2.46486910146143E-2</v>
      </c>
      <c r="F50" s="22"/>
      <c r="G50" s="21">
        <v>9.8895868951380007E-3</v>
      </c>
      <c r="H50" s="21">
        <v>1.3265363660085001E-3</v>
      </c>
      <c r="I50" s="21">
        <v>6.9861965323166603E-2</v>
      </c>
      <c r="J50" s="24" t="s">
        <v>501</v>
      </c>
      <c r="K50" s="21">
        <v>2.8752486750273998E-3</v>
      </c>
      <c r="L50" s="21">
        <v>3.9001431643799999E-4</v>
      </c>
      <c r="M50" s="21">
        <v>2.08662256051735E-2</v>
      </c>
      <c r="N50" s="24" t="s">
        <v>501</v>
      </c>
      <c r="O50" s="21">
        <v>2.7234334498596701E-2</v>
      </c>
      <c r="P50" s="21">
        <v>6.7271017942462001E-3</v>
      </c>
      <c r="Q50" s="21">
        <v>0.103728316549271</v>
      </c>
      <c r="R50" s="24" t="s">
        <v>501</v>
      </c>
    </row>
    <row r="51" spans="1:18" x14ac:dyDescent="0.25">
      <c r="A51" s="20" t="s">
        <v>481</v>
      </c>
      <c r="B51" s="20" t="s">
        <v>519</v>
      </c>
      <c r="C51" s="21">
        <v>1.3217202746552E-3</v>
      </c>
      <c r="D51" s="21">
        <v>2.9460259728950001E-4</v>
      </c>
      <c r="E51" s="21">
        <v>5.9086687996481001E-3</v>
      </c>
      <c r="F51" s="22"/>
      <c r="G51" s="21">
        <v>4.1818614095696996E-3</v>
      </c>
      <c r="H51" s="21">
        <v>9.0080446059020004E-4</v>
      </c>
      <c r="I51" s="21">
        <v>1.9184245389588201E-2</v>
      </c>
      <c r="J51" s="24" t="s">
        <v>501</v>
      </c>
      <c r="K51" s="21">
        <v>0</v>
      </c>
      <c r="L51" s="22"/>
      <c r="M51" s="22"/>
      <c r="N51" s="22"/>
      <c r="O51" s="21">
        <v>0</v>
      </c>
      <c r="P51" s="22"/>
      <c r="Q51" s="22"/>
      <c r="R51" s="22"/>
    </row>
    <row r="52" spans="1:18" x14ac:dyDescent="0.25">
      <c r="A52" s="20" t="s">
        <v>481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482</v>
      </c>
      <c r="B53" s="17" t="s">
        <v>509</v>
      </c>
      <c r="C53" s="18">
        <v>0.27909334712676798</v>
      </c>
      <c r="D53" s="18">
        <v>0.23470015415411799</v>
      </c>
      <c r="E53" s="18">
        <v>0.32828152679980799</v>
      </c>
      <c r="F53" s="19"/>
      <c r="G53" s="18">
        <v>0.30841588692670502</v>
      </c>
      <c r="H53" s="18">
        <v>0.24282718832577899</v>
      </c>
      <c r="I53" s="18">
        <v>0.38276472312497101</v>
      </c>
      <c r="J53" s="19"/>
      <c r="K53" s="18">
        <v>0.24277302345090099</v>
      </c>
      <c r="L53" s="18">
        <v>0.180969581433719</v>
      </c>
      <c r="M53" s="18">
        <v>0.31750103521684703</v>
      </c>
      <c r="N53" s="19"/>
      <c r="O53" s="18">
        <v>0.244603762250028</v>
      </c>
      <c r="P53" s="18">
        <v>0.15547067370818199</v>
      </c>
      <c r="Q53" s="18">
        <v>0.36288058041809901</v>
      </c>
      <c r="R53" s="25" t="s">
        <v>526</v>
      </c>
    </row>
    <row r="54" spans="1:18" ht="42.75" x14ac:dyDescent="0.25">
      <c r="A54" s="17" t="s">
        <v>482</v>
      </c>
      <c r="B54" s="17" t="s">
        <v>510</v>
      </c>
      <c r="C54" s="18">
        <v>8.9996040713185996E-2</v>
      </c>
      <c r="D54" s="18">
        <v>6.4896449371793799E-2</v>
      </c>
      <c r="E54" s="18">
        <v>0.123520932485239</v>
      </c>
      <c r="F54" s="19"/>
      <c r="G54" s="18">
        <v>7.8513051120553901E-2</v>
      </c>
      <c r="H54" s="18">
        <v>4.7549251203437601E-2</v>
      </c>
      <c r="I54" s="18">
        <v>0.12695270250905699</v>
      </c>
      <c r="J54" s="19"/>
      <c r="K54" s="18">
        <v>0.121051208456147</v>
      </c>
      <c r="L54" s="18">
        <v>7.4714796808236894E-2</v>
      </c>
      <c r="M54" s="18">
        <v>0.19021680023839299</v>
      </c>
      <c r="N54" s="24" t="s">
        <v>501</v>
      </c>
      <c r="O54" s="18">
        <v>4.9951930717667299E-2</v>
      </c>
      <c r="P54" s="18">
        <v>9.0646716828096004E-3</v>
      </c>
      <c r="Q54" s="18">
        <v>0.23207380135228201</v>
      </c>
      <c r="R54" s="25" t="s">
        <v>526</v>
      </c>
    </row>
    <row r="55" spans="1:18" ht="57" x14ac:dyDescent="0.25">
      <c r="A55" s="17" t="s">
        <v>482</v>
      </c>
      <c r="B55" s="17" t="s">
        <v>511</v>
      </c>
      <c r="C55" s="18">
        <v>0.40358593041809498</v>
      </c>
      <c r="D55" s="18">
        <v>0.34800331039387999</v>
      </c>
      <c r="E55" s="18">
        <v>0.46175882750446601</v>
      </c>
      <c r="F55" s="19"/>
      <c r="G55" s="18">
        <v>0.39117028442468299</v>
      </c>
      <c r="H55" s="18">
        <v>0.312172395592207</v>
      </c>
      <c r="I55" s="18">
        <v>0.47631557979098699</v>
      </c>
      <c r="J55" s="19"/>
      <c r="K55" s="18">
        <v>0.39072218661035801</v>
      </c>
      <c r="L55" s="18">
        <v>0.305178212315947</v>
      </c>
      <c r="M55" s="18">
        <v>0.48355702430181802</v>
      </c>
      <c r="N55" s="19"/>
      <c r="O55" s="18">
        <v>0.50804291617501895</v>
      </c>
      <c r="P55" s="18">
        <v>0.35202487346732297</v>
      </c>
      <c r="Q55" s="18">
        <v>0.66250990662679698</v>
      </c>
      <c r="R55" s="25" t="s">
        <v>526</v>
      </c>
    </row>
    <row r="56" spans="1:18" ht="57" x14ac:dyDescent="0.25">
      <c r="A56" s="17" t="s">
        <v>482</v>
      </c>
      <c r="B56" s="17" t="s">
        <v>512</v>
      </c>
      <c r="C56" s="18">
        <v>0.16820748796822199</v>
      </c>
      <c r="D56" s="18">
        <v>0.126579060484902</v>
      </c>
      <c r="E56" s="18">
        <v>0.220076778494711</v>
      </c>
      <c r="F56" s="19"/>
      <c r="G56" s="18">
        <v>0.165176225222818</v>
      </c>
      <c r="H56" s="18">
        <v>0.110396024094523</v>
      </c>
      <c r="I56" s="18">
        <v>0.239811512110543</v>
      </c>
      <c r="J56" s="19"/>
      <c r="K56" s="18">
        <v>0.17245014735708</v>
      </c>
      <c r="L56" s="18">
        <v>0.11566508487199199</v>
      </c>
      <c r="M56" s="18">
        <v>0.249255805309925</v>
      </c>
      <c r="N56" s="19"/>
      <c r="O56" s="18">
        <v>0.17022035436423499</v>
      </c>
      <c r="P56" s="18">
        <v>7.5397918374113998E-2</v>
      </c>
      <c r="Q56" s="18">
        <v>0.340391744841815</v>
      </c>
      <c r="R56" s="25" t="s">
        <v>526</v>
      </c>
    </row>
    <row r="57" spans="1:18" ht="28.5" x14ac:dyDescent="0.25">
      <c r="A57" s="17" t="s">
        <v>482</v>
      </c>
      <c r="B57" s="17" t="s">
        <v>513</v>
      </c>
      <c r="C57" s="18">
        <v>1.20099657587865E-2</v>
      </c>
      <c r="D57" s="18">
        <v>3.7890825528261998E-3</v>
      </c>
      <c r="E57" s="18">
        <v>3.7397504513254402E-2</v>
      </c>
      <c r="F57" s="24" t="s">
        <v>501</v>
      </c>
      <c r="G57" s="18">
        <v>0</v>
      </c>
      <c r="H57" s="19"/>
      <c r="I57" s="19"/>
      <c r="J57" s="19"/>
      <c r="K57" s="18">
        <v>3.5101126960594399E-2</v>
      </c>
      <c r="L57" s="18">
        <v>1.12605444014772E-2</v>
      </c>
      <c r="M57" s="18">
        <v>0.10410210598326</v>
      </c>
      <c r="N57" s="24" t="s">
        <v>501</v>
      </c>
      <c r="O57" s="18">
        <v>0</v>
      </c>
      <c r="P57" s="19"/>
      <c r="Q57" s="19"/>
      <c r="R57" s="19"/>
    </row>
    <row r="58" spans="1:18" ht="71.25" x14ac:dyDescent="0.25">
      <c r="A58" s="17" t="s">
        <v>482</v>
      </c>
      <c r="B58" s="17" t="s">
        <v>514</v>
      </c>
      <c r="C58" s="18">
        <v>2.3073351010629E-3</v>
      </c>
      <c r="D58" s="18">
        <v>3.1392026246019998E-4</v>
      </c>
      <c r="E58" s="18">
        <v>1.67470130122882E-2</v>
      </c>
      <c r="F58" s="24" t="s">
        <v>501</v>
      </c>
      <c r="G58" s="18">
        <v>4.1928478954445002E-3</v>
      </c>
      <c r="H58" s="18">
        <v>5.7231895275180003E-4</v>
      </c>
      <c r="I58" s="18">
        <v>3.0028923474842699E-2</v>
      </c>
      <c r="J58" s="24" t="s">
        <v>501</v>
      </c>
      <c r="K58" s="18">
        <v>0</v>
      </c>
      <c r="L58" s="19"/>
      <c r="M58" s="19"/>
      <c r="N58" s="19"/>
      <c r="O58" s="18">
        <v>0</v>
      </c>
      <c r="P58" s="19"/>
      <c r="Q58" s="19"/>
      <c r="R58" s="19"/>
    </row>
    <row r="59" spans="1:18" ht="28.5" x14ac:dyDescent="0.25">
      <c r="A59" s="17" t="s">
        <v>482</v>
      </c>
      <c r="B59" s="17" t="s">
        <v>515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0</v>
      </c>
      <c r="P59" s="19"/>
      <c r="Q59" s="19"/>
      <c r="R59" s="19"/>
    </row>
    <row r="60" spans="1:18" ht="42.75" x14ac:dyDescent="0.25">
      <c r="A60" s="17" t="s">
        <v>482</v>
      </c>
      <c r="B60" s="17" t="s">
        <v>516</v>
      </c>
      <c r="C60" s="18">
        <v>1.2642175199137E-3</v>
      </c>
      <c r="D60" s="18">
        <v>1.715340252551E-4</v>
      </c>
      <c r="E60" s="18">
        <v>9.2529538027906998E-3</v>
      </c>
      <c r="F60" s="19"/>
      <c r="G60" s="18">
        <v>2.2973133661048002E-3</v>
      </c>
      <c r="H60" s="18">
        <v>3.0972086537140001E-4</v>
      </c>
      <c r="I60" s="18">
        <v>1.6825341068977401E-2</v>
      </c>
      <c r="J60" s="24" t="s">
        <v>501</v>
      </c>
      <c r="K60" s="18">
        <v>0</v>
      </c>
      <c r="L60" s="19"/>
      <c r="M60" s="19"/>
      <c r="N60" s="19"/>
      <c r="O60" s="18">
        <v>0</v>
      </c>
      <c r="P60" s="19"/>
      <c r="Q60" s="19"/>
      <c r="R60" s="19"/>
    </row>
    <row r="61" spans="1:18" x14ac:dyDescent="0.25">
      <c r="A61" s="17" t="s">
        <v>482</v>
      </c>
      <c r="B61" s="17" t="s">
        <v>517</v>
      </c>
      <c r="C61" s="18">
        <v>2.3401324782577299E-2</v>
      </c>
      <c r="D61" s="18">
        <v>1.1085966972046399E-2</v>
      </c>
      <c r="E61" s="18">
        <v>4.8723700255399897E-2</v>
      </c>
      <c r="F61" s="19"/>
      <c r="G61" s="18">
        <v>2.7482159865360699E-2</v>
      </c>
      <c r="H61" s="18">
        <v>9.6228041929936007E-3</v>
      </c>
      <c r="I61" s="18">
        <v>7.5945676636436699E-2</v>
      </c>
      <c r="J61" s="24" t="s">
        <v>501</v>
      </c>
      <c r="K61" s="18">
        <v>1.75929116128406E-2</v>
      </c>
      <c r="L61" s="18">
        <v>6.1444294059401E-3</v>
      </c>
      <c r="M61" s="18">
        <v>4.9314113542617097E-2</v>
      </c>
      <c r="N61" s="24" t="s">
        <v>501</v>
      </c>
      <c r="O61" s="18">
        <v>2.09992730545338E-2</v>
      </c>
      <c r="P61" s="18">
        <v>2.7402225174462998E-3</v>
      </c>
      <c r="Q61" s="18">
        <v>0.14342655628297499</v>
      </c>
      <c r="R61" s="25" t="s">
        <v>526</v>
      </c>
    </row>
    <row r="62" spans="1:18" x14ac:dyDescent="0.25">
      <c r="A62" s="17" t="s">
        <v>482</v>
      </c>
      <c r="B62" s="17" t="s">
        <v>518</v>
      </c>
      <c r="C62" s="18">
        <v>9.3505679972969002E-3</v>
      </c>
      <c r="D62" s="18">
        <v>1.8716195565383E-3</v>
      </c>
      <c r="E62" s="18">
        <v>4.5357149182212703E-2</v>
      </c>
      <c r="F62" s="24" t="s">
        <v>501</v>
      </c>
      <c r="G62" s="18">
        <v>1.6991684186062402E-2</v>
      </c>
      <c r="H62" s="18">
        <v>3.3571192031337E-3</v>
      </c>
      <c r="I62" s="18">
        <v>8.1474636435178799E-2</v>
      </c>
      <c r="J62" s="24" t="s">
        <v>501</v>
      </c>
      <c r="K62" s="18">
        <v>0</v>
      </c>
      <c r="L62" s="19"/>
      <c r="M62" s="19"/>
      <c r="N62" s="19"/>
      <c r="O62" s="18">
        <v>0</v>
      </c>
      <c r="P62" s="19"/>
      <c r="Q62" s="19"/>
      <c r="R62" s="19"/>
    </row>
    <row r="63" spans="1:18" x14ac:dyDescent="0.25">
      <c r="A63" s="17" t="s">
        <v>482</v>
      </c>
      <c r="B63" s="17" t="s">
        <v>519</v>
      </c>
      <c r="C63" s="18">
        <v>1.07837826140925E-2</v>
      </c>
      <c r="D63" s="18">
        <v>4.9438773059530998E-3</v>
      </c>
      <c r="E63" s="18">
        <v>2.33600711827971E-2</v>
      </c>
      <c r="F63" s="19"/>
      <c r="G63" s="18">
        <v>5.7605469922664002E-3</v>
      </c>
      <c r="H63" s="18">
        <v>1.3291797524033E-3</v>
      </c>
      <c r="I63" s="18">
        <v>2.46017542551751E-2</v>
      </c>
      <c r="J63" s="24" t="s">
        <v>501</v>
      </c>
      <c r="K63" s="18">
        <v>2.0309395552078498E-2</v>
      </c>
      <c r="L63" s="18">
        <v>7.5043387901357001E-3</v>
      </c>
      <c r="M63" s="18">
        <v>5.3780424182371799E-2</v>
      </c>
      <c r="N63" s="24" t="s">
        <v>501</v>
      </c>
      <c r="O63" s="18">
        <v>6.1817634385177003E-3</v>
      </c>
      <c r="P63" s="18">
        <v>7.7329787660189995E-4</v>
      </c>
      <c r="Q63" s="18">
        <v>4.7614667026601901E-2</v>
      </c>
      <c r="R63" s="25" t="s">
        <v>526</v>
      </c>
    </row>
    <row r="64" spans="1:18" x14ac:dyDescent="0.25">
      <c r="A64" s="17" t="s">
        <v>482</v>
      </c>
      <c r="B64" s="17" t="s">
        <v>520</v>
      </c>
      <c r="C64" s="18">
        <v>0</v>
      </c>
      <c r="D64" s="19"/>
      <c r="E64" s="19"/>
      <c r="F64" s="19"/>
      <c r="G64" s="18">
        <v>0</v>
      </c>
      <c r="H64" s="19"/>
      <c r="I64" s="19"/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483</v>
      </c>
      <c r="B65" s="20" t="s">
        <v>509</v>
      </c>
      <c r="C65" s="21">
        <v>0.13586716819254099</v>
      </c>
      <c r="D65" s="21">
        <v>0.10443949101318301</v>
      </c>
      <c r="E65" s="21">
        <v>0.174904984664952</v>
      </c>
      <c r="F65" s="22"/>
      <c r="G65" s="21">
        <v>0.154556857500388</v>
      </c>
      <c r="H65" s="21">
        <v>0.106580230918351</v>
      </c>
      <c r="I65" s="21">
        <v>0.218839975597339</v>
      </c>
      <c r="J65" s="22"/>
      <c r="K65" s="21">
        <v>0.102097489739307</v>
      </c>
      <c r="L65" s="21">
        <v>6.8980985543109802E-2</v>
      </c>
      <c r="M65" s="21">
        <v>0.1485754579055</v>
      </c>
      <c r="N65" s="22"/>
      <c r="O65" s="21">
        <v>0.17305887206989201</v>
      </c>
      <c r="P65" s="21">
        <v>0.101712045443992</v>
      </c>
      <c r="Q65" s="21">
        <v>0.27891330122565799</v>
      </c>
      <c r="R65" s="24" t="s">
        <v>501</v>
      </c>
    </row>
    <row r="66" spans="1:18" ht="42.75" x14ac:dyDescent="0.25">
      <c r="A66" s="20" t="s">
        <v>483</v>
      </c>
      <c r="B66" s="20" t="s">
        <v>510</v>
      </c>
      <c r="C66" s="21">
        <v>4.2840502504329803E-2</v>
      </c>
      <c r="D66" s="21">
        <v>2.8469229638607499E-2</v>
      </c>
      <c r="E66" s="21">
        <v>6.3988580828818406E-2</v>
      </c>
      <c r="F66" s="22"/>
      <c r="G66" s="21">
        <v>5.1363790244850202E-2</v>
      </c>
      <c r="H66" s="21">
        <v>2.8276116833837399E-2</v>
      </c>
      <c r="I66" s="21">
        <v>9.1527122226830598E-2</v>
      </c>
      <c r="J66" s="22"/>
      <c r="K66" s="21">
        <v>4.37892621625725E-2</v>
      </c>
      <c r="L66" s="21">
        <v>2.6517705915745701E-2</v>
      </c>
      <c r="M66" s="21">
        <v>7.1484103158559797E-2</v>
      </c>
      <c r="N66" s="22"/>
      <c r="O66" s="21">
        <v>1.6555442595295001E-2</v>
      </c>
      <c r="P66" s="21">
        <v>4.5793815420146003E-3</v>
      </c>
      <c r="Q66" s="21">
        <v>5.80257374624122E-2</v>
      </c>
      <c r="R66" s="24" t="s">
        <v>501</v>
      </c>
    </row>
    <row r="67" spans="1:18" ht="57" x14ac:dyDescent="0.25">
      <c r="A67" s="20" t="s">
        <v>483</v>
      </c>
      <c r="B67" s="20" t="s">
        <v>511</v>
      </c>
      <c r="C67" s="21">
        <v>0.54297645452143795</v>
      </c>
      <c r="D67" s="21">
        <v>0.49921621783805997</v>
      </c>
      <c r="E67" s="21">
        <v>0.58608330944329801</v>
      </c>
      <c r="F67" s="22"/>
      <c r="G67" s="21">
        <v>0.55292222581637995</v>
      </c>
      <c r="H67" s="21">
        <v>0.48403471300960499</v>
      </c>
      <c r="I67" s="21">
        <v>0.61983605579410805</v>
      </c>
      <c r="J67" s="22"/>
      <c r="K67" s="21">
        <v>0.55530952265773104</v>
      </c>
      <c r="L67" s="21">
        <v>0.49523688341022998</v>
      </c>
      <c r="M67" s="21">
        <v>0.61380796882563204</v>
      </c>
      <c r="N67" s="22"/>
      <c r="O67" s="21">
        <v>0.48261016979479499</v>
      </c>
      <c r="P67" s="21">
        <v>0.38129219548796001</v>
      </c>
      <c r="Q67" s="21">
        <v>0.58537843968123304</v>
      </c>
      <c r="R67" s="22"/>
    </row>
    <row r="68" spans="1:18" ht="57" x14ac:dyDescent="0.25">
      <c r="A68" s="20" t="s">
        <v>483</v>
      </c>
      <c r="B68" s="20" t="s">
        <v>512</v>
      </c>
      <c r="C68" s="21">
        <v>0.23495145183483701</v>
      </c>
      <c r="D68" s="21">
        <v>0.19816397606213301</v>
      </c>
      <c r="E68" s="21">
        <v>0.27621566771941403</v>
      </c>
      <c r="F68" s="22"/>
      <c r="G68" s="21">
        <v>0.206347364774848</v>
      </c>
      <c r="H68" s="21">
        <v>0.15927856221811301</v>
      </c>
      <c r="I68" s="21">
        <v>0.26297476764738098</v>
      </c>
      <c r="J68" s="22"/>
      <c r="K68" s="21">
        <v>0.2487743812539</v>
      </c>
      <c r="L68" s="21">
        <v>0.19414050698388799</v>
      </c>
      <c r="M68" s="21">
        <v>0.31281489962481801</v>
      </c>
      <c r="N68" s="22"/>
      <c r="O68" s="21">
        <v>0.27817787723514598</v>
      </c>
      <c r="P68" s="21">
        <v>0.19958981045048399</v>
      </c>
      <c r="Q68" s="21">
        <v>0.37327885608355599</v>
      </c>
      <c r="R68" s="22"/>
    </row>
    <row r="69" spans="1:18" ht="28.5" x14ac:dyDescent="0.25">
      <c r="A69" s="20" t="s">
        <v>483</v>
      </c>
      <c r="B69" s="20" t="s">
        <v>513</v>
      </c>
      <c r="C69" s="21">
        <v>2.5657134218753E-2</v>
      </c>
      <c r="D69" s="21">
        <v>1.25954309612809E-2</v>
      </c>
      <c r="E69" s="21">
        <v>5.1556816549948897E-2</v>
      </c>
      <c r="F69" s="22"/>
      <c r="G69" s="21">
        <v>2.26071696097223E-2</v>
      </c>
      <c r="H69" s="21">
        <v>9.2687420941133993E-3</v>
      </c>
      <c r="I69" s="21">
        <v>5.40925907065734E-2</v>
      </c>
      <c r="J69" s="24" t="s">
        <v>501</v>
      </c>
      <c r="K69" s="21">
        <v>3.5072488611321603E-2</v>
      </c>
      <c r="L69" s="21">
        <v>1.2233308134800299E-2</v>
      </c>
      <c r="M69" s="21">
        <v>9.6390661540890293E-2</v>
      </c>
      <c r="N69" s="24" t="s">
        <v>501</v>
      </c>
      <c r="O69" s="21">
        <v>9.2598507152778994E-3</v>
      </c>
      <c r="P69" s="21">
        <v>1.2446636033018E-3</v>
      </c>
      <c r="Q69" s="21">
        <v>6.5504731954449405E-2</v>
      </c>
      <c r="R69" s="24" t="s">
        <v>501</v>
      </c>
    </row>
    <row r="70" spans="1:18" ht="71.25" x14ac:dyDescent="0.25">
      <c r="A70" s="20" t="s">
        <v>483</v>
      </c>
      <c r="B70" s="20" t="s">
        <v>514</v>
      </c>
      <c r="C70" s="21">
        <v>1.1749047257713001E-3</v>
      </c>
      <c r="D70" s="21">
        <v>1.6302693743370001E-4</v>
      </c>
      <c r="E70" s="21">
        <v>8.4144632210113E-3</v>
      </c>
      <c r="F70" s="22"/>
      <c r="G70" s="21">
        <v>2.7102182130054999E-3</v>
      </c>
      <c r="H70" s="21">
        <v>3.7394245979400001E-4</v>
      </c>
      <c r="I70" s="21">
        <v>1.9360123249409601E-2</v>
      </c>
      <c r="J70" s="24" t="s">
        <v>501</v>
      </c>
      <c r="K70" s="21">
        <v>0</v>
      </c>
      <c r="L70" s="22"/>
      <c r="M70" s="22"/>
      <c r="N70" s="22"/>
      <c r="O70" s="21">
        <v>0</v>
      </c>
      <c r="P70" s="22"/>
      <c r="Q70" s="22"/>
      <c r="R70" s="22"/>
    </row>
    <row r="71" spans="1:18" ht="28.5" x14ac:dyDescent="0.25">
      <c r="A71" s="20" t="s">
        <v>483</v>
      </c>
      <c r="B71" s="20" t="s">
        <v>515</v>
      </c>
      <c r="C71" s="21">
        <v>0</v>
      </c>
      <c r="D71" s="22"/>
      <c r="E71" s="22"/>
      <c r="F71" s="22"/>
      <c r="G71" s="21">
        <v>0</v>
      </c>
      <c r="H71" s="22"/>
      <c r="I71" s="22"/>
      <c r="J71" s="22"/>
      <c r="K71" s="21">
        <v>0</v>
      </c>
      <c r="L71" s="22"/>
      <c r="M71" s="22"/>
      <c r="N71" s="22"/>
      <c r="O71" s="21">
        <v>0</v>
      </c>
      <c r="P71" s="22"/>
      <c r="Q71" s="22"/>
      <c r="R71" s="22"/>
    </row>
    <row r="72" spans="1:18" ht="42.75" x14ac:dyDescent="0.25">
      <c r="A72" s="20" t="s">
        <v>483</v>
      </c>
      <c r="B72" s="20" t="s">
        <v>516</v>
      </c>
      <c r="C72" s="21">
        <v>2.4261085930549001E-3</v>
      </c>
      <c r="D72" s="21">
        <v>5.6851423590559996E-4</v>
      </c>
      <c r="E72" s="21">
        <v>1.02908111685651E-2</v>
      </c>
      <c r="F72" s="22"/>
      <c r="G72" s="21">
        <v>3.6832161233717E-3</v>
      </c>
      <c r="H72" s="21">
        <v>5.1594851010030001E-4</v>
      </c>
      <c r="I72" s="21">
        <v>2.5791750674234101E-2</v>
      </c>
      <c r="J72" s="24" t="s">
        <v>501</v>
      </c>
      <c r="K72" s="21">
        <v>0</v>
      </c>
      <c r="L72" s="22"/>
      <c r="M72" s="22"/>
      <c r="N72" s="22"/>
      <c r="O72" s="21">
        <v>5.3368778488595003E-3</v>
      </c>
      <c r="P72" s="21">
        <v>7.6709757591199995E-4</v>
      </c>
      <c r="Q72" s="21">
        <v>3.6145167146940702E-2</v>
      </c>
      <c r="R72" s="24" t="s">
        <v>501</v>
      </c>
    </row>
    <row r="73" spans="1:18" x14ac:dyDescent="0.25">
      <c r="A73" s="20" t="s">
        <v>483</v>
      </c>
      <c r="B73" s="20" t="s">
        <v>517</v>
      </c>
      <c r="C73" s="21">
        <v>1.18485350212472E-2</v>
      </c>
      <c r="D73" s="21">
        <v>6.8129306664748996E-3</v>
      </c>
      <c r="E73" s="21">
        <v>2.0529145849572699E-2</v>
      </c>
      <c r="F73" s="22"/>
      <c r="G73" s="21">
        <v>4.0426127583891996E-3</v>
      </c>
      <c r="H73" s="21">
        <v>1.3557592490818001E-3</v>
      </c>
      <c r="I73" s="21">
        <v>1.1990358783098299E-2</v>
      </c>
      <c r="J73" s="22"/>
      <c r="K73" s="21">
        <v>1.1327582802467101E-2</v>
      </c>
      <c r="L73" s="21">
        <v>4.2801242718365001E-3</v>
      </c>
      <c r="M73" s="21">
        <v>2.9633718398480498E-2</v>
      </c>
      <c r="N73" s="22"/>
      <c r="O73" s="21">
        <v>3.50009097407342E-2</v>
      </c>
      <c r="P73" s="21">
        <v>1.5736442589912698E-2</v>
      </c>
      <c r="Q73" s="21">
        <v>7.6027182488467807E-2</v>
      </c>
      <c r="R73" s="24" t="s">
        <v>501</v>
      </c>
    </row>
    <row r="74" spans="1:18" x14ac:dyDescent="0.25">
      <c r="A74" s="20" t="s">
        <v>483</v>
      </c>
      <c r="B74" s="20" t="s">
        <v>518</v>
      </c>
      <c r="C74" s="21">
        <v>1.6509573605608999E-3</v>
      </c>
      <c r="D74" s="21">
        <v>4.3126557867900002E-4</v>
      </c>
      <c r="E74" s="21">
        <v>6.2984074882963996E-3</v>
      </c>
      <c r="F74" s="22"/>
      <c r="G74" s="21">
        <v>3.6684473117970002E-4</v>
      </c>
      <c r="H74" s="21">
        <v>5.0723467649239098E-5</v>
      </c>
      <c r="I74" s="21">
        <v>2.6478953114254002E-3</v>
      </c>
      <c r="J74" s="22"/>
      <c r="K74" s="21">
        <v>3.6292727726998002E-3</v>
      </c>
      <c r="L74" s="21">
        <v>8.3111728619959997E-4</v>
      </c>
      <c r="M74" s="21">
        <v>1.5700061184237699E-2</v>
      </c>
      <c r="N74" s="24" t="s">
        <v>501</v>
      </c>
      <c r="O74" s="21">
        <v>0</v>
      </c>
      <c r="P74" s="22"/>
      <c r="Q74" s="22"/>
      <c r="R74" s="22"/>
    </row>
    <row r="75" spans="1:18" x14ac:dyDescent="0.25">
      <c r="A75" s="20" t="s">
        <v>483</v>
      </c>
      <c r="B75" s="20" t="s">
        <v>519</v>
      </c>
      <c r="C75" s="21">
        <v>6.0678302746660002E-4</v>
      </c>
      <c r="D75" s="21">
        <v>1.1855196266550001E-4</v>
      </c>
      <c r="E75" s="21">
        <v>3.0994572360061E-3</v>
      </c>
      <c r="F75" s="22"/>
      <c r="G75" s="21">
        <v>1.3997002278658E-3</v>
      </c>
      <c r="H75" s="21">
        <v>2.7317998603039998E-4</v>
      </c>
      <c r="I75" s="21">
        <v>7.1385139335493003E-3</v>
      </c>
      <c r="J75" s="22"/>
      <c r="K75" s="21">
        <v>0</v>
      </c>
      <c r="L75" s="22"/>
      <c r="M75" s="22"/>
      <c r="N75" s="22"/>
      <c r="O75" s="21">
        <v>0</v>
      </c>
      <c r="P75" s="22"/>
      <c r="Q75" s="22"/>
      <c r="R75" s="22"/>
    </row>
    <row r="76" spans="1:18" x14ac:dyDescent="0.25">
      <c r="A76" s="20" t="s">
        <v>483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484</v>
      </c>
      <c r="B77" s="17" t="s">
        <v>509</v>
      </c>
      <c r="C77" s="18">
        <v>0.145950643172752</v>
      </c>
      <c r="D77" s="18">
        <v>0.124087913556366</v>
      </c>
      <c r="E77" s="18">
        <v>0.170913695430671</v>
      </c>
      <c r="F77" s="19"/>
      <c r="G77" s="18">
        <v>0.15060991144283201</v>
      </c>
      <c r="H77" s="18">
        <v>0.12161230466463099</v>
      </c>
      <c r="I77" s="18">
        <v>0.185065045791488</v>
      </c>
      <c r="J77" s="19"/>
      <c r="K77" s="18">
        <v>0.13249754187200599</v>
      </c>
      <c r="L77" s="18">
        <v>0.105779125513161</v>
      </c>
      <c r="M77" s="18">
        <v>0.16472151902978399</v>
      </c>
      <c r="N77" s="19"/>
      <c r="O77" s="18">
        <v>0.17140206566125399</v>
      </c>
      <c r="P77" s="18">
        <v>0.113340671089801</v>
      </c>
      <c r="Q77" s="18">
        <v>0.25079379367328303</v>
      </c>
      <c r="R77" s="24" t="s">
        <v>501</v>
      </c>
    </row>
    <row r="78" spans="1:18" ht="42.75" x14ac:dyDescent="0.25">
      <c r="A78" s="17" t="s">
        <v>484</v>
      </c>
      <c r="B78" s="17" t="s">
        <v>510</v>
      </c>
      <c r="C78" s="18">
        <v>5.6740529149601503E-2</v>
      </c>
      <c r="D78" s="18">
        <v>4.4772738972376602E-2</v>
      </c>
      <c r="E78" s="18">
        <v>7.1667309916188804E-2</v>
      </c>
      <c r="F78" s="19"/>
      <c r="G78" s="18">
        <v>6.7499886022238706E-2</v>
      </c>
      <c r="H78" s="18">
        <v>4.7440485984017101E-2</v>
      </c>
      <c r="I78" s="18">
        <v>9.5193440208062099E-2</v>
      </c>
      <c r="J78" s="19"/>
      <c r="K78" s="18">
        <v>4.2145057463591602E-2</v>
      </c>
      <c r="L78" s="18">
        <v>2.8724588080433901E-2</v>
      </c>
      <c r="M78" s="18">
        <v>6.1439101219464901E-2</v>
      </c>
      <c r="N78" s="19"/>
      <c r="O78" s="18">
        <v>6.94458298200131E-2</v>
      </c>
      <c r="P78" s="18">
        <v>3.8103133029667897E-2</v>
      </c>
      <c r="Q78" s="18">
        <v>0.123266346612977</v>
      </c>
      <c r="R78" s="24" t="s">
        <v>501</v>
      </c>
    </row>
    <row r="79" spans="1:18" ht="57" x14ac:dyDescent="0.25">
      <c r="A79" s="17" t="s">
        <v>484</v>
      </c>
      <c r="B79" s="17" t="s">
        <v>511</v>
      </c>
      <c r="C79" s="18">
        <v>0.56185282095437705</v>
      </c>
      <c r="D79" s="18">
        <v>0.52897680349335197</v>
      </c>
      <c r="E79" s="18">
        <v>0.59419453353965201</v>
      </c>
      <c r="F79" s="19"/>
      <c r="G79" s="18">
        <v>0.55465531772083498</v>
      </c>
      <c r="H79" s="18">
        <v>0.50848062490405599</v>
      </c>
      <c r="I79" s="18">
        <v>0.59990538431801099</v>
      </c>
      <c r="J79" s="19"/>
      <c r="K79" s="18">
        <v>0.59950357398766096</v>
      </c>
      <c r="L79" s="18">
        <v>0.55505194989982098</v>
      </c>
      <c r="M79" s="18">
        <v>0.64237562350632904</v>
      </c>
      <c r="N79" s="19"/>
      <c r="O79" s="18">
        <v>0.47535534301753701</v>
      </c>
      <c r="P79" s="18">
        <v>0.40450674684129501</v>
      </c>
      <c r="Q79" s="18">
        <v>0.54721007302080804</v>
      </c>
      <c r="R79" s="19"/>
    </row>
    <row r="80" spans="1:18" ht="57" x14ac:dyDescent="0.25">
      <c r="A80" s="17" t="s">
        <v>484</v>
      </c>
      <c r="B80" s="17" t="s">
        <v>512</v>
      </c>
      <c r="C80" s="18">
        <v>0.20161308176768</v>
      </c>
      <c r="D80" s="18">
        <v>0.17824252003695101</v>
      </c>
      <c r="E80" s="18">
        <v>0.22720069947801599</v>
      </c>
      <c r="F80" s="19"/>
      <c r="G80" s="18">
        <v>0.19662678817968299</v>
      </c>
      <c r="H80" s="18">
        <v>0.164102493107389</v>
      </c>
      <c r="I80" s="18">
        <v>0.23379429532177201</v>
      </c>
      <c r="J80" s="19"/>
      <c r="K80" s="18">
        <v>0.19556919218384999</v>
      </c>
      <c r="L80" s="18">
        <v>0.161515593711934</v>
      </c>
      <c r="M80" s="18">
        <v>0.234792096368972</v>
      </c>
      <c r="N80" s="19"/>
      <c r="O80" s="18">
        <v>0.23154802131122401</v>
      </c>
      <c r="P80" s="18">
        <v>0.17900367657810201</v>
      </c>
      <c r="Q80" s="18">
        <v>0.29399298092031001</v>
      </c>
      <c r="R80" s="19"/>
    </row>
    <row r="81" spans="1:18" ht="28.5" x14ac:dyDescent="0.25">
      <c r="A81" s="17" t="s">
        <v>484</v>
      </c>
      <c r="B81" s="17" t="s">
        <v>513</v>
      </c>
      <c r="C81" s="18">
        <v>1.0132044101422001E-2</v>
      </c>
      <c r="D81" s="18">
        <v>5.2973977066659997E-3</v>
      </c>
      <c r="E81" s="18">
        <v>1.9293426863407799E-2</v>
      </c>
      <c r="F81" s="19"/>
      <c r="G81" s="18">
        <v>1.13529818716132E-2</v>
      </c>
      <c r="H81" s="18">
        <v>5.1959893839651997E-3</v>
      </c>
      <c r="I81" s="18">
        <v>2.46251117312591E-2</v>
      </c>
      <c r="J81" s="19"/>
      <c r="K81" s="18">
        <v>7.3884907986515999E-3</v>
      </c>
      <c r="L81" s="18">
        <v>2.2588160131897998E-3</v>
      </c>
      <c r="M81" s="18">
        <v>2.3888524201108999E-2</v>
      </c>
      <c r="N81" s="24" t="s">
        <v>501</v>
      </c>
      <c r="O81" s="18">
        <v>1.4614920291030901E-2</v>
      </c>
      <c r="P81" s="18">
        <v>3.43443580841E-3</v>
      </c>
      <c r="Q81" s="18">
        <v>6.0001040741843897E-2</v>
      </c>
      <c r="R81" s="24" t="s">
        <v>501</v>
      </c>
    </row>
    <row r="82" spans="1:18" ht="71.25" x14ac:dyDescent="0.25">
      <c r="A82" s="17" t="s">
        <v>484</v>
      </c>
      <c r="B82" s="17" t="s">
        <v>514</v>
      </c>
      <c r="C82" s="18">
        <v>3.3421479970498001E-3</v>
      </c>
      <c r="D82" s="18">
        <v>1.2341996171738E-3</v>
      </c>
      <c r="E82" s="18">
        <v>9.0178551408309996E-3</v>
      </c>
      <c r="F82" s="19"/>
      <c r="G82" s="18">
        <v>6.8472661870886999E-3</v>
      </c>
      <c r="H82" s="18">
        <v>2.1233729822151002E-3</v>
      </c>
      <c r="I82" s="18">
        <v>2.1850340510450001E-2</v>
      </c>
      <c r="J82" s="24" t="s">
        <v>501</v>
      </c>
      <c r="K82" s="18">
        <v>1.2621131551025001E-3</v>
      </c>
      <c r="L82" s="18">
        <v>3.9051299766169997E-4</v>
      </c>
      <c r="M82" s="18">
        <v>4.0711464693346001E-3</v>
      </c>
      <c r="N82" s="19"/>
      <c r="O82" s="18">
        <v>0</v>
      </c>
      <c r="P82" s="19"/>
      <c r="Q82" s="19"/>
      <c r="R82" s="19"/>
    </row>
    <row r="83" spans="1:18" ht="28.5" x14ac:dyDescent="0.25">
      <c r="A83" s="17" t="s">
        <v>484</v>
      </c>
      <c r="B83" s="17" t="s">
        <v>515</v>
      </c>
      <c r="C83" s="18">
        <v>1.35876729393E-3</v>
      </c>
      <c r="D83" s="18">
        <v>1.8953591742740001E-4</v>
      </c>
      <c r="E83" s="18">
        <v>9.6711202267550991E-3</v>
      </c>
      <c r="F83" s="19"/>
      <c r="G83" s="18">
        <v>0</v>
      </c>
      <c r="H83" s="19"/>
      <c r="I83" s="19"/>
      <c r="J83" s="19"/>
      <c r="K83" s="18">
        <v>0</v>
      </c>
      <c r="L83" s="19"/>
      <c r="M83" s="19"/>
      <c r="N83" s="19"/>
      <c r="O83" s="18">
        <v>8.7099892289236001E-3</v>
      </c>
      <c r="P83" s="18">
        <v>1.1927567434741001E-3</v>
      </c>
      <c r="Q83" s="18">
        <v>6.0723531512338898E-2</v>
      </c>
      <c r="R83" s="24" t="s">
        <v>501</v>
      </c>
    </row>
    <row r="84" spans="1:18" ht="42.75" x14ac:dyDescent="0.25">
      <c r="A84" s="17" t="s">
        <v>484</v>
      </c>
      <c r="B84" s="17" t="s">
        <v>516</v>
      </c>
      <c r="C84" s="18">
        <v>6.5773508595817001E-3</v>
      </c>
      <c r="D84" s="18">
        <v>3.4698666229655002E-3</v>
      </c>
      <c r="E84" s="18">
        <v>1.2433062025870301E-2</v>
      </c>
      <c r="F84" s="19"/>
      <c r="G84" s="18">
        <v>2.6739255639286002E-3</v>
      </c>
      <c r="H84" s="18">
        <v>8.2091949026190001E-4</v>
      </c>
      <c r="I84" s="18">
        <v>8.6732897162793005E-3</v>
      </c>
      <c r="J84" s="19"/>
      <c r="K84" s="18">
        <v>4.4913909265634003E-3</v>
      </c>
      <c r="L84" s="18">
        <v>1.8667791700038999E-3</v>
      </c>
      <c r="M84" s="18">
        <v>1.07662917683422E-2</v>
      </c>
      <c r="N84" s="19"/>
      <c r="O84" s="18">
        <v>2.2612390775148501E-2</v>
      </c>
      <c r="P84" s="18">
        <v>8.3624049211780994E-3</v>
      </c>
      <c r="Q84" s="18">
        <v>5.96836124449278E-2</v>
      </c>
      <c r="R84" s="24" t="s">
        <v>501</v>
      </c>
    </row>
    <row r="85" spans="1:18" x14ac:dyDescent="0.25">
      <c r="A85" s="17" t="s">
        <v>484</v>
      </c>
      <c r="B85" s="17" t="s">
        <v>517</v>
      </c>
      <c r="C85" s="18">
        <v>8.3569921220974994E-3</v>
      </c>
      <c r="D85" s="18">
        <v>4.1545948048008997E-3</v>
      </c>
      <c r="E85" s="18">
        <v>1.6738690455215598E-2</v>
      </c>
      <c r="F85" s="19"/>
      <c r="G85" s="18">
        <v>8.9361042521431001E-3</v>
      </c>
      <c r="H85" s="18">
        <v>4.0931007223954999E-3</v>
      </c>
      <c r="I85" s="18">
        <v>1.93977929238844E-2</v>
      </c>
      <c r="J85" s="19"/>
      <c r="K85" s="18">
        <v>1.0803819313216501E-2</v>
      </c>
      <c r="L85" s="18">
        <v>3.6225610355764002E-3</v>
      </c>
      <c r="M85" s="18">
        <v>3.1767114307640301E-2</v>
      </c>
      <c r="N85" s="24" t="s">
        <v>501</v>
      </c>
      <c r="O85" s="18">
        <v>0</v>
      </c>
      <c r="P85" s="19"/>
      <c r="Q85" s="19"/>
      <c r="R85" s="19"/>
    </row>
    <row r="86" spans="1:18" x14ac:dyDescent="0.25">
      <c r="A86" s="17" t="s">
        <v>484</v>
      </c>
      <c r="B86" s="17" t="s">
        <v>518</v>
      </c>
      <c r="C86" s="18">
        <v>2.2531739968539E-3</v>
      </c>
      <c r="D86" s="18">
        <v>8.8770362128959995E-4</v>
      </c>
      <c r="E86" s="18">
        <v>5.7070205541248E-3</v>
      </c>
      <c r="F86" s="19"/>
      <c r="G86" s="18">
        <v>0</v>
      </c>
      <c r="H86" s="19"/>
      <c r="I86" s="19"/>
      <c r="J86" s="19"/>
      <c r="K86" s="18">
        <v>2.9074316207232998E-3</v>
      </c>
      <c r="L86" s="18">
        <v>1.1659484769495001E-3</v>
      </c>
      <c r="M86" s="18">
        <v>7.2311964783540001E-3</v>
      </c>
      <c r="N86" s="19"/>
      <c r="O86" s="18">
        <v>6.3114398948681E-3</v>
      </c>
      <c r="P86" s="18">
        <v>1.0707078144644E-3</v>
      </c>
      <c r="Q86" s="18">
        <v>3.6272247243341202E-2</v>
      </c>
      <c r="R86" s="24" t="s">
        <v>501</v>
      </c>
    </row>
    <row r="87" spans="1:18" x14ac:dyDescent="0.25">
      <c r="A87" s="17" t="s">
        <v>484</v>
      </c>
      <c r="B87" s="17" t="s">
        <v>519</v>
      </c>
      <c r="C87" s="18">
        <v>1.7101663080682E-3</v>
      </c>
      <c r="D87" s="18">
        <v>5.851185519371E-4</v>
      </c>
      <c r="E87" s="18">
        <v>4.9876253219767004E-3</v>
      </c>
      <c r="F87" s="19"/>
      <c r="G87" s="18">
        <v>5.2239753202490001E-4</v>
      </c>
      <c r="H87" s="18">
        <v>7.3051641162034803E-5</v>
      </c>
      <c r="I87" s="18">
        <v>3.7254046491875001E-3</v>
      </c>
      <c r="J87" s="19"/>
      <c r="K87" s="18">
        <v>3.4313886786346E-3</v>
      </c>
      <c r="L87" s="18">
        <v>1.0408229722986999E-3</v>
      </c>
      <c r="M87" s="18">
        <v>1.12507752090782E-2</v>
      </c>
      <c r="N87" s="19"/>
      <c r="O87" s="18">
        <v>0</v>
      </c>
      <c r="P87" s="19"/>
      <c r="Q87" s="19"/>
      <c r="R87" s="19"/>
    </row>
    <row r="88" spans="1:18" x14ac:dyDescent="0.25">
      <c r="A88" s="17" t="s">
        <v>484</v>
      </c>
      <c r="B88" s="17" t="s">
        <v>520</v>
      </c>
      <c r="C88" s="18">
        <v>1.122822765871E-4</v>
      </c>
      <c r="D88" s="18">
        <v>1.5743504051531299E-5</v>
      </c>
      <c r="E88" s="18">
        <v>8.0032060850309999E-4</v>
      </c>
      <c r="F88" s="19"/>
      <c r="G88" s="18">
        <v>2.7542122761380002E-4</v>
      </c>
      <c r="H88" s="18">
        <v>3.8365045369934402E-5</v>
      </c>
      <c r="I88" s="18">
        <v>1.9743466473844001E-3</v>
      </c>
      <c r="J88" s="19"/>
      <c r="K88" s="18">
        <v>0</v>
      </c>
      <c r="L88" s="19"/>
      <c r="M88" s="19"/>
      <c r="N88" s="19"/>
      <c r="O88" s="18">
        <v>0</v>
      </c>
      <c r="P88" s="19"/>
      <c r="Q88" s="19"/>
      <c r="R88" s="19"/>
    </row>
    <row r="89" spans="1:18" x14ac:dyDescent="0.25">
      <c r="A89" s="20" t="s">
        <v>485</v>
      </c>
      <c r="B89" s="20" t="s">
        <v>509</v>
      </c>
      <c r="C89" s="21">
        <v>0.23370165874293999</v>
      </c>
      <c r="D89" s="21">
        <v>0.221189835542801</v>
      </c>
      <c r="E89" s="21">
        <v>0.246697039742104</v>
      </c>
      <c r="F89" s="22"/>
      <c r="G89" s="21">
        <v>0.243808686676734</v>
      </c>
      <c r="H89" s="21">
        <v>0.224434233725022</v>
      </c>
      <c r="I89" s="21">
        <v>0.26428571937095002</v>
      </c>
      <c r="J89" s="22"/>
      <c r="K89" s="21">
        <v>0.22907491718932901</v>
      </c>
      <c r="L89" s="21">
        <v>0.21066168093770901</v>
      </c>
      <c r="M89" s="21">
        <v>0.24859072330076601</v>
      </c>
      <c r="N89" s="22"/>
      <c r="O89" s="21">
        <v>0.22494271502334701</v>
      </c>
      <c r="P89" s="21">
        <v>0.20035657083422101</v>
      </c>
      <c r="Q89" s="21">
        <v>0.25159661167068098</v>
      </c>
      <c r="R89" s="22"/>
    </row>
    <row r="90" spans="1:18" ht="42.75" x14ac:dyDescent="0.25">
      <c r="A90" s="20" t="s">
        <v>485</v>
      </c>
      <c r="B90" s="20" t="s">
        <v>510</v>
      </c>
      <c r="C90" s="21">
        <v>6.0472245647862299E-2</v>
      </c>
      <c r="D90" s="21">
        <v>5.2901032412964601E-2</v>
      </c>
      <c r="E90" s="21">
        <v>6.9048054186511401E-2</v>
      </c>
      <c r="F90" s="22"/>
      <c r="G90" s="21">
        <v>6.3022585600539305E-2</v>
      </c>
      <c r="H90" s="21">
        <v>5.2348558165676899E-2</v>
      </c>
      <c r="I90" s="21">
        <v>7.5699221121288005E-2</v>
      </c>
      <c r="J90" s="22"/>
      <c r="K90" s="21">
        <v>5.9238510507785003E-2</v>
      </c>
      <c r="L90" s="21">
        <v>4.7358894960475101E-2</v>
      </c>
      <c r="M90" s="21">
        <v>7.3866976787994199E-2</v>
      </c>
      <c r="N90" s="22"/>
      <c r="O90" s="21">
        <v>5.8387524181789399E-2</v>
      </c>
      <c r="P90" s="21">
        <v>4.4540079514193101E-2</v>
      </c>
      <c r="Q90" s="21">
        <v>7.6196788285588998E-2</v>
      </c>
      <c r="R90" s="22"/>
    </row>
    <row r="91" spans="1:18" ht="57" x14ac:dyDescent="0.25">
      <c r="A91" s="20" t="s">
        <v>485</v>
      </c>
      <c r="B91" s="20" t="s">
        <v>511</v>
      </c>
      <c r="C91" s="21">
        <v>0.41298979147651899</v>
      </c>
      <c r="D91" s="21">
        <v>0.39824311347067098</v>
      </c>
      <c r="E91" s="21">
        <v>0.427894239813847</v>
      </c>
      <c r="F91" s="22"/>
      <c r="G91" s="21">
        <v>0.43374252205311098</v>
      </c>
      <c r="H91" s="21">
        <v>0.41183259108582998</v>
      </c>
      <c r="I91" s="21">
        <v>0.45591455204957798</v>
      </c>
      <c r="J91" s="22"/>
      <c r="K91" s="21">
        <v>0.41215359416778302</v>
      </c>
      <c r="L91" s="21">
        <v>0.38947802274605398</v>
      </c>
      <c r="M91" s="21">
        <v>0.43520826064346102</v>
      </c>
      <c r="N91" s="22"/>
      <c r="O91" s="21">
        <v>0.37860004677256298</v>
      </c>
      <c r="P91" s="21">
        <v>0.35068811211779399</v>
      </c>
      <c r="Q91" s="21">
        <v>0.40733986760487101</v>
      </c>
      <c r="R91" s="22"/>
    </row>
    <row r="92" spans="1:18" ht="57" x14ac:dyDescent="0.25">
      <c r="A92" s="20" t="s">
        <v>485</v>
      </c>
      <c r="B92" s="20" t="s">
        <v>512</v>
      </c>
      <c r="C92" s="21">
        <v>0.22421040397883599</v>
      </c>
      <c r="D92" s="21">
        <v>0.21178179680276901</v>
      </c>
      <c r="E92" s="21">
        <v>0.23714894755860499</v>
      </c>
      <c r="F92" s="22"/>
      <c r="G92" s="21">
        <v>0.192446067358299</v>
      </c>
      <c r="H92" s="21">
        <v>0.17594212326053099</v>
      </c>
      <c r="I92" s="21">
        <v>0.21010342248210701</v>
      </c>
      <c r="J92" s="22"/>
      <c r="K92" s="21">
        <v>0.23520341374276699</v>
      </c>
      <c r="L92" s="21">
        <v>0.216361996223669</v>
      </c>
      <c r="M92" s="21">
        <v>0.25515136507491898</v>
      </c>
      <c r="N92" s="22"/>
      <c r="O92" s="21">
        <v>0.25845592496006398</v>
      </c>
      <c r="P92" s="21">
        <v>0.23079442641714701</v>
      </c>
      <c r="Q92" s="21">
        <v>0.28819062846264398</v>
      </c>
      <c r="R92" s="22"/>
    </row>
    <row r="93" spans="1:18" ht="28.5" x14ac:dyDescent="0.25">
      <c r="A93" s="20" t="s">
        <v>485</v>
      </c>
      <c r="B93" s="20" t="s">
        <v>513</v>
      </c>
      <c r="C93" s="21">
        <v>3.7394494158377901E-2</v>
      </c>
      <c r="D93" s="21">
        <v>3.2234372938452403E-2</v>
      </c>
      <c r="E93" s="21">
        <v>4.33436583339223E-2</v>
      </c>
      <c r="F93" s="22"/>
      <c r="G93" s="21">
        <v>4.0415160024045202E-2</v>
      </c>
      <c r="H93" s="21">
        <v>3.2438978060163701E-2</v>
      </c>
      <c r="I93" s="21">
        <v>5.0250690765283199E-2</v>
      </c>
      <c r="J93" s="22"/>
      <c r="K93" s="21">
        <v>3.4930305194160599E-2</v>
      </c>
      <c r="L93" s="21">
        <v>2.7600356428081799E-2</v>
      </c>
      <c r="M93" s="21">
        <v>4.4118579894638299E-2</v>
      </c>
      <c r="N93" s="22"/>
      <c r="O93" s="21">
        <v>3.6824364381960302E-2</v>
      </c>
      <c r="P93" s="21">
        <v>2.7531926035316099E-2</v>
      </c>
      <c r="Q93" s="21">
        <v>4.9094802972164203E-2</v>
      </c>
      <c r="R93" s="22"/>
    </row>
    <row r="94" spans="1:18" ht="71.25" x14ac:dyDescent="0.25">
      <c r="A94" s="20" t="s">
        <v>485</v>
      </c>
      <c r="B94" s="20" t="s">
        <v>514</v>
      </c>
      <c r="C94" s="21">
        <v>6.5873531703429999E-3</v>
      </c>
      <c r="D94" s="21">
        <v>4.7242907608229003E-3</v>
      </c>
      <c r="E94" s="21">
        <v>9.1783538914779004E-3</v>
      </c>
      <c r="F94" s="22"/>
      <c r="G94" s="21">
        <v>8.2746911696377993E-3</v>
      </c>
      <c r="H94" s="21">
        <v>5.1037119578883003E-3</v>
      </c>
      <c r="I94" s="21">
        <v>1.33893121083684E-2</v>
      </c>
      <c r="J94" s="22"/>
      <c r="K94" s="21">
        <v>6.8605331724498004E-3</v>
      </c>
      <c r="L94" s="21">
        <v>4.0541487204660996E-3</v>
      </c>
      <c r="M94" s="21">
        <v>1.15869669847018E-2</v>
      </c>
      <c r="N94" s="22"/>
      <c r="O94" s="21">
        <v>3.1452314713332E-3</v>
      </c>
      <c r="P94" s="21">
        <v>1.5186440352968999E-3</v>
      </c>
      <c r="Q94" s="21">
        <v>6.5026760172621004E-3</v>
      </c>
      <c r="R94" s="22"/>
    </row>
    <row r="95" spans="1:18" ht="28.5" x14ac:dyDescent="0.25">
      <c r="A95" s="20" t="s">
        <v>485</v>
      </c>
      <c r="B95" s="20" t="s">
        <v>515</v>
      </c>
      <c r="C95" s="21">
        <v>5.9350364756527996E-3</v>
      </c>
      <c r="D95" s="21">
        <v>4.2183886367209997E-3</v>
      </c>
      <c r="E95" s="21">
        <v>8.3444098816493999E-3</v>
      </c>
      <c r="F95" s="22"/>
      <c r="G95" s="21">
        <v>1.7077199334942E-3</v>
      </c>
      <c r="H95" s="21">
        <v>6.4894220322910001E-4</v>
      </c>
      <c r="I95" s="21">
        <v>4.4861854123582996E-3</v>
      </c>
      <c r="J95" s="22"/>
      <c r="K95" s="21">
        <v>5.4209941015002996E-3</v>
      </c>
      <c r="L95" s="21">
        <v>2.9833610952548001E-3</v>
      </c>
      <c r="M95" s="21">
        <v>9.8307199976240007E-3</v>
      </c>
      <c r="N95" s="22"/>
      <c r="O95" s="21">
        <v>1.42360659265533E-2</v>
      </c>
      <c r="P95" s="21">
        <v>8.9260306675432999E-3</v>
      </c>
      <c r="Q95" s="21">
        <v>2.2632866270825301E-2</v>
      </c>
      <c r="R95" s="22"/>
    </row>
    <row r="96" spans="1:18" ht="42.75" x14ac:dyDescent="0.25">
      <c r="A96" s="20" t="s">
        <v>485</v>
      </c>
      <c r="B96" s="20" t="s">
        <v>516</v>
      </c>
      <c r="C96" s="21">
        <v>3.9039947740795002E-3</v>
      </c>
      <c r="D96" s="21">
        <v>2.3831701089455999E-3</v>
      </c>
      <c r="E96" s="21">
        <v>6.3891211082333001E-3</v>
      </c>
      <c r="F96" s="22"/>
      <c r="G96" s="21">
        <v>4.0033491066692999E-3</v>
      </c>
      <c r="H96" s="21">
        <v>1.6184762739354999E-3</v>
      </c>
      <c r="I96" s="21">
        <v>9.8676698597657993E-3</v>
      </c>
      <c r="J96" s="22"/>
      <c r="K96" s="21">
        <v>2.5499453608926999E-3</v>
      </c>
      <c r="L96" s="21">
        <v>1.0974907345858E-3</v>
      </c>
      <c r="M96" s="21">
        <v>5.9132461936887998E-3</v>
      </c>
      <c r="N96" s="22"/>
      <c r="O96" s="21">
        <v>6.2956619043926998E-3</v>
      </c>
      <c r="P96" s="21">
        <v>3.0342120555563999E-3</v>
      </c>
      <c r="Q96" s="21">
        <v>1.30170448416265E-2</v>
      </c>
      <c r="R96" s="22"/>
    </row>
    <row r="97" spans="1:18" x14ac:dyDescent="0.25">
      <c r="A97" s="20" t="s">
        <v>485</v>
      </c>
      <c r="B97" s="20" t="s">
        <v>517</v>
      </c>
      <c r="C97" s="21">
        <v>4.6762278134619001E-3</v>
      </c>
      <c r="D97" s="21">
        <v>3.1192476227E-3</v>
      </c>
      <c r="E97" s="21">
        <v>7.0049174800622003E-3</v>
      </c>
      <c r="F97" s="22"/>
      <c r="G97" s="21">
        <v>5.2111702378625996E-3</v>
      </c>
      <c r="H97" s="21">
        <v>2.9076222204594999E-3</v>
      </c>
      <c r="I97" s="21">
        <v>9.3226285810643003E-3</v>
      </c>
      <c r="J97" s="22"/>
      <c r="K97" s="21">
        <v>4.0940761579639998E-3</v>
      </c>
      <c r="L97" s="21">
        <v>2.0946933696800001E-3</v>
      </c>
      <c r="M97" s="21">
        <v>7.9865941957273003E-3</v>
      </c>
      <c r="N97" s="22"/>
      <c r="O97" s="21">
        <v>4.8512536871927001E-3</v>
      </c>
      <c r="P97" s="21">
        <v>1.9021911147589E-3</v>
      </c>
      <c r="Q97" s="21">
        <v>1.23159793549834E-2</v>
      </c>
      <c r="R97" s="22"/>
    </row>
    <row r="98" spans="1:18" x14ac:dyDescent="0.25">
      <c r="A98" s="20" t="s">
        <v>485</v>
      </c>
      <c r="B98" s="20" t="s">
        <v>518</v>
      </c>
      <c r="C98" s="21">
        <v>7.3635516213210999E-3</v>
      </c>
      <c r="D98" s="21">
        <v>5.4368810983671002E-3</v>
      </c>
      <c r="E98" s="21">
        <v>9.9661358002980996E-3</v>
      </c>
      <c r="F98" s="22"/>
      <c r="G98" s="21">
        <v>3.4816169813814998E-3</v>
      </c>
      <c r="H98" s="21">
        <v>1.9680953006485E-3</v>
      </c>
      <c r="I98" s="21">
        <v>6.1519056248400998E-3</v>
      </c>
      <c r="J98" s="22"/>
      <c r="K98" s="21">
        <v>8.9063932029982001E-3</v>
      </c>
      <c r="L98" s="21">
        <v>5.7981043483503001E-3</v>
      </c>
      <c r="M98" s="21">
        <v>1.36581041566829E-2</v>
      </c>
      <c r="N98" s="22"/>
      <c r="O98" s="21">
        <v>1.11711861967927E-2</v>
      </c>
      <c r="P98" s="21">
        <v>6.5565036480263999E-3</v>
      </c>
      <c r="Q98" s="21">
        <v>1.89718074004873E-2</v>
      </c>
      <c r="R98" s="22"/>
    </row>
    <row r="99" spans="1:18" x14ac:dyDescent="0.25">
      <c r="A99" s="20" t="s">
        <v>485</v>
      </c>
      <c r="B99" s="20" t="s">
        <v>519</v>
      </c>
      <c r="C99" s="21">
        <v>2.1058282809862001E-3</v>
      </c>
      <c r="D99" s="21">
        <v>1.0678656375607001E-3</v>
      </c>
      <c r="E99" s="21">
        <v>4.1484980532070998E-3</v>
      </c>
      <c r="F99" s="22"/>
      <c r="G99" s="21">
        <v>2.7543445686943001E-3</v>
      </c>
      <c r="H99" s="21">
        <v>1.3398061505214001E-3</v>
      </c>
      <c r="I99" s="21">
        <v>5.6538670858940002E-3</v>
      </c>
      <c r="J99" s="22"/>
      <c r="K99" s="21">
        <v>1.1523744208792E-3</v>
      </c>
      <c r="L99" s="21">
        <v>3.2470114490499999E-4</v>
      </c>
      <c r="M99" s="21">
        <v>4.0811993469732997E-3</v>
      </c>
      <c r="N99" s="22"/>
      <c r="O99" s="21">
        <v>2.7870434294894001E-3</v>
      </c>
      <c r="P99" s="21">
        <v>4.5788956668610002E-4</v>
      </c>
      <c r="Q99" s="21">
        <v>1.6765218883354801E-2</v>
      </c>
      <c r="R99" s="24" t="s">
        <v>501</v>
      </c>
    </row>
    <row r="100" spans="1:18" x14ac:dyDescent="0.25">
      <c r="A100" s="20" t="s">
        <v>485</v>
      </c>
      <c r="B100" s="20" t="s">
        <v>520</v>
      </c>
      <c r="C100" s="21">
        <v>6.5941385962120004E-4</v>
      </c>
      <c r="D100" s="21">
        <v>3.510564154567E-4</v>
      </c>
      <c r="E100" s="21">
        <v>1.2382877396129E-3</v>
      </c>
      <c r="F100" s="22"/>
      <c r="G100" s="21">
        <v>1.1320862895312E-3</v>
      </c>
      <c r="H100" s="21">
        <v>5.0144214798240004E-4</v>
      </c>
      <c r="I100" s="21">
        <v>2.5538402974559999E-3</v>
      </c>
      <c r="J100" s="22"/>
      <c r="K100" s="21">
        <v>4.149427814915E-4</v>
      </c>
      <c r="L100" s="21">
        <v>1.2963025098419999E-4</v>
      </c>
      <c r="M100" s="21">
        <v>1.3273864937796E-3</v>
      </c>
      <c r="N100" s="22"/>
      <c r="O100" s="21">
        <v>3.0298206452220001E-4</v>
      </c>
      <c r="P100" s="21">
        <v>4.2466628134726202E-5</v>
      </c>
      <c r="Q100" s="21">
        <v>2.1582041145941002E-3</v>
      </c>
      <c r="R100" s="22"/>
    </row>
    <row r="101" spans="1:18" x14ac:dyDescent="0.25">
      <c r="A101" s="17" t="s">
        <v>486</v>
      </c>
      <c r="B101" s="17" t="s">
        <v>509</v>
      </c>
      <c r="C101" s="18">
        <v>0.165248877957579</v>
      </c>
      <c r="D101" s="18">
        <v>0.14153693031529299</v>
      </c>
      <c r="E101" s="18">
        <v>0.19204465295065201</v>
      </c>
      <c r="F101" s="19"/>
      <c r="G101" s="18">
        <v>0.184629073042027</v>
      </c>
      <c r="H101" s="18">
        <v>0.14724065258160299</v>
      </c>
      <c r="I101" s="18">
        <v>0.228962350277545</v>
      </c>
      <c r="J101" s="19"/>
      <c r="K101" s="18">
        <v>0.153082821786448</v>
      </c>
      <c r="L101" s="18">
        <v>0.120306539885771</v>
      </c>
      <c r="M101" s="18">
        <v>0.192831280250405</v>
      </c>
      <c r="N101" s="19"/>
      <c r="O101" s="18">
        <v>0.13025291196100899</v>
      </c>
      <c r="P101" s="18">
        <v>8.24169750882979E-2</v>
      </c>
      <c r="Q101" s="18">
        <v>0.19980761272485301</v>
      </c>
      <c r="R101" s="24" t="s">
        <v>501</v>
      </c>
    </row>
    <row r="102" spans="1:18" ht="42.75" x14ac:dyDescent="0.25">
      <c r="A102" s="17" t="s">
        <v>486</v>
      </c>
      <c r="B102" s="17" t="s">
        <v>510</v>
      </c>
      <c r="C102" s="18">
        <v>5.3616805823478199E-2</v>
      </c>
      <c r="D102" s="18">
        <v>3.9909380964401997E-2</v>
      </c>
      <c r="E102" s="18">
        <v>7.1680732632924904E-2</v>
      </c>
      <c r="F102" s="19"/>
      <c r="G102" s="18">
        <v>4.97089670111414E-2</v>
      </c>
      <c r="H102" s="18">
        <v>3.3818693976948103E-2</v>
      </c>
      <c r="I102" s="18">
        <v>7.2505252824492702E-2</v>
      </c>
      <c r="J102" s="19"/>
      <c r="K102" s="18">
        <v>5.4442850352062998E-2</v>
      </c>
      <c r="L102" s="18">
        <v>3.2930969381485098E-2</v>
      </c>
      <c r="M102" s="18">
        <v>8.8718028538468705E-2</v>
      </c>
      <c r="N102" s="19"/>
      <c r="O102" s="18">
        <v>6.5747110637883105E-2</v>
      </c>
      <c r="P102" s="18">
        <v>3.0115337135170901E-2</v>
      </c>
      <c r="Q102" s="18">
        <v>0.13755823269616699</v>
      </c>
      <c r="R102" s="24" t="s">
        <v>501</v>
      </c>
    </row>
    <row r="103" spans="1:18" ht="57" x14ac:dyDescent="0.25">
      <c r="A103" s="17" t="s">
        <v>486</v>
      </c>
      <c r="B103" s="17" t="s">
        <v>511</v>
      </c>
      <c r="C103" s="18">
        <v>0.48577737115471198</v>
      </c>
      <c r="D103" s="18">
        <v>0.45038355366529798</v>
      </c>
      <c r="E103" s="18">
        <v>0.52131441737447104</v>
      </c>
      <c r="F103" s="19"/>
      <c r="G103" s="18">
        <v>0.48138379282655303</v>
      </c>
      <c r="H103" s="18">
        <v>0.43526244302893602</v>
      </c>
      <c r="I103" s="18">
        <v>0.52782457963109597</v>
      </c>
      <c r="J103" s="19"/>
      <c r="K103" s="18">
        <v>0.48505394290179199</v>
      </c>
      <c r="L103" s="18">
        <v>0.43391477261252198</v>
      </c>
      <c r="M103" s="18">
        <v>0.53650801728289499</v>
      </c>
      <c r="N103" s="19"/>
      <c r="O103" s="18">
        <v>0.50456716310948002</v>
      </c>
      <c r="P103" s="18">
        <v>0.41868481947339498</v>
      </c>
      <c r="Q103" s="18">
        <v>0.59018083638100005</v>
      </c>
      <c r="R103" s="19"/>
    </row>
    <row r="104" spans="1:18" ht="57" x14ac:dyDescent="0.25">
      <c r="A104" s="17" t="s">
        <v>486</v>
      </c>
      <c r="B104" s="17" t="s">
        <v>512</v>
      </c>
      <c r="C104" s="18">
        <v>0.24398924955672199</v>
      </c>
      <c r="D104" s="18">
        <v>0.211066912308602</v>
      </c>
      <c r="E104" s="18">
        <v>0.28022283308551998</v>
      </c>
      <c r="F104" s="19"/>
      <c r="G104" s="18">
        <v>0.210155612175324</v>
      </c>
      <c r="H104" s="18">
        <v>0.169319858757667</v>
      </c>
      <c r="I104" s="18">
        <v>0.25778364566870898</v>
      </c>
      <c r="J104" s="19"/>
      <c r="K104" s="18">
        <v>0.272094021410755</v>
      </c>
      <c r="L104" s="18">
        <v>0.22510335504502799</v>
      </c>
      <c r="M104" s="18">
        <v>0.32478265530591399</v>
      </c>
      <c r="N104" s="19"/>
      <c r="O104" s="18">
        <v>0.283676870958469</v>
      </c>
      <c r="P104" s="18">
        <v>0.211988217397857</v>
      </c>
      <c r="Q104" s="18">
        <v>0.368278600803574</v>
      </c>
      <c r="R104" s="19"/>
    </row>
    <row r="105" spans="1:18" ht="28.5" x14ac:dyDescent="0.25">
      <c r="A105" s="17" t="s">
        <v>486</v>
      </c>
      <c r="B105" s="17" t="s">
        <v>513</v>
      </c>
      <c r="C105" s="18">
        <v>3.7913270164168497E-2</v>
      </c>
      <c r="D105" s="18">
        <v>1.8671509555529799E-2</v>
      </c>
      <c r="E105" s="18">
        <v>7.5459666427052E-2</v>
      </c>
      <c r="F105" s="24" t="s">
        <v>501</v>
      </c>
      <c r="G105" s="18">
        <v>5.8516568695912E-2</v>
      </c>
      <c r="H105" s="18">
        <v>2.8002770982423899E-2</v>
      </c>
      <c r="I105" s="18">
        <v>0.118235758543216</v>
      </c>
      <c r="J105" s="24" t="s">
        <v>501</v>
      </c>
      <c r="K105" s="18">
        <v>2.5206673364977301E-2</v>
      </c>
      <c r="L105" s="18">
        <v>1.0655991241609101E-2</v>
      </c>
      <c r="M105" s="18">
        <v>5.8452321310274197E-2</v>
      </c>
      <c r="N105" s="24" t="s">
        <v>501</v>
      </c>
      <c r="O105" s="18">
        <v>0</v>
      </c>
      <c r="P105" s="19"/>
      <c r="Q105" s="19"/>
      <c r="R105" s="19"/>
    </row>
    <row r="106" spans="1:18" ht="71.25" x14ac:dyDescent="0.25">
      <c r="A106" s="17" t="s">
        <v>486</v>
      </c>
      <c r="B106" s="17" t="s">
        <v>514</v>
      </c>
      <c r="C106" s="18">
        <v>1.4817257241740001E-4</v>
      </c>
      <c r="D106" s="18">
        <v>2.07535984984069E-5</v>
      </c>
      <c r="E106" s="18">
        <v>1.0570672236459001E-3</v>
      </c>
      <c r="F106" s="19"/>
      <c r="G106" s="18">
        <v>0</v>
      </c>
      <c r="H106" s="19"/>
      <c r="I106" s="19"/>
      <c r="J106" s="19"/>
      <c r="K106" s="18">
        <v>3.7451545464670002E-4</v>
      </c>
      <c r="L106" s="18">
        <v>5.24165847033722E-5</v>
      </c>
      <c r="M106" s="18">
        <v>2.6706192606740001E-3</v>
      </c>
      <c r="N106" s="19"/>
      <c r="O106" s="18">
        <v>0</v>
      </c>
      <c r="P106" s="19"/>
      <c r="Q106" s="19"/>
      <c r="R106" s="19"/>
    </row>
    <row r="107" spans="1:18" ht="28.5" x14ac:dyDescent="0.25">
      <c r="A107" s="17" t="s">
        <v>486</v>
      </c>
      <c r="B107" s="17" t="s">
        <v>515</v>
      </c>
      <c r="C107" s="18">
        <v>2.0751377163767E-3</v>
      </c>
      <c r="D107" s="18">
        <v>3.711407122167E-4</v>
      </c>
      <c r="E107" s="18">
        <v>1.1512497112288401E-2</v>
      </c>
      <c r="F107" s="24" t="s">
        <v>501</v>
      </c>
      <c r="G107" s="18">
        <v>3.76922249185E-3</v>
      </c>
      <c r="H107" s="18">
        <v>5.2351424120070003E-4</v>
      </c>
      <c r="I107" s="18">
        <v>2.6602231334839601E-2</v>
      </c>
      <c r="J107" s="24" t="s">
        <v>501</v>
      </c>
      <c r="K107" s="18">
        <v>6.9610475162020001E-4</v>
      </c>
      <c r="L107" s="18">
        <v>9.6658594257720298E-5</v>
      </c>
      <c r="M107" s="18">
        <v>4.9945577273125003E-3</v>
      </c>
      <c r="N107" s="19"/>
      <c r="O107" s="18">
        <v>0</v>
      </c>
      <c r="P107" s="19"/>
      <c r="Q107" s="19"/>
      <c r="R107" s="19"/>
    </row>
    <row r="108" spans="1:18" ht="42.75" x14ac:dyDescent="0.25">
      <c r="A108" s="17" t="s">
        <v>486</v>
      </c>
      <c r="B108" s="17" t="s">
        <v>516</v>
      </c>
      <c r="C108" s="18">
        <v>1.5749185083858001E-3</v>
      </c>
      <c r="D108" s="18">
        <v>5.8393921438430003E-4</v>
      </c>
      <c r="E108" s="18">
        <v>4.2405124732247E-3</v>
      </c>
      <c r="F108" s="19"/>
      <c r="G108" s="18">
        <v>0</v>
      </c>
      <c r="H108" s="19"/>
      <c r="I108" s="19"/>
      <c r="J108" s="19"/>
      <c r="K108" s="18">
        <v>2.4118517065703001E-3</v>
      </c>
      <c r="L108" s="18">
        <v>5.9990443938479998E-4</v>
      </c>
      <c r="M108" s="18">
        <v>9.6437820063209993E-3</v>
      </c>
      <c r="N108" s="19"/>
      <c r="O108" s="18">
        <v>4.8919741038374997E-3</v>
      </c>
      <c r="P108" s="18">
        <v>1.2141200056689E-3</v>
      </c>
      <c r="Q108" s="18">
        <v>1.9493468057677699E-2</v>
      </c>
      <c r="R108" s="24" t="s">
        <v>501</v>
      </c>
    </row>
    <row r="109" spans="1:18" x14ac:dyDescent="0.25">
      <c r="A109" s="17" t="s">
        <v>486</v>
      </c>
      <c r="B109" s="17" t="s">
        <v>517</v>
      </c>
      <c r="C109" s="18">
        <v>6.3592383024922003E-3</v>
      </c>
      <c r="D109" s="18">
        <v>3.7675235660674E-3</v>
      </c>
      <c r="E109" s="18">
        <v>1.07146428700829E-2</v>
      </c>
      <c r="F109" s="19"/>
      <c r="G109" s="18">
        <v>8.5238386970619001E-3</v>
      </c>
      <c r="H109" s="18">
        <v>4.6330129757060001E-3</v>
      </c>
      <c r="I109" s="18">
        <v>1.56308856799834E-2</v>
      </c>
      <c r="J109" s="19"/>
      <c r="K109" s="18">
        <v>3.2127932254996001E-3</v>
      </c>
      <c r="L109" s="18">
        <v>9.1365967711600003E-4</v>
      </c>
      <c r="M109" s="18">
        <v>1.1232422219965401E-2</v>
      </c>
      <c r="N109" s="19"/>
      <c r="O109" s="18">
        <v>8.0245626323550995E-3</v>
      </c>
      <c r="P109" s="18">
        <v>1.8003784690046E-3</v>
      </c>
      <c r="Q109" s="18">
        <v>3.5011960197991202E-2</v>
      </c>
      <c r="R109" s="24" t="s">
        <v>501</v>
      </c>
    </row>
    <row r="110" spans="1:18" x14ac:dyDescent="0.25">
      <c r="A110" s="17" t="s">
        <v>486</v>
      </c>
      <c r="B110" s="17" t="s">
        <v>518</v>
      </c>
      <c r="C110" s="18">
        <v>2.3270632293434E-3</v>
      </c>
      <c r="D110" s="18">
        <v>8.2040249826489996E-4</v>
      </c>
      <c r="E110" s="18">
        <v>6.5824624515146996E-3</v>
      </c>
      <c r="F110" s="19"/>
      <c r="G110" s="18">
        <v>1.4812016398715001E-3</v>
      </c>
      <c r="H110" s="18">
        <v>4.4718743305420002E-4</v>
      </c>
      <c r="I110" s="18">
        <v>4.8944195501773998E-3</v>
      </c>
      <c r="J110" s="19"/>
      <c r="K110" s="18">
        <v>3.1835941792665002E-3</v>
      </c>
      <c r="L110" s="18">
        <v>5.6870454407330004E-4</v>
      </c>
      <c r="M110" s="18">
        <v>1.7609835603188101E-2</v>
      </c>
      <c r="N110" s="24" t="s">
        <v>501</v>
      </c>
      <c r="O110" s="18">
        <v>2.8394065969669E-3</v>
      </c>
      <c r="P110" s="18">
        <v>3.8999862058770001E-4</v>
      </c>
      <c r="Q110" s="18">
        <v>2.0359137389112599E-2</v>
      </c>
      <c r="R110" s="24" t="s">
        <v>501</v>
      </c>
    </row>
    <row r="111" spans="1:18" x14ac:dyDescent="0.25">
      <c r="A111" s="17" t="s">
        <v>486</v>
      </c>
      <c r="B111" s="17" t="s">
        <v>519</v>
      </c>
      <c r="C111" s="18">
        <v>6.4016108789649996E-4</v>
      </c>
      <c r="D111" s="18">
        <v>2.1701284324929999E-4</v>
      </c>
      <c r="E111" s="18">
        <v>1.8868390096010001E-3</v>
      </c>
      <c r="F111" s="19"/>
      <c r="G111" s="18">
        <v>1.141153706936E-3</v>
      </c>
      <c r="H111" s="18">
        <v>3.3194824454519999E-4</v>
      </c>
      <c r="I111" s="18">
        <v>3.9152704706386003E-3</v>
      </c>
      <c r="J111" s="19"/>
      <c r="K111" s="18">
        <v>2.40830866362E-4</v>
      </c>
      <c r="L111" s="18">
        <v>3.3570960808941698E-5</v>
      </c>
      <c r="M111" s="18">
        <v>1.7254610011855E-3</v>
      </c>
      <c r="N111" s="19"/>
      <c r="O111" s="18">
        <v>0</v>
      </c>
      <c r="P111" s="19"/>
      <c r="Q111" s="19"/>
      <c r="R111" s="19"/>
    </row>
    <row r="112" spans="1:18" x14ac:dyDescent="0.25">
      <c r="A112" s="17" t="s">
        <v>486</v>
      </c>
      <c r="B112" s="17" t="s">
        <v>520</v>
      </c>
      <c r="C112" s="18">
        <v>3.297339264278E-4</v>
      </c>
      <c r="D112" s="18">
        <v>4.6096664063077199E-5</v>
      </c>
      <c r="E112" s="18">
        <v>2.3545094899072002E-3</v>
      </c>
      <c r="F112" s="19"/>
      <c r="G112" s="18">
        <v>6.9056971332260002E-4</v>
      </c>
      <c r="H112" s="18">
        <v>9.63168891229818E-5</v>
      </c>
      <c r="I112" s="18">
        <v>4.9331357727237998E-3</v>
      </c>
      <c r="J112" s="19"/>
      <c r="K112" s="18">
        <v>0</v>
      </c>
      <c r="L112" s="19"/>
      <c r="M112" s="19"/>
      <c r="N112" s="19"/>
      <c r="O112" s="18">
        <v>0</v>
      </c>
      <c r="P112" s="19"/>
      <c r="Q112" s="19"/>
      <c r="R112" s="19"/>
    </row>
    <row r="113" spans="1:18" x14ac:dyDescent="0.25">
      <c r="A113" s="20" t="s">
        <v>487</v>
      </c>
      <c r="B113" s="20" t="s">
        <v>509</v>
      </c>
      <c r="C113" s="21">
        <v>0.16396448470628999</v>
      </c>
      <c r="D113" s="21">
        <v>0.14038955047040599</v>
      </c>
      <c r="E113" s="21">
        <v>0.190620365681412</v>
      </c>
      <c r="F113" s="22"/>
      <c r="G113" s="21">
        <v>0.182475530178381</v>
      </c>
      <c r="H113" s="21">
        <v>0.150017457152294</v>
      </c>
      <c r="I113" s="21">
        <v>0.22013748455974599</v>
      </c>
      <c r="J113" s="22"/>
      <c r="K113" s="21">
        <v>0.14302582051924501</v>
      </c>
      <c r="L113" s="21">
        <v>0.107624484110041</v>
      </c>
      <c r="M113" s="21">
        <v>0.187623536534436</v>
      </c>
      <c r="N113" s="22"/>
      <c r="O113" s="21">
        <v>0.13025225963297599</v>
      </c>
      <c r="P113" s="21">
        <v>8.5102065465936294E-2</v>
      </c>
      <c r="Q113" s="21">
        <v>0.19427009177750701</v>
      </c>
      <c r="R113" s="22"/>
    </row>
    <row r="114" spans="1:18" ht="42.75" x14ac:dyDescent="0.25">
      <c r="A114" s="20" t="s">
        <v>487</v>
      </c>
      <c r="B114" s="20" t="s">
        <v>510</v>
      </c>
      <c r="C114" s="21">
        <v>4.2025715041026999E-2</v>
      </c>
      <c r="D114" s="21">
        <v>3.1044097840099202E-2</v>
      </c>
      <c r="E114" s="21">
        <v>5.6664820790714797E-2</v>
      </c>
      <c r="F114" s="22"/>
      <c r="G114" s="21">
        <v>4.4809388849178601E-2</v>
      </c>
      <c r="H114" s="21">
        <v>3.1282039692565301E-2</v>
      </c>
      <c r="I114" s="21">
        <v>6.3801127553166498E-2</v>
      </c>
      <c r="J114" s="22"/>
      <c r="K114" s="21">
        <v>3.3537922700038698E-2</v>
      </c>
      <c r="L114" s="21">
        <v>1.8205524852797701E-2</v>
      </c>
      <c r="M114" s="21">
        <v>6.0980987030895398E-2</v>
      </c>
      <c r="N114" s="22"/>
      <c r="O114" s="21">
        <v>5.6312300389348098E-2</v>
      </c>
      <c r="P114" s="21">
        <v>2.1466206217118599E-2</v>
      </c>
      <c r="Q114" s="21">
        <v>0.139651301271839</v>
      </c>
      <c r="R114" s="24" t="s">
        <v>501</v>
      </c>
    </row>
    <row r="115" spans="1:18" ht="57" x14ac:dyDescent="0.25">
      <c r="A115" s="20" t="s">
        <v>487</v>
      </c>
      <c r="B115" s="20" t="s">
        <v>511</v>
      </c>
      <c r="C115" s="21">
        <v>0.51195036665287796</v>
      </c>
      <c r="D115" s="21">
        <v>0.47603943190644199</v>
      </c>
      <c r="E115" s="21">
        <v>0.54773836415195798</v>
      </c>
      <c r="F115" s="22"/>
      <c r="G115" s="21">
        <v>0.52260434396117195</v>
      </c>
      <c r="H115" s="21">
        <v>0.48018874889708801</v>
      </c>
      <c r="I115" s="21">
        <v>0.56469642258018304</v>
      </c>
      <c r="J115" s="22"/>
      <c r="K115" s="21">
        <v>0.512073328345791</v>
      </c>
      <c r="L115" s="21">
        <v>0.445441091881014</v>
      </c>
      <c r="M115" s="21">
        <v>0.57827922942141796</v>
      </c>
      <c r="N115" s="22"/>
      <c r="O115" s="21">
        <v>0.448411270708368</v>
      </c>
      <c r="P115" s="21">
        <v>0.35797817146449101</v>
      </c>
      <c r="Q115" s="21">
        <v>0.54238963084667102</v>
      </c>
      <c r="R115" s="22"/>
    </row>
    <row r="116" spans="1:18" ht="57" x14ac:dyDescent="0.25">
      <c r="A116" s="20" t="s">
        <v>487</v>
      </c>
      <c r="B116" s="20" t="s">
        <v>512</v>
      </c>
      <c r="C116" s="21">
        <v>0.242436560851161</v>
      </c>
      <c r="D116" s="21">
        <v>0.21404906176410499</v>
      </c>
      <c r="E116" s="21">
        <v>0.273279811113463</v>
      </c>
      <c r="F116" s="22"/>
      <c r="G116" s="21">
        <v>0.211947004264017</v>
      </c>
      <c r="H116" s="21">
        <v>0.17900519360575801</v>
      </c>
      <c r="I116" s="21">
        <v>0.24911157352566901</v>
      </c>
      <c r="J116" s="22"/>
      <c r="K116" s="21">
        <v>0.27136953383212298</v>
      </c>
      <c r="L116" s="21">
        <v>0.219608839685135</v>
      </c>
      <c r="M116" s="21">
        <v>0.33016848926291398</v>
      </c>
      <c r="N116" s="22"/>
      <c r="O116" s="21">
        <v>0.31810349580380398</v>
      </c>
      <c r="P116" s="21">
        <v>0.23010558530841499</v>
      </c>
      <c r="Q116" s="21">
        <v>0.42133704483347001</v>
      </c>
      <c r="R116" s="22"/>
    </row>
    <row r="117" spans="1:18" ht="28.5" x14ac:dyDescent="0.25">
      <c r="A117" s="20" t="s">
        <v>487</v>
      </c>
      <c r="B117" s="20" t="s">
        <v>513</v>
      </c>
      <c r="C117" s="21">
        <v>9.6043820095422002E-3</v>
      </c>
      <c r="D117" s="21">
        <v>4.5033775730047004E-3</v>
      </c>
      <c r="E117" s="21">
        <v>2.0365125852401501E-2</v>
      </c>
      <c r="F117" s="22"/>
      <c r="G117" s="21">
        <v>1.33581878596009E-2</v>
      </c>
      <c r="H117" s="21">
        <v>5.5018517503960997E-3</v>
      </c>
      <c r="I117" s="21">
        <v>3.2071154118454397E-2</v>
      </c>
      <c r="J117" s="22"/>
      <c r="K117" s="21">
        <v>4.7111973683032996E-3</v>
      </c>
      <c r="L117" s="21">
        <v>1.3126551112554001E-3</v>
      </c>
      <c r="M117" s="21">
        <v>1.6761092749978199E-2</v>
      </c>
      <c r="N117" s="22"/>
      <c r="O117" s="21">
        <v>5.1139219986280999E-3</v>
      </c>
      <c r="P117" s="21">
        <v>6.8937023433050001E-4</v>
      </c>
      <c r="Q117" s="21">
        <v>3.6888094595273598E-2</v>
      </c>
      <c r="R117" s="24" t="s">
        <v>501</v>
      </c>
    </row>
    <row r="118" spans="1:18" ht="71.25" x14ac:dyDescent="0.25">
      <c r="A118" s="20" t="s">
        <v>487</v>
      </c>
      <c r="B118" s="20" t="s">
        <v>514</v>
      </c>
      <c r="C118" s="21">
        <v>5.9959208107260005E-4</v>
      </c>
      <c r="D118" s="21">
        <v>8.4110760293909894E-5</v>
      </c>
      <c r="E118" s="21">
        <v>4.2607911940516002E-3</v>
      </c>
      <c r="F118" s="22"/>
      <c r="G118" s="21">
        <v>1.0679020457129999E-3</v>
      </c>
      <c r="H118" s="21">
        <v>1.498432651377E-4</v>
      </c>
      <c r="I118" s="21">
        <v>7.5681422873522001E-3</v>
      </c>
      <c r="J118" s="22"/>
      <c r="K118" s="21">
        <v>0</v>
      </c>
      <c r="L118" s="22"/>
      <c r="M118" s="22"/>
      <c r="N118" s="22"/>
      <c r="O118" s="21">
        <v>0</v>
      </c>
      <c r="P118" s="22"/>
      <c r="Q118" s="22"/>
      <c r="R118" s="22"/>
    </row>
    <row r="119" spans="1:18" ht="28.5" x14ac:dyDescent="0.25">
      <c r="A119" s="20" t="s">
        <v>487</v>
      </c>
      <c r="B119" s="20" t="s">
        <v>515</v>
      </c>
      <c r="C119" s="21">
        <v>1.4034516642106999E-3</v>
      </c>
      <c r="D119" s="21">
        <v>3.351476333654E-4</v>
      </c>
      <c r="E119" s="21">
        <v>5.8570898191752001E-3</v>
      </c>
      <c r="F119" s="22"/>
      <c r="G119" s="21">
        <v>0</v>
      </c>
      <c r="H119" s="22"/>
      <c r="I119" s="22"/>
      <c r="J119" s="22"/>
      <c r="K119" s="21">
        <v>4.0830895973167003E-3</v>
      </c>
      <c r="L119" s="21">
        <v>9.582461999262E-4</v>
      </c>
      <c r="M119" s="21">
        <v>1.7222389007399499E-2</v>
      </c>
      <c r="N119" s="24" t="s">
        <v>501</v>
      </c>
      <c r="O119" s="21">
        <v>0</v>
      </c>
      <c r="P119" s="22"/>
      <c r="Q119" s="22"/>
      <c r="R119" s="22"/>
    </row>
    <row r="120" spans="1:18" ht="42.75" x14ac:dyDescent="0.25">
      <c r="A120" s="20" t="s">
        <v>487</v>
      </c>
      <c r="B120" s="20" t="s">
        <v>516</v>
      </c>
      <c r="C120" s="21">
        <v>1.5358383951502999E-3</v>
      </c>
      <c r="D120" s="21">
        <v>2.7768108659859998E-4</v>
      </c>
      <c r="E120" s="21">
        <v>8.4464716907915998E-3</v>
      </c>
      <c r="F120" s="22"/>
      <c r="G120" s="21">
        <v>3.9122675968470002E-4</v>
      </c>
      <c r="H120" s="21">
        <v>5.45635495763621E-5</v>
      </c>
      <c r="I120" s="21">
        <v>2.7993244575566E-3</v>
      </c>
      <c r="J120" s="22"/>
      <c r="K120" s="21">
        <v>0</v>
      </c>
      <c r="L120" s="22"/>
      <c r="M120" s="22"/>
      <c r="N120" s="22"/>
      <c r="O120" s="21">
        <v>1.3882302308535601E-2</v>
      </c>
      <c r="P120" s="21">
        <v>1.8755847092275001E-3</v>
      </c>
      <c r="Q120" s="21">
        <v>9.5404310778462106E-2</v>
      </c>
      <c r="R120" s="24" t="s">
        <v>501</v>
      </c>
    </row>
    <row r="121" spans="1:18" x14ac:dyDescent="0.25">
      <c r="A121" s="20" t="s">
        <v>487</v>
      </c>
      <c r="B121" s="20" t="s">
        <v>517</v>
      </c>
      <c r="C121" s="21">
        <v>1.67899615071452E-2</v>
      </c>
      <c r="D121" s="21">
        <v>9.2871272925593006E-3</v>
      </c>
      <c r="E121" s="21">
        <v>3.0169562392923E-2</v>
      </c>
      <c r="F121" s="22"/>
      <c r="G121" s="21">
        <v>1.8178847890833801E-2</v>
      </c>
      <c r="H121" s="21">
        <v>8.5173195484581007E-3</v>
      </c>
      <c r="I121" s="21">
        <v>3.8375636529694002E-2</v>
      </c>
      <c r="J121" s="22"/>
      <c r="K121" s="21">
        <v>1.630168368341E-2</v>
      </c>
      <c r="L121" s="21">
        <v>6.5861532732317003E-3</v>
      </c>
      <c r="M121" s="21">
        <v>3.9775199093317101E-2</v>
      </c>
      <c r="N121" s="24" t="s">
        <v>501</v>
      </c>
      <c r="O121" s="21">
        <v>1.0335117927517399E-2</v>
      </c>
      <c r="P121" s="21">
        <v>1.3919848536523001E-3</v>
      </c>
      <c r="Q121" s="21">
        <v>7.2560564036860994E-2</v>
      </c>
      <c r="R121" s="24" t="s">
        <v>501</v>
      </c>
    </row>
    <row r="122" spans="1:18" x14ac:dyDescent="0.25">
      <c r="A122" s="20" t="s">
        <v>487</v>
      </c>
      <c r="B122" s="20" t="s">
        <v>518</v>
      </c>
      <c r="C122" s="21">
        <v>7.0783970798596997E-3</v>
      </c>
      <c r="D122" s="21">
        <v>2.4151752261296999E-3</v>
      </c>
      <c r="E122" s="21">
        <v>2.0559807070861798E-2</v>
      </c>
      <c r="F122" s="22"/>
      <c r="G122" s="21">
        <v>5.1675681914168997E-3</v>
      </c>
      <c r="H122" s="21">
        <v>1.4418503008090001E-3</v>
      </c>
      <c r="I122" s="21">
        <v>1.8343628260212099E-2</v>
      </c>
      <c r="J122" s="24" t="s">
        <v>501</v>
      </c>
      <c r="K122" s="21">
        <v>1.2152160103574301E-2</v>
      </c>
      <c r="L122" s="21">
        <v>2.5464670006810999E-3</v>
      </c>
      <c r="M122" s="21">
        <v>5.5959290475064399E-2</v>
      </c>
      <c r="N122" s="24" t="s">
        <v>501</v>
      </c>
      <c r="O122" s="21">
        <v>0</v>
      </c>
      <c r="P122" s="22"/>
      <c r="Q122" s="22"/>
      <c r="R122" s="22"/>
    </row>
    <row r="123" spans="1:18" x14ac:dyDescent="0.25">
      <c r="A123" s="20" t="s">
        <v>487</v>
      </c>
      <c r="B123" s="20" t="s">
        <v>519</v>
      </c>
      <c r="C123" s="21">
        <v>2.6112500116634999E-3</v>
      </c>
      <c r="D123" s="21">
        <v>8.8245138037280001E-4</v>
      </c>
      <c r="E123" s="21">
        <v>7.7008101418144003E-3</v>
      </c>
      <c r="F123" s="22"/>
      <c r="G123" s="21">
        <v>0</v>
      </c>
      <c r="H123" s="22"/>
      <c r="I123" s="22"/>
      <c r="J123" s="22"/>
      <c r="K123" s="21">
        <v>2.7452638501990999E-3</v>
      </c>
      <c r="L123" s="21">
        <v>4.4210999978429999E-4</v>
      </c>
      <c r="M123" s="21">
        <v>1.68444111505958E-2</v>
      </c>
      <c r="N123" s="24" t="s">
        <v>501</v>
      </c>
      <c r="O123" s="21">
        <v>1.7589331230823398E-2</v>
      </c>
      <c r="P123" s="21">
        <v>4.5256257058815998E-3</v>
      </c>
      <c r="Q123" s="21">
        <v>6.5867679732907303E-2</v>
      </c>
      <c r="R123" s="24" t="s">
        <v>501</v>
      </c>
    </row>
    <row r="124" spans="1:18" x14ac:dyDescent="0.25">
      <c r="A124" s="20" t="s">
        <v>487</v>
      </c>
      <c r="B124" s="20" t="s">
        <v>520</v>
      </c>
      <c r="C124" s="21">
        <v>0</v>
      </c>
      <c r="D124" s="22"/>
      <c r="E124" s="22"/>
      <c r="F124" s="22"/>
      <c r="G124" s="21">
        <v>0</v>
      </c>
      <c r="H124" s="22"/>
      <c r="I124" s="22"/>
      <c r="J124" s="22"/>
      <c r="K124" s="21">
        <v>0</v>
      </c>
      <c r="L124" s="22"/>
      <c r="M124" s="22"/>
      <c r="N124" s="22"/>
      <c r="O124" s="21">
        <v>0</v>
      </c>
      <c r="P124" s="22"/>
      <c r="Q124" s="22"/>
      <c r="R124" s="22"/>
    </row>
    <row r="125" spans="1:18" x14ac:dyDescent="0.25">
      <c r="A125" s="17" t="s">
        <v>488</v>
      </c>
      <c r="B125" s="17" t="s">
        <v>509</v>
      </c>
      <c r="C125" s="18">
        <v>0.13458795551178801</v>
      </c>
      <c r="D125" s="18">
        <v>0.10297904752025</v>
      </c>
      <c r="E125" s="18">
        <v>0.174016890706128</v>
      </c>
      <c r="F125" s="19"/>
      <c r="G125" s="18">
        <v>0.129659961320859</v>
      </c>
      <c r="H125" s="18">
        <v>9.2620707730918198E-2</v>
      </c>
      <c r="I125" s="18">
        <v>0.17859589986525401</v>
      </c>
      <c r="J125" s="19"/>
      <c r="K125" s="18">
        <v>0.13702454306405601</v>
      </c>
      <c r="L125" s="18">
        <v>9.1390226200410804E-2</v>
      </c>
      <c r="M125" s="18">
        <v>0.20041939210701501</v>
      </c>
      <c r="N125" s="19"/>
      <c r="O125" s="18">
        <v>0.14961020761361701</v>
      </c>
      <c r="P125" s="18">
        <v>7.3582955607720796E-2</v>
      </c>
      <c r="Q125" s="18">
        <v>0.280413393902752</v>
      </c>
      <c r="R125" s="24" t="s">
        <v>501</v>
      </c>
    </row>
    <row r="126" spans="1:18" ht="42.75" x14ac:dyDescent="0.25">
      <c r="A126" s="17" t="s">
        <v>488</v>
      </c>
      <c r="B126" s="17" t="s">
        <v>510</v>
      </c>
      <c r="C126" s="18">
        <v>3.6795177063268403E-2</v>
      </c>
      <c r="D126" s="18">
        <v>2.3575116066491E-2</v>
      </c>
      <c r="E126" s="18">
        <v>5.6995833373364897E-2</v>
      </c>
      <c r="F126" s="19"/>
      <c r="G126" s="18">
        <v>2.6852120658592799E-2</v>
      </c>
      <c r="H126" s="18">
        <v>1.34049394583018E-2</v>
      </c>
      <c r="I126" s="18">
        <v>5.3063331491275199E-2</v>
      </c>
      <c r="J126" s="19"/>
      <c r="K126" s="18">
        <v>5.2422508974929699E-2</v>
      </c>
      <c r="L126" s="18">
        <v>2.8547824079725E-2</v>
      </c>
      <c r="M126" s="18">
        <v>9.4325022263570105E-2</v>
      </c>
      <c r="N126" s="24" t="s">
        <v>501</v>
      </c>
      <c r="O126" s="18">
        <v>3.3784734645513598E-2</v>
      </c>
      <c r="P126" s="18">
        <v>1.13881423471997E-2</v>
      </c>
      <c r="Q126" s="18">
        <v>9.5952723352421096E-2</v>
      </c>
      <c r="R126" s="24" t="s">
        <v>501</v>
      </c>
    </row>
    <row r="127" spans="1:18" ht="57" x14ac:dyDescent="0.25">
      <c r="A127" s="17" t="s">
        <v>488</v>
      </c>
      <c r="B127" s="17" t="s">
        <v>511</v>
      </c>
      <c r="C127" s="18">
        <v>0.54747812545132102</v>
      </c>
      <c r="D127" s="18">
        <v>0.49020787522360398</v>
      </c>
      <c r="E127" s="18">
        <v>0.60351826136868703</v>
      </c>
      <c r="F127" s="19"/>
      <c r="G127" s="18">
        <v>0.60448030826143095</v>
      </c>
      <c r="H127" s="18">
        <v>0.54127578708169699</v>
      </c>
      <c r="I127" s="18">
        <v>0.66437611897029902</v>
      </c>
      <c r="J127" s="19"/>
      <c r="K127" s="18">
        <v>0.49602716508953298</v>
      </c>
      <c r="L127" s="18">
        <v>0.40854216981701102</v>
      </c>
      <c r="M127" s="18">
        <v>0.583756106747646</v>
      </c>
      <c r="N127" s="19"/>
      <c r="O127" s="18">
        <v>0.44609477067234898</v>
      </c>
      <c r="P127" s="18">
        <v>0.27896110400866703</v>
      </c>
      <c r="Q127" s="18">
        <v>0.62637493871745498</v>
      </c>
      <c r="R127" s="24" t="s">
        <v>501</v>
      </c>
    </row>
    <row r="128" spans="1:18" ht="57" x14ac:dyDescent="0.25">
      <c r="A128" s="17" t="s">
        <v>488</v>
      </c>
      <c r="B128" s="17" t="s">
        <v>512</v>
      </c>
      <c r="C128" s="18">
        <v>0.24355462685902801</v>
      </c>
      <c r="D128" s="18">
        <v>0.19339045277401901</v>
      </c>
      <c r="E128" s="18">
        <v>0.30186141157357399</v>
      </c>
      <c r="F128" s="19"/>
      <c r="G128" s="18">
        <v>0.190510781656624</v>
      </c>
      <c r="H128" s="18">
        <v>0.146077359655194</v>
      </c>
      <c r="I128" s="18">
        <v>0.24458856666015799</v>
      </c>
      <c r="J128" s="19"/>
      <c r="K128" s="18">
        <v>0.29113131197824399</v>
      </c>
      <c r="L128" s="18">
        <v>0.213550114642721</v>
      </c>
      <c r="M128" s="18">
        <v>0.38316536434663001</v>
      </c>
      <c r="N128" s="19"/>
      <c r="O128" s="18">
        <v>0.338835412304551</v>
      </c>
      <c r="P128" s="18">
        <v>0.18647541063647699</v>
      </c>
      <c r="Q128" s="18">
        <v>0.53397260476258601</v>
      </c>
      <c r="R128" s="24" t="s">
        <v>501</v>
      </c>
    </row>
    <row r="129" spans="1:18" ht="28.5" x14ac:dyDescent="0.25">
      <c r="A129" s="17" t="s">
        <v>488</v>
      </c>
      <c r="B129" s="17" t="s">
        <v>513</v>
      </c>
      <c r="C129" s="18">
        <v>5.4292613440768004E-3</v>
      </c>
      <c r="D129" s="18">
        <v>2.3489346736131002E-3</v>
      </c>
      <c r="E129" s="18">
        <v>1.2498435798216301E-2</v>
      </c>
      <c r="F129" s="19"/>
      <c r="G129" s="18">
        <v>7.9992489183107994E-3</v>
      </c>
      <c r="H129" s="18">
        <v>2.8371595811014002E-3</v>
      </c>
      <c r="I129" s="18">
        <v>2.2343089079022899E-2</v>
      </c>
      <c r="J129" s="19"/>
      <c r="K129" s="18">
        <v>2.7839250124268998E-3</v>
      </c>
      <c r="L129" s="18">
        <v>6.4732428098410004E-4</v>
      </c>
      <c r="M129" s="18">
        <v>1.1888832659891799E-2</v>
      </c>
      <c r="N129" s="19"/>
      <c r="O129" s="18">
        <v>1.8712913667545E-3</v>
      </c>
      <c r="P129" s="18">
        <v>2.428219007655E-4</v>
      </c>
      <c r="Q129" s="18">
        <v>1.4265155782738501E-2</v>
      </c>
      <c r="R129" s="24" t="s">
        <v>501</v>
      </c>
    </row>
    <row r="130" spans="1:18" ht="71.25" x14ac:dyDescent="0.25">
      <c r="A130" s="17" t="s">
        <v>488</v>
      </c>
      <c r="B130" s="17" t="s">
        <v>514</v>
      </c>
      <c r="C130" s="18">
        <v>3.870074848651E-3</v>
      </c>
      <c r="D130" s="18">
        <v>1.2770774992620999E-3</v>
      </c>
      <c r="E130" s="18">
        <v>1.16664323066566E-2</v>
      </c>
      <c r="F130" s="19"/>
      <c r="G130" s="18">
        <v>3.2769309369882998E-3</v>
      </c>
      <c r="H130" s="18">
        <v>1.0027591478623001E-3</v>
      </c>
      <c r="I130" s="18">
        <v>1.0653726300184701E-2</v>
      </c>
      <c r="J130" s="19"/>
      <c r="K130" s="18">
        <v>5.9269846002430002E-4</v>
      </c>
      <c r="L130" s="18">
        <v>8.2010298799527705E-5</v>
      </c>
      <c r="M130" s="18">
        <v>4.2699242877160997E-3</v>
      </c>
      <c r="N130" s="19"/>
      <c r="O130" s="18">
        <v>1.67858438381485E-2</v>
      </c>
      <c r="P130" s="18">
        <v>2.6903816371857E-3</v>
      </c>
      <c r="Q130" s="18">
        <v>9.7509892748575494E-2</v>
      </c>
      <c r="R130" s="24" t="s">
        <v>501</v>
      </c>
    </row>
    <row r="131" spans="1:18" ht="28.5" x14ac:dyDescent="0.25">
      <c r="A131" s="17" t="s">
        <v>488</v>
      </c>
      <c r="B131" s="17" t="s">
        <v>515</v>
      </c>
      <c r="C131" s="18">
        <v>3.3600992422406998E-3</v>
      </c>
      <c r="D131" s="18">
        <v>1.0291024196982001E-3</v>
      </c>
      <c r="E131" s="18">
        <v>1.0913304325314999E-2</v>
      </c>
      <c r="F131" s="19"/>
      <c r="G131" s="18">
        <v>3.5334430611694998E-3</v>
      </c>
      <c r="H131" s="18">
        <v>8.4293792803579999E-4</v>
      </c>
      <c r="I131" s="18">
        <v>1.4685334835335399E-2</v>
      </c>
      <c r="J131" s="19"/>
      <c r="K131" s="18">
        <v>0</v>
      </c>
      <c r="L131" s="19"/>
      <c r="M131" s="19"/>
      <c r="N131" s="19"/>
      <c r="O131" s="18">
        <v>1.3017739559066399E-2</v>
      </c>
      <c r="P131" s="18">
        <v>1.7521603786209E-3</v>
      </c>
      <c r="Q131" s="18">
        <v>9.01728656636126E-2</v>
      </c>
      <c r="R131" s="24" t="s">
        <v>501</v>
      </c>
    </row>
    <row r="132" spans="1:18" ht="42.75" x14ac:dyDescent="0.25">
      <c r="A132" s="17" t="s">
        <v>488</v>
      </c>
      <c r="B132" s="17" t="s">
        <v>516</v>
      </c>
      <c r="C132" s="18">
        <v>4.1671464590844996E-3</v>
      </c>
      <c r="D132" s="18">
        <v>1.2121526092827E-3</v>
      </c>
      <c r="E132" s="18">
        <v>1.42232598494488E-2</v>
      </c>
      <c r="F132" s="19"/>
      <c r="G132" s="18">
        <v>3.7243672767533001E-3</v>
      </c>
      <c r="H132" s="18">
        <v>8.9377870253350004E-4</v>
      </c>
      <c r="I132" s="18">
        <v>1.5381393667605801E-2</v>
      </c>
      <c r="J132" s="24" t="s">
        <v>501</v>
      </c>
      <c r="K132" s="18">
        <v>6.1595242903296002E-3</v>
      </c>
      <c r="L132" s="18">
        <v>8.5674864474100001E-4</v>
      </c>
      <c r="M132" s="18">
        <v>4.2874985307326599E-2</v>
      </c>
      <c r="N132" s="24" t="s">
        <v>501</v>
      </c>
      <c r="O132" s="18">
        <v>0</v>
      </c>
      <c r="P132" s="19"/>
      <c r="Q132" s="19"/>
      <c r="R132" s="19"/>
    </row>
    <row r="133" spans="1:18" x14ac:dyDescent="0.25">
      <c r="A133" s="17" t="s">
        <v>488</v>
      </c>
      <c r="B133" s="17" t="s">
        <v>517</v>
      </c>
      <c r="C133" s="18">
        <v>1.54702274750525E-2</v>
      </c>
      <c r="D133" s="18">
        <v>8.8749172206140006E-3</v>
      </c>
      <c r="E133" s="18">
        <v>2.68340817526285E-2</v>
      </c>
      <c r="F133" s="19"/>
      <c r="G133" s="18">
        <v>2.21488974357998E-2</v>
      </c>
      <c r="H133" s="18">
        <v>1.1364160965700899E-2</v>
      </c>
      <c r="I133" s="18">
        <v>4.27261662510693E-2</v>
      </c>
      <c r="J133" s="19"/>
      <c r="K133" s="18">
        <v>1.0596526838593599E-2</v>
      </c>
      <c r="L133" s="18">
        <v>5.2081502105424003E-3</v>
      </c>
      <c r="M133" s="18">
        <v>2.1439595135540501E-2</v>
      </c>
      <c r="N133" s="19"/>
      <c r="O133" s="18">
        <v>0</v>
      </c>
      <c r="P133" s="19"/>
      <c r="Q133" s="19"/>
      <c r="R133" s="19"/>
    </row>
    <row r="134" spans="1:18" x14ac:dyDescent="0.25">
      <c r="A134" s="17" t="s">
        <v>488</v>
      </c>
      <c r="B134" s="17" t="s">
        <v>518</v>
      </c>
      <c r="C134" s="18">
        <v>4.1206342599148004E-3</v>
      </c>
      <c r="D134" s="18">
        <v>5.7761074921210001E-4</v>
      </c>
      <c r="E134" s="18">
        <v>2.8770688725077001E-2</v>
      </c>
      <c r="F134" s="24" t="s">
        <v>501</v>
      </c>
      <c r="G134" s="18">
        <v>7.8139404734713994E-3</v>
      </c>
      <c r="H134" s="18">
        <v>1.1098695631518E-3</v>
      </c>
      <c r="I134" s="18">
        <v>5.2870002121664997E-2</v>
      </c>
      <c r="J134" s="24" t="s">
        <v>501</v>
      </c>
      <c r="K134" s="18">
        <v>0</v>
      </c>
      <c r="L134" s="19"/>
      <c r="M134" s="19"/>
      <c r="N134" s="19"/>
      <c r="O134" s="18">
        <v>0</v>
      </c>
      <c r="P134" s="19"/>
      <c r="Q134" s="19"/>
      <c r="R134" s="19"/>
    </row>
    <row r="135" spans="1:18" x14ac:dyDescent="0.25">
      <c r="A135" s="17" t="s">
        <v>488</v>
      </c>
      <c r="B135" s="17" t="s">
        <v>519</v>
      </c>
      <c r="C135" s="18">
        <v>1.1666714855758E-3</v>
      </c>
      <c r="D135" s="18">
        <v>1.6247564370440001E-4</v>
      </c>
      <c r="E135" s="18">
        <v>8.3257110770861998E-3</v>
      </c>
      <c r="F135" s="19"/>
      <c r="G135" s="18">
        <v>0</v>
      </c>
      <c r="H135" s="19"/>
      <c r="I135" s="19"/>
      <c r="J135" s="19"/>
      <c r="K135" s="18">
        <v>3.2617962918636001E-3</v>
      </c>
      <c r="L135" s="18">
        <v>4.4356468986260001E-4</v>
      </c>
      <c r="M135" s="18">
        <v>2.35638189186071E-2</v>
      </c>
      <c r="N135" s="24" t="s">
        <v>501</v>
      </c>
      <c r="O135" s="18">
        <v>0</v>
      </c>
      <c r="P135" s="19"/>
      <c r="Q135" s="19"/>
      <c r="R135" s="19"/>
    </row>
    <row r="136" spans="1:18" x14ac:dyDescent="0.25">
      <c r="A136" s="17" t="s">
        <v>488</v>
      </c>
      <c r="B136" s="17" t="s">
        <v>520</v>
      </c>
      <c r="C136" s="18">
        <v>0</v>
      </c>
      <c r="D136" s="19"/>
      <c r="E136" s="19"/>
      <c r="F136" s="19"/>
      <c r="G136" s="18">
        <v>0</v>
      </c>
      <c r="H136" s="19"/>
      <c r="I136" s="19"/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x14ac:dyDescent="0.25">
      <c r="A137" s="20" t="s">
        <v>489</v>
      </c>
      <c r="B137" s="20" t="s">
        <v>509</v>
      </c>
      <c r="C137" s="21">
        <v>0.15247696749641401</v>
      </c>
      <c r="D137" s="21">
        <v>0.13253366615489601</v>
      </c>
      <c r="E137" s="21">
        <v>0.174816501567294</v>
      </c>
      <c r="F137" s="22"/>
      <c r="G137" s="21">
        <v>0.156118146542369</v>
      </c>
      <c r="H137" s="21">
        <v>0.12907897343174099</v>
      </c>
      <c r="I137" s="21">
        <v>0.18760134435329601</v>
      </c>
      <c r="J137" s="22"/>
      <c r="K137" s="21">
        <v>0.16851648111999201</v>
      </c>
      <c r="L137" s="21">
        <v>0.13777898653050799</v>
      </c>
      <c r="M137" s="21">
        <v>0.20448500271015199</v>
      </c>
      <c r="N137" s="22"/>
      <c r="O137" s="21">
        <v>9.4042429641623904E-2</v>
      </c>
      <c r="P137" s="21">
        <v>5.8083562275168601E-2</v>
      </c>
      <c r="Q137" s="21">
        <v>0.14874744814712601</v>
      </c>
      <c r="R137" s="22"/>
    </row>
    <row r="138" spans="1:18" ht="42.75" x14ac:dyDescent="0.25">
      <c r="A138" s="20" t="s">
        <v>489</v>
      </c>
      <c r="B138" s="20" t="s">
        <v>510</v>
      </c>
      <c r="C138" s="21">
        <v>2.72604120988315E-2</v>
      </c>
      <c r="D138" s="21">
        <v>2.0042870738604699E-2</v>
      </c>
      <c r="E138" s="21">
        <v>3.6978950644969803E-2</v>
      </c>
      <c r="F138" s="22"/>
      <c r="G138" s="21">
        <v>3.2359412990081701E-2</v>
      </c>
      <c r="H138" s="21">
        <v>2.1458259980270799E-2</v>
      </c>
      <c r="I138" s="21">
        <v>4.8523916414120898E-2</v>
      </c>
      <c r="J138" s="22"/>
      <c r="K138" s="21">
        <v>2.00587043637553E-2</v>
      </c>
      <c r="L138" s="21">
        <v>1.1539285715864E-2</v>
      </c>
      <c r="M138" s="21">
        <v>3.4647511131382598E-2</v>
      </c>
      <c r="N138" s="22"/>
      <c r="O138" s="21">
        <v>3.0842848872264302E-2</v>
      </c>
      <c r="P138" s="21">
        <v>1.18532512781689E-2</v>
      </c>
      <c r="Q138" s="21">
        <v>7.7857847375950695E-2</v>
      </c>
      <c r="R138" s="24" t="s">
        <v>501</v>
      </c>
    </row>
    <row r="139" spans="1:18" ht="57" x14ac:dyDescent="0.25">
      <c r="A139" s="20" t="s">
        <v>489</v>
      </c>
      <c r="B139" s="20" t="s">
        <v>511</v>
      </c>
      <c r="C139" s="21">
        <v>0.51946421469561399</v>
      </c>
      <c r="D139" s="21">
        <v>0.49051568314419902</v>
      </c>
      <c r="E139" s="21">
        <v>0.54828264472767496</v>
      </c>
      <c r="F139" s="22"/>
      <c r="G139" s="21">
        <v>0.51841913555871799</v>
      </c>
      <c r="H139" s="21">
        <v>0.47905778123709197</v>
      </c>
      <c r="I139" s="21">
        <v>0.55755320318280899</v>
      </c>
      <c r="J139" s="22"/>
      <c r="K139" s="21">
        <v>0.51259386315347699</v>
      </c>
      <c r="L139" s="21">
        <v>0.46729694025333102</v>
      </c>
      <c r="M139" s="21">
        <v>0.55768487330518102</v>
      </c>
      <c r="N139" s="22"/>
      <c r="O139" s="21">
        <v>0.54276283127387803</v>
      </c>
      <c r="P139" s="21">
        <v>0.47173617938364598</v>
      </c>
      <c r="Q139" s="21">
        <v>0.61209247041947701</v>
      </c>
      <c r="R139" s="22"/>
    </row>
    <row r="140" spans="1:18" ht="57" x14ac:dyDescent="0.25">
      <c r="A140" s="20" t="s">
        <v>489</v>
      </c>
      <c r="B140" s="20" t="s">
        <v>512</v>
      </c>
      <c r="C140" s="21">
        <v>0.26068153397495403</v>
      </c>
      <c r="D140" s="21">
        <v>0.23626698082579101</v>
      </c>
      <c r="E140" s="21">
        <v>0.28667198079082001</v>
      </c>
      <c r="F140" s="22"/>
      <c r="G140" s="21">
        <v>0.25060870109806299</v>
      </c>
      <c r="H140" s="21">
        <v>0.21756157643215801</v>
      </c>
      <c r="I140" s="21">
        <v>0.28683539977529299</v>
      </c>
      <c r="J140" s="22"/>
      <c r="K140" s="21">
        <v>0.25857559607619901</v>
      </c>
      <c r="L140" s="21">
        <v>0.22351918246111899</v>
      </c>
      <c r="M140" s="21">
        <v>0.29702698198462202</v>
      </c>
      <c r="N140" s="22"/>
      <c r="O140" s="21">
        <v>0.300633086539072</v>
      </c>
      <c r="P140" s="21">
        <v>0.233969946541768</v>
      </c>
      <c r="Q140" s="21">
        <v>0.37694365782119199</v>
      </c>
      <c r="R140" s="22"/>
    </row>
    <row r="141" spans="1:18" ht="28.5" x14ac:dyDescent="0.25">
      <c r="A141" s="20" t="s">
        <v>489</v>
      </c>
      <c r="B141" s="20" t="s">
        <v>513</v>
      </c>
      <c r="C141" s="21">
        <v>1.5084842220473399E-2</v>
      </c>
      <c r="D141" s="21">
        <v>9.7304668333220001E-3</v>
      </c>
      <c r="E141" s="21">
        <v>2.33161923898994E-2</v>
      </c>
      <c r="F141" s="22"/>
      <c r="G141" s="21">
        <v>2.06147663544025E-2</v>
      </c>
      <c r="H141" s="21">
        <v>1.1684377575885601E-2</v>
      </c>
      <c r="I141" s="21">
        <v>3.6121205333582297E-2</v>
      </c>
      <c r="J141" s="22"/>
      <c r="K141" s="21">
        <v>1.38626305179467E-2</v>
      </c>
      <c r="L141" s="21">
        <v>6.9529584889752999E-3</v>
      </c>
      <c r="M141" s="21">
        <v>2.7449154032233299E-2</v>
      </c>
      <c r="N141" s="22"/>
      <c r="O141" s="21">
        <v>0</v>
      </c>
      <c r="P141" s="22"/>
      <c r="Q141" s="22"/>
      <c r="R141" s="22"/>
    </row>
    <row r="142" spans="1:18" ht="71.25" x14ac:dyDescent="0.25">
      <c r="A142" s="20" t="s">
        <v>489</v>
      </c>
      <c r="B142" s="20" t="s">
        <v>514</v>
      </c>
      <c r="C142" s="21">
        <v>8.532708937534E-4</v>
      </c>
      <c r="D142" s="21">
        <v>2.1089423363640001E-4</v>
      </c>
      <c r="E142" s="21">
        <v>3.4455617978723999E-3</v>
      </c>
      <c r="F142" s="22"/>
      <c r="G142" s="21">
        <v>1.8372027050405E-3</v>
      </c>
      <c r="H142" s="21">
        <v>4.5532130890540003E-4</v>
      </c>
      <c r="I142" s="21">
        <v>7.3820630239385997E-3</v>
      </c>
      <c r="J142" s="22"/>
      <c r="K142" s="21">
        <v>0</v>
      </c>
      <c r="L142" s="22"/>
      <c r="M142" s="22"/>
      <c r="N142" s="22"/>
      <c r="O142" s="21">
        <v>0</v>
      </c>
      <c r="P142" s="22"/>
      <c r="Q142" s="22"/>
      <c r="R142" s="22"/>
    </row>
    <row r="143" spans="1:18" ht="28.5" x14ac:dyDescent="0.25">
      <c r="A143" s="20" t="s">
        <v>489</v>
      </c>
      <c r="B143" s="20" t="s">
        <v>515</v>
      </c>
      <c r="C143" s="21">
        <v>1.4322016025357001E-3</v>
      </c>
      <c r="D143" s="21">
        <v>5.1401841458760002E-4</v>
      </c>
      <c r="E143" s="21">
        <v>3.9839836591901998E-3</v>
      </c>
      <c r="F143" s="22"/>
      <c r="G143" s="21">
        <v>4.273737264007E-4</v>
      </c>
      <c r="H143" s="21">
        <v>6.0007159600556502E-5</v>
      </c>
      <c r="I143" s="21">
        <v>3.0369445592906999E-3</v>
      </c>
      <c r="J143" s="22"/>
      <c r="K143" s="21">
        <v>2.2946784353411001E-3</v>
      </c>
      <c r="L143" s="21">
        <v>5.7340860355269997E-4</v>
      </c>
      <c r="M143" s="21">
        <v>9.1356611994883007E-3</v>
      </c>
      <c r="N143" s="22"/>
      <c r="O143" s="21">
        <v>2.3292644823696999E-3</v>
      </c>
      <c r="P143" s="21">
        <v>3.2944096845819999E-4</v>
      </c>
      <c r="Q143" s="21">
        <v>1.6271135173131002E-2</v>
      </c>
      <c r="R143" s="24" t="s">
        <v>501</v>
      </c>
    </row>
    <row r="144" spans="1:18" ht="42.75" x14ac:dyDescent="0.25">
      <c r="A144" s="20" t="s">
        <v>489</v>
      </c>
      <c r="B144" s="20" t="s">
        <v>516</v>
      </c>
      <c r="C144" s="21">
        <v>1.6012741156764001E-3</v>
      </c>
      <c r="D144" s="21">
        <v>4.3827155398310001E-4</v>
      </c>
      <c r="E144" s="21">
        <v>5.8324263064410999E-3</v>
      </c>
      <c r="F144" s="22"/>
      <c r="G144" s="21">
        <v>0</v>
      </c>
      <c r="H144" s="22"/>
      <c r="I144" s="22"/>
      <c r="J144" s="22"/>
      <c r="K144" s="21">
        <v>4.0282753893475E-3</v>
      </c>
      <c r="L144" s="21">
        <v>1.1032506348716E-3</v>
      </c>
      <c r="M144" s="21">
        <v>1.45950451687719E-2</v>
      </c>
      <c r="N144" s="22"/>
      <c r="O144" s="21">
        <v>0</v>
      </c>
      <c r="P144" s="22"/>
      <c r="Q144" s="22"/>
      <c r="R144" s="22"/>
    </row>
    <row r="145" spans="1:18" x14ac:dyDescent="0.25">
      <c r="A145" s="20" t="s">
        <v>489</v>
      </c>
      <c r="B145" s="20" t="s">
        <v>517</v>
      </c>
      <c r="C145" s="21">
        <v>1.67452373873592E-2</v>
      </c>
      <c r="D145" s="21">
        <v>1.1503184936317299E-2</v>
      </c>
      <c r="E145" s="21">
        <v>2.4317350487224901E-2</v>
      </c>
      <c r="F145" s="22"/>
      <c r="G145" s="21">
        <v>1.6614903052943299E-2</v>
      </c>
      <c r="H145" s="21">
        <v>9.5200331212526995E-3</v>
      </c>
      <c r="I145" s="21">
        <v>2.88432986283325E-2</v>
      </c>
      <c r="J145" s="22"/>
      <c r="K145" s="21">
        <v>1.6173213258849399E-2</v>
      </c>
      <c r="L145" s="21">
        <v>9.3443530587719002E-3</v>
      </c>
      <c r="M145" s="21">
        <v>2.78523005880351E-2</v>
      </c>
      <c r="N145" s="22"/>
      <c r="O145" s="21">
        <v>1.8830819702458701E-2</v>
      </c>
      <c r="P145" s="21">
        <v>5.7251937646604998E-3</v>
      </c>
      <c r="Q145" s="21">
        <v>6.01226459541679E-2</v>
      </c>
      <c r="R145" s="24" t="s">
        <v>501</v>
      </c>
    </row>
    <row r="146" spans="1:18" x14ac:dyDescent="0.25">
      <c r="A146" s="20" t="s">
        <v>489</v>
      </c>
      <c r="B146" s="20" t="s">
        <v>518</v>
      </c>
      <c r="C146" s="21">
        <v>3.4416876171189E-3</v>
      </c>
      <c r="D146" s="21">
        <v>1.5235298003551999E-3</v>
      </c>
      <c r="E146" s="21">
        <v>7.7560891166398001E-3</v>
      </c>
      <c r="F146" s="22"/>
      <c r="G146" s="21">
        <v>2.2026870786737E-3</v>
      </c>
      <c r="H146" s="21">
        <v>3.0824406182169999E-4</v>
      </c>
      <c r="I146" s="21">
        <v>1.5559012419302101E-2</v>
      </c>
      <c r="J146" s="24" t="s">
        <v>501</v>
      </c>
      <c r="K146" s="21">
        <v>3.8965576850924001E-3</v>
      </c>
      <c r="L146" s="21">
        <v>1.4388487025734E-3</v>
      </c>
      <c r="M146" s="21">
        <v>1.05081220465949E-2</v>
      </c>
      <c r="N146" s="22"/>
      <c r="O146" s="21">
        <v>6.3002438959401004E-3</v>
      </c>
      <c r="P146" s="21">
        <v>1.5283544746319999E-3</v>
      </c>
      <c r="Q146" s="21">
        <v>2.5589279333441298E-2</v>
      </c>
      <c r="R146" s="24" t="s">
        <v>501</v>
      </c>
    </row>
    <row r="147" spans="1:18" x14ac:dyDescent="0.25">
      <c r="A147" s="20" t="s">
        <v>489</v>
      </c>
      <c r="B147" s="20" t="s">
        <v>519</v>
      </c>
      <c r="C147" s="21">
        <v>9.5835789726970001E-4</v>
      </c>
      <c r="D147" s="21">
        <v>2.2966653333380001E-4</v>
      </c>
      <c r="E147" s="21">
        <v>3.9898316666413004E-3</v>
      </c>
      <c r="F147" s="22"/>
      <c r="G147" s="21">
        <v>7.9767089330770005E-4</v>
      </c>
      <c r="H147" s="21">
        <v>1.115280000953E-4</v>
      </c>
      <c r="I147" s="21">
        <v>5.6811197996006002E-3</v>
      </c>
      <c r="J147" s="22"/>
      <c r="K147" s="21">
        <v>0</v>
      </c>
      <c r="L147" s="22"/>
      <c r="M147" s="22"/>
      <c r="N147" s="22"/>
      <c r="O147" s="21">
        <v>4.2584755923921001E-3</v>
      </c>
      <c r="P147" s="21">
        <v>5.7736703406590002E-4</v>
      </c>
      <c r="Q147" s="21">
        <v>3.06884992285377E-2</v>
      </c>
      <c r="R147" s="24" t="s">
        <v>501</v>
      </c>
    </row>
    <row r="148" spans="1:18" x14ac:dyDescent="0.25">
      <c r="A148" s="20" t="s">
        <v>489</v>
      </c>
      <c r="B148" s="20" t="s">
        <v>520</v>
      </c>
      <c r="C148" s="21">
        <v>0</v>
      </c>
      <c r="D148" s="22"/>
      <c r="E148" s="22"/>
      <c r="F148" s="22"/>
      <c r="G148" s="21">
        <v>0</v>
      </c>
      <c r="H148" s="22"/>
      <c r="I148" s="22"/>
      <c r="J148" s="22"/>
      <c r="K148" s="21">
        <v>0</v>
      </c>
      <c r="L148" s="22"/>
      <c r="M148" s="22"/>
      <c r="N148" s="22"/>
      <c r="O148" s="21">
        <v>0</v>
      </c>
      <c r="P148" s="22"/>
      <c r="Q148" s="22"/>
      <c r="R148" s="22"/>
    </row>
    <row r="149" spans="1:18" x14ac:dyDescent="0.25">
      <c r="A149" s="17" t="s">
        <v>490</v>
      </c>
      <c r="B149" s="17" t="s">
        <v>509</v>
      </c>
      <c r="C149" s="18">
        <v>0.12096726218574901</v>
      </c>
      <c r="D149" s="18">
        <v>9.5588380636498799E-2</v>
      </c>
      <c r="E149" s="18">
        <v>0.15195219168243301</v>
      </c>
      <c r="F149" s="19"/>
      <c r="G149" s="18">
        <v>0.107318515043728</v>
      </c>
      <c r="H149" s="18">
        <v>7.7630642650081003E-2</v>
      </c>
      <c r="I149" s="18">
        <v>0.14655581758129199</v>
      </c>
      <c r="J149" s="19"/>
      <c r="K149" s="18">
        <v>0.12834049827692801</v>
      </c>
      <c r="L149" s="18">
        <v>8.7318718264635206E-2</v>
      </c>
      <c r="M149" s="18">
        <v>0.18473330405855101</v>
      </c>
      <c r="N149" s="19"/>
      <c r="O149" s="18">
        <v>0.15105596065427099</v>
      </c>
      <c r="P149" s="18">
        <v>8.7957648845979702E-2</v>
      </c>
      <c r="Q149" s="18">
        <v>0.247152930963108</v>
      </c>
      <c r="R149" s="24" t="s">
        <v>501</v>
      </c>
    </row>
    <row r="150" spans="1:18" ht="42.75" x14ac:dyDescent="0.25">
      <c r="A150" s="17" t="s">
        <v>490</v>
      </c>
      <c r="B150" s="17" t="s">
        <v>510</v>
      </c>
      <c r="C150" s="18">
        <v>4.0893590893399799E-2</v>
      </c>
      <c r="D150" s="18">
        <v>2.6497058131887199E-2</v>
      </c>
      <c r="E150" s="18">
        <v>6.2609071837431196E-2</v>
      </c>
      <c r="F150" s="19"/>
      <c r="G150" s="18">
        <v>4.82959081831945E-2</v>
      </c>
      <c r="H150" s="18">
        <v>2.7713252888164501E-2</v>
      </c>
      <c r="I150" s="18">
        <v>8.2862514320133904E-2</v>
      </c>
      <c r="J150" s="19"/>
      <c r="K150" s="18">
        <v>2.9137097492822499E-2</v>
      </c>
      <c r="L150" s="18">
        <v>1.5147682407573399E-2</v>
      </c>
      <c r="M150" s="18">
        <v>5.5320509095392399E-2</v>
      </c>
      <c r="N150" s="19"/>
      <c r="O150" s="18">
        <v>4.7728823578947803E-2</v>
      </c>
      <c r="P150" s="18">
        <v>1.6639797960359901E-2</v>
      </c>
      <c r="Q150" s="18">
        <v>0.12926754292380499</v>
      </c>
      <c r="R150" s="24" t="s">
        <v>501</v>
      </c>
    </row>
    <row r="151" spans="1:18" ht="57" x14ac:dyDescent="0.25">
      <c r="A151" s="17" t="s">
        <v>490</v>
      </c>
      <c r="B151" s="17" t="s">
        <v>511</v>
      </c>
      <c r="C151" s="18">
        <v>0.51609300097505595</v>
      </c>
      <c r="D151" s="18">
        <v>0.47236661007883901</v>
      </c>
      <c r="E151" s="18">
        <v>0.55957435925599497</v>
      </c>
      <c r="F151" s="19"/>
      <c r="G151" s="18">
        <v>0.53745498799893798</v>
      </c>
      <c r="H151" s="18">
        <v>0.48222385746273</v>
      </c>
      <c r="I151" s="18">
        <v>0.59178196326755095</v>
      </c>
      <c r="J151" s="19"/>
      <c r="K151" s="18">
        <v>0.48852411657391698</v>
      </c>
      <c r="L151" s="18">
        <v>0.421792246782624</v>
      </c>
      <c r="M151" s="18">
        <v>0.55566755457635897</v>
      </c>
      <c r="N151" s="19"/>
      <c r="O151" s="18">
        <v>0.51684045072342399</v>
      </c>
      <c r="P151" s="18">
        <v>0.40370153683025201</v>
      </c>
      <c r="Q151" s="18">
        <v>0.62827883787505701</v>
      </c>
      <c r="R151" s="19"/>
    </row>
    <row r="152" spans="1:18" ht="57" x14ac:dyDescent="0.25">
      <c r="A152" s="17" t="s">
        <v>490</v>
      </c>
      <c r="B152" s="17" t="s">
        <v>512</v>
      </c>
      <c r="C152" s="18">
        <v>0.27345137570281602</v>
      </c>
      <c r="D152" s="18">
        <v>0.23803377712071699</v>
      </c>
      <c r="E152" s="18">
        <v>0.31198113514484599</v>
      </c>
      <c r="F152" s="19"/>
      <c r="G152" s="18">
        <v>0.260859577843359</v>
      </c>
      <c r="H152" s="18">
        <v>0.213529770665665</v>
      </c>
      <c r="I152" s="18">
        <v>0.31448527176043001</v>
      </c>
      <c r="J152" s="19"/>
      <c r="K152" s="18">
        <v>0.30760276796563801</v>
      </c>
      <c r="L152" s="18">
        <v>0.25092662378713498</v>
      </c>
      <c r="M152" s="18">
        <v>0.37074436769550201</v>
      </c>
      <c r="N152" s="19"/>
      <c r="O152" s="18">
        <v>0.21958330293690301</v>
      </c>
      <c r="P152" s="18">
        <v>0.14519535859141</v>
      </c>
      <c r="Q152" s="18">
        <v>0.31790857849131199</v>
      </c>
      <c r="R152" s="24" t="s">
        <v>501</v>
      </c>
    </row>
    <row r="153" spans="1:18" ht="28.5" x14ac:dyDescent="0.25">
      <c r="A153" s="17" t="s">
        <v>490</v>
      </c>
      <c r="B153" s="17" t="s">
        <v>513</v>
      </c>
      <c r="C153" s="18">
        <v>7.9277701132679998E-3</v>
      </c>
      <c r="D153" s="18">
        <v>3.8102468882141001E-3</v>
      </c>
      <c r="E153" s="18">
        <v>1.6421524757991E-2</v>
      </c>
      <c r="F153" s="19"/>
      <c r="G153" s="18">
        <v>9.9993123444600002E-3</v>
      </c>
      <c r="H153" s="18">
        <v>3.5162930582632E-3</v>
      </c>
      <c r="I153" s="18">
        <v>2.80980932470846E-2</v>
      </c>
      <c r="J153" s="24" t="s">
        <v>501</v>
      </c>
      <c r="K153" s="18">
        <v>5.2690315531904001E-3</v>
      </c>
      <c r="L153" s="18">
        <v>1.8637336424337E-3</v>
      </c>
      <c r="M153" s="18">
        <v>1.4803995810798099E-2</v>
      </c>
      <c r="N153" s="19"/>
      <c r="O153" s="18">
        <v>7.9563581452125002E-3</v>
      </c>
      <c r="P153" s="18">
        <v>1.0796001698369E-3</v>
      </c>
      <c r="Q153" s="18">
        <v>5.6172976649149199E-2</v>
      </c>
      <c r="R153" s="24" t="s">
        <v>501</v>
      </c>
    </row>
    <row r="154" spans="1:18" ht="71.25" x14ac:dyDescent="0.25">
      <c r="A154" s="17" t="s">
        <v>490</v>
      </c>
      <c r="B154" s="17" t="s">
        <v>514</v>
      </c>
      <c r="C154" s="18">
        <v>6.4831233736295998E-3</v>
      </c>
      <c r="D154" s="18">
        <v>1.7849594758651999E-3</v>
      </c>
      <c r="E154" s="18">
        <v>2.3259115245417E-2</v>
      </c>
      <c r="F154" s="24" t="s">
        <v>501</v>
      </c>
      <c r="G154" s="18">
        <v>1.4941796137259999E-3</v>
      </c>
      <c r="H154" s="18">
        <v>2.0794858905940001E-4</v>
      </c>
      <c r="I154" s="18">
        <v>1.0651418506992701E-2</v>
      </c>
      <c r="J154" s="24" t="s">
        <v>501</v>
      </c>
      <c r="K154" s="18">
        <v>1.50353362817133E-2</v>
      </c>
      <c r="L154" s="18">
        <v>3.5827282633163001E-3</v>
      </c>
      <c r="M154" s="18">
        <v>6.0861416010477197E-2</v>
      </c>
      <c r="N154" s="24" t="s">
        <v>501</v>
      </c>
      <c r="O154" s="18">
        <v>0</v>
      </c>
      <c r="P154" s="19"/>
      <c r="Q154" s="19"/>
      <c r="R154" s="19"/>
    </row>
    <row r="155" spans="1:18" ht="28.5" x14ac:dyDescent="0.25">
      <c r="A155" s="17" t="s">
        <v>490</v>
      </c>
      <c r="B155" s="17" t="s">
        <v>515</v>
      </c>
      <c r="C155" s="18">
        <v>4.0689736496425004E-3</v>
      </c>
      <c r="D155" s="18">
        <v>1.4924877515640001E-3</v>
      </c>
      <c r="E155" s="18">
        <v>1.1044059428201801E-2</v>
      </c>
      <c r="F155" s="19"/>
      <c r="G155" s="18">
        <v>1.5124961554379001E-3</v>
      </c>
      <c r="H155" s="18">
        <v>3.3882074065559999E-4</v>
      </c>
      <c r="I155" s="18">
        <v>6.7244362646949E-3</v>
      </c>
      <c r="J155" s="19"/>
      <c r="K155" s="18">
        <v>5.6270043084745E-3</v>
      </c>
      <c r="L155" s="18">
        <v>1.3090525479311E-3</v>
      </c>
      <c r="M155" s="18">
        <v>2.3847751848273101E-2</v>
      </c>
      <c r="N155" s="24" t="s">
        <v>501</v>
      </c>
      <c r="O155" s="18">
        <v>9.1764955160638997E-3</v>
      </c>
      <c r="P155" s="18">
        <v>1.2434170555859999E-3</v>
      </c>
      <c r="Q155" s="18">
        <v>6.4456668482377202E-2</v>
      </c>
      <c r="R155" s="24" t="s">
        <v>501</v>
      </c>
    </row>
    <row r="156" spans="1:18" ht="42.75" x14ac:dyDescent="0.25">
      <c r="A156" s="17" t="s">
        <v>490</v>
      </c>
      <c r="B156" s="17" t="s">
        <v>516</v>
      </c>
      <c r="C156" s="18">
        <v>8.8933449915267002E-3</v>
      </c>
      <c r="D156" s="18">
        <v>3.6863918249034002E-3</v>
      </c>
      <c r="E156" s="18">
        <v>2.1297794387955999E-2</v>
      </c>
      <c r="F156" s="19"/>
      <c r="G156" s="18">
        <v>8.3941458750280001E-3</v>
      </c>
      <c r="H156" s="18">
        <v>2.4191178963044999E-3</v>
      </c>
      <c r="I156" s="18">
        <v>2.8702402997950099E-2</v>
      </c>
      <c r="J156" s="24" t="s">
        <v>501</v>
      </c>
      <c r="K156" s="18">
        <v>9.4409387476822992E-3</v>
      </c>
      <c r="L156" s="18">
        <v>2.0237311932360001E-3</v>
      </c>
      <c r="M156" s="18">
        <v>4.2875144112218398E-2</v>
      </c>
      <c r="N156" s="24" t="s">
        <v>501</v>
      </c>
      <c r="O156" s="18">
        <v>9.1643465333202997E-3</v>
      </c>
      <c r="P156" s="18">
        <v>1.2220126928258999E-3</v>
      </c>
      <c r="Q156" s="18">
        <v>6.5349496281842903E-2</v>
      </c>
      <c r="R156" s="24" t="s">
        <v>501</v>
      </c>
    </row>
    <row r="157" spans="1:18" x14ac:dyDescent="0.25">
      <c r="A157" s="17" t="s">
        <v>490</v>
      </c>
      <c r="B157" s="17" t="s">
        <v>517</v>
      </c>
      <c r="C157" s="18">
        <v>1.4041082598974E-2</v>
      </c>
      <c r="D157" s="18">
        <v>9.4533139180537004E-3</v>
      </c>
      <c r="E157" s="18">
        <v>2.0808560021852801E-2</v>
      </c>
      <c r="F157" s="19"/>
      <c r="G157" s="18">
        <v>1.6093583290187698E-2</v>
      </c>
      <c r="H157" s="18">
        <v>9.9813507563896002E-3</v>
      </c>
      <c r="I157" s="18">
        <v>2.58510010241669E-2</v>
      </c>
      <c r="J157" s="19"/>
      <c r="K157" s="18">
        <v>9.4040038595532005E-3</v>
      </c>
      <c r="L157" s="18">
        <v>4.3165094016027004E-3</v>
      </c>
      <c r="M157" s="18">
        <v>2.0365043843059299E-2</v>
      </c>
      <c r="N157" s="19"/>
      <c r="O157" s="18">
        <v>2.0046939099099999E-2</v>
      </c>
      <c r="P157" s="18">
        <v>6.6608312296505996E-3</v>
      </c>
      <c r="Q157" s="18">
        <v>5.8743868585413903E-2</v>
      </c>
      <c r="R157" s="24" t="s">
        <v>501</v>
      </c>
    </row>
    <row r="158" spans="1:18" x14ac:dyDescent="0.25">
      <c r="A158" s="17" t="s">
        <v>490</v>
      </c>
      <c r="B158" s="17" t="s">
        <v>518</v>
      </c>
      <c r="C158" s="18">
        <v>5.6208646352181001E-3</v>
      </c>
      <c r="D158" s="18">
        <v>2.2173775947558001E-3</v>
      </c>
      <c r="E158" s="18">
        <v>1.41742048642253E-2</v>
      </c>
      <c r="F158" s="19"/>
      <c r="G158" s="18">
        <v>5.3895126772489001E-3</v>
      </c>
      <c r="H158" s="18">
        <v>1.7008370680595001E-3</v>
      </c>
      <c r="I158" s="18">
        <v>1.6942206562316001E-2</v>
      </c>
      <c r="J158" s="19"/>
      <c r="K158" s="18">
        <v>1.6192049400804999E-3</v>
      </c>
      <c r="L158" s="18">
        <v>2.2521147433090001E-4</v>
      </c>
      <c r="M158" s="18">
        <v>1.15420005691593E-2</v>
      </c>
      <c r="N158" s="24" t="s">
        <v>501</v>
      </c>
      <c r="O158" s="18">
        <v>1.8447322812757901E-2</v>
      </c>
      <c r="P158" s="18">
        <v>3.2599956652746001E-3</v>
      </c>
      <c r="Q158" s="18">
        <v>9.7468990970972294E-2</v>
      </c>
      <c r="R158" s="24" t="s">
        <v>501</v>
      </c>
    </row>
    <row r="159" spans="1:18" x14ac:dyDescent="0.25">
      <c r="A159" s="17" t="s">
        <v>490</v>
      </c>
      <c r="B159" s="17" t="s">
        <v>519</v>
      </c>
      <c r="C159" s="18">
        <v>4.799827208594E-4</v>
      </c>
      <c r="D159" s="18">
        <v>1.094659101113E-4</v>
      </c>
      <c r="E159" s="18">
        <v>2.1019769115110001E-3</v>
      </c>
      <c r="F159" s="19"/>
      <c r="G159" s="18">
        <v>9.8106508787130001E-4</v>
      </c>
      <c r="H159" s="18">
        <v>2.2254808579460001E-4</v>
      </c>
      <c r="I159" s="18">
        <v>4.3137026784996002E-3</v>
      </c>
      <c r="J159" s="19"/>
      <c r="K159" s="18">
        <v>0</v>
      </c>
      <c r="L159" s="19"/>
      <c r="M159" s="19"/>
      <c r="N159" s="19"/>
      <c r="O159" s="18">
        <v>0</v>
      </c>
      <c r="P159" s="19"/>
      <c r="Q159" s="19"/>
      <c r="R159" s="19"/>
    </row>
    <row r="160" spans="1:18" x14ac:dyDescent="0.25">
      <c r="A160" s="17" t="s">
        <v>490</v>
      </c>
      <c r="B160" s="17" t="s">
        <v>520</v>
      </c>
      <c r="C160" s="18">
        <v>1.0796281598594E-3</v>
      </c>
      <c r="D160" s="18">
        <v>2.7995683217690002E-4</v>
      </c>
      <c r="E160" s="18">
        <v>4.1539970165643996E-3</v>
      </c>
      <c r="F160" s="19"/>
      <c r="G160" s="18">
        <v>2.2067158868224E-3</v>
      </c>
      <c r="H160" s="18">
        <v>5.7063370176350004E-4</v>
      </c>
      <c r="I160" s="18">
        <v>8.4937957823796994E-3</v>
      </c>
      <c r="J160" s="19"/>
      <c r="K160" s="18">
        <v>0</v>
      </c>
      <c r="L160" s="19"/>
      <c r="M160" s="19"/>
      <c r="N160" s="19"/>
      <c r="O160" s="18">
        <v>0</v>
      </c>
      <c r="P160" s="19"/>
      <c r="Q160" s="19"/>
      <c r="R160" s="19"/>
    </row>
    <row r="161" spans="1:18" x14ac:dyDescent="0.25">
      <c r="A161" s="20" t="s">
        <v>491</v>
      </c>
      <c r="B161" s="20" t="s">
        <v>509</v>
      </c>
      <c r="C161" s="21">
        <v>0.16808729093989799</v>
      </c>
      <c r="D161" s="21">
        <v>0.13201405804210001</v>
      </c>
      <c r="E161" s="21">
        <v>0.21161448194971699</v>
      </c>
      <c r="F161" s="22"/>
      <c r="G161" s="21">
        <v>0.135506295274054</v>
      </c>
      <c r="H161" s="21">
        <v>9.7978194294699894E-2</v>
      </c>
      <c r="I161" s="21">
        <v>0.18446898592871599</v>
      </c>
      <c r="J161" s="22"/>
      <c r="K161" s="21">
        <v>0.202475306877162</v>
      </c>
      <c r="L161" s="21">
        <v>0.14386105056922499</v>
      </c>
      <c r="M161" s="21">
        <v>0.27723773985689798</v>
      </c>
      <c r="N161" s="22"/>
      <c r="O161" s="21">
        <v>0.168928581604115</v>
      </c>
      <c r="P161" s="21">
        <v>9.4572442890154595E-2</v>
      </c>
      <c r="Q161" s="21">
        <v>0.28344472368969098</v>
      </c>
      <c r="R161" s="24" t="s">
        <v>501</v>
      </c>
    </row>
    <row r="162" spans="1:18" ht="42.75" x14ac:dyDescent="0.25">
      <c r="A162" s="20" t="s">
        <v>491</v>
      </c>
      <c r="B162" s="20" t="s">
        <v>510</v>
      </c>
      <c r="C162" s="21">
        <v>3.9427001014063399E-2</v>
      </c>
      <c r="D162" s="21">
        <v>2.3117286813867099E-2</v>
      </c>
      <c r="E162" s="21">
        <v>6.6460699434071097E-2</v>
      </c>
      <c r="F162" s="22"/>
      <c r="G162" s="21">
        <v>3.9820187801526699E-2</v>
      </c>
      <c r="H162" s="21">
        <v>2.0624197318770601E-2</v>
      </c>
      <c r="I162" s="21">
        <v>7.5505423679648104E-2</v>
      </c>
      <c r="J162" s="24" t="s">
        <v>501</v>
      </c>
      <c r="K162" s="21">
        <v>2.3625215596306499E-2</v>
      </c>
      <c r="L162" s="21">
        <v>9.2186971935280006E-3</v>
      </c>
      <c r="M162" s="21">
        <v>5.9200295659692398E-2</v>
      </c>
      <c r="N162" s="24" t="s">
        <v>501</v>
      </c>
      <c r="O162" s="21">
        <v>7.8751776481847197E-2</v>
      </c>
      <c r="P162" s="21">
        <v>2.3809401331784798E-2</v>
      </c>
      <c r="Q162" s="21">
        <v>0.23053726193604501</v>
      </c>
      <c r="R162" s="24" t="s">
        <v>501</v>
      </c>
    </row>
    <row r="163" spans="1:18" ht="57" x14ac:dyDescent="0.25">
      <c r="A163" s="20" t="s">
        <v>491</v>
      </c>
      <c r="B163" s="20" t="s">
        <v>511</v>
      </c>
      <c r="C163" s="21">
        <v>0.51196112457351195</v>
      </c>
      <c r="D163" s="21">
        <v>0.46076218878703401</v>
      </c>
      <c r="E163" s="21">
        <v>0.56291030847604195</v>
      </c>
      <c r="F163" s="22"/>
      <c r="G163" s="21">
        <v>0.53323988591785898</v>
      </c>
      <c r="H163" s="21">
        <v>0.45895909501444099</v>
      </c>
      <c r="I163" s="21">
        <v>0.60607558981180698</v>
      </c>
      <c r="J163" s="22"/>
      <c r="K163" s="21">
        <v>0.50060649642934596</v>
      </c>
      <c r="L163" s="21">
        <v>0.41734573572160999</v>
      </c>
      <c r="M163" s="21">
        <v>0.58383363508529795</v>
      </c>
      <c r="N163" s="22"/>
      <c r="O163" s="21">
        <v>0.48302453404974499</v>
      </c>
      <c r="P163" s="21">
        <v>0.35053905940108399</v>
      </c>
      <c r="Q163" s="21">
        <v>0.61794021573487701</v>
      </c>
      <c r="R163" s="24" t="s">
        <v>501</v>
      </c>
    </row>
    <row r="164" spans="1:18" ht="57" x14ac:dyDescent="0.25">
      <c r="A164" s="20" t="s">
        <v>491</v>
      </c>
      <c r="B164" s="20" t="s">
        <v>512</v>
      </c>
      <c r="C164" s="21">
        <v>0.215156446922316</v>
      </c>
      <c r="D164" s="21">
        <v>0.175653056751016</v>
      </c>
      <c r="E164" s="21">
        <v>0.26073396562165502</v>
      </c>
      <c r="F164" s="22"/>
      <c r="G164" s="21">
        <v>0.215856371697526</v>
      </c>
      <c r="H164" s="21">
        <v>0.157781560392106</v>
      </c>
      <c r="I164" s="21">
        <v>0.28799741004784701</v>
      </c>
      <c r="J164" s="22"/>
      <c r="K164" s="21">
        <v>0.20499846352725901</v>
      </c>
      <c r="L164" s="21">
        <v>0.14451675833654201</v>
      </c>
      <c r="M164" s="21">
        <v>0.28243560851827798</v>
      </c>
      <c r="N164" s="22"/>
      <c r="O164" s="21">
        <v>0.23921779884165201</v>
      </c>
      <c r="P164" s="21">
        <v>0.144857836502441</v>
      </c>
      <c r="Q164" s="21">
        <v>0.368552770629888</v>
      </c>
      <c r="R164" s="24" t="s">
        <v>501</v>
      </c>
    </row>
    <row r="165" spans="1:18" ht="28.5" x14ac:dyDescent="0.25">
      <c r="A165" s="20" t="s">
        <v>491</v>
      </c>
      <c r="B165" s="20" t="s">
        <v>513</v>
      </c>
      <c r="C165" s="21">
        <v>9.6923841695359999E-4</v>
      </c>
      <c r="D165" s="21">
        <v>1.3459206516739999E-4</v>
      </c>
      <c r="E165" s="21">
        <v>6.9438353671053997E-3</v>
      </c>
      <c r="F165" s="22"/>
      <c r="G165" s="21">
        <v>0</v>
      </c>
      <c r="H165" s="22"/>
      <c r="I165" s="22"/>
      <c r="J165" s="22"/>
      <c r="K165" s="21">
        <v>2.3811637409132001E-3</v>
      </c>
      <c r="L165" s="21">
        <v>3.2713845823549998E-4</v>
      </c>
      <c r="M165" s="21">
        <v>1.7111179047338901E-2</v>
      </c>
      <c r="N165" s="24" t="s">
        <v>501</v>
      </c>
      <c r="O165" s="21">
        <v>0</v>
      </c>
      <c r="P165" s="22"/>
      <c r="Q165" s="22"/>
      <c r="R165" s="22"/>
    </row>
    <row r="166" spans="1:18" ht="71.25" x14ac:dyDescent="0.25">
      <c r="A166" s="20" t="s">
        <v>491</v>
      </c>
      <c r="B166" s="20" t="s">
        <v>514</v>
      </c>
      <c r="C166" s="21">
        <v>0</v>
      </c>
      <c r="D166" s="22"/>
      <c r="E166" s="22"/>
      <c r="F166" s="22"/>
      <c r="G166" s="21">
        <v>0</v>
      </c>
      <c r="H166" s="22"/>
      <c r="I166" s="22"/>
      <c r="J166" s="22"/>
      <c r="K166" s="21">
        <v>0</v>
      </c>
      <c r="L166" s="22"/>
      <c r="M166" s="22"/>
      <c r="N166" s="22"/>
      <c r="O166" s="21">
        <v>0</v>
      </c>
      <c r="P166" s="22"/>
      <c r="Q166" s="22"/>
      <c r="R166" s="22"/>
    </row>
    <row r="167" spans="1:18" ht="28.5" x14ac:dyDescent="0.25">
      <c r="A167" s="20" t="s">
        <v>491</v>
      </c>
      <c r="B167" s="20" t="s">
        <v>515</v>
      </c>
      <c r="C167" s="21">
        <v>2.2638783446275999E-3</v>
      </c>
      <c r="D167" s="21">
        <v>4.9702213044110005E-4</v>
      </c>
      <c r="E167" s="21">
        <v>1.02473090957913E-2</v>
      </c>
      <c r="F167" s="22"/>
      <c r="G167" s="21">
        <v>0</v>
      </c>
      <c r="H167" s="22"/>
      <c r="I167" s="22"/>
      <c r="J167" s="22"/>
      <c r="K167" s="21">
        <v>1.6703744923689001E-3</v>
      </c>
      <c r="L167" s="21">
        <v>2.302381127508E-4</v>
      </c>
      <c r="M167" s="21">
        <v>1.20103306792294E-2</v>
      </c>
      <c r="N167" s="24" t="s">
        <v>501</v>
      </c>
      <c r="O167" s="21">
        <v>9.9479549017197997E-3</v>
      </c>
      <c r="P167" s="21">
        <v>1.2980539565334999E-3</v>
      </c>
      <c r="Q167" s="21">
        <v>7.2078532852902097E-2</v>
      </c>
      <c r="R167" s="24" t="s">
        <v>501</v>
      </c>
    </row>
    <row r="168" spans="1:18" ht="42.75" x14ac:dyDescent="0.25">
      <c r="A168" s="20" t="s">
        <v>491</v>
      </c>
      <c r="B168" s="20" t="s">
        <v>516</v>
      </c>
      <c r="C168" s="21">
        <v>2.9516617104330001E-3</v>
      </c>
      <c r="D168" s="21">
        <v>5.2714393431530003E-4</v>
      </c>
      <c r="E168" s="21">
        <v>1.6345014970144602E-2</v>
      </c>
      <c r="F168" s="24" t="s">
        <v>501</v>
      </c>
      <c r="G168" s="21">
        <v>0</v>
      </c>
      <c r="H168" s="22"/>
      <c r="I168" s="22"/>
      <c r="J168" s="22"/>
      <c r="K168" s="21">
        <v>1.0531944598161E-3</v>
      </c>
      <c r="L168" s="21">
        <v>1.445440573738E-4</v>
      </c>
      <c r="M168" s="21">
        <v>7.6303221173153E-3</v>
      </c>
      <c r="N168" s="22"/>
      <c r="O168" s="21">
        <v>1.58452901560166E-2</v>
      </c>
      <c r="P168" s="21">
        <v>2.2096179000821001E-3</v>
      </c>
      <c r="Q168" s="21">
        <v>0.104790185899742</v>
      </c>
      <c r="R168" s="24" t="s">
        <v>501</v>
      </c>
    </row>
    <row r="169" spans="1:18" x14ac:dyDescent="0.25">
      <c r="A169" s="20" t="s">
        <v>491</v>
      </c>
      <c r="B169" s="20" t="s">
        <v>517</v>
      </c>
      <c r="C169" s="21">
        <v>3.44199654019859E-2</v>
      </c>
      <c r="D169" s="21">
        <v>2.17281927092851E-2</v>
      </c>
      <c r="E169" s="21">
        <v>5.4115107663753902E-2</v>
      </c>
      <c r="F169" s="22"/>
      <c r="G169" s="21">
        <v>3.5120527415059999E-2</v>
      </c>
      <c r="H169" s="21">
        <v>1.9435864312662601E-2</v>
      </c>
      <c r="I169" s="21">
        <v>6.2653891589871294E-2</v>
      </c>
      <c r="J169" s="22"/>
      <c r="K169" s="21">
        <v>4.5461846097393503E-2</v>
      </c>
      <c r="L169" s="21">
        <v>2.23649788709517E-2</v>
      </c>
      <c r="M169" s="21">
        <v>9.0210431772188099E-2</v>
      </c>
      <c r="N169" s="24" t="s">
        <v>501</v>
      </c>
      <c r="O169" s="21">
        <v>4.2840639649042002E-3</v>
      </c>
      <c r="P169" s="21">
        <v>5.741757051068E-4</v>
      </c>
      <c r="Q169" s="21">
        <v>3.1215751938606501E-2</v>
      </c>
      <c r="R169" s="24" t="s">
        <v>501</v>
      </c>
    </row>
    <row r="170" spans="1:18" x14ac:dyDescent="0.25">
      <c r="A170" s="20" t="s">
        <v>491</v>
      </c>
      <c r="B170" s="20" t="s">
        <v>518</v>
      </c>
      <c r="C170" s="21">
        <v>1.6114762871258799E-2</v>
      </c>
      <c r="D170" s="21">
        <v>6.5862467861102997E-3</v>
      </c>
      <c r="E170" s="21">
        <v>3.8888818477310197E-2</v>
      </c>
      <c r="F170" s="24" t="s">
        <v>501</v>
      </c>
      <c r="G170" s="21">
        <v>2.7577370827869499E-2</v>
      </c>
      <c r="H170" s="21">
        <v>9.8872418421390006E-3</v>
      </c>
      <c r="I170" s="21">
        <v>7.4535769898751006E-2</v>
      </c>
      <c r="J170" s="24" t="s">
        <v>501</v>
      </c>
      <c r="K170" s="21">
        <v>1.02043030986831E-2</v>
      </c>
      <c r="L170" s="21">
        <v>1.427930830715E-3</v>
      </c>
      <c r="M170" s="21">
        <v>6.9184888624676699E-2</v>
      </c>
      <c r="N170" s="24" t="s">
        <v>501</v>
      </c>
      <c r="O170" s="21">
        <v>0</v>
      </c>
      <c r="P170" s="22"/>
      <c r="Q170" s="22"/>
      <c r="R170" s="22"/>
    </row>
    <row r="171" spans="1:18" x14ac:dyDescent="0.25">
      <c r="A171" s="20" t="s">
        <v>491</v>
      </c>
      <c r="B171" s="20" t="s">
        <v>519</v>
      </c>
      <c r="C171" s="21">
        <v>8.6486298049512998E-3</v>
      </c>
      <c r="D171" s="21">
        <v>2.4155592984964002E-3</v>
      </c>
      <c r="E171" s="21">
        <v>3.0474092125045701E-2</v>
      </c>
      <c r="F171" s="24" t="s">
        <v>501</v>
      </c>
      <c r="G171" s="21">
        <v>1.28793610661061E-2</v>
      </c>
      <c r="H171" s="21">
        <v>2.1154445477414999E-3</v>
      </c>
      <c r="I171" s="21">
        <v>7.4332991835731999E-2</v>
      </c>
      <c r="J171" s="24" t="s">
        <v>501</v>
      </c>
      <c r="K171" s="21">
        <v>7.5236356807516997E-3</v>
      </c>
      <c r="L171" s="21">
        <v>1.7989441390076999E-3</v>
      </c>
      <c r="M171" s="21">
        <v>3.09017672922638E-2</v>
      </c>
      <c r="N171" s="24" t="s">
        <v>501</v>
      </c>
      <c r="O171" s="21">
        <v>0</v>
      </c>
      <c r="P171" s="22"/>
      <c r="Q171" s="22"/>
      <c r="R171" s="22"/>
    </row>
    <row r="172" spans="1:18" x14ac:dyDescent="0.25">
      <c r="A172" s="20" t="s">
        <v>491</v>
      </c>
      <c r="B172" s="20" t="s">
        <v>520</v>
      </c>
      <c r="C172" s="21">
        <v>0</v>
      </c>
      <c r="D172" s="22"/>
      <c r="E172" s="22"/>
      <c r="F172" s="22"/>
      <c r="G172" s="21">
        <v>0</v>
      </c>
      <c r="H172" s="22"/>
      <c r="I172" s="22"/>
      <c r="J172" s="22"/>
      <c r="K172" s="21">
        <v>0</v>
      </c>
      <c r="L172" s="22"/>
      <c r="M172" s="22"/>
      <c r="N172" s="22"/>
      <c r="O172" s="21">
        <v>0</v>
      </c>
      <c r="P172" s="22"/>
      <c r="Q172" s="22"/>
      <c r="R172" s="22"/>
    </row>
    <row r="173" spans="1:18" x14ac:dyDescent="0.25">
      <c r="A173" s="17" t="s">
        <v>492</v>
      </c>
      <c r="B173" s="17" t="s">
        <v>509</v>
      </c>
      <c r="C173" s="18">
        <v>0.11048604693726199</v>
      </c>
      <c r="D173" s="18">
        <v>8.3484797279025996E-2</v>
      </c>
      <c r="E173" s="18">
        <v>0.14484013677687399</v>
      </c>
      <c r="F173" s="19"/>
      <c r="G173" s="18">
        <v>0.113959456426838</v>
      </c>
      <c r="H173" s="18">
        <v>7.6410964762923902E-2</v>
      </c>
      <c r="I173" s="18">
        <v>0.166630416249411</v>
      </c>
      <c r="J173" s="19"/>
      <c r="K173" s="18">
        <v>0.10400875815036401</v>
      </c>
      <c r="L173" s="18">
        <v>7.3080972262676E-2</v>
      </c>
      <c r="M173" s="18">
        <v>0.14596405606857099</v>
      </c>
      <c r="N173" s="19"/>
      <c r="O173" s="18">
        <v>0.119685574806515</v>
      </c>
      <c r="P173" s="18">
        <v>6.1622909002180898E-2</v>
      </c>
      <c r="Q173" s="18">
        <v>0.21965055674093301</v>
      </c>
      <c r="R173" s="24" t="s">
        <v>501</v>
      </c>
    </row>
    <row r="174" spans="1:18" ht="42.75" x14ac:dyDescent="0.25">
      <c r="A174" s="17" t="s">
        <v>492</v>
      </c>
      <c r="B174" s="17" t="s">
        <v>510</v>
      </c>
      <c r="C174" s="18">
        <v>4.46844167311208E-2</v>
      </c>
      <c r="D174" s="18">
        <v>2.9602634150325699E-2</v>
      </c>
      <c r="E174" s="18">
        <v>6.6920095204443197E-2</v>
      </c>
      <c r="F174" s="19"/>
      <c r="G174" s="18">
        <v>5.2829429256595901E-2</v>
      </c>
      <c r="H174" s="18">
        <v>3.0636641085665599E-2</v>
      </c>
      <c r="I174" s="18">
        <v>8.9612235085158698E-2</v>
      </c>
      <c r="J174" s="19"/>
      <c r="K174" s="18">
        <v>4.0872758179569098E-2</v>
      </c>
      <c r="L174" s="18">
        <v>1.9248106962964199E-2</v>
      </c>
      <c r="M174" s="18">
        <v>8.4694042006033601E-2</v>
      </c>
      <c r="N174" s="24" t="s">
        <v>501</v>
      </c>
      <c r="O174" s="18">
        <v>1.93098956519175E-2</v>
      </c>
      <c r="P174" s="18">
        <v>2.5993325748831001E-3</v>
      </c>
      <c r="Q174" s="18">
        <v>0.12950079942699899</v>
      </c>
      <c r="R174" s="24" t="s">
        <v>501</v>
      </c>
    </row>
    <row r="175" spans="1:18" ht="57" x14ac:dyDescent="0.25">
      <c r="A175" s="17" t="s">
        <v>492</v>
      </c>
      <c r="B175" s="17" t="s">
        <v>511</v>
      </c>
      <c r="C175" s="18">
        <v>0.45068344436741498</v>
      </c>
      <c r="D175" s="18">
        <v>0.40619478059231001</v>
      </c>
      <c r="E175" s="18">
        <v>0.49597488329189299</v>
      </c>
      <c r="F175" s="19"/>
      <c r="G175" s="18">
        <v>0.47549298944143298</v>
      </c>
      <c r="H175" s="18">
        <v>0.419476615002422</v>
      </c>
      <c r="I175" s="18">
        <v>0.53213290124478496</v>
      </c>
      <c r="J175" s="19"/>
      <c r="K175" s="18">
        <v>0.438009348004536</v>
      </c>
      <c r="L175" s="18">
        <v>0.372197906558346</v>
      </c>
      <c r="M175" s="18">
        <v>0.50607703372361601</v>
      </c>
      <c r="N175" s="19"/>
      <c r="O175" s="18">
        <v>0.37778304083388897</v>
      </c>
      <c r="P175" s="18">
        <v>0.25714550631807098</v>
      </c>
      <c r="Q175" s="18">
        <v>0.51572494743501196</v>
      </c>
      <c r="R175" s="24" t="s">
        <v>501</v>
      </c>
    </row>
    <row r="176" spans="1:18" ht="57" x14ac:dyDescent="0.25">
      <c r="A176" s="17" t="s">
        <v>492</v>
      </c>
      <c r="B176" s="17" t="s">
        <v>512</v>
      </c>
      <c r="C176" s="18">
        <v>0.317769048122585</v>
      </c>
      <c r="D176" s="18">
        <v>0.27545115509052798</v>
      </c>
      <c r="E176" s="18">
        <v>0.363328160465827</v>
      </c>
      <c r="F176" s="19"/>
      <c r="G176" s="18">
        <v>0.28855010148677401</v>
      </c>
      <c r="H176" s="18">
        <v>0.23344030851807401</v>
      </c>
      <c r="I176" s="18">
        <v>0.35071761027639298</v>
      </c>
      <c r="J176" s="19"/>
      <c r="K176" s="18">
        <v>0.34211931224821202</v>
      </c>
      <c r="L176" s="18">
        <v>0.28957465670885602</v>
      </c>
      <c r="M176" s="18">
        <v>0.39884561411144798</v>
      </c>
      <c r="N176" s="19"/>
      <c r="O176" s="18">
        <v>0.36474081306137102</v>
      </c>
      <c r="P176" s="18">
        <v>0.23344751581401699</v>
      </c>
      <c r="Q176" s="18">
        <v>0.519803065717242</v>
      </c>
      <c r="R176" s="24" t="s">
        <v>501</v>
      </c>
    </row>
    <row r="177" spans="1:18" ht="28.5" x14ac:dyDescent="0.25">
      <c r="A177" s="17" t="s">
        <v>492</v>
      </c>
      <c r="B177" s="17" t="s">
        <v>513</v>
      </c>
      <c r="C177" s="18">
        <v>3.7921571023848702E-2</v>
      </c>
      <c r="D177" s="18">
        <v>2.0797472399330601E-2</v>
      </c>
      <c r="E177" s="18">
        <v>6.8163718271267298E-2</v>
      </c>
      <c r="F177" s="19"/>
      <c r="G177" s="18">
        <v>3.1276473130973502E-2</v>
      </c>
      <c r="H177" s="18">
        <v>1.4725428480772001E-2</v>
      </c>
      <c r="I177" s="18">
        <v>6.5199480108286301E-2</v>
      </c>
      <c r="J177" s="24" t="s">
        <v>501</v>
      </c>
      <c r="K177" s="18">
        <v>3.6609546276469201E-2</v>
      </c>
      <c r="L177" s="18">
        <v>1.6648919578346098E-2</v>
      </c>
      <c r="M177" s="18">
        <v>7.8588698137192395E-2</v>
      </c>
      <c r="N177" s="24" t="s">
        <v>501</v>
      </c>
      <c r="O177" s="18">
        <v>7.6869150755895704E-2</v>
      </c>
      <c r="P177" s="18">
        <v>2.6079879747547999E-2</v>
      </c>
      <c r="Q177" s="18">
        <v>0.205679557843366</v>
      </c>
      <c r="R177" s="24" t="s">
        <v>501</v>
      </c>
    </row>
    <row r="178" spans="1:18" ht="71.25" x14ac:dyDescent="0.25">
      <c r="A178" s="17" t="s">
        <v>492</v>
      </c>
      <c r="B178" s="17" t="s">
        <v>514</v>
      </c>
      <c r="C178" s="18">
        <v>3.5268228652542998E-3</v>
      </c>
      <c r="D178" s="18">
        <v>6.8534061973409997E-4</v>
      </c>
      <c r="E178" s="18">
        <v>1.79378678491009E-2</v>
      </c>
      <c r="F178" s="24" t="s">
        <v>501</v>
      </c>
      <c r="G178" s="18">
        <v>1.2532103021443001E-3</v>
      </c>
      <c r="H178" s="18">
        <v>2.857457424719E-4</v>
      </c>
      <c r="I178" s="18">
        <v>5.4783211855864997E-3</v>
      </c>
      <c r="J178" s="19"/>
      <c r="K178" s="18">
        <v>0</v>
      </c>
      <c r="L178" s="19"/>
      <c r="M178" s="19"/>
      <c r="N178" s="19"/>
      <c r="O178" s="18">
        <v>2.9553299067403099E-2</v>
      </c>
      <c r="P178" s="18">
        <v>3.9969219615811997E-3</v>
      </c>
      <c r="Q178" s="18">
        <v>0.187719574366006</v>
      </c>
      <c r="R178" s="24" t="s">
        <v>501</v>
      </c>
    </row>
    <row r="179" spans="1:18" ht="28.5" x14ac:dyDescent="0.25">
      <c r="A179" s="17" t="s">
        <v>492</v>
      </c>
      <c r="B179" s="17" t="s">
        <v>515</v>
      </c>
      <c r="C179" s="18">
        <v>3.0938800114750002E-4</v>
      </c>
      <c r="D179" s="18">
        <v>4.30679327721451E-5</v>
      </c>
      <c r="E179" s="18">
        <v>2.2189026404441001E-3</v>
      </c>
      <c r="F179" s="19"/>
      <c r="G179" s="18">
        <v>0</v>
      </c>
      <c r="H179" s="19"/>
      <c r="I179" s="19"/>
      <c r="J179" s="19"/>
      <c r="K179" s="18">
        <v>7.6273528713059996E-4</v>
      </c>
      <c r="L179" s="18">
        <v>1.0553908234200001E-4</v>
      </c>
      <c r="M179" s="18">
        <v>5.4898503108319003E-3</v>
      </c>
      <c r="N179" s="19"/>
      <c r="O179" s="18">
        <v>0</v>
      </c>
      <c r="P179" s="19"/>
      <c r="Q179" s="19"/>
      <c r="R179" s="19"/>
    </row>
    <row r="180" spans="1:18" ht="42.75" x14ac:dyDescent="0.25">
      <c r="A180" s="17" t="s">
        <v>492</v>
      </c>
      <c r="B180" s="17" t="s">
        <v>516</v>
      </c>
      <c r="C180" s="18">
        <v>0</v>
      </c>
      <c r="D180" s="19"/>
      <c r="E180" s="19"/>
      <c r="F180" s="19"/>
      <c r="G180" s="18">
        <v>0</v>
      </c>
      <c r="H180" s="19"/>
      <c r="I180" s="19"/>
      <c r="J180" s="19"/>
      <c r="K180" s="18">
        <v>0</v>
      </c>
      <c r="L180" s="19"/>
      <c r="M180" s="19"/>
      <c r="N180" s="19"/>
      <c r="O180" s="18">
        <v>0</v>
      </c>
      <c r="P180" s="19"/>
      <c r="Q180" s="19"/>
      <c r="R180" s="19"/>
    </row>
    <row r="181" spans="1:18" x14ac:dyDescent="0.25">
      <c r="A181" s="17" t="s">
        <v>492</v>
      </c>
      <c r="B181" s="17" t="s">
        <v>517</v>
      </c>
      <c r="C181" s="18">
        <v>2.8699455434206399E-2</v>
      </c>
      <c r="D181" s="18">
        <v>1.7927169267666999E-2</v>
      </c>
      <c r="E181" s="18">
        <v>4.5643873287992499E-2</v>
      </c>
      <c r="F181" s="19"/>
      <c r="G181" s="18">
        <v>2.8440371814440799E-2</v>
      </c>
      <c r="H181" s="18">
        <v>1.49395201979365E-2</v>
      </c>
      <c r="I181" s="18">
        <v>5.3479564320592102E-2</v>
      </c>
      <c r="J181" s="19"/>
      <c r="K181" s="18">
        <v>3.3049205368729899E-2</v>
      </c>
      <c r="L181" s="18">
        <v>1.5350728757178699E-2</v>
      </c>
      <c r="M181" s="18">
        <v>6.97083768881675E-2</v>
      </c>
      <c r="N181" s="24" t="s">
        <v>501</v>
      </c>
      <c r="O181" s="18">
        <v>1.2058225823009101E-2</v>
      </c>
      <c r="P181" s="18">
        <v>3.3474601558698002E-3</v>
      </c>
      <c r="Q181" s="18">
        <v>4.2470245033367798E-2</v>
      </c>
      <c r="R181" s="24" t="s">
        <v>501</v>
      </c>
    </row>
    <row r="182" spans="1:18" x14ac:dyDescent="0.25">
      <c r="A182" s="17" t="s">
        <v>492</v>
      </c>
      <c r="B182" s="17" t="s">
        <v>518</v>
      </c>
      <c r="C182" s="18">
        <v>3.4163384549962001E-3</v>
      </c>
      <c r="D182" s="18">
        <v>7.48645728918E-4</v>
      </c>
      <c r="E182" s="18">
        <v>1.54430644303853E-2</v>
      </c>
      <c r="F182" s="24" t="s">
        <v>501</v>
      </c>
      <c r="G182" s="18">
        <v>6.1287755564418999E-3</v>
      </c>
      <c r="H182" s="18">
        <v>1.1400978070969E-3</v>
      </c>
      <c r="I182" s="18">
        <v>3.2241602449877303E-2</v>
      </c>
      <c r="J182" s="24" t="s">
        <v>501</v>
      </c>
      <c r="K182" s="18">
        <v>9.2706680779110001E-4</v>
      </c>
      <c r="L182" s="18">
        <v>1.28461841876E-4</v>
      </c>
      <c r="M182" s="18">
        <v>6.6572804429515997E-3</v>
      </c>
      <c r="N182" s="19"/>
      <c r="O182" s="18">
        <v>0</v>
      </c>
      <c r="P182" s="19"/>
      <c r="Q182" s="19"/>
      <c r="R182" s="19"/>
    </row>
    <row r="183" spans="1:18" x14ac:dyDescent="0.25">
      <c r="A183" s="17" t="s">
        <v>492</v>
      </c>
      <c r="B183" s="17" t="s">
        <v>519</v>
      </c>
      <c r="C183" s="18">
        <v>2.5034680621628001E-3</v>
      </c>
      <c r="D183" s="18">
        <v>8.2706077103570004E-4</v>
      </c>
      <c r="E183" s="18">
        <v>7.5521784962455001E-3</v>
      </c>
      <c r="F183" s="19"/>
      <c r="G183" s="18">
        <v>2.0691925843571001E-3</v>
      </c>
      <c r="H183" s="18">
        <v>5.6150632023310005E-4</v>
      </c>
      <c r="I183" s="18">
        <v>7.5943675187710004E-3</v>
      </c>
      <c r="J183" s="19"/>
      <c r="K183" s="18">
        <v>3.6412696771993998E-3</v>
      </c>
      <c r="L183" s="18">
        <v>6.9779470853300002E-4</v>
      </c>
      <c r="M183" s="18">
        <v>1.87678774637248E-2</v>
      </c>
      <c r="N183" s="24" t="s">
        <v>501</v>
      </c>
      <c r="O183" s="18">
        <v>0</v>
      </c>
      <c r="P183" s="19"/>
      <c r="Q183" s="19"/>
      <c r="R183" s="19"/>
    </row>
    <row r="184" spans="1:18" x14ac:dyDescent="0.25">
      <c r="A184" s="17" t="s">
        <v>492</v>
      </c>
      <c r="B184" s="17" t="s">
        <v>520</v>
      </c>
      <c r="C184" s="18">
        <v>0</v>
      </c>
      <c r="D184" s="19"/>
      <c r="E184" s="19"/>
      <c r="F184" s="19"/>
      <c r="G184" s="18">
        <v>0</v>
      </c>
      <c r="H184" s="19"/>
      <c r="I184" s="19"/>
      <c r="J184" s="19"/>
      <c r="K184" s="18">
        <v>0</v>
      </c>
      <c r="L184" s="19"/>
      <c r="M184" s="19"/>
      <c r="N184" s="19"/>
      <c r="O184" s="18">
        <v>0</v>
      </c>
      <c r="P184" s="19"/>
      <c r="Q184" s="19"/>
      <c r="R184" s="19"/>
    </row>
    <row r="185" spans="1:18" x14ac:dyDescent="0.25">
      <c r="A185" s="20" t="s">
        <v>493</v>
      </c>
      <c r="B185" s="20" t="s">
        <v>509</v>
      </c>
      <c r="C185" s="21">
        <v>0.20973695405335299</v>
      </c>
      <c r="D185" s="21">
        <v>0.15149176176107301</v>
      </c>
      <c r="E185" s="21">
        <v>0.28290952334555503</v>
      </c>
      <c r="F185" s="22"/>
      <c r="G185" s="21">
        <v>0.199732029981292</v>
      </c>
      <c r="H185" s="21">
        <v>0.127148349984336</v>
      </c>
      <c r="I185" s="21">
        <v>0.29953168311399703</v>
      </c>
      <c r="J185" s="24" t="s">
        <v>501</v>
      </c>
      <c r="K185" s="21">
        <v>0.16937525869435699</v>
      </c>
      <c r="L185" s="21">
        <v>0.102163542697284</v>
      </c>
      <c r="M185" s="21">
        <v>0.26762425063019402</v>
      </c>
      <c r="N185" s="24" t="s">
        <v>501</v>
      </c>
      <c r="O185" s="21">
        <v>0.32488056444531999</v>
      </c>
      <c r="P185" s="21">
        <v>0.189629510250753</v>
      </c>
      <c r="Q185" s="21">
        <v>0.49738885457119297</v>
      </c>
      <c r="R185" s="25" t="s">
        <v>526</v>
      </c>
    </row>
    <row r="186" spans="1:18" ht="42.75" x14ac:dyDescent="0.25">
      <c r="A186" s="20" t="s">
        <v>493</v>
      </c>
      <c r="B186" s="20" t="s">
        <v>510</v>
      </c>
      <c r="C186" s="21">
        <v>3.1657499921487697E-2</v>
      </c>
      <c r="D186" s="21">
        <v>1.4728096240416299E-2</v>
      </c>
      <c r="E186" s="21">
        <v>6.6728696287410599E-2</v>
      </c>
      <c r="F186" s="24" t="s">
        <v>501</v>
      </c>
      <c r="G186" s="21">
        <v>5.2790218192569002E-2</v>
      </c>
      <c r="H186" s="21">
        <v>1.99460970587437E-2</v>
      </c>
      <c r="I186" s="21">
        <v>0.132410093094324</v>
      </c>
      <c r="J186" s="24" t="s">
        <v>501</v>
      </c>
      <c r="K186" s="21">
        <v>2.0006589591041998E-2</v>
      </c>
      <c r="L186" s="21">
        <v>4.7823331244440997E-3</v>
      </c>
      <c r="M186" s="21">
        <v>7.9809706845355294E-2</v>
      </c>
      <c r="N186" s="24" t="s">
        <v>501</v>
      </c>
      <c r="O186" s="21">
        <v>1.20101525420627E-2</v>
      </c>
      <c r="P186" s="21">
        <v>1.6209037958139999E-3</v>
      </c>
      <c r="Q186" s="21">
        <v>8.3425372461029795E-2</v>
      </c>
      <c r="R186" s="25" t="s">
        <v>526</v>
      </c>
    </row>
    <row r="187" spans="1:18" ht="57" x14ac:dyDescent="0.25">
      <c r="A187" s="20" t="s">
        <v>493</v>
      </c>
      <c r="B187" s="20" t="s">
        <v>511</v>
      </c>
      <c r="C187" s="21">
        <v>0.34384932454344902</v>
      </c>
      <c r="D187" s="21">
        <v>0.283150886407872</v>
      </c>
      <c r="E187" s="21">
        <v>0.41011539911213302</v>
      </c>
      <c r="F187" s="22"/>
      <c r="G187" s="21">
        <v>0.34763827277840997</v>
      </c>
      <c r="H187" s="21">
        <v>0.25089029757425602</v>
      </c>
      <c r="I187" s="21">
        <v>0.45884239654176801</v>
      </c>
      <c r="J187" s="22"/>
      <c r="K187" s="21">
        <v>0.35153972425171498</v>
      </c>
      <c r="L187" s="21">
        <v>0.26721561515984799</v>
      </c>
      <c r="M187" s="21">
        <v>0.44626817675381802</v>
      </c>
      <c r="N187" s="22"/>
      <c r="O187" s="21">
        <v>0.31776530947019099</v>
      </c>
      <c r="P187" s="21">
        <v>0.185764400226992</v>
      </c>
      <c r="Q187" s="21">
        <v>0.48741498207553802</v>
      </c>
      <c r="R187" s="25" t="s">
        <v>526</v>
      </c>
    </row>
    <row r="188" spans="1:18" ht="57" x14ac:dyDescent="0.25">
      <c r="A188" s="20" t="s">
        <v>493</v>
      </c>
      <c r="B188" s="20" t="s">
        <v>512</v>
      </c>
      <c r="C188" s="21">
        <v>0.34381424545543399</v>
      </c>
      <c r="D188" s="21">
        <v>0.28286878619780598</v>
      </c>
      <c r="E188" s="21">
        <v>0.41037652165104099</v>
      </c>
      <c r="F188" s="22"/>
      <c r="G188" s="21">
        <v>0.28922782431441901</v>
      </c>
      <c r="H188" s="21">
        <v>0.19859491655769501</v>
      </c>
      <c r="I188" s="21">
        <v>0.40054972268413003</v>
      </c>
      <c r="J188" s="24" t="s">
        <v>501</v>
      </c>
      <c r="K188" s="21">
        <v>0.39857190220757599</v>
      </c>
      <c r="L188" s="21">
        <v>0.30186808257214398</v>
      </c>
      <c r="M188" s="21">
        <v>0.50389487548367295</v>
      </c>
      <c r="N188" s="22"/>
      <c r="O188" s="21">
        <v>0.33766512064855397</v>
      </c>
      <c r="P188" s="21">
        <v>0.20744145180022999</v>
      </c>
      <c r="Q188" s="21">
        <v>0.49824599192820801</v>
      </c>
      <c r="R188" s="25" t="s">
        <v>526</v>
      </c>
    </row>
    <row r="189" spans="1:18" ht="28.5" x14ac:dyDescent="0.25">
      <c r="A189" s="20" t="s">
        <v>493</v>
      </c>
      <c r="B189" s="20" t="s">
        <v>513</v>
      </c>
      <c r="C189" s="21">
        <v>1.2020727815233501E-2</v>
      </c>
      <c r="D189" s="21">
        <v>3.364874630166E-3</v>
      </c>
      <c r="E189" s="21">
        <v>4.2004575234819E-2</v>
      </c>
      <c r="F189" s="24" t="s">
        <v>501</v>
      </c>
      <c r="G189" s="21">
        <v>1.5444575131043701E-2</v>
      </c>
      <c r="H189" s="21">
        <v>2.0560417860830001E-3</v>
      </c>
      <c r="I189" s="21">
        <v>0.106695330478524</v>
      </c>
      <c r="J189" s="24" t="s">
        <v>501</v>
      </c>
      <c r="K189" s="21">
        <v>1.06353246624676E-2</v>
      </c>
      <c r="L189" s="21">
        <v>1.4418997987959E-3</v>
      </c>
      <c r="M189" s="21">
        <v>7.4095709073949301E-2</v>
      </c>
      <c r="N189" s="24" t="s">
        <v>501</v>
      </c>
      <c r="O189" s="21">
        <v>7.6788528938714004E-3</v>
      </c>
      <c r="P189" s="21">
        <v>1.0162325551199001E-3</v>
      </c>
      <c r="Q189" s="21">
        <v>5.5592107456363699E-2</v>
      </c>
      <c r="R189" s="25" t="s">
        <v>526</v>
      </c>
    </row>
    <row r="190" spans="1:18" ht="71.25" x14ac:dyDescent="0.25">
      <c r="A190" s="20" t="s">
        <v>493</v>
      </c>
      <c r="B190" s="20" t="s">
        <v>514</v>
      </c>
      <c r="C190" s="21">
        <v>0</v>
      </c>
      <c r="D190" s="22"/>
      <c r="E190" s="22"/>
      <c r="F190" s="22"/>
      <c r="G190" s="21">
        <v>0</v>
      </c>
      <c r="H190" s="22"/>
      <c r="I190" s="22"/>
      <c r="J190" s="22"/>
      <c r="K190" s="21">
        <v>0</v>
      </c>
      <c r="L190" s="22"/>
      <c r="M190" s="22"/>
      <c r="N190" s="22"/>
      <c r="O190" s="21">
        <v>0</v>
      </c>
      <c r="P190" s="22"/>
      <c r="Q190" s="22"/>
      <c r="R190" s="22"/>
    </row>
    <row r="191" spans="1:18" ht="28.5" x14ac:dyDescent="0.25">
      <c r="A191" s="20" t="s">
        <v>493</v>
      </c>
      <c r="B191" s="20" t="s">
        <v>515</v>
      </c>
      <c r="C191" s="21">
        <v>0</v>
      </c>
      <c r="D191" s="22"/>
      <c r="E191" s="22"/>
      <c r="F191" s="22"/>
      <c r="G191" s="21">
        <v>0</v>
      </c>
      <c r="H191" s="22"/>
      <c r="I191" s="22"/>
      <c r="J191" s="22"/>
      <c r="K191" s="21">
        <v>0</v>
      </c>
      <c r="L191" s="22"/>
      <c r="M191" s="22"/>
      <c r="N191" s="22"/>
      <c r="O191" s="21">
        <v>0</v>
      </c>
      <c r="P191" s="22"/>
      <c r="Q191" s="22"/>
      <c r="R191" s="22"/>
    </row>
    <row r="192" spans="1:18" ht="42.75" x14ac:dyDescent="0.25">
      <c r="A192" s="20" t="s">
        <v>493</v>
      </c>
      <c r="B192" s="20" t="s">
        <v>516</v>
      </c>
      <c r="C192" s="21">
        <v>0</v>
      </c>
      <c r="D192" s="22"/>
      <c r="E192" s="22"/>
      <c r="F192" s="22"/>
      <c r="G192" s="21">
        <v>0</v>
      </c>
      <c r="H192" s="22"/>
      <c r="I192" s="22"/>
      <c r="J192" s="22"/>
      <c r="K192" s="21">
        <v>0</v>
      </c>
      <c r="L192" s="22"/>
      <c r="M192" s="22"/>
      <c r="N192" s="22"/>
      <c r="O192" s="21">
        <v>0</v>
      </c>
      <c r="P192" s="22"/>
      <c r="Q192" s="22"/>
      <c r="R192" s="22"/>
    </row>
    <row r="193" spans="1:18" x14ac:dyDescent="0.25">
      <c r="A193" s="20" t="s">
        <v>493</v>
      </c>
      <c r="B193" s="20" t="s">
        <v>517</v>
      </c>
      <c r="C193" s="21">
        <v>5.04146146859447E-2</v>
      </c>
      <c r="D193" s="21">
        <v>2.7448813057357802E-2</v>
      </c>
      <c r="E193" s="21">
        <v>9.0801394891629403E-2</v>
      </c>
      <c r="F193" s="24" t="s">
        <v>501</v>
      </c>
      <c r="G193" s="21">
        <v>9.5167079602266502E-2</v>
      </c>
      <c r="H193" s="21">
        <v>4.6661399868059103E-2</v>
      </c>
      <c r="I193" s="21">
        <v>0.184345433639275</v>
      </c>
      <c r="J193" s="24" t="s">
        <v>501</v>
      </c>
      <c r="K193" s="21">
        <v>2.95593773036502E-2</v>
      </c>
      <c r="L193" s="21">
        <v>8.8927027177022003E-3</v>
      </c>
      <c r="M193" s="21">
        <v>9.3714062945934901E-2</v>
      </c>
      <c r="N193" s="24" t="s">
        <v>501</v>
      </c>
      <c r="O193" s="21">
        <v>0</v>
      </c>
      <c r="P193" s="22"/>
      <c r="Q193" s="22"/>
      <c r="R193" s="22"/>
    </row>
    <row r="194" spans="1:18" x14ac:dyDescent="0.25">
      <c r="A194" s="20" t="s">
        <v>493</v>
      </c>
      <c r="B194" s="20" t="s">
        <v>518</v>
      </c>
      <c r="C194" s="21">
        <v>8.5066335250982006E-3</v>
      </c>
      <c r="D194" s="21">
        <v>2.1465366421024E-3</v>
      </c>
      <c r="E194" s="21">
        <v>3.3086579467969397E-2</v>
      </c>
      <c r="F194" s="24" t="s">
        <v>501</v>
      </c>
      <c r="G194" s="21">
        <v>0</v>
      </c>
      <c r="H194" s="22"/>
      <c r="I194" s="22"/>
      <c r="J194" s="22"/>
      <c r="K194" s="21">
        <v>2.0311823289191702E-2</v>
      </c>
      <c r="L194" s="21">
        <v>4.9737230417860002E-3</v>
      </c>
      <c r="M194" s="21">
        <v>7.9185755746914499E-2</v>
      </c>
      <c r="N194" s="24" t="s">
        <v>501</v>
      </c>
      <c r="O194" s="21">
        <v>0</v>
      </c>
      <c r="P194" s="22"/>
      <c r="Q194" s="22"/>
      <c r="R194" s="22"/>
    </row>
    <row r="195" spans="1:18" x14ac:dyDescent="0.25">
      <c r="A195" s="20" t="s">
        <v>493</v>
      </c>
      <c r="B195" s="20" t="s">
        <v>519</v>
      </c>
      <c r="C195" s="21">
        <v>0</v>
      </c>
      <c r="D195" s="22"/>
      <c r="E195" s="22"/>
      <c r="F195" s="22"/>
      <c r="G195" s="21">
        <v>0</v>
      </c>
      <c r="H195" s="22"/>
      <c r="I195" s="22"/>
      <c r="J195" s="22"/>
      <c r="K195" s="21">
        <v>0</v>
      </c>
      <c r="L195" s="22"/>
      <c r="M195" s="22"/>
      <c r="N195" s="22"/>
      <c r="O195" s="21">
        <v>0</v>
      </c>
      <c r="P195" s="22"/>
      <c r="Q195" s="22"/>
      <c r="R195" s="22"/>
    </row>
    <row r="196" spans="1:18" x14ac:dyDescent="0.25">
      <c r="A196" s="20" t="s">
        <v>493</v>
      </c>
      <c r="B196" s="20" t="s">
        <v>520</v>
      </c>
      <c r="C196" s="21">
        <v>0</v>
      </c>
      <c r="D196" s="22"/>
      <c r="E196" s="22"/>
      <c r="F196" s="22"/>
      <c r="G196" s="21">
        <v>0</v>
      </c>
      <c r="H196" s="22"/>
      <c r="I196" s="22"/>
      <c r="J196" s="22"/>
      <c r="K196" s="21">
        <v>0</v>
      </c>
      <c r="L196" s="22"/>
      <c r="M196" s="22"/>
      <c r="N196" s="22"/>
      <c r="O196" s="21">
        <v>0</v>
      </c>
      <c r="P196" s="22"/>
      <c r="Q196" s="22"/>
      <c r="R196" s="22"/>
    </row>
    <row r="197" spans="1:18" x14ac:dyDescent="0.25">
      <c r="A197" s="17" t="s">
        <v>494</v>
      </c>
      <c r="B197" s="17" t="s">
        <v>509</v>
      </c>
      <c r="C197" s="18">
        <v>0.18975085986069001</v>
      </c>
      <c r="D197" s="18">
        <v>0.12900191591756299</v>
      </c>
      <c r="E197" s="18">
        <v>0.27023173988279098</v>
      </c>
      <c r="F197" s="19"/>
      <c r="G197" s="18">
        <v>0.16529859711978601</v>
      </c>
      <c r="H197" s="18">
        <v>7.7729845711543802E-2</v>
      </c>
      <c r="I197" s="18">
        <v>0.31755255419321499</v>
      </c>
      <c r="J197" s="25" t="s">
        <v>526</v>
      </c>
      <c r="K197" s="18">
        <v>0.201058716482963</v>
      </c>
      <c r="L197" s="18">
        <v>0.124077128123706</v>
      </c>
      <c r="M197" s="18">
        <v>0.30895564918567497</v>
      </c>
      <c r="N197" s="24" t="s">
        <v>501</v>
      </c>
      <c r="O197" s="18">
        <v>0.18626677302599901</v>
      </c>
      <c r="P197" s="18">
        <v>9.7395331088961104E-2</v>
      </c>
      <c r="Q197" s="18">
        <v>0.32686493512780901</v>
      </c>
      <c r="R197" s="25" t="s">
        <v>526</v>
      </c>
    </row>
    <row r="198" spans="1:18" ht="42.75" x14ac:dyDescent="0.25">
      <c r="A198" s="17" t="s">
        <v>494</v>
      </c>
      <c r="B198" s="17" t="s">
        <v>510</v>
      </c>
      <c r="C198" s="18">
        <v>4.4109814267608301E-2</v>
      </c>
      <c r="D198" s="18">
        <v>2.1580850155419901E-2</v>
      </c>
      <c r="E198" s="18">
        <v>8.8041220878603804E-2</v>
      </c>
      <c r="F198" s="24" t="s">
        <v>501</v>
      </c>
      <c r="G198" s="18">
        <v>6.4833309584365999E-3</v>
      </c>
      <c r="H198" s="18">
        <v>1.4787911390040001E-3</v>
      </c>
      <c r="I198" s="18">
        <v>2.7950207338047799E-2</v>
      </c>
      <c r="J198" s="25" t="s">
        <v>526</v>
      </c>
      <c r="K198" s="18">
        <v>4.8092293294331102E-2</v>
      </c>
      <c r="L198" s="18">
        <v>2.2402231224924001E-2</v>
      </c>
      <c r="M198" s="18">
        <v>0.100222523158147</v>
      </c>
      <c r="N198" s="24" t="s">
        <v>501</v>
      </c>
      <c r="O198" s="18">
        <v>7.1295743537391404E-2</v>
      </c>
      <c r="P198" s="18">
        <v>1.9363601955216199E-2</v>
      </c>
      <c r="Q198" s="18">
        <v>0.22986019307164399</v>
      </c>
      <c r="R198" s="25" t="s">
        <v>526</v>
      </c>
    </row>
    <row r="199" spans="1:18" ht="57" x14ac:dyDescent="0.25">
      <c r="A199" s="17" t="s">
        <v>494</v>
      </c>
      <c r="B199" s="17" t="s">
        <v>511</v>
      </c>
      <c r="C199" s="18">
        <v>0.29547647961947099</v>
      </c>
      <c r="D199" s="18">
        <v>0.230769314536897</v>
      </c>
      <c r="E199" s="18">
        <v>0.36960945380315402</v>
      </c>
      <c r="F199" s="19"/>
      <c r="G199" s="18">
        <v>0.34260184233471502</v>
      </c>
      <c r="H199" s="18">
        <v>0.23313427632684999</v>
      </c>
      <c r="I199" s="18">
        <v>0.47184365601029499</v>
      </c>
      <c r="J199" s="25" t="s">
        <v>526</v>
      </c>
      <c r="K199" s="18">
        <v>0.26723569201894198</v>
      </c>
      <c r="L199" s="18">
        <v>0.186192986239687</v>
      </c>
      <c r="M199" s="18">
        <v>0.36761861696028703</v>
      </c>
      <c r="N199" s="19"/>
      <c r="O199" s="18">
        <v>0.31783154396318603</v>
      </c>
      <c r="P199" s="18">
        <v>0.18086037644981201</v>
      </c>
      <c r="Q199" s="18">
        <v>0.49575484434563599</v>
      </c>
      <c r="R199" s="25" t="s">
        <v>526</v>
      </c>
    </row>
    <row r="200" spans="1:18" ht="57" x14ac:dyDescent="0.25">
      <c r="A200" s="17" t="s">
        <v>494</v>
      </c>
      <c r="B200" s="17" t="s">
        <v>512</v>
      </c>
      <c r="C200" s="18">
        <v>0.381509248415764</v>
      </c>
      <c r="D200" s="18">
        <v>0.31296427140663202</v>
      </c>
      <c r="E200" s="18">
        <v>0.45512184420674401</v>
      </c>
      <c r="F200" s="19"/>
      <c r="G200" s="18">
        <v>0.34266525489737398</v>
      </c>
      <c r="H200" s="18">
        <v>0.223368405438645</v>
      </c>
      <c r="I200" s="18">
        <v>0.48582003724943301</v>
      </c>
      <c r="J200" s="25" t="s">
        <v>526</v>
      </c>
      <c r="K200" s="18">
        <v>0.39333484248315198</v>
      </c>
      <c r="L200" s="18">
        <v>0.29554522696090602</v>
      </c>
      <c r="M200" s="18">
        <v>0.50049269439202304</v>
      </c>
      <c r="N200" s="19"/>
      <c r="O200" s="18">
        <v>0.39086255662253999</v>
      </c>
      <c r="P200" s="18">
        <v>0.25015106674234699</v>
      </c>
      <c r="Q200" s="18">
        <v>0.552414444353022</v>
      </c>
      <c r="R200" s="25" t="s">
        <v>526</v>
      </c>
    </row>
    <row r="201" spans="1:18" ht="28.5" x14ac:dyDescent="0.25">
      <c r="A201" s="17" t="s">
        <v>494</v>
      </c>
      <c r="B201" s="17" t="s">
        <v>513</v>
      </c>
      <c r="C201" s="18">
        <v>4.4388560707801998E-2</v>
      </c>
      <c r="D201" s="18">
        <v>2.4240193005764198E-2</v>
      </c>
      <c r="E201" s="18">
        <v>7.9912620444326607E-2</v>
      </c>
      <c r="F201" s="19"/>
      <c r="G201" s="18">
        <v>0.109645035075128</v>
      </c>
      <c r="H201" s="18">
        <v>4.6696397872902203E-2</v>
      </c>
      <c r="I201" s="18">
        <v>0.23640742896078801</v>
      </c>
      <c r="J201" s="25" t="s">
        <v>526</v>
      </c>
      <c r="K201" s="18">
        <v>3.1112391669638001E-2</v>
      </c>
      <c r="L201" s="18">
        <v>1.30225828905093E-2</v>
      </c>
      <c r="M201" s="18">
        <v>7.2485445191845299E-2</v>
      </c>
      <c r="N201" s="24" t="s">
        <v>501</v>
      </c>
      <c r="O201" s="18">
        <v>1.26891708908094E-2</v>
      </c>
      <c r="P201" s="18">
        <v>1.6916075445135E-3</v>
      </c>
      <c r="Q201" s="18">
        <v>8.8823207137423393E-2</v>
      </c>
      <c r="R201" s="25" t="s">
        <v>526</v>
      </c>
    </row>
    <row r="202" spans="1:18" ht="71.25" x14ac:dyDescent="0.25">
      <c r="A202" s="17" t="s">
        <v>494</v>
      </c>
      <c r="B202" s="17" t="s">
        <v>514</v>
      </c>
      <c r="C202" s="18">
        <v>3.3996043689780001E-3</v>
      </c>
      <c r="D202" s="18">
        <v>4.6438814133639998E-4</v>
      </c>
      <c r="E202" s="18">
        <v>2.4433664335516699E-2</v>
      </c>
      <c r="F202" s="24" t="s">
        <v>501</v>
      </c>
      <c r="G202" s="18">
        <v>1.52921995332877E-2</v>
      </c>
      <c r="H202" s="18">
        <v>2.0005129552308999E-3</v>
      </c>
      <c r="I202" s="18">
        <v>0.10739265112503101</v>
      </c>
      <c r="J202" s="25" t="s">
        <v>526</v>
      </c>
      <c r="K202" s="18">
        <v>0</v>
      </c>
      <c r="L202" s="19"/>
      <c r="M202" s="19"/>
      <c r="N202" s="19"/>
      <c r="O202" s="18">
        <v>0</v>
      </c>
      <c r="P202" s="19"/>
      <c r="Q202" s="19"/>
      <c r="R202" s="19"/>
    </row>
    <row r="203" spans="1:18" ht="28.5" x14ac:dyDescent="0.25">
      <c r="A203" s="17" t="s">
        <v>494</v>
      </c>
      <c r="B203" s="17" t="s">
        <v>515</v>
      </c>
      <c r="C203" s="18">
        <v>9.6703238117851996E-3</v>
      </c>
      <c r="D203" s="18">
        <v>2.0787513592144999E-3</v>
      </c>
      <c r="E203" s="18">
        <v>4.3770191679495897E-2</v>
      </c>
      <c r="F203" s="24" t="s">
        <v>501</v>
      </c>
      <c r="G203" s="18">
        <v>0</v>
      </c>
      <c r="H203" s="19"/>
      <c r="I203" s="19"/>
      <c r="J203" s="19"/>
      <c r="K203" s="18">
        <v>1.7560936089155099E-2</v>
      </c>
      <c r="L203" s="18">
        <v>3.7812613869953001E-3</v>
      </c>
      <c r="M203" s="18">
        <v>7.7642806510640094E-2</v>
      </c>
      <c r="N203" s="24" t="s">
        <v>501</v>
      </c>
      <c r="O203" s="18">
        <v>0</v>
      </c>
      <c r="P203" s="19"/>
      <c r="Q203" s="19"/>
      <c r="R203" s="19"/>
    </row>
    <row r="204" spans="1:18" ht="42.75" x14ac:dyDescent="0.25">
      <c r="A204" s="17" t="s">
        <v>494</v>
      </c>
      <c r="B204" s="17" t="s">
        <v>516</v>
      </c>
      <c r="C204" s="18">
        <v>1.8454009049324399E-2</v>
      </c>
      <c r="D204" s="18">
        <v>6.6374211345916999E-3</v>
      </c>
      <c r="E204" s="18">
        <v>5.0243605759723801E-2</v>
      </c>
      <c r="F204" s="24" t="s">
        <v>501</v>
      </c>
      <c r="G204" s="18">
        <v>0</v>
      </c>
      <c r="H204" s="19"/>
      <c r="I204" s="19"/>
      <c r="J204" s="19"/>
      <c r="K204" s="18">
        <v>2.48320525217775E-2</v>
      </c>
      <c r="L204" s="18">
        <v>7.5289515975119001E-3</v>
      </c>
      <c r="M204" s="18">
        <v>7.8746104506087697E-2</v>
      </c>
      <c r="N204" s="24" t="s">
        <v>501</v>
      </c>
      <c r="O204" s="18">
        <v>2.1054211960074301E-2</v>
      </c>
      <c r="P204" s="18">
        <v>2.6926508168357999E-3</v>
      </c>
      <c r="Q204" s="18">
        <v>0.14626280035800601</v>
      </c>
      <c r="R204" s="25" t="s">
        <v>526</v>
      </c>
    </row>
    <row r="205" spans="1:18" x14ac:dyDescent="0.25">
      <c r="A205" s="17" t="s">
        <v>494</v>
      </c>
      <c r="B205" s="17" t="s">
        <v>517</v>
      </c>
      <c r="C205" s="18">
        <v>7.2665749183263E-3</v>
      </c>
      <c r="D205" s="18">
        <v>1.8323676150067999E-3</v>
      </c>
      <c r="E205" s="18">
        <v>2.83590010524995E-2</v>
      </c>
      <c r="F205" s="24" t="s">
        <v>501</v>
      </c>
      <c r="G205" s="18">
        <v>0</v>
      </c>
      <c r="H205" s="19"/>
      <c r="I205" s="19"/>
      <c r="J205" s="19"/>
      <c r="K205" s="18">
        <v>1.3195820554867999E-2</v>
      </c>
      <c r="L205" s="18">
        <v>3.3498433968181E-3</v>
      </c>
      <c r="M205" s="18">
        <v>5.05146496242493E-2</v>
      </c>
      <c r="N205" s="24" t="s">
        <v>501</v>
      </c>
      <c r="O205" s="18">
        <v>0</v>
      </c>
      <c r="P205" s="19"/>
      <c r="Q205" s="19"/>
      <c r="R205" s="19"/>
    </row>
    <row r="206" spans="1:18" x14ac:dyDescent="0.25">
      <c r="A206" s="17" t="s">
        <v>494</v>
      </c>
      <c r="B206" s="17" t="s">
        <v>518</v>
      </c>
      <c r="C206" s="18">
        <v>1.9698957345606E-3</v>
      </c>
      <c r="D206" s="18">
        <v>2.7244647249999998E-4</v>
      </c>
      <c r="E206" s="18">
        <v>1.40940291772493E-2</v>
      </c>
      <c r="F206" s="24" t="s">
        <v>501</v>
      </c>
      <c r="G206" s="18">
        <v>0</v>
      </c>
      <c r="H206" s="19"/>
      <c r="I206" s="19"/>
      <c r="J206" s="19"/>
      <c r="K206" s="18">
        <v>3.5772548851734998E-3</v>
      </c>
      <c r="L206" s="18">
        <v>5.0405156354790001E-4</v>
      </c>
      <c r="M206" s="18">
        <v>2.4920603615150801E-2</v>
      </c>
      <c r="N206" s="24" t="s">
        <v>501</v>
      </c>
      <c r="O206" s="18">
        <v>0</v>
      </c>
      <c r="P206" s="19"/>
      <c r="Q206" s="19"/>
      <c r="R206" s="19"/>
    </row>
    <row r="207" spans="1:18" x14ac:dyDescent="0.25">
      <c r="A207" s="17" t="s">
        <v>494</v>
      </c>
      <c r="B207" s="17" t="s">
        <v>519</v>
      </c>
      <c r="C207" s="18">
        <v>4.0046292456895997E-3</v>
      </c>
      <c r="D207" s="18">
        <v>5.5347597754279996E-4</v>
      </c>
      <c r="E207" s="18">
        <v>2.83644376236423E-2</v>
      </c>
      <c r="F207" s="24" t="s">
        <v>501</v>
      </c>
      <c r="G207" s="18">
        <v>1.8013740081271701E-2</v>
      </c>
      <c r="H207" s="18">
        <v>2.3794722519069E-3</v>
      </c>
      <c r="I207" s="18">
        <v>0.12364130844660901</v>
      </c>
      <c r="J207" s="25" t="s">
        <v>526</v>
      </c>
      <c r="K207" s="18">
        <v>0</v>
      </c>
      <c r="L207" s="19"/>
      <c r="M207" s="19"/>
      <c r="N207" s="19"/>
      <c r="O207" s="18">
        <v>0</v>
      </c>
      <c r="P207" s="19"/>
      <c r="Q207" s="19"/>
      <c r="R207" s="19"/>
    </row>
    <row r="208" spans="1:18" x14ac:dyDescent="0.25">
      <c r="A208" s="17" t="s">
        <v>494</v>
      </c>
      <c r="B208" s="17" t="s">
        <v>520</v>
      </c>
      <c r="C208" s="18">
        <v>0</v>
      </c>
      <c r="D208" s="19"/>
      <c r="E208" s="19"/>
      <c r="F208" s="19"/>
      <c r="G208" s="18">
        <v>0</v>
      </c>
      <c r="H208" s="19"/>
      <c r="I208" s="19"/>
      <c r="J208" s="19"/>
      <c r="K208" s="18">
        <v>0</v>
      </c>
      <c r="L208" s="19"/>
      <c r="M208" s="19"/>
      <c r="N208" s="19"/>
      <c r="O208" s="18">
        <v>0</v>
      </c>
      <c r="P208" s="19"/>
      <c r="Q208" s="19"/>
      <c r="R208" s="19"/>
    </row>
    <row r="209" spans="1:1" ht="15" customHeight="1" x14ac:dyDescent="0.25">
      <c r="A209" s="23" t="s">
        <v>495</v>
      </c>
    </row>
    <row r="210" spans="1:1" ht="15" customHeight="1" x14ac:dyDescent="0.25">
      <c r="A210" s="23" t="s">
        <v>496</v>
      </c>
    </row>
    <row r="211" spans="1:1" ht="15" customHeight="1" x14ac:dyDescent="0.25">
      <c r="A211" s="23" t="s">
        <v>497</v>
      </c>
    </row>
  </sheetData>
  <autoFilter ref="A4:A208"/>
  <mergeCells count="6">
    <mergeCell ref="A4"/>
    <mergeCell ref="A3"/>
    <mergeCell ref="A2"/>
    <mergeCell ref="G1:R3"/>
    <mergeCell ref="B1:F3"/>
    <mergeCell ref="A1"/>
  </mergeCells>
  <hyperlinks>
    <hyperlink ref="A1" location="'P_FUENTE_INFO_BARRIO_1_ET'!A1" display="◄ ANTERIOR"/>
    <hyperlink ref="A2" location="'Índice'!A1" display="ÍNDICE"/>
    <hyperlink ref="A3" location="'PCOS_SEX'!A1" display="SIGUIENTE ►"/>
  </hyperlinks>
  <pageMargins left="0.75" right="0.75" top="1" bottom="1" header="0.5" footer="0.5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527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0.65543708777472298</v>
      </c>
      <c r="C5" s="18">
        <v>0.64942564004102099</v>
      </c>
      <c r="D5" s="18">
        <v>0.66139919946834802</v>
      </c>
      <c r="E5" s="19"/>
      <c r="F5" s="18">
        <v>0.70926074756023705</v>
      </c>
      <c r="G5" s="18">
        <v>0.70179507153853105</v>
      </c>
      <c r="H5" s="18">
        <v>0.71661499021114505</v>
      </c>
      <c r="I5" s="19"/>
      <c r="J5" s="18">
        <v>0.59840741622844995</v>
      </c>
      <c r="K5" s="18">
        <v>0.58967119780524202</v>
      </c>
      <c r="L5" s="18">
        <v>0.60708157263180296</v>
      </c>
      <c r="M5" s="19"/>
    </row>
    <row r="6" spans="1:13" x14ac:dyDescent="0.25">
      <c r="A6" s="20" t="s">
        <v>479</v>
      </c>
      <c r="B6" s="21">
        <v>0.70168706984107099</v>
      </c>
      <c r="C6" s="21">
        <v>0.67242654157548998</v>
      </c>
      <c r="D6" s="21">
        <v>0.72938576721563197</v>
      </c>
      <c r="E6" s="22"/>
      <c r="F6" s="21">
        <v>0.76315842566001701</v>
      </c>
      <c r="G6" s="21">
        <v>0.725182525934148</v>
      </c>
      <c r="H6" s="21">
        <v>0.79735303248742395</v>
      </c>
      <c r="I6" s="22"/>
      <c r="J6" s="21">
        <v>0.63849855808881895</v>
      </c>
      <c r="K6" s="21">
        <v>0.59971473092053496</v>
      </c>
      <c r="L6" s="21">
        <v>0.67555754265249801</v>
      </c>
      <c r="M6" s="22"/>
    </row>
    <row r="7" spans="1:13" x14ac:dyDescent="0.25">
      <c r="A7" s="17" t="s">
        <v>480</v>
      </c>
      <c r="B7" s="18">
        <v>0.75068231779330896</v>
      </c>
      <c r="C7" s="18">
        <v>0.71316135567340599</v>
      </c>
      <c r="D7" s="18">
        <v>0.784776410652269</v>
      </c>
      <c r="E7" s="19"/>
      <c r="F7" s="18">
        <v>0.813175874352287</v>
      </c>
      <c r="G7" s="18">
        <v>0.76754087761184997</v>
      </c>
      <c r="H7" s="18">
        <v>0.85158439662128105</v>
      </c>
      <c r="I7" s="19"/>
      <c r="J7" s="18">
        <v>0.68615939876544596</v>
      </c>
      <c r="K7" s="18">
        <v>0.63686313174960396</v>
      </c>
      <c r="L7" s="18">
        <v>0.73158409761868604</v>
      </c>
      <c r="M7" s="19"/>
    </row>
    <row r="8" spans="1:13" x14ac:dyDescent="0.25">
      <c r="A8" s="20" t="s">
        <v>481</v>
      </c>
      <c r="B8" s="21">
        <v>0.70257191616102999</v>
      </c>
      <c r="C8" s="21">
        <v>0.66875305355012804</v>
      </c>
      <c r="D8" s="21">
        <v>0.734309773978988</v>
      </c>
      <c r="E8" s="22"/>
      <c r="F8" s="21">
        <v>0.73656473068926298</v>
      </c>
      <c r="G8" s="21">
        <v>0.69356224161677404</v>
      </c>
      <c r="H8" s="21">
        <v>0.77548612109813797</v>
      </c>
      <c r="I8" s="22"/>
      <c r="J8" s="21">
        <v>0.667374131728803</v>
      </c>
      <c r="K8" s="21">
        <v>0.62184465745852002</v>
      </c>
      <c r="L8" s="21">
        <v>0.70997851197653905</v>
      </c>
      <c r="M8" s="22"/>
    </row>
    <row r="9" spans="1:13" x14ac:dyDescent="0.25">
      <c r="A9" s="17" t="s">
        <v>482</v>
      </c>
      <c r="B9" s="18">
        <v>0.62071960449972496</v>
      </c>
      <c r="C9" s="18">
        <v>0.58512429871684601</v>
      </c>
      <c r="D9" s="18">
        <v>0.65506128925648199</v>
      </c>
      <c r="E9" s="19"/>
      <c r="F9" s="18">
        <v>0.68568986645787999</v>
      </c>
      <c r="G9" s="18">
        <v>0.63877549565841296</v>
      </c>
      <c r="H9" s="18">
        <v>0.72909525158285404</v>
      </c>
      <c r="I9" s="19"/>
      <c r="J9" s="18">
        <v>0.55505701989866696</v>
      </c>
      <c r="K9" s="18">
        <v>0.50599795478814402</v>
      </c>
      <c r="L9" s="18">
        <v>0.60306595734595103</v>
      </c>
      <c r="M9" s="19"/>
    </row>
    <row r="10" spans="1:13" x14ac:dyDescent="0.25">
      <c r="A10" s="20" t="s">
        <v>483</v>
      </c>
      <c r="B10" s="21">
        <v>0.60648522925206705</v>
      </c>
      <c r="C10" s="21">
        <v>0.58084424039595195</v>
      </c>
      <c r="D10" s="21">
        <v>0.63155265319655196</v>
      </c>
      <c r="E10" s="22"/>
      <c r="F10" s="21">
        <v>0.66615769445515705</v>
      </c>
      <c r="G10" s="21">
        <v>0.63388913573533801</v>
      </c>
      <c r="H10" s="21">
        <v>0.696941892481171</v>
      </c>
      <c r="I10" s="22"/>
      <c r="J10" s="21">
        <v>0.54042485314079602</v>
      </c>
      <c r="K10" s="21">
        <v>0.49987900957751802</v>
      </c>
      <c r="L10" s="21">
        <v>0.58044251344453002</v>
      </c>
      <c r="M10" s="22"/>
    </row>
    <row r="11" spans="1:13" x14ac:dyDescent="0.25">
      <c r="A11" s="17" t="s">
        <v>484</v>
      </c>
      <c r="B11" s="18">
        <v>0.61831221195849695</v>
      </c>
      <c r="C11" s="18">
        <v>0.59776877886791302</v>
      </c>
      <c r="D11" s="18">
        <v>0.63844103962072496</v>
      </c>
      <c r="E11" s="19"/>
      <c r="F11" s="18">
        <v>0.67887499159040299</v>
      </c>
      <c r="G11" s="18">
        <v>0.65421722269820604</v>
      </c>
      <c r="H11" s="18">
        <v>0.70257381005961606</v>
      </c>
      <c r="I11" s="19"/>
      <c r="J11" s="18">
        <v>0.55274870206344895</v>
      </c>
      <c r="K11" s="18">
        <v>0.52306149646855404</v>
      </c>
      <c r="L11" s="18">
        <v>0.58206451467909903</v>
      </c>
      <c r="M11" s="19"/>
    </row>
    <row r="12" spans="1:13" x14ac:dyDescent="0.25">
      <c r="A12" s="20" t="s">
        <v>485</v>
      </c>
      <c r="B12" s="21">
        <v>0.69892044416173904</v>
      </c>
      <c r="C12" s="21">
        <v>0.68939749839105402</v>
      </c>
      <c r="D12" s="21">
        <v>0.708274969997571</v>
      </c>
      <c r="E12" s="22"/>
      <c r="F12" s="21">
        <v>0.74799472832344605</v>
      </c>
      <c r="G12" s="21">
        <v>0.73595617390452694</v>
      </c>
      <c r="H12" s="21">
        <v>0.7596636508972</v>
      </c>
      <c r="I12" s="22"/>
      <c r="J12" s="21">
        <v>0.64810333614707205</v>
      </c>
      <c r="K12" s="21">
        <v>0.63409465702236301</v>
      </c>
      <c r="L12" s="21">
        <v>0.66186169317190302</v>
      </c>
      <c r="M12" s="22"/>
    </row>
    <row r="13" spans="1:13" x14ac:dyDescent="0.25">
      <c r="A13" s="17" t="s">
        <v>486</v>
      </c>
      <c r="B13" s="18">
        <v>0.58276267126965597</v>
      </c>
      <c r="C13" s="18">
        <v>0.56022474259449695</v>
      </c>
      <c r="D13" s="18">
        <v>0.60496003108470198</v>
      </c>
      <c r="E13" s="19"/>
      <c r="F13" s="18">
        <v>0.64911178825455895</v>
      </c>
      <c r="G13" s="18">
        <v>0.62081863092127398</v>
      </c>
      <c r="H13" s="18">
        <v>0.676394253815779</v>
      </c>
      <c r="I13" s="19"/>
      <c r="J13" s="18">
        <v>0.51312638135583699</v>
      </c>
      <c r="K13" s="18">
        <v>0.48328579302633801</v>
      </c>
      <c r="L13" s="18">
        <v>0.54287368948288095</v>
      </c>
      <c r="M13" s="19"/>
    </row>
    <row r="14" spans="1:13" x14ac:dyDescent="0.25">
      <c r="A14" s="20" t="s">
        <v>487</v>
      </c>
      <c r="B14" s="21">
        <v>0.61009472932293696</v>
      </c>
      <c r="C14" s="21">
        <v>0.58791711349372799</v>
      </c>
      <c r="D14" s="21">
        <v>0.63182623227037904</v>
      </c>
      <c r="E14" s="22"/>
      <c r="F14" s="21">
        <v>0.66290555695252096</v>
      </c>
      <c r="G14" s="21">
        <v>0.63485066322858996</v>
      </c>
      <c r="H14" s="21">
        <v>0.68985797503107404</v>
      </c>
      <c r="I14" s="22"/>
      <c r="J14" s="21">
        <v>0.55141737073129904</v>
      </c>
      <c r="K14" s="21">
        <v>0.521231203385907</v>
      </c>
      <c r="L14" s="21">
        <v>0.58122941312754095</v>
      </c>
      <c r="M14" s="22"/>
    </row>
    <row r="15" spans="1:13" x14ac:dyDescent="0.25">
      <c r="A15" s="17" t="s">
        <v>488</v>
      </c>
      <c r="B15" s="18">
        <v>0.56823340455246296</v>
      </c>
      <c r="C15" s="18">
        <v>0.54013607341467595</v>
      </c>
      <c r="D15" s="18">
        <v>0.59589837469042894</v>
      </c>
      <c r="E15" s="19"/>
      <c r="F15" s="18">
        <v>0.61154518901218102</v>
      </c>
      <c r="G15" s="18">
        <v>0.57550052368412596</v>
      </c>
      <c r="H15" s="18">
        <v>0.64640970644328299</v>
      </c>
      <c r="I15" s="19"/>
      <c r="J15" s="18">
        <v>0.51712799285161104</v>
      </c>
      <c r="K15" s="18">
        <v>0.47493534582054697</v>
      </c>
      <c r="L15" s="18">
        <v>0.55907782606187695</v>
      </c>
      <c r="M15" s="19"/>
    </row>
    <row r="16" spans="1:13" x14ac:dyDescent="0.25">
      <c r="A16" s="20" t="s">
        <v>489</v>
      </c>
      <c r="B16" s="21">
        <v>0.64269153651992394</v>
      </c>
      <c r="C16" s="21">
        <v>0.62155724792329103</v>
      </c>
      <c r="D16" s="21">
        <v>0.66328494842571295</v>
      </c>
      <c r="E16" s="22"/>
      <c r="F16" s="21">
        <v>0.68596813387431299</v>
      </c>
      <c r="G16" s="21">
        <v>0.66018097778499796</v>
      </c>
      <c r="H16" s="21">
        <v>0.71065608334117802</v>
      </c>
      <c r="I16" s="22"/>
      <c r="J16" s="21">
        <v>0.59512665300669898</v>
      </c>
      <c r="K16" s="21">
        <v>0.56713654969674798</v>
      </c>
      <c r="L16" s="21">
        <v>0.62251152847895297</v>
      </c>
      <c r="M16" s="22"/>
    </row>
    <row r="17" spans="1:13" x14ac:dyDescent="0.25">
      <c r="A17" s="17" t="s">
        <v>490</v>
      </c>
      <c r="B17" s="18">
        <v>0.54965927485199795</v>
      </c>
      <c r="C17" s="18">
        <v>0.528079402039486</v>
      </c>
      <c r="D17" s="18">
        <v>0.57105390151950697</v>
      </c>
      <c r="E17" s="19"/>
      <c r="F17" s="18">
        <v>0.64470931061169801</v>
      </c>
      <c r="G17" s="18">
        <v>0.61750366878330398</v>
      </c>
      <c r="H17" s="18">
        <v>0.671010847576889</v>
      </c>
      <c r="I17" s="19"/>
      <c r="J17" s="18">
        <v>0.44187400810947602</v>
      </c>
      <c r="K17" s="18">
        <v>0.40852790130211802</v>
      </c>
      <c r="L17" s="18">
        <v>0.475752640747928</v>
      </c>
      <c r="M17" s="19"/>
    </row>
    <row r="18" spans="1:13" x14ac:dyDescent="0.25">
      <c r="A18" s="20" t="s">
        <v>491</v>
      </c>
      <c r="B18" s="21">
        <v>0.56606109459080201</v>
      </c>
      <c r="C18" s="21">
        <v>0.53452440268660495</v>
      </c>
      <c r="D18" s="21">
        <v>0.59707175587163297</v>
      </c>
      <c r="E18" s="22"/>
      <c r="F18" s="21">
        <v>0.68055128059616399</v>
      </c>
      <c r="G18" s="21">
        <v>0.64029947510051</v>
      </c>
      <c r="H18" s="21">
        <v>0.71828057758113495</v>
      </c>
      <c r="I18" s="22"/>
      <c r="J18" s="21">
        <v>0.43743053158834</v>
      </c>
      <c r="K18" s="21">
        <v>0.39465456750766797</v>
      </c>
      <c r="L18" s="21">
        <v>0.48115766541453098</v>
      </c>
      <c r="M18" s="22"/>
    </row>
    <row r="19" spans="1:13" x14ac:dyDescent="0.25">
      <c r="A19" s="17" t="s">
        <v>492</v>
      </c>
      <c r="B19" s="18">
        <v>0.55693401362969996</v>
      </c>
      <c r="C19" s="18">
        <v>0.52903121764065897</v>
      </c>
      <c r="D19" s="18">
        <v>0.58448210335653294</v>
      </c>
      <c r="E19" s="19"/>
      <c r="F19" s="18">
        <v>0.60873719166078499</v>
      </c>
      <c r="G19" s="18">
        <v>0.57563171631006205</v>
      </c>
      <c r="H19" s="18">
        <v>0.64087131642332995</v>
      </c>
      <c r="I19" s="19"/>
      <c r="J19" s="18">
        <v>0.50165704533662503</v>
      </c>
      <c r="K19" s="18">
        <v>0.46246374646766097</v>
      </c>
      <c r="L19" s="18">
        <v>0.54082999126334796</v>
      </c>
      <c r="M19" s="19"/>
    </row>
    <row r="20" spans="1:13" x14ac:dyDescent="0.25">
      <c r="A20" s="20" t="s">
        <v>493</v>
      </c>
      <c r="B20" s="21">
        <v>0.400397847283881</v>
      </c>
      <c r="C20" s="21">
        <v>0.36752945923112601</v>
      </c>
      <c r="D20" s="21">
        <v>0.43418776505219803</v>
      </c>
      <c r="E20" s="22"/>
      <c r="F20" s="21">
        <v>0.48590393653306702</v>
      </c>
      <c r="G20" s="21">
        <v>0.44811381518742499</v>
      </c>
      <c r="H20" s="21">
        <v>0.52385592025567695</v>
      </c>
      <c r="I20" s="22"/>
      <c r="J20" s="21">
        <v>0.30744281880850499</v>
      </c>
      <c r="K20" s="21">
        <v>0.26199882543460701</v>
      </c>
      <c r="L20" s="21">
        <v>0.35695660550073399</v>
      </c>
      <c r="M20" s="22"/>
    </row>
    <row r="21" spans="1:13" x14ac:dyDescent="0.25">
      <c r="A21" s="17" t="s">
        <v>494</v>
      </c>
      <c r="B21" s="18">
        <v>0.36922516387035298</v>
      </c>
      <c r="C21" s="18">
        <v>0.33333904223774802</v>
      </c>
      <c r="D21" s="18">
        <v>0.40661826208597202</v>
      </c>
      <c r="E21" s="19"/>
      <c r="F21" s="18">
        <v>0.462350322054494</v>
      </c>
      <c r="G21" s="18">
        <v>0.41372491389927102</v>
      </c>
      <c r="H21" s="18">
        <v>0.51170265869300802</v>
      </c>
      <c r="I21" s="19"/>
      <c r="J21" s="18">
        <v>0.27262367952273397</v>
      </c>
      <c r="K21" s="18">
        <v>0.23051191182574099</v>
      </c>
      <c r="L21" s="18">
        <v>0.31923704201883002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FUENTE_INFO_BARRIO_1_NSE'!A1" display="◄ ANTERIOR"/>
    <hyperlink ref="A2" location="'Índice'!A1" display="ÍNDICE"/>
    <hyperlink ref="A3" location="'PCOS_ET'!A1" display="SIGUIENTE ►"/>
  </hyperlinks>
  <pageMargins left="0.75" right="0.75" top="1" bottom="1" header="0.5" footer="0.5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527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0.65543708777472298</v>
      </c>
      <c r="C5" s="18">
        <v>0.64942564004102099</v>
      </c>
      <c r="D5" s="18">
        <v>0.66139919946834802</v>
      </c>
      <c r="E5" s="19"/>
      <c r="F5" s="18">
        <v>0.64977725317037205</v>
      </c>
      <c r="G5" s="18">
        <v>0.63745076928645705</v>
      </c>
      <c r="H5" s="18">
        <v>0.66190692340692803</v>
      </c>
      <c r="I5" s="19"/>
      <c r="J5" s="18">
        <v>0.69716657248737601</v>
      </c>
      <c r="K5" s="18">
        <v>0.68933855856278603</v>
      </c>
      <c r="L5" s="18">
        <v>0.70488178298746296</v>
      </c>
      <c r="M5" s="19"/>
      <c r="N5" s="18">
        <v>0.56837384554330606</v>
      </c>
      <c r="O5" s="18">
        <v>0.55720872753097594</v>
      </c>
      <c r="P5" s="18">
        <v>0.57946990614312099</v>
      </c>
      <c r="Q5" s="19"/>
    </row>
    <row r="6" spans="1:17" x14ac:dyDescent="0.25">
      <c r="A6" s="20" t="s">
        <v>479</v>
      </c>
      <c r="B6" s="21">
        <v>0.70168706984107099</v>
      </c>
      <c r="C6" s="21">
        <v>0.67242654157548998</v>
      </c>
      <c r="D6" s="21">
        <v>0.72938576721563197</v>
      </c>
      <c r="E6" s="22"/>
      <c r="F6" s="21">
        <v>0.72400059936073402</v>
      </c>
      <c r="G6" s="21">
        <v>0.66763824925524295</v>
      </c>
      <c r="H6" s="21">
        <v>0.77403982429753404</v>
      </c>
      <c r="I6" s="22"/>
      <c r="J6" s="21">
        <v>0.73466334036274905</v>
      </c>
      <c r="K6" s="21">
        <v>0.69446895336257297</v>
      </c>
      <c r="L6" s="21">
        <v>0.77131119756041999</v>
      </c>
      <c r="M6" s="22"/>
      <c r="N6" s="21">
        <v>0.60487240214468996</v>
      </c>
      <c r="O6" s="21">
        <v>0.54937524988475805</v>
      </c>
      <c r="P6" s="21">
        <v>0.65779217277265201</v>
      </c>
      <c r="Q6" s="22"/>
    </row>
    <row r="7" spans="1:17" x14ac:dyDescent="0.25">
      <c r="A7" s="17" t="s">
        <v>480</v>
      </c>
      <c r="B7" s="18">
        <v>0.75068231779330896</v>
      </c>
      <c r="C7" s="18">
        <v>0.71316135567340599</v>
      </c>
      <c r="D7" s="18">
        <v>0.784776410652269</v>
      </c>
      <c r="E7" s="19"/>
      <c r="F7" s="18">
        <v>0.698480721998337</v>
      </c>
      <c r="G7" s="18">
        <v>0.62502179309223105</v>
      </c>
      <c r="H7" s="18">
        <v>0.76300556062307701</v>
      </c>
      <c r="I7" s="19"/>
      <c r="J7" s="18">
        <v>0.76752812293053796</v>
      </c>
      <c r="K7" s="18">
        <v>0.72303416470528703</v>
      </c>
      <c r="L7" s="18">
        <v>0.80678433813421702</v>
      </c>
      <c r="M7" s="19"/>
      <c r="N7" s="18">
        <v>0.78353997472211701</v>
      </c>
      <c r="O7" s="18">
        <v>0.71764854266846501</v>
      </c>
      <c r="P7" s="18">
        <v>0.83753562135217297</v>
      </c>
      <c r="Q7" s="19"/>
    </row>
    <row r="8" spans="1:17" x14ac:dyDescent="0.25">
      <c r="A8" s="20" t="s">
        <v>481</v>
      </c>
      <c r="B8" s="21">
        <v>0.70257191616102999</v>
      </c>
      <c r="C8" s="21">
        <v>0.66875305355012804</v>
      </c>
      <c r="D8" s="21">
        <v>0.734309773978988</v>
      </c>
      <c r="E8" s="22"/>
      <c r="F8" s="21">
        <v>0.66510483331151304</v>
      </c>
      <c r="G8" s="21">
        <v>0.59604987582848101</v>
      </c>
      <c r="H8" s="21">
        <v>0.72774692820225095</v>
      </c>
      <c r="I8" s="22"/>
      <c r="J8" s="21">
        <v>0.75220761077281895</v>
      </c>
      <c r="K8" s="21">
        <v>0.70963229414995499</v>
      </c>
      <c r="L8" s="21">
        <v>0.79038428663661398</v>
      </c>
      <c r="M8" s="22"/>
      <c r="N8" s="21">
        <v>0.60615354745668704</v>
      </c>
      <c r="O8" s="21">
        <v>0.54383209075913996</v>
      </c>
      <c r="P8" s="21">
        <v>0.66520232503319798</v>
      </c>
      <c r="Q8" s="22"/>
    </row>
    <row r="9" spans="1:17" x14ac:dyDescent="0.25">
      <c r="A9" s="17" t="s">
        <v>482</v>
      </c>
      <c r="B9" s="18">
        <v>0.62071960449972496</v>
      </c>
      <c r="C9" s="18">
        <v>0.58512429871684601</v>
      </c>
      <c r="D9" s="18">
        <v>0.65506128925648199</v>
      </c>
      <c r="E9" s="19"/>
      <c r="F9" s="18">
        <v>0.61548960349356596</v>
      </c>
      <c r="G9" s="18">
        <v>0.540608289995409</v>
      </c>
      <c r="H9" s="18">
        <v>0.68527106477742294</v>
      </c>
      <c r="I9" s="19"/>
      <c r="J9" s="18">
        <v>0.67688916220926998</v>
      </c>
      <c r="K9" s="18">
        <v>0.62922243444245596</v>
      </c>
      <c r="L9" s="18">
        <v>0.72114368482379498</v>
      </c>
      <c r="M9" s="19"/>
      <c r="N9" s="18">
        <v>0.49978398948846797</v>
      </c>
      <c r="O9" s="18">
        <v>0.41987745761292</v>
      </c>
      <c r="P9" s="18">
        <v>0.57970155679986801</v>
      </c>
      <c r="Q9" s="19"/>
    </row>
    <row r="10" spans="1:17" x14ac:dyDescent="0.25">
      <c r="A10" s="20" t="s">
        <v>483</v>
      </c>
      <c r="B10" s="21">
        <v>0.60648522925206705</v>
      </c>
      <c r="C10" s="21">
        <v>0.58084424039595195</v>
      </c>
      <c r="D10" s="21">
        <v>0.63155265319655196</v>
      </c>
      <c r="E10" s="22"/>
      <c r="F10" s="21">
        <v>0.56315050690935797</v>
      </c>
      <c r="G10" s="21">
        <v>0.50643657582210999</v>
      </c>
      <c r="H10" s="21">
        <v>0.61825984293638103</v>
      </c>
      <c r="I10" s="22"/>
      <c r="J10" s="21">
        <v>0.67505817097895304</v>
      </c>
      <c r="K10" s="21">
        <v>0.64247877453961699</v>
      </c>
      <c r="L10" s="21">
        <v>0.70602716048205705</v>
      </c>
      <c r="M10" s="22"/>
      <c r="N10" s="21">
        <v>0.51060224495943296</v>
      </c>
      <c r="O10" s="21">
        <v>0.45780619030592601</v>
      </c>
      <c r="P10" s="21">
        <v>0.56316282464135403</v>
      </c>
      <c r="Q10" s="22"/>
    </row>
    <row r="11" spans="1:17" x14ac:dyDescent="0.25">
      <c r="A11" s="17" t="s">
        <v>484</v>
      </c>
      <c r="B11" s="18">
        <v>0.61831221195849695</v>
      </c>
      <c r="C11" s="18">
        <v>0.59776877886791302</v>
      </c>
      <c r="D11" s="18">
        <v>0.63844103962072496</v>
      </c>
      <c r="E11" s="19"/>
      <c r="F11" s="18">
        <v>0.64180100400302598</v>
      </c>
      <c r="G11" s="18">
        <v>0.60234504250110799</v>
      </c>
      <c r="H11" s="18">
        <v>0.67942562415938301</v>
      </c>
      <c r="I11" s="19"/>
      <c r="J11" s="18">
        <v>0.64539745165822304</v>
      </c>
      <c r="K11" s="18">
        <v>0.61904603674352698</v>
      </c>
      <c r="L11" s="18">
        <v>0.67089513307605697</v>
      </c>
      <c r="M11" s="19"/>
      <c r="N11" s="18">
        <v>0.55137667889129205</v>
      </c>
      <c r="O11" s="18">
        <v>0.51706880673848699</v>
      </c>
      <c r="P11" s="18">
        <v>0.58520248370860495</v>
      </c>
      <c r="Q11" s="19"/>
    </row>
    <row r="12" spans="1:17" x14ac:dyDescent="0.25">
      <c r="A12" s="20" t="s">
        <v>485</v>
      </c>
      <c r="B12" s="21">
        <v>0.69892044416173904</v>
      </c>
      <c r="C12" s="21">
        <v>0.68939749839105402</v>
      </c>
      <c r="D12" s="21">
        <v>0.708274969997571</v>
      </c>
      <c r="E12" s="22"/>
      <c r="F12" s="21">
        <v>0.70136505480987599</v>
      </c>
      <c r="G12" s="21">
        <v>0.68143250663295796</v>
      </c>
      <c r="H12" s="21">
        <v>0.72056186815801104</v>
      </c>
      <c r="I12" s="22"/>
      <c r="J12" s="21">
        <v>0.73774426067250398</v>
      </c>
      <c r="K12" s="21">
        <v>0.725294584052111</v>
      </c>
      <c r="L12" s="21">
        <v>0.74982433316937802</v>
      </c>
      <c r="M12" s="22"/>
      <c r="N12" s="21">
        <v>0.60251341380588996</v>
      </c>
      <c r="O12" s="21">
        <v>0.58409181789924702</v>
      </c>
      <c r="P12" s="21">
        <v>0.62064900028379499</v>
      </c>
      <c r="Q12" s="22"/>
    </row>
    <row r="13" spans="1:17" x14ac:dyDescent="0.25">
      <c r="A13" s="17" t="s">
        <v>486</v>
      </c>
      <c r="B13" s="18">
        <v>0.58276267126965597</v>
      </c>
      <c r="C13" s="18">
        <v>0.56022474259449695</v>
      </c>
      <c r="D13" s="18">
        <v>0.60496003108470198</v>
      </c>
      <c r="E13" s="19"/>
      <c r="F13" s="18">
        <v>0.55184980214920798</v>
      </c>
      <c r="G13" s="18">
        <v>0.505956119297164</v>
      </c>
      <c r="H13" s="18">
        <v>0.59687700118086795</v>
      </c>
      <c r="I13" s="19"/>
      <c r="J13" s="18">
        <v>0.640651796954956</v>
      </c>
      <c r="K13" s="18">
        <v>0.61390459767981997</v>
      </c>
      <c r="L13" s="18">
        <v>0.66655249510711601</v>
      </c>
      <c r="M13" s="19"/>
      <c r="N13" s="18">
        <v>0.49260590182356601</v>
      </c>
      <c r="O13" s="18">
        <v>0.44896728168841898</v>
      </c>
      <c r="P13" s="18">
        <v>0.53635748463293098</v>
      </c>
      <c r="Q13" s="19"/>
    </row>
    <row r="14" spans="1:17" x14ac:dyDescent="0.25">
      <c r="A14" s="20" t="s">
        <v>487</v>
      </c>
      <c r="B14" s="21">
        <v>0.61009472932293696</v>
      </c>
      <c r="C14" s="21">
        <v>0.58791711349372799</v>
      </c>
      <c r="D14" s="21">
        <v>0.63182623227037904</v>
      </c>
      <c r="E14" s="22"/>
      <c r="F14" s="21">
        <v>0.59332975493509799</v>
      </c>
      <c r="G14" s="21">
        <v>0.54939629537994406</v>
      </c>
      <c r="H14" s="21">
        <v>0.63581914691991603</v>
      </c>
      <c r="I14" s="22"/>
      <c r="J14" s="21">
        <v>0.64935802639846996</v>
      </c>
      <c r="K14" s="21">
        <v>0.62104979430970697</v>
      </c>
      <c r="L14" s="21">
        <v>0.67665258233944503</v>
      </c>
      <c r="M14" s="22"/>
      <c r="N14" s="21">
        <v>0.54964027523107895</v>
      </c>
      <c r="O14" s="21">
        <v>0.51043682914051602</v>
      </c>
      <c r="P14" s="21">
        <v>0.58823684659144604</v>
      </c>
      <c r="Q14" s="22"/>
    </row>
    <row r="15" spans="1:17" x14ac:dyDescent="0.25">
      <c r="A15" s="17" t="s">
        <v>488</v>
      </c>
      <c r="B15" s="18">
        <v>0.56823340455246296</v>
      </c>
      <c r="C15" s="18">
        <v>0.54013607341467595</v>
      </c>
      <c r="D15" s="18">
        <v>0.59589837469042894</v>
      </c>
      <c r="E15" s="19"/>
      <c r="F15" s="18">
        <v>0.53825369678521895</v>
      </c>
      <c r="G15" s="18">
        <v>0.47795369727593101</v>
      </c>
      <c r="H15" s="18">
        <v>0.59745479165816395</v>
      </c>
      <c r="I15" s="19"/>
      <c r="J15" s="18">
        <v>0.62041520715363696</v>
      </c>
      <c r="K15" s="18">
        <v>0.58414857614598104</v>
      </c>
      <c r="L15" s="18">
        <v>0.65538490041619601</v>
      </c>
      <c r="M15" s="19"/>
      <c r="N15" s="18">
        <v>0.49947159276622</v>
      </c>
      <c r="O15" s="18">
        <v>0.446831241428786</v>
      </c>
      <c r="P15" s="18">
        <v>0.55212366048333095</v>
      </c>
      <c r="Q15" s="19"/>
    </row>
    <row r="16" spans="1:17" x14ac:dyDescent="0.25">
      <c r="A16" s="20" t="s">
        <v>489</v>
      </c>
      <c r="B16" s="21">
        <v>0.64269153651992394</v>
      </c>
      <c r="C16" s="21">
        <v>0.62155724792329103</v>
      </c>
      <c r="D16" s="21">
        <v>0.66328494842571295</v>
      </c>
      <c r="E16" s="22"/>
      <c r="F16" s="21">
        <v>0.64002367189815401</v>
      </c>
      <c r="G16" s="21">
        <v>0.59755251117122998</v>
      </c>
      <c r="H16" s="21">
        <v>0.680409914256766</v>
      </c>
      <c r="I16" s="22"/>
      <c r="J16" s="21">
        <v>0.68532867031333999</v>
      </c>
      <c r="K16" s="21">
        <v>0.65907847412553699</v>
      </c>
      <c r="L16" s="21">
        <v>0.71044564099285301</v>
      </c>
      <c r="M16" s="22"/>
      <c r="N16" s="21">
        <v>0.56146503464004205</v>
      </c>
      <c r="O16" s="21">
        <v>0.52552424237075601</v>
      </c>
      <c r="P16" s="21">
        <v>0.59677227442566805</v>
      </c>
      <c r="Q16" s="22"/>
    </row>
    <row r="17" spans="1:17" x14ac:dyDescent="0.25">
      <c r="A17" s="17" t="s">
        <v>490</v>
      </c>
      <c r="B17" s="18">
        <v>0.54965927485199795</v>
      </c>
      <c r="C17" s="18">
        <v>0.528079402039486</v>
      </c>
      <c r="D17" s="18">
        <v>0.57105390151950697</v>
      </c>
      <c r="E17" s="19"/>
      <c r="F17" s="18">
        <v>0.48947804460002298</v>
      </c>
      <c r="G17" s="18">
        <v>0.44569748394245001</v>
      </c>
      <c r="H17" s="18">
        <v>0.53342061666858398</v>
      </c>
      <c r="I17" s="19"/>
      <c r="J17" s="18">
        <v>0.616724759811629</v>
      </c>
      <c r="K17" s="18">
        <v>0.58642294063405798</v>
      </c>
      <c r="L17" s="18">
        <v>0.64614609410907697</v>
      </c>
      <c r="M17" s="19"/>
      <c r="N17" s="18">
        <v>0.47448768360316601</v>
      </c>
      <c r="O17" s="18">
        <v>0.43293402252722102</v>
      </c>
      <c r="P17" s="18">
        <v>0.51639771317628602</v>
      </c>
      <c r="Q17" s="19"/>
    </row>
    <row r="18" spans="1:17" x14ac:dyDescent="0.25">
      <c r="A18" s="20" t="s">
        <v>491</v>
      </c>
      <c r="B18" s="21">
        <v>0.56606109459080201</v>
      </c>
      <c r="C18" s="21">
        <v>0.53452440268660495</v>
      </c>
      <c r="D18" s="21">
        <v>0.59707175587163297</v>
      </c>
      <c r="E18" s="22"/>
      <c r="F18" s="21">
        <v>0.48486463729781298</v>
      </c>
      <c r="G18" s="21">
        <v>0.41156515763406598</v>
      </c>
      <c r="H18" s="21">
        <v>0.55882110582873401</v>
      </c>
      <c r="I18" s="22"/>
      <c r="J18" s="21">
        <v>0.61920318606230895</v>
      </c>
      <c r="K18" s="21">
        <v>0.57103473332861898</v>
      </c>
      <c r="L18" s="21">
        <v>0.66513464732093497</v>
      </c>
      <c r="M18" s="22"/>
      <c r="N18" s="21">
        <v>0.547683615874482</v>
      </c>
      <c r="O18" s="21">
        <v>0.49439540670144899</v>
      </c>
      <c r="P18" s="21">
        <v>0.59990062586306703</v>
      </c>
      <c r="Q18" s="22"/>
    </row>
    <row r="19" spans="1:17" x14ac:dyDescent="0.25">
      <c r="A19" s="17" t="s">
        <v>492</v>
      </c>
      <c r="B19" s="18">
        <v>0.55693401362969996</v>
      </c>
      <c r="C19" s="18">
        <v>0.52903121764065897</v>
      </c>
      <c r="D19" s="18">
        <v>0.58448210335653294</v>
      </c>
      <c r="E19" s="19"/>
      <c r="F19" s="18">
        <v>0.56745004080387695</v>
      </c>
      <c r="G19" s="18">
        <v>0.51318740331762103</v>
      </c>
      <c r="H19" s="18">
        <v>0.62014127528882101</v>
      </c>
      <c r="I19" s="19"/>
      <c r="J19" s="18">
        <v>0.57590327467860303</v>
      </c>
      <c r="K19" s="18">
        <v>0.53941294987122002</v>
      </c>
      <c r="L19" s="18">
        <v>0.61158433310454197</v>
      </c>
      <c r="M19" s="19"/>
      <c r="N19" s="18">
        <v>0.49805103256423799</v>
      </c>
      <c r="O19" s="18">
        <v>0.448754901204511</v>
      </c>
      <c r="P19" s="18">
        <v>0.54738508326508495</v>
      </c>
      <c r="Q19" s="19"/>
    </row>
    <row r="20" spans="1:17" x14ac:dyDescent="0.25">
      <c r="A20" s="20" t="s">
        <v>493</v>
      </c>
      <c r="B20" s="21">
        <v>0.400397847283881</v>
      </c>
      <c r="C20" s="21">
        <v>0.36752945923112601</v>
      </c>
      <c r="D20" s="21">
        <v>0.43418776505219803</v>
      </c>
      <c r="E20" s="22"/>
      <c r="F20" s="21">
        <v>0.46993940490585001</v>
      </c>
      <c r="G20" s="21">
        <v>0.40262135563081403</v>
      </c>
      <c r="H20" s="21">
        <v>0.538369281826516</v>
      </c>
      <c r="I20" s="22"/>
      <c r="J20" s="21">
        <v>0.38980148951647497</v>
      </c>
      <c r="K20" s="21">
        <v>0.344722837143357</v>
      </c>
      <c r="L20" s="21">
        <v>0.436845144176082</v>
      </c>
      <c r="M20" s="22"/>
      <c r="N20" s="21">
        <v>0.35102466181063002</v>
      </c>
      <c r="O20" s="21">
        <v>0.29810286146991999</v>
      </c>
      <c r="P20" s="21">
        <v>0.40788195709702801</v>
      </c>
      <c r="Q20" s="22"/>
    </row>
    <row r="21" spans="1:17" x14ac:dyDescent="0.25">
      <c r="A21" s="17" t="s">
        <v>494</v>
      </c>
      <c r="B21" s="18">
        <v>0.36922516387035298</v>
      </c>
      <c r="C21" s="18">
        <v>0.33333904223774802</v>
      </c>
      <c r="D21" s="18">
        <v>0.40661826208597202</v>
      </c>
      <c r="E21" s="19"/>
      <c r="F21" s="18">
        <v>0.40532866791977701</v>
      </c>
      <c r="G21" s="18">
        <v>0.32711605428732299</v>
      </c>
      <c r="H21" s="18">
        <v>0.48866110571173699</v>
      </c>
      <c r="I21" s="19"/>
      <c r="J21" s="18">
        <v>0.377643948641605</v>
      </c>
      <c r="K21" s="18">
        <v>0.33319319031374101</v>
      </c>
      <c r="L21" s="18">
        <v>0.424251817619135</v>
      </c>
      <c r="M21" s="19"/>
      <c r="N21" s="18">
        <v>0.319168907492132</v>
      </c>
      <c r="O21" s="18">
        <v>0.27087121514828399</v>
      </c>
      <c r="P21" s="18">
        <v>0.37168831937587299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COS_SEX'!A1" display="◄ ANTERIOR"/>
    <hyperlink ref="A2" location="'Índice'!A1" display="ÍNDICE"/>
    <hyperlink ref="A3" location="'PCOS_NSE'!A1" display="SIGUIENTE ►"/>
  </hyperlinks>
  <pageMargins left="0.75" right="0.75" top="1" bottom="1" header="0.5" footer="0.5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527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0.65543708777472298</v>
      </c>
      <c r="C5" s="18">
        <v>0.64942564004102099</v>
      </c>
      <c r="D5" s="18">
        <v>0.66139919946834802</v>
      </c>
      <c r="E5" s="19"/>
      <c r="F5" s="18">
        <v>0.64902934692762904</v>
      </c>
      <c r="G5" s="18">
        <v>0.63998977791498701</v>
      </c>
      <c r="H5" s="18">
        <v>0.657963245047678</v>
      </c>
      <c r="I5" s="19"/>
      <c r="J5" s="18">
        <v>0.67790060039870104</v>
      </c>
      <c r="K5" s="18">
        <v>0.66897534554665306</v>
      </c>
      <c r="L5" s="18">
        <v>0.68669791063654095</v>
      </c>
      <c r="M5" s="19"/>
      <c r="N5" s="18">
        <v>0.62184590565743003</v>
      </c>
      <c r="O5" s="18">
        <v>0.60809306294833498</v>
      </c>
      <c r="P5" s="18">
        <v>0.635405494432008</v>
      </c>
      <c r="Q5" s="19"/>
    </row>
    <row r="6" spans="1:17" x14ac:dyDescent="0.25">
      <c r="A6" s="20" t="s">
        <v>479</v>
      </c>
      <c r="B6" s="21">
        <v>0.70168706984107099</v>
      </c>
      <c r="C6" s="21">
        <v>0.67242654157548998</v>
      </c>
      <c r="D6" s="21">
        <v>0.72938576721563197</v>
      </c>
      <c r="E6" s="22"/>
      <c r="F6" s="21">
        <v>0.71433462517477497</v>
      </c>
      <c r="G6" s="21">
        <v>0.67306649441182997</v>
      </c>
      <c r="H6" s="21">
        <v>0.75231055565293603</v>
      </c>
      <c r="I6" s="22"/>
      <c r="J6" s="21">
        <v>0.66918071717668604</v>
      </c>
      <c r="K6" s="21">
        <v>0.62385360914457799</v>
      </c>
      <c r="L6" s="21">
        <v>0.71157104522196102</v>
      </c>
      <c r="M6" s="22"/>
      <c r="N6" s="21">
        <v>0.75427499670616704</v>
      </c>
      <c r="O6" s="21">
        <v>0.67828252935914402</v>
      </c>
      <c r="P6" s="21">
        <v>0.81715616459596796</v>
      </c>
      <c r="Q6" s="22"/>
    </row>
    <row r="7" spans="1:17" x14ac:dyDescent="0.25">
      <c r="A7" s="17" t="s">
        <v>480</v>
      </c>
      <c r="B7" s="18">
        <v>0.75068231779330896</v>
      </c>
      <c r="C7" s="18">
        <v>0.71316135567340599</v>
      </c>
      <c r="D7" s="18">
        <v>0.784776410652269</v>
      </c>
      <c r="E7" s="19"/>
      <c r="F7" s="18">
        <v>0.79041814886331296</v>
      </c>
      <c r="G7" s="18">
        <v>0.73674463903948495</v>
      </c>
      <c r="H7" s="18">
        <v>0.83559053721509002</v>
      </c>
      <c r="I7" s="19"/>
      <c r="J7" s="18">
        <v>0.74996014456267801</v>
      </c>
      <c r="K7" s="18">
        <v>0.69803976208479002</v>
      </c>
      <c r="L7" s="18">
        <v>0.79556764730801099</v>
      </c>
      <c r="M7" s="19"/>
      <c r="N7" s="18">
        <v>0.65786740463900495</v>
      </c>
      <c r="O7" s="18">
        <v>0.58205175628038897</v>
      </c>
      <c r="P7" s="18">
        <v>0.72639496256664904</v>
      </c>
      <c r="Q7" s="19"/>
    </row>
    <row r="8" spans="1:17" x14ac:dyDescent="0.25">
      <c r="A8" s="20" t="s">
        <v>481</v>
      </c>
      <c r="B8" s="21">
        <v>0.70257191616102999</v>
      </c>
      <c r="C8" s="21">
        <v>0.66875305355012804</v>
      </c>
      <c r="D8" s="21">
        <v>0.734309773978988</v>
      </c>
      <c r="E8" s="22"/>
      <c r="F8" s="21">
        <v>0.71054748475162999</v>
      </c>
      <c r="G8" s="21">
        <v>0.64921403447132098</v>
      </c>
      <c r="H8" s="21">
        <v>0.76503820279135903</v>
      </c>
      <c r="I8" s="22"/>
      <c r="J8" s="21">
        <v>0.71046076315864704</v>
      </c>
      <c r="K8" s="21">
        <v>0.66429232101397695</v>
      </c>
      <c r="L8" s="21">
        <v>0.75264410031240203</v>
      </c>
      <c r="M8" s="22"/>
      <c r="N8" s="21">
        <v>0.66628850539853801</v>
      </c>
      <c r="O8" s="21">
        <v>0.58999716314496997</v>
      </c>
      <c r="P8" s="21">
        <v>0.73476572679507901</v>
      </c>
      <c r="Q8" s="22"/>
    </row>
    <row r="9" spans="1:17" x14ac:dyDescent="0.25">
      <c r="A9" s="17" t="s">
        <v>482</v>
      </c>
      <c r="B9" s="18">
        <v>0.62071960449972496</v>
      </c>
      <c r="C9" s="18">
        <v>0.58512429871684601</v>
      </c>
      <c r="D9" s="18">
        <v>0.65506128925648199</v>
      </c>
      <c r="E9" s="19"/>
      <c r="F9" s="18">
        <v>0.63330736225075102</v>
      </c>
      <c r="G9" s="18">
        <v>0.58350699384369198</v>
      </c>
      <c r="H9" s="18">
        <v>0.68041442299784904</v>
      </c>
      <c r="I9" s="19"/>
      <c r="J9" s="18">
        <v>0.61522243935759102</v>
      </c>
      <c r="K9" s="18">
        <v>0.558817767765034</v>
      </c>
      <c r="L9" s="18">
        <v>0.66869121620962602</v>
      </c>
      <c r="M9" s="19"/>
      <c r="N9" s="18">
        <v>0.58382671423156896</v>
      </c>
      <c r="O9" s="18">
        <v>0.48295639410248198</v>
      </c>
      <c r="P9" s="18">
        <v>0.67813317704846598</v>
      </c>
      <c r="Q9" s="19"/>
    </row>
    <row r="10" spans="1:17" x14ac:dyDescent="0.25">
      <c r="A10" s="20" t="s">
        <v>483</v>
      </c>
      <c r="B10" s="21">
        <v>0.60648522925206705</v>
      </c>
      <c r="C10" s="21">
        <v>0.58084424039595195</v>
      </c>
      <c r="D10" s="21">
        <v>0.63155265319655196</v>
      </c>
      <c r="E10" s="22"/>
      <c r="F10" s="21">
        <v>0.58195471247826003</v>
      </c>
      <c r="G10" s="21">
        <v>0.541102317991493</v>
      </c>
      <c r="H10" s="21">
        <v>0.62171281166238201</v>
      </c>
      <c r="I10" s="22"/>
      <c r="J10" s="21">
        <v>0.61608392978883397</v>
      </c>
      <c r="K10" s="21">
        <v>0.57520746703490999</v>
      </c>
      <c r="L10" s="21">
        <v>0.65538355259250503</v>
      </c>
      <c r="M10" s="22"/>
      <c r="N10" s="21">
        <v>0.65445911153547798</v>
      </c>
      <c r="O10" s="21">
        <v>0.597295399407759</v>
      </c>
      <c r="P10" s="21">
        <v>0.70748236582647595</v>
      </c>
      <c r="Q10" s="22"/>
    </row>
    <row r="11" spans="1:17" x14ac:dyDescent="0.25">
      <c r="A11" s="17" t="s">
        <v>484</v>
      </c>
      <c r="B11" s="18">
        <v>0.61831221195849695</v>
      </c>
      <c r="C11" s="18">
        <v>0.59776877886791302</v>
      </c>
      <c r="D11" s="18">
        <v>0.63844103962072496</v>
      </c>
      <c r="E11" s="19"/>
      <c r="F11" s="18">
        <v>0.59197958048160404</v>
      </c>
      <c r="G11" s="18">
        <v>0.56468467785764997</v>
      </c>
      <c r="H11" s="18">
        <v>0.61871862965665703</v>
      </c>
      <c r="I11" s="19"/>
      <c r="J11" s="18">
        <v>0.63216589889909403</v>
      </c>
      <c r="K11" s="18">
        <v>0.60119786808183195</v>
      </c>
      <c r="L11" s="18">
        <v>0.66208083361377601</v>
      </c>
      <c r="M11" s="19"/>
      <c r="N11" s="18">
        <v>0.65065502013259402</v>
      </c>
      <c r="O11" s="18">
        <v>0.60417026650267303</v>
      </c>
      <c r="P11" s="18">
        <v>0.69444165878642306</v>
      </c>
      <c r="Q11" s="19"/>
    </row>
    <row r="12" spans="1:17" x14ac:dyDescent="0.25">
      <c r="A12" s="20" t="s">
        <v>485</v>
      </c>
      <c r="B12" s="21">
        <v>0.69892044416173904</v>
      </c>
      <c r="C12" s="21">
        <v>0.68939749839105402</v>
      </c>
      <c r="D12" s="21">
        <v>0.708274969997571</v>
      </c>
      <c r="E12" s="22"/>
      <c r="F12" s="21">
        <v>0.70174698232742305</v>
      </c>
      <c r="G12" s="21">
        <v>0.68563934434090301</v>
      </c>
      <c r="H12" s="21">
        <v>0.71736949451020504</v>
      </c>
      <c r="I12" s="22"/>
      <c r="J12" s="21">
        <v>0.73263278888626604</v>
      </c>
      <c r="K12" s="21">
        <v>0.71879798823455698</v>
      </c>
      <c r="L12" s="21">
        <v>0.74602742970978297</v>
      </c>
      <c r="M12" s="22"/>
      <c r="N12" s="21">
        <v>0.63835629828460705</v>
      </c>
      <c r="O12" s="21">
        <v>0.61949581203316895</v>
      </c>
      <c r="P12" s="21">
        <v>0.65679983643546702</v>
      </c>
      <c r="Q12" s="22"/>
    </row>
    <row r="13" spans="1:17" x14ac:dyDescent="0.25">
      <c r="A13" s="17" t="s">
        <v>486</v>
      </c>
      <c r="B13" s="18">
        <v>0.58276267126965597</v>
      </c>
      <c r="C13" s="18">
        <v>0.56022474259449695</v>
      </c>
      <c r="D13" s="18">
        <v>0.60496003108470198</v>
      </c>
      <c r="E13" s="19"/>
      <c r="F13" s="18">
        <v>0.57766563995361897</v>
      </c>
      <c r="G13" s="18">
        <v>0.54860515020540401</v>
      </c>
      <c r="H13" s="18">
        <v>0.60619820770866695</v>
      </c>
      <c r="I13" s="19"/>
      <c r="J13" s="18">
        <v>0.60181400080283998</v>
      </c>
      <c r="K13" s="18">
        <v>0.56895516405524804</v>
      </c>
      <c r="L13" s="18">
        <v>0.63378028545556198</v>
      </c>
      <c r="M13" s="19"/>
      <c r="N13" s="18">
        <v>0.54282428395256499</v>
      </c>
      <c r="O13" s="18">
        <v>0.48190496034242197</v>
      </c>
      <c r="P13" s="18">
        <v>0.60248916286532295</v>
      </c>
      <c r="Q13" s="19"/>
    </row>
    <row r="14" spans="1:17" x14ac:dyDescent="0.25">
      <c r="A14" s="20" t="s">
        <v>487</v>
      </c>
      <c r="B14" s="21">
        <v>0.61009472932293696</v>
      </c>
      <c r="C14" s="21">
        <v>0.58791711349372799</v>
      </c>
      <c r="D14" s="21">
        <v>0.63182623227037904</v>
      </c>
      <c r="E14" s="22"/>
      <c r="F14" s="21">
        <v>0.606072508676337</v>
      </c>
      <c r="G14" s="21">
        <v>0.57758331634571303</v>
      </c>
      <c r="H14" s="21">
        <v>0.63385831282364902</v>
      </c>
      <c r="I14" s="22"/>
      <c r="J14" s="21">
        <v>0.62160893133464601</v>
      </c>
      <c r="K14" s="21">
        <v>0.58459124794750705</v>
      </c>
      <c r="L14" s="21">
        <v>0.65726189878204899</v>
      </c>
      <c r="M14" s="22"/>
      <c r="N14" s="21">
        <v>0.59030407343195601</v>
      </c>
      <c r="O14" s="21">
        <v>0.525972574009129</v>
      </c>
      <c r="P14" s="21">
        <v>0.65168661574394804</v>
      </c>
      <c r="Q14" s="22"/>
    </row>
    <row r="15" spans="1:17" x14ac:dyDescent="0.25">
      <c r="A15" s="17" t="s">
        <v>488</v>
      </c>
      <c r="B15" s="18">
        <v>0.56823340455246296</v>
      </c>
      <c r="C15" s="18">
        <v>0.54013607341467595</v>
      </c>
      <c r="D15" s="18">
        <v>0.59589837469042894</v>
      </c>
      <c r="E15" s="19"/>
      <c r="F15" s="18">
        <v>0.56255587155352504</v>
      </c>
      <c r="G15" s="18">
        <v>0.52852601918677899</v>
      </c>
      <c r="H15" s="18">
        <v>0.59600698791482798</v>
      </c>
      <c r="I15" s="19"/>
      <c r="J15" s="18">
        <v>0.57763196417609297</v>
      </c>
      <c r="K15" s="18">
        <v>0.53202606459831903</v>
      </c>
      <c r="L15" s="18">
        <v>0.62195155542579605</v>
      </c>
      <c r="M15" s="19"/>
      <c r="N15" s="18">
        <v>0.56318051137468805</v>
      </c>
      <c r="O15" s="18">
        <v>0.46539745138016803</v>
      </c>
      <c r="P15" s="18">
        <v>0.65628721004316104</v>
      </c>
      <c r="Q15" s="19"/>
    </row>
    <row r="16" spans="1:17" x14ac:dyDescent="0.25">
      <c r="A16" s="20" t="s">
        <v>489</v>
      </c>
      <c r="B16" s="21">
        <v>0.64269153651992394</v>
      </c>
      <c r="C16" s="21">
        <v>0.62155724792329103</v>
      </c>
      <c r="D16" s="21">
        <v>0.66328494842571295</v>
      </c>
      <c r="E16" s="22"/>
      <c r="F16" s="21">
        <v>0.64033502559129796</v>
      </c>
      <c r="G16" s="21">
        <v>0.61101869694659505</v>
      </c>
      <c r="H16" s="21">
        <v>0.66864009056192697</v>
      </c>
      <c r="I16" s="22"/>
      <c r="J16" s="21">
        <v>0.66024295894196905</v>
      </c>
      <c r="K16" s="21">
        <v>0.63155989376003796</v>
      </c>
      <c r="L16" s="21">
        <v>0.68779688924576399</v>
      </c>
      <c r="M16" s="22"/>
      <c r="N16" s="21">
        <v>0.60264710922268905</v>
      </c>
      <c r="O16" s="21">
        <v>0.545929183684011</v>
      </c>
      <c r="P16" s="21">
        <v>0.65673502217808299</v>
      </c>
      <c r="Q16" s="22"/>
    </row>
    <row r="17" spans="1:17" x14ac:dyDescent="0.25">
      <c r="A17" s="17" t="s">
        <v>490</v>
      </c>
      <c r="B17" s="18">
        <v>0.54965927485199795</v>
      </c>
      <c r="C17" s="18">
        <v>0.528079402039486</v>
      </c>
      <c r="D17" s="18">
        <v>0.57105390151950697</v>
      </c>
      <c r="E17" s="19"/>
      <c r="F17" s="18">
        <v>0.53238015288325602</v>
      </c>
      <c r="G17" s="18">
        <v>0.50561099223741801</v>
      </c>
      <c r="H17" s="18">
        <v>0.55896419500935801</v>
      </c>
      <c r="I17" s="19"/>
      <c r="J17" s="18">
        <v>0.59654769343717695</v>
      </c>
      <c r="K17" s="18">
        <v>0.56101469342961896</v>
      </c>
      <c r="L17" s="18">
        <v>0.631095796903133</v>
      </c>
      <c r="M17" s="19"/>
      <c r="N17" s="18">
        <v>0.48862194863379799</v>
      </c>
      <c r="O17" s="18">
        <v>0.42547615701611902</v>
      </c>
      <c r="P17" s="18">
        <v>0.55213297862363897</v>
      </c>
      <c r="Q17" s="19"/>
    </row>
    <row r="18" spans="1:17" x14ac:dyDescent="0.25">
      <c r="A18" s="20" t="s">
        <v>491</v>
      </c>
      <c r="B18" s="21">
        <v>0.56606109459080201</v>
      </c>
      <c r="C18" s="21">
        <v>0.53452440268660495</v>
      </c>
      <c r="D18" s="21">
        <v>0.59707175587163297</v>
      </c>
      <c r="E18" s="22"/>
      <c r="F18" s="21">
        <v>0.56233877382305997</v>
      </c>
      <c r="G18" s="21">
        <v>0.52263789151027096</v>
      </c>
      <c r="H18" s="21">
        <v>0.60125693931319102</v>
      </c>
      <c r="I18" s="22"/>
      <c r="J18" s="21">
        <v>0.59238164581933594</v>
      </c>
      <c r="K18" s="21">
        <v>0.53408286803906002</v>
      </c>
      <c r="L18" s="21">
        <v>0.64819084629360901</v>
      </c>
      <c r="M18" s="22"/>
      <c r="N18" s="21">
        <v>0.51949308231073299</v>
      </c>
      <c r="O18" s="21">
        <v>0.44319586885777701</v>
      </c>
      <c r="P18" s="21">
        <v>0.59489182514294903</v>
      </c>
      <c r="Q18" s="22"/>
    </row>
    <row r="19" spans="1:17" x14ac:dyDescent="0.25">
      <c r="A19" s="17" t="s">
        <v>492</v>
      </c>
      <c r="B19" s="18">
        <v>0.55693401362969996</v>
      </c>
      <c r="C19" s="18">
        <v>0.52903121764065897</v>
      </c>
      <c r="D19" s="18">
        <v>0.58448210335653294</v>
      </c>
      <c r="E19" s="19"/>
      <c r="F19" s="18">
        <v>0.61014952931172695</v>
      </c>
      <c r="G19" s="18">
        <v>0.57403044725043195</v>
      </c>
      <c r="H19" s="18">
        <v>0.64509948454559896</v>
      </c>
      <c r="I19" s="19"/>
      <c r="J19" s="18">
        <v>0.51517972004885004</v>
      </c>
      <c r="K19" s="18">
        <v>0.47429255198506398</v>
      </c>
      <c r="L19" s="18">
        <v>0.55586469085494095</v>
      </c>
      <c r="M19" s="19"/>
      <c r="N19" s="18">
        <v>0.48896123757972898</v>
      </c>
      <c r="O19" s="18">
        <v>0.42427536833367901</v>
      </c>
      <c r="P19" s="18">
        <v>0.55401892459847202</v>
      </c>
      <c r="Q19" s="19"/>
    </row>
    <row r="20" spans="1:17" x14ac:dyDescent="0.25">
      <c r="A20" s="20" t="s">
        <v>493</v>
      </c>
      <c r="B20" s="21">
        <v>0.400397847283881</v>
      </c>
      <c r="C20" s="21">
        <v>0.36752945923112601</v>
      </c>
      <c r="D20" s="21">
        <v>0.43418776505219803</v>
      </c>
      <c r="E20" s="22"/>
      <c r="F20" s="21">
        <v>0.40267490111488902</v>
      </c>
      <c r="G20" s="21">
        <v>0.358925238019562</v>
      </c>
      <c r="H20" s="21">
        <v>0.4480303733714</v>
      </c>
      <c r="I20" s="22"/>
      <c r="J20" s="21">
        <v>0.42677819574233899</v>
      </c>
      <c r="K20" s="21">
        <v>0.37271135219708201</v>
      </c>
      <c r="L20" s="21">
        <v>0.48265344550009098</v>
      </c>
      <c r="M20" s="22"/>
      <c r="N20" s="21">
        <v>0.33642797403334201</v>
      </c>
      <c r="O20" s="21">
        <v>0.26201034827577702</v>
      </c>
      <c r="P20" s="21">
        <v>0.41995433858536302</v>
      </c>
      <c r="Q20" s="22"/>
    </row>
    <row r="21" spans="1:17" x14ac:dyDescent="0.25">
      <c r="A21" s="17" t="s">
        <v>494</v>
      </c>
      <c r="B21" s="18">
        <v>0.36922516387035298</v>
      </c>
      <c r="C21" s="18">
        <v>0.33333904223774802</v>
      </c>
      <c r="D21" s="18">
        <v>0.40661826208597202</v>
      </c>
      <c r="E21" s="19"/>
      <c r="F21" s="18">
        <v>0.34455900747121998</v>
      </c>
      <c r="G21" s="18">
        <v>0.278717035168142</v>
      </c>
      <c r="H21" s="18">
        <v>0.41696343419611998</v>
      </c>
      <c r="I21" s="19"/>
      <c r="J21" s="18">
        <v>0.40659060239459899</v>
      </c>
      <c r="K21" s="18">
        <v>0.359611877740448</v>
      </c>
      <c r="L21" s="18">
        <v>0.45534271381319402</v>
      </c>
      <c r="M21" s="19"/>
      <c r="N21" s="18">
        <v>0.31840251711995299</v>
      </c>
      <c r="O21" s="18">
        <v>0.26183747287091802</v>
      </c>
      <c r="P21" s="18">
        <v>0.38088211097777303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COS_ET'!A1" display="◄ ANTERIOR"/>
    <hyperlink ref="A2" location="'Índice'!A1" display="ÍNDICE"/>
    <hyperlink ref="A3" location="'PCOS_VDC'!A1" display="SIGUIENTE ►"/>
  </hyperlinks>
  <pageMargins left="0.75" right="0.75" top="1" bottom="1" header="0.5" footer="0.5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527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0.65543708777472298</v>
      </c>
      <c r="C5" s="18">
        <v>0.64942564004102099</v>
      </c>
      <c r="D5" s="18">
        <v>0.66139919946834802</v>
      </c>
      <c r="E5" s="19"/>
      <c r="F5" s="18">
        <v>0.73392927388930895</v>
      </c>
      <c r="G5" s="18">
        <v>0.724877455109463</v>
      </c>
      <c r="H5" s="18">
        <v>0.74278895297071601</v>
      </c>
      <c r="I5" s="19"/>
      <c r="J5" s="18">
        <v>0.60246361152773198</v>
      </c>
      <c r="K5" s="18">
        <v>0.59495660753494595</v>
      </c>
      <c r="L5" s="18">
        <v>0.60992270349242195</v>
      </c>
      <c r="M5" s="19"/>
    </row>
    <row r="6" spans="1:13" x14ac:dyDescent="0.25">
      <c r="A6" s="20" t="s">
        <v>479</v>
      </c>
      <c r="B6" s="21">
        <v>0.70168706984107099</v>
      </c>
      <c r="C6" s="21">
        <v>0.67242654157548998</v>
      </c>
      <c r="D6" s="21">
        <v>0.72938576721563197</v>
      </c>
      <c r="E6" s="22"/>
      <c r="F6" s="21">
        <v>0.77466335716683099</v>
      </c>
      <c r="G6" s="21">
        <v>0.73278399208913303</v>
      </c>
      <c r="H6" s="21">
        <v>0.81166609228841902</v>
      </c>
      <c r="I6" s="22"/>
      <c r="J6" s="21">
        <v>0.65121546284971499</v>
      </c>
      <c r="K6" s="21">
        <v>0.61076784565808495</v>
      </c>
      <c r="L6" s="21">
        <v>0.68959604078880699</v>
      </c>
      <c r="M6" s="22"/>
    </row>
    <row r="7" spans="1:13" x14ac:dyDescent="0.25">
      <c r="A7" s="17" t="s">
        <v>480</v>
      </c>
      <c r="B7" s="18">
        <v>0.75068231779330896</v>
      </c>
      <c r="C7" s="18">
        <v>0.71316135567340599</v>
      </c>
      <c r="D7" s="18">
        <v>0.784776410652269</v>
      </c>
      <c r="E7" s="19"/>
      <c r="F7" s="18">
        <v>0.78597285772374703</v>
      </c>
      <c r="G7" s="18">
        <v>0.73522899083754301</v>
      </c>
      <c r="H7" s="18">
        <v>0.82925014061537305</v>
      </c>
      <c r="I7" s="19"/>
      <c r="J7" s="18">
        <v>0.72186029485085601</v>
      </c>
      <c r="K7" s="18">
        <v>0.67617138311285097</v>
      </c>
      <c r="L7" s="18">
        <v>0.76335897054342206</v>
      </c>
      <c r="M7" s="19"/>
    </row>
    <row r="8" spans="1:13" x14ac:dyDescent="0.25">
      <c r="A8" s="20" t="s">
        <v>481</v>
      </c>
      <c r="B8" s="21">
        <v>0.70257191616102999</v>
      </c>
      <c r="C8" s="21">
        <v>0.66875305355012804</v>
      </c>
      <c r="D8" s="21">
        <v>0.734309773978988</v>
      </c>
      <c r="E8" s="22"/>
      <c r="F8" s="21">
        <v>0.76111508738543299</v>
      </c>
      <c r="G8" s="21">
        <v>0.71472508997581996</v>
      </c>
      <c r="H8" s="21">
        <v>0.80205066920595403</v>
      </c>
      <c r="I8" s="22"/>
      <c r="J8" s="21">
        <v>0.67341605223916001</v>
      </c>
      <c r="K8" s="21">
        <v>0.62887807215682001</v>
      </c>
      <c r="L8" s="21">
        <v>0.71503108021248596</v>
      </c>
      <c r="M8" s="22"/>
    </row>
    <row r="9" spans="1:13" x14ac:dyDescent="0.25">
      <c r="A9" s="17" t="s">
        <v>482</v>
      </c>
      <c r="B9" s="18">
        <v>0.62071960449972496</v>
      </c>
      <c r="C9" s="18">
        <v>0.58512429871684601</v>
      </c>
      <c r="D9" s="18">
        <v>0.65506128925648199</v>
      </c>
      <c r="E9" s="19"/>
      <c r="F9" s="18">
        <v>0.74014697337464497</v>
      </c>
      <c r="G9" s="18">
        <v>0.67618469887098398</v>
      </c>
      <c r="H9" s="18">
        <v>0.79529972391850101</v>
      </c>
      <c r="I9" s="19"/>
      <c r="J9" s="18">
        <v>0.55853829610369998</v>
      </c>
      <c r="K9" s="18">
        <v>0.51506278938062999</v>
      </c>
      <c r="L9" s="18">
        <v>0.60113449769446503</v>
      </c>
      <c r="M9" s="19"/>
    </row>
    <row r="10" spans="1:13" x14ac:dyDescent="0.25">
      <c r="A10" s="20" t="s">
        <v>483</v>
      </c>
      <c r="B10" s="21">
        <v>0.60648522925206705</v>
      </c>
      <c r="C10" s="21">
        <v>0.58084424039595195</v>
      </c>
      <c r="D10" s="21">
        <v>0.63155265319655196</v>
      </c>
      <c r="E10" s="22"/>
      <c r="F10" s="21">
        <v>0.70786977324115197</v>
      </c>
      <c r="G10" s="21">
        <v>0.66043900120318599</v>
      </c>
      <c r="H10" s="21">
        <v>0.75117143717623902</v>
      </c>
      <c r="I10" s="22"/>
      <c r="J10" s="21">
        <v>0.547770247990784</v>
      </c>
      <c r="K10" s="21">
        <v>0.51619634443981399</v>
      </c>
      <c r="L10" s="21">
        <v>0.57896428609005601</v>
      </c>
      <c r="M10" s="22"/>
    </row>
    <row r="11" spans="1:13" x14ac:dyDescent="0.25">
      <c r="A11" s="17" t="s">
        <v>484</v>
      </c>
      <c r="B11" s="18">
        <v>0.61831221195849695</v>
      </c>
      <c r="C11" s="18">
        <v>0.59776877886791302</v>
      </c>
      <c r="D11" s="18">
        <v>0.63844103962072496</v>
      </c>
      <c r="E11" s="19"/>
      <c r="F11" s="18">
        <v>0.71263739637951296</v>
      </c>
      <c r="G11" s="18">
        <v>0.68476669224951003</v>
      </c>
      <c r="H11" s="18">
        <v>0.73898323762234697</v>
      </c>
      <c r="I11" s="19"/>
      <c r="J11" s="18">
        <v>0.54557924859550799</v>
      </c>
      <c r="K11" s="18">
        <v>0.51963626630451298</v>
      </c>
      <c r="L11" s="18">
        <v>0.57127710009224797</v>
      </c>
      <c r="M11" s="19"/>
    </row>
    <row r="12" spans="1:13" x14ac:dyDescent="0.25">
      <c r="A12" s="20" t="s">
        <v>485</v>
      </c>
      <c r="B12" s="21">
        <v>0.69892044416173904</v>
      </c>
      <c r="C12" s="21">
        <v>0.68939749839105402</v>
      </c>
      <c r="D12" s="21">
        <v>0.708274969997571</v>
      </c>
      <c r="E12" s="22"/>
      <c r="F12" s="21">
        <v>0.75716159777123304</v>
      </c>
      <c r="G12" s="21">
        <v>0.74351502604147302</v>
      </c>
      <c r="H12" s="21">
        <v>0.77030639607839402</v>
      </c>
      <c r="I12" s="22"/>
      <c r="J12" s="21">
        <v>0.65204419007252501</v>
      </c>
      <c r="K12" s="21">
        <v>0.63965434531921594</v>
      </c>
      <c r="L12" s="21">
        <v>0.66423165008198304</v>
      </c>
      <c r="M12" s="22"/>
    </row>
    <row r="13" spans="1:13" x14ac:dyDescent="0.25">
      <c r="A13" s="17" t="s">
        <v>486</v>
      </c>
      <c r="B13" s="18">
        <v>0.58276267126965597</v>
      </c>
      <c r="C13" s="18">
        <v>0.56022474259449695</v>
      </c>
      <c r="D13" s="18">
        <v>0.60496003108470198</v>
      </c>
      <c r="E13" s="19"/>
      <c r="F13" s="18">
        <v>0.67764169456661405</v>
      </c>
      <c r="G13" s="18">
        <v>0.64309238838434901</v>
      </c>
      <c r="H13" s="18">
        <v>0.710352890038361</v>
      </c>
      <c r="I13" s="19"/>
      <c r="J13" s="18">
        <v>0.52833484165149902</v>
      </c>
      <c r="K13" s="18">
        <v>0.50057705805504304</v>
      </c>
      <c r="L13" s="18">
        <v>0.55591850691635003</v>
      </c>
      <c r="M13" s="19"/>
    </row>
    <row r="14" spans="1:13" x14ac:dyDescent="0.25">
      <c r="A14" s="20" t="s">
        <v>487</v>
      </c>
      <c r="B14" s="21">
        <v>0.61009472932293696</v>
      </c>
      <c r="C14" s="21">
        <v>0.58791711349372799</v>
      </c>
      <c r="D14" s="21">
        <v>0.63182623227037904</v>
      </c>
      <c r="E14" s="22"/>
      <c r="F14" s="21">
        <v>0.71803135888190295</v>
      </c>
      <c r="G14" s="21">
        <v>0.68311860537220703</v>
      </c>
      <c r="H14" s="21">
        <v>0.75050244945217504</v>
      </c>
      <c r="I14" s="22"/>
      <c r="J14" s="21">
        <v>0.55772174906110195</v>
      </c>
      <c r="K14" s="21">
        <v>0.53117962333667001</v>
      </c>
      <c r="L14" s="21">
        <v>0.58393821349608299</v>
      </c>
      <c r="M14" s="22"/>
    </row>
    <row r="15" spans="1:13" x14ac:dyDescent="0.25">
      <c r="A15" s="17" t="s">
        <v>488</v>
      </c>
      <c r="B15" s="18">
        <v>0.56823340455246296</v>
      </c>
      <c r="C15" s="18">
        <v>0.54013607341467595</v>
      </c>
      <c r="D15" s="18">
        <v>0.59589837469042894</v>
      </c>
      <c r="E15" s="19"/>
      <c r="F15" s="18">
        <v>0.63954775669603303</v>
      </c>
      <c r="G15" s="18">
        <v>0.59625706912335796</v>
      </c>
      <c r="H15" s="18">
        <v>0.68068250996526203</v>
      </c>
      <c r="I15" s="19"/>
      <c r="J15" s="18">
        <v>0.53186672878632502</v>
      </c>
      <c r="K15" s="18">
        <v>0.49912904877245701</v>
      </c>
      <c r="L15" s="18">
        <v>0.56433234752371297</v>
      </c>
      <c r="M15" s="19"/>
    </row>
    <row r="16" spans="1:13" x14ac:dyDescent="0.25">
      <c r="A16" s="20" t="s">
        <v>489</v>
      </c>
      <c r="B16" s="21">
        <v>0.64269153651992394</v>
      </c>
      <c r="C16" s="21">
        <v>0.62155724792329103</v>
      </c>
      <c r="D16" s="21">
        <v>0.66328494842571295</v>
      </c>
      <c r="E16" s="22"/>
      <c r="F16" s="21">
        <v>0.72777755554804502</v>
      </c>
      <c r="G16" s="21">
        <v>0.69489663326862605</v>
      </c>
      <c r="H16" s="21">
        <v>0.75834719722279698</v>
      </c>
      <c r="I16" s="22"/>
      <c r="J16" s="21">
        <v>0.60061291194538802</v>
      </c>
      <c r="K16" s="21">
        <v>0.57558835303303801</v>
      </c>
      <c r="L16" s="21">
        <v>0.62512294714387795</v>
      </c>
      <c r="M16" s="22"/>
    </row>
    <row r="17" spans="1:13" x14ac:dyDescent="0.25">
      <c r="A17" s="17" t="s">
        <v>490</v>
      </c>
      <c r="B17" s="18">
        <v>0.54965927485199795</v>
      </c>
      <c r="C17" s="18">
        <v>0.528079402039486</v>
      </c>
      <c r="D17" s="18">
        <v>0.57105390151950697</v>
      </c>
      <c r="E17" s="19"/>
      <c r="F17" s="18">
        <v>0.64352045570278804</v>
      </c>
      <c r="G17" s="18">
        <v>0.59128837932626899</v>
      </c>
      <c r="H17" s="18">
        <v>0.69254827953769504</v>
      </c>
      <c r="I17" s="19"/>
      <c r="J17" s="18">
        <v>0.50680623986138595</v>
      </c>
      <c r="K17" s="18">
        <v>0.48199738009378001</v>
      </c>
      <c r="L17" s="18">
        <v>0.53158162583396196</v>
      </c>
      <c r="M17" s="19"/>
    </row>
    <row r="18" spans="1:13" x14ac:dyDescent="0.25">
      <c r="A18" s="20" t="s">
        <v>491</v>
      </c>
      <c r="B18" s="21">
        <v>0.56606109459080201</v>
      </c>
      <c r="C18" s="21">
        <v>0.53452440268660495</v>
      </c>
      <c r="D18" s="21">
        <v>0.59707175587163297</v>
      </c>
      <c r="E18" s="22"/>
      <c r="F18" s="21">
        <v>0.67646132925129798</v>
      </c>
      <c r="G18" s="21">
        <v>0.624285089261159</v>
      </c>
      <c r="H18" s="21">
        <v>0.72458834281356099</v>
      </c>
      <c r="I18" s="22"/>
      <c r="J18" s="21">
        <v>0.50205133271632196</v>
      </c>
      <c r="K18" s="21">
        <v>0.46499025661189303</v>
      </c>
      <c r="L18" s="21">
        <v>0.53908988171521699</v>
      </c>
      <c r="M18" s="22"/>
    </row>
    <row r="19" spans="1:13" x14ac:dyDescent="0.25">
      <c r="A19" s="17" t="s">
        <v>492</v>
      </c>
      <c r="B19" s="18">
        <v>0.55693401362969996</v>
      </c>
      <c r="C19" s="18">
        <v>0.52903121764065897</v>
      </c>
      <c r="D19" s="18">
        <v>0.58448210335653294</v>
      </c>
      <c r="E19" s="19"/>
      <c r="F19" s="18">
        <v>0.63786648688355996</v>
      </c>
      <c r="G19" s="18">
        <v>0.59782214164371195</v>
      </c>
      <c r="H19" s="18">
        <v>0.67608401934105999</v>
      </c>
      <c r="I19" s="19"/>
      <c r="J19" s="18">
        <v>0.515057008879788</v>
      </c>
      <c r="K19" s="18">
        <v>0.478826734603989</v>
      </c>
      <c r="L19" s="18">
        <v>0.55112971333542404</v>
      </c>
      <c r="M19" s="19"/>
    </row>
    <row r="20" spans="1:13" x14ac:dyDescent="0.25">
      <c r="A20" s="20" t="s">
        <v>493</v>
      </c>
      <c r="B20" s="21">
        <v>0.400397847283881</v>
      </c>
      <c r="C20" s="21">
        <v>0.36752945923112601</v>
      </c>
      <c r="D20" s="21">
        <v>0.43418776505219803</v>
      </c>
      <c r="E20" s="22"/>
      <c r="F20" s="21">
        <v>0.49758120495616898</v>
      </c>
      <c r="G20" s="21">
        <v>0.43096155768928801</v>
      </c>
      <c r="H20" s="21">
        <v>0.56428684542256702</v>
      </c>
      <c r="I20" s="22"/>
      <c r="J20" s="21">
        <v>0.37112570279798701</v>
      </c>
      <c r="K20" s="21">
        <v>0.33483613835585702</v>
      </c>
      <c r="L20" s="21">
        <v>0.40893035732821098</v>
      </c>
      <c r="M20" s="22"/>
    </row>
    <row r="21" spans="1:13" x14ac:dyDescent="0.25">
      <c r="A21" s="17" t="s">
        <v>494</v>
      </c>
      <c r="B21" s="18">
        <v>0.36922516387035298</v>
      </c>
      <c r="C21" s="18">
        <v>0.33333904223774802</v>
      </c>
      <c r="D21" s="18">
        <v>0.40661826208597202</v>
      </c>
      <c r="E21" s="19"/>
      <c r="F21" s="18">
        <v>0.50447076553814296</v>
      </c>
      <c r="G21" s="18">
        <v>0.42487705216777399</v>
      </c>
      <c r="H21" s="18">
        <v>0.58383852000161895</v>
      </c>
      <c r="I21" s="19"/>
      <c r="J21" s="18">
        <v>0.33517179440673101</v>
      </c>
      <c r="K21" s="18">
        <v>0.29552896264265199</v>
      </c>
      <c r="L21" s="18">
        <v>0.37728442551577301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COS_NSE'!A1" display="◄ ANTERIOR"/>
    <hyperlink ref="A2" location="'Índice'!A1" display="ÍNDICE"/>
    <hyperlink ref="A3" location="'P_INSEG_OSCURO_1_SEX'!A1" display="SIGUIENTE ►"/>
  </hyperlinks>
  <pageMargins left="0.75" right="0.75" top="1" bottom="1" header="0.5" footer="0.5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528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529</v>
      </c>
      <c r="C5" s="18">
        <v>0.20475958847960099</v>
      </c>
      <c r="D5" s="18">
        <v>0.19913313773571301</v>
      </c>
      <c r="E5" s="18">
        <v>0.21050322766517701</v>
      </c>
      <c r="F5" s="19"/>
      <c r="G5" s="18">
        <v>0.270431023665749</v>
      </c>
      <c r="H5" s="18">
        <v>0.26253640101425302</v>
      </c>
      <c r="I5" s="18">
        <v>0.27847339922941999</v>
      </c>
      <c r="J5" s="19"/>
      <c r="K5" s="18">
        <v>0.13517642758784101</v>
      </c>
      <c r="L5" s="18">
        <v>0.12851253554803299</v>
      </c>
      <c r="M5" s="18">
        <v>0.142129514101308</v>
      </c>
      <c r="N5" s="19"/>
    </row>
    <row r="6" spans="1:14" x14ac:dyDescent="0.25">
      <c r="A6" s="17" t="s">
        <v>478</v>
      </c>
      <c r="B6" s="17" t="s">
        <v>530</v>
      </c>
      <c r="C6" s="18">
        <v>0.45067749929512302</v>
      </c>
      <c r="D6" s="18">
        <v>0.444531090569944</v>
      </c>
      <c r="E6" s="18">
        <v>0.45683899803349998</v>
      </c>
      <c r="F6" s="19"/>
      <c r="G6" s="18">
        <v>0.43882972389448699</v>
      </c>
      <c r="H6" s="18">
        <v>0.430571497306868</v>
      </c>
      <c r="I6" s="18">
        <v>0.447121970830891</v>
      </c>
      <c r="J6" s="19"/>
      <c r="K6" s="18">
        <v>0.46323098864061102</v>
      </c>
      <c r="L6" s="18">
        <v>0.45441772808363701</v>
      </c>
      <c r="M6" s="18">
        <v>0.472067281301424</v>
      </c>
      <c r="N6" s="19"/>
    </row>
    <row r="7" spans="1:14" x14ac:dyDescent="0.25">
      <c r="A7" s="17" t="s">
        <v>478</v>
      </c>
      <c r="B7" s="17" t="s">
        <v>531</v>
      </c>
      <c r="C7" s="18">
        <v>0.238499938188099</v>
      </c>
      <c r="D7" s="18">
        <v>0.23324688827332199</v>
      </c>
      <c r="E7" s="18">
        <v>0.24383367192003699</v>
      </c>
      <c r="F7" s="19"/>
      <c r="G7" s="18">
        <v>0.16204158614643999</v>
      </c>
      <c r="H7" s="18">
        <v>0.156362001382018</v>
      </c>
      <c r="I7" s="18">
        <v>0.16788641764616899</v>
      </c>
      <c r="J7" s="19"/>
      <c r="K7" s="18">
        <v>0.31951253973326199</v>
      </c>
      <c r="L7" s="18">
        <v>0.31128291436206101</v>
      </c>
      <c r="M7" s="18">
        <v>0.32785616483990498</v>
      </c>
      <c r="N7" s="19"/>
    </row>
    <row r="8" spans="1:14" x14ac:dyDescent="0.25">
      <c r="A8" s="17" t="s">
        <v>478</v>
      </c>
      <c r="B8" s="17" t="s">
        <v>532</v>
      </c>
      <c r="C8" s="18">
        <v>1.5841788330307801E-2</v>
      </c>
      <c r="D8" s="18">
        <v>1.4445923286780101E-2</v>
      </c>
      <c r="E8" s="18">
        <v>1.7370154315979099E-2</v>
      </c>
      <c r="F8" s="19"/>
      <c r="G8" s="18">
        <v>8.4674409272788992E-3</v>
      </c>
      <c r="H8" s="18">
        <v>7.2210492649416001E-3</v>
      </c>
      <c r="I8" s="18">
        <v>9.9268153186017997E-3</v>
      </c>
      <c r="J8" s="19"/>
      <c r="K8" s="18">
        <v>2.3655389485243299E-2</v>
      </c>
      <c r="L8" s="18">
        <v>2.1190998249761901E-2</v>
      </c>
      <c r="M8" s="18">
        <v>2.6398645746347201E-2</v>
      </c>
      <c r="N8" s="19"/>
    </row>
    <row r="9" spans="1:14" x14ac:dyDescent="0.25">
      <c r="A9" s="17" t="s">
        <v>478</v>
      </c>
      <c r="B9" s="17" t="s">
        <v>533</v>
      </c>
      <c r="C9" s="18">
        <v>8.8333358957047498E-2</v>
      </c>
      <c r="D9" s="18">
        <v>8.4816370621363296E-2</v>
      </c>
      <c r="E9" s="18">
        <v>9.1981525110016102E-2</v>
      </c>
      <c r="F9" s="19"/>
      <c r="G9" s="18">
        <v>0.118022899793532</v>
      </c>
      <c r="H9" s="18">
        <v>0.112664768584584</v>
      </c>
      <c r="I9" s="18">
        <v>0.123600358687912</v>
      </c>
      <c r="J9" s="19"/>
      <c r="K9" s="18">
        <v>5.6875357605747197E-2</v>
      </c>
      <c r="L9" s="18">
        <v>5.3220282981725299E-2</v>
      </c>
      <c r="M9" s="18">
        <v>6.0765345276749601E-2</v>
      </c>
      <c r="N9" s="19"/>
    </row>
    <row r="10" spans="1:14" x14ac:dyDescent="0.25">
      <c r="A10" s="17" t="s">
        <v>478</v>
      </c>
      <c r="B10" s="17" t="s">
        <v>519</v>
      </c>
      <c r="C10" s="18">
        <v>1.8110817342788001E-3</v>
      </c>
      <c r="D10" s="18">
        <v>1.3244920985026E-3</v>
      </c>
      <c r="E10" s="18">
        <v>2.4759906347859E-3</v>
      </c>
      <c r="F10" s="19"/>
      <c r="G10" s="18">
        <v>2.1158848282382E-3</v>
      </c>
      <c r="H10" s="18">
        <v>1.5060730778368001E-3</v>
      </c>
      <c r="I10" s="18">
        <v>2.9718755701920001E-3</v>
      </c>
      <c r="J10" s="19"/>
      <c r="K10" s="18">
        <v>1.4881230130758E-3</v>
      </c>
      <c r="L10" s="18">
        <v>9.8545365986429999E-4</v>
      </c>
      <c r="M10" s="18">
        <v>2.2466220013346999E-3</v>
      </c>
      <c r="N10" s="19"/>
    </row>
    <row r="11" spans="1:14" x14ac:dyDescent="0.25">
      <c r="A11" s="17" t="s">
        <v>478</v>
      </c>
      <c r="B11" s="17" t="s">
        <v>520</v>
      </c>
      <c r="C11" s="18">
        <v>7.6745015538298294E-5</v>
      </c>
      <c r="D11" s="18">
        <v>3.5093164266565002E-5</v>
      </c>
      <c r="E11" s="18">
        <v>1.6782488462810001E-4</v>
      </c>
      <c r="F11" s="19"/>
      <c r="G11" s="18">
        <v>9.1440744276220602E-5</v>
      </c>
      <c r="H11" s="18">
        <v>3.13860026177588E-5</v>
      </c>
      <c r="I11" s="18">
        <v>2.6637508078190001E-4</v>
      </c>
      <c r="J11" s="19"/>
      <c r="K11" s="18">
        <v>6.1173934225791798E-5</v>
      </c>
      <c r="L11" s="18">
        <v>2.25054224024703E-5</v>
      </c>
      <c r="M11" s="18">
        <v>1.6627111185179999E-4</v>
      </c>
      <c r="N11" s="19"/>
    </row>
    <row r="12" spans="1:14" x14ac:dyDescent="0.25">
      <c r="A12" s="20" t="s">
        <v>479</v>
      </c>
      <c r="B12" s="20" t="s">
        <v>529</v>
      </c>
      <c r="C12" s="21">
        <v>0.21484669654438701</v>
      </c>
      <c r="D12" s="21">
        <v>0.18825917139974899</v>
      </c>
      <c r="E12" s="21">
        <v>0.24406017131442201</v>
      </c>
      <c r="F12" s="22"/>
      <c r="G12" s="21">
        <v>0.26721516740881901</v>
      </c>
      <c r="H12" s="21">
        <v>0.22801091918765701</v>
      </c>
      <c r="I12" s="21">
        <v>0.310449447293906</v>
      </c>
      <c r="J12" s="22"/>
      <c r="K12" s="21">
        <v>0.16101535196804301</v>
      </c>
      <c r="L12" s="21">
        <v>0.13245431066475599</v>
      </c>
      <c r="M12" s="21">
        <v>0.19435528879464001</v>
      </c>
      <c r="N12" s="22"/>
    </row>
    <row r="13" spans="1:14" x14ac:dyDescent="0.25">
      <c r="A13" s="20" t="s">
        <v>479</v>
      </c>
      <c r="B13" s="20" t="s">
        <v>530</v>
      </c>
      <c r="C13" s="21">
        <v>0.486840373296684</v>
      </c>
      <c r="D13" s="21">
        <v>0.45668636382674999</v>
      </c>
      <c r="E13" s="21">
        <v>0.51709047902141003</v>
      </c>
      <c r="F13" s="22"/>
      <c r="G13" s="21">
        <v>0.495943258251198</v>
      </c>
      <c r="H13" s="21">
        <v>0.45606512730015297</v>
      </c>
      <c r="I13" s="21">
        <v>0.53587306985551297</v>
      </c>
      <c r="J13" s="22"/>
      <c r="K13" s="21">
        <v>0.47748320612077699</v>
      </c>
      <c r="L13" s="21">
        <v>0.43835097773770698</v>
      </c>
      <c r="M13" s="21">
        <v>0.51689380668070894</v>
      </c>
      <c r="N13" s="22"/>
    </row>
    <row r="14" spans="1:14" x14ac:dyDescent="0.25">
      <c r="A14" s="20" t="s">
        <v>479</v>
      </c>
      <c r="B14" s="20" t="s">
        <v>531</v>
      </c>
      <c r="C14" s="21">
        <v>0.20369583368642899</v>
      </c>
      <c r="D14" s="21">
        <v>0.17850549041814301</v>
      </c>
      <c r="E14" s="21">
        <v>0.23143949218174001</v>
      </c>
      <c r="F14" s="22"/>
      <c r="G14" s="21">
        <v>0.12799944234705199</v>
      </c>
      <c r="H14" s="21">
        <v>0.10200486297422499</v>
      </c>
      <c r="I14" s="21">
        <v>0.15944221302797601</v>
      </c>
      <c r="J14" s="22"/>
      <c r="K14" s="21">
        <v>0.28150674659096198</v>
      </c>
      <c r="L14" s="21">
        <v>0.24352581261459799</v>
      </c>
      <c r="M14" s="21">
        <v>0.32288293773419002</v>
      </c>
      <c r="N14" s="22"/>
    </row>
    <row r="15" spans="1:14" x14ac:dyDescent="0.25">
      <c r="A15" s="20" t="s">
        <v>479</v>
      </c>
      <c r="B15" s="20" t="s">
        <v>532</v>
      </c>
      <c r="C15" s="21">
        <v>1.37662025330036E-2</v>
      </c>
      <c r="D15" s="21">
        <v>8.4947887924352993E-3</v>
      </c>
      <c r="E15" s="21">
        <v>2.2235416295668799E-2</v>
      </c>
      <c r="F15" s="22"/>
      <c r="G15" s="21">
        <v>7.5269843616460001E-3</v>
      </c>
      <c r="H15" s="21">
        <v>2.8348490107338001E-3</v>
      </c>
      <c r="I15" s="21">
        <v>1.9830915879199901E-2</v>
      </c>
      <c r="J15" s="22"/>
      <c r="K15" s="21">
        <v>2.01797085553354E-2</v>
      </c>
      <c r="L15" s="21">
        <v>1.1330786860460599E-2</v>
      </c>
      <c r="M15" s="21">
        <v>3.5689840224415702E-2</v>
      </c>
      <c r="N15" s="22"/>
    </row>
    <row r="16" spans="1:14" x14ac:dyDescent="0.25">
      <c r="A16" s="20" t="s">
        <v>479</v>
      </c>
      <c r="B16" s="20" t="s">
        <v>533</v>
      </c>
      <c r="C16" s="21">
        <v>7.6489909943238399E-2</v>
      </c>
      <c r="D16" s="21">
        <v>6.2362611730246501E-2</v>
      </c>
      <c r="E16" s="21">
        <v>9.3498405268365295E-2</v>
      </c>
      <c r="F16" s="22"/>
      <c r="G16" s="21">
        <v>9.8320232844597705E-2</v>
      </c>
      <c r="H16" s="21">
        <v>7.6543173648424404E-2</v>
      </c>
      <c r="I16" s="21">
        <v>0.125451328027222</v>
      </c>
      <c r="J16" s="22"/>
      <c r="K16" s="21">
        <v>5.4049773446641303E-2</v>
      </c>
      <c r="L16" s="21">
        <v>3.9171752406084601E-2</v>
      </c>
      <c r="M16" s="21">
        <v>7.4142637443193896E-2</v>
      </c>
      <c r="N16" s="22"/>
    </row>
    <row r="17" spans="1:14" x14ac:dyDescent="0.25">
      <c r="A17" s="20" t="s">
        <v>479</v>
      </c>
      <c r="B17" s="20" t="s">
        <v>519</v>
      </c>
      <c r="C17" s="21">
        <v>2.5728619961699999E-3</v>
      </c>
      <c r="D17" s="21">
        <v>5.5857849980249996E-4</v>
      </c>
      <c r="E17" s="21">
        <v>1.17653226605695E-2</v>
      </c>
      <c r="F17" s="22"/>
      <c r="G17" s="21">
        <v>1.1810053844036E-3</v>
      </c>
      <c r="H17" s="21">
        <v>2.9246471542499999E-4</v>
      </c>
      <c r="I17" s="21">
        <v>4.7561894240213997E-3</v>
      </c>
      <c r="J17" s="22"/>
      <c r="K17" s="21">
        <v>4.0035990719732E-3</v>
      </c>
      <c r="L17" s="21">
        <v>5.6790251603389998E-4</v>
      </c>
      <c r="M17" s="21">
        <v>2.76495421936713E-2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1.7881220000868E-3</v>
      </c>
      <c r="D18" s="21">
        <v>5.2224483016420002E-4</v>
      </c>
      <c r="E18" s="21">
        <v>6.1036399884329996E-3</v>
      </c>
      <c r="F18" s="22"/>
      <c r="G18" s="21">
        <v>1.8139094022849001E-3</v>
      </c>
      <c r="H18" s="21">
        <v>2.5137224984580001E-4</v>
      </c>
      <c r="I18" s="21">
        <v>1.29632814375254E-2</v>
      </c>
      <c r="J18" s="24" t="s">
        <v>501</v>
      </c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529</v>
      </c>
      <c r="C19" s="18">
        <v>0.23975625001601999</v>
      </c>
      <c r="D19" s="18">
        <v>0.208540997902641</v>
      </c>
      <c r="E19" s="18">
        <v>0.274026196629714</v>
      </c>
      <c r="F19" s="19"/>
      <c r="G19" s="18">
        <v>0.31368345125170399</v>
      </c>
      <c r="H19" s="18">
        <v>0.27065019720623001</v>
      </c>
      <c r="I19" s="18">
        <v>0.36018000693604202</v>
      </c>
      <c r="J19" s="19"/>
      <c r="K19" s="18">
        <v>0.163428399883425</v>
      </c>
      <c r="L19" s="18">
        <v>0.13119952349400699</v>
      </c>
      <c r="M19" s="18">
        <v>0.20173590886435799</v>
      </c>
      <c r="N19" s="19"/>
    </row>
    <row r="20" spans="1:14" x14ac:dyDescent="0.25">
      <c r="A20" s="17" t="s">
        <v>480</v>
      </c>
      <c r="B20" s="17" t="s">
        <v>530</v>
      </c>
      <c r="C20" s="18">
        <v>0.51092606777728899</v>
      </c>
      <c r="D20" s="18">
        <v>0.47489026579124</v>
      </c>
      <c r="E20" s="18">
        <v>0.54684866538228205</v>
      </c>
      <c r="F20" s="19"/>
      <c r="G20" s="18">
        <v>0.49949242310058301</v>
      </c>
      <c r="H20" s="18">
        <v>0.45600182526614602</v>
      </c>
      <c r="I20" s="18">
        <v>0.54299070267744698</v>
      </c>
      <c r="J20" s="19"/>
      <c r="K20" s="18">
        <v>0.52273099888202201</v>
      </c>
      <c r="L20" s="18">
        <v>0.47075506893693198</v>
      </c>
      <c r="M20" s="18">
        <v>0.57421926830787495</v>
      </c>
      <c r="N20" s="19"/>
    </row>
    <row r="21" spans="1:14" x14ac:dyDescent="0.25">
      <c r="A21" s="17" t="s">
        <v>480</v>
      </c>
      <c r="B21" s="17" t="s">
        <v>531</v>
      </c>
      <c r="C21" s="18">
        <v>0.215916517518633</v>
      </c>
      <c r="D21" s="18">
        <v>0.18608633979732001</v>
      </c>
      <c r="E21" s="18">
        <v>0.24906526346736299</v>
      </c>
      <c r="F21" s="19"/>
      <c r="G21" s="18">
        <v>0.15428773775646801</v>
      </c>
      <c r="H21" s="18">
        <v>0.122884078636987</v>
      </c>
      <c r="I21" s="18">
        <v>0.19196037958429901</v>
      </c>
      <c r="J21" s="19"/>
      <c r="K21" s="18">
        <v>0.27954657772535701</v>
      </c>
      <c r="L21" s="18">
        <v>0.23694667039339301</v>
      </c>
      <c r="M21" s="18">
        <v>0.32652796961974001</v>
      </c>
      <c r="N21" s="19"/>
    </row>
    <row r="22" spans="1:14" x14ac:dyDescent="0.25">
      <c r="A22" s="17" t="s">
        <v>480</v>
      </c>
      <c r="B22" s="17" t="s">
        <v>532</v>
      </c>
      <c r="C22" s="18">
        <v>1.8040454637399402E-2</v>
      </c>
      <c r="D22" s="18">
        <v>1.0888777601626799E-2</v>
      </c>
      <c r="E22" s="18">
        <v>2.97480358386185E-2</v>
      </c>
      <c r="F22" s="19"/>
      <c r="G22" s="18">
        <v>4.3455731507073998E-3</v>
      </c>
      <c r="H22" s="18">
        <v>1.4034405582463E-3</v>
      </c>
      <c r="I22" s="18">
        <v>1.33729108551628E-2</v>
      </c>
      <c r="J22" s="19"/>
      <c r="K22" s="18">
        <v>3.2180052028180903E-2</v>
      </c>
      <c r="L22" s="18">
        <v>1.86674062779284E-2</v>
      </c>
      <c r="M22" s="18">
        <v>5.4926529777274101E-2</v>
      </c>
      <c r="N22" s="19"/>
    </row>
    <row r="23" spans="1:14" x14ac:dyDescent="0.25">
      <c r="A23" s="17" t="s">
        <v>480</v>
      </c>
      <c r="B23" s="17" t="s">
        <v>533</v>
      </c>
      <c r="C23" s="18">
        <v>1.52388910102769E-2</v>
      </c>
      <c r="D23" s="18">
        <v>7.5774565308894997E-3</v>
      </c>
      <c r="E23" s="18">
        <v>3.0409309088100502E-2</v>
      </c>
      <c r="F23" s="19"/>
      <c r="G23" s="18">
        <v>2.7951008088856599E-2</v>
      </c>
      <c r="H23" s="18">
        <v>1.37817595886201E-2</v>
      </c>
      <c r="I23" s="18">
        <v>5.5862728831248397E-2</v>
      </c>
      <c r="J23" s="19"/>
      <c r="K23" s="18">
        <v>2.1139714810160999E-3</v>
      </c>
      <c r="L23" s="18">
        <v>2.9100931660199999E-4</v>
      </c>
      <c r="M23" s="18">
        <v>1.5183034897088299E-2</v>
      </c>
      <c r="N23" s="24" t="s">
        <v>501</v>
      </c>
    </row>
    <row r="24" spans="1:14" x14ac:dyDescent="0.25">
      <c r="A24" s="17" t="s">
        <v>480</v>
      </c>
      <c r="B24" s="17" t="s">
        <v>519</v>
      </c>
      <c r="C24" s="18">
        <v>1.2181904038220001E-4</v>
      </c>
      <c r="D24" s="18">
        <v>1.67871687906305E-5</v>
      </c>
      <c r="E24" s="18">
        <v>8.8342072411759997E-4</v>
      </c>
      <c r="F24" s="19"/>
      <c r="G24" s="18">
        <v>2.398066516805E-4</v>
      </c>
      <c r="H24" s="18">
        <v>3.3071026495738101E-5</v>
      </c>
      <c r="I24" s="18">
        <v>1.7366562153246E-3</v>
      </c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529</v>
      </c>
      <c r="C26" s="21">
        <v>0.16780004926467301</v>
      </c>
      <c r="D26" s="21">
        <v>0.13924985381567301</v>
      </c>
      <c r="E26" s="21">
        <v>0.20083803359407901</v>
      </c>
      <c r="F26" s="22"/>
      <c r="G26" s="21">
        <v>0.212230451289767</v>
      </c>
      <c r="H26" s="21">
        <v>0.16739786016473701</v>
      </c>
      <c r="I26" s="21">
        <v>0.26524499174800598</v>
      </c>
      <c r="J26" s="22"/>
      <c r="K26" s="21">
        <v>0.12179468800170599</v>
      </c>
      <c r="L26" s="21">
        <v>9.6177697696957207E-2</v>
      </c>
      <c r="M26" s="21">
        <v>0.15307916032819999</v>
      </c>
      <c r="N26" s="22"/>
    </row>
    <row r="27" spans="1:14" x14ac:dyDescent="0.25">
      <c r="A27" s="20" t="s">
        <v>481</v>
      </c>
      <c r="B27" s="20" t="s">
        <v>530</v>
      </c>
      <c r="C27" s="21">
        <v>0.53477186689635603</v>
      </c>
      <c r="D27" s="21">
        <v>0.49426998869032801</v>
      </c>
      <c r="E27" s="21">
        <v>0.57482034185216702</v>
      </c>
      <c r="F27" s="22"/>
      <c r="G27" s="21">
        <v>0.52433427939949595</v>
      </c>
      <c r="H27" s="21">
        <v>0.46895821533281601</v>
      </c>
      <c r="I27" s="21">
        <v>0.57911835290067004</v>
      </c>
      <c r="J27" s="22"/>
      <c r="K27" s="21">
        <v>0.54557944372709699</v>
      </c>
      <c r="L27" s="21">
        <v>0.49846935798921199</v>
      </c>
      <c r="M27" s="21">
        <v>0.59188738531601603</v>
      </c>
      <c r="N27" s="22"/>
    </row>
    <row r="28" spans="1:14" x14ac:dyDescent="0.25">
      <c r="A28" s="20" t="s">
        <v>481</v>
      </c>
      <c r="B28" s="20" t="s">
        <v>531</v>
      </c>
      <c r="C28" s="21">
        <v>0.23035731149928601</v>
      </c>
      <c r="D28" s="21">
        <v>0.20084899290438901</v>
      </c>
      <c r="E28" s="21">
        <v>0.26277540525953702</v>
      </c>
      <c r="F28" s="22"/>
      <c r="G28" s="21">
        <v>0.18104914033188499</v>
      </c>
      <c r="H28" s="21">
        <v>0.148214905802208</v>
      </c>
      <c r="I28" s="21">
        <v>0.219284605704511</v>
      </c>
      <c r="J28" s="22"/>
      <c r="K28" s="21">
        <v>0.281413348005357</v>
      </c>
      <c r="L28" s="21">
        <v>0.23765387803867699</v>
      </c>
      <c r="M28" s="21">
        <v>0.32974511599588502</v>
      </c>
      <c r="N28" s="22"/>
    </row>
    <row r="29" spans="1:14" x14ac:dyDescent="0.25">
      <c r="A29" s="20" t="s">
        <v>481</v>
      </c>
      <c r="B29" s="20" t="s">
        <v>532</v>
      </c>
      <c r="C29" s="21">
        <v>1.5492731109670701E-2</v>
      </c>
      <c r="D29" s="21">
        <v>9.3459904076534008E-3</v>
      </c>
      <c r="E29" s="21">
        <v>2.5577729187033001E-2</v>
      </c>
      <c r="F29" s="22"/>
      <c r="G29" s="21">
        <v>8.8234709633873004E-3</v>
      </c>
      <c r="H29" s="21">
        <v>3.9012984198715001E-3</v>
      </c>
      <c r="I29" s="21">
        <v>1.9832184005734901E-2</v>
      </c>
      <c r="J29" s="22"/>
      <c r="K29" s="21">
        <v>2.23984017406316E-2</v>
      </c>
      <c r="L29" s="21">
        <v>1.2342884154089099E-2</v>
      </c>
      <c r="M29" s="21">
        <v>4.0311600682197697E-2</v>
      </c>
      <c r="N29" s="22"/>
    </row>
    <row r="30" spans="1:14" x14ac:dyDescent="0.25">
      <c r="A30" s="20" t="s">
        <v>481</v>
      </c>
      <c r="B30" s="20" t="s">
        <v>533</v>
      </c>
      <c r="C30" s="21">
        <v>5.1578041230012799E-2</v>
      </c>
      <c r="D30" s="21">
        <v>3.8863142869253499E-2</v>
      </c>
      <c r="E30" s="21">
        <v>6.8157889458624304E-2</v>
      </c>
      <c r="F30" s="22"/>
      <c r="G30" s="21">
        <v>7.3562658015464605E-2</v>
      </c>
      <c r="H30" s="21">
        <v>5.1957865717255802E-2</v>
      </c>
      <c r="I30" s="21">
        <v>0.103173356733596</v>
      </c>
      <c r="J30" s="22"/>
      <c r="K30" s="21">
        <v>2.8814118525208699E-2</v>
      </c>
      <c r="L30" s="21">
        <v>1.7921196865167299E-2</v>
      </c>
      <c r="M30" s="21">
        <v>4.6017769887276801E-2</v>
      </c>
      <c r="N30" s="22"/>
    </row>
    <row r="31" spans="1:14" x14ac:dyDescent="0.25">
      <c r="A31" s="20" t="s">
        <v>481</v>
      </c>
      <c r="B31" s="20" t="s">
        <v>519</v>
      </c>
      <c r="C31" s="21">
        <v>0</v>
      </c>
      <c r="D31" s="22"/>
      <c r="E31" s="22"/>
      <c r="F31" s="22"/>
      <c r="G31" s="21">
        <v>0</v>
      </c>
      <c r="H31" s="22"/>
      <c r="I31" s="22"/>
      <c r="J31" s="22"/>
      <c r="K31" s="21">
        <v>0</v>
      </c>
      <c r="L31" s="22"/>
      <c r="M31" s="22"/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529</v>
      </c>
      <c r="C33" s="18">
        <v>0.15640402555608199</v>
      </c>
      <c r="D33" s="18">
        <v>0.127505167952572</v>
      </c>
      <c r="E33" s="18">
        <v>0.19042324506414801</v>
      </c>
      <c r="F33" s="19"/>
      <c r="G33" s="18">
        <v>0.21271774521002801</v>
      </c>
      <c r="H33" s="18">
        <v>0.174571174560258</v>
      </c>
      <c r="I33" s="18">
        <v>0.25660857320202801</v>
      </c>
      <c r="J33" s="19"/>
      <c r="K33" s="18">
        <v>9.9490227311603396E-2</v>
      </c>
      <c r="L33" s="18">
        <v>6.58034513599388E-2</v>
      </c>
      <c r="M33" s="18">
        <v>0.14769581576151</v>
      </c>
      <c r="N33" s="19"/>
    </row>
    <row r="34" spans="1:14" x14ac:dyDescent="0.25">
      <c r="A34" s="17" t="s">
        <v>482</v>
      </c>
      <c r="B34" s="17" t="s">
        <v>530</v>
      </c>
      <c r="C34" s="18">
        <v>0.464315578943642</v>
      </c>
      <c r="D34" s="18">
        <v>0.427735650451044</v>
      </c>
      <c r="E34" s="18">
        <v>0.50128352786082997</v>
      </c>
      <c r="F34" s="19"/>
      <c r="G34" s="18">
        <v>0.47297212124785198</v>
      </c>
      <c r="H34" s="18">
        <v>0.42452959615033198</v>
      </c>
      <c r="I34" s="18">
        <v>0.52192894194139905</v>
      </c>
      <c r="J34" s="19"/>
      <c r="K34" s="18">
        <v>0.45556679258706301</v>
      </c>
      <c r="L34" s="18">
        <v>0.40272024520357103</v>
      </c>
      <c r="M34" s="18">
        <v>0.50943328390557197</v>
      </c>
      <c r="N34" s="19"/>
    </row>
    <row r="35" spans="1:14" x14ac:dyDescent="0.25">
      <c r="A35" s="17" t="s">
        <v>482</v>
      </c>
      <c r="B35" s="17" t="s">
        <v>531</v>
      </c>
      <c r="C35" s="18">
        <v>0.25390492282674998</v>
      </c>
      <c r="D35" s="18">
        <v>0.22130134671973001</v>
      </c>
      <c r="E35" s="18">
        <v>0.28952594291792599</v>
      </c>
      <c r="F35" s="19"/>
      <c r="G35" s="18">
        <v>0.16532037187621401</v>
      </c>
      <c r="H35" s="18">
        <v>0.13372266386597001</v>
      </c>
      <c r="I35" s="18">
        <v>0.20263788702340499</v>
      </c>
      <c r="J35" s="19"/>
      <c r="K35" s="18">
        <v>0.343433430113398</v>
      </c>
      <c r="L35" s="18">
        <v>0.29602685936523299</v>
      </c>
      <c r="M35" s="18">
        <v>0.39418087751816999</v>
      </c>
      <c r="N35" s="19"/>
    </row>
    <row r="36" spans="1:14" x14ac:dyDescent="0.25">
      <c r="A36" s="17" t="s">
        <v>482</v>
      </c>
      <c r="B36" s="17" t="s">
        <v>532</v>
      </c>
      <c r="C36" s="18">
        <v>1.1607679968808E-2</v>
      </c>
      <c r="D36" s="18">
        <v>5.9435662630103999E-3</v>
      </c>
      <c r="E36" s="18">
        <v>2.2547161265275398E-2</v>
      </c>
      <c r="F36" s="19"/>
      <c r="G36" s="18">
        <v>3.6405189171254998E-3</v>
      </c>
      <c r="H36" s="18">
        <v>4.9908634432949996E-4</v>
      </c>
      <c r="I36" s="18">
        <v>2.6040123690326999E-2</v>
      </c>
      <c r="J36" s="24" t="s">
        <v>501</v>
      </c>
      <c r="K36" s="18">
        <v>1.9659739031203001E-2</v>
      </c>
      <c r="L36" s="18">
        <v>9.5050892115630999E-3</v>
      </c>
      <c r="M36" s="18">
        <v>4.0222444440006E-2</v>
      </c>
      <c r="N36" s="19"/>
    </row>
    <row r="37" spans="1:14" x14ac:dyDescent="0.25">
      <c r="A37" s="17" t="s">
        <v>482</v>
      </c>
      <c r="B37" s="17" t="s">
        <v>533</v>
      </c>
      <c r="C37" s="18">
        <v>0.113767792704718</v>
      </c>
      <c r="D37" s="18">
        <v>9.1578957129798799E-2</v>
      </c>
      <c r="E37" s="18">
        <v>0.14050129438096001</v>
      </c>
      <c r="F37" s="19"/>
      <c r="G37" s="18">
        <v>0.14534924274878</v>
      </c>
      <c r="H37" s="18">
        <v>0.111952068647287</v>
      </c>
      <c r="I37" s="18">
        <v>0.186615726112835</v>
      </c>
      <c r="J37" s="19"/>
      <c r="K37" s="18">
        <v>8.1849810956730898E-2</v>
      </c>
      <c r="L37" s="18">
        <v>6.0731838035222897E-2</v>
      </c>
      <c r="M37" s="18">
        <v>0.109455302114727</v>
      </c>
      <c r="N37" s="19"/>
    </row>
    <row r="38" spans="1:14" x14ac:dyDescent="0.25">
      <c r="A38" s="17" t="s">
        <v>482</v>
      </c>
      <c r="B38" s="17" t="s">
        <v>519</v>
      </c>
      <c r="C38" s="18">
        <v>0</v>
      </c>
      <c r="D38" s="19"/>
      <c r="E38" s="19"/>
      <c r="F38" s="19"/>
      <c r="G38" s="18">
        <v>0</v>
      </c>
      <c r="H38" s="19"/>
      <c r="I38" s="19"/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529</v>
      </c>
      <c r="C40" s="21">
        <v>0.14475988751183</v>
      </c>
      <c r="D40" s="21">
        <v>0.12704037522403799</v>
      </c>
      <c r="E40" s="21">
        <v>0.16448521892788001</v>
      </c>
      <c r="F40" s="22"/>
      <c r="G40" s="21">
        <v>0.17932114347623901</v>
      </c>
      <c r="H40" s="21">
        <v>0.15586434382786399</v>
      </c>
      <c r="I40" s="21">
        <v>0.20544889712606701</v>
      </c>
      <c r="J40" s="22"/>
      <c r="K40" s="21">
        <v>0.106498864440028</v>
      </c>
      <c r="L40" s="21">
        <v>8.3309118451646499E-2</v>
      </c>
      <c r="M40" s="21">
        <v>0.13519168085707201</v>
      </c>
      <c r="N40" s="22"/>
    </row>
    <row r="41" spans="1:14" x14ac:dyDescent="0.25">
      <c r="A41" s="20" t="s">
        <v>483</v>
      </c>
      <c r="B41" s="20" t="s">
        <v>530</v>
      </c>
      <c r="C41" s="21">
        <v>0.46172534174023799</v>
      </c>
      <c r="D41" s="21">
        <v>0.43478711982353802</v>
      </c>
      <c r="E41" s="21">
        <v>0.48888894082124801</v>
      </c>
      <c r="F41" s="22"/>
      <c r="G41" s="21">
        <v>0.48683655097891898</v>
      </c>
      <c r="H41" s="21">
        <v>0.452769592002706</v>
      </c>
      <c r="I41" s="21">
        <v>0.52102625089816901</v>
      </c>
      <c r="J41" s="22"/>
      <c r="K41" s="21">
        <v>0.43392598870076798</v>
      </c>
      <c r="L41" s="21">
        <v>0.39371346698522203</v>
      </c>
      <c r="M41" s="21">
        <v>0.47502769714733301</v>
      </c>
      <c r="N41" s="22"/>
    </row>
    <row r="42" spans="1:14" x14ac:dyDescent="0.25">
      <c r="A42" s="20" t="s">
        <v>483</v>
      </c>
      <c r="B42" s="20" t="s">
        <v>531</v>
      </c>
      <c r="C42" s="21">
        <v>0.263404276860566</v>
      </c>
      <c r="D42" s="21">
        <v>0.24169246522974999</v>
      </c>
      <c r="E42" s="21">
        <v>0.28633005001945999</v>
      </c>
      <c r="F42" s="22"/>
      <c r="G42" s="21">
        <v>0.16509663275014</v>
      </c>
      <c r="H42" s="21">
        <v>0.14272658887564599</v>
      </c>
      <c r="I42" s="21">
        <v>0.19019494039448601</v>
      </c>
      <c r="J42" s="22"/>
      <c r="K42" s="21">
        <v>0.37223571062897298</v>
      </c>
      <c r="L42" s="21">
        <v>0.33526661079741699</v>
      </c>
      <c r="M42" s="21">
        <v>0.41076229678162701</v>
      </c>
      <c r="N42" s="22"/>
    </row>
    <row r="43" spans="1:14" x14ac:dyDescent="0.25">
      <c r="A43" s="20" t="s">
        <v>483</v>
      </c>
      <c r="B43" s="20" t="s">
        <v>532</v>
      </c>
      <c r="C43" s="21">
        <v>1.34728170866065E-2</v>
      </c>
      <c r="D43" s="21">
        <v>8.1016789685883998E-3</v>
      </c>
      <c r="E43" s="21">
        <v>2.23246925266475E-2</v>
      </c>
      <c r="F43" s="22"/>
      <c r="G43" s="21">
        <v>6.3863304336108E-3</v>
      </c>
      <c r="H43" s="21">
        <v>3.1175309236180001E-3</v>
      </c>
      <c r="I43" s="21">
        <v>1.3037712578369101E-2</v>
      </c>
      <c r="J43" s="22"/>
      <c r="K43" s="21">
        <v>2.13179089897335E-2</v>
      </c>
      <c r="L43" s="21">
        <v>1.16812105681426E-2</v>
      </c>
      <c r="M43" s="21">
        <v>3.8594184558921898E-2</v>
      </c>
      <c r="N43" s="22"/>
    </row>
    <row r="44" spans="1:14" x14ac:dyDescent="0.25">
      <c r="A44" s="20" t="s">
        <v>483</v>
      </c>
      <c r="B44" s="20" t="s">
        <v>533</v>
      </c>
      <c r="C44" s="21">
        <v>0.114317407692406</v>
      </c>
      <c r="D44" s="21">
        <v>9.6409616512416196E-2</v>
      </c>
      <c r="E44" s="21">
        <v>0.13505435113404901</v>
      </c>
      <c r="F44" s="22"/>
      <c r="G44" s="21">
        <v>0.15969669058986</v>
      </c>
      <c r="H44" s="21">
        <v>0.13375512034508799</v>
      </c>
      <c r="I44" s="21">
        <v>0.18956853114747901</v>
      </c>
      <c r="J44" s="22"/>
      <c r="K44" s="21">
        <v>6.4080292707079406E-2</v>
      </c>
      <c r="L44" s="21">
        <v>4.7534297193219097E-2</v>
      </c>
      <c r="M44" s="21">
        <v>8.5866485935641695E-2</v>
      </c>
      <c r="N44" s="22"/>
    </row>
    <row r="45" spans="1:14" x14ac:dyDescent="0.25">
      <c r="A45" s="20" t="s">
        <v>483</v>
      </c>
      <c r="B45" s="20" t="s">
        <v>519</v>
      </c>
      <c r="C45" s="21">
        <v>2.3202691083552001E-3</v>
      </c>
      <c r="D45" s="21">
        <v>1.0298383030304E-3</v>
      </c>
      <c r="E45" s="21">
        <v>5.2192161236905999E-3</v>
      </c>
      <c r="F45" s="22"/>
      <c r="G45" s="21">
        <v>2.6626517712328998E-3</v>
      </c>
      <c r="H45" s="21">
        <v>9.0562260238700001E-4</v>
      </c>
      <c r="I45" s="21">
        <v>7.8019330068274002E-3</v>
      </c>
      <c r="J45" s="22"/>
      <c r="K45" s="21">
        <v>1.9412345334186001E-3</v>
      </c>
      <c r="L45" s="21">
        <v>5.8980787930849995E-4</v>
      </c>
      <c r="M45" s="21">
        <v>6.3694499681775998E-3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529</v>
      </c>
      <c r="C47" s="18">
        <v>0.189943213871168</v>
      </c>
      <c r="D47" s="18">
        <v>0.17422978346649201</v>
      </c>
      <c r="E47" s="18">
        <v>0.20671904156336701</v>
      </c>
      <c r="F47" s="19"/>
      <c r="G47" s="18">
        <v>0.25540038014598898</v>
      </c>
      <c r="H47" s="18">
        <v>0.23185325426493</v>
      </c>
      <c r="I47" s="18">
        <v>0.28046579421301399</v>
      </c>
      <c r="J47" s="19"/>
      <c r="K47" s="18">
        <v>0.119081182854021</v>
      </c>
      <c r="L47" s="18">
        <v>0.100552929459531</v>
      </c>
      <c r="M47" s="18">
        <v>0.14049025337385801</v>
      </c>
      <c r="N47" s="19"/>
    </row>
    <row r="48" spans="1:14" x14ac:dyDescent="0.25">
      <c r="A48" s="17" t="s">
        <v>484</v>
      </c>
      <c r="B48" s="17" t="s">
        <v>530</v>
      </c>
      <c r="C48" s="18">
        <v>0.42836899808732898</v>
      </c>
      <c r="D48" s="18">
        <v>0.40961721580181598</v>
      </c>
      <c r="E48" s="18">
        <v>0.447328785107727</v>
      </c>
      <c r="F48" s="19"/>
      <c r="G48" s="18">
        <v>0.42347461144441501</v>
      </c>
      <c r="H48" s="18">
        <v>0.39930786919479699</v>
      </c>
      <c r="I48" s="18">
        <v>0.44801310780595399</v>
      </c>
      <c r="J48" s="19"/>
      <c r="K48" s="18">
        <v>0.43366751920942798</v>
      </c>
      <c r="L48" s="18">
        <v>0.404253728697962</v>
      </c>
      <c r="M48" s="18">
        <v>0.46355619147955102</v>
      </c>
      <c r="N48" s="19"/>
    </row>
    <row r="49" spans="1:14" x14ac:dyDescent="0.25">
      <c r="A49" s="17" t="s">
        <v>484</v>
      </c>
      <c r="B49" s="17" t="s">
        <v>531</v>
      </c>
      <c r="C49" s="18">
        <v>0.25413587577948799</v>
      </c>
      <c r="D49" s="18">
        <v>0.23669402166411399</v>
      </c>
      <c r="E49" s="18">
        <v>0.27240432692357203</v>
      </c>
      <c r="F49" s="19"/>
      <c r="G49" s="18">
        <v>0.175365418043604</v>
      </c>
      <c r="H49" s="18">
        <v>0.155080775380291</v>
      </c>
      <c r="I49" s="18">
        <v>0.19768253329316601</v>
      </c>
      <c r="J49" s="19"/>
      <c r="K49" s="18">
        <v>0.33941049026370801</v>
      </c>
      <c r="L49" s="18">
        <v>0.31262809335219</v>
      </c>
      <c r="M49" s="18">
        <v>0.36726139826705301</v>
      </c>
      <c r="N49" s="19"/>
    </row>
    <row r="50" spans="1:14" x14ac:dyDescent="0.25">
      <c r="A50" s="17" t="s">
        <v>484</v>
      </c>
      <c r="B50" s="17" t="s">
        <v>532</v>
      </c>
      <c r="C50" s="18">
        <v>1.9323755556085301E-2</v>
      </c>
      <c r="D50" s="18">
        <v>1.49042348033512E-2</v>
      </c>
      <c r="E50" s="18">
        <v>2.5020501569583398E-2</v>
      </c>
      <c r="F50" s="19"/>
      <c r="G50" s="18">
        <v>8.6682757080922008E-3</v>
      </c>
      <c r="H50" s="18">
        <v>5.6149448646196998E-3</v>
      </c>
      <c r="I50" s="18">
        <v>1.3359659346268E-2</v>
      </c>
      <c r="J50" s="19"/>
      <c r="K50" s="18">
        <v>3.08590692041113E-2</v>
      </c>
      <c r="L50" s="18">
        <v>2.2599537263388401E-2</v>
      </c>
      <c r="M50" s="18">
        <v>4.2007503635989402E-2</v>
      </c>
      <c r="N50" s="19"/>
    </row>
    <row r="51" spans="1:14" x14ac:dyDescent="0.25">
      <c r="A51" s="17" t="s">
        <v>484</v>
      </c>
      <c r="B51" s="17" t="s">
        <v>533</v>
      </c>
      <c r="C51" s="18">
        <v>0.107392991376303</v>
      </c>
      <c r="D51" s="18">
        <v>9.6506288480065094E-2</v>
      </c>
      <c r="E51" s="18">
        <v>0.119345578674869</v>
      </c>
      <c r="F51" s="19"/>
      <c r="G51" s="18">
        <v>0.13701644460502399</v>
      </c>
      <c r="H51" s="18">
        <v>0.121176106741928</v>
      </c>
      <c r="I51" s="18">
        <v>0.154563276996248</v>
      </c>
      <c r="J51" s="19"/>
      <c r="K51" s="18">
        <v>7.53234995086704E-2</v>
      </c>
      <c r="L51" s="18">
        <v>6.24114347613869E-2</v>
      </c>
      <c r="M51" s="18">
        <v>9.0648621016388903E-2</v>
      </c>
      <c r="N51" s="19"/>
    </row>
    <row r="52" spans="1:14" x14ac:dyDescent="0.25">
      <c r="A52" s="17" t="s">
        <v>484</v>
      </c>
      <c r="B52" s="17" t="s">
        <v>519</v>
      </c>
      <c r="C52" s="18">
        <v>8.3516532962980004E-4</v>
      </c>
      <c r="D52" s="18">
        <v>2.612150222252E-4</v>
      </c>
      <c r="E52" s="18">
        <v>2.6668542260983E-3</v>
      </c>
      <c r="F52" s="19"/>
      <c r="G52" s="18">
        <v>7.4870052875165299E-5</v>
      </c>
      <c r="H52" s="18">
        <v>1.04903177365906E-5</v>
      </c>
      <c r="I52" s="18">
        <v>5.3414120078179995E-4</v>
      </c>
      <c r="J52" s="19"/>
      <c r="K52" s="18">
        <v>1.6582389600614E-3</v>
      </c>
      <c r="L52" s="18">
        <v>4.9286552033809996E-4</v>
      </c>
      <c r="M52" s="18">
        <v>5.5637825387411998E-3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529</v>
      </c>
      <c r="C54" s="21">
        <v>0.25524884636488199</v>
      </c>
      <c r="D54" s="21">
        <v>0.245643115116463</v>
      </c>
      <c r="E54" s="21">
        <v>0.26509820042541699</v>
      </c>
      <c r="F54" s="22"/>
      <c r="G54" s="21">
        <v>0.336196407548424</v>
      </c>
      <c r="H54" s="21">
        <v>0.32291995593571199</v>
      </c>
      <c r="I54" s="21">
        <v>0.34973675502132501</v>
      </c>
      <c r="J54" s="22"/>
      <c r="K54" s="21">
        <v>0.17142651394668701</v>
      </c>
      <c r="L54" s="21">
        <v>0.159874337408592</v>
      </c>
      <c r="M54" s="21">
        <v>0.183630973158876</v>
      </c>
      <c r="N54" s="22"/>
    </row>
    <row r="55" spans="1:14" x14ac:dyDescent="0.25">
      <c r="A55" s="20" t="s">
        <v>485</v>
      </c>
      <c r="B55" s="20" t="s">
        <v>530</v>
      </c>
      <c r="C55" s="21">
        <v>0.443671597796856</v>
      </c>
      <c r="D55" s="21">
        <v>0.433737377551559</v>
      </c>
      <c r="E55" s="21">
        <v>0.45365106670831101</v>
      </c>
      <c r="F55" s="22"/>
      <c r="G55" s="21">
        <v>0.41179832077502199</v>
      </c>
      <c r="H55" s="21">
        <v>0.39824252739576099</v>
      </c>
      <c r="I55" s="21">
        <v>0.42548927618698201</v>
      </c>
      <c r="J55" s="22"/>
      <c r="K55" s="21">
        <v>0.47667682220038399</v>
      </c>
      <c r="L55" s="21">
        <v>0.462437223578749</v>
      </c>
      <c r="M55" s="21">
        <v>0.49095443776094499</v>
      </c>
      <c r="N55" s="22"/>
    </row>
    <row r="56" spans="1:14" x14ac:dyDescent="0.25">
      <c r="A56" s="20" t="s">
        <v>485</v>
      </c>
      <c r="B56" s="20" t="s">
        <v>531</v>
      </c>
      <c r="C56" s="21">
        <v>0.20228459241242899</v>
      </c>
      <c r="D56" s="21">
        <v>0.19408393738082899</v>
      </c>
      <c r="E56" s="21">
        <v>0.21074114274019401</v>
      </c>
      <c r="F56" s="22"/>
      <c r="G56" s="21">
        <v>0.12845875167041201</v>
      </c>
      <c r="H56" s="21">
        <v>0.119932555033424</v>
      </c>
      <c r="I56" s="21">
        <v>0.13749638945248399</v>
      </c>
      <c r="J56" s="22"/>
      <c r="K56" s="21">
        <v>0.27873228364920899</v>
      </c>
      <c r="L56" s="21">
        <v>0.265767148934204</v>
      </c>
      <c r="M56" s="21">
        <v>0.292078302649809</v>
      </c>
      <c r="N56" s="22"/>
    </row>
    <row r="57" spans="1:14" x14ac:dyDescent="0.25">
      <c r="A57" s="20" t="s">
        <v>485</v>
      </c>
      <c r="B57" s="20" t="s">
        <v>532</v>
      </c>
      <c r="C57" s="21">
        <v>1.4158576746443099E-2</v>
      </c>
      <c r="D57" s="21">
        <v>1.2082179643224699E-2</v>
      </c>
      <c r="E57" s="21">
        <v>1.65858246044365E-2</v>
      </c>
      <c r="F57" s="22"/>
      <c r="G57" s="21">
        <v>8.1499560725197002E-3</v>
      </c>
      <c r="H57" s="21">
        <v>6.2300324949229003E-3</v>
      </c>
      <c r="I57" s="21">
        <v>1.06552030985627E-2</v>
      </c>
      <c r="J57" s="22"/>
      <c r="K57" s="21">
        <v>2.0380587541338299E-2</v>
      </c>
      <c r="L57" s="21">
        <v>1.6757552331964898E-2</v>
      </c>
      <c r="M57" s="21">
        <v>2.4767203210272301E-2</v>
      </c>
      <c r="N57" s="22"/>
    </row>
    <row r="58" spans="1:14" x14ac:dyDescent="0.25">
      <c r="A58" s="20" t="s">
        <v>485</v>
      </c>
      <c r="B58" s="20" t="s">
        <v>533</v>
      </c>
      <c r="C58" s="21">
        <v>8.1915105699510299E-2</v>
      </c>
      <c r="D58" s="21">
        <v>7.6346669508487897E-2</v>
      </c>
      <c r="E58" s="21">
        <v>8.7851053402791104E-2</v>
      </c>
      <c r="F58" s="22"/>
      <c r="G58" s="21">
        <v>0.11188286632302701</v>
      </c>
      <c r="H58" s="21">
        <v>0.10321720872390799</v>
      </c>
      <c r="I58" s="21">
        <v>0.121177746502032</v>
      </c>
      <c r="J58" s="22"/>
      <c r="K58" s="21">
        <v>5.0883070192997301E-2</v>
      </c>
      <c r="L58" s="21">
        <v>4.5352629706188703E-2</v>
      </c>
      <c r="M58" s="21">
        <v>5.7047609171533897E-2</v>
      </c>
      <c r="N58" s="22"/>
    </row>
    <row r="59" spans="1:14" x14ac:dyDescent="0.25">
      <c r="A59" s="20" t="s">
        <v>485</v>
      </c>
      <c r="B59" s="20" t="s">
        <v>519</v>
      </c>
      <c r="C59" s="21">
        <v>2.6874753438493001E-3</v>
      </c>
      <c r="D59" s="21">
        <v>1.7916189442695001E-3</v>
      </c>
      <c r="E59" s="21">
        <v>4.0294751583709E-3</v>
      </c>
      <c r="F59" s="22"/>
      <c r="G59" s="21">
        <v>3.4472457368312998E-3</v>
      </c>
      <c r="H59" s="21">
        <v>2.2882391435553998E-3</v>
      </c>
      <c r="I59" s="21">
        <v>5.1902421040016999E-3</v>
      </c>
      <c r="J59" s="22"/>
      <c r="K59" s="21">
        <v>1.9007224693848E-3</v>
      </c>
      <c r="L59" s="21">
        <v>1.0746938567552E-3</v>
      </c>
      <c r="M59" s="21">
        <v>3.3595159597065E-3</v>
      </c>
      <c r="N59" s="22"/>
    </row>
    <row r="60" spans="1:14" x14ac:dyDescent="0.25">
      <c r="A60" s="20" t="s">
        <v>485</v>
      </c>
      <c r="B60" s="20" t="s">
        <v>520</v>
      </c>
      <c r="C60" s="21">
        <v>3.3805636034188803E-5</v>
      </c>
      <c r="D60" s="21">
        <v>4.7562045381938999E-6</v>
      </c>
      <c r="E60" s="21">
        <v>2.4023741799020001E-4</v>
      </c>
      <c r="F60" s="22"/>
      <c r="G60" s="21">
        <v>6.6451873764410493E-5</v>
      </c>
      <c r="H60" s="21">
        <v>9.3472940497543406E-6</v>
      </c>
      <c r="I60" s="21">
        <v>4.7225555280290001E-4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529</v>
      </c>
      <c r="C61" s="18">
        <v>0.134516188821351</v>
      </c>
      <c r="D61" s="18">
        <v>0.117980088880643</v>
      </c>
      <c r="E61" s="18">
        <v>0.15296803288435001</v>
      </c>
      <c r="F61" s="19"/>
      <c r="G61" s="18">
        <v>0.188556446892853</v>
      </c>
      <c r="H61" s="18">
        <v>0.16295156327714999</v>
      </c>
      <c r="I61" s="18">
        <v>0.217140967522336</v>
      </c>
      <c r="J61" s="19"/>
      <c r="K61" s="18">
        <v>7.7798582783863701E-2</v>
      </c>
      <c r="L61" s="18">
        <v>6.19225603220444E-2</v>
      </c>
      <c r="M61" s="18">
        <v>9.7322691864163105E-2</v>
      </c>
      <c r="N61" s="19"/>
    </row>
    <row r="62" spans="1:14" x14ac:dyDescent="0.25">
      <c r="A62" s="17" t="s">
        <v>486</v>
      </c>
      <c r="B62" s="17" t="s">
        <v>530</v>
      </c>
      <c r="C62" s="18">
        <v>0.44824648244830601</v>
      </c>
      <c r="D62" s="18">
        <v>0.42571084479916099</v>
      </c>
      <c r="E62" s="18">
        <v>0.470996687146092</v>
      </c>
      <c r="F62" s="19"/>
      <c r="G62" s="18">
        <v>0.46055534136170601</v>
      </c>
      <c r="H62" s="18">
        <v>0.43058259023390899</v>
      </c>
      <c r="I62" s="18">
        <v>0.49081609469930798</v>
      </c>
      <c r="J62" s="19"/>
      <c r="K62" s="18">
        <v>0.43532779857197301</v>
      </c>
      <c r="L62" s="18">
        <v>0.40516059868596399</v>
      </c>
      <c r="M62" s="18">
        <v>0.46598157801717199</v>
      </c>
      <c r="N62" s="19"/>
    </row>
    <row r="63" spans="1:14" x14ac:dyDescent="0.25">
      <c r="A63" s="17" t="s">
        <v>486</v>
      </c>
      <c r="B63" s="17" t="s">
        <v>531</v>
      </c>
      <c r="C63" s="18">
        <v>0.29370011994624901</v>
      </c>
      <c r="D63" s="18">
        <v>0.27370021173459902</v>
      </c>
      <c r="E63" s="18">
        <v>0.31452858236780001</v>
      </c>
      <c r="F63" s="19"/>
      <c r="G63" s="18">
        <v>0.20512931193772899</v>
      </c>
      <c r="H63" s="18">
        <v>0.183434831791741</v>
      </c>
      <c r="I63" s="18">
        <v>0.22867103905234301</v>
      </c>
      <c r="J63" s="19"/>
      <c r="K63" s="18">
        <v>0.38665904305876803</v>
      </c>
      <c r="L63" s="18">
        <v>0.358179244627084</v>
      </c>
      <c r="M63" s="18">
        <v>0.41593582055982498</v>
      </c>
      <c r="N63" s="19"/>
    </row>
    <row r="64" spans="1:14" x14ac:dyDescent="0.25">
      <c r="A64" s="17" t="s">
        <v>486</v>
      </c>
      <c r="B64" s="17" t="s">
        <v>532</v>
      </c>
      <c r="C64" s="18">
        <v>1.8715617793659201E-2</v>
      </c>
      <c r="D64" s="18">
        <v>1.2868502115933499E-2</v>
      </c>
      <c r="E64" s="18">
        <v>2.7146449815850699E-2</v>
      </c>
      <c r="F64" s="19"/>
      <c r="G64" s="18">
        <v>9.7412343926997005E-3</v>
      </c>
      <c r="H64" s="18">
        <v>4.9871386769745002E-3</v>
      </c>
      <c r="I64" s="18">
        <v>1.8941002902029901E-2</v>
      </c>
      <c r="J64" s="19"/>
      <c r="K64" s="18">
        <v>2.8134624296025E-2</v>
      </c>
      <c r="L64" s="18">
        <v>1.9422791578836099E-2</v>
      </c>
      <c r="M64" s="18">
        <v>4.0592273560330502E-2</v>
      </c>
      <c r="N64" s="19"/>
    </row>
    <row r="65" spans="1:14" x14ac:dyDescent="0.25">
      <c r="A65" s="17" t="s">
        <v>486</v>
      </c>
      <c r="B65" s="17" t="s">
        <v>533</v>
      </c>
      <c r="C65" s="18">
        <v>0.10328644246206201</v>
      </c>
      <c r="D65" s="18">
        <v>9.0760984630765804E-2</v>
      </c>
      <c r="E65" s="18">
        <v>0.117317439715896</v>
      </c>
      <c r="F65" s="19"/>
      <c r="G65" s="18">
        <v>0.13494455781058401</v>
      </c>
      <c r="H65" s="18">
        <v>0.11603796748772301</v>
      </c>
      <c r="I65" s="18">
        <v>0.15638668935490299</v>
      </c>
      <c r="J65" s="19"/>
      <c r="K65" s="18">
        <v>7.0059870674580804E-2</v>
      </c>
      <c r="L65" s="18">
        <v>5.6681489159632399E-2</v>
      </c>
      <c r="M65" s="18">
        <v>8.6307012039103695E-2</v>
      </c>
      <c r="N65" s="19"/>
    </row>
    <row r="66" spans="1:14" x14ac:dyDescent="0.25">
      <c r="A66" s="17" t="s">
        <v>486</v>
      </c>
      <c r="B66" s="17" t="s">
        <v>519</v>
      </c>
      <c r="C66" s="18">
        <v>1.0073859960247E-3</v>
      </c>
      <c r="D66" s="18">
        <v>4.5849809261839998E-4</v>
      </c>
      <c r="E66" s="18">
        <v>2.2119172441068999E-3</v>
      </c>
      <c r="F66" s="19"/>
      <c r="G66" s="18">
        <v>9.1092544733039997E-4</v>
      </c>
      <c r="H66" s="18">
        <v>3.249795520473E-4</v>
      </c>
      <c r="I66" s="18">
        <v>2.5506502157985E-3</v>
      </c>
      <c r="J66" s="19"/>
      <c r="K66" s="18">
        <v>1.1086255458388999E-3</v>
      </c>
      <c r="L66" s="18">
        <v>3.452264993011E-4</v>
      </c>
      <c r="M66" s="18">
        <v>3.5541264098093001E-3</v>
      </c>
      <c r="N66" s="19"/>
    </row>
    <row r="67" spans="1:14" x14ac:dyDescent="0.25">
      <c r="A67" s="17" t="s">
        <v>486</v>
      </c>
      <c r="B67" s="17" t="s">
        <v>520</v>
      </c>
      <c r="C67" s="18">
        <v>5.2776253234419995E-4</v>
      </c>
      <c r="D67" s="18">
        <v>1.2977353107619999E-4</v>
      </c>
      <c r="E67" s="18">
        <v>2.1436859620415998E-3</v>
      </c>
      <c r="F67" s="19"/>
      <c r="G67" s="18">
        <v>1.6218215709839999E-4</v>
      </c>
      <c r="H67" s="18">
        <v>2.26787929976135E-5</v>
      </c>
      <c r="I67" s="18">
        <v>1.1588138609185E-3</v>
      </c>
      <c r="J67" s="19"/>
      <c r="K67" s="18">
        <v>9.1145506894890001E-4</v>
      </c>
      <c r="L67" s="18">
        <v>2.2672251720789999E-4</v>
      </c>
      <c r="M67" s="18">
        <v>3.6566086662549002E-3</v>
      </c>
      <c r="N67" s="19"/>
    </row>
    <row r="68" spans="1:14" x14ac:dyDescent="0.25">
      <c r="A68" s="20" t="s">
        <v>487</v>
      </c>
      <c r="B68" s="20" t="s">
        <v>529</v>
      </c>
      <c r="C68" s="21">
        <v>0.157868215192491</v>
      </c>
      <c r="D68" s="21">
        <v>0.14120013840859699</v>
      </c>
      <c r="E68" s="21">
        <v>0.176100424122171</v>
      </c>
      <c r="F68" s="22"/>
      <c r="G68" s="21">
        <v>0.22047450225016099</v>
      </c>
      <c r="H68" s="21">
        <v>0.19626609350527299</v>
      </c>
      <c r="I68" s="21">
        <v>0.24675217484110701</v>
      </c>
      <c r="J68" s="22"/>
      <c r="K68" s="21">
        <v>8.8307261110497901E-2</v>
      </c>
      <c r="L68" s="21">
        <v>6.9851090981787697E-2</v>
      </c>
      <c r="M68" s="21">
        <v>0.111057705294449</v>
      </c>
      <c r="N68" s="22"/>
    </row>
    <row r="69" spans="1:14" x14ac:dyDescent="0.25">
      <c r="A69" s="20" t="s">
        <v>487</v>
      </c>
      <c r="B69" s="20" t="s">
        <v>530</v>
      </c>
      <c r="C69" s="21">
        <v>0.45222651413044601</v>
      </c>
      <c r="D69" s="21">
        <v>0.43036234980584198</v>
      </c>
      <c r="E69" s="21">
        <v>0.47427663166947398</v>
      </c>
      <c r="F69" s="22"/>
      <c r="G69" s="21">
        <v>0.44243105470235999</v>
      </c>
      <c r="H69" s="21">
        <v>0.41512718911496199</v>
      </c>
      <c r="I69" s="21">
        <v>0.47008736620709501</v>
      </c>
      <c r="J69" s="22"/>
      <c r="K69" s="21">
        <v>0.46311010962080001</v>
      </c>
      <c r="L69" s="21">
        <v>0.43445451706865301</v>
      </c>
      <c r="M69" s="21">
        <v>0.492011453175563</v>
      </c>
      <c r="N69" s="22"/>
    </row>
    <row r="70" spans="1:14" x14ac:dyDescent="0.25">
      <c r="A70" s="20" t="s">
        <v>487</v>
      </c>
      <c r="B70" s="20" t="s">
        <v>531</v>
      </c>
      <c r="C70" s="21">
        <v>0.27358810452052001</v>
      </c>
      <c r="D70" s="21">
        <v>0.25564014513268801</v>
      </c>
      <c r="E70" s="21">
        <v>0.292301330618088</v>
      </c>
      <c r="F70" s="22"/>
      <c r="G70" s="21">
        <v>0.19461371876373601</v>
      </c>
      <c r="H70" s="21">
        <v>0.17360542506693499</v>
      </c>
      <c r="I70" s="21">
        <v>0.21749517883817199</v>
      </c>
      <c r="J70" s="22"/>
      <c r="K70" s="21">
        <v>0.36133541999732799</v>
      </c>
      <c r="L70" s="21">
        <v>0.33282947851183797</v>
      </c>
      <c r="M70" s="21">
        <v>0.39085252482486799</v>
      </c>
      <c r="N70" s="22"/>
    </row>
    <row r="71" spans="1:14" x14ac:dyDescent="0.25">
      <c r="A71" s="20" t="s">
        <v>487</v>
      </c>
      <c r="B71" s="20" t="s">
        <v>532</v>
      </c>
      <c r="C71" s="21">
        <v>1.1489149668069401E-2</v>
      </c>
      <c r="D71" s="21">
        <v>8.5361211458103992E-3</v>
      </c>
      <c r="E71" s="21">
        <v>1.5447846507835299E-2</v>
      </c>
      <c r="F71" s="22"/>
      <c r="G71" s="21">
        <v>4.2015347026920996E-3</v>
      </c>
      <c r="H71" s="21">
        <v>2.3111588450071001E-3</v>
      </c>
      <c r="I71" s="21">
        <v>7.6262945067764997E-3</v>
      </c>
      <c r="J71" s="22"/>
      <c r="K71" s="21">
        <v>1.9586314885787302E-2</v>
      </c>
      <c r="L71" s="21">
        <v>1.39947553863936E-2</v>
      </c>
      <c r="M71" s="21">
        <v>2.7349994409842201E-2</v>
      </c>
      <c r="N71" s="22"/>
    </row>
    <row r="72" spans="1:14" x14ac:dyDescent="0.25">
      <c r="A72" s="20" t="s">
        <v>487</v>
      </c>
      <c r="B72" s="20" t="s">
        <v>533</v>
      </c>
      <c r="C72" s="21">
        <v>0.103769864875974</v>
      </c>
      <c r="D72" s="21">
        <v>9.0072014374831505E-2</v>
      </c>
      <c r="E72" s="21">
        <v>0.119277772740079</v>
      </c>
      <c r="F72" s="22"/>
      <c r="G72" s="21">
        <v>0.136530582631741</v>
      </c>
      <c r="H72" s="21">
        <v>0.11756154453947699</v>
      </c>
      <c r="I72" s="21">
        <v>0.158012288310691</v>
      </c>
      <c r="J72" s="22"/>
      <c r="K72" s="21">
        <v>6.7369897866224701E-2</v>
      </c>
      <c r="L72" s="21">
        <v>5.4049379688957698E-2</v>
      </c>
      <c r="M72" s="21">
        <v>8.3682854379841506E-2</v>
      </c>
      <c r="N72" s="22"/>
    </row>
    <row r="73" spans="1:14" x14ac:dyDescent="0.25">
      <c r="A73" s="20" t="s">
        <v>487</v>
      </c>
      <c r="B73" s="20" t="s">
        <v>519</v>
      </c>
      <c r="C73" s="21">
        <v>1.0581516125044001E-3</v>
      </c>
      <c r="D73" s="21">
        <v>3.6179475316179999E-4</v>
      </c>
      <c r="E73" s="21">
        <v>3.0906628154817998E-3</v>
      </c>
      <c r="F73" s="22"/>
      <c r="G73" s="21">
        <v>1.748606949308E-3</v>
      </c>
      <c r="H73" s="21">
        <v>5.1637371071969998E-4</v>
      </c>
      <c r="I73" s="21">
        <v>5.9039741594158002E-3</v>
      </c>
      <c r="J73" s="22"/>
      <c r="K73" s="21">
        <v>2.909965193615E-4</v>
      </c>
      <c r="L73" s="21">
        <v>7.2058793069925493E-5</v>
      </c>
      <c r="M73" s="21">
        <v>1.1743560411678999E-3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529</v>
      </c>
      <c r="C75" s="18">
        <v>0.14319931533969599</v>
      </c>
      <c r="D75" s="18">
        <v>0.122984597430119</v>
      </c>
      <c r="E75" s="18">
        <v>0.16610737117496599</v>
      </c>
      <c r="F75" s="19"/>
      <c r="G75" s="18">
        <v>0.18463779119658699</v>
      </c>
      <c r="H75" s="18">
        <v>0.15720459775620499</v>
      </c>
      <c r="I75" s="18">
        <v>0.21563340418615501</v>
      </c>
      <c r="J75" s="19"/>
      <c r="K75" s="18">
        <v>9.4304299922081294E-2</v>
      </c>
      <c r="L75" s="18">
        <v>6.9380682416124606E-2</v>
      </c>
      <c r="M75" s="18">
        <v>0.12695977121613</v>
      </c>
      <c r="N75" s="19"/>
    </row>
    <row r="76" spans="1:14" x14ac:dyDescent="0.25">
      <c r="A76" s="17" t="s">
        <v>488</v>
      </c>
      <c r="B76" s="17" t="s">
        <v>530</v>
      </c>
      <c r="C76" s="18">
        <v>0.42503408921276697</v>
      </c>
      <c r="D76" s="18">
        <v>0.39583756620467397</v>
      </c>
      <c r="E76" s="18">
        <v>0.45476313733763901</v>
      </c>
      <c r="F76" s="19"/>
      <c r="G76" s="18">
        <v>0.426907397815593</v>
      </c>
      <c r="H76" s="18">
        <v>0.392344492246195</v>
      </c>
      <c r="I76" s="18">
        <v>0.46219913673810997</v>
      </c>
      <c r="J76" s="19"/>
      <c r="K76" s="18">
        <v>0.42282369292952998</v>
      </c>
      <c r="L76" s="18">
        <v>0.37909092289662599</v>
      </c>
      <c r="M76" s="18">
        <v>0.46780052497171298</v>
      </c>
      <c r="N76" s="19"/>
    </row>
    <row r="77" spans="1:14" x14ac:dyDescent="0.25">
      <c r="A77" s="17" t="s">
        <v>488</v>
      </c>
      <c r="B77" s="17" t="s">
        <v>531</v>
      </c>
      <c r="C77" s="18">
        <v>0.30150474665148402</v>
      </c>
      <c r="D77" s="18">
        <v>0.27642815938888898</v>
      </c>
      <c r="E77" s="18">
        <v>0.32782553276704102</v>
      </c>
      <c r="F77" s="19"/>
      <c r="G77" s="18">
        <v>0.23759193301700901</v>
      </c>
      <c r="H77" s="18">
        <v>0.20768538005676801</v>
      </c>
      <c r="I77" s="18">
        <v>0.27033563495611801</v>
      </c>
      <c r="J77" s="19"/>
      <c r="K77" s="18">
        <v>0.376918186538438</v>
      </c>
      <c r="L77" s="18">
        <v>0.33713943481116998</v>
      </c>
      <c r="M77" s="18">
        <v>0.41842767181657498</v>
      </c>
      <c r="N77" s="19"/>
    </row>
    <row r="78" spans="1:14" x14ac:dyDescent="0.25">
      <c r="A78" s="17" t="s">
        <v>488</v>
      </c>
      <c r="B78" s="17" t="s">
        <v>532</v>
      </c>
      <c r="C78" s="18">
        <v>1.5244323384998299E-2</v>
      </c>
      <c r="D78" s="18">
        <v>8.3559241013981007E-3</v>
      </c>
      <c r="E78" s="18">
        <v>2.7652980212203401E-2</v>
      </c>
      <c r="F78" s="19"/>
      <c r="G78" s="18">
        <v>1.1447650838457E-2</v>
      </c>
      <c r="H78" s="18">
        <v>4.6643939310754999E-3</v>
      </c>
      <c r="I78" s="18">
        <v>2.7819830597778501E-2</v>
      </c>
      <c r="J78" s="19"/>
      <c r="K78" s="18">
        <v>1.9724178371457499E-2</v>
      </c>
      <c r="L78" s="18">
        <v>1.0490967713793599E-2</v>
      </c>
      <c r="M78" s="18">
        <v>3.6781569499572002E-2</v>
      </c>
      <c r="N78" s="19"/>
    </row>
    <row r="79" spans="1:14" x14ac:dyDescent="0.25">
      <c r="A79" s="17" t="s">
        <v>488</v>
      </c>
      <c r="B79" s="17" t="s">
        <v>533</v>
      </c>
      <c r="C79" s="18">
        <v>0.114268002702136</v>
      </c>
      <c r="D79" s="18">
        <v>9.1810617982411094E-2</v>
      </c>
      <c r="E79" s="18">
        <v>0.141363547814994</v>
      </c>
      <c r="F79" s="19"/>
      <c r="G79" s="18">
        <v>0.138030484689633</v>
      </c>
      <c r="H79" s="18">
        <v>0.111954616517616</v>
      </c>
      <c r="I79" s="18">
        <v>0.16902382938648799</v>
      </c>
      <c r="J79" s="19"/>
      <c r="K79" s="18">
        <v>8.6229642238493998E-2</v>
      </c>
      <c r="L79" s="18">
        <v>6.3065722215460099E-2</v>
      </c>
      <c r="M79" s="18">
        <v>0.116840625852084</v>
      </c>
      <c r="N79" s="19"/>
    </row>
    <row r="80" spans="1:14" x14ac:dyDescent="0.25">
      <c r="A80" s="17" t="s">
        <v>488</v>
      </c>
      <c r="B80" s="17" t="s">
        <v>519</v>
      </c>
      <c r="C80" s="18">
        <v>7.4952270891880004E-4</v>
      </c>
      <c r="D80" s="18">
        <v>1.036589131026E-4</v>
      </c>
      <c r="E80" s="18">
        <v>5.3978224651990998E-3</v>
      </c>
      <c r="F80" s="19"/>
      <c r="G80" s="18">
        <v>1.3847424427188E-3</v>
      </c>
      <c r="H80" s="18">
        <v>1.9281072273960001E-4</v>
      </c>
      <c r="I80" s="18">
        <v>9.8722899143883994E-3</v>
      </c>
      <c r="J80" s="24" t="s">
        <v>501</v>
      </c>
      <c r="K80" s="18">
        <v>0</v>
      </c>
      <c r="L80" s="19"/>
      <c r="M80" s="19"/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529</v>
      </c>
      <c r="C82" s="21">
        <v>0.177526369938354</v>
      </c>
      <c r="D82" s="21">
        <v>0.16153199516174599</v>
      </c>
      <c r="E82" s="21">
        <v>0.194736634353946</v>
      </c>
      <c r="F82" s="22"/>
      <c r="G82" s="21">
        <v>0.23762271770235599</v>
      </c>
      <c r="H82" s="21">
        <v>0.214669392099096</v>
      </c>
      <c r="I82" s="21">
        <v>0.26221086238361402</v>
      </c>
      <c r="J82" s="22"/>
      <c r="K82" s="21">
        <v>0.11147506378881</v>
      </c>
      <c r="L82" s="21">
        <v>9.6373122616702306E-2</v>
      </c>
      <c r="M82" s="21">
        <v>0.128606712569487</v>
      </c>
      <c r="N82" s="22"/>
    </row>
    <row r="83" spans="1:14" x14ac:dyDescent="0.25">
      <c r="A83" s="20" t="s">
        <v>489</v>
      </c>
      <c r="B83" s="20" t="s">
        <v>530</v>
      </c>
      <c r="C83" s="21">
        <v>0.46516516658157098</v>
      </c>
      <c r="D83" s="21">
        <v>0.44657944267532601</v>
      </c>
      <c r="E83" s="21">
        <v>0.48384812985070003</v>
      </c>
      <c r="F83" s="22"/>
      <c r="G83" s="21">
        <v>0.448345416171957</v>
      </c>
      <c r="H83" s="21">
        <v>0.42373387729954798</v>
      </c>
      <c r="I83" s="21">
        <v>0.47321259229442703</v>
      </c>
      <c r="J83" s="22"/>
      <c r="K83" s="21">
        <v>0.48365158921788798</v>
      </c>
      <c r="L83" s="21">
        <v>0.457595633524084</v>
      </c>
      <c r="M83" s="21">
        <v>0.50979673738103504</v>
      </c>
      <c r="N83" s="22"/>
    </row>
    <row r="84" spans="1:14" x14ac:dyDescent="0.25">
      <c r="A84" s="20" t="s">
        <v>489</v>
      </c>
      <c r="B84" s="20" t="s">
        <v>531</v>
      </c>
      <c r="C84" s="21">
        <v>0.22842446972462699</v>
      </c>
      <c r="D84" s="21">
        <v>0.21228943934591499</v>
      </c>
      <c r="E84" s="21">
        <v>0.24540378602308699</v>
      </c>
      <c r="F84" s="22"/>
      <c r="G84" s="21">
        <v>0.15503724843203301</v>
      </c>
      <c r="H84" s="21">
        <v>0.13893263755149901</v>
      </c>
      <c r="I84" s="21">
        <v>0.172634381276977</v>
      </c>
      <c r="J84" s="22"/>
      <c r="K84" s="21">
        <v>0.30908364455663201</v>
      </c>
      <c r="L84" s="21">
        <v>0.283531248602446</v>
      </c>
      <c r="M84" s="21">
        <v>0.33585937313670899</v>
      </c>
      <c r="N84" s="22"/>
    </row>
    <row r="85" spans="1:14" x14ac:dyDescent="0.25">
      <c r="A85" s="20" t="s">
        <v>489</v>
      </c>
      <c r="B85" s="20" t="s">
        <v>532</v>
      </c>
      <c r="C85" s="21">
        <v>1.4853594263386701E-2</v>
      </c>
      <c r="D85" s="21">
        <v>1.0756408228582299E-2</v>
      </c>
      <c r="E85" s="21">
        <v>2.04791170271123E-2</v>
      </c>
      <c r="F85" s="22"/>
      <c r="G85" s="21">
        <v>8.2946489219763997E-3</v>
      </c>
      <c r="H85" s="21">
        <v>4.7168996580010001E-3</v>
      </c>
      <c r="I85" s="21">
        <v>1.4546444606466299E-2</v>
      </c>
      <c r="J85" s="22"/>
      <c r="K85" s="21">
        <v>2.2062466730394199E-2</v>
      </c>
      <c r="L85" s="21">
        <v>1.49402704618803E-2</v>
      </c>
      <c r="M85" s="21">
        <v>3.2467986409898203E-2</v>
      </c>
      <c r="N85" s="22"/>
    </row>
    <row r="86" spans="1:14" x14ac:dyDescent="0.25">
      <c r="A86" s="20" t="s">
        <v>489</v>
      </c>
      <c r="B86" s="20" t="s">
        <v>533</v>
      </c>
      <c r="C86" s="21">
        <v>0.11403039949205999</v>
      </c>
      <c r="D86" s="21">
        <v>0.101211690322285</v>
      </c>
      <c r="E86" s="21">
        <v>0.12824098231520101</v>
      </c>
      <c r="F86" s="22"/>
      <c r="G86" s="21">
        <v>0.15069996877167799</v>
      </c>
      <c r="H86" s="21">
        <v>0.13116963349756899</v>
      </c>
      <c r="I86" s="21">
        <v>0.172560693895735</v>
      </c>
      <c r="J86" s="22"/>
      <c r="K86" s="21">
        <v>7.3727235706276303E-2</v>
      </c>
      <c r="L86" s="21">
        <v>6.0666798138142297E-2</v>
      </c>
      <c r="M86" s="21">
        <v>8.9331949576494901E-2</v>
      </c>
      <c r="N86" s="22"/>
    </row>
    <row r="87" spans="1:14" x14ac:dyDescent="0.25">
      <c r="A87" s="20" t="s">
        <v>489</v>
      </c>
      <c r="B87" s="20" t="s">
        <v>519</v>
      </c>
      <c r="C87" s="21">
        <v>0</v>
      </c>
      <c r="D87" s="22"/>
      <c r="E87" s="22"/>
      <c r="F87" s="22"/>
      <c r="G87" s="21">
        <v>0</v>
      </c>
      <c r="H87" s="22"/>
      <c r="I87" s="22"/>
      <c r="J87" s="22"/>
      <c r="K87" s="21">
        <v>0</v>
      </c>
      <c r="L87" s="22"/>
      <c r="M87" s="22"/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529</v>
      </c>
      <c r="C89" s="18">
        <v>9.9227689581161793E-2</v>
      </c>
      <c r="D89" s="18">
        <v>8.6357993692039503E-2</v>
      </c>
      <c r="E89" s="18">
        <v>0.113776479224711</v>
      </c>
      <c r="F89" s="19"/>
      <c r="G89" s="18">
        <v>0.14211933907445501</v>
      </c>
      <c r="H89" s="18">
        <v>0.12223427860385799</v>
      </c>
      <c r="I89" s="18">
        <v>0.16463256577161001</v>
      </c>
      <c r="J89" s="19"/>
      <c r="K89" s="18">
        <v>5.0589224117042697E-2</v>
      </c>
      <c r="L89" s="18">
        <v>3.7831993136799497E-2</v>
      </c>
      <c r="M89" s="18">
        <v>6.7347180895552999E-2</v>
      </c>
      <c r="N89" s="19"/>
    </row>
    <row r="90" spans="1:14" x14ac:dyDescent="0.25">
      <c r="A90" s="17" t="s">
        <v>490</v>
      </c>
      <c r="B90" s="17" t="s">
        <v>530</v>
      </c>
      <c r="C90" s="18">
        <v>0.45043158527083699</v>
      </c>
      <c r="D90" s="18">
        <v>0.43026186185295201</v>
      </c>
      <c r="E90" s="18">
        <v>0.47076555916162899</v>
      </c>
      <c r="F90" s="19"/>
      <c r="G90" s="18">
        <v>0.50258997153724305</v>
      </c>
      <c r="H90" s="18">
        <v>0.47376316536086799</v>
      </c>
      <c r="I90" s="18">
        <v>0.53139956971507996</v>
      </c>
      <c r="J90" s="19"/>
      <c r="K90" s="18">
        <v>0.39128478399243299</v>
      </c>
      <c r="L90" s="18">
        <v>0.35973937027199798</v>
      </c>
      <c r="M90" s="18">
        <v>0.42376555108453201</v>
      </c>
      <c r="N90" s="19"/>
    </row>
    <row r="91" spans="1:14" x14ac:dyDescent="0.25">
      <c r="A91" s="17" t="s">
        <v>490</v>
      </c>
      <c r="B91" s="17" t="s">
        <v>531</v>
      </c>
      <c r="C91" s="18">
        <v>0.34553233190193999</v>
      </c>
      <c r="D91" s="18">
        <v>0.32603285205615101</v>
      </c>
      <c r="E91" s="18">
        <v>0.36556546934388301</v>
      </c>
      <c r="F91" s="19"/>
      <c r="G91" s="18">
        <v>0.23910771351534901</v>
      </c>
      <c r="H91" s="18">
        <v>0.21784494513900399</v>
      </c>
      <c r="I91" s="18">
        <v>0.261751310213166</v>
      </c>
      <c r="J91" s="19"/>
      <c r="K91" s="18">
        <v>0.46621619897349698</v>
      </c>
      <c r="L91" s="18">
        <v>0.434274585321133</v>
      </c>
      <c r="M91" s="18">
        <v>0.498437248585401</v>
      </c>
      <c r="N91" s="19"/>
    </row>
    <row r="92" spans="1:14" x14ac:dyDescent="0.25">
      <c r="A92" s="17" t="s">
        <v>490</v>
      </c>
      <c r="B92" s="17" t="s">
        <v>532</v>
      </c>
      <c r="C92" s="18">
        <v>1.7552550027108298E-2</v>
      </c>
      <c r="D92" s="18">
        <v>1.1553211222331499E-2</v>
      </c>
      <c r="E92" s="18">
        <v>2.65834347328231E-2</v>
      </c>
      <c r="F92" s="19"/>
      <c r="G92" s="18">
        <v>9.3651873171231009E-3</v>
      </c>
      <c r="H92" s="18">
        <v>4.6241543917618002E-3</v>
      </c>
      <c r="I92" s="18">
        <v>1.8874911245705301E-2</v>
      </c>
      <c r="J92" s="19"/>
      <c r="K92" s="18">
        <v>2.6836892390162102E-2</v>
      </c>
      <c r="L92" s="18">
        <v>1.7633428165767399E-2</v>
      </c>
      <c r="M92" s="18">
        <v>4.0645198847053102E-2</v>
      </c>
      <c r="N92" s="19"/>
    </row>
    <row r="93" spans="1:14" x14ac:dyDescent="0.25">
      <c r="A93" s="17" t="s">
        <v>490</v>
      </c>
      <c r="B93" s="17" t="s">
        <v>533</v>
      </c>
      <c r="C93" s="18">
        <v>8.5680045975340596E-2</v>
      </c>
      <c r="D93" s="18">
        <v>7.3593733231380104E-2</v>
      </c>
      <c r="E93" s="18">
        <v>9.9538023899339897E-2</v>
      </c>
      <c r="F93" s="19"/>
      <c r="G93" s="18">
        <v>0.104667024916929</v>
      </c>
      <c r="H93" s="18">
        <v>8.8388395953752794E-2</v>
      </c>
      <c r="I93" s="18">
        <v>0.12353743097011401</v>
      </c>
      <c r="J93" s="19"/>
      <c r="K93" s="18">
        <v>6.4149106260308106E-2</v>
      </c>
      <c r="L93" s="18">
        <v>5.0031597928551802E-2</v>
      </c>
      <c r="M93" s="18">
        <v>8.1906713304765996E-2</v>
      </c>
      <c r="N93" s="19"/>
    </row>
    <row r="94" spans="1:14" x14ac:dyDescent="0.25">
      <c r="A94" s="17" t="s">
        <v>490</v>
      </c>
      <c r="B94" s="17" t="s">
        <v>519</v>
      </c>
      <c r="C94" s="18">
        <v>1.2079623156667999E-3</v>
      </c>
      <c r="D94" s="18">
        <v>3.9476542617690002E-4</v>
      </c>
      <c r="E94" s="18">
        <v>3.6901199026186998E-3</v>
      </c>
      <c r="F94" s="19"/>
      <c r="G94" s="18">
        <v>1.4585548506747001E-3</v>
      </c>
      <c r="H94" s="18">
        <v>3.0524425956050003E-4</v>
      </c>
      <c r="I94" s="18">
        <v>6.9391949852376997E-3</v>
      </c>
      <c r="J94" s="19"/>
      <c r="K94" s="18">
        <v>9.2379426655850002E-4</v>
      </c>
      <c r="L94" s="18">
        <v>2.29626804003E-4</v>
      </c>
      <c r="M94" s="18">
        <v>3.708662638882E-3</v>
      </c>
      <c r="N94" s="19"/>
    </row>
    <row r="95" spans="1:14" x14ac:dyDescent="0.25">
      <c r="A95" s="17" t="s">
        <v>490</v>
      </c>
      <c r="B95" s="17" t="s">
        <v>520</v>
      </c>
      <c r="C95" s="18">
        <v>3.6783492794470002E-4</v>
      </c>
      <c r="D95" s="18">
        <v>5.1339488102908898E-5</v>
      </c>
      <c r="E95" s="18">
        <v>2.6303153510916998E-3</v>
      </c>
      <c r="F95" s="19"/>
      <c r="G95" s="18">
        <v>6.9220878822679995E-4</v>
      </c>
      <c r="H95" s="18">
        <v>9.6125192843448599E-5</v>
      </c>
      <c r="I95" s="18">
        <v>4.9663174907282996E-3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529</v>
      </c>
      <c r="C96" s="21">
        <v>0.12893331855418799</v>
      </c>
      <c r="D96" s="21">
        <v>0.11057933550731899</v>
      </c>
      <c r="E96" s="21">
        <v>0.149820542175504</v>
      </c>
      <c r="F96" s="22"/>
      <c r="G96" s="21">
        <v>0.183766663153166</v>
      </c>
      <c r="H96" s="21">
        <v>0.153279125283276</v>
      </c>
      <c r="I96" s="21">
        <v>0.218751583586901</v>
      </c>
      <c r="J96" s="22"/>
      <c r="K96" s="21">
        <v>6.7327654058681102E-2</v>
      </c>
      <c r="L96" s="21">
        <v>4.5728498035998801E-2</v>
      </c>
      <c r="M96" s="21">
        <v>9.8080273411230504E-2</v>
      </c>
      <c r="N96" s="22"/>
    </row>
    <row r="97" spans="1:14" x14ac:dyDescent="0.25">
      <c r="A97" s="20" t="s">
        <v>491</v>
      </c>
      <c r="B97" s="20" t="s">
        <v>530</v>
      </c>
      <c r="C97" s="21">
        <v>0.43712777603661401</v>
      </c>
      <c r="D97" s="21">
        <v>0.406235806616427</v>
      </c>
      <c r="E97" s="21">
        <v>0.46851527888678102</v>
      </c>
      <c r="F97" s="22"/>
      <c r="G97" s="21">
        <v>0.49678461744299701</v>
      </c>
      <c r="H97" s="21">
        <v>0.45300999192267599</v>
      </c>
      <c r="I97" s="21">
        <v>0.54060859155882102</v>
      </c>
      <c r="J97" s="22"/>
      <c r="K97" s="21">
        <v>0.37010287752965898</v>
      </c>
      <c r="L97" s="21">
        <v>0.33242771040476099</v>
      </c>
      <c r="M97" s="21">
        <v>0.40942915249227502</v>
      </c>
      <c r="N97" s="22"/>
    </row>
    <row r="98" spans="1:14" x14ac:dyDescent="0.25">
      <c r="A98" s="20" t="s">
        <v>491</v>
      </c>
      <c r="B98" s="20" t="s">
        <v>531</v>
      </c>
      <c r="C98" s="21">
        <v>0.33668295508193102</v>
      </c>
      <c r="D98" s="21">
        <v>0.30689190443167702</v>
      </c>
      <c r="E98" s="21">
        <v>0.36783118890790201</v>
      </c>
      <c r="F98" s="22"/>
      <c r="G98" s="21">
        <v>0.21954167885098799</v>
      </c>
      <c r="H98" s="21">
        <v>0.18705874965270999</v>
      </c>
      <c r="I98" s="21">
        <v>0.25588977724649797</v>
      </c>
      <c r="J98" s="22"/>
      <c r="K98" s="21">
        <v>0.46829203738098102</v>
      </c>
      <c r="L98" s="21">
        <v>0.42573721728055502</v>
      </c>
      <c r="M98" s="21">
        <v>0.51131312866622702</v>
      </c>
      <c r="N98" s="22"/>
    </row>
    <row r="99" spans="1:14" x14ac:dyDescent="0.25">
      <c r="A99" s="20" t="s">
        <v>491</v>
      </c>
      <c r="B99" s="20" t="s">
        <v>532</v>
      </c>
      <c r="C99" s="21">
        <v>3.0113957818920501E-2</v>
      </c>
      <c r="D99" s="21">
        <v>2.0747592486158699E-2</v>
      </c>
      <c r="E99" s="21">
        <v>4.3520786163663297E-2</v>
      </c>
      <c r="F99" s="22"/>
      <c r="G99" s="21">
        <v>1.40758403581243E-2</v>
      </c>
      <c r="H99" s="21">
        <v>7.0182132791504004E-3</v>
      </c>
      <c r="I99" s="21">
        <v>2.8030384606952601E-2</v>
      </c>
      <c r="J99" s="22"/>
      <c r="K99" s="21">
        <v>4.8132900319243097E-2</v>
      </c>
      <c r="L99" s="21">
        <v>3.11978076709333E-2</v>
      </c>
      <c r="M99" s="21">
        <v>7.3562831590831698E-2</v>
      </c>
      <c r="N99" s="22"/>
    </row>
    <row r="100" spans="1:14" x14ac:dyDescent="0.25">
      <c r="A100" s="20" t="s">
        <v>491</v>
      </c>
      <c r="B100" s="20" t="s">
        <v>533</v>
      </c>
      <c r="C100" s="21">
        <v>6.4985993691997701E-2</v>
      </c>
      <c r="D100" s="21">
        <v>5.2649339899625301E-2</v>
      </c>
      <c r="E100" s="21">
        <v>7.9969325645726397E-2</v>
      </c>
      <c r="F100" s="22"/>
      <c r="G100" s="21">
        <v>8.4164420542474694E-2</v>
      </c>
      <c r="H100" s="21">
        <v>6.8345414931095499E-2</v>
      </c>
      <c r="I100" s="21">
        <v>0.103239110212413</v>
      </c>
      <c r="J100" s="22"/>
      <c r="K100" s="21">
        <v>4.34388905790472E-2</v>
      </c>
      <c r="L100" s="21">
        <v>2.77972660379141E-2</v>
      </c>
      <c r="M100" s="21">
        <v>6.7273074819272596E-2</v>
      </c>
      <c r="N100" s="22"/>
    </row>
    <row r="101" spans="1:14" x14ac:dyDescent="0.25">
      <c r="A101" s="20" t="s">
        <v>491</v>
      </c>
      <c r="B101" s="20" t="s">
        <v>519</v>
      </c>
      <c r="C101" s="21">
        <v>2.1559988163480002E-3</v>
      </c>
      <c r="D101" s="21">
        <v>5.6891854423260003E-4</v>
      </c>
      <c r="E101" s="21">
        <v>8.1344334355548005E-3</v>
      </c>
      <c r="F101" s="22"/>
      <c r="G101" s="21">
        <v>1.6667796522484E-3</v>
      </c>
      <c r="H101" s="21">
        <v>2.2822625237160001E-4</v>
      </c>
      <c r="I101" s="21">
        <v>1.2063398717318799E-2</v>
      </c>
      <c r="J101" s="24" t="s">
        <v>501</v>
      </c>
      <c r="K101" s="21">
        <v>2.7056401323886001E-3</v>
      </c>
      <c r="L101" s="21">
        <v>4.4397995637719998E-4</v>
      </c>
      <c r="M101" s="21">
        <v>1.6300449709119199E-2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529</v>
      </c>
      <c r="C103" s="18">
        <v>8.1049645959094793E-2</v>
      </c>
      <c r="D103" s="18">
        <v>6.8569516364947194E-2</v>
      </c>
      <c r="E103" s="18">
        <v>9.5568184860285205E-2</v>
      </c>
      <c r="F103" s="19"/>
      <c r="G103" s="18">
        <v>0.11067923693627001</v>
      </c>
      <c r="H103" s="18">
        <v>9.09861602839864E-2</v>
      </c>
      <c r="I103" s="18">
        <v>0.13400633279885499</v>
      </c>
      <c r="J103" s="19"/>
      <c r="K103" s="18">
        <v>4.9433169456450599E-2</v>
      </c>
      <c r="L103" s="18">
        <v>3.5705656671476897E-2</v>
      </c>
      <c r="M103" s="18">
        <v>6.80658719266172E-2</v>
      </c>
      <c r="N103" s="19"/>
    </row>
    <row r="104" spans="1:14" x14ac:dyDescent="0.25">
      <c r="A104" s="17" t="s">
        <v>492</v>
      </c>
      <c r="B104" s="17" t="s">
        <v>530</v>
      </c>
      <c r="C104" s="18">
        <v>0.47588436767060499</v>
      </c>
      <c r="D104" s="18">
        <v>0.45034732383069798</v>
      </c>
      <c r="E104" s="18">
        <v>0.50154814497216704</v>
      </c>
      <c r="F104" s="19"/>
      <c r="G104" s="18">
        <v>0.49805795472451497</v>
      </c>
      <c r="H104" s="18">
        <v>0.46617010153239102</v>
      </c>
      <c r="I104" s="18">
        <v>0.52996161390538998</v>
      </c>
      <c r="J104" s="19"/>
      <c r="K104" s="18">
        <v>0.45222387588017399</v>
      </c>
      <c r="L104" s="18">
        <v>0.41438664071172998</v>
      </c>
      <c r="M104" s="18">
        <v>0.49062152423373701</v>
      </c>
      <c r="N104" s="19"/>
    </row>
    <row r="105" spans="1:14" x14ac:dyDescent="0.25">
      <c r="A105" s="17" t="s">
        <v>492</v>
      </c>
      <c r="B105" s="17" t="s">
        <v>531</v>
      </c>
      <c r="C105" s="18">
        <v>0.33356566738087601</v>
      </c>
      <c r="D105" s="18">
        <v>0.30814392974696098</v>
      </c>
      <c r="E105" s="18">
        <v>0.359993408497367</v>
      </c>
      <c r="F105" s="19"/>
      <c r="G105" s="18">
        <v>0.27101559614818699</v>
      </c>
      <c r="H105" s="18">
        <v>0.23961333987195499</v>
      </c>
      <c r="I105" s="18">
        <v>0.30488314212228002</v>
      </c>
      <c r="J105" s="19"/>
      <c r="K105" s="18">
        <v>0.40031018838659999</v>
      </c>
      <c r="L105" s="18">
        <v>0.36308697188759997</v>
      </c>
      <c r="M105" s="18">
        <v>0.43872087708038199</v>
      </c>
      <c r="N105" s="19"/>
    </row>
    <row r="106" spans="1:14" x14ac:dyDescent="0.25">
      <c r="A106" s="17" t="s">
        <v>492</v>
      </c>
      <c r="B106" s="17" t="s">
        <v>532</v>
      </c>
      <c r="C106" s="18">
        <v>1.9215425668043198E-2</v>
      </c>
      <c r="D106" s="18">
        <v>1.3065533347291E-2</v>
      </c>
      <c r="E106" s="18">
        <v>2.81774010355243E-2</v>
      </c>
      <c r="F106" s="19"/>
      <c r="G106" s="18">
        <v>6.3317473934395999E-3</v>
      </c>
      <c r="H106" s="18">
        <v>3.1202941383821001E-3</v>
      </c>
      <c r="I106" s="18">
        <v>1.28060163253632E-2</v>
      </c>
      <c r="J106" s="19"/>
      <c r="K106" s="18">
        <v>3.29630508630862E-2</v>
      </c>
      <c r="L106" s="18">
        <v>2.14535853079004E-2</v>
      </c>
      <c r="M106" s="18">
        <v>5.0329559972847999E-2</v>
      </c>
      <c r="N106" s="19"/>
    </row>
    <row r="107" spans="1:14" x14ac:dyDescent="0.25">
      <c r="A107" s="17" t="s">
        <v>492</v>
      </c>
      <c r="B107" s="17" t="s">
        <v>533</v>
      </c>
      <c r="C107" s="18">
        <v>8.9366815330960206E-2</v>
      </c>
      <c r="D107" s="18">
        <v>7.5925093823748804E-2</v>
      </c>
      <c r="E107" s="18">
        <v>0.10491806019090499</v>
      </c>
      <c r="F107" s="19"/>
      <c r="G107" s="18">
        <v>0.113915464797589</v>
      </c>
      <c r="H107" s="18">
        <v>9.5419560784707397E-2</v>
      </c>
      <c r="I107" s="18">
        <v>0.13545969226002799</v>
      </c>
      <c r="J107" s="19"/>
      <c r="K107" s="18">
        <v>6.3171995441910697E-2</v>
      </c>
      <c r="L107" s="18">
        <v>4.7529621962170102E-2</v>
      </c>
      <c r="M107" s="18">
        <v>8.3511026793461202E-2</v>
      </c>
      <c r="N107" s="19"/>
    </row>
    <row r="108" spans="1:14" x14ac:dyDescent="0.25">
      <c r="A108" s="17" t="s">
        <v>492</v>
      </c>
      <c r="B108" s="17" t="s">
        <v>519</v>
      </c>
      <c r="C108" s="18">
        <v>9.1807799042000003E-4</v>
      </c>
      <c r="D108" s="18">
        <v>1.622915844654E-4</v>
      </c>
      <c r="E108" s="18">
        <v>5.1753176863708001E-3</v>
      </c>
      <c r="F108" s="19"/>
      <c r="G108" s="18">
        <v>0</v>
      </c>
      <c r="H108" s="19"/>
      <c r="I108" s="19"/>
      <c r="J108" s="19"/>
      <c r="K108" s="18">
        <v>1.8977199717782E-3</v>
      </c>
      <c r="L108" s="18">
        <v>3.3459680762370001E-4</v>
      </c>
      <c r="M108" s="18">
        <v>1.06851727556463E-2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529</v>
      </c>
      <c r="C110" s="21">
        <v>4.2918967878606898E-2</v>
      </c>
      <c r="D110" s="21">
        <v>3.1097406263926299E-2</v>
      </c>
      <c r="E110" s="21">
        <v>5.8960981252399097E-2</v>
      </c>
      <c r="F110" s="22"/>
      <c r="G110" s="21">
        <v>6.6082000252344106E-2</v>
      </c>
      <c r="H110" s="21">
        <v>4.83305592285957E-2</v>
      </c>
      <c r="I110" s="21">
        <v>8.9738601737979901E-2</v>
      </c>
      <c r="J110" s="22"/>
      <c r="K110" s="21">
        <v>1.7738067280966101E-2</v>
      </c>
      <c r="L110" s="21">
        <v>7.5504974414450999E-3</v>
      </c>
      <c r="M110" s="21">
        <v>4.11020254493768E-2</v>
      </c>
      <c r="N110" s="24" t="s">
        <v>501</v>
      </c>
    </row>
    <row r="111" spans="1:14" x14ac:dyDescent="0.25">
      <c r="A111" s="20" t="s">
        <v>493</v>
      </c>
      <c r="B111" s="20" t="s">
        <v>530</v>
      </c>
      <c r="C111" s="21">
        <v>0.35747887940527401</v>
      </c>
      <c r="D111" s="21">
        <v>0.32483696970447001</v>
      </c>
      <c r="E111" s="21">
        <v>0.39149889137975302</v>
      </c>
      <c r="F111" s="22"/>
      <c r="G111" s="21">
        <v>0.41982193628072401</v>
      </c>
      <c r="H111" s="21">
        <v>0.38073241130671398</v>
      </c>
      <c r="I111" s="21">
        <v>0.45994399128048502</v>
      </c>
      <c r="J111" s="22"/>
      <c r="K111" s="21">
        <v>0.289704751527539</v>
      </c>
      <c r="L111" s="21">
        <v>0.24450975120514201</v>
      </c>
      <c r="M111" s="21">
        <v>0.33949955614626998</v>
      </c>
      <c r="N111" s="22"/>
    </row>
    <row r="112" spans="1:14" x14ac:dyDescent="0.25">
      <c r="A112" s="20" t="s">
        <v>493</v>
      </c>
      <c r="B112" s="20" t="s">
        <v>531</v>
      </c>
      <c r="C112" s="21">
        <v>0.44904931647647001</v>
      </c>
      <c r="D112" s="21">
        <v>0.41465333517924602</v>
      </c>
      <c r="E112" s="21">
        <v>0.48393959178057</v>
      </c>
      <c r="F112" s="22"/>
      <c r="G112" s="21">
        <v>0.34024429644375498</v>
      </c>
      <c r="H112" s="21">
        <v>0.30150318193279602</v>
      </c>
      <c r="I112" s="21">
        <v>0.38124635675338803</v>
      </c>
      <c r="J112" s="22"/>
      <c r="K112" s="21">
        <v>0.56733298287045197</v>
      </c>
      <c r="L112" s="21">
        <v>0.51795518765346904</v>
      </c>
      <c r="M112" s="21">
        <v>0.61540844758392099</v>
      </c>
      <c r="N112" s="22"/>
    </row>
    <row r="113" spans="1:14" x14ac:dyDescent="0.25">
      <c r="A113" s="20" t="s">
        <v>493</v>
      </c>
      <c r="B113" s="20" t="s">
        <v>532</v>
      </c>
      <c r="C113" s="21">
        <v>4.2275882681329501E-2</v>
      </c>
      <c r="D113" s="21">
        <v>3.0264318533016501E-2</v>
      </c>
      <c r="E113" s="21">
        <v>5.87658054765509E-2</v>
      </c>
      <c r="F113" s="22"/>
      <c r="G113" s="21">
        <v>3.5141875348985198E-2</v>
      </c>
      <c r="H113" s="21">
        <v>2.28920917066282E-2</v>
      </c>
      <c r="I113" s="21">
        <v>5.35871466229106E-2</v>
      </c>
      <c r="J113" s="22"/>
      <c r="K113" s="21">
        <v>5.0031375425115703E-2</v>
      </c>
      <c r="L113" s="21">
        <v>3.2334975232367898E-2</v>
      </c>
      <c r="M113" s="21">
        <v>7.6645611012200701E-2</v>
      </c>
      <c r="N113" s="22"/>
    </row>
    <row r="114" spans="1:14" x14ac:dyDescent="0.25">
      <c r="A114" s="20" t="s">
        <v>493</v>
      </c>
      <c r="B114" s="20" t="s">
        <v>533</v>
      </c>
      <c r="C114" s="21">
        <v>9.7359256717511194E-2</v>
      </c>
      <c r="D114" s="21">
        <v>7.71261265141958E-2</v>
      </c>
      <c r="E114" s="21">
        <v>0.122197489409009</v>
      </c>
      <c r="F114" s="22"/>
      <c r="G114" s="21">
        <v>0.12730443860316901</v>
      </c>
      <c r="H114" s="21">
        <v>0.101724305092576</v>
      </c>
      <c r="I114" s="21">
        <v>0.158184336547117</v>
      </c>
      <c r="J114" s="22"/>
      <c r="K114" s="21">
        <v>6.4805373604349403E-2</v>
      </c>
      <c r="L114" s="21">
        <v>4.2652669569967702E-2</v>
      </c>
      <c r="M114" s="21">
        <v>9.7294326539140899E-2</v>
      </c>
      <c r="N114" s="22"/>
    </row>
    <row r="115" spans="1:14" x14ac:dyDescent="0.25">
      <c r="A115" s="20" t="s">
        <v>493</v>
      </c>
      <c r="B115" s="20" t="s">
        <v>519</v>
      </c>
      <c r="C115" s="21">
        <v>1.09176968408085E-2</v>
      </c>
      <c r="D115" s="21">
        <v>4.504764587696E-3</v>
      </c>
      <c r="E115" s="21">
        <v>2.6219555973578602E-2</v>
      </c>
      <c r="F115" s="22"/>
      <c r="G115" s="21">
        <v>1.1405453071022901E-2</v>
      </c>
      <c r="H115" s="21">
        <v>4.2467562194067002E-3</v>
      </c>
      <c r="I115" s="21">
        <v>3.0264692746257E-2</v>
      </c>
      <c r="J115" s="24" t="s">
        <v>501</v>
      </c>
      <c r="K115" s="21">
        <v>1.03874492915784E-2</v>
      </c>
      <c r="L115" s="21">
        <v>3.6385321497514E-3</v>
      </c>
      <c r="M115" s="21">
        <v>2.92866144378169E-2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529</v>
      </c>
      <c r="C117" s="18">
        <v>2.2271924148584199E-2</v>
      </c>
      <c r="D117" s="18">
        <v>1.4614625369601401E-2</v>
      </c>
      <c r="E117" s="18">
        <v>3.3803614362418702E-2</v>
      </c>
      <c r="F117" s="19"/>
      <c r="G117" s="18">
        <v>2.8397791121569999E-2</v>
      </c>
      <c r="H117" s="18">
        <v>1.6821167975958399E-2</v>
      </c>
      <c r="I117" s="18">
        <v>4.7556275094239403E-2</v>
      </c>
      <c r="J117" s="19"/>
      <c r="K117" s="18">
        <v>1.5917380929056601E-2</v>
      </c>
      <c r="L117" s="18">
        <v>7.0734989485975999E-3</v>
      </c>
      <c r="M117" s="18">
        <v>3.54241383420658E-2</v>
      </c>
      <c r="N117" s="19"/>
    </row>
    <row r="118" spans="1:14" x14ac:dyDescent="0.25">
      <c r="A118" s="17" t="s">
        <v>494</v>
      </c>
      <c r="B118" s="17" t="s">
        <v>530</v>
      </c>
      <c r="C118" s="18">
        <v>0.346953239721768</v>
      </c>
      <c r="D118" s="18">
        <v>0.31374850816184402</v>
      </c>
      <c r="E118" s="18">
        <v>0.381717419170158</v>
      </c>
      <c r="F118" s="19"/>
      <c r="G118" s="18">
        <v>0.43395253093292402</v>
      </c>
      <c r="H118" s="18">
        <v>0.385824553712524</v>
      </c>
      <c r="I118" s="18">
        <v>0.48335922534594</v>
      </c>
      <c r="J118" s="19"/>
      <c r="K118" s="18">
        <v>0.256706298593677</v>
      </c>
      <c r="L118" s="18">
        <v>0.21828299500537701</v>
      </c>
      <c r="M118" s="18">
        <v>0.29930347699342502</v>
      </c>
      <c r="N118" s="19"/>
    </row>
    <row r="119" spans="1:14" x14ac:dyDescent="0.25">
      <c r="A119" s="17" t="s">
        <v>494</v>
      </c>
      <c r="B119" s="17" t="s">
        <v>531</v>
      </c>
      <c r="C119" s="18">
        <v>0.50135847216598495</v>
      </c>
      <c r="D119" s="18">
        <v>0.46601688941012398</v>
      </c>
      <c r="E119" s="18">
        <v>0.53668648588090095</v>
      </c>
      <c r="F119" s="19"/>
      <c r="G119" s="18">
        <v>0.388041722815885</v>
      </c>
      <c r="H119" s="18">
        <v>0.34590802580284402</v>
      </c>
      <c r="I119" s="18">
        <v>0.43191863747829601</v>
      </c>
      <c r="J119" s="19"/>
      <c r="K119" s="18">
        <v>0.61890529197402699</v>
      </c>
      <c r="L119" s="18">
        <v>0.56883329267289195</v>
      </c>
      <c r="M119" s="18">
        <v>0.66657085837991403</v>
      </c>
      <c r="N119" s="19"/>
    </row>
    <row r="120" spans="1:14" x14ac:dyDescent="0.25">
      <c r="A120" s="17" t="s">
        <v>494</v>
      </c>
      <c r="B120" s="17" t="s">
        <v>532</v>
      </c>
      <c r="C120" s="18">
        <v>4.5251080318228797E-2</v>
      </c>
      <c r="D120" s="18">
        <v>3.2907190735604899E-2</v>
      </c>
      <c r="E120" s="18">
        <v>6.1928804864728002E-2</v>
      </c>
      <c r="F120" s="19"/>
      <c r="G120" s="18">
        <v>3.8565343954758101E-2</v>
      </c>
      <c r="H120" s="18">
        <v>2.3533104231077798E-2</v>
      </c>
      <c r="I120" s="18">
        <v>6.2584300348049501E-2</v>
      </c>
      <c r="J120" s="19"/>
      <c r="K120" s="18">
        <v>5.2186392636206898E-2</v>
      </c>
      <c r="L120" s="18">
        <v>3.4780054944154599E-2</v>
      </c>
      <c r="M120" s="18">
        <v>7.7603670985671294E-2</v>
      </c>
      <c r="N120" s="19"/>
    </row>
    <row r="121" spans="1:14" x14ac:dyDescent="0.25">
      <c r="A121" s="17" t="s">
        <v>494</v>
      </c>
      <c r="B121" s="17" t="s">
        <v>533</v>
      </c>
      <c r="C121" s="18">
        <v>8.3274721584052205E-2</v>
      </c>
      <c r="D121" s="18">
        <v>6.8784494406971597E-2</v>
      </c>
      <c r="E121" s="18">
        <v>0.100488077605005</v>
      </c>
      <c r="F121" s="19"/>
      <c r="G121" s="18">
        <v>0.10975453202115899</v>
      </c>
      <c r="H121" s="18">
        <v>8.4951181281486501E-2</v>
      </c>
      <c r="I121" s="18">
        <v>0.14068634228666799</v>
      </c>
      <c r="J121" s="19"/>
      <c r="K121" s="18">
        <v>5.5806430057394399E-2</v>
      </c>
      <c r="L121" s="18">
        <v>3.8190533877940198E-2</v>
      </c>
      <c r="M121" s="18">
        <v>8.0864732461887107E-2</v>
      </c>
      <c r="N121" s="19"/>
    </row>
    <row r="122" spans="1:14" x14ac:dyDescent="0.25">
      <c r="A122" s="17" t="s">
        <v>494</v>
      </c>
      <c r="B122" s="17" t="s">
        <v>519</v>
      </c>
      <c r="C122" s="18">
        <v>8.9056206138160001E-4</v>
      </c>
      <c r="D122" s="18">
        <v>3.7738231026170001E-4</v>
      </c>
      <c r="E122" s="18">
        <v>2.1001183187531001E-3</v>
      </c>
      <c r="F122" s="19"/>
      <c r="G122" s="18">
        <v>1.2880791537038E-3</v>
      </c>
      <c r="H122" s="18">
        <v>4.850886761308E-4</v>
      </c>
      <c r="I122" s="18">
        <v>3.4157556362221998E-3</v>
      </c>
      <c r="J122" s="19"/>
      <c r="K122" s="18">
        <v>4.7820580963760001E-4</v>
      </c>
      <c r="L122" s="18">
        <v>6.6431262929668897E-5</v>
      </c>
      <c r="M122" s="18">
        <v>3.4336026725844998E-3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COS_VDC'!A1" display="◄ ANTERIOR"/>
    <hyperlink ref="A2" location="'Índice'!A1" display="ÍNDICE"/>
    <hyperlink ref="A3" location="'P_INSEG_OSCURO_1_ET'!A1" display="SIGUIENTE ►"/>
  </hyperlinks>
  <pageMargins left="0.75" right="0.75" top="1" bottom="1" header="0.5" footer="0.5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528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529</v>
      </c>
      <c r="C5" s="18">
        <v>0.20475958847960099</v>
      </c>
      <c r="D5" s="18">
        <v>0.19913313773571301</v>
      </c>
      <c r="E5" s="18">
        <v>0.21050322766517701</v>
      </c>
      <c r="F5" s="19"/>
      <c r="G5" s="18">
        <v>0.192134735831441</v>
      </c>
      <c r="H5" s="18">
        <v>0.18168547661699799</v>
      </c>
      <c r="I5" s="18">
        <v>0.20303585348064701</v>
      </c>
      <c r="J5" s="19"/>
      <c r="K5" s="18">
        <v>0.219892778352901</v>
      </c>
      <c r="L5" s="18">
        <v>0.212262425368719</v>
      </c>
      <c r="M5" s="18">
        <v>0.22771813271439301</v>
      </c>
      <c r="N5" s="19"/>
      <c r="O5" s="18">
        <v>0.18453868059192299</v>
      </c>
      <c r="P5" s="18">
        <v>0.175657592051053</v>
      </c>
      <c r="Q5" s="18">
        <v>0.19376324596360001</v>
      </c>
      <c r="R5" s="19"/>
    </row>
    <row r="6" spans="1:18" x14ac:dyDescent="0.25">
      <c r="A6" s="17" t="s">
        <v>478</v>
      </c>
      <c r="B6" s="17" t="s">
        <v>530</v>
      </c>
      <c r="C6" s="18">
        <v>0.45067749929512302</v>
      </c>
      <c r="D6" s="18">
        <v>0.444531090569944</v>
      </c>
      <c r="E6" s="18">
        <v>0.45683899803349998</v>
      </c>
      <c r="F6" s="19"/>
      <c r="G6" s="18">
        <v>0.45764251733893202</v>
      </c>
      <c r="H6" s="18">
        <v>0.44500074004269102</v>
      </c>
      <c r="I6" s="18">
        <v>0.470339077196686</v>
      </c>
      <c r="J6" s="19"/>
      <c r="K6" s="18">
        <v>0.47727379413447601</v>
      </c>
      <c r="L6" s="18">
        <v>0.46892089546550297</v>
      </c>
      <c r="M6" s="18">
        <v>0.48563942346288802</v>
      </c>
      <c r="N6" s="19"/>
      <c r="O6" s="18">
        <v>0.38383516495138198</v>
      </c>
      <c r="P6" s="18">
        <v>0.37317928245661203</v>
      </c>
      <c r="Q6" s="18">
        <v>0.394603770277695</v>
      </c>
      <c r="R6" s="19"/>
    </row>
    <row r="7" spans="1:18" x14ac:dyDescent="0.25">
      <c r="A7" s="17" t="s">
        <v>478</v>
      </c>
      <c r="B7" s="17" t="s">
        <v>531</v>
      </c>
      <c r="C7" s="18">
        <v>0.238499938188099</v>
      </c>
      <c r="D7" s="18">
        <v>0.23324688827332199</v>
      </c>
      <c r="E7" s="18">
        <v>0.24383367192003699</v>
      </c>
      <c r="F7" s="19"/>
      <c r="G7" s="18">
        <v>0.29347739657053501</v>
      </c>
      <c r="H7" s="18">
        <v>0.28218082508283798</v>
      </c>
      <c r="I7" s="18">
        <v>0.30503402881180303</v>
      </c>
      <c r="J7" s="19"/>
      <c r="K7" s="18">
        <v>0.238650567587566</v>
      </c>
      <c r="L7" s="18">
        <v>0.231705230046375</v>
      </c>
      <c r="M7" s="18">
        <v>0.24573750305478301</v>
      </c>
      <c r="N7" s="19"/>
      <c r="O7" s="18">
        <v>0.17912888857630599</v>
      </c>
      <c r="P7" s="18">
        <v>0.171026096918409</v>
      </c>
      <c r="Q7" s="18">
        <v>0.18752872755822</v>
      </c>
      <c r="R7" s="19"/>
    </row>
    <row r="8" spans="1:18" x14ac:dyDescent="0.25">
      <c r="A8" s="17" t="s">
        <v>478</v>
      </c>
      <c r="B8" s="17" t="s">
        <v>532</v>
      </c>
      <c r="C8" s="18">
        <v>1.5841788330307801E-2</v>
      </c>
      <c r="D8" s="18">
        <v>1.4445923286780101E-2</v>
      </c>
      <c r="E8" s="18">
        <v>1.7370154315979099E-2</v>
      </c>
      <c r="F8" s="19"/>
      <c r="G8" s="18">
        <v>2.94701394356752E-2</v>
      </c>
      <c r="H8" s="18">
        <v>2.5609324335445501E-2</v>
      </c>
      <c r="I8" s="18">
        <v>3.3892758248395501E-2</v>
      </c>
      <c r="J8" s="19"/>
      <c r="K8" s="18">
        <v>1.3444466447963E-2</v>
      </c>
      <c r="L8" s="18">
        <v>1.1757502483878701E-2</v>
      </c>
      <c r="M8" s="18">
        <v>1.53697112184589E-2</v>
      </c>
      <c r="N8" s="19"/>
      <c r="O8" s="18">
        <v>6.5585080859372003E-3</v>
      </c>
      <c r="P8" s="18">
        <v>4.9233738821903997E-3</v>
      </c>
      <c r="Q8" s="18">
        <v>8.7319321220775004E-3</v>
      </c>
      <c r="R8" s="19"/>
    </row>
    <row r="9" spans="1:18" x14ac:dyDescent="0.25">
      <c r="A9" s="17" t="s">
        <v>478</v>
      </c>
      <c r="B9" s="17" t="s">
        <v>533</v>
      </c>
      <c r="C9" s="18">
        <v>8.8333358957047498E-2</v>
      </c>
      <c r="D9" s="18">
        <v>8.4816370621363296E-2</v>
      </c>
      <c r="E9" s="18">
        <v>9.1981525110016102E-2</v>
      </c>
      <c r="F9" s="19"/>
      <c r="G9" s="18">
        <v>2.7018407754191301E-2</v>
      </c>
      <c r="H9" s="18">
        <v>2.31156994984975E-2</v>
      </c>
      <c r="I9" s="18">
        <v>3.15587381751345E-2</v>
      </c>
      <c r="J9" s="19"/>
      <c r="K9" s="18">
        <v>4.9385909974579902E-2</v>
      </c>
      <c r="L9" s="18">
        <v>4.5856002962594303E-2</v>
      </c>
      <c r="M9" s="18">
        <v>5.3172399769415297E-2</v>
      </c>
      <c r="N9" s="19"/>
      <c r="O9" s="18">
        <v>0.241104642983656</v>
      </c>
      <c r="P9" s="18">
        <v>0.23125767694199301</v>
      </c>
      <c r="Q9" s="18">
        <v>0.251233866454044</v>
      </c>
      <c r="R9" s="19"/>
    </row>
    <row r="10" spans="1:18" x14ac:dyDescent="0.25">
      <c r="A10" s="17" t="s">
        <v>478</v>
      </c>
      <c r="B10" s="17" t="s">
        <v>519</v>
      </c>
      <c r="C10" s="18">
        <v>1.8110817342788001E-3</v>
      </c>
      <c r="D10" s="18">
        <v>1.3244920985026E-3</v>
      </c>
      <c r="E10" s="18">
        <v>2.4759906347859E-3</v>
      </c>
      <c r="F10" s="19"/>
      <c r="G10" s="18">
        <v>2.029944803411E-4</v>
      </c>
      <c r="H10" s="18">
        <v>8.4845418494744397E-5</v>
      </c>
      <c r="I10" s="18">
        <v>4.8558874213810001E-4</v>
      </c>
      <c r="J10" s="19"/>
      <c r="K10" s="18">
        <v>1.2937528890472E-3</v>
      </c>
      <c r="L10" s="18">
        <v>7.7381153696270001E-4</v>
      </c>
      <c r="M10" s="18">
        <v>2.1622985076750999E-3</v>
      </c>
      <c r="N10" s="19"/>
      <c r="O10" s="18">
        <v>4.6925322498326998E-3</v>
      </c>
      <c r="P10" s="18">
        <v>3.3228494661167998E-3</v>
      </c>
      <c r="Q10" s="18">
        <v>6.6230482820602999E-3</v>
      </c>
      <c r="R10" s="19"/>
    </row>
    <row r="11" spans="1:18" x14ac:dyDescent="0.25">
      <c r="A11" s="17" t="s">
        <v>478</v>
      </c>
      <c r="B11" s="17" t="s">
        <v>520</v>
      </c>
      <c r="C11" s="18">
        <v>7.6745015538298294E-5</v>
      </c>
      <c r="D11" s="18">
        <v>3.5093164266565002E-5</v>
      </c>
      <c r="E11" s="18">
        <v>1.6782488462810001E-4</v>
      </c>
      <c r="F11" s="19"/>
      <c r="G11" s="18">
        <v>5.3808588886452199E-5</v>
      </c>
      <c r="H11" s="18">
        <v>7.5745523444569703E-6</v>
      </c>
      <c r="I11" s="18">
        <v>3.8214104817370001E-4</v>
      </c>
      <c r="J11" s="19"/>
      <c r="K11" s="18">
        <v>5.8730613468597599E-5</v>
      </c>
      <c r="L11" s="18">
        <v>1.4582930905817501E-5</v>
      </c>
      <c r="M11" s="18">
        <v>2.3649731569420001E-4</v>
      </c>
      <c r="N11" s="19"/>
      <c r="O11" s="18">
        <v>1.4158256096049999E-4</v>
      </c>
      <c r="P11" s="18">
        <v>5.1091591865249501E-5</v>
      </c>
      <c r="Q11" s="18">
        <v>3.9228390445980002E-4</v>
      </c>
      <c r="R11" s="19"/>
    </row>
    <row r="12" spans="1:18" x14ac:dyDescent="0.25">
      <c r="A12" s="20" t="s">
        <v>479</v>
      </c>
      <c r="B12" s="20" t="s">
        <v>529</v>
      </c>
      <c r="C12" s="21">
        <v>0.21484669654438701</v>
      </c>
      <c r="D12" s="21">
        <v>0.18825917139974899</v>
      </c>
      <c r="E12" s="21">
        <v>0.24406017131442201</v>
      </c>
      <c r="F12" s="22"/>
      <c r="G12" s="21">
        <v>0.19554978052113201</v>
      </c>
      <c r="H12" s="21">
        <v>0.15066387903307099</v>
      </c>
      <c r="I12" s="21">
        <v>0.249873963746292</v>
      </c>
      <c r="J12" s="22"/>
      <c r="K12" s="21">
        <v>0.236233457182559</v>
      </c>
      <c r="L12" s="21">
        <v>0.20067222366607901</v>
      </c>
      <c r="M12" s="21">
        <v>0.27592117937975602</v>
      </c>
      <c r="N12" s="22"/>
      <c r="O12" s="21">
        <v>0.19105189110132201</v>
      </c>
      <c r="P12" s="21">
        <v>0.14944584037990399</v>
      </c>
      <c r="Q12" s="21">
        <v>0.24095966448103101</v>
      </c>
      <c r="R12" s="22"/>
    </row>
    <row r="13" spans="1:18" x14ac:dyDescent="0.25">
      <c r="A13" s="20" t="s">
        <v>479</v>
      </c>
      <c r="B13" s="20" t="s">
        <v>530</v>
      </c>
      <c r="C13" s="21">
        <v>0.486840373296684</v>
      </c>
      <c r="D13" s="21">
        <v>0.45668636382674999</v>
      </c>
      <c r="E13" s="21">
        <v>0.51709047902141003</v>
      </c>
      <c r="F13" s="22"/>
      <c r="G13" s="21">
        <v>0.52845081883960199</v>
      </c>
      <c r="H13" s="21">
        <v>0.470429003957264</v>
      </c>
      <c r="I13" s="21">
        <v>0.58571395201649301</v>
      </c>
      <c r="J13" s="22"/>
      <c r="K13" s="21">
        <v>0.49842988318019099</v>
      </c>
      <c r="L13" s="21">
        <v>0.45433400415375202</v>
      </c>
      <c r="M13" s="21">
        <v>0.54255020004920895</v>
      </c>
      <c r="N13" s="22"/>
      <c r="O13" s="21">
        <v>0.41382051104336798</v>
      </c>
      <c r="P13" s="21">
        <v>0.36196502848434098</v>
      </c>
      <c r="Q13" s="21">
        <v>0.467659733550435</v>
      </c>
      <c r="R13" s="22"/>
    </row>
    <row r="14" spans="1:18" x14ac:dyDescent="0.25">
      <c r="A14" s="20" t="s">
        <v>479</v>
      </c>
      <c r="B14" s="20" t="s">
        <v>531</v>
      </c>
      <c r="C14" s="21">
        <v>0.20369583368642899</v>
      </c>
      <c r="D14" s="21">
        <v>0.17850549041814301</v>
      </c>
      <c r="E14" s="21">
        <v>0.23143949218174001</v>
      </c>
      <c r="F14" s="22"/>
      <c r="G14" s="21">
        <v>0.22925666312963799</v>
      </c>
      <c r="H14" s="21">
        <v>0.18222911430637501</v>
      </c>
      <c r="I14" s="21">
        <v>0.28420275278523699</v>
      </c>
      <c r="J14" s="22"/>
      <c r="K14" s="21">
        <v>0.208642842448651</v>
      </c>
      <c r="L14" s="21">
        <v>0.17320098664802</v>
      </c>
      <c r="M14" s="21">
        <v>0.249151634082524</v>
      </c>
      <c r="N14" s="22"/>
      <c r="O14" s="21">
        <v>0.16352080046137399</v>
      </c>
      <c r="P14" s="21">
        <v>0.12713107024161199</v>
      </c>
      <c r="Q14" s="21">
        <v>0.20784637805915701</v>
      </c>
      <c r="R14" s="22"/>
    </row>
    <row r="15" spans="1:18" x14ac:dyDescent="0.25">
      <c r="A15" s="20" t="s">
        <v>479</v>
      </c>
      <c r="B15" s="20" t="s">
        <v>532</v>
      </c>
      <c r="C15" s="21">
        <v>1.37662025330036E-2</v>
      </c>
      <c r="D15" s="21">
        <v>8.4947887924352993E-3</v>
      </c>
      <c r="E15" s="21">
        <v>2.2235416295668799E-2</v>
      </c>
      <c r="F15" s="22"/>
      <c r="G15" s="21">
        <v>2.2590652699911201E-2</v>
      </c>
      <c r="H15" s="21">
        <v>1.04098822752564E-2</v>
      </c>
      <c r="I15" s="21">
        <v>4.83282734817298E-2</v>
      </c>
      <c r="J15" s="22"/>
      <c r="K15" s="21">
        <v>9.7301665119128994E-3</v>
      </c>
      <c r="L15" s="21">
        <v>3.8642436193221E-3</v>
      </c>
      <c r="M15" s="21">
        <v>2.4283491494914398E-2</v>
      </c>
      <c r="N15" s="22"/>
      <c r="O15" s="21">
        <v>1.22717832682122E-2</v>
      </c>
      <c r="P15" s="21">
        <v>5.0107014682761004E-3</v>
      </c>
      <c r="Q15" s="21">
        <v>2.9740496753671301E-2</v>
      </c>
      <c r="R15" s="22"/>
    </row>
    <row r="16" spans="1:18" x14ac:dyDescent="0.25">
      <c r="A16" s="20" t="s">
        <v>479</v>
      </c>
      <c r="B16" s="20" t="s">
        <v>533</v>
      </c>
      <c r="C16" s="21">
        <v>7.6489909943238399E-2</v>
      </c>
      <c r="D16" s="21">
        <v>6.2362611730246501E-2</v>
      </c>
      <c r="E16" s="21">
        <v>9.3498405268365295E-2</v>
      </c>
      <c r="F16" s="22"/>
      <c r="G16" s="21">
        <v>2.0720935643800901E-2</v>
      </c>
      <c r="H16" s="21">
        <v>8.7270571457797996E-3</v>
      </c>
      <c r="I16" s="21">
        <v>4.8393667847270998E-2</v>
      </c>
      <c r="J16" s="24" t="s">
        <v>501</v>
      </c>
      <c r="K16" s="21">
        <v>4.3014976263185102E-2</v>
      </c>
      <c r="L16" s="21">
        <v>2.96357001632588E-2</v>
      </c>
      <c r="M16" s="21">
        <v>6.2048205949247801E-2</v>
      </c>
      <c r="N16" s="22"/>
      <c r="O16" s="21">
        <v>0.21301196650892601</v>
      </c>
      <c r="P16" s="21">
        <v>0.17340165793552201</v>
      </c>
      <c r="Q16" s="21">
        <v>0.25883717813588197</v>
      </c>
      <c r="R16" s="22"/>
    </row>
    <row r="17" spans="1:18" x14ac:dyDescent="0.25">
      <c r="A17" s="20" t="s">
        <v>479</v>
      </c>
      <c r="B17" s="20" t="s">
        <v>519</v>
      </c>
      <c r="C17" s="21">
        <v>2.5728619961699999E-3</v>
      </c>
      <c r="D17" s="21">
        <v>5.5857849980249996E-4</v>
      </c>
      <c r="E17" s="21">
        <v>1.17653226605695E-2</v>
      </c>
      <c r="F17" s="22"/>
      <c r="G17" s="21">
        <v>0</v>
      </c>
      <c r="H17" s="22"/>
      <c r="I17" s="22"/>
      <c r="J17" s="22"/>
      <c r="K17" s="21">
        <v>3.9486744135027998E-3</v>
      </c>
      <c r="L17" s="21">
        <v>5.6385610703420003E-4</v>
      </c>
      <c r="M17" s="21">
        <v>2.7101511146605601E-2</v>
      </c>
      <c r="N17" s="24" t="s">
        <v>501</v>
      </c>
      <c r="O17" s="21">
        <v>2.5796906935376999E-3</v>
      </c>
      <c r="P17" s="21">
        <v>6.4202326355889999E-4</v>
      </c>
      <c r="Q17" s="21">
        <v>1.0305060077839099E-2</v>
      </c>
      <c r="R17" s="22"/>
    </row>
    <row r="18" spans="1:18" x14ac:dyDescent="0.25">
      <c r="A18" s="20" t="s">
        <v>479</v>
      </c>
      <c r="B18" s="20" t="s">
        <v>520</v>
      </c>
      <c r="C18" s="21">
        <v>1.7881220000868E-3</v>
      </c>
      <c r="D18" s="21">
        <v>5.2224483016420002E-4</v>
      </c>
      <c r="E18" s="21">
        <v>6.1036399884329996E-3</v>
      </c>
      <c r="F18" s="22"/>
      <c r="G18" s="21">
        <v>3.4311491659147998E-3</v>
      </c>
      <c r="H18" s="21">
        <v>4.718022888505E-4</v>
      </c>
      <c r="I18" s="21">
        <v>2.4497841621425299E-2</v>
      </c>
      <c r="J18" s="24" t="s">
        <v>501</v>
      </c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529</v>
      </c>
      <c r="C19" s="18">
        <v>0.23975625001601999</v>
      </c>
      <c r="D19" s="18">
        <v>0.208540997902641</v>
      </c>
      <c r="E19" s="18">
        <v>0.274026196629714</v>
      </c>
      <c r="F19" s="19"/>
      <c r="G19" s="18">
        <v>0.149644510184298</v>
      </c>
      <c r="H19" s="18">
        <v>0.107887914820473</v>
      </c>
      <c r="I19" s="18">
        <v>0.203869188354067</v>
      </c>
      <c r="J19" s="19"/>
      <c r="K19" s="18">
        <v>0.28355808501777502</v>
      </c>
      <c r="L19" s="18">
        <v>0.24033658576835201</v>
      </c>
      <c r="M19" s="18">
        <v>0.33116397063612801</v>
      </c>
      <c r="N19" s="19"/>
      <c r="O19" s="18">
        <v>0.251421036987451</v>
      </c>
      <c r="P19" s="18">
        <v>0.19118096216147101</v>
      </c>
      <c r="Q19" s="18">
        <v>0.32306085640687199</v>
      </c>
      <c r="R19" s="19"/>
    </row>
    <row r="20" spans="1:18" x14ac:dyDescent="0.25">
      <c r="A20" s="17" t="s">
        <v>480</v>
      </c>
      <c r="B20" s="17" t="s">
        <v>530</v>
      </c>
      <c r="C20" s="18">
        <v>0.51092606777728899</v>
      </c>
      <c r="D20" s="18">
        <v>0.47489026579124</v>
      </c>
      <c r="E20" s="18">
        <v>0.54684866538228205</v>
      </c>
      <c r="F20" s="19"/>
      <c r="G20" s="18">
        <v>0.54883621181403897</v>
      </c>
      <c r="H20" s="18">
        <v>0.47507476460975101</v>
      </c>
      <c r="I20" s="18">
        <v>0.62051221665776701</v>
      </c>
      <c r="J20" s="19"/>
      <c r="K20" s="18">
        <v>0.483970037912762</v>
      </c>
      <c r="L20" s="18">
        <v>0.44173186075786502</v>
      </c>
      <c r="M20" s="18">
        <v>0.52643848681854599</v>
      </c>
      <c r="N20" s="19"/>
      <c r="O20" s="18">
        <v>0.53211893773466701</v>
      </c>
      <c r="P20" s="18">
        <v>0.45726017923258699</v>
      </c>
      <c r="Q20" s="18">
        <v>0.60555921397749501</v>
      </c>
      <c r="R20" s="19"/>
    </row>
    <row r="21" spans="1:18" x14ac:dyDescent="0.25">
      <c r="A21" s="17" t="s">
        <v>480</v>
      </c>
      <c r="B21" s="17" t="s">
        <v>531</v>
      </c>
      <c r="C21" s="18">
        <v>0.215916517518633</v>
      </c>
      <c r="D21" s="18">
        <v>0.18608633979732001</v>
      </c>
      <c r="E21" s="18">
        <v>0.24906526346736299</v>
      </c>
      <c r="F21" s="19"/>
      <c r="G21" s="18">
        <v>0.25964624401344999</v>
      </c>
      <c r="H21" s="18">
        <v>0.20070905418336701</v>
      </c>
      <c r="I21" s="18">
        <v>0.32877133494501598</v>
      </c>
      <c r="J21" s="19"/>
      <c r="K21" s="18">
        <v>0.20786088926594901</v>
      </c>
      <c r="L21" s="18">
        <v>0.17124650461830301</v>
      </c>
      <c r="M21" s="18">
        <v>0.249942825868676</v>
      </c>
      <c r="N21" s="19"/>
      <c r="O21" s="18">
        <v>0.16985715867623299</v>
      </c>
      <c r="P21" s="18">
        <v>0.122707962766218</v>
      </c>
      <c r="Q21" s="18">
        <v>0.230365739213931</v>
      </c>
      <c r="R21" s="19"/>
    </row>
    <row r="22" spans="1:18" x14ac:dyDescent="0.25">
      <c r="A22" s="17" t="s">
        <v>480</v>
      </c>
      <c r="B22" s="17" t="s">
        <v>532</v>
      </c>
      <c r="C22" s="18">
        <v>1.8040454637399402E-2</v>
      </c>
      <c r="D22" s="18">
        <v>1.0888777601626799E-2</v>
      </c>
      <c r="E22" s="18">
        <v>2.97480358386185E-2</v>
      </c>
      <c r="F22" s="19"/>
      <c r="G22" s="18">
        <v>3.1201577181610499E-2</v>
      </c>
      <c r="H22" s="18">
        <v>1.4132592924968801E-2</v>
      </c>
      <c r="I22" s="18">
        <v>6.7475072171975903E-2</v>
      </c>
      <c r="J22" s="24" t="s">
        <v>501</v>
      </c>
      <c r="K22" s="18">
        <v>1.6981259785217001E-2</v>
      </c>
      <c r="L22" s="18">
        <v>8.9384680922691001E-3</v>
      </c>
      <c r="M22" s="18">
        <v>3.20270518512197E-2</v>
      </c>
      <c r="N22" s="19"/>
      <c r="O22" s="18">
        <v>0</v>
      </c>
      <c r="P22" s="19"/>
      <c r="Q22" s="19"/>
      <c r="R22" s="19"/>
    </row>
    <row r="23" spans="1:18" x14ac:dyDescent="0.25">
      <c r="A23" s="17" t="s">
        <v>480</v>
      </c>
      <c r="B23" s="17" t="s">
        <v>533</v>
      </c>
      <c r="C23" s="18">
        <v>1.52388910102769E-2</v>
      </c>
      <c r="D23" s="18">
        <v>7.5774565308894997E-3</v>
      </c>
      <c r="E23" s="18">
        <v>3.0409309088100502E-2</v>
      </c>
      <c r="F23" s="19"/>
      <c r="G23" s="18">
        <v>1.06714568066024E-2</v>
      </c>
      <c r="H23" s="18">
        <v>2.6383206181078999E-3</v>
      </c>
      <c r="I23" s="18">
        <v>4.2130609780212401E-2</v>
      </c>
      <c r="J23" s="24" t="s">
        <v>501</v>
      </c>
      <c r="K23" s="18">
        <v>7.6297280182968004E-3</v>
      </c>
      <c r="L23" s="18">
        <v>2.6075122889099999E-3</v>
      </c>
      <c r="M23" s="18">
        <v>2.2110578158107099E-2</v>
      </c>
      <c r="N23" s="19"/>
      <c r="O23" s="18">
        <v>4.5911253792220198E-2</v>
      </c>
      <c r="P23" s="18">
        <v>2.3648503321393899E-2</v>
      </c>
      <c r="Q23" s="18">
        <v>8.7259114377450195E-2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1.2181904038220001E-4</v>
      </c>
      <c r="D24" s="18">
        <v>1.67871687906305E-5</v>
      </c>
      <c r="E24" s="18">
        <v>8.8342072411759997E-4</v>
      </c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6.9161280942889997E-4</v>
      </c>
      <c r="P24" s="18">
        <v>9.4341479940157004E-5</v>
      </c>
      <c r="Q24" s="18">
        <v>5.0510785061232003E-3</v>
      </c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529</v>
      </c>
      <c r="C26" s="21">
        <v>0.16780004926467301</v>
      </c>
      <c r="D26" s="21">
        <v>0.13924985381567301</v>
      </c>
      <c r="E26" s="21">
        <v>0.20083803359407901</v>
      </c>
      <c r="F26" s="22"/>
      <c r="G26" s="21">
        <v>0.15861792877384501</v>
      </c>
      <c r="H26" s="21">
        <v>0.107936918542863</v>
      </c>
      <c r="I26" s="21">
        <v>0.22703928678389501</v>
      </c>
      <c r="J26" s="22"/>
      <c r="K26" s="21">
        <v>0.18697603753725001</v>
      </c>
      <c r="L26" s="21">
        <v>0.15084712745995099</v>
      </c>
      <c r="M26" s="21">
        <v>0.229420206824653</v>
      </c>
      <c r="N26" s="22"/>
      <c r="O26" s="21">
        <v>0.12203734896007901</v>
      </c>
      <c r="P26" s="21">
        <v>8.3355269928773498E-2</v>
      </c>
      <c r="Q26" s="21">
        <v>0.1752385944191</v>
      </c>
      <c r="R26" s="22"/>
    </row>
    <row r="27" spans="1:18" x14ac:dyDescent="0.25">
      <c r="A27" s="20" t="s">
        <v>481</v>
      </c>
      <c r="B27" s="20" t="s">
        <v>530</v>
      </c>
      <c r="C27" s="21">
        <v>0.53477186689635603</v>
      </c>
      <c r="D27" s="21">
        <v>0.49426998869032801</v>
      </c>
      <c r="E27" s="21">
        <v>0.57482034185216702</v>
      </c>
      <c r="F27" s="22"/>
      <c r="G27" s="21">
        <v>0.50648690453766798</v>
      </c>
      <c r="H27" s="21">
        <v>0.43060329507874301</v>
      </c>
      <c r="I27" s="21">
        <v>0.58207280676656004</v>
      </c>
      <c r="J27" s="22"/>
      <c r="K27" s="21">
        <v>0.56523157323556905</v>
      </c>
      <c r="L27" s="21">
        <v>0.51786507162267503</v>
      </c>
      <c r="M27" s="21">
        <v>0.61143619774658897</v>
      </c>
      <c r="N27" s="22"/>
      <c r="O27" s="21">
        <v>0.48411619849660797</v>
      </c>
      <c r="P27" s="21">
        <v>0.42168159062501698</v>
      </c>
      <c r="Q27" s="21">
        <v>0.54705060663274796</v>
      </c>
      <c r="R27" s="22"/>
    </row>
    <row r="28" spans="1:18" x14ac:dyDescent="0.25">
      <c r="A28" s="20" t="s">
        <v>481</v>
      </c>
      <c r="B28" s="20" t="s">
        <v>531</v>
      </c>
      <c r="C28" s="21">
        <v>0.23035731149928601</v>
      </c>
      <c r="D28" s="21">
        <v>0.20084899290438901</v>
      </c>
      <c r="E28" s="21">
        <v>0.26277540525953702</v>
      </c>
      <c r="F28" s="22"/>
      <c r="G28" s="21">
        <v>0.295801679209727</v>
      </c>
      <c r="H28" s="21">
        <v>0.23713522393776701</v>
      </c>
      <c r="I28" s="21">
        <v>0.36209301733319299</v>
      </c>
      <c r="J28" s="22"/>
      <c r="K28" s="21">
        <v>0.20640144539715</v>
      </c>
      <c r="L28" s="21">
        <v>0.17021976635790201</v>
      </c>
      <c r="M28" s="21">
        <v>0.247975518167111</v>
      </c>
      <c r="N28" s="22"/>
      <c r="O28" s="21">
        <v>0.20071454892226601</v>
      </c>
      <c r="P28" s="21">
        <v>0.151878160435307</v>
      </c>
      <c r="Q28" s="21">
        <v>0.26043225530750602</v>
      </c>
      <c r="R28" s="22"/>
    </row>
    <row r="29" spans="1:18" x14ac:dyDescent="0.25">
      <c r="A29" s="20" t="s">
        <v>481</v>
      </c>
      <c r="B29" s="20" t="s">
        <v>532</v>
      </c>
      <c r="C29" s="21">
        <v>1.5492731109670701E-2</v>
      </c>
      <c r="D29" s="21">
        <v>9.3459904076534008E-3</v>
      </c>
      <c r="E29" s="21">
        <v>2.5577729187033001E-2</v>
      </c>
      <c r="F29" s="22"/>
      <c r="G29" s="21">
        <v>2.6066808345199002E-2</v>
      </c>
      <c r="H29" s="21">
        <v>1.1542556685300199E-2</v>
      </c>
      <c r="I29" s="21">
        <v>5.77985711819093E-2</v>
      </c>
      <c r="J29" s="24" t="s">
        <v>501</v>
      </c>
      <c r="K29" s="21">
        <v>1.28949051149151E-2</v>
      </c>
      <c r="L29" s="21">
        <v>6.8312377457536997E-3</v>
      </c>
      <c r="M29" s="21">
        <v>2.4209713847903901E-2</v>
      </c>
      <c r="N29" s="22"/>
      <c r="O29" s="21">
        <v>6.6854637328912997E-3</v>
      </c>
      <c r="P29" s="21">
        <v>1.4335921098321E-3</v>
      </c>
      <c r="Q29" s="21">
        <v>3.0587873845146E-2</v>
      </c>
      <c r="R29" s="24" t="s">
        <v>501</v>
      </c>
    </row>
    <row r="30" spans="1:18" x14ac:dyDescent="0.25">
      <c r="A30" s="20" t="s">
        <v>481</v>
      </c>
      <c r="B30" s="20" t="s">
        <v>533</v>
      </c>
      <c r="C30" s="21">
        <v>5.1578041230012799E-2</v>
      </c>
      <c r="D30" s="21">
        <v>3.8863142869253499E-2</v>
      </c>
      <c r="E30" s="21">
        <v>6.8157889458624304E-2</v>
      </c>
      <c r="F30" s="22"/>
      <c r="G30" s="21">
        <v>1.30266791335615E-2</v>
      </c>
      <c r="H30" s="21">
        <v>5.2776942763916E-3</v>
      </c>
      <c r="I30" s="21">
        <v>3.1789522959302402E-2</v>
      </c>
      <c r="J30" s="22"/>
      <c r="K30" s="21">
        <v>2.8496038715115399E-2</v>
      </c>
      <c r="L30" s="21">
        <v>1.54044139872501E-2</v>
      </c>
      <c r="M30" s="21">
        <v>5.2124719759094801E-2</v>
      </c>
      <c r="N30" s="22"/>
      <c r="O30" s="21">
        <v>0.18644643988815601</v>
      </c>
      <c r="P30" s="21">
        <v>0.139742122063789</v>
      </c>
      <c r="Q30" s="21">
        <v>0.24432685447001101</v>
      </c>
      <c r="R30" s="22"/>
    </row>
    <row r="31" spans="1:18" x14ac:dyDescent="0.25">
      <c r="A31" s="20" t="s">
        <v>481</v>
      </c>
      <c r="B31" s="20" t="s">
        <v>519</v>
      </c>
      <c r="C31" s="21">
        <v>0</v>
      </c>
      <c r="D31" s="22"/>
      <c r="E31" s="22"/>
      <c r="F31" s="22"/>
      <c r="G31" s="21">
        <v>0</v>
      </c>
      <c r="H31" s="22"/>
      <c r="I31" s="22"/>
      <c r="J31" s="22"/>
      <c r="K31" s="21">
        <v>0</v>
      </c>
      <c r="L31" s="22"/>
      <c r="M31" s="22"/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529</v>
      </c>
      <c r="C33" s="18">
        <v>0.15640402555608199</v>
      </c>
      <c r="D33" s="18">
        <v>0.127505167952572</v>
      </c>
      <c r="E33" s="18">
        <v>0.19042324506414801</v>
      </c>
      <c r="F33" s="19"/>
      <c r="G33" s="18">
        <v>0.117005962202056</v>
      </c>
      <c r="H33" s="18">
        <v>7.2980182709251704E-2</v>
      </c>
      <c r="I33" s="18">
        <v>0.182365857430272</v>
      </c>
      <c r="J33" s="24" t="s">
        <v>501</v>
      </c>
      <c r="K33" s="18">
        <v>0.176366371549318</v>
      </c>
      <c r="L33" s="18">
        <v>0.14128864666966301</v>
      </c>
      <c r="M33" s="18">
        <v>0.217942545613314</v>
      </c>
      <c r="N33" s="19"/>
      <c r="O33" s="18">
        <v>0.15559813216364601</v>
      </c>
      <c r="P33" s="18">
        <v>0.110014822982392</v>
      </c>
      <c r="Q33" s="18">
        <v>0.21549518492098099</v>
      </c>
      <c r="R33" s="19"/>
    </row>
    <row r="34" spans="1:18" x14ac:dyDescent="0.25">
      <c r="A34" s="17" t="s">
        <v>482</v>
      </c>
      <c r="B34" s="17" t="s">
        <v>530</v>
      </c>
      <c r="C34" s="18">
        <v>0.464315578943642</v>
      </c>
      <c r="D34" s="18">
        <v>0.427735650451044</v>
      </c>
      <c r="E34" s="18">
        <v>0.50128352786082997</v>
      </c>
      <c r="F34" s="19"/>
      <c r="G34" s="18">
        <v>0.49848364129151002</v>
      </c>
      <c r="H34" s="18">
        <v>0.41741559723851301</v>
      </c>
      <c r="I34" s="18">
        <v>0.579631488971734</v>
      </c>
      <c r="J34" s="19"/>
      <c r="K34" s="18">
        <v>0.50052279065995198</v>
      </c>
      <c r="L34" s="18">
        <v>0.45806892770142998</v>
      </c>
      <c r="M34" s="18">
        <v>0.54296911701607298</v>
      </c>
      <c r="N34" s="19"/>
      <c r="O34" s="18">
        <v>0.34418585732482199</v>
      </c>
      <c r="P34" s="18">
        <v>0.27182845600200001</v>
      </c>
      <c r="Q34" s="18">
        <v>0.424573638189918</v>
      </c>
      <c r="R34" s="19"/>
    </row>
    <row r="35" spans="1:18" x14ac:dyDescent="0.25">
      <c r="A35" s="17" t="s">
        <v>482</v>
      </c>
      <c r="B35" s="17" t="s">
        <v>531</v>
      </c>
      <c r="C35" s="18">
        <v>0.25390492282674998</v>
      </c>
      <c r="D35" s="18">
        <v>0.22130134671973001</v>
      </c>
      <c r="E35" s="18">
        <v>0.28952594291792599</v>
      </c>
      <c r="F35" s="19"/>
      <c r="G35" s="18">
        <v>0.31995124695015198</v>
      </c>
      <c r="H35" s="18">
        <v>0.25410817417694698</v>
      </c>
      <c r="I35" s="18">
        <v>0.39384669558855501</v>
      </c>
      <c r="J35" s="19"/>
      <c r="K35" s="18">
        <v>0.25445380615015301</v>
      </c>
      <c r="L35" s="18">
        <v>0.213559653190904</v>
      </c>
      <c r="M35" s="18">
        <v>0.300189656829285</v>
      </c>
      <c r="N35" s="19"/>
      <c r="O35" s="18">
        <v>0.178465353376456</v>
      </c>
      <c r="P35" s="18">
        <v>0.133926222509233</v>
      </c>
      <c r="Q35" s="18">
        <v>0.233817727201862</v>
      </c>
      <c r="R35" s="19"/>
    </row>
    <row r="36" spans="1:18" x14ac:dyDescent="0.25">
      <c r="A36" s="17" t="s">
        <v>482</v>
      </c>
      <c r="B36" s="17" t="s">
        <v>532</v>
      </c>
      <c r="C36" s="18">
        <v>1.1607679968808E-2</v>
      </c>
      <c r="D36" s="18">
        <v>5.9435662630103999E-3</v>
      </c>
      <c r="E36" s="18">
        <v>2.2547161265275398E-2</v>
      </c>
      <c r="F36" s="19"/>
      <c r="G36" s="18">
        <v>3.3953845955689899E-2</v>
      </c>
      <c r="H36" s="18">
        <v>1.50781139519849E-2</v>
      </c>
      <c r="I36" s="18">
        <v>7.4668004076961295E-2</v>
      </c>
      <c r="J36" s="24" t="s">
        <v>501</v>
      </c>
      <c r="K36" s="18">
        <v>1.3801103335513E-3</v>
      </c>
      <c r="L36" s="18">
        <v>1.907414155165E-4</v>
      </c>
      <c r="M36" s="18">
        <v>9.9122677383879001E-3</v>
      </c>
      <c r="N36" s="24" t="s">
        <v>501</v>
      </c>
      <c r="O36" s="18">
        <v>9.5929558549213995E-3</v>
      </c>
      <c r="P36" s="18">
        <v>1.7984137595209999E-3</v>
      </c>
      <c r="Q36" s="18">
        <v>4.9494909757390702E-2</v>
      </c>
      <c r="R36" s="24" t="s">
        <v>501</v>
      </c>
    </row>
    <row r="37" spans="1:18" x14ac:dyDescent="0.25">
      <c r="A37" s="17" t="s">
        <v>482</v>
      </c>
      <c r="B37" s="17" t="s">
        <v>533</v>
      </c>
      <c r="C37" s="18">
        <v>0.113767792704718</v>
      </c>
      <c r="D37" s="18">
        <v>9.1578957129798799E-2</v>
      </c>
      <c r="E37" s="18">
        <v>0.14050129438096001</v>
      </c>
      <c r="F37" s="19"/>
      <c r="G37" s="18">
        <v>3.0605303600592802E-2</v>
      </c>
      <c r="H37" s="18">
        <v>1.33882924065328E-2</v>
      </c>
      <c r="I37" s="18">
        <v>6.84273777887138E-2</v>
      </c>
      <c r="J37" s="24" t="s">
        <v>501</v>
      </c>
      <c r="K37" s="18">
        <v>6.7276921307026102E-2</v>
      </c>
      <c r="L37" s="18">
        <v>4.5347341901091097E-2</v>
      </c>
      <c r="M37" s="18">
        <v>9.8714860097000395E-2</v>
      </c>
      <c r="N37" s="19"/>
      <c r="O37" s="18">
        <v>0.31215770128015502</v>
      </c>
      <c r="P37" s="18">
        <v>0.24658798228735199</v>
      </c>
      <c r="Q37" s="18">
        <v>0.38622489031430601</v>
      </c>
      <c r="R37" s="19"/>
    </row>
    <row r="38" spans="1:18" x14ac:dyDescent="0.25">
      <c r="A38" s="17" t="s">
        <v>482</v>
      </c>
      <c r="B38" s="17" t="s">
        <v>519</v>
      </c>
      <c r="C38" s="18">
        <v>0</v>
      </c>
      <c r="D38" s="19"/>
      <c r="E38" s="19"/>
      <c r="F38" s="19"/>
      <c r="G38" s="18">
        <v>0</v>
      </c>
      <c r="H38" s="19"/>
      <c r="I38" s="19"/>
      <c r="J38" s="19"/>
      <c r="K38" s="18">
        <v>0</v>
      </c>
      <c r="L38" s="19"/>
      <c r="M38" s="19"/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529</v>
      </c>
      <c r="C40" s="21">
        <v>0.14475988751183</v>
      </c>
      <c r="D40" s="21">
        <v>0.12704037522403799</v>
      </c>
      <c r="E40" s="21">
        <v>0.16448521892788001</v>
      </c>
      <c r="F40" s="22"/>
      <c r="G40" s="21">
        <v>0.11557206030513099</v>
      </c>
      <c r="H40" s="21">
        <v>8.7404371518810406E-2</v>
      </c>
      <c r="I40" s="21">
        <v>0.15131221378984699</v>
      </c>
      <c r="J40" s="22"/>
      <c r="K40" s="21">
        <v>0.16411723722559801</v>
      </c>
      <c r="L40" s="21">
        <v>0.13916557055444601</v>
      </c>
      <c r="M40" s="21">
        <v>0.19254197953633301</v>
      </c>
      <c r="N40" s="22"/>
      <c r="O40" s="21">
        <v>0.13581537385613299</v>
      </c>
      <c r="P40" s="21">
        <v>0.108649709489058</v>
      </c>
      <c r="Q40" s="21">
        <v>0.16848934907032601</v>
      </c>
      <c r="R40" s="22"/>
    </row>
    <row r="41" spans="1:18" x14ac:dyDescent="0.25">
      <c r="A41" s="20" t="s">
        <v>483</v>
      </c>
      <c r="B41" s="20" t="s">
        <v>530</v>
      </c>
      <c r="C41" s="21">
        <v>0.46172534174023799</v>
      </c>
      <c r="D41" s="21">
        <v>0.43478711982353802</v>
      </c>
      <c r="E41" s="21">
        <v>0.48888894082124801</v>
      </c>
      <c r="F41" s="22"/>
      <c r="G41" s="21">
        <v>0.44757844660422702</v>
      </c>
      <c r="H41" s="21">
        <v>0.39414770542508398</v>
      </c>
      <c r="I41" s="21">
        <v>0.50224779964726696</v>
      </c>
      <c r="J41" s="22"/>
      <c r="K41" s="21">
        <v>0.51094093375335503</v>
      </c>
      <c r="L41" s="21">
        <v>0.476461241694139</v>
      </c>
      <c r="M41" s="21">
        <v>0.54531683239524997</v>
      </c>
      <c r="N41" s="22"/>
      <c r="O41" s="21">
        <v>0.3747868711033</v>
      </c>
      <c r="P41" s="21">
        <v>0.32191211049472201</v>
      </c>
      <c r="Q41" s="21">
        <v>0.43082847347785203</v>
      </c>
      <c r="R41" s="22"/>
    </row>
    <row r="42" spans="1:18" x14ac:dyDescent="0.25">
      <c r="A42" s="20" t="s">
        <v>483</v>
      </c>
      <c r="B42" s="20" t="s">
        <v>531</v>
      </c>
      <c r="C42" s="21">
        <v>0.263404276860566</v>
      </c>
      <c r="D42" s="21">
        <v>0.24169246522974999</v>
      </c>
      <c r="E42" s="21">
        <v>0.28633005001945999</v>
      </c>
      <c r="F42" s="22"/>
      <c r="G42" s="21">
        <v>0.379358077797322</v>
      </c>
      <c r="H42" s="21">
        <v>0.32648618191143203</v>
      </c>
      <c r="I42" s="21">
        <v>0.43525884227192901</v>
      </c>
      <c r="J42" s="22"/>
      <c r="K42" s="21">
        <v>0.24300888741408</v>
      </c>
      <c r="L42" s="21">
        <v>0.215940807144306</v>
      </c>
      <c r="M42" s="21">
        <v>0.27229161263359603</v>
      </c>
      <c r="N42" s="22"/>
      <c r="O42" s="21">
        <v>0.181762282270512</v>
      </c>
      <c r="P42" s="21">
        <v>0.150041756490391</v>
      </c>
      <c r="Q42" s="21">
        <v>0.21846521942115099</v>
      </c>
      <c r="R42" s="22"/>
    </row>
    <row r="43" spans="1:18" x14ac:dyDescent="0.25">
      <c r="A43" s="20" t="s">
        <v>483</v>
      </c>
      <c r="B43" s="20" t="s">
        <v>532</v>
      </c>
      <c r="C43" s="21">
        <v>1.34728170866065E-2</v>
      </c>
      <c r="D43" s="21">
        <v>8.1016789685883998E-3</v>
      </c>
      <c r="E43" s="21">
        <v>2.23246925266475E-2</v>
      </c>
      <c r="F43" s="22"/>
      <c r="G43" s="21">
        <v>3.2126064956081099E-2</v>
      </c>
      <c r="H43" s="21">
        <v>1.62948713096021E-2</v>
      </c>
      <c r="I43" s="21">
        <v>6.2362894423215597E-2</v>
      </c>
      <c r="J43" s="22"/>
      <c r="K43" s="21">
        <v>6.7681432505146003E-3</v>
      </c>
      <c r="L43" s="21">
        <v>2.5218151061205001E-3</v>
      </c>
      <c r="M43" s="21">
        <v>1.80353192743616E-2</v>
      </c>
      <c r="N43" s="22"/>
      <c r="O43" s="21">
        <v>7.4390474567998001E-3</v>
      </c>
      <c r="P43" s="21">
        <v>3.0704615307458999E-3</v>
      </c>
      <c r="Q43" s="21">
        <v>1.79114902083495E-2</v>
      </c>
      <c r="R43" s="22"/>
    </row>
    <row r="44" spans="1:18" x14ac:dyDescent="0.25">
      <c r="A44" s="20" t="s">
        <v>483</v>
      </c>
      <c r="B44" s="20" t="s">
        <v>533</v>
      </c>
      <c r="C44" s="21">
        <v>0.114317407692406</v>
      </c>
      <c r="D44" s="21">
        <v>9.6409616512416196E-2</v>
      </c>
      <c r="E44" s="21">
        <v>0.13505435113404901</v>
      </c>
      <c r="F44" s="22"/>
      <c r="G44" s="21">
        <v>2.4099940527738201E-2</v>
      </c>
      <c r="H44" s="21">
        <v>1.2117926805480499E-2</v>
      </c>
      <c r="I44" s="21">
        <v>4.7361574056884202E-2</v>
      </c>
      <c r="J44" s="22"/>
      <c r="K44" s="21">
        <v>7.3812282996515904E-2</v>
      </c>
      <c r="L44" s="21">
        <v>5.7389910251102502E-2</v>
      </c>
      <c r="M44" s="21">
        <v>9.4463048614768896E-2</v>
      </c>
      <c r="N44" s="22"/>
      <c r="O44" s="21">
        <v>0.29474182987626502</v>
      </c>
      <c r="P44" s="21">
        <v>0.24833974248225699</v>
      </c>
      <c r="Q44" s="21">
        <v>0.34582511378532099</v>
      </c>
      <c r="R44" s="22"/>
    </row>
    <row r="45" spans="1:18" x14ac:dyDescent="0.25">
      <c r="A45" s="20" t="s">
        <v>483</v>
      </c>
      <c r="B45" s="20" t="s">
        <v>519</v>
      </c>
      <c r="C45" s="21">
        <v>2.3202691083552001E-3</v>
      </c>
      <c r="D45" s="21">
        <v>1.0298383030304E-3</v>
      </c>
      <c r="E45" s="21">
        <v>5.2192161236905999E-3</v>
      </c>
      <c r="F45" s="22"/>
      <c r="G45" s="21">
        <v>1.2654098095019001E-3</v>
      </c>
      <c r="H45" s="21">
        <v>3.1045649293460001E-4</v>
      </c>
      <c r="I45" s="21">
        <v>5.1426553934171004E-3</v>
      </c>
      <c r="J45" s="22"/>
      <c r="K45" s="21">
        <v>1.3525153599365999E-3</v>
      </c>
      <c r="L45" s="21">
        <v>2.9796035160270003E-4</v>
      </c>
      <c r="M45" s="21">
        <v>6.1165642161094998E-3</v>
      </c>
      <c r="N45" s="22"/>
      <c r="O45" s="21">
        <v>5.4545954369897998E-3</v>
      </c>
      <c r="P45" s="21">
        <v>1.7579452766378E-3</v>
      </c>
      <c r="Q45" s="21">
        <v>1.6793876110081901E-2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529</v>
      </c>
      <c r="C47" s="18">
        <v>0.189943213871168</v>
      </c>
      <c r="D47" s="18">
        <v>0.17422978346649201</v>
      </c>
      <c r="E47" s="18">
        <v>0.20671904156336701</v>
      </c>
      <c r="F47" s="19"/>
      <c r="G47" s="18">
        <v>0.16989813979884399</v>
      </c>
      <c r="H47" s="18">
        <v>0.138177868767105</v>
      </c>
      <c r="I47" s="18">
        <v>0.20714989368980999</v>
      </c>
      <c r="J47" s="19"/>
      <c r="K47" s="18">
        <v>0.19326043712415</v>
      </c>
      <c r="L47" s="18">
        <v>0.172149957176577</v>
      </c>
      <c r="M47" s="18">
        <v>0.21628332906814501</v>
      </c>
      <c r="N47" s="19"/>
      <c r="O47" s="18">
        <v>0.20222202614873999</v>
      </c>
      <c r="P47" s="18">
        <v>0.176714082168624</v>
      </c>
      <c r="Q47" s="18">
        <v>0.23038160469900801</v>
      </c>
      <c r="R47" s="19"/>
    </row>
    <row r="48" spans="1:18" x14ac:dyDescent="0.25">
      <c r="A48" s="17" t="s">
        <v>484</v>
      </c>
      <c r="B48" s="17" t="s">
        <v>530</v>
      </c>
      <c r="C48" s="18">
        <v>0.42836899808732898</v>
      </c>
      <c r="D48" s="18">
        <v>0.40961721580181598</v>
      </c>
      <c r="E48" s="18">
        <v>0.447328785107727</v>
      </c>
      <c r="F48" s="19"/>
      <c r="G48" s="18">
        <v>0.47190286420418198</v>
      </c>
      <c r="H48" s="18">
        <v>0.431687885081464</v>
      </c>
      <c r="I48" s="18">
        <v>0.51248585151405102</v>
      </c>
      <c r="J48" s="19"/>
      <c r="K48" s="18">
        <v>0.45213701453407301</v>
      </c>
      <c r="L48" s="18">
        <v>0.42634998225099102</v>
      </c>
      <c r="M48" s="18">
        <v>0.47818360818647698</v>
      </c>
      <c r="N48" s="19"/>
      <c r="O48" s="18">
        <v>0.34915465274255197</v>
      </c>
      <c r="P48" s="18">
        <v>0.32005540507920099</v>
      </c>
      <c r="Q48" s="18">
        <v>0.37942323869349198</v>
      </c>
      <c r="R48" s="19"/>
    </row>
    <row r="49" spans="1:18" x14ac:dyDescent="0.25">
      <c r="A49" s="17" t="s">
        <v>484</v>
      </c>
      <c r="B49" s="17" t="s">
        <v>531</v>
      </c>
      <c r="C49" s="18">
        <v>0.25413587577948799</v>
      </c>
      <c r="D49" s="18">
        <v>0.23669402166411399</v>
      </c>
      <c r="E49" s="18">
        <v>0.27240432692357203</v>
      </c>
      <c r="F49" s="19"/>
      <c r="G49" s="18">
        <v>0.28489530991637302</v>
      </c>
      <c r="H49" s="18">
        <v>0.25072028850035299</v>
      </c>
      <c r="I49" s="18">
        <v>0.32172843762428399</v>
      </c>
      <c r="J49" s="19"/>
      <c r="K49" s="18">
        <v>0.27424692120101202</v>
      </c>
      <c r="L49" s="18">
        <v>0.25180468941267897</v>
      </c>
      <c r="M49" s="18">
        <v>0.29789296176150598</v>
      </c>
      <c r="N49" s="19"/>
      <c r="O49" s="18">
        <v>0.19253761045540799</v>
      </c>
      <c r="P49" s="18">
        <v>0.16709281940467499</v>
      </c>
      <c r="Q49" s="18">
        <v>0.22082980955311499</v>
      </c>
      <c r="R49" s="19"/>
    </row>
    <row r="50" spans="1:18" x14ac:dyDescent="0.25">
      <c r="A50" s="17" t="s">
        <v>484</v>
      </c>
      <c r="B50" s="17" t="s">
        <v>532</v>
      </c>
      <c r="C50" s="18">
        <v>1.9323755556085301E-2</v>
      </c>
      <c r="D50" s="18">
        <v>1.49042348033512E-2</v>
      </c>
      <c r="E50" s="18">
        <v>2.5020501569583398E-2</v>
      </c>
      <c r="F50" s="19"/>
      <c r="G50" s="18">
        <v>4.1028309871526503E-2</v>
      </c>
      <c r="H50" s="18">
        <v>2.7620477130940398E-2</v>
      </c>
      <c r="I50" s="18">
        <v>6.0539500494248097E-2</v>
      </c>
      <c r="J50" s="19"/>
      <c r="K50" s="18">
        <v>1.80962862919198E-2</v>
      </c>
      <c r="L50" s="18">
        <v>1.2802009461675401E-2</v>
      </c>
      <c r="M50" s="18">
        <v>2.5523406790727898E-2</v>
      </c>
      <c r="N50" s="19"/>
      <c r="O50" s="18">
        <v>2.0170430696516998E-3</v>
      </c>
      <c r="P50" s="18">
        <v>7.6743462736719996E-4</v>
      </c>
      <c r="Q50" s="18">
        <v>5.2906069908773999E-3</v>
      </c>
      <c r="R50" s="19"/>
    </row>
    <row r="51" spans="1:18" x14ac:dyDescent="0.25">
      <c r="A51" s="17" t="s">
        <v>484</v>
      </c>
      <c r="B51" s="17" t="s">
        <v>533</v>
      </c>
      <c r="C51" s="18">
        <v>0.107392991376303</v>
      </c>
      <c r="D51" s="18">
        <v>9.6506288480065094E-2</v>
      </c>
      <c r="E51" s="18">
        <v>0.119345578674869</v>
      </c>
      <c r="F51" s="19"/>
      <c r="G51" s="18">
        <v>3.1674934167269103E-2</v>
      </c>
      <c r="H51" s="18">
        <v>2.0077955910954501E-2</v>
      </c>
      <c r="I51" s="18">
        <v>4.9631039206933E-2</v>
      </c>
      <c r="J51" s="19"/>
      <c r="K51" s="18">
        <v>6.2165520348016E-2</v>
      </c>
      <c r="L51" s="18">
        <v>5.1218051051494101E-2</v>
      </c>
      <c r="M51" s="18">
        <v>7.5267299668816207E-2</v>
      </c>
      <c r="N51" s="19"/>
      <c r="O51" s="18">
        <v>0.25176606360321002</v>
      </c>
      <c r="P51" s="18">
        <v>0.222879057522027</v>
      </c>
      <c r="Q51" s="18">
        <v>0.28303347563831099</v>
      </c>
      <c r="R51" s="19"/>
    </row>
    <row r="52" spans="1:18" x14ac:dyDescent="0.25">
      <c r="A52" s="17" t="s">
        <v>484</v>
      </c>
      <c r="B52" s="17" t="s">
        <v>519</v>
      </c>
      <c r="C52" s="18">
        <v>8.3516532962980004E-4</v>
      </c>
      <c r="D52" s="18">
        <v>2.612150222252E-4</v>
      </c>
      <c r="E52" s="18">
        <v>2.6668542260983E-3</v>
      </c>
      <c r="F52" s="19"/>
      <c r="G52" s="18">
        <v>6.0044204180469997E-4</v>
      </c>
      <c r="H52" s="18">
        <v>8.4042494481201705E-5</v>
      </c>
      <c r="I52" s="18">
        <v>4.2762914136998996E-3</v>
      </c>
      <c r="J52" s="19"/>
      <c r="K52" s="18">
        <v>9.3820500830305294E-5</v>
      </c>
      <c r="L52" s="18">
        <v>1.315328202945E-5</v>
      </c>
      <c r="M52" s="18">
        <v>6.6887745428120002E-4</v>
      </c>
      <c r="N52" s="19"/>
      <c r="O52" s="18">
        <v>2.3026039804397999E-3</v>
      </c>
      <c r="P52" s="18">
        <v>5.5075556393339997E-4</v>
      </c>
      <c r="Q52" s="18">
        <v>9.5733730595416993E-3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529</v>
      </c>
      <c r="C54" s="21">
        <v>0.25524884636488199</v>
      </c>
      <c r="D54" s="21">
        <v>0.245643115116463</v>
      </c>
      <c r="E54" s="21">
        <v>0.26509820042541699</v>
      </c>
      <c r="F54" s="22"/>
      <c r="G54" s="21">
        <v>0.24630680893936699</v>
      </c>
      <c r="H54" s="21">
        <v>0.228603018763436</v>
      </c>
      <c r="I54" s="21">
        <v>0.26491080160711999</v>
      </c>
      <c r="J54" s="22"/>
      <c r="K54" s="21">
        <v>0.26967669819509799</v>
      </c>
      <c r="L54" s="21">
        <v>0.25685314798246001</v>
      </c>
      <c r="M54" s="21">
        <v>0.28289675545119702</v>
      </c>
      <c r="N54" s="22"/>
      <c r="O54" s="21">
        <v>0.23039623084129701</v>
      </c>
      <c r="P54" s="21">
        <v>0.21493498968319899</v>
      </c>
      <c r="Q54" s="21">
        <v>0.24662028325760599</v>
      </c>
      <c r="R54" s="22"/>
    </row>
    <row r="55" spans="1:18" x14ac:dyDescent="0.25">
      <c r="A55" s="20" t="s">
        <v>485</v>
      </c>
      <c r="B55" s="20" t="s">
        <v>530</v>
      </c>
      <c r="C55" s="21">
        <v>0.443671597796856</v>
      </c>
      <c r="D55" s="21">
        <v>0.433737377551559</v>
      </c>
      <c r="E55" s="21">
        <v>0.45365106670831101</v>
      </c>
      <c r="F55" s="22"/>
      <c r="G55" s="21">
        <v>0.45505824587051003</v>
      </c>
      <c r="H55" s="21">
        <v>0.43467259287001597</v>
      </c>
      <c r="I55" s="21">
        <v>0.47559565041789198</v>
      </c>
      <c r="J55" s="22"/>
      <c r="K55" s="21">
        <v>0.468067562477406</v>
      </c>
      <c r="L55" s="21">
        <v>0.45447326122038201</v>
      </c>
      <c r="M55" s="21">
        <v>0.48170943315539999</v>
      </c>
      <c r="N55" s="22"/>
      <c r="O55" s="21">
        <v>0.37211718296459401</v>
      </c>
      <c r="P55" s="21">
        <v>0.35468109464395098</v>
      </c>
      <c r="Q55" s="21">
        <v>0.38989254593067502</v>
      </c>
      <c r="R55" s="22"/>
    </row>
    <row r="56" spans="1:18" x14ac:dyDescent="0.25">
      <c r="A56" s="20" t="s">
        <v>485</v>
      </c>
      <c r="B56" s="20" t="s">
        <v>531</v>
      </c>
      <c r="C56" s="21">
        <v>0.20228459241242899</v>
      </c>
      <c r="D56" s="21">
        <v>0.19408393738082899</v>
      </c>
      <c r="E56" s="21">
        <v>0.21074114274019401</v>
      </c>
      <c r="F56" s="22"/>
      <c r="G56" s="21">
        <v>0.24472318949085001</v>
      </c>
      <c r="H56" s="21">
        <v>0.22709451917367399</v>
      </c>
      <c r="I56" s="21">
        <v>0.26325421843805902</v>
      </c>
      <c r="J56" s="22"/>
      <c r="K56" s="21">
        <v>0.20578755468298601</v>
      </c>
      <c r="L56" s="21">
        <v>0.19494190531195699</v>
      </c>
      <c r="M56" s="21">
        <v>0.21707390536326099</v>
      </c>
      <c r="N56" s="22"/>
      <c r="O56" s="21">
        <v>0.146550660563454</v>
      </c>
      <c r="P56" s="21">
        <v>0.13390612262749099</v>
      </c>
      <c r="Q56" s="21">
        <v>0.16016839241487801</v>
      </c>
      <c r="R56" s="22"/>
    </row>
    <row r="57" spans="1:18" x14ac:dyDescent="0.25">
      <c r="A57" s="20" t="s">
        <v>485</v>
      </c>
      <c r="B57" s="20" t="s">
        <v>532</v>
      </c>
      <c r="C57" s="21">
        <v>1.4158576746443099E-2</v>
      </c>
      <c r="D57" s="21">
        <v>1.2082179643224699E-2</v>
      </c>
      <c r="E57" s="21">
        <v>1.65858246044365E-2</v>
      </c>
      <c r="F57" s="22"/>
      <c r="G57" s="21">
        <v>2.5314226818813099E-2</v>
      </c>
      <c r="H57" s="21">
        <v>1.9686418951620099E-2</v>
      </c>
      <c r="I57" s="21">
        <v>3.2497537630696398E-2</v>
      </c>
      <c r="J57" s="22"/>
      <c r="K57" s="21">
        <v>1.18170927618834E-2</v>
      </c>
      <c r="L57" s="21">
        <v>9.3219706542317007E-3</v>
      </c>
      <c r="M57" s="21">
        <v>1.4969968476578799E-2</v>
      </c>
      <c r="N57" s="22"/>
      <c r="O57" s="21">
        <v>7.3800861512748998E-3</v>
      </c>
      <c r="P57" s="21">
        <v>4.7691443582936E-3</v>
      </c>
      <c r="Q57" s="21">
        <v>1.1404049317457201E-2</v>
      </c>
      <c r="R57" s="22"/>
    </row>
    <row r="58" spans="1:18" x14ac:dyDescent="0.25">
      <c r="A58" s="20" t="s">
        <v>485</v>
      </c>
      <c r="B58" s="20" t="s">
        <v>533</v>
      </c>
      <c r="C58" s="21">
        <v>8.1915105699510299E-2</v>
      </c>
      <c r="D58" s="21">
        <v>7.6346669508487897E-2</v>
      </c>
      <c r="E58" s="21">
        <v>8.7851053402791104E-2</v>
      </c>
      <c r="F58" s="22"/>
      <c r="G58" s="21">
        <v>2.84940164974006E-2</v>
      </c>
      <c r="H58" s="21">
        <v>2.22121529894653E-2</v>
      </c>
      <c r="I58" s="21">
        <v>3.6486173057689301E-2</v>
      </c>
      <c r="J58" s="22"/>
      <c r="K58" s="21">
        <v>4.2588963400350899E-2</v>
      </c>
      <c r="L58" s="21">
        <v>3.7231225713278603E-2</v>
      </c>
      <c r="M58" s="21">
        <v>4.86787204131547E-2</v>
      </c>
      <c r="N58" s="22"/>
      <c r="O58" s="21">
        <v>0.23632752191360301</v>
      </c>
      <c r="P58" s="21">
        <v>0.22011455077418399</v>
      </c>
      <c r="Q58" s="21">
        <v>0.25334675458866901</v>
      </c>
      <c r="R58" s="22"/>
    </row>
    <row r="59" spans="1:18" x14ac:dyDescent="0.25">
      <c r="A59" s="20" t="s">
        <v>485</v>
      </c>
      <c r="B59" s="20" t="s">
        <v>519</v>
      </c>
      <c r="C59" s="21">
        <v>2.6874753438493001E-3</v>
      </c>
      <c r="D59" s="21">
        <v>1.7916189442695001E-3</v>
      </c>
      <c r="E59" s="21">
        <v>4.0294751583709E-3</v>
      </c>
      <c r="F59" s="22"/>
      <c r="G59" s="21">
        <v>1.0351238305980001E-4</v>
      </c>
      <c r="H59" s="21">
        <v>1.45594073645769E-5</v>
      </c>
      <c r="I59" s="21">
        <v>7.3553772173580001E-4</v>
      </c>
      <c r="J59" s="22"/>
      <c r="K59" s="21">
        <v>1.9987051464291001E-3</v>
      </c>
      <c r="L59" s="21">
        <v>1.0670374435894001E-3</v>
      </c>
      <c r="M59" s="21">
        <v>3.7407982142288001E-3</v>
      </c>
      <c r="N59" s="22"/>
      <c r="O59" s="21">
        <v>7.2283175657764003E-3</v>
      </c>
      <c r="P59" s="21">
        <v>4.6411676317449999E-3</v>
      </c>
      <c r="Q59" s="21">
        <v>1.1241348279461501E-2</v>
      </c>
      <c r="R59" s="22"/>
    </row>
    <row r="60" spans="1:18" x14ac:dyDescent="0.25">
      <c r="A60" s="20" t="s">
        <v>485</v>
      </c>
      <c r="B60" s="20" t="s">
        <v>520</v>
      </c>
      <c r="C60" s="21">
        <v>3.3805636034188803E-5</v>
      </c>
      <c r="D60" s="21">
        <v>4.7562045381938999E-6</v>
      </c>
      <c r="E60" s="21">
        <v>2.4023741799020001E-4</v>
      </c>
      <c r="F60" s="22"/>
      <c r="G60" s="21">
        <v>0</v>
      </c>
      <c r="H60" s="22"/>
      <c r="I60" s="22"/>
      <c r="J60" s="22"/>
      <c r="K60" s="21">
        <v>6.3423335849431306E-5</v>
      </c>
      <c r="L60" s="21">
        <v>8.9217343862564507E-6</v>
      </c>
      <c r="M60" s="21">
        <v>4.5071737425400003E-4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529</v>
      </c>
      <c r="C61" s="18">
        <v>0.134516188821351</v>
      </c>
      <c r="D61" s="18">
        <v>0.117980088880643</v>
      </c>
      <c r="E61" s="18">
        <v>0.15296803288435001</v>
      </c>
      <c r="F61" s="19"/>
      <c r="G61" s="18">
        <v>0.14035750968869801</v>
      </c>
      <c r="H61" s="18">
        <v>0.11071897185920899</v>
      </c>
      <c r="I61" s="18">
        <v>0.176356616451043</v>
      </c>
      <c r="J61" s="19"/>
      <c r="K61" s="18">
        <v>0.148491575254773</v>
      </c>
      <c r="L61" s="18">
        <v>0.12707701996457901</v>
      </c>
      <c r="M61" s="18">
        <v>0.17280046832594101</v>
      </c>
      <c r="N61" s="19"/>
      <c r="O61" s="18">
        <v>0.101161735548268</v>
      </c>
      <c r="P61" s="18">
        <v>7.9786277381456799E-2</v>
      </c>
      <c r="Q61" s="18">
        <v>0.12747059499838601</v>
      </c>
      <c r="R61" s="19"/>
    </row>
    <row r="62" spans="1:18" x14ac:dyDescent="0.25">
      <c r="A62" s="17" t="s">
        <v>486</v>
      </c>
      <c r="B62" s="17" t="s">
        <v>530</v>
      </c>
      <c r="C62" s="18">
        <v>0.44824648244830601</v>
      </c>
      <c r="D62" s="18">
        <v>0.42571084479916099</v>
      </c>
      <c r="E62" s="18">
        <v>0.470996687146092</v>
      </c>
      <c r="F62" s="19"/>
      <c r="G62" s="18">
        <v>0.41149229246051</v>
      </c>
      <c r="H62" s="18">
        <v>0.36741142032445201</v>
      </c>
      <c r="I62" s="18">
        <v>0.45704081179496697</v>
      </c>
      <c r="J62" s="19"/>
      <c r="K62" s="18">
        <v>0.49216022170018298</v>
      </c>
      <c r="L62" s="18">
        <v>0.46447389686301099</v>
      </c>
      <c r="M62" s="18">
        <v>0.51989471759022499</v>
      </c>
      <c r="N62" s="19"/>
      <c r="O62" s="18">
        <v>0.39144416627529799</v>
      </c>
      <c r="P62" s="18">
        <v>0.34749914498136902</v>
      </c>
      <c r="Q62" s="18">
        <v>0.43722270266702601</v>
      </c>
      <c r="R62" s="19"/>
    </row>
    <row r="63" spans="1:18" x14ac:dyDescent="0.25">
      <c r="A63" s="17" t="s">
        <v>486</v>
      </c>
      <c r="B63" s="17" t="s">
        <v>531</v>
      </c>
      <c r="C63" s="18">
        <v>0.29370011994624901</v>
      </c>
      <c r="D63" s="18">
        <v>0.27370021173459902</v>
      </c>
      <c r="E63" s="18">
        <v>0.31452858236780001</v>
      </c>
      <c r="F63" s="19"/>
      <c r="G63" s="18">
        <v>0.3747263813467</v>
      </c>
      <c r="H63" s="18">
        <v>0.32941575424439301</v>
      </c>
      <c r="I63" s="18">
        <v>0.42234415065011099</v>
      </c>
      <c r="J63" s="19"/>
      <c r="K63" s="18">
        <v>0.29426601255588603</v>
      </c>
      <c r="L63" s="18">
        <v>0.269565753262903</v>
      </c>
      <c r="M63" s="18">
        <v>0.32023728376243399</v>
      </c>
      <c r="N63" s="19"/>
      <c r="O63" s="18">
        <v>0.22197454740512501</v>
      </c>
      <c r="P63" s="18">
        <v>0.19209195037288601</v>
      </c>
      <c r="Q63" s="18">
        <v>0.25503832546352201</v>
      </c>
      <c r="R63" s="19"/>
    </row>
    <row r="64" spans="1:18" x14ac:dyDescent="0.25">
      <c r="A64" s="17" t="s">
        <v>486</v>
      </c>
      <c r="B64" s="17" t="s">
        <v>532</v>
      </c>
      <c r="C64" s="18">
        <v>1.8715617793659201E-2</v>
      </c>
      <c r="D64" s="18">
        <v>1.2868502115933499E-2</v>
      </c>
      <c r="E64" s="18">
        <v>2.7146449815850699E-2</v>
      </c>
      <c r="F64" s="19"/>
      <c r="G64" s="18">
        <v>3.80921636577616E-2</v>
      </c>
      <c r="H64" s="18">
        <v>2.2435316402363199E-2</v>
      </c>
      <c r="I64" s="18">
        <v>6.3960498357370305E-2</v>
      </c>
      <c r="J64" s="19"/>
      <c r="K64" s="18">
        <v>1.357038804776E-2</v>
      </c>
      <c r="L64" s="18">
        <v>8.7917279669323008E-3</v>
      </c>
      <c r="M64" s="18">
        <v>2.0891698042945099E-2</v>
      </c>
      <c r="N64" s="19"/>
      <c r="O64" s="18">
        <v>1.22435071616712E-2</v>
      </c>
      <c r="P64" s="18">
        <v>4.0008567227366003E-3</v>
      </c>
      <c r="Q64" s="18">
        <v>3.6839728382426398E-2</v>
      </c>
      <c r="R64" s="24" t="s">
        <v>501</v>
      </c>
    </row>
    <row r="65" spans="1:18" x14ac:dyDescent="0.25">
      <c r="A65" s="17" t="s">
        <v>486</v>
      </c>
      <c r="B65" s="17" t="s">
        <v>533</v>
      </c>
      <c r="C65" s="18">
        <v>0.10328644246206201</v>
      </c>
      <c r="D65" s="18">
        <v>9.0760984630765804E-2</v>
      </c>
      <c r="E65" s="18">
        <v>0.117317439715896</v>
      </c>
      <c r="F65" s="19"/>
      <c r="G65" s="18">
        <v>3.45496009844833E-2</v>
      </c>
      <c r="H65" s="18">
        <v>2.1581930127696401E-2</v>
      </c>
      <c r="I65" s="18">
        <v>5.4872019319243098E-2</v>
      </c>
      <c r="J65" s="19"/>
      <c r="K65" s="18">
        <v>5.0794197394414299E-2</v>
      </c>
      <c r="L65" s="18">
        <v>4.0316015103391001E-2</v>
      </c>
      <c r="M65" s="18">
        <v>6.3814585777181798E-2</v>
      </c>
      <c r="N65" s="19"/>
      <c r="O65" s="18">
        <v>0.26933134546807602</v>
      </c>
      <c r="P65" s="18">
        <v>0.23384745486835801</v>
      </c>
      <c r="Q65" s="18">
        <v>0.30803476045390199</v>
      </c>
      <c r="R65" s="19"/>
    </row>
    <row r="66" spans="1:18" x14ac:dyDescent="0.25">
      <c r="A66" s="17" t="s">
        <v>486</v>
      </c>
      <c r="B66" s="17" t="s">
        <v>519</v>
      </c>
      <c r="C66" s="18">
        <v>1.0073859960247E-3</v>
      </c>
      <c r="D66" s="18">
        <v>4.5849809261839998E-4</v>
      </c>
      <c r="E66" s="18">
        <v>2.2119172441068999E-3</v>
      </c>
      <c r="F66" s="19"/>
      <c r="G66" s="18">
        <v>7.8205186184639999E-4</v>
      </c>
      <c r="H66" s="18">
        <v>1.0929949006550001E-4</v>
      </c>
      <c r="I66" s="18">
        <v>5.5726033300718004E-3</v>
      </c>
      <c r="J66" s="19"/>
      <c r="K66" s="18">
        <v>7.1760504698530005E-4</v>
      </c>
      <c r="L66" s="18">
        <v>2.1484941219210001E-4</v>
      </c>
      <c r="M66" s="18">
        <v>2.3940105320417E-3</v>
      </c>
      <c r="N66" s="19"/>
      <c r="O66" s="18">
        <v>1.7897731200431E-3</v>
      </c>
      <c r="P66" s="18">
        <v>6.9103169891659999E-4</v>
      </c>
      <c r="Q66" s="18">
        <v>4.6274253178229998E-3</v>
      </c>
      <c r="R66" s="19"/>
    </row>
    <row r="67" spans="1:18" x14ac:dyDescent="0.25">
      <c r="A67" s="17" t="s">
        <v>486</v>
      </c>
      <c r="B67" s="17" t="s">
        <v>520</v>
      </c>
      <c r="C67" s="18">
        <v>5.2776253234419995E-4</v>
      </c>
      <c r="D67" s="18">
        <v>1.2977353107619999E-4</v>
      </c>
      <c r="E67" s="18">
        <v>2.1436859620415998E-3</v>
      </c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2.0549250215194E-3</v>
      </c>
      <c r="P67" s="18">
        <v>5.0488471857919998E-4</v>
      </c>
      <c r="Q67" s="18">
        <v>8.3240924406598991E-3</v>
      </c>
      <c r="R67" s="19"/>
    </row>
    <row r="68" spans="1:18" x14ac:dyDescent="0.25">
      <c r="A68" s="20" t="s">
        <v>487</v>
      </c>
      <c r="B68" s="20" t="s">
        <v>529</v>
      </c>
      <c r="C68" s="21">
        <v>0.157868215192491</v>
      </c>
      <c r="D68" s="21">
        <v>0.14120013840859699</v>
      </c>
      <c r="E68" s="21">
        <v>0.176100424122171</v>
      </c>
      <c r="F68" s="22"/>
      <c r="G68" s="21">
        <v>0.163016241888228</v>
      </c>
      <c r="H68" s="21">
        <v>0.12976045029616201</v>
      </c>
      <c r="I68" s="21">
        <v>0.202808750177014</v>
      </c>
      <c r="J68" s="22"/>
      <c r="K68" s="21">
        <v>0.172628903833807</v>
      </c>
      <c r="L68" s="21">
        <v>0.15068336552116199</v>
      </c>
      <c r="M68" s="21">
        <v>0.19702913180380799</v>
      </c>
      <c r="N68" s="22"/>
      <c r="O68" s="21">
        <v>0.124265484717686</v>
      </c>
      <c r="P68" s="21">
        <v>9.9740822723244901E-2</v>
      </c>
      <c r="Q68" s="21">
        <v>0.15379023074331799</v>
      </c>
      <c r="R68" s="22"/>
    </row>
    <row r="69" spans="1:18" x14ac:dyDescent="0.25">
      <c r="A69" s="20" t="s">
        <v>487</v>
      </c>
      <c r="B69" s="20" t="s">
        <v>530</v>
      </c>
      <c r="C69" s="21">
        <v>0.45222651413044601</v>
      </c>
      <c r="D69" s="21">
        <v>0.43036234980584198</v>
      </c>
      <c r="E69" s="21">
        <v>0.47427663166947398</v>
      </c>
      <c r="F69" s="22"/>
      <c r="G69" s="21">
        <v>0.43031351304686999</v>
      </c>
      <c r="H69" s="21">
        <v>0.38588273797418199</v>
      </c>
      <c r="I69" s="21">
        <v>0.47589571633528299</v>
      </c>
      <c r="J69" s="22"/>
      <c r="K69" s="21">
        <v>0.47672912256466299</v>
      </c>
      <c r="L69" s="21">
        <v>0.44855511774529999</v>
      </c>
      <c r="M69" s="21">
        <v>0.505052005391185</v>
      </c>
      <c r="N69" s="22"/>
      <c r="O69" s="21">
        <v>0.425374790513393</v>
      </c>
      <c r="P69" s="21">
        <v>0.388591278460925</v>
      </c>
      <c r="Q69" s="21">
        <v>0.46300344720932501</v>
      </c>
      <c r="R69" s="22"/>
    </row>
    <row r="70" spans="1:18" x14ac:dyDescent="0.25">
      <c r="A70" s="20" t="s">
        <v>487</v>
      </c>
      <c r="B70" s="20" t="s">
        <v>531</v>
      </c>
      <c r="C70" s="21">
        <v>0.27358810452052001</v>
      </c>
      <c r="D70" s="21">
        <v>0.25564014513268801</v>
      </c>
      <c r="E70" s="21">
        <v>0.292301330618088</v>
      </c>
      <c r="F70" s="22"/>
      <c r="G70" s="21">
        <v>0.35738557051826197</v>
      </c>
      <c r="H70" s="21">
        <v>0.31739601705724302</v>
      </c>
      <c r="I70" s="21">
        <v>0.399465009379526</v>
      </c>
      <c r="J70" s="22"/>
      <c r="K70" s="21">
        <v>0.27050390130833302</v>
      </c>
      <c r="L70" s="21">
        <v>0.24486997781397499</v>
      </c>
      <c r="M70" s="21">
        <v>0.29776314002486198</v>
      </c>
      <c r="N70" s="22"/>
      <c r="O70" s="21">
        <v>0.20000000354247699</v>
      </c>
      <c r="P70" s="21">
        <v>0.173112430909072</v>
      </c>
      <c r="Q70" s="21">
        <v>0.229902607760919</v>
      </c>
      <c r="R70" s="22"/>
    </row>
    <row r="71" spans="1:18" x14ac:dyDescent="0.25">
      <c r="A71" s="20" t="s">
        <v>487</v>
      </c>
      <c r="B71" s="20" t="s">
        <v>532</v>
      </c>
      <c r="C71" s="21">
        <v>1.1489149668069401E-2</v>
      </c>
      <c r="D71" s="21">
        <v>8.5361211458103992E-3</v>
      </c>
      <c r="E71" s="21">
        <v>1.5447846507835299E-2</v>
      </c>
      <c r="F71" s="22"/>
      <c r="G71" s="21">
        <v>2.3459291579585699E-2</v>
      </c>
      <c r="H71" s="21">
        <v>1.61096950431922E-2</v>
      </c>
      <c r="I71" s="21">
        <v>3.4045908705790398E-2</v>
      </c>
      <c r="J71" s="22"/>
      <c r="K71" s="21">
        <v>9.9097316629642006E-3</v>
      </c>
      <c r="L71" s="21">
        <v>6.062510614837E-3</v>
      </c>
      <c r="M71" s="21">
        <v>1.61586779301424E-2</v>
      </c>
      <c r="N71" s="22"/>
      <c r="O71" s="21">
        <v>3.1927345358795001E-3</v>
      </c>
      <c r="P71" s="21">
        <v>1.1211085106392999E-3</v>
      </c>
      <c r="Q71" s="21">
        <v>9.0576762698389001E-3</v>
      </c>
      <c r="R71" s="22"/>
    </row>
    <row r="72" spans="1:18" x14ac:dyDescent="0.25">
      <c r="A72" s="20" t="s">
        <v>487</v>
      </c>
      <c r="B72" s="20" t="s">
        <v>533</v>
      </c>
      <c r="C72" s="21">
        <v>0.103769864875974</v>
      </c>
      <c r="D72" s="21">
        <v>9.0072014374831505E-2</v>
      </c>
      <c r="E72" s="21">
        <v>0.119277772740079</v>
      </c>
      <c r="F72" s="22"/>
      <c r="G72" s="21">
        <v>2.5437278510965399E-2</v>
      </c>
      <c r="H72" s="21">
        <v>1.5758776695297998E-2</v>
      </c>
      <c r="I72" s="21">
        <v>4.08134970703228E-2</v>
      </c>
      <c r="J72" s="22"/>
      <c r="K72" s="21">
        <v>6.9952337145422094E-2</v>
      </c>
      <c r="L72" s="21">
        <v>5.5740199804341403E-2</v>
      </c>
      <c r="M72" s="21">
        <v>8.7452550898959494E-2</v>
      </c>
      <c r="N72" s="22"/>
      <c r="O72" s="21">
        <v>0.24395097067496599</v>
      </c>
      <c r="P72" s="21">
        <v>0.21013849266585499</v>
      </c>
      <c r="Q72" s="21">
        <v>0.28126668450265502</v>
      </c>
      <c r="R72" s="22"/>
    </row>
    <row r="73" spans="1:18" x14ac:dyDescent="0.25">
      <c r="A73" s="20" t="s">
        <v>487</v>
      </c>
      <c r="B73" s="20" t="s">
        <v>519</v>
      </c>
      <c r="C73" s="21">
        <v>1.0581516125044001E-3</v>
      </c>
      <c r="D73" s="21">
        <v>3.6179475316179999E-4</v>
      </c>
      <c r="E73" s="21">
        <v>3.0906628154817998E-3</v>
      </c>
      <c r="F73" s="22"/>
      <c r="G73" s="21">
        <v>3.881044560892E-4</v>
      </c>
      <c r="H73" s="21">
        <v>5.4185054646796403E-5</v>
      </c>
      <c r="I73" s="21">
        <v>2.7741179351830998E-3</v>
      </c>
      <c r="J73" s="22"/>
      <c r="K73" s="21">
        <v>2.760034848087E-4</v>
      </c>
      <c r="L73" s="21">
        <v>6.8449501163245894E-5</v>
      </c>
      <c r="M73" s="21">
        <v>1.1122069069039999E-3</v>
      </c>
      <c r="N73" s="22"/>
      <c r="O73" s="21">
        <v>3.2160160155999002E-3</v>
      </c>
      <c r="P73" s="21">
        <v>8.3903233623310004E-4</v>
      </c>
      <c r="Q73" s="21">
        <v>1.2244485109694701E-2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529</v>
      </c>
      <c r="C75" s="18">
        <v>0.14319931533969599</v>
      </c>
      <c r="D75" s="18">
        <v>0.122984597430119</v>
      </c>
      <c r="E75" s="18">
        <v>0.16610737117496599</v>
      </c>
      <c r="F75" s="19"/>
      <c r="G75" s="18">
        <v>0.11635065498790299</v>
      </c>
      <c r="H75" s="18">
        <v>7.8610950390042095E-2</v>
      </c>
      <c r="I75" s="18">
        <v>0.16888751681473799</v>
      </c>
      <c r="J75" s="19"/>
      <c r="K75" s="18">
        <v>0.16098897135414</v>
      </c>
      <c r="L75" s="18">
        <v>0.132085465164586</v>
      </c>
      <c r="M75" s="18">
        <v>0.19479770909160099</v>
      </c>
      <c r="N75" s="19"/>
      <c r="O75" s="18">
        <v>0.13415437536413599</v>
      </c>
      <c r="P75" s="18">
        <v>0.10316104103128799</v>
      </c>
      <c r="Q75" s="18">
        <v>0.17266650774095499</v>
      </c>
      <c r="R75" s="19"/>
    </row>
    <row r="76" spans="1:18" x14ac:dyDescent="0.25">
      <c r="A76" s="17" t="s">
        <v>488</v>
      </c>
      <c r="B76" s="17" t="s">
        <v>530</v>
      </c>
      <c r="C76" s="18">
        <v>0.42503408921276697</v>
      </c>
      <c r="D76" s="18">
        <v>0.39583756620467397</v>
      </c>
      <c r="E76" s="18">
        <v>0.45476313733763901</v>
      </c>
      <c r="F76" s="19"/>
      <c r="G76" s="18">
        <v>0.42190304179731603</v>
      </c>
      <c r="H76" s="18">
        <v>0.36374656985466303</v>
      </c>
      <c r="I76" s="18">
        <v>0.48230924350613003</v>
      </c>
      <c r="J76" s="19"/>
      <c r="K76" s="18">
        <v>0.45942623579949698</v>
      </c>
      <c r="L76" s="18">
        <v>0.42221110718653698</v>
      </c>
      <c r="M76" s="18">
        <v>0.49709946079659301</v>
      </c>
      <c r="N76" s="19"/>
      <c r="O76" s="18">
        <v>0.365317217402084</v>
      </c>
      <c r="P76" s="18">
        <v>0.31466113090447301</v>
      </c>
      <c r="Q76" s="18">
        <v>0.419140826083164</v>
      </c>
      <c r="R76" s="19"/>
    </row>
    <row r="77" spans="1:18" x14ac:dyDescent="0.25">
      <c r="A77" s="17" t="s">
        <v>488</v>
      </c>
      <c r="B77" s="17" t="s">
        <v>531</v>
      </c>
      <c r="C77" s="18">
        <v>0.30150474665148402</v>
      </c>
      <c r="D77" s="18">
        <v>0.27642815938888898</v>
      </c>
      <c r="E77" s="18">
        <v>0.32782553276704102</v>
      </c>
      <c r="F77" s="19"/>
      <c r="G77" s="18">
        <v>0.39993503688223703</v>
      </c>
      <c r="H77" s="18">
        <v>0.343530366166996</v>
      </c>
      <c r="I77" s="18">
        <v>0.45912376636725899</v>
      </c>
      <c r="J77" s="19"/>
      <c r="K77" s="18">
        <v>0.29215674040258799</v>
      </c>
      <c r="L77" s="18">
        <v>0.26114537146199801</v>
      </c>
      <c r="M77" s="18">
        <v>0.32522972273085499</v>
      </c>
      <c r="N77" s="19"/>
      <c r="O77" s="18">
        <v>0.23324891859462701</v>
      </c>
      <c r="P77" s="18">
        <v>0.19326289568593</v>
      </c>
      <c r="Q77" s="18">
        <v>0.27865047292518902</v>
      </c>
      <c r="R77" s="19"/>
    </row>
    <row r="78" spans="1:18" x14ac:dyDescent="0.25">
      <c r="A78" s="17" t="s">
        <v>488</v>
      </c>
      <c r="B78" s="17" t="s">
        <v>532</v>
      </c>
      <c r="C78" s="18">
        <v>1.5244323384998299E-2</v>
      </c>
      <c r="D78" s="18">
        <v>8.3559241013981007E-3</v>
      </c>
      <c r="E78" s="18">
        <v>2.7652980212203401E-2</v>
      </c>
      <c r="F78" s="19"/>
      <c r="G78" s="18">
        <v>3.6813358478803099E-2</v>
      </c>
      <c r="H78" s="18">
        <v>1.81898368663314E-2</v>
      </c>
      <c r="I78" s="18">
        <v>7.3085055617195402E-2</v>
      </c>
      <c r="J78" s="24" t="s">
        <v>501</v>
      </c>
      <c r="K78" s="18">
        <v>1.20851018358529E-2</v>
      </c>
      <c r="L78" s="18">
        <v>5.1464384838783997E-3</v>
      </c>
      <c r="M78" s="18">
        <v>2.8114416363705201E-2</v>
      </c>
      <c r="N78" s="19"/>
      <c r="O78" s="18">
        <v>2.3037047340463E-3</v>
      </c>
      <c r="P78" s="18">
        <v>6.3668893367220005E-4</v>
      </c>
      <c r="Q78" s="18">
        <v>8.2991515492989998E-3</v>
      </c>
      <c r="R78" s="19"/>
    </row>
    <row r="79" spans="1:18" x14ac:dyDescent="0.25">
      <c r="A79" s="17" t="s">
        <v>488</v>
      </c>
      <c r="B79" s="17" t="s">
        <v>533</v>
      </c>
      <c r="C79" s="18">
        <v>0.114268002702136</v>
      </c>
      <c r="D79" s="18">
        <v>9.1810617982411094E-2</v>
      </c>
      <c r="E79" s="18">
        <v>0.141363547814994</v>
      </c>
      <c r="F79" s="19"/>
      <c r="G79" s="18">
        <v>2.49979078537403E-2</v>
      </c>
      <c r="H79" s="18">
        <v>1.22473794076224E-2</v>
      </c>
      <c r="I79" s="18">
        <v>5.0346184898689798E-2</v>
      </c>
      <c r="J79" s="19"/>
      <c r="K79" s="18">
        <v>7.5342950607921705E-2</v>
      </c>
      <c r="L79" s="18">
        <v>5.2505933653023897E-2</v>
      </c>
      <c r="M79" s="18">
        <v>0.10699112782402501</v>
      </c>
      <c r="N79" s="19"/>
      <c r="O79" s="18">
        <v>0.26221678392375097</v>
      </c>
      <c r="P79" s="18">
        <v>0.21190301806234799</v>
      </c>
      <c r="Q79" s="18">
        <v>0.31963178944731102</v>
      </c>
      <c r="R79" s="19"/>
    </row>
    <row r="80" spans="1:18" x14ac:dyDescent="0.25">
      <c r="A80" s="17" t="s">
        <v>488</v>
      </c>
      <c r="B80" s="17" t="s">
        <v>519</v>
      </c>
      <c r="C80" s="18">
        <v>7.4952270891880004E-4</v>
      </c>
      <c r="D80" s="18">
        <v>1.036589131026E-4</v>
      </c>
      <c r="E80" s="18">
        <v>5.3978224651990998E-3</v>
      </c>
      <c r="F80" s="19"/>
      <c r="G80" s="18">
        <v>0</v>
      </c>
      <c r="H80" s="19"/>
      <c r="I80" s="19"/>
      <c r="J80" s="19"/>
      <c r="K80" s="18">
        <v>0</v>
      </c>
      <c r="L80" s="19"/>
      <c r="M80" s="19"/>
      <c r="N80" s="19"/>
      <c r="O80" s="18">
        <v>2.7589999813552001E-3</v>
      </c>
      <c r="P80" s="18">
        <v>3.8027963008580002E-4</v>
      </c>
      <c r="Q80" s="18">
        <v>1.9723477897581498E-2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529</v>
      </c>
      <c r="C82" s="21">
        <v>0.177526369938354</v>
      </c>
      <c r="D82" s="21">
        <v>0.16153199516174599</v>
      </c>
      <c r="E82" s="21">
        <v>0.194736634353946</v>
      </c>
      <c r="F82" s="22"/>
      <c r="G82" s="21">
        <v>0.16149053588081799</v>
      </c>
      <c r="H82" s="21">
        <v>0.13533412653297899</v>
      </c>
      <c r="I82" s="21">
        <v>0.19158217126391799</v>
      </c>
      <c r="J82" s="22"/>
      <c r="K82" s="21">
        <v>0.19096416599118299</v>
      </c>
      <c r="L82" s="21">
        <v>0.16898064470079599</v>
      </c>
      <c r="M82" s="21">
        <v>0.21506747903064699</v>
      </c>
      <c r="N82" s="22"/>
      <c r="O82" s="21">
        <v>0.16695793271182899</v>
      </c>
      <c r="P82" s="21">
        <v>0.14361464373565899</v>
      </c>
      <c r="Q82" s="21">
        <v>0.19323931319402299</v>
      </c>
      <c r="R82" s="22"/>
    </row>
    <row r="83" spans="1:18" x14ac:dyDescent="0.25">
      <c r="A83" s="20" t="s">
        <v>489</v>
      </c>
      <c r="B83" s="20" t="s">
        <v>530</v>
      </c>
      <c r="C83" s="21">
        <v>0.46516516658157098</v>
      </c>
      <c r="D83" s="21">
        <v>0.44657944267532601</v>
      </c>
      <c r="E83" s="21">
        <v>0.48384812985070003</v>
      </c>
      <c r="F83" s="22"/>
      <c r="G83" s="21">
        <v>0.47853313601733599</v>
      </c>
      <c r="H83" s="21">
        <v>0.44048547712844899</v>
      </c>
      <c r="I83" s="21">
        <v>0.51683150283051404</v>
      </c>
      <c r="J83" s="22"/>
      <c r="K83" s="21">
        <v>0.494364504322158</v>
      </c>
      <c r="L83" s="21">
        <v>0.470067898641996</v>
      </c>
      <c r="M83" s="21">
        <v>0.51868775676996204</v>
      </c>
      <c r="N83" s="22"/>
      <c r="O83" s="21">
        <v>0.39450710192821298</v>
      </c>
      <c r="P83" s="21">
        <v>0.360970406035932</v>
      </c>
      <c r="Q83" s="21">
        <v>0.42906753575843698</v>
      </c>
      <c r="R83" s="22"/>
    </row>
    <row r="84" spans="1:18" x14ac:dyDescent="0.25">
      <c r="A84" s="20" t="s">
        <v>489</v>
      </c>
      <c r="B84" s="20" t="s">
        <v>531</v>
      </c>
      <c r="C84" s="21">
        <v>0.22842446972462699</v>
      </c>
      <c r="D84" s="21">
        <v>0.21228943934591499</v>
      </c>
      <c r="E84" s="21">
        <v>0.24540378602308699</v>
      </c>
      <c r="F84" s="22"/>
      <c r="G84" s="21">
        <v>0.290325000537969</v>
      </c>
      <c r="H84" s="21">
        <v>0.25356123352646098</v>
      </c>
      <c r="I84" s="21">
        <v>0.33006213997849598</v>
      </c>
      <c r="J84" s="22"/>
      <c r="K84" s="21">
        <v>0.232093352508557</v>
      </c>
      <c r="L84" s="21">
        <v>0.21166936376894999</v>
      </c>
      <c r="M84" s="21">
        <v>0.25385345638149098</v>
      </c>
      <c r="N84" s="22"/>
      <c r="O84" s="21">
        <v>0.15997375709855699</v>
      </c>
      <c r="P84" s="21">
        <v>0.13826111063611099</v>
      </c>
      <c r="Q84" s="21">
        <v>0.18436666508844601</v>
      </c>
      <c r="R84" s="22"/>
    </row>
    <row r="85" spans="1:18" x14ac:dyDescent="0.25">
      <c r="A85" s="20" t="s">
        <v>489</v>
      </c>
      <c r="B85" s="20" t="s">
        <v>532</v>
      </c>
      <c r="C85" s="21">
        <v>1.4853594263386701E-2</v>
      </c>
      <c r="D85" s="21">
        <v>1.0756408228582299E-2</v>
      </c>
      <c r="E85" s="21">
        <v>2.04791170271123E-2</v>
      </c>
      <c r="F85" s="22"/>
      <c r="G85" s="21">
        <v>3.2324963127581603E-2</v>
      </c>
      <c r="H85" s="21">
        <v>2.10634990583227E-2</v>
      </c>
      <c r="I85" s="21">
        <v>4.9304055829678499E-2</v>
      </c>
      <c r="J85" s="22"/>
      <c r="K85" s="21">
        <v>1.0118670015359399E-2</v>
      </c>
      <c r="L85" s="21">
        <v>6.1091650977307E-3</v>
      </c>
      <c r="M85" s="21">
        <v>1.67153957435658E-2</v>
      </c>
      <c r="N85" s="22"/>
      <c r="O85" s="21">
        <v>6.8837274367311999E-3</v>
      </c>
      <c r="P85" s="21">
        <v>3.0318340579404998E-3</v>
      </c>
      <c r="Q85" s="21">
        <v>1.55530411647271E-2</v>
      </c>
      <c r="R85" s="22"/>
    </row>
    <row r="86" spans="1:18" x14ac:dyDescent="0.25">
      <c r="A86" s="20" t="s">
        <v>489</v>
      </c>
      <c r="B86" s="20" t="s">
        <v>533</v>
      </c>
      <c r="C86" s="21">
        <v>0.11403039949205999</v>
      </c>
      <c r="D86" s="21">
        <v>0.101211690322285</v>
      </c>
      <c r="E86" s="21">
        <v>0.12824098231520101</v>
      </c>
      <c r="F86" s="22"/>
      <c r="G86" s="21">
        <v>3.7326364436295299E-2</v>
      </c>
      <c r="H86" s="21">
        <v>2.3722002753519499E-2</v>
      </c>
      <c r="I86" s="21">
        <v>5.8267064235758399E-2</v>
      </c>
      <c r="J86" s="22"/>
      <c r="K86" s="21">
        <v>7.2459307162744097E-2</v>
      </c>
      <c r="L86" s="21">
        <v>5.9136884264680702E-2</v>
      </c>
      <c r="M86" s="21">
        <v>8.8500708948649406E-2</v>
      </c>
      <c r="N86" s="22"/>
      <c r="O86" s="21">
        <v>0.27167748082467102</v>
      </c>
      <c r="P86" s="21">
        <v>0.24191528998793799</v>
      </c>
      <c r="Q86" s="21">
        <v>0.303634673463687</v>
      </c>
      <c r="R86" s="22"/>
    </row>
    <row r="87" spans="1:18" x14ac:dyDescent="0.25">
      <c r="A87" s="20" t="s">
        <v>489</v>
      </c>
      <c r="B87" s="20" t="s">
        <v>519</v>
      </c>
      <c r="C87" s="21">
        <v>0</v>
      </c>
      <c r="D87" s="22"/>
      <c r="E87" s="22"/>
      <c r="F87" s="22"/>
      <c r="G87" s="21">
        <v>0</v>
      </c>
      <c r="H87" s="22"/>
      <c r="I87" s="22"/>
      <c r="J87" s="22"/>
      <c r="K87" s="21">
        <v>0</v>
      </c>
      <c r="L87" s="22"/>
      <c r="M87" s="22"/>
      <c r="N87" s="22"/>
      <c r="O87" s="21">
        <v>0</v>
      </c>
      <c r="P87" s="22"/>
      <c r="Q87" s="22"/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529</v>
      </c>
      <c r="C89" s="18">
        <v>9.9227689581161793E-2</v>
      </c>
      <c r="D89" s="18">
        <v>8.6357993692039503E-2</v>
      </c>
      <c r="E89" s="18">
        <v>0.113776479224711</v>
      </c>
      <c r="F89" s="19"/>
      <c r="G89" s="18">
        <v>9.3936835496559304E-2</v>
      </c>
      <c r="H89" s="18">
        <v>7.1960155122678907E-2</v>
      </c>
      <c r="I89" s="18">
        <v>0.121744736786478</v>
      </c>
      <c r="J89" s="19"/>
      <c r="K89" s="18">
        <v>0.101842803698969</v>
      </c>
      <c r="L89" s="18">
        <v>8.4642231053776995E-2</v>
      </c>
      <c r="M89" s="18">
        <v>0.122072640528488</v>
      </c>
      <c r="N89" s="19"/>
      <c r="O89" s="18">
        <v>9.9514926278749596E-2</v>
      </c>
      <c r="P89" s="18">
        <v>7.6161450500045705E-2</v>
      </c>
      <c r="Q89" s="18">
        <v>0.129029168600646</v>
      </c>
      <c r="R89" s="19"/>
    </row>
    <row r="90" spans="1:18" x14ac:dyDescent="0.25">
      <c r="A90" s="17" t="s">
        <v>490</v>
      </c>
      <c r="B90" s="17" t="s">
        <v>530</v>
      </c>
      <c r="C90" s="18">
        <v>0.45043158527083699</v>
      </c>
      <c r="D90" s="18">
        <v>0.43026186185295201</v>
      </c>
      <c r="E90" s="18">
        <v>0.47076555916162899</v>
      </c>
      <c r="F90" s="19"/>
      <c r="G90" s="18">
        <v>0.39554120910346402</v>
      </c>
      <c r="H90" s="18">
        <v>0.35352042462855299</v>
      </c>
      <c r="I90" s="18">
        <v>0.43916373160652</v>
      </c>
      <c r="J90" s="19"/>
      <c r="K90" s="18">
        <v>0.51488195611265897</v>
      </c>
      <c r="L90" s="18">
        <v>0.48404263968767602</v>
      </c>
      <c r="M90" s="18">
        <v>0.54560835761054305</v>
      </c>
      <c r="N90" s="19"/>
      <c r="O90" s="18">
        <v>0.37497275732441598</v>
      </c>
      <c r="P90" s="18">
        <v>0.33600235521010302</v>
      </c>
      <c r="Q90" s="18">
        <v>0.41563379228134001</v>
      </c>
      <c r="R90" s="19"/>
    </row>
    <row r="91" spans="1:18" x14ac:dyDescent="0.25">
      <c r="A91" s="17" t="s">
        <v>490</v>
      </c>
      <c r="B91" s="17" t="s">
        <v>531</v>
      </c>
      <c r="C91" s="18">
        <v>0.34553233190193999</v>
      </c>
      <c r="D91" s="18">
        <v>0.32603285205615101</v>
      </c>
      <c r="E91" s="18">
        <v>0.36556546934388301</v>
      </c>
      <c r="F91" s="19"/>
      <c r="G91" s="18">
        <v>0.46580395152717202</v>
      </c>
      <c r="H91" s="18">
        <v>0.42173595496906402</v>
      </c>
      <c r="I91" s="18">
        <v>0.51041225571528803</v>
      </c>
      <c r="J91" s="19"/>
      <c r="K91" s="18">
        <v>0.31788127039501302</v>
      </c>
      <c r="L91" s="18">
        <v>0.29096901041794698</v>
      </c>
      <c r="M91" s="18">
        <v>0.346067769696146</v>
      </c>
      <c r="N91" s="19"/>
      <c r="O91" s="18">
        <v>0.27217445496816201</v>
      </c>
      <c r="P91" s="18">
        <v>0.238421301285862</v>
      </c>
      <c r="Q91" s="18">
        <v>0.30876869793000999</v>
      </c>
      <c r="R91" s="19"/>
    </row>
    <row r="92" spans="1:18" x14ac:dyDescent="0.25">
      <c r="A92" s="17" t="s">
        <v>490</v>
      </c>
      <c r="B92" s="17" t="s">
        <v>532</v>
      </c>
      <c r="C92" s="18">
        <v>1.7552550027108298E-2</v>
      </c>
      <c r="D92" s="18">
        <v>1.1553211222331499E-2</v>
      </c>
      <c r="E92" s="18">
        <v>2.65834347328231E-2</v>
      </c>
      <c r="F92" s="19"/>
      <c r="G92" s="18">
        <v>2.2313023065753598E-2</v>
      </c>
      <c r="H92" s="18">
        <v>1.2355963344021101E-2</v>
      </c>
      <c r="I92" s="18">
        <v>3.9969263035206301E-2</v>
      </c>
      <c r="J92" s="19"/>
      <c r="K92" s="18">
        <v>1.7726089609439898E-2</v>
      </c>
      <c r="L92" s="18">
        <v>9.5886630930762003E-3</v>
      </c>
      <c r="M92" s="18">
        <v>3.2542441146737502E-2</v>
      </c>
      <c r="N92" s="19"/>
      <c r="O92" s="18">
        <v>1.1983884524447199E-2</v>
      </c>
      <c r="P92" s="18">
        <v>3.2858807387011E-3</v>
      </c>
      <c r="Q92" s="18">
        <v>4.2719409556250101E-2</v>
      </c>
      <c r="R92" s="24" t="s">
        <v>501</v>
      </c>
    </row>
    <row r="93" spans="1:18" x14ac:dyDescent="0.25">
      <c r="A93" s="17" t="s">
        <v>490</v>
      </c>
      <c r="B93" s="17" t="s">
        <v>533</v>
      </c>
      <c r="C93" s="18">
        <v>8.5680045975340596E-2</v>
      </c>
      <c r="D93" s="18">
        <v>7.3593733231380104E-2</v>
      </c>
      <c r="E93" s="18">
        <v>9.9538023899339897E-2</v>
      </c>
      <c r="F93" s="19"/>
      <c r="G93" s="18">
        <v>2.2404980807051399E-2</v>
      </c>
      <c r="H93" s="18">
        <v>1.2331425146135701E-2</v>
      </c>
      <c r="I93" s="18">
        <v>4.0371268828276102E-2</v>
      </c>
      <c r="J93" s="19"/>
      <c r="K93" s="18">
        <v>4.60697154739435E-2</v>
      </c>
      <c r="L93" s="18">
        <v>3.5380346681427803E-2</v>
      </c>
      <c r="M93" s="18">
        <v>5.9788462457225702E-2</v>
      </c>
      <c r="N93" s="19"/>
      <c r="O93" s="18">
        <v>0.23810260656409901</v>
      </c>
      <c r="P93" s="18">
        <v>0.20093474718365301</v>
      </c>
      <c r="Q93" s="18">
        <v>0.27973872470745698</v>
      </c>
      <c r="R93" s="19"/>
    </row>
    <row r="94" spans="1:18" x14ac:dyDescent="0.25">
      <c r="A94" s="17" t="s">
        <v>490</v>
      </c>
      <c r="B94" s="17" t="s">
        <v>519</v>
      </c>
      <c r="C94" s="18">
        <v>1.2079623156667999E-3</v>
      </c>
      <c r="D94" s="18">
        <v>3.9476542617690002E-4</v>
      </c>
      <c r="E94" s="18">
        <v>3.6901199026186998E-3</v>
      </c>
      <c r="F94" s="19"/>
      <c r="G94" s="18">
        <v>0</v>
      </c>
      <c r="H94" s="19"/>
      <c r="I94" s="19"/>
      <c r="J94" s="19"/>
      <c r="K94" s="18">
        <v>8.6400987009409996E-4</v>
      </c>
      <c r="L94" s="18">
        <v>2.149580318855E-4</v>
      </c>
      <c r="M94" s="18">
        <v>3.4660375490196999E-3</v>
      </c>
      <c r="N94" s="19"/>
      <c r="O94" s="18">
        <v>3.2513703401244E-3</v>
      </c>
      <c r="P94" s="18">
        <v>6.8703299948249998E-4</v>
      </c>
      <c r="Q94" s="18">
        <v>1.52410693127383E-2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3.6783492794470002E-4</v>
      </c>
      <c r="D95" s="18">
        <v>5.1339488102908898E-5</v>
      </c>
      <c r="E95" s="18">
        <v>2.6303153510916998E-3</v>
      </c>
      <c r="F95" s="19"/>
      <c r="G95" s="18">
        <v>0</v>
      </c>
      <c r="H95" s="19"/>
      <c r="I95" s="19"/>
      <c r="J95" s="19"/>
      <c r="K95" s="18">
        <v>7.3415483988010003E-4</v>
      </c>
      <c r="L95" s="18">
        <v>1.023900599502E-4</v>
      </c>
      <c r="M95" s="18">
        <v>5.2435779674898002E-3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529</v>
      </c>
      <c r="C96" s="21">
        <v>0.12893331855418799</v>
      </c>
      <c r="D96" s="21">
        <v>0.11057933550731899</v>
      </c>
      <c r="E96" s="21">
        <v>0.149820542175504</v>
      </c>
      <c r="F96" s="22"/>
      <c r="G96" s="21">
        <v>0.111894169042561</v>
      </c>
      <c r="H96" s="21">
        <v>7.82200673610048E-2</v>
      </c>
      <c r="I96" s="21">
        <v>0.15758675662552901</v>
      </c>
      <c r="J96" s="22"/>
      <c r="K96" s="21">
        <v>0.14617042456622401</v>
      </c>
      <c r="L96" s="21">
        <v>0.117899288741192</v>
      </c>
      <c r="M96" s="21">
        <v>0.179838609734184</v>
      </c>
      <c r="N96" s="22"/>
      <c r="O96" s="21">
        <v>0.113545043602598</v>
      </c>
      <c r="P96" s="21">
        <v>8.3539635421025396E-2</v>
      </c>
      <c r="Q96" s="21">
        <v>0.15253392662352899</v>
      </c>
      <c r="R96" s="22"/>
    </row>
    <row r="97" spans="1:18" x14ac:dyDescent="0.25">
      <c r="A97" s="20" t="s">
        <v>491</v>
      </c>
      <c r="B97" s="20" t="s">
        <v>530</v>
      </c>
      <c r="C97" s="21">
        <v>0.43712777603661401</v>
      </c>
      <c r="D97" s="21">
        <v>0.406235806616427</v>
      </c>
      <c r="E97" s="21">
        <v>0.46851527888678102</v>
      </c>
      <c r="F97" s="22"/>
      <c r="G97" s="21">
        <v>0.37297046825525099</v>
      </c>
      <c r="H97" s="21">
        <v>0.30289586125476298</v>
      </c>
      <c r="I97" s="21">
        <v>0.44881912924677397</v>
      </c>
      <c r="J97" s="22"/>
      <c r="K97" s="21">
        <v>0.47303276149608298</v>
      </c>
      <c r="L97" s="21">
        <v>0.42743717088865302</v>
      </c>
      <c r="M97" s="21">
        <v>0.51908265247022001</v>
      </c>
      <c r="N97" s="22"/>
      <c r="O97" s="21">
        <v>0.43413857227188501</v>
      </c>
      <c r="P97" s="21">
        <v>0.38868657517308097</v>
      </c>
      <c r="Q97" s="21">
        <v>0.48072595650539501</v>
      </c>
      <c r="R97" s="22"/>
    </row>
    <row r="98" spans="1:18" x14ac:dyDescent="0.25">
      <c r="A98" s="20" t="s">
        <v>491</v>
      </c>
      <c r="B98" s="20" t="s">
        <v>531</v>
      </c>
      <c r="C98" s="21">
        <v>0.33668295508193102</v>
      </c>
      <c r="D98" s="21">
        <v>0.30689190443167702</v>
      </c>
      <c r="E98" s="21">
        <v>0.36783118890790201</v>
      </c>
      <c r="F98" s="22"/>
      <c r="G98" s="21">
        <v>0.42715182320357598</v>
      </c>
      <c r="H98" s="21">
        <v>0.35961129613130299</v>
      </c>
      <c r="I98" s="21">
        <v>0.49752232106039002</v>
      </c>
      <c r="J98" s="22"/>
      <c r="K98" s="21">
        <v>0.332790486854666</v>
      </c>
      <c r="L98" s="21">
        <v>0.28797899176848402</v>
      </c>
      <c r="M98" s="21">
        <v>0.38084525700743499</v>
      </c>
      <c r="N98" s="22"/>
      <c r="O98" s="21">
        <v>0.25232809969487702</v>
      </c>
      <c r="P98" s="21">
        <v>0.20719643281127401</v>
      </c>
      <c r="Q98" s="21">
        <v>0.30352670458349301</v>
      </c>
      <c r="R98" s="22"/>
    </row>
    <row r="99" spans="1:18" x14ac:dyDescent="0.25">
      <c r="A99" s="20" t="s">
        <v>491</v>
      </c>
      <c r="B99" s="20" t="s">
        <v>532</v>
      </c>
      <c r="C99" s="21">
        <v>3.0113957818920501E-2</v>
      </c>
      <c r="D99" s="21">
        <v>2.0747592486158699E-2</v>
      </c>
      <c r="E99" s="21">
        <v>4.3520786163663297E-2</v>
      </c>
      <c r="F99" s="22"/>
      <c r="G99" s="21">
        <v>7.5116572063250994E-2</v>
      </c>
      <c r="H99" s="21">
        <v>4.6145079570752999E-2</v>
      </c>
      <c r="I99" s="21">
        <v>0.119989271784867</v>
      </c>
      <c r="J99" s="22"/>
      <c r="K99" s="21">
        <v>2.1925983071810099E-2</v>
      </c>
      <c r="L99" s="21">
        <v>1.3199662183502599E-2</v>
      </c>
      <c r="M99" s="21">
        <v>3.6209603790129101E-2</v>
      </c>
      <c r="N99" s="22"/>
      <c r="O99" s="21">
        <v>0</v>
      </c>
      <c r="P99" s="22"/>
      <c r="Q99" s="22"/>
      <c r="R99" s="22"/>
    </row>
    <row r="100" spans="1:18" x14ac:dyDescent="0.25">
      <c r="A100" s="20" t="s">
        <v>491</v>
      </c>
      <c r="B100" s="20" t="s">
        <v>533</v>
      </c>
      <c r="C100" s="21">
        <v>6.4985993691997701E-2</v>
      </c>
      <c r="D100" s="21">
        <v>5.2649339899625301E-2</v>
      </c>
      <c r="E100" s="21">
        <v>7.9969325645726397E-2</v>
      </c>
      <c r="F100" s="22"/>
      <c r="G100" s="21">
        <v>1.28669674353606E-2</v>
      </c>
      <c r="H100" s="21">
        <v>4.3679576796527998E-3</v>
      </c>
      <c r="I100" s="21">
        <v>3.7283765866147803E-2</v>
      </c>
      <c r="J100" s="24" t="s">
        <v>501</v>
      </c>
      <c r="K100" s="21">
        <v>2.6080344011215E-2</v>
      </c>
      <c r="L100" s="21">
        <v>1.7581437338339501E-2</v>
      </c>
      <c r="M100" s="21">
        <v>3.8526526786186503E-2</v>
      </c>
      <c r="N100" s="22"/>
      <c r="O100" s="21">
        <v>0.191560474607371</v>
      </c>
      <c r="P100" s="21">
        <v>0.155752289491187</v>
      </c>
      <c r="Q100" s="21">
        <v>0.233325910897762</v>
      </c>
      <c r="R100" s="22"/>
    </row>
    <row r="101" spans="1:18" x14ac:dyDescent="0.25">
      <c r="A101" s="20" t="s">
        <v>491</v>
      </c>
      <c r="B101" s="20" t="s">
        <v>519</v>
      </c>
      <c r="C101" s="21">
        <v>2.1559988163480002E-3</v>
      </c>
      <c r="D101" s="21">
        <v>5.6891854423260003E-4</v>
      </c>
      <c r="E101" s="21">
        <v>8.1344334355548005E-3</v>
      </c>
      <c r="F101" s="22"/>
      <c r="G101" s="21">
        <v>0</v>
      </c>
      <c r="H101" s="22"/>
      <c r="I101" s="22"/>
      <c r="J101" s="22"/>
      <c r="K101" s="21">
        <v>0</v>
      </c>
      <c r="L101" s="22"/>
      <c r="M101" s="22"/>
      <c r="N101" s="22"/>
      <c r="O101" s="21">
        <v>8.4278098232700004E-3</v>
      </c>
      <c r="P101" s="21">
        <v>2.2311742318780999E-3</v>
      </c>
      <c r="Q101" s="21">
        <v>3.1294567829768603E-2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529</v>
      </c>
      <c r="C103" s="18">
        <v>8.1049645959094793E-2</v>
      </c>
      <c r="D103" s="18">
        <v>6.8569516364947194E-2</v>
      </c>
      <c r="E103" s="18">
        <v>9.5568184860285205E-2</v>
      </c>
      <c r="F103" s="19"/>
      <c r="G103" s="18">
        <v>9.1442452717403894E-2</v>
      </c>
      <c r="H103" s="18">
        <v>6.37993291643799E-2</v>
      </c>
      <c r="I103" s="18">
        <v>0.129407282635085</v>
      </c>
      <c r="J103" s="19"/>
      <c r="K103" s="18">
        <v>9.0370413981082004E-2</v>
      </c>
      <c r="L103" s="18">
        <v>7.4323397170374603E-2</v>
      </c>
      <c r="M103" s="18">
        <v>0.109472370326075</v>
      </c>
      <c r="N103" s="19"/>
      <c r="O103" s="18">
        <v>4.60091169250832E-2</v>
      </c>
      <c r="P103" s="18">
        <v>2.9785321419096501E-2</v>
      </c>
      <c r="Q103" s="18">
        <v>7.0428388133801201E-2</v>
      </c>
      <c r="R103" s="19"/>
    </row>
    <row r="104" spans="1:18" x14ac:dyDescent="0.25">
      <c r="A104" s="17" t="s">
        <v>492</v>
      </c>
      <c r="B104" s="17" t="s">
        <v>530</v>
      </c>
      <c r="C104" s="18">
        <v>0.47588436767060499</v>
      </c>
      <c r="D104" s="18">
        <v>0.45034732383069798</v>
      </c>
      <c r="E104" s="18">
        <v>0.50154814497216704</v>
      </c>
      <c r="F104" s="19"/>
      <c r="G104" s="18">
        <v>0.47600758808647198</v>
      </c>
      <c r="H104" s="18">
        <v>0.42300522317550099</v>
      </c>
      <c r="I104" s="18">
        <v>0.52955597058978598</v>
      </c>
      <c r="J104" s="19"/>
      <c r="K104" s="18">
        <v>0.485532860697521</v>
      </c>
      <c r="L104" s="18">
        <v>0.45065414550513699</v>
      </c>
      <c r="M104" s="18">
        <v>0.52055306255635803</v>
      </c>
      <c r="N104" s="19"/>
      <c r="O104" s="18">
        <v>0.45204191563915502</v>
      </c>
      <c r="P104" s="18">
        <v>0.40211284320248503</v>
      </c>
      <c r="Q104" s="18">
        <v>0.50295534274799902</v>
      </c>
      <c r="R104" s="19"/>
    </row>
    <row r="105" spans="1:18" x14ac:dyDescent="0.25">
      <c r="A105" s="17" t="s">
        <v>492</v>
      </c>
      <c r="B105" s="17" t="s">
        <v>531</v>
      </c>
      <c r="C105" s="18">
        <v>0.33356566738087601</v>
      </c>
      <c r="D105" s="18">
        <v>0.30814392974696098</v>
      </c>
      <c r="E105" s="18">
        <v>0.359993408497367</v>
      </c>
      <c r="F105" s="19"/>
      <c r="G105" s="18">
        <v>0.39195877513319299</v>
      </c>
      <c r="H105" s="18">
        <v>0.34133144570204399</v>
      </c>
      <c r="I105" s="18">
        <v>0.44502180069382702</v>
      </c>
      <c r="J105" s="19"/>
      <c r="K105" s="18">
        <v>0.33810152107101699</v>
      </c>
      <c r="L105" s="18">
        <v>0.30594557400364097</v>
      </c>
      <c r="M105" s="18">
        <v>0.37182655867893799</v>
      </c>
      <c r="N105" s="19"/>
      <c r="O105" s="18">
        <v>0.254175295201719</v>
      </c>
      <c r="P105" s="18">
        <v>0.210289437601964</v>
      </c>
      <c r="Q105" s="18">
        <v>0.30369767931802499</v>
      </c>
      <c r="R105" s="19"/>
    </row>
    <row r="106" spans="1:18" x14ac:dyDescent="0.25">
      <c r="A106" s="17" t="s">
        <v>492</v>
      </c>
      <c r="B106" s="17" t="s">
        <v>532</v>
      </c>
      <c r="C106" s="18">
        <v>1.9215425668043198E-2</v>
      </c>
      <c r="D106" s="18">
        <v>1.3065533347291E-2</v>
      </c>
      <c r="E106" s="18">
        <v>2.81774010355243E-2</v>
      </c>
      <c r="F106" s="19"/>
      <c r="G106" s="18">
        <v>2.2098525072606401E-2</v>
      </c>
      <c r="H106" s="18">
        <v>1.15170772413647E-2</v>
      </c>
      <c r="I106" s="18">
        <v>4.19888360372195E-2</v>
      </c>
      <c r="J106" s="19"/>
      <c r="K106" s="18">
        <v>2.4396076443653599E-2</v>
      </c>
      <c r="L106" s="18">
        <v>1.50653194740961E-2</v>
      </c>
      <c r="M106" s="18">
        <v>3.9275423715173702E-2</v>
      </c>
      <c r="N106" s="19"/>
      <c r="O106" s="18">
        <v>3.1210677487136999E-3</v>
      </c>
      <c r="P106" s="18">
        <v>1.039462997566E-3</v>
      </c>
      <c r="Q106" s="18">
        <v>9.3323035406855E-3</v>
      </c>
      <c r="R106" s="19"/>
    </row>
    <row r="107" spans="1:18" x14ac:dyDescent="0.25">
      <c r="A107" s="17" t="s">
        <v>492</v>
      </c>
      <c r="B107" s="17" t="s">
        <v>533</v>
      </c>
      <c r="C107" s="18">
        <v>8.9366815330960206E-2</v>
      </c>
      <c r="D107" s="18">
        <v>7.5925093823748804E-2</v>
      </c>
      <c r="E107" s="18">
        <v>0.10491806019090499</v>
      </c>
      <c r="F107" s="19"/>
      <c r="G107" s="18">
        <v>1.8492658990324901E-2</v>
      </c>
      <c r="H107" s="18">
        <v>9.0874979312260008E-3</v>
      </c>
      <c r="I107" s="18">
        <v>3.7265680378721897E-2</v>
      </c>
      <c r="J107" s="19"/>
      <c r="K107" s="18">
        <v>6.0089296102292897E-2</v>
      </c>
      <c r="L107" s="18">
        <v>4.5493170612357699E-2</v>
      </c>
      <c r="M107" s="18">
        <v>7.8980972869953703E-2</v>
      </c>
      <c r="N107" s="19"/>
      <c r="O107" s="18">
        <v>0.244114936125857</v>
      </c>
      <c r="P107" s="18">
        <v>0.19998370447151401</v>
      </c>
      <c r="Q107" s="18">
        <v>0.29440103695446102</v>
      </c>
      <c r="R107" s="19"/>
    </row>
    <row r="108" spans="1:18" x14ac:dyDescent="0.25">
      <c r="A108" s="17" t="s">
        <v>492</v>
      </c>
      <c r="B108" s="17" t="s">
        <v>519</v>
      </c>
      <c r="C108" s="18">
        <v>9.1807799042000003E-4</v>
      </c>
      <c r="D108" s="18">
        <v>1.622915844654E-4</v>
      </c>
      <c r="E108" s="18">
        <v>5.1753176863708001E-3</v>
      </c>
      <c r="F108" s="19"/>
      <c r="G108" s="18">
        <v>0</v>
      </c>
      <c r="H108" s="19"/>
      <c r="I108" s="19"/>
      <c r="J108" s="19"/>
      <c r="K108" s="18">
        <v>1.5098317044318001E-3</v>
      </c>
      <c r="L108" s="18">
        <v>2.1134285120130001E-4</v>
      </c>
      <c r="M108" s="18">
        <v>1.0700837771608501E-2</v>
      </c>
      <c r="N108" s="24" t="s">
        <v>501</v>
      </c>
      <c r="O108" s="18">
        <v>5.3766835947259995E-4</v>
      </c>
      <c r="P108" s="18">
        <v>7.5208885096689397E-5</v>
      </c>
      <c r="Q108" s="18">
        <v>3.8328911146687998E-3</v>
      </c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529</v>
      </c>
      <c r="C110" s="21">
        <v>4.2918967878606898E-2</v>
      </c>
      <c r="D110" s="21">
        <v>3.1097406263926299E-2</v>
      </c>
      <c r="E110" s="21">
        <v>5.8960981252399097E-2</v>
      </c>
      <c r="F110" s="22"/>
      <c r="G110" s="21">
        <v>6.2990816243215203E-2</v>
      </c>
      <c r="H110" s="21">
        <v>3.50485883612109E-2</v>
      </c>
      <c r="I110" s="21">
        <v>0.110655207875948</v>
      </c>
      <c r="J110" s="24" t="s">
        <v>501</v>
      </c>
      <c r="K110" s="21">
        <v>3.60424634404286E-2</v>
      </c>
      <c r="L110" s="21">
        <v>2.2528776145680801E-2</v>
      </c>
      <c r="M110" s="21">
        <v>5.7187962891731101E-2</v>
      </c>
      <c r="N110" s="22"/>
      <c r="O110" s="21">
        <v>3.86956979015044E-2</v>
      </c>
      <c r="P110" s="21">
        <v>2.0326281336295E-2</v>
      </c>
      <c r="Q110" s="21">
        <v>7.2438559810292499E-2</v>
      </c>
      <c r="R110" s="22"/>
    </row>
    <row r="111" spans="1:18" x14ac:dyDescent="0.25">
      <c r="A111" s="20" t="s">
        <v>493</v>
      </c>
      <c r="B111" s="20" t="s">
        <v>530</v>
      </c>
      <c r="C111" s="21">
        <v>0.35747887940527401</v>
      </c>
      <c r="D111" s="21">
        <v>0.32483696970447001</v>
      </c>
      <c r="E111" s="21">
        <v>0.39149889137975302</v>
      </c>
      <c r="F111" s="22"/>
      <c r="G111" s="21">
        <v>0.406948588662635</v>
      </c>
      <c r="H111" s="21">
        <v>0.33412642771289802</v>
      </c>
      <c r="I111" s="21">
        <v>0.48410333657635302</v>
      </c>
      <c r="J111" s="22"/>
      <c r="K111" s="21">
        <v>0.35375902607604698</v>
      </c>
      <c r="L111" s="21">
        <v>0.30779127527497901</v>
      </c>
      <c r="M111" s="21">
        <v>0.40259905305204402</v>
      </c>
      <c r="N111" s="22"/>
      <c r="O111" s="21">
        <v>0.31232896390912601</v>
      </c>
      <c r="P111" s="21">
        <v>0.26086429488329299</v>
      </c>
      <c r="Q111" s="21">
        <v>0.368879695083837</v>
      </c>
      <c r="R111" s="22"/>
    </row>
    <row r="112" spans="1:18" x14ac:dyDescent="0.25">
      <c r="A112" s="20" t="s">
        <v>493</v>
      </c>
      <c r="B112" s="20" t="s">
        <v>531</v>
      </c>
      <c r="C112" s="21">
        <v>0.44904931647647001</v>
      </c>
      <c r="D112" s="21">
        <v>0.41465333517924602</v>
      </c>
      <c r="E112" s="21">
        <v>0.48393959178057</v>
      </c>
      <c r="F112" s="22"/>
      <c r="G112" s="21">
        <v>0.461178444526464</v>
      </c>
      <c r="H112" s="21">
        <v>0.39176582566521301</v>
      </c>
      <c r="I112" s="21">
        <v>0.53212988621903101</v>
      </c>
      <c r="J112" s="22"/>
      <c r="K112" s="21">
        <v>0.48115612963958099</v>
      </c>
      <c r="L112" s="21">
        <v>0.43473776917214901</v>
      </c>
      <c r="M112" s="21">
        <v>0.527902065329242</v>
      </c>
      <c r="N112" s="22"/>
      <c r="O112" s="21">
        <v>0.351262150898208</v>
      </c>
      <c r="P112" s="21">
        <v>0.29788265774406197</v>
      </c>
      <c r="Q112" s="21">
        <v>0.40863988278665803</v>
      </c>
      <c r="R112" s="22"/>
    </row>
    <row r="113" spans="1:18" x14ac:dyDescent="0.25">
      <c r="A113" s="20" t="s">
        <v>493</v>
      </c>
      <c r="B113" s="20" t="s">
        <v>532</v>
      </c>
      <c r="C113" s="21">
        <v>4.2275882681329501E-2</v>
      </c>
      <c r="D113" s="21">
        <v>3.0264318533016501E-2</v>
      </c>
      <c r="E113" s="21">
        <v>5.87658054765509E-2</v>
      </c>
      <c r="F113" s="22"/>
      <c r="G113" s="21">
        <v>4.3120838490949699E-2</v>
      </c>
      <c r="H113" s="21">
        <v>2.2710689709104899E-2</v>
      </c>
      <c r="I113" s="21">
        <v>8.0365266836318103E-2</v>
      </c>
      <c r="J113" s="24" t="s">
        <v>501</v>
      </c>
      <c r="K113" s="21">
        <v>5.4503383072378397E-2</v>
      </c>
      <c r="L113" s="21">
        <v>3.6755782689201197E-2</v>
      </c>
      <c r="M113" s="21">
        <v>8.0107770919171595E-2</v>
      </c>
      <c r="N113" s="22"/>
      <c r="O113" s="21">
        <v>9.2248535922409003E-3</v>
      </c>
      <c r="P113" s="21">
        <v>2.1747667406796E-3</v>
      </c>
      <c r="Q113" s="21">
        <v>3.8253499491068099E-2</v>
      </c>
      <c r="R113" s="24" t="s">
        <v>501</v>
      </c>
    </row>
    <row r="114" spans="1:18" x14ac:dyDescent="0.25">
      <c r="A114" s="20" t="s">
        <v>493</v>
      </c>
      <c r="B114" s="20" t="s">
        <v>533</v>
      </c>
      <c r="C114" s="21">
        <v>9.7359256717511194E-2</v>
      </c>
      <c r="D114" s="21">
        <v>7.71261265141958E-2</v>
      </c>
      <c r="E114" s="21">
        <v>0.122197489409009</v>
      </c>
      <c r="F114" s="22"/>
      <c r="G114" s="21">
        <v>2.5761312076736299E-2</v>
      </c>
      <c r="H114" s="21">
        <v>1.00074066210795E-2</v>
      </c>
      <c r="I114" s="21">
        <v>6.4694742487829707E-2</v>
      </c>
      <c r="J114" s="24" t="s">
        <v>501</v>
      </c>
      <c r="K114" s="21">
        <v>6.6875893083257101E-2</v>
      </c>
      <c r="L114" s="21">
        <v>4.5863964670306699E-2</v>
      </c>
      <c r="M114" s="21">
        <v>9.6540142526239894E-2</v>
      </c>
      <c r="N114" s="22"/>
      <c r="O114" s="21">
        <v>0.25690272556347998</v>
      </c>
      <c r="P114" s="21">
        <v>0.19825938440134999</v>
      </c>
      <c r="Q114" s="21">
        <v>0.325842429199595</v>
      </c>
      <c r="R114" s="22"/>
    </row>
    <row r="115" spans="1:18" x14ac:dyDescent="0.25">
      <c r="A115" s="20" t="s">
        <v>493</v>
      </c>
      <c r="B115" s="20" t="s">
        <v>519</v>
      </c>
      <c r="C115" s="21">
        <v>1.09176968408085E-2</v>
      </c>
      <c r="D115" s="21">
        <v>4.504764587696E-3</v>
      </c>
      <c r="E115" s="21">
        <v>2.6219555973578602E-2</v>
      </c>
      <c r="F115" s="22"/>
      <c r="G115" s="21">
        <v>0</v>
      </c>
      <c r="H115" s="22"/>
      <c r="I115" s="22"/>
      <c r="J115" s="22"/>
      <c r="K115" s="21">
        <v>7.6631046883075997E-3</v>
      </c>
      <c r="L115" s="21">
        <v>1.6795790180319E-3</v>
      </c>
      <c r="M115" s="21">
        <v>3.4232098326896498E-2</v>
      </c>
      <c r="N115" s="24" t="s">
        <v>501</v>
      </c>
      <c r="O115" s="21">
        <v>3.1585608135441499E-2</v>
      </c>
      <c r="P115" s="21">
        <v>1.50071307154621E-2</v>
      </c>
      <c r="Q115" s="21">
        <v>6.52649437404271E-2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529</v>
      </c>
      <c r="C117" s="18">
        <v>2.2271924148584199E-2</v>
      </c>
      <c r="D117" s="18">
        <v>1.4614625369601401E-2</v>
      </c>
      <c r="E117" s="18">
        <v>3.3803614362418702E-2</v>
      </c>
      <c r="F117" s="19"/>
      <c r="G117" s="18">
        <v>1.8677492892215899E-2</v>
      </c>
      <c r="H117" s="18">
        <v>5.4586906474022E-3</v>
      </c>
      <c r="I117" s="18">
        <v>6.1914237492011602E-2</v>
      </c>
      <c r="J117" s="24" t="s">
        <v>501</v>
      </c>
      <c r="K117" s="18">
        <v>3.1732113917323598E-2</v>
      </c>
      <c r="L117" s="18">
        <v>1.9417084069808799E-2</v>
      </c>
      <c r="M117" s="18">
        <v>5.1447990140080398E-2</v>
      </c>
      <c r="N117" s="19"/>
      <c r="O117" s="18">
        <v>6.4603264666006997E-3</v>
      </c>
      <c r="P117" s="18">
        <v>1.6199658847047E-3</v>
      </c>
      <c r="Q117" s="18">
        <v>2.5395509448249601E-2</v>
      </c>
      <c r="R117" s="24" t="s">
        <v>501</v>
      </c>
    </row>
    <row r="118" spans="1:18" x14ac:dyDescent="0.25">
      <c r="A118" s="17" t="s">
        <v>494</v>
      </c>
      <c r="B118" s="17" t="s">
        <v>530</v>
      </c>
      <c r="C118" s="18">
        <v>0.346953239721768</v>
      </c>
      <c r="D118" s="18">
        <v>0.31374850816184402</v>
      </c>
      <c r="E118" s="18">
        <v>0.381717419170158</v>
      </c>
      <c r="F118" s="19"/>
      <c r="G118" s="18">
        <v>0.38665117502756202</v>
      </c>
      <c r="H118" s="18">
        <v>0.311792347164007</v>
      </c>
      <c r="I118" s="18">
        <v>0.46727968381587498</v>
      </c>
      <c r="J118" s="19"/>
      <c r="K118" s="18">
        <v>0.345911834724282</v>
      </c>
      <c r="L118" s="18">
        <v>0.301331122493807</v>
      </c>
      <c r="M118" s="18">
        <v>0.393374569179959</v>
      </c>
      <c r="N118" s="19"/>
      <c r="O118" s="18">
        <v>0.31270858102553201</v>
      </c>
      <c r="P118" s="18">
        <v>0.26664696877446897</v>
      </c>
      <c r="Q118" s="18">
        <v>0.36279078246963398</v>
      </c>
      <c r="R118" s="19"/>
    </row>
    <row r="119" spans="1:18" x14ac:dyDescent="0.25">
      <c r="A119" s="17" t="s">
        <v>494</v>
      </c>
      <c r="B119" s="17" t="s">
        <v>531</v>
      </c>
      <c r="C119" s="18">
        <v>0.50135847216598495</v>
      </c>
      <c r="D119" s="18">
        <v>0.46601688941012398</v>
      </c>
      <c r="E119" s="18">
        <v>0.53668648588090095</v>
      </c>
      <c r="F119" s="19"/>
      <c r="G119" s="18">
        <v>0.521172227920917</v>
      </c>
      <c r="H119" s="18">
        <v>0.43428712892126198</v>
      </c>
      <c r="I119" s="18">
        <v>0.606795003723962</v>
      </c>
      <c r="J119" s="19"/>
      <c r="K119" s="18">
        <v>0.51816696630208303</v>
      </c>
      <c r="L119" s="18">
        <v>0.47228546934367699</v>
      </c>
      <c r="M119" s="18">
        <v>0.56374414283059304</v>
      </c>
      <c r="N119" s="19"/>
      <c r="O119" s="18">
        <v>0.44927607225569499</v>
      </c>
      <c r="P119" s="18">
        <v>0.40205025046926002</v>
      </c>
      <c r="Q119" s="18">
        <v>0.49743438892562403</v>
      </c>
      <c r="R119" s="19"/>
    </row>
    <row r="120" spans="1:18" x14ac:dyDescent="0.25">
      <c r="A120" s="17" t="s">
        <v>494</v>
      </c>
      <c r="B120" s="17" t="s">
        <v>532</v>
      </c>
      <c r="C120" s="18">
        <v>4.5251080318228797E-2</v>
      </c>
      <c r="D120" s="18">
        <v>3.2907190735604899E-2</v>
      </c>
      <c r="E120" s="18">
        <v>6.1928804864728002E-2</v>
      </c>
      <c r="F120" s="19"/>
      <c r="G120" s="18">
        <v>6.43060865480687E-2</v>
      </c>
      <c r="H120" s="18">
        <v>3.54076591589799E-2</v>
      </c>
      <c r="I120" s="18">
        <v>0.114002794632064</v>
      </c>
      <c r="J120" s="24" t="s">
        <v>501</v>
      </c>
      <c r="K120" s="18">
        <v>5.2251531405238298E-2</v>
      </c>
      <c r="L120" s="18">
        <v>3.5266728750466499E-2</v>
      </c>
      <c r="M120" s="18">
        <v>7.6765481275743605E-2</v>
      </c>
      <c r="N120" s="19"/>
      <c r="O120" s="18">
        <v>1.36684714077045E-2</v>
      </c>
      <c r="P120" s="18">
        <v>5.8124229449419001E-3</v>
      </c>
      <c r="Q120" s="18">
        <v>3.1803059035052601E-2</v>
      </c>
      <c r="R120" s="19"/>
    </row>
    <row r="121" spans="1:18" x14ac:dyDescent="0.25">
      <c r="A121" s="17" t="s">
        <v>494</v>
      </c>
      <c r="B121" s="17" t="s">
        <v>533</v>
      </c>
      <c r="C121" s="18">
        <v>8.3274721584052205E-2</v>
      </c>
      <c r="D121" s="18">
        <v>6.8784494406971597E-2</v>
      </c>
      <c r="E121" s="18">
        <v>0.100488077605005</v>
      </c>
      <c r="F121" s="19"/>
      <c r="G121" s="18">
        <v>9.1930176112366008E-3</v>
      </c>
      <c r="H121" s="18">
        <v>2.5413293442742E-3</v>
      </c>
      <c r="I121" s="18">
        <v>3.2684378220197298E-2</v>
      </c>
      <c r="J121" s="24" t="s">
        <v>501</v>
      </c>
      <c r="K121" s="18">
        <v>5.1937553651075101E-2</v>
      </c>
      <c r="L121" s="18">
        <v>3.4401612238460201E-2</v>
      </c>
      <c r="M121" s="18">
        <v>7.7693072647877101E-2</v>
      </c>
      <c r="N121" s="19"/>
      <c r="O121" s="18">
        <v>0.21438230136099501</v>
      </c>
      <c r="P121" s="18">
        <v>0.17543018230315699</v>
      </c>
      <c r="Q121" s="18">
        <v>0.25926386464283702</v>
      </c>
      <c r="R121" s="19"/>
    </row>
    <row r="122" spans="1:18" x14ac:dyDescent="0.25">
      <c r="A122" s="17" t="s">
        <v>494</v>
      </c>
      <c r="B122" s="17" t="s">
        <v>519</v>
      </c>
      <c r="C122" s="18">
        <v>8.9056206138160001E-4</v>
      </c>
      <c r="D122" s="18">
        <v>3.7738231026170001E-4</v>
      </c>
      <c r="E122" s="18">
        <v>2.1001183187531001E-3</v>
      </c>
      <c r="F122" s="19"/>
      <c r="G122" s="18">
        <v>0</v>
      </c>
      <c r="H122" s="19"/>
      <c r="I122" s="19"/>
      <c r="J122" s="19"/>
      <c r="K122" s="18">
        <v>0</v>
      </c>
      <c r="L122" s="19"/>
      <c r="M122" s="19"/>
      <c r="N122" s="19"/>
      <c r="O122" s="18">
        <v>3.5042474834727998E-3</v>
      </c>
      <c r="P122" s="18">
        <v>1.4857543027196E-3</v>
      </c>
      <c r="Q122" s="18">
        <v>8.2423577536994003E-3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SEG_OSCURO_1_SEX'!A1" display="◄ ANTERIOR"/>
    <hyperlink ref="A2" location="'Índice'!A1" display="ÍNDICE"/>
    <hyperlink ref="A3" location="'P_INSEG_OSCURO_1_NSE'!A1" display="SIGUIENTE ►"/>
  </hyperlinks>
  <pageMargins left="0.75" right="0.75" top="1" bottom="1" header="0.5" footer="0.5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9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528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529</v>
      </c>
      <c r="C5" s="18">
        <v>0.20475958847960099</v>
      </c>
      <c r="D5" s="18">
        <v>0.19913313773571301</v>
      </c>
      <c r="E5" s="18">
        <v>0.21050322766517701</v>
      </c>
      <c r="F5" s="19"/>
      <c r="G5" s="18">
        <v>0.20461580403728999</v>
      </c>
      <c r="H5" s="18">
        <v>0.19652744367205299</v>
      </c>
      <c r="I5" s="18">
        <v>0.21294882503124801</v>
      </c>
      <c r="J5" s="19"/>
      <c r="K5" s="18">
        <v>0.212027100897732</v>
      </c>
      <c r="L5" s="18">
        <v>0.20339453536659899</v>
      </c>
      <c r="M5" s="18">
        <v>0.220924442734624</v>
      </c>
      <c r="N5" s="19"/>
      <c r="O5" s="18">
        <v>0.18970364923806701</v>
      </c>
      <c r="P5" s="18">
        <v>0.17835594430523</v>
      </c>
      <c r="Q5" s="18">
        <v>0.20159619541565099</v>
      </c>
      <c r="R5" s="19"/>
    </row>
    <row r="6" spans="1:18" x14ac:dyDescent="0.25">
      <c r="A6" s="17" t="s">
        <v>478</v>
      </c>
      <c r="B6" s="17" t="s">
        <v>530</v>
      </c>
      <c r="C6" s="18">
        <v>0.45067749929512302</v>
      </c>
      <c r="D6" s="18">
        <v>0.444531090569944</v>
      </c>
      <c r="E6" s="18">
        <v>0.45683899803349998</v>
      </c>
      <c r="F6" s="19"/>
      <c r="G6" s="18">
        <v>0.44441354289033702</v>
      </c>
      <c r="H6" s="18">
        <v>0.435491969614277</v>
      </c>
      <c r="I6" s="18">
        <v>0.453371098640451</v>
      </c>
      <c r="J6" s="19"/>
      <c r="K6" s="18">
        <v>0.46587349950096801</v>
      </c>
      <c r="L6" s="18">
        <v>0.45617066156760699</v>
      </c>
      <c r="M6" s="18">
        <v>0.47560222937128799</v>
      </c>
      <c r="N6" s="19"/>
      <c r="O6" s="18">
        <v>0.43214225641936199</v>
      </c>
      <c r="P6" s="18">
        <v>0.41846935160592802</v>
      </c>
      <c r="Q6" s="18">
        <v>0.44591934048145698</v>
      </c>
      <c r="R6" s="19"/>
    </row>
    <row r="7" spans="1:18" x14ac:dyDescent="0.25">
      <c r="A7" s="17" t="s">
        <v>478</v>
      </c>
      <c r="B7" s="17" t="s">
        <v>531</v>
      </c>
      <c r="C7" s="18">
        <v>0.238499938188099</v>
      </c>
      <c r="D7" s="18">
        <v>0.23324688827332199</v>
      </c>
      <c r="E7" s="18">
        <v>0.24383367192003699</v>
      </c>
      <c r="F7" s="19"/>
      <c r="G7" s="18">
        <v>0.22910599964191999</v>
      </c>
      <c r="H7" s="18">
        <v>0.22147133167821501</v>
      </c>
      <c r="I7" s="18">
        <v>0.236923760197634</v>
      </c>
      <c r="J7" s="19"/>
      <c r="K7" s="18">
        <v>0.223199798110084</v>
      </c>
      <c r="L7" s="18">
        <v>0.21535677390894301</v>
      </c>
      <c r="M7" s="18">
        <v>0.231244275745179</v>
      </c>
      <c r="N7" s="19"/>
      <c r="O7" s="18">
        <v>0.29124768045142702</v>
      </c>
      <c r="P7" s="18">
        <v>0.27860624305223097</v>
      </c>
      <c r="Q7" s="18">
        <v>0.30422081811838803</v>
      </c>
      <c r="R7" s="19"/>
    </row>
    <row r="8" spans="1:18" x14ac:dyDescent="0.25">
      <c r="A8" s="17" t="s">
        <v>478</v>
      </c>
      <c r="B8" s="17" t="s">
        <v>532</v>
      </c>
      <c r="C8" s="18">
        <v>1.5841788330307801E-2</v>
      </c>
      <c r="D8" s="18">
        <v>1.4445923286780101E-2</v>
      </c>
      <c r="E8" s="18">
        <v>1.7370154315979099E-2</v>
      </c>
      <c r="F8" s="19"/>
      <c r="G8" s="18">
        <v>1.18573050791476E-2</v>
      </c>
      <c r="H8" s="18">
        <v>1.0085160986386101E-2</v>
      </c>
      <c r="I8" s="18">
        <v>1.39364627539805E-2</v>
      </c>
      <c r="J8" s="19"/>
      <c r="K8" s="18">
        <v>1.4186276262457401E-2</v>
      </c>
      <c r="L8" s="18">
        <v>1.21238906215652E-2</v>
      </c>
      <c r="M8" s="18">
        <v>1.6593599734675099E-2</v>
      </c>
      <c r="N8" s="19"/>
      <c r="O8" s="18">
        <v>2.7992637397094799E-2</v>
      </c>
      <c r="P8" s="18">
        <v>2.4023297157347499E-2</v>
      </c>
      <c r="Q8" s="18">
        <v>3.25959226844856E-2</v>
      </c>
      <c r="R8" s="19"/>
    </row>
    <row r="9" spans="1:18" x14ac:dyDescent="0.25">
      <c r="A9" s="17" t="s">
        <v>478</v>
      </c>
      <c r="B9" s="17" t="s">
        <v>533</v>
      </c>
      <c r="C9" s="18">
        <v>8.8333358957047498E-2</v>
      </c>
      <c r="D9" s="18">
        <v>8.4816370621363296E-2</v>
      </c>
      <c r="E9" s="18">
        <v>9.1981525110016102E-2</v>
      </c>
      <c r="F9" s="19"/>
      <c r="G9" s="18">
        <v>0.107615099336921</v>
      </c>
      <c r="H9" s="18">
        <v>0.10211514800119501</v>
      </c>
      <c r="I9" s="18">
        <v>0.11337387548163499</v>
      </c>
      <c r="J9" s="19"/>
      <c r="K9" s="18">
        <v>8.2927314666884494E-2</v>
      </c>
      <c r="L9" s="18">
        <v>7.8081934728112104E-2</v>
      </c>
      <c r="M9" s="18">
        <v>8.8044659536223799E-2</v>
      </c>
      <c r="N9" s="19"/>
      <c r="O9" s="18">
        <v>5.79057146463655E-2</v>
      </c>
      <c r="P9" s="18">
        <v>5.12652479975097E-2</v>
      </c>
      <c r="Q9" s="18">
        <v>6.5347085658123E-2</v>
      </c>
      <c r="R9" s="19"/>
    </row>
    <row r="10" spans="1:18" x14ac:dyDescent="0.25">
      <c r="A10" s="17" t="s">
        <v>478</v>
      </c>
      <c r="B10" s="17" t="s">
        <v>519</v>
      </c>
      <c r="C10" s="18">
        <v>1.8110817342788001E-3</v>
      </c>
      <c r="D10" s="18">
        <v>1.3244920985026E-3</v>
      </c>
      <c r="E10" s="18">
        <v>2.4759906347859E-3</v>
      </c>
      <c r="F10" s="19"/>
      <c r="G10" s="18">
        <v>2.2905605532199001E-3</v>
      </c>
      <c r="H10" s="18">
        <v>1.5368262746645999E-3</v>
      </c>
      <c r="I10" s="18">
        <v>3.4126992382732002E-3</v>
      </c>
      <c r="J10" s="19"/>
      <c r="K10" s="18">
        <v>1.7328601553995E-3</v>
      </c>
      <c r="L10" s="18">
        <v>1.2014334599102E-3</v>
      </c>
      <c r="M10" s="18">
        <v>2.4987632548398998E-3</v>
      </c>
      <c r="N10" s="19"/>
      <c r="O10" s="18">
        <v>9.3557362395510003E-4</v>
      </c>
      <c r="P10" s="18">
        <v>3.4061768772090001E-4</v>
      </c>
      <c r="Q10" s="18">
        <v>2.5670687572357E-3</v>
      </c>
      <c r="R10" s="19"/>
    </row>
    <row r="11" spans="1:18" x14ac:dyDescent="0.25">
      <c r="A11" s="17" t="s">
        <v>478</v>
      </c>
      <c r="B11" s="17" t="s">
        <v>520</v>
      </c>
      <c r="C11" s="18">
        <v>7.6745015538298294E-5</v>
      </c>
      <c r="D11" s="18">
        <v>3.5093164266565002E-5</v>
      </c>
      <c r="E11" s="18">
        <v>1.6782488462810001E-4</v>
      </c>
      <c r="F11" s="19"/>
      <c r="G11" s="18">
        <v>1.016884611711E-4</v>
      </c>
      <c r="H11" s="18">
        <v>3.5191170329341298E-5</v>
      </c>
      <c r="I11" s="18">
        <v>2.9380221890529999E-4</v>
      </c>
      <c r="J11" s="19"/>
      <c r="K11" s="18">
        <v>5.3150406478029402E-5</v>
      </c>
      <c r="L11" s="18">
        <v>1.27279695493744E-5</v>
      </c>
      <c r="M11" s="18">
        <v>2.219209497851E-4</v>
      </c>
      <c r="N11" s="19"/>
      <c r="O11" s="18">
        <v>7.2488223730086704E-5</v>
      </c>
      <c r="P11" s="18">
        <v>1.02017224522609E-5</v>
      </c>
      <c r="Q11" s="18">
        <v>5.1486845440509995E-4</v>
      </c>
      <c r="R11" s="19"/>
    </row>
    <row r="12" spans="1:18" x14ac:dyDescent="0.25">
      <c r="A12" s="20" t="s">
        <v>479</v>
      </c>
      <c r="B12" s="20" t="s">
        <v>529</v>
      </c>
      <c r="C12" s="21">
        <v>0.21484669654438701</v>
      </c>
      <c r="D12" s="21">
        <v>0.18825917139974899</v>
      </c>
      <c r="E12" s="21">
        <v>0.24406017131442201</v>
      </c>
      <c r="F12" s="22"/>
      <c r="G12" s="21">
        <v>0.23836679325203999</v>
      </c>
      <c r="H12" s="21">
        <v>0.200933726844847</v>
      </c>
      <c r="I12" s="21">
        <v>0.28032700352308298</v>
      </c>
      <c r="J12" s="22"/>
      <c r="K12" s="21">
        <v>0.19286411940147799</v>
      </c>
      <c r="L12" s="21">
        <v>0.156571603176754</v>
      </c>
      <c r="M12" s="21">
        <v>0.23522292696157199</v>
      </c>
      <c r="N12" s="22"/>
      <c r="O12" s="21">
        <v>0.177695627007701</v>
      </c>
      <c r="P12" s="21">
        <v>0.12095237654617901</v>
      </c>
      <c r="Q12" s="21">
        <v>0.253385909536198</v>
      </c>
      <c r="R12" s="22"/>
    </row>
    <row r="13" spans="1:18" x14ac:dyDescent="0.25">
      <c r="A13" s="20" t="s">
        <v>479</v>
      </c>
      <c r="B13" s="20" t="s">
        <v>530</v>
      </c>
      <c r="C13" s="21">
        <v>0.486840373296684</v>
      </c>
      <c r="D13" s="21">
        <v>0.45668636382674999</v>
      </c>
      <c r="E13" s="21">
        <v>0.51709047902141003</v>
      </c>
      <c r="F13" s="22"/>
      <c r="G13" s="21">
        <v>0.47596783192273601</v>
      </c>
      <c r="H13" s="21">
        <v>0.42846408670390201</v>
      </c>
      <c r="I13" s="21">
        <v>0.52391044823894395</v>
      </c>
      <c r="J13" s="22"/>
      <c r="K13" s="21">
        <v>0.47631659777520802</v>
      </c>
      <c r="L13" s="21">
        <v>0.43336697168924598</v>
      </c>
      <c r="M13" s="21">
        <v>0.51961939474961305</v>
      </c>
      <c r="N13" s="22"/>
      <c r="O13" s="21">
        <v>0.57657936969846701</v>
      </c>
      <c r="P13" s="21">
        <v>0.494445378245292</v>
      </c>
      <c r="Q13" s="21">
        <v>0.65468863662481902</v>
      </c>
      <c r="R13" s="22"/>
    </row>
    <row r="14" spans="1:18" x14ac:dyDescent="0.25">
      <c r="A14" s="20" t="s">
        <v>479</v>
      </c>
      <c r="B14" s="20" t="s">
        <v>531</v>
      </c>
      <c r="C14" s="21">
        <v>0.20369583368642899</v>
      </c>
      <c r="D14" s="21">
        <v>0.17850549041814301</v>
      </c>
      <c r="E14" s="21">
        <v>0.23143949218174001</v>
      </c>
      <c r="F14" s="22"/>
      <c r="G14" s="21">
        <v>0.187619279081993</v>
      </c>
      <c r="H14" s="21">
        <v>0.15417516307005799</v>
      </c>
      <c r="I14" s="21">
        <v>0.226376515679553</v>
      </c>
      <c r="J14" s="22"/>
      <c r="K14" s="21">
        <v>0.24312812697771799</v>
      </c>
      <c r="L14" s="21">
        <v>0.20680982690959199</v>
      </c>
      <c r="M14" s="21">
        <v>0.28354441748262199</v>
      </c>
      <c r="N14" s="22"/>
      <c r="O14" s="21">
        <v>0.14347050248725501</v>
      </c>
      <c r="P14" s="21">
        <v>9.3945554546023893E-2</v>
      </c>
      <c r="Q14" s="21">
        <v>0.21296672265111699</v>
      </c>
      <c r="R14" s="22"/>
    </row>
    <row r="15" spans="1:18" x14ac:dyDescent="0.25">
      <c r="A15" s="20" t="s">
        <v>479</v>
      </c>
      <c r="B15" s="20" t="s">
        <v>532</v>
      </c>
      <c r="C15" s="21">
        <v>1.37662025330036E-2</v>
      </c>
      <c r="D15" s="21">
        <v>8.4947887924352993E-3</v>
      </c>
      <c r="E15" s="21">
        <v>2.2235416295668799E-2</v>
      </c>
      <c r="F15" s="22"/>
      <c r="G15" s="21">
        <v>7.8017164876944996E-3</v>
      </c>
      <c r="H15" s="21">
        <v>2.9402132567648998E-3</v>
      </c>
      <c r="I15" s="21">
        <v>2.05359248475795E-2</v>
      </c>
      <c r="J15" s="22"/>
      <c r="K15" s="21">
        <v>1.7076571169745001E-2</v>
      </c>
      <c r="L15" s="21">
        <v>9.0497843676477004E-3</v>
      </c>
      <c r="M15" s="21">
        <v>3.1992936398332103E-2</v>
      </c>
      <c r="N15" s="22"/>
      <c r="O15" s="21">
        <v>3.11302874901946E-2</v>
      </c>
      <c r="P15" s="21">
        <v>9.6161090399066E-3</v>
      </c>
      <c r="Q15" s="21">
        <v>9.61073388427688E-2</v>
      </c>
      <c r="R15" s="24" t="s">
        <v>501</v>
      </c>
    </row>
    <row r="16" spans="1:18" x14ac:dyDescent="0.25">
      <c r="A16" s="20" t="s">
        <v>479</v>
      </c>
      <c r="B16" s="20" t="s">
        <v>533</v>
      </c>
      <c r="C16" s="21">
        <v>7.6489909943238399E-2</v>
      </c>
      <c r="D16" s="21">
        <v>6.2362611730246501E-2</v>
      </c>
      <c r="E16" s="21">
        <v>9.3498405268365295E-2</v>
      </c>
      <c r="F16" s="22"/>
      <c r="G16" s="21">
        <v>8.9043552762857595E-2</v>
      </c>
      <c r="H16" s="21">
        <v>6.8158637143769199E-2</v>
      </c>
      <c r="I16" s="21">
        <v>0.115534506059146</v>
      </c>
      <c r="J16" s="22"/>
      <c r="K16" s="21">
        <v>6.06339593130234E-2</v>
      </c>
      <c r="L16" s="21">
        <v>4.2927273880861802E-2</v>
      </c>
      <c r="M16" s="21">
        <v>8.4995692005716605E-2</v>
      </c>
      <c r="N16" s="22"/>
      <c r="O16" s="21">
        <v>7.1124213316382606E-2</v>
      </c>
      <c r="P16" s="21">
        <v>4.2138162377606203E-2</v>
      </c>
      <c r="Q16" s="21">
        <v>0.117601224223797</v>
      </c>
      <c r="R16" s="22"/>
    </row>
    <row r="17" spans="1:18" x14ac:dyDescent="0.25">
      <c r="A17" s="20" t="s">
        <v>479</v>
      </c>
      <c r="B17" s="20" t="s">
        <v>519</v>
      </c>
      <c r="C17" s="21">
        <v>2.5728619961699999E-3</v>
      </c>
      <c r="D17" s="21">
        <v>5.5857849980249996E-4</v>
      </c>
      <c r="E17" s="21">
        <v>1.17653226605695E-2</v>
      </c>
      <c r="F17" s="22"/>
      <c r="G17" s="21">
        <v>5.6243161594189998E-4</v>
      </c>
      <c r="H17" s="21">
        <v>7.7337223759575696E-5</v>
      </c>
      <c r="I17" s="21">
        <v>4.0778508355198001E-3</v>
      </c>
      <c r="J17" s="22"/>
      <c r="K17" s="21">
        <v>6.090524963676E-3</v>
      </c>
      <c r="L17" s="21">
        <v>1.1045342736445999E-3</v>
      </c>
      <c r="M17" s="21">
        <v>3.2843789773956703E-2</v>
      </c>
      <c r="N17" s="24" t="s">
        <v>501</v>
      </c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1.7881220000868E-3</v>
      </c>
      <c r="D18" s="21">
        <v>5.2224483016420002E-4</v>
      </c>
      <c r="E18" s="21">
        <v>6.1036399884329996E-3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3.8901003991529E-3</v>
      </c>
      <c r="L18" s="21">
        <v>9.1691949236539995E-4</v>
      </c>
      <c r="M18" s="21">
        <v>1.63463100490404E-2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529</v>
      </c>
      <c r="C19" s="18">
        <v>0.23975625001601999</v>
      </c>
      <c r="D19" s="18">
        <v>0.208540997902641</v>
      </c>
      <c r="E19" s="18">
        <v>0.274026196629714</v>
      </c>
      <c r="F19" s="19"/>
      <c r="G19" s="18">
        <v>0.265538187276258</v>
      </c>
      <c r="H19" s="18">
        <v>0.21975417278297801</v>
      </c>
      <c r="I19" s="18">
        <v>0.31698569109255798</v>
      </c>
      <c r="J19" s="19"/>
      <c r="K19" s="18">
        <v>0.239716986744862</v>
      </c>
      <c r="L19" s="18">
        <v>0.19709585462493201</v>
      </c>
      <c r="M19" s="18">
        <v>0.28824594451396102</v>
      </c>
      <c r="N19" s="19"/>
      <c r="O19" s="18">
        <v>0.17834504096251699</v>
      </c>
      <c r="P19" s="18">
        <v>0.13101348013980099</v>
      </c>
      <c r="Q19" s="18">
        <v>0.238091123378116</v>
      </c>
      <c r="R19" s="19"/>
    </row>
    <row r="20" spans="1:18" x14ac:dyDescent="0.25">
      <c r="A20" s="17" t="s">
        <v>480</v>
      </c>
      <c r="B20" s="17" t="s">
        <v>530</v>
      </c>
      <c r="C20" s="18">
        <v>0.51092606777728899</v>
      </c>
      <c r="D20" s="18">
        <v>0.47489026579124</v>
      </c>
      <c r="E20" s="18">
        <v>0.54684866538228205</v>
      </c>
      <c r="F20" s="19"/>
      <c r="G20" s="18">
        <v>0.52487996158705597</v>
      </c>
      <c r="H20" s="18">
        <v>0.46857559868866699</v>
      </c>
      <c r="I20" s="18">
        <v>0.580558793930259</v>
      </c>
      <c r="J20" s="19"/>
      <c r="K20" s="18">
        <v>0.51024315781781504</v>
      </c>
      <c r="L20" s="18">
        <v>0.45982328580217402</v>
      </c>
      <c r="M20" s="18">
        <v>0.56045548199205397</v>
      </c>
      <c r="N20" s="19"/>
      <c r="O20" s="18">
        <v>0.47952236367648798</v>
      </c>
      <c r="P20" s="18">
        <v>0.40685547754907297</v>
      </c>
      <c r="Q20" s="18">
        <v>0.55306621386193999</v>
      </c>
      <c r="R20" s="19"/>
    </row>
    <row r="21" spans="1:18" x14ac:dyDescent="0.25">
      <c r="A21" s="17" t="s">
        <v>480</v>
      </c>
      <c r="B21" s="17" t="s">
        <v>531</v>
      </c>
      <c r="C21" s="18">
        <v>0.215916517518633</v>
      </c>
      <c r="D21" s="18">
        <v>0.18608633979732001</v>
      </c>
      <c r="E21" s="18">
        <v>0.24906526346736299</v>
      </c>
      <c r="F21" s="19"/>
      <c r="G21" s="18">
        <v>0.18123110949575499</v>
      </c>
      <c r="H21" s="18">
        <v>0.14380699183804199</v>
      </c>
      <c r="I21" s="18">
        <v>0.225825656694396</v>
      </c>
      <c r="J21" s="19"/>
      <c r="K21" s="18">
        <v>0.21870458625101299</v>
      </c>
      <c r="L21" s="18">
        <v>0.17616043886299201</v>
      </c>
      <c r="M21" s="18">
        <v>0.26817881510646702</v>
      </c>
      <c r="N21" s="19"/>
      <c r="O21" s="18">
        <v>0.29095482541072198</v>
      </c>
      <c r="P21" s="18">
        <v>0.22359272541324801</v>
      </c>
      <c r="Q21" s="18">
        <v>0.36896688711165598</v>
      </c>
      <c r="R21" s="19"/>
    </row>
    <row r="22" spans="1:18" x14ac:dyDescent="0.25">
      <c r="A22" s="17" t="s">
        <v>480</v>
      </c>
      <c r="B22" s="17" t="s">
        <v>532</v>
      </c>
      <c r="C22" s="18">
        <v>1.8040454637399402E-2</v>
      </c>
      <c r="D22" s="18">
        <v>1.0888777601626799E-2</v>
      </c>
      <c r="E22" s="18">
        <v>2.97480358386185E-2</v>
      </c>
      <c r="F22" s="19"/>
      <c r="G22" s="18">
        <v>8.6927908383799997E-3</v>
      </c>
      <c r="H22" s="18">
        <v>2.1497457965892999E-3</v>
      </c>
      <c r="I22" s="18">
        <v>3.4462696248223901E-2</v>
      </c>
      <c r="J22" s="24" t="s">
        <v>501</v>
      </c>
      <c r="K22" s="18">
        <v>1.6442809285775899E-2</v>
      </c>
      <c r="L22" s="18">
        <v>7.1499504705132E-3</v>
      </c>
      <c r="M22" s="18">
        <v>3.7359210667412102E-2</v>
      </c>
      <c r="N22" s="19"/>
      <c r="O22" s="18">
        <v>4.4773282141039997E-2</v>
      </c>
      <c r="P22" s="18">
        <v>2.0452644822567399E-2</v>
      </c>
      <c r="Q22" s="18">
        <v>9.5203281459894096E-2</v>
      </c>
      <c r="R22" s="24" t="s">
        <v>501</v>
      </c>
    </row>
    <row r="23" spans="1:18" x14ac:dyDescent="0.25">
      <c r="A23" s="17" t="s">
        <v>480</v>
      </c>
      <c r="B23" s="17" t="s">
        <v>533</v>
      </c>
      <c r="C23" s="18">
        <v>1.52388910102769E-2</v>
      </c>
      <c r="D23" s="18">
        <v>7.5774565308894997E-3</v>
      </c>
      <c r="E23" s="18">
        <v>3.0409309088100502E-2</v>
      </c>
      <c r="F23" s="19"/>
      <c r="G23" s="18">
        <v>1.93435929435187E-2</v>
      </c>
      <c r="H23" s="18">
        <v>7.2627775158087002E-3</v>
      </c>
      <c r="I23" s="18">
        <v>5.0497317737455902E-2</v>
      </c>
      <c r="J23" s="24" t="s">
        <v>501</v>
      </c>
      <c r="K23" s="18">
        <v>1.48924599005342E-2</v>
      </c>
      <c r="L23" s="18">
        <v>7.1531665450804E-3</v>
      </c>
      <c r="M23" s="18">
        <v>3.0745896371773902E-2</v>
      </c>
      <c r="N23" s="19"/>
      <c r="O23" s="18">
        <v>6.4044878092335E-3</v>
      </c>
      <c r="P23" s="18">
        <v>9.256565133979E-4</v>
      </c>
      <c r="Q23" s="18">
        <v>4.2918679295255197E-2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1.2181904038220001E-4</v>
      </c>
      <c r="D24" s="18">
        <v>1.67871687906305E-5</v>
      </c>
      <c r="E24" s="18">
        <v>8.8342072411759997E-4</v>
      </c>
      <c r="F24" s="19"/>
      <c r="G24" s="18">
        <v>3.1435785903269998E-4</v>
      </c>
      <c r="H24" s="18">
        <v>4.2906259533262901E-5</v>
      </c>
      <c r="I24" s="18">
        <v>2.2992317720975002E-3</v>
      </c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529</v>
      </c>
      <c r="C26" s="21">
        <v>0.16780004926467301</v>
      </c>
      <c r="D26" s="21">
        <v>0.13924985381567301</v>
      </c>
      <c r="E26" s="21">
        <v>0.20083803359407901</v>
      </c>
      <c r="F26" s="22"/>
      <c r="G26" s="21">
        <v>0.18229862259754201</v>
      </c>
      <c r="H26" s="21">
        <v>0.134222537769453</v>
      </c>
      <c r="I26" s="21">
        <v>0.242766164754494</v>
      </c>
      <c r="J26" s="22"/>
      <c r="K26" s="21">
        <v>0.16540438311789801</v>
      </c>
      <c r="L26" s="21">
        <v>0.13389192623200999</v>
      </c>
      <c r="M26" s="21">
        <v>0.20259862978151699</v>
      </c>
      <c r="N26" s="22"/>
      <c r="O26" s="21">
        <v>0.14773288782668301</v>
      </c>
      <c r="P26" s="21">
        <v>0.100612824995486</v>
      </c>
      <c r="Q26" s="21">
        <v>0.21172572001564999</v>
      </c>
      <c r="R26" s="22"/>
    </row>
    <row r="27" spans="1:18" x14ac:dyDescent="0.25">
      <c r="A27" s="20" t="s">
        <v>481</v>
      </c>
      <c r="B27" s="20" t="s">
        <v>530</v>
      </c>
      <c r="C27" s="21">
        <v>0.53477186689635603</v>
      </c>
      <c r="D27" s="21">
        <v>0.49426998869032801</v>
      </c>
      <c r="E27" s="21">
        <v>0.57482034185216702</v>
      </c>
      <c r="F27" s="22"/>
      <c r="G27" s="21">
        <v>0.52824886215408695</v>
      </c>
      <c r="H27" s="21">
        <v>0.46591976445655497</v>
      </c>
      <c r="I27" s="21">
        <v>0.58970946532370005</v>
      </c>
      <c r="J27" s="22"/>
      <c r="K27" s="21">
        <v>0.54505638004074897</v>
      </c>
      <c r="L27" s="21">
        <v>0.49382728694252498</v>
      </c>
      <c r="M27" s="21">
        <v>0.59534918438733297</v>
      </c>
      <c r="N27" s="22"/>
      <c r="O27" s="21">
        <v>0.51855561757185498</v>
      </c>
      <c r="P27" s="21">
        <v>0.43699885293588298</v>
      </c>
      <c r="Q27" s="21">
        <v>0.59913548141959705</v>
      </c>
      <c r="R27" s="22"/>
    </row>
    <row r="28" spans="1:18" x14ac:dyDescent="0.25">
      <c r="A28" s="20" t="s">
        <v>481</v>
      </c>
      <c r="B28" s="20" t="s">
        <v>531</v>
      </c>
      <c r="C28" s="21">
        <v>0.23035731149928601</v>
      </c>
      <c r="D28" s="21">
        <v>0.20084899290438901</v>
      </c>
      <c r="E28" s="21">
        <v>0.26277540525953702</v>
      </c>
      <c r="F28" s="22"/>
      <c r="G28" s="21">
        <v>0.22679331761973301</v>
      </c>
      <c r="H28" s="21">
        <v>0.17816753584981301</v>
      </c>
      <c r="I28" s="21">
        <v>0.28410241591769803</v>
      </c>
      <c r="J28" s="22"/>
      <c r="K28" s="21">
        <v>0.208950524183042</v>
      </c>
      <c r="L28" s="21">
        <v>0.17259433109081401</v>
      </c>
      <c r="M28" s="21">
        <v>0.25064507123970398</v>
      </c>
      <c r="N28" s="22"/>
      <c r="O28" s="21">
        <v>0.29560199286739403</v>
      </c>
      <c r="P28" s="21">
        <v>0.230531630305083</v>
      </c>
      <c r="Q28" s="21">
        <v>0.37020266841101601</v>
      </c>
      <c r="R28" s="22"/>
    </row>
    <row r="29" spans="1:18" x14ac:dyDescent="0.25">
      <c r="A29" s="20" t="s">
        <v>481</v>
      </c>
      <c r="B29" s="20" t="s">
        <v>532</v>
      </c>
      <c r="C29" s="21">
        <v>1.5492731109670701E-2</v>
      </c>
      <c r="D29" s="21">
        <v>9.3459904076534008E-3</v>
      </c>
      <c r="E29" s="21">
        <v>2.5577729187033001E-2</v>
      </c>
      <c r="F29" s="22"/>
      <c r="G29" s="21">
        <v>9.2233764759464994E-3</v>
      </c>
      <c r="H29" s="21">
        <v>3.1641653560758E-3</v>
      </c>
      <c r="I29" s="21">
        <v>2.6576314179759499E-2</v>
      </c>
      <c r="J29" s="24" t="s">
        <v>501</v>
      </c>
      <c r="K29" s="21">
        <v>1.4466121357605499E-2</v>
      </c>
      <c r="L29" s="21">
        <v>6.6445066246314001E-3</v>
      </c>
      <c r="M29" s="21">
        <v>3.1205748511651199E-2</v>
      </c>
      <c r="N29" s="22"/>
      <c r="O29" s="21">
        <v>2.98254196634932E-2</v>
      </c>
      <c r="P29" s="21">
        <v>1.4183170660430001E-2</v>
      </c>
      <c r="Q29" s="21">
        <v>6.1640412783846202E-2</v>
      </c>
      <c r="R29" s="24" t="s">
        <v>501</v>
      </c>
    </row>
    <row r="30" spans="1:18" x14ac:dyDescent="0.25">
      <c r="A30" s="20" t="s">
        <v>481</v>
      </c>
      <c r="B30" s="20" t="s">
        <v>533</v>
      </c>
      <c r="C30" s="21">
        <v>5.1578041230012799E-2</v>
      </c>
      <c r="D30" s="21">
        <v>3.8863142869253499E-2</v>
      </c>
      <c r="E30" s="21">
        <v>6.8157889458624304E-2</v>
      </c>
      <c r="F30" s="22"/>
      <c r="G30" s="21">
        <v>5.3435821152691902E-2</v>
      </c>
      <c r="H30" s="21">
        <v>3.6442750269657702E-2</v>
      </c>
      <c r="I30" s="21">
        <v>7.7713599996563701E-2</v>
      </c>
      <c r="J30" s="22"/>
      <c r="K30" s="21">
        <v>6.6122591300705399E-2</v>
      </c>
      <c r="L30" s="21">
        <v>4.5595597635797798E-2</v>
      </c>
      <c r="M30" s="21">
        <v>9.4971197281910197E-2</v>
      </c>
      <c r="N30" s="22"/>
      <c r="O30" s="21">
        <v>8.2840820705747994E-3</v>
      </c>
      <c r="P30" s="21">
        <v>2.0489851420119002E-3</v>
      </c>
      <c r="Q30" s="21">
        <v>3.2867788275485803E-2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0</v>
      </c>
      <c r="D31" s="22"/>
      <c r="E31" s="22"/>
      <c r="F31" s="22"/>
      <c r="G31" s="21">
        <v>0</v>
      </c>
      <c r="H31" s="22"/>
      <c r="I31" s="22"/>
      <c r="J31" s="22"/>
      <c r="K31" s="21">
        <v>0</v>
      </c>
      <c r="L31" s="22"/>
      <c r="M31" s="22"/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529</v>
      </c>
      <c r="C33" s="18">
        <v>0.15640402555608199</v>
      </c>
      <c r="D33" s="18">
        <v>0.127505167952572</v>
      </c>
      <c r="E33" s="18">
        <v>0.19042324506414801</v>
      </c>
      <c r="F33" s="19"/>
      <c r="G33" s="18">
        <v>0.17226647132226999</v>
      </c>
      <c r="H33" s="18">
        <v>0.13064292885478801</v>
      </c>
      <c r="I33" s="18">
        <v>0.22373851144120099</v>
      </c>
      <c r="J33" s="19"/>
      <c r="K33" s="18">
        <v>0.138815433312416</v>
      </c>
      <c r="L33" s="18">
        <v>0.102578167874961</v>
      </c>
      <c r="M33" s="18">
        <v>0.18521207823512401</v>
      </c>
      <c r="N33" s="19"/>
      <c r="O33" s="18">
        <v>0.139782746808256</v>
      </c>
      <c r="P33" s="18">
        <v>8.7558437119482496E-2</v>
      </c>
      <c r="Q33" s="18">
        <v>0.21578959580417001</v>
      </c>
      <c r="R33" s="24" t="s">
        <v>501</v>
      </c>
    </row>
    <row r="34" spans="1:18" x14ac:dyDescent="0.25">
      <c r="A34" s="17" t="s">
        <v>482</v>
      </c>
      <c r="B34" s="17" t="s">
        <v>530</v>
      </c>
      <c r="C34" s="18">
        <v>0.464315578943642</v>
      </c>
      <c r="D34" s="18">
        <v>0.427735650451044</v>
      </c>
      <c r="E34" s="18">
        <v>0.50128352786082997</v>
      </c>
      <c r="F34" s="19"/>
      <c r="G34" s="18">
        <v>0.461040890928481</v>
      </c>
      <c r="H34" s="18">
        <v>0.41062985078296399</v>
      </c>
      <c r="I34" s="18">
        <v>0.51226161425068595</v>
      </c>
      <c r="J34" s="19"/>
      <c r="K34" s="18">
        <v>0.476407006045174</v>
      </c>
      <c r="L34" s="18">
        <v>0.41960008196452098</v>
      </c>
      <c r="M34" s="18">
        <v>0.53383100202643996</v>
      </c>
      <c r="N34" s="19"/>
      <c r="O34" s="18">
        <v>0.44404396742331298</v>
      </c>
      <c r="P34" s="18">
        <v>0.36273168218638102</v>
      </c>
      <c r="Q34" s="18">
        <v>0.52846821144073197</v>
      </c>
      <c r="R34" s="19"/>
    </row>
    <row r="35" spans="1:18" x14ac:dyDescent="0.25">
      <c r="A35" s="17" t="s">
        <v>482</v>
      </c>
      <c r="B35" s="17" t="s">
        <v>531</v>
      </c>
      <c r="C35" s="18">
        <v>0.25390492282674998</v>
      </c>
      <c r="D35" s="18">
        <v>0.22130134671973001</v>
      </c>
      <c r="E35" s="18">
        <v>0.28952594291792599</v>
      </c>
      <c r="F35" s="19"/>
      <c r="G35" s="18">
        <v>0.220404061088494</v>
      </c>
      <c r="H35" s="18">
        <v>0.17548294516294999</v>
      </c>
      <c r="I35" s="18">
        <v>0.27301669945583801</v>
      </c>
      <c r="J35" s="19"/>
      <c r="K35" s="18">
        <v>0.27468428215678198</v>
      </c>
      <c r="L35" s="18">
        <v>0.22640901261560201</v>
      </c>
      <c r="M35" s="18">
        <v>0.32887687386512199</v>
      </c>
      <c r="N35" s="19"/>
      <c r="O35" s="18">
        <v>0.334862993374544</v>
      </c>
      <c r="P35" s="18">
        <v>0.23486699135790601</v>
      </c>
      <c r="Q35" s="18">
        <v>0.452267597638362</v>
      </c>
      <c r="R35" s="24" t="s">
        <v>501</v>
      </c>
    </row>
    <row r="36" spans="1:18" x14ac:dyDescent="0.25">
      <c r="A36" s="17" t="s">
        <v>482</v>
      </c>
      <c r="B36" s="17" t="s">
        <v>532</v>
      </c>
      <c r="C36" s="18">
        <v>1.1607679968808E-2</v>
      </c>
      <c r="D36" s="18">
        <v>5.9435662630103999E-3</v>
      </c>
      <c r="E36" s="18">
        <v>2.2547161265275398E-2</v>
      </c>
      <c r="F36" s="19"/>
      <c r="G36" s="18">
        <v>1.0393965649184E-2</v>
      </c>
      <c r="H36" s="18">
        <v>3.7071876965103002E-3</v>
      </c>
      <c r="I36" s="18">
        <v>2.8793334404332901E-2</v>
      </c>
      <c r="J36" s="24" t="s">
        <v>501</v>
      </c>
      <c r="K36" s="18">
        <v>5.1714953260545002E-3</v>
      </c>
      <c r="L36" s="18">
        <v>1.3517937920547E-3</v>
      </c>
      <c r="M36" s="18">
        <v>1.95728134101417E-2</v>
      </c>
      <c r="N36" s="24" t="s">
        <v>501</v>
      </c>
      <c r="O36" s="18">
        <v>3.4681741573586403E-2</v>
      </c>
      <c r="P36" s="18">
        <v>1.0735149652188801E-2</v>
      </c>
      <c r="Q36" s="18">
        <v>0.10630518943514899</v>
      </c>
      <c r="R36" s="24" t="s">
        <v>501</v>
      </c>
    </row>
    <row r="37" spans="1:18" x14ac:dyDescent="0.25">
      <c r="A37" s="17" t="s">
        <v>482</v>
      </c>
      <c r="B37" s="17" t="s">
        <v>533</v>
      </c>
      <c r="C37" s="18">
        <v>0.113767792704718</v>
      </c>
      <c r="D37" s="18">
        <v>9.1578957129798799E-2</v>
      </c>
      <c r="E37" s="18">
        <v>0.14050129438096001</v>
      </c>
      <c r="F37" s="19"/>
      <c r="G37" s="18">
        <v>0.13589461101156999</v>
      </c>
      <c r="H37" s="18">
        <v>0.105108520190418</v>
      </c>
      <c r="I37" s="18">
        <v>0.173945168272607</v>
      </c>
      <c r="J37" s="19"/>
      <c r="K37" s="18">
        <v>0.104921783159573</v>
      </c>
      <c r="L37" s="18">
        <v>7.21467065757843E-2</v>
      </c>
      <c r="M37" s="18">
        <v>0.150176179826888</v>
      </c>
      <c r="N37" s="19"/>
      <c r="O37" s="18">
        <v>4.6628550820300499E-2</v>
      </c>
      <c r="P37" s="18">
        <v>2.0061573587770599E-2</v>
      </c>
      <c r="Q37" s="18">
        <v>0.104621298276321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0</v>
      </c>
      <c r="D38" s="19"/>
      <c r="E38" s="19"/>
      <c r="F38" s="19"/>
      <c r="G38" s="18">
        <v>0</v>
      </c>
      <c r="H38" s="19"/>
      <c r="I38" s="19"/>
      <c r="J38" s="19"/>
      <c r="K38" s="18">
        <v>0</v>
      </c>
      <c r="L38" s="19"/>
      <c r="M38" s="19"/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529</v>
      </c>
      <c r="C40" s="21">
        <v>0.14475988751183</v>
      </c>
      <c r="D40" s="21">
        <v>0.12704037522403799</v>
      </c>
      <c r="E40" s="21">
        <v>0.16448521892788001</v>
      </c>
      <c r="F40" s="22"/>
      <c r="G40" s="21">
        <v>0.133457487977549</v>
      </c>
      <c r="H40" s="21">
        <v>0.108962426061741</v>
      </c>
      <c r="I40" s="21">
        <v>0.16245514601959599</v>
      </c>
      <c r="J40" s="22"/>
      <c r="K40" s="21">
        <v>0.14200693572342399</v>
      </c>
      <c r="L40" s="21">
        <v>0.116536875779517</v>
      </c>
      <c r="M40" s="21">
        <v>0.17196016196695399</v>
      </c>
      <c r="N40" s="22"/>
      <c r="O40" s="21">
        <v>0.18920865056171701</v>
      </c>
      <c r="P40" s="21">
        <v>0.14429587616231901</v>
      </c>
      <c r="Q40" s="21">
        <v>0.24411276100672499</v>
      </c>
      <c r="R40" s="22"/>
    </row>
    <row r="41" spans="1:18" x14ac:dyDescent="0.25">
      <c r="A41" s="20" t="s">
        <v>483</v>
      </c>
      <c r="B41" s="20" t="s">
        <v>530</v>
      </c>
      <c r="C41" s="21">
        <v>0.46172534174023799</v>
      </c>
      <c r="D41" s="21">
        <v>0.43478711982353802</v>
      </c>
      <c r="E41" s="21">
        <v>0.48888894082124801</v>
      </c>
      <c r="F41" s="22"/>
      <c r="G41" s="21">
        <v>0.44849722450071</v>
      </c>
      <c r="H41" s="21">
        <v>0.408153913762139</v>
      </c>
      <c r="I41" s="21">
        <v>0.48952990881369701</v>
      </c>
      <c r="J41" s="22"/>
      <c r="K41" s="21">
        <v>0.47407699406540998</v>
      </c>
      <c r="L41" s="21">
        <v>0.43096893773099698</v>
      </c>
      <c r="M41" s="21">
        <v>0.51757496703702</v>
      </c>
      <c r="N41" s="22"/>
      <c r="O41" s="21">
        <v>0.46525046097376199</v>
      </c>
      <c r="P41" s="21">
        <v>0.40579074281785599</v>
      </c>
      <c r="Q41" s="21">
        <v>0.52571447489935696</v>
      </c>
      <c r="R41" s="22"/>
    </row>
    <row r="42" spans="1:18" x14ac:dyDescent="0.25">
      <c r="A42" s="20" t="s">
        <v>483</v>
      </c>
      <c r="B42" s="20" t="s">
        <v>531</v>
      </c>
      <c r="C42" s="21">
        <v>0.263404276860566</v>
      </c>
      <c r="D42" s="21">
        <v>0.24169246522974999</v>
      </c>
      <c r="E42" s="21">
        <v>0.28633005001945999</v>
      </c>
      <c r="F42" s="22"/>
      <c r="G42" s="21">
        <v>0.26017596132715598</v>
      </c>
      <c r="H42" s="21">
        <v>0.22492682342272699</v>
      </c>
      <c r="I42" s="21">
        <v>0.29881940894472597</v>
      </c>
      <c r="J42" s="22"/>
      <c r="K42" s="21">
        <v>0.265335546844503</v>
      </c>
      <c r="L42" s="21">
        <v>0.232724557196472</v>
      </c>
      <c r="M42" s="21">
        <v>0.30072518033610302</v>
      </c>
      <c r="N42" s="22"/>
      <c r="O42" s="21">
        <v>0.26763752921388301</v>
      </c>
      <c r="P42" s="21">
        <v>0.21676869836827201</v>
      </c>
      <c r="Q42" s="21">
        <v>0.32548295788506398</v>
      </c>
      <c r="R42" s="22"/>
    </row>
    <row r="43" spans="1:18" x14ac:dyDescent="0.25">
      <c r="A43" s="20" t="s">
        <v>483</v>
      </c>
      <c r="B43" s="20" t="s">
        <v>532</v>
      </c>
      <c r="C43" s="21">
        <v>1.34728170866065E-2</v>
      </c>
      <c r="D43" s="21">
        <v>8.1016789685883998E-3</v>
      </c>
      <c r="E43" s="21">
        <v>2.23246925266475E-2</v>
      </c>
      <c r="F43" s="22"/>
      <c r="G43" s="21">
        <v>1.7350230294020001E-2</v>
      </c>
      <c r="H43" s="21">
        <v>8.4056299724453998E-3</v>
      </c>
      <c r="I43" s="21">
        <v>3.5472466557154102E-2</v>
      </c>
      <c r="J43" s="22"/>
      <c r="K43" s="21">
        <v>1.02751177226255E-2</v>
      </c>
      <c r="L43" s="21">
        <v>4.3573509114879999E-3</v>
      </c>
      <c r="M43" s="21">
        <v>2.4035848388372701E-2</v>
      </c>
      <c r="N43" s="22"/>
      <c r="O43" s="21">
        <v>1.1122907754302599E-2</v>
      </c>
      <c r="P43" s="21">
        <v>3.7945273135433001E-3</v>
      </c>
      <c r="Q43" s="21">
        <v>3.2147876079205502E-2</v>
      </c>
      <c r="R43" s="24" t="s">
        <v>501</v>
      </c>
    </row>
    <row r="44" spans="1:18" x14ac:dyDescent="0.25">
      <c r="A44" s="20" t="s">
        <v>483</v>
      </c>
      <c r="B44" s="20" t="s">
        <v>533</v>
      </c>
      <c r="C44" s="21">
        <v>0.114317407692406</v>
      </c>
      <c r="D44" s="21">
        <v>9.6409616512416196E-2</v>
      </c>
      <c r="E44" s="21">
        <v>0.13505435113404901</v>
      </c>
      <c r="F44" s="22"/>
      <c r="G44" s="21">
        <v>0.137364455337768</v>
      </c>
      <c r="H44" s="21">
        <v>0.110222214335172</v>
      </c>
      <c r="I44" s="21">
        <v>0.169914127055384</v>
      </c>
      <c r="J44" s="22"/>
      <c r="K44" s="21">
        <v>0.106371536911058</v>
      </c>
      <c r="L44" s="21">
        <v>8.2317865918591401E-2</v>
      </c>
      <c r="M44" s="21">
        <v>0.13640903757054201</v>
      </c>
      <c r="N44" s="22"/>
      <c r="O44" s="21">
        <v>6.5905373446539905E-2</v>
      </c>
      <c r="P44" s="21">
        <v>4.0607537516516197E-2</v>
      </c>
      <c r="Q44" s="21">
        <v>0.10523463860773</v>
      </c>
      <c r="R44" s="22"/>
    </row>
    <row r="45" spans="1:18" x14ac:dyDescent="0.25">
      <c r="A45" s="20" t="s">
        <v>483</v>
      </c>
      <c r="B45" s="20" t="s">
        <v>519</v>
      </c>
      <c r="C45" s="21">
        <v>2.3202691083552001E-3</v>
      </c>
      <c r="D45" s="21">
        <v>1.0298383030304E-3</v>
      </c>
      <c r="E45" s="21">
        <v>5.2192161236905999E-3</v>
      </c>
      <c r="F45" s="22"/>
      <c r="G45" s="21">
        <v>3.1546405627976E-3</v>
      </c>
      <c r="H45" s="21">
        <v>1.0240263727245001E-3</v>
      </c>
      <c r="I45" s="21">
        <v>9.6753277148835994E-3</v>
      </c>
      <c r="J45" s="22"/>
      <c r="K45" s="21">
        <v>1.9338687329797E-3</v>
      </c>
      <c r="L45" s="21">
        <v>5.348773692964E-4</v>
      </c>
      <c r="M45" s="21">
        <v>6.9664685452795003E-3</v>
      </c>
      <c r="N45" s="22"/>
      <c r="O45" s="21">
        <v>8.7507804979589999E-4</v>
      </c>
      <c r="P45" s="21">
        <v>1.198006787011E-4</v>
      </c>
      <c r="Q45" s="21">
        <v>6.3616683290400999E-3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529</v>
      </c>
      <c r="C47" s="18">
        <v>0.189943213871168</v>
      </c>
      <c r="D47" s="18">
        <v>0.17422978346649201</v>
      </c>
      <c r="E47" s="18">
        <v>0.20671904156336701</v>
      </c>
      <c r="F47" s="19"/>
      <c r="G47" s="18">
        <v>0.17258146074637501</v>
      </c>
      <c r="H47" s="18">
        <v>0.15045050094451001</v>
      </c>
      <c r="I47" s="18">
        <v>0.19721213514789701</v>
      </c>
      <c r="J47" s="19"/>
      <c r="K47" s="18">
        <v>0.21214824998933901</v>
      </c>
      <c r="L47" s="18">
        <v>0.188896808986763</v>
      </c>
      <c r="M47" s="18">
        <v>0.23742395961236501</v>
      </c>
      <c r="N47" s="19"/>
      <c r="O47" s="18">
        <v>0.17812336962844399</v>
      </c>
      <c r="P47" s="18">
        <v>0.1435099031116</v>
      </c>
      <c r="Q47" s="18">
        <v>0.21895114307989899</v>
      </c>
      <c r="R47" s="19"/>
    </row>
    <row r="48" spans="1:18" x14ac:dyDescent="0.25">
      <c r="A48" s="17" t="s">
        <v>484</v>
      </c>
      <c r="B48" s="17" t="s">
        <v>530</v>
      </c>
      <c r="C48" s="18">
        <v>0.42836899808732898</v>
      </c>
      <c r="D48" s="18">
        <v>0.40961721580181598</v>
      </c>
      <c r="E48" s="18">
        <v>0.447328785107727</v>
      </c>
      <c r="F48" s="19"/>
      <c r="G48" s="18">
        <v>0.41939811973523</v>
      </c>
      <c r="H48" s="18">
        <v>0.39121440669117502</v>
      </c>
      <c r="I48" s="18">
        <v>0.44811768661786699</v>
      </c>
      <c r="J48" s="19"/>
      <c r="K48" s="18">
        <v>0.42001764890975601</v>
      </c>
      <c r="L48" s="18">
        <v>0.39329733790877702</v>
      </c>
      <c r="M48" s="18">
        <v>0.44721517342003703</v>
      </c>
      <c r="N48" s="19"/>
      <c r="O48" s="18">
        <v>0.47253165050414903</v>
      </c>
      <c r="P48" s="18">
        <v>0.42751827139781501</v>
      </c>
      <c r="Q48" s="18">
        <v>0.51799610470613799</v>
      </c>
      <c r="R48" s="19"/>
    </row>
    <row r="49" spans="1:18" x14ac:dyDescent="0.25">
      <c r="A49" s="17" t="s">
        <v>484</v>
      </c>
      <c r="B49" s="17" t="s">
        <v>531</v>
      </c>
      <c r="C49" s="18">
        <v>0.25413587577948799</v>
      </c>
      <c r="D49" s="18">
        <v>0.23669402166411399</v>
      </c>
      <c r="E49" s="18">
        <v>0.27240432692357203</v>
      </c>
      <c r="F49" s="19"/>
      <c r="G49" s="18">
        <v>0.26349266246265701</v>
      </c>
      <c r="H49" s="18">
        <v>0.238097041092837</v>
      </c>
      <c r="I49" s="18">
        <v>0.29056398810711498</v>
      </c>
      <c r="J49" s="19"/>
      <c r="K49" s="18">
        <v>0.24062844994858601</v>
      </c>
      <c r="L49" s="18">
        <v>0.21526415604451099</v>
      </c>
      <c r="M49" s="18">
        <v>0.26796086496800697</v>
      </c>
      <c r="N49" s="19"/>
      <c r="O49" s="18">
        <v>0.26441208611170502</v>
      </c>
      <c r="P49" s="18">
        <v>0.22582010610388401</v>
      </c>
      <c r="Q49" s="18">
        <v>0.30698411619461602</v>
      </c>
      <c r="R49" s="19"/>
    </row>
    <row r="50" spans="1:18" x14ac:dyDescent="0.25">
      <c r="A50" s="17" t="s">
        <v>484</v>
      </c>
      <c r="B50" s="17" t="s">
        <v>532</v>
      </c>
      <c r="C50" s="18">
        <v>1.9323755556085301E-2</v>
      </c>
      <c r="D50" s="18">
        <v>1.49042348033512E-2</v>
      </c>
      <c r="E50" s="18">
        <v>2.5020501569583398E-2</v>
      </c>
      <c r="F50" s="19"/>
      <c r="G50" s="18">
        <v>1.60343153752695E-2</v>
      </c>
      <c r="H50" s="18">
        <v>1.0227956760242501E-2</v>
      </c>
      <c r="I50" s="18">
        <v>2.50534783532196E-2</v>
      </c>
      <c r="J50" s="19"/>
      <c r="K50" s="18">
        <v>1.9112277560531798E-2</v>
      </c>
      <c r="L50" s="18">
        <v>1.2514967758145999E-2</v>
      </c>
      <c r="M50" s="18">
        <v>2.9084949256711099E-2</v>
      </c>
      <c r="N50" s="19"/>
      <c r="O50" s="18">
        <v>2.82885039002812E-2</v>
      </c>
      <c r="P50" s="18">
        <v>1.8257711503213099E-2</v>
      </c>
      <c r="Q50" s="18">
        <v>4.3585553256727402E-2</v>
      </c>
      <c r="R50" s="19"/>
    </row>
    <row r="51" spans="1:18" x14ac:dyDescent="0.25">
      <c r="A51" s="17" t="s">
        <v>484</v>
      </c>
      <c r="B51" s="17" t="s">
        <v>533</v>
      </c>
      <c r="C51" s="18">
        <v>0.107392991376303</v>
      </c>
      <c r="D51" s="18">
        <v>9.6506288480065094E-2</v>
      </c>
      <c r="E51" s="18">
        <v>0.119345578674869</v>
      </c>
      <c r="F51" s="19"/>
      <c r="G51" s="18">
        <v>0.12803232231315201</v>
      </c>
      <c r="H51" s="18">
        <v>0.112109535775052</v>
      </c>
      <c r="I51" s="18">
        <v>0.145845129890605</v>
      </c>
      <c r="J51" s="19"/>
      <c r="K51" s="18">
        <v>0.106550881914107</v>
      </c>
      <c r="L51" s="18">
        <v>9.0578317401743699E-2</v>
      </c>
      <c r="M51" s="18">
        <v>0.124953049517439</v>
      </c>
      <c r="N51" s="19"/>
      <c r="O51" s="18">
        <v>5.6644389855421702E-2</v>
      </c>
      <c r="P51" s="18">
        <v>3.8606209426821601E-2</v>
      </c>
      <c r="Q51" s="18">
        <v>8.2388384328684394E-2</v>
      </c>
      <c r="R51" s="19"/>
    </row>
    <row r="52" spans="1:18" x14ac:dyDescent="0.25">
      <c r="A52" s="17" t="s">
        <v>484</v>
      </c>
      <c r="B52" s="17" t="s">
        <v>519</v>
      </c>
      <c r="C52" s="18">
        <v>8.3516532962980004E-4</v>
      </c>
      <c r="D52" s="18">
        <v>2.612150222252E-4</v>
      </c>
      <c r="E52" s="18">
        <v>2.6668542260983E-3</v>
      </c>
      <c r="F52" s="19"/>
      <c r="G52" s="18">
        <v>4.611193673172E-4</v>
      </c>
      <c r="H52" s="18">
        <v>9.4633247211360595E-5</v>
      </c>
      <c r="I52" s="18">
        <v>2.2437112867773998E-3</v>
      </c>
      <c r="J52" s="19"/>
      <c r="K52" s="18">
        <v>1.5424916776801999E-3</v>
      </c>
      <c r="L52" s="18">
        <v>3.6893014160999999E-4</v>
      </c>
      <c r="M52" s="18">
        <v>6.4251413422697001E-3</v>
      </c>
      <c r="N52" s="19"/>
      <c r="O52" s="18">
        <v>0</v>
      </c>
      <c r="P52" s="19"/>
      <c r="Q52" s="19"/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529</v>
      </c>
      <c r="C54" s="21">
        <v>0.25524884636488199</v>
      </c>
      <c r="D54" s="21">
        <v>0.245643115116463</v>
      </c>
      <c r="E54" s="21">
        <v>0.26509820042541699</v>
      </c>
      <c r="F54" s="22"/>
      <c r="G54" s="21">
        <v>0.26776787359521798</v>
      </c>
      <c r="H54" s="21">
        <v>0.252661811220941</v>
      </c>
      <c r="I54" s="21">
        <v>0.283434562356016</v>
      </c>
      <c r="J54" s="22"/>
      <c r="K54" s="21">
        <v>0.26666300049112401</v>
      </c>
      <c r="L54" s="21">
        <v>0.25162044555305002</v>
      </c>
      <c r="M54" s="21">
        <v>0.28226565781485102</v>
      </c>
      <c r="N54" s="22"/>
      <c r="O54" s="21">
        <v>0.21694903658762901</v>
      </c>
      <c r="P54" s="21">
        <v>0.200929977288585</v>
      </c>
      <c r="Q54" s="21">
        <v>0.23387142398864799</v>
      </c>
      <c r="R54" s="22"/>
    </row>
    <row r="55" spans="1:18" x14ac:dyDescent="0.25">
      <c r="A55" s="20" t="s">
        <v>485</v>
      </c>
      <c r="B55" s="20" t="s">
        <v>530</v>
      </c>
      <c r="C55" s="21">
        <v>0.443671597796856</v>
      </c>
      <c r="D55" s="21">
        <v>0.433737377551559</v>
      </c>
      <c r="E55" s="21">
        <v>0.45365106670831101</v>
      </c>
      <c r="F55" s="22"/>
      <c r="G55" s="21">
        <v>0.43397910873220402</v>
      </c>
      <c r="H55" s="21">
        <v>0.41842789445794698</v>
      </c>
      <c r="I55" s="21">
        <v>0.44966141748473898</v>
      </c>
      <c r="J55" s="22"/>
      <c r="K55" s="21">
        <v>0.46596978839514303</v>
      </c>
      <c r="L55" s="21">
        <v>0.44988919056510801</v>
      </c>
      <c r="M55" s="21">
        <v>0.48212142406701303</v>
      </c>
      <c r="N55" s="22"/>
      <c r="O55" s="21">
        <v>0.42140726169697801</v>
      </c>
      <c r="P55" s="21">
        <v>0.40265656435274599</v>
      </c>
      <c r="Q55" s="21">
        <v>0.440387391053567</v>
      </c>
      <c r="R55" s="22"/>
    </row>
    <row r="56" spans="1:18" x14ac:dyDescent="0.25">
      <c r="A56" s="20" t="s">
        <v>485</v>
      </c>
      <c r="B56" s="20" t="s">
        <v>531</v>
      </c>
      <c r="C56" s="21">
        <v>0.20228459241242899</v>
      </c>
      <c r="D56" s="21">
        <v>0.19408393738082899</v>
      </c>
      <c r="E56" s="21">
        <v>0.21074114274019401</v>
      </c>
      <c r="F56" s="22"/>
      <c r="G56" s="21">
        <v>0.18283458663785301</v>
      </c>
      <c r="H56" s="21">
        <v>0.17017510128662</v>
      </c>
      <c r="I56" s="21">
        <v>0.19621314476538201</v>
      </c>
      <c r="J56" s="22"/>
      <c r="K56" s="21">
        <v>0.17847325007929599</v>
      </c>
      <c r="L56" s="21">
        <v>0.16641558895803699</v>
      </c>
      <c r="M56" s="21">
        <v>0.19120415868433199</v>
      </c>
      <c r="N56" s="22"/>
      <c r="O56" s="21">
        <v>0.27192321087809801</v>
      </c>
      <c r="P56" s="21">
        <v>0.254781087293797</v>
      </c>
      <c r="Q56" s="21">
        <v>0.28977021845797202</v>
      </c>
      <c r="R56" s="22"/>
    </row>
    <row r="57" spans="1:18" x14ac:dyDescent="0.25">
      <c r="A57" s="20" t="s">
        <v>485</v>
      </c>
      <c r="B57" s="20" t="s">
        <v>532</v>
      </c>
      <c r="C57" s="21">
        <v>1.4158576746443099E-2</v>
      </c>
      <c r="D57" s="21">
        <v>1.2082179643224699E-2</v>
      </c>
      <c r="E57" s="21">
        <v>1.65858246044365E-2</v>
      </c>
      <c r="F57" s="22"/>
      <c r="G57" s="21">
        <v>1.08232017230908E-2</v>
      </c>
      <c r="H57" s="21">
        <v>8.0437415645960002E-3</v>
      </c>
      <c r="I57" s="21">
        <v>1.45489989152859E-2</v>
      </c>
      <c r="J57" s="22"/>
      <c r="K57" s="21">
        <v>1.0633490607244001E-2</v>
      </c>
      <c r="L57" s="21">
        <v>7.7698440707722003E-3</v>
      </c>
      <c r="M57" s="21">
        <v>1.45370971296936E-2</v>
      </c>
      <c r="N57" s="22"/>
      <c r="O57" s="21">
        <v>2.5169761148318599E-2</v>
      </c>
      <c r="P57" s="21">
        <v>2.00750170811172E-2</v>
      </c>
      <c r="Q57" s="21">
        <v>3.1515892388515099E-2</v>
      </c>
      <c r="R57" s="22"/>
    </row>
    <row r="58" spans="1:18" x14ac:dyDescent="0.25">
      <c r="A58" s="20" t="s">
        <v>485</v>
      </c>
      <c r="B58" s="20" t="s">
        <v>533</v>
      </c>
      <c r="C58" s="21">
        <v>8.1915105699510299E-2</v>
      </c>
      <c r="D58" s="21">
        <v>7.6346669508487897E-2</v>
      </c>
      <c r="E58" s="21">
        <v>8.7851053402791104E-2</v>
      </c>
      <c r="F58" s="22"/>
      <c r="G58" s="21">
        <v>0.10052364530093599</v>
      </c>
      <c r="H58" s="21">
        <v>9.1059621607879504E-2</v>
      </c>
      <c r="I58" s="21">
        <v>0.110851326899506</v>
      </c>
      <c r="J58" s="22"/>
      <c r="K58" s="21">
        <v>7.5932134995378001E-2</v>
      </c>
      <c r="L58" s="21">
        <v>6.8521625937105299E-2</v>
      </c>
      <c r="M58" s="21">
        <v>8.4071744738226095E-2</v>
      </c>
      <c r="N58" s="22"/>
      <c r="O58" s="21">
        <v>6.3252383604281898E-2</v>
      </c>
      <c r="P58" s="21">
        <v>5.3725581859703601E-2</v>
      </c>
      <c r="Q58" s="21">
        <v>7.43358029593712E-2</v>
      </c>
      <c r="R58" s="22"/>
    </row>
    <row r="59" spans="1:18" x14ac:dyDescent="0.25">
      <c r="A59" s="20" t="s">
        <v>485</v>
      </c>
      <c r="B59" s="20" t="s">
        <v>519</v>
      </c>
      <c r="C59" s="21">
        <v>2.6874753438493001E-3</v>
      </c>
      <c r="D59" s="21">
        <v>1.7916189442695001E-3</v>
      </c>
      <c r="E59" s="21">
        <v>4.0294751583709E-3</v>
      </c>
      <c r="F59" s="22"/>
      <c r="G59" s="21">
        <v>3.9791861173043E-3</v>
      </c>
      <c r="H59" s="21">
        <v>2.4047597469739998E-3</v>
      </c>
      <c r="I59" s="21">
        <v>6.5776126556436002E-3</v>
      </c>
      <c r="J59" s="22"/>
      <c r="K59" s="21">
        <v>2.3283354318122001E-3</v>
      </c>
      <c r="L59" s="21">
        <v>1.4629994604563E-3</v>
      </c>
      <c r="M59" s="21">
        <v>3.7036025543052999E-3</v>
      </c>
      <c r="N59" s="22"/>
      <c r="O59" s="21">
        <v>1.2983460846977999E-3</v>
      </c>
      <c r="P59" s="21">
        <v>4.0693704409909998E-4</v>
      </c>
      <c r="Q59" s="21">
        <v>4.1343398310450001E-3</v>
      </c>
      <c r="R59" s="22"/>
    </row>
    <row r="60" spans="1:18" x14ac:dyDescent="0.25">
      <c r="A60" s="20" t="s">
        <v>485</v>
      </c>
      <c r="B60" s="20" t="s">
        <v>520</v>
      </c>
      <c r="C60" s="21">
        <v>3.3805636034188803E-5</v>
      </c>
      <c r="D60" s="21">
        <v>4.7562045381938999E-6</v>
      </c>
      <c r="E60" s="21">
        <v>2.4023741799020001E-4</v>
      </c>
      <c r="F60" s="22"/>
      <c r="G60" s="21">
        <v>9.2397893392435405E-5</v>
      </c>
      <c r="H60" s="21">
        <v>1.29928836662391E-5</v>
      </c>
      <c r="I60" s="21">
        <v>6.5676180003110003E-4</v>
      </c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529</v>
      </c>
      <c r="C61" s="18">
        <v>0.134516188821351</v>
      </c>
      <c r="D61" s="18">
        <v>0.117980088880643</v>
      </c>
      <c r="E61" s="18">
        <v>0.15296803288435001</v>
      </c>
      <c r="F61" s="19"/>
      <c r="G61" s="18">
        <v>0.12336158411426899</v>
      </c>
      <c r="H61" s="18">
        <v>0.10429915039141301</v>
      </c>
      <c r="I61" s="18">
        <v>0.145342664762591</v>
      </c>
      <c r="J61" s="19"/>
      <c r="K61" s="18">
        <v>0.13806892103658799</v>
      </c>
      <c r="L61" s="18">
        <v>0.11232058464210599</v>
      </c>
      <c r="M61" s="18">
        <v>0.168598716870828</v>
      </c>
      <c r="N61" s="19"/>
      <c r="O61" s="18">
        <v>0.16611528700573</v>
      </c>
      <c r="P61" s="18">
        <v>0.13311100509670501</v>
      </c>
      <c r="Q61" s="18">
        <v>0.205364235096437</v>
      </c>
      <c r="R61" s="19"/>
    </row>
    <row r="62" spans="1:18" x14ac:dyDescent="0.25">
      <c r="A62" s="17" t="s">
        <v>486</v>
      </c>
      <c r="B62" s="17" t="s">
        <v>530</v>
      </c>
      <c r="C62" s="18">
        <v>0.44824648244830601</v>
      </c>
      <c r="D62" s="18">
        <v>0.42571084479916099</v>
      </c>
      <c r="E62" s="18">
        <v>0.470996687146092</v>
      </c>
      <c r="F62" s="19"/>
      <c r="G62" s="18">
        <v>0.45430405583935002</v>
      </c>
      <c r="H62" s="18">
        <v>0.42497680406091298</v>
      </c>
      <c r="I62" s="18">
        <v>0.48395184149779902</v>
      </c>
      <c r="J62" s="19"/>
      <c r="K62" s="18">
        <v>0.46374507976625201</v>
      </c>
      <c r="L62" s="18">
        <v>0.429268266093634</v>
      </c>
      <c r="M62" s="18">
        <v>0.49857199046270101</v>
      </c>
      <c r="N62" s="19"/>
      <c r="O62" s="18">
        <v>0.37670899694683402</v>
      </c>
      <c r="P62" s="18">
        <v>0.32250766288542698</v>
      </c>
      <c r="Q62" s="18">
        <v>0.43418175269514903</v>
      </c>
      <c r="R62" s="19"/>
    </row>
    <row r="63" spans="1:18" x14ac:dyDescent="0.25">
      <c r="A63" s="17" t="s">
        <v>486</v>
      </c>
      <c r="B63" s="17" t="s">
        <v>531</v>
      </c>
      <c r="C63" s="18">
        <v>0.29370011994624901</v>
      </c>
      <c r="D63" s="18">
        <v>0.27370021173459902</v>
      </c>
      <c r="E63" s="18">
        <v>0.31452858236780001</v>
      </c>
      <c r="F63" s="19"/>
      <c r="G63" s="18">
        <v>0.28262455387545599</v>
      </c>
      <c r="H63" s="18">
        <v>0.25562541286068102</v>
      </c>
      <c r="I63" s="18">
        <v>0.31128283949128199</v>
      </c>
      <c r="J63" s="19"/>
      <c r="K63" s="18">
        <v>0.28694656207100899</v>
      </c>
      <c r="L63" s="18">
        <v>0.25762085109772298</v>
      </c>
      <c r="M63" s="18">
        <v>0.31817975469029203</v>
      </c>
      <c r="N63" s="19"/>
      <c r="O63" s="18">
        <v>0.35715373765064701</v>
      </c>
      <c r="P63" s="18">
        <v>0.29943558429634498</v>
      </c>
      <c r="Q63" s="18">
        <v>0.41933800167625901</v>
      </c>
      <c r="R63" s="19"/>
    </row>
    <row r="64" spans="1:18" x14ac:dyDescent="0.25">
      <c r="A64" s="17" t="s">
        <v>486</v>
      </c>
      <c r="B64" s="17" t="s">
        <v>532</v>
      </c>
      <c r="C64" s="18">
        <v>1.8715617793659201E-2</v>
      </c>
      <c r="D64" s="18">
        <v>1.2868502115933499E-2</v>
      </c>
      <c r="E64" s="18">
        <v>2.7146449815850699E-2</v>
      </c>
      <c r="F64" s="19"/>
      <c r="G64" s="18">
        <v>1.8864510011194699E-2</v>
      </c>
      <c r="H64" s="18">
        <v>1.09996039962708E-2</v>
      </c>
      <c r="I64" s="18">
        <v>3.2170037421527201E-2</v>
      </c>
      <c r="J64" s="19"/>
      <c r="K64" s="18">
        <v>1.7523975472553101E-2</v>
      </c>
      <c r="L64" s="18">
        <v>1.1353089948822399E-2</v>
      </c>
      <c r="M64" s="18">
        <v>2.6957541161969301E-2</v>
      </c>
      <c r="N64" s="19"/>
      <c r="O64" s="18">
        <v>2.1863947799853501E-2</v>
      </c>
      <c r="P64" s="18">
        <v>1.1967644803914801E-2</v>
      </c>
      <c r="Q64" s="18">
        <v>3.9615596975197301E-2</v>
      </c>
      <c r="R64" s="19"/>
    </row>
    <row r="65" spans="1:18" x14ac:dyDescent="0.25">
      <c r="A65" s="17" t="s">
        <v>486</v>
      </c>
      <c r="B65" s="17" t="s">
        <v>533</v>
      </c>
      <c r="C65" s="18">
        <v>0.10328644246206201</v>
      </c>
      <c r="D65" s="18">
        <v>9.0760984630765804E-2</v>
      </c>
      <c r="E65" s="18">
        <v>0.117317439715896</v>
      </c>
      <c r="F65" s="19"/>
      <c r="G65" s="18">
        <v>0.117657236315209</v>
      </c>
      <c r="H65" s="18">
        <v>0.10206461350860201</v>
      </c>
      <c r="I65" s="18">
        <v>0.13527311275096099</v>
      </c>
      <c r="J65" s="19"/>
      <c r="K65" s="18">
        <v>9.37154616535983E-2</v>
      </c>
      <c r="L65" s="18">
        <v>7.5755871681752004E-2</v>
      </c>
      <c r="M65" s="18">
        <v>0.115401147757937</v>
      </c>
      <c r="N65" s="19"/>
      <c r="O65" s="18">
        <v>7.8158030596934297E-2</v>
      </c>
      <c r="P65" s="18">
        <v>5.1878198331056898E-2</v>
      </c>
      <c r="Q65" s="18">
        <v>0.11611995029644</v>
      </c>
      <c r="R65" s="19"/>
    </row>
    <row r="66" spans="1:18" x14ac:dyDescent="0.25">
      <c r="A66" s="17" t="s">
        <v>486</v>
      </c>
      <c r="B66" s="17" t="s">
        <v>519</v>
      </c>
      <c r="C66" s="18">
        <v>1.0073859960247E-3</v>
      </c>
      <c r="D66" s="18">
        <v>4.5849809261839998E-4</v>
      </c>
      <c r="E66" s="18">
        <v>2.2119172441068999E-3</v>
      </c>
      <c r="F66" s="19"/>
      <c r="G66" s="18">
        <v>2.092049585112E-3</v>
      </c>
      <c r="H66" s="18">
        <v>9.5269498699010002E-4</v>
      </c>
      <c r="I66" s="18">
        <v>4.5877330921057996E-3</v>
      </c>
      <c r="J66" s="19"/>
      <c r="K66" s="18">
        <v>0</v>
      </c>
      <c r="L66" s="19"/>
      <c r="M66" s="19"/>
      <c r="N66" s="19"/>
      <c r="O66" s="18">
        <v>0</v>
      </c>
      <c r="P66" s="19"/>
      <c r="Q66" s="19"/>
      <c r="R66" s="19"/>
    </row>
    <row r="67" spans="1:18" x14ac:dyDescent="0.25">
      <c r="A67" s="17" t="s">
        <v>486</v>
      </c>
      <c r="B67" s="17" t="s">
        <v>520</v>
      </c>
      <c r="C67" s="18">
        <v>5.2776253234419995E-4</v>
      </c>
      <c r="D67" s="18">
        <v>1.2977353107619999E-4</v>
      </c>
      <c r="E67" s="18">
        <v>2.1436859620415998E-3</v>
      </c>
      <c r="F67" s="19"/>
      <c r="G67" s="18">
        <v>1.0960102594092999E-3</v>
      </c>
      <c r="H67" s="18">
        <v>2.6925613342110001E-4</v>
      </c>
      <c r="I67" s="18">
        <v>4.4500229724655999E-3</v>
      </c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529</v>
      </c>
      <c r="C68" s="21">
        <v>0.157868215192491</v>
      </c>
      <c r="D68" s="21">
        <v>0.14120013840859699</v>
      </c>
      <c r="E68" s="21">
        <v>0.176100424122171</v>
      </c>
      <c r="F68" s="22"/>
      <c r="G68" s="21">
        <v>0.162581936781002</v>
      </c>
      <c r="H68" s="21">
        <v>0.141435416006534</v>
      </c>
      <c r="I68" s="21">
        <v>0.18620444627784399</v>
      </c>
      <c r="J68" s="22"/>
      <c r="K68" s="21">
        <v>0.15543210437897401</v>
      </c>
      <c r="L68" s="21">
        <v>0.13217637629967399</v>
      </c>
      <c r="M68" s="21">
        <v>0.181921806469484</v>
      </c>
      <c r="N68" s="22"/>
      <c r="O68" s="21">
        <v>0.14064904007915399</v>
      </c>
      <c r="P68" s="21">
        <v>9.8252914443323403E-2</v>
      </c>
      <c r="Q68" s="21">
        <v>0.197335701701042</v>
      </c>
      <c r="R68" s="22"/>
    </row>
    <row r="69" spans="1:18" x14ac:dyDescent="0.25">
      <c r="A69" s="20" t="s">
        <v>487</v>
      </c>
      <c r="B69" s="20" t="s">
        <v>530</v>
      </c>
      <c r="C69" s="21">
        <v>0.45222651413044601</v>
      </c>
      <c r="D69" s="21">
        <v>0.43036234980584198</v>
      </c>
      <c r="E69" s="21">
        <v>0.47427663166947398</v>
      </c>
      <c r="F69" s="22"/>
      <c r="G69" s="21">
        <v>0.44349057189533397</v>
      </c>
      <c r="H69" s="21">
        <v>0.41434122992644701</v>
      </c>
      <c r="I69" s="21">
        <v>0.47303426907912899</v>
      </c>
      <c r="J69" s="22"/>
      <c r="K69" s="21">
        <v>0.46617682695567098</v>
      </c>
      <c r="L69" s="21">
        <v>0.43108264047804401</v>
      </c>
      <c r="M69" s="21">
        <v>0.50160902339023405</v>
      </c>
      <c r="N69" s="22"/>
      <c r="O69" s="21">
        <v>0.44965503335280199</v>
      </c>
      <c r="P69" s="21">
        <v>0.38900175874779802</v>
      </c>
      <c r="Q69" s="21">
        <v>0.51184303972431899</v>
      </c>
      <c r="R69" s="22"/>
    </row>
    <row r="70" spans="1:18" x14ac:dyDescent="0.25">
      <c r="A70" s="20" t="s">
        <v>487</v>
      </c>
      <c r="B70" s="20" t="s">
        <v>531</v>
      </c>
      <c r="C70" s="21">
        <v>0.27358810452052001</v>
      </c>
      <c r="D70" s="21">
        <v>0.25564014513268801</v>
      </c>
      <c r="E70" s="21">
        <v>0.292301330618088</v>
      </c>
      <c r="F70" s="22"/>
      <c r="G70" s="21">
        <v>0.26121152393888902</v>
      </c>
      <c r="H70" s="21">
        <v>0.23827820755663301</v>
      </c>
      <c r="I70" s="21">
        <v>0.28552471531765</v>
      </c>
      <c r="J70" s="22"/>
      <c r="K70" s="21">
        <v>0.27898176622188697</v>
      </c>
      <c r="L70" s="21">
        <v>0.249012202387797</v>
      </c>
      <c r="M70" s="21">
        <v>0.31106425726978398</v>
      </c>
      <c r="N70" s="22"/>
      <c r="O70" s="21">
        <v>0.322464229782153</v>
      </c>
      <c r="P70" s="21">
        <v>0.265936541082332</v>
      </c>
      <c r="Q70" s="21">
        <v>0.38471033086773798</v>
      </c>
      <c r="R70" s="22"/>
    </row>
    <row r="71" spans="1:18" x14ac:dyDescent="0.25">
      <c r="A71" s="20" t="s">
        <v>487</v>
      </c>
      <c r="B71" s="20" t="s">
        <v>532</v>
      </c>
      <c r="C71" s="21">
        <v>1.1489149668069401E-2</v>
      </c>
      <c r="D71" s="21">
        <v>8.5361211458103992E-3</v>
      </c>
      <c r="E71" s="21">
        <v>1.5447846507835299E-2</v>
      </c>
      <c r="F71" s="22"/>
      <c r="G71" s="21">
        <v>6.7821117232883003E-3</v>
      </c>
      <c r="H71" s="21">
        <v>4.4683886506743003E-3</v>
      </c>
      <c r="I71" s="21">
        <v>1.0281503211658599E-2</v>
      </c>
      <c r="J71" s="22"/>
      <c r="K71" s="21">
        <v>1.1609085609088399E-2</v>
      </c>
      <c r="L71" s="21">
        <v>7.1453779007193E-3</v>
      </c>
      <c r="M71" s="21">
        <v>1.8808441098001401E-2</v>
      </c>
      <c r="N71" s="22"/>
      <c r="O71" s="21">
        <v>3.7136205335861303E-2</v>
      </c>
      <c r="P71" s="21">
        <v>2.0732707205931698E-2</v>
      </c>
      <c r="Q71" s="21">
        <v>6.5647942121890707E-2</v>
      </c>
      <c r="R71" s="22"/>
    </row>
    <row r="72" spans="1:18" x14ac:dyDescent="0.25">
      <c r="A72" s="20" t="s">
        <v>487</v>
      </c>
      <c r="B72" s="20" t="s">
        <v>533</v>
      </c>
      <c r="C72" s="21">
        <v>0.103769864875974</v>
      </c>
      <c r="D72" s="21">
        <v>9.0072014374831505E-2</v>
      </c>
      <c r="E72" s="21">
        <v>0.119277772740079</v>
      </c>
      <c r="F72" s="22"/>
      <c r="G72" s="21">
        <v>0.124787916894397</v>
      </c>
      <c r="H72" s="21">
        <v>0.105448117712805</v>
      </c>
      <c r="I72" s="21">
        <v>0.14709150812498401</v>
      </c>
      <c r="J72" s="22"/>
      <c r="K72" s="21">
        <v>8.6761639985242597E-2</v>
      </c>
      <c r="L72" s="21">
        <v>6.8723962358547497E-2</v>
      </c>
      <c r="M72" s="21">
        <v>0.108979575200275</v>
      </c>
      <c r="N72" s="22"/>
      <c r="O72" s="21">
        <v>4.9452297394158601E-2</v>
      </c>
      <c r="P72" s="21">
        <v>3.03210842055818E-2</v>
      </c>
      <c r="Q72" s="21">
        <v>7.9662757334348203E-2</v>
      </c>
      <c r="R72" s="22"/>
    </row>
    <row r="73" spans="1:18" x14ac:dyDescent="0.25">
      <c r="A73" s="20" t="s">
        <v>487</v>
      </c>
      <c r="B73" s="20" t="s">
        <v>519</v>
      </c>
      <c r="C73" s="21">
        <v>1.0581516125044001E-3</v>
      </c>
      <c r="D73" s="21">
        <v>3.6179475316179999E-4</v>
      </c>
      <c r="E73" s="21">
        <v>3.0906628154817998E-3</v>
      </c>
      <c r="F73" s="22"/>
      <c r="G73" s="21">
        <v>1.145938767089E-3</v>
      </c>
      <c r="H73" s="21">
        <v>2.1826145495150001E-4</v>
      </c>
      <c r="I73" s="21">
        <v>5.9928911356006004E-3</v>
      </c>
      <c r="J73" s="22"/>
      <c r="K73" s="21">
        <v>1.0385768491356999E-3</v>
      </c>
      <c r="L73" s="21">
        <v>2.9860078303350001E-4</v>
      </c>
      <c r="M73" s="21">
        <v>3.6057069693031002E-3</v>
      </c>
      <c r="N73" s="22"/>
      <c r="O73" s="21">
        <v>6.4319405587209995E-4</v>
      </c>
      <c r="P73" s="21">
        <v>8.8840420075586603E-5</v>
      </c>
      <c r="Q73" s="21">
        <v>4.6405946169298003E-3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529</v>
      </c>
      <c r="C75" s="18">
        <v>0.14319931533969599</v>
      </c>
      <c r="D75" s="18">
        <v>0.122984597430119</v>
      </c>
      <c r="E75" s="18">
        <v>0.16610737117496599</v>
      </c>
      <c r="F75" s="19"/>
      <c r="G75" s="18">
        <v>0.14017040103876299</v>
      </c>
      <c r="H75" s="18">
        <v>0.115282018620571</v>
      </c>
      <c r="I75" s="18">
        <v>0.169403126984394</v>
      </c>
      <c r="J75" s="19"/>
      <c r="K75" s="18">
        <v>0.14674681002378401</v>
      </c>
      <c r="L75" s="18">
        <v>0.114778371268455</v>
      </c>
      <c r="M75" s="18">
        <v>0.185750836212907</v>
      </c>
      <c r="N75" s="19"/>
      <c r="O75" s="18">
        <v>0.146344703156217</v>
      </c>
      <c r="P75" s="18">
        <v>9.0502807883491701E-2</v>
      </c>
      <c r="Q75" s="18">
        <v>0.22800433651787499</v>
      </c>
      <c r="R75" s="24" t="s">
        <v>501</v>
      </c>
    </row>
    <row r="76" spans="1:18" x14ac:dyDescent="0.25">
      <c r="A76" s="17" t="s">
        <v>488</v>
      </c>
      <c r="B76" s="17" t="s">
        <v>530</v>
      </c>
      <c r="C76" s="18">
        <v>0.42503408921276697</v>
      </c>
      <c r="D76" s="18">
        <v>0.39583756620467397</v>
      </c>
      <c r="E76" s="18">
        <v>0.45476313733763901</v>
      </c>
      <c r="F76" s="19"/>
      <c r="G76" s="18">
        <v>0.422385470514762</v>
      </c>
      <c r="H76" s="18">
        <v>0.38663863050528202</v>
      </c>
      <c r="I76" s="18">
        <v>0.45896425211657599</v>
      </c>
      <c r="J76" s="19"/>
      <c r="K76" s="18">
        <v>0.43088515415230899</v>
      </c>
      <c r="L76" s="18">
        <v>0.38868580461010299</v>
      </c>
      <c r="M76" s="18">
        <v>0.47411277322300999</v>
      </c>
      <c r="N76" s="19"/>
      <c r="O76" s="18">
        <v>0.41683580821847099</v>
      </c>
      <c r="P76" s="18">
        <v>0.31937990811848899</v>
      </c>
      <c r="Q76" s="18">
        <v>0.52125473157898095</v>
      </c>
      <c r="R76" s="19"/>
    </row>
    <row r="77" spans="1:18" x14ac:dyDescent="0.25">
      <c r="A77" s="17" t="s">
        <v>488</v>
      </c>
      <c r="B77" s="17" t="s">
        <v>531</v>
      </c>
      <c r="C77" s="18">
        <v>0.30150474665148402</v>
      </c>
      <c r="D77" s="18">
        <v>0.27642815938888898</v>
      </c>
      <c r="E77" s="18">
        <v>0.32782553276704102</v>
      </c>
      <c r="F77" s="19"/>
      <c r="G77" s="18">
        <v>0.295863550961523</v>
      </c>
      <c r="H77" s="18">
        <v>0.26352152136322798</v>
      </c>
      <c r="I77" s="18">
        <v>0.33039422162774301</v>
      </c>
      <c r="J77" s="19"/>
      <c r="K77" s="18">
        <v>0.29450366073144801</v>
      </c>
      <c r="L77" s="18">
        <v>0.254298665486481</v>
      </c>
      <c r="M77" s="18">
        <v>0.33818240799690702</v>
      </c>
      <c r="N77" s="19"/>
      <c r="O77" s="18">
        <v>0.36156187855349398</v>
      </c>
      <c r="P77" s="18">
        <v>0.27829773801338697</v>
      </c>
      <c r="Q77" s="18">
        <v>0.454064399003135</v>
      </c>
      <c r="R77" s="19"/>
    </row>
    <row r="78" spans="1:18" x14ac:dyDescent="0.25">
      <c r="A78" s="17" t="s">
        <v>488</v>
      </c>
      <c r="B78" s="17" t="s">
        <v>532</v>
      </c>
      <c r="C78" s="18">
        <v>1.5244323384998299E-2</v>
      </c>
      <c r="D78" s="18">
        <v>8.3559241013981007E-3</v>
      </c>
      <c r="E78" s="18">
        <v>2.7652980212203401E-2</v>
      </c>
      <c r="F78" s="19"/>
      <c r="G78" s="18">
        <v>7.5178635522577999E-3</v>
      </c>
      <c r="H78" s="18">
        <v>2.9468131392352001E-3</v>
      </c>
      <c r="I78" s="18">
        <v>1.90440242695991E-2</v>
      </c>
      <c r="J78" s="19"/>
      <c r="K78" s="18">
        <v>2.17912120685032E-2</v>
      </c>
      <c r="L78" s="18">
        <v>9.9013212926635993E-3</v>
      </c>
      <c r="M78" s="18">
        <v>4.72771785292143E-2</v>
      </c>
      <c r="N78" s="19"/>
      <c r="O78" s="18">
        <v>3.32346423398278E-2</v>
      </c>
      <c r="P78" s="18">
        <v>1.1808471437548901E-2</v>
      </c>
      <c r="Q78" s="18">
        <v>8.9997394790763102E-2</v>
      </c>
      <c r="R78" s="24" t="s">
        <v>501</v>
      </c>
    </row>
    <row r="79" spans="1:18" x14ac:dyDescent="0.25">
      <c r="A79" s="17" t="s">
        <v>488</v>
      </c>
      <c r="B79" s="17" t="s">
        <v>533</v>
      </c>
      <c r="C79" s="18">
        <v>0.114268002702136</v>
      </c>
      <c r="D79" s="18">
        <v>9.1810617982411094E-2</v>
      </c>
      <c r="E79" s="18">
        <v>0.141363547814994</v>
      </c>
      <c r="F79" s="19"/>
      <c r="G79" s="18">
        <v>0.13406271393269301</v>
      </c>
      <c r="H79" s="18">
        <v>0.105086743954475</v>
      </c>
      <c r="I79" s="18">
        <v>0.16951493435909001</v>
      </c>
      <c r="J79" s="19"/>
      <c r="K79" s="18">
        <v>0.10406217985119499</v>
      </c>
      <c r="L79" s="18">
        <v>7.4894853015874105E-2</v>
      </c>
      <c r="M79" s="18">
        <v>0.14283472184837601</v>
      </c>
      <c r="N79" s="19"/>
      <c r="O79" s="18">
        <v>4.2022967731990601E-2</v>
      </c>
      <c r="P79" s="18">
        <v>1.7211378009938799E-2</v>
      </c>
      <c r="Q79" s="18">
        <v>9.8999449350707397E-2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7.4952270891880004E-4</v>
      </c>
      <c r="D80" s="18">
        <v>1.036589131026E-4</v>
      </c>
      <c r="E80" s="18">
        <v>5.3978224651990998E-3</v>
      </c>
      <c r="F80" s="19"/>
      <c r="G80" s="18">
        <v>0</v>
      </c>
      <c r="H80" s="19"/>
      <c r="I80" s="19"/>
      <c r="J80" s="19"/>
      <c r="K80" s="18">
        <v>2.0109831727606001E-3</v>
      </c>
      <c r="L80" s="18">
        <v>2.7735765502720001E-4</v>
      </c>
      <c r="M80" s="18">
        <v>1.44242987544295E-2</v>
      </c>
      <c r="N80" s="24" t="s">
        <v>501</v>
      </c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529</v>
      </c>
      <c r="C82" s="21">
        <v>0.177526369938354</v>
      </c>
      <c r="D82" s="21">
        <v>0.16153199516174599</v>
      </c>
      <c r="E82" s="21">
        <v>0.194736634353946</v>
      </c>
      <c r="F82" s="22"/>
      <c r="G82" s="21">
        <v>0.19710587756223899</v>
      </c>
      <c r="H82" s="21">
        <v>0.17586072148090301</v>
      </c>
      <c r="I82" s="21">
        <v>0.220231739339253</v>
      </c>
      <c r="J82" s="22"/>
      <c r="K82" s="21">
        <v>0.17729091960312299</v>
      </c>
      <c r="L82" s="21">
        <v>0.15511444598051599</v>
      </c>
      <c r="M82" s="21">
        <v>0.20188034884709699</v>
      </c>
      <c r="N82" s="22"/>
      <c r="O82" s="21">
        <v>0.116204982918565</v>
      </c>
      <c r="P82" s="21">
        <v>8.82746538584816E-2</v>
      </c>
      <c r="Q82" s="21">
        <v>0.15150403265630999</v>
      </c>
      <c r="R82" s="22"/>
    </row>
    <row r="83" spans="1:18" x14ac:dyDescent="0.25">
      <c r="A83" s="20" t="s">
        <v>489</v>
      </c>
      <c r="B83" s="20" t="s">
        <v>530</v>
      </c>
      <c r="C83" s="21">
        <v>0.46516516658157098</v>
      </c>
      <c r="D83" s="21">
        <v>0.44657944267532601</v>
      </c>
      <c r="E83" s="21">
        <v>0.48384812985070003</v>
      </c>
      <c r="F83" s="22"/>
      <c r="G83" s="21">
        <v>0.44322914802905899</v>
      </c>
      <c r="H83" s="21">
        <v>0.41726317981565297</v>
      </c>
      <c r="I83" s="21">
        <v>0.46950907988511698</v>
      </c>
      <c r="J83" s="22"/>
      <c r="K83" s="21">
        <v>0.48295203933884701</v>
      </c>
      <c r="L83" s="21">
        <v>0.455677328609145</v>
      </c>
      <c r="M83" s="21">
        <v>0.51032870501527605</v>
      </c>
      <c r="N83" s="22"/>
      <c r="O83" s="21">
        <v>0.48644212630412398</v>
      </c>
      <c r="P83" s="21">
        <v>0.43101632047284399</v>
      </c>
      <c r="Q83" s="21">
        <v>0.54220339594835698</v>
      </c>
      <c r="R83" s="22"/>
    </row>
    <row r="84" spans="1:18" x14ac:dyDescent="0.25">
      <c r="A84" s="20" t="s">
        <v>489</v>
      </c>
      <c r="B84" s="20" t="s">
        <v>531</v>
      </c>
      <c r="C84" s="21">
        <v>0.22842446972462699</v>
      </c>
      <c r="D84" s="21">
        <v>0.21228943934591499</v>
      </c>
      <c r="E84" s="21">
        <v>0.24540378602308699</v>
      </c>
      <c r="F84" s="22"/>
      <c r="G84" s="21">
        <v>0.20633373097379401</v>
      </c>
      <c r="H84" s="21">
        <v>0.18409222861514499</v>
      </c>
      <c r="I84" s="21">
        <v>0.23050323673510101</v>
      </c>
      <c r="J84" s="22"/>
      <c r="K84" s="21">
        <v>0.21839103584965</v>
      </c>
      <c r="L84" s="21">
        <v>0.19588435416570299</v>
      </c>
      <c r="M84" s="21">
        <v>0.24270317280310399</v>
      </c>
      <c r="N84" s="22"/>
      <c r="O84" s="21">
        <v>0.32548446474599602</v>
      </c>
      <c r="P84" s="21">
        <v>0.27807750704612599</v>
      </c>
      <c r="Q84" s="21">
        <v>0.37675559820960902</v>
      </c>
      <c r="R84" s="22"/>
    </row>
    <row r="85" spans="1:18" x14ac:dyDescent="0.25">
      <c r="A85" s="20" t="s">
        <v>489</v>
      </c>
      <c r="B85" s="20" t="s">
        <v>532</v>
      </c>
      <c r="C85" s="21">
        <v>1.4853594263386701E-2</v>
      </c>
      <c r="D85" s="21">
        <v>1.0756408228582299E-2</v>
      </c>
      <c r="E85" s="21">
        <v>2.04791170271123E-2</v>
      </c>
      <c r="F85" s="22"/>
      <c r="G85" s="21">
        <v>1.06010980735041E-2</v>
      </c>
      <c r="H85" s="21">
        <v>6.5758735791410002E-3</v>
      </c>
      <c r="I85" s="21">
        <v>1.7047960577125699E-2</v>
      </c>
      <c r="J85" s="22"/>
      <c r="K85" s="21">
        <v>1.9873512657191599E-2</v>
      </c>
      <c r="L85" s="21">
        <v>1.24993300027055E-2</v>
      </c>
      <c r="M85" s="21">
        <v>3.1459616051519798E-2</v>
      </c>
      <c r="N85" s="22"/>
      <c r="O85" s="21">
        <v>1.47244517007228E-2</v>
      </c>
      <c r="P85" s="21">
        <v>6.0723866386552996E-3</v>
      </c>
      <c r="Q85" s="21">
        <v>3.5266750136456297E-2</v>
      </c>
      <c r="R85" s="22"/>
    </row>
    <row r="86" spans="1:18" x14ac:dyDescent="0.25">
      <c r="A86" s="20" t="s">
        <v>489</v>
      </c>
      <c r="B86" s="20" t="s">
        <v>533</v>
      </c>
      <c r="C86" s="21">
        <v>0.11403039949205999</v>
      </c>
      <c r="D86" s="21">
        <v>0.101211690322285</v>
      </c>
      <c r="E86" s="21">
        <v>0.12824098231520101</v>
      </c>
      <c r="F86" s="22"/>
      <c r="G86" s="21">
        <v>0.14273014536140399</v>
      </c>
      <c r="H86" s="21">
        <v>0.123700475654725</v>
      </c>
      <c r="I86" s="21">
        <v>0.16413893585255099</v>
      </c>
      <c r="J86" s="22"/>
      <c r="K86" s="21">
        <v>0.101492492551191</v>
      </c>
      <c r="L86" s="21">
        <v>8.5786337536450999E-2</v>
      </c>
      <c r="M86" s="21">
        <v>0.119697706787438</v>
      </c>
      <c r="N86" s="22"/>
      <c r="O86" s="21">
        <v>5.7143974330593199E-2</v>
      </c>
      <c r="P86" s="21">
        <v>3.8962095360284797E-2</v>
      </c>
      <c r="Q86" s="21">
        <v>8.3077069417086397E-2</v>
      </c>
      <c r="R86" s="22"/>
    </row>
    <row r="87" spans="1:18" x14ac:dyDescent="0.25">
      <c r="A87" s="20" t="s">
        <v>489</v>
      </c>
      <c r="B87" s="20" t="s">
        <v>519</v>
      </c>
      <c r="C87" s="21">
        <v>0</v>
      </c>
      <c r="D87" s="22"/>
      <c r="E87" s="22"/>
      <c r="F87" s="22"/>
      <c r="G87" s="21">
        <v>0</v>
      </c>
      <c r="H87" s="22"/>
      <c r="I87" s="22"/>
      <c r="J87" s="22"/>
      <c r="K87" s="21">
        <v>0</v>
      </c>
      <c r="L87" s="22"/>
      <c r="M87" s="22"/>
      <c r="N87" s="22"/>
      <c r="O87" s="21">
        <v>0</v>
      </c>
      <c r="P87" s="22"/>
      <c r="Q87" s="22"/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529</v>
      </c>
      <c r="C89" s="18">
        <v>9.9227689581161793E-2</v>
      </c>
      <c r="D89" s="18">
        <v>8.6357993692039503E-2</v>
      </c>
      <c r="E89" s="18">
        <v>0.113776479224711</v>
      </c>
      <c r="F89" s="19"/>
      <c r="G89" s="18">
        <v>8.9291751059903099E-2</v>
      </c>
      <c r="H89" s="18">
        <v>7.4695668703374907E-2</v>
      </c>
      <c r="I89" s="18">
        <v>0.106412008035092</v>
      </c>
      <c r="J89" s="19"/>
      <c r="K89" s="18">
        <v>0.10040912318567601</v>
      </c>
      <c r="L89" s="18">
        <v>8.0765779285280503E-2</v>
      </c>
      <c r="M89" s="18">
        <v>0.12418457369315</v>
      </c>
      <c r="N89" s="19"/>
      <c r="O89" s="18">
        <v>0.13560541854333599</v>
      </c>
      <c r="P89" s="18">
        <v>9.4172374425429195E-2</v>
      </c>
      <c r="Q89" s="18">
        <v>0.19141563042724799</v>
      </c>
      <c r="R89" s="19"/>
    </row>
    <row r="90" spans="1:18" x14ac:dyDescent="0.25">
      <c r="A90" s="17" t="s">
        <v>490</v>
      </c>
      <c r="B90" s="17" t="s">
        <v>530</v>
      </c>
      <c r="C90" s="18">
        <v>0.45043158527083699</v>
      </c>
      <c r="D90" s="18">
        <v>0.43026186185295201</v>
      </c>
      <c r="E90" s="18">
        <v>0.47076555916162899</v>
      </c>
      <c r="F90" s="19"/>
      <c r="G90" s="18">
        <v>0.44308840182335302</v>
      </c>
      <c r="H90" s="18">
        <v>0.41810723990602899</v>
      </c>
      <c r="I90" s="18">
        <v>0.46836077814089699</v>
      </c>
      <c r="J90" s="19"/>
      <c r="K90" s="18">
        <v>0.49613857025150099</v>
      </c>
      <c r="L90" s="18">
        <v>0.46131979270349699</v>
      </c>
      <c r="M90" s="18">
        <v>0.530994841514555</v>
      </c>
      <c r="N90" s="19"/>
      <c r="O90" s="18">
        <v>0.35301653009046202</v>
      </c>
      <c r="P90" s="18">
        <v>0.30010725129716698</v>
      </c>
      <c r="Q90" s="18">
        <v>0.40979218652520799</v>
      </c>
      <c r="R90" s="19"/>
    </row>
    <row r="91" spans="1:18" x14ac:dyDescent="0.25">
      <c r="A91" s="17" t="s">
        <v>490</v>
      </c>
      <c r="B91" s="17" t="s">
        <v>531</v>
      </c>
      <c r="C91" s="18">
        <v>0.34553233190193999</v>
      </c>
      <c r="D91" s="18">
        <v>0.32603285205615101</v>
      </c>
      <c r="E91" s="18">
        <v>0.36556546934388301</v>
      </c>
      <c r="F91" s="19"/>
      <c r="G91" s="18">
        <v>0.35945062035224801</v>
      </c>
      <c r="H91" s="18">
        <v>0.33415351968068902</v>
      </c>
      <c r="I91" s="18">
        <v>0.38555390274517198</v>
      </c>
      <c r="J91" s="19"/>
      <c r="K91" s="18">
        <v>0.31063175357000999</v>
      </c>
      <c r="L91" s="18">
        <v>0.28073836686949799</v>
      </c>
      <c r="M91" s="18">
        <v>0.34219385078786102</v>
      </c>
      <c r="N91" s="19"/>
      <c r="O91" s="18">
        <v>0.38674653566537498</v>
      </c>
      <c r="P91" s="18">
        <v>0.32868517696924598</v>
      </c>
      <c r="Q91" s="18">
        <v>0.44821640399916701</v>
      </c>
      <c r="R91" s="19"/>
    </row>
    <row r="92" spans="1:18" x14ac:dyDescent="0.25">
      <c r="A92" s="17" t="s">
        <v>490</v>
      </c>
      <c r="B92" s="17" t="s">
        <v>532</v>
      </c>
      <c r="C92" s="18">
        <v>1.7552550027108298E-2</v>
      </c>
      <c r="D92" s="18">
        <v>1.1553211222331499E-2</v>
      </c>
      <c r="E92" s="18">
        <v>2.65834347328231E-2</v>
      </c>
      <c r="F92" s="19"/>
      <c r="G92" s="18">
        <v>1.3608309611358799E-2</v>
      </c>
      <c r="H92" s="18">
        <v>7.9453601630732999E-3</v>
      </c>
      <c r="I92" s="18">
        <v>2.3213008193090901E-2</v>
      </c>
      <c r="J92" s="19"/>
      <c r="K92" s="18">
        <v>1.07222886598544E-2</v>
      </c>
      <c r="L92" s="18">
        <v>5.7146579174908001E-3</v>
      </c>
      <c r="M92" s="18">
        <v>2.0029600960257601E-2</v>
      </c>
      <c r="N92" s="19"/>
      <c r="O92" s="18">
        <v>5.2230206985935897E-2</v>
      </c>
      <c r="P92" s="18">
        <v>2.38057960753594E-2</v>
      </c>
      <c r="Q92" s="18">
        <v>0.11074351973077</v>
      </c>
      <c r="R92" s="24" t="s">
        <v>501</v>
      </c>
    </row>
    <row r="93" spans="1:18" x14ac:dyDescent="0.25">
      <c r="A93" s="17" t="s">
        <v>490</v>
      </c>
      <c r="B93" s="17" t="s">
        <v>533</v>
      </c>
      <c r="C93" s="18">
        <v>8.5680045975340596E-2</v>
      </c>
      <c r="D93" s="18">
        <v>7.3593733231380104E-2</v>
      </c>
      <c r="E93" s="18">
        <v>9.9538023899339897E-2</v>
      </c>
      <c r="F93" s="19"/>
      <c r="G93" s="18">
        <v>9.3386956646695898E-2</v>
      </c>
      <c r="H93" s="18">
        <v>7.71174843498489E-2</v>
      </c>
      <c r="I93" s="18">
        <v>0.11266975923924701</v>
      </c>
      <c r="J93" s="19"/>
      <c r="K93" s="18">
        <v>8.0405657040793305E-2</v>
      </c>
      <c r="L93" s="18">
        <v>6.37969537637781E-2</v>
      </c>
      <c r="M93" s="18">
        <v>0.10087233973898101</v>
      </c>
      <c r="N93" s="19"/>
      <c r="O93" s="18">
        <v>6.9545677834847594E-2</v>
      </c>
      <c r="P93" s="18">
        <v>4.0340493974814498E-2</v>
      </c>
      <c r="Q93" s="18">
        <v>0.117309833800672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1.2079623156667999E-3</v>
      </c>
      <c r="D94" s="18">
        <v>3.9476542617690002E-4</v>
      </c>
      <c r="E94" s="18">
        <v>3.6901199026186998E-3</v>
      </c>
      <c r="F94" s="19"/>
      <c r="G94" s="18">
        <v>1.1739605064418001E-3</v>
      </c>
      <c r="H94" s="18">
        <v>3.9978509851000001E-4</v>
      </c>
      <c r="I94" s="18">
        <v>3.4421478134361999E-3</v>
      </c>
      <c r="J94" s="19"/>
      <c r="K94" s="18">
        <v>1.6926072921667999E-3</v>
      </c>
      <c r="L94" s="18">
        <v>2.3906159705079999E-4</v>
      </c>
      <c r="M94" s="18">
        <v>1.1879011775288099E-2</v>
      </c>
      <c r="N94" s="24" t="s">
        <v>501</v>
      </c>
      <c r="O94" s="18">
        <v>0</v>
      </c>
      <c r="P94" s="19"/>
      <c r="Q94" s="19"/>
      <c r="R94" s="19"/>
    </row>
    <row r="95" spans="1:18" x14ac:dyDescent="0.25">
      <c r="A95" s="17" t="s">
        <v>490</v>
      </c>
      <c r="B95" s="17" t="s">
        <v>520</v>
      </c>
      <c r="C95" s="18">
        <v>3.6783492794470002E-4</v>
      </c>
      <c r="D95" s="18">
        <v>5.1339488102908898E-5</v>
      </c>
      <c r="E95" s="18">
        <v>2.6303153510916998E-3</v>
      </c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2.8556308800434999E-3</v>
      </c>
      <c r="P95" s="18">
        <v>3.9677022636709999E-4</v>
      </c>
      <c r="Q95" s="18">
        <v>2.02439194208573E-2</v>
      </c>
      <c r="R95" s="24" t="s">
        <v>501</v>
      </c>
    </row>
    <row r="96" spans="1:18" x14ac:dyDescent="0.25">
      <c r="A96" s="20" t="s">
        <v>491</v>
      </c>
      <c r="B96" s="20" t="s">
        <v>529</v>
      </c>
      <c r="C96" s="21">
        <v>0.12893331855418799</v>
      </c>
      <c r="D96" s="21">
        <v>0.11057933550731899</v>
      </c>
      <c r="E96" s="21">
        <v>0.149820542175504</v>
      </c>
      <c r="F96" s="22"/>
      <c r="G96" s="21">
        <v>0.122128683628892</v>
      </c>
      <c r="H96" s="21">
        <v>9.6518848813603605E-2</v>
      </c>
      <c r="I96" s="21">
        <v>0.15338011583112801</v>
      </c>
      <c r="J96" s="22"/>
      <c r="K96" s="21">
        <v>0.14814333524857401</v>
      </c>
      <c r="L96" s="21">
        <v>0.11758134652444199</v>
      </c>
      <c r="M96" s="21">
        <v>0.18498379311458801</v>
      </c>
      <c r="N96" s="22"/>
      <c r="O96" s="21">
        <v>0.106617063116849</v>
      </c>
      <c r="P96" s="21">
        <v>6.76828413322762E-2</v>
      </c>
      <c r="Q96" s="21">
        <v>0.16400809708908901</v>
      </c>
      <c r="R96" s="22"/>
    </row>
    <row r="97" spans="1:18" x14ac:dyDescent="0.25">
      <c r="A97" s="20" t="s">
        <v>491</v>
      </c>
      <c r="B97" s="20" t="s">
        <v>530</v>
      </c>
      <c r="C97" s="21">
        <v>0.43712777603661401</v>
      </c>
      <c r="D97" s="21">
        <v>0.406235806616427</v>
      </c>
      <c r="E97" s="21">
        <v>0.46851527888678102</v>
      </c>
      <c r="F97" s="22"/>
      <c r="G97" s="21">
        <v>0.44021009019416801</v>
      </c>
      <c r="H97" s="21">
        <v>0.39370180662353799</v>
      </c>
      <c r="I97" s="21">
        <v>0.48779223245963399</v>
      </c>
      <c r="J97" s="22"/>
      <c r="K97" s="21">
        <v>0.44423831057076102</v>
      </c>
      <c r="L97" s="21">
        <v>0.39204964053529501</v>
      </c>
      <c r="M97" s="21">
        <v>0.49768699216919798</v>
      </c>
      <c r="N97" s="22"/>
      <c r="O97" s="21">
        <v>0.412876019193884</v>
      </c>
      <c r="P97" s="21">
        <v>0.34280048003748098</v>
      </c>
      <c r="Q97" s="21">
        <v>0.48666859953368202</v>
      </c>
      <c r="R97" s="22"/>
    </row>
    <row r="98" spans="1:18" x14ac:dyDescent="0.25">
      <c r="A98" s="20" t="s">
        <v>491</v>
      </c>
      <c r="B98" s="20" t="s">
        <v>531</v>
      </c>
      <c r="C98" s="21">
        <v>0.33668295508193102</v>
      </c>
      <c r="D98" s="21">
        <v>0.30689190443167702</v>
      </c>
      <c r="E98" s="21">
        <v>0.36783118890790201</v>
      </c>
      <c r="F98" s="22"/>
      <c r="G98" s="21">
        <v>0.32974694013914702</v>
      </c>
      <c r="H98" s="21">
        <v>0.29224248544980302</v>
      </c>
      <c r="I98" s="21">
        <v>0.36955135008743201</v>
      </c>
      <c r="J98" s="22"/>
      <c r="K98" s="21">
        <v>0.324001162797866</v>
      </c>
      <c r="L98" s="21">
        <v>0.27296103982849601</v>
      </c>
      <c r="M98" s="21">
        <v>0.37960208532523099</v>
      </c>
      <c r="N98" s="22"/>
      <c r="O98" s="21">
        <v>0.38404394009481202</v>
      </c>
      <c r="P98" s="21">
        <v>0.30998988709869402</v>
      </c>
      <c r="Q98" s="21">
        <v>0.46389526622493399</v>
      </c>
      <c r="R98" s="22"/>
    </row>
    <row r="99" spans="1:18" x14ac:dyDescent="0.25">
      <c r="A99" s="20" t="s">
        <v>491</v>
      </c>
      <c r="B99" s="20" t="s">
        <v>532</v>
      </c>
      <c r="C99" s="21">
        <v>3.0113957818920501E-2</v>
      </c>
      <c r="D99" s="21">
        <v>2.0747592486158699E-2</v>
      </c>
      <c r="E99" s="21">
        <v>4.3520786163663297E-2</v>
      </c>
      <c r="F99" s="22"/>
      <c r="G99" s="21">
        <v>2.52026735960614E-2</v>
      </c>
      <c r="H99" s="21">
        <v>1.34089700870817E-2</v>
      </c>
      <c r="I99" s="21">
        <v>4.6876532011340302E-2</v>
      </c>
      <c r="J99" s="22"/>
      <c r="K99" s="21">
        <v>1.32448548517638E-2</v>
      </c>
      <c r="L99" s="21">
        <v>6.3610884585185998E-3</v>
      </c>
      <c r="M99" s="21">
        <v>2.73727968905721E-2</v>
      </c>
      <c r="N99" s="22"/>
      <c r="O99" s="21">
        <v>8.0793339684820595E-2</v>
      </c>
      <c r="P99" s="21">
        <v>4.4659240887532599E-2</v>
      </c>
      <c r="Q99" s="21">
        <v>0.141823551962796</v>
      </c>
      <c r="R99" s="24" t="s">
        <v>501</v>
      </c>
    </row>
    <row r="100" spans="1:18" x14ac:dyDescent="0.25">
      <c r="A100" s="20" t="s">
        <v>491</v>
      </c>
      <c r="B100" s="20" t="s">
        <v>533</v>
      </c>
      <c r="C100" s="21">
        <v>6.4985993691997701E-2</v>
      </c>
      <c r="D100" s="21">
        <v>5.2649339899625301E-2</v>
      </c>
      <c r="E100" s="21">
        <v>7.9969325645726397E-2</v>
      </c>
      <c r="F100" s="22"/>
      <c r="G100" s="21">
        <v>8.0021447817768002E-2</v>
      </c>
      <c r="H100" s="21">
        <v>6.0843961332834803E-2</v>
      </c>
      <c r="I100" s="21">
        <v>0.104570476615078</v>
      </c>
      <c r="J100" s="22"/>
      <c r="K100" s="21">
        <v>6.7926003973682897E-2</v>
      </c>
      <c r="L100" s="21">
        <v>4.8801644207657299E-2</v>
      </c>
      <c r="M100" s="21">
        <v>9.3805716237982395E-2</v>
      </c>
      <c r="N100" s="22"/>
      <c r="O100" s="21">
        <v>1.5669637909634101E-2</v>
      </c>
      <c r="P100" s="21">
        <v>5.9751800360068998E-3</v>
      </c>
      <c r="Q100" s="21">
        <v>4.0452813198629999E-2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2.1559988163480002E-3</v>
      </c>
      <c r="D101" s="21">
        <v>5.6891854423260003E-4</v>
      </c>
      <c r="E101" s="21">
        <v>8.1344334355548005E-3</v>
      </c>
      <c r="F101" s="22"/>
      <c r="G101" s="21">
        <v>2.6901646239624998E-3</v>
      </c>
      <c r="H101" s="21">
        <v>4.5058673136120001E-4</v>
      </c>
      <c r="I101" s="21">
        <v>1.5884352553278899E-2</v>
      </c>
      <c r="J101" s="24" t="s">
        <v>501</v>
      </c>
      <c r="K101" s="21">
        <v>2.4463325573526001E-3</v>
      </c>
      <c r="L101" s="21">
        <v>3.3435921749309997E-4</v>
      </c>
      <c r="M101" s="21">
        <v>1.76628381795291E-2</v>
      </c>
      <c r="N101" s="24" t="s">
        <v>501</v>
      </c>
      <c r="O101" s="21">
        <v>0</v>
      </c>
      <c r="P101" s="22"/>
      <c r="Q101" s="22"/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529</v>
      </c>
      <c r="C103" s="18">
        <v>8.1049645959094793E-2</v>
      </c>
      <c r="D103" s="18">
        <v>6.8569516364947194E-2</v>
      </c>
      <c r="E103" s="18">
        <v>9.5568184860285205E-2</v>
      </c>
      <c r="F103" s="19"/>
      <c r="G103" s="18">
        <v>8.2313817540623405E-2</v>
      </c>
      <c r="H103" s="18">
        <v>6.5827453759683199E-2</v>
      </c>
      <c r="I103" s="18">
        <v>0.102476222623715</v>
      </c>
      <c r="J103" s="19"/>
      <c r="K103" s="18">
        <v>7.8428825667448701E-2</v>
      </c>
      <c r="L103" s="18">
        <v>6.0569372308912399E-2</v>
      </c>
      <c r="M103" s="18">
        <v>0.100988213202426</v>
      </c>
      <c r="N103" s="19"/>
      <c r="O103" s="18">
        <v>8.4785389341113501E-2</v>
      </c>
      <c r="P103" s="18">
        <v>4.9660653559893998E-2</v>
      </c>
      <c r="Q103" s="18">
        <v>0.14106596382652101</v>
      </c>
      <c r="R103" s="24" t="s">
        <v>501</v>
      </c>
    </row>
    <row r="104" spans="1:18" x14ac:dyDescent="0.25">
      <c r="A104" s="17" t="s">
        <v>492</v>
      </c>
      <c r="B104" s="17" t="s">
        <v>530</v>
      </c>
      <c r="C104" s="18">
        <v>0.47588436767060499</v>
      </c>
      <c r="D104" s="18">
        <v>0.45034732383069798</v>
      </c>
      <c r="E104" s="18">
        <v>0.50154814497216704</v>
      </c>
      <c r="F104" s="19"/>
      <c r="G104" s="18">
        <v>0.527835711771104</v>
      </c>
      <c r="H104" s="18">
        <v>0.49416984351600102</v>
      </c>
      <c r="I104" s="18">
        <v>0.56125029518484904</v>
      </c>
      <c r="J104" s="19"/>
      <c r="K104" s="18">
        <v>0.43675089438140102</v>
      </c>
      <c r="L104" s="18">
        <v>0.39606904342527899</v>
      </c>
      <c r="M104" s="18">
        <v>0.47830197205568498</v>
      </c>
      <c r="N104" s="19"/>
      <c r="O104" s="18">
        <v>0.40417584823861502</v>
      </c>
      <c r="P104" s="18">
        <v>0.34175959241361198</v>
      </c>
      <c r="Q104" s="18">
        <v>0.46985451416518098</v>
      </c>
      <c r="R104" s="19"/>
    </row>
    <row r="105" spans="1:18" x14ac:dyDescent="0.25">
      <c r="A105" s="17" t="s">
        <v>492</v>
      </c>
      <c r="B105" s="17" t="s">
        <v>531</v>
      </c>
      <c r="C105" s="18">
        <v>0.33356566738087601</v>
      </c>
      <c r="D105" s="18">
        <v>0.30814392974696098</v>
      </c>
      <c r="E105" s="18">
        <v>0.359993408497367</v>
      </c>
      <c r="F105" s="19"/>
      <c r="G105" s="18">
        <v>0.29166483643962798</v>
      </c>
      <c r="H105" s="18">
        <v>0.25846939212207898</v>
      </c>
      <c r="I105" s="18">
        <v>0.32724217010143197</v>
      </c>
      <c r="J105" s="19"/>
      <c r="K105" s="18">
        <v>0.35665418942545501</v>
      </c>
      <c r="L105" s="18">
        <v>0.31805240936641699</v>
      </c>
      <c r="M105" s="18">
        <v>0.39721213914005699</v>
      </c>
      <c r="N105" s="19"/>
      <c r="O105" s="18">
        <v>0.41923648338109698</v>
      </c>
      <c r="P105" s="18">
        <v>0.35469470136988901</v>
      </c>
      <c r="Q105" s="18">
        <v>0.486665448077435</v>
      </c>
      <c r="R105" s="19"/>
    </row>
    <row r="106" spans="1:18" x14ac:dyDescent="0.25">
      <c r="A106" s="17" t="s">
        <v>492</v>
      </c>
      <c r="B106" s="17" t="s">
        <v>532</v>
      </c>
      <c r="C106" s="18">
        <v>1.9215425668043198E-2</v>
      </c>
      <c r="D106" s="18">
        <v>1.3065533347291E-2</v>
      </c>
      <c r="E106" s="18">
        <v>2.81774010355243E-2</v>
      </c>
      <c r="F106" s="19"/>
      <c r="G106" s="18">
        <v>7.9306166654647993E-3</v>
      </c>
      <c r="H106" s="18">
        <v>4.3393404301648999E-3</v>
      </c>
      <c r="I106" s="18">
        <v>1.4450926815086199E-2</v>
      </c>
      <c r="J106" s="19"/>
      <c r="K106" s="18">
        <v>2.46248073427035E-2</v>
      </c>
      <c r="L106" s="18">
        <v>1.38358526778913E-2</v>
      </c>
      <c r="M106" s="18">
        <v>4.3456072296812899E-2</v>
      </c>
      <c r="N106" s="19"/>
      <c r="O106" s="18">
        <v>4.4945304054090099E-2</v>
      </c>
      <c r="P106" s="18">
        <v>2.1287712570877599E-2</v>
      </c>
      <c r="Q106" s="18">
        <v>9.2411724919365501E-2</v>
      </c>
      <c r="R106" s="24" t="s">
        <v>501</v>
      </c>
    </row>
    <row r="107" spans="1:18" x14ac:dyDescent="0.25">
      <c r="A107" s="17" t="s">
        <v>492</v>
      </c>
      <c r="B107" s="17" t="s">
        <v>533</v>
      </c>
      <c r="C107" s="18">
        <v>8.9366815330960206E-2</v>
      </c>
      <c r="D107" s="18">
        <v>7.5925093823748804E-2</v>
      </c>
      <c r="E107" s="18">
        <v>0.10491806019090499</v>
      </c>
      <c r="F107" s="19"/>
      <c r="G107" s="18">
        <v>9.0255017583181302E-2</v>
      </c>
      <c r="H107" s="18">
        <v>7.1256011756016896E-2</v>
      </c>
      <c r="I107" s="18">
        <v>0.113699573429327</v>
      </c>
      <c r="J107" s="19"/>
      <c r="K107" s="18">
        <v>0.10126634280775999</v>
      </c>
      <c r="L107" s="18">
        <v>7.8867295842471596E-2</v>
      </c>
      <c r="M107" s="18">
        <v>0.129135093463701</v>
      </c>
      <c r="N107" s="19"/>
      <c r="O107" s="18">
        <v>4.6856974985083698E-2</v>
      </c>
      <c r="P107" s="18">
        <v>2.4487245099726399E-2</v>
      </c>
      <c r="Q107" s="18">
        <v>8.78223028380824E-2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9.1807799042000003E-4</v>
      </c>
      <c r="D108" s="18">
        <v>1.622915844654E-4</v>
      </c>
      <c r="E108" s="18">
        <v>5.1753176863708001E-3</v>
      </c>
      <c r="F108" s="19"/>
      <c r="G108" s="18">
        <v>0</v>
      </c>
      <c r="H108" s="19"/>
      <c r="I108" s="19"/>
      <c r="J108" s="19"/>
      <c r="K108" s="18">
        <v>2.2749403752316999E-3</v>
      </c>
      <c r="L108" s="18">
        <v>4.060979335564E-4</v>
      </c>
      <c r="M108" s="18">
        <v>1.2635390008699199E-2</v>
      </c>
      <c r="N108" s="24" t="s">
        <v>501</v>
      </c>
      <c r="O108" s="18">
        <v>0</v>
      </c>
      <c r="P108" s="19"/>
      <c r="Q108" s="19"/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529</v>
      </c>
      <c r="C110" s="21">
        <v>4.2918967878606898E-2</v>
      </c>
      <c r="D110" s="21">
        <v>3.1097406263926299E-2</v>
      </c>
      <c r="E110" s="21">
        <v>5.8960981252399097E-2</v>
      </c>
      <c r="F110" s="22"/>
      <c r="G110" s="21">
        <v>4.9518354961715201E-2</v>
      </c>
      <c r="H110" s="21">
        <v>2.9646245406423601E-2</v>
      </c>
      <c r="I110" s="21">
        <v>8.1590864476994401E-2</v>
      </c>
      <c r="J110" s="22"/>
      <c r="K110" s="21">
        <v>4.2255853629462999E-2</v>
      </c>
      <c r="L110" s="21">
        <v>2.6384391556894302E-2</v>
      </c>
      <c r="M110" s="21">
        <v>6.7017566988324798E-2</v>
      </c>
      <c r="N110" s="22"/>
      <c r="O110" s="21">
        <v>2.7769105103470599E-2</v>
      </c>
      <c r="P110" s="21">
        <v>1.17694992649166E-2</v>
      </c>
      <c r="Q110" s="21">
        <v>6.4107821448215196E-2</v>
      </c>
      <c r="R110" s="24" t="s">
        <v>501</v>
      </c>
    </row>
    <row r="111" spans="1:18" x14ac:dyDescent="0.25">
      <c r="A111" s="20" t="s">
        <v>493</v>
      </c>
      <c r="B111" s="20" t="s">
        <v>530</v>
      </c>
      <c r="C111" s="21">
        <v>0.35747887940527401</v>
      </c>
      <c r="D111" s="21">
        <v>0.32483696970447001</v>
      </c>
      <c r="E111" s="21">
        <v>0.39149889137975302</v>
      </c>
      <c r="F111" s="22"/>
      <c r="G111" s="21">
        <v>0.35315654615317399</v>
      </c>
      <c r="H111" s="21">
        <v>0.30866193907676198</v>
      </c>
      <c r="I111" s="21">
        <v>0.40035085073545501</v>
      </c>
      <c r="J111" s="22"/>
      <c r="K111" s="21">
        <v>0.384522342112876</v>
      </c>
      <c r="L111" s="21">
        <v>0.33332237362214601</v>
      </c>
      <c r="M111" s="21">
        <v>0.43841504651630803</v>
      </c>
      <c r="N111" s="22"/>
      <c r="O111" s="21">
        <v>0.30865886892987099</v>
      </c>
      <c r="P111" s="21">
        <v>0.23577352915385599</v>
      </c>
      <c r="Q111" s="21">
        <v>0.39250350425680802</v>
      </c>
      <c r="R111" s="22"/>
    </row>
    <row r="112" spans="1:18" x14ac:dyDescent="0.25">
      <c r="A112" s="20" t="s">
        <v>493</v>
      </c>
      <c r="B112" s="20" t="s">
        <v>531</v>
      </c>
      <c r="C112" s="21">
        <v>0.44904931647647001</v>
      </c>
      <c r="D112" s="21">
        <v>0.41465333517924602</v>
      </c>
      <c r="E112" s="21">
        <v>0.48393959178057</v>
      </c>
      <c r="F112" s="22"/>
      <c r="G112" s="21">
        <v>0.435711508544531</v>
      </c>
      <c r="H112" s="21">
        <v>0.38623472586179602</v>
      </c>
      <c r="I112" s="21">
        <v>0.486502458952426</v>
      </c>
      <c r="J112" s="22"/>
      <c r="K112" s="21">
        <v>0.44281652084291401</v>
      </c>
      <c r="L112" s="21">
        <v>0.39310623444612702</v>
      </c>
      <c r="M112" s="21">
        <v>0.49369925977601697</v>
      </c>
      <c r="N112" s="22"/>
      <c r="O112" s="21">
        <v>0.49638641472228101</v>
      </c>
      <c r="P112" s="21">
        <v>0.40937352813238398</v>
      </c>
      <c r="Q112" s="21">
        <v>0.58361873939605402</v>
      </c>
      <c r="R112" s="22"/>
    </row>
    <row r="113" spans="1:18" x14ac:dyDescent="0.25">
      <c r="A113" s="20" t="s">
        <v>493</v>
      </c>
      <c r="B113" s="20" t="s">
        <v>532</v>
      </c>
      <c r="C113" s="21">
        <v>4.2275882681329501E-2</v>
      </c>
      <c r="D113" s="21">
        <v>3.0264318533016501E-2</v>
      </c>
      <c r="E113" s="21">
        <v>5.87658054765509E-2</v>
      </c>
      <c r="F113" s="22"/>
      <c r="G113" s="21">
        <v>2.1535153719856599E-2</v>
      </c>
      <c r="H113" s="21">
        <v>1.05913658912778E-2</v>
      </c>
      <c r="I113" s="21">
        <v>4.3292093278874698E-2</v>
      </c>
      <c r="J113" s="22"/>
      <c r="K113" s="21">
        <v>3.6243344173392797E-2</v>
      </c>
      <c r="L113" s="21">
        <v>1.95506840336351E-2</v>
      </c>
      <c r="M113" s="21">
        <v>6.6225742137886304E-2</v>
      </c>
      <c r="N113" s="22"/>
      <c r="O113" s="21">
        <v>0.10780752320685801</v>
      </c>
      <c r="P113" s="21">
        <v>6.3774725795462603E-2</v>
      </c>
      <c r="Q113" s="21">
        <v>0.176510602228309</v>
      </c>
      <c r="R113" s="24" t="s">
        <v>501</v>
      </c>
    </row>
    <row r="114" spans="1:18" x14ac:dyDescent="0.25">
      <c r="A114" s="20" t="s">
        <v>493</v>
      </c>
      <c r="B114" s="20" t="s">
        <v>533</v>
      </c>
      <c r="C114" s="21">
        <v>9.7359256717511194E-2</v>
      </c>
      <c r="D114" s="21">
        <v>7.71261265141958E-2</v>
      </c>
      <c r="E114" s="21">
        <v>0.122197489409009</v>
      </c>
      <c r="F114" s="22"/>
      <c r="G114" s="21">
        <v>0.12652262666707101</v>
      </c>
      <c r="H114" s="21">
        <v>9.7166891726258794E-2</v>
      </c>
      <c r="I114" s="21">
        <v>0.16314458935648901</v>
      </c>
      <c r="J114" s="22"/>
      <c r="K114" s="21">
        <v>9.0758280177570705E-2</v>
      </c>
      <c r="L114" s="21">
        <v>6.1308223428130797E-2</v>
      </c>
      <c r="M114" s="21">
        <v>0.13236023659270299</v>
      </c>
      <c r="N114" s="22"/>
      <c r="O114" s="21">
        <v>3.8513714611676901E-2</v>
      </c>
      <c r="P114" s="21">
        <v>1.5745822299607699E-2</v>
      </c>
      <c r="Q114" s="21">
        <v>9.1154213315486995E-2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1.09176968408085E-2</v>
      </c>
      <c r="D115" s="21">
        <v>4.504764587696E-3</v>
      </c>
      <c r="E115" s="21">
        <v>2.6219555973578602E-2</v>
      </c>
      <c r="F115" s="22"/>
      <c r="G115" s="21">
        <v>1.35558099536541E-2</v>
      </c>
      <c r="H115" s="21">
        <v>5.7865231572676E-3</v>
      </c>
      <c r="I115" s="21">
        <v>3.1426809915916197E-2</v>
      </c>
      <c r="J115" s="22"/>
      <c r="K115" s="21">
        <v>3.4036590637840998E-3</v>
      </c>
      <c r="L115" s="21">
        <v>8.224579511885E-4</v>
      </c>
      <c r="M115" s="21">
        <v>1.3972417387909599E-2</v>
      </c>
      <c r="N115" s="22"/>
      <c r="O115" s="21">
        <v>2.0864373425842901E-2</v>
      </c>
      <c r="P115" s="21">
        <v>5.3361425364973E-3</v>
      </c>
      <c r="Q115" s="21">
        <v>7.8034818381773105E-2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529</v>
      </c>
      <c r="C117" s="18">
        <v>2.2271924148584199E-2</v>
      </c>
      <c r="D117" s="18">
        <v>1.4614625369601401E-2</v>
      </c>
      <c r="E117" s="18">
        <v>3.3803614362418702E-2</v>
      </c>
      <c r="F117" s="19"/>
      <c r="G117" s="18">
        <v>1.1325494329378599E-2</v>
      </c>
      <c r="H117" s="18">
        <v>3.2471272536769998E-3</v>
      </c>
      <c r="I117" s="18">
        <v>3.8720892044310201E-2</v>
      </c>
      <c r="J117" s="24" t="s">
        <v>501</v>
      </c>
      <c r="K117" s="18">
        <v>2.3633208853537001E-2</v>
      </c>
      <c r="L117" s="18">
        <v>1.2309017332113001E-2</v>
      </c>
      <c r="M117" s="18">
        <v>4.4901935091990898E-2</v>
      </c>
      <c r="N117" s="19"/>
      <c r="O117" s="18">
        <v>3.5834392302283503E-2</v>
      </c>
      <c r="P117" s="18">
        <v>1.6957903170918401E-2</v>
      </c>
      <c r="Q117" s="18">
        <v>7.41383437074985E-2</v>
      </c>
      <c r="R117" s="24" t="s">
        <v>501</v>
      </c>
    </row>
    <row r="118" spans="1:18" x14ac:dyDescent="0.25">
      <c r="A118" s="17" t="s">
        <v>494</v>
      </c>
      <c r="B118" s="17" t="s">
        <v>530</v>
      </c>
      <c r="C118" s="18">
        <v>0.346953239721768</v>
      </c>
      <c r="D118" s="18">
        <v>0.31374850816184402</v>
      </c>
      <c r="E118" s="18">
        <v>0.381717419170158</v>
      </c>
      <c r="F118" s="19"/>
      <c r="G118" s="18">
        <v>0.33323351314184102</v>
      </c>
      <c r="H118" s="18">
        <v>0.27058096301426499</v>
      </c>
      <c r="I118" s="18">
        <v>0.40239019355182198</v>
      </c>
      <c r="J118" s="19"/>
      <c r="K118" s="18">
        <v>0.38295739354106201</v>
      </c>
      <c r="L118" s="18">
        <v>0.33727514129274999</v>
      </c>
      <c r="M118" s="18">
        <v>0.43080493286917099</v>
      </c>
      <c r="N118" s="19"/>
      <c r="O118" s="18">
        <v>0.28256812481766902</v>
      </c>
      <c r="P118" s="18">
        <v>0.22657783707269799</v>
      </c>
      <c r="Q118" s="18">
        <v>0.34620106398511802</v>
      </c>
      <c r="R118" s="19"/>
    </row>
    <row r="119" spans="1:18" x14ac:dyDescent="0.25">
      <c r="A119" s="17" t="s">
        <v>494</v>
      </c>
      <c r="B119" s="17" t="s">
        <v>531</v>
      </c>
      <c r="C119" s="18">
        <v>0.50135847216598495</v>
      </c>
      <c r="D119" s="18">
        <v>0.46601688941012398</v>
      </c>
      <c r="E119" s="18">
        <v>0.53668648588090095</v>
      </c>
      <c r="F119" s="19"/>
      <c r="G119" s="18">
        <v>0.52699039268095904</v>
      </c>
      <c r="H119" s="18">
        <v>0.46759820276737302</v>
      </c>
      <c r="I119" s="18">
        <v>0.58562840244129799</v>
      </c>
      <c r="J119" s="19"/>
      <c r="K119" s="18">
        <v>0.454344010395691</v>
      </c>
      <c r="L119" s="18">
        <v>0.40659230342520902</v>
      </c>
      <c r="M119" s="18">
        <v>0.50295060316385298</v>
      </c>
      <c r="N119" s="19"/>
      <c r="O119" s="18">
        <v>0.57359516568909097</v>
      </c>
      <c r="P119" s="18">
        <v>0.501195675338582</v>
      </c>
      <c r="Q119" s="18">
        <v>0.642971913704243</v>
      </c>
      <c r="R119" s="19"/>
    </row>
    <row r="120" spans="1:18" x14ac:dyDescent="0.25">
      <c r="A120" s="17" t="s">
        <v>494</v>
      </c>
      <c r="B120" s="17" t="s">
        <v>532</v>
      </c>
      <c r="C120" s="18">
        <v>4.5251080318228797E-2</v>
      </c>
      <c r="D120" s="18">
        <v>3.2907190735604899E-2</v>
      </c>
      <c r="E120" s="18">
        <v>6.1928804864728002E-2</v>
      </c>
      <c r="F120" s="19"/>
      <c r="G120" s="18">
        <v>1.98841946308689E-2</v>
      </c>
      <c r="H120" s="18">
        <v>7.5467617611286002E-3</v>
      </c>
      <c r="I120" s="18">
        <v>5.1347330679198097E-2</v>
      </c>
      <c r="J120" s="24" t="s">
        <v>501</v>
      </c>
      <c r="K120" s="18">
        <v>5.5760603625154802E-2</v>
      </c>
      <c r="L120" s="18">
        <v>3.8277036619402002E-2</v>
      </c>
      <c r="M120" s="18">
        <v>8.0561076956322406E-2</v>
      </c>
      <c r="N120" s="19"/>
      <c r="O120" s="18">
        <v>5.9228211091892698E-2</v>
      </c>
      <c r="P120" s="18">
        <v>3.4666311092138503E-2</v>
      </c>
      <c r="Q120" s="18">
        <v>9.9400834978270597E-2</v>
      </c>
      <c r="R120" s="19"/>
    </row>
    <row r="121" spans="1:18" x14ac:dyDescent="0.25">
      <c r="A121" s="17" t="s">
        <v>494</v>
      </c>
      <c r="B121" s="17" t="s">
        <v>533</v>
      </c>
      <c r="C121" s="18">
        <v>8.3274721584052205E-2</v>
      </c>
      <c r="D121" s="18">
        <v>6.8784494406971597E-2</v>
      </c>
      <c r="E121" s="18">
        <v>0.100488077605005</v>
      </c>
      <c r="F121" s="19"/>
      <c r="G121" s="18">
        <v>0.10709333503700399</v>
      </c>
      <c r="H121" s="18">
        <v>7.6628237522037304E-2</v>
      </c>
      <c r="I121" s="18">
        <v>0.14773261310707</v>
      </c>
      <c r="J121" s="19"/>
      <c r="K121" s="18">
        <v>8.2415505072079398E-2</v>
      </c>
      <c r="L121" s="18">
        <v>6.1037067218371502E-2</v>
      </c>
      <c r="M121" s="18">
        <v>0.110401403706313</v>
      </c>
      <c r="N121" s="19"/>
      <c r="O121" s="18">
        <v>4.8774106099062797E-2</v>
      </c>
      <c r="P121" s="18">
        <v>2.48160326184532E-2</v>
      </c>
      <c r="Q121" s="18">
        <v>9.3640945154498403E-2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8.9056206138160001E-4</v>
      </c>
      <c r="D122" s="18">
        <v>3.7738231026170001E-4</v>
      </c>
      <c r="E122" s="18">
        <v>2.1001183187531001E-3</v>
      </c>
      <c r="F122" s="19"/>
      <c r="G122" s="18">
        <v>1.4730701799475E-3</v>
      </c>
      <c r="H122" s="18">
        <v>4.7022584793720001E-4</v>
      </c>
      <c r="I122" s="18">
        <v>4.6048139196820997E-3</v>
      </c>
      <c r="J122" s="19"/>
      <c r="K122" s="18">
        <v>8.8927851247730004E-4</v>
      </c>
      <c r="L122" s="18">
        <v>2.2304967563030001E-4</v>
      </c>
      <c r="M122" s="18">
        <v>3.5384286041036999E-3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SEG_OSCURO_1_ET'!A1" display="◄ ANTERIOR"/>
    <hyperlink ref="A2" location="'Índice'!A1" display="ÍNDICE"/>
    <hyperlink ref="A3" location="'P_INSEG_OSCURO_1_VDC'!A1" display="SIGUIENTE ►"/>
  </hyperlinks>
  <pageMargins left="0.75" right="0.75" top="1" bottom="1" header="0.5" footer="0.5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0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528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529</v>
      </c>
      <c r="C5" s="18">
        <v>0.20475958847960099</v>
      </c>
      <c r="D5" s="18">
        <v>0.19913313773571301</v>
      </c>
      <c r="E5" s="18">
        <v>0.21050322766517701</v>
      </c>
      <c r="F5" s="19"/>
      <c r="G5" s="18">
        <v>0.26974277032813498</v>
      </c>
      <c r="H5" s="18">
        <v>0.25996766650854902</v>
      </c>
      <c r="I5" s="18">
        <v>0.27974648684463299</v>
      </c>
      <c r="J5" s="19"/>
      <c r="K5" s="18">
        <v>0.16090318428820699</v>
      </c>
      <c r="L5" s="18">
        <v>0.15497941703630499</v>
      </c>
      <c r="M5" s="18">
        <v>0.16700862522113699</v>
      </c>
      <c r="N5" s="19"/>
    </row>
    <row r="6" spans="1:14" x14ac:dyDescent="0.25">
      <c r="A6" s="17" t="s">
        <v>478</v>
      </c>
      <c r="B6" s="17" t="s">
        <v>530</v>
      </c>
      <c r="C6" s="18">
        <v>0.45067749929512302</v>
      </c>
      <c r="D6" s="18">
        <v>0.444531090569944</v>
      </c>
      <c r="E6" s="18">
        <v>0.45683899803349998</v>
      </c>
      <c r="F6" s="19"/>
      <c r="G6" s="18">
        <v>0.46418650356117502</v>
      </c>
      <c r="H6" s="18">
        <v>0.4542062624539</v>
      </c>
      <c r="I6" s="18">
        <v>0.47419551220399497</v>
      </c>
      <c r="J6" s="19"/>
      <c r="K6" s="18">
        <v>0.44156042723952899</v>
      </c>
      <c r="L6" s="18">
        <v>0.43398230256460402</v>
      </c>
      <c r="M6" s="18">
        <v>0.44916587042197498</v>
      </c>
      <c r="N6" s="19"/>
    </row>
    <row r="7" spans="1:14" x14ac:dyDescent="0.25">
      <c r="A7" s="17" t="s">
        <v>478</v>
      </c>
      <c r="B7" s="17" t="s">
        <v>531</v>
      </c>
      <c r="C7" s="18">
        <v>0.238499938188099</v>
      </c>
      <c r="D7" s="18">
        <v>0.23324688827332199</v>
      </c>
      <c r="E7" s="18">
        <v>0.24383367192003699</v>
      </c>
      <c r="F7" s="19"/>
      <c r="G7" s="18">
        <v>0.191502186700027</v>
      </c>
      <c r="H7" s="18">
        <v>0.18369309716214299</v>
      </c>
      <c r="I7" s="18">
        <v>0.19956209498910499</v>
      </c>
      <c r="J7" s="19"/>
      <c r="K7" s="18">
        <v>0.27021818168919798</v>
      </c>
      <c r="L7" s="18">
        <v>0.26354656253011</v>
      </c>
      <c r="M7" s="18">
        <v>0.27699516816418102</v>
      </c>
      <c r="N7" s="19"/>
    </row>
    <row r="8" spans="1:14" x14ac:dyDescent="0.25">
      <c r="A8" s="17" t="s">
        <v>478</v>
      </c>
      <c r="B8" s="17" t="s">
        <v>532</v>
      </c>
      <c r="C8" s="18">
        <v>1.5841788330307801E-2</v>
      </c>
      <c r="D8" s="18">
        <v>1.4445923286780101E-2</v>
      </c>
      <c r="E8" s="18">
        <v>1.7370154315979099E-2</v>
      </c>
      <c r="F8" s="19"/>
      <c r="G8" s="18">
        <v>1.2632548712824199E-2</v>
      </c>
      <c r="H8" s="18">
        <v>1.06806437347222E-2</v>
      </c>
      <c r="I8" s="18">
        <v>1.49357821754551E-2</v>
      </c>
      <c r="J8" s="19"/>
      <c r="K8" s="18">
        <v>1.80076673440423E-2</v>
      </c>
      <c r="L8" s="18">
        <v>1.6132081644306E-2</v>
      </c>
      <c r="M8" s="18">
        <v>2.0096862509735199E-2</v>
      </c>
      <c r="N8" s="19"/>
    </row>
    <row r="9" spans="1:14" x14ac:dyDescent="0.25">
      <c r="A9" s="17" t="s">
        <v>478</v>
      </c>
      <c r="B9" s="17" t="s">
        <v>533</v>
      </c>
      <c r="C9" s="18">
        <v>8.8333358957047498E-2</v>
      </c>
      <c r="D9" s="18">
        <v>8.4816370621363296E-2</v>
      </c>
      <c r="E9" s="18">
        <v>9.1981525110016102E-2</v>
      </c>
      <c r="F9" s="19"/>
      <c r="G9" s="18">
        <v>6.0769062465479799E-2</v>
      </c>
      <c r="H9" s="18">
        <v>5.6500622107889503E-2</v>
      </c>
      <c r="I9" s="18">
        <v>6.5337638828627198E-2</v>
      </c>
      <c r="J9" s="19"/>
      <c r="K9" s="18">
        <v>0.10693618654716899</v>
      </c>
      <c r="L9" s="18">
        <v>0.10219504291494701</v>
      </c>
      <c r="M9" s="18">
        <v>0.111869879091043</v>
      </c>
      <c r="N9" s="19"/>
    </row>
    <row r="10" spans="1:14" x14ac:dyDescent="0.25">
      <c r="A10" s="17" t="s">
        <v>478</v>
      </c>
      <c r="B10" s="17" t="s">
        <v>519</v>
      </c>
      <c r="C10" s="18">
        <v>1.8110817342788001E-3</v>
      </c>
      <c r="D10" s="18">
        <v>1.3244920985026E-3</v>
      </c>
      <c r="E10" s="18">
        <v>2.4759906347859E-3</v>
      </c>
      <c r="F10" s="19"/>
      <c r="G10" s="18">
        <v>1.0790719556436001E-3</v>
      </c>
      <c r="H10" s="18">
        <v>6.718281017912E-4</v>
      </c>
      <c r="I10" s="18">
        <v>1.7327478817217E-3</v>
      </c>
      <c r="J10" s="19"/>
      <c r="K10" s="18">
        <v>2.3051067390672001E-3</v>
      </c>
      <c r="L10" s="18">
        <v>1.6797596150505E-3</v>
      </c>
      <c r="M10" s="18">
        <v>3.1625229091464002E-3</v>
      </c>
      <c r="N10" s="19"/>
    </row>
    <row r="11" spans="1:14" x14ac:dyDescent="0.25">
      <c r="A11" s="17" t="s">
        <v>478</v>
      </c>
      <c r="B11" s="17" t="s">
        <v>520</v>
      </c>
      <c r="C11" s="18">
        <v>7.6745015538298294E-5</v>
      </c>
      <c r="D11" s="18">
        <v>3.5093164266565002E-5</v>
      </c>
      <c r="E11" s="18">
        <v>1.6782488462810001E-4</v>
      </c>
      <c r="F11" s="19"/>
      <c r="G11" s="18">
        <v>8.7856276726722693E-5</v>
      </c>
      <c r="H11" s="18">
        <v>2.7620263199725201E-5</v>
      </c>
      <c r="I11" s="18">
        <v>2.7942208326250001E-4</v>
      </c>
      <c r="J11" s="19"/>
      <c r="K11" s="18">
        <v>6.9246152788064096E-5</v>
      </c>
      <c r="L11" s="18">
        <v>2.5293467147475399E-5</v>
      </c>
      <c r="M11" s="18">
        <v>1.8956133759059999E-4</v>
      </c>
      <c r="N11" s="19"/>
    </row>
    <row r="12" spans="1:14" x14ac:dyDescent="0.25">
      <c r="A12" s="20" t="s">
        <v>479</v>
      </c>
      <c r="B12" s="20" t="s">
        <v>529</v>
      </c>
      <c r="C12" s="21">
        <v>0.21484669654438701</v>
      </c>
      <c r="D12" s="21">
        <v>0.18825917139974899</v>
      </c>
      <c r="E12" s="21">
        <v>0.24406017131442201</v>
      </c>
      <c r="F12" s="22"/>
      <c r="G12" s="21">
        <v>0.26348769214779399</v>
      </c>
      <c r="H12" s="21">
        <v>0.219824788179454</v>
      </c>
      <c r="I12" s="21">
        <v>0.31235102419731597</v>
      </c>
      <c r="J12" s="22"/>
      <c r="K12" s="21">
        <v>0.18120577969691001</v>
      </c>
      <c r="L12" s="21">
        <v>0.15213086499908399</v>
      </c>
      <c r="M12" s="21">
        <v>0.21443209071329999</v>
      </c>
      <c r="N12" s="22"/>
    </row>
    <row r="13" spans="1:14" x14ac:dyDescent="0.25">
      <c r="A13" s="20" t="s">
        <v>479</v>
      </c>
      <c r="B13" s="20" t="s">
        <v>530</v>
      </c>
      <c r="C13" s="21">
        <v>0.486840373296684</v>
      </c>
      <c r="D13" s="21">
        <v>0.45668636382674999</v>
      </c>
      <c r="E13" s="21">
        <v>0.51709047902141003</v>
      </c>
      <c r="F13" s="22"/>
      <c r="G13" s="21">
        <v>0.51117566501903799</v>
      </c>
      <c r="H13" s="21">
        <v>0.46409027087815702</v>
      </c>
      <c r="I13" s="21">
        <v>0.55806357717330501</v>
      </c>
      <c r="J13" s="22"/>
      <c r="K13" s="21">
        <v>0.470009683152805</v>
      </c>
      <c r="L13" s="21">
        <v>0.43107690152787798</v>
      </c>
      <c r="M13" s="21">
        <v>0.50931089708712196</v>
      </c>
      <c r="N13" s="22"/>
    </row>
    <row r="14" spans="1:14" x14ac:dyDescent="0.25">
      <c r="A14" s="20" t="s">
        <v>479</v>
      </c>
      <c r="B14" s="20" t="s">
        <v>531</v>
      </c>
      <c r="C14" s="21">
        <v>0.20369583368642899</v>
      </c>
      <c r="D14" s="21">
        <v>0.17850549041814301</v>
      </c>
      <c r="E14" s="21">
        <v>0.23143949218174001</v>
      </c>
      <c r="F14" s="22"/>
      <c r="G14" s="21">
        <v>0.139641783716524</v>
      </c>
      <c r="H14" s="21">
        <v>0.10926128606136799</v>
      </c>
      <c r="I14" s="21">
        <v>0.176793054909651</v>
      </c>
      <c r="J14" s="22"/>
      <c r="K14" s="21">
        <v>0.247996673791577</v>
      </c>
      <c r="L14" s="21">
        <v>0.21305637231051999</v>
      </c>
      <c r="M14" s="21">
        <v>0.28658032278349999</v>
      </c>
      <c r="N14" s="22"/>
    </row>
    <row r="15" spans="1:14" x14ac:dyDescent="0.25">
      <c r="A15" s="20" t="s">
        <v>479</v>
      </c>
      <c r="B15" s="20" t="s">
        <v>532</v>
      </c>
      <c r="C15" s="21">
        <v>1.37662025330036E-2</v>
      </c>
      <c r="D15" s="21">
        <v>8.4947887924352993E-3</v>
      </c>
      <c r="E15" s="21">
        <v>2.2235416295668799E-2</v>
      </c>
      <c r="F15" s="22"/>
      <c r="G15" s="21">
        <v>1.4484087361075501E-2</v>
      </c>
      <c r="H15" s="21">
        <v>6.1962864419114003E-3</v>
      </c>
      <c r="I15" s="21">
        <v>3.3483689479621701E-2</v>
      </c>
      <c r="J15" s="22"/>
      <c r="K15" s="21">
        <v>1.32697015155463E-2</v>
      </c>
      <c r="L15" s="21">
        <v>7.1209884169947E-3</v>
      </c>
      <c r="M15" s="21">
        <v>2.4596081719526298E-2</v>
      </c>
      <c r="N15" s="22"/>
    </row>
    <row r="16" spans="1:14" x14ac:dyDescent="0.25">
      <c r="A16" s="20" t="s">
        <v>479</v>
      </c>
      <c r="B16" s="20" t="s">
        <v>533</v>
      </c>
      <c r="C16" s="21">
        <v>7.6489909943238399E-2</v>
      </c>
      <c r="D16" s="21">
        <v>6.2362611730246501E-2</v>
      </c>
      <c r="E16" s="21">
        <v>9.3498405268365295E-2</v>
      </c>
      <c r="F16" s="22"/>
      <c r="G16" s="21">
        <v>6.8961905585848901E-2</v>
      </c>
      <c r="H16" s="21">
        <v>4.97608013532162E-2</v>
      </c>
      <c r="I16" s="21">
        <v>9.48326845735213E-2</v>
      </c>
      <c r="J16" s="22"/>
      <c r="K16" s="21">
        <v>8.1696402233800397E-2</v>
      </c>
      <c r="L16" s="21">
        <v>6.4021872885675707E-2</v>
      </c>
      <c r="M16" s="21">
        <v>0.10370968599120101</v>
      </c>
      <c r="N16" s="22"/>
    </row>
    <row r="17" spans="1:14" x14ac:dyDescent="0.25">
      <c r="A17" s="20" t="s">
        <v>479</v>
      </c>
      <c r="B17" s="20" t="s">
        <v>519</v>
      </c>
      <c r="C17" s="21">
        <v>2.5728619961699999E-3</v>
      </c>
      <c r="D17" s="21">
        <v>5.5857849980249996E-4</v>
      </c>
      <c r="E17" s="21">
        <v>1.17653226605695E-2</v>
      </c>
      <c r="F17" s="22"/>
      <c r="G17" s="21">
        <v>0</v>
      </c>
      <c r="H17" s="22"/>
      <c r="I17" s="22"/>
      <c r="J17" s="22"/>
      <c r="K17" s="21">
        <v>4.3522958954861002E-3</v>
      </c>
      <c r="L17" s="21">
        <v>9.5943092496969995E-4</v>
      </c>
      <c r="M17" s="21">
        <v>1.9509151892496499E-2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1.7881220000868E-3</v>
      </c>
      <c r="D18" s="21">
        <v>5.2224483016420002E-4</v>
      </c>
      <c r="E18" s="21">
        <v>6.1036399884329996E-3</v>
      </c>
      <c r="F18" s="22"/>
      <c r="G18" s="21">
        <v>2.2488661697188002E-3</v>
      </c>
      <c r="H18" s="21">
        <v>3.1330119321509999E-4</v>
      </c>
      <c r="I18" s="21">
        <v>1.5951485646463499E-2</v>
      </c>
      <c r="J18" s="24" t="s">
        <v>501</v>
      </c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529</v>
      </c>
      <c r="C19" s="18">
        <v>0.23975625001601999</v>
      </c>
      <c r="D19" s="18">
        <v>0.208540997902641</v>
      </c>
      <c r="E19" s="18">
        <v>0.274026196629714</v>
      </c>
      <c r="F19" s="19"/>
      <c r="G19" s="18">
        <v>0.26913998167551301</v>
      </c>
      <c r="H19" s="18">
        <v>0.22534622714413899</v>
      </c>
      <c r="I19" s="18">
        <v>0.31795137871763601</v>
      </c>
      <c r="J19" s="19"/>
      <c r="K19" s="18">
        <v>0.21575835738830301</v>
      </c>
      <c r="L19" s="18">
        <v>0.18094525038323001</v>
      </c>
      <c r="M19" s="18">
        <v>0.25518258103755498</v>
      </c>
      <c r="N19" s="19"/>
    </row>
    <row r="20" spans="1:14" x14ac:dyDescent="0.25">
      <c r="A20" s="17" t="s">
        <v>480</v>
      </c>
      <c r="B20" s="17" t="s">
        <v>530</v>
      </c>
      <c r="C20" s="18">
        <v>0.51092606777728899</v>
      </c>
      <c r="D20" s="18">
        <v>0.47489026579124</v>
      </c>
      <c r="E20" s="18">
        <v>0.54684866538228205</v>
      </c>
      <c r="F20" s="19"/>
      <c r="G20" s="18">
        <v>0.51683287604823402</v>
      </c>
      <c r="H20" s="18">
        <v>0.46871439988907199</v>
      </c>
      <c r="I20" s="18">
        <v>0.56464121325331695</v>
      </c>
      <c r="J20" s="19"/>
      <c r="K20" s="18">
        <v>0.50610193746255205</v>
      </c>
      <c r="L20" s="18">
        <v>0.45881509600136899</v>
      </c>
      <c r="M20" s="18">
        <v>0.55327986044952704</v>
      </c>
      <c r="N20" s="19"/>
    </row>
    <row r="21" spans="1:14" x14ac:dyDescent="0.25">
      <c r="A21" s="17" t="s">
        <v>480</v>
      </c>
      <c r="B21" s="17" t="s">
        <v>531</v>
      </c>
      <c r="C21" s="18">
        <v>0.215916517518633</v>
      </c>
      <c r="D21" s="18">
        <v>0.18608633979732001</v>
      </c>
      <c r="E21" s="18">
        <v>0.24906526346736299</v>
      </c>
      <c r="F21" s="19"/>
      <c r="G21" s="18">
        <v>0.17377540641991401</v>
      </c>
      <c r="H21" s="18">
        <v>0.138547684614372</v>
      </c>
      <c r="I21" s="18">
        <v>0.21571730749885801</v>
      </c>
      <c r="J21" s="19"/>
      <c r="K21" s="18">
        <v>0.25033344832507198</v>
      </c>
      <c r="L21" s="18">
        <v>0.21072016887089401</v>
      </c>
      <c r="M21" s="18">
        <v>0.294613928299433</v>
      </c>
      <c r="N21" s="19"/>
    </row>
    <row r="22" spans="1:14" x14ac:dyDescent="0.25">
      <c r="A22" s="17" t="s">
        <v>480</v>
      </c>
      <c r="B22" s="17" t="s">
        <v>532</v>
      </c>
      <c r="C22" s="18">
        <v>1.8040454637399402E-2</v>
      </c>
      <c r="D22" s="18">
        <v>1.0888777601626799E-2</v>
      </c>
      <c r="E22" s="18">
        <v>2.97480358386185E-2</v>
      </c>
      <c r="F22" s="19"/>
      <c r="G22" s="18">
        <v>2.8588551717064599E-2</v>
      </c>
      <c r="H22" s="18">
        <v>1.51596747868554E-2</v>
      </c>
      <c r="I22" s="18">
        <v>5.3269681280160901E-2</v>
      </c>
      <c r="J22" s="19"/>
      <c r="K22" s="18">
        <v>9.4257523225979994E-3</v>
      </c>
      <c r="L22" s="18">
        <v>3.6288979343708999E-3</v>
      </c>
      <c r="M22" s="18">
        <v>2.4257147513403101E-2</v>
      </c>
      <c r="N22" s="19"/>
    </row>
    <row r="23" spans="1:14" x14ac:dyDescent="0.25">
      <c r="A23" s="17" t="s">
        <v>480</v>
      </c>
      <c r="B23" s="17" t="s">
        <v>533</v>
      </c>
      <c r="C23" s="18">
        <v>1.52388910102769E-2</v>
      </c>
      <c r="D23" s="18">
        <v>7.5774565308894997E-3</v>
      </c>
      <c r="E23" s="18">
        <v>3.0409309088100502E-2</v>
      </c>
      <c r="F23" s="19"/>
      <c r="G23" s="18">
        <v>1.1663184139275499E-2</v>
      </c>
      <c r="H23" s="18">
        <v>3.3572434023614998E-3</v>
      </c>
      <c r="I23" s="18">
        <v>3.9699774043842499E-2</v>
      </c>
      <c r="J23" s="24" t="s">
        <v>501</v>
      </c>
      <c r="K23" s="18">
        <v>1.8159195025875201E-2</v>
      </c>
      <c r="L23" s="18">
        <v>9.5967641524496994E-3</v>
      </c>
      <c r="M23" s="18">
        <v>3.4098183441181699E-2</v>
      </c>
      <c r="N23" s="19"/>
    </row>
    <row r="24" spans="1:14" x14ac:dyDescent="0.25">
      <c r="A24" s="17" t="s">
        <v>480</v>
      </c>
      <c r="B24" s="17" t="s">
        <v>519</v>
      </c>
      <c r="C24" s="18">
        <v>1.2181904038220001E-4</v>
      </c>
      <c r="D24" s="18">
        <v>1.67871687906305E-5</v>
      </c>
      <c r="E24" s="18">
        <v>8.8342072411759997E-4</v>
      </c>
      <c r="F24" s="19"/>
      <c r="G24" s="18">
        <v>0</v>
      </c>
      <c r="H24" s="19"/>
      <c r="I24" s="19"/>
      <c r="J24" s="19"/>
      <c r="K24" s="18">
        <v>2.2130947559930001E-4</v>
      </c>
      <c r="L24" s="18">
        <v>3.04724103065768E-5</v>
      </c>
      <c r="M24" s="18">
        <v>1.6053674842982E-3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529</v>
      </c>
      <c r="C26" s="21">
        <v>0.16780004926467301</v>
      </c>
      <c r="D26" s="21">
        <v>0.13924985381567301</v>
      </c>
      <c r="E26" s="21">
        <v>0.20083803359407901</v>
      </c>
      <c r="F26" s="22"/>
      <c r="G26" s="21">
        <v>0.22488547578517701</v>
      </c>
      <c r="H26" s="21">
        <v>0.178040697488694</v>
      </c>
      <c r="I26" s="21">
        <v>0.27985916365343499</v>
      </c>
      <c r="J26" s="22"/>
      <c r="K26" s="21">
        <v>0.13937017618564401</v>
      </c>
      <c r="L26" s="21">
        <v>0.11003010855711701</v>
      </c>
      <c r="M26" s="21">
        <v>0.17499554114508301</v>
      </c>
      <c r="N26" s="22"/>
    </row>
    <row r="27" spans="1:14" x14ac:dyDescent="0.25">
      <c r="A27" s="20" t="s">
        <v>481</v>
      </c>
      <c r="B27" s="20" t="s">
        <v>530</v>
      </c>
      <c r="C27" s="21">
        <v>0.53477186689635603</v>
      </c>
      <c r="D27" s="21">
        <v>0.49426998869032801</v>
      </c>
      <c r="E27" s="21">
        <v>0.57482034185216702</v>
      </c>
      <c r="F27" s="22"/>
      <c r="G27" s="21">
        <v>0.53622961160025595</v>
      </c>
      <c r="H27" s="21">
        <v>0.47839101887735602</v>
      </c>
      <c r="I27" s="21">
        <v>0.59310964840761904</v>
      </c>
      <c r="J27" s="22"/>
      <c r="K27" s="21">
        <v>0.53404587605351495</v>
      </c>
      <c r="L27" s="21">
        <v>0.48349438415616902</v>
      </c>
      <c r="M27" s="21">
        <v>0.58390764536759399</v>
      </c>
      <c r="N27" s="22"/>
    </row>
    <row r="28" spans="1:14" x14ac:dyDescent="0.25">
      <c r="A28" s="20" t="s">
        <v>481</v>
      </c>
      <c r="B28" s="20" t="s">
        <v>531</v>
      </c>
      <c r="C28" s="21">
        <v>0.23035731149928601</v>
      </c>
      <c r="D28" s="21">
        <v>0.20084899290438901</v>
      </c>
      <c r="E28" s="21">
        <v>0.26277540525953702</v>
      </c>
      <c r="F28" s="22"/>
      <c r="G28" s="21">
        <v>0.178992216747038</v>
      </c>
      <c r="H28" s="21">
        <v>0.13943710791512401</v>
      </c>
      <c r="I28" s="21">
        <v>0.22681081699528199</v>
      </c>
      <c r="J28" s="22"/>
      <c r="K28" s="21">
        <v>0.25593832601573602</v>
      </c>
      <c r="L28" s="21">
        <v>0.21772203244319799</v>
      </c>
      <c r="M28" s="21">
        <v>0.298304685907677</v>
      </c>
      <c r="N28" s="22"/>
    </row>
    <row r="29" spans="1:14" x14ac:dyDescent="0.25">
      <c r="A29" s="20" t="s">
        <v>481</v>
      </c>
      <c r="B29" s="20" t="s">
        <v>532</v>
      </c>
      <c r="C29" s="21">
        <v>1.5492731109670701E-2</v>
      </c>
      <c r="D29" s="21">
        <v>9.3459904076534008E-3</v>
      </c>
      <c r="E29" s="21">
        <v>2.5577729187033001E-2</v>
      </c>
      <c r="F29" s="22"/>
      <c r="G29" s="21">
        <v>1.2082221279686301E-2</v>
      </c>
      <c r="H29" s="21">
        <v>5.1001499088139998E-3</v>
      </c>
      <c r="I29" s="21">
        <v>2.83503288185162E-2</v>
      </c>
      <c r="J29" s="22"/>
      <c r="K29" s="21">
        <v>1.7191244504615899E-2</v>
      </c>
      <c r="L29" s="21">
        <v>9.5869397260548005E-3</v>
      </c>
      <c r="M29" s="21">
        <v>3.0640635779411701E-2</v>
      </c>
      <c r="N29" s="22"/>
    </row>
    <row r="30" spans="1:14" x14ac:dyDescent="0.25">
      <c r="A30" s="20" t="s">
        <v>481</v>
      </c>
      <c r="B30" s="20" t="s">
        <v>533</v>
      </c>
      <c r="C30" s="21">
        <v>5.1578041230012799E-2</v>
      </c>
      <c r="D30" s="21">
        <v>3.8863142869253499E-2</v>
      </c>
      <c r="E30" s="21">
        <v>6.8157889458624304E-2</v>
      </c>
      <c r="F30" s="22"/>
      <c r="G30" s="21">
        <v>4.7810474587841503E-2</v>
      </c>
      <c r="H30" s="21">
        <v>2.95134695970561E-2</v>
      </c>
      <c r="I30" s="21">
        <v>7.6555981142661697E-2</v>
      </c>
      <c r="J30" s="22"/>
      <c r="K30" s="21">
        <v>5.34543772404871E-2</v>
      </c>
      <c r="L30" s="21">
        <v>3.8248495142301997E-2</v>
      </c>
      <c r="M30" s="21">
        <v>7.42387998211817E-2</v>
      </c>
      <c r="N30" s="22"/>
    </row>
    <row r="31" spans="1:14" x14ac:dyDescent="0.25">
      <c r="A31" s="20" t="s">
        <v>481</v>
      </c>
      <c r="B31" s="20" t="s">
        <v>519</v>
      </c>
      <c r="C31" s="21">
        <v>0</v>
      </c>
      <c r="D31" s="22"/>
      <c r="E31" s="22"/>
      <c r="F31" s="22"/>
      <c r="G31" s="21">
        <v>0</v>
      </c>
      <c r="H31" s="22"/>
      <c r="I31" s="22"/>
      <c r="J31" s="22"/>
      <c r="K31" s="21">
        <v>0</v>
      </c>
      <c r="L31" s="22"/>
      <c r="M31" s="22"/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529</v>
      </c>
      <c r="C33" s="18">
        <v>0.15640402555608199</v>
      </c>
      <c r="D33" s="18">
        <v>0.127505167952572</v>
      </c>
      <c r="E33" s="18">
        <v>0.19042324506414801</v>
      </c>
      <c r="F33" s="19"/>
      <c r="G33" s="18">
        <v>0.26047029901601199</v>
      </c>
      <c r="H33" s="18">
        <v>0.20748033480039199</v>
      </c>
      <c r="I33" s="18">
        <v>0.32150359512687599</v>
      </c>
      <c r="J33" s="19"/>
      <c r="K33" s="18">
        <v>0.10222065783562199</v>
      </c>
      <c r="L33" s="18">
        <v>7.7032142720875899E-2</v>
      </c>
      <c r="M33" s="18">
        <v>0.134445733999425</v>
      </c>
      <c r="N33" s="19"/>
    </row>
    <row r="34" spans="1:14" x14ac:dyDescent="0.25">
      <c r="A34" s="17" t="s">
        <v>482</v>
      </c>
      <c r="B34" s="17" t="s">
        <v>530</v>
      </c>
      <c r="C34" s="18">
        <v>0.464315578943642</v>
      </c>
      <c r="D34" s="18">
        <v>0.427735650451044</v>
      </c>
      <c r="E34" s="18">
        <v>0.50128352786082997</v>
      </c>
      <c r="F34" s="19"/>
      <c r="G34" s="18">
        <v>0.47967667435863398</v>
      </c>
      <c r="H34" s="18">
        <v>0.414847398261045</v>
      </c>
      <c r="I34" s="18">
        <v>0.54519770942374401</v>
      </c>
      <c r="J34" s="19"/>
      <c r="K34" s="18">
        <v>0.45631763826807897</v>
      </c>
      <c r="L34" s="18">
        <v>0.41450595258252099</v>
      </c>
      <c r="M34" s="18">
        <v>0.49875415268152001</v>
      </c>
      <c r="N34" s="19"/>
    </row>
    <row r="35" spans="1:14" x14ac:dyDescent="0.25">
      <c r="A35" s="17" t="s">
        <v>482</v>
      </c>
      <c r="B35" s="17" t="s">
        <v>531</v>
      </c>
      <c r="C35" s="18">
        <v>0.25390492282674998</v>
      </c>
      <c r="D35" s="18">
        <v>0.22130134671973001</v>
      </c>
      <c r="E35" s="18">
        <v>0.28952594291792599</v>
      </c>
      <c r="F35" s="19"/>
      <c r="G35" s="18">
        <v>0.17955448402032301</v>
      </c>
      <c r="H35" s="18">
        <v>0.134475865934884</v>
      </c>
      <c r="I35" s="18">
        <v>0.235630373995906</v>
      </c>
      <c r="J35" s="19"/>
      <c r="K35" s="18">
        <v>0.29261638074762403</v>
      </c>
      <c r="L35" s="18">
        <v>0.251116139623353</v>
      </c>
      <c r="M35" s="18">
        <v>0.33788068861988901</v>
      </c>
      <c r="N35" s="19"/>
    </row>
    <row r="36" spans="1:14" x14ac:dyDescent="0.25">
      <c r="A36" s="17" t="s">
        <v>482</v>
      </c>
      <c r="B36" s="17" t="s">
        <v>532</v>
      </c>
      <c r="C36" s="18">
        <v>1.1607679968808E-2</v>
      </c>
      <c r="D36" s="18">
        <v>5.9435662630103999E-3</v>
      </c>
      <c r="E36" s="18">
        <v>2.2547161265275398E-2</v>
      </c>
      <c r="F36" s="19"/>
      <c r="G36" s="18">
        <v>2.0676641650638799E-2</v>
      </c>
      <c r="H36" s="18">
        <v>8.1782068321885008E-3</v>
      </c>
      <c r="I36" s="18">
        <v>5.1288219864767698E-2</v>
      </c>
      <c r="J36" s="24" t="s">
        <v>501</v>
      </c>
      <c r="K36" s="18">
        <v>6.8858150522305003E-3</v>
      </c>
      <c r="L36" s="18">
        <v>2.4554706891168998E-3</v>
      </c>
      <c r="M36" s="18">
        <v>1.9156215691288999E-2</v>
      </c>
      <c r="N36" s="19"/>
    </row>
    <row r="37" spans="1:14" x14ac:dyDescent="0.25">
      <c r="A37" s="17" t="s">
        <v>482</v>
      </c>
      <c r="B37" s="17" t="s">
        <v>533</v>
      </c>
      <c r="C37" s="18">
        <v>0.113767792704718</v>
      </c>
      <c r="D37" s="18">
        <v>9.1578957129798799E-2</v>
      </c>
      <c r="E37" s="18">
        <v>0.14050129438096001</v>
      </c>
      <c r="F37" s="19"/>
      <c r="G37" s="18">
        <v>5.9621900954392001E-2</v>
      </c>
      <c r="H37" s="18">
        <v>3.5335306673251701E-2</v>
      </c>
      <c r="I37" s="18">
        <v>9.8889913106865096E-2</v>
      </c>
      <c r="J37" s="19"/>
      <c r="K37" s="18">
        <v>0.141959508096446</v>
      </c>
      <c r="L37" s="18">
        <v>0.110821467059639</v>
      </c>
      <c r="M37" s="18">
        <v>0.18007472272047501</v>
      </c>
      <c r="N37" s="19"/>
    </row>
    <row r="38" spans="1:14" x14ac:dyDescent="0.25">
      <c r="A38" s="17" t="s">
        <v>482</v>
      </c>
      <c r="B38" s="17" t="s">
        <v>519</v>
      </c>
      <c r="C38" s="18">
        <v>0</v>
      </c>
      <c r="D38" s="19"/>
      <c r="E38" s="19"/>
      <c r="F38" s="19"/>
      <c r="G38" s="18">
        <v>0</v>
      </c>
      <c r="H38" s="19"/>
      <c r="I38" s="19"/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529</v>
      </c>
      <c r="C40" s="21">
        <v>0.14475988751183</v>
      </c>
      <c r="D40" s="21">
        <v>0.12704037522403799</v>
      </c>
      <c r="E40" s="21">
        <v>0.16448521892788001</v>
      </c>
      <c r="F40" s="22"/>
      <c r="G40" s="21">
        <v>0.176770770480317</v>
      </c>
      <c r="H40" s="21">
        <v>0.144950838588499</v>
      </c>
      <c r="I40" s="21">
        <v>0.213829043938218</v>
      </c>
      <c r="J40" s="22"/>
      <c r="K40" s="21">
        <v>0.12622137740269401</v>
      </c>
      <c r="L40" s="21">
        <v>0.106235435207783</v>
      </c>
      <c r="M40" s="21">
        <v>0.14933900405689499</v>
      </c>
      <c r="N40" s="22"/>
    </row>
    <row r="41" spans="1:14" x14ac:dyDescent="0.25">
      <c r="A41" s="20" t="s">
        <v>483</v>
      </c>
      <c r="B41" s="20" t="s">
        <v>530</v>
      </c>
      <c r="C41" s="21">
        <v>0.46172534174023799</v>
      </c>
      <c r="D41" s="21">
        <v>0.43478711982353802</v>
      </c>
      <c r="E41" s="21">
        <v>0.48888894082124801</v>
      </c>
      <c r="F41" s="22"/>
      <c r="G41" s="21">
        <v>0.53109900276083599</v>
      </c>
      <c r="H41" s="21">
        <v>0.48280844190355399</v>
      </c>
      <c r="I41" s="21">
        <v>0.57881407380503502</v>
      </c>
      <c r="J41" s="22"/>
      <c r="K41" s="21">
        <v>0.42154887058808999</v>
      </c>
      <c r="L41" s="21">
        <v>0.39102418855490301</v>
      </c>
      <c r="M41" s="21">
        <v>0.452685102370946</v>
      </c>
      <c r="N41" s="22"/>
    </row>
    <row r="42" spans="1:14" x14ac:dyDescent="0.25">
      <c r="A42" s="20" t="s">
        <v>483</v>
      </c>
      <c r="B42" s="20" t="s">
        <v>531</v>
      </c>
      <c r="C42" s="21">
        <v>0.263404276860566</v>
      </c>
      <c r="D42" s="21">
        <v>0.24169246522974999</v>
      </c>
      <c r="E42" s="21">
        <v>0.28633005001945999</v>
      </c>
      <c r="F42" s="22"/>
      <c r="G42" s="21">
        <v>0.189620234654921</v>
      </c>
      <c r="H42" s="21">
        <v>0.15482905036195599</v>
      </c>
      <c r="I42" s="21">
        <v>0.23010081352781001</v>
      </c>
      <c r="J42" s="22"/>
      <c r="K42" s="21">
        <v>0.30613493860672503</v>
      </c>
      <c r="L42" s="21">
        <v>0.27593630729985003</v>
      </c>
      <c r="M42" s="21">
        <v>0.33809530513236902</v>
      </c>
      <c r="N42" s="22"/>
    </row>
    <row r="43" spans="1:14" x14ac:dyDescent="0.25">
      <c r="A43" s="20" t="s">
        <v>483</v>
      </c>
      <c r="B43" s="20" t="s">
        <v>532</v>
      </c>
      <c r="C43" s="21">
        <v>1.34728170866065E-2</v>
      </c>
      <c r="D43" s="21">
        <v>8.1016789685883998E-3</v>
      </c>
      <c r="E43" s="21">
        <v>2.23246925266475E-2</v>
      </c>
      <c r="F43" s="22"/>
      <c r="G43" s="21">
        <v>1.9240730542943299E-2</v>
      </c>
      <c r="H43" s="21">
        <v>8.8954736963957007E-3</v>
      </c>
      <c r="I43" s="21">
        <v>4.1118166668542899E-2</v>
      </c>
      <c r="J43" s="22"/>
      <c r="K43" s="21">
        <v>1.01324368158034E-2</v>
      </c>
      <c r="L43" s="21">
        <v>5.2327634284472001E-3</v>
      </c>
      <c r="M43" s="21">
        <v>1.9529826319005301E-2</v>
      </c>
      <c r="N43" s="22"/>
    </row>
    <row r="44" spans="1:14" x14ac:dyDescent="0.25">
      <c r="A44" s="20" t="s">
        <v>483</v>
      </c>
      <c r="B44" s="20" t="s">
        <v>533</v>
      </c>
      <c r="C44" s="21">
        <v>0.114317407692406</v>
      </c>
      <c r="D44" s="21">
        <v>9.6409616512416196E-2</v>
      </c>
      <c r="E44" s="21">
        <v>0.13505435113404901</v>
      </c>
      <c r="F44" s="22"/>
      <c r="G44" s="21">
        <v>8.1160245336820203E-2</v>
      </c>
      <c r="H44" s="21">
        <v>6.1551162281844103E-2</v>
      </c>
      <c r="I44" s="21">
        <v>0.10630874666198301</v>
      </c>
      <c r="J44" s="22"/>
      <c r="K44" s="21">
        <v>0.133519764282332</v>
      </c>
      <c r="L44" s="21">
        <v>0.109723792379166</v>
      </c>
      <c r="M44" s="21">
        <v>0.16154000612430799</v>
      </c>
      <c r="N44" s="22"/>
    </row>
    <row r="45" spans="1:14" x14ac:dyDescent="0.25">
      <c r="A45" s="20" t="s">
        <v>483</v>
      </c>
      <c r="B45" s="20" t="s">
        <v>519</v>
      </c>
      <c r="C45" s="21">
        <v>2.3202691083552001E-3</v>
      </c>
      <c r="D45" s="21">
        <v>1.0298383030304E-3</v>
      </c>
      <c r="E45" s="21">
        <v>5.2192161236905999E-3</v>
      </c>
      <c r="F45" s="22"/>
      <c r="G45" s="21">
        <v>2.1090162241636E-3</v>
      </c>
      <c r="H45" s="21">
        <v>5.5268754105069996E-4</v>
      </c>
      <c r="I45" s="21">
        <v>8.0127201904116006E-3</v>
      </c>
      <c r="J45" s="22"/>
      <c r="K45" s="21">
        <v>2.4426123043559999E-3</v>
      </c>
      <c r="L45" s="21">
        <v>9.0438210290280001E-4</v>
      </c>
      <c r="M45" s="21">
        <v>6.5799308054357002E-3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529</v>
      </c>
      <c r="C47" s="18">
        <v>0.189943213871168</v>
      </c>
      <c r="D47" s="18">
        <v>0.17422978346649201</v>
      </c>
      <c r="E47" s="18">
        <v>0.20671904156336701</v>
      </c>
      <c r="F47" s="19"/>
      <c r="G47" s="18">
        <v>0.24428129398489001</v>
      </c>
      <c r="H47" s="18">
        <v>0.21946715472126899</v>
      </c>
      <c r="I47" s="18">
        <v>0.27092720744984899</v>
      </c>
      <c r="J47" s="19"/>
      <c r="K47" s="18">
        <v>0.14804380371485101</v>
      </c>
      <c r="L47" s="18">
        <v>0.13104907722284501</v>
      </c>
      <c r="M47" s="18">
        <v>0.166819340476351</v>
      </c>
      <c r="N47" s="19"/>
    </row>
    <row r="48" spans="1:14" x14ac:dyDescent="0.25">
      <c r="A48" s="17" t="s">
        <v>484</v>
      </c>
      <c r="B48" s="17" t="s">
        <v>530</v>
      </c>
      <c r="C48" s="18">
        <v>0.42836899808732898</v>
      </c>
      <c r="D48" s="18">
        <v>0.40961721580181598</v>
      </c>
      <c r="E48" s="18">
        <v>0.447328785107727</v>
      </c>
      <c r="F48" s="19"/>
      <c r="G48" s="18">
        <v>0.468356102394622</v>
      </c>
      <c r="H48" s="18">
        <v>0.441037773445834</v>
      </c>
      <c r="I48" s="18">
        <v>0.49586544184377002</v>
      </c>
      <c r="J48" s="19"/>
      <c r="K48" s="18">
        <v>0.39753544488065801</v>
      </c>
      <c r="L48" s="18">
        <v>0.37427109664791097</v>
      </c>
      <c r="M48" s="18">
        <v>0.421272302467396</v>
      </c>
      <c r="N48" s="19"/>
    </row>
    <row r="49" spans="1:14" x14ac:dyDescent="0.25">
      <c r="A49" s="17" t="s">
        <v>484</v>
      </c>
      <c r="B49" s="17" t="s">
        <v>531</v>
      </c>
      <c r="C49" s="18">
        <v>0.25413587577948799</v>
      </c>
      <c r="D49" s="18">
        <v>0.23669402166411399</v>
      </c>
      <c r="E49" s="18">
        <v>0.27240432692357203</v>
      </c>
      <c r="F49" s="19"/>
      <c r="G49" s="18">
        <v>0.20652025132839799</v>
      </c>
      <c r="H49" s="18">
        <v>0.18249173939917901</v>
      </c>
      <c r="I49" s="18">
        <v>0.23281157811412601</v>
      </c>
      <c r="J49" s="19"/>
      <c r="K49" s="18">
        <v>0.29085168492382801</v>
      </c>
      <c r="L49" s="18">
        <v>0.26842322851688399</v>
      </c>
      <c r="M49" s="18">
        <v>0.31434893050859197</v>
      </c>
      <c r="N49" s="19"/>
    </row>
    <row r="50" spans="1:14" x14ac:dyDescent="0.25">
      <c r="A50" s="17" t="s">
        <v>484</v>
      </c>
      <c r="B50" s="17" t="s">
        <v>532</v>
      </c>
      <c r="C50" s="18">
        <v>1.9323755556085301E-2</v>
      </c>
      <c r="D50" s="18">
        <v>1.49042348033512E-2</v>
      </c>
      <c r="E50" s="18">
        <v>2.5020501569583398E-2</v>
      </c>
      <c r="F50" s="19"/>
      <c r="G50" s="18">
        <v>1.22223726639343E-2</v>
      </c>
      <c r="H50" s="18">
        <v>7.3842597718631001E-3</v>
      </c>
      <c r="I50" s="18">
        <v>2.0165982058491901E-2</v>
      </c>
      <c r="J50" s="19"/>
      <c r="K50" s="18">
        <v>2.4799542588909498E-2</v>
      </c>
      <c r="L50" s="18">
        <v>1.8186637216610301E-2</v>
      </c>
      <c r="M50" s="18">
        <v>3.3734370874933597E-2</v>
      </c>
      <c r="N50" s="19"/>
    </row>
    <row r="51" spans="1:14" x14ac:dyDescent="0.25">
      <c r="A51" s="17" t="s">
        <v>484</v>
      </c>
      <c r="B51" s="17" t="s">
        <v>533</v>
      </c>
      <c r="C51" s="18">
        <v>0.107392991376303</v>
      </c>
      <c r="D51" s="18">
        <v>9.6506288480065094E-2</v>
      </c>
      <c r="E51" s="18">
        <v>0.119345578674869</v>
      </c>
      <c r="F51" s="19"/>
      <c r="G51" s="18">
        <v>6.8619979628155706E-2</v>
      </c>
      <c r="H51" s="18">
        <v>5.5018593584805701E-2</v>
      </c>
      <c r="I51" s="18">
        <v>8.5280376635046604E-2</v>
      </c>
      <c r="J51" s="19"/>
      <c r="K51" s="18">
        <v>0.13729037308046499</v>
      </c>
      <c r="L51" s="18">
        <v>0.122349613429781</v>
      </c>
      <c r="M51" s="18">
        <v>0.15373603534038299</v>
      </c>
      <c r="N51" s="19"/>
    </row>
    <row r="52" spans="1:14" x14ac:dyDescent="0.25">
      <c r="A52" s="17" t="s">
        <v>484</v>
      </c>
      <c r="B52" s="17" t="s">
        <v>519</v>
      </c>
      <c r="C52" s="18">
        <v>8.3516532962980004E-4</v>
      </c>
      <c r="D52" s="18">
        <v>2.612150222252E-4</v>
      </c>
      <c r="E52" s="18">
        <v>2.6668542260983E-3</v>
      </c>
      <c r="F52" s="19"/>
      <c r="G52" s="18">
        <v>0</v>
      </c>
      <c r="H52" s="19"/>
      <c r="I52" s="19"/>
      <c r="J52" s="19"/>
      <c r="K52" s="18">
        <v>1.4791508112895E-3</v>
      </c>
      <c r="L52" s="18">
        <v>4.6307355220340002E-4</v>
      </c>
      <c r="M52" s="18">
        <v>4.7141925158752998E-3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529</v>
      </c>
      <c r="C54" s="21">
        <v>0.25524884636488199</v>
      </c>
      <c r="D54" s="21">
        <v>0.245643115116463</v>
      </c>
      <c r="E54" s="21">
        <v>0.26509820042541699</v>
      </c>
      <c r="F54" s="22"/>
      <c r="G54" s="21">
        <v>0.31526073794161602</v>
      </c>
      <c r="H54" s="21">
        <v>0.29975914286189997</v>
      </c>
      <c r="I54" s="21">
        <v>0.33118483154132899</v>
      </c>
      <c r="J54" s="22"/>
      <c r="K54" s="21">
        <v>0.20694738762683901</v>
      </c>
      <c r="L54" s="21">
        <v>0.19623189110176301</v>
      </c>
      <c r="M54" s="21">
        <v>0.218089251350846</v>
      </c>
      <c r="N54" s="22"/>
    </row>
    <row r="55" spans="1:14" x14ac:dyDescent="0.25">
      <c r="A55" s="20" t="s">
        <v>485</v>
      </c>
      <c r="B55" s="20" t="s">
        <v>530</v>
      </c>
      <c r="C55" s="21">
        <v>0.443671597796856</v>
      </c>
      <c r="D55" s="21">
        <v>0.433737377551559</v>
      </c>
      <c r="E55" s="21">
        <v>0.45365106670831101</v>
      </c>
      <c r="F55" s="22"/>
      <c r="G55" s="21">
        <v>0.44190085982961502</v>
      </c>
      <c r="H55" s="21">
        <v>0.42669745544830301</v>
      </c>
      <c r="I55" s="21">
        <v>0.45721395427977901</v>
      </c>
      <c r="J55" s="22"/>
      <c r="K55" s="21">
        <v>0.445096802445687</v>
      </c>
      <c r="L55" s="21">
        <v>0.43239210728279098</v>
      </c>
      <c r="M55" s="21">
        <v>0.457873665567675</v>
      </c>
      <c r="N55" s="22"/>
    </row>
    <row r="56" spans="1:14" x14ac:dyDescent="0.25">
      <c r="A56" s="20" t="s">
        <v>485</v>
      </c>
      <c r="B56" s="20" t="s">
        <v>531</v>
      </c>
      <c r="C56" s="21">
        <v>0.20228459241242899</v>
      </c>
      <c r="D56" s="21">
        <v>0.19408393738082899</v>
      </c>
      <c r="E56" s="21">
        <v>0.21074114274019401</v>
      </c>
      <c r="F56" s="22"/>
      <c r="G56" s="21">
        <v>0.174224799787671</v>
      </c>
      <c r="H56" s="21">
        <v>0.16275101103765199</v>
      </c>
      <c r="I56" s="21">
        <v>0.18632746306818901</v>
      </c>
      <c r="J56" s="22"/>
      <c r="K56" s="21">
        <v>0.224868931616763</v>
      </c>
      <c r="L56" s="21">
        <v>0.21407601289372999</v>
      </c>
      <c r="M56" s="21">
        <v>0.236042563868368</v>
      </c>
      <c r="N56" s="22"/>
    </row>
    <row r="57" spans="1:14" x14ac:dyDescent="0.25">
      <c r="A57" s="20" t="s">
        <v>485</v>
      </c>
      <c r="B57" s="20" t="s">
        <v>532</v>
      </c>
      <c r="C57" s="21">
        <v>1.4158576746443099E-2</v>
      </c>
      <c r="D57" s="21">
        <v>1.2082179643224699E-2</v>
      </c>
      <c r="E57" s="21">
        <v>1.65858246044365E-2</v>
      </c>
      <c r="F57" s="22"/>
      <c r="G57" s="21">
        <v>1.0946792433186201E-2</v>
      </c>
      <c r="H57" s="21">
        <v>8.2801866381176006E-3</v>
      </c>
      <c r="I57" s="21">
        <v>1.44596482982571E-2</v>
      </c>
      <c r="J57" s="22"/>
      <c r="K57" s="21">
        <v>1.6743628865387002E-2</v>
      </c>
      <c r="L57" s="21">
        <v>1.38212594548943E-2</v>
      </c>
      <c r="M57" s="21">
        <v>2.0271203301700499E-2</v>
      </c>
      <c r="N57" s="22"/>
    </row>
    <row r="58" spans="1:14" x14ac:dyDescent="0.25">
      <c r="A58" s="20" t="s">
        <v>485</v>
      </c>
      <c r="B58" s="20" t="s">
        <v>533</v>
      </c>
      <c r="C58" s="21">
        <v>8.1915105699510299E-2</v>
      </c>
      <c r="D58" s="21">
        <v>7.6346669508487897E-2</v>
      </c>
      <c r="E58" s="21">
        <v>8.7851053402791104E-2</v>
      </c>
      <c r="F58" s="22"/>
      <c r="G58" s="21">
        <v>5.6073069391389903E-2</v>
      </c>
      <c r="H58" s="21">
        <v>4.9937648173585598E-2</v>
      </c>
      <c r="I58" s="21">
        <v>6.2912381939366699E-2</v>
      </c>
      <c r="J58" s="22"/>
      <c r="K58" s="21">
        <v>0.102714450923409</v>
      </c>
      <c r="L58" s="21">
        <v>9.4731756284387902E-2</v>
      </c>
      <c r="M58" s="21">
        <v>0.11128712426368401</v>
      </c>
      <c r="N58" s="22"/>
    </row>
    <row r="59" spans="1:14" x14ac:dyDescent="0.25">
      <c r="A59" s="20" t="s">
        <v>485</v>
      </c>
      <c r="B59" s="20" t="s">
        <v>519</v>
      </c>
      <c r="C59" s="21">
        <v>2.6874753438493001E-3</v>
      </c>
      <c r="D59" s="21">
        <v>1.7916189442695001E-3</v>
      </c>
      <c r="E59" s="21">
        <v>4.0294751583709E-3</v>
      </c>
      <c r="F59" s="22"/>
      <c r="G59" s="21">
        <v>1.5937406165187E-3</v>
      </c>
      <c r="H59" s="21">
        <v>9.087899048751E-4</v>
      </c>
      <c r="I59" s="21">
        <v>2.7934920483911E-3</v>
      </c>
      <c r="J59" s="22"/>
      <c r="K59" s="21">
        <v>3.5677839196084E-3</v>
      </c>
      <c r="L59" s="21">
        <v>2.3599475087999E-3</v>
      </c>
      <c r="M59" s="21">
        <v>5.3904586755275001E-3</v>
      </c>
      <c r="N59" s="22"/>
    </row>
    <row r="60" spans="1:14" x14ac:dyDescent="0.25">
      <c r="A60" s="20" t="s">
        <v>485</v>
      </c>
      <c r="B60" s="20" t="s">
        <v>520</v>
      </c>
      <c r="C60" s="21">
        <v>3.3805636034188803E-5</v>
      </c>
      <c r="D60" s="21">
        <v>4.7562045381938999E-6</v>
      </c>
      <c r="E60" s="21">
        <v>2.4023741799020001E-4</v>
      </c>
      <c r="F60" s="22"/>
      <c r="G60" s="21">
        <v>0</v>
      </c>
      <c r="H60" s="22"/>
      <c r="I60" s="22"/>
      <c r="J60" s="22"/>
      <c r="K60" s="21">
        <v>6.1014602309327097E-5</v>
      </c>
      <c r="L60" s="21">
        <v>8.5844241832065393E-6</v>
      </c>
      <c r="M60" s="21">
        <v>4.335281982138E-4</v>
      </c>
      <c r="N60" s="22"/>
    </row>
    <row r="61" spans="1:14" x14ac:dyDescent="0.25">
      <c r="A61" s="17" t="s">
        <v>486</v>
      </c>
      <c r="B61" s="17" t="s">
        <v>529</v>
      </c>
      <c r="C61" s="18">
        <v>0.134516188821351</v>
      </c>
      <c r="D61" s="18">
        <v>0.117980088880643</v>
      </c>
      <c r="E61" s="18">
        <v>0.15296803288435001</v>
      </c>
      <c r="F61" s="19"/>
      <c r="G61" s="18">
        <v>0.197432090266045</v>
      </c>
      <c r="H61" s="18">
        <v>0.166526861162372</v>
      </c>
      <c r="I61" s="18">
        <v>0.23247314762899901</v>
      </c>
      <c r="J61" s="19"/>
      <c r="K61" s="18">
        <v>9.8424165051387694E-2</v>
      </c>
      <c r="L61" s="18">
        <v>8.2694489018800693E-2</v>
      </c>
      <c r="M61" s="18">
        <v>0.11676499398035101</v>
      </c>
      <c r="N61" s="19"/>
    </row>
    <row r="62" spans="1:14" x14ac:dyDescent="0.25">
      <c r="A62" s="17" t="s">
        <v>486</v>
      </c>
      <c r="B62" s="17" t="s">
        <v>530</v>
      </c>
      <c r="C62" s="18">
        <v>0.44824648244830601</v>
      </c>
      <c r="D62" s="18">
        <v>0.42571084479916099</v>
      </c>
      <c r="E62" s="18">
        <v>0.470996687146092</v>
      </c>
      <c r="F62" s="19"/>
      <c r="G62" s="18">
        <v>0.48020960430056903</v>
      </c>
      <c r="H62" s="18">
        <v>0.44412534389306302</v>
      </c>
      <c r="I62" s="18">
        <v>0.51650152484723999</v>
      </c>
      <c r="J62" s="19"/>
      <c r="K62" s="18">
        <v>0.42991067660011001</v>
      </c>
      <c r="L62" s="18">
        <v>0.403120061716289</v>
      </c>
      <c r="M62" s="18">
        <v>0.45711819186083003</v>
      </c>
      <c r="N62" s="19"/>
    </row>
    <row r="63" spans="1:14" x14ac:dyDescent="0.25">
      <c r="A63" s="17" t="s">
        <v>486</v>
      </c>
      <c r="B63" s="17" t="s">
        <v>531</v>
      </c>
      <c r="C63" s="18">
        <v>0.29370011994624901</v>
      </c>
      <c r="D63" s="18">
        <v>0.27370021173459902</v>
      </c>
      <c r="E63" s="18">
        <v>0.31452858236780001</v>
      </c>
      <c r="F63" s="19"/>
      <c r="G63" s="18">
        <v>0.24368576857670099</v>
      </c>
      <c r="H63" s="18">
        <v>0.21383181826813</v>
      </c>
      <c r="I63" s="18">
        <v>0.27624319237357797</v>
      </c>
      <c r="J63" s="19"/>
      <c r="K63" s="18">
        <v>0.32239110453074099</v>
      </c>
      <c r="L63" s="18">
        <v>0.29891558750170899</v>
      </c>
      <c r="M63" s="18">
        <v>0.34679829901839798</v>
      </c>
      <c r="N63" s="19"/>
    </row>
    <row r="64" spans="1:14" x14ac:dyDescent="0.25">
      <c r="A64" s="17" t="s">
        <v>486</v>
      </c>
      <c r="B64" s="17" t="s">
        <v>532</v>
      </c>
      <c r="C64" s="18">
        <v>1.8715617793659201E-2</v>
      </c>
      <c r="D64" s="18">
        <v>1.2868502115933499E-2</v>
      </c>
      <c r="E64" s="18">
        <v>2.7146449815850699E-2</v>
      </c>
      <c r="F64" s="19"/>
      <c r="G64" s="18">
        <v>9.4420529829831006E-3</v>
      </c>
      <c r="H64" s="18">
        <v>5.4778294157817996E-3</v>
      </c>
      <c r="I64" s="18">
        <v>1.62283130842646E-2</v>
      </c>
      <c r="J64" s="19"/>
      <c r="K64" s="18">
        <v>2.40354449580755E-2</v>
      </c>
      <c r="L64" s="18">
        <v>1.53496518627273E-2</v>
      </c>
      <c r="M64" s="18">
        <v>3.7449271865987198E-2</v>
      </c>
      <c r="N64" s="19"/>
    </row>
    <row r="65" spans="1:14" x14ac:dyDescent="0.25">
      <c r="A65" s="17" t="s">
        <v>486</v>
      </c>
      <c r="B65" s="17" t="s">
        <v>533</v>
      </c>
      <c r="C65" s="18">
        <v>0.10328644246206201</v>
      </c>
      <c r="D65" s="18">
        <v>9.0760984630765804E-2</v>
      </c>
      <c r="E65" s="18">
        <v>0.117317439715896</v>
      </c>
      <c r="F65" s="19"/>
      <c r="G65" s="18">
        <v>6.8056128168425198E-2</v>
      </c>
      <c r="H65" s="18">
        <v>5.2598943137422798E-2</v>
      </c>
      <c r="I65" s="18">
        <v>8.7635521755103599E-2</v>
      </c>
      <c r="J65" s="19"/>
      <c r="K65" s="18">
        <v>0.12349648971103901</v>
      </c>
      <c r="L65" s="18">
        <v>0.10759364948323499</v>
      </c>
      <c r="M65" s="18">
        <v>0.14137746863820899</v>
      </c>
      <c r="N65" s="19"/>
    </row>
    <row r="66" spans="1:14" x14ac:dyDescent="0.25">
      <c r="A66" s="17" t="s">
        <v>486</v>
      </c>
      <c r="B66" s="17" t="s">
        <v>519</v>
      </c>
      <c r="C66" s="18">
        <v>1.0073859960247E-3</v>
      </c>
      <c r="D66" s="18">
        <v>4.5849809261839998E-4</v>
      </c>
      <c r="E66" s="18">
        <v>2.2119172441068999E-3</v>
      </c>
      <c r="F66" s="19"/>
      <c r="G66" s="18">
        <v>5.8189319835540002E-4</v>
      </c>
      <c r="H66" s="18">
        <v>1.355864108904E-4</v>
      </c>
      <c r="I66" s="18">
        <v>2.4936342686057E-3</v>
      </c>
      <c r="J66" s="19"/>
      <c r="K66" s="18">
        <v>1.2514720826069001E-3</v>
      </c>
      <c r="L66" s="18">
        <v>4.9753462184600004E-4</v>
      </c>
      <c r="M66" s="18">
        <v>3.1442921382956002E-3</v>
      </c>
      <c r="N66" s="19"/>
    </row>
    <row r="67" spans="1:14" x14ac:dyDescent="0.25">
      <c r="A67" s="17" t="s">
        <v>486</v>
      </c>
      <c r="B67" s="17" t="s">
        <v>520</v>
      </c>
      <c r="C67" s="18">
        <v>5.2776253234419995E-4</v>
      </c>
      <c r="D67" s="18">
        <v>1.2977353107619999E-4</v>
      </c>
      <c r="E67" s="18">
        <v>2.1436859620415998E-3</v>
      </c>
      <c r="F67" s="19"/>
      <c r="G67" s="18">
        <v>5.9246250692170002E-4</v>
      </c>
      <c r="H67" s="18">
        <v>8.2930416272445395E-5</v>
      </c>
      <c r="I67" s="18">
        <v>4.2193961504180004E-3</v>
      </c>
      <c r="J67" s="19"/>
      <c r="K67" s="18">
        <v>4.9064706603519997E-4</v>
      </c>
      <c r="L67" s="18">
        <v>1.057459690108E-4</v>
      </c>
      <c r="M67" s="18">
        <v>2.2733510854362998E-3</v>
      </c>
      <c r="N67" s="19"/>
    </row>
    <row r="68" spans="1:14" x14ac:dyDescent="0.25">
      <c r="A68" s="20" t="s">
        <v>487</v>
      </c>
      <c r="B68" s="20" t="s">
        <v>529</v>
      </c>
      <c r="C68" s="21">
        <v>0.157868215192491</v>
      </c>
      <c r="D68" s="21">
        <v>0.14120013840859699</v>
      </c>
      <c r="E68" s="21">
        <v>0.176100424122171</v>
      </c>
      <c r="F68" s="22"/>
      <c r="G68" s="21">
        <v>0.227674302607937</v>
      </c>
      <c r="H68" s="21">
        <v>0.19381666619410401</v>
      </c>
      <c r="I68" s="21">
        <v>0.26549866675797601</v>
      </c>
      <c r="J68" s="22"/>
      <c r="K68" s="21">
        <v>0.12399692559133001</v>
      </c>
      <c r="L68" s="21">
        <v>0.10748865433881701</v>
      </c>
      <c r="M68" s="21">
        <v>0.14263537662008299</v>
      </c>
      <c r="N68" s="22"/>
    </row>
    <row r="69" spans="1:14" x14ac:dyDescent="0.25">
      <c r="A69" s="20" t="s">
        <v>487</v>
      </c>
      <c r="B69" s="20" t="s">
        <v>530</v>
      </c>
      <c r="C69" s="21">
        <v>0.45222651413044601</v>
      </c>
      <c r="D69" s="21">
        <v>0.43036234980584198</v>
      </c>
      <c r="E69" s="21">
        <v>0.47427663166947398</v>
      </c>
      <c r="F69" s="22"/>
      <c r="G69" s="21">
        <v>0.49035705627396597</v>
      </c>
      <c r="H69" s="21">
        <v>0.44943647880797399</v>
      </c>
      <c r="I69" s="21">
        <v>0.53140726756443701</v>
      </c>
      <c r="J69" s="22"/>
      <c r="K69" s="21">
        <v>0.43372482346977198</v>
      </c>
      <c r="L69" s="21">
        <v>0.40766574855836901</v>
      </c>
      <c r="M69" s="21">
        <v>0.46015561176304898</v>
      </c>
      <c r="N69" s="22"/>
    </row>
    <row r="70" spans="1:14" x14ac:dyDescent="0.25">
      <c r="A70" s="20" t="s">
        <v>487</v>
      </c>
      <c r="B70" s="20" t="s">
        <v>531</v>
      </c>
      <c r="C70" s="21">
        <v>0.27358810452052001</v>
      </c>
      <c r="D70" s="21">
        <v>0.25564014513268801</v>
      </c>
      <c r="E70" s="21">
        <v>0.292301330618088</v>
      </c>
      <c r="F70" s="22"/>
      <c r="G70" s="21">
        <v>0.183448550986891</v>
      </c>
      <c r="H70" s="21">
        <v>0.15751511050698599</v>
      </c>
      <c r="I70" s="21">
        <v>0.21257437299906201</v>
      </c>
      <c r="J70" s="22"/>
      <c r="K70" s="21">
        <v>0.31732559268664701</v>
      </c>
      <c r="L70" s="21">
        <v>0.29477571800553798</v>
      </c>
      <c r="M70" s="21">
        <v>0.34076695636224302</v>
      </c>
      <c r="N70" s="22"/>
    </row>
    <row r="71" spans="1:14" x14ac:dyDescent="0.25">
      <c r="A71" s="20" t="s">
        <v>487</v>
      </c>
      <c r="B71" s="20" t="s">
        <v>532</v>
      </c>
      <c r="C71" s="21">
        <v>1.1489149668069401E-2</v>
      </c>
      <c r="D71" s="21">
        <v>8.5361211458103992E-3</v>
      </c>
      <c r="E71" s="21">
        <v>1.5447846507835299E-2</v>
      </c>
      <c r="F71" s="22"/>
      <c r="G71" s="21">
        <v>1.19098321707069E-2</v>
      </c>
      <c r="H71" s="21">
        <v>7.3161988640843998E-3</v>
      </c>
      <c r="I71" s="21">
        <v>1.9331510159287801E-2</v>
      </c>
      <c r="J71" s="22"/>
      <c r="K71" s="21">
        <v>1.1285026225479401E-2</v>
      </c>
      <c r="L71" s="21">
        <v>7.8002195572401999E-3</v>
      </c>
      <c r="M71" s="21">
        <v>1.6301118312295901E-2</v>
      </c>
      <c r="N71" s="22"/>
    </row>
    <row r="72" spans="1:14" x14ac:dyDescent="0.25">
      <c r="A72" s="20" t="s">
        <v>487</v>
      </c>
      <c r="B72" s="20" t="s">
        <v>533</v>
      </c>
      <c r="C72" s="21">
        <v>0.103769864875974</v>
      </c>
      <c r="D72" s="21">
        <v>9.0072014374831505E-2</v>
      </c>
      <c r="E72" s="21">
        <v>0.119277772740079</v>
      </c>
      <c r="F72" s="22"/>
      <c r="G72" s="21">
        <v>8.5699657355707906E-2</v>
      </c>
      <c r="H72" s="21">
        <v>6.7018771590318202E-2</v>
      </c>
      <c r="I72" s="21">
        <v>0.108979440454466</v>
      </c>
      <c r="J72" s="22"/>
      <c r="K72" s="21">
        <v>0.11253788575686501</v>
      </c>
      <c r="L72" s="21">
        <v>9.6373367575960406E-2</v>
      </c>
      <c r="M72" s="21">
        <v>0.131020532955475</v>
      </c>
      <c r="N72" s="22"/>
    </row>
    <row r="73" spans="1:14" x14ac:dyDescent="0.25">
      <c r="A73" s="20" t="s">
        <v>487</v>
      </c>
      <c r="B73" s="20" t="s">
        <v>519</v>
      </c>
      <c r="C73" s="21">
        <v>1.0581516125044001E-3</v>
      </c>
      <c r="D73" s="21">
        <v>3.6179475316179999E-4</v>
      </c>
      <c r="E73" s="21">
        <v>3.0906628154817998E-3</v>
      </c>
      <c r="F73" s="22"/>
      <c r="G73" s="21">
        <v>9.1060060479129996E-4</v>
      </c>
      <c r="H73" s="21">
        <v>2.0716623979419999E-4</v>
      </c>
      <c r="I73" s="21">
        <v>3.9930117530727997E-3</v>
      </c>
      <c r="J73" s="22"/>
      <c r="K73" s="21">
        <v>1.1297462699081E-3</v>
      </c>
      <c r="L73" s="21">
        <v>2.8547436373309998E-4</v>
      </c>
      <c r="M73" s="21">
        <v>4.4597588935832997E-3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529</v>
      </c>
      <c r="C75" s="18">
        <v>0.14319931533969599</v>
      </c>
      <c r="D75" s="18">
        <v>0.122984597430119</v>
      </c>
      <c r="E75" s="18">
        <v>0.16610737117496599</v>
      </c>
      <c r="F75" s="19"/>
      <c r="G75" s="18">
        <v>0.20498677197844201</v>
      </c>
      <c r="H75" s="18">
        <v>0.16542681007384899</v>
      </c>
      <c r="I75" s="18">
        <v>0.25116002483503902</v>
      </c>
      <c r="J75" s="19"/>
      <c r="K75" s="18">
        <v>0.11169086950158499</v>
      </c>
      <c r="L75" s="18">
        <v>9.14301460145127E-2</v>
      </c>
      <c r="M75" s="18">
        <v>0.135770411006398</v>
      </c>
      <c r="N75" s="19"/>
    </row>
    <row r="76" spans="1:14" x14ac:dyDescent="0.25">
      <c r="A76" s="17" t="s">
        <v>488</v>
      </c>
      <c r="B76" s="17" t="s">
        <v>530</v>
      </c>
      <c r="C76" s="18">
        <v>0.42503408921276697</v>
      </c>
      <c r="D76" s="18">
        <v>0.39583756620467397</v>
      </c>
      <c r="E76" s="18">
        <v>0.45476313733763901</v>
      </c>
      <c r="F76" s="19"/>
      <c r="G76" s="18">
        <v>0.43456098471759103</v>
      </c>
      <c r="H76" s="18">
        <v>0.383022395676758</v>
      </c>
      <c r="I76" s="18">
        <v>0.48755430891706703</v>
      </c>
      <c r="J76" s="19"/>
      <c r="K76" s="18">
        <v>0.42017585928474099</v>
      </c>
      <c r="L76" s="18">
        <v>0.38743229253623401</v>
      </c>
      <c r="M76" s="18">
        <v>0.45363740013468901</v>
      </c>
      <c r="N76" s="19"/>
    </row>
    <row r="77" spans="1:14" x14ac:dyDescent="0.25">
      <c r="A77" s="17" t="s">
        <v>488</v>
      </c>
      <c r="B77" s="17" t="s">
        <v>531</v>
      </c>
      <c r="C77" s="18">
        <v>0.30150474665148402</v>
      </c>
      <c r="D77" s="18">
        <v>0.27642815938888898</v>
      </c>
      <c r="E77" s="18">
        <v>0.32782553276704102</v>
      </c>
      <c r="F77" s="19"/>
      <c r="G77" s="18">
        <v>0.23596294452568001</v>
      </c>
      <c r="H77" s="18">
        <v>0.19907535428756901</v>
      </c>
      <c r="I77" s="18">
        <v>0.27731897298355102</v>
      </c>
      <c r="J77" s="19"/>
      <c r="K77" s="18">
        <v>0.33492771685864398</v>
      </c>
      <c r="L77" s="18">
        <v>0.30441188290354099</v>
      </c>
      <c r="M77" s="18">
        <v>0.36688910749770198</v>
      </c>
      <c r="N77" s="19"/>
    </row>
    <row r="78" spans="1:14" x14ac:dyDescent="0.25">
      <c r="A78" s="17" t="s">
        <v>488</v>
      </c>
      <c r="B78" s="17" t="s">
        <v>532</v>
      </c>
      <c r="C78" s="18">
        <v>1.5244323384998299E-2</v>
      </c>
      <c r="D78" s="18">
        <v>8.3559241013981007E-3</v>
      </c>
      <c r="E78" s="18">
        <v>2.7652980212203401E-2</v>
      </c>
      <c r="F78" s="19"/>
      <c r="G78" s="18">
        <v>1.67744792126036E-2</v>
      </c>
      <c r="H78" s="18">
        <v>6.4339557886353999E-3</v>
      </c>
      <c r="I78" s="18">
        <v>4.3014590346830701E-2</v>
      </c>
      <c r="J78" s="24" t="s">
        <v>501</v>
      </c>
      <c r="K78" s="18">
        <v>1.44640220966663E-2</v>
      </c>
      <c r="L78" s="18">
        <v>7.8566259990530008E-3</v>
      </c>
      <c r="M78" s="18">
        <v>2.64799074361469E-2</v>
      </c>
      <c r="N78" s="19"/>
    </row>
    <row r="79" spans="1:14" x14ac:dyDescent="0.25">
      <c r="A79" s="17" t="s">
        <v>488</v>
      </c>
      <c r="B79" s="17" t="s">
        <v>533</v>
      </c>
      <c r="C79" s="18">
        <v>0.114268002702136</v>
      </c>
      <c r="D79" s="18">
        <v>9.1810617982411094E-2</v>
      </c>
      <c r="E79" s="18">
        <v>0.141363547814994</v>
      </c>
      <c r="F79" s="19"/>
      <c r="G79" s="18">
        <v>0.10549549723177</v>
      </c>
      <c r="H79" s="18">
        <v>7.4832503600036501E-2</v>
      </c>
      <c r="I79" s="18">
        <v>0.146730125402563</v>
      </c>
      <c r="J79" s="19"/>
      <c r="K79" s="18">
        <v>0.11874153225836299</v>
      </c>
      <c r="L79" s="18">
        <v>9.5138407655500204E-2</v>
      </c>
      <c r="M79" s="18">
        <v>0.14724751133927799</v>
      </c>
      <c r="N79" s="19"/>
    </row>
    <row r="80" spans="1:14" x14ac:dyDescent="0.25">
      <c r="A80" s="17" t="s">
        <v>488</v>
      </c>
      <c r="B80" s="17" t="s">
        <v>519</v>
      </c>
      <c r="C80" s="18">
        <v>7.4952270891880004E-4</v>
      </c>
      <c r="D80" s="18">
        <v>1.036589131026E-4</v>
      </c>
      <c r="E80" s="18">
        <v>5.3978224651990998E-3</v>
      </c>
      <c r="F80" s="19"/>
      <c r="G80" s="18">
        <v>2.2193223339153001E-3</v>
      </c>
      <c r="H80" s="18">
        <v>3.043671326345E-4</v>
      </c>
      <c r="I80" s="18">
        <v>1.5989698522850201E-2</v>
      </c>
      <c r="J80" s="24" t="s">
        <v>501</v>
      </c>
      <c r="K80" s="18">
        <v>0</v>
      </c>
      <c r="L80" s="19"/>
      <c r="M80" s="19"/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529</v>
      </c>
      <c r="C82" s="21">
        <v>0.177526369938354</v>
      </c>
      <c r="D82" s="21">
        <v>0.16153199516174599</v>
      </c>
      <c r="E82" s="21">
        <v>0.194736634353946</v>
      </c>
      <c r="F82" s="22"/>
      <c r="G82" s="21">
        <v>0.24733161419445801</v>
      </c>
      <c r="H82" s="21">
        <v>0.21908080844121899</v>
      </c>
      <c r="I82" s="21">
        <v>0.27792886764272601</v>
      </c>
      <c r="J82" s="22"/>
      <c r="K82" s="21">
        <v>0.143004732894601</v>
      </c>
      <c r="L82" s="21">
        <v>0.126781384587242</v>
      </c>
      <c r="M82" s="21">
        <v>0.160921497347076</v>
      </c>
      <c r="N82" s="22"/>
    </row>
    <row r="83" spans="1:14" x14ac:dyDescent="0.25">
      <c r="A83" s="20" t="s">
        <v>489</v>
      </c>
      <c r="B83" s="20" t="s">
        <v>530</v>
      </c>
      <c r="C83" s="21">
        <v>0.46516516658157098</v>
      </c>
      <c r="D83" s="21">
        <v>0.44657944267532601</v>
      </c>
      <c r="E83" s="21">
        <v>0.48384812985070003</v>
      </c>
      <c r="F83" s="22"/>
      <c r="G83" s="21">
        <v>0.48044594135358698</v>
      </c>
      <c r="H83" s="21">
        <v>0.44763399961793499</v>
      </c>
      <c r="I83" s="21">
        <v>0.51342743154724901</v>
      </c>
      <c r="J83" s="22"/>
      <c r="K83" s="21">
        <v>0.45760817905078599</v>
      </c>
      <c r="L83" s="21">
        <v>0.43424572467598599</v>
      </c>
      <c r="M83" s="21">
        <v>0.48115857455352601</v>
      </c>
      <c r="N83" s="22"/>
    </row>
    <row r="84" spans="1:14" x14ac:dyDescent="0.25">
      <c r="A84" s="20" t="s">
        <v>489</v>
      </c>
      <c r="B84" s="20" t="s">
        <v>531</v>
      </c>
      <c r="C84" s="21">
        <v>0.22842446972462699</v>
      </c>
      <c r="D84" s="21">
        <v>0.21228943934591499</v>
      </c>
      <c r="E84" s="21">
        <v>0.24540378602308699</v>
      </c>
      <c r="F84" s="22"/>
      <c r="G84" s="21">
        <v>0.18579771506724499</v>
      </c>
      <c r="H84" s="21">
        <v>0.159435528177932</v>
      </c>
      <c r="I84" s="21">
        <v>0.21540180312510601</v>
      </c>
      <c r="J84" s="22"/>
      <c r="K84" s="21">
        <v>0.24950519751688999</v>
      </c>
      <c r="L84" s="21">
        <v>0.229858824654116</v>
      </c>
      <c r="M84" s="21">
        <v>0.27024154417136398</v>
      </c>
      <c r="N84" s="22"/>
    </row>
    <row r="85" spans="1:14" x14ac:dyDescent="0.25">
      <c r="A85" s="20" t="s">
        <v>489</v>
      </c>
      <c r="B85" s="20" t="s">
        <v>532</v>
      </c>
      <c r="C85" s="21">
        <v>1.4853594263386701E-2</v>
      </c>
      <c r="D85" s="21">
        <v>1.0756408228582299E-2</v>
      </c>
      <c r="E85" s="21">
        <v>2.04791170271123E-2</v>
      </c>
      <c r="F85" s="22"/>
      <c r="G85" s="21">
        <v>7.2540081304054999E-3</v>
      </c>
      <c r="H85" s="21">
        <v>3.6816940474033001E-3</v>
      </c>
      <c r="I85" s="21">
        <v>1.4242954786830801E-2</v>
      </c>
      <c r="J85" s="22"/>
      <c r="K85" s="21">
        <v>1.8611910088527299E-2</v>
      </c>
      <c r="L85" s="21">
        <v>1.30044131177788E-2</v>
      </c>
      <c r="M85" s="21">
        <v>2.6572260233228E-2</v>
      </c>
      <c r="N85" s="22"/>
    </row>
    <row r="86" spans="1:14" x14ac:dyDescent="0.25">
      <c r="A86" s="20" t="s">
        <v>489</v>
      </c>
      <c r="B86" s="20" t="s">
        <v>533</v>
      </c>
      <c r="C86" s="21">
        <v>0.11403039949205999</v>
      </c>
      <c r="D86" s="21">
        <v>0.101211690322285</v>
      </c>
      <c r="E86" s="21">
        <v>0.12824098231520101</v>
      </c>
      <c r="F86" s="22"/>
      <c r="G86" s="21">
        <v>7.9170721254304605E-2</v>
      </c>
      <c r="H86" s="21">
        <v>6.4487650295150495E-2</v>
      </c>
      <c r="I86" s="21">
        <v>9.6850845233839994E-2</v>
      </c>
      <c r="J86" s="22"/>
      <c r="K86" s="21">
        <v>0.13126998044919699</v>
      </c>
      <c r="L86" s="21">
        <v>0.115022241295328</v>
      </c>
      <c r="M86" s="21">
        <v>0.14942531093066699</v>
      </c>
      <c r="N86" s="22"/>
    </row>
    <row r="87" spans="1:14" x14ac:dyDescent="0.25">
      <c r="A87" s="20" t="s">
        <v>489</v>
      </c>
      <c r="B87" s="20" t="s">
        <v>519</v>
      </c>
      <c r="C87" s="21">
        <v>0</v>
      </c>
      <c r="D87" s="22"/>
      <c r="E87" s="22"/>
      <c r="F87" s="22"/>
      <c r="G87" s="21">
        <v>0</v>
      </c>
      <c r="H87" s="22"/>
      <c r="I87" s="22"/>
      <c r="J87" s="22"/>
      <c r="K87" s="21">
        <v>0</v>
      </c>
      <c r="L87" s="22"/>
      <c r="M87" s="22"/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529</v>
      </c>
      <c r="C89" s="18">
        <v>9.9227689581161793E-2</v>
      </c>
      <c r="D89" s="18">
        <v>8.6357993692039503E-2</v>
      </c>
      <c r="E89" s="18">
        <v>0.113776479224711</v>
      </c>
      <c r="F89" s="19"/>
      <c r="G89" s="18">
        <v>0.15097664451262499</v>
      </c>
      <c r="H89" s="18">
        <v>0.12587606488661701</v>
      </c>
      <c r="I89" s="18">
        <v>0.18005148288373099</v>
      </c>
      <c r="J89" s="19"/>
      <c r="K89" s="18">
        <v>7.5601311175259506E-2</v>
      </c>
      <c r="L89" s="18">
        <v>6.2485479857931701E-2</v>
      </c>
      <c r="M89" s="18">
        <v>9.1202364049198903E-2</v>
      </c>
      <c r="N89" s="19"/>
    </row>
    <row r="90" spans="1:14" x14ac:dyDescent="0.25">
      <c r="A90" s="17" t="s">
        <v>490</v>
      </c>
      <c r="B90" s="17" t="s">
        <v>530</v>
      </c>
      <c r="C90" s="18">
        <v>0.45043158527083699</v>
      </c>
      <c r="D90" s="18">
        <v>0.43026186185295201</v>
      </c>
      <c r="E90" s="18">
        <v>0.47076555916162899</v>
      </c>
      <c r="F90" s="19"/>
      <c r="G90" s="18">
        <v>0.49254381119016299</v>
      </c>
      <c r="H90" s="18">
        <v>0.44647947548553302</v>
      </c>
      <c r="I90" s="18">
        <v>0.53873509561408295</v>
      </c>
      <c r="J90" s="19"/>
      <c r="K90" s="18">
        <v>0.43120492868612798</v>
      </c>
      <c r="L90" s="18">
        <v>0.40715047609368099</v>
      </c>
      <c r="M90" s="18">
        <v>0.45558841396266198</v>
      </c>
      <c r="N90" s="19"/>
    </row>
    <row r="91" spans="1:14" x14ac:dyDescent="0.25">
      <c r="A91" s="17" t="s">
        <v>490</v>
      </c>
      <c r="B91" s="17" t="s">
        <v>531</v>
      </c>
      <c r="C91" s="18">
        <v>0.34553233190193999</v>
      </c>
      <c r="D91" s="18">
        <v>0.32603285205615101</v>
      </c>
      <c r="E91" s="18">
        <v>0.36556546934388301</v>
      </c>
      <c r="F91" s="19"/>
      <c r="G91" s="18">
        <v>0.28775964640589302</v>
      </c>
      <c r="H91" s="18">
        <v>0.247982511302103</v>
      </c>
      <c r="I91" s="18">
        <v>0.33110792091927699</v>
      </c>
      <c r="J91" s="19"/>
      <c r="K91" s="18">
        <v>0.37190889024717799</v>
      </c>
      <c r="L91" s="18">
        <v>0.34762397517757399</v>
      </c>
      <c r="M91" s="18">
        <v>0.39685829234776299</v>
      </c>
      <c r="N91" s="19"/>
    </row>
    <row r="92" spans="1:14" x14ac:dyDescent="0.25">
      <c r="A92" s="17" t="s">
        <v>490</v>
      </c>
      <c r="B92" s="17" t="s">
        <v>532</v>
      </c>
      <c r="C92" s="18">
        <v>1.7552550027108298E-2</v>
      </c>
      <c r="D92" s="18">
        <v>1.1553211222331499E-2</v>
      </c>
      <c r="E92" s="18">
        <v>2.65834347328231E-2</v>
      </c>
      <c r="F92" s="19"/>
      <c r="G92" s="18">
        <v>1.75197031002075E-2</v>
      </c>
      <c r="H92" s="18">
        <v>7.038551290201E-3</v>
      </c>
      <c r="I92" s="18">
        <v>4.2933567511036601E-2</v>
      </c>
      <c r="J92" s="24" t="s">
        <v>501</v>
      </c>
      <c r="K92" s="18">
        <v>1.7567546541056401E-2</v>
      </c>
      <c r="L92" s="18">
        <v>1.1080980366788101E-2</v>
      </c>
      <c r="M92" s="18">
        <v>2.77446785723496E-2</v>
      </c>
      <c r="N92" s="19"/>
    </row>
    <row r="93" spans="1:14" x14ac:dyDescent="0.25">
      <c r="A93" s="17" t="s">
        <v>490</v>
      </c>
      <c r="B93" s="17" t="s">
        <v>533</v>
      </c>
      <c r="C93" s="18">
        <v>8.5680045975340596E-2</v>
      </c>
      <c r="D93" s="18">
        <v>7.3593733231380104E-2</v>
      </c>
      <c r="E93" s="18">
        <v>9.9538023899339897E-2</v>
      </c>
      <c r="F93" s="19"/>
      <c r="G93" s="18">
        <v>5.0026689489931699E-2</v>
      </c>
      <c r="H93" s="18">
        <v>3.6681412037428002E-2</v>
      </c>
      <c r="I93" s="18">
        <v>6.7885042341581298E-2</v>
      </c>
      <c r="J93" s="19"/>
      <c r="K93" s="18">
        <v>0.101957856665053</v>
      </c>
      <c r="L93" s="18">
        <v>8.6614562040051801E-2</v>
      </c>
      <c r="M93" s="18">
        <v>0.119663047903023</v>
      </c>
      <c r="N93" s="19"/>
    </row>
    <row r="94" spans="1:14" x14ac:dyDescent="0.25">
      <c r="A94" s="17" t="s">
        <v>490</v>
      </c>
      <c r="B94" s="17" t="s">
        <v>519</v>
      </c>
      <c r="C94" s="18">
        <v>1.2079623156667999E-3</v>
      </c>
      <c r="D94" s="18">
        <v>3.9476542617690002E-4</v>
      </c>
      <c r="E94" s="18">
        <v>3.6901199026186998E-3</v>
      </c>
      <c r="F94" s="19"/>
      <c r="G94" s="18">
        <v>0</v>
      </c>
      <c r="H94" s="19"/>
      <c r="I94" s="19"/>
      <c r="J94" s="19"/>
      <c r="K94" s="18">
        <v>1.7594666853263999E-3</v>
      </c>
      <c r="L94" s="18">
        <v>5.755777531702E-4</v>
      </c>
      <c r="M94" s="18">
        <v>5.3653890843954003E-3</v>
      </c>
      <c r="N94" s="19"/>
    </row>
    <row r="95" spans="1:14" x14ac:dyDescent="0.25">
      <c r="A95" s="17" t="s">
        <v>490</v>
      </c>
      <c r="B95" s="17" t="s">
        <v>520</v>
      </c>
      <c r="C95" s="18">
        <v>3.6783492794470002E-4</v>
      </c>
      <c r="D95" s="18">
        <v>5.1339488102908898E-5</v>
      </c>
      <c r="E95" s="18">
        <v>2.6303153510916998E-3</v>
      </c>
      <c r="F95" s="19"/>
      <c r="G95" s="18">
        <v>1.1735053011778E-3</v>
      </c>
      <c r="H95" s="18">
        <v>1.6313270544899999E-4</v>
      </c>
      <c r="I95" s="18">
        <v>8.3891772399918001E-3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529</v>
      </c>
      <c r="C96" s="21">
        <v>0.12893331855418799</v>
      </c>
      <c r="D96" s="21">
        <v>0.11057933550731899</v>
      </c>
      <c r="E96" s="21">
        <v>0.149820542175504</v>
      </c>
      <c r="F96" s="22"/>
      <c r="G96" s="21">
        <v>0.16860205016747701</v>
      </c>
      <c r="H96" s="21">
        <v>0.133769638103687</v>
      </c>
      <c r="I96" s="21">
        <v>0.21030249293804701</v>
      </c>
      <c r="J96" s="22"/>
      <c r="K96" s="21">
        <v>0.105933493669415</v>
      </c>
      <c r="L96" s="21">
        <v>8.5762332481561496E-2</v>
      </c>
      <c r="M96" s="21">
        <v>0.13017337464467699</v>
      </c>
      <c r="N96" s="22"/>
    </row>
    <row r="97" spans="1:14" x14ac:dyDescent="0.25">
      <c r="A97" s="20" t="s">
        <v>491</v>
      </c>
      <c r="B97" s="20" t="s">
        <v>530</v>
      </c>
      <c r="C97" s="21">
        <v>0.43712777603661401</v>
      </c>
      <c r="D97" s="21">
        <v>0.406235806616427</v>
      </c>
      <c r="E97" s="21">
        <v>0.46851527888678102</v>
      </c>
      <c r="F97" s="22"/>
      <c r="G97" s="21">
        <v>0.507859279083822</v>
      </c>
      <c r="H97" s="21">
        <v>0.45021843774491499</v>
      </c>
      <c r="I97" s="21">
        <v>0.56529192596849898</v>
      </c>
      <c r="J97" s="22"/>
      <c r="K97" s="21">
        <v>0.39611783904690601</v>
      </c>
      <c r="L97" s="21">
        <v>0.360977947516472</v>
      </c>
      <c r="M97" s="21">
        <v>0.43236398920594599</v>
      </c>
      <c r="N97" s="22"/>
    </row>
    <row r="98" spans="1:14" x14ac:dyDescent="0.25">
      <c r="A98" s="20" t="s">
        <v>491</v>
      </c>
      <c r="B98" s="20" t="s">
        <v>531</v>
      </c>
      <c r="C98" s="21">
        <v>0.33668295508193102</v>
      </c>
      <c r="D98" s="21">
        <v>0.30689190443167702</v>
      </c>
      <c r="E98" s="21">
        <v>0.36783118890790201</v>
      </c>
      <c r="F98" s="22"/>
      <c r="G98" s="21">
        <v>0.26532407427836902</v>
      </c>
      <c r="H98" s="21">
        <v>0.22302716090784</v>
      </c>
      <c r="I98" s="21">
        <v>0.31241712448367298</v>
      </c>
      <c r="J98" s="22"/>
      <c r="K98" s="21">
        <v>0.37805664402300998</v>
      </c>
      <c r="L98" s="21">
        <v>0.34090661282224299</v>
      </c>
      <c r="M98" s="21">
        <v>0.41669557233125898</v>
      </c>
      <c r="N98" s="22"/>
    </row>
    <row r="99" spans="1:14" x14ac:dyDescent="0.25">
      <c r="A99" s="20" t="s">
        <v>491</v>
      </c>
      <c r="B99" s="20" t="s">
        <v>532</v>
      </c>
      <c r="C99" s="21">
        <v>3.0113957818920501E-2</v>
      </c>
      <c r="D99" s="21">
        <v>2.0747592486158699E-2</v>
      </c>
      <c r="E99" s="21">
        <v>4.3520786163663297E-2</v>
      </c>
      <c r="F99" s="22"/>
      <c r="G99" s="21">
        <v>2.79928560043784E-2</v>
      </c>
      <c r="H99" s="21">
        <v>1.35566687867295E-2</v>
      </c>
      <c r="I99" s="21">
        <v>5.6914846645414102E-2</v>
      </c>
      <c r="J99" s="22"/>
      <c r="K99" s="21">
        <v>3.13437669989272E-2</v>
      </c>
      <c r="L99" s="21">
        <v>2.0055563255272999E-2</v>
      </c>
      <c r="M99" s="21">
        <v>4.8669942432882397E-2</v>
      </c>
      <c r="N99" s="22"/>
    </row>
    <row r="100" spans="1:14" x14ac:dyDescent="0.25">
      <c r="A100" s="20" t="s">
        <v>491</v>
      </c>
      <c r="B100" s="20" t="s">
        <v>533</v>
      </c>
      <c r="C100" s="21">
        <v>6.4985993691997701E-2</v>
      </c>
      <c r="D100" s="21">
        <v>5.2649339899625301E-2</v>
      </c>
      <c r="E100" s="21">
        <v>7.9969325645726397E-2</v>
      </c>
      <c r="F100" s="22"/>
      <c r="G100" s="21">
        <v>3.0221740465954602E-2</v>
      </c>
      <c r="H100" s="21">
        <v>1.7054193096545101E-2</v>
      </c>
      <c r="I100" s="21">
        <v>5.3007693195362499E-2</v>
      </c>
      <c r="J100" s="22"/>
      <c r="K100" s="21">
        <v>8.5142215076728506E-2</v>
      </c>
      <c r="L100" s="21">
        <v>6.74808373569213E-2</v>
      </c>
      <c r="M100" s="21">
        <v>0.10689613087693101</v>
      </c>
      <c r="N100" s="22"/>
    </row>
    <row r="101" spans="1:14" x14ac:dyDescent="0.25">
      <c r="A101" s="20" t="s">
        <v>491</v>
      </c>
      <c r="B101" s="20" t="s">
        <v>519</v>
      </c>
      <c r="C101" s="21">
        <v>2.1559988163480002E-3</v>
      </c>
      <c r="D101" s="21">
        <v>5.6891854423260003E-4</v>
      </c>
      <c r="E101" s="21">
        <v>8.1344334355548005E-3</v>
      </c>
      <c r="F101" s="22"/>
      <c r="G101" s="21">
        <v>0</v>
      </c>
      <c r="H101" s="22"/>
      <c r="I101" s="22"/>
      <c r="J101" s="22"/>
      <c r="K101" s="21">
        <v>3.4060411850123E-3</v>
      </c>
      <c r="L101" s="21">
        <v>9.0273129574579996E-4</v>
      </c>
      <c r="M101" s="21">
        <v>1.27624550628395E-2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529</v>
      </c>
      <c r="C103" s="18">
        <v>8.1049645959094793E-2</v>
      </c>
      <c r="D103" s="18">
        <v>6.8569516364947194E-2</v>
      </c>
      <c r="E103" s="18">
        <v>9.5568184860285205E-2</v>
      </c>
      <c r="F103" s="19"/>
      <c r="G103" s="18">
        <v>0.12349471999172899</v>
      </c>
      <c r="H103" s="18">
        <v>9.9456243753280604E-2</v>
      </c>
      <c r="I103" s="18">
        <v>0.152360283030435</v>
      </c>
      <c r="J103" s="19"/>
      <c r="K103" s="18">
        <v>5.9087230930709403E-2</v>
      </c>
      <c r="L103" s="18">
        <v>4.5879110736348198E-2</v>
      </c>
      <c r="M103" s="18">
        <v>7.5795761292302699E-2</v>
      </c>
      <c r="N103" s="19"/>
    </row>
    <row r="104" spans="1:14" x14ac:dyDescent="0.25">
      <c r="A104" s="17" t="s">
        <v>492</v>
      </c>
      <c r="B104" s="17" t="s">
        <v>530</v>
      </c>
      <c r="C104" s="18">
        <v>0.47588436767060499</v>
      </c>
      <c r="D104" s="18">
        <v>0.45034732383069798</v>
      </c>
      <c r="E104" s="18">
        <v>0.50154814497216704</v>
      </c>
      <c r="F104" s="19"/>
      <c r="G104" s="18">
        <v>0.51437176689183095</v>
      </c>
      <c r="H104" s="18">
        <v>0.47311696494782401</v>
      </c>
      <c r="I104" s="18">
        <v>0.55543165110957105</v>
      </c>
      <c r="J104" s="19"/>
      <c r="K104" s="18">
        <v>0.455969777949079</v>
      </c>
      <c r="L104" s="18">
        <v>0.42212488164597001</v>
      </c>
      <c r="M104" s="18">
        <v>0.49022625751371501</v>
      </c>
      <c r="N104" s="19"/>
    </row>
    <row r="105" spans="1:14" x14ac:dyDescent="0.25">
      <c r="A105" s="17" t="s">
        <v>492</v>
      </c>
      <c r="B105" s="17" t="s">
        <v>531</v>
      </c>
      <c r="C105" s="18">
        <v>0.33356566738087601</v>
      </c>
      <c r="D105" s="18">
        <v>0.30814392974696098</v>
      </c>
      <c r="E105" s="18">
        <v>0.359993408497367</v>
      </c>
      <c r="F105" s="19"/>
      <c r="G105" s="18">
        <v>0.27339188046764801</v>
      </c>
      <c r="H105" s="18">
        <v>0.234800586412825</v>
      </c>
      <c r="I105" s="18">
        <v>0.31570902385263999</v>
      </c>
      <c r="J105" s="19"/>
      <c r="K105" s="18">
        <v>0.36470147553147297</v>
      </c>
      <c r="L105" s="18">
        <v>0.33281797596750201</v>
      </c>
      <c r="M105" s="18">
        <v>0.39781813735856397</v>
      </c>
      <c r="N105" s="19"/>
    </row>
    <row r="106" spans="1:14" x14ac:dyDescent="0.25">
      <c r="A106" s="17" t="s">
        <v>492</v>
      </c>
      <c r="B106" s="17" t="s">
        <v>532</v>
      </c>
      <c r="C106" s="18">
        <v>1.9215425668043198E-2</v>
      </c>
      <c r="D106" s="18">
        <v>1.3065533347291E-2</v>
      </c>
      <c r="E106" s="18">
        <v>2.81774010355243E-2</v>
      </c>
      <c r="F106" s="19"/>
      <c r="G106" s="18">
        <v>1.4690166684323399E-2</v>
      </c>
      <c r="H106" s="18">
        <v>8.6412287613468006E-3</v>
      </c>
      <c r="I106" s="18">
        <v>2.48672023255023E-2</v>
      </c>
      <c r="J106" s="19"/>
      <c r="K106" s="18">
        <v>2.1556936860483902E-2</v>
      </c>
      <c r="L106" s="18">
        <v>1.3545918517385401E-2</v>
      </c>
      <c r="M106" s="18">
        <v>3.4141675074276803E-2</v>
      </c>
      <c r="N106" s="19"/>
    </row>
    <row r="107" spans="1:14" x14ac:dyDescent="0.25">
      <c r="A107" s="17" t="s">
        <v>492</v>
      </c>
      <c r="B107" s="17" t="s">
        <v>533</v>
      </c>
      <c r="C107" s="18">
        <v>8.9366815330960206E-2</v>
      </c>
      <c r="D107" s="18">
        <v>7.5925093823748804E-2</v>
      </c>
      <c r="E107" s="18">
        <v>0.10491806019090499</v>
      </c>
      <c r="F107" s="19"/>
      <c r="G107" s="18">
        <v>7.4051465964469501E-2</v>
      </c>
      <c r="H107" s="18">
        <v>5.3176073764331401E-2</v>
      </c>
      <c r="I107" s="18">
        <v>0.102237039150331</v>
      </c>
      <c r="J107" s="19"/>
      <c r="K107" s="18">
        <v>9.7291458337424794E-2</v>
      </c>
      <c r="L107" s="18">
        <v>8.1131901645936699E-2</v>
      </c>
      <c r="M107" s="18">
        <v>0.116262374039864</v>
      </c>
      <c r="N107" s="19"/>
    </row>
    <row r="108" spans="1:14" x14ac:dyDescent="0.25">
      <c r="A108" s="17" t="s">
        <v>492</v>
      </c>
      <c r="B108" s="17" t="s">
        <v>519</v>
      </c>
      <c r="C108" s="18">
        <v>9.1807799042000003E-4</v>
      </c>
      <c r="D108" s="18">
        <v>1.622915844654E-4</v>
      </c>
      <c r="E108" s="18">
        <v>5.1753176863708001E-3</v>
      </c>
      <c r="F108" s="19"/>
      <c r="G108" s="18">
        <v>0</v>
      </c>
      <c r="H108" s="19"/>
      <c r="I108" s="19"/>
      <c r="J108" s="19"/>
      <c r="K108" s="18">
        <v>1.3931203908298E-3</v>
      </c>
      <c r="L108" s="18">
        <v>2.4550176201209998E-4</v>
      </c>
      <c r="M108" s="18">
        <v>7.8631852790981005E-3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529</v>
      </c>
      <c r="C110" s="21">
        <v>4.2918967878606898E-2</v>
      </c>
      <c r="D110" s="21">
        <v>3.1097406263926299E-2</v>
      </c>
      <c r="E110" s="21">
        <v>5.8960981252399097E-2</v>
      </c>
      <c r="F110" s="22"/>
      <c r="G110" s="21">
        <v>6.4873908394112098E-2</v>
      </c>
      <c r="H110" s="21">
        <v>3.6549624042592002E-2</v>
      </c>
      <c r="I110" s="21">
        <v>0.11258326236426799</v>
      </c>
      <c r="J110" s="24" t="s">
        <v>501</v>
      </c>
      <c r="K110" s="21">
        <v>3.6306022963529798E-2</v>
      </c>
      <c r="L110" s="21">
        <v>2.5462524173069701E-2</v>
      </c>
      <c r="M110" s="21">
        <v>5.1523204604488899E-2</v>
      </c>
      <c r="N110" s="22"/>
    </row>
    <row r="111" spans="1:14" x14ac:dyDescent="0.25">
      <c r="A111" s="20" t="s">
        <v>493</v>
      </c>
      <c r="B111" s="20" t="s">
        <v>530</v>
      </c>
      <c r="C111" s="21">
        <v>0.35747887940527401</v>
      </c>
      <c r="D111" s="21">
        <v>0.32483696970447001</v>
      </c>
      <c r="E111" s="21">
        <v>0.39149889137975302</v>
      </c>
      <c r="F111" s="22"/>
      <c r="G111" s="21">
        <v>0.43270729656205698</v>
      </c>
      <c r="H111" s="21">
        <v>0.364657516531189</v>
      </c>
      <c r="I111" s="21">
        <v>0.50339440049065898</v>
      </c>
      <c r="J111" s="22"/>
      <c r="K111" s="21">
        <v>0.33481967983445698</v>
      </c>
      <c r="L111" s="21">
        <v>0.298865964473992</v>
      </c>
      <c r="M111" s="21">
        <v>0.37279887276440898</v>
      </c>
      <c r="N111" s="22"/>
    </row>
    <row r="112" spans="1:14" x14ac:dyDescent="0.25">
      <c r="A112" s="20" t="s">
        <v>493</v>
      </c>
      <c r="B112" s="20" t="s">
        <v>531</v>
      </c>
      <c r="C112" s="21">
        <v>0.44904931647647001</v>
      </c>
      <c r="D112" s="21">
        <v>0.41465333517924602</v>
      </c>
      <c r="E112" s="21">
        <v>0.48393959178057</v>
      </c>
      <c r="F112" s="22"/>
      <c r="G112" s="21">
        <v>0.40265170942916501</v>
      </c>
      <c r="H112" s="21">
        <v>0.33975510764567501</v>
      </c>
      <c r="I112" s="21">
        <v>0.46892234535363198</v>
      </c>
      <c r="J112" s="22"/>
      <c r="K112" s="21">
        <v>0.46302452262100602</v>
      </c>
      <c r="L112" s="21">
        <v>0.42400471640187798</v>
      </c>
      <c r="M112" s="21">
        <v>0.50250249743147501</v>
      </c>
      <c r="N112" s="22"/>
    </row>
    <row r="113" spans="1:14" x14ac:dyDescent="0.25">
      <c r="A113" s="20" t="s">
        <v>493</v>
      </c>
      <c r="B113" s="20" t="s">
        <v>532</v>
      </c>
      <c r="C113" s="21">
        <v>4.2275882681329501E-2</v>
      </c>
      <c r="D113" s="21">
        <v>3.0264318533016501E-2</v>
      </c>
      <c r="E113" s="21">
        <v>5.87658054765509E-2</v>
      </c>
      <c r="F113" s="22"/>
      <c r="G113" s="21">
        <v>4.1482723272604702E-2</v>
      </c>
      <c r="H113" s="21">
        <v>2.1310934040156701E-2</v>
      </c>
      <c r="I113" s="21">
        <v>7.9202856197520793E-2</v>
      </c>
      <c r="J113" s="24" t="s">
        <v>501</v>
      </c>
      <c r="K113" s="21">
        <v>4.2514786515984199E-2</v>
      </c>
      <c r="L113" s="21">
        <v>2.8843057294910199E-2</v>
      </c>
      <c r="M113" s="21">
        <v>6.2251572281824E-2</v>
      </c>
      <c r="N113" s="22"/>
    </row>
    <row r="114" spans="1:14" x14ac:dyDescent="0.25">
      <c r="A114" s="20" t="s">
        <v>493</v>
      </c>
      <c r="B114" s="20" t="s">
        <v>533</v>
      </c>
      <c r="C114" s="21">
        <v>9.7359256717511194E-2</v>
      </c>
      <c r="D114" s="21">
        <v>7.71261265141958E-2</v>
      </c>
      <c r="E114" s="21">
        <v>0.122197489409009</v>
      </c>
      <c r="F114" s="22"/>
      <c r="G114" s="21">
        <v>4.2946177436846603E-2</v>
      </c>
      <c r="H114" s="21">
        <v>2.1790221976963502E-2</v>
      </c>
      <c r="I114" s="21">
        <v>8.2901542623808999E-2</v>
      </c>
      <c r="J114" s="24" t="s">
        <v>501</v>
      </c>
      <c r="K114" s="21">
        <v>0.113748765752557</v>
      </c>
      <c r="L114" s="21">
        <v>8.9098726834743402E-2</v>
      </c>
      <c r="M114" s="21">
        <v>0.14413934735681599</v>
      </c>
      <c r="N114" s="22"/>
    </row>
    <row r="115" spans="1:14" x14ac:dyDescent="0.25">
      <c r="A115" s="20" t="s">
        <v>493</v>
      </c>
      <c r="B115" s="20" t="s">
        <v>519</v>
      </c>
      <c r="C115" s="21">
        <v>1.09176968408085E-2</v>
      </c>
      <c r="D115" s="21">
        <v>4.504764587696E-3</v>
      </c>
      <c r="E115" s="21">
        <v>2.6219555973578602E-2</v>
      </c>
      <c r="F115" s="22"/>
      <c r="G115" s="21">
        <v>1.53381849052153E-2</v>
      </c>
      <c r="H115" s="21">
        <v>3.8806037864448002E-3</v>
      </c>
      <c r="I115" s="21">
        <v>5.8633342232280797E-2</v>
      </c>
      <c r="J115" s="24" t="s">
        <v>501</v>
      </c>
      <c r="K115" s="21">
        <v>9.5862223124654998E-3</v>
      </c>
      <c r="L115" s="21">
        <v>4.4337575836198998E-3</v>
      </c>
      <c r="M115" s="21">
        <v>2.0602450405968201E-2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529</v>
      </c>
      <c r="C117" s="18">
        <v>2.2271924148584199E-2</v>
      </c>
      <c r="D117" s="18">
        <v>1.4614625369601401E-2</v>
      </c>
      <c r="E117" s="18">
        <v>3.3803614362418702E-2</v>
      </c>
      <c r="F117" s="19"/>
      <c r="G117" s="18">
        <v>4.61351225999755E-2</v>
      </c>
      <c r="H117" s="18">
        <v>2.4165575054991801E-2</v>
      </c>
      <c r="I117" s="18">
        <v>8.63111618256691E-2</v>
      </c>
      <c r="J117" s="24" t="s">
        <v>501</v>
      </c>
      <c r="K117" s="18">
        <v>1.62634306861126E-2</v>
      </c>
      <c r="L117" s="18">
        <v>9.3223404522563003E-3</v>
      </c>
      <c r="M117" s="18">
        <v>2.8225371085672701E-2</v>
      </c>
      <c r="N117" s="19"/>
    </row>
    <row r="118" spans="1:14" x14ac:dyDescent="0.25">
      <c r="A118" s="17" t="s">
        <v>494</v>
      </c>
      <c r="B118" s="17" t="s">
        <v>530</v>
      </c>
      <c r="C118" s="18">
        <v>0.346953239721768</v>
      </c>
      <c r="D118" s="18">
        <v>0.31374850816184402</v>
      </c>
      <c r="E118" s="18">
        <v>0.381717419170158</v>
      </c>
      <c r="F118" s="19"/>
      <c r="G118" s="18">
        <v>0.45833564293816698</v>
      </c>
      <c r="H118" s="18">
        <v>0.38198752322252399</v>
      </c>
      <c r="I118" s="18">
        <v>0.53669170736282901</v>
      </c>
      <c r="J118" s="19"/>
      <c r="K118" s="18">
        <v>0.31890836372061798</v>
      </c>
      <c r="L118" s="18">
        <v>0.28209082248919098</v>
      </c>
      <c r="M118" s="18">
        <v>0.35813404777055302</v>
      </c>
      <c r="N118" s="19"/>
    </row>
    <row r="119" spans="1:14" x14ac:dyDescent="0.25">
      <c r="A119" s="17" t="s">
        <v>494</v>
      </c>
      <c r="B119" s="17" t="s">
        <v>531</v>
      </c>
      <c r="C119" s="18">
        <v>0.50135847216598495</v>
      </c>
      <c r="D119" s="18">
        <v>0.46601688941012398</v>
      </c>
      <c r="E119" s="18">
        <v>0.53668648588090095</v>
      </c>
      <c r="F119" s="19"/>
      <c r="G119" s="18">
        <v>0.40497841793424899</v>
      </c>
      <c r="H119" s="18">
        <v>0.33439905112968799</v>
      </c>
      <c r="I119" s="18">
        <v>0.47971800278764798</v>
      </c>
      <c r="J119" s="19"/>
      <c r="K119" s="18">
        <v>0.52562592009186304</v>
      </c>
      <c r="L119" s="18">
        <v>0.48567213140578902</v>
      </c>
      <c r="M119" s="18">
        <v>0.56525426524620803</v>
      </c>
      <c r="N119" s="19"/>
    </row>
    <row r="120" spans="1:14" x14ac:dyDescent="0.25">
      <c r="A120" s="17" t="s">
        <v>494</v>
      </c>
      <c r="B120" s="17" t="s">
        <v>532</v>
      </c>
      <c r="C120" s="18">
        <v>4.5251080318228797E-2</v>
      </c>
      <c r="D120" s="18">
        <v>3.2907190735604899E-2</v>
      </c>
      <c r="E120" s="18">
        <v>6.1928804864728002E-2</v>
      </c>
      <c r="F120" s="19"/>
      <c r="G120" s="18">
        <v>3.7057580586527097E-2</v>
      </c>
      <c r="H120" s="18">
        <v>1.5691626916019701E-2</v>
      </c>
      <c r="I120" s="18">
        <v>8.5003377618237105E-2</v>
      </c>
      <c r="J120" s="24" t="s">
        <v>501</v>
      </c>
      <c r="K120" s="18">
        <v>4.7314114310632399E-2</v>
      </c>
      <c r="L120" s="18">
        <v>3.4194779043307602E-2</v>
      </c>
      <c r="M120" s="18">
        <v>6.5127456782898302E-2</v>
      </c>
      <c r="N120" s="19"/>
    </row>
    <row r="121" spans="1:14" x14ac:dyDescent="0.25">
      <c r="A121" s="17" t="s">
        <v>494</v>
      </c>
      <c r="B121" s="17" t="s">
        <v>533</v>
      </c>
      <c r="C121" s="18">
        <v>8.3274721584052205E-2</v>
      </c>
      <c r="D121" s="18">
        <v>6.8784494406971597E-2</v>
      </c>
      <c r="E121" s="18">
        <v>0.100488077605005</v>
      </c>
      <c r="F121" s="19"/>
      <c r="G121" s="18">
        <v>5.3493235941080297E-2</v>
      </c>
      <c r="H121" s="18">
        <v>2.9374886186781E-2</v>
      </c>
      <c r="I121" s="18">
        <v>9.5466357479267003E-2</v>
      </c>
      <c r="J121" s="24" t="s">
        <v>501</v>
      </c>
      <c r="K121" s="18">
        <v>9.0773375301951204E-2</v>
      </c>
      <c r="L121" s="18">
        <v>7.3917895951934001E-2</v>
      </c>
      <c r="M121" s="18">
        <v>0.111011669806013</v>
      </c>
      <c r="N121" s="19"/>
    </row>
    <row r="122" spans="1:14" x14ac:dyDescent="0.25">
      <c r="A122" s="17" t="s">
        <v>494</v>
      </c>
      <c r="B122" s="17" t="s">
        <v>519</v>
      </c>
      <c r="C122" s="18">
        <v>8.9056206138160001E-4</v>
      </c>
      <c r="D122" s="18">
        <v>3.7738231026170001E-4</v>
      </c>
      <c r="E122" s="18">
        <v>2.1001183187531001E-3</v>
      </c>
      <c r="F122" s="19"/>
      <c r="G122" s="18">
        <v>0</v>
      </c>
      <c r="H122" s="19"/>
      <c r="I122" s="19"/>
      <c r="J122" s="19"/>
      <c r="K122" s="18">
        <v>1.1147958888224E-3</v>
      </c>
      <c r="L122" s="18">
        <v>4.7211513216130003E-4</v>
      </c>
      <c r="M122" s="18">
        <v>2.6300429003976002E-3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SEG_OSCURO_1_NSE'!A1" display="◄ ANTERIOR"/>
    <hyperlink ref="A2" location="'Índice'!A1" display="ÍNDICE"/>
    <hyperlink ref="A3" location="'PED_SEX'!A1" display="SIGUIENTE ►"/>
  </hyperlinks>
  <pageMargins left="0.75" right="0.75" top="1" bottom="1" header="0.5" footer="0.5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1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534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0.52787127551505098</v>
      </c>
      <c r="C5" s="18">
        <v>0.52102228941864803</v>
      </c>
      <c r="D5" s="18">
        <v>0.53470978583608397</v>
      </c>
      <c r="E5" s="19"/>
      <c r="F5" s="18">
        <v>0.52412004288842795</v>
      </c>
      <c r="G5" s="18">
        <v>0.51573057515923504</v>
      </c>
      <c r="H5" s="18">
        <v>0.53249591983126099</v>
      </c>
      <c r="I5" s="19"/>
      <c r="J5" s="18">
        <v>0.53184595069401197</v>
      </c>
      <c r="K5" s="18">
        <v>0.522541142546319</v>
      </c>
      <c r="L5" s="18">
        <v>0.541128663947267</v>
      </c>
      <c r="M5" s="19"/>
    </row>
    <row r="6" spans="1:13" x14ac:dyDescent="0.25">
      <c r="A6" s="20" t="s">
        <v>479</v>
      </c>
      <c r="B6" s="21">
        <v>0.56918505520960105</v>
      </c>
      <c r="C6" s="21">
        <v>0.53120822765700204</v>
      </c>
      <c r="D6" s="21">
        <v>0.60636512388891695</v>
      </c>
      <c r="E6" s="22"/>
      <c r="F6" s="21">
        <v>0.57463933006484103</v>
      </c>
      <c r="G6" s="21">
        <v>0.52456923037403402</v>
      </c>
      <c r="H6" s="21">
        <v>0.62322376552681202</v>
      </c>
      <c r="I6" s="22"/>
      <c r="J6" s="21">
        <v>0.56357841930254005</v>
      </c>
      <c r="K6" s="21">
        <v>0.51958649436140703</v>
      </c>
      <c r="L6" s="21">
        <v>0.60659207484646105</v>
      </c>
      <c r="M6" s="22"/>
    </row>
    <row r="7" spans="1:13" x14ac:dyDescent="0.25">
      <c r="A7" s="17" t="s">
        <v>480</v>
      </c>
      <c r="B7" s="18">
        <v>0.57674056392652895</v>
      </c>
      <c r="C7" s="18">
        <v>0.53466093604189502</v>
      </c>
      <c r="D7" s="18">
        <v>0.61773558861923805</v>
      </c>
      <c r="E7" s="19"/>
      <c r="F7" s="18">
        <v>0.58853165590952405</v>
      </c>
      <c r="G7" s="18">
        <v>0.53385962871312898</v>
      </c>
      <c r="H7" s="18">
        <v>0.64110218104892203</v>
      </c>
      <c r="I7" s="19"/>
      <c r="J7" s="18">
        <v>0.56456657807646904</v>
      </c>
      <c r="K7" s="18">
        <v>0.51336495452567299</v>
      </c>
      <c r="L7" s="18">
        <v>0.61442716103224604</v>
      </c>
      <c r="M7" s="19"/>
    </row>
    <row r="8" spans="1:13" x14ac:dyDescent="0.25">
      <c r="A8" s="20" t="s">
        <v>481</v>
      </c>
      <c r="B8" s="21">
        <v>0.47596676956654699</v>
      </c>
      <c r="C8" s="21">
        <v>0.43494021090542201</v>
      </c>
      <c r="D8" s="21">
        <v>0.51732028035011601</v>
      </c>
      <c r="E8" s="22"/>
      <c r="F8" s="21">
        <v>0.45028019855496298</v>
      </c>
      <c r="G8" s="21">
        <v>0.39941029357287999</v>
      </c>
      <c r="H8" s="21">
        <v>0.50221136939351696</v>
      </c>
      <c r="I8" s="22"/>
      <c r="J8" s="21">
        <v>0.50256387256659196</v>
      </c>
      <c r="K8" s="21">
        <v>0.44836682198711098</v>
      </c>
      <c r="L8" s="21">
        <v>0.556700741144742</v>
      </c>
      <c r="M8" s="22"/>
    </row>
    <row r="9" spans="1:13" x14ac:dyDescent="0.25">
      <c r="A9" s="17" t="s">
        <v>482</v>
      </c>
      <c r="B9" s="18">
        <v>0.55065376484002804</v>
      </c>
      <c r="C9" s="18">
        <v>0.50778611040385402</v>
      </c>
      <c r="D9" s="18">
        <v>0.59278200966392602</v>
      </c>
      <c r="E9" s="19"/>
      <c r="F9" s="18">
        <v>0.50727396721015905</v>
      </c>
      <c r="G9" s="18">
        <v>0.45402368935992699</v>
      </c>
      <c r="H9" s="18">
        <v>0.56035971204984303</v>
      </c>
      <c r="I9" s="19"/>
      <c r="J9" s="18">
        <v>0.59449581728060996</v>
      </c>
      <c r="K9" s="18">
        <v>0.53770502303961398</v>
      </c>
      <c r="L9" s="18">
        <v>0.64886593554736705</v>
      </c>
      <c r="M9" s="19"/>
    </row>
    <row r="10" spans="1:13" x14ac:dyDescent="0.25">
      <c r="A10" s="20" t="s">
        <v>483</v>
      </c>
      <c r="B10" s="21">
        <v>0.43445916252036099</v>
      </c>
      <c r="C10" s="21">
        <v>0.40782057383896197</v>
      </c>
      <c r="D10" s="21">
        <v>0.46148178348332802</v>
      </c>
      <c r="E10" s="22"/>
      <c r="F10" s="21">
        <v>0.41924229228691601</v>
      </c>
      <c r="G10" s="21">
        <v>0.38486883686909201</v>
      </c>
      <c r="H10" s="21">
        <v>0.45441782795234797</v>
      </c>
      <c r="I10" s="22"/>
      <c r="J10" s="21">
        <v>0.45130499195671098</v>
      </c>
      <c r="K10" s="21">
        <v>0.411055128825914</v>
      </c>
      <c r="L10" s="21">
        <v>0.49220225395108702</v>
      </c>
      <c r="M10" s="22"/>
    </row>
    <row r="11" spans="1:13" x14ac:dyDescent="0.25">
      <c r="A11" s="17" t="s">
        <v>484</v>
      </c>
      <c r="B11" s="18">
        <v>0.50999161602786103</v>
      </c>
      <c r="C11" s="18">
        <v>0.48802925069118902</v>
      </c>
      <c r="D11" s="18">
        <v>0.53191547829435604</v>
      </c>
      <c r="E11" s="19"/>
      <c r="F11" s="18">
        <v>0.505646818574507</v>
      </c>
      <c r="G11" s="18">
        <v>0.479385722353667</v>
      </c>
      <c r="H11" s="18">
        <v>0.53187679333688098</v>
      </c>
      <c r="I11" s="19"/>
      <c r="J11" s="18">
        <v>0.51469516782248004</v>
      </c>
      <c r="K11" s="18">
        <v>0.48356717581852798</v>
      </c>
      <c r="L11" s="18">
        <v>0.54570956611082799</v>
      </c>
      <c r="M11" s="19"/>
    </row>
    <row r="12" spans="1:13" x14ac:dyDescent="0.25">
      <c r="A12" s="20" t="s">
        <v>485</v>
      </c>
      <c r="B12" s="21">
        <v>0.58328609993840497</v>
      </c>
      <c r="C12" s="21">
        <v>0.57222102828058896</v>
      </c>
      <c r="D12" s="21">
        <v>0.59426789737751495</v>
      </c>
      <c r="E12" s="22"/>
      <c r="F12" s="21">
        <v>0.58600005962045099</v>
      </c>
      <c r="G12" s="21">
        <v>0.57245616514347397</v>
      </c>
      <c r="H12" s="21">
        <v>0.59941513874994501</v>
      </c>
      <c r="I12" s="22"/>
      <c r="J12" s="21">
        <v>0.58047575670740004</v>
      </c>
      <c r="K12" s="21">
        <v>0.56551314370419203</v>
      </c>
      <c r="L12" s="21">
        <v>0.59529185033048004</v>
      </c>
      <c r="M12" s="22"/>
    </row>
    <row r="13" spans="1:13" x14ac:dyDescent="0.25">
      <c r="A13" s="17" t="s">
        <v>486</v>
      </c>
      <c r="B13" s="18">
        <v>0.49769235233977099</v>
      </c>
      <c r="C13" s="18">
        <v>0.475366934423058</v>
      </c>
      <c r="D13" s="18">
        <v>0.52002697574772905</v>
      </c>
      <c r="E13" s="19"/>
      <c r="F13" s="18">
        <v>0.48723054799419802</v>
      </c>
      <c r="G13" s="18">
        <v>0.45754941094731899</v>
      </c>
      <c r="H13" s="18">
        <v>0.51700201386479805</v>
      </c>
      <c r="I13" s="19"/>
      <c r="J13" s="18">
        <v>0.50867247194853604</v>
      </c>
      <c r="K13" s="18">
        <v>0.47583159436742101</v>
      </c>
      <c r="L13" s="18">
        <v>0.54143866951986697</v>
      </c>
      <c r="M13" s="19"/>
    </row>
    <row r="14" spans="1:13" x14ac:dyDescent="0.25">
      <c r="A14" s="20" t="s">
        <v>487</v>
      </c>
      <c r="B14" s="21">
        <v>0.43538119706176698</v>
      </c>
      <c r="C14" s="21">
        <v>0.41143793063892098</v>
      </c>
      <c r="D14" s="21">
        <v>0.45962969696802702</v>
      </c>
      <c r="E14" s="22"/>
      <c r="F14" s="21">
        <v>0.43239684106287501</v>
      </c>
      <c r="G14" s="21">
        <v>0.40268395192961098</v>
      </c>
      <c r="H14" s="21">
        <v>0.46260418556904898</v>
      </c>
      <c r="I14" s="22"/>
      <c r="J14" s="21">
        <v>0.43869707251708401</v>
      </c>
      <c r="K14" s="21">
        <v>0.40718411864218501</v>
      </c>
      <c r="L14" s="21">
        <v>0.47071236405552902</v>
      </c>
      <c r="M14" s="22"/>
    </row>
    <row r="15" spans="1:13" x14ac:dyDescent="0.25">
      <c r="A15" s="17" t="s">
        <v>488</v>
      </c>
      <c r="B15" s="18">
        <v>0.44257291480551503</v>
      </c>
      <c r="C15" s="18">
        <v>0.40927850252384101</v>
      </c>
      <c r="D15" s="18">
        <v>0.47639153197827799</v>
      </c>
      <c r="E15" s="19"/>
      <c r="F15" s="18">
        <v>0.43613162063059202</v>
      </c>
      <c r="G15" s="18">
        <v>0.39541037804210699</v>
      </c>
      <c r="H15" s="18">
        <v>0.47773279124232598</v>
      </c>
      <c r="I15" s="19"/>
      <c r="J15" s="18">
        <v>0.450173271031935</v>
      </c>
      <c r="K15" s="18">
        <v>0.40503496163982999</v>
      </c>
      <c r="L15" s="18">
        <v>0.49614707287050103</v>
      </c>
      <c r="M15" s="19"/>
    </row>
    <row r="16" spans="1:13" x14ac:dyDescent="0.25">
      <c r="A16" s="20" t="s">
        <v>489</v>
      </c>
      <c r="B16" s="21">
        <v>0.56163789119683605</v>
      </c>
      <c r="C16" s="21">
        <v>0.54076164022485895</v>
      </c>
      <c r="D16" s="21">
        <v>0.58229818020811197</v>
      </c>
      <c r="E16" s="22"/>
      <c r="F16" s="21">
        <v>0.54892977143474497</v>
      </c>
      <c r="G16" s="21">
        <v>0.52351653837736001</v>
      </c>
      <c r="H16" s="21">
        <v>0.57409029484345497</v>
      </c>
      <c r="I16" s="22"/>
      <c r="J16" s="21">
        <v>0.57560526093263897</v>
      </c>
      <c r="K16" s="21">
        <v>0.54701098198714604</v>
      </c>
      <c r="L16" s="21">
        <v>0.60370223134673395</v>
      </c>
      <c r="M16" s="22"/>
    </row>
    <row r="17" spans="1:13" x14ac:dyDescent="0.25">
      <c r="A17" s="17" t="s">
        <v>490</v>
      </c>
      <c r="B17" s="18">
        <v>0.39956418751481099</v>
      </c>
      <c r="C17" s="18">
        <v>0.375589346813686</v>
      </c>
      <c r="D17" s="18">
        <v>0.42403014340725997</v>
      </c>
      <c r="E17" s="19"/>
      <c r="F17" s="18">
        <v>0.41390425343077403</v>
      </c>
      <c r="G17" s="18">
        <v>0.38385450733012699</v>
      </c>
      <c r="H17" s="18">
        <v>0.44460891978671102</v>
      </c>
      <c r="I17" s="19"/>
      <c r="J17" s="18">
        <v>0.38330277511760802</v>
      </c>
      <c r="K17" s="18">
        <v>0.34938442618721099</v>
      </c>
      <c r="L17" s="18">
        <v>0.4183963990192</v>
      </c>
      <c r="M17" s="19"/>
    </row>
    <row r="18" spans="1:13" x14ac:dyDescent="0.25">
      <c r="A18" s="20" t="s">
        <v>491</v>
      </c>
      <c r="B18" s="21">
        <v>0.37821659361482202</v>
      </c>
      <c r="C18" s="21">
        <v>0.34506087185596901</v>
      </c>
      <c r="D18" s="21">
        <v>0.412551362098456</v>
      </c>
      <c r="E18" s="22"/>
      <c r="F18" s="21">
        <v>0.37911003462931397</v>
      </c>
      <c r="G18" s="21">
        <v>0.33670426980378099</v>
      </c>
      <c r="H18" s="21">
        <v>0.42344701775000398</v>
      </c>
      <c r="I18" s="22"/>
      <c r="J18" s="21">
        <v>0.37721280608758201</v>
      </c>
      <c r="K18" s="21">
        <v>0.33677154952718502</v>
      </c>
      <c r="L18" s="21">
        <v>0.41943917410625797</v>
      </c>
      <c r="M18" s="22"/>
    </row>
    <row r="19" spans="1:13" x14ac:dyDescent="0.25">
      <c r="A19" s="17" t="s">
        <v>492</v>
      </c>
      <c r="B19" s="18">
        <v>0.36716164382066702</v>
      </c>
      <c r="C19" s="18">
        <v>0.33913746213484203</v>
      </c>
      <c r="D19" s="18">
        <v>0.39611353779353697</v>
      </c>
      <c r="E19" s="19"/>
      <c r="F19" s="18">
        <v>0.34559620485186998</v>
      </c>
      <c r="G19" s="18">
        <v>0.31263314082544602</v>
      </c>
      <c r="H19" s="18">
        <v>0.38011283280293701</v>
      </c>
      <c r="I19" s="19"/>
      <c r="J19" s="18">
        <v>0.39017320665160199</v>
      </c>
      <c r="K19" s="18">
        <v>0.35099393957138397</v>
      </c>
      <c r="L19" s="18">
        <v>0.43082270569419101</v>
      </c>
      <c r="M19" s="19"/>
    </row>
    <row r="20" spans="1:13" x14ac:dyDescent="0.25">
      <c r="A20" s="20" t="s">
        <v>493</v>
      </c>
      <c r="B20" s="21">
        <v>0.23599260366788799</v>
      </c>
      <c r="C20" s="21">
        <v>0.20507612828751901</v>
      </c>
      <c r="D20" s="21">
        <v>0.269986921940851</v>
      </c>
      <c r="E20" s="22"/>
      <c r="F20" s="21">
        <v>0.23668405387859101</v>
      </c>
      <c r="G20" s="21">
        <v>0.200049600524142</v>
      </c>
      <c r="H20" s="21">
        <v>0.27769835316046698</v>
      </c>
      <c r="I20" s="22"/>
      <c r="J20" s="21">
        <v>0.235240917155388</v>
      </c>
      <c r="K20" s="21">
        <v>0.19320297323670199</v>
      </c>
      <c r="L20" s="21">
        <v>0.28321480419261302</v>
      </c>
      <c r="M20" s="22"/>
    </row>
    <row r="21" spans="1:13" x14ac:dyDescent="0.25">
      <c r="A21" s="17" t="s">
        <v>494</v>
      </c>
      <c r="B21" s="18">
        <v>0.17249108989004699</v>
      </c>
      <c r="C21" s="18">
        <v>0.14250937600396801</v>
      </c>
      <c r="D21" s="18">
        <v>0.20725591238136501</v>
      </c>
      <c r="E21" s="19"/>
      <c r="F21" s="18">
        <v>0.15191060392129899</v>
      </c>
      <c r="G21" s="18">
        <v>0.118031290341062</v>
      </c>
      <c r="H21" s="18">
        <v>0.193382286863617</v>
      </c>
      <c r="I21" s="19"/>
      <c r="J21" s="18">
        <v>0.19383983744594599</v>
      </c>
      <c r="K21" s="18">
        <v>0.15401040831884699</v>
      </c>
      <c r="L21" s="18">
        <v>0.24103499751103599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INSEG_OSCURO_1_VDC'!A1" display="◄ ANTERIOR"/>
    <hyperlink ref="A2" location="'Índice'!A1" display="ÍNDICE"/>
    <hyperlink ref="A3" location="'PED_ET'!A1" display="SIGUIENTE ►"/>
  </hyperlinks>
  <pageMargins left="0.75" right="0.75" top="1" bottom="1" header="0.5" footer="0.5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534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0.52787127551505098</v>
      </c>
      <c r="C5" s="18">
        <v>0.52102228941864803</v>
      </c>
      <c r="D5" s="18">
        <v>0.53470978583608397</v>
      </c>
      <c r="E5" s="19"/>
      <c r="F5" s="18">
        <v>0.52533840603714299</v>
      </c>
      <c r="G5" s="18">
        <v>0.51234592537872403</v>
      </c>
      <c r="H5" s="18">
        <v>0.53829667103116796</v>
      </c>
      <c r="I5" s="19"/>
      <c r="J5" s="18">
        <v>0.555437850878857</v>
      </c>
      <c r="K5" s="18">
        <v>0.54667328154346195</v>
      </c>
      <c r="L5" s="18">
        <v>0.56416806253819696</v>
      </c>
      <c r="M5" s="19"/>
      <c r="N5" s="18">
        <v>0.46906210174263102</v>
      </c>
      <c r="O5" s="18">
        <v>0.45735245286159898</v>
      </c>
      <c r="P5" s="18">
        <v>0.48080591707055798</v>
      </c>
      <c r="Q5" s="19"/>
    </row>
    <row r="6" spans="1:17" x14ac:dyDescent="0.25">
      <c r="A6" s="20" t="s">
        <v>479</v>
      </c>
      <c r="B6" s="21">
        <v>0.56918505520960105</v>
      </c>
      <c r="C6" s="21">
        <v>0.53120822765700204</v>
      </c>
      <c r="D6" s="21">
        <v>0.60636512388891695</v>
      </c>
      <c r="E6" s="22"/>
      <c r="F6" s="21">
        <v>0.54100424345411202</v>
      </c>
      <c r="G6" s="21">
        <v>0.48128721492332399</v>
      </c>
      <c r="H6" s="21">
        <v>0.59956631951801498</v>
      </c>
      <c r="I6" s="22"/>
      <c r="J6" s="21">
        <v>0.60312650792074596</v>
      </c>
      <c r="K6" s="21">
        <v>0.55205704427576496</v>
      </c>
      <c r="L6" s="21">
        <v>0.65204338883132795</v>
      </c>
      <c r="M6" s="22"/>
      <c r="N6" s="21">
        <v>0.52859973552425898</v>
      </c>
      <c r="O6" s="21">
        <v>0.46993868762834801</v>
      </c>
      <c r="P6" s="21">
        <v>0.58648137358927599</v>
      </c>
      <c r="Q6" s="22"/>
    </row>
    <row r="7" spans="1:17" x14ac:dyDescent="0.25">
      <c r="A7" s="17" t="s">
        <v>480</v>
      </c>
      <c r="B7" s="18">
        <v>0.57674056392652895</v>
      </c>
      <c r="C7" s="18">
        <v>0.53466093604189502</v>
      </c>
      <c r="D7" s="18">
        <v>0.61773558861923805</v>
      </c>
      <c r="E7" s="19"/>
      <c r="F7" s="18">
        <v>0.53117276493133503</v>
      </c>
      <c r="G7" s="18">
        <v>0.460848759920988</v>
      </c>
      <c r="H7" s="18">
        <v>0.600280067922075</v>
      </c>
      <c r="I7" s="19"/>
      <c r="J7" s="18">
        <v>0.597919026368121</v>
      </c>
      <c r="K7" s="18">
        <v>0.54391930350839102</v>
      </c>
      <c r="L7" s="18">
        <v>0.64964350089789702</v>
      </c>
      <c r="M7" s="19"/>
      <c r="N7" s="18">
        <v>0.58561172595417799</v>
      </c>
      <c r="O7" s="18">
        <v>0.51788196719952095</v>
      </c>
      <c r="P7" s="18">
        <v>0.65025238904426896</v>
      </c>
      <c r="Q7" s="19"/>
    </row>
    <row r="8" spans="1:17" x14ac:dyDescent="0.25">
      <c r="A8" s="20" t="s">
        <v>481</v>
      </c>
      <c r="B8" s="21">
        <v>0.47596676956654699</v>
      </c>
      <c r="C8" s="21">
        <v>0.43494021090542201</v>
      </c>
      <c r="D8" s="21">
        <v>0.51732028035011601</v>
      </c>
      <c r="E8" s="22"/>
      <c r="F8" s="21">
        <v>0.46728799138497401</v>
      </c>
      <c r="G8" s="21">
        <v>0.39666867531383898</v>
      </c>
      <c r="H8" s="21">
        <v>0.53924280614786602</v>
      </c>
      <c r="I8" s="22"/>
      <c r="J8" s="21">
        <v>0.50378081721614598</v>
      </c>
      <c r="K8" s="21">
        <v>0.45222467793002002</v>
      </c>
      <c r="L8" s="21">
        <v>0.55525668072288703</v>
      </c>
      <c r="M8" s="22"/>
      <c r="N8" s="21">
        <v>0.40212733183982902</v>
      </c>
      <c r="O8" s="21">
        <v>0.32718116650773299</v>
      </c>
      <c r="P8" s="21">
        <v>0.48194386077715601</v>
      </c>
      <c r="Q8" s="22"/>
    </row>
    <row r="9" spans="1:17" x14ac:dyDescent="0.25">
      <c r="A9" s="17" t="s">
        <v>482</v>
      </c>
      <c r="B9" s="18">
        <v>0.55065376484002804</v>
      </c>
      <c r="C9" s="18">
        <v>0.50778611040385402</v>
      </c>
      <c r="D9" s="18">
        <v>0.59278200966392602</v>
      </c>
      <c r="E9" s="19"/>
      <c r="F9" s="18">
        <v>0.54306423212210797</v>
      </c>
      <c r="G9" s="18">
        <v>0.462569296837465</v>
      </c>
      <c r="H9" s="18">
        <v>0.62137135455392001</v>
      </c>
      <c r="I9" s="19"/>
      <c r="J9" s="18">
        <v>0.57294969734813905</v>
      </c>
      <c r="K9" s="18">
        <v>0.52463368253256504</v>
      </c>
      <c r="L9" s="18">
        <v>0.61991269024019202</v>
      </c>
      <c r="M9" s="19"/>
      <c r="N9" s="18">
        <v>0.50884384380376702</v>
      </c>
      <c r="O9" s="18">
        <v>0.432105018446305</v>
      </c>
      <c r="P9" s="18">
        <v>0.58516814967304098</v>
      </c>
      <c r="Q9" s="19"/>
    </row>
    <row r="10" spans="1:17" x14ac:dyDescent="0.25">
      <c r="A10" s="20" t="s">
        <v>483</v>
      </c>
      <c r="B10" s="21">
        <v>0.43445916252036099</v>
      </c>
      <c r="C10" s="21">
        <v>0.40782057383896197</v>
      </c>
      <c r="D10" s="21">
        <v>0.46148178348332802</v>
      </c>
      <c r="E10" s="22"/>
      <c r="F10" s="21">
        <v>0.39147761125281599</v>
      </c>
      <c r="G10" s="21">
        <v>0.34309408433710697</v>
      </c>
      <c r="H10" s="21">
        <v>0.442092347676588</v>
      </c>
      <c r="I10" s="22"/>
      <c r="J10" s="21">
        <v>0.479835300886858</v>
      </c>
      <c r="K10" s="21">
        <v>0.44529723383264802</v>
      </c>
      <c r="L10" s="21">
        <v>0.51456719534180395</v>
      </c>
      <c r="M10" s="22"/>
      <c r="N10" s="21">
        <v>0.38630232575839202</v>
      </c>
      <c r="O10" s="21">
        <v>0.33803122426022902</v>
      </c>
      <c r="P10" s="21">
        <v>0.43691691508902802</v>
      </c>
      <c r="Q10" s="22"/>
    </row>
    <row r="11" spans="1:17" x14ac:dyDescent="0.25">
      <c r="A11" s="17" t="s">
        <v>484</v>
      </c>
      <c r="B11" s="18">
        <v>0.50999161602786103</v>
      </c>
      <c r="C11" s="18">
        <v>0.48802925069118902</v>
      </c>
      <c r="D11" s="18">
        <v>0.53191547829435604</v>
      </c>
      <c r="E11" s="19"/>
      <c r="F11" s="18">
        <v>0.54362642538240002</v>
      </c>
      <c r="G11" s="18">
        <v>0.50115295627733103</v>
      </c>
      <c r="H11" s="18">
        <v>0.58547478690118404</v>
      </c>
      <c r="I11" s="19"/>
      <c r="J11" s="18">
        <v>0.51741335507437802</v>
      </c>
      <c r="K11" s="18">
        <v>0.48861148858450298</v>
      </c>
      <c r="L11" s="18">
        <v>0.54609998252091596</v>
      </c>
      <c r="M11" s="19"/>
      <c r="N11" s="18">
        <v>0.46735319301666001</v>
      </c>
      <c r="O11" s="18">
        <v>0.43293545973928499</v>
      </c>
      <c r="P11" s="18">
        <v>0.50208446351177505</v>
      </c>
      <c r="Q11" s="19"/>
    </row>
    <row r="12" spans="1:17" x14ac:dyDescent="0.25">
      <c r="A12" s="20" t="s">
        <v>485</v>
      </c>
      <c r="B12" s="21">
        <v>0.58328609993840497</v>
      </c>
      <c r="C12" s="21">
        <v>0.57222102828058896</v>
      </c>
      <c r="D12" s="21">
        <v>0.59426789737751495</v>
      </c>
      <c r="E12" s="22"/>
      <c r="F12" s="21">
        <v>0.59211588721954</v>
      </c>
      <c r="G12" s="21">
        <v>0.57094429345192099</v>
      </c>
      <c r="H12" s="21">
        <v>0.61295099244398599</v>
      </c>
      <c r="I12" s="22"/>
      <c r="J12" s="21">
        <v>0.60667033781752</v>
      </c>
      <c r="K12" s="21">
        <v>0.59271950005307095</v>
      </c>
      <c r="L12" s="21">
        <v>0.62044931296880501</v>
      </c>
      <c r="M12" s="22"/>
      <c r="N12" s="21">
        <v>0.51702164023378405</v>
      </c>
      <c r="O12" s="21">
        <v>0.49741770826833498</v>
      </c>
      <c r="P12" s="21">
        <v>0.53657331787637896</v>
      </c>
      <c r="Q12" s="22"/>
    </row>
    <row r="13" spans="1:17" x14ac:dyDescent="0.25">
      <c r="A13" s="17" t="s">
        <v>486</v>
      </c>
      <c r="B13" s="18">
        <v>0.49769235233977099</v>
      </c>
      <c r="C13" s="18">
        <v>0.475366934423058</v>
      </c>
      <c r="D13" s="18">
        <v>0.52002697574772905</v>
      </c>
      <c r="E13" s="19"/>
      <c r="F13" s="18">
        <v>0.46974404144243997</v>
      </c>
      <c r="G13" s="18">
        <v>0.42037739200967</v>
      </c>
      <c r="H13" s="18">
        <v>0.51970993164944501</v>
      </c>
      <c r="I13" s="19"/>
      <c r="J13" s="18">
        <v>0.51758195209760705</v>
      </c>
      <c r="K13" s="18">
        <v>0.491301957622578</v>
      </c>
      <c r="L13" s="18">
        <v>0.54376504281967697</v>
      </c>
      <c r="M13" s="19"/>
      <c r="N13" s="18">
        <v>0.48180975781569302</v>
      </c>
      <c r="O13" s="18">
        <v>0.43960988667135897</v>
      </c>
      <c r="P13" s="18">
        <v>0.52427072764788496</v>
      </c>
      <c r="Q13" s="19"/>
    </row>
    <row r="14" spans="1:17" x14ac:dyDescent="0.25">
      <c r="A14" s="20" t="s">
        <v>487</v>
      </c>
      <c r="B14" s="21">
        <v>0.43538119706176698</v>
      </c>
      <c r="C14" s="21">
        <v>0.41143793063892098</v>
      </c>
      <c r="D14" s="21">
        <v>0.45962969696802702</v>
      </c>
      <c r="E14" s="22"/>
      <c r="F14" s="21">
        <v>0.403289984419827</v>
      </c>
      <c r="G14" s="21">
        <v>0.36182509523926099</v>
      </c>
      <c r="H14" s="21">
        <v>0.44618443326479001</v>
      </c>
      <c r="I14" s="22"/>
      <c r="J14" s="21">
        <v>0.49585813743545998</v>
      </c>
      <c r="K14" s="21">
        <v>0.46268831201245397</v>
      </c>
      <c r="L14" s="21">
        <v>0.52906446173225796</v>
      </c>
      <c r="M14" s="22"/>
      <c r="N14" s="21">
        <v>0.34821704242713097</v>
      </c>
      <c r="O14" s="21">
        <v>0.312913355397131</v>
      </c>
      <c r="P14" s="21">
        <v>0.385270363362194</v>
      </c>
      <c r="Q14" s="22"/>
    </row>
    <row r="15" spans="1:17" x14ac:dyDescent="0.25">
      <c r="A15" s="17" t="s">
        <v>488</v>
      </c>
      <c r="B15" s="18">
        <v>0.44257291480551503</v>
      </c>
      <c r="C15" s="18">
        <v>0.40927850252384101</v>
      </c>
      <c r="D15" s="18">
        <v>0.47639153197827799</v>
      </c>
      <c r="E15" s="19"/>
      <c r="F15" s="18">
        <v>0.41686487168853398</v>
      </c>
      <c r="G15" s="18">
        <v>0.36217143921039702</v>
      </c>
      <c r="H15" s="18">
        <v>0.47368389163782898</v>
      </c>
      <c r="I15" s="19"/>
      <c r="J15" s="18">
        <v>0.495348134012566</v>
      </c>
      <c r="K15" s="18">
        <v>0.45686979466800798</v>
      </c>
      <c r="L15" s="18">
        <v>0.533881656929587</v>
      </c>
      <c r="M15" s="19"/>
      <c r="N15" s="18">
        <v>0.36903540207541302</v>
      </c>
      <c r="O15" s="18">
        <v>0.31755367722431499</v>
      </c>
      <c r="P15" s="18">
        <v>0.42368177419577102</v>
      </c>
      <c r="Q15" s="19"/>
    </row>
    <row r="16" spans="1:17" x14ac:dyDescent="0.25">
      <c r="A16" s="20" t="s">
        <v>489</v>
      </c>
      <c r="B16" s="21">
        <v>0.56163789119683605</v>
      </c>
      <c r="C16" s="21">
        <v>0.54076164022485895</v>
      </c>
      <c r="D16" s="21">
        <v>0.58229818020811197</v>
      </c>
      <c r="E16" s="22"/>
      <c r="F16" s="21">
        <v>0.54885251624388798</v>
      </c>
      <c r="G16" s="21">
        <v>0.50997242005557497</v>
      </c>
      <c r="H16" s="21">
        <v>0.58714514306680599</v>
      </c>
      <c r="I16" s="22"/>
      <c r="J16" s="21">
        <v>0.59225121678186199</v>
      </c>
      <c r="K16" s="21">
        <v>0.56355287462864301</v>
      </c>
      <c r="L16" s="21">
        <v>0.62033381858468195</v>
      </c>
      <c r="M16" s="22"/>
      <c r="N16" s="21">
        <v>0.51407036306061304</v>
      </c>
      <c r="O16" s="21">
        <v>0.47714254947636198</v>
      </c>
      <c r="P16" s="21">
        <v>0.55084519348796102</v>
      </c>
      <c r="Q16" s="22"/>
    </row>
    <row r="17" spans="1:17" x14ac:dyDescent="0.25">
      <c r="A17" s="17" t="s">
        <v>490</v>
      </c>
      <c r="B17" s="18">
        <v>0.39956418751481099</v>
      </c>
      <c r="C17" s="18">
        <v>0.375589346813686</v>
      </c>
      <c r="D17" s="18">
        <v>0.42403014340725997</v>
      </c>
      <c r="E17" s="19"/>
      <c r="F17" s="18">
        <v>0.37936463354634697</v>
      </c>
      <c r="G17" s="18">
        <v>0.33878280570922997</v>
      </c>
      <c r="H17" s="18">
        <v>0.42170730649765298</v>
      </c>
      <c r="I17" s="19"/>
      <c r="J17" s="18">
        <v>0.449033141719336</v>
      </c>
      <c r="K17" s="18">
        <v>0.418096568467897</v>
      </c>
      <c r="L17" s="18">
        <v>0.48036913483224197</v>
      </c>
      <c r="M17" s="19"/>
      <c r="N17" s="18">
        <v>0.31767109977679497</v>
      </c>
      <c r="O17" s="18">
        <v>0.28196221925975701</v>
      </c>
      <c r="P17" s="18">
        <v>0.35566228213252599</v>
      </c>
      <c r="Q17" s="19"/>
    </row>
    <row r="18" spans="1:17" x14ac:dyDescent="0.25">
      <c r="A18" s="20" t="s">
        <v>491</v>
      </c>
      <c r="B18" s="21">
        <v>0.37821659361482202</v>
      </c>
      <c r="C18" s="21">
        <v>0.34506087185596901</v>
      </c>
      <c r="D18" s="21">
        <v>0.412551362098456</v>
      </c>
      <c r="E18" s="22"/>
      <c r="F18" s="21">
        <v>0.32689313483091098</v>
      </c>
      <c r="G18" s="21">
        <v>0.25394742068658299</v>
      </c>
      <c r="H18" s="21">
        <v>0.40929689141344999</v>
      </c>
      <c r="I18" s="22"/>
      <c r="J18" s="21">
        <v>0.41324087709545698</v>
      </c>
      <c r="K18" s="21">
        <v>0.37037318195711</v>
      </c>
      <c r="L18" s="21">
        <v>0.45746524075838302</v>
      </c>
      <c r="M18" s="22"/>
      <c r="N18" s="21">
        <v>0.36388343091716902</v>
      </c>
      <c r="O18" s="21">
        <v>0.310238255666413</v>
      </c>
      <c r="P18" s="21">
        <v>0.42114109306747999</v>
      </c>
      <c r="Q18" s="22"/>
    </row>
    <row r="19" spans="1:17" x14ac:dyDescent="0.25">
      <c r="A19" s="17" t="s">
        <v>492</v>
      </c>
      <c r="B19" s="18">
        <v>0.36716164382066702</v>
      </c>
      <c r="C19" s="18">
        <v>0.33913746213484203</v>
      </c>
      <c r="D19" s="18">
        <v>0.39611353779353697</v>
      </c>
      <c r="E19" s="19"/>
      <c r="F19" s="18">
        <v>0.35845032902656898</v>
      </c>
      <c r="G19" s="18">
        <v>0.30749945909430298</v>
      </c>
      <c r="H19" s="18">
        <v>0.41281089079352501</v>
      </c>
      <c r="I19" s="19"/>
      <c r="J19" s="18">
        <v>0.37826099222876403</v>
      </c>
      <c r="K19" s="18">
        <v>0.34234821677886101</v>
      </c>
      <c r="L19" s="18">
        <v>0.41556056471326802</v>
      </c>
      <c r="M19" s="19"/>
      <c r="N19" s="18">
        <v>0.35008137993382199</v>
      </c>
      <c r="O19" s="18">
        <v>0.30185732639308399</v>
      </c>
      <c r="P19" s="18">
        <v>0.40157809281589402</v>
      </c>
      <c r="Q19" s="19"/>
    </row>
    <row r="20" spans="1:17" x14ac:dyDescent="0.25">
      <c r="A20" s="20" t="s">
        <v>493</v>
      </c>
      <c r="B20" s="21">
        <v>0.23599260366788799</v>
      </c>
      <c r="C20" s="21">
        <v>0.20507612828751901</v>
      </c>
      <c r="D20" s="21">
        <v>0.269986921940851</v>
      </c>
      <c r="E20" s="22"/>
      <c r="F20" s="21">
        <v>0.25606070676345299</v>
      </c>
      <c r="G20" s="21">
        <v>0.189220299469741</v>
      </c>
      <c r="H20" s="21">
        <v>0.33670663702190101</v>
      </c>
      <c r="I20" s="22"/>
      <c r="J20" s="21">
        <v>0.24792973753561101</v>
      </c>
      <c r="K20" s="21">
        <v>0.21132172515057901</v>
      </c>
      <c r="L20" s="21">
        <v>0.28855919091864102</v>
      </c>
      <c r="M20" s="22"/>
      <c r="N20" s="21">
        <v>0.182363374986764</v>
      </c>
      <c r="O20" s="21">
        <v>0.13806265550055599</v>
      </c>
      <c r="P20" s="21">
        <v>0.23697095271218699</v>
      </c>
      <c r="Q20" s="22"/>
    </row>
    <row r="21" spans="1:17" x14ac:dyDescent="0.25">
      <c r="A21" s="17" t="s">
        <v>494</v>
      </c>
      <c r="B21" s="18">
        <v>0.17249108989004699</v>
      </c>
      <c r="C21" s="18">
        <v>0.14250937600396801</v>
      </c>
      <c r="D21" s="18">
        <v>0.20725591238136501</v>
      </c>
      <c r="E21" s="19"/>
      <c r="F21" s="18">
        <v>0.145056924443761</v>
      </c>
      <c r="G21" s="18">
        <v>9.9029035689736797E-2</v>
      </c>
      <c r="H21" s="18">
        <v>0.207549965546836</v>
      </c>
      <c r="I21" s="19"/>
      <c r="J21" s="18">
        <v>0.20634149847251099</v>
      </c>
      <c r="K21" s="18">
        <v>0.16611013169876401</v>
      </c>
      <c r="L21" s="18">
        <v>0.25335633766020799</v>
      </c>
      <c r="M21" s="19"/>
      <c r="N21" s="18">
        <v>0.129256802186725</v>
      </c>
      <c r="O21" s="18">
        <v>9.4206675604283002E-2</v>
      </c>
      <c r="P21" s="18">
        <v>0.17483051271489899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ED_SEX'!A1" display="◄ ANTERIOR"/>
    <hyperlink ref="A2" location="'Índice'!A1" display="ÍNDICE"/>
    <hyperlink ref="A3" location="'PED_NSE'!A1" display="SIGUIENTE ►"/>
  </hyperlinks>
  <pageMargins left="0.75" right="0.75" top="1" bottom="1" header="0.5" footer="0.5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534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0.52787127551505098</v>
      </c>
      <c r="C5" s="18">
        <v>0.52102228941864803</v>
      </c>
      <c r="D5" s="18">
        <v>0.53470978583608397</v>
      </c>
      <c r="E5" s="19"/>
      <c r="F5" s="18">
        <v>0.516240641631592</v>
      </c>
      <c r="G5" s="18">
        <v>0.50649325997960704</v>
      </c>
      <c r="H5" s="18">
        <v>0.52597568151741703</v>
      </c>
      <c r="I5" s="19"/>
      <c r="J5" s="18">
        <v>0.54417607935457002</v>
      </c>
      <c r="K5" s="18">
        <v>0.533813890751766</v>
      </c>
      <c r="L5" s="18">
        <v>0.55450016281358205</v>
      </c>
      <c r="M5" s="19"/>
      <c r="N5" s="18">
        <v>0.51864203675050102</v>
      </c>
      <c r="O5" s="18">
        <v>0.50448661446091903</v>
      </c>
      <c r="P5" s="18">
        <v>0.53276759723890199</v>
      </c>
      <c r="Q5" s="19"/>
    </row>
    <row r="6" spans="1:17" x14ac:dyDescent="0.25">
      <c r="A6" s="20" t="s">
        <v>479</v>
      </c>
      <c r="B6" s="21">
        <v>0.56918505520960105</v>
      </c>
      <c r="C6" s="21">
        <v>0.53120822765700204</v>
      </c>
      <c r="D6" s="21">
        <v>0.60636512388891695</v>
      </c>
      <c r="E6" s="22"/>
      <c r="F6" s="21">
        <v>0.55183457515257195</v>
      </c>
      <c r="G6" s="21">
        <v>0.50261533304257</v>
      </c>
      <c r="H6" s="21">
        <v>0.60005886320013202</v>
      </c>
      <c r="I6" s="22"/>
      <c r="J6" s="21">
        <v>0.59654251234846001</v>
      </c>
      <c r="K6" s="21">
        <v>0.54568747831506104</v>
      </c>
      <c r="L6" s="21">
        <v>0.64540407187155702</v>
      </c>
      <c r="M6" s="22"/>
      <c r="N6" s="21">
        <v>0.55750747660641897</v>
      </c>
      <c r="O6" s="21">
        <v>0.451654374459934</v>
      </c>
      <c r="P6" s="21">
        <v>0.65838224712008298</v>
      </c>
      <c r="Q6" s="22"/>
    </row>
    <row r="7" spans="1:17" x14ac:dyDescent="0.25">
      <c r="A7" s="17" t="s">
        <v>480</v>
      </c>
      <c r="B7" s="18">
        <v>0.57674056392652895</v>
      </c>
      <c r="C7" s="18">
        <v>0.53466093604189502</v>
      </c>
      <c r="D7" s="18">
        <v>0.61773558861923805</v>
      </c>
      <c r="E7" s="19"/>
      <c r="F7" s="18">
        <v>0.59409374415646998</v>
      </c>
      <c r="G7" s="18">
        <v>0.532520778608227</v>
      </c>
      <c r="H7" s="18">
        <v>0.65284372935867596</v>
      </c>
      <c r="I7" s="19"/>
      <c r="J7" s="18">
        <v>0.577955283374883</v>
      </c>
      <c r="K7" s="18">
        <v>0.52202845527473196</v>
      </c>
      <c r="L7" s="18">
        <v>0.63195187988271695</v>
      </c>
      <c r="M7" s="19"/>
      <c r="N7" s="18">
        <v>0.531966478128167</v>
      </c>
      <c r="O7" s="18">
        <v>0.442276625367512</v>
      </c>
      <c r="P7" s="18">
        <v>0.619637213716142</v>
      </c>
      <c r="Q7" s="19"/>
    </row>
    <row r="8" spans="1:17" x14ac:dyDescent="0.25">
      <c r="A8" s="20" t="s">
        <v>481</v>
      </c>
      <c r="B8" s="21">
        <v>0.47596676956654699</v>
      </c>
      <c r="C8" s="21">
        <v>0.43494021090542201</v>
      </c>
      <c r="D8" s="21">
        <v>0.51732028035011601</v>
      </c>
      <c r="E8" s="22"/>
      <c r="F8" s="21">
        <v>0.438347916084185</v>
      </c>
      <c r="G8" s="21">
        <v>0.37840148775864701</v>
      </c>
      <c r="H8" s="21">
        <v>0.50014982597831703</v>
      </c>
      <c r="I8" s="22"/>
      <c r="J8" s="21">
        <v>0.49542802838077599</v>
      </c>
      <c r="K8" s="21">
        <v>0.44413268048467103</v>
      </c>
      <c r="L8" s="21">
        <v>0.54681980389255402</v>
      </c>
      <c r="M8" s="22"/>
      <c r="N8" s="21">
        <v>0.49171573361992299</v>
      </c>
      <c r="O8" s="21">
        <v>0.39757736440199998</v>
      </c>
      <c r="P8" s="21">
        <v>0.586445276930738</v>
      </c>
      <c r="Q8" s="22"/>
    </row>
    <row r="9" spans="1:17" x14ac:dyDescent="0.25">
      <c r="A9" s="17" t="s">
        <v>482</v>
      </c>
      <c r="B9" s="18">
        <v>0.55065376484002804</v>
      </c>
      <c r="C9" s="18">
        <v>0.50778611040385402</v>
      </c>
      <c r="D9" s="18">
        <v>0.59278200966392602</v>
      </c>
      <c r="E9" s="19"/>
      <c r="F9" s="18">
        <v>0.51549940136421002</v>
      </c>
      <c r="G9" s="18">
        <v>0.45924645192491997</v>
      </c>
      <c r="H9" s="18">
        <v>0.57136232673357901</v>
      </c>
      <c r="I9" s="19"/>
      <c r="J9" s="18">
        <v>0.61433017062259099</v>
      </c>
      <c r="K9" s="18">
        <v>0.54555309913338201</v>
      </c>
      <c r="L9" s="18">
        <v>0.67882619542110101</v>
      </c>
      <c r="M9" s="19"/>
      <c r="N9" s="18">
        <v>0.51829902017181195</v>
      </c>
      <c r="O9" s="18">
        <v>0.43553179028905398</v>
      </c>
      <c r="P9" s="18">
        <v>0.60007409559791303</v>
      </c>
      <c r="Q9" s="19"/>
    </row>
    <row r="10" spans="1:17" x14ac:dyDescent="0.25">
      <c r="A10" s="20" t="s">
        <v>483</v>
      </c>
      <c r="B10" s="21">
        <v>0.43445916252036099</v>
      </c>
      <c r="C10" s="21">
        <v>0.40782057383896197</v>
      </c>
      <c r="D10" s="21">
        <v>0.46148178348332802</v>
      </c>
      <c r="E10" s="22"/>
      <c r="F10" s="21">
        <v>0.43090904209925301</v>
      </c>
      <c r="G10" s="21">
        <v>0.38992628250554601</v>
      </c>
      <c r="H10" s="21">
        <v>0.472860599629013</v>
      </c>
      <c r="I10" s="22"/>
      <c r="J10" s="21">
        <v>0.40891508008438499</v>
      </c>
      <c r="K10" s="21">
        <v>0.36851887933764099</v>
      </c>
      <c r="L10" s="21">
        <v>0.45057981634095701</v>
      </c>
      <c r="M10" s="22"/>
      <c r="N10" s="21">
        <v>0.52527304793613006</v>
      </c>
      <c r="O10" s="21">
        <v>0.45768047677045798</v>
      </c>
      <c r="P10" s="21">
        <v>0.59195203907221305</v>
      </c>
      <c r="Q10" s="22"/>
    </row>
    <row r="11" spans="1:17" x14ac:dyDescent="0.25">
      <c r="A11" s="17" t="s">
        <v>484</v>
      </c>
      <c r="B11" s="18">
        <v>0.50999161602786103</v>
      </c>
      <c r="C11" s="18">
        <v>0.48802925069118902</v>
      </c>
      <c r="D11" s="18">
        <v>0.53191547829435604</v>
      </c>
      <c r="E11" s="19"/>
      <c r="F11" s="18">
        <v>0.479959048435674</v>
      </c>
      <c r="G11" s="18">
        <v>0.44956852927596203</v>
      </c>
      <c r="H11" s="18">
        <v>0.51049860919801404</v>
      </c>
      <c r="I11" s="19"/>
      <c r="J11" s="18">
        <v>0.54406575769981103</v>
      </c>
      <c r="K11" s="18">
        <v>0.50980719699145904</v>
      </c>
      <c r="L11" s="18">
        <v>0.57791235207684799</v>
      </c>
      <c r="M11" s="19"/>
      <c r="N11" s="18">
        <v>0.50054137888966899</v>
      </c>
      <c r="O11" s="18">
        <v>0.45394929549837598</v>
      </c>
      <c r="P11" s="18">
        <v>0.54712406226813703</v>
      </c>
      <c r="Q11" s="19"/>
    </row>
    <row r="12" spans="1:17" x14ac:dyDescent="0.25">
      <c r="A12" s="20" t="s">
        <v>485</v>
      </c>
      <c r="B12" s="21">
        <v>0.58328609993840497</v>
      </c>
      <c r="C12" s="21">
        <v>0.57222102828058896</v>
      </c>
      <c r="D12" s="21">
        <v>0.59426789737751495</v>
      </c>
      <c r="E12" s="22"/>
      <c r="F12" s="21">
        <v>0.58470619909050503</v>
      </c>
      <c r="G12" s="21">
        <v>0.56750314824996095</v>
      </c>
      <c r="H12" s="21">
        <v>0.60170522578335905</v>
      </c>
      <c r="I12" s="22"/>
      <c r="J12" s="21">
        <v>0.60212217632008702</v>
      </c>
      <c r="K12" s="21">
        <v>0.58529470683205997</v>
      </c>
      <c r="L12" s="21">
        <v>0.618711651181855</v>
      </c>
      <c r="M12" s="22"/>
      <c r="N12" s="21">
        <v>0.54969210258199197</v>
      </c>
      <c r="O12" s="21">
        <v>0.53059143283004095</v>
      </c>
      <c r="P12" s="21">
        <v>0.56864740473573205</v>
      </c>
      <c r="Q12" s="22"/>
    </row>
    <row r="13" spans="1:17" x14ac:dyDescent="0.25">
      <c r="A13" s="17" t="s">
        <v>486</v>
      </c>
      <c r="B13" s="18">
        <v>0.49769235233977099</v>
      </c>
      <c r="C13" s="18">
        <v>0.475366934423058</v>
      </c>
      <c r="D13" s="18">
        <v>0.52002697574772905</v>
      </c>
      <c r="E13" s="19"/>
      <c r="F13" s="18">
        <v>0.47281347562096199</v>
      </c>
      <c r="G13" s="18">
        <v>0.438503454757527</v>
      </c>
      <c r="H13" s="18">
        <v>0.50738221893285795</v>
      </c>
      <c r="I13" s="19"/>
      <c r="J13" s="18">
        <v>0.52141989492809804</v>
      </c>
      <c r="K13" s="18">
        <v>0.48798259394313298</v>
      </c>
      <c r="L13" s="18">
        <v>0.55466635052916002</v>
      </c>
      <c r="M13" s="19"/>
      <c r="N13" s="18">
        <v>0.51886055933701503</v>
      </c>
      <c r="O13" s="18">
        <v>0.46068036556717101</v>
      </c>
      <c r="P13" s="18">
        <v>0.57653374830265003</v>
      </c>
      <c r="Q13" s="19"/>
    </row>
    <row r="14" spans="1:17" x14ac:dyDescent="0.25">
      <c r="A14" s="20" t="s">
        <v>487</v>
      </c>
      <c r="B14" s="21">
        <v>0.43538119706176698</v>
      </c>
      <c r="C14" s="21">
        <v>0.41143793063892098</v>
      </c>
      <c r="D14" s="21">
        <v>0.45962969696802702</v>
      </c>
      <c r="E14" s="22"/>
      <c r="F14" s="21">
        <v>0.42311237609521601</v>
      </c>
      <c r="G14" s="21">
        <v>0.394790865268764</v>
      </c>
      <c r="H14" s="21">
        <v>0.45194839380062002</v>
      </c>
      <c r="I14" s="22"/>
      <c r="J14" s="21">
        <v>0.45221195252073698</v>
      </c>
      <c r="K14" s="21">
        <v>0.41083349247147799</v>
      </c>
      <c r="L14" s="21">
        <v>0.49426173753322999</v>
      </c>
      <c r="M14" s="22"/>
      <c r="N14" s="21">
        <v>0.44186101725911597</v>
      </c>
      <c r="O14" s="21">
        <v>0.38104650296828901</v>
      </c>
      <c r="P14" s="21">
        <v>0.50447075497568095</v>
      </c>
      <c r="Q14" s="22"/>
    </row>
    <row r="15" spans="1:17" x14ac:dyDescent="0.25">
      <c r="A15" s="17" t="s">
        <v>488</v>
      </c>
      <c r="B15" s="18">
        <v>0.44257291480551503</v>
      </c>
      <c r="C15" s="18">
        <v>0.40927850252384101</v>
      </c>
      <c r="D15" s="18">
        <v>0.47639153197827799</v>
      </c>
      <c r="E15" s="19"/>
      <c r="F15" s="18">
        <v>0.43036713073892302</v>
      </c>
      <c r="G15" s="18">
        <v>0.38716186103394601</v>
      </c>
      <c r="H15" s="18">
        <v>0.47465951658918798</v>
      </c>
      <c r="I15" s="19"/>
      <c r="J15" s="18">
        <v>0.445611927378256</v>
      </c>
      <c r="K15" s="18">
        <v>0.39697873512713999</v>
      </c>
      <c r="L15" s="18">
        <v>0.49530933491182899</v>
      </c>
      <c r="M15" s="19"/>
      <c r="N15" s="18">
        <v>0.50008105985039397</v>
      </c>
      <c r="O15" s="18">
        <v>0.38857429536308102</v>
      </c>
      <c r="P15" s="18">
        <v>0.61157976189164098</v>
      </c>
      <c r="Q15" s="19"/>
    </row>
    <row r="16" spans="1:17" x14ac:dyDescent="0.25">
      <c r="A16" s="20" t="s">
        <v>489</v>
      </c>
      <c r="B16" s="21">
        <v>0.56163789119683605</v>
      </c>
      <c r="C16" s="21">
        <v>0.54076164022485895</v>
      </c>
      <c r="D16" s="21">
        <v>0.58229818020811197</v>
      </c>
      <c r="E16" s="22"/>
      <c r="F16" s="21">
        <v>0.56195725824978304</v>
      </c>
      <c r="G16" s="21">
        <v>0.53382816915159703</v>
      </c>
      <c r="H16" s="21">
        <v>0.58969360534981197</v>
      </c>
      <c r="I16" s="22"/>
      <c r="J16" s="21">
        <v>0.56646544052186698</v>
      </c>
      <c r="K16" s="21">
        <v>0.53697892571332395</v>
      </c>
      <c r="L16" s="21">
        <v>0.59548872315674595</v>
      </c>
      <c r="M16" s="22"/>
      <c r="N16" s="21">
        <v>0.547561891046904</v>
      </c>
      <c r="O16" s="21">
        <v>0.49447013077178198</v>
      </c>
      <c r="P16" s="21">
        <v>0.59959296580771604</v>
      </c>
      <c r="Q16" s="22"/>
    </row>
    <row r="17" spans="1:17" x14ac:dyDescent="0.25">
      <c r="A17" s="17" t="s">
        <v>490</v>
      </c>
      <c r="B17" s="18">
        <v>0.39956418751481099</v>
      </c>
      <c r="C17" s="18">
        <v>0.375589346813686</v>
      </c>
      <c r="D17" s="18">
        <v>0.42403014340725997</v>
      </c>
      <c r="E17" s="19"/>
      <c r="F17" s="18">
        <v>0.40786909244707897</v>
      </c>
      <c r="G17" s="18">
        <v>0.37890137721001499</v>
      </c>
      <c r="H17" s="18">
        <v>0.43749149101203999</v>
      </c>
      <c r="I17" s="19"/>
      <c r="J17" s="18">
        <v>0.41841645363097901</v>
      </c>
      <c r="K17" s="18">
        <v>0.38281452818977901</v>
      </c>
      <c r="L17" s="18">
        <v>0.45488904555008602</v>
      </c>
      <c r="M17" s="19"/>
      <c r="N17" s="18">
        <v>0.31415306170559898</v>
      </c>
      <c r="O17" s="18">
        <v>0.261194683476421</v>
      </c>
      <c r="P17" s="18">
        <v>0.37243612535477999</v>
      </c>
      <c r="Q17" s="19"/>
    </row>
    <row r="18" spans="1:17" x14ac:dyDescent="0.25">
      <c r="A18" s="20" t="s">
        <v>491</v>
      </c>
      <c r="B18" s="21">
        <v>0.37821659361482202</v>
      </c>
      <c r="C18" s="21">
        <v>0.34506087185596901</v>
      </c>
      <c r="D18" s="21">
        <v>0.412551362098456</v>
      </c>
      <c r="E18" s="22"/>
      <c r="F18" s="21">
        <v>0.35499089942168899</v>
      </c>
      <c r="G18" s="21">
        <v>0.31264478290693998</v>
      </c>
      <c r="H18" s="21">
        <v>0.39973701528396199</v>
      </c>
      <c r="I18" s="22"/>
      <c r="J18" s="21">
        <v>0.41981537381740802</v>
      </c>
      <c r="K18" s="21">
        <v>0.36609587985352399</v>
      </c>
      <c r="L18" s="21">
        <v>0.475504564534456</v>
      </c>
      <c r="M18" s="22"/>
      <c r="N18" s="21">
        <v>0.35413231529533001</v>
      </c>
      <c r="O18" s="21">
        <v>0.28150516277089499</v>
      </c>
      <c r="P18" s="21">
        <v>0.43417421552902302</v>
      </c>
      <c r="Q18" s="22"/>
    </row>
    <row r="19" spans="1:17" x14ac:dyDescent="0.25">
      <c r="A19" s="17" t="s">
        <v>492</v>
      </c>
      <c r="B19" s="18">
        <v>0.36716164382066702</v>
      </c>
      <c r="C19" s="18">
        <v>0.33913746213484203</v>
      </c>
      <c r="D19" s="18">
        <v>0.39611353779353697</v>
      </c>
      <c r="E19" s="19"/>
      <c r="F19" s="18">
        <v>0.38923412653558198</v>
      </c>
      <c r="G19" s="18">
        <v>0.349817833601129</v>
      </c>
      <c r="H19" s="18">
        <v>0.43015340228181898</v>
      </c>
      <c r="I19" s="19"/>
      <c r="J19" s="18">
        <v>0.35985941497912</v>
      </c>
      <c r="K19" s="18">
        <v>0.31922433188636301</v>
      </c>
      <c r="L19" s="18">
        <v>0.40260803039924897</v>
      </c>
      <c r="M19" s="19"/>
      <c r="N19" s="18">
        <v>0.306067414784509</v>
      </c>
      <c r="O19" s="18">
        <v>0.24442827890691399</v>
      </c>
      <c r="P19" s="18">
        <v>0.37552504060756797</v>
      </c>
      <c r="Q19" s="19"/>
    </row>
    <row r="20" spans="1:17" x14ac:dyDescent="0.25">
      <c r="A20" s="20" t="s">
        <v>493</v>
      </c>
      <c r="B20" s="21">
        <v>0.23599260366788799</v>
      </c>
      <c r="C20" s="21">
        <v>0.20507612828751901</v>
      </c>
      <c r="D20" s="21">
        <v>0.269986921940851</v>
      </c>
      <c r="E20" s="22"/>
      <c r="F20" s="21">
        <v>0.23729456912015001</v>
      </c>
      <c r="G20" s="21">
        <v>0.19445233023273301</v>
      </c>
      <c r="H20" s="21">
        <v>0.28622207512189102</v>
      </c>
      <c r="I20" s="22"/>
      <c r="J20" s="21">
        <v>0.26594884915586597</v>
      </c>
      <c r="K20" s="21">
        <v>0.217735060075118</v>
      </c>
      <c r="L20" s="21">
        <v>0.32046515517826002</v>
      </c>
      <c r="M20" s="22"/>
      <c r="N20" s="21">
        <v>0.16658330856251499</v>
      </c>
      <c r="O20" s="21">
        <v>0.113956308014136</v>
      </c>
      <c r="P20" s="21">
        <v>0.237013132125869</v>
      </c>
      <c r="Q20" s="22"/>
    </row>
    <row r="21" spans="1:17" x14ac:dyDescent="0.25">
      <c r="A21" s="17" t="s">
        <v>494</v>
      </c>
      <c r="B21" s="18">
        <v>0.17249108989004699</v>
      </c>
      <c r="C21" s="18">
        <v>0.14250937600396801</v>
      </c>
      <c r="D21" s="18">
        <v>0.20725591238136501</v>
      </c>
      <c r="E21" s="19"/>
      <c r="F21" s="18">
        <v>0.159165287190003</v>
      </c>
      <c r="G21" s="18">
        <v>0.121793299115473</v>
      </c>
      <c r="H21" s="18">
        <v>0.20532369252146701</v>
      </c>
      <c r="I21" s="19"/>
      <c r="J21" s="18">
        <v>0.17533893856288299</v>
      </c>
      <c r="K21" s="18">
        <v>0.13662439095467199</v>
      </c>
      <c r="L21" s="18">
        <v>0.22220047340032401</v>
      </c>
      <c r="M21" s="19"/>
      <c r="N21" s="18">
        <v>0.186176300932128</v>
      </c>
      <c r="O21" s="18">
        <v>0.12878251655293901</v>
      </c>
      <c r="P21" s="18">
        <v>0.261471813506647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ED_ET'!A1" display="◄ ANTERIOR"/>
    <hyperlink ref="A2" location="'Índice'!A1" display="ÍNDICE"/>
    <hyperlink ref="A3" location="'PED_VDC'!A1" display="SIGUIENTE ►"/>
  </hyperlinks>
  <pageMargins left="0.75" right="0.75" top="1" bottom="1" header="0.5" footer="0.5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4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534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0.52787127551505098</v>
      </c>
      <c r="C5" s="18">
        <v>0.52102228941864803</v>
      </c>
      <c r="D5" s="18">
        <v>0.53470978583608397</v>
      </c>
      <c r="E5" s="19"/>
      <c r="F5" s="18">
        <v>0.64054620371320703</v>
      </c>
      <c r="G5" s="18">
        <v>0.63075785884681301</v>
      </c>
      <c r="H5" s="18">
        <v>0.650218959958065</v>
      </c>
      <c r="I5" s="19"/>
      <c r="J5" s="18">
        <v>0.451828258649353</v>
      </c>
      <c r="K5" s="18">
        <v>0.44370168560169398</v>
      </c>
      <c r="L5" s="18">
        <v>0.459980602160109</v>
      </c>
      <c r="M5" s="19"/>
    </row>
    <row r="6" spans="1:13" x14ac:dyDescent="0.25">
      <c r="A6" s="20" t="s">
        <v>479</v>
      </c>
      <c r="B6" s="21">
        <v>0.56918505520960105</v>
      </c>
      <c r="C6" s="21">
        <v>0.53120822765700204</v>
      </c>
      <c r="D6" s="21">
        <v>0.60636512388891695</v>
      </c>
      <c r="E6" s="22"/>
      <c r="F6" s="21">
        <v>0.69032856512995799</v>
      </c>
      <c r="G6" s="21">
        <v>0.64409229950245594</v>
      </c>
      <c r="H6" s="21">
        <v>0.73304774741726797</v>
      </c>
      <c r="I6" s="22"/>
      <c r="J6" s="21">
        <v>0.48540020061758699</v>
      </c>
      <c r="K6" s="21">
        <v>0.439017459424273</v>
      </c>
      <c r="L6" s="21">
        <v>0.53203580250022098</v>
      </c>
      <c r="M6" s="22"/>
    </row>
    <row r="7" spans="1:13" x14ac:dyDescent="0.25">
      <c r="A7" s="17" t="s">
        <v>480</v>
      </c>
      <c r="B7" s="18">
        <v>0.57674056392652895</v>
      </c>
      <c r="C7" s="18">
        <v>0.53466093604189502</v>
      </c>
      <c r="D7" s="18">
        <v>0.61773558861923805</v>
      </c>
      <c r="E7" s="19"/>
      <c r="F7" s="18">
        <v>0.67140477486303196</v>
      </c>
      <c r="G7" s="18">
        <v>0.61684154433310601</v>
      </c>
      <c r="H7" s="18">
        <v>0.72170353961837697</v>
      </c>
      <c r="I7" s="19"/>
      <c r="J7" s="18">
        <v>0.49942766180547399</v>
      </c>
      <c r="K7" s="18">
        <v>0.44485782834965798</v>
      </c>
      <c r="L7" s="18">
        <v>0.55401113346170205</v>
      </c>
      <c r="M7" s="19"/>
    </row>
    <row r="8" spans="1:13" x14ac:dyDescent="0.25">
      <c r="A8" s="20" t="s">
        <v>481</v>
      </c>
      <c r="B8" s="21">
        <v>0.47596676956654699</v>
      </c>
      <c r="C8" s="21">
        <v>0.43494021090542201</v>
      </c>
      <c r="D8" s="21">
        <v>0.51732028035011601</v>
      </c>
      <c r="E8" s="22"/>
      <c r="F8" s="21">
        <v>0.58577811229608701</v>
      </c>
      <c r="G8" s="21">
        <v>0.53225857213677596</v>
      </c>
      <c r="H8" s="21">
        <v>0.63734630511027002</v>
      </c>
      <c r="I8" s="22"/>
      <c r="J8" s="21">
        <v>0.42127816116458899</v>
      </c>
      <c r="K8" s="21">
        <v>0.37456071010689201</v>
      </c>
      <c r="L8" s="21">
        <v>0.46944889045603</v>
      </c>
      <c r="M8" s="22"/>
    </row>
    <row r="9" spans="1:13" x14ac:dyDescent="0.25">
      <c r="A9" s="17" t="s">
        <v>482</v>
      </c>
      <c r="B9" s="18">
        <v>0.55065376484002804</v>
      </c>
      <c r="C9" s="18">
        <v>0.50778611040385402</v>
      </c>
      <c r="D9" s="18">
        <v>0.59278200966392602</v>
      </c>
      <c r="E9" s="19"/>
      <c r="F9" s="18">
        <v>0.69415173732472302</v>
      </c>
      <c r="G9" s="18">
        <v>0.62782566291150199</v>
      </c>
      <c r="H9" s="18">
        <v>0.75330228322038195</v>
      </c>
      <c r="I9" s="19"/>
      <c r="J9" s="18">
        <v>0.47593980467047697</v>
      </c>
      <c r="K9" s="18">
        <v>0.425667655025948</v>
      </c>
      <c r="L9" s="18">
        <v>0.52670431526593497</v>
      </c>
      <c r="M9" s="19"/>
    </row>
    <row r="10" spans="1:13" x14ac:dyDescent="0.25">
      <c r="A10" s="20" t="s">
        <v>483</v>
      </c>
      <c r="B10" s="21">
        <v>0.43445916252036099</v>
      </c>
      <c r="C10" s="21">
        <v>0.40782057383896197</v>
      </c>
      <c r="D10" s="21">
        <v>0.46148178348332802</v>
      </c>
      <c r="E10" s="22"/>
      <c r="F10" s="21">
        <v>0.54659654898469701</v>
      </c>
      <c r="G10" s="21">
        <v>0.50200023451047704</v>
      </c>
      <c r="H10" s="21">
        <v>0.59045732177311905</v>
      </c>
      <c r="I10" s="22"/>
      <c r="J10" s="21">
        <v>0.36951687165547797</v>
      </c>
      <c r="K10" s="21">
        <v>0.33602168064696197</v>
      </c>
      <c r="L10" s="21">
        <v>0.40431778150661701</v>
      </c>
      <c r="M10" s="22"/>
    </row>
    <row r="11" spans="1:13" x14ac:dyDescent="0.25">
      <c r="A11" s="17" t="s">
        <v>484</v>
      </c>
      <c r="B11" s="18">
        <v>0.50999161602786103</v>
      </c>
      <c r="C11" s="18">
        <v>0.48802925069118902</v>
      </c>
      <c r="D11" s="18">
        <v>0.53191547829435604</v>
      </c>
      <c r="E11" s="19"/>
      <c r="F11" s="18">
        <v>0.63077147217788698</v>
      </c>
      <c r="G11" s="18">
        <v>0.59937073591472301</v>
      </c>
      <c r="H11" s="18">
        <v>0.66110264927820805</v>
      </c>
      <c r="I11" s="19"/>
      <c r="J11" s="18">
        <v>0.41685978801958701</v>
      </c>
      <c r="K11" s="18">
        <v>0.39033061719574602</v>
      </c>
      <c r="L11" s="18">
        <v>0.44387927810505501</v>
      </c>
      <c r="M11" s="19"/>
    </row>
    <row r="12" spans="1:13" x14ac:dyDescent="0.25">
      <c r="A12" s="20" t="s">
        <v>485</v>
      </c>
      <c r="B12" s="21">
        <v>0.58328609993840497</v>
      </c>
      <c r="C12" s="21">
        <v>0.57222102828058896</v>
      </c>
      <c r="D12" s="21">
        <v>0.59426789737751495</v>
      </c>
      <c r="E12" s="22"/>
      <c r="F12" s="21">
        <v>0.67758885799402402</v>
      </c>
      <c r="G12" s="21">
        <v>0.66286421867624201</v>
      </c>
      <c r="H12" s="21">
        <v>0.69196923897232299</v>
      </c>
      <c r="I12" s="22"/>
      <c r="J12" s="21">
        <v>0.50738513002341501</v>
      </c>
      <c r="K12" s="21">
        <v>0.49349992368261902</v>
      </c>
      <c r="L12" s="21">
        <v>0.52125895245669196</v>
      </c>
      <c r="M12" s="22"/>
    </row>
    <row r="13" spans="1:13" x14ac:dyDescent="0.25">
      <c r="A13" s="17" t="s">
        <v>486</v>
      </c>
      <c r="B13" s="18">
        <v>0.49769235233977099</v>
      </c>
      <c r="C13" s="18">
        <v>0.475366934423058</v>
      </c>
      <c r="D13" s="18">
        <v>0.52002697574772905</v>
      </c>
      <c r="E13" s="19"/>
      <c r="F13" s="18">
        <v>0.60071304238462897</v>
      </c>
      <c r="G13" s="18">
        <v>0.561892763049057</v>
      </c>
      <c r="H13" s="18">
        <v>0.63830772222839405</v>
      </c>
      <c r="I13" s="19"/>
      <c r="J13" s="18">
        <v>0.438594014582256</v>
      </c>
      <c r="K13" s="18">
        <v>0.41273268461509699</v>
      </c>
      <c r="L13" s="18">
        <v>0.46479328565890299</v>
      </c>
      <c r="M13" s="19"/>
    </row>
    <row r="14" spans="1:13" x14ac:dyDescent="0.25">
      <c r="A14" s="20" t="s">
        <v>487</v>
      </c>
      <c r="B14" s="21">
        <v>0.43538119706176698</v>
      </c>
      <c r="C14" s="21">
        <v>0.41143793063892098</v>
      </c>
      <c r="D14" s="21">
        <v>0.45962969696802702</v>
      </c>
      <c r="E14" s="22"/>
      <c r="F14" s="21">
        <v>0.576000567097808</v>
      </c>
      <c r="G14" s="21">
        <v>0.53820349105636001</v>
      </c>
      <c r="H14" s="21">
        <v>0.61292892900131901</v>
      </c>
      <c r="I14" s="22"/>
      <c r="J14" s="21">
        <v>0.36714990689251398</v>
      </c>
      <c r="K14" s="21">
        <v>0.34288764101065</v>
      </c>
      <c r="L14" s="21">
        <v>0.39210452956026898</v>
      </c>
      <c r="M14" s="22"/>
    </row>
    <row r="15" spans="1:13" x14ac:dyDescent="0.25">
      <c r="A15" s="17" t="s">
        <v>488</v>
      </c>
      <c r="B15" s="18">
        <v>0.44257291480551503</v>
      </c>
      <c r="C15" s="18">
        <v>0.40927850252384101</v>
      </c>
      <c r="D15" s="18">
        <v>0.47639153197827799</v>
      </c>
      <c r="E15" s="19"/>
      <c r="F15" s="18">
        <v>0.55611674252587795</v>
      </c>
      <c r="G15" s="18">
        <v>0.50735377984426</v>
      </c>
      <c r="H15" s="18">
        <v>0.60382204908162196</v>
      </c>
      <c r="I15" s="19"/>
      <c r="J15" s="18">
        <v>0.384671364222265</v>
      </c>
      <c r="K15" s="18">
        <v>0.34738416696997099</v>
      </c>
      <c r="L15" s="18">
        <v>0.423364491609098</v>
      </c>
      <c r="M15" s="19"/>
    </row>
    <row r="16" spans="1:13" x14ac:dyDescent="0.25">
      <c r="A16" s="20" t="s">
        <v>489</v>
      </c>
      <c r="B16" s="21">
        <v>0.56163789119683605</v>
      </c>
      <c r="C16" s="21">
        <v>0.54076164022485895</v>
      </c>
      <c r="D16" s="21">
        <v>0.58229818020811197</v>
      </c>
      <c r="E16" s="22"/>
      <c r="F16" s="21">
        <v>0.66069924878332498</v>
      </c>
      <c r="G16" s="21">
        <v>0.62838695931659305</v>
      </c>
      <c r="H16" s="21">
        <v>0.691580920085622</v>
      </c>
      <c r="I16" s="22"/>
      <c r="J16" s="21">
        <v>0.51264787235075104</v>
      </c>
      <c r="K16" s="21">
        <v>0.48915236753521402</v>
      </c>
      <c r="L16" s="21">
        <v>0.53608761712292596</v>
      </c>
      <c r="M16" s="22"/>
    </row>
    <row r="17" spans="1:13" x14ac:dyDescent="0.25">
      <c r="A17" s="17" t="s">
        <v>490</v>
      </c>
      <c r="B17" s="18">
        <v>0.39956418751481099</v>
      </c>
      <c r="C17" s="18">
        <v>0.375589346813686</v>
      </c>
      <c r="D17" s="18">
        <v>0.42403014340725997</v>
      </c>
      <c r="E17" s="19"/>
      <c r="F17" s="18">
        <v>0.51270581300157703</v>
      </c>
      <c r="G17" s="18">
        <v>0.46773450785405202</v>
      </c>
      <c r="H17" s="18">
        <v>0.55747235020187302</v>
      </c>
      <c r="I17" s="19"/>
      <c r="J17" s="18">
        <v>0.34790851909117798</v>
      </c>
      <c r="K17" s="18">
        <v>0.32096459757981299</v>
      </c>
      <c r="L17" s="18">
        <v>0.37586230420966099</v>
      </c>
      <c r="M17" s="19"/>
    </row>
    <row r="18" spans="1:13" x14ac:dyDescent="0.25">
      <c r="A18" s="20" t="s">
        <v>491</v>
      </c>
      <c r="B18" s="21">
        <v>0.37821659361482202</v>
      </c>
      <c r="C18" s="21">
        <v>0.34506087185596901</v>
      </c>
      <c r="D18" s="21">
        <v>0.412551362098456</v>
      </c>
      <c r="E18" s="22"/>
      <c r="F18" s="21">
        <v>0.49006487168787699</v>
      </c>
      <c r="G18" s="21">
        <v>0.435495831288086</v>
      </c>
      <c r="H18" s="21">
        <v>0.54487171440005699</v>
      </c>
      <c r="I18" s="22"/>
      <c r="J18" s="21">
        <v>0.313367260028317</v>
      </c>
      <c r="K18" s="21">
        <v>0.27970371548233403</v>
      </c>
      <c r="L18" s="21">
        <v>0.34911862003587801</v>
      </c>
      <c r="M18" s="22"/>
    </row>
    <row r="19" spans="1:13" x14ac:dyDescent="0.25">
      <c r="A19" s="17" t="s">
        <v>492</v>
      </c>
      <c r="B19" s="18">
        <v>0.36716164382066702</v>
      </c>
      <c r="C19" s="18">
        <v>0.33913746213484203</v>
      </c>
      <c r="D19" s="18">
        <v>0.39611353779353697</v>
      </c>
      <c r="E19" s="19"/>
      <c r="F19" s="18">
        <v>0.49249739437321999</v>
      </c>
      <c r="G19" s="18">
        <v>0.44779985664285399</v>
      </c>
      <c r="H19" s="18">
        <v>0.537315195661212</v>
      </c>
      <c r="I19" s="19"/>
      <c r="J19" s="18">
        <v>0.30230898814116502</v>
      </c>
      <c r="K19" s="18">
        <v>0.27128466568728099</v>
      </c>
      <c r="L19" s="18">
        <v>0.335249017289798</v>
      </c>
      <c r="M19" s="19"/>
    </row>
    <row r="20" spans="1:13" x14ac:dyDescent="0.25">
      <c r="A20" s="20" t="s">
        <v>493</v>
      </c>
      <c r="B20" s="21">
        <v>0.23599260366788799</v>
      </c>
      <c r="C20" s="21">
        <v>0.20507612828751901</v>
      </c>
      <c r="D20" s="21">
        <v>0.269986921940851</v>
      </c>
      <c r="E20" s="22"/>
      <c r="F20" s="21">
        <v>0.41279990125920002</v>
      </c>
      <c r="G20" s="21">
        <v>0.34430460047988698</v>
      </c>
      <c r="H20" s="21">
        <v>0.48484571236312701</v>
      </c>
      <c r="I20" s="22"/>
      <c r="J20" s="21">
        <v>0.18273730476469699</v>
      </c>
      <c r="K20" s="21">
        <v>0.15364064347783499</v>
      </c>
      <c r="L20" s="21">
        <v>0.215938426012768</v>
      </c>
      <c r="M20" s="22"/>
    </row>
    <row r="21" spans="1:13" x14ac:dyDescent="0.25">
      <c r="A21" s="17" t="s">
        <v>494</v>
      </c>
      <c r="B21" s="18">
        <v>0.17249108989004699</v>
      </c>
      <c r="C21" s="18">
        <v>0.14250937600396801</v>
      </c>
      <c r="D21" s="18">
        <v>0.20725591238136501</v>
      </c>
      <c r="E21" s="19"/>
      <c r="F21" s="18">
        <v>0.31389619193667601</v>
      </c>
      <c r="G21" s="18">
        <v>0.24343875000035101</v>
      </c>
      <c r="H21" s="18">
        <v>0.39412272792290198</v>
      </c>
      <c r="I21" s="19"/>
      <c r="J21" s="18">
        <v>0.13688682531763599</v>
      </c>
      <c r="K21" s="18">
        <v>0.10806960521827701</v>
      </c>
      <c r="L21" s="18">
        <v>0.17190724986689701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ED_NSE'!A1" display="◄ ANTERIOR"/>
    <hyperlink ref="A2" location="'Índice'!A1" display="ÍNDICE"/>
    <hyperlink ref="A3" location="'P_EXPOS_DELITO_SEX'!A1" display="SIGUIENTE ►"/>
  </hyperlinks>
  <pageMargins left="0.75" right="0.75" top="1" bottom="1" header="0.5" footer="0.5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5"/>
  <dimension ref="A1:N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535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505</v>
      </c>
      <c r="C5" s="18">
        <v>0.52787127551505098</v>
      </c>
      <c r="D5" s="18">
        <v>0.52102228941864803</v>
      </c>
      <c r="E5" s="18">
        <v>0.53470978583608397</v>
      </c>
      <c r="F5" s="19"/>
      <c r="G5" s="18">
        <v>0.52412004288842795</v>
      </c>
      <c r="H5" s="18">
        <v>0.51573057515923504</v>
      </c>
      <c r="I5" s="18">
        <v>0.53249591983126099</v>
      </c>
      <c r="J5" s="19"/>
      <c r="K5" s="18">
        <v>0.53184595069401197</v>
      </c>
      <c r="L5" s="18">
        <v>0.522541142546319</v>
      </c>
      <c r="M5" s="18">
        <v>0.541128663947267</v>
      </c>
      <c r="N5" s="19"/>
    </row>
    <row r="6" spans="1:14" x14ac:dyDescent="0.25">
      <c r="A6" s="17" t="s">
        <v>478</v>
      </c>
      <c r="B6" s="17" t="s">
        <v>506</v>
      </c>
      <c r="C6" s="18">
        <v>0.43892682635893299</v>
      </c>
      <c r="D6" s="18">
        <v>0.432122167671389</v>
      </c>
      <c r="E6" s="18">
        <v>0.44575452861716103</v>
      </c>
      <c r="F6" s="19"/>
      <c r="G6" s="18">
        <v>0.43864933382627802</v>
      </c>
      <c r="H6" s="18">
        <v>0.43034792635241098</v>
      </c>
      <c r="I6" s="18">
        <v>0.446985224001262</v>
      </c>
      <c r="J6" s="19"/>
      <c r="K6" s="18">
        <v>0.43922084776248499</v>
      </c>
      <c r="L6" s="18">
        <v>0.429972801787953</v>
      </c>
      <c r="M6" s="18">
        <v>0.44851129672983597</v>
      </c>
      <c r="N6" s="19"/>
    </row>
    <row r="7" spans="1:14" x14ac:dyDescent="0.25">
      <c r="A7" s="17" t="s">
        <v>478</v>
      </c>
      <c r="B7" s="17" t="s">
        <v>519</v>
      </c>
      <c r="C7" s="18">
        <v>3.25419013645801E-2</v>
      </c>
      <c r="D7" s="18">
        <v>3.02800942179496E-2</v>
      </c>
      <c r="E7" s="18">
        <v>3.4966564838803699E-2</v>
      </c>
      <c r="F7" s="19"/>
      <c r="G7" s="18">
        <v>3.6425254885944697E-2</v>
      </c>
      <c r="H7" s="18">
        <v>3.3490767519035701E-2</v>
      </c>
      <c r="I7" s="18">
        <v>3.9606327803345102E-2</v>
      </c>
      <c r="J7" s="19"/>
      <c r="K7" s="18">
        <v>2.8427235496371901E-2</v>
      </c>
      <c r="L7" s="18">
        <v>2.5506021993592198E-2</v>
      </c>
      <c r="M7" s="18">
        <v>3.1672142769529801E-2</v>
      </c>
      <c r="N7" s="19"/>
    </row>
    <row r="8" spans="1:14" x14ac:dyDescent="0.25">
      <c r="A8" s="17" t="s">
        <v>478</v>
      </c>
      <c r="B8" s="17" t="s">
        <v>520</v>
      </c>
      <c r="C8" s="18">
        <v>6.5999676143090004E-4</v>
      </c>
      <c r="D8" s="18">
        <v>4.2359365302459999E-4</v>
      </c>
      <c r="E8" s="18">
        <v>1.0281982161706E-3</v>
      </c>
      <c r="F8" s="19"/>
      <c r="G8" s="18">
        <v>8.053683993497E-4</v>
      </c>
      <c r="H8" s="18">
        <v>4.5960644139419999E-4</v>
      </c>
      <c r="I8" s="18">
        <v>1.4108799401721E-3</v>
      </c>
      <c r="J8" s="19"/>
      <c r="K8" s="18">
        <v>5.0596604713750001E-4</v>
      </c>
      <c r="L8" s="18">
        <v>2.432491509582E-4</v>
      </c>
      <c r="M8" s="18">
        <v>1.0521270236537E-3</v>
      </c>
      <c r="N8" s="19"/>
    </row>
    <row r="9" spans="1:14" x14ac:dyDescent="0.25">
      <c r="A9" s="20" t="s">
        <v>479</v>
      </c>
      <c r="B9" s="20" t="s">
        <v>505</v>
      </c>
      <c r="C9" s="21">
        <v>0.56918505520960105</v>
      </c>
      <c r="D9" s="21">
        <v>0.53120822765700204</v>
      </c>
      <c r="E9" s="21">
        <v>0.60636512388891695</v>
      </c>
      <c r="F9" s="22"/>
      <c r="G9" s="21">
        <v>0.57463933006484103</v>
      </c>
      <c r="H9" s="21">
        <v>0.52456923037403402</v>
      </c>
      <c r="I9" s="21">
        <v>0.62322376552681202</v>
      </c>
      <c r="J9" s="22"/>
      <c r="K9" s="21">
        <v>0.56357841930254005</v>
      </c>
      <c r="L9" s="21">
        <v>0.51958649436140703</v>
      </c>
      <c r="M9" s="21">
        <v>0.60659207484646105</v>
      </c>
      <c r="N9" s="22"/>
    </row>
    <row r="10" spans="1:14" x14ac:dyDescent="0.25">
      <c r="A10" s="20" t="s">
        <v>479</v>
      </c>
      <c r="B10" s="20" t="s">
        <v>506</v>
      </c>
      <c r="C10" s="21">
        <v>0.38109689630851901</v>
      </c>
      <c r="D10" s="21">
        <v>0.34715179863474299</v>
      </c>
      <c r="E10" s="21">
        <v>0.41624493195714501</v>
      </c>
      <c r="F10" s="22"/>
      <c r="G10" s="21">
        <v>0.38166148964362501</v>
      </c>
      <c r="H10" s="21">
        <v>0.33454541881243799</v>
      </c>
      <c r="I10" s="21">
        <v>0.43111430675402002</v>
      </c>
      <c r="J10" s="22"/>
      <c r="K10" s="21">
        <v>0.38051653148469</v>
      </c>
      <c r="L10" s="21">
        <v>0.34103196909884598</v>
      </c>
      <c r="M10" s="21">
        <v>0.421647475741384</v>
      </c>
      <c r="N10" s="22"/>
    </row>
    <row r="11" spans="1:14" x14ac:dyDescent="0.25">
      <c r="A11" s="20" t="s">
        <v>479</v>
      </c>
      <c r="B11" s="20" t="s">
        <v>519</v>
      </c>
      <c r="C11" s="21">
        <v>4.8849374238451398E-2</v>
      </c>
      <c r="D11" s="21">
        <v>3.1666031582386102E-2</v>
      </c>
      <c r="E11" s="21">
        <v>7.4638414688107696E-2</v>
      </c>
      <c r="F11" s="22"/>
      <c r="G11" s="21">
        <v>4.3699180291536202E-2</v>
      </c>
      <c r="H11" s="21">
        <v>2.6069498638539999E-2</v>
      </c>
      <c r="I11" s="21">
        <v>7.2365212243973603E-2</v>
      </c>
      <c r="J11" s="22"/>
      <c r="K11" s="21">
        <v>5.4143434966501203E-2</v>
      </c>
      <c r="L11" s="21">
        <v>3.3882545354772503E-2</v>
      </c>
      <c r="M11" s="21">
        <v>8.5448260267230694E-2</v>
      </c>
      <c r="N11" s="22"/>
    </row>
    <row r="12" spans="1:14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1.7616142462697001E-3</v>
      </c>
      <c r="L12" s="21">
        <v>4.1708577601729999E-4</v>
      </c>
      <c r="M12" s="21">
        <v>7.4082766177841998E-3</v>
      </c>
      <c r="N12" s="22"/>
    </row>
    <row r="13" spans="1:14" x14ac:dyDescent="0.25">
      <c r="A13" s="17" t="s">
        <v>480</v>
      </c>
      <c r="B13" s="17" t="s">
        <v>505</v>
      </c>
      <c r="C13" s="18">
        <v>0.57674056392652895</v>
      </c>
      <c r="D13" s="18">
        <v>0.53466093604189502</v>
      </c>
      <c r="E13" s="18">
        <v>0.61773558861923805</v>
      </c>
      <c r="F13" s="19"/>
      <c r="G13" s="18">
        <v>0.58853165590952405</v>
      </c>
      <c r="H13" s="18">
        <v>0.53385962871312898</v>
      </c>
      <c r="I13" s="18">
        <v>0.64110218104892203</v>
      </c>
      <c r="J13" s="19"/>
      <c r="K13" s="18">
        <v>0.56456657807646904</v>
      </c>
      <c r="L13" s="18">
        <v>0.51336495452567299</v>
      </c>
      <c r="M13" s="18">
        <v>0.61442716103224604</v>
      </c>
      <c r="N13" s="19"/>
    </row>
    <row r="14" spans="1:14" x14ac:dyDescent="0.25">
      <c r="A14" s="17" t="s">
        <v>480</v>
      </c>
      <c r="B14" s="17" t="s">
        <v>506</v>
      </c>
      <c r="C14" s="18">
        <v>0.41972436560832799</v>
      </c>
      <c r="D14" s="18">
        <v>0.37832307653156599</v>
      </c>
      <c r="E14" s="18">
        <v>0.46228726454311703</v>
      </c>
      <c r="F14" s="19"/>
      <c r="G14" s="18">
        <v>0.40652235519837399</v>
      </c>
      <c r="H14" s="18">
        <v>0.35381919936529699</v>
      </c>
      <c r="I14" s="18">
        <v>0.46146955383668098</v>
      </c>
      <c r="J14" s="19"/>
      <c r="K14" s="18">
        <v>0.43335508684728502</v>
      </c>
      <c r="L14" s="18">
        <v>0.38332942111601997</v>
      </c>
      <c r="M14" s="18">
        <v>0.48477706884585497</v>
      </c>
      <c r="N14" s="19"/>
    </row>
    <row r="15" spans="1:14" x14ac:dyDescent="0.25">
      <c r="A15" s="17" t="s">
        <v>480</v>
      </c>
      <c r="B15" s="17" t="s">
        <v>519</v>
      </c>
      <c r="C15" s="18">
        <v>3.0816982649858001E-3</v>
      </c>
      <c r="D15" s="18">
        <v>1.1546951764960999E-3</v>
      </c>
      <c r="E15" s="18">
        <v>8.1981691788503008E-3</v>
      </c>
      <c r="F15" s="19"/>
      <c r="G15" s="18">
        <v>4.0535038672343997E-3</v>
      </c>
      <c r="H15" s="18">
        <v>1.0824274960891001E-3</v>
      </c>
      <c r="I15" s="18">
        <v>1.50567490902136E-2</v>
      </c>
      <c r="J15" s="19"/>
      <c r="K15" s="18">
        <v>2.0783350762458999E-3</v>
      </c>
      <c r="L15" s="18">
        <v>5.0926099113620001E-4</v>
      </c>
      <c r="M15" s="18">
        <v>8.4410242069342997E-3</v>
      </c>
      <c r="N15" s="19"/>
    </row>
    <row r="16" spans="1:14" x14ac:dyDescent="0.25">
      <c r="A16" s="17" t="s">
        <v>480</v>
      </c>
      <c r="B16" s="17" t="s">
        <v>520</v>
      </c>
      <c r="C16" s="18">
        <v>4.5337220015810001E-4</v>
      </c>
      <c r="D16" s="18">
        <v>6.2243901231419198E-5</v>
      </c>
      <c r="E16" s="18">
        <v>3.2941761193088998E-3</v>
      </c>
      <c r="F16" s="19"/>
      <c r="G16" s="18">
        <v>8.9248502486789999E-4</v>
      </c>
      <c r="H16" s="18">
        <v>1.240420573171E-4</v>
      </c>
      <c r="I16" s="18">
        <v>6.3910188414085002E-3</v>
      </c>
      <c r="J16" s="19"/>
      <c r="K16" s="18">
        <v>0</v>
      </c>
      <c r="L16" s="19"/>
      <c r="M16" s="19"/>
      <c r="N16" s="19"/>
    </row>
    <row r="17" spans="1:14" x14ac:dyDescent="0.25">
      <c r="A17" s="20" t="s">
        <v>481</v>
      </c>
      <c r="B17" s="20" t="s">
        <v>505</v>
      </c>
      <c r="C17" s="21">
        <v>0.47596676956654699</v>
      </c>
      <c r="D17" s="21">
        <v>0.43494021090542201</v>
      </c>
      <c r="E17" s="21">
        <v>0.51732028035011601</v>
      </c>
      <c r="F17" s="22"/>
      <c r="G17" s="21">
        <v>0.45028019855496298</v>
      </c>
      <c r="H17" s="21">
        <v>0.39941029357287999</v>
      </c>
      <c r="I17" s="21">
        <v>0.50221136939351696</v>
      </c>
      <c r="J17" s="22"/>
      <c r="K17" s="21">
        <v>0.50256387256659196</v>
      </c>
      <c r="L17" s="21">
        <v>0.44836682198711098</v>
      </c>
      <c r="M17" s="21">
        <v>0.556700741144742</v>
      </c>
      <c r="N17" s="22"/>
    </row>
    <row r="18" spans="1:14" x14ac:dyDescent="0.25">
      <c r="A18" s="20" t="s">
        <v>481</v>
      </c>
      <c r="B18" s="20" t="s">
        <v>506</v>
      </c>
      <c r="C18" s="21">
        <v>0.49928072879519297</v>
      </c>
      <c r="D18" s="21">
        <v>0.458439968538563</v>
      </c>
      <c r="E18" s="21">
        <v>0.54013108909683105</v>
      </c>
      <c r="F18" s="22"/>
      <c r="G18" s="21">
        <v>0.52855226681712197</v>
      </c>
      <c r="H18" s="21">
        <v>0.47750879433434001</v>
      </c>
      <c r="I18" s="21">
        <v>0.57900556691085703</v>
      </c>
      <c r="J18" s="22"/>
      <c r="K18" s="21">
        <v>0.46897157965310399</v>
      </c>
      <c r="L18" s="21">
        <v>0.41522837938803703</v>
      </c>
      <c r="M18" s="21">
        <v>0.52344428418186595</v>
      </c>
      <c r="N18" s="22"/>
    </row>
    <row r="19" spans="1:14" x14ac:dyDescent="0.25">
      <c r="A19" s="20" t="s">
        <v>481</v>
      </c>
      <c r="B19" s="20" t="s">
        <v>519</v>
      </c>
      <c r="C19" s="21">
        <v>2.475250163826E-2</v>
      </c>
      <c r="D19" s="21">
        <v>1.7327856710453601E-2</v>
      </c>
      <c r="E19" s="21">
        <v>3.5244360026420403E-2</v>
      </c>
      <c r="F19" s="22"/>
      <c r="G19" s="21">
        <v>2.11675346279162E-2</v>
      </c>
      <c r="H19" s="21">
        <v>1.26900002121671E-2</v>
      </c>
      <c r="I19" s="21">
        <v>3.5107091253023102E-2</v>
      </c>
      <c r="J19" s="22"/>
      <c r="K19" s="21">
        <v>2.8464547780303402E-2</v>
      </c>
      <c r="L19" s="21">
        <v>1.7244438719045501E-2</v>
      </c>
      <c r="M19" s="21">
        <v>4.6638577129515198E-2</v>
      </c>
      <c r="N19" s="22"/>
    </row>
    <row r="20" spans="1:14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</row>
    <row r="21" spans="1:14" x14ac:dyDescent="0.25">
      <c r="A21" s="17" t="s">
        <v>482</v>
      </c>
      <c r="B21" s="17" t="s">
        <v>505</v>
      </c>
      <c r="C21" s="18">
        <v>0.55065376484002804</v>
      </c>
      <c r="D21" s="18">
        <v>0.50778611040385402</v>
      </c>
      <c r="E21" s="18">
        <v>0.59278200966392602</v>
      </c>
      <c r="F21" s="19"/>
      <c r="G21" s="18">
        <v>0.50727396721015905</v>
      </c>
      <c r="H21" s="18">
        <v>0.45402368935992699</v>
      </c>
      <c r="I21" s="18">
        <v>0.56035971204984303</v>
      </c>
      <c r="J21" s="19"/>
      <c r="K21" s="18">
        <v>0.59449581728060996</v>
      </c>
      <c r="L21" s="18">
        <v>0.53770502303961398</v>
      </c>
      <c r="M21" s="18">
        <v>0.64886593554736705</v>
      </c>
      <c r="N21" s="19"/>
    </row>
    <row r="22" spans="1:14" x14ac:dyDescent="0.25">
      <c r="A22" s="17" t="s">
        <v>482</v>
      </c>
      <c r="B22" s="17" t="s">
        <v>506</v>
      </c>
      <c r="C22" s="18">
        <v>0.42982890775362398</v>
      </c>
      <c r="D22" s="18">
        <v>0.38739037994766001</v>
      </c>
      <c r="E22" s="18">
        <v>0.47332447882682099</v>
      </c>
      <c r="F22" s="19"/>
      <c r="G22" s="18">
        <v>0.47643846955107899</v>
      </c>
      <c r="H22" s="18">
        <v>0.42313975828113498</v>
      </c>
      <c r="I22" s="18">
        <v>0.53027929070566304</v>
      </c>
      <c r="J22" s="19"/>
      <c r="K22" s="18">
        <v>0.38272267480177502</v>
      </c>
      <c r="L22" s="18">
        <v>0.32924868252760697</v>
      </c>
      <c r="M22" s="18">
        <v>0.439194839279061</v>
      </c>
      <c r="N22" s="19"/>
    </row>
    <row r="23" spans="1:14" x14ac:dyDescent="0.25">
      <c r="A23" s="17" t="s">
        <v>482</v>
      </c>
      <c r="B23" s="17" t="s">
        <v>519</v>
      </c>
      <c r="C23" s="18">
        <v>1.95173274063483E-2</v>
      </c>
      <c r="D23" s="18">
        <v>1.3513090929514599E-2</v>
      </c>
      <c r="E23" s="18">
        <v>2.8113381042689501E-2</v>
      </c>
      <c r="F23" s="19"/>
      <c r="G23" s="18">
        <v>1.6287563238761901E-2</v>
      </c>
      <c r="H23" s="18">
        <v>9.1037309882354006E-3</v>
      </c>
      <c r="I23" s="18">
        <v>2.89744590342534E-2</v>
      </c>
      <c r="J23" s="19"/>
      <c r="K23" s="18">
        <v>2.2781507917613401E-2</v>
      </c>
      <c r="L23" s="18">
        <v>1.42872463733661E-2</v>
      </c>
      <c r="M23" s="18">
        <v>3.6140740449872102E-2</v>
      </c>
      <c r="N23" s="19"/>
    </row>
    <row r="24" spans="1:14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20" t="s">
        <v>483</v>
      </c>
      <c r="B25" s="20" t="s">
        <v>505</v>
      </c>
      <c r="C25" s="21">
        <v>0.43445916252036099</v>
      </c>
      <c r="D25" s="21">
        <v>0.40782057383896197</v>
      </c>
      <c r="E25" s="21">
        <v>0.46148178348332802</v>
      </c>
      <c r="F25" s="22"/>
      <c r="G25" s="21">
        <v>0.41924229228691601</v>
      </c>
      <c r="H25" s="21">
        <v>0.38486883686909201</v>
      </c>
      <c r="I25" s="21">
        <v>0.45441782795234797</v>
      </c>
      <c r="J25" s="22"/>
      <c r="K25" s="21">
        <v>0.45130499195671098</v>
      </c>
      <c r="L25" s="21">
        <v>0.411055128825914</v>
      </c>
      <c r="M25" s="21">
        <v>0.49220225395108702</v>
      </c>
      <c r="N25" s="22"/>
    </row>
    <row r="26" spans="1:14" x14ac:dyDescent="0.25">
      <c r="A26" s="20" t="s">
        <v>483</v>
      </c>
      <c r="B26" s="20" t="s">
        <v>506</v>
      </c>
      <c r="C26" s="21">
        <v>0.53868447876551195</v>
      </c>
      <c r="D26" s="21">
        <v>0.511601165462374</v>
      </c>
      <c r="E26" s="21">
        <v>0.56554133225805803</v>
      </c>
      <c r="F26" s="22"/>
      <c r="G26" s="21">
        <v>0.54856199965716301</v>
      </c>
      <c r="H26" s="21">
        <v>0.51233337629688602</v>
      </c>
      <c r="I26" s="21">
        <v>0.58428307275935798</v>
      </c>
      <c r="J26" s="22"/>
      <c r="K26" s="21">
        <v>0.52774957364757202</v>
      </c>
      <c r="L26" s="21">
        <v>0.48831939680653402</v>
      </c>
      <c r="M26" s="21">
        <v>0.56683655081143702</v>
      </c>
      <c r="N26" s="22"/>
    </row>
    <row r="27" spans="1:14" x14ac:dyDescent="0.25">
      <c r="A27" s="20" t="s">
        <v>483</v>
      </c>
      <c r="B27" s="20" t="s">
        <v>519</v>
      </c>
      <c r="C27" s="21">
        <v>2.6817884435184201E-2</v>
      </c>
      <c r="D27" s="21">
        <v>1.9907149412366099E-2</v>
      </c>
      <c r="E27" s="21">
        <v>3.60394534352848E-2</v>
      </c>
      <c r="F27" s="22"/>
      <c r="G27" s="21">
        <v>3.2122479886573699E-2</v>
      </c>
      <c r="H27" s="21">
        <v>2.2148008667531301E-2</v>
      </c>
      <c r="I27" s="21">
        <v>4.6375964400519998E-2</v>
      </c>
      <c r="J27" s="22"/>
      <c r="K27" s="21">
        <v>2.0945434395717999E-2</v>
      </c>
      <c r="L27" s="21">
        <v>1.3222950079419499E-2</v>
      </c>
      <c r="M27" s="21">
        <v>3.3027062718865498E-2</v>
      </c>
      <c r="N27" s="22"/>
    </row>
    <row r="28" spans="1:14" x14ac:dyDescent="0.25">
      <c r="A28" s="20" t="s">
        <v>483</v>
      </c>
      <c r="B28" s="20" t="s">
        <v>520</v>
      </c>
      <c r="C28" s="21">
        <v>3.8474278943431997E-5</v>
      </c>
      <c r="D28" s="21">
        <v>5.3683651655602198E-6</v>
      </c>
      <c r="E28" s="21">
        <v>2.7568318170700002E-4</v>
      </c>
      <c r="F28" s="22"/>
      <c r="G28" s="21">
        <v>7.3228169348156101E-5</v>
      </c>
      <c r="H28" s="21">
        <v>1.02176469916739E-5</v>
      </c>
      <c r="I28" s="21">
        <v>5.2461020581989998E-4</v>
      </c>
      <c r="J28" s="22"/>
      <c r="K28" s="21">
        <v>0</v>
      </c>
      <c r="L28" s="22"/>
      <c r="M28" s="22"/>
      <c r="N28" s="22"/>
    </row>
    <row r="29" spans="1:14" x14ac:dyDescent="0.25">
      <c r="A29" s="17" t="s">
        <v>484</v>
      </c>
      <c r="B29" s="17" t="s">
        <v>505</v>
      </c>
      <c r="C29" s="18">
        <v>0.50999161602786103</v>
      </c>
      <c r="D29" s="18">
        <v>0.48802925069118902</v>
      </c>
      <c r="E29" s="18">
        <v>0.53191547829435604</v>
      </c>
      <c r="F29" s="19"/>
      <c r="G29" s="18">
        <v>0.505646818574507</v>
      </c>
      <c r="H29" s="18">
        <v>0.479385722353667</v>
      </c>
      <c r="I29" s="18">
        <v>0.53187679333688098</v>
      </c>
      <c r="J29" s="19"/>
      <c r="K29" s="18">
        <v>0.51469516782248004</v>
      </c>
      <c r="L29" s="18">
        <v>0.48356717581852798</v>
      </c>
      <c r="M29" s="18">
        <v>0.54570956611082799</v>
      </c>
      <c r="N29" s="19"/>
    </row>
    <row r="30" spans="1:14" x14ac:dyDescent="0.25">
      <c r="A30" s="17" t="s">
        <v>484</v>
      </c>
      <c r="B30" s="17" t="s">
        <v>506</v>
      </c>
      <c r="C30" s="18">
        <v>0.45647834020283201</v>
      </c>
      <c r="D30" s="18">
        <v>0.43507952679309497</v>
      </c>
      <c r="E30" s="18">
        <v>0.47803901770253998</v>
      </c>
      <c r="F30" s="19"/>
      <c r="G30" s="18">
        <v>0.45232600719338001</v>
      </c>
      <c r="H30" s="18">
        <v>0.42781463468514003</v>
      </c>
      <c r="I30" s="18">
        <v>0.47707082749845198</v>
      </c>
      <c r="J30" s="19"/>
      <c r="K30" s="18">
        <v>0.46097353556881898</v>
      </c>
      <c r="L30" s="18">
        <v>0.42994876087358502</v>
      </c>
      <c r="M30" s="18">
        <v>0.49230364319443798</v>
      </c>
      <c r="N30" s="19"/>
    </row>
    <row r="31" spans="1:14" x14ac:dyDescent="0.25">
      <c r="A31" s="17" t="s">
        <v>484</v>
      </c>
      <c r="B31" s="17" t="s">
        <v>519</v>
      </c>
      <c r="C31" s="18">
        <v>3.3530043769309001E-2</v>
      </c>
      <c r="D31" s="18">
        <v>2.80334440483452E-2</v>
      </c>
      <c r="E31" s="18">
        <v>4.0059958721995803E-2</v>
      </c>
      <c r="F31" s="19"/>
      <c r="G31" s="18">
        <v>4.2027174232111997E-2</v>
      </c>
      <c r="H31" s="18">
        <v>3.3659047448950798E-2</v>
      </c>
      <c r="I31" s="18">
        <v>5.2363006125013802E-2</v>
      </c>
      <c r="J31" s="19"/>
      <c r="K31" s="18">
        <v>2.4331296608702001E-2</v>
      </c>
      <c r="L31" s="18">
        <v>1.8363654627878302E-2</v>
      </c>
      <c r="M31" s="18">
        <v>3.2174681047946102E-2</v>
      </c>
      <c r="N31" s="19"/>
    </row>
    <row r="32" spans="1:14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</row>
    <row r="33" spans="1:14" x14ac:dyDescent="0.25">
      <c r="A33" s="20" t="s">
        <v>485</v>
      </c>
      <c r="B33" s="20" t="s">
        <v>505</v>
      </c>
      <c r="C33" s="21">
        <v>0.58328609993840497</v>
      </c>
      <c r="D33" s="21">
        <v>0.57222102828058896</v>
      </c>
      <c r="E33" s="21">
        <v>0.59426789737751495</v>
      </c>
      <c r="F33" s="22"/>
      <c r="G33" s="21">
        <v>0.58600005962045099</v>
      </c>
      <c r="H33" s="21">
        <v>0.57245616514347397</v>
      </c>
      <c r="I33" s="21">
        <v>0.59941513874994501</v>
      </c>
      <c r="J33" s="22"/>
      <c r="K33" s="21">
        <v>0.58047575670740004</v>
      </c>
      <c r="L33" s="21">
        <v>0.56551314370419203</v>
      </c>
      <c r="M33" s="21">
        <v>0.59529185033048004</v>
      </c>
      <c r="N33" s="22"/>
    </row>
    <row r="34" spans="1:14" x14ac:dyDescent="0.25">
      <c r="A34" s="20" t="s">
        <v>485</v>
      </c>
      <c r="B34" s="20" t="s">
        <v>506</v>
      </c>
      <c r="C34" s="21">
        <v>0.38649032692482099</v>
      </c>
      <c r="D34" s="21">
        <v>0.37553072689507699</v>
      </c>
      <c r="E34" s="21">
        <v>0.39756614493954801</v>
      </c>
      <c r="F34" s="22"/>
      <c r="G34" s="21">
        <v>0.38113620987761399</v>
      </c>
      <c r="H34" s="21">
        <v>0.36775806576874398</v>
      </c>
      <c r="I34" s="21">
        <v>0.394697202586062</v>
      </c>
      <c r="J34" s="22"/>
      <c r="K34" s="21">
        <v>0.39203459005486002</v>
      </c>
      <c r="L34" s="21">
        <v>0.37734848360108297</v>
      </c>
      <c r="M34" s="21">
        <v>0.40691873145475499</v>
      </c>
      <c r="N34" s="22"/>
    </row>
    <row r="35" spans="1:14" x14ac:dyDescent="0.25">
      <c r="A35" s="20" t="s">
        <v>485</v>
      </c>
      <c r="B35" s="20" t="s">
        <v>519</v>
      </c>
      <c r="C35" s="21">
        <v>2.9079137494918601E-2</v>
      </c>
      <c r="D35" s="21">
        <v>2.5445384510765699E-2</v>
      </c>
      <c r="E35" s="21">
        <v>3.3214126577937597E-2</v>
      </c>
      <c r="F35" s="22"/>
      <c r="G35" s="21">
        <v>3.1517565248540297E-2</v>
      </c>
      <c r="H35" s="21">
        <v>2.6978908487849201E-2</v>
      </c>
      <c r="I35" s="21">
        <v>3.67908892893309E-2</v>
      </c>
      <c r="J35" s="22"/>
      <c r="K35" s="21">
        <v>2.65541114317073E-2</v>
      </c>
      <c r="L35" s="21">
        <v>2.1775189814064299E-2</v>
      </c>
      <c r="M35" s="21">
        <v>3.2347164272083097E-2</v>
      </c>
      <c r="N35" s="22"/>
    </row>
    <row r="36" spans="1:14" x14ac:dyDescent="0.25">
      <c r="A36" s="20" t="s">
        <v>485</v>
      </c>
      <c r="B36" s="20" t="s">
        <v>520</v>
      </c>
      <c r="C36" s="21">
        <v>1.1444356418616999E-3</v>
      </c>
      <c r="D36" s="21">
        <v>6.8829215155049998E-4</v>
      </c>
      <c r="E36" s="21">
        <v>1.9022981121554999E-3</v>
      </c>
      <c r="F36" s="22"/>
      <c r="G36" s="21">
        <v>1.3461652533955999E-3</v>
      </c>
      <c r="H36" s="21">
        <v>6.8864211391190004E-4</v>
      </c>
      <c r="I36" s="21">
        <v>2.6298466071183E-3</v>
      </c>
      <c r="J36" s="22"/>
      <c r="K36" s="21">
        <v>9.3554180603330002E-4</v>
      </c>
      <c r="L36" s="21">
        <v>4.2601196497270001E-4</v>
      </c>
      <c r="M36" s="21">
        <v>2.0532408754170002E-3</v>
      </c>
      <c r="N36" s="22"/>
    </row>
    <row r="37" spans="1:14" x14ac:dyDescent="0.25">
      <c r="A37" s="17" t="s">
        <v>486</v>
      </c>
      <c r="B37" s="17" t="s">
        <v>505</v>
      </c>
      <c r="C37" s="18">
        <v>0.49769235233977099</v>
      </c>
      <c r="D37" s="18">
        <v>0.475366934423058</v>
      </c>
      <c r="E37" s="18">
        <v>0.52002697574772905</v>
      </c>
      <c r="F37" s="19"/>
      <c r="G37" s="18">
        <v>0.48723054799419802</v>
      </c>
      <c r="H37" s="18">
        <v>0.45754941094731899</v>
      </c>
      <c r="I37" s="18">
        <v>0.51700201386479805</v>
      </c>
      <c r="J37" s="19"/>
      <c r="K37" s="18">
        <v>0.50867247194853604</v>
      </c>
      <c r="L37" s="18">
        <v>0.47583159436742101</v>
      </c>
      <c r="M37" s="18">
        <v>0.54143866951986697</v>
      </c>
      <c r="N37" s="19"/>
    </row>
    <row r="38" spans="1:14" x14ac:dyDescent="0.25">
      <c r="A38" s="17" t="s">
        <v>486</v>
      </c>
      <c r="B38" s="17" t="s">
        <v>506</v>
      </c>
      <c r="C38" s="18">
        <v>0.46866549425244503</v>
      </c>
      <c r="D38" s="18">
        <v>0.44588219138027102</v>
      </c>
      <c r="E38" s="18">
        <v>0.491580184159706</v>
      </c>
      <c r="F38" s="19"/>
      <c r="G38" s="18">
        <v>0.475742254077263</v>
      </c>
      <c r="H38" s="18">
        <v>0.44506929767888898</v>
      </c>
      <c r="I38" s="18">
        <v>0.50659931909004396</v>
      </c>
      <c r="J38" s="19"/>
      <c r="K38" s="18">
        <v>0.46123812639578698</v>
      </c>
      <c r="L38" s="18">
        <v>0.42818631923108802</v>
      </c>
      <c r="M38" s="18">
        <v>0.49463428702311002</v>
      </c>
      <c r="N38" s="19"/>
    </row>
    <row r="39" spans="1:14" x14ac:dyDescent="0.25">
      <c r="A39" s="17" t="s">
        <v>486</v>
      </c>
      <c r="B39" s="17" t="s">
        <v>519</v>
      </c>
      <c r="C39" s="18">
        <v>3.3519455141248697E-2</v>
      </c>
      <c r="D39" s="18">
        <v>2.6409898054907999E-2</v>
      </c>
      <c r="E39" s="18">
        <v>4.2459441044437399E-2</v>
      </c>
      <c r="F39" s="19"/>
      <c r="G39" s="18">
        <v>3.6959867820891799E-2</v>
      </c>
      <c r="H39" s="18">
        <v>2.7596893765285999E-2</v>
      </c>
      <c r="I39" s="18">
        <v>4.9338299944188702E-2</v>
      </c>
      <c r="J39" s="19"/>
      <c r="K39" s="18">
        <v>2.9908592093330199E-2</v>
      </c>
      <c r="L39" s="18">
        <v>2.2153666628762801E-2</v>
      </c>
      <c r="M39" s="18">
        <v>4.0266356837205003E-2</v>
      </c>
      <c r="N39" s="19"/>
    </row>
    <row r="40" spans="1:14" x14ac:dyDescent="0.25">
      <c r="A40" s="17" t="s">
        <v>486</v>
      </c>
      <c r="B40" s="17" t="s">
        <v>520</v>
      </c>
      <c r="C40" s="18">
        <v>1.2269826653250001E-4</v>
      </c>
      <c r="D40" s="18">
        <v>2.6872663218437901E-5</v>
      </c>
      <c r="E40" s="18">
        <v>5.6003834720569996E-4</v>
      </c>
      <c r="F40" s="19"/>
      <c r="G40" s="18">
        <v>6.7330107647338398E-5</v>
      </c>
      <c r="H40" s="18">
        <v>9.4162816432212293E-6</v>
      </c>
      <c r="I40" s="18">
        <v>4.8126525769109999E-4</v>
      </c>
      <c r="J40" s="19"/>
      <c r="K40" s="18">
        <v>1.808095623468E-4</v>
      </c>
      <c r="L40" s="18">
        <v>2.5284056124216599E-5</v>
      </c>
      <c r="M40" s="18">
        <v>1.291756814462E-3</v>
      </c>
      <c r="N40" s="19"/>
    </row>
    <row r="41" spans="1:14" x14ac:dyDescent="0.25">
      <c r="A41" s="20" t="s">
        <v>487</v>
      </c>
      <c r="B41" s="20" t="s">
        <v>505</v>
      </c>
      <c r="C41" s="21">
        <v>0.43538119706176698</v>
      </c>
      <c r="D41" s="21">
        <v>0.41143793063892098</v>
      </c>
      <c r="E41" s="21">
        <v>0.45962969696802702</v>
      </c>
      <c r="F41" s="22"/>
      <c r="G41" s="21">
        <v>0.43239684106287501</v>
      </c>
      <c r="H41" s="21">
        <v>0.40268395192961098</v>
      </c>
      <c r="I41" s="21">
        <v>0.46260418556904898</v>
      </c>
      <c r="J41" s="22"/>
      <c r="K41" s="21">
        <v>0.43869707251708401</v>
      </c>
      <c r="L41" s="21">
        <v>0.40718411864218501</v>
      </c>
      <c r="M41" s="21">
        <v>0.47071236405552902</v>
      </c>
      <c r="N41" s="22"/>
    </row>
    <row r="42" spans="1:14" x14ac:dyDescent="0.25">
      <c r="A42" s="20" t="s">
        <v>487</v>
      </c>
      <c r="B42" s="20" t="s">
        <v>506</v>
      </c>
      <c r="C42" s="21">
        <v>0.49465169348467602</v>
      </c>
      <c r="D42" s="21">
        <v>0.470851355740452</v>
      </c>
      <c r="E42" s="21">
        <v>0.51847629535989004</v>
      </c>
      <c r="F42" s="22"/>
      <c r="G42" s="21">
        <v>0.48402213596456101</v>
      </c>
      <c r="H42" s="21">
        <v>0.45462068240071102</v>
      </c>
      <c r="I42" s="21">
        <v>0.51353461610073503</v>
      </c>
      <c r="J42" s="22"/>
      <c r="K42" s="21">
        <v>0.50646204348813695</v>
      </c>
      <c r="L42" s="21">
        <v>0.47459928160435799</v>
      </c>
      <c r="M42" s="21">
        <v>0.53827239896907197</v>
      </c>
      <c r="N42" s="22"/>
    </row>
    <row r="43" spans="1:14" x14ac:dyDescent="0.25">
      <c r="A43" s="20" t="s">
        <v>487</v>
      </c>
      <c r="B43" s="20" t="s">
        <v>519</v>
      </c>
      <c r="C43" s="21">
        <v>6.9876106929454701E-2</v>
      </c>
      <c r="D43" s="21">
        <v>5.6965422666356902E-2</v>
      </c>
      <c r="E43" s="21">
        <v>8.5447747127969806E-2</v>
      </c>
      <c r="F43" s="22"/>
      <c r="G43" s="21">
        <v>8.3408116308090502E-2</v>
      </c>
      <c r="H43" s="21">
        <v>6.6502025308494694E-2</v>
      </c>
      <c r="I43" s="21">
        <v>0.104132630303163</v>
      </c>
      <c r="J43" s="22"/>
      <c r="K43" s="21">
        <v>5.4840883994778697E-2</v>
      </c>
      <c r="L43" s="21">
        <v>4.0824171240782602E-2</v>
      </c>
      <c r="M43" s="21">
        <v>7.3302358019014704E-2</v>
      </c>
      <c r="N43" s="22"/>
    </row>
    <row r="44" spans="1:14" x14ac:dyDescent="0.25">
      <c r="A44" s="20" t="s">
        <v>487</v>
      </c>
      <c r="B44" s="20" t="s">
        <v>520</v>
      </c>
      <c r="C44" s="21">
        <v>9.1002524105865594E-5</v>
      </c>
      <c r="D44" s="21">
        <v>1.27406415411078E-5</v>
      </c>
      <c r="E44" s="21">
        <v>6.4969099157309996E-4</v>
      </c>
      <c r="F44" s="22"/>
      <c r="G44" s="21">
        <v>1.729066644721E-4</v>
      </c>
      <c r="H44" s="21">
        <v>2.4203193369053E-5</v>
      </c>
      <c r="I44" s="21">
        <v>1.2341108857659999E-3</v>
      </c>
      <c r="J44" s="22"/>
      <c r="K44" s="21">
        <v>0</v>
      </c>
      <c r="L44" s="22"/>
      <c r="M44" s="22"/>
      <c r="N44" s="22"/>
    </row>
    <row r="45" spans="1:14" x14ac:dyDescent="0.25">
      <c r="A45" s="17" t="s">
        <v>488</v>
      </c>
      <c r="B45" s="17" t="s">
        <v>505</v>
      </c>
      <c r="C45" s="18">
        <v>0.44257291480551503</v>
      </c>
      <c r="D45" s="18">
        <v>0.40927850252384101</v>
      </c>
      <c r="E45" s="18">
        <v>0.47639153197827799</v>
      </c>
      <c r="F45" s="19"/>
      <c r="G45" s="18">
        <v>0.43613162063059202</v>
      </c>
      <c r="H45" s="18">
        <v>0.39541037804210699</v>
      </c>
      <c r="I45" s="18">
        <v>0.47773279124232598</v>
      </c>
      <c r="J45" s="19"/>
      <c r="K45" s="18">
        <v>0.450173271031935</v>
      </c>
      <c r="L45" s="18">
        <v>0.40503496163982999</v>
      </c>
      <c r="M45" s="18">
        <v>0.49614707287050103</v>
      </c>
      <c r="N45" s="19"/>
    </row>
    <row r="46" spans="1:14" x14ac:dyDescent="0.25">
      <c r="A46" s="17" t="s">
        <v>488</v>
      </c>
      <c r="B46" s="17" t="s">
        <v>506</v>
      </c>
      <c r="C46" s="18">
        <v>0.52879625123157303</v>
      </c>
      <c r="D46" s="18">
        <v>0.494756631621591</v>
      </c>
      <c r="E46" s="18">
        <v>0.56257014446268006</v>
      </c>
      <c r="F46" s="19"/>
      <c r="G46" s="18">
        <v>0.53512974298058602</v>
      </c>
      <c r="H46" s="18">
        <v>0.492949029727904</v>
      </c>
      <c r="I46" s="18">
        <v>0.57681386539901003</v>
      </c>
      <c r="J46" s="19"/>
      <c r="K46" s="18">
        <v>0.521323095660293</v>
      </c>
      <c r="L46" s="18">
        <v>0.47619567142344499</v>
      </c>
      <c r="M46" s="18">
        <v>0.56610515719007004</v>
      </c>
      <c r="N46" s="19"/>
    </row>
    <row r="47" spans="1:14" x14ac:dyDescent="0.25">
      <c r="A47" s="17" t="s">
        <v>488</v>
      </c>
      <c r="B47" s="17" t="s">
        <v>519</v>
      </c>
      <c r="C47" s="18">
        <v>2.8630833962910499E-2</v>
      </c>
      <c r="D47" s="18">
        <v>1.7856369845791802E-2</v>
      </c>
      <c r="E47" s="18">
        <v>4.56046889788135E-2</v>
      </c>
      <c r="F47" s="19"/>
      <c r="G47" s="18">
        <v>2.87386363888203E-2</v>
      </c>
      <c r="H47" s="18">
        <v>1.67501894223781E-2</v>
      </c>
      <c r="I47" s="18">
        <v>4.8880894363323699E-2</v>
      </c>
      <c r="J47" s="19"/>
      <c r="K47" s="18">
        <v>2.8503633307772499E-2</v>
      </c>
      <c r="L47" s="18">
        <v>1.6301825802686E-2</v>
      </c>
      <c r="M47" s="18">
        <v>4.9379952650226502E-2</v>
      </c>
      <c r="N47" s="19"/>
    </row>
    <row r="48" spans="1:14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</row>
    <row r="49" spans="1:14" x14ac:dyDescent="0.25">
      <c r="A49" s="20" t="s">
        <v>489</v>
      </c>
      <c r="B49" s="20" t="s">
        <v>505</v>
      </c>
      <c r="C49" s="21">
        <v>0.56163789119683605</v>
      </c>
      <c r="D49" s="21">
        <v>0.54076164022485895</v>
      </c>
      <c r="E49" s="21">
        <v>0.58229818020811197</v>
      </c>
      <c r="F49" s="22"/>
      <c r="G49" s="21">
        <v>0.54892977143474497</v>
      </c>
      <c r="H49" s="21">
        <v>0.52351653837736001</v>
      </c>
      <c r="I49" s="21">
        <v>0.57409029484345497</v>
      </c>
      <c r="J49" s="22"/>
      <c r="K49" s="21">
        <v>0.57560526093263897</v>
      </c>
      <c r="L49" s="21">
        <v>0.54701098198714604</v>
      </c>
      <c r="M49" s="21">
        <v>0.60370223134673395</v>
      </c>
      <c r="N49" s="22"/>
    </row>
    <row r="50" spans="1:14" x14ac:dyDescent="0.25">
      <c r="A50" s="20" t="s">
        <v>489</v>
      </c>
      <c r="B50" s="20" t="s">
        <v>506</v>
      </c>
      <c r="C50" s="21">
        <v>0.41499144004255101</v>
      </c>
      <c r="D50" s="21">
        <v>0.394661187533833</v>
      </c>
      <c r="E50" s="21">
        <v>0.435615325342112</v>
      </c>
      <c r="F50" s="22"/>
      <c r="G50" s="21">
        <v>0.42199238677726902</v>
      </c>
      <c r="H50" s="21">
        <v>0.39741028203759099</v>
      </c>
      <c r="I50" s="21">
        <v>0.44696718148165199</v>
      </c>
      <c r="J50" s="22"/>
      <c r="K50" s="21">
        <v>0.40729676818117</v>
      </c>
      <c r="L50" s="21">
        <v>0.37924937748569998</v>
      </c>
      <c r="M50" s="21">
        <v>0.43596163330667598</v>
      </c>
      <c r="N50" s="22"/>
    </row>
    <row r="51" spans="1:14" x14ac:dyDescent="0.25">
      <c r="A51" s="20" t="s">
        <v>489</v>
      </c>
      <c r="B51" s="20" t="s">
        <v>519</v>
      </c>
      <c r="C51" s="21">
        <v>2.3370668760611502E-2</v>
      </c>
      <c r="D51" s="21">
        <v>1.88250092129289E-2</v>
      </c>
      <c r="E51" s="21">
        <v>2.8981543453020401E-2</v>
      </c>
      <c r="F51" s="22"/>
      <c r="G51" s="21">
        <v>2.90778417879867E-2</v>
      </c>
      <c r="H51" s="21">
        <v>2.2443997648599501E-2</v>
      </c>
      <c r="I51" s="21">
        <v>3.7597060084775397E-2</v>
      </c>
      <c r="J51" s="22"/>
      <c r="K51" s="21">
        <v>1.7097970886192901E-2</v>
      </c>
      <c r="L51" s="21">
        <v>1.1792506700679301E-2</v>
      </c>
      <c r="M51" s="21">
        <v>2.4730635496785999E-2</v>
      </c>
      <c r="N51" s="22"/>
    </row>
    <row r="52" spans="1:14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490</v>
      </c>
      <c r="B53" s="17" t="s">
        <v>505</v>
      </c>
      <c r="C53" s="18">
        <v>0.39956418751481099</v>
      </c>
      <c r="D53" s="18">
        <v>0.375589346813686</v>
      </c>
      <c r="E53" s="18">
        <v>0.42403014340725997</v>
      </c>
      <c r="F53" s="19"/>
      <c r="G53" s="18">
        <v>0.41390425343077403</v>
      </c>
      <c r="H53" s="18">
        <v>0.38385450733012699</v>
      </c>
      <c r="I53" s="18">
        <v>0.44460891978671102</v>
      </c>
      <c r="J53" s="19"/>
      <c r="K53" s="18">
        <v>0.38330277511760802</v>
      </c>
      <c r="L53" s="18">
        <v>0.34938442618721099</v>
      </c>
      <c r="M53" s="18">
        <v>0.4183963990192</v>
      </c>
      <c r="N53" s="19"/>
    </row>
    <row r="54" spans="1:14" x14ac:dyDescent="0.25">
      <c r="A54" s="17" t="s">
        <v>490</v>
      </c>
      <c r="B54" s="17" t="s">
        <v>506</v>
      </c>
      <c r="C54" s="18">
        <v>0.51497218693480395</v>
      </c>
      <c r="D54" s="18">
        <v>0.49178408223944903</v>
      </c>
      <c r="E54" s="18">
        <v>0.53809600958259596</v>
      </c>
      <c r="F54" s="19"/>
      <c r="G54" s="18">
        <v>0.49800414110692598</v>
      </c>
      <c r="H54" s="18">
        <v>0.46921269801419402</v>
      </c>
      <c r="I54" s="18">
        <v>0.52680882619117197</v>
      </c>
      <c r="J54" s="19"/>
      <c r="K54" s="18">
        <v>0.53421368780368605</v>
      </c>
      <c r="L54" s="18">
        <v>0.49821624869938702</v>
      </c>
      <c r="M54" s="18">
        <v>0.56985827429575597</v>
      </c>
      <c r="N54" s="19"/>
    </row>
    <row r="55" spans="1:14" x14ac:dyDescent="0.25">
      <c r="A55" s="17" t="s">
        <v>490</v>
      </c>
      <c r="B55" s="17" t="s">
        <v>519</v>
      </c>
      <c r="C55" s="18">
        <v>8.4337847088151299E-2</v>
      </c>
      <c r="D55" s="18">
        <v>6.9649649663900304E-2</v>
      </c>
      <c r="E55" s="18">
        <v>0.101784706319912</v>
      </c>
      <c r="F55" s="19"/>
      <c r="G55" s="18">
        <v>8.6081936267650802E-2</v>
      </c>
      <c r="H55" s="18">
        <v>6.7169859535941498E-2</v>
      </c>
      <c r="I55" s="18">
        <v>0.10969267065982601</v>
      </c>
      <c r="J55" s="19"/>
      <c r="K55" s="18">
        <v>8.2360077001769505E-2</v>
      </c>
      <c r="L55" s="18">
        <v>6.5285590649495406E-2</v>
      </c>
      <c r="M55" s="18">
        <v>0.10340612336798</v>
      </c>
      <c r="N55" s="19"/>
    </row>
    <row r="56" spans="1:14" x14ac:dyDescent="0.25">
      <c r="A56" s="17" t="s">
        <v>490</v>
      </c>
      <c r="B56" s="17" t="s">
        <v>520</v>
      </c>
      <c r="C56" s="18">
        <v>1.1257784622328E-3</v>
      </c>
      <c r="D56" s="18">
        <v>4.2397441354460002E-4</v>
      </c>
      <c r="E56" s="18">
        <v>2.9858073632313999E-3</v>
      </c>
      <c r="F56" s="19"/>
      <c r="G56" s="18">
        <v>2.0096691946500998E-3</v>
      </c>
      <c r="H56" s="18">
        <v>7.2319867983910004E-4</v>
      </c>
      <c r="I56" s="18">
        <v>5.5718328745995001E-3</v>
      </c>
      <c r="J56" s="19"/>
      <c r="K56" s="18">
        <v>1.234600769384E-4</v>
      </c>
      <c r="L56" s="18">
        <v>1.7287478904301699E-5</v>
      </c>
      <c r="M56" s="18">
        <v>8.8112661795329995E-4</v>
      </c>
      <c r="N56" s="19"/>
    </row>
    <row r="57" spans="1:14" x14ac:dyDescent="0.25">
      <c r="A57" s="20" t="s">
        <v>491</v>
      </c>
      <c r="B57" s="20" t="s">
        <v>505</v>
      </c>
      <c r="C57" s="21">
        <v>0.37821659361482202</v>
      </c>
      <c r="D57" s="21">
        <v>0.34506087185596901</v>
      </c>
      <c r="E57" s="21">
        <v>0.412551362098456</v>
      </c>
      <c r="F57" s="22"/>
      <c r="G57" s="21">
        <v>0.37911003462931397</v>
      </c>
      <c r="H57" s="21">
        <v>0.33670426980378099</v>
      </c>
      <c r="I57" s="21">
        <v>0.42344701775000398</v>
      </c>
      <c r="J57" s="22"/>
      <c r="K57" s="21">
        <v>0.37721280608758201</v>
      </c>
      <c r="L57" s="21">
        <v>0.33677154952718502</v>
      </c>
      <c r="M57" s="21">
        <v>0.41943917410625797</v>
      </c>
      <c r="N57" s="22"/>
    </row>
    <row r="58" spans="1:14" x14ac:dyDescent="0.25">
      <c r="A58" s="20" t="s">
        <v>491</v>
      </c>
      <c r="B58" s="20" t="s">
        <v>506</v>
      </c>
      <c r="C58" s="21">
        <v>0.59081724094210597</v>
      </c>
      <c r="D58" s="21">
        <v>0.55710507651443597</v>
      </c>
      <c r="E58" s="21">
        <v>0.62369661070612703</v>
      </c>
      <c r="F58" s="22"/>
      <c r="G58" s="21">
        <v>0.58420741323949898</v>
      </c>
      <c r="H58" s="21">
        <v>0.53948819319583596</v>
      </c>
      <c r="I58" s="21">
        <v>0.62758181310791195</v>
      </c>
      <c r="J58" s="22"/>
      <c r="K58" s="21">
        <v>0.59824343080519204</v>
      </c>
      <c r="L58" s="21">
        <v>0.55706556230634996</v>
      </c>
      <c r="M58" s="21">
        <v>0.63808026086607905</v>
      </c>
      <c r="N58" s="22"/>
    </row>
    <row r="59" spans="1:14" x14ac:dyDescent="0.25">
      <c r="A59" s="20" t="s">
        <v>491</v>
      </c>
      <c r="B59" s="20" t="s">
        <v>519</v>
      </c>
      <c r="C59" s="21">
        <v>3.0966165443071202E-2</v>
      </c>
      <c r="D59" s="21">
        <v>2.2707969165748701E-2</v>
      </c>
      <c r="E59" s="21">
        <v>4.2098246550688903E-2</v>
      </c>
      <c r="F59" s="22"/>
      <c r="G59" s="21">
        <v>3.6682552131186402E-2</v>
      </c>
      <c r="H59" s="21">
        <v>2.4142332930733201E-2</v>
      </c>
      <c r="I59" s="21">
        <v>5.5366951679325302E-2</v>
      </c>
      <c r="J59" s="22"/>
      <c r="K59" s="21">
        <v>2.4543763107227199E-2</v>
      </c>
      <c r="L59" s="21">
        <v>1.50539327860932E-2</v>
      </c>
      <c r="M59" s="21">
        <v>3.97742981994888E-2</v>
      </c>
      <c r="N59" s="22"/>
    </row>
    <row r="60" spans="1:14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492</v>
      </c>
      <c r="B61" s="17" t="s">
        <v>505</v>
      </c>
      <c r="C61" s="18">
        <v>0.36716164382066702</v>
      </c>
      <c r="D61" s="18">
        <v>0.33913746213484203</v>
      </c>
      <c r="E61" s="18">
        <v>0.39611353779353697</v>
      </c>
      <c r="F61" s="19"/>
      <c r="G61" s="18">
        <v>0.34559620485186998</v>
      </c>
      <c r="H61" s="18">
        <v>0.31263314082544602</v>
      </c>
      <c r="I61" s="18">
        <v>0.38011283280293701</v>
      </c>
      <c r="J61" s="19"/>
      <c r="K61" s="18">
        <v>0.39017320665160199</v>
      </c>
      <c r="L61" s="18">
        <v>0.35099393957138397</v>
      </c>
      <c r="M61" s="18">
        <v>0.43082270569419101</v>
      </c>
      <c r="N61" s="19"/>
    </row>
    <row r="62" spans="1:14" x14ac:dyDescent="0.25">
      <c r="A62" s="17" t="s">
        <v>492</v>
      </c>
      <c r="B62" s="17" t="s">
        <v>506</v>
      </c>
      <c r="C62" s="18">
        <v>0.600718417984623</v>
      </c>
      <c r="D62" s="18">
        <v>0.57248352907534705</v>
      </c>
      <c r="E62" s="18">
        <v>0.62829929915626004</v>
      </c>
      <c r="F62" s="19"/>
      <c r="G62" s="18">
        <v>0.60947755043634</v>
      </c>
      <c r="H62" s="18">
        <v>0.57454384503068201</v>
      </c>
      <c r="I62" s="18">
        <v>0.64332356968904503</v>
      </c>
      <c r="J62" s="19"/>
      <c r="K62" s="18">
        <v>0.59137192023659102</v>
      </c>
      <c r="L62" s="18">
        <v>0.55130541889394702</v>
      </c>
      <c r="M62" s="18">
        <v>0.63026012884360905</v>
      </c>
      <c r="N62" s="19"/>
    </row>
    <row r="63" spans="1:14" x14ac:dyDescent="0.25">
      <c r="A63" s="17" t="s">
        <v>492</v>
      </c>
      <c r="B63" s="17" t="s">
        <v>519</v>
      </c>
      <c r="C63" s="18">
        <v>3.1902814761790098E-2</v>
      </c>
      <c r="D63" s="18">
        <v>2.4947624053499099E-2</v>
      </c>
      <c r="E63" s="18">
        <v>4.0716084438596097E-2</v>
      </c>
      <c r="F63" s="19"/>
      <c r="G63" s="18">
        <v>4.45056426113958E-2</v>
      </c>
      <c r="H63" s="18">
        <v>3.3729155135811803E-2</v>
      </c>
      <c r="I63" s="18">
        <v>5.85167134798504E-2</v>
      </c>
      <c r="J63" s="19"/>
      <c r="K63" s="18">
        <v>1.8454873111806599E-2</v>
      </c>
      <c r="L63" s="18">
        <v>1.13911426903408E-2</v>
      </c>
      <c r="M63" s="18">
        <v>2.9766984314672101E-2</v>
      </c>
      <c r="N63" s="19"/>
    </row>
    <row r="64" spans="1:14" x14ac:dyDescent="0.25">
      <c r="A64" s="17" t="s">
        <v>492</v>
      </c>
      <c r="B64" s="17" t="s">
        <v>520</v>
      </c>
      <c r="C64" s="18">
        <v>2.171234329201E-4</v>
      </c>
      <c r="D64" s="18">
        <v>4.6059037220685498E-5</v>
      </c>
      <c r="E64" s="18">
        <v>1.0228752956922E-3</v>
      </c>
      <c r="F64" s="19"/>
      <c r="G64" s="18">
        <v>4.206021003941E-4</v>
      </c>
      <c r="H64" s="18">
        <v>8.9280897780477699E-5</v>
      </c>
      <c r="I64" s="18">
        <v>1.9790220215462999E-3</v>
      </c>
      <c r="J64" s="19"/>
      <c r="K64" s="18">
        <v>0</v>
      </c>
      <c r="L64" s="19"/>
      <c r="M64" s="19"/>
      <c r="N64" s="19"/>
    </row>
    <row r="65" spans="1:14" x14ac:dyDescent="0.25">
      <c r="A65" s="20" t="s">
        <v>493</v>
      </c>
      <c r="B65" s="20" t="s">
        <v>505</v>
      </c>
      <c r="C65" s="21">
        <v>0.23599260366788799</v>
      </c>
      <c r="D65" s="21">
        <v>0.20507612828751901</v>
      </c>
      <c r="E65" s="21">
        <v>0.269986921940851</v>
      </c>
      <c r="F65" s="22"/>
      <c r="G65" s="21">
        <v>0.23668405387859101</v>
      </c>
      <c r="H65" s="21">
        <v>0.200049600524142</v>
      </c>
      <c r="I65" s="21">
        <v>0.27769835316046698</v>
      </c>
      <c r="J65" s="22"/>
      <c r="K65" s="21">
        <v>0.235240917155388</v>
      </c>
      <c r="L65" s="21">
        <v>0.19320297323670199</v>
      </c>
      <c r="M65" s="21">
        <v>0.28321480419261302</v>
      </c>
      <c r="N65" s="22"/>
    </row>
    <row r="66" spans="1:14" x14ac:dyDescent="0.25">
      <c r="A66" s="20" t="s">
        <v>493</v>
      </c>
      <c r="B66" s="20" t="s">
        <v>506</v>
      </c>
      <c r="C66" s="21">
        <v>0.72339954797780204</v>
      </c>
      <c r="D66" s="21">
        <v>0.68747053268979896</v>
      </c>
      <c r="E66" s="21">
        <v>0.75666013011241096</v>
      </c>
      <c r="F66" s="22"/>
      <c r="G66" s="21">
        <v>0.72243993621166103</v>
      </c>
      <c r="H66" s="21">
        <v>0.68154199000727</v>
      </c>
      <c r="I66" s="21">
        <v>0.75993562716081997</v>
      </c>
      <c r="J66" s="22"/>
      <c r="K66" s="21">
        <v>0.72444275717880902</v>
      </c>
      <c r="L66" s="21">
        <v>0.67254305374880796</v>
      </c>
      <c r="M66" s="21">
        <v>0.77091856291389804</v>
      </c>
      <c r="N66" s="22"/>
    </row>
    <row r="67" spans="1:14" x14ac:dyDescent="0.25">
      <c r="A67" s="20" t="s">
        <v>493</v>
      </c>
      <c r="B67" s="20" t="s">
        <v>519</v>
      </c>
      <c r="C67" s="21">
        <v>3.8212631076706402E-2</v>
      </c>
      <c r="D67" s="21">
        <v>2.6832432829810501E-2</v>
      </c>
      <c r="E67" s="21">
        <v>5.4150840582580698E-2</v>
      </c>
      <c r="F67" s="22"/>
      <c r="G67" s="21">
        <v>3.6277515782367903E-2</v>
      </c>
      <c r="H67" s="21">
        <v>2.24193008665622E-2</v>
      </c>
      <c r="I67" s="21">
        <v>5.8192093538952001E-2</v>
      </c>
      <c r="J67" s="22"/>
      <c r="K67" s="21">
        <v>4.0316325665803503E-2</v>
      </c>
      <c r="L67" s="21">
        <v>2.4428481312074899E-2</v>
      </c>
      <c r="M67" s="21">
        <v>6.5839966742650996E-2</v>
      </c>
      <c r="N67" s="22"/>
    </row>
    <row r="68" spans="1:14" x14ac:dyDescent="0.25">
      <c r="A68" s="20" t="s">
        <v>493</v>
      </c>
      <c r="B68" s="20" t="s">
        <v>520</v>
      </c>
      <c r="C68" s="21">
        <v>2.3952172776038E-3</v>
      </c>
      <c r="D68" s="21">
        <v>5.9015452989650001E-4</v>
      </c>
      <c r="E68" s="21">
        <v>9.6678861417892007E-3</v>
      </c>
      <c r="F68" s="22"/>
      <c r="G68" s="21">
        <v>4.5984941273790004E-3</v>
      </c>
      <c r="H68" s="21">
        <v>1.1326013602414001E-3</v>
      </c>
      <c r="I68" s="21">
        <v>1.84742636402636E-2</v>
      </c>
      <c r="J68" s="24" t="s">
        <v>501</v>
      </c>
      <c r="K68" s="21">
        <v>0</v>
      </c>
      <c r="L68" s="22"/>
      <c r="M68" s="22"/>
      <c r="N68" s="22"/>
    </row>
    <row r="69" spans="1:14" x14ac:dyDescent="0.25">
      <c r="A69" s="17" t="s">
        <v>494</v>
      </c>
      <c r="B69" s="17" t="s">
        <v>505</v>
      </c>
      <c r="C69" s="18">
        <v>0.17249108989004699</v>
      </c>
      <c r="D69" s="18">
        <v>0.14250937600396801</v>
      </c>
      <c r="E69" s="18">
        <v>0.20725591238136501</v>
      </c>
      <c r="F69" s="19"/>
      <c r="G69" s="18">
        <v>0.15191060392129899</v>
      </c>
      <c r="H69" s="18">
        <v>0.118031290341062</v>
      </c>
      <c r="I69" s="18">
        <v>0.193382286863617</v>
      </c>
      <c r="J69" s="19"/>
      <c r="K69" s="18">
        <v>0.19383983744594599</v>
      </c>
      <c r="L69" s="18">
        <v>0.15401040831884699</v>
      </c>
      <c r="M69" s="18">
        <v>0.24103499751103599</v>
      </c>
      <c r="N69" s="19"/>
    </row>
    <row r="70" spans="1:14" x14ac:dyDescent="0.25">
      <c r="A70" s="17" t="s">
        <v>494</v>
      </c>
      <c r="B70" s="17" t="s">
        <v>506</v>
      </c>
      <c r="C70" s="18">
        <v>0.80266911074960501</v>
      </c>
      <c r="D70" s="18">
        <v>0.76512788164827095</v>
      </c>
      <c r="E70" s="18">
        <v>0.83549994912146497</v>
      </c>
      <c r="F70" s="19"/>
      <c r="G70" s="18">
        <v>0.82186447268205498</v>
      </c>
      <c r="H70" s="18">
        <v>0.77783061491658301</v>
      </c>
      <c r="I70" s="18">
        <v>0.85875564564260198</v>
      </c>
      <c r="J70" s="19"/>
      <c r="K70" s="18">
        <v>0.78275719337495298</v>
      </c>
      <c r="L70" s="18">
        <v>0.73369533001202103</v>
      </c>
      <c r="M70" s="18">
        <v>0.82493697874952399</v>
      </c>
      <c r="N70" s="19"/>
    </row>
    <row r="71" spans="1:14" x14ac:dyDescent="0.25">
      <c r="A71" s="17" t="s">
        <v>494</v>
      </c>
      <c r="B71" s="17" t="s">
        <v>519</v>
      </c>
      <c r="C71" s="18">
        <v>2.4839799360346301E-2</v>
      </c>
      <c r="D71" s="18">
        <v>1.7421764120489801E-2</v>
      </c>
      <c r="E71" s="18">
        <v>3.53028868595886E-2</v>
      </c>
      <c r="F71" s="19"/>
      <c r="G71" s="18">
        <v>2.6224923396647799E-2</v>
      </c>
      <c r="H71" s="18">
        <v>1.62625347235387E-2</v>
      </c>
      <c r="I71" s="18">
        <v>4.2029503139012499E-2</v>
      </c>
      <c r="J71" s="19"/>
      <c r="K71" s="18">
        <v>2.34029691791003E-2</v>
      </c>
      <c r="L71" s="18">
        <v>1.35930703146721E-2</v>
      </c>
      <c r="M71" s="18">
        <v>4.0005386416856303E-2</v>
      </c>
      <c r="N71" s="19"/>
    </row>
    <row r="72" spans="1:14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</row>
    <row r="73" spans="1:14" ht="15" customHeight="1" x14ac:dyDescent="0.25">
      <c r="A73" s="23" t="s">
        <v>495</v>
      </c>
    </row>
    <row r="74" spans="1:14" ht="15" customHeight="1" x14ac:dyDescent="0.25">
      <c r="A74" s="23" t="s">
        <v>496</v>
      </c>
    </row>
    <row r="75" spans="1:14" ht="15" customHeight="1" x14ac:dyDescent="0.25">
      <c r="A75" s="23" t="s">
        <v>497</v>
      </c>
    </row>
  </sheetData>
  <autoFilter ref="A4:A72"/>
  <mergeCells count="6">
    <mergeCell ref="G1:N3"/>
    <mergeCell ref="A4"/>
    <mergeCell ref="A3"/>
    <mergeCell ref="A2"/>
    <mergeCell ref="B1:F3"/>
    <mergeCell ref="A1"/>
  </mergeCells>
  <hyperlinks>
    <hyperlink ref="A1" location="'PED_VDC'!A1" display="◄ ANTERIOR"/>
    <hyperlink ref="A2" location="'Índice'!A1" display="ÍNDICE"/>
    <hyperlink ref="A3" location="'P_EXPOS_DELITO_ET'!A1" display="SIGUIENTE ►"/>
  </hyperlinks>
  <pageMargins left="0.75" right="0.75" top="1" bottom="1" header="0.5" footer="0.5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6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535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0.52787127551505098</v>
      </c>
      <c r="D5" s="18">
        <v>0.52102228941864803</v>
      </c>
      <c r="E5" s="18">
        <v>0.53470978583608397</v>
      </c>
      <c r="F5" s="19"/>
      <c r="G5" s="18">
        <v>0.52533840603714299</v>
      </c>
      <c r="H5" s="18">
        <v>0.51234592537872403</v>
      </c>
      <c r="I5" s="18">
        <v>0.53829667103116796</v>
      </c>
      <c r="J5" s="19"/>
      <c r="K5" s="18">
        <v>0.555437850878857</v>
      </c>
      <c r="L5" s="18">
        <v>0.54667328154346195</v>
      </c>
      <c r="M5" s="18">
        <v>0.56416806253819696</v>
      </c>
      <c r="N5" s="19"/>
      <c r="O5" s="18">
        <v>0.46906210174263102</v>
      </c>
      <c r="P5" s="18">
        <v>0.45735245286159898</v>
      </c>
      <c r="Q5" s="18">
        <v>0.48080591707055798</v>
      </c>
      <c r="R5" s="19"/>
    </row>
    <row r="6" spans="1:18" x14ac:dyDescent="0.25">
      <c r="A6" s="17" t="s">
        <v>478</v>
      </c>
      <c r="B6" s="17" t="s">
        <v>506</v>
      </c>
      <c r="C6" s="18">
        <v>0.43892682635893299</v>
      </c>
      <c r="D6" s="18">
        <v>0.432122167671389</v>
      </c>
      <c r="E6" s="18">
        <v>0.44575452861716103</v>
      </c>
      <c r="F6" s="19"/>
      <c r="G6" s="18">
        <v>0.45776126180746302</v>
      </c>
      <c r="H6" s="18">
        <v>0.44477584848570001</v>
      </c>
      <c r="I6" s="18">
        <v>0.47080431811923501</v>
      </c>
      <c r="J6" s="19"/>
      <c r="K6" s="18">
        <v>0.416934038575692</v>
      </c>
      <c r="L6" s="18">
        <v>0.40823399923522002</v>
      </c>
      <c r="M6" s="18">
        <v>0.42568611348339702</v>
      </c>
      <c r="N6" s="19"/>
      <c r="O6" s="18">
        <v>0.46779059467433898</v>
      </c>
      <c r="P6" s="18">
        <v>0.45613450374771902</v>
      </c>
      <c r="Q6" s="18">
        <v>0.47948194673996197</v>
      </c>
      <c r="R6" s="19"/>
    </row>
    <row r="7" spans="1:18" x14ac:dyDescent="0.25">
      <c r="A7" s="17" t="s">
        <v>478</v>
      </c>
      <c r="B7" s="17" t="s">
        <v>519</v>
      </c>
      <c r="C7" s="18">
        <v>3.25419013645801E-2</v>
      </c>
      <c r="D7" s="18">
        <v>3.02800942179496E-2</v>
      </c>
      <c r="E7" s="18">
        <v>3.4966564838803699E-2</v>
      </c>
      <c r="F7" s="19"/>
      <c r="G7" s="18">
        <v>1.6582484460014101E-2</v>
      </c>
      <c r="H7" s="18">
        <v>1.36911699666614E-2</v>
      </c>
      <c r="I7" s="18">
        <v>2.0071963662984901E-2</v>
      </c>
      <c r="J7" s="19"/>
      <c r="K7" s="18">
        <v>2.70732186508802E-2</v>
      </c>
      <c r="L7" s="18">
        <v>2.4334143953531302E-2</v>
      </c>
      <c r="M7" s="18">
        <v>3.0111091054928901E-2</v>
      </c>
      <c r="N7" s="19"/>
      <c r="O7" s="18">
        <v>6.1885311363502699E-2</v>
      </c>
      <c r="P7" s="18">
        <v>5.6371754641355798E-2</v>
      </c>
      <c r="Q7" s="18">
        <v>6.78993298452195E-2</v>
      </c>
      <c r="R7" s="19"/>
    </row>
    <row r="8" spans="1:18" x14ac:dyDescent="0.25">
      <c r="A8" s="17" t="s">
        <v>478</v>
      </c>
      <c r="B8" s="17" t="s">
        <v>520</v>
      </c>
      <c r="C8" s="18">
        <v>6.5999676143090004E-4</v>
      </c>
      <c r="D8" s="18">
        <v>4.2359365302459999E-4</v>
      </c>
      <c r="E8" s="18">
        <v>1.0281982161706E-3</v>
      </c>
      <c r="F8" s="19"/>
      <c r="G8" s="18">
        <v>3.1784769538319998E-4</v>
      </c>
      <c r="H8" s="18">
        <v>5.66872301231598E-5</v>
      </c>
      <c r="I8" s="18">
        <v>1.7800436334393999E-3</v>
      </c>
      <c r="J8" s="19"/>
      <c r="K8" s="18">
        <v>5.5489189457190002E-4</v>
      </c>
      <c r="L8" s="18">
        <v>3.201030533343E-4</v>
      </c>
      <c r="M8" s="18">
        <v>9.6172772633259997E-4</v>
      </c>
      <c r="N8" s="19"/>
      <c r="O8" s="18">
        <v>1.2619922195247E-3</v>
      </c>
      <c r="P8" s="18">
        <v>7.0819562043049995E-4</v>
      </c>
      <c r="Q8" s="18">
        <v>2.2478739287139999E-3</v>
      </c>
      <c r="R8" s="19"/>
    </row>
    <row r="9" spans="1:18" x14ac:dyDescent="0.25">
      <c r="A9" s="20" t="s">
        <v>479</v>
      </c>
      <c r="B9" s="20" t="s">
        <v>505</v>
      </c>
      <c r="C9" s="21">
        <v>0.56918505520960105</v>
      </c>
      <c r="D9" s="21">
        <v>0.53120822765700204</v>
      </c>
      <c r="E9" s="21">
        <v>0.60636512388891695</v>
      </c>
      <c r="F9" s="22"/>
      <c r="G9" s="21">
        <v>0.54100424345411202</v>
      </c>
      <c r="H9" s="21">
        <v>0.48128721492332399</v>
      </c>
      <c r="I9" s="21">
        <v>0.59956631951801498</v>
      </c>
      <c r="J9" s="22"/>
      <c r="K9" s="21">
        <v>0.60312650792074596</v>
      </c>
      <c r="L9" s="21">
        <v>0.55205704427576496</v>
      </c>
      <c r="M9" s="21">
        <v>0.65204338883132795</v>
      </c>
      <c r="N9" s="22"/>
      <c r="O9" s="21">
        <v>0.52859973552425898</v>
      </c>
      <c r="P9" s="21">
        <v>0.46993868762834801</v>
      </c>
      <c r="Q9" s="21">
        <v>0.58648137358927599</v>
      </c>
      <c r="R9" s="22"/>
    </row>
    <row r="10" spans="1:18" x14ac:dyDescent="0.25">
      <c r="A10" s="20" t="s">
        <v>479</v>
      </c>
      <c r="B10" s="20" t="s">
        <v>506</v>
      </c>
      <c r="C10" s="21">
        <v>0.38109689630851901</v>
      </c>
      <c r="D10" s="21">
        <v>0.34715179863474299</v>
      </c>
      <c r="E10" s="21">
        <v>0.41624493195714501</v>
      </c>
      <c r="F10" s="22"/>
      <c r="G10" s="21">
        <v>0.411441231025582</v>
      </c>
      <c r="H10" s="21">
        <v>0.355727757296259</v>
      </c>
      <c r="I10" s="21">
        <v>0.46952145505924597</v>
      </c>
      <c r="J10" s="22"/>
      <c r="K10" s="21">
        <v>0.33705263630709897</v>
      </c>
      <c r="L10" s="21">
        <v>0.29390556630711501</v>
      </c>
      <c r="M10" s="21">
        <v>0.38309725503544001</v>
      </c>
      <c r="N10" s="22"/>
      <c r="O10" s="21">
        <v>0.44095052381072197</v>
      </c>
      <c r="P10" s="21">
        <v>0.38529733731992999</v>
      </c>
      <c r="Q10" s="21">
        <v>0.49812819271369102</v>
      </c>
      <c r="R10" s="22"/>
    </row>
    <row r="11" spans="1:18" x14ac:dyDescent="0.25">
      <c r="A11" s="20" t="s">
        <v>479</v>
      </c>
      <c r="B11" s="20" t="s">
        <v>519</v>
      </c>
      <c r="C11" s="21">
        <v>4.8849374238451398E-2</v>
      </c>
      <c r="D11" s="21">
        <v>3.1666031582386102E-2</v>
      </c>
      <c r="E11" s="21">
        <v>7.4638414688107696E-2</v>
      </c>
      <c r="F11" s="22"/>
      <c r="G11" s="21">
        <v>4.7554525520305403E-2</v>
      </c>
      <c r="H11" s="21">
        <v>2.3298935487385399E-2</v>
      </c>
      <c r="I11" s="21">
        <v>9.4615462337415093E-2</v>
      </c>
      <c r="J11" s="24" t="s">
        <v>501</v>
      </c>
      <c r="K11" s="21">
        <v>5.9820855772155901E-2</v>
      </c>
      <c r="L11" s="21">
        <v>3.7116356324105697E-2</v>
      </c>
      <c r="M11" s="21">
        <v>9.5043059128711194E-2</v>
      </c>
      <c r="N11" s="22"/>
      <c r="O11" s="21">
        <v>2.67063837417581E-2</v>
      </c>
      <c r="P11" s="21">
        <v>1.28573919498718E-2</v>
      </c>
      <c r="Q11" s="21">
        <v>5.4646656987054301E-2</v>
      </c>
      <c r="R11" s="22"/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0</v>
      </c>
      <c r="L12" s="22"/>
      <c r="M12" s="22"/>
      <c r="N12" s="22"/>
      <c r="O12" s="21">
        <v>3.7433569232601998E-3</v>
      </c>
      <c r="P12" s="21">
        <v>8.8566992089849999E-4</v>
      </c>
      <c r="Q12" s="21">
        <v>1.5676928350227399E-2</v>
      </c>
      <c r="R12" s="24" t="s">
        <v>501</v>
      </c>
    </row>
    <row r="13" spans="1:18" x14ac:dyDescent="0.25">
      <c r="A13" s="17" t="s">
        <v>480</v>
      </c>
      <c r="B13" s="17" t="s">
        <v>505</v>
      </c>
      <c r="C13" s="18">
        <v>0.57674056392652895</v>
      </c>
      <c r="D13" s="18">
        <v>0.53466093604189502</v>
      </c>
      <c r="E13" s="18">
        <v>0.61773558861923805</v>
      </c>
      <c r="F13" s="19"/>
      <c r="G13" s="18">
        <v>0.53117276493133503</v>
      </c>
      <c r="H13" s="18">
        <v>0.460848759920988</v>
      </c>
      <c r="I13" s="18">
        <v>0.600280067922075</v>
      </c>
      <c r="J13" s="19"/>
      <c r="K13" s="18">
        <v>0.597919026368121</v>
      </c>
      <c r="L13" s="18">
        <v>0.54391930350839102</v>
      </c>
      <c r="M13" s="18">
        <v>0.64964350089789702</v>
      </c>
      <c r="N13" s="19"/>
      <c r="O13" s="18">
        <v>0.58561172595417799</v>
      </c>
      <c r="P13" s="18">
        <v>0.51788196719952095</v>
      </c>
      <c r="Q13" s="18">
        <v>0.65025238904426896</v>
      </c>
      <c r="R13" s="19"/>
    </row>
    <row r="14" spans="1:18" x14ac:dyDescent="0.25">
      <c r="A14" s="17" t="s">
        <v>480</v>
      </c>
      <c r="B14" s="17" t="s">
        <v>506</v>
      </c>
      <c r="C14" s="18">
        <v>0.41972436560832799</v>
      </c>
      <c r="D14" s="18">
        <v>0.37832307653156599</v>
      </c>
      <c r="E14" s="18">
        <v>0.46228726454311703</v>
      </c>
      <c r="F14" s="19"/>
      <c r="G14" s="18">
        <v>0.46723545121531102</v>
      </c>
      <c r="H14" s="18">
        <v>0.39842246583621899</v>
      </c>
      <c r="I14" s="18">
        <v>0.53731796717269797</v>
      </c>
      <c r="J14" s="19"/>
      <c r="K14" s="18">
        <v>0.40103466237531199</v>
      </c>
      <c r="L14" s="18">
        <v>0.34924414629380801</v>
      </c>
      <c r="M14" s="18">
        <v>0.455133896295355</v>
      </c>
      <c r="N14" s="19"/>
      <c r="O14" s="18">
        <v>0.40009438129749803</v>
      </c>
      <c r="P14" s="18">
        <v>0.33393809215695203</v>
      </c>
      <c r="Q14" s="18">
        <v>0.470106509919968</v>
      </c>
      <c r="R14" s="19"/>
    </row>
    <row r="15" spans="1:18" x14ac:dyDescent="0.25">
      <c r="A15" s="17" t="s">
        <v>480</v>
      </c>
      <c r="B15" s="17" t="s">
        <v>519</v>
      </c>
      <c r="C15" s="18">
        <v>3.0816982649858001E-3</v>
      </c>
      <c r="D15" s="18">
        <v>1.1546951764960999E-3</v>
      </c>
      <c r="E15" s="18">
        <v>8.1981691788503008E-3</v>
      </c>
      <c r="F15" s="19"/>
      <c r="G15" s="18">
        <v>0</v>
      </c>
      <c r="H15" s="19"/>
      <c r="I15" s="19"/>
      <c r="J15" s="19"/>
      <c r="K15" s="18">
        <v>1.0463112565674E-3</v>
      </c>
      <c r="L15" s="18">
        <v>1.427620891255E-4</v>
      </c>
      <c r="M15" s="18">
        <v>7.6248632723582002E-3</v>
      </c>
      <c r="N15" s="19"/>
      <c r="O15" s="18">
        <v>1.42938927483242E-2</v>
      </c>
      <c r="P15" s="18">
        <v>4.6329369981643999E-3</v>
      </c>
      <c r="Q15" s="18">
        <v>4.3225745803993403E-2</v>
      </c>
      <c r="R15" s="24" t="s">
        <v>501</v>
      </c>
    </row>
    <row r="16" spans="1:18" x14ac:dyDescent="0.25">
      <c r="A16" s="17" t="s">
        <v>480</v>
      </c>
      <c r="B16" s="17" t="s">
        <v>520</v>
      </c>
      <c r="C16" s="18">
        <v>4.5337220015810001E-4</v>
      </c>
      <c r="D16" s="18">
        <v>6.2243901231419198E-5</v>
      </c>
      <c r="E16" s="18">
        <v>3.2941761193088998E-3</v>
      </c>
      <c r="F16" s="19"/>
      <c r="G16" s="18">
        <v>1.5917838533539999E-3</v>
      </c>
      <c r="H16" s="18">
        <v>2.1905623888389999E-4</v>
      </c>
      <c r="I16" s="18">
        <v>1.1468108947266201E-2</v>
      </c>
      <c r="J16" s="24" t="s">
        <v>501</v>
      </c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0.47596676956654699</v>
      </c>
      <c r="D17" s="21">
        <v>0.43494021090542201</v>
      </c>
      <c r="E17" s="21">
        <v>0.51732028035011601</v>
      </c>
      <c r="F17" s="22"/>
      <c r="G17" s="21">
        <v>0.46728799138497401</v>
      </c>
      <c r="H17" s="21">
        <v>0.39666867531383898</v>
      </c>
      <c r="I17" s="21">
        <v>0.53924280614786602</v>
      </c>
      <c r="J17" s="22"/>
      <c r="K17" s="21">
        <v>0.50378081721614598</v>
      </c>
      <c r="L17" s="21">
        <v>0.45222467793002002</v>
      </c>
      <c r="M17" s="21">
        <v>0.55525668072288703</v>
      </c>
      <c r="N17" s="22"/>
      <c r="O17" s="21">
        <v>0.40212733183982902</v>
      </c>
      <c r="P17" s="21">
        <v>0.32718116650773299</v>
      </c>
      <c r="Q17" s="21">
        <v>0.48194386077715601</v>
      </c>
      <c r="R17" s="22"/>
    </row>
    <row r="18" spans="1:18" x14ac:dyDescent="0.25">
      <c r="A18" s="20" t="s">
        <v>481</v>
      </c>
      <c r="B18" s="20" t="s">
        <v>506</v>
      </c>
      <c r="C18" s="21">
        <v>0.49928072879519297</v>
      </c>
      <c r="D18" s="21">
        <v>0.458439968538563</v>
      </c>
      <c r="E18" s="21">
        <v>0.54013108909683105</v>
      </c>
      <c r="F18" s="22"/>
      <c r="G18" s="21">
        <v>0.51713318150938603</v>
      </c>
      <c r="H18" s="21">
        <v>0.442939751857096</v>
      </c>
      <c r="I18" s="21">
        <v>0.59057883811189604</v>
      </c>
      <c r="J18" s="22"/>
      <c r="K18" s="21">
        <v>0.47040851167263298</v>
      </c>
      <c r="L18" s="21">
        <v>0.41979184406747699</v>
      </c>
      <c r="M18" s="21">
        <v>0.52164123734369905</v>
      </c>
      <c r="N18" s="22"/>
      <c r="O18" s="21">
        <v>0.56170522156797398</v>
      </c>
      <c r="P18" s="21">
        <v>0.484614777491228</v>
      </c>
      <c r="Q18" s="21">
        <v>0.63592745069709</v>
      </c>
      <c r="R18" s="22"/>
    </row>
    <row r="19" spans="1:18" x14ac:dyDescent="0.25">
      <c r="A19" s="20" t="s">
        <v>481</v>
      </c>
      <c r="B19" s="20" t="s">
        <v>519</v>
      </c>
      <c r="C19" s="21">
        <v>2.475250163826E-2</v>
      </c>
      <c r="D19" s="21">
        <v>1.7327856710453601E-2</v>
      </c>
      <c r="E19" s="21">
        <v>3.5244360026420403E-2</v>
      </c>
      <c r="F19" s="22"/>
      <c r="G19" s="21">
        <v>1.557882710564E-2</v>
      </c>
      <c r="H19" s="21">
        <v>6.1985377491498997E-3</v>
      </c>
      <c r="I19" s="21">
        <v>3.8602975218179202E-2</v>
      </c>
      <c r="J19" s="24" t="s">
        <v>501</v>
      </c>
      <c r="K19" s="21">
        <v>2.58106711112207E-2</v>
      </c>
      <c r="L19" s="21">
        <v>1.6149148377880999E-2</v>
      </c>
      <c r="M19" s="21">
        <v>4.1011431538607999E-2</v>
      </c>
      <c r="N19" s="22"/>
      <c r="O19" s="21">
        <v>3.6167446592197602E-2</v>
      </c>
      <c r="P19" s="21">
        <v>1.84417623770139E-2</v>
      </c>
      <c r="Q19" s="21">
        <v>6.9720369294848095E-2</v>
      </c>
      <c r="R19" s="24" t="s">
        <v>501</v>
      </c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0.55065376484002804</v>
      </c>
      <c r="D21" s="18">
        <v>0.50778611040385402</v>
      </c>
      <c r="E21" s="18">
        <v>0.59278200966392602</v>
      </c>
      <c r="F21" s="19"/>
      <c r="G21" s="18">
        <v>0.54306423212210797</v>
      </c>
      <c r="H21" s="18">
        <v>0.462569296837465</v>
      </c>
      <c r="I21" s="18">
        <v>0.62137135455392001</v>
      </c>
      <c r="J21" s="19"/>
      <c r="K21" s="18">
        <v>0.57294969734813905</v>
      </c>
      <c r="L21" s="18">
        <v>0.52463368253256504</v>
      </c>
      <c r="M21" s="18">
        <v>0.61991269024019202</v>
      </c>
      <c r="N21" s="19"/>
      <c r="O21" s="18">
        <v>0.50884384380376702</v>
      </c>
      <c r="P21" s="18">
        <v>0.432105018446305</v>
      </c>
      <c r="Q21" s="18">
        <v>0.58516814967304098</v>
      </c>
      <c r="R21" s="19"/>
    </row>
    <row r="22" spans="1:18" x14ac:dyDescent="0.25">
      <c r="A22" s="17" t="s">
        <v>482</v>
      </c>
      <c r="B22" s="17" t="s">
        <v>506</v>
      </c>
      <c r="C22" s="18">
        <v>0.42982890775362398</v>
      </c>
      <c r="D22" s="18">
        <v>0.38739037994766001</v>
      </c>
      <c r="E22" s="18">
        <v>0.47332447882682099</v>
      </c>
      <c r="F22" s="19"/>
      <c r="G22" s="18">
        <v>0.45168929681632602</v>
      </c>
      <c r="H22" s="18">
        <v>0.373569521051906</v>
      </c>
      <c r="I22" s="18">
        <v>0.53226474568069104</v>
      </c>
      <c r="J22" s="19"/>
      <c r="K22" s="18">
        <v>0.40686547935515899</v>
      </c>
      <c r="L22" s="18">
        <v>0.35887992701395699</v>
      </c>
      <c r="M22" s="18">
        <v>0.45669667795430302</v>
      </c>
      <c r="N22" s="19"/>
      <c r="O22" s="18">
        <v>0.45711307051606898</v>
      </c>
      <c r="P22" s="18">
        <v>0.38174154438329899</v>
      </c>
      <c r="Q22" s="18">
        <v>0.53450064273401199</v>
      </c>
      <c r="R22" s="19"/>
    </row>
    <row r="23" spans="1:18" x14ac:dyDescent="0.25">
      <c r="A23" s="17" t="s">
        <v>482</v>
      </c>
      <c r="B23" s="17" t="s">
        <v>519</v>
      </c>
      <c r="C23" s="18">
        <v>1.95173274063483E-2</v>
      </c>
      <c r="D23" s="18">
        <v>1.3513090929514599E-2</v>
      </c>
      <c r="E23" s="18">
        <v>2.8113381042689501E-2</v>
      </c>
      <c r="F23" s="19"/>
      <c r="G23" s="18">
        <v>5.2464710615671003E-3</v>
      </c>
      <c r="H23" s="18">
        <v>1.8260481239727E-3</v>
      </c>
      <c r="I23" s="18">
        <v>1.49776502388733E-2</v>
      </c>
      <c r="J23" s="19"/>
      <c r="K23" s="18">
        <v>2.0184823296701501E-2</v>
      </c>
      <c r="L23" s="18">
        <v>1.2522051320269701E-2</v>
      </c>
      <c r="M23" s="18">
        <v>3.23829939598681E-2</v>
      </c>
      <c r="N23" s="19"/>
      <c r="O23" s="18">
        <v>3.4043085680163697E-2</v>
      </c>
      <c r="P23" s="18">
        <v>1.8528214632520801E-2</v>
      </c>
      <c r="Q23" s="18">
        <v>6.1732417214943998E-2</v>
      </c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0.43445916252036099</v>
      </c>
      <c r="D25" s="21">
        <v>0.40782057383896197</v>
      </c>
      <c r="E25" s="21">
        <v>0.46148178348332802</v>
      </c>
      <c r="F25" s="22"/>
      <c r="G25" s="21">
        <v>0.39147761125281599</v>
      </c>
      <c r="H25" s="21">
        <v>0.34309408433710697</v>
      </c>
      <c r="I25" s="21">
        <v>0.442092347676588</v>
      </c>
      <c r="J25" s="22"/>
      <c r="K25" s="21">
        <v>0.479835300886858</v>
      </c>
      <c r="L25" s="21">
        <v>0.44529723383264802</v>
      </c>
      <c r="M25" s="21">
        <v>0.51456719534180395</v>
      </c>
      <c r="N25" s="22"/>
      <c r="O25" s="21">
        <v>0.38630232575839202</v>
      </c>
      <c r="P25" s="21">
        <v>0.33803122426022902</v>
      </c>
      <c r="Q25" s="21">
        <v>0.43691691508902802</v>
      </c>
      <c r="R25" s="22"/>
    </row>
    <row r="26" spans="1:18" x14ac:dyDescent="0.25">
      <c r="A26" s="20" t="s">
        <v>483</v>
      </c>
      <c r="B26" s="20" t="s">
        <v>506</v>
      </c>
      <c r="C26" s="21">
        <v>0.53868447876551195</v>
      </c>
      <c r="D26" s="21">
        <v>0.511601165462374</v>
      </c>
      <c r="E26" s="21">
        <v>0.56554133225805803</v>
      </c>
      <c r="F26" s="22"/>
      <c r="G26" s="21">
        <v>0.59372951149952402</v>
      </c>
      <c r="H26" s="21">
        <v>0.54256703457959299</v>
      </c>
      <c r="I26" s="21">
        <v>0.64293552306020296</v>
      </c>
      <c r="J26" s="22"/>
      <c r="K26" s="21">
        <v>0.50375997575178799</v>
      </c>
      <c r="L26" s="21">
        <v>0.46874660233542997</v>
      </c>
      <c r="M26" s="21">
        <v>0.53873650995716105</v>
      </c>
      <c r="N26" s="22"/>
      <c r="O26" s="21">
        <v>0.55227361514904305</v>
      </c>
      <c r="P26" s="21">
        <v>0.50327776366723398</v>
      </c>
      <c r="Q26" s="21">
        <v>0.600275070866366</v>
      </c>
      <c r="R26" s="22"/>
    </row>
    <row r="27" spans="1:18" x14ac:dyDescent="0.25">
      <c r="A27" s="20" t="s">
        <v>483</v>
      </c>
      <c r="B27" s="20" t="s">
        <v>519</v>
      </c>
      <c r="C27" s="21">
        <v>2.6817884435184201E-2</v>
      </c>
      <c r="D27" s="21">
        <v>1.9907149412366099E-2</v>
      </c>
      <c r="E27" s="21">
        <v>3.60394534352848E-2</v>
      </c>
      <c r="F27" s="22"/>
      <c r="G27" s="21">
        <v>1.47928772476604E-2</v>
      </c>
      <c r="H27" s="21">
        <v>6.3145736695620997E-3</v>
      </c>
      <c r="I27" s="21">
        <v>3.4262130787159298E-2</v>
      </c>
      <c r="J27" s="22"/>
      <c r="K27" s="21">
        <v>1.6404723361354099E-2</v>
      </c>
      <c r="L27" s="21">
        <v>9.6493867480862E-3</v>
      </c>
      <c r="M27" s="21">
        <v>2.7756783403440899E-2</v>
      </c>
      <c r="N27" s="22"/>
      <c r="O27" s="21">
        <v>6.1264677081791098E-2</v>
      </c>
      <c r="P27" s="21">
        <v>4.2482977852476601E-2</v>
      </c>
      <c r="Q27" s="21">
        <v>8.7590191394702796E-2</v>
      </c>
      <c r="R27" s="22"/>
    </row>
    <row r="28" spans="1:18" x14ac:dyDescent="0.25">
      <c r="A28" s="20" t="s">
        <v>483</v>
      </c>
      <c r="B28" s="20" t="s">
        <v>520</v>
      </c>
      <c r="C28" s="21">
        <v>3.8474278943431997E-5</v>
      </c>
      <c r="D28" s="21">
        <v>5.3683651655602198E-6</v>
      </c>
      <c r="E28" s="21">
        <v>2.7568318170700002E-4</v>
      </c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1.593820107741E-4</v>
      </c>
      <c r="P28" s="21">
        <v>2.2160694026325401E-5</v>
      </c>
      <c r="Q28" s="21">
        <v>1.1453187726508001E-3</v>
      </c>
      <c r="R28" s="22"/>
    </row>
    <row r="29" spans="1:18" x14ac:dyDescent="0.25">
      <c r="A29" s="17" t="s">
        <v>484</v>
      </c>
      <c r="B29" s="17" t="s">
        <v>505</v>
      </c>
      <c r="C29" s="18">
        <v>0.50999161602786103</v>
      </c>
      <c r="D29" s="18">
        <v>0.48802925069118902</v>
      </c>
      <c r="E29" s="18">
        <v>0.53191547829435604</v>
      </c>
      <c r="F29" s="19"/>
      <c r="G29" s="18">
        <v>0.54362642538240002</v>
      </c>
      <c r="H29" s="18">
        <v>0.50115295627733103</v>
      </c>
      <c r="I29" s="18">
        <v>0.58547478690118404</v>
      </c>
      <c r="J29" s="19"/>
      <c r="K29" s="18">
        <v>0.51741335507437802</v>
      </c>
      <c r="L29" s="18">
        <v>0.48861148858450298</v>
      </c>
      <c r="M29" s="18">
        <v>0.54609998252091596</v>
      </c>
      <c r="N29" s="19"/>
      <c r="O29" s="18">
        <v>0.46735319301666001</v>
      </c>
      <c r="P29" s="18">
        <v>0.43293545973928499</v>
      </c>
      <c r="Q29" s="18">
        <v>0.50208446351177505</v>
      </c>
      <c r="R29" s="19"/>
    </row>
    <row r="30" spans="1:18" x14ac:dyDescent="0.25">
      <c r="A30" s="17" t="s">
        <v>484</v>
      </c>
      <c r="B30" s="17" t="s">
        <v>506</v>
      </c>
      <c r="C30" s="18">
        <v>0.45647834020283201</v>
      </c>
      <c r="D30" s="18">
        <v>0.43507952679309497</v>
      </c>
      <c r="E30" s="18">
        <v>0.47803901770253998</v>
      </c>
      <c r="F30" s="19"/>
      <c r="G30" s="18">
        <v>0.44251207098457401</v>
      </c>
      <c r="H30" s="18">
        <v>0.40059611735741901</v>
      </c>
      <c r="I30" s="18">
        <v>0.48526319082283997</v>
      </c>
      <c r="J30" s="19"/>
      <c r="K30" s="18">
        <v>0.457201676082655</v>
      </c>
      <c r="L30" s="18">
        <v>0.42977846675769399</v>
      </c>
      <c r="M30" s="18">
        <v>0.48488674855817498</v>
      </c>
      <c r="N30" s="19"/>
      <c r="O30" s="18">
        <v>0.46772755520226</v>
      </c>
      <c r="P30" s="18">
        <v>0.43374410533512298</v>
      </c>
      <c r="Q30" s="18">
        <v>0.50201307895020897</v>
      </c>
      <c r="R30" s="19"/>
    </row>
    <row r="31" spans="1:18" x14ac:dyDescent="0.25">
      <c r="A31" s="17" t="s">
        <v>484</v>
      </c>
      <c r="B31" s="17" t="s">
        <v>519</v>
      </c>
      <c r="C31" s="18">
        <v>3.3530043769309001E-2</v>
      </c>
      <c r="D31" s="18">
        <v>2.80334440483452E-2</v>
      </c>
      <c r="E31" s="18">
        <v>4.0059958721995803E-2</v>
      </c>
      <c r="F31" s="19"/>
      <c r="G31" s="18">
        <v>1.38615036330262E-2</v>
      </c>
      <c r="H31" s="18">
        <v>8.4097357530263997E-3</v>
      </c>
      <c r="I31" s="18">
        <v>2.2766338193705899E-2</v>
      </c>
      <c r="J31" s="19"/>
      <c r="K31" s="18">
        <v>2.5384968842969199E-2</v>
      </c>
      <c r="L31" s="18">
        <v>1.91253820891619E-2</v>
      </c>
      <c r="M31" s="18">
        <v>3.3623041888252402E-2</v>
      </c>
      <c r="N31" s="19"/>
      <c r="O31" s="18">
        <v>6.4919251781080697E-2</v>
      </c>
      <c r="P31" s="18">
        <v>5.0994973157608203E-2</v>
      </c>
      <c r="Q31" s="18">
        <v>8.2315795939563993E-2</v>
      </c>
      <c r="R31" s="19"/>
    </row>
    <row r="32" spans="1:18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0.58328609993840497</v>
      </c>
      <c r="D33" s="21">
        <v>0.57222102828058896</v>
      </c>
      <c r="E33" s="21">
        <v>0.59426789737751495</v>
      </c>
      <c r="F33" s="22"/>
      <c r="G33" s="21">
        <v>0.59211588721954</v>
      </c>
      <c r="H33" s="21">
        <v>0.57094429345192099</v>
      </c>
      <c r="I33" s="21">
        <v>0.61295099244398599</v>
      </c>
      <c r="J33" s="22"/>
      <c r="K33" s="21">
        <v>0.60667033781752</v>
      </c>
      <c r="L33" s="21">
        <v>0.59271950005307095</v>
      </c>
      <c r="M33" s="21">
        <v>0.62044931296880501</v>
      </c>
      <c r="N33" s="22"/>
      <c r="O33" s="21">
        <v>0.51702164023378405</v>
      </c>
      <c r="P33" s="21">
        <v>0.49741770826833498</v>
      </c>
      <c r="Q33" s="21">
        <v>0.53657331787637896</v>
      </c>
      <c r="R33" s="22"/>
    </row>
    <row r="34" spans="1:18" x14ac:dyDescent="0.25">
      <c r="A34" s="20" t="s">
        <v>485</v>
      </c>
      <c r="B34" s="20" t="s">
        <v>506</v>
      </c>
      <c r="C34" s="21">
        <v>0.38649032692482099</v>
      </c>
      <c r="D34" s="21">
        <v>0.37553072689507699</v>
      </c>
      <c r="E34" s="21">
        <v>0.39756614493954801</v>
      </c>
      <c r="F34" s="22"/>
      <c r="G34" s="21">
        <v>0.394015952316282</v>
      </c>
      <c r="H34" s="21">
        <v>0.37316323766082699</v>
      </c>
      <c r="I34" s="21">
        <v>0.41526197770399897</v>
      </c>
      <c r="J34" s="22"/>
      <c r="K34" s="21">
        <v>0.36886406142025602</v>
      </c>
      <c r="L34" s="21">
        <v>0.35507172360762601</v>
      </c>
      <c r="M34" s="21">
        <v>0.382874089677811</v>
      </c>
      <c r="N34" s="22"/>
      <c r="O34" s="21">
        <v>0.42063888132252902</v>
      </c>
      <c r="P34" s="21">
        <v>0.40126683162638599</v>
      </c>
      <c r="Q34" s="21">
        <v>0.44025847051386002</v>
      </c>
      <c r="R34" s="22"/>
    </row>
    <row r="35" spans="1:18" x14ac:dyDescent="0.25">
      <c r="A35" s="20" t="s">
        <v>485</v>
      </c>
      <c r="B35" s="20" t="s">
        <v>519</v>
      </c>
      <c r="C35" s="21">
        <v>2.9079137494918601E-2</v>
      </c>
      <c r="D35" s="21">
        <v>2.5445384510765699E-2</v>
      </c>
      <c r="E35" s="21">
        <v>3.3214126577937597E-2</v>
      </c>
      <c r="F35" s="22"/>
      <c r="G35" s="21">
        <v>1.3301547545647E-2</v>
      </c>
      <c r="H35" s="21">
        <v>8.9431395557650999E-3</v>
      </c>
      <c r="I35" s="21">
        <v>1.9741699678721799E-2</v>
      </c>
      <c r="J35" s="22"/>
      <c r="K35" s="21">
        <v>2.3540857689264099E-2</v>
      </c>
      <c r="L35" s="21">
        <v>1.9269098056159499E-2</v>
      </c>
      <c r="M35" s="21">
        <v>2.8731878398488502E-2</v>
      </c>
      <c r="N35" s="22"/>
      <c r="O35" s="21">
        <v>6.0021159204323098E-2</v>
      </c>
      <c r="P35" s="21">
        <v>5.0671623387704798E-2</v>
      </c>
      <c r="Q35" s="21">
        <v>7.0966839237551496E-2</v>
      </c>
      <c r="R35" s="22"/>
    </row>
    <row r="36" spans="1:18" x14ac:dyDescent="0.25">
      <c r="A36" s="20" t="s">
        <v>485</v>
      </c>
      <c r="B36" s="20" t="s">
        <v>520</v>
      </c>
      <c r="C36" s="21">
        <v>1.1444356418616999E-3</v>
      </c>
      <c r="D36" s="21">
        <v>6.8829215155049998E-4</v>
      </c>
      <c r="E36" s="21">
        <v>1.9022981121554999E-3</v>
      </c>
      <c r="F36" s="22"/>
      <c r="G36" s="21">
        <v>5.6661291852990001E-4</v>
      </c>
      <c r="H36" s="21">
        <v>7.9921875356045295E-5</v>
      </c>
      <c r="I36" s="21">
        <v>4.0051790919948E-3</v>
      </c>
      <c r="J36" s="22"/>
      <c r="K36" s="21">
        <v>9.2474307296290005E-4</v>
      </c>
      <c r="L36" s="21">
        <v>4.9304911009290004E-4</v>
      </c>
      <c r="M36" s="21">
        <v>1.7337552629925E-3</v>
      </c>
      <c r="N36" s="22"/>
      <c r="O36" s="21">
        <v>2.3183192393640001E-3</v>
      </c>
      <c r="P36" s="21">
        <v>1.2007569690938001E-3</v>
      </c>
      <c r="Q36" s="21">
        <v>4.4713568519152997E-3</v>
      </c>
      <c r="R36" s="22"/>
    </row>
    <row r="37" spans="1:18" x14ac:dyDescent="0.25">
      <c r="A37" s="17" t="s">
        <v>486</v>
      </c>
      <c r="B37" s="17" t="s">
        <v>505</v>
      </c>
      <c r="C37" s="18">
        <v>0.49769235233977099</v>
      </c>
      <c r="D37" s="18">
        <v>0.475366934423058</v>
      </c>
      <c r="E37" s="18">
        <v>0.52002697574772905</v>
      </c>
      <c r="F37" s="19"/>
      <c r="G37" s="18">
        <v>0.46974404144243997</v>
      </c>
      <c r="H37" s="18">
        <v>0.42037739200967</v>
      </c>
      <c r="I37" s="18">
        <v>0.51970993164944501</v>
      </c>
      <c r="J37" s="19"/>
      <c r="K37" s="18">
        <v>0.51758195209760705</v>
      </c>
      <c r="L37" s="18">
        <v>0.491301957622578</v>
      </c>
      <c r="M37" s="18">
        <v>0.54376504281967697</v>
      </c>
      <c r="N37" s="19"/>
      <c r="O37" s="18">
        <v>0.48180975781569302</v>
      </c>
      <c r="P37" s="18">
        <v>0.43960988667135897</v>
      </c>
      <c r="Q37" s="18">
        <v>0.52427072764788496</v>
      </c>
      <c r="R37" s="19"/>
    </row>
    <row r="38" spans="1:18" x14ac:dyDescent="0.25">
      <c r="A38" s="17" t="s">
        <v>486</v>
      </c>
      <c r="B38" s="17" t="s">
        <v>506</v>
      </c>
      <c r="C38" s="18">
        <v>0.46866549425244503</v>
      </c>
      <c r="D38" s="18">
        <v>0.44588219138027102</v>
      </c>
      <c r="E38" s="18">
        <v>0.491580184159706</v>
      </c>
      <c r="F38" s="19"/>
      <c r="G38" s="18">
        <v>0.51148593876187998</v>
      </c>
      <c r="H38" s="18">
        <v>0.46169979576108899</v>
      </c>
      <c r="I38" s="18">
        <v>0.56104524188864602</v>
      </c>
      <c r="J38" s="19"/>
      <c r="K38" s="18">
        <v>0.4537800332584</v>
      </c>
      <c r="L38" s="18">
        <v>0.42655246649761702</v>
      </c>
      <c r="M38" s="18">
        <v>0.48128691671065099</v>
      </c>
      <c r="N38" s="19"/>
      <c r="O38" s="18">
        <v>0.46147194603446801</v>
      </c>
      <c r="P38" s="18">
        <v>0.41986088193351201</v>
      </c>
      <c r="Q38" s="18">
        <v>0.50362689988341602</v>
      </c>
      <c r="R38" s="19"/>
    </row>
    <row r="39" spans="1:18" x14ac:dyDescent="0.25">
      <c r="A39" s="17" t="s">
        <v>486</v>
      </c>
      <c r="B39" s="17" t="s">
        <v>519</v>
      </c>
      <c r="C39" s="18">
        <v>3.3519455141248697E-2</v>
      </c>
      <c r="D39" s="18">
        <v>2.6409898054907999E-2</v>
      </c>
      <c r="E39" s="18">
        <v>4.2459441044437399E-2</v>
      </c>
      <c r="F39" s="19"/>
      <c r="G39" s="18">
        <v>1.8770019795679899E-2</v>
      </c>
      <c r="H39" s="18">
        <v>9.5112930734574993E-3</v>
      </c>
      <c r="I39" s="18">
        <v>3.6707596003823999E-2</v>
      </c>
      <c r="J39" s="19"/>
      <c r="K39" s="18">
        <v>2.84018074871547E-2</v>
      </c>
      <c r="L39" s="18">
        <v>1.99164343310585E-2</v>
      </c>
      <c r="M39" s="18">
        <v>4.0353513880714703E-2</v>
      </c>
      <c r="N39" s="19"/>
      <c r="O39" s="18">
        <v>5.6718296149840003E-2</v>
      </c>
      <c r="P39" s="18">
        <v>4.2764774901970899E-2</v>
      </c>
      <c r="Q39" s="18">
        <v>7.4868555507803206E-2</v>
      </c>
      <c r="R39" s="19"/>
    </row>
    <row r="40" spans="1:18" x14ac:dyDescent="0.25">
      <c r="A40" s="17" t="s">
        <v>486</v>
      </c>
      <c r="B40" s="17" t="s">
        <v>520</v>
      </c>
      <c r="C40" s="18">
        <v>1.2269826653250001E-4</v>
      </c>
      <c r="D40" s="18">
        <v>2.6872663218437901E-5</v>
      </c>
      <c r="E40" s="18">
        <v>5.6003834720569996E-4</v>
      </c>
      <c r="F40" s="19"/>
      <c r="G40" s="18">
        <v>0</v>
      </c>
      <c r="H40" s="19"/>
      <c r="I40" s="19"/>
      <c r="J40" s="19"/>
      <c r="K40" s="18">
        <v>2.3620715684010001E-4</v>
      </c>
      <c r="L40" s="18">
        <v>5.1713488494653803E-5</v>
      </c>
      <c r="M40" s="18">
        <v>1.0781929672214999E-3</v>
      </c>
      <c r="N40" s="19"/>
      <c r="O40" s="18">
        <v>0</v>
      </c>
      <c r="P40" s="19"/>
      <c r="Q40" s="19"/>
      <c r="R40" s="19"/>
    </row>
    <row r="41" spans="1:18" x14ac:dyDescent="0.25">
      <c r="A41" s="20" t="s">
        <v>487</v>
      </c>
      <c r="B41" s="20" t="s">
        <v>505</v>
      </c>
      <c r="C41" s="21">
        <v>0.43538119706176698</v>
      </c>
      <c r="D41" s="21">
        <v>0.41143793063892098</v>
      </c>
      <c r="E41" s="21">
        <v>0.45962969696802702</v>
      </c>
      <c r="F41" s="22"/>
      <c r="G41" s="21">
        <v>0.403289984419827</v>
      </c>
      <c r="H41" s="21">
        <v>0.36182509523926099</v>
      </c>
      <c r="I41" s="21">
        <v>0.44618443326479001</v>
      </c>
      <c r="J41" s="22"/>
      <c r="K41" s="21">
        <v>0.49585813743545998</v>
      </c>
      <c r="L41" s="21">
        <v>0.46268831201245397</v>
      </c>
      <c r="M41" s="21">
        <v>0.52906446173225796</v>
      </c>
      <c r="N41" s="22"/>
      <c r="O41" s="21">
        <v>0.34821704242713097</v>
      </c>
      <c r="P41" s="21">
        <v>0.312913355397131</v>
      </c>
      <c r="Q41" s="21">
        <v>0.385270363362194</v>
      </c>
      <c r="R41" s="22"/>
    </row>
    <row r="42" spans="1:18" x14ac:dyDescent="0.25">
      <c r="A42" s="20" t="s">
        <v>487</v>
      </c>
      <c r="B42" s="20" t="s">
        <v>506</v>
      </c>
      <c r="C42" s="21">
        <v>0.49465169348467602</v>
      </c>
      <c r="D42" s="21">
        <v>0.470851355740452</v>
      </c>
      <c r="E42" s="21">
        <v>0.51847629535989004</v>
      </c>
      <c r="F42" s="22"/>
      <c r="G42" s="21">
        <v>0.548509723078899</v>
      </c>
      <c r="H42" s="21">
        <v>0.50545908312183796</v>
      </c>
      <c r="I42" s="21">
        <v>0.590846324481343</v>
      </c>
      <c r="J42" s="22"/>
      <c r="K42" s="21">
        <v>0.44616646091956202</v>
      </c>
      <c r="L42" s="21">
        <v>0.41422240334869398</v>
      </c>
      <c r="M42" s="21">
        <v>0.47856141218864601</v>
      </c>
      <c r="N42" s="22"/>
      <c r="O42" s="21">
        <v>0.53781559701470505</v>
      </c>
      <c r="P42" s="21">
        <v>0.50133908614584199</v>
      </c>
      <c r="Q42" s="21">
        <v>0.57389171589660204</v>
      </c>
      <c r="R42" s="22"/>
    </row>
    <row r="43" spans="1:18" x14ac:dyDescent="0.25">
      <c r="A43" s="20" t="s">
        <v>487</v>
      </c>
      <c r="B43" s="20" t="s">
        <v>519</v>
      </c>
      <c r="C43" s="21">
        <v>6.9876106929454701E-2</v>
      </c>
      <c r="D43" s="21">
        <v>5.6965422666356902E-2</v>
      </c>
      <c r="E43" s="21">
        <v>8.5447747127969806E-2</v>
      </c>
      <c r="F43" s="22"/>
      <c r="G43" s="21">
        <v>4.8200292501273397E-2</v>
      </c>
      <c r="H43" s="21">
        <v>3.3056586098989101E-2</v>
      </c>
      <c r="I43" s="21">
        <v>6.9780893902504595E-2</v>
      </c>
      <c r="J43" s="22"/>
      <c r="K43" s="21">
        <v>5.7975401644976401E-2</v>
      </c>
      <c r="L43" s="21">
        <v>4.4106552465276602E-2</v>
      </c>
      <c r="M43" s="21">
        <v>7.5859087494157498E-2</v>
      </c>
      <c r="N43" s="22"/>
      <c r="O43" s="21">
        <v>0.11361290399994101</v>
      </c>
      <c r="P43" s="21">
        <v>8.7959264482064606E-2</v>
      </c>
      <c r="Q43" s="21">
        <v>0.14555445667632899</v>
      </c>
      <c r="R43" s="22"/>
    </row>
    <row r="44" spans="1:18" x14ac:dyDescent="0.25">
      <c r="A44" s="20" t="s">
        <v>487</v>
      </c>
      <c r="B44" s="20" t="s">
        <v>520</v>
      </c>
      <c r="C44" s="21">
        <v>9.1002524105865594E-5</v>
      </c>
      <c r="D44" s="21">
        <v>1.27406415411078E-5</v>
      </c>
      <c r="E44" s="21">
        <v>6.4969099157309996E-4</v>
      </c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3.544565582239E-4</v>
      </c>
      <c r="P44" s="21">
        <v>4.9626870479468403E-5</v>
      </c>
      <c r="Q44" s="21">
        <v>2.526950253129E-3</v>
      </c>
      <c r="R44" s="22"/>
    </row>
    <row r="45" spans="1:18" x14ac:dyDescent="0.25">
      <c r="A45" s="17" t="s">
        <v>488</v>
      </c>
      <c r="B45" s="17" t="s">
        <v>505</v>
      </c>
      <c r="C45" s="18">
        <v>0.44257291480551503</v>
      </c>
      <c r="D45" s="18">
        <v>0.40927850252384101</v>
      </c>
      <c r="E45" s="18">
        <v>0.47639153197827799</v>
      </c>
      <c r="F45" s="19"/>
      <c r="G45" s="18">
        <v>0.41686487168853398</v>
      </c>
      <c r="H45" s="18">
        <v>0.36217143921039702</v>
      </c>
      <c r="I45" s="18">
        <v>0.47368389163782898</v>
      </c>
      <c r="J45" s="19"/>
      <c r="K45" s="18">
        <v>0.495348134012566</v>
      </c>
      <c r="L45" s="18">
        <v>0.45686979466800798</v>
      </c>
      <c r="M45" s="18">
        <v>0.533881656929587</v>
      </c>
      <c r="N45" s="19"/>
      <c r="O45" s="18">
        <v>0.36903540207541302</v>
      </c>
      <c r="P45" s="18">
        <v>0.31755367722431499</v>
      </c>
      <c r="Q45" s="18">
        <v>0.42368177419577102</v>
      </c>
      <c r="R45" s="19"/>
    </row>
    <row r="46" spans="1:18" x14ac:dyDescent="0.25">
      <c r="A46" s="17" t="s">
        <v>488</v>
      </c>
      <c r="B46" s="17" t="s">
        <v>506</v>
      </c>
      <c r="C46" s="18">
        <v>0.52879625123157303</v>
      </c>
      <c r="D46" s="18">
        <v>0.494756631621591</v>
      </c>
      <c r="E46" s="18">
        <v>0.56257014446268006</v>
      </c>
      <c r="F46" s="19"/>
      <c r="G46" s="18">
        <v>0.56040362254176701</v>
      </c>
      <c r="H46" s="18">
        <v>0.50404278119389401</v>
      </c>
      <c r="I46" s="18">
        <v>0.61524862695385596</v>
      </c>
      <c r="J46" s="19"/>
      <c r="K46" s="18">
        <v>0.48386209841157202</v>
      </c>
      <c r="L46" s="18">
        <v>0.44438615841563101</v>
      </c>
      <c r="M46" s="18">
        <v>0.52354046893689399</v>
      </c>
      <c r="N46" s="19"/>
      <c r="O46" s="18">
        <v>0.58299301233823198</v>
      </c>
      <c r="P46" s="18">
        <v>0.53034166133803295</v>
      </c>
      <c r="Q46" s="18">
        <v>0.63381733224955195</v>
      </c>
      <c r="R46" s="19"/>
    </row>
    <row r="47" spans="1:18" x14ac:dyDescent="0.25">
      <c r="A47" s="17" t="s">
        <v>488</v>
      </c>
      <c r="B47" s="17" t="s">
        <v>519</v>
      </c>
      <c r="C47" s="18">
        <v>2.8630833962910499E-2</v>
      </c>
      <c r="D47" s="18">
        <v>1.7856369845791802E-2</v>
      </c>
      <c r="E47" s="18">
        <v>4.56046889788135E-2</v>
      </c>
      <c r="F47" s="19"/>
      <c r="G47" s="18">
        <v>2.2731505769699099E-2</v>
      </c>
      <c r="H47" s="18">
        <v>7.3601074878455004E-3</v>
      </c>
      <c r="I47" s="18">
        <v>6.8006301712215195E-2</v>
      </c>
      <c r="J47" s="24" t="s">
        <v>501</v>
      </c>
      <c r="K47" s="18">
        <v>2.0789767575862102E-2</v>
      </c>
      <c r="L47" s="18">
        <v>1.13361473040152E-2</v>
      </c>
      <c r="M47" s="18">
        <v>3.78254767565957E-2</v>
      </c>
      <c r="N47" s="19"/>
      <c r="O47" s="18">
        <v>4.7971585586354198E-2</v>
      </c>
      <c r="P47" s="18">
        <v>3.0184394716635001E-2</v>
      </c>
      <c r="Q47" s="18">
        <v>7.5425296945438897E-2</v>
      </c>
      <c r="R47" s="19"/>
    </row>
    <row r="48" spans="1:18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0.56163789119683605</v>
      </c>
      <c r="D49" s="21">
        <v>0.54076164022485895</v>
      </c>
      <c r="E49" s="21">
        <v>0.58229818020811197</v>
      </c>
      <c r="F49" s="22"/>
      <c r="G49" s="21">
        <v>0.54885251624388798</v>
      </c>
      <c r="H49" s="21">
        <v>0.50997242005557497</v>
      </c>
      <c r="I49" s="21">
        <v>0.58714514306680599</v>
      </c>
      <c r="J49" s="22"/>
      <c r="K49" s="21">
        <v>0.59225121678186199</v>
      </c>
      <c r="L49" s="21">
        <v>0.56355287462864301</v>
      </c>
      <c r="M49" s="21">
        <v>0.62033381858468195</v>
      </c>
      <c r="N49" s="22"/>
      <c r="O49" s="21">
        <v>0.51407036306061304</v>
      </c>
      <c r="P49" s="21">
        <v>0.47714254947636198</v>
      </c>
      <c r="Q49" s="21">
        <v>0.55084519348796102</v>
      </c>
      <c r="R49" s="22"/>
    </row>
    <row r="50" spans="1:18" x14ac:dyDescent="0.25">
      <c r="A50" s="20" t="s">
        <v>489</v>
      </c>
      <c r="B50" s="20" t="s">
        <v>506</v>
      </c>
      <c r="C50" s="21">
        <v>0.41499144004255101</v>
      </c>
      <c r="D50" s="21">
        <v>0.394661187533833</v>
      </c>
      <c r="E50" s="21">
        <v>0.435615325342112</v>
      </c>
      <c r="F50" s="22"/>
      <c r="G50" s="21">
        <v>0.446716076280195</v>
      </c>
      <c r="H50" s="21">
        <v>0.408363481123594</v>
      </c>
      <c r="I50" s="21">
        <v>0.48571354977313902</v>
      </c>
      <c r="J50" s="22"/>
      <c r="K50" s="21">
        <v>0.38602103913900099</v>
      </c>
      <c r="L50" s="21">
        <v>0.35808270099552397</v>
      </c>
      <c r="M50" s="21">
        <v>0.414730851008552</v>
      </c>
      <c r="N50" s="22"/>
      <c r="O50" s="21">
        <v>0.44059202099599498</v>
      </c>
      <c r="P50" s="21">
        <v>0.40491162277385301</v>
      </c>
      <c r="Q50" s="21">
        <v>0.47689687819804399</v>
      </c>
      <c r="R50" s="22"/>
    </row>
    <row r="51" spans="1:18" x14ac:dyDescent="0.25">
      <c r="A51" s="20" t="s">
        <v>489</v>
      </c>
      <c r="B51" s="20" t="s">
        <v>519</v>
      </c>
      <c r="C51" s="21">
        <v>2.3370668760611502E-2</v>
      </c>
      <c r="D51" s="21">
        <v>1.88250092129289E-2</v>
      </c>
      <c r="E51" s="21">
        <v>2.8981543453020401E-2</v>
      </c>
      <c r="F51" s="22"/>
      <c r="G51" s="21">
        <v>4.4314074759168997E-3</v>
      </c>
      <c r="H51" s="21">
        <v>2.0799573977073999E-3</v>
      </c>
      <c r="I51" s="21">
        <v>9.4161538197297997E-3</v>
      </c>
      <c r="J51" s="22"/>
      <c r="K51" s="21">
        <v>2.1727744079137301E-2</v>
      </c>
      <c r="L51" s="21">
        <v>1.55228584981897E-2</v>
      </c>
      <c r="M51" s="21">
        <v>3.0336453487362199E-2</v>
      </c>
      <c r="N51" s="22"/>
      <c r="O51" s="21">
        <v>4.53376159433918E-2</v>
      </c>
      <c r="P51" s="21">
        <v>3.4210979673336299E-2</v>
      </c>
      <c r="Q51" s="21">
        <v>5.9858744152588003E-2</v>
      </c>
      <c r="R51" s="22"/>
    </row>
    <row r="52" spans="1:18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0.39956418751481099</v>
      </c>
      <c r="D53" s="18">
        <v>0.375589346813686</v>
      </c>
      <c r="E53" s="18">
        <v>0.42403014340725997</v>
      </c>
      <c r="F53" s="19"/>
      <c r="G53" s="18">
        <v>0.37936463354634697</v>
      </c>
      <c r="H53" s="18">
        <v>0.33878280570922997</v>
      </c>
      <c r="I53" s="18">
        <v>0.42170730649765298</v>
      </c>
      <c r="J53" s="19"/>
      <c r="K53" s="18">
        <v>0.449033141719336</v>
      </c>
      <c r="L53" s="18">
        <v>0.418096568467897</v>
      </c>
      <c r="M53" s="18">
        <v>0.48036913483224197</v>
      </c>
      <c r="N53" s="19"/>
      <c r="O53" s="18">
        <v>0.31767109977679497</v>
      </c>
      <c r="P53" s="18">
        <v>0.28196221925975701</v>
      </c>
      <c r="Q53" s="18">
        <v>0.35566228213252599</v>
      </c>
      <c r="R53" s="19"/>
    </row>
    <row r="54" spans="1:18" x14ac:dyDescent="0.25">
      <c r="A54" s="17" t="s">
        <v>490</v>
      </c>
      <c r="B54" s="17" t="s">
        <v>506</v>
      </c>
      <c r="C54" s="18">
        <v>0.51497218693480395</v>
      </c>
      <c r="D54" s="18">
        <v>0.49178408223944903</v>
      </c>
      <c r="E54" s="18">
        <v>0.53809600958259596</v>
      </c>
      <c r="F54" s="19"/>
      <c r="G54" s="18">
        <v>0.56632563155943605</v>
      </c>
      <c r="H54" s="18">
        <v>0.52650253714228701</v>
      </c>
      <c r="I54" s="18">
        <v>0.60531021392941897</v>
      </c>
      <c r="J54" s="19"/>
      <c r="K54" s="18">
        <v>0.469761612745421</v>
      </c>
      <c r="L54" s="18">
        <v>0.43893699806348002</v>
      </c>
      <c r="M54" s="18">
        <v>0.50081866040969203</v>
      </c>
      <c r="N54" s="19"/>
      <c r="O54" s="18">
        <v>0.55385905157722903</v>
      </c>
      <c r="P54" s="18">
        <v>0.51225715926894599</v>
      </c>
      <c r="Q54" s="18">
        <v>0.594719910238936</v>
      </c>
      <c r="R54" s="19"/>
    </row>
    <row r="55" spans="1:18" x14ac:dyDescent="0.25">
      <c r="A55" s="17" t="s">
        <v>490</v>
      </c>
      <c r="B55" s="17" t="s">
        <v>519</v>
      </c>
      <c r="C55" s="18">
        <v>8.4337847088151299E-2</v>
      </c>
      <c r="D55" s="18">
        <v>6.9649649663900304E-2</v>
      </c>
      <c r="E55" s="18">
        <v>0.101784706319912</v>
      </c>
      <c r="F55" s="19"/>
      <c r="G55" s="18">
        <v>5.4309734894217497E-2</v>
      </c>
      <c r="H55" s="18">
        <v>3.6772465324766503E-2</v>
      </c>
      <c r="I55" s="18">
        <v>7.9520279060780893E-2</v>
      </c>
      <c r="J55" s="19"/>
      <c r="K55" s="18">
        <v>8.0005851601213998E-2</v>
      </c>
      <c r="L55" s="18">
        <v>6.1986179039006897E-2</v>
      </c>
      <c r="M55" s="18">
        <v>0.102690445461767</v>
      </c>
      <c r="N55" s="19"/>
      <c r="O55" s="18">
        <v>0.126268149309335</v>
      </c>
      <c r="P55" s="18">
        <v>9.9522191573623298E-2</v>
      </c>
      <c r="Q55" s="18">
        <v>0.15893327414889499</v>
      </c>
      <c r="R55" s="19"/>
    </row>
    <row r="56" spans="1:18" x14ac:dyDescent="0.25">
      <c r="A56" s="17" t="s">
        <v>490</v>
      </c>
      <c r="B56" s="17" t="s">
        <v>520</v>
      </c>
      <c r="C56" s="18">
        <v>1.1257784622328E-3</v>
      </c>
      <c r="D56" s="18">
        <v>4.2397441354460002E-4</v>
      </c>
      <c r="E56" s="18">
        <v>2.9858073632313999E-3</v>
      </c>
      <c r="F56" s="19"/>
      <c r="G56" s="18">
        <v>0</v>
      </c>
      <c r="H56" s="19"/>
      <c r="I56" s="19"/>
      <c r="J56" s="19"/>
      <c r="K56" s="18">
        <v>1.1993939340290999E-3</v>
      </c>
      <c r="L56" s="18">
        <v>2.6118596267710002E-4</v>
      </c>
      <c r="M56" s="18">
        <v>5.4892411299465003E-3</v>
      </c>
      <c r="N56" s="19"/>
      <c r="O56" s="18">
        <v>2.2016993366401E-3</v>
      </c>
      <c r="P56" s="18">
        <v>6.8775198093509998E-4</v>
      </c>
      <c r="Q56" s="18">
        <v>7.0248690873561002E-3</v>
      </c>
      <c r="R56" s="19"/>
    </row>
    <row r="57" spans="1:18" x14ac:dyDescent="0.25">
      <c r="A57" s="20" t="s">
        <v>491</v>
      </c>
      <c r="B57" s="20" t="s">
        <v>505</v>
      </c>
      <c r="C57" s="21">
        <v>0.37821659361482202</v>
      </c>
      <c r="D57" s="21">
        <v>0.34506087185596901</v>
      </c>
      <c r="E57" s="21">
        <v>0.412551362098456</v>
      </c>
      <c r="F57" s="22"/>
      <c r="G57" s="21">
        <v>0.32689313483091098</v>
      </c>
      <c r="H57" s="21">
        <v>0.25394742068658299</v>
      </c>
      <c r="I57" s="21">
        <v>0.40929689141344999</v>
      </c>
      <c r="J57" s="22"/>
      <c r="K57" s="21">
        <v>0.41324087709545698</v>
      </c>
      <c r="L57" s="21">
        <v>0.37037318195711</v>
      </c>
      <c r="M57" s="21">
        <v>0.45746524075838302</v>
      </c>
      <c r="N57" s="22"/>
      <c r="O57" s="21">
        <v>0.36388343091716902</v>
      </c>
      <c r="P57" s="21">
        <v>0.310238255666413</v>
      </c>
      <c r="Q57" s="21">
        <v>0.42114109306747999</v>
      </c>
      <c r="R57" s="22"/>
    </row>
    <row r="58" spans="1:18" x14ac:dyDescent="0.25">
      <c r="A58" s="20" t="s">
        <v>491</v>
      </c>
      <c r="B58" s="20" t="s">
        <v>506</v>
      </c>
      <c r="C58" s="21">
        <v>0.59081724094210597</v>
      </c>
      <c r="D58" s="21">
        <v>0.55710507651443597</v>
      </c>
      <c r="E58" s="21">
        <v>0.62369661070612703</v>
      </c>
      <c r="F58" s="22"/>
      <c r="G58" s="21">
        <v>0.658754479149112</v>
      </c>
      <c r="H58" s="21">
        <v>0.57716917560763603</v>
      </c>
      <c r="I58" s="21">
        <v>0.73190985895829297</v>
      </c>
      <c r="J58" s="22"/>
      <c r="K58" s="21">
        <v>0.56213640098142503</v>
      </c>
      <c r="L58" s="21">
        <v>0.51767934250772296</v>
      </c>
      <c r="M58" s="21">
        <v>0.60561748901054002</v>
      </c>
      <c r="N58" s="22"/>
      <c r="O58" s="21">
        <v>0.57628364644658603</v>
      </c>
      <c r="P58" s="21">
        <v>0.52029473968519302</v>
      </c>
      <c r="Q58" s="21">
        <v>0.63038011873250299</v>
      </c>
      <c r="R58" s="22"/>
    </row>
    <row r="59" spans="1:18" x14ac:dyDescent="0.25">
      <c r="A59" s="20" t="s">
        <v>491</v>
      </c>
      <c r="B59" s="20" t="s">
        <v>519</v>
      </c>
      <c r="C59" s="21">
        <v>3.0966165443071202E-2</v>
      </c>
      <c r="D59" s="21">
        <v>2.2707969165748701E-2</v>
      </c>
      <c r="E59" s="21">
        <v>4.2098246550688903E-2</v>
      </c>
      <c r="F59" s="22"/>
      <c r="G59" s="21">
        <v>1.4352386019976401E-2</v>
      </c>
      <c r="H59" s="21">
        <v>5.6846211634110997E-3</v>
      </c>
      <c r="I59" s="21">
        <v>3.5761200944648103E-2</v>
      </c>
      <c r="J59" s="24" t="s">
        <v>501</v>
      </c>
      <c r="K59" s="21">
        <v>2.46227219231176E-2</v>
      </c>
      <c r="L59" s="21">
        <v>1.58523578656917E-2</v>
      </c>
      <c r="M59" s="21">
        <v>3.8057676813972E-2</v>
      </c>
      <c r="N59" s="22"/>
      <c r="O59" s="21">
        <v>5.9832922636245699E-2</v>
      </c>
      <c r="P59" s="21">
        <v>3.7367794349649701E-2</v>
      </c>
      <c r="Q59" s="21">
        <v>9.4478314063580496E-2</v>
      </c>
      <c r="R59" s="22"/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0.36716164382066702</v>
      </c>
      <c r="D61" s="18">
        <v>0.33913746213484203</v>
      </c>
      <c r="E61" s="18">
        <v>0.39611353779353697</v>
      </c>
      <c r="F61" s="19"/>
      <c r="G61" s="18">
        <v>0.35845032902656898</v>
      </c>
      <c r="H61" s="18">
        <v>0.30749945909430298</v>
      </c>
      <c r="I61" s="18">
        <v>0.41281089079352501</v>
      </c>
      <c r="J61" s="19"/>
      <c r="K61" s="18">
        <v>0.37826099222876403</v>
      </c>
      <c r="L61" s="18">
        <v>0.34234821677886101</v>
      </c>
      <c r="M61" s="18">
        <v>0.41556056471326802</v>
      </c>
      <c r="N61" s="19"/>
      <c r="O61" s="18">
        <v>0.35008137993382199</v>
      </c>
      <c r="P61" s="18">
        <v>0.30185732639308399</v>
      </c>
      <c r="Q61" s="18">
        <v>0.40157809281589402</v>
      </c>
      <c r="R61" s="19"/>
    </row>
    <row r="62" spans="1:18" x14ac:dyDescent="0.25">
      <c r="A62" s="17" t="s">
        <v>492</v>
      </c>
      <c r="B62" s="17" t="s">
        <v>506</v>
      </c>
      <c r="C62" s="18">
        <v>0.600718417984623</v>
      </c>
      <c r="D62" s="18">
        <v>0.57248352907534705</v>
      </c>
      <c r="E62" s="18">
        <v>0.62829929915626004</v>
      </c>
      <c r="F62" s="19"/>
      <c r="G62" s="18">
        <v>0.62266928441561098</v>
      </c>
      <c r="H62" s="18">
        <v>0.56894092338155</v>
      </c>
      <c r="I62" s="18">
        <v>0.67354342879325002</v>
      </c>
      <c r="J62" s="19"/>
      <c r="K62" s="18">
        <v>0.59593087878977502</v>
      </c>
      <c r="L62" s="18">
        <v>0.55943252712248204</v>
      </c>
      <c r="M62" s="18">
        <v>0.63139781464080702</v>
      </c>
      <c r="N62" s="19"/>
      <c r="O62" s="18">
        <v>0.58682143873214498</v>
      </c>
      <c r="P62" s="18">
        <v>0.53655580823668003</v>
      </c>
      <c r="Q62" s="18">
        <v>0.63534045751990498</v>
      </c>
      <c r="R62" s="19"/>
    </row>
    <row r="63" spans="1:18" x14ac:dyDescent="0.25">
      <c r="A63" s="17" t="s">
        <v>492</v>
      </c>
      <c r="B63" s="17" t="s">
        <v>519</v>
      </c>
      <c r="C63" s="18">
        <v>3.1902814761790098E-2</v>
      </c>
      <c r="D63" s="18">
        <v>2.4947624053499099E-2</v>
      </c>
      <c r="E63" s="18">
        <v>4.0716084438596097E-2</v>
      </c>
      <c r="F63" s="19"/>
      <c r="G63" s="18">
        <v>1.8880386557820601E-2</v>
      </c>
      <c r="H63" s="18">
        <v>9.3565991234625008E-3</v>
      </c>
      <c r="I63" s="18">
        <v>3.7728939756790099E-2</v>
      </c>
      <c r="J63" s="19"/>
      <c r="K63" s="18">
        <v>2.55000377340922E-2</v>
      </c>
      <c r="L63" s="18">
        <v>1.6539466370537201E-2</v>
      </c>
      <c r="M63" s="18">
        <v>3.9122055148604E-2</v>
      </c>
      <c r="N63" s="19"/>
      <c r="O63" s="18">
        <v>6.2849718685845699E-2</v>
      </c>
      <c r="P63" s="18">
        <v>4.6337814666533E-2</v>
      </c>
      <c r="Q63" s="18">
        <v>8.4722720414806302E-2</v>
      </c>
      <c r="R63" s="19"/>
    </row>
    <row r="64" spans="1:18" x14ac:dyDescent="0.25">
      <c r="A64" s="17" t="s">
        <v>492</v>
      </c>
      <c r="B64" s="17" t="s">
        <v>520</v>
      </c>
      <c r="C64" s="18">
        <v>2.171234329201E-4</v>
      </c>
      <c r="D64" s="18">
        <v>4.6059037220685498E-5</v>
      </c>
      <c r="E64" s="18">
        <v>1.0228752956922E-3</v>
      </c>
      <c r="F64" s="19"/>
      <c r="G64" s="18">
        <v>0</v>
      </c>
      <c r="H64" s="19"/>
      <c r="I64" s="19"/>
      <c r="J64" s="19"/>
      <c r="K64" s="18">
        <v>3.0809124736809999E-4</v>
      </c>
      <c r="L64" s="18">
        <v>4.3111125961478303E-5</v>
      </c>
      <c r="M64" s="18">
        <v>2.1981765529678998E-3</v>
      </c>
      <c r="N64" s="19"/>
      <c r="O64" s="18">
        <v>2.4746264818719998E-4</v>
      </c>
      <c r="P64" s="18">
        <v>3.44761927336296E-5</v>
      </c>
      <c r="Q64" s="18">
        <v>1.7738991700615E-3</v>
      </c>
      <c r="R64" s="19"/>
    </row>
    <row r="65" spans="1:18" x14ac:dyDescent="0.25">
      <c r="A65" s="20" t="s">
        <v>493</v>
      </c>
      <c r="B65" s="20" t="s">
        <v>505</v>
      </c>
      <c r="C65" s="21">
        <v>0.23599260366788799</v>
      </c>
      <c r="D65" s="21">
        <v>0.20507612828751901</v>
      </c>
      <c r="E65" s="21">
        <v>0.269986921940851</v>
      </c>
      <c r="F65" s="22"/>
      <c r="G65" s="21">
        <v>0.25606070676345299</v>
      </c>
      <c r="H65" s="21">
        <v>0.189220299469741</v>
      </c>
      <c r="I65" s="21">
        <v>0.33670663702190101</v>
      </c>
      <c r="J65" s="22"/>
      <c r="K65" s="21">
        <v>0.24792973753561101</v>
      </c>
      <c r="L65" s="21">
        <v>0.21132172515057901</v>
      </c>
      <c r="M65" s="21">
        <v>0.28855919091864102</v>
      </c>
      <c r="N65" s="22"/>
      <c r="O65" s="21">
        <v>0.182363374986764</v>
      </c>
      <c r="P65" s="21">
        <v>0.13806265550055599</v>
      </c>
      <c r="Q65" s="21">
        <v>0.23697095271218699</v>
      </c>
      <c r="R65" s="22"/>
    </row>
    <row r="66" spans="1:18" x14ac:dyDescent="0.25">
      <c r="A66" s="20" t="s">
        <v>493</v>
      </c>
      <c r="B66" s="20" t="s">
        <v>506</v>
      </c>
      <c r="C66" s="21">
        <v>0.72339954797780204</v>
      </c>
      <c r="D66" s="21">
        <v>0.68747053268979896</v>
      </c>
      <c r="E66" s="21">
        <v>0.75666013011241096</v>
      </c>
      <c r="F66" s="22"/>
      <c r="G66" s="21">
        <v>0.73186330044269499</v>
      </c>
      <c r="H66" s="21">
        <v>0.64884412220034704</v>
      </c>
      <c r="I66" s="21">
        <v>0.80126689734853696</v>
      </c>
      <c r="J66" s="22"/>
      <c r="K66" s="21">
        <v>0.70376538425698298</v>
      </c>
      <c r="L66" s="21">
        <v>0.66067935649714304</v>
      </c>
      <c r="M66" s="21">
        <v>0.743504449842045</v>
      </c>
      <c r="N66" s="22"/>
      <c r="O66" s="21">
        <v>0.76556847696947405</v>
      </c>
      <c r="P66" s="21">
        <v>0.70036891941475699</v>
      </c>
      <c r="Q66" s="21">
        <v>0.82022240528686596</v>
      </c>
      <c r="R66" s="22"/>
    </row>
    <row r="67" spans="1:18" x14ac:dyDescent="0.25">
      <c r="A67" s="20" t="s">
        <v>493</v>
      </c>
      <c r="B67" s="20" t="s">
        <v>519</v>
      </c>
      <c r="C67" s="21">
        <v>3.8212631076706402E-2</v>
      </c>
      <c r="D67" s="21">
        <v>2.6832432829810501E-2</v>
      </c>
      <c r="E67" s="21">
        <v>5.4150840582580698E-2</v>
      </c>
      <c r="F67" s="22"/>
      <c r="G67" s="21">
        <v>1.20759927938514E-2</v>
      </c>
      <c r="H67" s="21">
        <v>3.8282401547538002E-3</v>
      </c>
      <c r="I67" s="21">
        <v>3.74255335784019E-2</v>
      </c>
      <c r="J67" s="24" t="s">
        <v>501</v>
      </c>
      <c r="K67" s="21">
        <v>4.3985163192373097E-2</v>
      </c>
      <c r="L67" s="21">
        <v>2.87437057426971E-2</v>
      </c>
      <c r="M67" s="21">
        <v>6.6753007558309804E-2</v>
      </c>
      <c r="N67" s="22"/>
      <c r="O67" s="21">
        <v>5.2068148043762599E-2</v>
      </c>
      <c r="P67" s="21">
        <v>2.7842329135571501E-2</v>
      </c>
      <c r="Q67" s="21">
        <v>9.5306524284188801E-2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2.3952172776038E-3</v>
      </c>
      <c r="D68" s="21">
        <v>5.9015452989650001E-4</v>
      </c>
      <c r="E68" s="21">
        <v>9.6678861417892007E-3</v>
      </c>
      <c r="F68" s="22"/>
      <c r="G68" s="21">
        <v>0</v>
      </c>
      <c r="H68" s="22"/>
      <c r="I68" s="22"/>
      <c r="J68" s="22"/>
      <c r="K68" s="21">
        <v>4.3197150150327997E-3</v>
      </c>
      <c r="L68" s="21">
        <v>1.0591035847904999E-3</v>
      </c>
      <c r="M68" s="21">
        <v>1.7443327737236301E-2</v>
      </c>
      <c r="N68" s="24" t="s">
        <v>501</v>
      </c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0.17249108989004699</v>
      </c>
      <c r="D69" s="18">
        <v>0.14250937600396801</v>
      </c>
      <c r="E69" s="18">
        <v>0.20725591238136501</v>
      </c>
      <c r="F69" s="19"/>
      <c r="G69" s="18">
        <v>0.145056924443761</v>
      </c>
      <c r="H69" s="18">
        <v>9.9029035689736797E-2</v>
      </c>
      <c r="I69" s="18">
        <v>0.207549965546836</v>
      </c>
      <c r="J69" s="19"/>
      <c r="K69" s="18">
        <v>0.20634149847251099</v>
      </c>
      <c r="L69" s="18">
        <v>0.16611013169876401</v>
      </c>
      <c r="M69" s="18">
        <v>0.25335633766020799</v>
      </c>
      <c r="N69" s="19"/>
      <c r="O69" s="18">
        <v>0.129256802186725</v>
      </c>
      <c r="P69" s="18">
        <v>9.4206675604283002E-2</v>
      </c>
      <c r="Q69" s="18">
        <v>0.17483051271489899</v>
      </c>
      <c r="R69" s="19"/>
    </row>
    <row r="70" spans="1:18" x14ac:dyDescent="0.25">
      <c r="A70" s="17" t="s">
        <v>494</v>
      </c>
      <c r="B70" s="17" t="s">
        <v>506</v>
      </c>
      <c r="C70" s="18">
        <v>0.80266911074960501</v>
      </c>
      <c r="D70" s="18">
        <v>0.76512788164827095</v>
      </c>
      <c r="E70" s="18">
        <v>0.83549994912146497</v>
      </c>
      <c r="F70" s="19"/>
      <c r="G70" s="18">
        <v>0.84499370662008499</v>
      </c>
      <c r="H70" s="18">
        <v>0.78028709496007498</v>
      </c>
      <c r="I70" s="18">
        <v>0.89325094131735605</v>
      </c>
      <c r="J70" s="19"/>
      <c r="K70" s="18">
        <v>0.77870403746550398</v>
      </c>
      <c r="L70" s="18">
        <v>0.72978908400273801</v>
      </c>
      <c r="M70" s="18">
        <v>0.82093680539798597</v>
      </c>
      <c r="N70" s="19"/>
      <c r="O70" s="18">
        <v>0.81230852883134397</v>
      </c>
      <c r="P70" s="18">
        <v>0.75863196386977105</v>
      </c>
      <c r="Q70" s="18">
        <v>0.85630917785824201</v>
      </c>
      <c r="R70" s="19"/>
    </row>
    <row r="71" spans="1:18" x14ac:dyDescent="0.25">
      <c r="A71" s="17" t="s">
        <v>494</v>
      </c>
      <c r="B71" s="17" t="s">
        <v>519</v>
      </c>
      <c r="C71" s="18">
        <v>2.4839799360346301E-2</v>
      </c>
      <c r="D71" s="18">
        <v>1.7421764120489801E-2</v>
      </c>
      <c r="E71" s="18">
        <v>3.53028868595886E-2</v>
      </c>
      <c r="F71" s="19"/>
      <c r="G71" s="18">
        <v>9.9493689361535992E-3</v>
      </c>
      <c r="H71" s="18">
        <v>2.0512795732325999E-3</v>
      </c>
      <c r="I71" s="18">
        <v>4.6830600078469398E-2</v>
      </c>
      <c r="J71" s="24" t="s">
        <v>501</v>
      </c>
      <c r="K71" s="18">
        <v>1.49544640619848E-2</v>
      </c>
      <c r="L71" s="18">
        <v>7.6420312696006999E-3</v>
      </c>
      <c r="M71" s="18">
        <v>2.9059053206854701E-2</v>
      </c>
      <c r="N71" s="19"/>
      <c r="O71" s="18">
        <v>5.8434668981931601E-2</v>
      </c>
      <c r="P71" s="18">
        <v>3.6602358493301401E-2</v>
      </c>
      <c r="Q71" s="18">
        <v>9.2045171096038506E-2</v>
      </c>
      <c r="R71" s="19"/>
    </row>
    <row r="72" spans="1:18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P_EXPOS_DELITO_SEX'!A1" display="◄ ANTERIOR"/>
    <hyperlink ref="A2" location="'Índice'!A1" display="ÍNDICE"/>
    <hyperlink ref="A3" location="'P_EXPOS_DELITO_NSE'!A1" display="SIGUIENTE ►"/>
  </hyperlinks>
  <pageMargins left="0.75" right="0.75" top="1" bottom="1" header="0.5" footer="0.5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7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535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0.52787127551505098</v>
      </c>
      <c r="D5" s="18">
        <v>0.52102228941864803</v>
      </c>
      <c r="E5" s="18">
        <v>0.53470978583608397</v>
      </c>
      <c r="F5" s="19"/>
      <c r="G5" s="18">
        <v>0.516240641631592</v>
      </c>
      <c r="H5" s="18">
        <v>0.50649325997960704</v>
      </c>
      <c r="I5" s="18">
        <v>0.52597568151741703</v>
      </c>
      <c r="J5" s="19"/>
      <c r="K5" s="18">
        <v>0.54417607935457002</v>
      </c>
      <c r="L5" s="18">
        <v>0.533813890751766</v>
      </c>
      <c r="M5" s="18">
        <v>0.55450016281358205</v>
      </c>
      <c r="N5" s="19"/>
      <c r="O5" s="18">
        <v>0.51864203675050102</v>
      </c>
      <c r="P5" s="18">
        <v>0.50448661446091903</v>
      </c>
      <c r="Q5" s="18">
        <v>0.53276759723890199</v>
      </c>
      <c r="R5" s="19"/>
    </row>
    <row r="6" spans="1:18" x14ac:dyDescent="0.25">
      <c r="A6" s="17" t="s">
        <v>478</v>
      </c>
      <c r="B6" s="17" t="s">
        <v>506</v>
      </c>
      <c r="C6" s="18">
        <v>0.43892682635893299</v>
      </c>
      <c r="D6" s="18">
        <v>0.432122167671389</v>
      </c>
      <c r="E6" s="18">
        <v>0.44575452861716103</v>
      </c>
      <c r="F6" s="19"/>
      <c r="G6" s="18">
        <v>0.441480144005931</v>
      </c>
      <c r="H6" s="18">
        <v>0.43174280627550399</v>
      </c>
      <c r="I6" s="18">
        <v>0.451262696040518</v>
      </c>
      <c r="J6" s="19"/>
      <c r="K6" s="18">
        <v>0.42438856759335197</v>
      </c>
      <c r="L6" s="18">
        <v>0.41421887162904902</v>
      </c>
      <c r="M6" s="18">
        <v>0.434622692806726</v>
      </c>
      <c r="N6" s="19"/>
      <c r="O6" s="18">
        <v>0.46412674864724202</v>
      </c>
      <c r="P6" s="18">
        <v>0.450158824368255</v>
      </c>
      <c r="Q6" s="18">
        <v>0.478151182139054</v>
      </c>
      <c r="R6" s="19"/>
    </row>
    <row r="7" spans="1:18" x14ac:dyDescent="0.25">
      <c r="A7" s="17" t="s">
        <v>478</v>
      </c>
      <c r="B7" s="17" t="s">
        <v>519</v>
      </c>
      <c r="C7" s="18">
        <v>3.25419013645801E-2</v>
      </c>
      <c r="D7" s="18">
        <v>3.02800942179496E-2</v>
      </c>
      <c r="E7" s="18">
        <v>3.4966564838803699E-2</v>
      </c>
      <c r="F7" s="19"/>
      <c r="G7" s="18">
        <v>4.1473925210191498E-2</v>
      </c>
      <c r="H7" s="18">
        <v>3.7758033864013503E-2</v>
      </c>
      <c r="I7" s="18">
        <v>4.5538203091790699E-2</v>
      </c>
      <c r="J7" s="19"/>
      <c r="K7" s="18">
        <v>3.07766320931432E-2</v>
      </c>
      <c r="L7" s="18">
        <v>2.7505594975892202E-2</v>
      </c>
      <c r="M7" s="18">
        <v>3.4422900229785398E-2</v>
      </c>
      <c r="N7" s="19"/>
      <c r="O7" s="18">
        <v>1.6883940423383498E-2</v>
      </c>
      <c r="P7" s="18">
        <v>1.3937653827643399E-2</v>
      </c>
      <c r="Q7" s="18">
        <v>2.04401334022523E-2</v>
      </c>
      <c r="R7" s="19"/>
    </row>
    <row r="8" spans="1:18" x14ac:dyDescent="0.25">
      <c r="A8" s="17" t="s">
        <v>478</v>
      </c>
      <c r="B8" s="17" t="s">
        <v>520</v>
      </c>
      <c r="C8" s="18">
        <v>6.5999676143090004E-4</v>
      </c>
      <c r="D8" s="18">
        <v>4.2359365302459999E-4</v>
      </c>
      <c r="E8" s="18">
        <v>1.0281982161706E-3</v>
      </c>
      <c r="F8" s="19"/>
      <c r="G8" s="18">
        <v>8.052891522894E-4</v>
      </c>
      <c r="H8" s="18">
        <v>4.5461558988199997E-4</v>
      </c>
      <c r="I8" s="18">
        <v>1.4260733385472999E-3</v>
      </c>
      <c r="J8" s="19"/>
      <c r="K8" s="18">
        <v>6.5872095893239997E-4</v>
      </c>
      <c r="L8" s="18">
        <v>3.7568157241219999E-4</v>
      </c>
      <c r="M8" s="18">
        <v>1.1547565539139E-3</v>
      </c>
      <c r="N8" s="19"/>
      <c r="O8" s="18">
        <v>3.4727417887480002E-4</v>
      </c>
      <c r="P8" s="18">
        <v>8.5362459489861402E-5</v>
      </c>
      <c r="Q8" s="18">
        <v>1.4116569657970999E-3</v>
      </c>
      <c r="R8" s="19"/>
    </row>
    <row r="9" spans="1:18" x14ac:dyDescent="0.25">
      <c r="A9" s="20" t="s">
        <v>479</v>
      </c>
      <c r="B9" s="20" t="s">
        <v>505</v>
      </c>
      <c r="C9" s="21">
        <v>0.56918505520960105</v>
      </c>
      <c r="D9" s="21">
        <v>0.53120822765700204</v>
      </c>
      <c r="E9" s="21">
        <v>0.60636512388891695</v>
      </c>
      <c r="F9" s="22"/>
      <c r="G9" s="21">
        <v>0.55183457515257195</v>
      </c>
      <c r="H9" s="21">
        <v>0.50261533304257</v>
      </c>
      <c r="I9" s="21">
        <v>0.60005886320013202</v>
      </c>
      <c r="J9" s="22"/>
      <c r="K9" s="21">
        <v>0.59654251234846001</v>
      </c>
      <c r="L9" s="21">
        <v>0.54568747831506104</v>
      </c>
      <c r="M9" s="21">
        <v>0.64540407187155702</v>
      </c>
      <c r="N9" s="22"/>
      <c r="O9" s="21">
        <v>0.55750747660641897</v>
      </c>
      <c r="P9" s="21">
        <v>0.451654374459934</v>
      </c>
      <c r="Q9" s="21">
        <v>0.65838224712008298</v>
      </c>
      <c r="R9" s="22"/>
    </row>
    <row r="10" spans="1:18" x14ac:dyDescent="0.25">
      <c r="A10" s="20" t="s">
        <v>479</v>
      </c>
      <c r="B10" s="20" t="s">
        <v>506</v>
      </c>
      <c r="C10" s="21">
        <v>0.38109689630851901</v>
      </c>
      <c r="D10" s="21">
        <v>0.34715179863474299</v>
      </c>
      <c r="E10" s="21">
        <v>0.41624493195714501</v>
      </c>
      <c r="F10" s="22"/>
      <c r="G10" s="21">
        <v>0.38928373948971001</v>
      </c>
      <c r="H10" s="21">
        <v>0.34532559381716899</v>
      </c>
      <c r="I10" s="21">
        <v>0.435118476761649</v>
      </c>
      <c r="J10" s="22"/>
      <c r="K10" s="21">
        <v>0.36860173511199501</v>
      </c>
      <c r="L10" s="21">
        <v>0.31949011235938601</v>
      </c>
      <c r="M10" s="21">
        <v>0.42059675807261399</v>
      </c>
      <c r="N10" s="22"/>
      <c r="O10" s="21">
        <v>0.38515646215264898</v>
      </c>
      <c r="P10" s="21">
        <v>0.31292275453843799</v>
      </c>
      <c r="Q10" s="21">
        <v>0.46283218788435998</v>
      </c>
      <c r="R10" s="22"/>
    </row>
    <row r="11" spans="1:18" x14ac:dyDescent="0.25">
      <c r="A11" s="20" t="s">
        <v>479</v>
      </c>
      <c r="B11" s="20" t="s">
        <v>519</v>
      </c>
      <c r="C11" s="21">
        <v>4.8849374238451398E-2</v>
      </c>
      <c r="D11" s="21">
        <v>3.1666031582386102E-2</v>
      </c>
      <c r="E11" s="21">
        <v>7.4638414688107696E-2</v>
      </c>
      <c r="F11" s="22"/>
      <c r="G11" s="21">
        <v>5.8243290480981202E-2</v>
      </c>
      <c r="H11" s="21">
        <v>3.4231697969757197E-2</v>
      </c>
      <c r="I11" s="21">
        <v>9.7399035852044694E-2</v>
      </c>
      <c r="J11" s="22"/>
      <c r="K11" s="21">
        <v>3.34205395411162E-2</v>
      </c>
      <c r="L11" s="21">
        <v>1.9313171613630099E-2</v>
      </c>
      <c r="M11" s="21">
        <v>5.7231309500357597E-2</v>
      </c>
      <c r="N11" s="22"/>
      <c r="O11" s="21">
        <v>5.7336061240931498E-2</v>
      </c>
      <c r="P11" s="21">
        <v>1.9098074994159799E-2</v>
      </c>
      <c r="Q11" s="21">
        <v>0.159671377551941</v>
      </c>
      <c r="R11" s="24" t="s">
        <v>501</v>
      </c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6.3839487673810001E-4</v>
      </c>
      <c r="H12" s="21">
        <v>8.8130430150623804E-5</v>
      </c>
      <c r="I12" s="21">
        <v>4.6085384036854997E-3</v>
      </c>
      <c r="J12" s="22"/>
      <c r="K12" s="21">
        <v>1.4352129984294001E-3</v>
      </c>
      <c r="L12" s="21">
        <v>1.982711818263E-4</v>
      </c>
      <c r="M12" s="21">
        <v>1.0309413315876601E-2</v>
      </c>
      <c r="N12" s="24" t="s">
        <v>501</v>
      </c>
      <c r="O12" s="21">
        <v>0</v>
      </c>
      <c r="P12" s="22"/>
      <c r="Q12" s="22"/>
      <c r="R12" s="22"/>
    </row>
    <row r="13" spans="1:18" x14ac:dyDescent="0.25">
      <c r="A13" s="17" t="s">
        <v>480</v>
      </c>
      <c r="B13" s="17" t="s">
        <v>505</v>
      </c>
      <c r="C13" s="18">
        <v>0.57674056392652895</v>
      </c>
      <c r="D13" s="18">
        <v>0.53466093604189502</v>
      </c>
      <c r="E13" s="18">
        <v>0.61773558861923805</v>
      </c>
      <c r="F13" s="19"/>
      <c r="G13" s="18">
        <v>0.59409374415646998</v>
      </c>
      <c r="H13" s="18">
        <v>0.532520778608227</v>
      </c>
      <c r="I13" s="18">
        <v>0.65284372935867596</v>
      </c>
      <c r="J13" s="19"/>
      <c r="K13" s="18">
        <v>0.577955283374883</v>
      </c>
      <c r="L13" s="18">
        <v>0.52202845527473196</v>
      </c>
      <c r="M13" s="18">
        <v>0.63195187988271695</v>
      </c>
      <c r="N13" s="19"/>
      <c r="O13" s="18">
        <v>0.531966478128167</v>
      </c>
      <c r="P13" s="18">
        <v>0.442276625367512</v>
      </c>
      <c r="Q13" s="18">
        <v>0.619637213716142</v>
      </c>
      <c r="R13" s="19"/>
    </row>
    <row r="14" spans="1:18" x14ac:dyDescent="0.25">
      <c r="A14" s="17" t="s">
        <v>480</v>
      </c>
      <c r="B14" s="17" t="s">
        <v>506</v>
      </c>
      <c r="C14" s="18">
        <v>0.41972436560832799</v>
      </c>
      <c r="D14" s="18">
        <v>0.37832307653156599</v>
      </c>
      <c r="E14" s="18">
        <v>0.46228726454311703</v>
      </c>
      <c r="F14" s="19"/>
      <c r="G14" s="18">
        <v>0.404450899337365</v>
      </c>
      <c r="H14" s="18">
        <v>0.34599281001084897</v>
      </c>
      <c r="I14" s="18">
        <v>0.465752051610824</v>
      </c>
      <c r="J14" s="19"/>
      <c r="K14" s="18">
        <v>0.41544347845702201</v>
      </c>
      <c r="L14" s="18">
        <v>0.36115488187655398</v>
      </c>
      <c r="M14" s="18">
        <v>0.47186508411960498</v>
      </c>
      <c r="N14" s="19"/>
      <c r="O14" s="18">
        <v>0.468033521871833</v>
      </c>
      <c r="P14" s="18">
        <v>0.380362786283858</v>
      </c>
      <c r="Q14" s="18">
        <v>0.557723374632488</v>
      </c>
      <c r="R14" s="19"/>
    </row>
    <row r="15" spans="1:18" x14ac:dyDescent="0.25">
      <c r="A15" s="17" t="s">
        <v>480</v>
      </c>
      <c r="B15" s="17" t="s">
        <v>519</v>
      </c>
      <c r="C15" s="18">
        <v>3.0816982649858001E-3</v>
      </c>
      <c r="D15" s="18">
        <v>1.1546951764960999E-3</v>
      </c>
      <c r="E15" s="18">
        <v>8.1981691788503008E-3</v>
      </c>
      <c r="F15" s="19"/>
      <c r="G15" s="18">
        <v>2.8541530699419999E-4</v>
      </c>
      <c r="H15" s="18">
        <v>3.8868561338270599E-5</v>
      </c>
      <c r="I15" s="18">
        <v>2.0925574036473001E-3</v>
      </c>
      <c r="J15" s="19"/>
      <c r="K15" s="18">
        <v>6.6012381680945996E-3</v>
      </c>
      <c r="L15" s="18">
        <v>2.4036912313016999E-3</v>
      </c>
      <c r="M15" s="18">
        <v>1.7996691856998901E-2</v>
      </c>
      <c r="N15" s="19"/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4.5337220015810001E-4</v>
      </c>
      <c r="D16" s="18">
        <v>6.2243901231419198E-5</v>
      </c>
      <c r="E16" s="18">
        <v>3.2941761193088998E-3</v>
      </c>
      <c r="F16" s="19"/>
      <c r="G16" s="18">
        <v>1.1699411991708999E-3</v>
      </c>
      <c r="H16" s="18">
        <v>1.6016635818359999E-4</v>
      </c>
      <c r="I16" s="18">
        <v>8.4918106627753006E-3</v>
      </c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0.47596676956654699</v>
      </c>
      <c r="D17" s="21">
        <v>0.43494021090542201</v>
      </c>
      <c r="E17" s="21">
        <v>0.51732028035011601</v>
      </c>
      <c r="F17" s="22"/>
      <c r="G17" s="21">
        <v>0.438347916084185</v>
      </c>
      <c r="H17" s="21">
        <v>0.37840148775864701</v>
      </c>
      <c r="I17" s="21">
        <v>0.50014982597831703</v>
      </c>
      <c r="J17" s="22"/>
      <c r="K17" s="21">
        <v>0.49542802838077599</v>
      </c>
      <c r="L17" s="21">
        <v>0.44413268048467103</v>
      </c>
      <c r="M17" s="21">
        <v>0.54681980389255402</v>
      </c>
      <c r="N17" s="22"/>
      <c r="O17" s="21">
        <v>0.49171573361992299</v>
      </c>
      <c r="P17" s="21">
        <v>0.39757736440199998</v>
      </c>
      <c r="Q17" s="21">
        <v>0.586445276930738</v>
      </c>
      <c r="R17" s="22"/>
    </row>
    <row r="18" spans="1:18" x14ac:dyDescent="0.25">
      <c r="A18" s="20" t="s">
        <v>481</v>
      </c>
      <c r="B18" s="20" t="s">
        <v>506</v>
      </c>
      <c r="C18" s="21">
        <v>0.49928072879519297</v>
      </c>
      <c r="D18" s="21">
        <v>0.458439968538563</v>
      </c>
      <c r="E18" s="21">
        <v>0.54013108909683105</v>
      </c>
      <c r="F18" s="22"/>
      <c r="G18" s="21">
        <v>0.52092610597100097</v>
      </c>
      <c r="H18" s="21">
        <v>0.45948949883045798</v>
      </c>
      <c r="I18" s="21">
        <v>0.58173618211954203</v>
      </c>
      <c r="J18" s="22"/>
      <c r="K18" s="21">
        <v>0.48833853114047998</v>
      </c>
      <c r="L18" s="21">
        <v>0.43536004672346701</v>
      </c>
      <c r="M18" s="21">
        <v>0.54158030387184697</v>
      </c>
      <c r="N18" s="22"/>
      <c r="O18" s="21">
        <v>0.48951828482957799</v>
      </c>
      <c r="P18" s="21">
        <v>0.39685371763064697</v>
      </c>
      <c r="Q18" s="21">
        <v>0.58290884079854999</v>
      </c>
      <c r="R18" s="22"/>
    </row>
    <row r="19" spans="1:18" x14ac:dyDescent="0.25">
      <c r="A19" s="20" t="s">
        <v>481</v>
      </c>
      <c r="B19" s="20" t="s">
        <v>519</v>
      </c>
      <c r="C19" s="21">
        <v>2.475250163826E-2</v>
      </c>
      <c r="D19" s="21">
        <v>1.7327856710453601E-2</v>
      </c>
      <c r="E19" s="21">
        <v>3.5244360026420403E-2</v>
      </c>
      <c r="F19" s="22"/>
      <c r="G19" s="21">
        <v>4.0725977944815701E-2</v>
      </c>
      <c r="H19" s="21">
        <v>2.2580557483067601E-2</v>
      </c>
      <c r="I19" s="21">
        <v>7.2373123003841702E-2</v>
      </c>
      <c r="J19" s="22"/>
      <c r="K19" s="21">
        <v>1.62334404787444E-2</v>
      </c>
      <c r="L19" s="21">
        <v>9.1857101344864998E-3</v>
      </c>
      <c r="M19" s="21">
        <v>2.85328197155666E-2</v>
      </c>
      <c r="N19" s="22"/>
      <c r="O19" s="21">
        <v>1.8765981550498901E-2</v>
      </c>
      <c r="P19" s="21">
        <v>7.3741286500180999E-3</v>
      </c>
      <c r="Q19" s="21">
        <v>4.6924490664077903E-2</v>
      </c>
      <c r="R19" s="24" t="s">
        <v>501</v>
      </c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0.55065376484002804</v>
      </c>
      <c r="D21" s="18">
        <v>0.50778611040385402</v>
      </c>
      <c r="E21" s="18">
        <v>0.59278200966392602</v>
      </c>
      <c r="F21" s="19"/>
      <c r="G21" s="18">
        <v>0.51549940136421002</v>
      </c>
      <c r="H21" s="18">
        <v>0.45924645192491997</v>
      </c>
      <c r="I21" s="18">
        <v>0.57136232673357901</v>
      </c>
      <c r="J21" s="19"/>
      <c r="K21" s="18">
        <v>0.61433017062259099</v>
      </c>
      <c r="L21" s="18">
        <v>0.54555309913338201</v>
      </c>
      <c r="M21" s="18">
        <v>0.67882619542110101</v>
      </c>
      <c r="N21" s="19"/>
      <c r="O21" s="18">
        <v>0.51829902017181195</v>
      </c>
      <c r="P21" s="18">
        <v>0.43553179028905398</v>
      </c>
      <c r="Q21" s="18">
        <v>0.60007409559791303</v>
      </c>
      <c r="R21" s="19"/>
    </row>
    <row r="22" spans="1:18" x14ac:dyDescent="0.25">
      <c r="A22" s="17" t="s">
        <v>482</v>
      </c>
      <c r="B22" s="17" t="s">
        <v>506</v>
      </c>
      <c r="C22" s="18">
        <v>0.42982890775362398</v>
      </c>
      <c r="D22" s="18">
        <v>0.38739037994766001</v>
      </c>
      <c r="E22" s="18">
        <v>0.47332447882682099</v>
      </c>
      <c r="F22" s="19"/>
      <c r="G22" s="18">
        <v>0.463159015816209</v>
      </c>
      <c r="H22" s="18">
        <v>0.407409503120507</v>
      </c>
      <c r="I22" s="18">
        <v>0.51984501675211103</v>
      </c>
      <c r="J22" s="19"/>
      <c r="K22" s="18">
        <v>0.36729677959096901</v>
      </c>
      <c r="L22" s="18">
        <v>0.30376668495021403</v>
      </c>
      <c r="M22" s="18">
        <v>0.43579698007266199</v>
      </c>
      <c r="N22" s="19"/>
      <c r="O22" s="18">
        <v>0.46655639667354398</v>
      </c>
      <c r="P22" s="18">
        <v>0.38355522159858702</v>
      </c>
      <c r="Q22" s="18">
        <v>0.55145129375678503</v>
      </c>
      <c r="R22" s="19"/>
    </row>
    <row r="23" spans="1:18" x14ac:dyDescent="0.25">
      <c r="A23" s="17" t="s">
        <v>482</v>
      </c>
      <c r="B23" s="17" t="s">
        <v>519</v>
      </c>
      <c r="C23" s="18">
        <v>1.95173274063483E-2</v>
      </c>
      <c r="D23" s="18">
        <v>1.3513090929514599E-2</v>
      </c>
      <c r="E23" s="18">
        <v>2.8113381042689501E-2</v>
      </c>
      <c r="F23" s="19"/>
      <c r="G23" s="18">
        <v>2.13415828195813E-2</v>
      </c>
      <c r="H23" s="18">
        <v>1.30566235876035E-2</v>
      </c>
      <c r="I23" s="18">
        <v>3.4698855847274099E-2</v>
      </c>
      <c r="J23" s="19"/>
      <c r="K23" s="18">
        <v>1.8373049786441199E-2</v>
      </c>
      <c r="L23" s="18">
        <v>9.8721523945757006E-3</v>
      </c>
      <c r="M23" s="18">
        <v>3.39431139537094E-2</v>
      </c>
      <c r="N23" s="19"/>
      <c r="O23" s="18">
        <v>1.5144583154644099E-2</v>
      </c>
      <c r="P23" s="18">
        <v>5.031691512317E-3</v>
      </c>
      <c r="Q23" s="18">
        <v>4.4670235509733001E-2</v>
      </c>
      <c r="R23" s="24" t="s">
        <v>501</v>
      </c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0.43445916252036099</v>
      </c>
      <c r="D25" s="21">
        <v>0.40782057383896197</v>
      </c>
      <c r="E25" s="21">
        <v>0.46148178348332802</v>
      </c>
      <c r="F25" s="22"/>
      <c r="G25" s="21">
        <v>0.43090904209925301</v>
      </c>
      <c r="H25" s="21">
        <v>0.38992628250554601</v>
      </c>
      <c r="I25" s="21">
        <v>0.472860599629013</v>
      </c>
      <c r="J25" s="22"/>
      <c r="K25" s="21">
        <v>0.40891508008438499</v>
      </c>
      <c r="L25" s="21">
        <v>0.36851887933764099</v>
      </c>
      <c r="M25" s="21">
        <v>0.45057981634095701</v>
      </c>
      <c r="N25" s="22"/>
      <c r="O25" s="21">
        <v>0.52527304793613006</v>
      </c>
      <c r="P25" s="21">
        <v>0.45768047677045798</v>
      </c>
      <c r="Q25" s="21">
        <v>0.59195203907221305</v>
      </c>
      <c r="R25" s="22"/>
    </row>
    <row r="26" spans="1:18" x14ac:dyDescent="0.25">
      <c r="A26" s="20" t="s">
        <v>483</v>
      </c>
      <c r="B26" s="20" t="s">
        <v>506</v>
      </c>
      <c r="C26" s="21">
        <v>0.53868447876551195</v>
      </c>
      <c r="D26" s="21">
        <v>0.511601165462374</v>
      </c>
      <c r="E26" s="21">
        <v>0.56554133225805803</v>
      </c>
      <c r="F26" s="22"/>
      <c r="G26" s="21">
        <v>0.541139623158155</v>
      </c>
      <c r="H26" s="21">
        <v>0.49815327051612401</v>
      </c>
      <c r="I26" s="21">
        <v>0.58352227858424899</v>
      </c>
      <c r="J26" s="22"/>
      <c r="K26" s="21">
        <v>0.56089116417600704</v>
      </c>
      <c r="L26" s="21">
        <v>0.51961371489104102</v>
      </c>
      <c r="M26" s="21">
        <v>0.60134298542796105</v>
      </c>
      <c r="N26" s="22"/>
      <c r="O26" s="21">
        <v>0.461739022368921</v>
      </c>
      <c r="P26" s="21">
        <v>0.39514631704442199</v>
      </c>
      <c r="Q26" s="21">
        <v>0.52972567678194704</v>
      </c>
      <c r="R26" s="22"/>
    </row>
    <row r="27" spans="1:18" x14ac:dyDescent="0.25">
      <c r="A27" s="20" t="s">
        <v>483</v>
      </c>
      <c r="B27" s="20" t="s">
        <v>519</v>
      </c>
      <c r="C27" s="21">
        <v>2.6817884435184201E-2</v>
      </c>
      <c r="D27" s="21">
        <v>1.9907149412366099E-2</v>
      </c>
      <c r="E27" s="21">
        <v>3.60394534352848E-2</v>
      </c>
      <c r="F27" s="22"/>
      <c r="G27" s="21">
        <v>2.78629943890908E-2</v>
      </c>
      <c r="H27" s="21">
        <v>1.7544993804807799E-2</v>
      </c>
      <c r="I27" s="21">
        <v>4.3977272615608999E-2</v>
      </c>
      <c r="J27" s="22"/>
      <c r="K27" s="21">
        <v>3.0193755739609401E-2</v>
      </c>
      <c r="L27" s="21">
        <v>1.9138097614155601E-2</v>
      </c>
      <c r="M27" s="21">
        <v>4.7327862174461298E-2</v>
      </c>
      <c r="N27" s="22"/>
      <c r="O27" s="21">
        <v>1.2987929694948899E-2</v>
      </c>
      <c r="P27" s="21">
        <v>4.5279123610592999E-3</v>
      </c>
      <c r="Q27" s="21">
        <v>3.6672454972762399E-2</v>
      </c>
      <c r="R27" s="24" t="s">
        <v>501</v>
      </c>
    </row>
    <row r="28" spans="1:18" x14ac:dyDescent="0.25">
      <c r="A28" s="20" t="s">
        <v>483</v>
      </c>
      <c r="B28" s="20" t="s">
        <v>520</v>
      </c>
      <c r="C28" s="21">
        <v>3.8474278943431997E-5</v>
      </c>
      <c r="D28" s="21">
        <v>5.3683651655602198E-6</v>
      </c>
      <c r="E28" s="21">
        <v>2.7568318170700002E-4</v>
      </c>
      <c r="F28" s="22"/>
      <c r="G28" s="21">
        <v>8.8340353501302203E-5</v>
      </c>
      <c r="H28" s="21">
        <v>1.2280943672531199E-5</v>
      </c>
      <c r="I28" s="21">
        <v>6.3515832392170004E-4</v>
      </c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0.50999161602786103</v>
      </c>
      <c r="D29" s="18">
        <v>0.48802925069118902</v>
      </c>
      <c r="E29" s="18">
        <v>0.53191547829435604</v>
      </c>
      <c r="F29" s="19"/>
      <c r="G29" s="18">
        <v>0.479959048435674</v>
      </c>
      <c r="H29" s="18">
        <v>0.44956852927596203</v>
      </c>
      <c r="I29" s="18">
        <v>0.51049860919801404</v>
      </c>
      <c r="J29" s="19"/>
      <c r="K29" s="18">
        <v>0.54406575769981103</v>
      </c>
      <c r="L29" s="18">
        <v>0.50980719699145904</v>
      </c>
      <c r="M29" s="18">
        <v>0.57791235207684799</v>
      </c>
      <c r="N29" s="19"/>
      <c r="O29" s="18">
        <v>0.50054137888966899</v>
      </c>
      <c r="P29" s="18">
        <v>0.45394929549837598</v>
      </c>
      <c r="Q29" s="18">
        <v>0.54712406226813703</v>
      </c>
      <c r="R29" s="19"/>
    </row>
    <row r="30" spans="1:18" x14ac:dyDescent="0.25">
      <c r="A30" s="17" t="s">
        <v>484</v>
      </c>
      <c r="B30" s="17" t="s">
        <v>506</v>
      </c>
      <c r="C30" s="18">
        <v>0.45647834020283201</v>
      </c>
      <c r="D30" s="18">
        <v>0.43507952679309497</v>
      </c>
      <c r="E30" s="18">
        <v>0.47803901770253998</v>
      </c>
      <c r="F30" s="19"/>
      <c r="G30" s="18">
        <v>0.47971053065616798</v>
      </c>
      <c r="H30" s="18">
        <v>0.44762842880277998</v>
      </c>
      <c r="I30" s="18">
        <v>0.51196085080952702</v>
      </c>
      <c r="J30" s="19"/>
      <c r="K30" s="18">
        <v>0.42502807019368399</v>
      </c>
      <c r="L30" s="18">
        <v>0.39300589005480802</v>
      </c>
      <c r="M30" s="18">
        <v>0.45769202729340303</v>
      </c>
      <c r="N30" s="19"/>
      <c r="O30" s="18">
        <v>0.47669971972659397</v>
      </c>
      <c r="P30" s="18">
        <v>0.43043128428982202</v>
      </c>
      <c r="Q30" s="18">
        <v>0.52337155429904803</v>
      </c>
      <c r="R30" s="19"/>
    </row>
    <row r="31" spans="1:18" x14ac:dyDescent="0.25">
      <c r="A31" s="17" t="s">
        <v>484</v>
      </c>
      <c r="B31" s="17" t="s">
        <v>519</v>
      </c>
      <c r="C31" s="18">
        <v>3.3530043769309001E-2</v>
      </c>
      <c r="D31" s="18">
        <v>2.80334440483452E-2</v>
      </c>
      <c r="E31" s="18">
        <v>4.0059958721995803E-2</v>
      </c>
      <c r="F31" s="19"/>
      <c r="G31" s="18">
        <v>4.03304209081582E-2</v>
      </c>
      <c r="H31" s="18">
        <v>3.1991600951038097E-2</v>
      </c>
      <c r="I31" s="18">
        <v>5.0728902033076499E-2</v>
      </c>
      <c r="J31" s="19"/>
      <c r="K31" s="18">
        <v>3.09061721065042E-2</v>
      </c>
      <c r="L31" s="18">
        <v>2.2841153299539198E-2</v>
      </c>
      <c r="M31" s="18">
        <v>4.1697364352579799E-2</v>
      </c>
      <c r="N31" s="19"/>
      <c r="O31" s="18">
        <v>2.27589013837389E-2</v>
      </c>
      <c r="P31" s="18">
        <v>1.2558723353676301E-2</v>
      </c>
      <c r="Q31" s="18">
        <v>4.0900497516016897E-2</v>
      </c>
      <c r="R31" s="19"/>
    </row>
    <row r="32" spans="1:18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0.58328609993840497</v>
      </c>
      <c r="D33" s="21">
        <v>0.57222102828058896</v>
      </c>
      <c r="E33" s="21">
        <v>0.59426789737751495</v>
      </c>
      <c r="F33" s="22"/>
      <c r="G33" s="21">
        <v>0.58470619909050503</v>
      </c>
      <c r="H33" s="21">
        <v>0.56750314824996095</v>
      </c>
      <c r="I33" s="21">
        <v>0.60170522578335905</v>
      </c>
      <c r="J33" s="22"/>
      <c r="K33" s="21">
        <v>0.60212217632008702</v>
      </c>
      <c r="L33" s="21">
        <v>0.58529470683205997</v>
      </c>
      <c r="M33" s="21">
        <v>0.618711651181855</v>
      </c>
      <c r="N33" s="22"/>
      <c r="O33" s="21">
        <v>0.54969210258199197</v>
      </c>
      <c r="P33" s="21">
        <v>0.53059143283004095</v>
      </c>
      <c r="Q33" s="21">
        <v>0.56864740473573205</v>
      </c>
      <c r="R33" s="22"/>
    </row>
    <row r="34" spans="1:18" x14ac:dyDescent="0.25">
      <c r="A34" s="20" t="s">
        <v>485</v>
      </c>
      <c r="B34" s="20" t="s">
        <v>506</v>
      </c>
      <c r="C34" s="21">
        <v>0.38649032692482099</v>
      </c>
      <c r="D34" s="21">
        <v>0.37553072689507699</v>
      </c>
      <c r="E34" s="21">
        <v>0.39756614493954801</v>
      </c>
      <c r="F34" s="22"/>
      <c r="G34" s="21">
        <v>0.37427565348810798</v>
      </c>
      <c r="H34" s="21">
        <v>0.357506348986044</v>
      </c>
      <c r="I34" s="21">
        <v>0.39135242287033001</v>
      </c>
      <c r="J34" s="22"/>
      <c r="K34" s="21">
        <v>0.36719561956718999</v>
      </c>
      <c r="L34" s="21">
        <v>0.35086038552691101</v>
      </c>
      <c r="M34" s="21">
        <v>0.38384167589203799</v>
      </c>
      <c r="N34" s="22"/>
      <c r="O34" s="21">
        <v>0.43746224240332399</v>
      </c>
      <c r="P34" s="21">
        <v>0.41869096532184602</v>
      </c>
      <c r="Q34" s="21">
        <v>0.45641433304317702</v>
      </c>
      <c r="R34" s="22"/>
    </row>
    <row r="35" spans="1:18" x14ac:dyDescent="0.25">
      <c r="A35" s="20" t="s">
        <v>485</v>
      </c>
      <c r="B35" s="20" t="s">
        <v>519</v>
      </c>
      <c r="C35" s="21">
        <v>2.9079137494918601E-2</v>
      </c>
      <c r="D35" s="21">
        <v>2.5445384510765699E-2</v>
      </c>
      <c r="E35" s="21">
        <v>3.3214126577937597E-2</v>
      </c>
      <c r="F35" s="22"/>
      <c r="G35" s="21">
        <v>3.9504809159082797E-2</v>
      </c>
      <c r="H35" s="21">
        <v>3.2935736313362399E-2</v>
      </c>
      <c r="I35" s="21">
        <v>4.73199809852149E-2</v>
      </c>
      <c r="J35" s="22"/>
      <c r="K35" s="21">
        <v>2.9526842691064401E-2</v>
      </c>
      <c r="L35" s="21">
        <v>2.4148505618703402E-2</v>
      </c>
      <c r="M35" s="21">
        <v>3.60587767615572E-2</v>
      </c>
      <c r="N35" s="22"/>
      <c r="O35" s="21">
        <v>1.2287189720249701E-2</v>
      </c>
      <c r="P35" s="21">
        <v>9.0385856028256002E-3</v>
      </c>
      <c r="Q35" s="21">
        <v>1.66837336403662E-2</v>
      </c>
      <c r="R35" s="22"/>
    </row>
    <row r="36" spans="1:18" x14ac:dyDescent="0.25">
      <c r="A36" s="20" t="s">
        <v>485</v>
      </c>
      <c r="B36" s="20" t="s">
        <v>520</v>
      </c>
      <c r="C36" s="21">
        <v>1.1444356418616999E-3</v>
      </c>
      <c r="D36" s="21">
        <v>6.8829215155049998E-4</v>
      </c>
      <c r="E36" s="21">
        <v>1.9022981121554999E-3</v>
      </c>
      <c r="F36" s="22"/>
      <c r="G36" s="21">
        <v>1.5133382623028001E-3</v>
      </c>
      <c r="H36" s="21">
        <v>7.6887980368779999E-4</v>
      </c>
      <c r="I36" s="21">
        <v>2.9764623880517999E-3</v>
      </c>
      <c r="J36" s="22"/>
      <c r="K36" s="21">
        <v>1.1553614216548999E-3</v>
      </c>
      <c r="L36" s="21">
        <v>6.1445919154720001E-4</v>
      </c>
      <c r="M36" s="21">
        <v>2.1713798905555999E-3</v>
      </c>
      <c r="N36" s="22"/>
      <c r="O36" s="21">
        <v>5.5846529443949998E-4</v>
      </c>
      <c r="P36" s="21">
        <v>1.3705494056819999E-4</v>
      </c>
      <c r="Q36" s="21">
        <v>2.2726640397174999E-3</v>
      </c>
      <c r="R36" s="22"/>
    </row>
    <row r="37" spans="1:18" x14ac:dyDescent="0.25">
      <c r="A37" s="17" t="s">
        <v>486</v>
      </c>
      <c r="B37" s="17" t="s">
        <v>505</v>
      </c>
      <c r="C37" s="18">
        <v>0.49769235233977099</v>
      </c>
      <c r="D37" s="18">
        <v>0.475366934423058</v>
      </c>
      <c r="E37" s="18">
        <v>0.52002697574772905</v>
      </c>
      <c r="F37" s="19"/>
      <c r="G37" s="18">
        <v>0.47281347562096199</v>
      </c>
      <c r="H37" s="18">
        <v>0.438503454757527</v>
      </c>
      <c r="I37" s="18">
        <v>0.50738221893285795</v>
      </c>
      <c r="J37" s="19"/>
      <c r="K37" s="18">
        <v>0.52141989492809804</v>
      </c>
      <c r="L37" s="18">
        <v>0.48798259394313298</v>
      </c>
      <c r="M37" s="18">
        <v>0.55466635052916002</v>
      </c>
      <c r="N37" s="19"/>
      <c r="O37" s="18">
        <v>0.51886055933701503</v>
      </c>
      <c r="P37" s="18">
        <v>0.46068036556717101</v>
      </c>
      <c r="Q37" s="18">
        <v>0.57653374830265003</v>
      </c>
      <c r="R37" s="19"/>
    </row>
    <row r="38" spans="1:18" x14ac:dyDescent="0.25">
      <c r="A38" s="17" t="s">
        <v>486</v>
      </c>
      <c r="B38" s="17" t="s">
        <v>506</v>
      </c>
      <c r="C38" s="18">
        <v>0.46866549425244503</v>
      </c>
      <c r="D38" s="18">
        <v>0.44588219138027102</v>
      </c>
      <c r="E38" s="18">
        <v>0.491580184159706</v>
      </c>
      <c r="F38" s="19"/>
      <c r="G38" s="18">
        <v>0.48688870705961101</v>
      </c>
      <c r="H38" s="18">
        <v>0.45253160030383699</v>
      </c>
      <c r="I38" s="18">
        <v>0.52137016112625501</v>
      </c>
      <c r="J38" s="19"/>
      <c r="K38" s="18">
        <v>0.445558219994865</v>
      </c>
      <c r="L38" s="18">
        <v>0.41188076918310101</v>
      </c>
      <c r="M38" s="18">
        <v>0.47974309967196999</v>
      </c>
      <c r="N38" s="19"/>
      <c r="O38" s="18">
        <v>0.47103045831235302</v>
      </c>
      <c r="P38" s="18">
        <v>0.41340754731393797</v>
      </c>
      <c r="Q38" s="18">
        <v>0.52943597139670395</v>
      </c>
      <c r="R38" s="19"/>
    </row>
    <row r="39" spans="1:18" x14ac:dyDescent="0.25">
      <c r="A39" s="17" t="s">
        <v>486</v>
      </c>
      <c r="B39" s="17" t="s">
        <v>519</v>
      </c>
      <c r="C39" s="18">
        <v>3.3519455141248697E-2</v>
      </c>
      <c r="D39" s="18">
        <v>2.6409898054907999E-2</v>
      </c>
      <c r="E39" s="18">
        <v>4.2459441044437399E-2</v>
      </c>
      <c r="F39" s="19"/>
      <c r="G39" s="18">
        <v>4.0043008478918098E-2</v>
      </c>
      <c r="H39" s="18">
        <v>3.08665158342941E-2</v>
      </c>
      <c r="I39" s="18">
        <v>5.1801812574527498E-2</v>
      </c>
      <c r="J39" s="19"/>
      <c r="K39" s="18">
        <v>3.3021885077037398E-2</v>
      </c>
      <c r="L39" s="18">
        <v>2.0991077124561799E-2</v>
      </c>
      <c r="M39" s="18">
        <v>5.1584700139732001E-2</v>
      </c>
      <c r="N39" s="19"/>
      <c r="O39" s="18">
        <v>1.01089823506329E-2</v>
      </c>
      <c r="P39" s="18">
        <v>5.1731512658391996E-3</v>
      </c>
      <c r="Q39" s="18">
        <v>1.9661137879817599E-2</v>
      </c>
      <c r="R39" s="19"/>
    </row>
    <row r="40" spans="1:18" x14ac:dyDescent="0.25">
      <c r="A40" s="17" t="s">
        <v>486</v>
      </c>
      <c r="B40" s="17" t="s">
        <v>520</v>
      </c>
      <c r="C40" s="18">
        <v>1.2269826653250001E-4</v>
      </c>
      <c r="D40" s="18">
        <v>2.6872663218437901E-5</v>
      </c>
      <c r="E40" s="18">
        <v>5.6003834720569996E-4</v>
      </c>
      <c r="F40" s="19"/>
      <c r="G40" s="18">
        <v>2.5480884051030001E-4</v>
      </c>
      <c r="H40" s="18">
        <v>5.5740398936187197E-5</v>
      </c>
      <c r="I40" s="18">
        <v>1.1639926674954001E-3</v>
      </c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487</v>
      </c>
      <c r="B41" s="20" t="s">
        <v>505</v>
      </c>
      <c r="C41" s="21">
        <v>0.43538119706176698</v>
      </c>
      <c r="D41" s="21">
        <v>0.41143793063892098</v>
      </c>
      <c r="E41" s="21">
        <v>0.45962969696802702</v>
      </c>
      <c r="F41" s="22"/>
      <c r="G41" s="21">
        <v>0.42311237609521601</v>
      </c>
      <c r="H41" s="21">
        <v>0.394790865268764</v>
      </c>
      <c r="I41" s="21">
        <v>0.45194839380062002</v>
      </c>
      <c r="J41" s="22"/>
      <c r="K41" s="21">
        <v>0.45221195252073698</v>
      </c>
      <c r="L41" s="21">
        <v>0.41083349247147799</v>
      </c>
      <c r="M41" s="21">
        <v>0.49426173753322999</v>
      </c>
      <c r="N41" s="22"/>
      <c r="O41" s="21">
        <v>0.44186101725911597</v>
      </c>
      <c r="P41" s="21">
        <v>0.38104650296828901</v>
      </c>
      <c r="Q41" s="21">
        <v>0.50447075497568095</v>
      </c>
      <c r="R41" s="22"/>
    </row>
    <row r="42" spans="1:18" x14ac:dyDescent="0.25">
      <c r="A42" s="20" t="s">
        <v>487</v>
      </c>
      <c r="B42" s="20" t="s">
        <v>506</v>
      </c>
      <c r="C42" s="21">
        <v>0.49465169348467602</v>
      </c>
      <c r="D42" s="21">
        <v>0.470851355740452</v>
      </c>
      <c r="E42" s="21">
        <v>0.51847629535989004</v>
      </c>
      <c r="F42" s="22"/>
      <c r="G42" s="21">
        <v>0.49953400547568599</v>
      </c>
      <c r="H42" s="21">
        <v>0.47060188040315298</v>
      </c>
      <c r="I42" s="21">
        <v>0.52846925143986001</v>
      </c>
      <c r="J42" s="22"/>
      <c r="K42" s="21">
        <v>0.48311766162277697</v>
      </c>
      <c r="L42" s="21">
        <v>0.44406328814595403</v>
      </c>
      <c r="M42" s="21">
        <v>0.52237936253448103</v>
      </c>
      <c r="N42" s="22"/>
      <c r="O42" s="21">
        <v>0.50974838145091295</v>
      </c>
      <c r="P42" s="21">
        <v>0.44875954447106298</v>
      </c>
      <c r="Q42" s="21">
        <v>0.57044839874893905</v>
      </c>
      <c r="R42" s="22"/>
    </row>
    <row r="43" spans="1:18" x14ac:dyDescent="0.25">
      <c r="A43" s="20" t="s">
        <v>487</v>
      </c>
      <c r="B43" s="20" t="s">
        <v>519</v>
      </c>
      <c r="C43" s="21">
        <v>6.9876106929454701E-2</v>
      </c>
      <c r="D43" s="21">
        <v>5.6965422666356902E-2</v>
      </c>
      <c r="E43" s="21">
        <v>8.5447747127969806E-2</v>
      </c>
      <c r="F43" s="22"/>
      <c r="G43" s="21">
        <v>7.7186180354489306E-2</v>
      </c>
      <c r="H43" s="21">
        <v>6.0662170929958702E-2</v>
      </c>
      <c r="I43" s="21">
        <v>9.7742874133531096E-2</v>
      </c>
      <c r="J43" s="22"/>
      <c r="K43" s="21">
        <v>6.4670385856485199E-2</v>
      </c>
      <c r="L43" s="21">
        <v>4.82622186061561E-2</v>
      </c>
      <c r="M43" s="21">
        <v>8.6152029628423499E-2</v>
      </c>
      <c r="N43" s="22"/>
      <c r="O43" s="21">
        <v>4.8390601289971601E-2</v>
      </c>
      <c r="P43" s="21">
        <v>2.71247539123998E-2</v>
      </c>
      <c r="Q43" s="21">
        <v>8.4874386701054405E-2</v>
      </c>
      <c r="R43" s="22"/>
    </row>
    <row r="44" spans="1:18" x14ac:dyDescent="0.25">
      <c r="A44" s="20" t="s">
        <v>487</v>
      </c>
      <c r="B44" s="20" t="s">
        <v>520</v>
      </c>
      <c r="C44" s="21">
        <v>9.1002524105865594E-5</v>
      </c>
      <c r="D44" s="21">
        <v>1.27406415411078E-5</v>
      </c>
      <c r="E44" s="21">
        <v>6.4969099157309996E-4</v>
      </c>
      <c r="F44" s="22"/>
      <c r="G44" s="21">
        <v>1.6743807460909999E-4</v>
      </c>
      <c r="H44" s="21">
        <v>2.34099932224413E-5</v>
      </c>
      <c r="I44" s="21">
        <v>1.1965269328073E-3</v>
      </c>
      <c r="J44" s="22"/>
      <c r="K44" s="21">
        <v>0</v>
      </c>
      <c r="L44" s="22"/>
      <c r="M44" s="22"/>
      <c r="N44" s="22"/>
      <c r="O44" s="21">
        <v>0</v>
      </c>
      <c r="P44" s="22"/>
      <c r="Q44" s="22"/>
      <c r="R44" s="22"/>
    </row>
    <row r="45" spans="1:18" x14ac:dyDescent="0.25">
      <c r="A45" s="17" t="s">
        <v>488</v>
      </c>
      <c r="B45" s="17" t="s">
        <v>505</v>
      </c>
      <c r="C45" s="18">
        <v>0.44257291480551503</v>
      </c>
      <c r="D45" s="18">
        <v>0.40927850252384101</v>
      </c>
      <c r="E45" s="18">
        <v>0.47639153197827799</v>
      </c>
      <c r="F45" s="19"/>
      <c r="G45" s="18">
        <v>0.43036713073892302</v>
      </c>
      <c r="H45" s="18">
        <v>0.38716186103394601</v>
      </c>
      <c r="I45" s="18">
        <v>0.47465951658918798</v>
      </c>
      <c r="J45" s="19"/>
      <c r="K45" s="18">
        <v>0.445611927378256</v>
      </c>
      <c r="L45" s="18">
        <v>0.39697873512713999</v>
      </c>
      <c r="M45" s="18">
        <v>0.49530933491182899</v>
      </c>
      <c r="N45" s="19"/>
      <c r="O45" s="18">
        <v>0.50008105985039397</v>
      </c>
      <c r="P45" s="18">
        <v>0.38857429536308102</v>
      </c>
      <c r="Q45" s="18">
        <v>0.61157976189164098</v>
      </c>
      <c r="R45" s="19"/>
    </row>
    <row r="46" spans="1:18" x14ac:dyDescent="0.25">
      <c r="A46" s="17" t="s">
        <v>488</v>
      </c>
      <c r="B46" s="17" t="s">
        <v>506</v>
      </c>
      <c r="C46" s="18">
        <v>0.52879625123157303</v>
      </c>
      <c r="D46" s="18">
        <v>0.494756631621591</v>
      </c>
      <c r="E46" s="18">
        <v>0.56257014446268006</v>
      </c>
      <c r="F46" s="19"/>
      <c r="G46" s="18">
        <v>0.54113861420531595</v>
      </c>
      <c r="H46" s="18">
        <v>0.49712331157219097</v>
      </c>
      <c r="I46" s="18">
        <v>0.58452120093301796</v>
      </c>
      <c r="J46" s="19"/>
      <c r="K46" s="18">
        <v>0.52183422208166697</v>
      </c>
      <c r="L46" s="18">
        <v>0.47263668346211501</v>
      </c>
      <c r="M46" s="18">
        <v>0.57061178885363895</v>
      </c>
      <c r="N46" s="19"/>
      <c r="O46" s="18">
        <v>0.48613394018783601</v>
      </c>
      <c r="P46" s="18">
        <v>0.37463420039157402</v>
      </c>
      <c r="Q46" s="18">
        <v>0.59903112312707696</v>
      </c>
      <c r="R46" s="19"/>
    </row>
    <row r="47" spans="1:18" x14ac:dyDescent="0.25">
      <c r="A47" s="17" t="s">
        <v>488</v>
      </c>
      <c r="B47" s="17" t="s">
        <v>519</v>
      </c>
      <c r="C47" s="18">
        <v>2.8630833962910499E-2</v>
      </c>
      <c r="D47" s="18">
        <v>1.7856369845791802E-2</v>
      </c>
      <c r="E47" s="18">
        <v>4.56046889788135E-2</v>
      </c>
      <c r="F47" s="19"/>
      <c r="G47" s="18">
        <v>2.8494255055760601E-2</v>
      </c>
      <c r="H47" s="18">
        <v>1.8081692715728102E-2</v>
      </c>
      <c r="I47" s="18">
        <v>4.4630476579823497E-2</v>
      </c>
      <c r="J47" s="19"/>
      <c r="K47" s="18">
        <v>3.2553850540077402E-2</v>
      </c>
      <c r="L47" s="18">
        <v>1.6132817965227801E-2</v>
      </c>
      <c r="M47" s="18">
        <v>6.4591960824189998E-2</v>
      </c>
      <c r="N47" s="24" t="s">
        <v>501</v>
      </c>
      <c r="O47" s="18">
        <v>1.3784999961770499E-2</v>
      </c>
      <c r="P47" s="18">
        <v>2.9829862926906E-3</v>
      </c>
      <c r="Q47" s="18">
        <v>6.1298408222071499E-2</v>
      </c>
      <c r="R47" s="24" t="s">
        <v>501</v>
      </c>
    </row>
    <row r="48" spans="1:18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0.56163789119683605</v>
      </c>
      <c r="D49" s="21">
        <v>0.54076164022485895</v>
      </c>
      <c r="E49" s="21">
        <v>0.58229818020811197</v>
      </c>
      <c r="F49" s="22"/>
      <c r="G49" s="21">
        <v>0.56195725824978304</v>
      </c>
      <c r="H49" s="21">
        <v>0.53382816915159703</v>
      </c>
      <c r="I49" s="21">
        <v>0.58969360534981197</v>
      </c>
      <c r="J49" s="22"/>
      <c r="K49" s="21">
        <v>0.56646544052186698</v>
      </c>
      <c r="L49" s="21">
        <v>0.53697892571332395</v>
      </c>
      <c r="M49" s="21">
        <v>0.59548872315674595</v>
      </c>
      <c r="N49" s="22"/>
      <c r="O49" s="21">
        <v>0.547561891046904</v>
      </c>
      <c r="P49" s="21">
        <v>0.49447013077178198</v>
      </c>
      <c r="Q49" s="21">
        <v>0.59959296580771604</v>
      </c>
      <c r="R49" s="22"/>
    </row>
    <row r="50" spans="1:18" x14ac:dyDescent="0.25">
      <c r="A50" s="20" t="s">
        <v>489</v>
      </c>
      <c r="B50" s="20" t="s">
        <v>506</v>
      </c>
      <c r="C50" s="21">
        <v>0.41499144004255101</v>
      </c>
      <c r="D50" s="21">
        <v>0.394661187533833</v>
      </c>
      <c r="E50" s="21">
        <v>0.435615325342112</v>
      </c>
      <c r="F50" s="22"/>
      <c r="G50" s="21">
        <v>0.407110628999581</v>
      </c>
      <c r="H50" s="21">
        <v>0.37994533556252102</v>
      </c>
      <c r="I50" s="21">
        <v>0.43485603926441202</v>
      </c>
      <c r="J50" s="22"/>
      <c r="K50" s="21">
        <v>0.41397650590333501</v>
      </c>
      <c r="L50" s="21">
        <v>0.385497756989155</v>
      </c>
      <c r="M50" s="21">
        <v>0.44304228333908602</v>
      </c>
      <c r="N50" s="22"/>
      <c r="O50" s="21">
        <v>0.44267680764346401</v>
      </c>
      <c r="P50" s="21">
        <v>0.39101060064795801</v>
      </c>
      <c r="Q50" s="21">
        <v>0.49561398025044301</v>
      </c>
      <c r="R50" s="22"/>
    </row>
    <row r="51" spans="1:18" x14ac:dyDescent="0.25">
      <c r="A51" s="20" t="s">
        <v>489</v>
      </c>
      <c r="B51" s="20" t="s">
        <v>519</v>
      </c>
      <c r="C51" s="21">
        <v>2.3370668760611502E-2</v>
      </c>
      <c r="D51" s="21">
        <v>1.88250092129289E-2</v>
      </c>
      <c r="E51" s="21">
        <v>2.8981543453020401E-2</v>
      </c>
      <c r="F51" s="22"/>
      <c r="G51" s="21">
        <v>3.0932112750635898E-2</v>
      </c>
      <c r="H51" s="21">
        <v>2.3767140504998199E-2</v>
      </c>
      <c r="I51" s="21">
        <v>4.01682014456161E-2</v>
      </c>
      <c r="J51" s="22"/>
      <c r="K51" s="21">
        <v>1.95580535748008E-2</v>
      </c>
      <c r="L51" s="21">
        <v>1.3599155537796E-2</v>
      </c>
      <c r="M51" s="21">
        <v>2.8053769863373899E-2</v>
      </c>
      <c r="N51" s="22"/>
      <c r="O51" s="21">
        <v>9.7613013096315999E-3</v>
      </c>
      <c r="P51" s="21">
        <v>4.2613854292419002E-3</v>
      </c>
      <c r="Q51" s="21">
        <v>2.22013615328201E-2</v>
      </c>
      <c r="R51" s="22"/>
    </row>
    <row r="52" spans="1:18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0.39956418751481099</v>
      </c>
      <c r="D53" s="18">
        <v>0.375589346813686</v>
      </c>
      <c r="E53" s="18">
        <v>0.42403014340725997</v>
      </c>
      <c r="F53" s="19"/>
      <c r="G53" s="18">
        <v>0.40786909244707897</v>
      </c>
      <c r="H53" s="18">
        <v>0.37890137721001499</v>
      </c>
      <c r="I53" s="18">
        <v>0.43749149101203999</v>
      </c>
      <c r="J53" s="19"/>
      <c r="K53" s="18">
        <v>0.41841645363097901</v>
      </c>
      <c r="L53" s="18">
        <v>0.38281452818977901</v>
      </c>
      <c r="M53" s="18">
        <v>0.45488904555008602</v>
      </c>
      <c r="N53" s="19"/>
      <c r="O53" s="18">
        <v>0.31415306170559898</v>
      </c>
      <c r="P53" s="18">
        <v>0.261194683476421</v>
      </c>
      <c r="Q53" s="18">
        <v>0.37243612535477999</v>
      </c>
      <c r="R53" s="19"/>
    </row>
    <row r="54" spans="1:18" x14ac:dyDescent="0.25">
      <c r="A54" s="17" t="s">
        <v>490</v>
      </c>
      <c r="B54" s="17" t="s">
        <v>506</v>
      </c>
      <c r="C54" s="18">
        <v>0.51497218693480395</v>
      </c>
      <c r="D54" s="18">
        <v>0.49178408223944903</v>
      </c>
      <c r="E54" s="18">
        <v>0.53809600958259596</v>
      </c>
      <c r="F54" s="19"/>
      <c r="G54" s="18">
        <v>0.50714359376419504</v>
      </c>
      <c r="H54" s="18">
        <v>0.47772750564653599</v>
      </c>
      <c r="I54" s="18">
        <v>0.53651030364189201</v>
      </c>
      <c r="J54" s="19"/>
      <c r="K54" s="18">
        <v>0.50081843823774297</v>
      </c>
      <c r="L54" s="18">
        <v>0.464216451258055</v>
      </c>
      <c r="M54" s="18">
        <v>0.53741165556625003</v>
      </c>
      <c r="N54" s="19"/>
      <c r="O54" s="18">
        <v>0.58545594611379503</v>
      </c>
      <c r="P54" s="18">
        <v>0.52227649127005504</v>
      </c>
      <c r="Q54" s="18">
        <v>0.64594415156117202</v>
      </c>
      <c r="R54" s="19"/>
    </row>
    <row r="55" spans="1:18" x14ac:dyDescent="0.25">
      <c r="A55" s="17" t="s">
        <v>490</v>
      </c>
      <c r="B55" s="17" t="s">
        <v>519</v>
      </c>
      <c r="C55" s="18">
        <v>8.4337847088151299E-2</v>
      </c>
      <c r="D55" s="18">
        <v>6.9649649663900304E-2</v>
      </c>
      <c r="E55" s="18">
        <v>0.101784706319912</v>
      </c>
      <c r="F55" s="19"/>
      <c r="G55" s="18">
        <v>8.4044539000065394E-2</v>
      </c>
      <c r="H55" s="18">
        <v>6.6628677555968005E-2</v>
      </c>
      <c r="I55" s="18">
        <v>0.105498138032042</v>
      </c>
      <c r="J55" s="19"/>
      <c r="K55" s="18">
        <v>7.8969843280115706E-2</v>
      </c>
      <c r="L55" s="18">
        <v>6.05847999291423E-2</v>
      </c>
      <c r="M55" s="18">
        <v>0.10232629730076299</v>
      </c>
      <c r="N55" s="19"/>
      <c r="O55" s="18">
        <v>0.100390992180606</v>
      </c>
      <c r="P55" s="18">
        <v>6.1760920887575801E-2</v>
      </c>
      <c r="Q55" s="18">
        <v>0.159086393637909</v>
      </c>
      <c r="R55" s="24" t="s">
        <v>501</v>
      </c>
    </row>
    <row r="56" spans="1:18" x14ac:dyDescent="0.25">
      <c r="A56" s="17" t="s">
        <v>490</v>
      </c>
      <c r="B56" s="17" t="s">
        <v>520</v>
      </c>
      <c r="C56" s="18">
        <v>1.1257784622328E-3</v>
      </c>
      <c r="D56" s="18">
        <v>4.2397441354460002E-4</v>
      </c>
      <c r="E56" s="18">
        <v>2.9858073632313999E-3</v>
      </c>
      <c r="F56" s="19"/>
      <c r="G56" s="18">
        <v>9.4277478866099996E-4</v>
      </c>
      <c r="H56" s="18">
        <v>2.6606411728570002E-4</v>
      </c>
      <c r="I56" s="18">
        <v>3.3348981080488999E-3</v>
      </c>
      <c r="J56" s="19"/>
      <c r="K56" s="18">
        <v>1.7952648511634999E-3</v>
      </c>
      <c r="L56" s="18">
        <v>4.2862241649069998E-4</v>
      </c>
      <c r="M56" s="18">
        <v>7.4867451769524002E-3</v>
      </c>
      <c r="N56" s="19"/>
      <c r="O56" s="18">
        <v>0</v>
      </c>
      <c r="P56" s="19"/>
      <c r="Q56" s="19"/>
      <c r="R56" s="19"/>
    </row>
    <row r="57" spans="1:18" x14ac:dyDescent="0.25">
      <c r="A57" s="20" t="s">
        <v>491</v>
      </c>
      <c r="B57" s="20" t="s">
        <v>505</v>
      </c>
      <c r="C57" s="21">
        <v>0.37821659361482202</v>
      </c>
      <c r="D57" s="21">
        <v>0.34506087185596901</v>
      </c>
      <c r="E57" s="21">
        <v>0.412551362098456</v>
      </c>
      <c r="F57" s="22"/>
      <c r="G57" s="21">
        <v>0.35499089942168899</v>
      </c>
      <c r="H57" s="21">
        <v>0.31264478290693998</v>
      </c>
      <c r="I57" s="21">
        <v>0.39973701528396199</v>
      </c>
      <c r="J57" s="22"/>
      <c r="K57" s="21">
        <v>0.41981537381740802</v>
      </c>
      <c r="L57" s="21">
        <v>0.36609587985352399</v>
      </c>
      <c r="M57" s="21">
        <v>0.475504564534456</v>
      </c>
      <c r="N57" s="22"/>
      <c r="O57" s="21">
        <v>0.35413231529533001</v>
      </c>
      <c r="P57" s="21">
        <v>0.28150516277089499</v>
      </c>
      <c r="Q57" s="21">
        <v>0.43417421552902302</v>
      </c>
      <c r="R57" s="22"/>
    </row>
    <row r="58" spans="1:18" x14ac:dyDescent="0.25">
      <c r="A58" s="20" t="s">
        <v>491</v>
      </c>
      <c r="B58" s="20" t="s">
        <v>506</v>
      </c>
      <c r="C58" s="21">
        <v>0.59081724094210597</v>
      </c>
      <c r="D58" s="21">
        <v>0.55710507651443597</v>
      </c>
      <c r="E58" s="21">
        <v>0.62369661070612703</v>
      </c>
      <c r="F58" s="22"/>
      <c r="G58" s="21">
        <v>0.60204907789820294</v>
      </c>
      <c r="H58" s="21">
        <v>0.56039991518538601</v>
      </c>
      <c r="I58" s="21">
        <v>0.64227116004075402</v>
      </c>
      <c r="J58" s="22"/>
      <c r="K58" s="21">
        <v>0.56003061422397804</v>
      </c>
      <c r="L58" s="21">
        <v>0.504729239119869</v>
      </c>
      <c r="M58" s="21">
        <v>0.61388090536612205</v>
      </c>
      <c r="N58" s="22"/>
      <c r="O58" s="21">
        <v>0.62564985168771803</v>
      </c>
      <c r="P58" s="21">
        <v>0.54962330658006397</v>
      </c>
      <c r="Q58" s="21">
        <v>0.69594240344430103</v>
      </c>
      <c r="R58" s="22"/>
    </row>
    <row r="59" spans="1:18" x14ac:dyDescent="0.25">
      <c r="A59" s="20" t="s">
        <v>491</v>
      </c>
      <c r="B59" s="20" t="s">
        <v>519</v>
      </c>
      <c r="C59" s="21">
        <v>3.0966165443071202E-2</v>
      </c>
      <c r="D59" s="21">
        <v>2.2707969165748701E-2</v>
      </c>
      <c r="E59" s="21">
        <v>4.2098246550688903E-2</v>
      </c>
      <c r="F59" s="22"/>
      <c r="G59" s="21">
        <v>4.2960022680106999E-2</v>
      </c>
      <c r="H59" s="21">
        <v>2.90893884953724E-2</v>
      </c>
      <c r="I59" s="21">
        <v>6.3015298937399905E-2</v>
      </c>
      <c r="J59" s="22"/>
      <c r="K59" s="21">
        <v>2.0154011958614101E-2</v>
      </c>
      <c r="L59" s="21">
        <v>1.1817934137427301E-2</v>
      </c>
      <c r="M59" s="21">
        <v>3.4166846602116802E-2</v>
      </c>
      <c r="N59" s="22"/>
      <c r="O59" s="21">
        <v>2.0217833016951799E-2</v>
      </c>
      <c r="P59" s="21">
        <v>7.2953764457153996E-3</v>
      </c>
      <c r="Q59" s="21">
        <v>5.47672873528584E-2</v>
      </c>
      <c r="R59" s="24" t="s">
        <v>501</v>
      </c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0.36716164382066702</v>
      </c>
      <c r="D61" s="18">
        <v>0.33913746213484203</v>
      </c>
      <c r="E61" s="18">
        <v>0.39611353779353697</v>
      </c>
      <c r="F61" s="19"/>
      <c r="G61" s="18">
        <v>0.38923412653558198</v>
      </c>
      <c r="H61" s="18">
        <v>0.349817833601129</v>
      </c>
      <c r="I61" s="18">
        <v>0.43015340228181898</v>
      </c>
      <c r="J61" s="19"/>
      <c r="K61" s="18">
        <v>0.35985941497912</v>
      </c>
      <c r="L61" s="18">
        <v>0.31922433188636301</v>
      </c>
      <c r="M61" s="18">
        <v>0.40260803039924897</v>
      </c>
      <c r="N61" s="19"/>
      <c r="O61" s="18">
        <v>0.306067414784509</v>
      </c>
      <c r="P61" s="18">
        <v>0.24442827890691399</v>
      </c>
      <c r="Q61" s="18">
        <v>0.37552504060756797</v>
      </c>
      <c r="R61" s="19"/>
    </row>
    <row r="62" spans="1:18" x14ac:dyDescent="0.25">
      <c r="A62" s="17" t="s">
        <v>492</v>
      </c>
      <c r="B62" s="17" t="s">
        <v>506</v>
      </c>
      <c r="C62" s="18">
        <v>0.600718417984623</v>
      </c>
      <c r="D62" s="18">
        <v>0.57248352907534705</v>
      </c>
      <c r="E62" s="18">
        <v>0.62829929915626004</v>
      </c>
      <c r="F62" s="19"/>
      <c r="G62" s="18">
        <v>0.57664735348848595</v>
      </c>
      <c r="H62" s="18">
        <v>0.53616870942884298</v>
      </c>
      <c r="I62" s="18">
        <v>0.61612261723885198</v>
      </c>
      <c r="J62" s="19"/>
      <c r="K62" s="18">
        <v>0.60779943225317201</v>
      </c>
      <c r="L62" s="18">
        <v>0.56660889384352797</v>
      </c>
      <c r="M62" s="18">
        <v>0.64751056359281101</v>
      </c>
      <c r="N62" s="19"/>
      <c r="O62" s="18">
        <v>0.670242925120066</v>
      </c>
      <c r="P62" s="18">
        <v>0.59648593397851801</v>
      </c>
      <c r="Q62" s="18">
        <v>0.736474337332641</v>
      </c>
      <c r="R62" s="19"/>
    </row>
    <row r="63" spans="1:18" x14ac:dyDescent="0.25">
      <c r="A63" s="17" t="s">
        <v>492</v>
      </c>
      <c r="B63" s="17" t="s">
        <v>519</v>
      </c>
      <c r="C63" s="18">
        <v>3.1902814761790098E-2</v>
      </c>
      <c r="D63" s="18">
        <v>2.4947624053499099E-2</v>
      </c>
      <c r="E63" s="18">
        <v>4.0716084438596097E-2</v>
      </c>
      <c r="F63" s="19"/>
      <c r="G63" s="18">
        <v>3.3660044695278203E-2</v>
      </c>
      <c r="H63" s="18">
        <v>2.4389696120681599E-2</v>
      </c>
      <c r="I63" s="18">
        <v>4.6286813082604697E-2</v>
      </c>
      <c r="J63" s="19"/>
      <c r="K63" s="18">
        <v>3.23411527677087E-2</v>
      </c>
      <c r="L63" s="18">
        <v>2.2649260024485401E-2</v>
      </c>
      <c r="M63" s="18">
        <v>4.5985190822923697E-2</v>
      </c>
      <c r="N63" s="19"/>
      <c r="O63" s="18">
        <v>2.3689660095423799E-2</v>
      </c>
      <c r="P63" s="18">
        <v>7.4682115106152001E-3</v>
      </c>
      <c r="Q63" s="18">
        <v>7.2569025839703594E-2</v>
      </c>
      <c r="R63" s="24" t="s">
        <v>501</v>
      </c>
    </row>
    <row r="64" spans="1:18" x14ac:dyDescent="0.25">
      <c r="A64" s="17" t="s">
        <v>492</v>
      </c>
      <c r="B64" s="17" t="s">
        <v>520</v>
      </c>
      <c r="C64" s="18">
        <v>2.171234329201E-4</v>
      </c>
      <c r="D64" s="18">
        <v>4.6059037220685498E-5</v>
      </c>
      <c r="E64" s="18">
        <v>1.0228752956922E-3</v>
      </c>
      <c r="F64" s="19"/>
      <c r="G64" s="18">
        <v>4.5847528065509998E-4</v>
      </c>
      <c r="H64" s="18">
        <v>9.6953612124075703E-5</v>
      </c>
      <c r="I64" s="18">
        <v>2.1651238541527001E-3</v>
      </c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493</v>
      </c>
      <c r="B65" s="20" t="s">
        <v>505</v>
      </c>
      <c r="C65" s="21">
        <v>0.23599260366788799</v>
      </c>
      <c r="D65" s="21">
        <v>0.20507612828751901</v>
      </c>
      <c r="E65" s="21">
        <v>0.269986921940851</v>
      </c>
      <c r="F65" s="22"/>
      <c r="G65" s="21">
        <v>0.23729456912015001</v>
      </c>
      <c r="H65" s="21">
        <v>0.19445233023273301</v>
      </c>
      <c r="I65" s="21">
        <v>0.28622207512189102</v>
      </c>
      <c r="J65" s="22"/>
      <c r="K65" s="21">
        <v>0.26594884915586597</v>
      </c>
      <c r="L65" s="21">
        <v>0.217735060075118</v>
      </c>
      <c r="M65" s="21">
        <v>0.32046515517826002</v>
      </c>
      <c r="N65" s="22"/>
      <c r="O65" s="21">
        <v>0.16658330856251499</v>
      </c>
      <c r="P65" s="21">
        <v>0.113956308014136</v>
      </c>
      <c r="Q65" s="21">
        <v>0.237013132125869</v>
      </c>
      <c r="R65" s="22"/>
    </row>
    <row r="66" spans="1:18" x14ac:dyDescent="0.25">
      <c r="A66" s="20" t="s">
        <v>493</v>
      </c>
      <c r="B66" s="20" t="s">
        <v>506</v>
      </c>
      <c r="C66" s="21">
        <v>0.72339954797780204</v>
      </c>
      <c r="D66" s="21">
        <v>0.68747053268979896</v>
      </c>
      <c r="E66" s="21">
        <v>0.75666013011241096</v>
      </c>
      <c r="F66" s="22"/>
      <c r="G66" s="21">
        <v>0.72743324472288395</v>
      </c>
      <c r="H66" s="21">
        <v>0.68049021540173604</v>
      </c>
      <c r="I66" s="21">
        <v>0.76981232721880799</v>
      </c>
      <c r="J66" s="22"/>
      <c r="K66" s="21">
        <v>0.68460925343243095</v>
      </c>
      <c r="L66" s="21">
        <v>0.62285453048218697</v>
      </c>
      <c r="M66" s="21">
        <v>0.74046557578265104</v>
      </c>
      <c r="N66" s="22"/>
      <c r="O66" s="21">
        <v>0.79887858781176502</v>
      </c>
      <c r="P66" s="21">
        <v>0.72225515257123696</v>
      </c>
      <c r="Q66" s="21">
        <v>0.85850459979125904</v>
      </c>
      <c r="R66" s="22"/>
    </row>
    <row r="67" spans="1:18" x14ac:dyDescent="0.25">
      <c r="A67" s="20" t="s">
        <v>493</v>
      </c>
      <c r="B67" s="20" t="s">
        <v>519</v>
      </c>
      <c r="C67" s="21">
        <v>3.8212631076706402E-2</v>
      </c>
      <c r="D67" s="21">
        <v>2.6832432829810501E-2</v>
      </c>
      <c r="E67" s="21">
        <v>5.4150840582580698E-2</v>
      </c>
      <c r="F67" s="22"/>
      <c r="G67" s="21">
        <v>3.2375122922276497E-2</v>
      </c>
      <c r="H67" s="21">
        <v>1.7876202122240399E-2</v>
      </c>
      <c r="I67" s="21">
        <v>5.7939981483011403E-2</v>
      </c>
      <c r="J67" s="22"/>
      <c r="K67" s="21">
        <v>4.6533982528419601E-2</v>
      </c>
      <c r="L67" s="21">
        <v>2.89085726813623E-2</v>
      </c>
      <c r="M67" s="21">
        <v>7.4085681124523406E-2</v>
      </c>
      <c r="N67" s="22"/>
      <c r="O67" s="21">
        <v>3.45381036257204E-2</v>
      </c>
      <c r="P67" s="21">
        <v>1.4740393926640999E-2</v>
      </c>
      <c r="Q67" s="21">
        <v>7.8799331352384497E-2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2.3952172776038E-3</v>
      </c>
      <c r="D68" s="21">
        <v>5.9015452989650001E-4</v>
      </c>
      <c r="E68" s="21">
        <v>9.6678861417892007E-3</v>
      </c>
      <c r="F68" s="22"/>
      <c r="G68" s="21">
        <v>2.8970632346905999E-3</v>
      </c>
      <c r="H68" s="21">
        <v>3.9439767628829999E-4</v>
      </c>
      <c r="I68" s="21">
        <v>2.0947692401160001E-2</v>
      </c>
      <c r="J68" s="24" t="s">
        <v>501</v>
      </c>
      <c r="K68" s="21">
        <v>2.9079148832839999E-3</v>
      </c>
      <c r="L68" s="21">
        <v>4.0195150168259998E-4</v>
      </c>
      <c r="M68" s="21">
        <v>2.0713540438153301E-2</v>
      </c>
      <c r="N68" s="24" t="s">
        <v>501</v>
      </c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0.17249108989004699</v>
      </c>
      <c r="D69" s="18">
        <v>0.14250937600396801</v>
      </c>
      <c r="E69" s="18">
        <v>0.20725591238136501</v>
      </c>
      <c r="F69" s="19"/>
      <c r="G69" s="18">
        <v>0.159165287190003</v>
      </c>
      <c r="H69" s="18">
        <v>0.121793299115473</v>
      </c>
      <c r="I69" s="18">
        <v>0.20532369252146701</v>
      </c>
      <c r="J69" s="19"/>
      <c r="K69" s="18">
        <v>0.17533893856288299</v>
      </c>
      <c r="L69" s="18">
        <v>0.13662439095467199</v>
      </c>
      <c r="M69" s="18">
        <v>0.22220047340032401</v>
      </c>
      <c r="N69" s="19"/>
      <c r="O69" s="18">
        <v>0.186176300932128</v>
      </c>
      <c r="P69" s="18">
        <v>0.12878251655293901</v>
      </c>
      <c r="Q69" s="18">
        <v>0.261471813506647</v>
      </c>
      <c r="R69" s="19"/>
    </row>
    <row r="70" spans="1:18" x14ac:dyDescent="0.25">
      <c r="A70" s="17" t="s">
        <v>494</v>
      </c>
      <c r="B70" s="17" t="s">
        <v>506</v>
      </c>
      <c r="C70" s="18">
        <v>0.80266911074960501</v>
      </c>
      <c r="D70" s="18">
        <v>0.76512788164827095</v>
      </c>
      <c r="E70" s="18">
        <v>0.83549994912146497</v>
      </c>
      <c r="F70" s="19"/>
      <c r="G70" s="18">
        <v>0.79587547839213302</v>
      </c>
      <c r="H70" s="18">
        <v>0.7405132503206</v>
      </c>
      <c r="I70" s="18">
        <v>0.84194707046017503</v>
      </c>
      <c r="J70" s="19"/>
      <c r="K70" s="18">
        <v>0.80643016098168496</v>
      </c>
      <c r="L70" s="18">
        <v>0.759650291946809</v>
      </c>
      <c r="M70" s="18">
        <v>0.84595151371363497</v>
      </c>
      <c r="N70" s="19"/>
      <c r="O70" s="18">
        <v>0.80416663907874097</v>
      </c>
      <c r="P70" s="18">
        <v>0.72904866229577303</v>
      </c>
      <c r="Q70" s="18">
        <v>0.862389949439479</v>
      </c>
      <c r="R70" s="19"/>
    </row>
    <row r="71" spans="1:18" x14ac:dyDescent="0.25">
      <c r="A71" s="17" t="s">
        <v>494</v>
      </c>
      <c r="B71" s="17" t="s">
        <v>519</v>
      </c>
      <c r="C71" s="18">
        <v>2.4839799360346301E-2</v>
      </c>
      <c r="D71" s="18">
        <v>1.7421764120489801E-2</v>
      </c>
      <c r="E71" s="18">
        <v>3.53028868595886E-2</v>
      </c>
      <c r="F71" s="19"/>
      <c r="G71" s="18">
        <v>4.4959234417863897E-2</v>
      </c>
      <c r="H71" s="18">
        <v>2.7816421119441E-2</v>
      </c>
      <c r="I71" s="18">
        <v>7.1885697203279003E-2</v>
      </c>
      <c r="J71" s="19"/>
      <c r="K71" s="18">
        <v>1.8230900455432301E-2</v>
      </c>
      <c r="L71" s="18">
        <v>1.04306972467359E-2</v>
      </c>
      <c r="M71" s="18">
        <v>3.1677466093995597E-2</v>
      </c>
      <c r="N71" s="19"/>
      <c r="O71" s="18">
        <v>9.6570599891307E-3</v>
      </c>
      <c r="P71" s="18">
        <v>3.3809125387069001E-3</v>
      </c>
      <c r="Q71" s="18">
        <v>2.7265179764012801E-2</v>
      </c>
      <c r="R71" s="24" t="s">
        <v>501</v>
      </c>
    </row>
    <row r="72" spans="1:18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P_EXPOS_DELITO_ET'!A1" display="◄ ANTERIOR"/>
    <hyperlink ref="A2" location="'Índice'!A1" display="ÍNDICE"/>
    <hyperlink ref="A3" location="'P_EXPOS_DELITO_VDC'!A1" display="SIGUIENTE ►"/>
  </hyperlinks>
  <pageMargins left="0.75" right="0.75" top="1" bottom="1" header="0.5" footer="0.5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8"/>
  <dimension ref="A1:N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535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505</v>
      </c>
      <c r="C5" s="18">
        <v>0.52787127551505098</v>
      </c>
      <c r="D5" s="18">
        <v>0.52102228941864803</v>
      </c>
      <c r="E5" s="18">
        <v>0.53470978583608397</v>
      </c>
      <c r="F5" s="19"/>
      <c r="G5" s="18">
        <v>0.64054620371320703</v>
      </c>
      <c r="H5" s="18">
        <v>0.63075785884681301</v>
      </c>
      <c r="I5" s="18">
        <v>0.650218959958065</v>
      </c>
      <c r="J5" s="19"/>
      <c r="K5" s="18">
        <v>0.451828258649353</v>
      </c>
      <c r="L5" s="18">
        <v>0.44370168560169398</v>
      </c>
      <c r="M5" s="18">
        <v>0.459980602160109</v>
      </c>
      <c r="N5" s="19"/>
    </row>
    <row r="6" spans="1:14" x14ac:dyDescent="0.25">
      <c r="A6" s="17" t="s">
        <v>478</v>
      </c>
      <c r="B6" s="17" t="s">
        <v>506</v>
      </c>
      <c r="C6" s="18">
        <v>0.43892682635893299</v>
      </c>
      <c r="D6" s="18">
        <v>0.432122167671389</v>
      </c>
      <c r="E6" s="18">
        <v>0.44575452861716103</v>
      </c>
      <c r="F6" s="19"/>
      <c r="G6" s="18">
        <v>0.33511981607203001</v>
      </c>
      <c r="H6" s="18">
        <v>0.32568037708247199</v>
      </c>
      <c r="I6" s="18">
        <v>0.34469299381372398</v>
      </c>
      <c r="J6" s="19"/>
      <c r="K6" s="18">
        <v>0.50898498712513096</v>
      </c>
      <c r="L6" s="18">
        <v>0.50078657747174204</v>
      </c>
      <c r="M6" s="18">
        <v>0.51717856673544405</v>
      </c>
      <c r="N6" s="19"/>
    </row>
    <row r="7" spans="1:14" x14ac:dyDescent="0.25">
      <c r="A7" s="17" t="s">
        <v>478</v>
      </c>
      <c r="B7" s="17" t="s">
        <v>519</v>
      </c>
      <c r="C7" s="18">
        <v>3.25419013645801E-2</v>
      </c>
      <c r="D7" s="18">
        <v>3.02800942179496E-2</v>
      </c>
      <c r="E7" s="18">
        <v>3.4966564838803699E-2</v>
      </c>
      <c r="F7" s="19"/>
      <c r="G7" s="18">
        <v>2.41249321647195E-2</v>
      </c>
      <c r="H7" s="18">
        <v>2.13045793736262E-2</v>
      </c>
      <c r="I7" s="18">
        <v>2.7308232323944099E-2</v>
      </c>
      <c r="J7" s="19"/>
      <c r="K7" s="18">
        <v>3.8222417350332799E-2</v>
      </c>
      <c r="L7" s="18">
        <v>3.5214418795737397E-2</v>
      </c>
      <c r="M7" s="18">
        <v>4.1476311706107501E-2</v>
      </c>
      <c r="N7" s="19"/>
    </row>
    <row r="8" spans="1:14" x14ac:dyDescent="0.25">
      <c r="A8" s="17" t="s">
        <v>478</v>
      </c>
      <c r="B8" s="17" t="s">
        <v>520</v>
      </c>
      <c r="C8" s="18">
        <v>6.5999676143090004E-4</v>
      </c>
      <c r="D8" s="18">
        <v>4.2359365302459999E-4</v>
      </c>
      <c r="E8" s="18">
        <v>1.0281982161706E-3</v>
      </c>
      <c r="F8" s="19"/>
      <c r="G8" s="18">
        <v>2.0904805005369999E-4</v>
      </c>
      <c r="H8" s="18">
        <v>8.8103863942140098E-5</v>
      </c>
      <c r="I8" s="18">
        <v>4.9593548276639996E-4</v>
      </c>
      <c r="J8" s="19"/>
      <c r="K8" s="18">
        <v>9.6433687518289999E-4</v>
      </c>
      <c r="L8" s="18">
        <v>5.8795363729089996E-4</v>
      </c>
      <c r="M8" s="18">
        <v>1.5812836362917001E-3</v>
      </c>
      <c r="N8" s="19"/>
    </row>
    <row r="9" spans="1:14" x14ac:dyDescent="0.25">
      <c r="A9" s="20" t="s">
        <v>479</v>
      </c>
      <c r="B9" s="20" t="s">
        <v>505</v>
      </c>
      <c r="C9" s="21">
        <v>0.56918505520960105</v>
      </c>
      <c r="D9" s="21">
        <v>0.53120822765700204</v>
      </c>
      <c r="E9" s="21">
        <v>0.60636512388891695</v>
      </c>
      <c r="F9" s="22"/>
      <c r="G9" s="21">
        <v>0.69032856512995799</v>
      </c>
      <c r="H9" s="21">
        <v>0.64409229950245594</v>
      </c>
      <c r="I9" s="21">
        <v>0.73304774741726797</v>
      </c>
      <c r="J9" s="22"/>
      <c r="K9" s="21">
        <v>0.48540020061758699</v>
      </c>
      <c r="L9" s="21">
        <v>0.439017459424273</v>
      </c>
      <c r="M9" s="21">
        <v>0.53203580250022098</v>
      </c>
      <c r="N9" s="22"/>
    </row>
    <row r="10" spans="1:14" x14ac:dyDescent="0.25">
      <c r="A10" s="20" t="s">
        <v>479</v>
      </c>
      <c r="B10" s="20" t="s">
        <v>506</v>
      </c>
      <c r="C10" s="21">
        <v>0.38109689630851901</v>
      </c>
      <c r="D10" s="21">
        <v>0.34715179863474299</v>
      </c>
      <c r="E10" s="21">
        <v>0.41624493195714501</v>
      </c>
      <c r="F10" s="22"/>
      <c r="G10" s="21">
        <v>0.267420876387791</v>
      </c>
      <c r="H10" s="21">
        <v>0.22772398895054399</v>
      </c>
      <c r="I10" s="21">
        <v>0.311248791946031</v>
      </c>
      <c r="J10" s="22"/>
      <c r="K10" s="21">
        <v>0.45971711134041698</v>
      </c>
      <c r="L10" s="21">
        <v>0.41451526288749002</v>
      </c>
      <c r="M10" s="21">
        <v>0.50559157379325603</v>
      </c>
      <c r="N10" s="22"/>
    </row>
    <row r="11" spans="1:14" x14ac:dyDescent="0.25">
      <c r="A11" s="20" t="s">
        <v>479</v>
      </c>
      <c r="B11" s="20" t="s">
        <v>519</v>
      </c>
      <c r="C11" s="21">
        <v>4.8849374238451398E-2</v>
      </c>
      <c r="D11" s="21">
        <v>3.1666031582386102E-2</v>
      </c>
      <c r="E11" s="21">
        <v>7.4638414688107696E-2</v>
      </c>
      <c r="F11" s="22"/>
      <c r="G11" s="21">
        <v>4.2250558482250698E-2</v>
      </c>
      <c r="H11" s="21">
        <v>2.5731006829932301E-2</v>
      </c>
      <c r="I11" s="21">
        <v>6.8628740159084906E-2</v>
      </c>
      <c r="J11" s="22"/>
      <c r="K11" s="21">
        <v>5.3413224328119902E-2</v>
      </c>
      <c r="L11" s="21">
        <v>3.1679965194086897E-2</v>
      </c>
      <c r="M11" s="21">
        <v>8.8690451804456893E-2</v>
      </c>
      <c r="N11" s="22"/>
    </row>
    <row r="12" spans="1:14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1.4694637138763999E-3</v>
      </c>
      <c r="L12" s="21">
        <v>3.4872927222250001E-4</v>
      </c>
      <c r="M12" s="21">
        <v>6.1697471078836002E-3</v>
      </c>
      <c r="N12" s="22"/>
    </row>
    <row r="13" spans="1:14" x14ac:dyDescent="0.25">
      <c r="A13" s="17" t="s">
        <v>480</v>
      </c>
      <c r="B13" s="17" t="s">
        <v>505</v>
      </c>
      <c r="C13" s="18">
        <v>0.57674056392652895</v>
      </c>
      <c r="D13" s="18">
        <v>0.53466093604189502</v>
      </c>
      <c r="E13" s="18">
        <v>0.61773558861923805</v>
      </c>
      <c r="F13" s="19"/>
      <c r="G13" s="18">
        <v>0.67140477486303196</v>
      </c>
      <c r="H13" s="18">
        <v>0.61684154433310601</v>
      </c>
      <c r="I13" s="18">
        <v>0.72170353961837697</v>
      </c>
      <c r="J13" s="19"/>
      <c r="K13" s="18">
        <v>0.49942766180547399</v>
      </c>
      <c r="L13" s="18">
        <v>0.44485782834965798</v>
      </c>
      <c r="M13" s="18">
        <v>0.55401113346170205</v>
      </c>
      <c r="N13" s="19"/>
    </row>
    <row r="14" spans="1:14" x14ac:dyDescent="0.25">
      <c r="A14" s="17" t="s">
        <v>480</v>
      </c>
      <c r="B14" s="17" t="s">
        <v>506</v>
      </c>
      <c r="C14" s="18">
        <v>0.41972436560832799</v>
      </c>
      <c r="D14" s="18">
        <v>0.37832307653156599</v>
      </c>
      <c r="E14" s="18">
        <v>0.46228726454311703</v>
      </c>
      <c r="F14" s="19"/>
      <c r="G14" s="18">
        <v>0.32834919585957101</v>
      </c>
      <c r="H14" s="18">
        <v>0.27805656875814699</v>
      </c>
      <c r="I14" s="18">
        <v>0.38291361604964802</v>
      </c>
      <c r="J14" s="19"/>
      <c r="K14" s="18">
        <v>0.49435108551854701</v>
      </c>
      <c r="L14" s="18">
        <v>0.43940888803941403</v>
      </c>
      <c r="M14" s="18">
        <v>0.54943005659467303</v>
      </c>
      <c r="N14" s="19"/>
    </row>
    <row r="15" spans="1:14" x14ac:dyDescent="0.25">
      <c r="A15" s="17" t="s">
        <v>480</v>
      </c>
      <c r="B15" s="17" t="s">
        <v>519</v>
      </c>
      <c r="C15" s="18">
        <v>3.0816982649858001E-3</v>
      </c>
      <c r="D15" s="18">
        <v>1.1546951764960999E-3</v>
      </c>
      <c r="E15" s="18">
        <v>8.1981691788503008E-3</v>
      </c>
      <c r="F15" s="19"/>
      <c r="G15" s="18">
        <v>2.46029277397E-4</v>
      </c>
      <c r="H15" s="18">
        <v>3.3786916606207003E-5</v>
      </c>
      <c r="I15" s="18">
        <v>1.7891483817043001E-3</v>
      </c>
      <c r="J15" s="19"/>
      <c r="K15" s="18">
        <v>5.3976083297958997E-3</v>
      </c>
      <c r="L15" s="18">
        <v>1.9488783998244999E-3</v>
      </c>
      <c r="M15" s="18">
        <v>1.48583458715807E-2</v>
      </c>
      <c r="N15" s="19"/>
    </row>
    <row r="16" spans="1:14" x14ac:dyDescent="0.25">
      <c r="A16" s="17" t="s">
        <v>480</v>
      </c>
      <c r="B16" s="17" t="s">
        <v>520</v>
      </c>
      <c r="C16" s="18">
        <v>4.5337220015810001E-4</v>
      </c>
      <c r="D16" s="18">
        <v>6.2243901231419198E-5</v>
      </c>
      <c r="E16" s="18">
        <v>3.2941761193088998E-3</v>
      </c>
      <c r="F16" s="19"/>
      <c r="G16" s="18">
        <v>0</v>
      </c>
      <c r="H16" s="19"/>
      <c r="I16" s="19"/>
      <c r="J16" s="19"/>
      <c r="K16" s="18">
        <v>8.2364434618309999E-4</v>
      </c>
      <c r="L16" s="18">
        <v>1.12071374412E-4</v>
      </c>
      <c r="M16" s="18">
        <v>6.0259678755465998E-3</v>
      </c>
      <c r="N16" s="19"/>
    </row>
    <row r="17" spans="1:14" x14ac:dyDescent="0.25">
      <c r="A17" s="20" t="s">
        <v>481</v>
      </c>
      <c r="B17" s="20" t="s">
        <v>505</v>
      </c>
      <c r="C17" s="21">
        <v>0.47596676956654699</v>
      </c>
      <c r="D17" s="21">
        <v>0.43494021090542201</v>
      </c>
      <c r="E17" s="21">
        <v>0.51732028035011601</v>
      </c>
      <c r="F17" s="22"/>
      <c r="G17" s="21">
        <v>0.58577811229608701</v>
      </c>
      <c r="H17" s="21">
        <v>0.53225857213677596</v>
      </c>
      <c r="I17" s="21">
        <v>0.63734630511027002</v>
      </c>
      <c r="J17" s="22"/>
      <c r="K17" s="21">
        <v>0.42127816116458899</v>
      </c>
      <c r="L17" s="21">
        <v>0.37456071010689201</v>
      </c>
      <c r="M17" s="21">
        <v>0.46944889045603</v>
      </c>
      <c r="N17" s="22"/>
    </row>
    <row r="18" spans="1:14" x14ac:dyDescent="0.25">
      <c r="A18" s="20" t="s">
        <v>481</v>
      </c>
      <c r="B18" s="20" t="s">
        <v>506</v>
      </c>
      <c r="C18" s="21">
        <v>0.49928072879519297</v>
      </c>
      <c r="D18" s="21">
        <v>0.458439968538563</v>
      </c>
      <c r="E18" s="21">
        <v>0.54013108909683105</v>
      </c>
      <c r="F18" s="22"/>
      <c r="G18" s="21">
        <v>0.384806828451906</v>
      </c>
      <c r="H18" s="21">
        <v>0.332454408572324</v>
      </c>
      <c r="I18" s="21">
        <v>0.439969767917259</v>
      </c>
      <c r="J18" s="22"/>
      <c r="K18" s="21">
        <v>0.55629139957387297</v>
      </c>
      <c r="L18" s="21">
        <v>0.50771651561240605</v>
      </c>
      <c r="M18" s="21">
        <v>0.60381340474075396</v>
      </c>
      <c r="N18" s="22"/>
    </row>
    <row r="19" spans="1:14" x14ac:dyDescent="0.25">
      <c r="A19" s="20" t="s">
        <v>481</v>
      </c>
      <c r="B19" s="20" t="s">
        <v>519</v>
      </c>
      <c r="C19" s="21">
        <v>2.475250163826E-2</v>
      </c>
      <c r="D19" s="21">
        <v>1.7327856710453601E-2</v>
      </c>
      <c r="E19" s="21">
        <v>3.5244360026420403E-2</v>
      </c>
      <c r="F19" s="22"/>
      <c r="G19" s="21">
        <v>2.94150592520071E-2</v>
      </c>
      <c r="H19" s="21">
        <v>1.40533641496094E-2</v>
      </c>
      <c r="I19" s="21">
        <v>6.05375569193978E-2</v>
      </c>
      <c r="J19" s="24" t="s">
        <v>501</v>
      </c>
      <c r="K19" s="21">
        <v>2.2430439261536199E-2</v>
      </c>
      <c r="L19" s="21">
        <v>1.44085033583332E-2</v>
      </c>
      <c r="M19" s="21">
        <v>3.4761068911373101E-2</v>
      </c>
      <c r="N19" s="22"/>
    </row>
    <row r="20" spans="1:14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</row>
    <row r="21" spans="1:14" x14ac:dyDescent="0.25">
      <c r="A21" s="17" t="s">
        <v>482</v>
      </c>
      <c r="B21" s="17" t="s">
        <v>505</v>
      </c>
      <c r="C21" s="18">
        <v>0.55065376484002804</v>
      </c>
      <c r="D21" s="18">
        <v>0.50778611040385402</v>
      </c>
      <c r="E21" s="18">
        <v>0.59278200966392602</v>
      </c>
      <c r="F21" s="19"/>
      <c r="G21" s="18">
        <v>0.69415173732472302</v>
      </c>
      <c r="H21" s="18">
        <v>0.62782566291150199</v>
      </c>
      <c r="I21" s="18">
        <v>0.75330228322038195</v>
      </c>
      <c r="J21" s="19"/>
      <c r="K21" s="18">
        <v>0.47593980467047697</v>
      </c>
      <c r="L21" s="18">
        <v>0.425667655025948</v>
      </c>
      <c r="M21" s="18">
        <v>0.52670431526593497</v>
      </c>
      <c r="N21" s="19"/>
    </row>
    <row r="22" spans="1:14" x14ac:dyDescent="0.25">
      <c r="A22" s="17" t="s">
        <v>482</v>
      </c>
      <c r="B22" s="17" t="s">
        <v>506</v>
      </c>
      <c r="C22" s="18">
        <v>0.42982890775362398</v>
      </c>
      <c r="D22" s="18">
        <v>0.38739037994766001</v>
      </c>
      <c r="E22" s="18">
        <v>0.47332447882682099</v>
      </c>
      <c r="F22" s="19"/>
      <c r="G22" s="18">
        <v>0.28867929948882198</v>
      </c>
      <c r="H22" s="18">
        <v>0.230311544887049</v>
      </c>
      <c r="I22" s="18">
        <v>0.355016352886312</v>
      </c>
      <c r="J22" s="19"/>
      <c r="K22" s="18">
        <v>0.503320163603729</v>
      </c>
      <c r="L22" s="18">
        <v>0.45215716240875398</v>
      </c>
      <c r="M22" s="18">
        <v>0.55441372781723297</v>
      </c>
      <c r="N22" s="19"/>
    </row>
    <row r="23" spans="1:14" x14ac:dyDescent="0.25">
      <c r="A23" s="17" t="s">
        <v>482</v>
      </c>
      <c r="B23" s="17" t="s">
        <v>519</v>
      </c>
      <c r="C23" s="18">
        <v>1.95173274063483E-2</v>
      </c>
      <c r="D23" s="18">
        <v>1.3513090929514599E-2</v>
      </c>
      <c r="E23" s="18">
        <v>2.8113381042689501E-2</v>
      </c>
      <c r="F23" s="19"/>
      <c r="G23" s="18">
        <v>1.7168963186455201E-2</v>
      </c>
      <c r="H23" s="18">
        <v>7.7948281106522002E-3</v>
      </c>
      <c r="I23" s="18">
        <v>3.7391679179758802E-2</v>
      </c>
      <c r="J23" s="19"/>
      <c r="K23" s="18">
        <v>2.0740031725793698E-2</v>
      </c>
      <c r="L23" s="18">
        <v>1.38897414927818E-2</v>
      </c>
      <c r="M23" s="18">
        <v>3.08630812717741E-2</v>
      </c>
      <c r="N23" s="19"/>
    </row>
    <row r="24" spans="1:14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20" t="s">
        <v>483</v>
      </c>
      <c r="B25" s="20" t="s">
        <v>505</v>
      </c>
      <c r="C25" s="21">
        <v>0.43445916252036099</v>
      </c>
      <c r="D25" s="21">
        <v>0.40782057383896197</v>
      </c>
      <c r="E25" s="21">
        <v>0.46148178348332802</v>
      </c>
      <c r="F25" s="22"/>
      <c r="G25" s="21">
        <v>0.54659654898469701</v>
      </c>
      <c r="H25" s="21">
        <v>0.50200023451047704</v>
      </c>
      <c r="I25" s="21">
        <v>0.59045732177311905</v>
      </c>
      <c r="J25" s="22"/>
      <c r="K25" s="21">
        <v>0.36951687165547797</v>
      </c>
      <c r="L25" s="21">
        <v>0.33602168064696197</v>
      </c>
      <c r="M25" s="21">
        <v>0.40431778150661701</v>
      </c>
      <c r="N25" s="22"/>
    </row>
    <row r="26" spans="1:14" x14ac:dyDescent="0.25">
      <c r="A26" s="20" t="s">
        <v>483</v>
      </c>
      <c r="B26" s="20" t="s">
        <v>506</v>
      </c>
      <c r="C26" s="21">
        <v>0.53868447876551195</v>
      </c>
      <c r="D26" s="21">
        <v>0.511601165462374</v>
      </c>
      <c r="E26" s="21">
        <v>0.56554133225805803</v>
      </c>
      <c r="F26" s="22"/>
      <c r="G26" s="21">
        <v>0.43205207442146798</v>
      </c>
      <c r="H26" s="21">
        <v>0.38799601277773199</v>
      </c>
      <c r="I26" s="21">
        <v>0.47720993049392002</v>
      </c>
      <c r="J26" s="22"/>
      <c r="K26" s="21">
        <v>0.600438661174028</v>
      </c>
      <c r="L26" s="21">
        <v>0.56416146165042802</v>
      </c>
      <c r="M26" s="21">
        <v>0.63564643378910402</v>
      </c>
      <c r="N26" s="22"/>
    </row>
    <row r="27" spans="1:14" x14ac:dyDescent="0.25">
      <c r="A27" s="20" t="s">
        <v>483</v>
      </c>
      <c r="B27" s="20" t="s">
        <v>519</v>
      </c>
      <c r="C27" s="21">
        <v>2.6817884435184201E-2</v>
      </c>
      <c r="D27" s="21">
        <v>1.9907149412366099E-2</v>
      </c>
      <c r="E27" s="21">
        <v>3.60394534352848E-2</v>
      </c>
      <c r="F27" s="22"/>
      <c r="G27" s="21">
        <v>2.1351376593834601E-2</v>
      </c>
      <c r="H27" s="21">
        <v>1.14072323015517E-2</v>
      </c>
      <c r="I27" s="21">
        <v>3.9616842640392801E-2</v>
      </c>
      <c r="J27" s="22"/>
      <c r="K27" s="21">
        <v>2.9983711225351001E-2</v>
      </c>
      <c r="L27" s="21">
        <v>2.1340793569986301E-2</v>
      </c>
      <c r="M27" s="21">
        <v>4.1976831303058702E-2</v>
      </c>
      <c r="N27" s="22"/>
    </row>
    <row r="28" spans="1:14" x14ac:dyDescent="0.25">
      <c r="A28" s="20" t="s">
        <v>483</v>
      </c>
      <c r="B28" s="20" t="s">
        <v>520</v>
      </c>
      <c r="C28" s="21">
        <v>3.8474278943431997E-5</v>
      </c>
      <c r="D28" s="21">
        <v>5.3683651655602198E-6</v>
      </c>
      <c r="E28" s="21">
        <v>2.7568318170700002E-4</v>
      </c>
      <c r="F28" s="22"/>
      <c r="G28" s="21">
        <v>0</v>
      </c>
      <c r="H28" s="22"/>
      <c r="I28" s="22"/>
      <c r="J28" s="22"/>
      <c r="K28" s="21">
        <v>6.0755945145414397E-5</v>
      </c>
      <c r="L28" s="21">
        <v>8.4756432151937397E-6</v>
      </c>
      <c r="M28" s="21">
        <v>4.3537638182269999E-4</v>
      </c>
      <c r="N28" s="22"/>
    </row>
    <row r="29" spans="1:14" x14ac:dyDescent="0.25">
      <c r="A29" s="17" t="s">
        <v>484</v>
      </c>
      <c r="B29" s="17" t="s">
        <v>505</v>
      </c>
      <c r="C29" s="18">
        <v>0.50999161602786103</v>
      </c>
      <c r="D29" s="18">
        <v>0.48802925069118902</v>
      </c>
      <c r="E29" s="18">
        <v>0.53191547829435604</v>
      </c>
      <c r="F29" s="19"/>
      <c r="G29" s="18">
        <v>0.63077147217788698</v>
      </c>
      <c r="H29" s="18">
        <v>0.59937073591472301</v>
      </c>
      <c r="I29" s="18">
        <v>0.66110264927820805</v>
      </c>
      <c r="J29" s="19"/>
      <c r="K29" s="18">
        <v>0.41685978801958701</v>
      </c>
      <c r="L29" s="18">
        <v>0.39033061719574602</v>
      </c>
      <c r="M29" s="18">
        <v>0.44387927810505501</v>
      </c>
      <c r="N29" s="19"/>
    </row>
    <row r="30" spans="1:14" x14ac:dyDescent="0.25">
      <c r="A30" s="17" t="s">
        <v>484</v>
      </c>
      <c r="B30" s="17" t="s">
        <v>506</v>
      </c>
      <c r="C30" s="18">
        <v>0.45647834020283201</v>
      </c>
      <c r="D30" s="18">
        <v>0.43507952679309497</v>
      </c>
      <c r="E30" s="18">
        <v>0.47803901770253998</v>
      </c>
      <c r="F30" s="19"/>
      <c r="G30" s="18">
        <v>0.34488559587637702</v>
      </c>
      <c r="H30" s="18">
        <v>0.31640910516716197</v>
      </c>
      <c r="I30" s="18">
        <v>0.37452082297893502</v>
      </c>
      <c r="J30" s="19"/>
      <c r="K30" s="18">
        <v>0.54252610183183403</v>
      </c>
      <c r="L30" s="18">
        <v>0.51539030064201097</v>
      </c>
      <c r="M30" s="18">
        <v>0.56941188919848695</v>
      </c>
      <c r="N30" s="19"/>
    </row>
    <row r="31" spans="1:14" x14ac:dyDescent="0.25">
      <c r="A31" s="17" t="s">
        <v>484</v>
      </c>
      <c r="B31" s="17" t="s">
        <v>519</v>
      </c>
      <c r="C31" s="18">
        <v>3.3530043769309001E-2</v>
      </c>
      <c r="D31" s="18">
        <v>2.80334440483452E-2</v>
      </c>
      <c r="E31" s="18">
        <v>4.0059958721995803E-2</v>
      </c>
      <c r="F31" s="19"/>
      <c r="G31" s="18">
        <v>2.43429319457369E-2</v>
      </c>
      <c r="H31" s="18">
        <v>1.7242317034707001E-2</v>
      </c>
      <c r="I31" s="18">
        <v>3.4265719008091299E-2</v>
      </c>
      <c r="J31" s="19"/>
      <c r="K31" s="18">
        <v>4.0614110148580802E-2</v>
      </c>
      <c r="L31" s="18">
        <v>3.3171683009073E-2</v>
      </c>
      <c r="M31" s="18">
        <v>4.9640593351081903E-2</v>
      </c>
      <c r="N31" s="19"/>
    </row>
    <row r="32" spans="1:14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</row>
    <row r="33" spans="1:14" x14ac:dyDescent="0.25">
      <c r="A33" s="20" t="s">
        <v>485</v>
      </c>
      <c r="B33" s="20" t="s">
        <v>505</v>
      </c>
      <c r="C33" s="21">
        <v>0.58328609993840497</v>
      </c>
      <c r="D33" s="21">
        <v>0.57222102828058896</v>
      </c>
      <c r="E33" s="21">
        <v>0.59426789737751495</v>
      </c>
      <c r="F33" s="22"/>
      <c r="G33" s="21">
        <v>0.67758885799402402</v>
      </c>
      <c r="H33" s="21">
        <v>0.66286421867624201</v>
      </c>
      <c r="I33" s="21">
        <v>0.69196923897232299</v>
      </c>
      <c r="J33" s="22"/>
      <c r="K33" s="21">
        <v>0.50738513002341501</v>
      </c>
      <c r="L33" s="21">
        <v>0.49349992368261902</v>
      </c>
      <c r="M33" s="21">
        <v>0.52125895245669196</v>
      </c>
      <c r="N33" s="22"/>
    </row>
    <row r="34" spans="1:14" x14ac:dyDescent="0.25">
      <c r="A34" s="20" t="s">
        <v>485</v>
      </c>
      <c r="B34" s="20" t="s">
        <v>506</v>
      </c>
      <c r="C34" s="21">
        <v>0.38649032692482099</v>
      </c>
      <c r="D34" s="21">
        <v>0.37553072689507699</v>
      </c>
      <c r="E34" s="21">
        <v>0.39756614493954801</v>
      </c>
      <c r="F34" s="22"/>
      <c r="G34" s="21">
        <v>0.301809873270379</v>
      </c>
      <c r="H34" s="21">
        <v>0.28771991970092198</v>
      </c>
      <c r="I34" s="21">
        <v>0.31628343682169302</v>
      </c>
      <c r="J34" s="22"/>
      <c r="K34" s="21">
        <v>0.454646642792293</v>
      </c>
      <c r="L34" s="21">
        <v>0.44077597576618899</v>
      </c>
      <c r="M34" s="21">
        <v>0.46858805413314703</v>
      </c>
      <c r="N34" s="22"/>
    </row>
    <row r="35" spans="1:14" x14ac:dyDescent="0.25">
      <c r="A35" s="20" t="s">
        <v>485</v>
      </c>
      <c r="B35" s="20" t="s">
        <v>519</v>
      </c>
      <c r="C35" s="21">
        <v>2.9079137494918601E-2</v>
      </c>
      <c r="D35" s="21">
        <v>2.5445384510765699E-2</v>
      </c>
      <c r="E35" s="21">
        <v>3.3214126577937597E-2</v>
      </c>
      <c r="F35" s="22"/>
      <c r="G35" s="21">
        <v>2.0252366287403401E-2</v>
      </c>
      <c r="H35" s="21">
        <v>1.6277737174576899E-2</v>
      </c>
      <c r="I35" s="21">
        <v>2.5172669019414201E-2</v>
      </c>
      <c r="J35" s="22"/>
      <c r="K35" s="21">
        <v>3.6183494882566898E-2</v>
      </c>
      <c r="L35" s="21">
        <v>3.0959261865141599E-2</v>
      </c>
      <c r="M35" s="21">
        <v>4.22508563232456E-2</v>
      </c>
      <c r="N35" s="22"/>
    </row>
    <row r="36" spans="1:14" x14ac:dyDescent="0.25">
      <c r="A36" s="20" t="s">
        <v>485</v>
      </c>
      <c r="B36" s="20" t="s">
        <v>520</v>
      </c>
      <c r="C36" s="21">
        <v>1.1444356418616999E-3</v>
      </c>
      <c r="D36" s="21">
        <v>6.8829215155049998E-4</v>
      </c>
      <c r="E36" s="21">
        <v>1.9022981121554999E-3</v>
      </c>
      <c r="F36" s="22"/>
      <c r="G36" s="21">
        <v>3.489024481898E-4</v>
      </c>
      <c r="H36" s="21">
        <v>1.3610992556859999E-4</v>
      </c>
      <c r="I36" s="21">
        <v>8.9407460952620004E-4</v>
      </c>
      <c r="J36" s="22"/>
      <c r="K36" s="21">
        <v>1.7847323017288E-3</v>
      </c>
      <c r="L36" s="21">
        <v>1.0069700568143001E-3</v>
      </c>
      <c r="M36" s="21">
        <v>3.1613205499890999E-3</v>
      </c>
      <c r="N36" s="22"/>
    </row>
    <row r="37" spans="1:14" x14ac:dyDescent="0.25">
      <c r="A37" s="17" t="s">
        <v>486</v>
      </c>
      <c r="B37" s="17" t="s">
        <v>505</v>
      </c>
      <c r="C37" s="18">
        <v>0.49769235233977099</v>
      </c>
      <c r="D37" s="18">
        <v>0.475366934423058</v>
      </c>
      <c r="E37" s="18">
        <v>0.52002697574772905</v>
      </c>
      <c r="F37" s="19"/>
      <c r="G37" s="18">
        <v>0.60071304238462897</v>
      </c>
      <c r="H37" s="18">
        <v>0.561892763049057</v>
      </c>
      <c r="I37" s="18">
        <v>0.63830772222839405</v>
      </c>
      <c r="J37" s="19"/>
      <c r="K37" s="18">
        <v>0.438594014582256</v>
      </c>
      <c r="L37" s="18">
        <v>0.41273268461509699</v>
      </c>
      <c r="M37" s="18">
        <v>0.46479328565890299</v>
      </c>
      <c r="N37" s="19"/>
    </row>
    <row r="38" spans="1:14" x14ac:dyDescent="0.25">
      <c r="A38" s="17" t="s">
        <v>486</v>
      </c>
      <c r="B38" s="17" t="s">
        <v>506</v>
      </c>
      <c r="C38" s="18">
        <v>0.46866549425244503</v>
      </c>
      <c r="D38" s="18">
        <v>0.44588219138027102</v>
      </c>
      <c r="E38" s="18">
        <v>0.491580184159706</v>
      </c>
      <c r="F38" s="19"/>
      <c r="G38" s="18">
        <v>0.37217916056595501</v>
      </c>
      <c r="H38" s="18">
        <v>0.33353313238787402</v>
      </c>
      <c r="I38" s="18">
        <v>0.41253133267313102</v>
      </c>
      <c r="J38" s="19"/>
      <c r="K38" s="18">
        <v>0.52401536557155304</v>
      </c>
      <c r="L38" s="18">
        <v>0.49819450409454102</v>
      </c>
      <c r="M38" s="18">
        <v>0.549708474483663</v>
      </c>
      <c r="N38" s="19"/>
    </row>
    <row r="39" spans="1:14" x14ac:dyDescent="0.25">
      <c r="A39" s="17" t="s">
        <v>486</v>
      </c>
      <c r="B39" s="17" t="s">
        <v>519</v>
      </c>
      <c r="C39" s="18">
        <v>3.3519455141248697E-2</v>
      </c>
      <c r="D39" s="18">
        <v>2.6409898054907999E-2</v>
      </c>
      <c r="E39" s="18">
        <v>4.2459441044437399E-2</v>
      </c>
      <c r="F39" s="19"/>
      <c r="G39" s="18">
        <v>2.70132144265324E-2</v>
      </c>
      <c r="H39" s="18">
        <v>1.7374672887340199E-2</v>
      </c>
      <c r="I39" s="18">
        <v>4.1771405771077103E-2</v>
      </c>
      <c r="J39" s="19"/>
      <c r="K39" s="18">
        <v>3.7251792899058098E-2</v>
      </c>
      <c r="L39" s="18">
        <v>2.9776377267050499E-2</v>
      </c>
      <c r="M39" s="18">
        <v>4.6513953121336903E-2</v>
      </c>
      <c r="N39" s="19"/>
    </row>
    <row r="40" spans="1:14" x14ac:dyDescent="0.25">
      <c r="A40" s="17" t="s">
        <v>486</v>
      </c>
      <c r="B40" s="17" t="s">
        <v>520</v>
      </c>
      <c r="C40" s="18">
        <v>1.2269826653250001E-4</v>
      </c>
      <c r="D40" s="18">
        <v>2.6872663218437901E-5</v>
      </c>
      <c r="E40" s="18">
        <v>5.6003834720569996E-4</v>
      </c>
      <c r="F40" s="19"/>
      <c r="G40" s="18">
        <v>9.4582622883499198E-5</v>
      </c>
      <c r="H40" s="18">
        <v>1.3221625171605999E-5</v>
      </c>
      <c r="I40" s="18">
        <v>6.7627055884649998E-4</v>
      </c>
      <c r="J40" s="19"/>
      <c r="K40" s="18">
        <v>1.3882694712980001E-4</v>
      </c>
      <c r="L40" s="18">
        <v>1.9432843240103001E-5</v>
      </c>
      <c r="M40" s="18">
        <v>9.9104353690290001E-4</v>
      </c>
      <c r="N40" s="19"/>
    </row>
    <row r="41" spans="1:14" x14ac:dyDescent="0.25">
      <c r="A41" s="20" t="s">
        <v>487</v>
      </c>
      <c r="B41" s="20" t="s">
        <v>505</v>
      </c>
      <c r="C41" s="21">
        <v>0.43538119706176698</v>
      </c>
      <c r="D41" s="21">
        <v>0.41143793063892098</v>
      </c>
      <c r="E41" s="21">
        <v>0.45962969696802702</v>
      </c>
      <c r="F41" s="22"/>
      <c r="G41" s="21">
        <v>0.576000567097808</v>
      </c>
      <c r="H41" s="21">
        <v>0.53820349105636001</v>
      </c>
      <c r="I41" s="21">
        <v>0.61292892900131901</v>
      </c>
      <c r="J41" s="22"/>
      <c r="K41" s="21">
        <v>0.36714990689251398</v>
      </c>
      <c r="L41" s="21">
        <v>0.34288764101065</v>
      </c>
      <c r="M41" s="21">
        <v>0.39210452956026898</v>
      </c>
      <c r="N41" s="22"/>
    </row>
    <row r="42" spans="1:14" x14ac:dyDescent="0.25">
      <c r="A42" s="20" t="s">
        <v>487</v>
      </c>
      <c r="B42" s="20" t="s">
        <v>506</v>
      </c>
      <c r="C42" s="21">
        <v>0.49465169348467602</v>
      </c>
      <c r="D42" s="21">
        <v>0.470851355740452</v>
      </c>
      <c r="E42" s="21">
        <v>0.51847629535989004</v>
      </c>
      <c r="F42" s="22"/>
      <c r="G42" s="21">
        <v>0.36357049622176701</v>
      </c>
      <c r="H42" s="21">
        <v>0.33042892567302401</v>
      </c>
      <c r="I42" s="21">
        <v>0.39805997096047702</v>
      </c>
      <c r="J42" s="22"/>
      <c r="K42" s="21">
        <v>0.55825487421209496</v>
      </c>
      <c r="L42" s="21">
        <v>0.53249986197824895</v>
      </c>
      <c r="M42" s="21">
        <v>0.58370026653142004</v>
      </c>
      <c r="N42" s="22"/>
    </row>
    <row r="43" spans="1:14" x14ac:dyDescent="0.25">
      <c r="A43" s="20" t="s">
        <v>487</v>
      </c>
      <c r="B43" s="20" t="s">
        <v>519</v>
      </c>
      <c r="C43" s="21">
        <v>6.9876106929454701E-2</v>
      </c>
      <c r="D43" s="21">
        <v>5.6965422666356902E-2</v>
      </c>
      <c r="E43" s="21">
        <v>8.5447747127969806E-2</v>
      </c>
      <c r="F43" s="22"/>
      <c r="G43" s="21">
        <v>6.0428936680425503E-2</v>
      </c>
      <c r="H43" s="21">
        <v>4.42121273759504E-2</v>
      </c>
      <c r="I43" s="21">
        <v>8.2083162081549602E-2</v>
      </c>
      <c r="J43" s="22"/>
      <c r="K43" s="21">
        <v>7.4460060152787694E-2</v>
      </c>
      <c r="L43" s="21">
        <v>5.9054425678380998E-2</v>
      </c>
      <c r="M43" s="21">
        <v>9.3485302900197798E-2</v>
      </c>
      <c r="N43" s="22"/>
    </row>
    <row r="44" spans="1:14" x14ac:dyDescent="0.25">
      <c r="A44" s="20" t="s">
        <v>487</v>
      </c>
      <c r="B44" s="20" t="s">
        <v>520</v>
      </c>
      <c r="C44" s="21">
        <v>9.1002524105865594E-5</v>
      </c>
      <c r="D44" s="21">
        <v>1.27406415411078E-5</v>
      </c>
      <c r="E44" s="21">
        <v>6.4969099157309996E-4</v>
      </c>
      <c r="F44" s="22"/>
      <c r="G44" s="21">
        <v>0</v>
      </c>
      <c r="H44" s="22"/>
      <c r="I44" s="22"/>
      <c r="J44" s="22"/>
      <c r="K44" s="21">
        <v>1.3515874260410001E-4</v>
      </c>
      <c r="L44" s="21">
        <v>1.8919579934997E-5</v>
      </c>
      <c r="M44" s="21">
        <v>9.6486543029520005E-4</v>
      </c>
      <c r="N44" s="22"/>
    </row>
    <row r="45" spans="1:14" x14ac:dyDescent="0.25">
      <c r="A45" s="17" t="s">
        <v>488</v>
      </c>
      <c r="B45" s="17" t="s">
        <v>505</v>
      </c>
      <c r="C45" s="18">
        <v>0.44257291480551503</v>
      </c>
      <c r="D45" s="18">
        <v>0.40927850252384101</v>
      </c>
      <c r="E45" s="18">
        <v>0.47639153197827799</v>
      </c>
      <c r="F45" s="19"/>
      <c r="G45" s="18">
        <v>0.55611674252587795</v>
      </c>
      <c r="H45" s="18">
        <v>0.50735377984426</v>
      </c>
      <c r="I45" s="18">
        <v>0.60382204908162196</v>
      </c>
      <c r="J45" s="19"/>
      <c r="K45" s="18">
        <v>0.384671364222265</v>
      </c>
      <c r="L45" s="18">
        <v>0.34738416696997099</v>
      </c>
      <c r="M45" s="18">
        <v>0.423364491609098</v>
      </c>
      <c r="N45" s="19"/>
    </row>
    <row r="46" spans="1:14" x14ac:dyDescent="0.25">
      <c r="A46" s="17" t="s">
        <v>488</v>
      </c>
      <c r="B46" s="17" t="s">
        <v>506</v>
      </c>
      <c r="C46" s="18">
        <v>0.52879625123157303</v>
      </c>
      <c r="D46" s="18">
        <v>0.494756631621591</v>
      </c>
      <c r="E46" s="18">
        <v>0.56257014446268006</v>
      </c>
      <c r="F46" s="19"/>
      <c r="G46" s="18">
        <v>0.42626064327634799</v>
      </c>
      <c r="H46" s="18">
        <v>0.37893070380786598</v>
      </c>
      <c r="I46" s="18">
        <v>0.47498113421008198</v>
      </c>
      <c r="J46" s="19"/>
      <c r="K46" s="18">
        <v>0.58108417220272002</v>
      </c>
      <c r="L46" s="18">
        <v>0.54192970759228298</v>
      </c>
      <c r="M46" s="18">
        <v>0.61924327782092004</v>
      </c>
      <c r="N46" s="19"/>
    </row>
    <row r="47" spans="1:14" x14ac:dyDescent="0.25">
      <c r="A47" s="17" t="s">
        <v>488</v>
      </c>
      <c r="B47" s="17" t="s">
        <v>519</v>
      </c>
      <c r="C47" s="18">
        <v>2.8630833962910499E-2</v>
      </c>
      <c r="D47" s="18">
        <v>1.7856369845791802E-2</v>
      </c>
      <c r="E47" s="18">
        <v>4.56046889788135E-2</v>
      </c>
      <c r="F47" s="19"/>
      <c r="G47" s="18">
        <v>1.7622614197776599E-2</v>
      </c>
      <c r="H47" s="18">
        <v>8.0498969076538002E-3</v>
      </c>
      <c r="I47" s="18">
        <v>3.8141236527657503E-2</v>
      </c>
      <c r="J47" s="19"/>
      <c r="K47" s="18">
        <v>3.4244463575012499E-2</v>
      </c>
      <c r="L47" s="18">
        <v>2.1586353211729099E-2</v>
      </c>
      <c r="M47" s="18">
        <v>5.39161853173247E-2</v>
      </c>
      <c r="N47" s="19"/>
    </row>
    <row r="48" spans="1:14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</row>
    <row r="49" spans="1:14" x14ac:dyDescent="0.25">
      <c r="A49" s="20" t="s">
        <v>489</v>
      </c>
      <c r="B49" s="20" t="s">
        <v>505</v>
      </c>
      <c r="C49" s="21">
        <v>0.56163789119683605</v>
      </c>
      <c r="D49" s="21">
        <v>0.54076164022485895</v>
      </c>
      <c r="E49" s="21">
        <v>0.58229818020811197</v>
      </c>
      <c r="F49" s="22"/>
      <c r="G49" s="21">
        <v>0.66069924878332498</v>
      </c>
      <c r="H49" s="21">
        <v>0.62838695931659305</v>
      </c>
      <c r="I49" s="21">
        <v>0.691580920085622</v>
      </c>
      <c r="J49" s="22"/>
      <c r="K49" s="21">
        <v>0.51264787235075104</v>
      </c>
      <c r="L49" s="21">
        <v>0.48915236753521402</v>
      </c>
      <c r="M49" s="21">
        <v>0.53608761712292596</v>
      </c>
      <c r="N49" s="22"/>
    </row>
    <row r="50" spans="1:14" x14ac:dyDescent="0.25">
      <c r="A50" s="20" t="s">
        <v>489</v>
      </c>
      <c r="B50" s="20" t="s">
        <v>506</v>
      </c>
      <c r="C50" s="21">
        <v>0.41499144004255101</v>
      </c>
      <c r="D50" s="21">
        <v>0.394661187533833</v>
      </c>
      <c r="E50" s="21">
        <v>0.435615325342112</v>
      </c>
      <c r="F50" s="22"/>
      <c r="G50" s="21">
        <v>0.32523118464417899</v>
      </c>
      <c r="H50" s="21">
        <v>0.29467661950346302</v>
      </c>
      <c r="I50" s="21">
        <v>0.35734877436150603</v>
      </c>
      <c r="J50" s="22"/>
      <c r="K50" s="21">
        <v>0.45938167161954802</v>
      </c>
      <c r="L50" s="21">
        <v>0.43606196285152399</v>
      </c>
      <c r="M50" s="21">
        <v>0.48288063046667001</v>
      </c>
      <c r="N50" s="22"/>
    </row>
    <row r="51" spans="1:14" x14ac:dyDescent="0.25">
      <c r="A51" s="20" t="s">
        <v>489</v>
      </c>
      <c r="B51" s="20" t="s">
        <v>519</v>
      </c>
      <c r="C51" s="21">
        <v>2.3370668760611502E-2</v>
      </c>
      <c r="D51" s="21">
        <v>1.88250092129289E-2</v>
      </c>
      <c r="E51" s="21">
        <v>2.8981543453020401E-2</v>
      </c>
      <c r="F51" s="22"/>
      <c r="G51" s="21">
        <v>1.40695665724965E-2</v>
      </c>
      <c r="H51" s="21">
        <v>8.8707417503192994E-3</v>
      </c>
      <c r="I51" s="21">
        <v>2.2246847517248099E-2</v>
      </c>
      <c r="J51" s="22"/>
      <c r="K51" s="21">
        <v>2.7970456029701999E-2</v>
      </c>
      <c r="L51" s="21">
        <v>2.2030441759441199E-2</v>
      </c>
      <c r="M51" s="21">
        <v>3.5453999900013501E-2</v>
      </c>
      <c r="N51" s="22"/>
    </row>
    <row r="52" spans="1:14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490</v>
      </c>
      <c r="B53" s="17" t="s">
        <v>505</v>
      </c>
      <c r="C53" s="18">
        <v>0.39956418751481099</v>
      </c>
      <c r="D53" s="18">
        <v>0.375589346813686</v>
      </c>
      <c r="E53" s="18">
        <v>0.42403014340725997</v>
      </c>
      <c r="F53" s="19"/>
      <c r="G53" s="18">
        <v>0.51270581300157703</v>
      </c>
      <c r="H53" s="18">
        <v>0.46773450785405202</v>
      </c>
      <c r="I53" s="18">
        <v>0.55747235020187302</v>
      </c>
      <c r="J53" s="19"/>
      <c r="K53" s="18">
        <v>0.34790851909117798</v>
      </c>
      <c r="L53" s="18">
        <v>0.32096459757981299</v>
      </c>
      <c r="M53" s="18">
        <v>0.37586230420966099</v>
      </c>
      <c r="N53" s="19"/>
    </row>
    <row r="54" spans="1:14" x14ac:dyDescent="0.25">
      <c r="A54" s="17" t="s">
        <v>490</v>
      </c>
      <c r="B54" s="17" t="s">
        <v>506</v>
      </c>
      <c r="C54" s="18">
        <v>0.51497218693480395</v>
      </c>
      <c r="D54" s="18">
        <v>0.49178408223944903</v>
      </c>
      <c r="E54" s="18">
        <v>0.53809600958259596</v>
      </c>
      <c r="F54" s="19"/>
      <c r="G54" s="18">
        <v>0.400213932267594</v>
      </c>
      <c r="H54" s="18">
        <v>0.36236165463693798</v>
      </c>
      <c r="I54" s="18">
        <v>0.439296145855677</v>
      </c>
      <c r="J54" s="19"/>
      <c r="K54" s="18">
        <v>0.56736593968902405</v>
      </c>
      <c r="L54" s="18">
        <v>0.53959285989513595</v>
      </c>
      <c r="M54" s="18">
        <v>0.59472199276564897</v>
      </c>
      <c r="N54" s="19"/>
    </row>
    <row r="55" spans="1:14" x14ac:dyDescent="0.25">
      <c r="A55" s="17" t="s">
        <v>490</v>
      </c>
      <c r="B55" s="17" t="s">
        <v>519</v>
      </c>
      <c r="C55" s="18">
        <v>8.4337847088151299E-2</v>
      </c>
      <c r="D55" s="18">
        <v>6.9649649663900304E-2</v>
      </c>
      <c r="E55" s="18">
        <v>0.101784706319912</v>
      </c>
      <c r="F55" s="19"/>
      <c r="G55" s="18">
        <v>8.67316683928019E-2</v>
      </c>
      <c r="H55" s="18">
        <v>6.51831165151113E-2</v>
      </c>
      <c r="I55" s="18">
        <v>0.114531079327697</v>
      </c>
      <c r="J55" s="19"/>
      <c r="K55" s="18">
        <v>8.3244929790503797E-2</v>
      </c>
      <c r="L55" s="18">
        <v>6.78010090098497E-2</v>
      </c>
      <c r="M55" s="18">
        <v>0.10182246392332001</v>
      </c>
      <c r="N55" s="19"/>
    </row>
    <row r="56" spans="1:14" x14ac:dyDescent="0.25">
      <c r="A56" s="17" t="s">
        <v>490</v>
      </c>
      <c r="B56" s="17" t="s">
        <v>520</v>
      </c>
      <c r="C56" s="18">
        <v>1.1257784622328E-3</v>
      </c>
      <c r="D56" s="18">
        <v>4.2397441354460002E-4</v>
      </c>
      <c r="E56" s="18">
        <v>2.9858073632313999E-3</v>
      </c>
      <c r="F56" s="19"/>
      <c r="G56" s="18">
        <v>3.4858633802580002E-4</v>
      </c>
      <c r="H56" s="18">
        <v>8.8636220606317796E-5</v>
      </c>
      <c r="I56" s="18">
        <v>1.369867290401E-3</v>
      </c>
      <c r="J56" s="19"/>
      <c r="K56" s="18">
        <v>1.4806114292930999E-3</v>
      </c>
      <c r="L56" s="18">
        <v>5.083406528423E-4</v>
      </c>
      <c r="M56" s="18">
        <v>4.3044738967559001E-3</v>
      </c>
      <c r="N56" s="19"/>
    </row>
    <row r="57" spans="1:14" x14ac:dyDescent="0.25">
      <c r="A57" s="20" t="s">
        <v>491</v>
      </c>
      <c r="B57" s="20" t="s">
        <v>505</v>
      </c>
      <c r="C57" s="21">
        <v>0.37821659361482202</v>
      </c>
      <c r="D57" s="21">
        <v>0.34506087185596901</v>
      </c>
      <c r="E57" s="21">
        <v>0.412551362098456</v>
      </c>
      <c r="F57" s="22"/>
      <c r="G57" s="21">
        <v>0.49006487168787699</v>
      </c>
      <c r="H57" s="21">
        <v>0.435495831288086</v>
      </c>
      <c r="I57" s="21">
        <v>0.54487171440005699</v>
      </c>
      <c r="J57" s="22"/>
      <c r="K57" s="21">
        <v>0.313367260028317</v>
      </c>
      <c r="L57" s="21">
        <v>0.27970371548233403</v>
      </c>
      <c r="M57" s="21">
        <v>0.34911862003587801</v>
      </c>
      <c r="N57" s="22"/>
    </row>
    <row r="58" spans="1:14" x14ac:dyDescent="0.25">
      <c r="A58" s="20" t="s">
        <v>491</v>
      </c>
      <c r="B58" s="20" t="s">
        <v>506</v>
      </c>
      <c r="C58" s="21">
        <v>0.59081724094210597</v>
      </c>
      <c r="D58" s="21">
        <v>0.55710507651443597</v>
      </c>
      <c r="E58" s="21">
        <v>0.62369661070612703</v>
      </c>
      <c r="F58" s="22"/>
      <c r="G58" s="21">
        <v>0.48437793078522601</v>
      </c>
      <c r="H58" s="21">
        <v>0.43060460330957001</v>
      </c>
      <c r="I58" s="21">
        <v>0.53851543976764604</v>
      </c>
      <c r="J58" s="22"/>
      <c r="K58" s="21">
        <v>0.65253046934400105</v>
      </c>
      <c r="L58" s="21">
        <v>0.61735453625782499</v>
      </c>
      <c r="M58" s="21">
        <v>0.686116839326948</v>
      </c>
      <c r="N58" s="22"/>
    </row>
    <row r="59" spans="1:14" x14ac:dyDescent="0.25">
      <c r="A59" s="20" t="s">
        <v>491</v>
      </c>
      <c r="B59" s="20" t="s">
        <v>519</v>
      </c>
      <c r="C59" s="21">
        <v>3.0966165443071202E-2</v>
      </c>
      <c r="D59" s="21">
        <v>2.2707969165748701E-2</v>
      </c>
      <c r="E59" s="21">
        <v>4.2098246550688903E-2</v>
      </c>
      <c r="F59" s="22"/>
      <c r="G59" s="21">
        <v>2.55571975268978E-2</v>
      </c>
      <c r="H59" s="21">
        <v>1.43616077781817E-2</v>
      </c>
      <c r="I59" s="21">
        <v>4.5081128678105202E-2</v>
      </c>
      <c r="J59" s="22"/>
      <c r="K59" s="21">
        <v>3.4102270627681397E-2</v>
      </c>
      <c r="L59" s="21">
        <v>2.4543598200590599E-2</v>
      </c>
      <c r="M59" s="21">
        <v>4.7203488111903301E-2</v>
      </c>
      <c r="N59" s="22"/>
    </row>
    <row r="60" spans="1:14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492</v>
      </c>
      <c r="B61" s="17" t="s">
        <v>505</v>
      </c>
      <c r="C61" s="18">
        <v>0.36716164382066702</v>
      </c>
      <c r="D61" s="18">
        <v>0.33913746213484203</v>
      </c>
      <c r="E61" s="18">
        <v>0.39611353779353697</v>
      </c>
      <c r="F61" s="19"/>
      <c r="G61" s="18">
        <v>0.49249739437321999</v>
      </c>
      <c r="H61" s="18">
        <v>0.44779985664285399</v>
      </c>
      <c r="I61" s="18">
        <v>0.537315195661212</v>
      </c>
      <c r="J61" s="19"/>
      <c r="K61" s="18">
        <v>0.30230898814116502</v>
      </c>
      <c r="L61" s="18">
        <v>0.27128466568728099</v>
      </c>
      <c r="M61" s="18">
        <v>0.335249017289798</v>
      </c>
      <c r="N61" s="19"/>
    </row>
    <row r="62" spans="1:14" x14ac:dyDescent="0.25">
      <c r="A62" s="17" t="s">
        <v>492</v>
      </c>
      <c r="B62" s="17" t="s">
        <v>506</v>
      </c>
      <c r="C62" s="18">
        <v>0.600718417984623</v>
      </c>
      <c r="D62" s="18">
        <v>0.57248352907534705</v>
      </c>
      <c r="E62" s="18">
        <v>0.62829929915626004</v>
      </c>
      <c r="F62" s="19"/>
      <c r="G62" s="18">
        <v>0.48283538533270998</v>
      </c>
      <c r="H62" s="18">
        <v>0.43852909020154501</v>
      </c>
      <c r="I62" s="18">
        <v>0.52741321213345504</v>
      </c>
      <c r="J62" s="19"/>
      <c r="K62" s="18">
        <v>0.66171480324043597</v>
      </c>
      <c r="L62" s="18">
        <v>0.62916466520226</v>
      </c>
      <c r="M62" s="18">
        <v>0.69280285735371505</v>
      </c>
      <c r="N62" s="19"/>
    </row>
    <row r="63" spans="1:14" x14ac:dyDescent="0.25">
      <c r="A63" s="17" t="s">
        <v>492</v>
      </c>
      <c r="B63" s="17" t="s">
        <v>519</v>
      </c>
      <c r="C63" s="18">
        <v>3.1902814761790098E-2</v>
      </c>
      <c r="D63" s="18">
        <v>2.4947624053499099E-2</v>
      </c>
      <c r="E63" s="18">
        <v>4.0716084438596097E-2</v>
      </c>
      <c r="F63" s="19"/>
      <c r="G63" s="18">
        <v>2.4510308103983799E-2</v>
      </c>
      <c r="H63" s="18">
        <v>1.5085112070477301E-2</v>
      </c>
      <c r="I63" s="18">
        <v>3.9587680413924499E-2</v>
      </c>
      <c r="J63" s="19"/>
      <c r="K63" s="18">
        <v>3.5727929996458303E-2</v>
      </c>
      <c r="L63" s="18">
        <v>2.71392631777309E-2</v>
      </c>
      <c r="M63" s="18">
        <v>4.6903580409507199E-2</v>
      </c>
      <c r="N63" s="19"/>
    </row>
    <row r="64" spans="1:14" x14ac:dyDescent="0.25">
      <c r="A64" s="17" t="s">
        <v>492</v>
      </c>
      <c r="B64" s="17" t="s">
        <v>520</v>
      </c>
      <c r="C64" s="18">
        <v>2.171234329201E-4</v>
      </c>
      <c r="D64" s="18">
        <v>4.6059037220685498E-5</v>
      </c>
      <c r="E64" s="18">
        <v>1.0228752956922E-3</v>
      </c>
      <c r="F64" s="19"/>
      <c r="G64" s="18">
        <v>1.5691219008689999E-4</v>
      </c>
      <c r="H64" s="18">
        <v>2.1864466068644001E-5</v>
      </c>
      <c r="I64" s="18">
        <v>1.1251550538839E-3</v>
      </c>
      <c r="J64" s="19"/>
      <c r="K64" s="18">
        <v>2.4827862194059998E-4</v>
      </c>
      <c r="L64" s="18">
        <v>3.4700814448415498E-5</v>
      </c>
      <c r="M64" s="18">
        <v>1.7740605705895999E-3</v>
      </c>
      <c r="N64" s="19"/>
    </row>
    <row r="65" spans="1:14" x14ac:dyDescent="0.25">
      <c r="A65" s="20" t="s">
        <v>493</v>
      </c>
      <c r="B65" s="20" t="s">
        <v>505</v>
      </c>
      <c r="C65" s="21">
        <v>0.23599260366788799</v>
      </c>
      <c r="D65" s="21">
        <v>0.20507612828751901</v>
      </c>
      <c r="E65" s="21">
        <v>0.269986921940851</v>
      </c>
      <c r="F65" s="22"/>
      <c r="G65" s="21">
        <v>0.41279990125920002</v>
      </c>
      <c r="H65" s="21">
        <v>0.34430460047988698</v>
      </c>
      <c r="I65" s="21">
        <v>0.48484571236312701</v>
      </c>
      <c r="J65" s="22"/>
      <c r="K65" s="21">
        <v>0.18273730476469699</v>
      </c>
      <c r="L65" s="21">
        <v>0.15364064347783499</v>
      </c>
      <c r="M65" s="21">
        <v>0.215938426012768</v>
      </c>
      <c r="N65" s="22"/>
    </row>
    <row r="66" spans="1:14" x14ac:dyDescent="0.25">
      <c r="A66" s="20" t="s">
        <v>493</v>
      </c>
      <c r="B66" s="20" t="s">
        <v>506</v>
      </c>
      <c r="C66" s="21">
        <v>0.72339954797780204</v>
      </c>
      <c r="D66" s="21">
        <v>0.68747053268979896</v>
      </c>
      <c r="E66" s="21">
        <v>0.75666013011241096</v>
      </c>
      <c r="F66" s="22"/>
      <c r="G66" s="21">
        <v>0.55530673553752496</v>
      </c>
      <c r="H66" s="21">
        <v>0.48448550593232798</v>
      </c>
      <c r="I66" s="21">
        <v>0.62395036454874997</v>
      </c>
      <c r="J66" s="22"/>
      <c r="K66" s="21">
        <v>0.77402999757992597</v>
      </c>
      <c r="L66" s="21">
        <v>0.73515176933942505</v>
      </c>
      <c r="M66" s="21">
        <v>0.808686320698214</v>
      </c>
      <c r="N66" s="22"/>
    </row>
    <row r="67" spans="1:14" x14ac:dyDescent="0.25">
      <c r="A67" s="20" t="s">
        <v>493</v>
      </c>
      <c r="B67" s="20" t="s">
        <v>519</v>
      </c>
      <c r="C67" s="21">
        <v>3.8212631076706402E-2</v>
      </c>
      <c r="D67" s="21">
        <v>2.6832432829810501E-2</v>
      </c>
      <c r="E67" s="21">
        <v>5.4150840582580698E-2</v>
      </c>
      <c r="F67" s="22"/>
      <c r="G67" s="21">
        <v>3.1893363203274697E-2</v>
      </c>
      <c r="H67" s="21">
        <v>1.5279534190372E-2</v>
      </c>
      <c r="I67" s="21">
        <v>6.5372577885497399E-2</v>
      </c>
      <c r="J67" s="24" t="s">
        <v>501</v>
      </c>
      <c r="K67" s="21">
        <v>4.0116028187762401E-2</v>
      </c>
      <c r="L67" s="21">
        <v>2.6689582143071398E-2</v>
      </c>
      <c r="M67" s="21">
        <v>5.9881227997319299E-2</v>
      </c>
      <c r="N67" s="22"/>
    </row>
    <row r="68" spans="1:14" x14ac:dyDescent="0.25">
      <c r="A68" s="20" t="s">
        <v>493</v>
      </c>
      <c r="B68" s="20" t="s">
        <v>520</v>
      </c>
      <c r="C68" s="21">
        <v>2.3952172776038E-3</v>
      </c>
      <c r="D68" s="21">
        <v>5.9015452989650001E-4</v>
      </c>
      <c r="E68" s="21">
        <v>9.6678861417892007E-3</v>
      </c>
      <c r="F68" s="22"/>
      <c r="G68" s="21">
        <v>0</v>
      </c>
      <c r="H68" s="22"/>
      <c r="I68" s="22"/>
      <c r="J68" s="22"/>
      <c r="K68" s="21">
        <v>3.1166694676131E-3</v>
      </c>
      <c r="L68" s="21">
        <v>7.6579386042610002E-4</v>
      </c>
      <c r="M68" s="21">
        <v>1.25934362256805E-2</v>
      </c>
      <c r="N68" s="22"/>
    </row>
    <row r="69" spans="1:14" x14ac:dyDescent="0.25">
      <c r="A69" s="17" t="s">
        <v>494</v>
      </c>
      <c r="B69" s="17" t="s">
        <v>505</v>
      </c>
      <c r="C69" s="18">
        <v>0.17249108989004699</v>
      </c>
      <c r="D69" s="18">
        <v>0.14250937600396801</v>
      </c>
      <c r="E69" s="18">
        <v>0.20725591238136501</v>
      </c>
      <c r="F69" s="19"/>
      <c r="G69" s="18">
        <v>0.31389619193667601</v>
      </c>
      <c r="H69" s="18">
        <v>0.24343875000035101</v>
      </c>
      <c r="I69" s="18">
        <v>0.39412272792290198</v>
      </c>
      <c r="J69" s="19"/>
      <c r="K69" s="18">
        <v>0.13688682531763599</v>
      </c>
      <c r="L69" s="18">
        <v>0.10806960521827701</v>
      </c>
      <c r="M69" s="18">
        <v>0.17190724986689701</v>
      </c>
      <c r="N69" s="19"/>
    </row>
    <row r="70" spans="1:14" x14ac:dyDescent="0.25">
      <c r="A70" s="17" t="s">
        <v>494</v>
      </c>
      <c r="B70" s="17" t="s">
        <v>506</v>
      </c>
      <c r="C70" s="18">
        <v>0.80266911074960501</v>
      </c>
      <c r="D70" s="18">
        <v>0.76512788164827095</v>
      </c>
      <c r="E70" s="18">
        <v>0.83549994912146497</v>
      </c>
      <c r="F70" s="19"/>
      <c r="G70" s="18">
        <v>0.68346581506253201</v>
      </c>
      <c r="H70" s="18">
        <v>0.60333143276477097</v>
      </c>
      <c r="I70" s="18">
        <v>0.75401193790922805</v>
      </c>
      <c r="J70" s="19"/>
      <c r="K70" s="18">
        <v>0.83268320229311099</v>
      </c>
      <c r="L70" s="18">
        <v>0.79508476444732601</v>
      </c>
      <c r="M70" s="18">
        <v>0.86455815151645299</v>
      </c>
      <c r="N70" s="19"/>
    </row>
    <row r="71" spans="1:14" x14ac:dyDescent="0.25">
      <c r="A71" s="17" t="s">
        <v>494</v>
      </c>
      <c r="B71" s="17" t="s">
        <v>519</v>
      </c>
      <c r="C71" s="18">
        <v>2.4839799360346301E-2</v>
      </c>
      <c r="D71" s="18">
        <v>1.7421764120489801E-2</v>
      </c>
      <c r="E71" s="18">
        <v>3.53028868595886E-2</v>
      </c>
      <c r="F71" s="19"/>
      <c r="G71" s="18">
        <v>2.6379930007913001E-3</v>
      </c>
      <c r="H71" s="18">
        <v>6.5135967457320004E-4</v>
      </c>
      <c r="I71" s="18">
        <v>1.06194291672248E-2</v>
      </c>
      <c r="J71" s="19"/>
      <c r="K71" s="18">
        <v>3.0429972389254299E-2</v>
      </c>
      <c r="L71" s="18">
        <v>2.0995275346191101E-2</v>
      </c>
      <c r="M71" s="18">
        <v>4.3914186357985302E-2</v>
      </c>
      <c r="N71" s="19"/>
    </row>
    <row r="72" spans="1:14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</row>
    <row r="73" spans="1:14" ht="15" customHeight="1" x14ac:dyDescent="0.25">
      <c r="A73" s="23" t="s">
        <v>495</v>
      </c>
    </row>
    <row r="74" spans="1:14" ht="15" customHeight="1" x14ac:dyDescent="0.25">
      <c r="A74" s="23" t="s">
        <v>496</v>
      </c>
    </row>
    <row r="75" spans="1:14" ht="15" customHeight="1" x14ac:dyDescent="0.25">
      <c r="A75" s="23" t="s">
        <v>497</v>
      </c>
    </row>
  </sheetData>
  <autoFilter ref="A4:A72"/>
  <mergeCells count="6">
    <mergeCell ref="G1:N3"/>
    <mergeCell ref="A4"/>
    <mergeCell ref="A3"/>
    <mergeCell ref="A2"/>
    <mergeCell ref="B1:F3"/>
    <mergeCell ref="A1"/>
  </mergeCells>
  <hyperlinks>
    <hyperlink ref="A1" location="'P_EXPOS_DELITO_NSE'!A1" display="◄ ANTERIOR"/>
    <hyperlink ref="A2" location="'Índice'!A1" display="ÍNDICE"/>
    <hyperlink ref="A3" location="'P_DESORDENES_1_SEX'!A1" display="SIGUIENTE ►"/>
  </hyperlinks>
  <pageMargins left="0.75" right="0.75" top="1" bottom="1" header="0.5" footer="0.5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39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694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0.35002616344520898</v>
      </c>
      <c r="D5" s="18">
        <v>0.343387689931409</v>
      </c>
      <c r="E5" s="18">
        <v>0.35672325122519299</v>
      </c>
      <c r="F5" s="19"/>
      <c r="G5" s="18">
        <v>0.36721011201256498</v>
      </c>
      <c r="H5" s="18">
        <v>0.35896392684927703</v>
      </c>
      <c r="I5" s="18">
        <v>0.375534755597763</v>
      </c>
      <c r="J5" s="19"/>
      <c r="K5" s="18">
        <v>0.33181865123645998</v>
      </c>
      <c r="L5" s="18">
        <v>0.32297866794444502</v>
      </c>
      <c r="M5" s="18">
        <v>0.34077879990287302</v>
      </c>
      <c r="N5" s="19"/>
    </row>
    <row r="6" spans="1:14" x14ac:dyDescent="0.25">
      <c r="A6" s="17" t="s">
        <v>478</v>
      </c>
      <c r="B6" s="17" t="s">
        <v>537</v>
      </c>
      <c r="C6" s="18">
        <v>0.225076830478287</v>
      </c>
      <c r="D6" s="18">
        <v>0.22002797827734</v>
      </c>
      <c r="E6" s="18">
        <v>0.23020734189728001</v>
      </c>
      <c r="F6" s="19"/>
      <c r="G6" s="18">
        <v>0.216130412325338</v>
      </c>
      <c r="H6" s="18">
        <v>0.20947386644440399</v>
      </c>
      <c r="I6" s="18">
        <v>0.222938832562186</v>
      </c>
      <c r="J6" s="19"/>
      <c r="K6" s="18">
        <v>0.23455614293700799</v>
      </c>
      <c r="L6" s="18">
        <v>0.22733287319467901</v>
      </c>
      <c r="M6" s="18">
        <v>0.241937060031924</v>
      </c>
      <c r="N6" s="19"/>
    </row>
    <row r="7" spans="1:14" x14ac:dyDescent="0.25">
      <c r="A7" s="17" t="s">
        <v>478</v>
      </c>
      <c r="B7" s="17" t="s">
        <v>538</v>
      </c>
      <c r="C7" s="18">
        <v>0.23995386149278</v>
      </c>
      <c r="D7" s="18">
        <v>0.23452974105225299</v>
      </c>
      <c r="E7" s="18">
        <v>0.24546320195500801</v>
      </c>
      <c r="F7" s="19"/>
      <c r="G7" s="18">
        <v>0.229325288167226</v>
      </c>
      <c r="H7" s="18">
        <v>0.22226789640855499</v>
      </c>
      <c r="I7" s="18">
        <v>0.23653861156777101</v>
      </c>
      <c r="J7" s="19"/>
      <c r="K7" s="18">
        <v>0.25121552686777898</v>
      </c>
      <c r="L7" s="18">
        <v>0.24330995343490899</v>
      </c>
      <c r="M7" s="18">
        <v>0.25928994783548498</v>
      </c>
      <c r="N7" s="19"/>
    </row>
    <row r="8" spans="1:14" x14ac:dyDescent="0.25">
      <c r="A8" s="17" t="s">
        <v>478</v>
      </c>
      <c r="B8" s="17" t="s">
        <v>539</v>
      </c>
      <c r="C8" s="18">
        <v>9.9416764862110096E-2</v>
      </c>
      <c r="D8" s="18">
        <v>9.5495958706776601E-2</v>
      </c>
      <c r="E8" s="18">
        <v>0.10348013201223601</v>
      </c>
      <c r="F8" s="19"/>
      <c r="G8" s="18">
        <v>9.7507231670794794E-2</v>
      </c>
      <c r="H8" s="18">
        <v>9.2476973334705295E-2</v>
      </c>
      <c r="I8" s="18">
        <v>0.102780121111278</v>
      </c>
      <c r="J8" s="19"/>
      <c r="K8" s="18">
        <v>0.101440039591876</v>
      </c>
      <c r="L8" s="18">
        <v>9.5742879091659405E-2</v>
      </c>
      <c r="M8" s="18">
        <v>0.10743593045309099</v>
      </c>
      <c r="N8" s="19"/>
    </row>
    <row r="9" spans="1:14" x14ac:dyDescent="0.25">
      <c r="A9" s="17" t="s">
        <v>478</v>
      </c>
      <c r="B9" s="17" t="s">
        <v>540</v>
      </c>
      <c r="C9" s="18">
        <v>7.5602316120069193E-2</v>
      </c>
      <c r="D9" s="18">
        <v>7.1940295626903294E-2</v>
      </c>
      <c r="E9" s="18">
        <v>7.94347913927793E-2</v>
      </c>
      <c r="F9" s="19"/>
      <c r="G9" s="18">
        <v>7.7927954190707499E-2</v>
      </c>
      <c r="H9" s="18">
        <v>7.3163796887463398E-2</v>
      </c>
      <c r="I9" s="18">
        <v>8.2974563202200105E-2</v>
      </c>
      <c r="J9" s="19"/>
      <c r="K9" s="18">
        <v>7.3138151181592198E-2</v>
      </c>
      <c r="L9" s="18">
        <v>6.8194246685960996E-2</v>
      </c>
      <c r="M9" s="18">
        <v>7.84103152034578E-2</v>
      </c>
      <c r="N9" s="19"/>
    </row>
    <row r="10" spans="1:14" x14ac:dyDescent="0.25">
      <c r="A10" s="17" t="s">
        <v>478</v>
      </c>
      <c r="B10" s="17" t="s">
        <v>519</v>
      </c>
      <c r="C10" s="18">
        <v>9.7199037318160993E-3</v>
      </c>
      <c r="D10" s="18">
        <v>8.6014828781306001E-3</v>
      </c>
      <c r="E10" s="18">
        <v>1.09821380260328E-2</v>
      </c>
      <c r="F10" s="19"/>
      <c r="G10" s="18">
        <v>1.1815737186297399E-2</v>
      </c>
      <c r="H10" s="18">
        <v>1.0285024935939999E-2</v>
      </c>
      <c r="I10" s="18">
        <v>1.35711403144919E-2</v>
      </c>
      <c r="J10" s="19"/>
      <c r="K10" s="18">
        <v>7.4992317447926003E-3</v>
      </c>
      <c r="L10" s="18">
        <v>6.020131390218E-3</v>
      </c>
      <c r="M10" s="18">
        <v>9.3383216384089005E-3</v>
      </c>
      <c r="N10" s="19"/>
    </row>
    <row r="11" spans="1:14" x14ac:dyDescent="0.25">
      <c r="A11" s="17" t="s">
        <v>478</v>
      </c>
      <c r="B11" s="17" t="s">
        <v>520</v>
      </c>
      <c r="C11" s="18">
        <v>2.0415986972130001E-4</v>
      </c>
      <c r="D11" s="18">
        <v>9.4139806347717005E-5</v>
      </c>
      <c r="E11" s="18">
        <v>4.4270213490920003E-4</v>
      </c>
      <c r="F11" s="19"/>
      <c r="G11" s="18">
        <v>8.3264447072477205E-5</v>
      </c>
      <c r="H11" s="18">
        <v>3.2017025762836697E-5</v>
      </c>
      <c r="I11" s="18">
        <v>2.1652228184309999E-4</v>
      </c>
      <c r="J11" s="19"/>
      <c r="K11" s="18">
        <v>3.3225644049689998E-4</v>
      </c>
      <c r="L11" s="18">
        <v>1.2898974120030001E-4</v>
      </c>
      <c r="M11" s="18">
        <v>8.5556407062609998E-4</v>
      </c>
      <c r="N11" s="19"/>
    </row>
    <row r="12" spans="1:14" x14ac:dyDescent="0.25">
      <c r="A12" s="20" t="s">
        <v>479</v>
      </c>
      <c r="B12" s="20" t="s">
        <v>536</v>
      </c>
      <c r="C12" s="21">
        <v>0.34794795956161401</v>
      </c>
      <c r="D12" s="21">
        <v>0.31562846841019898</v>
      </c>
      <c r="E12" s="21">
        <v>0.38173093515444401</v>
      </c>
      <c r="F12" s="22"/>
      <c r="G12" s="21">
        <v>0.36296510258260301</v>
      </c>
      <c r="H12" s="21">
        <v>0.32296325323750202</v>
      </c>
      <c r="I12" s="21">
        <v>0.404958034864</v>
      </c>
      <c r="J12" s="22"/>
      <c r="K12" s="21">
        <v>0.33251132398354399</v>
      </c>
      <c r="L12" s="21">
        <v>0.29322005769639298</v>
      </c>
      <c r="M12" s="21">
        <v>0.374279478535334</v>
      </c>
      <c r="N12" s="22"/>
    </row>
    <row r="13" spans="1:14" x14ac:dyDescent="0.25">
      <c r="A13" s="20" t="s">
        <v>479</v>
      </c>
      <c r="B13" s="20" t="s">
        <v>537</v>
      </c>
      <c r="C13" s="21">
        <v>0.22037155388810301</v>
      </c>
      <c r="D13" s="21">
        <v>0.19527386597165</v>
      </c>
      <c r="E13" s="21">
        <v>0.24770203850391601</v>
      </c>
      <c r="F13" s="22"/>
      <c r="G13" s="21">
        <v>0.20964432375996001</v>
      </c>
      <c r="H13" s="21">
        <v>0.17669865428576401</v>
      </c>
      <c r="I13" s="21">
        <v>0.24689066823066799</v>
      </c>
      <c r="J13" s="22"/>
      <c r="K13" s="21">
        <v>0.23139844109419999</v>
      </c>
      <c r="L13" s="21">
        <v>0.19836490143096699</v>
      </c>
      <c r="M13" s="21">
        <v>0.26809329598424703</v>
      </c>
      <c r="N13" s="22"/>
    </row>
    <row r="14" spans="1:14" x14ac:dyDescent="0.25">
      <c r="A14" s="20" t="s">
        <v>479</v>
      </c>
      <c r="B14" s="20" t="s">
        <v>538</v>
      </c>
      <c r="C14" s="21">
        <v>0.25669319390772399</v>
      </c>
      <c r="D14" s="21">
        <v>0.22988414386490699</v>
      </c>
      <c r="E14" s="21">
        <v>0.28546977896658798</v>
      </c>
      <c r="F14" s="22"/>
      <c r="G14" s="21">
        <v>0.25111550832708202</v>
      </c>
      <c r="H14" s="21">
        <v>0.220167712659676</v>
      </c>
      <c r="I14" s="21">
        <v>0.28482462262035702</v>
      </c>
      <c r="J14" s="22"/>
      <c r="K14" s="21">
        <v>0.26242668792566798</v>
      </c>
      <c r="L14" s="21">
        <v>0.222210567387299</v>
      </c>
      <c r="M14" s="21">
        <v>0.30704791186660702</v>
      </c>
      <c r="N14" s="22"/>
    </row>
    <row r="15" spans="1:14" x14ac:dyDescent="0.25">
      <c r="A15" s="20" t="s">
        <v>479</v>
      </c>
      <c r="B15" s="20" t="s">
        <v>539</v>
      </c>
      <c r="C15" s="21">
        <v>0.10129104074609201</v>
      </c>
      <c r="D15" s="21">
        <v>8.60950005814521E-2</v>
      </c>
      <c r="E15" s="21">
        <v>0.11882051296149</v>
      </c>
      <c r="F15" s="22"/>
      <c r="G15" s="21">
        <v>0.10102935653429899</v>
      </c>
      <c r="H15" s="21">
        <v>7.8311866454434095E-2</v>
      </c>
      <c r="I15" s="21">
        <v>0.12941166356659101</v>
      </c>
      <c r="J15" s="22"/>
      <c r="K15" s="21">
        <v>0.101560034908852</v>
      </c>
      <c r="L15" s="21">
        <v>7.99799170061163E-2</v>
      </c>
      <c r="M15" s="21">
        <v>0.12815182096258099</v>
      </c>
      <c r="N15" s="22"/>
    </row>
    <row r="16" spans="1:14" x14ac:dyDescent="0.25">
      <c r="A16" s="20" t="s">
        <v>479</v>
      </c>
      <c r="B16" s="20" t="s">
        <v>540</v>
      </c>
      <c r="C16" s="21">
        <v>6.0160012966210097E-2</v>
      </c>
      <c r="D16" s="21">
        <v>4.7791057260634602E-2</v>
      </c>
      <c r="E16" s="21">
        <v>7.5476471740325804E-2</v>
      </c>
      <c r="F16" s="22"/>
      <c r="G16" s="21">
        <v>6.2663087119637806E-2</v>
      </c>
      <c r="H16" s="21">
        <v>4.6703442505514003E-2</v>
      </c>
      <c r="I16" s="21">
        <v>8.3598247885368099E-2</v>
      </c>
      <c r="J16" s="22"/>
      <c r="K16" s="21">
        <v>5.7587017325338399E-2</v>
      </c>
      <c r="L16" s="21">
        <v>4.19790928066682E-2</v>
      </c>
      <c r="M16" s="21">
        <v>7.8522367513752106E-2</v>
      </c>
      <c r="N16" s="22"/>
    </row>
    <row r="17" spans="1:14" x14ac:dyDescent="0.25">
      <c r="A17" s="20" t="s">
        <v>479</v>
      </c>
      <c r="B17" s="20" t="s">
        <v>519</v>
      </c>
      <c r="C17" s="21">
        <v>1.19201115206733E-2</v>
      </c>
      <c r="D17" s="21">
        <v>7.5633024279480997E-3</v>
      </c>
      <c r="E17" s="21">
        <v>1.8739253747642799E-2</v>
      </c>
      <c r="F17" s="22"/>
      <c r="G17" s="21">
        <v>1.25826216764194E-2</v>
      </c>
      <c r="H17" s="21">
        <v>6.7397013293483002E-3</v>
      </c>
      <c r="I17" s="21">
        <v>2.33718141591201E-2</v>
      </c>
      <c r="J17" s="22"/>
      <c r="K17" s="21">
        <v>1.1239094643712901E-2</v>
      </c>
      <c r="L17" s="21">
        <v>5.5762151830063E-3</v>
      </c>
      <c r="M17" s="21">
        <v>2.2522613362937E-2</v>
      </c>
      <c r="N17" s="22"/>
    </row>
    <row r="18" spans="1:14" x14ac:dyDescent="0.25">
      <c r="A18" s="20" t="s">
        <v>479</v>
      </c>
      <c r="B18" s="20" t="s">
        <v>520</v>
      </c>
      <c r="C18" s="21">
        <v>1.6161274095827E-3</v>
      </c>
      <c r="D18" s="21">
        <v>4.9046431959389998E-4</v>
      </c>
      <c r="E18" s="21">
        <v>5.311567056568E-3</v>
      </c>
      <c r="F18" s="22"/>
      <c r="G18" s="21">
        <v>0</v>
      </c>
      <c r="H18" s="22"/>
      <c r="I18" s="22"/>
      <c r="J18" s="22"/>
      <c r="K18" s="21">
        <v>3.2774001186855E-3</v>
      </c>
      <c r="L18" s="21">
        <v>9.9233684699680008E-4</v>
      </c>
      <c r="M18" s="21">
        <v>1.0767586247158499E-2</v>
      </c>
      <c r="N18" s="22"/>
    </row>
    <row r="19" spans="1:14" x14ac:dyDescent="0.25">
      <c r="A19" s="17" t="s">
        <v>480</v>
      </c>
      <c r="B19" s="17" t="s">
        <v>536</v>
      </c>
      <c r="C19" s="18">
        <v>0.44772689253922798</v>
      </c>
      <c r="D19" s="18">
        <v>0.39951876892233701</v>
      </c>
      <c r="E19" s="18">
        <v>0.496938072298029</v>
      </c>
      <c r="F19" s="19"/>
      <c r="G19" s="18">
        <v>0.43925839596560201</v>
      </c>
      <c r="H19" s="18">
        <v>0.37854491567764897</v>
      </c>
      <c r="I19" s="18">
        <v>0.50184603822479101</v>
      </c>
      <c r="J19" s="19"/>
      <c r="K19" s="18">
        <v>0.45647038784969401</v>
      </c>
      <c r="L19" s="18">
        <v>0.39867180811615199</v>
      </c>
      <c r="M19" s="18">
        <v>0.51546546541886296</v>
      </c>
      <c r="N19" s="19"/>
    </row>
    <row r="20" spans="1:14" x14ac:dyDescent="0.25">
      <c r="A20" s="17" t="s">
        <v>480</v>
      </c>
      <c r="B20" s="17" t="s">
        <v>537</v>
      </c>
      <c r="C20" s="18">
        <v>0.229201929033507</v>
      </c>
      <c r="D20" s="18">
        <v>0.196770828670807</v>
      </c>
      <c r="E20" s="18">
        <v>0.26521331978512103</v>
      </c>
      <c r="F20" s="19"/>
      <c r="G20" s="18">
        <v>0.24755055127508899</v>
      </c>
      <c r="H20" s="18">
        <v>0.20611620460656199</v>
      </c>
      <c r="I20" s="18">
        <v>0.29422721791818102</v>
      </c>
      <c r="J20" s="19"/>
      <c r="K20" s="18">
        <v>0.21025746927869901</v>
      </c>
      <c r="L20" s="18">
        <v>0.16987515130075101</v>
      </c>
      <c r="M20" s="18">
        <v>0.25726436321936003</v>
      </c>
      <c r="N20" s="19"/>
    </row>
    <row r="21" spans="1:14" x14ac:dyDescent="0.25">
      <c r="A21" s="17" t="s">
        <v>480</v>
      </c>
      <c r="B21" s="17" t="s">
        <v>538</v>
      </c>
      <c r="C21" s="18">
        <v>0.19497220518071001</v>
      </c>
      <c r="D21" s="18">
        <v>0.16865472817424501</v>
      </c>
      <c r="E21" s="18">
        <v>0.22428841602579799</v>
      </c>
      <c r="F21" s="19"/>
      <c r="G21" s="18">
        <v>0.19020851288424601</v>
      </c>
      <c r="H21" s="18">
        <v>0.15458993901729301</v>
      </c>
      <c r="I21" s="18">
        <v>0.231783822539081</v>
      </c>
      <c r="J21" s="19"/>
      <c r="K21" s="18">
        <v>0.199890589558917</v>
      </c>
      <c r="L21" s="18">
        <v>0.16370906741680599</v>
      </c>
      <c r="M21" s="18">
        <v>0.24175697737995</v>
      </c>
      <c r="N21" s="19"/>
    </row>
    <row r="22" spans="1:14" x14ac:dyDescent="0.25">
      <c r="A22" s="17" t="s">
        <v>480</v>
      </c>
      <c r="B22" s="17" t="s">
        <v>539</v>
      </c>
      <c r="C22" s="18">
        <v>7.7448748911851606E-2</v>
      </c>
      <c r="D22" s="18">
        <v>6.0594126441022897E-2</v>
      </c>
      <c r="E22" s="18">
        <v>9.8500010637690399E-2</v>
      </c>
      <c r="F22" s="19"/>
      <c r="G22" s="18">
        <v>7.6699189358035602E-2</v>
      </c>
      <c r="H22" s="18">
        <v>5.4397745950488803E-2</v>
      </c>
      <c r="I22" s="18">
        <v>0.107107940603208</v>
      </c>
      <c r="J22" s="19"/>
      <c r="K22" s="18">
        <v>7.8222649023485899E-2</v>
      </c>
      <c r="L22" s="18">
        <v>5.6502401078151097E-2</v>
      </c>
      <c r="M22" s="18">
        <v>0.10734250464638501</v>
      </c>
      <c r="N22" s="19"/>
    </row>
    <row r="23" spans="1:14" x14ac:dyDescent="0.25">
      <c r="A23" s="17" t="s">
        <v>480</v>
      </c>
      <c r="B23" s="17" t="s">
        <v>540</v>
      </c>
      <c r="C23" s="18">
        <v>4.9729000139023399E-2</v>
      </c>
      <c r="D23" s="18">
        <v>3.6861557415154803E-2</v>
      </c>
      <c r="E23" s="18">
        <v>6.6776723039633307E-2</v>
      </c>
      <c r="F23" s="19"/>
      <c r="G23" s="18">
        <v>4.6283350517027498E-2</v>
      </c>
      <c r="H23" s="18">
        <v>3.0503905618672101E-2</v>
      </c>
      <c r="I23" s="18">
        <v>6.9639065413345802E-2</v>
      </c>
      <c r="J23" s="19"/>
      <c r="K23" s="18">
        <v>5.3286540848818002E-2</v>
      </c>
      <c r="L23" s="18">
        <v>3.51152489538058E-2</v>
      </c>
      <c r="M23" s="18">
        <v>8.0080617743969795E-2</v>
      </c>
      <c r="N23" s="19"/>
    </row>
    <row r="24" spans="1:14" x14ac:dyDescent="0.25">
      <c r="A24" s="17" t="s">
        <v>480</v>
      </c>
      <c r="B24" s="17" t="s">
        <v>519</v>
      </c>
      <c r="C24" s="18">
        <v>9.2122419568110001E-4</v>
      </c>
      <c r="D24" s="18">
        <v>1.2694498505399999E-4</v>
      </c>
      <c r="E24" s="18">
        <v>6.6521476385305997E-3</v>
      </c>
      <c r="F24" s="19"/>
      <c r="G24" s="18">
        <v>0</v>
      </c>
      <c r="H24" s="19"/>
      <c r="I24" s="19"/>
      <c r="J24" s="19"/>
      <c r="K24" s="18">
        <v>1.8723634403860999E-3</v>
      </c>
      <c r="L24" s="18">
        <v>2.5866221093399997E-4</v>
      </c>
      <c r="M24" s="18">
        <v>1.3418250202238999E-2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0.49677586095528098</v>
      </c>
      <c r="D26" s="21">
        <v>0.45660470827290101</v>
      </c>
      <c r="E26" s="21">
        <v>0.53698868144402701</v>
      </c>
      <c r="F26" s="22"/>
      <c r="G26" s="21">
        <v>0.52710852531499697</v>
      </c>
      <c r="H26" s="21">
        <v>0.470902315397706</v>
      </c>
      <c r="I26" s="21">
        <v>0.58263589779077996</v>
      </c>
      <c r="J26" s="22"/>
      <c r="K26" s="21">
        <v>0.46536797089952803</v>
      </c>
      <c r="L26" s="21">
        <v>0.41453642537616298</v>
      </c>
      <c r="M26" s="21">
        <v>0.51692916331609096</v>
      </c>
      <c r="N26" s="22"/>
    </row>
    <row r="27" spans="1:14" x14ac:dyDescent="0.25">
      <c r="A27" s="20" t="s">
        <v>481</v>
      </c>
      <c r="B27" s="20" t="s">
        <v>537</v>
      </c>
      <c r="C27" s="21">
        <v>0.18358438510963501</v>
      </c>
      <c r="D27" s="21">
        <v>0.15773102790830301</v>
      </c>
      <c r="E27" s="21">
        <v>0.21260566332417799</v>
      </c>
      <c r="F27" s="22"/>
      <c r="G27" s="21">
        <v>0.162665156526549</v>
      </c>
      <c r="H27" s="21">
        <v>0.13073622406434099</v>
      </c>
      <c r="I27" s="21">
        <v>0.20059246884766799</v>
      </c>
      <c r="J27" s="22"/>
      <c r="K27" s="21">
        <v>0.205245153962548</v>
      </c>
      <c r="L27" s="21">
        <v>0.166474948698866</v>
      </c>
      <c r="M27" s="21">
        <v>0.250332788774218</v>
      </c>
      <c r="N27" s="22"/>
    </row>
    <row r="28" spans="1:14" x14ac:dyDescent="0.25">
      <c r="A28" s="20" t="s">
        <v>481</v>
      </c>
      <c r="B28" s="20" t="s">
        <v>538</v>
      </c>
      <c r="C28" s="21">
        <v>0.19769912671427001</v>
      </c>
      <c r="D28" s="21">
        <v>0.16774419846543401</v>
      </c>
      <c r="E28" s="21">
        <v>0.231515227358318</v>
      </c>
      <c r="F28" s="22"/>
      <c r="G28" s="21">
        <v>0.20432672590744899</v>
      </c>
      <c r="H28" s="21">
        <v>0.16512613098607001</v>
      </c>
      <c r="I28" s="21">
        <v>0.25004625378179501</v>
      </c>
      <c r="J28" s="22"/>
      <c r="K28" s="21">
        <v>0.19083659382482901</v>
      </c>
      <c r="L28" s="21">
        <v>0.153833478635344</v>
      </c>
      <c r="M28" s="21">
        <v>0.23427611632060699</v>
      </c>
      <c r="N28" s="22"/>
    </row>
    <row r="29" spans="1:14" x14ac:dyDescent="0.25">
      <c r="A29" s="20" t="s">
        <v>481</v>
      </c>
      <c r="B29" s="20" t="s">
        <v>539</v>
      </c>
      <c r="C29" s="21">
        <v>7.0439999157239599E-2</v>
      </c>
      <c r="D29" s="21">
        <v>5.38041994995265E-2</v>
      </c>
      <c r="E29" s="21">
        <v>9.1720839407951199E-2</v>
      </c>
      <c r="F29" s="22"/>
      <c r="G29" s="21">
        <v>5.2116992506021899E-2</v>
      </c>
      <c r="H29" s="21">
        <v>3.5336782373113301E-2</v>
      </c>
      <c r="I29" s="21">
        <v>7.6235816111681703E-2</v>
      </c>
      <c r="J29" s="22"/>
      <c r="K29" s="21">
        <v>8.9412515767306397E-2</v>
      </c>
      <c r="L29" s="21">
        <v>6.3767841534742603E-2</v>
      </c>
      <c r="M29" s="21">
        <v>0.12400438570705501</v>
      </c>
      <c r="N29" s="22"/>
    </row>
    <row r="30" spans="1:14" x14ac:dyDescent="0.25">
      <c r="A30" s="20" t="s">
        <v>481</v>
      </c>
      <c r="B30" s="20" t="s">
        <v>540</v>
      </c>
      <c r="C30" s="21">
        <v>4.6158396418776101E-2</v>
      </c>
      <c r="D30" s="21">
        <v>3.33341295115741E-2</v>
      </c>
      <c r="E30" s="21">
        <v>6.3591835679307596E-2</v>
      </c>
      <c r="F30" s="22"/>
      <c r="G30" s="21">
        <v>4.6498486620473699E-2</v>
      </c>
      <c r="H30" s="21">
        <v>2.68354335393261E-2</v>
      </c>
      <c r="I30" s="21">
        <v>7.9393773272580098E-2</v>
      </c>
      <c r="J30" s="22"/>
      <c r="K30" s="21">
        <v>4.5806250773498099E-2</v>
      </c>
      <c r="L30" s="21">
        <v>3.0001415937708699E-2</v>
      </c>
      <c r="M30" s="21">
        <v>6.9341919433550905E-2</v>
      </c>
      <c r="N30" s="22"/>
    </row>
    <row r="31" spans="1:14" x14ac:dyDescent="0.25">
      <c r="A31" s="20" t="s">
        <v>481</v>
      </c>
      <c r="B31" s="20" t="s">
        <v>519</v>
      </c>
      <c r="C31" s="21">
        <v>5.3422316447968004E-3</v>
      </c>
      <c r="D31" s="21">
        <v>2.1602060217583E-3</v>
      </c>
      <c r="E31" s="21">
        <v>1.31496747012795E-2</v>
      </c>
      <c r="F31" s="22"/>
      <c r="G31" s="21">
        <v>7.2841131245108002E-3</v>
      </c>
      <c r="H31" s="21">
        <v>2.7354903643799001E-3</v>
      </c>
      <c r="I31" s="21">
        <v>1.9250268521184399E-2</v>
      </c>
      <c r="J31" s="22"/>
      <c r="K31" s="21">
        <v>3.3315147722901999E-3</v>
      </c>
      <c r="L31" s="21">
        <v>4.641800984438E-4</v>
      </c>
      <c r="M31" s="21">
        <v>2.34946250598932E-2</v>
      </c>
      <c r="N31" s="24" t="s">
        <v>501</v>
      </c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0.44059757784796</v>
      </c>
      <c r="D33" s="18">
        <v>0.40367714369954999</v>
      </c>
      <c r="E33" s="18">
        <v>0.47818697148939399</v>
      </c>
      <c r="F33" s="19"/>
      <c r="G33" s="18">
        <v>0.44956041265827901</v>
      </c>
      <c r="H33" s="18">
        <v>0.40096145617302198</v>
      </c>
      <c r="I33" s="18">
        <v>0.49914167866758602</v>
      </c>
      <c r="J33" s="19"/>
      <c r="K33" s="18">
        <v>0.43153923513453502</v>
      </c>
      <c r="L33" s="18">
        <v>0.38287895093344398</v>
      </c>
      <c r="M33" s="18">
        <v>0.48155801640819301</v>
      </c>
      <c r="N33" s="19"/>
    </row>
    <row r="34" spans="1:14" x14ac:dyDescent="0.25">
      <c r="A34" s="17" t="s">
        <v>482</v>
      </c>
      <c r="B34" s="17" t="s">
        <v>537</v>
      </c>
      <c r="C34" s="18">
        <v>0.24693328425540301</v>
      </c>
      <c r="D34" s="18">
        <v>0.21661276178601399</v>
      </c>
      <c r="E34" s="18">
        <v>0.27998109684155698</v>
      </c>
      <c r="F34" s="19"/>
      <c r="G34" s="18">
        <v>0.22706716516129299</v>
      </c>
      <c r="H34" s="18">
        <v>0.18851855268409901</v>
      </c>
      <c r="I34" s="18">
        <v>0.27086714427818498</v>
      </c>
      <c r="J34" s="19"/>
      <c r="K34" s="18">
        <v>0.267011096571318</v>
      </c>
      <c r="L34" s="18">
        <v>0.22336019218066</v>
      </c>
      <c r="M34" s="18">
        <v>0.31572469888675098</v>
      </c>
      <c r="N34" s="19"/>
    </row>
    <row r="35" spans="1:14" x14ac:dyDescent="0.25">
      <c r="A35" s="17" t="s">
        <v>482</v>
      </c>
      <c r="B35" s="17" t="s">
        <v>538</v>
      </c>
      <c r="C35" s="18">
        <v>0.200426403709866</v>
      </c>
      <c r="D35" s="18">
        <v>0.17243704134854301</v>
      </c>
      <c r="E35" s="18">
        <v>0.231686989997544</v>
      </c>
      <c r="F35" s="19"/>
      <c r="G35" s="18">
        <v>0.18645505775840801</v>
      </c>
      <c r="H35" s="18">
        <v>0.14944551699342201</v>
      </c>
      <c r="I35" s="18">
        <v>0.23014984461395299</v>
      </c>
      <c r="J35" s="19"/>
      <c r="K35" s="18">
        <v>0.21454662822303</v>
      </c>
      <c r="L35" s="18">
        <v>0.177575943795555</v>
      </c>
      <c r="M35" s="18">
        <v>0.256810953899965</v>
      </c>
      <c r="N35" s="19"/>
    </row>
    <row r="36" spans="1:14" x14ac:dyDescent="0.25">
      <c r="A36" s="17" t="s">
        <v>482</v>
      </c>
      <c r="B36" s="17" t="s">
        <v>539</v>
      </c>
      <c r="C36" s="18">
        <v>6.7781349855045303E-2</v>
      </c>
      <c r="D36" s="18">
        <v>5.1111564349588599E-2</v>
      </c>
      <c r="E36" s="18">
        <v>8.9375814663535197E-2</v>
      </c>
      <c r="F36" s="19"/>
      <c r="G36" s="18">
        <v>8.6393420192828196E-2</v>
      </c>
      <c r="H36" s="18">
        <v>6.29299600144929E-2</v>
      </c>
      <c r="I36" s="18">
        <v>0.11750819986200001</v>
      </c>
      <c r="J36" s="19"/>
      <c r="K36" s="18">
        <v>4.8970949429961601E-2</v>
      </c>
      <c r="L36" s="18">
        <v>2.9347901229822199E-2</v>
      </c>
      <c r="M36" s="18">
        <v>8.0624828132693394E-2</v>
      </c>
      <c r="N36" s="19"/>
    </row>
    <row r="37" spans="1:14" x14ac:dyDescent="0.25">
      <c r="A37" s="17" t="s">
        <v>482</v>
      </c>
      <c r="B37" s="17" t="s">
        <v>540</v>
      </c>
      <c r="C37" s="18">
        <v>3.9155631811940803E-2</v>
      </c>
      <c r="D37" s="18">
        <v>2.6125572293541E-2</v>
      </c>
      <c r="E37" s="18">
        <v>5.8295391029602302E-2</v>
      </c>
      <c r="F37" s="19"/>
      <c r="G37" s="18">
        <v>4.18059406049354E-2</v>
      </c>
      <c r="H37" s="18">
        <v>2.6848311628025302E-2</v>
      </c>
      <c r="I37" s="18">
        <v>6.4544013793535901E-2</v>
      </c>
      <c r="J37" s="19"/>
      <c r="K37" s="18">
        <v>3.6477081347560399E-2</v>
      </c>
      <c r="L37" s="18">
        <v>2.0949465726701599E-2</v>
      </c>
      <c r="M37" s="18">
        <v>6.2775726809658802E-2</v>
      </c>
      <c r="N37" s="19"/>
    </row>
    <row r="38" spans="1:14" x14ac:dyDescent="0.25">
      <c r="A38" s="17" t="s">
        <v>482</v>
      </c>
      <c r="B38" s="17" t="s">
        <v>519</v>
      </c>
      <c r="C38" s="18">
        <v>5.1057525197848999E-3</v>
      </c>
      <c r="D38" s="18">
        <v>2.1895573173116999E-3</v>
      </c>
      <c r="E38" s="18">
        <v>1.18597624931472E-2</v>
      </c>
      <c r="F38" s="19"/>
      <c r="G38" s="18">
        <v>8.7180036242564991E-3</v>
      </c>
      <c r="H38" s="18">
        <v>3.3319613161662E-3</v>
      </c>
      <c r="I38" s="18">
        <v>2.2612929241207801E-2</v>
      </c>
      <c r="J38" s="19"/>
      <c r="K38" s="18">
        <v>1.4550092935933E-3</v>
      </c>
      <c r="L38" s="18">
        <v>3.1023642657229997E-4</v>
      </c>
      <c r="M38" s="18">
        <v>6.7952820807171002E-3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0.504919004106965</v>
      </c>
      <c r="D40" s="21">
        <v>0.46350293119326103</v>
      </c>
      <c r="E40" s="21">
        <v>0.54626768014988603</v>
      </c>
      <c r="F40" s="22"/>
      <c r="G40" s="21">
        <v>0.49921570039169699</v>
      </c>
      <c r="H40" s="21">
        <v>0.45242842912977699</v>
      </c>
      <c r="I40" s="21">
        <v>0.54601671068130797</v>
      </c>
      <c r="J40" s="22"/>
      <c r="K40" s="21">
        <v>0.51123284395294999</v>
      </c>
      <c r="L40" s="21">
        <v>0.46038963951461398</v>
      </c>
      <c r="M40" s="21">
        <v>0.56184469063817399</v>
      </c>
      <c r="N40" s="22"/>
    </row>
    <row r="41" spans="1:14" x14ac:dyDescent="0.25">
      <c r="A41" s="20" t="s">
        <v>483</v>
      </c>
      <c r="B41" s="20" t="s">
        <v>537</v>
      </c>
      <c r="C41" s="21">
        <v>0.19211964123581399</v>
      </c>
      <c r="D41" s="21">
        <v>0.170291398773813</v>
      </c>
      <c r="E41" s="21">
        <v>0.21601740132077599</v>
      </c>
      <c r="F41" s="22"/>
      <c r="G41" s="21">
        <v>0.182558283219247</v>
      </c>
      <c r="H41" s="21">
        <v>0.15510678438815101</v>
      </c>
      <c r="I41" s="21">
        <v>0.213639754080311</v>
      </c>
      <c r="J41" s="22"/>
      <c r="K41" s="21">
        <v>0.202704538383255</v>
      </c>
      <c r="L41" s="21">
        <v>0.172810351062647</v>
      </c>
      <c r="M41" s="21">
        <v>0.23629283979376101</v>
      </c>
      <c r="N41" s="22"/>
    </row>
    <row r="42" spans="1:14" x14ac:dyDescent="0.25">
      <c r="A42" s="20" t="s">
        <v>483</v>
      </c>
      <c r="B42" s="20" t="s">
        <v>538</v>
      </c>
      <c r="C42" s="21">
        <v>0.18338313859031199</v>
      </c>
      <c r="D42" s="21">
        <v>0.16071506139726899</v>
      </c>
      <c r="E42" s="21">
        <v>0.20845433938560101</v>
      </c>
      <c r="F42" s="22"/>
      <c r="G42" s="21">
        <v>0.17673966029246899</v>
      </c>
      <c r="H42" s="21">
        <v>0.151264461431007</v>
      </c>
      <c r="I42" s="21">
        <v>0.20546661882987999</v>
      </c>
      <c r="J42" s="22"/>
      <c r="K42" s="21">
        <v>0.19073779829054199</v>
      </c>
      <c r="L42" s="21">
        <v>0.161851927541241</v>
      </c>
      <c r="M42" s="21">
        <v>0.22340483777980799</v>
      </c>
      <c r="N42" s="22"/>
    </row>
    <row r="43" spans="1:14" x14ac:dyDescent="0.25">
      <c r="A43" s="20" t="s">
        <v>483</v>
      </c>
      <c r="B43" s="20" t="s">
        <v>539</v>
      </c>
      <c r="C43" s="21">
        <v>6.0877873071055001E-2</v>
      </c>
      <c r="D43" s="21">
        <v>4.7528828768694499E-2</v>
      </c>
      <c r="E43" s="21">
        <v>7.7670420991846595E-2</v>
      </c>
      <c r="F43" s="22"/>
      <c r="G43" s="21">
        <v>7.4659212884218798E-2</v>
      </c>
      <c r="H43" s="21">
        <v>5.4772963385481897E-2</v>
      </c>
      <c r="I43" s="21">
        <v>0.100994066305012</v>
      </c>
      <c r="J43" s="22"/>
      <c r="K43" s="21">
        <v>4.5621246949168602E-2</v>
      </c>
      <c r="L43" s="21">
        <v>3.3631878925736797E-2</v>
      </c>
      <c r="M43" s="21">
        <v>6.1612183870331801E-2</v>
      </c>
      <c r="N43" s="22"/>
    </row>
    <row r="44" spans="1:14" x14ac:dyDescent="0.25">
      <c r="A44" s="20" t="s">
        <v>483</v>
      </c>
      <c r="B44" s="20" t="s">
        <v>540</v>
      </c>
      <c r="C44" s="21">
        <v>4.5146564473227402E-2</v>
      </c>
      <c r="D44" s="21">
        <v>3.44564395092542E-2</v>
      </c>
      <c r="E44" s="21">
        <v>5.89508108112069E-2</v>
      </c>
      <c r="F44" s="22"/>
      <c r="G44" s="21">
        <v>4.9039521079461697E-2</v>
      </c>
      <c r="H44" s="21">
        <v>3.5806812939443301E-2</v>
      </c>
      <c r="I44" s="21">
        <v>6.6823567378032606E-2</v>
      </c>
      <c r="J44" s="22"/>
      <c r="K44" s="21">
        <v>4.0836868590588098E-2</v>
      </c>
      <c r="L44" s="21">
        <v>2.6909992716009998E-2</v>
      </c>
      <c r="M44" s="21">
        <v>6.1515751226059998E-2</v>
      </c>
      <c r="N44" s="22"/>
    </row>
    <row r="45" spans="1:14" x14ac:dyDescent="0.25">
      <c r="A45" s="20" t="s">
        <v>483</v>
      </c>
      <c r="B45" s="20" t="s">
        <v>519</v>
      </c>
      <c r="C45" s="21">
        <v>1.35057870180258E-2</v>
      </c>
      <c r="D45" s="21">
        <v>8.7228013798742992E-3</v>
      </c>
      <c r="E45" s="21">
        <v>2.08562535176159E-2</v>
      </c>
      <c r="F45" s="22"/>
      <c r="G45" s="21">
        <v>1.7696279809600601E-2</v>
      </c>
      <c r="H45" s="21">
        <v>1.05248187227929E-2</v>
      </c>
      <c r="I45" s="21">
        <v>2.9608052402737901E-2</v>
      </c>
      <c r="J45" s="22"/>
      <c r="K45" s="21">
        <v>8.8667038334976998E-3</v>
      </c>
      <c r="L45" s="21">
        <v>3.6446397116502E-3</v>
      </c>
      <c r="M45" s="21">
        <v>2.1410194778983201E-2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0.407953329660385</v>
      </c>
      <c r="D47" s="18">
        <v>0.38517743308123598</v>
      </c>
      <c r="E47" s="18">
        <v>0.43113159859313099</v>
      </c>
      <c r="F47" s="19"/>
      <c r="G47" s="18">
        <v>0.44069470423864099</v>
      </c>
      <c r="H47" s="18">
        <v>0.41262816658583701</v>
      </c>
      <c r="I47" s="18">
        <v>0.469145497243314</v>
      </c>
      <c r="J47" s="19"/>
      <c r="K47" s="18">
        <v>0.37250846650869401</v>
      </c>
      <c r="L47" s="18">
        <v>0.34312913936350597</v>
      </c>
      <c r="M47" s="18">
        <v>0.402860535196926</v>
      </c>
      <c r="N47" s="19"/>
    </row>
    <row r="48" spans="1:14" x14ac:dyDescent="0.25">
      <c r="A48" s="17" t="s">
        <v>484</v>
      </c>
      <c r="B48" s="17" t="s">
        <v>537</v>
      </c>
      <c r="C48" s="18">
        <v>0.223532294257062</v>
      </c>
      <c r="D48" s="18">
        <v>0.20777889891090801</v>
      </c>
      <c r="E48" s="18">
        <v>0.24011806767640501</v>
      </c>
      <c r="F48" s="19"/>
      <c r="G48" s="18">
        <v>0.20589838585324499</v>
      </c>
      <c r="H48" s="18">
        <v>0.18511100368344299</v>
      </c>
      <c r="I48" s="18">
        <v>0.22836594101830901</v>
      </c>
      <c r="J48" s="19"/>
      <c r="K48" s="18">
        <v>0.24262225239882301</v>
      </c>
      <c r="L48" s="18">
        <v>0.22011100144429699</v>
      </c>
      <c r="M48" s="18">
        <v>0.26664861812873197</v>
      </c>
      <c r="N48" s="19"/>
    </row>
    <row r="49" spans="1:14" x14ac:dyDescent="0.25">
      <c r="A49" s="17" t="s">
        <v>484</v>
      </c>
      <c r="B49" s="17" t="s">
        <v>538</v>
      </c>
      <c r="C49" s="18">
        <v>0.23368815232833601</v>
      </c>
      <c r="D49" s="18">
        <v>0.21649662098120401</v>
      </c>
      <c r="E49" s="18">
        <v>0.25180609013935201</v>
      </c>
      <c r="F49" s="19"/>
      <c r="G49" s="18">
        <v>0.21913347193711299</v>
      </c>
      <c r="H49" s="18">
        <v>0.19893852507387699</v>
      </c>
      <c r="I49" s="18">
        <v>0.24076232470690301</v>
      </c>
      <c r="J49" s="19"/>
      <c r="K49" s="18">
        <v>0.24944462747113599</v>
      </c>
      <c r="L49" s="18">
        <v>0.22491404663481299</v>
      </c>
      <c r="M49" s="18">
        <v>0.27569900643186801</v>
      </c>
      <c r="N49" s="19"/>
    </row>
    <row r="50" spans="1:14" x14ac:dyDescent="0.25">
      <c r="A50" s="17" t="s">
        <v>484</v>
      </c>
      <c r="B50" s="17" t="s">
        <v>539</v>
      </c>
      <c r="C50" s="18">
        <v>7.8160378479671097E-2</v>
      </c>
      <c r="D50" s="18">
        <v>6.7326378036806106E-2</v>
      </c>
      <c r="E50" s="18">
        <v>9.0568467177176301E-2</v>
      </c>
      <c r="F50" s="19"/>
      <c r="G50" s="18">
        <v>7.6202027053848098E-2</v>
      </c>
      <c r="H50" s="18">
        <v>6.3686847655649304E-2</v>
      </c>
      <c r="I50" s="18">
        <v>9.0937717333773593E-2</v>
      </c>
      <c r="J50" s="19"/>
      <c r="K50" s="18">
        <v>8.0280432972963306E-2</v>
      </c>
      <c r="L50" s="18">
        <v>6.5539665397590902E-2</v>
      </c>
      <c r="M50" s="18">
        <v>9.7988942924041797E-2</v>
      </c>
      <c r="N50" s="19"/>
    </row>
    <row r="51" spans="1:14" x14ac:dyDescent="0.25">
      <c r="A51" s="17" t="s">
        <v>484</v>
      </c>
      <c r="B51" s="17" t="s">
        <v>540</v>
      </c>
      <c r="C51" s="18">
        <v>4.7050688874349898E-2</v>
      </c>
      <c r="D51" s="18">
        <v>3.8624182609647603E-2</v>
      </c>
      <c r="E51" s="18">
        <v>5.7206185281371003E-2</v>
      </c>
      <c r="F51" s="19"/>
      <c r="G51" s="18">
        <v>4.7430723390884902E-2</v>
      </c>
      <c r="H51" s="18">
        <v>3.6822422596776101E-2</v>
      </c>
      <c r="I51" s="18">
        <v>6.0901963542826502E-2</v>
      </c>
      <c r="J51" s="19"/>
      <c r="K51" s="18">
        <v>4.66392745215614E-2</v>
      </c>
      <c r="L51" s="18">
        <v>3.6098654690421797E-2</v>
      </c>
      <c r="M51" s="18">
        <v>6.0065905886002899E-2</v>
      </c>
      <c r="N51" s="19"/>
    </row>
    <row r="52" spans="1:14" x14ac:dyDescent="0.25">
      <c r="A52" s="17" t="s">
        <v>484</v>
      </c>
      <c r="B52" s="17" t="s">
        <v>519</v>
      </c>
      <c r="C52" s="18">
        <v>9.6151564001988998E-3</v>
      </c>
      <c r="D52" s="18">
        <v>6.6624277807283997E-3</v>
      </c>
      <c r="E52" s="18">
        <v>1.38582511688706E-2</v>
      </c>
      <c r="F52" s="19"/>
      <c r="G52" s="18">
        <v>1.06406875262665E-2</v>
      </c>
      <c r="H52" s="18">
        <v>6.7024452164588999E-3</v>
      </c>
      <c r="I52" s="18">
        <v>1.6853710353047301E-2</v>
      </c>
      <c r="J52" s="19"/>
      <c r="K52" s="18">
        <v>8.5049461268220002E-3</v>
      </c>
      <c r="L52" s="18">
        <v>4.7005784511865E-3</v>
      </c>
      <c r="M52" s="18">
        <v>1.53408838668475E-2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0.25727457103949097</v>
      </c>
      <c r="D54" s="21">
        <v>0.24760067022859</v>
      </c>
      <c r="E54" s="21">
        <v>0.267192213758083</v>
      </c>
      <c r="F54" s="22"/>
      <c r="G54" s="21">
        <v>0.26899722723955499</v>
      </c>
      <c r="H54" s="21">
        <v>0.25683422324149302</v>
      </c>
      <c r="I54" s="21">
        <v>0.28151804234041999</v>
      </c>
      <c r="J54" s="22"/>
      <c r="K54" s="21">
        <v>0.24513559649277</v>
      </c>
      <c r="L54" s="21">
        <v>0.23209952878159901</v>
      </c>
      <c r="M54" s="21">
        <v>0.25865722018083098</v>
      </c>
      <c r="N54" s="22"/>
    </row>
    <row r="55" spans="1:14" x14ac:dyDescent="0.25">
      <c r="A55" s="20" t="s">
        <v>485</v>
      </c>
      <c r="B55" s="20" t="s">
        <v>537</v>
      </c>
      <c r="C55" s="21">
        <v>0.22763063076239901</v>
      </c>
      <c r="D55" s="21">
        <v>0.21956762198332799</v>
      </c>
      <c r="E55" s="21">
        <v>0.235900231879865</v>
      </c>
      <c r="F55" s="22"/>
      <c r="G55" s="21">
        <v>0.220776480436226</v>
      </c>
      <c r="H55" s="21">
        <v>0.210066614613205</v>
      </c>
      <c r="I55" s="21">
        <v>0.23187209316811799</v>
      </c>
      <c r="J55" s="22"/>
      <c r="K55" s="21">
        <v>0.23472819934487901</v>
      </c>
      <c r="L55" s="21">
        <v>0.22333804183866399</v>
      </c>
      <c r="M55" s="21">
        <v>0.24651487320095999</v>
      </c>
      <c r="N55" s="22"/>
    </row>
    <row r="56" spans="1:14" x14ac:dyDescent="0.25">
      <c r="A56" s="20" t="s">
        <v>485</v>
      </c>
      <c r="B56" s="20" t="s">
        <v>538</v>
      </c>
      <c r="C56" s="21">
        <v>0.26743874781931098</v>
      </c>
      <c r="D56" s="21">
        <v>0.258586010660938</v>
      </c>
      <c r="E56" s="21">
        <v>0.27648153993234598</v>
      </c>
      <c r="F56" s="22"/>
      <c r="G56" s="21">
        <v>0.25623832307668898</v>
      </c>
      <c r="H56" s="21">
        <v>0.24441852316731899</v>
      </c>
      <c r="I56" s="21">
        <v>0.26842665213072803</v>
      </c>
      <c r="J56" s="22"/>
      <c r="K56" s="21">
        <v>0.27903694438353199</v>
      </c>
      <c r="L56" s="21">
        <v>0.26594854083384001</v>
      </c>
      <c r="M56" s="21">
        <v>0.29251279998964602</v>
      </c>
      <c r="N56" s="22"/>
    </row>
    <row r="57" spans="1:14" x14ac:dyDescent="0.25">
      <c r="A57" s="20" t="s">
        <v>485</v>
      </c>
      <c r="B57" s="20" t="s">
        <v>539</v>
      </c>
      <c r="C57" s="21">
        <v>0.129714794802023</v>
      </c>
      <c r="D57" s="21">
        <v>0.122967035549342</v>
      </c>
      <c r="E57" s="21">
        <v>0.13677508827402601</v>
      </c>
      <c r="F57" s="22"/>
      <c r="G57" s="21">
        <v>0.12894875848358001</v>
      </c>
      <c r="H57" s="21">
        <v>0.12009730093753999</v>
      </c>
      <c r="I57" s="21">
        <v>0.13835001471324401</v>
      </c>
      <c r="J57" s="22"/>
      <c r="K57" s="21">
        <v>0.13050803612998901</v>
      </c>
      <c r="L57" s="21">
        <v>0.12071997571889</v>
      </c>
      <c r="M57" s="21">
        <v>0.140962489069481</v>
      </c>
      <c r="N57" s="22"/>
    </row>
    <row r="58" spans="1:14" x14ac:dyDescent="0.25">
      <c r="A58" s="20" t="s">
        <v>485</v>
      </c>
      <c r="B58" s="20" t="s">
        <v>540</v>
      </c>
      <c r="C58" s="21">
        <v>0.107306046938352</v>
      </c>
      <c r="D58" s="21">
        <v>0.100730864752022</v>
      </c>
      <c r="E58" s="21">
        <v>0.11425589170099</v>
      </c>
      <c r="F58" s="22"/>
      <c r="G58" s="21">
        <v>0.112605598185068</v>
      </c>
      <c r="H58" s="21">
        <v>0.104066830163002</v>
      </c>
      <c r="I58" s="21">
        <v>0.121749771678984</v>
      </c>
      <c r="J58" s="22"/>
      <c r="K58" s="21">
        <v>0.10181828745833101</v>
      </c>
      <c r="L58" s="21">
        <v>9.2946193865120694E-2</v>
      </c>
      <c r="M58" s="21">
        <v>0.111433218144428</v>
      </c>
      <c r="N58" s="22"/>
    </row>
    <row r="59" spans="1:14" x14ac:dyDescent="0.25">
      <c r="A59" s="20" t="s">
        <v>485</v>
      </c>
      <c r="B59" s="20" t="s">
        <v>519</v>
      </c>
      <c r="C59" s="21">
        <v>1.03555377532835E-2</v>
      </c>
      <c r="D59" s="21">
        <v>8.5329131530558003E-3</v>
      </c>
      <c r="E59" s="21">
        <v>1.2562540929517699E-2</v>
      </c>
      <c r="F59" s="22"/>
      <c r="G59" s="21">
        <v>1.23859092592452E-2</v>
      </c>
      <c r="H59" s="21">
        <v>9.9418427982470008E-3</v>
      </c>
      <c r="I59" s="21">
        <v>1.54214572473509E-2</v>
      </c>
      <c r="J59" s="22"/>
      <c r="K59" s="21">
        <v>8.2530596450270007E-3</v>
      </c>
      <c r="L59" s="21">
        <v>5.8601477919849997E-3</v>
      </c>
      <c r="M59" s="21">
        <v>1.16116717941805E-2</v>
      </c>
      <c r="N59" s="22"/>
    </row>
    <row r="60" spans="1:14" x14ac:dyDescent="0.25">
      <c r="A60" s="20" t="s">
        <v>485</v>
      </c>
      <c r="B60" s="20" t="s">
        <v>520</v>
      </c>
      <c r="C60" s="21">
        <v>2.7967088514349998E-4</v>
      </c>
      <c r="D60" s="21">
        <v>9.3652247845402896E-5</v>
      </c>
      <c r="E60" s="21">
        <v>8.3486423805470002E-4</v>
      </c>
      <c r="F60" s="22"/>
      <c r="G60" s="21">
        <v>4.7703319636672498E-5</v>
      </c>
      <c r="H60" s="21">
        <v>6.7078193165591499E-6</v>
      </c>
      <c r="I60" s="21">
        <v>3.3916189258589998E-4</v>
      </c>
      <c r="J60" s="22"/>
      <c r="K60" s="21">
        <v>5.1987654547299995E-4</v>
      </c>
      <c r="L60" s="21">
        <v>1.5923342720860001E-4</v>
      </c>
      <c r="M60" s="21">
        <v>1.6959441982078E-3</v>
      </c>
      <c r="N60" s="22"/>
    </row>
    <row r="61" spans="1:14" x14ac:dyDescent="0.25">
      <c r="A61" s="17" t="s">
        <v>486</v>
      </c>
      <c r="B61" s="17" t="s">
        <v>536</v>
      </c>
      <c r="C61" s="18">
        <v>0.46174253136351401</v>
      </c>
      <c r="D61" s="18">
        <v>0.437153224760852</v>
      </c>
      <c r="E61" s="18">
        <v>0.48651940176224501</v>
      </c>
      <c r="F61" s="19"/>
      <c r="G61" s="18">
        <v>0.467657974517807</v>
      </c>
      <c r="H61" s="18">
        <v>0.43874663512155698</v>
      </c>
      <c r="I61" s="18">
        <v>0.496788135017178</v>
      </c>
      <c r="J61" s="19"/>
      <c r="K61" s="18">
        <v>0.45553401596526899</v>
      </c>
      <c r="L61" s="18">
        <v>0.420334067772555</v>
      </c>
      <c r="M61" s="18">
        <v>0.49118391667730299</v>
      </c>
      <c r="N61" s="19"/>
    </row>
    <row r="62" spans="1:14" x14ac:dyDescent="0.25">
      <c r="A62" s="17" t="s">
        <v>486</v>
      </c>
      <c r="B62" s="17" t="s">
        <v>537</v>
      </c>
      <c r="C62" s="18">
        <v>0.21628709456558901</v>
      </c>
      <c r="D62" s="18">
        <v>0.19977995694418599</v>
      </c>
      <c r="E62" s="18">
        <v>0.23375973088250199</v>
      </c>
      <c r="F62" s="19"/>
      <c r="G62" s="18">
        <v>0.20773228817713901</v>
      </c>
      <c r="H62" s="18">
        <v>0.185275311247523</v>
      </c>
      <c r="I62" s="18">
        <v>0.23213568457862099</v>
      </c>
      <c r="J62" s="19"/>
      <c r="K62" s="18">
        <v>0.225265736707254</v>
      </c>
      <c r="L62" s="18">
        <v>0.19903784423197399</v>
      </c>
      <c r="M62" s="18">
        <v>0.25385439012974098</v>
      </c>
      <c r="N62" s="19"/>
    </row>
    <row r="63" spans="1:14" x14ac:dyDescent="0.25">
      <c r="A63" s="17" t="s">
        <v>486</v>
      </c>
      <c r="B63" s="17" t="s">
        <v>538</v>
      </c>
      <c r="C63" s="18">
        <v>0.21413210370333</v>
      </c>
      <c r="D63" s="18">
        <v>0.19573376565040301</v>
      </c>
      <c r="E63" s="18">
        <v>0.23375718630794601</v>
      </c>
      <c r="F63" s="19"/>
      <c r="G63" s="18">
        <v>0.22126927798875001</v>
      </c>
      <c r="H63" s="18">
        <v>0.196995481887518</v>
      </c>
      <c r="I63" s="18">
        <v>0.247611792274196</v>
      </c>
      <c r="J63" s="19"/>
      <c r="K63" s="18">
        <v>0.20664132823727699</v>
      </c>
      <c r="L63" s="18">
        <v>0.18088505513039799</v>
      </c>
      <c r="M63" s="18">
        <v>0.23501281572629701</v>
      </c>
      <c r="N63" s="19"/>
    </row>
    <row r="64" spans="1:14" x14ac:dyDescent="0.25">
      <c r="A64" s="17" t="s">
        <v>486</v>
      </c>
      <c r="B64" s="17" t="s">
        <v>539</v>
      </c>
      <c r="C64" s="18">
        <v>6.2158866856059002E-2</v>
      </c>
      <c r="D64" s="18">
        <v>5.0832544686142199E-2</v>
      </c>
      <c r="E64" s="18">
        <v>7.5807318851282599E-2</v>
      </c>
      <c r="F64" s="19"/>
      <c r="G64" s="18">
        <v>5.5932338777930198E-2</v>
      </c>
      <c r="H64" s="18">
        <v>4.22158259665599E-2</v>
      </c>
      <c r="I64" s="18">
        <v>7.3762313535717605E-2</v>
      </c>
      <c r="J64" s="19"/>
      <c r="K64" s="18">
        <v>6.8693879439629901E-2</v>
      </c>
      <c r="L64" s="18">
        <v>5.1533361329930097E-2</v>
      </c>
      <c r="M64" s="18">
        <v>9.1020430187868803E-2</v>
      </c>
      <c r="N64" s="19"/>
    </row>
    <row r="65" spans="1:14" x14ac:dyDescent="0.25">
      <c r="A65" s="17" t="s">
        <v>486</v>
      </c>
      <c r="B65" s="17" t="s">
        <v>540</v>
      </c>
      <c r="C65" s="18">
        <v>3.6885085882436199E-2</v>
      </c>
      <c r="D65" s="18">
        <v>2.9134747406975199E-2</v>
      </c>
      <c r="E65" s="18">
        <v>4.6598190692872403E-2</v>
      </c>
      <c r="F65" s="19"/>
      <c r="G65" s="18">
        <v>3.69826468266648E-2</v>
      </c>
      <c r="H65" s="18">
        <v>2.6979775762836E-2</v>
      </c>
      <c r="I65" s="18">
        <v>5.05016425281513E-2</v>
      </c>
      <c r="J65" s="19"/>
      <c r="K65" s="18">
        <v>3.6782691419551303E-2</v>
      </c>
      <c r="L65" s="18">
        <v>2.6483705009836801E-2</v>
      </c>
      <c r="M65" s="18">
        <v>5.08774378227876E-2</v>
      </c>
      <c r="N65" s="19"/>
    </row>
    <row r="66" spans="1:14" x14ac:dyDescent="0.25">
      <c r="A66" s="17" t="s">
        <v>486</v>
      </c>
      <c r="B66" s="17" t="s">
        <v>519</v>
      </c>
      <c r="C66" s="18">
        <v>8.3526784460456992E-3</v>
      </c>
      <c r="D66" s="18">
        <v>5.8736746947521002E-3</v>
      </c>
      <c r="E66" s="18">
        <v>1.18654660448883E-2</v>
      </c>
      <c r="F66" s="19"/>
      <c r="G66" s="18">
        <v>9.8072481967471006E-3</v>
      </c>
      <c r="H66" s="18">
        <v>6.3818724299187996E-3</v>
      </c>
      <c r="I66" s="18">
        <v>1.50433087522291E-2</v>
      </c>
      <c r="J66" s="19"/>
      <c r="K66" s="18">
        <v>6.8260440993857001E-3</v>
      </c>
      <c r="L66" s="18">
        <v>4.0767673980843001E-3</v>
      </c>
      <c r="M66" s="18">
        <v>1.1408130981983299E-2</v>
      </c>
      <c r="N66" s="19"/>
    </row>
    <row r="67" spans="1:14" x14ac:dyDescent="0.25">
      <c r="A67" s="17" t="s">
        <v>486</v>
      </c>
      <c r="B67" s="17" t="s">
        <v>520</v>
      </c>
      <c r="C67" s="18">
        <v>4.4163918302149999E-4</v>
      </c>
      <c r="D67" s="18">
        <v>9.7216470749256402E-5</v>
      </c>
      <c r="E67" s="18">
        <v>2.0038521496246E-3</v>
      </c>
      <c r="F67" s="19"/>
      <c r="G67" s="18">
        <v>6.182255149639E-4</v>
      </c>
      <c r="H67" s="18">
        <v>8.6279439490222405E-5</v>
      </c>
      <c r="I67" s="18">
        <v>4.4153426029725999E-3</v>
      </c>
      <c r="J67" s="19"/>
      <c r="K67" s="18">
        <v>2.563041316332E-4</v>
      </c>
      <c r="L67" s="18">
        <v>3.5943366257305603E-5</v>
      </c>
      <c r="M67" s="18">
        <v>1.8251817450665999E-3</v>
      </c>
      <c r="N67" s="19"/>
    </row>
    <row r="68" spans="1:14" x14ac:dyDescent="0.25">
      <c r="A68" s="20" t="s">
        <v>487</v>
      </c>
      <c r="B68" s="20" t="s">
        <v>536</v>
      </c>
      <c r="C68" s="21">
        <v>0.43047999397033698</v>
      </c>
      <c r="D68" s="21">
        <v>0.40548085983816201</v>
      </c>
      <c r="E68" s="21">
        <v>0.45583865310006599</v>
      </c>
      <c r="F68" s="22"/>
      <c r="G68" s="21">
        <v>0.43254438257941402</v>
      </c>
      <c r="H68" s="21">
        <v>0.40412888459205398</v>
      </c>
      <c r="I68" s="21">
        <v>0.46141073118043802</v>
      </c>
      <c r="J68" s="22"/>
      <c r="K68" s="21">
        <v>0.428186281182173</v>
      </c>
      <c r="L68" s="21">
        <v>0.39279524337292498</v>
      </c>
      <c r="M68" s="21">
        <v>0.46432764134368398</v>
      </c>
      <c r="N68" s="22"/>
    </row>
    <row r="69" spans="1:14" x14ac:dyDescent="0.25">
      <c r="A69" s="20" t="s">
        <v>487</v>
      </c>
      <c r="B69" s="20" t="s">
        <v>537</v>
      </c>
      <c r="C69" s="21">
        <v>0.23874151644328701</v>
      </c>
      <c r="D69" s="21">
        <v>0.21964696926205701</v>
      </c>
      <c r="E69" s="21">
        <v>0.25894518723597698</v>
      </c>
      <c r="F69" s="22"/>
      <c r="G69" s="21">
        <v>0.22765928201740601</v>
      </c>
      <c r="H69" s="21">
        <v>0.20384537862233901</v>
      </c>
      <c r="I69" s="21">
        <v>0.25336985001494799</v>
      </c>
      <c r="J69" s="22"/>
      <c r="K69" s="21">
        <v>0.25105482931096101</v>
      </c>
      <c r="L69" s="21">
        <v>0.224848386471973</v>
      </c>
      <c r="M69" s="21">
        <v>0.27921545632818801</v>
      </c>
      <c r="N69" s="22"/>
    </row>
    <row r="70" spans="1:14" x14ac:dyDescent="0.25">
      <c r="A70" s="20" t="s">
        <v>487</v>
      </c>
      <c r="B70" s="20" t="s">
        <v>538</v>
      </c>
      <c r="C70" s="21">
        <v>0.20556661642068599</v>
      </c>
      <c r="D70" s="21">
        <v>0.189041900510901</v>
      </c>
      <c r="E70" s="21">
        <v>0.22313835403281801</v>
      </c>
      <c r="F70" s="22"/>
      <c r="G70" s="21">
        <v>0.20516419096739799</v>
      </c>
      <c r="H70" s="21">
        <v>0.182772253813036</v>
      </c>
      <c r="I70" s="21">
        <v>0.22952893591194101</v>
      </c>
      <c r="J70" s="22"/>
      <c r="K70" s="21">
        <v>0.206013745611588</v>
      </c>
      <c r="L70" s="21">
        <v>0.183497200267834</v>
      </c>
      <c r="M70" s="21">
        <v>0.23051321597667501</v>
      </c>
      <c r="N70" s="22"/>
    </row>
    <row r="71" spans="1:14" x14ac:dyDescent="0.25">
      <c r="A71" s="20" t="s">
        <v>487</v>
      </c>
      <c r="B71" s="20" t="s">
        <v>539</v>
      </c>
      <c r="C71" s="21">
        <v>6.7895557775360604E-2</v>
      </c>
      <c r="D71" s="21">
        <v>5.6675126445037298E-2</v>
      </c>
      <c r="E71" s="21">
        <v>8.1146300006366995E-2</v>
      </c>
      <c r="F71" s="22"/>
      <c r="G71" s="21">
        <v>6.3626675709736596E-2</v>
      </c>
      <c r="H71" s="21">
        <v>5.0954391815115498E-2</v>
      </c>
      <c r="I71" s="21">
        <v>7.9187573266005895E-2</v>
      </c>
      <c r="J71" s="22"/>
      <c r="K71" s="21">
        <v>7.2638651852713204E-2</v>
      </c>
      <c r="L71" s="21">
        <v>5.7215418352229597E-2</v>
      </c>
      <c r="M71" s="21">
        <v>9.1814548521689104E-2</v>
      </c>
      <c r="N71" s="22"/>
    </row>
    <row r="72" spans="1:14" x14ac:dyDescent="0.25">
      <c r="A72" s="20" t="s">
        <v>487</v>
      </c>
      <c r="B72" s="20" t="s">
        <v>540</v>
      </c>
      <c r="C72" s="21">
        <v>4.6279524886324003E-2</v>
      </c>
      <c r="D72" s="21">
        <v>3.7441093401798298E-2</v>
      </c>
      <c r="E72" s="21">
        <v>5.70806503269016E-2</v>
      </c>
      <c r="F72" s="22"/>
      <c r="G72" s="21">
        <v>5.5443404564852201E-2</v>
      </c>
      <c r="H72" s="21">
        <v>4.25188065101227E-2</v>
      </c>
      <c r="I72" s="21">
        <v>7.20013044320338E-2</v>
      </c>
      <c r="J72" s="22"/>
      <c r="K72" s="21">
        <v>3.60976686624623E-2</v>
      </c>
      <c r="L72" s="21">
        <v>2.6192852686500599E-2</v>
      </c>
      <c r="M72" s="21">
        <v>4.9557376674332999E-2</v>
      </c>
      <c r="N72" s="22"/>
    </row>
    <row r="73" spans="1:14" x14ac:dyDescent="0.25">
      <c r="A73" s="20" t="s">
        <v>487</v>
      </c>
      <c r="B73" s="20" t="s">
        <v>519</v>
      </c>
      <c r="C73" s="21">
        <v>1.1036790504008799E-2</v>
      </c>
      <c r="D73" s="21">
        <v>7.6504323728406E-3</v>
      </c>
      <c r="E73" s="21">
        <v>1.5898059541312601E-2</v>
      </c>
      <c r="F73" s="22"/>
      <c r="G73" s="21">
        <v>1.55620641611938E-2</v>
      </c>
      <c r="H73" s="21">
        <v>1.04931490559175E-2</v>
      </c>
      <c r="I73" s="21">
        <v>2.3022643175479099E-2</v>
      </c>
      <c r="J73" s="22"/>
      <c r="K73" s="21">
        <v>6.0088233801011996E-3</v>
      </c>
      <c r="L73" s="21">
        <v>2.9441001341583002E-3</v>
      </c>
      <c r="M73" s="21">
        <v>1.22247195078751E-2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0.52623691784340298</v>
      </c>
      <c r="D75" s="18">
        <v>0.49345526426928599</v>
      </c>
      <c r="E75" s="18">
        <v>0.55879393726871096</v>
      </c>
      <c r="F75" s="19"/>
      <c r="G75" s="18">
        <v>0.55185538751025098</v>
      </c>
      <c r="H75" s="18">
        <v>0.51060392219742401</v>
      </c>
      <c r="I75" s="18">
        <v>0.592405380442518</v>
      </c>
      <c r="J75" s="19"/>
      <c r="K75" s="18">
        <v>0.496008598788858</v>
      </c>
      <c r="L75" s="18">
        <v>0.45046603489032899</v>
      </c>
      <c r="M75" s="18">
        <v>0.54161749269764503</v>
      </c>
      <c r="N75" s="19"/>
    </row>
    <row r="76" spans="1:14" x14ac:dyDescent="0.25">
      <c r="A76" s="17" t="s">
        <v>488</v>
      </c>
      <c r="B76" s="17" t="s">
        <v>537</v>
      </c>
      <c r="C76" s="18">
        <v>0.23745545589309899</v>
      </c>
      <c r="D76" s="18">
        <v>0.21219184805927299</v>
      </c>
      <c r="E76" s="18">
        <v>0.26471625458562398</v>
      </c>
      <c r="F76" s="19"/>
      <c r="G76" s="18">
        <v>0.21015622223343</v>
      </c>
      <c r="H76" s="18">
        <v>0.17910494873284999</v>
      </c>
      <c r="I76" s="18">
        <v>0.244984250908764</v>
      </c>
      <c r="J76" s="19"/>
      <c r="K76" s="18">
        <v>0.26966697967810099</v>
      </c>
      <c r="L76" s="18">
        <v>0.22888063278085799</v>
      </c>
      <c r="M76" s="18">
        <v>0.31475473754449801</v>
      </c>
      <c r="N76" s="19"/>
    </row>
    <row r="77" spans="1:14" x14ac:dyDescent="0.25">
      <c r="A77" s="17" t="s">
        <v>488</v>
      </c>
      <c r="B77" s="17" t="s">
        <v>538</v>
      </c>
      <c r="C77" s="18">
        <v>0.16305812996359001</v>
      </c>
      <c r="D77" s="18">
        <v>0.14047072606821701</v>
      </c>
      <c r="E77" s="18">
        <v>0.18848110034298801</v>
      </c>
      <c r="F77" s="19"/>
      <c r="G77" s="18">
        <v>0.17261754731794701</v>
      </c>
      <c r="H77" s="18">
        <v>0.14202666361939301</v>
      </c>
      <c r="I77" s="18">
        <v>0.20819846246999099</v>
      </c>
      <c r="J77" s="19"/>
      <c r="K77" s="18">
        <v>0.151778567931943</v>
      </c>
      <c r="L77" s="18">
        <v>0.119776016333855</v>
      </c>
      <c r="M77" s="18">
        <v>0.19048140317308099</v>
      </c>
      <c r="N77" s="19"/>
    </row>
    <row r="78" spans="1:14" x14ac:dyDescent="0.25">
      <c r="A78" s="17" t="s">
        <v>488</v>
      </c>
      <c r="B78" s="17" t="s">
        <v>539</v>
      </c>
      <c r="C78" s="18">
        <v>4.7266395328672703E-2</v>
      </c>
      <c r="D78" s="18">
        <v>3.5698638729595202E-2</v>
      </c>
      <c r="E78" s="18">
        <v>6.2340230709644999E-2</v>
      </c>
      <c r="F78" s="19"/>
      <c r="G78" s="18">
        <v>4.0808024525953501E-2</v>
      </c>
      <c r="H78" s="18">
        <v>2.7283010496428901E-2</v>
      </c>
      <c r="I78" s="18">
        <v>6.0619955177749402E-2</v>
      </c>
      <c r="J78" s="19"/>
      <c r="K78" s="18">
        <v>5.48869009925919E-2</v>
      </c>
      <c r="L78" s="18">
        <v>3.7271801777411503E-2</v>
      </c>
      <c r="M78" s="18">
        <v>8.0134153765116706E-2</v>
      </c>
      <c r="N78" s="19"/>
    </row>
    <row r="79" spans="1:14" x14ac:dyDescent="0.25">
      <c r="A79" s="17" t="s">
        <v>488</v>
      </c>
      <c r="B79" s="17" t="s">
        <v>540</v>
      </c>
      <c r="C79" s="18">
        <v>2.3624640999596401E-2</v>
      </c>
      <c r="D79" s="18">
        <v>1.4173978477372199E-2</v>
      </c>
      <c r="E79" s="18">
        <v>3.9126546613997497E-2</v>
      </c>
      <c r="F79" s="19"/>
      <c r="G79" s="18">
        <v>2.05424726398271E-2</v>
      </c>
      <c r="H79" s="18">
        <v>1.12240792839285E-2</v>
      </c>
      <c r="I79" s="18">
        <v>3.7305251862371797E-2</v>
      </c>
      <c r="J79" s="19"/>
      <c r="K79" s="18">
        <v>2.7261422187954999E-2</v>
      </c>
      <c r="L79" s="18">
        <v>1.59417285995078E-2</v>
      </c>
      <c r="M79" s="18">
        <v>4.6241159836194298E-2</v>
      </c>
      <c r="N79" s="19"/>
    </row>
    <row r="80" spans="1:14" x14ac:dyDescent="0.25">
      <c r="A80" s="17" t="s">
        <v>488</v>
      </c>
      <c r="B80" s="17" t="s">
        <v>519</v>
      </c>
      <c r="C80" s="18">
        <v>2.3584599716384002E-3</v>
      </c>
      <c r="D80" s="18">
        <v>1.0051868722347999E-3</v>
      </c>
      <c r="E80" s="18">
        <v>5.5235577145932996E-3</v>
      </c>
      <c r="F80" s="19"/>
      <c r="G80" s="18">
        <v>4.0203457725891999E-3</v>
      </c>
      <c r="H80" s="18">
        <v>1.6163629389117E-3</v>
      </c>
      <c r="I80" s="18">
        <v>9.9640390196871001E-3</v>
      </c>
      <c r="J80" s="19"/>
      <c r="K80" s="18">
        <v>3.9753042055089998E-4</v>
      </c>
      <c r="L80" s="18">
        <v>5.5582114367141101E-5</v>
      </c>
      <c r="M80" s="18">
        <v>2.8372196052094002E-3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0.42227977411920697</v>
      </c>
      <c r="D82" s="21">
        <v>0.400844853698687</v>
      </c>
      <c r="E82" s="21">
        <v>0.44401149335139001</v>
      </c>
      <c r="F82" s="22"/>
      <c r="G82" s="21">
        <v>0.458535996194958</v>
      </c>
      <c r="H82" s="21">
        <v>0.43324392534441503</v>
      </c>
      <c r="I82" s="21">
        <v>0.48404354924246901</v>
      </c>
      <c r="J82" s="22"/>
      <c r="K82" s="21">
        <v>0.38243091618934699</v>
      </c>
      <c r="L82" s="21">
        <v>0.355143138630517</v>
      </c>
      <c r="M82" s="21">
        <v>0.41048074281647301</v>
      </c>
      <c r="N82" s="22"/>
    </row>
    <row r="83" spans="1:14" x14ac:dyDescent="0.25">
      <c r="A83" s="20" t="s">
        <v>489</v>
      </c>
      <c r="B83" s="20" t="s">
        <v>537</v>
      </c>
      <c r="C83" s="21">
        <v>0.22693524073284199</v>
      </c>
      <c r="D83" s="21">
        <v>0.21228981224299501</v>
      </c>
      <c r="E83" s="21">
        <v>0.24228026553164</v>
      </c>
      <c r="F83" s="22"/>
      <c r="G83" s="21">
        <v>0.210917419868553</v>
      </c>
      <c r="H83" s="21">
        <v>0.192392160769322</v>
      </c>
      <c r="I83" s="21">
        <v>0.23071686964833199</v>
      </c>
      <c r="J83" s="22"/>
      <c r="K83" s="21">
        <v>0.24454027047459301</v>
      </c>
      <c r="L83" s="21">
        <v>0.22215494921711201</v>
      </c>
      <c r="M83" s="21">
        <v>0.26840290449058202</v>
      </c>
      <c r="N83" s="22"/>
    </row>
    <row r="84" spans="1:14" x14ac:dyDescent="0.25">
      <c r="A84" s="20" t="s">
        <v>489</v>
      </c>
      <c r="B84" s="20" t="s">
        <v>538</v>
      </c>
      <c r="C84" s="21">
        <v>0.223491891387193</v>
      </c>
      <c r="D84" s="21">
        <v>0.20894651759512201</v>
      </c>
      <c r="E84" s="21">
        <v>0.23874421911379401</v>
      </c>
      <c r="F84" s="22"/>
      <c r="G84" s="21">
        <v>0.20469107082861401</v>
      </c>
      <c r="H84" s="21">
        <v>0.18625194128929601</v>
      </c>
      <c r="I84" s="21">
        <v>0.22445217604256501</v>
      </c>
      <c r="J84" s="22"/>
      <c r="K84" s="21">
        <v>0.24415568878556401</v>
      </c>
      <c r="L84" s="21">
        <v>0.224327093489291</v>
      </c>
      <c r="M84" s="21">
        <v>0.26513786775236098</v>
      </c>
      <c r="N84" s="22"/>
    </row>
    <row r="85" spans="1:14" x14ac:dyDescent="0.25">
      <c r="A85" s="20" t="s">
        <v>489</v>
      </c>
      <c r="B85" s="20" t="s">
        <v>539</v>
      </c>
      <c r="C85" s="21">
        <v>7.0062553063346897E-2</v>
      </c>
      <c r="D85" s="21">
        <v>6.0293852133435501E-2</v>
      </c>
      <c r="E85" s="21">
        <v>8.1277069732858601E-2</v>
      </c>
      <c r="F85" s="22"/>
      <c r="G85" s="21">
        <v>6.9345779706148997E-2</v>
      </c>
      <c r="H85" s="21">
        <v>5.75042482487245E-2</v>
      </c>
      <c r="I85" s="21">
        <v>8.3409970711183196E-2</v>
      </c>
      <c r="J85" s="22"/>
      <c r="K85" s="21">
        <v>7.08503516271142E-2</v>
      </c>
      <c r="L85" s="21">
        <v>5.7926114594404499E-2</v>
      </c>
      <c r="M85" s="21">
        <v>8.6393747972907997E-2</v>
      </c>
      <c r="N85" s="22"/>
    </row>
    <row r="86" spans="1:14" x14ac:dyDescent="0.25">
      <c r="A86" s="20" t="s">
        <v>489</v>
      </c>
      <c r="B86" s="20" t="s">
        <v>540</v>
      </c>
      <c r="C86" s="21">
        <v>4.8239264180807102E-2</v>
      </c>
      <c r="D86" s="21">
        <v>4.1039315167167197E-2</v>
      </c>
      <c r="E86" s="21">
        <v>5.6627783094719698E-2</v>
      </c>
      <c r="F86" s="22"/>
      <c r="G86" s="21">
        <v>4.4353718747024699E-2</v>
      </c>
      <c r="H86" s="21">
        <v>3.5450628060871701E-2</v>
      </c>
      <c r="I86" s="21">
        <v>5.5364396128293102E-2</v>
      </c>
      <c r="J86" s="22"/>
      <c r="K86" s="21">
        <v>5.2509829041297001E-2</v>
      </c>
      <c r="L86" s="21">
        <v>4.1930535697699403E-2</v>
      </c>
      <c r="M86" s="21">
        <v>6.5575637652901905E-2</v>
      </c>
      <c r="N86" s="22"/>
    </row>
    <row r="87" spans="1:14" x14ac:dyDescent="0.25">
      <c r="A87" s="20" t="s">
        <v>489</v>
      </c>
      <c r="B87" s="20" t="s">
        <v>519</v>
      </c>
      <c r="C87" s="21">
        <v>8.9912765166023003E-3</v>
      </c>
      <c r="D87" s="21">
        <v>6.1012065890970997E-3</v>
      </c>
      <c r="E87" s="21">
        <v>1.3232112777885999E-2</v>
      </c>
      <c r="F87" s="22"/>
      <c r="G87" s="21">
        <v>1.21560146547024E-2</v>
      </c>
      <c r="H87" s="21">
        <v>7.9025753708006005E-3</v>
      </c>
      <c r="I87" s="21">
        <v>1.8655752302990099E-2</v>
      </c>
      <c r="J87" s="22"/>
      <c r="K87" s="21">
        <v>5.5129438820856001E-3</v>
      </c>
      <c r="L87" s="21">
        <v>2.4858459808562998E-3</v>
      </c>
      <c r="M87" s="21">
        <v>1.2181225958965401E-2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0.470551186590489</v>
      </c>
      <c r="D89" s="18">
        <v>0.44224378929714298</v>
      </c>
      <c r="E89" s="18">
        <v>0.49904929805498</v>
      </c>
      <c r="F89" s="19"/>
      <c r="G89" s="18">
        <v>0.48370015906534303</v>
      </c>
      <c r="H89" s="18">
        <v>0.44642097364795902</v>
      </c>
      <c r="I89" s="18">
        <v>0.52116164443205304</v>
      </c>
      <c r="J89" s="19"/>
      <c r="K89" s="18">
        <v>0.455640455686871</v>
      </c>
      <c r="L89" s="18">
        <v>0.41900662654105097</v>
      </c>
      <c r="M89" s="18">
        <v>0.49276069430908898</v>
      </c>
      <c r="N89" s="19"/>
    </row>
    <row r="90" spans="1:14" x14ac:dyDescent="0.25">
      <c r="A90" s="17" t="s">
        <v>490</v>
      </c>
      <c r="B90" s="17" t="s">
        <v>537</v>
      </c>
      <c r="C90" s="18">
        <v>0.22326371379129001</v>
      </c>
      <c r="D90" s="18">
        <v>0.20299219458937401</v>
      </c>
      <c r="E90" s="18">
        <v>0.24493748181284999</v>
      </c>
      <c r="F90" s="19"/>
      <c r="G90" s="18">
        <v>0.219299822504741</v>
      </c>
      <c r="H90" s="18">
        <v>0.18981975730911599</v>
      </c>
      <c r="I90" s="18">
        <v>0.25193459566787402</v>
      </c>
      <c r="J90" s="19"/>
      <c r="K90" s="18">
        <v>0.22775870504767701</v>
      </c>
      <c r="L90" s="18">
        <v>0.198113445838112</v>
      </c>
      <c r="M90" s="18">
        <v>0.26039948074461799</v>
      </c>
      <c r="N90" s="19"/>
    </row>
    <row r="91" spans="1:14" x14ac:dyDescent="0.25">
      <c r="A91" s="17" t="s">
        <v>490</v>
      </c>
      <c r="B91" s="17" t="s">
        <v>538</v>
      </c>
      <c r="C91" s="18">
        <v>0.20600575462850501</v>
      </c>
      <c r="D91" s="18">
        <v>0.18664729548182499</v>
      </c>
      <c r="E91" s="18">
        <v>0.22681211530586901</v>
      </c>
      <c r="F91" s="19"/>
      <c r="G91" s="18">
        <v>0.18711063789785001</v>
      </c>
      <c r="H91" s="18">
        <v>0.16190959442844899</v>
      </c>
      <c r="I91" s="18">
        <v>0.21522686891701701</v>
      </c>
      <c r="J91" s="19"/>
      <c r="K91" s="18">
        <v>0.22743252402072101</v>
      </c>
      <c r="L91" s="18">
        <v>0.198447941977204</v>
      </c>
      <c r="M91" s="18">
        <v>0.25928110002243099</v>
      </c>
      <c r="N91" s="19"/>
    </row>
    <row r="92" spans="1:14" x14ac:dyDescent="0.25">
      <c r="A92" s="17" t="s">
        <v>490</v>
      </c>
      <c r="B92" s="17" t="s">
        <v>539</v>
      </c>
      <c r="C92" s="18">
        <v>6.1487059449643201E-2</v>
      </c>
      <c r="D92" s="18">
        <v>5.1017125809218002E-2</v>
      </c>
      <c r="E92" s="18">
        <v>7.3938263210081803E-2</v>
      </c>
      <c r="F92" s="19"/>
      <c r="G92" s="18">
        <v>6.1712705396542902E-2</v>
      </c>
      <c r="H92" s="18">
        <v>4.7614919580347602E-2</v>
      </c>
      <c r="I92" s="18">
        <v>7.9635529720906997E-2</v>
      </c>
      <c r="J92" s="19"/>
      <c r="K92" s="18">
        <v>6.1231180444637698E-2</v>
      </c>
      <c r="L92" s="18">
        <v>4.82824088577017E-2</v>
      </c>
      <c r="M92" s="18">
        <v>7.7370344130397395E-2</v>
      </c>
      <c r="N92" s="19"/>
    </row>
    <row r="93" spans="1:14" x14ac:dyDescent="0.25">
      <c r="A93" s="17" t="s">
        <v>490</v>
      </c>
      <c r="B93" s="17" t="s">
        <v>540</v>
      </c>
      <c r="C93" s="18">
        <v>2.9548116623048799E-2</v>
      </c>
      <c r="D93" s="18">
        <v>2.2523623603604201E-2</v>
      </c>
      <c r="E93" s="18">
        <v>3.8676670920198601E-2</v>
      </c>
      <c r="F93" s="19"/>
      <c r="G93" s="18">
        <v>3.5692122497312899E-2</v>
      </c>
      <c r="H93" s="18">
        <v>2.6056737896282E-2</v>
      </c>
      <c r="I93" s="18">
        <v>4.8712319126636497E-2</v>
      </c>
      <c r="J93" s="19"/>
      <c r="K93" s="18">
        <v>2.2580909228204601E-2</v>
      </c>
      <c r="L93" s="18">
        <v>1.5351222680463799E-2</v>
      </c>
      <c r="M93" s="18">
        <v>3.3100969529268401E-2</v>
      </c>
      <c r="N93" s="19"/>
    </row>
    <row r="94" spans="1:14" x14ac:dyDescent="0.25">
      <c r="A94" s="17" t="s">
        <v>490</v>
      </c>
      <c r="B94" s="17" t="s">
        <v>519</v>
      </c>
      <c r="C94" s="18">
        <v>8.9768792793380996E-3</v>
      </c>
      <c r="D94" s="18">
        <v>5.5646988659365003E-3</v>
      </c>
      <c r="E94" s="18">
        <v>1.44509469435139E-2</v>
      </c>
      <c r="F94" s="19"/>
      <c r="G94" s="18">
        <v>1.22764798388266E-2</v>
      </c>
      <c r="H94" s="18">
        <v>6.7042506827298997E-3</v>
      </c>
      <c r="I94" s="18">
        <v>2.2375730633675501E-2</v>
      </c>
      <c r="J94" s="19"/>
      <c r="K94" s="18">
        <v>5.2351834072042001E-3</v>
      </c>
      <c r="L94" s="18">
        <v>2.5793826640998002E-3</v>
      </c>
      <c r="M94" s="18">
        <v>1.05964163214362E-2</v>
      </c>
      <c r="N94" s="19"/>
    </row>
    <row r="95" spans="1:14" x14ac:dyDescent="0.25">
      <c r="A95" s="17" t="s">
        <v>490</v>
      </c>
      <c r="B95" s="17" t="s">
        <v>520</v>
      </c>
      <c r="C95" s="18">
        <v>1.672896376854E-4</v>
      </c>
      <c r="D95" s="18">
        <v>3.9667110503420601E-5</v>
      </c>
      <c r="E95" s="18">
        <v>7.0522747099939997E-4</v>
      </c>
      <c r="F95" s="19"/>
      <c r="G95" s="18">
        <v>2.080727993852E-4</v>
      </c>
      <c r="H95" s="18">
        <v>2.9125901309121101E-5</v>
      </c>
      <c r="I95" s="18">
        <v>1.4848207127618001E-3</v>
      </c>
      <c r="J95" s="19"/>
      <c r="K95" s="18">
        <v>1.210421646857E-4</v>
      </c>
      <c r="L95" s="18">
        <v>1.69384395088534E-5</v>
      </c>
      <c r="M95" s="18">
        <v>8.6441477070020004E-4</v>
      </c>
      <c r="N95" s="19"/>
    </row>
    <row r="96" spans="1:14" x14ac:dyDescent="0.25">
      <c r="A96" s="20" t="s">
        <v>491</v>
      </c>
      <c r="B96" s="20" t="s">
        <v>536</v>
      </c>
      <c r="C96" s="21">
        <v>0.378599681879428</v>
      </c>
      <c r="D96" s="21">
        <v>0.34883510343285601</v>
      </c>
      <c r="E96" s="21">
        <v>0.40930755543852798</v>
      </c>
      <c r="F96" s="22"/>
      <c r="G96" s="21">
        <v>0.40777076225336001</v>
      </c>
      <c r="H96" s="21">
        <v>0.37147314659880099</v>
      </c>
      <c r="I96" s="21">
        <v>0.445103424124555</v>
      </c>
      <c r="J96" s="22"/>
      <c r="K96" s="21">
        <v>0.345825759303102</v>
      </c>
      <c r="L96" s="21">
        <v>0.30196912850569801</v>
      </c>
      <c r="M96" s="21">
        <v>0.39247063038508201</v>
      </c>
      <c r="N96" s="22"/>
    </row>
    <row r="97" spans="1:14" x14ac:dyDescent="0.25">
      <c r="A97" s="20" t="s">
        <v>491</v>
      </c>
      <c r="B97" s="20" t="s">
        <v>537</v>
      </c>
      <c r="C97" s="21">
        <v>0.27920565146792697</v>
      </c>
      <c r="D97" s="21">
        <v>0.249229911821502</v>
      </c>
      <c r="E97" s="21">
        <v>0.31129181696723301</v>
      </c>
      <c r="F97" s="22"/>
      <c r="G97" s="21">
        <v>0.29146506275544698</v>
      </c>
      <c r="H97" s="21">
        <v>0.25213878041102</v>
      </c>
      <c r="I97" s="21">
        <v>0.33418420955844003</v>
      </c>
      <c r="J97" s="22"/>
      <c r="K97" s="21">
        <v>0.26543211304500403</v>
      </c>
      <c r="L97" s="21">
        <v>0.22600437167617601</v>
      </c>
      <c r="M97" s="21">
        <v>0.30899227517851502</v>
      </c>
      <c r="N97" s="22"/>
    </row>
    <row r="98" spans="1:14" x14ac:dyDescent="0.25">
      <c r="A98" s="20" t="s">
        <v>491</v>
      </c>
      <c r="B98" s="20" t="s">
        <v>538</v>
      </c>
      <c r="C98" s="21">
        <v>0.21552001073903801</v>
      </c>
      <c r="D98" s="21">
        <v>0.18936800480923799</v>
      </c>
      <c r="E98" s="21">
        <v>0.24419567617603</v>
      </c>
      <c r="F98" s="22"/>
      <c r="G98" s="21">
        <v>0.19296100635562999</v>
      </c>
      <c r="H98" s="21">
        <v>0.16212228528123501</v>
      </c>
      <c r="I98" s="21">
        <v>0.22806908888331201</v>
      </c>
      <c r="J98" s="22"/>
      <c r="K98" s="21">
        <v>0.24086521748433001</v>
      </c>
      <c r="L98" s="21">
        <v>0.198497646010631</v>
      </c>
      <c r="M98" s="21">
        <v>0.28901494988100801</v>
      </c>
      <c r="N98" s="22"/>
    </row>
    <row r="99" spans="1:14" x14ac:dyDescent="0.25">
      <c r="A99" s="20" t="s">
        <v>491</v>
      </c>
      <c r="B99" s="20" t="s">
        <v>539</v>
      </c>
      <c r="C99" s="21">
        <v>6.2775755830654006E-2</v>
      </c>
      <c r="D99" s="21">
        <v>4.8605201353225998E-2</v>
      </c>
      <c r="E99" s="21">
        <v>8.0727100703089999E-2</v>
      </c>
      <c r="F99" s="22"/>
      <c r="G99" s="21">
        <v>3.82836208875873E-2</v>
      </c>
      <c r="H99" s="21">
        <v>2.5780091007127599E-2</v>
      </c>
      <c r="I99" s="21">
        <v>5.6499754451311501E-2</v>
      </c>
      <c r="J99" s="22"/>
      <c r="K99" s="21">
        <v>9.0292848926401395E-2</v>
      </c>
      <c r="L99" s="21">
        <v>6.4206346119253105E-2</v>
      </c>
      <c r="M99" s="21">
        <v>0.12555604192738801</v>
      </c>
      <c r="N99" s="22"/>
    </row>
    <row r="100" spans="1:14" x14ac:dyDescent="0.25">
      <c r="A100" s="20" t="s">
        <v>491</v>
      </c>
      <c r="B100" s="20" t="s">
        <v>540</v>
      </c>
      <c r="C100" s="21">
        <v>4.1954683661848499E-2</v>
      </c>
      <c r="D100" s="21">
        <v>3.0459794464394799E-2</v>
      </c>
      <c r="E100" s="21">
        <v>5.7530101557677203E-2</v>
      </c>
      <c r="F100" s="22"/>
      <c r="G100" s="21">
        <v>4.1945501612266803E-2</v>
      </c>
      <c r="H100" s="21">
        <v>2.7664125211464798E-2</v>
      </c>
      <c r="I100" s="21">
        <v>6.3120912538000798E-2</v>
      </c>
      <c r="J100" s="22"/>
      <c r="K100" s="21">
        <v>4.1964999761842897E-2</v>
      </c>
      <c r="L100" s="21">
        <v>2.57196691993819E-2</v>
      </c>
      <c r="M100" s="21">
        <v>6.7757758823311295E-2</v>
      </c>
      <c r="N100" s="22"/>
    </row>
    <row r="101" spans="1:14" x14ac:dyDescent="0.25">
      <c r="A101" s="20" t="s">
        <v>491</v>
      </c>
      <c r="B101" s="20" t="s">
        <v>519</v>
      </c>
      <c r="C101" s="21">
        <v>2.12346361911969E-2</v>
      </c>
      <c r="D101" s="21">
        <v>1.1012123891519199E-2</v>
      </c>
      <c r="E101" s="21">
        <v>4.0557510677877197E-2</v>
      </c>
      <c r="F101" s="22"/>
      <c r="G101" s="21">
        <v>2.62328899365173E-2</v>
      </c>
      <c r="H101" s="21">
        <v>1.51134084181392E-2</v>
      </c>
      <c r="I101" s="21">
        <v>4.51582672287692E-2</v>
      </c>
      <c r="J101" s="22"/>
      <c r="K101" s="21">
        <v>1.5619061479320601E-2</v>
      </c>
      <c r="L101" s="21">
        <v>4.8177892855779999E-3</v>
      </c>
      <c r="M101" s="21">
        <v>4.9433437763589098E-2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7.095802299065E-4</v>
      </c>
      <c r="D102" s="21">
        <v>9.8249180810459094E-5</v>
      </c>
      <c r="E102" s="21">
        <v>5.1053445214602E-3</v>
      </c>
      <c r="F102" s="22"/>
      <c r="G102" s="21">
        <v>1.3411561991896999E-3</v>
      </c>
      <c r="H102" s="21">
        <v>1.8554279095690001E-4</v>
      </c>
      <c r="I102" s="21">
        <v>9.6249709421396996E-3</v>
      </c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0.404849426756063</v>
      </c>
      <c r="D103" s="18">
        <v>0.375564911718967</v>
      </c>
      <c r="E103" s="18">
        <v>0.43482730361954602</v>
      </c>
      <c r="F103" s="19"/>
      <c r="G103" s="18">
        <v>0.43463480803728299</v>
      </c>
      <c r="H103" s="18">
        <v>0.39975437590739299</v>
      </c>
      <c r="I103" s="18">
        <v>0.47017475040516898</v>
      </c>
      <c r="J103" s="19"/>
      <c r="K103" s="18">
        <v>0.37306671304511602</v>
      </c>
      <c r="L103" s="18">
        <v>0.33390851304118402</v>
      </c>
      <c r="M103" s="18">
        <v>0.413963137069988</v>
      </c>
      <c r="N103" s="19"/>
    </row>
    <row r="104" spans="1:14" x14ac:dyDescent="0.25">
      <c r="A104" s="17" t="s">
        <v>492</v>
      </c>
      <c r="B104" s="17" t="s">
        <v>537</v>
      </c>
      <c r="C104" s="18">
        <v>0.233479116423876</v>
      </c>
      <c r="D104" s="18">
        <v>0.21128831780437299</v>
      </c>
      <c r="E104" s="18">
        <v>0.25724039324817999</v>
      </c>
      <c r="F104" s="19"/>
      <c r="G104" s="18">
        <v>0.239710015543316</v>
      </c>
      <c r="H104" s="18">
        <v>0.210639586858624</v>
      </c>
      <c r="I104" s="18">
        <v>0.27141297360278599</v>
      </c>
      <c r="J104" s="19"/>
      <c r="K104" s="18">
        <v>0.22683038894897201</v>
      </c>
      <c r="L104" s="18">
        <v>0.198865864632471</v>
      </c>
      <c r="M104" s="18">
        <v>0.25746352413235102</v>
      </c>
      <c r="N104" s="19"/>
    </row>
    <row r="105" spans="1:14" x14ac:dyDescent="0.25">
      <c r="A105" s="17" t="s">
        <v>492</v>
      </c>
      <c r="B105" s="17" t="s">
        <v>538</v>
      </c>
      <c r="C105" s="18">
        <v>0.213049260585888</v>
      </c>
      <c r="D105" s="18">
        <v>0.18943237509240299</v>
      </c>
      <c r="E105" s="18">
        <v>0.23874327968062201</v>
      </c>
      <c r="F105" s="19"/>
      <c r="G105" s="18">
        <v>0.19249186601361601</v>
      </c>
      <c r="H105" s="18">
        <v>0.16462365298227299</v>
      </c>
      <c r="I105" s="18">
        <v>0.22381377999107399</v>
      </c>
      <c r="J105" s="19"/>
      <c r="K105" s="18">
        <v>0.23498518210942601</v>
      </c>
      <c r="L105" s="18">
        <v>0.20292215426372701</v>
      </c>
      <c r="M105" s="18">
        <v>0.27039576252957298</v>
      </c>
      <c r="N105" s="19"/>
    </row>
    <row r="106" spans="1:14" x14ac:dyDescent="0.25">
      <c r="A106" s="17" t="s">
        <v>492</v>
      </c>
      <c r="B106" s="17" t="s">
        <v>539</v>
      </c>
      <c r="C106" s="18">
        <v>7.7385043818542804E-2</v>
      </c>
      <c r="D106" s="18">
        <v>6.5056691517564394E-2</v>
      </c>
      <c r="E106" s="18">
        <v>9.1820198573128106E-2</v>
      </c>
      <c r="F106" s="19"/>
      <c r="G106" s="18">
        <v>7.7532215968681595E-2</v>
      </c>
      <c r="H106" s="18">
        <v>6.1025848627943101E-2</v>
      </c>
      <c r="I106" s="18">
        <v>9.8037101117605593E-2</v>
      </c>
      <c r="J106" s="19"/>
      <c r="K106" s="18">
        <v>7.7228002675778104E-2</v>
      </c>
      <c r="L106" s="18">
        <v>5.9389865129923003E-2</v>
      </c>
      <c r="M106" s="18">
        <v>9.9855158233889699E-2</v>
      </c>
      <c r="N106" s="19"/>
    </row>
    <row r="107" spans="1:14" x14ac:dyDescent="0.25">
      <c r="A107" s="17" t="s">
        <v>492</v>
      </c>
      <c r="B107" s="17" t="s">
        <v>540</v>
      </c>
      <c r="C107" s="18">
        <v>6.0743977705923803E-2</v>
      </c>
      <c r="D107" s="18">
        <v>4.6322691276522901E-2</v>
      </c>
      <c r="E107" s="18">
        <v>7.9281694219382803E-2</v>
      </c>
      <c r="F107" s="19"/>
      <c r="G107" s="18">
        <v>4.4786368536918801E-2</v>
      </c>
      <c r="H107" s="18">
        <v>2.9930119057083399E-2</v>
      </c>
      <c r="I107" s="18">
        <v>6.6511140026158794E-2</v>
      </c>
      <c r="J107" s="19"/>
      <c r="K107" s="18">
        <v>7.7771663836281701E-2</v>
      </c>
      <c r="L107" s="18">
        <v>5.8256039863364903E-2</v>
      </c>
      <c r="M107" s="18">
        <v>0.103109177223509</v>
      </c>
      <c r="N107" s="19"/>
    </row>
    <row r="108" spans="1:14" x14ac:dyDescent="0.25">
      <c r="A108" s="17" t="s">
        <v>492</v>
      </c>
      <c r="B108" s="17" t="s">
        <v>519</v>
      </c>
      <c r="C108" s="18">
        <v>1.04447104244669E-2</v>
      </c>
      <c r="D108" s="18">
        <v>6.5675082219107004E-3</v>
      </c>
      <c r="E108" s="18">
        <v>1.65726776639601E-2</v>
      </c>
      <c r="F108" s="19"/>
      <c r="G108" s="18">
        <v>1.07508429880941E-2</v>
      </c>
      <c r="H108" s="18">
        <v>5.7788041771953003E-3</v>
      </c>
      <c r="I108" s="18">
        <v>1.9915095818189101E-2</v>
      </c>
      <c r="J108" s="19"/>
      <c r="K108" s="18">
        <v>1.0118049384425299E-2</v>
      </c>
      <c r="L108" s="18">
        <v>5.1838176251802004E-3</v>
      </c>
      <c r="M108" s="18">
        <v>1.9656144540126701E-2</v>
      </c>
      <c r="N108" s="19"/>
    </row>
    <row r="109" spans="1:14" x14ac:dyDescent="0.25">
      <c r="A109" s="17" t="s">
        <v>492</v>
      </c>
      <c r="B109" s="17" t="s">
        <v>520</v>
      </c>
      <c r="C109" s="18">
        <v>4.8464285238980001E-5</v>
      </c>
      <c r="D109" s="18">
        <v>6.7696516390828197E-6</v>
      </c>
      <c r="E109" s="18">
        <v>3.4686924122729999E-4</v>
      </c>
      <c r="F109" s="19"/>
      <c r="G109" s="18">
        <v>9.3882912090458194E-5</v>
      </c>
      <c r="H109" s="18">
        <v>1.3116105846145501E-5</v>
      </c>
      <c r="I109" s="18">
        <v>6.7166427111590001E-4</v>
      </c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0.53572323099049701</v>
      </c>
      <c r="D110" s="21">
        <v>0.49847035838127501</v>
      </c>
      <c r="E110" s="21">
        <v>0.57258168249282504</v>
      </c>
      <c r="F110" s="22"/>
      <c r="G110" s="21">
        <v>0.57371399171745097</v>
      </c>
      <c r="H110" s="21">
        <v>0.53365287576631604</v>
      </c>
      <c r="I110" s="21">
        <v>0.61283046801152796</v>
      </c>
      <c r="J110" s="22"/>
      <c r="K110" s="21">
        <v>0.49442287125958001</v>
      </c>
      <c r="L110" s="21">
        <v>0.43735436460168398</v>
      </c>
      <c r="M110" s="21">
        <v>0.55163707641426596</v>
      </c>
      <c r="N110" s="22"/>
    </row>
    <row r="111" spans="1:14" x14ac:dyDescent="0.25">
      <c r="A111" s="20" t="s">
        <v>493</v>
      </c>
      <c r="B111" s="20" t="s">
        <v>537</v>
      </c>
      <c r="C111" s="21">
        <v>0.17714662956452401</v>
      </c>
      <c r="D111" s="21">
        <v>0.15126326611514301</v>
      </c>
      <c r="E111" s="21">
        <v>0.20638203810387601</v>
      </c>
      <c r="F111" s="22"/>
      <c r="G111" s="21">
        <v>0.16657832792115601</v>
      </c>
      <c r="H111" s="21">
        <v>0.13670950070958501</v>
      </c>
      <c r="I111" s="21">
        <v>0.20145019419764201</v>
      </c>
      <c r="J111" s="22"/>
      <c r="K111" s="21">
        <v>0.18863559823122</v>
      </c>
      <c r="L111" s="21">
        <v>0.148973082145748</v>
      </c>
      <c r="M111" s="21">
        <v>0.23593036654671401</v>
      </c>
      <c r="N111" s="22"/>
    </row>
    <row r="112" spans="1:14" x14ac:dyDescent="0.25">
      <c r="A112" s="20" t="s">
        <v>493</v>
      </c>
      <c r="B112" s="20" t="s">
        <v>538</v>
      </c>
      <c r="C112" s="21">
        <v>0.20846466357901799</v>
      </c>
      <c r="D112" s="21">
        <v>0.181655437598159</v>
      </c>
      <c r="E112" s="21">
        <v>0.23807939071562401</v>
      </c>
      <c r="F112" s="22"/>
      <c r="G112" s="21">
        <v>0.17682152088213501</v>
      </c>
      <c r="H112" s="21">
        <v>0.14629566443130099</v>
      </c>
      <c r="I112" s="21">
        <v>0.212134129690594</v>
      </c>
      <c r="J112" s="22"/>
      <c r="K112" s="21">
        <v>0.24286442687385401</v>
      </c>
      <c r="L112" s="21">
        <v>0.20239692062812301</v>
      </c>
      <c r="M112" s="21">
        <v>0.28849646428195203</v>
      </c>
      <c r="N112" s="22"/>
    </row>
    <row r="113" spans="1:14" x14ac:dyDescent="0.25">
      <c r="A113" s="20" t="s">
        <v>493</v>
      </c>
      <c r="B113" s="20" t="s">
        <v>539</v>
      </c>
      <c r="C113" s="21">
        <v>4.1193545710116901E-2</v>
      </c>
      <c r="D113" s="21">
        <v>2.8442274273643899E-2</v>
      </c>
      <c r="E113" s="21">
        <v>5.9312485291694299E-2</v>
      </c>
      <c r="F113" s="22"/>
      <c r="G113" s="21">
        <v>3.7027628850237602E-2</v>
      </c>
      <c r="H113" s="21">
        <v>2.2753548394938601E-2</v>
      </c>
      <c r="I113" s="21">
        <v>5.9709206800206499E-2</v>
      </c>
      <c r="J113" s="22"/>
      <c r="K113" s="21">
        <v>4.5722380132746099E-2</v>
      </c>
      <c r="L113" s="21">
        <v>2.7138125251856701E-2</v>
      </c>
      <c r="M113" s="21">
        <v>7.6038477128314602E-2</v>
      </c>
      <c r="N113" s="22"/>
    </row>
    <row r="114" spans="1:14" x14ac:dyDescent="0.25">
      <c r="A114" s="20" t="s">
        <v>493</v>
      </c>
      <c r="B114" s="20" t="s">
        <v>540</v>
      </c>
      <c r="C114" s="21">
        <v>2.7453909036432501E-2</v>
      </c>
      <c r="D114" s="21">
        <v>1.8178826970753001E-2</v>
      </c>
      <c r="E114" s="21">
        <v>4.1262382530662903E-2</v>
      </c>
      <c r="F114" s="22"/>
      <c r="G114" s="21">
        <v>3.71380850834412E-2</v>
      </c>
      <c r="H114" s="21">
        <v>2.1873324546947098E-2</v>
      </c>
      <c r="I114" s="21">
        <v>6.2376336152725899E-2</v>
      </c>
      <c r="J114" s="22"/>
      <c r="K114" s="21">
        <v>1.6926087355957201E-2</v>
      </c>
      <c r="L114" s="21">
        <v>8.2201948010240996E-3</v>
      </c>
      <c r="M114" s="21">
        <v>3.4531241217469498E-2</v>
      </c>
      <c r="N114" s="22"/>
    </row>
    <row r="115" spans="1:14" x14ac:dyDescent="0.25">
      <c r="A115" s="20" t="s">
        <v>493</v>
      </c>
      <c r="B115" s="20" t="s">
        <v>519</v>
      </c>
      <c r="C115" s="21">
        <v>1.0018021119412499E-2</v>
      </c>
      <c r="D115" s="21">
        <v>4.9611067593079003E-3</v>
      </c>
      <c r="E115" s="21">
        <v>2.0125253364232799E-2</v>
      </c>
      <c r="F115" s="22"/>
      <c r="G115" s="21">
        <v>8.7204455455801005E-3</v>
      </c>
      <c r="H115" s="21">
        <v>3.2060999532288999E-3</v>
      </c>
      <c r="I115" s="21">
        <v>2.3495654407630101E-2</v>
      </c>
      <c r="J115" s="22"/>
      <c r="K115" s="21">
        <v>1.14286361466421E-2</v>
      </c>
      <c r="L115" s="21">
        <v>4.1222236922680002E-3</v>
      </c>
      <c r="M115" s="21">
        <v>3.12785186532697E-2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0.40382970106801802</v>
      </c>
      <c r="D117" s="18">
        <v>0.36570044310157601</v>
      </c>
      <c r="E117" s="18">
        <v>0.443156952123057</v>
      </c>
      <c r="F117" s="19"/>
      <c r="G117" s="18">
        <v>0.43432537047058301</v>
      </c>
      <c r="H117" s="18">
        <v>0.38529659684867801</v>
      </c>
      <c r="I117" s="18">
        <v>0.48467386858811601</v>
      </c>
      <c r="J117" s="19"/>
      <c r="K117" s="18">
        <v>0.37219564011279399</v>
      </c>
      <c r="L117" s="18">
        <v>0.32430924202927902</v>
      </c>
      <c r="M117" s="18">
        <v>0.42272914618634999</v>
      </c>
      <c r="N117" s="19"/>
    </row>
    <row r="118" spans="1:14" x14ac:dyDescent="0.25">
      <c r="A118" s="17" t="s">
        <v>494</v>
      </c>
      <c r="B118" s="17" t="s">
        <v>537</v>
      </c>
      <c r="C118" s="18">
        <v>0.225220186714604</v>
      </c>
      <c r="D118" s="18">
        <v>0.19690768881926701</v>
      </c>
      <c r="E118" s="18">
        <v>0.256304390490601</v>
      </c>
      <c r="F118" s="19"/>
      <c r="G118" s="18">
        <v>0.19726236460978799</v>
      </c>
      <c r="H118" s="18">
        <v>0.16344234182619599</v>
      </c>
      <c r="I118" s="18">
        <v>0.23610541778316199</v>
      </c>
      <c r="J118" s="19"/>
      <c r="K118" s="18">
        <v>0.254221663513296</v>
      </c>
      <c r="L118" s="18">
        <v>0.214594648078411</v>
      </c>
      <c r="M118" s="18">
        <v>0.29838617279947999</v>
      </c>
      <c r="N118" s="19"/>
    </row>
    <row r="119" spans="1:14" x14ac:dyDescent="0.25">
      <c r="A119" s="17" t="s">
        <v>494</v>
      </c>
      <c r="B119" s="17" t="s">
        <v>538</v>
      </c>
      <c r="C119" s="18">
        <v>0.26300650640447998</v>
      </c>
      <c r="D119" s="18">
        <v>0.229205058522503</v>
      </c>
      <c r="E119" s="18">
        <v>0.29985356507343103</v>
      </c>
      <c r="F119" s="19"/>
      <c r="G119" s="18">
        <v>0.255042882128721</v>
      </c>
      <c r="H119" s="18">
        <v>0.214381070273028</v>
      </c>
      <c r="I119" s="18">
        <v>0.300467385980835</v>
      </c>
      <c r="J119" s="19"/>
      <c r="K119" s="18">
        <v>0.27126740969662699</v>
      </c>
      <c r="L119" s="18">
        <v>0.232169989710723</v>
      </c>
      <c r="M119" s="18">
        <v>0.31425416114554799</v>
      </c>
      <c r="N119" s="19"/>
    </row>
    <row r="120" spans="1:14" x14ac:dyDescent="0.25">
      <c r="A120" s="17" t="s">
        <v>494</v>
      </c>
      <c r="B120" s="17" t="s">
        <v>539</v>
      </c>
      <c r="C120" s="18">
        <v>6.8630098251903499E-2</v>
      </c>
      <c r="D120" s="18">
        <v>5.4486834958196603E-2</v>
      </c>
      <c r="E120" s="18">
        <v>8.6110213449065096E-2</v>
      </c>
      <c r="F120" s="19"/>
      <c r="G120" s="18">
        <v>6.6013774400919503E-2</v>
      </c>
      <c r="H120" s="18">
        <v>4.5549768439665503E-2</v>
      </c>
      <c r="I120" s="18">
        <v>9.4758811894188902E-2</v>
      </c>
      <c r="J120" s="19"/>
      <c r="K120" s="18">
        <v>7.1344088461073193E-2</v>
      </c>
      <c r="L120" s="18">
        <v>5.0789117358601199E-2</v>
      </c>
      <c r="M120" s="18">
        <v>9.9347230278539506E-2</v>
      </c>
      <c r="N120" s="19"/>
    </row>
    <row r="121" spans="1:14" x14ac:dyDescent="0.25">
      <c r="A121" s="17" t="s">
        <v>494</v>
      </c>
      <c r="B121" s="17" t="s">
        <v>540</v>
      </c>
      <c r="C121" s="18">
        <v>3.22953365229873E-2</v>
      </c>
      <c r="D121" s="18">
        <v>2.2106369890978899E-2</v>
      </c>
      <c r="E121" s="18">
        <v>4.6954969887056601E-2</v>
      </c>
      <c r="F121" s="19"/>
      <c r="G121" s="18">
        <v>4.40095716157839E-2</v>
      </c>
      <c r="H121" s="18">
        <v>2.82808337866177E-2</v>
      </c>
      <c r="I121" s="18">
        <v>6.7875009811886294E-2</v>
      </c>
      <c r="J121" s="19"/>
      <c r="K121" s="18">
        <v>2.0143813561560399E-2</v>
      </c>
      <c r="L121" s="18">
        <v>1.03795246866927E-2</v>
      </c>
      <c r="M121" s="18">
        <v>3.8734098428250097E-2</v>
      </c>
      <c r="N121" s="19"/>
    </row>
    <row r="122" spans="1:14" x14ac:dyDescent="0.25">
      <c r="A122" s="17" t="s">
        <v>494</v>
      </c>
      <c r="B122" s="17" t="s">
        <v>519</v>
      </c>
      <c r="C122" s="18">
        <v>6.5788834182207998E-3</v>
      </c>
      <c r="D122" s="18">
        <v>3.2598184115789999E-3</v>
      </c>
      <c r="E122" s="18">
        <v>1.32324729088137E-2</v>
      </c>
      <c r="F122" s="19"/>
      <c r="G122" s="18">
        <v>3.3460367742050002E-3</v>
      </c>
      <c r="H122" s="18">
        <v>1.5159605436123999E-3</v>
      </c>
      <c r="I122" s="18">
        <v>7.3690864057051001E-3</v>
      </c>
      <c r="J122" s="19"/>
      <c r="K122" s="18">
        <v>9.9324109780089005E-3</v>
      </c>
      <c r="L122" s="18">
        <v>4.2204377891586001E-3</v>
      </c>
      <c r="M122" s="18">
        <v>2.31949414551182E-2</v>
      </c>
      <c r="N122" s="19"/>
    </row>
    <row r="123" spans="1:14" x14ac:dyDescent="0.25">
      <c r="A123" s="17" t="s">
        <v>494</v>
      </c>
      <c r="B123" s="17" t="s">
        <v>520</v>
      </c>
      <c r="C123" s="18">
        <v>4.392876197861E-4</v>
      </c>
      <c r="D123" s="18">
        <v>6.0386359399298802E-5</v>
      </c>
      <c r="E123" s="18">
        <v>3.1880690990034998E-3</v>
      </c>
      <c r="F123" s="19"/>
      <c r="G123" s="18">
        <v>0</v>
      </c>
      <c r="H123" s="19"/>
      <c r="I123" s="19"/>
      <c r="J123" s="19"/>
      <c r="K123" s="18">
        <v>8.9497367664040004E-4</v>
      </c>
      <c r="L123" s="18">
        <v>1.2338135557540001E-4</v>
      </c>
      <c r="M123" s="18">
        <v>6.4607086718274E-3</v>
      </c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EXPOS_DELITO_VDC'!A1" display="◄ ANTERIOR"/>
    <hyperlink ref="A2" location="'Índice'!A1" display="ÍNDICE"/>
    <hyperlink ref="A3" location="'P_DESORDENES_1_ET'!A1" display="SIGUIENTE ►"/>
  </hyperlinks>
  <pageMargins left="0.75" right="0.75" top="1" bottom="1" header="0.5" footer="0.5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0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694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0.35002616344520898</v>
      </c>
      <c r="D5" s="18">
        <v>0.343387689931409</v>
      </c>
      <c r="E5" s="18">
        <v>0.35672325122519299</v>
      </c>
      <c r="F5" s="19"/>
      <c r="G5" s="18">
        <v>0.25996453896938598</v>
      </c>
      <c r="H5" s="18">
        <v>0.24892185090972199</v>
      </c>
      <c r="I5" s="18">
        <v>0.27132014009136302</v>
      </c>
      <c r="J5" s="19"/>
      <c r="K5" s="18">
        <v>0.331708196398943</v>
      </c>
      <c r="L5" s="18">
        <v>0.32308561059822699</v>
      </c>
      <c r="M5" s="18">
        <v>0.340445167187722</v>
      </c>
      <c r="N5" s="19"/>
      <c r="O5" s="18">
        <v>0.48762036597120001</v>
      </c>
      <c r="P5" s="18">
        <v>0.476283012638199</v>
      </c>
      <c r="Q5" s="18">
        <v>0.498970471227074</v>
      </c>
      <c r="R5" s="19"/>
    </row>
    <row r="6" spans="1:18" x14ac:dyDescent="0.25">
      <c r="A6" s="17" t="s">
        <v>478</v>
      </c>
      <c r="B6" s="17" t="s">
        <v>537</v>
      </c>
      <c r="C6" s="18">
        <v>0.225076830478287</v>
      </c>
      <c r="D6" s="18">
        <v>0.22002797827734</v>
      </c>
      <c r="E6" s="18">
        <v>0.23020734189728001</v>
      </c>
      <c r="F6" s="19"/>
      <c r="G6" s="18">
        <v>0.27291545648221399</v>
      </c>
      <c r="H6" s="18">
        <v>0.26201996090704699</v>
      </c>
      <c r="I6" s="18">
        <v>0.28408960652672099</v>
      </c>
      <c r="J6" s="19"/>
      <c r="K6" s="18">
        <v>0.22160315539633901</v>
      </c>
      <c r="L6" s="18">
        <v>0.21448464927939401</v>
      </c>
      <c r="M6" s="18">
        <v>0.22888907503679501</v>
      </c>
      <c r="N6" s="19"/>
      <c r="O6" s="18">
        <v>0.181460962205862</v>
      </c>
      <c r="P6" s="18">
        <v>0.173463145014571</v>
      </c>
      <c r="Q6" s="18">
        <v>0.18974288019421701</v>
      </c>
      <c r="R6" s="19"/>
    </row>
    <row r="7" spans="1:18" x14ac:dyDescent="0.25">
      <c r="A7" s="17" t="s">
        <v>478</v>
      </c>
      <c r="B7" s="17" t="s">
        <v>538</v>
      </c>
      <c r="C7" s="18">
        <v>0.23995386149278</v>
      </c>
      <c r="D7" s="18">
        <v>0.23452974105225299</v>
      </c>
      <c r="E7" s="18">
        <v>0.24546320195500801</v>
      </c>
      <c r="F7" s="19"/>
      <c r="G7" s="18">
        <v>0.26805761211471102</v>
      </c>
      <c r="H7" s="18">
        <v>0.25686668880712399</v>
      </c>
      <c r="I7" s="18">
        <v>0.27955268176831799</v>
      </c>
      <c r="J7" s="19"/>
      <c r="K7" s="18">
        <v>0.24980234721981701</v>
      </c>
      <c r="L7" s="18">
        <v>0.24232711697979301</v>
      </c>
      <c r="M7" s="18">
        <v>0.25742982365904299</v>
      </c>
      <c r="N7" s="19"/>
      <c r="O7" s="18">
        <v>0.18779407545179599</v>
      </c>
      <c r="P7" s="18">
        <v>0.179483872223515</v>
      </c>
      <c r="Q7" s="18">
        <v>0.19639694871921201</v>
      </c>
      <c r="R7" s="19"/>
    </row>
    <row r="8" spans="1:18" x14ac:dyDescent="0.25">
      <c r="A8" s="17" t="s">
        <v>478</v>
      </c>
      <c r="B8" s="17" t="s">
        <v>539</v>
      </c>
      <c r="C8" s="18">
        <v>9.9416764862110096E-2</v>
      </c>
      <c r="D8" s="18">
        <v>9.5495958706776601E-2</v>
      </c>
      <c r="E8" s="18">
        <v>0.10348013201223601</v>
      </c>
      <c r="F8" s="19"/>
      <c r="G8" s="18">
        <v>0.11794067549567699</v>
      </c>
      <c r="H8" s="18">
        <v>0.109750849513888</v>
      </c>
      <c r="I8" s="18">
        <v>0.12665469621295999</v>
      </c>
      <c r="J8" s="19"/>
      <c r="K8" s="18">
        <v>0.104009754213468</v>
      </c>
      <c r="L8" s="18">
        <v>9.8561961274141505E-2</v>
      </c>
      <c r="M8" s="18">
        <v>0.109722010448027</v>
      </c>
      <c r="N8" s="19"/>
      <c r="O8" s="18">
        <v>6.9274158758771007E-2</v>
      </c>
      <c r="P8" s="18">
        <v>6.3662976043485905E-2</v>
      </c>
      <c r="Q8" s="18">
        <v>7.5340110924534603E-2</v>
      </c>
      <c r="R8" s="19"/>
    </row>
    <row r="9" spans="1:18" x14ac:dyDescent="0.25">
      <c r="A9" s="17" t="s">
        <v>478</v>
      </c>
      <c r="B9" s="17" t="s">
        <v>540</v>
      </c>
      <c r="C9" s="18">
        <v>7.5602316120069193E-2</v>
      </c>
      <c r="D9" s="18">
        <v>7.1940295626903294E-2</v>
      </c>
      <c r="E9" s="18">
        <v>7.94347913927793E-2</v>
      </c>
      <c r="F9" s="19"/>
      <c r="G9" s="18">
        <v>7.3977768177544298E-2</v>
      </c>
      <c r="H9" s="18">
        <v>6.7327391228837699E-2</v>
      </c>
      <c r="I9" s="18">
        <v>8.1227836771235698E-2</v>
      </c>
      <c r="J9" s="19"/>
      <c r="K9" s="18">
        <v>8.3735626269504995E-2</v>
      </c>
      <c r="L9" s="18">
        <v>7.8520577085329807E-2</v>
      </c>
      <c r="M9" s="18">
        <v>8.9263487680836098E-2</v>
      </c>
      <c r="N9" s="19"/>
      <c r="O9" s="18">
        <v>5.9193098218498601E-2</v>
      </c>
      <c r="P9" s="18">
        <v>5.4042564067843198E-2</v>
      </c>
      <c r="Q9" s="18">
        <v>6.4800878541038096E-2</v>
      </c>
      <c r="R9" s="19"/>
    </row>
    <row r="10" spans="1:18" x14ac:dyDescent="0.25">
      <c r="A10" s="17" t="s">
        <v>478</v>
      </c>
      <c r="B10" s="17" t="s">
        <v>519</v>
      </c>
      <c r="C10" s="18">
        <v>9.7199037318160993E-3</v>
      </c>
      <c r="D10" s="18">
        <v>8.6014828781306001E-3</v>
      </c>
      <c r="E10" s="18">
        <v>1.09821380260328E-2</v>
      </c>
      <c r="F10" s="19"/>
      <c r="G10" s="18">
        <v>7.0368275686490001E-3</v>
      </c>
      <c r="H10" s="18">
        <v>5.1794818520095997E-3</v>
      </c>
      <c r="I10" s="18">
        <v>9.5538152149904007E-3</v>
      </c>
      <c r="J10" s="19"/>
      <c r="K10" s="18">
        <v>8.9878521923069995E-3</v>
      </c>
      <c r="L10" s="18">
        <v>7.5424397085408004E-3</v>
      </c>
      <c r="M10" s="18">
        <v>1.07072711656506E-2</v>
      </c>
      <c r="N10" s="19"/>
      <c r="O10" s="18">
        <v>1.42349422500296E-2</v>
      </c>
      <c r="P10" s="18">
        <v>1.1933736764640599E-2</v>
      </c>
      <c r="Q10" s="18">
        <v>1.6972271290457999E-2</v>
      </c>
      <c r="R10" s="19"/>
    </row>
    <row r="11" spans="1:18" x14ac:dyDescent="0.25">
      <c r="A11" s="17" t="s">
        <v>478</v>
      </c>
      <c r="B11" s="17" t="s">
        <v>520</v>
      </c>
      <c r="C11" s="18">
        <v>2.0415986972130001E-4</v>
      </c>
      <c r="D11" s="18">
        <v>9.4139806347717005E-5</v>
      </c>
      <c r="E11" s="18">
        <v>4.4270213490920003E-4</v>
      </c>
      <c r="F11" s="19"/>
      <c r="G11" s="18">
        <v>1.071211918217E-4</v>
      </c>
      <c r="H11" s="18">
        <v>3.2556375260194803E-5</v>
      </c>
      <c r="I11" s="18">
        <v>3.5240379949400002E-4</v>
      </c>
      <c r="J11" s="19"/>
      <c r="K11" s="18">
        <v>1.530683096216E-4</v>
      </c>
      <c r="L11" s="18">
        <v>4.1846125048763999E-5</v>
      </c>
      <c r="M11" s="18">
        <v>5.5974078580309998E-4</v>
      </c>
      <c r="N11" s="19"/>
      <c r="O11" s="18">
        <v>4.2239714384220001E-4</v>
      </c>
      <c r="P11" s="18">
        <v>1.299084977795E-4</v>
      </c>
      <c r="Q11" s="18">
        <v>1.3725192457340999E-3</v>
      </c>
      <c r="R11" s="19"/>
    </row>
    <row r="12" spans="1:18" x14ac:dyDescent="0.25">
      <c r="A12" s="20" t="s">
        <v>479</v>
      </c>
      <c r="B12" s="20" t="s">
        <v>536</v>
      </c>
      <c r="C12" s="21">
        <v>0.34794795956161401</v>
      </c>
      <c r="D12" s="21">
        <v>0.31562846841019898</v>
      </c>
      <c r="E12" s="21">
        <v>0.38173093515444401</v>
      </c>
      <c r="F12" s="22"/>
      <c r="G12" s="21">
        <v>0.27982106318002298</v>
      </c>
      <c r="H12" s="21">
        <v>0.227541584129833</v>
      </c>
      <c r="I12" s="21">
        <v>0.338843200191144</v>
      </c>
      <c r="J12" s="22"/>
      <c r="K12" s="21">
        <v>0.32398926746492102</v>
      </c>
      <c r="L12" s="21">
        <v>0.28204137102377003</v>
      </c>
      <c r="M12" s="21">
        <v>0.36896979559449</v>
      </c>
      <c r="N12" s="22"/>
      <c r="O12" s="21">
        <v>0.4782375582617</v>
      </c>
      <c r="P12" s="21">
        <v>0.417290592405064</v>
      </c>
      <c r="Q12" s="21">
        <v>0.53983941206083397</v>
      </c>
      <c r="R12" s="22"/>
    </row>
    <row r="13" spans="1:18" x14ac:dyDescent="0.25">
      <c r="A13" s="20" t="s">
        <v>479</v>
      </c>
      <c r="B13" s="20" t="s">
        <v>537</v>
      </c>
      <c r="C13" s="21">
        <v>0.22037155388810301</v>
      </c>
      <c r="D13" s="21">
        <v>0.19527386597165</v>
      </c>
      <c r="E13" s="21">
        <v>0.24770203850391601</v>
      </c>
      <c r="F13" s="22"/>
      <c r="G13" s="21">
        <v>0.25249277259533598</v>
      </c>
      <c r="H13" s="21">
        <v>0.20158922272114099</v>
      </c>
      <c r="I13" s="21">
        <v>0.31123935903411898</v>
      </c>
      <c r="J13" s="22"/>
      <c r="K13" s="21">
        <v>0.216743327995403</v>
      </c>
      <c r="L13" s="21">
        <v>0.184331427702151</v>
      </c>
      <c r="M13" s="21">
        <v>0.25308603887324999</v>
      </c>
      <c r="N13" s="22"/>
      <c r="O13" s="21">
        <v>0.19109632356530601</v>
      </c>
      <c r="P13" s="21">
        <v>0.14451789307346</v>
      </c>
      <c r="Q13" s="21">
        <v>0.24832930506016501</v>
      </c>
      <c r="R13" s="22"/>
    </row>
    <row r="14" spans="1:18" x14ac:dyDescent="0.25">
      <c r="A14" s="20" t="s">
        <v>479</v>
      </c>
      <c r="B14" s="20" t="s">
        <v>538</v>
      </c>
      <c r="C14" s="21">
        <v>0.25669319390772399</v>
      </c>
      <c r="D14" s="21">
        <v>0.22988414386490699</v>
      </c>
      <c r="E14" s="21">
        <v>0.28546977896658798</v>
      </c>
      <c r="F14" s="22"/>
      <c r="G14" s="21">
        <v>0.28841104890234498</v>
      </c>
      <c r="H14" s="21">
        <v>0.23399560576419801</v>
      </c>
      <c r="I14" s="21">
        <v>0.34970370554060198</v>
      </c>
      <c r="J14" s="22"/>
      <c r="K14" s="21">
        <v>0.27531824708847802</v>
      </c>
      <c r="L14" s="21">
        <v>0.24009091004236099</v>
      </c>
      <c r="M14" s="21">
        <v>0.31358140469878898</v>
      </c>
      <c r="N14" s="22"/>
      <c r="O14" s="21">
        <v>0.17993871101112099</v>
      </c>
      <c r="P14" s="21">
        <v>0.14122729459007199</v>
      </c>
      <c r="Q14" s="21">
        <v>0.22646300637931199</v>
      </c>
      <c r="R14" s="22"/>
    </row>
    <row r="15" spans="1:18" x14ac:dyDescent="0.25">
      <c r="A15" s="20" t="s">
        <v>479</v>
      </c>
      <c r="B15" s="20" t="s">
        <v>539</v>
      </c>
      <c r="C15" s="21">
        <v>0.10129104074609201</v>
      </c>
      <c r="D15" s="21">
        <v>8.60950005814521E-2</v>
      </c>
      <c r="E15" s="21">
        <v>0.11882051296149</v>
      </c>
      <c r="F15" s="22"/>
      <c r="G15" s="21">
        <v>0.10380389964999399</v>
      </c>
      <c r="H15" s="21">
        <v>7.5133812186236201E-2</v>
      </c>
      <c r="I15" s="21">
        <v>0.14173752386156199</v>
      </c>
      <c r="J15" s="22"/>
      <c r="K15" s="21">
        <v>0.108590086855628</v>
      </c>
      <c r="L15" s="21">
        <v>8.6681902739842207E-2</v>
      </c>
      <c r="M15" s="21">
        <v>0.13521563136781001</v>
      </c>
      <c r="N15" s="22"/>
      <c r="O15" s="21">
        <v>8.2663381654573806E-2</v>
      </c>
      <c r="P15" s="21">
        <v>5.8331613789967901E-2</v>
      </c>
      <c r="Q15" s="21">
        <v>0.115895476823847</v>
      </c>
      <c r="R15" s="22"/>
    </row>
    <row r="16" spans="1:18" x14ac:dyDescent="0.25">
      <c r="A16" s="20" t="s">
        <v>479</v>
      </c>
      <c r="B16" s="20" t="s">
        <v>540</v>
      </c>
      <c r="C16" s="21">
        <v>6.0160012966210097E-2</v>
      </c>
      <c r="D16" s="21">
        <v>4.7791057260634602E-2</v>
      </c>
      <c r="E16" s="21">
        <v>7.5476471740325804E-2</v>
      </c>
      <c r="F16" s="22"/>
      <c r="G16" s="21">
        <v>6.0582808548028499E-2</v>
      </c>
      <c r="H16" s="21">
        <v>3.7533006893891399E-2</v>
      </c>
      <c r="I16" s="21">
        <v>9.6370614890326195E-2</v>
      </c>
      <c r="J16" s="22"/>
      <c r="K16" s="21">
        <v>6.4746279463383599E-2</v>
      </c>
      <c r="L16" s="21">
        <v>4.7517719138999298E-2</v>
      </c>
      <c r="M16" s="21">
        <v>8.7646615852512502E-2</v>
      </c>
      <c r="N16" s="22"/>
      <c r="O16" s="21">
        <v>4.9790601986876203E-2</v>
      </c>
      <c r="P16" s="21">
        <v>3.0083545518128599E-2</v>
      </c>
      <c r="Q16" s="21">
        <v>8.1324870187770501E-2</v>
      </c>
      <c r="R16" s="22"/>
    </row>
    <row r="17" spans="1:18" x14ac:dyDescent="0.25">
      <c r="A17" s="20" t="s">
        <v>479</v>
      </c>
      <c r="B17" s="20" t="s">
        <v>519</v>
      </c>
      <c r="C17" s="21">
        <v>1.19201115206733E-2</v>
      </c>
      <c r="D17" s="21">
        <v>7.5633024279480997E-3</v>
      </c>
      <c r="E17" s="21">
        <v>1.8739253747642799E-2</v>
      </c>
      <c r="F17" s="22"/>
      <c r="G17" s="21">
        <v>1.2099098771473801E-2</v>
      </c>
      <c r="H17" s="21">
        <v>4.9223128450983002E-3</v>
      </c>
      <c r="I17" s="21">
        <v>2.9430240574551798E-2</v>
      </c>
      <c r="J17" s="22"/>
      <c r="K17" s="21">
        <v>1.06127911321869E-2</v>
      </c>
      <c r="L17" s="21">
        <v>4.9383673668520001E-3</v>
      </c>
      <c r="M17" s="21">
        <v>2.2658929481480301E-2</v>
      </c>
      <c r="N17" s="22"/>
      <c r="O17" s="21">
        <v>1.45300665971618E-2</v>
      </c>
      <c r="P17" s="21">
        <v>6.7719009461436001E-3</v>
      </c>
      <c r="Q17" s="21">
        <v>3.0899790893646299E-2</v>
      </c>
      <c r="R17" s="22"/>
    </row>
    <row r="18" spans="1:18" x14ac:dyDescent="0.25">
      <c r="A18" s="20" t="s">
        <v>479</v>
      </c>
      <c r="B18" s="20" t="s">
        <v>520</v>
      </c>
      <c r="C18" s="21">
        <v>1.6161274095827E-3</v>
      </c>
      <c r="D18" s="21">
        <v>4.9046431959389998E-4</v>
      </c>
      <c r="E18" s="21">
        <v>5.311567056568E-3</v>
      </c>
      <c r="F18" s="22"/>
      <c r="G18" s="21">
        <v>2.7893083528010001E-3</v>
      </c>
      <c r="H18" s="21">
        <v>3.8213055273819999E-4</v>
      </c>
      <c r="I18" s="21">
        <v>2.0055927057627501E-2</v>
      </c>
      <c r="J18" s="24" t="s">
        <v>501</v>
      </c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0.44772689253922798</v>
      </c>
      <c r="D19" s="18">
        <v>0.39951876892233701</v>
      </c>
      <c r="E19" s="18">
        <v>0.496938072298029</v>
      </c>
      <c r="F19" s="19"/>
      <c r="G19" s="18">
        <v>0.48386817949925498</v>
      </c>
      <c r="H19" s="18">
        <v>0.40580846038108598</v>
      </c>
      <c r="I19" s="18">
        <v>0.56272310801833803</v>
      </c>
      <c r="J19" s="19"/>
      <c r="K19" s="18">
        <v>0.41711525074494799</v>
      </c>
      <c r="L19" s="18">
        <v>0.36211308919841101</v>
      </c>
      <c r="M19" s="18">
        <v>0.47426042722665102</v>
      </c>
      <c r="N19" s="19"/>
      <c r="O19" s="18">
        <v>0.482967500207449</v>
      </c>
      <c r="P19" s="18">
        <v>0.40029822784917202</v>
      </c>
      <c r="Q19" s="18">
        <v>0.56657971785496797</v>
      </c>
      <c r="R19" s="19"/>
    </row>
    <row r="20" spans="1:18" x14ac:dyDescent="0.25">
      <c r="A20" s="17" t="s">
        <v>480</v>
      </c>
      <c r="B20" s="17" t="s">
        <v>537</v>
      </c>
      <c r="C20" s="18">
        <v>0.229201929033507</v>
      </c>
      <c r="D20" s="18">
        <v>0.196770828670807</v>
      </c>
      <c r="E20" s="18">
        <v>0.26521331978512103</v>
      </c>
      <c r="F20" s="19"/>
      <c r="G20" s="18">
        <v>0.26833891933346299</v>
      </c>
      <c r="H20" s="18">
        <v>0.20968334854380699</v>
      </c>
      <c r="I20" s="18">
        <v>0.33641799271456901</v>
      </c>
      <c r="J20" s="19"/>
      <c r="K20" s="18">
        <v>0.22903557328745799</v>
      </c>
      <c r="L20" s="18">
        <v>0.19109500715207001</v>
      </c>
      <c r="M20" s="18">
        <v>0.271976224929456</v>
      </c>
      <c r="N20" s="19"/>
      <c r="O20" s="18">
        <v>0.16642526497937499</v>
      </c>
      <c r="P20" s="18">
        <v>0.118736036780987</v>
      </c>
      <c r="Q20" s="18">
        <v>0.22830627953035301</v>
      </c>
      <c r="R20" s="19"/>
    </row>
    <row r="21" spans="1:18" x14ac:dyDescent="0.25">
      <c r="A21" s="17" t="s">
        <v>480</v>
      </c>
      <c r="B21" s="17" t="s">
        <v>538</v>
      </c>
      <c r="C21" s="18">
        <v>0.19497220518071001</v>
      </c>
      <c r="D21" s="18">
        <v>0.16865472817424501</v>
      </c>
      <c r="E21" s="18">
        <v>0.22428841602579799</v>
      </c>
      <c r="F21" s="19"/>
      <c r="G21" s="18">
        <v>0.10635519468256199</v>
      </c>
      <c r="H21" s="18">
        <v>7.0633980942343202E-2</v>
      </c>
      <c r="I21" s="18">
        <v>0.157087961854773</v>
      </c>
      <c r="J21" s="19"/>
      <c r="K21" s="18">
        <v>0.22760523441906</v>
      </c>
      <c r="L21" s="18">
        <v>0.18903445354193399</v>
      </c>
      <c r="M21" s="18">
        <v>0.271412115526388</v>
      </c>
      <c r="N21" s="19"/>
      <c r="O21" s="18">
        <v>0.23840038193103599</v>
      </c>
      <c r="P21" s="18">
        <v>0.184091732684632</v>
      </c>
      <c r="Q21" s="18">
        <v>0.30278493802691198</v>
      </c>
      <c r="R21" s="19"/>
    </row>
    <row r="22" spans="1:18" x14ac:dyDescent="0.25">
      <c r="A22" s="17" t="s">
        <v>480</v>
      </c>
      <c r="B22" s="17" t="s">
        <v>539</v>
      </c>
      <c r="C22" s="18">
        <v>7.7448748911851606E-2</v>
      </c>
      <c r="D22" s="18">
        <v>6.0594126441022897E-2</v>
      </c>
      <c r="E22" s="18">
        <v>9.8500010637690399E-2</v>
      </c>
      <c r="F22" s="19"/>
      <c r="G22" s="18">
        <v>8.7295049509105799E-2</v>
      </c>
      <c r="H22" s="18">
        <v>5.7501446639740002E-2</v>
      </c>
      <c r="I22" s="18">
        <v>0.13039015148354399</v>
      </c>
      <c r="J22" s="19"/>
      <c r="K22" s="18">
        <v>7.3503075732197096E-2</v>
      </c>
      <c r="L22" s="18">
        <v>5.33773872829243E-2</v>
      </c>
      <c r="M22" s="18">
        <v>0.10041213722789299</v>
      </c>
      <c r="N22" s="19"/>
      <c r="O22" s="18">
        <v>7.3602091539322706E-2</v>
      </c>
      <c r="P22" s="18">
        <v>4.2367730624161201E-2</v>
      </c>
      <c r="Q22" s="18">
        <v>0.12486074317308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4.9729000139023399E-2</v>
      </c>
      <c r="D23" s="18">
        <v>3.6861557415154803E-2</v>
      </c>
      <c r="E23" s="18">
        <v>6.6776723039633307E-2</v>
      </c>
      <c r="F23" s="19"/>
      <c r="G23" s="18">
        <v>5.4142656975613102E-2</v>
      </c>
      <c r="H23" s="18">
        <v>2.9798328749510002E-2</v>
      </c>
      <c r="I23" s="18">
        <v>9.6399428115344798E-2</v>
      </c>
      <c r="J23" s="24" t="s">
        <v>501</v>
      </c>
      <c r="K23" s="18">
        <v>5.1031863719402201E-2</v>
      </c>
      <c r="L23" s="18">
        <v>3.38603705098037E-2</v>
      </c>
      <c r="M23" s="18">
        <v>7.62244423395642E-2</v>
      </c>
      <c r="N23" s="19"/>
      <c r="O23" s="18">
        <v>3.86047613428167E-2</v>
      </c>
      <c r="P23" s="18">
        <v>1.70831503072001E-2</v>
      </c>
      <c r="Q23" s="18">
        <v>8.4897762641066299E-2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9.2122419568110001E-4</v>
      </c>
      <c r="D24" s="18">
        <v>1.2694498505399999E-4</v>
      </c>
      <c r="E24" s="18">
        <v>6.6521476385305997E-3</v>
      </c>
      <c r="F24" s="19"/>
      <c r="G24" s="18">
        <v>0</v>
      </c>
      <c r="H24" s="19"/>
      <c r="I24" s="19"/>
      <c r="J24" s="19"/>
      <c r="K24" s="18">
        <v>1.7090020969352999E-3</v>
      </c>
      <c r="L24" s="18">
        <v>2.379848123708E-4</v>
      </c>
      <c r="M24" s="18">
        <v>1.21619723587723E-2</v>
      </c>
      <c r="N24" s="24" t="s">
        <v>501</v>
      </c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0.49677586095528098</v>
      </c>
      <c r="D26" s="21">
        <v>0.45660470827290101</v>
      </c>
      <c r="E26" s="21">
        <v>0.53698868144402701</v>
      </c>
      <c r="F26" s="22"/>
      <c r="G26" s="21">
        <v>0.43255492938853302</v>
      </c>
      <c r="H26" s="21">
        <v>0.36729610955688202</v>
      </c>
      <c r="I26" s="21">
        <v>0.50024122600051801</v>
      </c>
      <c r="J26" s="22"/>
      <c r="K26" s="21">
        <v>0.50661726648513805</v>
      </c>
      <c r="L26" s="21">
        <v>0.45741310977723298</v>
      </c>
      <c r="M26" s="21">
        <v>0.55569356801971903</v>
      </c>
      <c r="N26" s="22"/>
      <c r="O26" s="21">
        <v>0.56900492860695295</v>
      </c>
      <c r="P26" s="21">
        <v>0.50155669916544598</v>
      </c>
      <c r="Q26" s="21">
        <v>0.63398664451177</v>
      </c>
      <c r="R26" s="22"/>
    </row>
    <row r="27" spans="1:18" x14ac:dyDescent="0.25">
      <c r="A27" s="20" t="s">
        <v>481</v>
      </c>
      <c r="B27" s="20" t="s">
        <v>537</v>
      </c>
      <c r="C27" s="21">
        <v>0.18358438510963501</v>
      </c>
      <c r="D27" s="21">
        <v>0.15773102790830301</v>
      </c>
      <c r="E27" s="21">
        <v>0.21260566332417799</v>
      </c>
      <c r="F27" s="22"/>
      <c r="G27" s="21">
        <v>0.25815713633617199</v>
      </c>
      <c r="H27" s="21">
        <v>0.204874575656248</v>
      </c>
      <c r="I27" s="21">
        <v>0.319724955736021</v>
      </c>
      <c r="J27" s="22"/>
      <c r="K27" s="21">
        <v>0.153881477637765</v>
      </c>
      <c r="L27" s="21">
        <v>0.124865114157347</v>
      </c>
      <c r="M27" s="21">
        <v>0.188190711945601</v>
      </c>
      <c r="N27" s="22"/>
      <c r="O27" s="21">
        <v>0.15740055332928399</v>
      </c>
      <c r="P27" s="21">
        <v>0.117521909832069</v>
      </c>
      <c r="Q27" s="21">
        <v>0.20762741716208399</v>
      </c>
      <c r="R27" s="22"/>
    </row>
    <row r="28" spans="1:18" x14ac:dyDescent="0.25">
      <c r="A28" s="20" t="s">
        <v>481</v>
      </c>
      <c r="B28" s="20" t="s">
        <v>538</v>
      </c>
      <c r="C28" s="21">
        <v>0.19769912671427001</v>
      </c>
      <c r="D28" s="21">
        <v>0.16774419846543401</v>
      </c>
      <c r="E28" s="21">
        <v>0.231515227358318</v>
      </c>
      <c r="F28" s="22"/>
      <c r="G28" s="21">
        <v>0.21911916614719901</v>
      </c>
      <c r="H28" s="21">
        <v>0.167024513143403</v>
      </c>
      <c r="I28" s="21">
        <v>0.28196202736729797</v>
      </c>
      <c r="J28" s="22"/>
      <c r="K28" s="21">
        <v>0.20272508478845699</v>
      </c>
      <c r="L28" s="21">
        <v>0.16885955377071199</v>
      </c>
      <c r="M28" s="21">
        <v>0.241409754835409</v>
      </c>
      <c r="N28" s="22"/>
      <c r="O28" s="21">
        <v>0.14738145515128601</v>
      </c>
      <c r="P28" s="21">
        <v>0.10349351270238</v>
      </c>
      <c r="Q28" s="21">
        <v>0.20561224735886</v>
      </c>
      <c r="R28" s="22"/>
    </row>
    <row r="29" spans="1:18" x14ac:dyDescent="0.25">
      <c r="A29" s="20" t="s">
        <v>481</v>
      </c>
      <c r="B29" s="20" t="s">
        <v>539</v>
      </c>
      <c r="C29" s="21">
        <v>7.0439999157239599E-2</v>
      </c>
      <c r="D29" s="21">
        <v>5.38041994995265E-2</v>
      </c>
      <c r="E29" s="21">
        <v>9.1720839407951199E-2</v>
      </c>
      <c r="F29" s="22"/>
      <c r="G29" s="21">
        <v>4.0346581309322699E-2</v>
      </c>
      <c r="H29" s="21">
        <v>2.2521325290297298E-2</v>
      </c>
      <c r="I29" s="21">
        <v>7.1251822278669205E-2</v>
      </c>
      <c r="J29" s="22"/>
      <c r="K29" s="21">
        <v>8.1244760613255904E-2</v>
      </c>
      <c r="L29" s="21">
        <v>5.8000559076422702E-2</v>
      </c>
      <c r="M29" s="21">
        <v>0.11268989216370499</v>
      </c>
      <c r="N29" s="22"/>
      <c r="O29" s="21">
        <v>8.4736467417538694E-2</v>
      </c>
      <c r="P29" s="21">
        <v>4.6980154844605E-2</v>
      </c>
      <c r="Q29" s="21">
        <v>0.14812017751589901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4.6158396418776101E-2</v>
      </c>
      <c r="D30" s="21">
        <v>3.33341295115741E-2</v>
      </c>
      <c r="E30" s="21">
        <v>6.3591835679307596E-2</v>
      </c>
      <c r="F30" s="22"/>
      <c r="G30" s="21">
        <v>3.9944979433697403E-2</v>
      </c>
      <c r="H30" s="21">
        <v>1.7308343689709901E-2</v>
      </c>
      <c r="I30" s="21">
        <v>8.9490774446135596E-2</v>
      </c>
      <c r="J30" s="24" t="s">
        <v>501</v>
      </c>
      <c r="K30" s="21">
        <v>5.3253995627081101E-2</v>
      </c>
      <c r="L30" s="21">
        <v>3.6682622358273603E-2</v>
      </c>
      <c r="M30" s="21">
        <v>7.6715317247608494E-2</v>
      </c>
      <c r="N30" s="22"/>
      <c r="O30" s="21">
        <v>3.3754055766625803E-2</v>
      </c>
      <c r="P30" s="21">
        <v>1.58462270018415E-2</v>
      </c>
      <c r="Q30" s="21">
        <v>7.0450815118876103E-2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5.3422316447968004E-3</v>
      </c>
      <c r="D31" s="21">
        <v>2.1602060217583E-3</v>
      </c>
      <c r="E31" s="21">
        <v>1.31496747012795E-2</v>
      </c>
      <c r="F31" s="22"/>
      <c r="G31" s="21">
        <v>9.8772073850755E-3</v>
      </c>
      <c r="H31" s="21">
        <v>2.3809632602187999E-3</v>
      </c>
      <c r="I31" s="21">
        <v>4.0027729024757798E-2</v>
      </c>
      <c r="J31" s="24" t="s">
        <v>501</v>
      </c>
      <c r="K31" s="21">
        <v>2.2774148483028999E-3</v>
      </c>
      <c r="L31" s="21">
        <v>4.1604500086290001E-4</v>
      </c>
      <c r="M31" s="21">
        <v>1.2363481893075399E-2</v>
      </c>
      <c r="N31" s="24" t="s">
        <v>501</v>
      </c>
      <c r="O31" s="21">
        <v>7.7225397283131004E-3</v>
      </c>
      <c r="P31" s="21">
        <v>1.6677453683371999E-3</v>
      </c>
      <c r="Q31" s="21">
        <v>3.4989011086235998E-2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0.44059757784796</v>
      </c>
      <c r="D33" s="18">
        <v>0.40367714369954999</v>
      </c>
      <c r="E33" s="18">
        <v>0.47818697148939399</v>
      </c>
      <c r="F33" s="19"/>
      <c r="G33" s="18">
        <v>0.34372481761493201</v>
      </c>
      <c r="H33" s="18">
        <v>0.28026390786506999</v>
      </c>
      <c r="I33" s="18">
        <v>0.413303689971461</v>
      </c>
      <c r="J33" s="19"/>
      <c r="K33" s="18">
        <v>0.44338362401985199</v>
      </c>
      <c r="L33" s="18">
        <v>0.39050043314143901</v>
      </c>
      <c r="M33" s="18">
        <v>0.49758185562308599</v>
      </c>
      <c r="N33" s="19"/>
      <c r="O33" s="18">
        <v>0.54314029524409002</v>
      </c>
      <c r="P33" s="18">
        <v>0.46844131305694098</v>
      </c>
      <c r="Q33" s="18">
        <v>0.61594819093521302</v>
      </c>
      <c r="R33" s="19"/>
    </row>
    <row r="34" spans="1:18" x14ac:dyDescent="0.25">
      <c r="A34" s="17" t="s">
        <v>482</v>
      </c>
      <c r="B34" s="17" t="s">
        <v>537</v>
      </c>
      <c r="C34" s="18">
        <v>0.24693328425540301</v>
      </c>
      <c r="D34" s="18">
        <v>0.21661276178601399</v>
      </c>
      <c r="E34" s="18">
        <v>0.27998109684155698</v>
      </c>
      <c r="F34" s="19"/>
      <c r="G34" s="18">
        <v>0.33531890611204701</v>
      </c>
      <c r="H34" s="18">
        <v>0.26754303899072401</v>
      </c>
      <c r="I34" s="18">
        <v>0.410638489857514</v>
      </c>
      <c r="J34" s="19"/>
      <c r="K34" s="18">
        <v>0.22232536007411699</v>
      </c>
      <c r="L34" s="18">
        <v>0.183753101303605</v>
      </c>
      <c r="M34" s="18">
        <v>0.26635234981671102</v>
      </c>
      <c r="N34" s="19"/>
      <c r="O34" s="18">
        <v>0.20319172955506201</v>
      </c>
      <c r="P34" s="18">
        <v>0.152290523880139</v>
      </c>
      <c r="Q34" s="18">
        <v>0.26577211809127699</v>
      </c>
      <c r="R34" s="19"/>
    </row>
    <row r="35" spans="1:18" x14ac:dyDescent="0.25">
      <c r="A35" s="17" t="s">
        <v>482</v>
      </c>
      <c r="B35" s="17" t="s">
        <v>538</v>
      </c>
      <c r="C35" s="18">
        <v>0.200426403709866</v>
      </c>
      <c r="D35" s="18">
        <v>0.17243704134854301</v>
      </c>
      <c r="E35" s="18">
        <v>0.231686989997544</v>
      </c>
      <c r="F35" s="19"/>
      <c r="G35" s="18">
        <v>0.20396246468361201</v>
      </c>
      <c r="H35" s="18">
        <v>0.14117601492158</v>
      </c>
      <c r="I35" s="18">
        <v>0.28539328435289002</v>
      </c>
      <c r="J35" s="19"/>
      <c r="K35" s="18">
        <v>0.21217601447038301</v>
      </c>
      <c r="L35" s="18">
        <v>0.17188331014282801</v>
      </c>
      <c r="M35" s="18">
        <v>0.25896042871928798</v>
      </c>
      <c r="N35" s="19"/>
      <c r="O35" s="18">
        <v>0.16992725040555101</v>
      </c>
      <c r="P35" s="18">
        <v>0.118992598785384</v>
      </c>
      <c r="Q35" s="18">
        <v>0.23680416883750599</v>
      </c>
      <c r="R35" s="19"/>
    </row>
    <row r="36" spans="1:18" x14ac:dyDescent="0.25">
      <c r="A36" s="17" t="s">
        <v>482</v>
      </c>
      <c r="B36" s="17" t="s">
        <v>539</v>
      </c>
      <c r="C36" s="18">
        <v>6.7781349855045303E-2</v>
      </c>
      <c r="D36" s="18">
        <v>5.1111564349588599E-2</v>
      </c>
      <c r="E36" s="18">
        <v>8.9375814663535197E-2</v>
      </c>
      <c r="F36" s="19"/>
      <c r="G36" s="18">
        <v>0.105358303434258</v>
      </c>
      <c r="H36" s="18">
        <v>6.6459178634458202E-2</v>
      </c>
      <c r="I36" s="18">
        <v>0.16304884387070101</v>
      </c>
      <c r="J36" s="19"/>
      <c r="K36" s="18">
        <v>6.0176169483597303E-2</v>
      </c>
      <c r="L36" s="18">
        <v>4.1207882712608501E-2</v>
      </c>
      <c r="M36" s="18">
        <v>8.7082677649436502E-2</v>
      </c>
      <c r="N36" s="19"/>
      <c r="O36" s="18">
        <v>4.2735007857345103E-2</v>
      </c>
      <c r="P36" s="18">
        <v>2.2481159854379099E-2</v>
      </c>
      <c r="Q36" s="18">
        <v>7.9747428055642097E-2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3.9155631811940803E-2</v>
      </c>
      <c r="D37" s="18">
        <v>2.6125572293541E-2</v>
      </c>
      <c r="E37" s="18">
        <v>5.8295391029602302E-2</v>
      </c>
      <c r="F37" s="19"/>
      <c r="G37" s="18">
        <v>1.1635508155151001E-2</v>
      </c>
      <c r="H37" s="18">
        <v>4.0658364070066998E-3</v>
      </c>
      <c r="I37" s="18">
        <v>3.2833590357295397E-2</v>
      </c>
      <c r="J37" s="24" t="s">
        <v>501</v>
      </c>
      <c r="K37" s="18">
        <v>5.4638402321542198E-2</v>
      </c>
      <c r="L37" s="18">
        <v>3.4940304198000698E-2</v>
      </c>
      <c r="M37" s="18">
        <v>8.4469582006549401E-2</v>
      </c>
      <c r="N37" s="19"/>
      <c r="O37" s="18">
        <v>3.5118674352311599E-2</v>
      </c>
      <c r="P37" s="18">
        <v>1.7774133709045299E-2</v>
      </c>
      <c r="Q37" s="18">
        <v>6.8213123869873896E-2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5.1057525197848999E-3</v>
      </c>
      <c r="D38" s="18">
        <v>2.1895573173116999E-3</v>
      </c>
      <c r="E38" s="18">
        <v>1.18597624931472E-2</v>
      </c>
      <c r="F38" s="19"/>
      <c r="G38" s="18">
        <v>0</v>
      </c>
      <c r="H38" s="19"/>
      <c r="I38" s="19"/>
      <c r="J38" s="19"/>
      <c r="K38" s="18">
        <v>7.3004296305079997E-3</v>
      </c>
      <c r="L38" s="18">
        <v>2.4750937122142002E-3</v>
      </c>
      <c r="M38" s="18">
        <v>2.1331859859444399E-2</v>
      </c>
      <c r="N38" s="19"/>
      <c r="O38" s="18">
        <v>5.8870425856398E-3</v>
      </c>
      <c r="P38" s="18">
        <v>1.7178917370618001E-3</v>
      </c>
      <c r="Q38" s="18">
        <v>1.9971878727650001E-2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0.504919004106965</v>
      </c>
      <c r="D40" s="21">
        <v>0.46350293119326103</v>
      </c>
      <c r="E40" s="21">
        <v>0.54626768014988603</v>
      </c>
      <c r="F40" s="22"/>
      <c r="G40" s="21">
        <v>0.40187982254169402</v>
      </c>
      <c r="H40" s="21">
        <v>0.33480548716081698</v>
      </c>
      <c r="I40" s="21">
        <v>0.47283990145870702</v>
      </c>
      <c r="J40" s="22"/>
      <c r="K40" s="21">
        <v>0.47548661657083002</v>
      </c>
      <c r="L40" s="21">
        <v>0.42580264122865302</v>
      </c>
      <c r="M40" s="21">
        <v>0.52566063424569998</v>
      </c>
      <c r="N40" s="22"/>
      <c r="O40" s="21">
        <v>0.67608607639692198</v>
      </c>
      <c r="P40" s="21">
        <v>0.62783441811021001</v>
      </c>
      <c r="Q40" s="21">
        <v>0.72086323572903699</v>
      </c>
      <c r="R40" s="22"/>
    </row>
    <row r="41" spans="1:18" x14ac:dyDescent="0.25">
      <c r="A41" s="20" t="s">
        <v>483</v>
      </c>
      <c r="B41" s="20" t="s">
        <v>537</v>
      </c>
      <c r="C41" s="21">
        <v>0.19211964123581399</v>
      </c>
      <c r="D41" s="21">
        <v>0.170291398773813</v>
      </c>
      <c r="E41" s="21">
        <v>0.21601740132077599</v>
      </c>
      <c r="F41" s="22"/>
      <c r="G41" s="21">
        <v>0.24462388604464599</v>
      </c>
      <c r="H41" s="21">
        <v>0.19829061857685801</v>
      </c>
      <c r="I41" s="21">
        <v>0.297762519223083</v>
      </c>
      <c r="J41" s="22"/>
      <c r="K41" s="21">
        <v>0.198922140522826</v>
      </c>
      <c r="L41" s="21">
        <v>0.168291859453224</v>
      </c>
      <c r="M41" s="21">
        <v>0.23356178446225501</v>
      </c>
      <c r="N41" s="22"/>
      <c r="O41" s="21">
        <v>0.12189443727449099</v>
      </c>
      <c r="P41" s="21">
        <v>9.7883306501390099E-2</v>
      </c>
      <c r="Q41" s="21">
        <v>0.150810924810408</v>
      </c>
      <c r="R41" s="22"/>
    </row>
    <row r="42" spans="1:18" x14ac:dyDescent="0.25">
      <c r="A42" s="20" t="s">
        <v>483</v>
      </c>
      <c r="B42" s="20" t="s">
        <v>538</v>
      </c>
      <c r="C42" s="21">
        <v>0.18338313859031199</v>
      </c>
      <c r="D42" s="21">
        <v>0.16071506139726899</v>
      </c>
      <c r="E42" s="21">
        <v>0.20845433938560101</v>
      </c>
      <c r="F42" s="22"/>
      <c r="G42" s="21">
        <v>0.21994533251019599</v>
      </c>
      <c r="H42" s="21">
        <v>0.171813857886466</v>
      </c>
      <c r="I42" s="21">
        <v>0.277049676257904</v>
      </c>
      <c r="J42" s="22"/>
      <c r="K42" s="21">
        <v>0.199214628661982</v>
      </c>
      <c r="L42" s="21">
        <v>0.16849457424818401</v>
      </c>
      <c r="M42" s="21">
        <v>0.23395966673598101</v>
      </c>
      <c r="N42" s="22"/>
      <c r="O42" s="21">
        <v>0.111473885083887</v>
      </c>
      <c r="P42" s="21">
        <v>8.6213371214850398E-2</v>
      </c>
      <c r="Q42" s="21">
        <v>0.14297766285983601</v>
      </c>
      <c r="R42" s="22"/>
    </row>
    <row r="43" spans="1:18" x14ac:dyDescent="0.25">
      <c r="A43" s="20" t="s">
        <v>483</v>
      </c>
      <c r="B43" s="20" t="s">
        <v>539</v>
      </c>
      <c r="C43" s="21">
        <v>6.0877873071055001E-2</v>
      </c>
      <c r="D43" s="21">
        <v>4.7528828768694499E-2</v>
      </c>
      <c r="E43" s="21">
        <v>7.7670420991846595E-2</v>
      </c>
      <c r="F43" s="22"/>
      <c r="G43" s="21">
        <v>8.7061267798792599E-2</v>
      </c>
      <c r="H43" s="21">
        <v>5.5648946103905E-2</v>
      </c>
      <c r="I43" s="21">
        <v>0.13369470384064999</v>
      </c>
      <c r="J43" s="22"/>
      <c r="K43" s="21">
        <v>5.7637244279389099E-2</v>
      </c>
      <c r="L43" s="21">
        <v>4.2966700731545002E-2</v>
      </c>
      <c r="M43" s="21">
        <v>7.6914326663627103E-2</v>
      </c>
      <c r="N43" s="22"/>
      <c r="O43" s="21">
        <v>3.9612113810483997E-2</v>
      </c>
      <c r="P43" s="21">
        <v>2.4979182059387602E-2</v>
      </c>
      <c r="Q43" s="21">
        <v>6.22696382012689E-2</v>
      </c>
      <c r="R43" s="22"/>
    </row>
    <row r="44" spans="1:18" x14ac:dyDescent="0.25">
      <c r="A44" s="20" t="s">
        <v>483</v>
      </c>
      <c r="B44" s="20" t="s">
        <v>540</v>
      </c>
      <c r="C44" s="21">
        <v>4.5146564473227402E-2</v>
      </c>
      <c r="D44" s="21">
        <v>3.44564395092542E-2</v>
      </c>
      <c r="E44" s="21">
        <v>5.89508108112069E-2</v>
      </c>
      <c r="F44" s="22"/>
      <c r="G44" s="21">
        <v>3.0443400457153501E-2</v>
      </c>
      <c r="H44" s="21">
        <v>1.7782213813084299E-2</v>
      </c>
      <c r="I44" s="21">
        <v>5.1645519904961898E-2</v>
      </c>
      <c r="J44" s="22"/>
      <c r="K44" s="21">
        <v>5.9423944701137398E-2</v>
      </c>
      <c r="L44" s="21">
        <v>4.14036596280885E-2</v>
      </c>
      <c r="M44" s="21">
        <v>8.4595132177458093E-2</v>
      </c>
      <c r="N44" s="22"/>
      <c r="O44" s="21">
        <v>3.1254660384862E-2</v>
      </c>
      <c r="P44" s="21">
        <v>2.0047420279869398E-2</v>
      </c>
      <c r="Q44" s="21">
        <v>4.8417602548543499E-2</v>
      </c>
      <c r="R44" s="22"/>
    </row>
    <row r="45" spans="1:18" x14ac:dyDescent="0.25">
      <c r="A45" s="20" t="s">
        <v>483</v>
      </c>
      <c r="B45" s="20" t="s">
        <v>519</v>
      </c>
      <c r="C45" s="21">
        <v>1.35057870180258E-2</v>
      </c>
      <c r="D45" s="21">
        <v>8.7228013798742992E-3</v>
      </c>
      <c r="E45" s="21">
        <v>2.08562535176159E-2</v>
      </c>
      <c r="F45" s="22"/>
      <c r="G45" s="21">
        <v>1.6046290647518498E-2</v>
      </c>
      <c r="H45" s="21">
        <v>6.3072103119265E-3</v>
      </c>
      <c r="I45" s="21">
        <v>4.02150609022539E-2</v>
      </c>
      <c r="J45" s="24" t="s">
        <v>501</v>
      </c>
      <c r="K45" s="21">
        <v>9.3154252638365E-3</v>
      </c>
      <c r="L45" s="21">
        <v>4.6882580298084004E-3</v>
      </c>
      <c r="M45" s="21">
        <v>1.8424924357169099E-2</v>
      </c>
      <c r="N45" s="22"/>
      <c r="O45" s="21">
        <v>1.94800193598142E-2</v>
      </c>
      <c r="P45" s="21">
        <v>9.5823404500748992E-3</v>
      </c>
      <c r="Q45" s="21">
        <v>3.91964946585458E-2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0.407953329660385</v>
      </c>
      <c r="D47" s="18">
        <v>0.38517743308123598</v>
      </c>
      <c r="E47" s="18">
        <v>0.43113159859313099</v>
      </c>
      <c r="F47" s="19"/>
      <c r="G47" s="18">
        <v>0.29152307745150202</v>
      </c>
      <c r="H47" s="18">
        <v>0.251778792162964</v>
      </c>
      <c r="I47" s="18">
        <v>0.33473442670021403</v>
      </c>
      <c r="J47" s="19"/>
      <c r="K47" s="18">
        <v>0.38517930810915901</v>
      </c>
      <c r="L47" s="18">
        <v>0.354148019229793</v>
      </c>
      <c r="M47" s="18">
        <v>0.41717333347253499</v>
      </c>
      <c r="N47" s="19"/>
      <c r="O47" s="18">
        <v>0.55060143361811098</v>
      </c>
      <c r="P47" s="18">
        <v>0.51678300663821097</v>
      </c>
      <c r="Q47" s="18">
        <v>0.58395847427780101</v>
      </c>
      <c r="R47" s="19"/>
    </row>
    <row r="48" spans="1:18" x14ac:dyDescent="0.25">
      <c r="A48" s="17" t="s">
        <v>484</v>
      </c>
      <c r="B48" s="17" t="s">
        <v>537</v>
      </c>
      <c r="C48" s="18">
        <v>0.223532294257062</v>
      </c>
      <c r="D48" s="18">
        <v>0.20777889891090801</v>
      </c>
      <c r="E48" s="18">
        <v>0.24011806767640501</v>
      </c>
      <c r="F48" s="19"/>
      <c r="G48" s="18">
        <v>0.27175226896849902</v>
      </c>
      <c r="H48" s="18">
        <v>0.239032053777118</v>
      </c>
      <c r="I48" s="18">
        <v>0.30714362973955001</v>
      </c>
      <c r="J48" s="19"/>
      <c r="K48" s="18">
        <v>0.23284089644313699</v>
      </c>
      <c r="L48" s="18">
        <v>0.20880434207151699</v>
      </c>
      <c r="M48" s="18">
        <v>0.25873955857213099</v>
      </c>
      <c r="N48" s="19"/>
      <c r="O48" s="18">
        <v>0.164663356489618</v>
      </c>
      <c r="P48" s="18">
        <v>0.14250886463528301</v>
      </c>
      <c r="Q48" s="18">
        <v>0.18950085783464199</v>
      </c>
      <c r="R48" s="19"/>
    </row>
    <row r="49" spans="1:18" x14ac:dyDescent="0.25">
      <c r="A49" s="17" t="s">
        <v>484</v>
      </c>
      <c r="B49" s="17" t="s">
        <v>538</v>
      </c>
      <c r="C49" s="18">
        <v>0.23368815232833601</v>
      </c>
      <c r="D49" s="18">
        <v>0.21649662098120401</v>
      </c>
      <c r="E49" s="18">
        <v>0.25180609013935201</v>
      </c>
      <c r="F49" s="19"/>
      <c r="G49" s="18">
        <v>0.28231726071913998</v>
      </c>
      <c r="H49" s="18">
        <v>0.247109166910288</v>
      </c>
      <c r="I49" s="18">
        <v>0.32040695707989503</v>
      </c>
      <c r="J49" s="19"/>
      <c r="K49" s="18">
        <v>0.24013145968917199</v>
      </c>
      <c r="L49" s="18">
        <v>0.21753100358699601</v>
      </c>
      <c r="M49" s="18">
        <v>0.26428690901789398</v>
      </c>
      <c r="N49" s="19"/>
      <c r="O49" s="18">
        <v>0.17931494141441101</v>
      </c>
      <c r="P49" s="18">
        <v>0.15576395162047599</v>
      </c>
      <c r="Q49" s="18">
        <v>0.20555974938951599</v>
      </c>
      <c r="R49" s="19"/>
    </row>
    <row r="50" spans="1:18" x14ac:dyDescent="0.25">
      <c r="A50" s="17" t="s">
        <v>484</v>
      </c>
      <c r="B50" s="17" t="s">
        <v>539</v>
      </c>
      <c r="C50" s="18">
        <v>7.8160378479671097E-2</v>
      </c>
      <c r="D50" s="18">
        <v>6.7326378036806106E-2</v>
      </c>
      <c r="E50" s="18">
        <v>9.0568467177176301E-2</v>
      </c>
      <c r="F50" s="19"/>
      <c r="G50" s="18">
        <v>9.2901976965081304E-2</v>
      </c>
      <c r="H50" s="18">
        <v>6.9385164786020595E-2</v>
      </c>
      <c r="I50" s="18">
        <v>0.12333304524897599</v>
      </c>
      <c r="J50" s="19"/>
      <c r="K50" s="18">
        <v>8.3501322463347599E-2</v>
      </c>
      <c r="L50" s="18">
        <v>6.9816354430120395E-2</v>
      </c>
      <c r="M50" s="18">
        <v>9.9581561867118196E-2</v>
      </c>
      <c r="N50" s="19"/>
      <c r="O50" s="18">
        <v>5.5929976455661203E-2</v>
      </c>
      <c r="P50" s="18">
        <v>4.3111705880478801E-2</v>
      </c>
      <c r="Q50" s="18">
        <v>7.2271611295535804E-2</v>
      </c>
      <c r="R50" s="19"/>
    </row>
    <row r="51" spans="1:18" x14ac:dyDescent="0.25">
      <c r="A51" s="17" t="s">
        <v>484</v>
      </c>
      <c r="B51" s="17" t="s">
        <v>540</v>
      </c>
      <c r="C51" s="18">
        <v>4.7050688874349898E-2</v>
      </c>
      <c r="D51" s="18">
        <v>3.8624182609647603E-2</v>
      </c>
      <c r="E51" s="18">
        <v>5.7206185281371003E-2</v>
      </c>
      <c r="F51" s="19"/>
      <c r="G51" s="18">
        <v>5.1106606865277501E-2</v>
      </c>
      <c r="H51" s="18">
        <v>3.5754728243769303E-2</v>
      </c>
      <c r="I51" s="18">
        <v>7.2554086465142206E-2</v>
      </c>
      <c r="J51" s="19"/>
      <c r="K51" s="18">
        <v>4.9683913610598499E-2</v>
      </c>
      <c r="L51" s="18">
        <v>3.8467571562415703E-2</v>
      </c>
      <c r="M51" s="18">
        <v>6.3953183820819395E-2</v>
      </c>
      <c r="N51" s="19"/>
      <c r="O51" s="18">
        <v>3.8959946895700197E-2</v>
      </c>
      <c r="P51" s="18">
        <v>2.7735796130383E-2</v>
      </c>
      <c r="Q51" s="18">
        <v>5.4471818485251497E-2</v>
      </c>
      <c r="R51" s="19"/>
    </row>
    <row r="52" spans="1:18" x14ac:dyDescent="0.25">
      <c r="A52" s="17" t="s">
        <v>484</v>
      </c>
      <c r="B52" s="17" t="s">
        <v>519</v>
      </c>
      <c r="C52" s="18">
        <v>9.6151564001988998E-3</v>
      </c>
      <c r="D52" s="18">
        <v>6.6624277807283997E-3</v>
      </c>
      <c r="E52" s="18">
        <v>1.38582511688706E-2</v>
      </c>
      <c r="F52" s="19"/>
      <c r="G52" s="18">
        <v>1.03988090304999E-2</v>
      </c>
      <c r="H52" s="18">
        <v>4.7638354036068998E-3</v>
      </c>
      <c r="I52" s="18">
        <v>2.25481827645507E-2</v>
      </c>
      <c r="J52" s="19"/>
      <c r="K52" s="18">
        <v>8.6630996845865008E-3</v>
      </c>
      <c r="L52" s="18">
        <v>4.8945849363672004E-3</v>
      </c>
      <c r="M52" s="18">
        <v>1.52885496347766E-2</v>
      </c>
      <c r="N52" s="19"/>
      <c r="O52" s="18">
        <v>1.05303451265001E-2</v>
      </c>
      <c r="P52" s="18">
        <v>5.9834726391125997E-3</v>
      </c>
      <c r="Q52" s="18">
        <v>1.8468214705143898E-2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0.25727457103949097</v>
      </c>
      <c r="D54" s="21">
        <v>0.24760067022859</v>
      </c>
      <c r="E54" s="21">
        <v>0.267192213758083</v>
      </c>
      <c r="F54" s="22"/>
      <c r="G54" s="21">
        <v>0.175642153712007</v>
      </c>
      <c r="H54" s="21">
        <v>0.16019946459229001</v>
      </c>
      <c r="I54" s="21">
        <v>0.192232716010795</v>
      </c>
      <c r="J54" s="22"/>
      <c r="K54" s="21">
        <v>0.239482317552006</v>
      </c>
      <c r="L54" s="21">
        <v>0.22698962538107301</v>
      </c>
      <c r="M54" s="21">
        <v>0.25243803194803199</v>
      </c>
      <c r="N54" s="22"/>
      <c r="O54" s="21">
        <v>0.39115526323408101</v>
      </c>
      <c r="P54" s="21">
        <v>0.372911062648415</v>
      </c>
      <c r="Q54" s="21">
        <v>0.40970887427215302</v>
      </c>
      <c r="R54" s="22"/>
    </row>
    <row r="55" spans="1:18" x14ac:dyDescent="0.25">
      <c r="A55" s="20" t="s">
        <v>485</v>
      </c>
      <c r="B55" s="20" t="s">
        <v>537</v>
      </c>
      <c r="C55" s="21">
        <v>0.22763063076239901</v>
      </c>
      <c r="D55" s="21">
        <v>0.21956762198332799</v>
      </c>
      <c r="E55" s="21">
        <v>0.235900231879865</v>
      </c>
      <c r="F55" s="22"/>
      <c r="G55" s="21">
        <v>0.26306204750648599</v>
      </c>
      <c r="H55" s="21">
        <v>0.24561045238751</v>
      </c>
      <c r="I55" s="21">
        <v>0.28129128354374</v>
      </c>
      <c r="J55" s="22"/>
      <c r="K55" s="21">
        <v>0.22121281242740601</v>
      </c>
      <c r="L55" s="21">
        <v>0.20992389921023299</v>
      </c>
      <c r="M55" s="21">
        <v>0.232929823145644</v>
      </c>
      <c r="N55" s="22"/>
      <c r="O55" s="21">
        <v>0.20364270104158599</v>
      </c>
      <c r="P55" s="21">
        <v>0.19001220029147001</v>
      </c>
      <c r="Q55" s="21">
        <v>0.217987838525081</v>
      </c>
      <c r="R55" s="22"/>
    </row>
    <row r="56" spans="1:18" x14ac:dyDescent="0.25">
      <c r="A56" s="20" t="s">
        <v>485</v>
      </c>
      <c r="B56" s="20" t="s">
        <v>538</v>
      </c>
      <c r="C56" s="21">
        <v>0.26743874781931098</v>
      </c>
      <c r="D56" s="21">
        <v>0.258586010660938</v>
      </c>
      <c r="E56" s="21">
        <v>0.27648153993234598</v>
      </c>
      <c r="F56" s="22"/>
      <c r="G56" s="21">
        <v>0.29637242826042498</v>
      </c>
      <c r="H56" s="21">
        <v>0.27816362218380503</v>
      </c>
      <c r="I56" s="21">
        <v>0.315252622787214</v>
      </c>
      <c r="J56" s="22"/>
      <c r="K56" s="21">
        <v>0.274842780782459</v>
      </c>
      <c r="L56" s="21">
        <v>0.26258907242441798</v>
      </c>
      <c r="M56" s="21">
        <v>0.28744541093234299</v>
      </c>
      <c r="N56" s="22"/>
      <c r="O56" s="21">
        <v>0.21733729382571801</v>
      </c>
      <c r="P56" s="21">
        <v>0.20327925076270201</v>
      </c>
      <c r="Q56" s="21">
        <v>0.23208433723603999</v>
      </c>
      <c r="R56" s="22"/>
    </row>
    <row r="57" spans="1:18" x14ac:dyDescent="0.25">
      <c r="A57" s="20" t="s">
        <v>485</v>
      </c>
      <c r="B57" s="20" t="s">
        <v>539</v>
      </c>
      <c r="C57" s="21">
        <v>0.129714794802023</v>
      </c>
      <c r="D57" s="21">
        <v>0.122967035549342</v>
      </c>
      <c r="E57" s="21">
        <v>0.13677508827402601</v>
      </c>
      <c r="F57" s="22"/>
      <c r="G57" s="21">
        <v>0.152929249063187</v>
      </c>
      <c r="H57" s="21">
        <v>0.13887850967909299</v>
      </c>
      <c r="I57" s="21">
        <v>0.16812400035108799</v>
      </c>
      <c r="J57" s="22"/>
      <c r="K57" s="21">
        <v>0.137128323567277</v>
      </c>
      <c r="L57" s="21">
        <v>0.12777802230891799</v>
      </c>
      <c r="M57" s="21">
        <v>0.147047491556586</v>
      </c>
      <c r="N57" s="22"/>
      <c r="O57" s="21">
        <v>8.5962257124018296E-2</v>
      </c>
      <c r="P57" s="21">
        <v>7.6282761881144301E-2</v>
      </c>
      <c r="Q57" s="21">
        <v>9.6741347509942205E-2</v>
      </c>
      <c r="R57" s="22"/>
    </row>
    <row r="58" spans="1:18" x14ac:dyDescent="0.25">
      <c r="A58" s="20" t="s">
        <v>485</v>
      </c>
      <c r="B58" s="20" t="s">
        <v>540</v>
      </c>
      <c r="C58" s="21">
        <v>0.107306046938352</v>
      </c>
      <c r="D58" s="21">
        <v>0.100730864752022</v>
      </c>
      <c r="E58" s="21">
        <v>0.11425589170099</v>
      </c>
      <c r="F58" s="22"/>
      <c r="G58" s="21">
        <v>0.10579106447235</v>
      </c>
      <c r="H58" s="21">
        <v>9.3992680015266006E-2</v>
      </c>
      <c r="I58" s="21">
        <v>0.11887611686159399</v>
      </c>
      <c r="J58" s="22"/>
      <c r="K58" s="21">
        <v>0.11696740532833</v>
      </c>
      <c r="L58" s="21">
        <v>0.10784068126659099</v>
      </c>
      <c r="M58" s="21">
        <v>0.12675679539431101</v>
      </c>
      <c r="N58" s="22"/>
      <c r="O58" s="21">
        <v>8.56806427933378E-2</v>
      </c>
      <c r="P58" s="21">
        <v>7.6194977876007694E-2</v>
      </c>
      <c r="Q58" s="21">
        <v>9.6224194789660697E-2</v>
      </c>
      <c r="R58" s="22"/>
    </row>
    <row r="59" spans="1:18" x14ac:dyDescent="0.25">
      <c r="A59" s="20" t="s">
        <v>485</v>
      </c>
      <c r="B59" s="20" t="s">
        <v>519</v>
      </c>
      <c r="C59" s="21">
        <v>1.03555377532835E-2</v>
      </c>
      <c r="D59" s="21">
        <v>8.5329131530558003E-3</v>
      </c>
      <c r="E59" s="21">
        <v>1.2562540929517699E-2</v>
      </c>
      <c r="F59" s="22"/>
      <c r="G59" s="21">
        <v>6.2030569855462004E-3</v>
      </c>
      <c r="H59" s="21">
        <v>3.6041935292421001E-3</v>
      </c>
      <c r="I59" s="21">
        <v>1.06558332260545E-2</v>
      </c>
      <c r="J59" s="22"/>
      <c r="K59" s="21">
        <v>1.0133455299885E-2</v>
      </c>
      <c r="L59" s="21">
        <v>7.7740762268326E-3</v>
      </c>
      <c r="M59" s="21">
        <v>1.3199364288863201E-2</v>
      </c>
      <c r="N59" s="22"/>
      <c r="O59" s="21">
        <v>1.55177398884879E-2</v>
      </c>
      <c r="P59" s="21">
        <v>1.16488667911547E-2</v>
      </c>
      <c r="Q59" s="21">
        <v>2.06447201777499E-2</v>
      </c>
      <c r="R59" s="22"/>
    </row>
    <row r="60" spans="1:18" x14ac:dyDescent="0.25">
      <c r="A60" s="20" t="s">
        <v>485</v>
      </c>
      <c r="B60" s="20" t="s">
        <v>520</v>
      </c>
      <c r="C60" s="21">
        <v>2.7967088514349998E-4</v>
      </c>
      <c r="D60" s="21">
        <v>9.3652247845402896E-5</v>
      </c>
      <c r="E60" s="21">
        <v>8.3486423805470002E-4</v>
      </c>
      <c r="F60" s="22"/>
      <c r="G60" s="21">
        <v>0</v>
      </c>
      <c r="H60" s="22"/>
      <c r="I60" s="22"/>
      <c r="J60" s="22"/>
      <c r="K60" s="21">
        <v>2.329050426395E-4</v>
      </c>
      <c r="L60" s="21">
        <v>4.58842232999393E-5</v>
      </c>
      <c r="M60" s="21">
        <v>1.1813088400587999E-3</v>
      </c>
      <c r="N60" s="22"/>
      <c r="O60" s="21">
        <v>7.0410209277029998E-4</v>
      </c>
      <c r="P60" s="21">
        <v>1.6042574155369999E-4</v>
      </c>
      <c r="Q60" s="21">
        <v>3.0845913516482E-3</v>
      </c>
      <c r="R60" s="22"/>
    </row>
    <row r="61" spans="1:18" x14ac:dyDescent="0.25">
      <c r="A61" s="17" t="s">
        <v>486</v>
      </c>
      <c r="B61" s="17" t="s">
        <v>536</v>
      </c>
      <c r="C61" s="18">
        <v>0.46174253136351401</v>
      </c>
      <c r="D61" s="18">
        <v>0.437153224760852</v>
      </c>
      <c r="E61" s="18">
        <v>0.48651940176224501</v>
      </c>
      <c r="F61" s="19"/>
      <c r="G61" s="18">
        <v>0.344454154177049</v>
      </c>
      <c r="H61" s="18">
        <v>0.29944696836734802</v>
      </c>
      <c r="I61" s="18">
        <v>0.392436550559292</v>
      </c>
      <c r="J61" s="19"/>
      <c r="K61" s="18">
        <v>0.45265818579816902</v>
      </c>
      <c r="L61" s="18">
        <v>0.423839845193341</v>
      </c>
      <c r="M61" s="18">
        <v>0.48179744386298301</v>
      </c>
      <c r="N61" s="19"/>
      <c r="O61" s="18">
        <v>0.58228474090896998</v>
      </c>
      <c r="P61" s="18">
        <v>0.53873092939961997</v>
      </c>
      <c r="Q61" s="18">
        <v>0.62459182136836799</v>
      </c>
      <c r="R61" s="19"/>
    </row>
    <row r="62" spans="1:18" x14ac:dyDescent="0.25">
      <c r="A62" s="17" t="s">
        <v>486</v>
      </c>
      <c r="B62" s="17" t="s">
        <v>537</v>
      </c>
      <c r="C62" s="18">
        <v>0.21628709456558901</v>
      </c>
      <c r="D62" s="18">
        <v>0.19977995694418599</v>
      </c>
      <c r="E62" s="18">
        <v>0.23375973088250199</v>
      </c>
      <c r="F62" s="19"/>
      <c r="G62" s="18">
        <v>0.26417526965198201</v>
      </c>
      <c r="H62" s="18">
        <v>0.22751907414325201</v>
      </c>
      <c r="I62" s="18">
        <v>0.30440996415202798</v>
      </c>
      <c r="J62" s="19"/>
      <c r="K62" s="18">
        <v>0.224044930954061</v>
      </c>
      <c r="L62" s="18">
        <v>0.200240382775035</v>
      </c>
      <c r="M62" s="18">
        <v>0.249795480395227</v>
      </c>
      <c r="N62" s="19"/>
      <c r="O62" s="18">
        <v>0.15888153248700401</v>
      </c>
      <c r="P62" s="18">
        <v>0.13284774633784399</v>
      </c>
      <c r="Q62" s="18">
        <v>0.188905684561405</v>
      </c>
      <c r="R62" s="19"/>
    </row>
    <row r="63" spans="1:18" x14ac:dyDescent="0.25">
      <c r="A63" s="17" t="s">
        <v>486</v>
      </c>
      <c r="B63" s="17" t="s">
        <v>538</v>
      </c>
      <c r="C63" s="18">
        <v>0.21413210370333</v>
      </c>
      <c r="D63" s="18">
        <v>0.19573376565040301</v>
      </c>
      <c r="E63" s="18">
        <v>0.23375718630794601</v>
      </c>
      <c r="F63" s="19"/>
      <c r="G63" s="18">
        <v>0.252398046677203</v>
      </c>
      <c r="H63" s="18">
        <v>0.21361433697011101</v>
      </c>
      <c r="I63" s="18">
        <v>0.29557661863615597</v>
      </c>
      <c r="J63" s="19"/>
      <c r="K63" s="18">
        <v>0.21792464629098801</v>
      </c>
      <c r="L63" s="18">
        <v>0.19438006951749301</v>
      </c>
      <c r="M63" s="18">
        <v>0.243459256177431</v>
      </c>
      <c r="N63" s="19"/>
      <c r="O63" s="18">
        <v>0.173128424342542</v>
      </c>
      <c r="P63" s="18">
        <v>0.14404497615238401</v>
      </c>
      <c r="Q63" s="18">
        <v>0.20666618488813501</v>
      </c>
      <c r="R63" s="19"/>
    </row>
    <row r="64" spans="1:18" x14ac:dyDescent="0.25">
      <c r="A64" s="17" t="s">
        <v>486</v>
      </c>
      <c r="B64" s="17" t="s">
        <v>539</v>
      </c>
      <c r="C64" s="18">
        <v>6.2158866856059002E-2</v>
      </c>
      <c r="D64" s="18">
        <v>5.0832544686142199E-2</v>
      </c>
      <c r="E64" s="18">
        <v>7.5807318851282599E-2</v>
      </c>
      <c r="F64" s="19"/>
      <c r="G64" s="18">
        <v>9.7021316339201802E-2</v>
      </c>
      <c r="H64" s="18">
        <v>7.2573806223269505E-2</v>
      </c>
      <c r="I64" s="18">
        <v>0.128562686130376</v>
      </c>
      <c r="J64" s="19"/>
      <c r="K64" s="18">
        <v>5.3508988362890697E-2</v>
      </c>
      <c r="L64" s="18">
        <v>3.9147891692258602E-2</v>
      </c>
      <c r="M64" s="18">
        <v>7.2739517118793895E-2</v>
      </c>
      <c r="N64" s="19"/>
      <c r="O64" s="18">
        <v>4.92855538983294E-2</v>
      </c>
      <c r="P64" s="18">
        <v>3.1846629989705798E-2</v>
      </c>
      <c r="Q64" s="18">
        <v>7.5528892978770704E-2</v>
      </c>
      <c r="R64" s="19"/>
    </row>
    <row r="65" spans="1:18" x14ac:dyDescent="0.25">
      <c r="A65" s="17" t="s">
        <v>486</v>
      </c>
      <c r="B65" s="17" t="s">
        <v>540</v>
      </c>
      <c r="C65" s="18">
        <v>3.6885085882436199E-2</v>
      </c>
      <c r="D65" s="18">
        <v>2.9134747406975199E-2</v>
      </c>
      <c r="E65" s="18">
        <v>4.6598190692872403E-2</v>
      </c>
      <c r="F65" s="19"/>
      <c r="G65" s="18">
        <v>3.6616160876840297E-2</v>
      </c>
      <c r="H65" s="18">
        <v>2.07822707787522E-2</v>
      </c>
      <c r="I65" s="18">
        <v>6.3728675561319295E-2</v>
      </c>
      <c r="J65" s="19"/>
      <c r="K65" s="18">
        <v>4.27823637935799E-2</v>
      </c>
      <c r="L65" s="18">
        <v>3.1816890388251202E-2</v>
      </c>
      <c r="M65" s="18">
        <v>5.7303336490753802E-2</v>
      </c>
      <c r="N65" s="19"/>
      <c r="O65" s="18">
        <v>2.5191706784756601E-2</v>
      </c>
      <c r="P65" s="18">
        <v>1.6551762038685299E-2</v>
      </c>
      <c r="Q65" s="18">
        <v>3.8166634500928297E-2</v>
      </c>
      <c r="R65" s="19"/>
    </row>
    <row r="66" spans="1:18" x14ac:dyDescent="0.25">
      <c r="A66" s="17" t="s">
        <v>486</v>
      </c>
      <c r="B66" s="17" t="s">
        <v>519</v>
      </c>
      <c r="C66" s="18">
        <v>8.3526784460456992E-3</v>
      </c>
      <c r="D66" s="18">
        <v>5.8736746947521002E-3</v>
      </c>
      <c r="E66" s="18">
        <v>1.18654660448883E-2</v>
      </c>
      <c r="F66" s="19"/>
      <c r="G66" s="18">
        <v>4.7760755037839003E-3</v>
      </c>
      <c r="H66" s="18">
        <v>2.0694808812280001E-3</v>
      </c>
      <c r="I66" s="18">
        <v>1.0983560561158699E-2</v>
      </c>
      <c r="J66" s="19"/>
      <c r="K66" s="18">
        <v>8.4714252742127995E-3</v>
      </c>
      <c r="L66" s="18">
        <v>5.1958420411439997E-3</v>
      </c>
      <c r="M66" s="18">
        <v>1.3783403136395299E-2</v>
      </c>
      <c r="N66" s="19"/>
      <c r="O66" s="18">
        <v>1.12280415783979E-2</v>
      </c>
      <c r="P66" s="18">
        <v>6.4263619721563999E-3</v>
      </c>
      <c r="Q66" s="18">
        <v>1.9546880169940099E-2</v>
      </c>
      <c r="R66" s="19"/>
    </row>
    <row r="67" spans="1:18" x14ac:dyDescent="0.25">
      <c r="A67" s="17" t="s">
        <v>486</v>
      </c>
      <c r="B67" s="17" t="s">
        <v>520</v>
      </c>
      <c r="C67" s="18">
        <v>4.4163918302149999E-4</v>
      </c>
      <c r="D67" s="18">
        <v>9.7216470749256402E-5</v>
      </c>
      <c r="E67" s="18">
        <v>2.0038521496246E-3</v>
      </c>
      <c r="F67" s="19"/>
      <c r="G67" s="18">
        <v>5.5897677393879997E-4</v>
      </c>
      <c r="H67" s="18">
        <v>7.8107726677546996E-5</v>
      </c>
      <c r="I67" s="18">
        <v>3.9885001652726999E-3</v>
      </c>
      <c r="J67" s="19"/>
      <c r="K67" s="18">
        <v>6.0945952609999996E-4</v>
      </c>
      <c r="L67" s="18">
        <v>8.5214903118826401E-5</v>
      </c>
      <c r="M67" s="18">
        <v>4.3448585941689996E-3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0.43047999397033698</v>
      </c>
      <c r="D68" s="21">
        <v>0.40548085983816201</v>
      </c>
      <c r="E68" s="21">
        <v>0.45583865310006599</v>
      </c>
      <c r="F68" s="22"/>
      <c r="G68" s="21">
        <v>0.30176822744625897</v>
      </c>
      <c r="H68" s="21">
        <v>0.26472735152912402</v>
      </c>
      <c r="I68" s="21">
        <v>0.34158413547889599</v>
      </c>
      <c r="J68" s="22"/>
      <c r="K68" s="21">
        <v>0.41858600940818402</v>
      </c>
      <c r="L68" s="21">
        <v>0.38506704802431502</v>
      </c>
      <c r="M68" s="21">
        <v>0.45287390690913298</v>
      </c>
      <c r="N68" s="22"/>
      <c r="O68" s="21">
        <v>0.57586242194871895</v>
      </c>
      <c r="P68" s="21">
        <v>0.53808603290509704</v>
      </c>
      <c r="Q68" s="21">
        <v>0.61277265047287899</v>
      </c>
      <c r="R68" s="22"/>
    </row>
    <row r="69" spans="1:18" x14ac:dyDescent="0.25">
      <c r="A69" s="20" t="s">
        <v>487</v>
      </c>
      <c r="B69" s="20" t="s">
        <v>537</v>
      </c>
      <c r="C69" s="21">
        <v>0.23874151644328701</v>
      </c>
      <c r="D69" s="21">
        <v>0.21964696926205701</v>
      </c>
      <c r="E69" s="21">
        <v>0.25894518723597698</v>
      </c>
      <c r="F69" s="22"/>
      <c r="G69" s="21">
        <v>0.31877826384722902</v>
      </c>
      <c r="H69" s="21">
        <v>0.27940197346772699</v>
      </c>
      <c r="I69" s="21">
        <v>0.36092440041988</v>
      </c>
      <c r="J69" s="22"/>
      <c r="K69" s="21">
        <v>0.24053154279754799</v>
      </c>
      <c r="L69" s="21">
        <v>0.21384179510649001</v>
      </c>
      <c r="M69" s="21">
        <v>0.26941088967259702</v>
      </c>
      <c r="N69" s="22"/>
      <c r="O69" s="21">
        <v>0.15924357599011099</v>
      </c>
      <c r="P69" s="21">
        <v>0.13317096076554599</v>
      </c>
      <c r="Q69" s="21">
        <v>0.18930598348418801</v>
      </c>
      <c r="R69" s="22"/>
    </row>
    <row r="70" spans="1:18" x14ac:dyDescent="0.25">
      <c r="A70" s="20" t="s">
        <v>487</v>
      </c>
      <c r="B70" s="20" t="s">
        <v>538</v>
      </c>
      <c r="C70" s="21">
        <v>0.20556661642068599</v>
      </c>
      <c r="D70" s="21">
        <v>0.189041900510901</v>
      </c>
      <c r="E70" s="21">
        <v>0.22313835403281801</v>
      </c>
      <c r="F70" s="22"/>
      <c r="G70" s="21">
        <v>0.22995902249552599</v>
      </c>
      <c r="H70" s="21">
        <v>0.193389939930531</v>
      </c>
      <c r="I70" s="21">
        <v>0.27111884789902901</v>
      </c>
      <c r="J70" s="22"/>
      <c r="K70" s="21">
        <v>0.215817537461512</v>
      </c>
      <c r="L70" s="21">
        <v>0.19239705545646199</v>
      </c>
      <c r="M70" s="21">
        <v>0.24123738489864899</v>
      </c>
      <c r="N70" s="22"/>
      <c r="O70" s="21">
        <v>0.16245895714335501</v>
      </c>
      <c r="P70" s="21">
        <v>0.13558513571705</v>
      </c>
      <c r="Q70" s="21">
        <v>0.193467185332481</v>
      </c>
      <c r="R70" s="22"/>
    </row>
    <row r="71" spans="1:18" x14ac:dyDescent="0.25">
      <c r="A71" s="20" t="s">
        <v>487</v>
      </c>
      <c r="B71" s="20" t="s">
        <v>539</v>
      </c>
      <c r="C71" s="21">
        <v>6.7895557775360604E-2</v>
      </c>
      <c r="D71" s="21">
        <v>5.6675126445037298E-2</v>
      </c>
      <c r="E71" s="21">
        <v>8.1146300006366995E-2</v>
      </c>
      <c r="F71" s="22"/>
      <c r="G71" s="21">
        <v>9.0829375678143198E-2</v>
      </c>
      <c r="H71" s="21">
        <v>6.4636691713493996E-2</v>
      </c>
      <c r="I71" s="21">
        <v>0.12620400257389899</v>
      </c>
      <c r="J71" s="22"/>
      <c r="K71" s="21">
        <v>6.78582267592793E-2</v>
      </c>
      <c r="L71" s="21">
        <v>5.2837943527930101E-2</v>
      </c>
      <c r="M71" s="21">
        <v>8.67572340300172E-2</v>
      </c>
      <c r="N71" s="22"/>
      <c r="O71" s="21">
        <v>4.6186502177009599E-2</v>
      </c>
      <c r="P71" s="21">
        <v>3.3669509524564802E-2</v>
      </c>
      <c r="Q71" s="21">
        <v>6.3053187964485904E-2</v>
      </c>
      <c r="R71" s="22"/>
    </row>
    <row r="72" spans="1:18" x14ac:dyDescent="0.25">
      <c r="A72" s="20" t="s">
        <v>487</v>
      </c>
      <c r="B72" s="20" t="s">
        <v>540</v>
      </c>
      <c r="C72" s="21">
        <v>4.6279524886324003E-2</v>
      </c>
      <c r="D72" s="21">
        <v>3.7441093401798298E-2</v>
      </c>
      <c r="E72" s="21">
        <v>5.70806503269016E-2</v>
      </c>
      <c r="F72" s="22"/>
      <c r="G72" s="21">
        <v>5.32751244186579E-2</v>
      </c>
      <c r="H72" s="21">
        <v>3.29989804684565E-2</v>
      </c>
      <c r="I72" s="21">
        <v>8.4915858922465295E-2</v>
      </c>
      <c r="J72" s="22"/>
      <c r="K72" s="21">
        <v>4.7540117875969998E-2</v>
      </c>
      <c r="L72" s="21">
        <v>3.5662157771204003E-2</v>
      </c>
      <c r="M72" s="21">
        <v>6.3115328939006093E-2</v>
      </c>
      <c r="N72" s="22"/>
      <c r="O72" s="21">
        <v>3.7183191663816402E-2</v>
      </c>
      <c r="P72" s="21">
        <v>2.5790369273071101E-2</v>
      </c>
      <c r="Q72" s="21">
        <v>5.3333242558589199E-2</v>
      </c>
      <c r="R72" s="22"/>
    </row>
    <row r="73" spans="1:18" x14ac:dyDescent="0.25">
      <c r="A73" s="20" t="s">
        <v>487</v>
      </c>
      <c r="B73" s="20" t="s">
        <v>519</v>
      </c>
      <c r="C73" s="21">
        <v>1.1036790504008799E-2</v>
      </c>
      <c r="D73" s="21">
        <v>7.6504323728406E-3</v>
      </c>
      <c r="E73" s="21">
        <v>1.5898059541312601E-2</v>
      </c>
      <c r="F73" s="22"/>
      <c r="G73" s="21">
        <v>5.3899861141855996E-3</v>
      </c>
      <c r="H73" s="21">
        <v>1.9839371652555999E-3</v>
      </c>
      <c r="I73" s="21">
        <v>1.45582843819819E-2</v>
      </c>
      <c r="J73" s="22"/>
      <c r="K73" s="21">
        <v>9.6665656975053992E-3</v>
      </c>
      <c r="L73" s="21">
        <v>5.4484991905349002E-3</v>
      </c>
      <c r="M73" s="21">
        <v>1.7094007892954999E-2</v>
      </c>
      <c r="N73" s="22"/>
      <c r="O73" s="21">
        <v>1.9065351076989499E-2</v>
      </c>
      <c r="P73" s="21">
        <v>1.16590961863161E-2</v>
      </c>
      <c r="Q73" s="21">
        <v>3.1028608720085601E-2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0.52623691784340298</v>
      </c>
      <c r="D75" s="18">
        <v>0.49345526426928599</v>
      </c>
      <c r="E75" s="18">
        <v>0.55879393726871096</v>
      </c>
      <c r="F75" s="19"/>
      <c r="G75" s="18">
        <v>0.42547321615582601</v>
      </c>
      <c r="H75" s="18">
        <v>0.36760504423338403</v>
      </c>
      <c r="I75" s="18">
        <v>0.48545799743829099</v>
      </c>
      <c r="J75" s="19"/>
      <c r="K75" s="18">
        <v>0.51376456604500398</v>
      </c>
      <c r="L75" s="18">
        <v>0.466799013828262</v>
      </c>
      <c r="M75" s="18">
        <v>0.56048829465573202</v>
      </c>
      <c r="N75" s="19"/>
      <c r="O75" s="18">
        <v>0.63612090071335903</v>
      </c>
      <c r="P75" s="18">
        <v>0.58367754765167101</v>
      </c>
      <c r="Q75" s="18">
        <v>0.68551744596124897</v>
      </c>
      <c r="R75" s="19"/>
    </row>
    <row r="76" spans="1:18" x14ac:dyDescent="0.25">
      <c r="A76" s="17" t="s">
        <v>488</v>
      </c>
      <c r="B76" s="17" t="s">
        <v>537</v>
      </c>
      <c r="C76" s="18">
        <v>0.23745545589309899</v>
      </c>
      <c r="D76" s="18">
        <v>0.21219184805927299</v>
      </c>
      <c r="E76" s="18">
        <v>0.26471625458562398</v>
      </c>
      <c r="F76" s="19"/>
      <c r="G76" s="18">
        <v>0.297710210059906</v>
      </c>
      <c r="H76" s="18">
        <v>0.24850508041568201</v>
      </c>
      <c r="I76" s="18">
        <v>0.35209342412537198</v>
      </c>
      <c r="J76" s="19"/>
      <c r="K76" s="18">
        <v>0.23558639701224701</v>
      </c>
      <c r="L76" s="18">
        <v>0.19800811920216799</v>
      </c>
      <c r="M76" s="18">
        <v>0.27782578854224699</v>
      </c>
      <c r="N76" s="19"/>
      <c r="O76" s="18">
        <v>0.18867762267907601</v>
      </c>
      <c r="P76" s="18">
        <v>0.154366201142808</v>
      </c>
      <c r="Q76" s="18">
        <v>0.22855428554602999</v>
      </c>
      <c r="R76" s="19"/>
    </row>
    <row r="77" spans="1:18" x14ac:dyDescent="0.25">
      <c r="A77" s="17" t="s">
        <v>488</v>
      </c>
      <c r="B77" s="17" t="s">
        <v>538</v>
      </c>
      <c r="C77" s="18">
        <v>0.16305812996359001</v>
      </c>
      <c r="D77" s="18">
        <v>0.14047072606821701</v>
      </c>
      <c r="E77" s="18">
        <v>0.18848110034298801</v>
      </c>
      <c r="F77" s="19"/>
      <c r="G77" s="18">
        <v>0.18979417437688101</v>
      </c>
      <c r="H77" s="18">
        <v>0.146244989132852</v>
      </c>
      <c r="I77" s="18">
        <v>0.242626151238344</v>
      </c>
      <c r="J77" s="19"/>
      <c r="K77" s="18">
        <v>0.175376026658176</v>
      </c>
      <c r="L77" s="18">
        <v>0.145443825512062</v>
      </c>
      <c r="M77" s="18">
        <v>0.20995479938935799</v>
      </c>
      <c r="N77" s="19"/>
      <c r="O77" s="18">
        <v>0.11755003924543</v>
      </c>
      <c r="P77" s="18">
        <v>9.0386576799677806E-2</v>
      </c>
      <c r="Q77" s="18">
        <v>0.151517025180507</v>
      </c>
      <c r="R77" s="19"/>
    </row>
    <row r="78" spans="1:18" x14ac:dyDescent="0.25">
      <c r="A78" s="17" t="s">
        <v>488</v>
      </c>
      <c r="B78" s="17" t="s">
        <v>539</v>
      </c>
      <c r="C78" s="18">
        <v>4.7266395328672703E-2</v>
      </c>
      <c r="D78" s="18">
        <v>3.5698638729595202E-2</v>
      </c>
      <c r="E78" s="18">
        <v>6.2340230709644999E-2</v>
      </c>
      <c r="F78" s="19"/>
      <c r="G78" s="18">
        <v>6.1584340593911699E-2</v>
      </c>
      <c r="H78" s="18">
        <v>3.6270531773009401E-2</v>
      </c>
      <c r="I78" s="18">
        <v>0.102682716052475</v>
      </c>
      <c r="J78" s="19"/>
      <c r="K78" s="18">
        <v>4.3665045040044502E-2</v>
      </c>
      <c r="L78" s="18">
        <v>2.9105654030921298E-2</v>
      </c>
      <c r="M78" s="18">
        <v>6.5019682270534895E-2</v>
      </c>
      <c r="N78" s="19"/>
      <c r="O78" s="18">
        <v>4.1406545600524799E-2</v>
      </c>
      <c r="P78" s="18">
        <v>2.2674231935314901E-2</v>
      </c>
      <c r="Q78" s="18">
        <v>7.4435884875747205E-2</v>
      </c>
      <c r="R78" s="19"/>
    </row>
    <row r="79" spans="1:18" x14ac:dyDescent="0.25">
      <c r="A79" s="17" t="s">
        <v>488</v>
      </c>
      <c r="B79" s="17" t="s">
        <v>540</v>
      </c>
      <c r="C79" s="18">
        <v>2.3624640999596401E-2</v>
      </c>
      <c r="D79" s="18">
        <v>1.4173978477372199E-2</v>
      </c>
      <c r="E79" s="18">
        <v>3.9126546613997497E-2</v>
      </c>
      <c r="F79" s="19"/>
      <c r="G79" s="18">
        <v>2.54380588134752E-2</v>
      </c>
      <c r="H79" s="18">
        <v>1.0601570529419201E-2</v>
      </c>
      <c r="I79" s="18">
        <v>5.97830574708485E-2</v>
      </c>
      <c r="J79" s="24" t="s">
        <v>501</v>
      </c>
      <c r="K79" s="18">
        <v>2.8031473424473301E-2</v>
      </c>
      <c r="L79" s="18">
        <v>1.5025697793739599E-2</v>
      </c>
      <c r="M79" s="18">
        <v>5.1703714830337102E-2</v>
      </c>
      <c r="N79" s="19"/>
      <c r="O79" s="18">
        <v>1.4055344618225499E-2</v>
      </c>
      <c r="P79" s="18">
        <v>6.5349043435901002E-3</v>
      </c>
      <c r="Q79" s="18">
        <v>2.9969312118071301E-2</v>
      </c>
      <c r="R79" s="19"/>
    </row>
    <row r="80" spans="1:18" x14ac:dyDescent="0.25">
      <c r="A80" s="17" t="s">
        <v>488</v>
      </c>
      <c r="B80" s="17" t="s">
        <v>519</v>
      </c>
      <c r="C80" s="18">
        <v>2.3584599716384002E-3</v>
      </c>
      <c r="D80" s="18">
        <v>1.0051868722347999E-3</v>
      </c>
      <c r="E80" s="18">
        <v>5.5235577145932996E-3</v>
      </c>
      <c r="F80" s="19"/>
      <c r="G80" s="18">
        <v>0</v>
      </c>
      <c r="H80" s="19"/>
      <c r="I80" s="19"/>
      <c r="J80" s="19"/>
      <c r="K80" s="18">
        <v>3.5764918200547001E-3</v>
      </c>
      <c r="L80" s="18">
        <v>1.2189562057444E-3</v>
      </c>
      <c r="M80" s="18">
        <v>1.04459573369845E-2</v>
      </c>
      <c r="N80" s="19"/>
      <c r="O80" s="18">
        <v>2.1895471433835E-3</v>
      </c>
      <c r="P80" s="18">
        <v>6.9151590177419999E-4</v>
      </c>
      <c r="Q80" s="18">
        <v>6.9103234063007E-3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0.42227977411920697</v>
      </c>
      <c r="D82" s="21">
        <v>0.400844853698687</v>
      </c>
      <c r="E82" s="21">
        <v>0.44401149335139001</v>
      </c>
      <c r="F82" s="22"/>
      <c r="G82" s="21">
        <v>0.30516908144403299</v>
      </c>
      <c r="H82" s="21">
        <v>0.27289746705734602</v>
      </c>
      <c r="I82" s="21">
        <v>0.33947520945847798</v>
      </c>
      <c r="J82" s="22"/>
      <c r="K82" s="21">
        <v>0.40432228809744902</v>
      </c>
      <c r="L82" s="21">
        <v>0.37674577459425901</v>
      </c>
      <c r="M82" s="21">
        <v>0.43251653575089199</v>
      </c>
      <c r="N82" s="22"/>
      <c r="O82" s="21">
        <v>0.57345144641798196</v>
      </c>
      <c r="P82" s="21">
        <v>0.53929436523167096</v>
      </c>
      <c r="Q82" s="21">
        <v>0.60692192120482602</v>
      </c>
      <c r="R82" s="22"/>
    </row>
    <row r="83" spans="1:18" x14ac:dyDescent="0.25">
      <c r="A83" s="20" t="s">
        <v>489</v>
      </c>
      <c r="B83" s="20" t="s">
        <v>537</v>
      </c>
      <c r="C83" s="21">
        <v>0.22693524073284199</v>
      </c>
      <c r="D83" s="21">
        <v>0.21228981224299501</v>
      </c>
      <c r="E83" s="21">
        <v>0.24228026553164</v>
      </c>
      <c r="F83" s="22"/>
      <c r="G83" s="21">
        <v>0.28913033840032898</v>
      </c>
      <c r="H83" s="21">
        <v>0.256650278440541</v>
      </c>
      <c r="I83" s="21">
        <v>0.32392965031550103</v>
      </c>
      <c r="J83" s="22"/>
      <c r="K83" s="21">
        <v>0.23529014710392601</v>
      </c>
      <c r="L83" s="21">
        <v>0.214350375932265</v>
      </c>
      <c r="M83" s="21">
        <v>0.25760478786600799</v>
      </c>
      <c r="N83" s="22"/>
      <c r="O83" s="21">
        <v>0.148975899326307</v>
      </c>
      <c r="P83" s="21">
        <v>0.12846764201932101</v>
      </c>
      <c r="Q83" s="21">
        <v>0.17211151200406999</v>
      </c>
      <c r="R83" s="22"/>
    </row>
    <row r="84" spans="1:18" x14ac:dyDescent="0.25">
      <c r="A84" s="20" t="s">
        <v>489</v>
      </c>
      <c r="B84" s="20" t="s">
        <v>538</v>
      </c>
      <c r="C84" s="21">
        <v>0.223491891387193</v>
      </c>
      <c r="D84" s="21">
        <v>0.20894651759512201</v>
      </c>
      <c r="E84" s="21">
        <v>0.23874421911379401</v>
      </c>
      <c r="F84" s="22"/>
      <c r="G84" s="21">
        <v>0.25695579644671102</v>
      </c>
      <c r="H84" s="21">
        <v>0.22478429340719999</v>
      </c>
      <c r="I84" s="21">
        <v>0.291997402957138</v>
      </c>
      <c r="J84" s="22"/>
      <c r="K84" s="21">
        <v>0.234141755456378</v>
      </c>
      <c r="L84" s="21">
        <v>0.21386692298281099</v>
      </c>
      <c r="M84" s="21">
        <v>0.25571345195209599</v>
      </c>
      <c r="N84" s="22"/>
      <c r="O84" s="21">
        <v>0.169440348865386</v>
      </c>
      <c r="P84" s="21">
        <v>0.14622659831009399</v>
      </c>
      <c r="Q84" s="21">
        <v>0.195495489840325</v>
      </c>
      <c r="R84" s="22"/>
    </row>
    <row r="85" spans="1:18" x14ac:dyDescent="0.25">
      <c r="A85" s="20" t="s">
        <v>489</v>
      </c>
      <c r="B85" s="20" t="s">
        <v>539</v>
      </c>
      <c r="C85" s="21">
        <v>7.0062553063346897E-2</v>
      </c>
      <c r="D85" s="21">
        <v>6.0293852133435501E-2</v>
      </c>
      <c r="E85" s="21">
        <v>8.1277069732858601E-2</v>
      </c>
      <c r="F85" s="22"/>
      <c r="G85" s="21">
        <v>0.101230461496542</v>
      </c>
      <c r="H85" s="21">
        <v>8.0415207784616194E-2</v>
      </c>
      <c r="I85" s="21">
        <v>0.12669138412751099</v>
      </c>
      <c r="J85" s="22"/>
      <c r="K85" s="21">
        <v>6.0550265209343403E-2</v>
      </c>
      <c r="L85" s="21">
        <v>4.8723235521691097E-2</v>
      </c>
      <c r="M85" s="21">
        <v>7.5021766286555699E-2</v>
      </c>
      <c r="N85" s="22"/>
      <c r="O85" s="21">
        <v>5.7940488437361798E-2</v>
      </c>
      <c r="P85" s="21">
        <v>4.39499008673125E-2</v>
      </c>
      <c r="Q85" s="21">
        <v>7.6030526905238996E-2</v>
      </c>
      <c r="R85" s="22"/>
    </row>
    <row r="86" spans="1:18" x14ac:dyDescent="0.25">
      <c r="A86" s="20" t="s">
        <v>489</v>
      </c>
      <c r="B86" s="20" t="s">
        <v>540</v>
      </c>
      <c r="C86" s="21">
        <v>4.8239264180807102E-2</v>
      </c>
      <c r="D86" s="21">
        <v>4.1039315167167197E-2</v>
      </c>
      <c r="E86" s="21">
        <v>5.6627783094719698E-2</v>
      </c>
      <c r="F86" s="22"/>
      <c r="G86" s="21">
        <v>4.00341016899953E-2</v>
      </c>
      <c r="H86" s="21">
        <v>2.87369895046258E-2</v>
      </c>
      <c r="I86" s="21">
        <v>5.5518485125233302E-2</v>
      </c>
      <c r="J86" s="22"/>
      <c r="K86" s="21">
        <v>5.7810171624176003E-2</v>
      </c>
      <c r="L86" s="21">
        <v>4.5839599172140699E-2</v>
      </c>
      <c r="M86" s="21">
        <v>7.2668668888723295E-2</v>
      </c>
      <c r="N86" s="22"/>
      <c r="O86" s="21">
        <v>3.7530479512581497E-2</v>
      </c>
      <c r="P86" s="21">
        <v>2.77998872066266E-2</v>
      </c>
      <c r="Q86" s="21">
        <v>5.0490117208832598E-2</v>
      </c>
      <c r="R86" s="22"/>
    </row>
    <row r="87" spans="1:18" x14ac:dyDescent="0.25">
      <c r="A87" s="20" t="s">
        <v>489</v>
      </c>
      <c r="B87" s="20" t="s">
        <v>519</v>
      </c>
      <c r="C87" s="21">
        <v>8.9912765166023003E-3</v>
      </c>
      <c r="D87" s="21">
        <v>6.1012065890970997E-3</v>
      </c>
      <c r="E87" s="21">
        <v>1.3232112777885999E-2</v>
      </c>
      <c r="F87" s="22"/>
      <c r="G87" s="21">
        <v>7.4802205223904999E-3</v>
      </c>
      <c r="H87" s="21">
        <v>2.9916457709994E-3</v>
      </c>
      <c r="I87" s="21">
        <v>1.8577828745473701E-2</v>
      </c>
      <c r="J87" s="22"/>
      <c r="K87" s="21">
        <v>7.8853725087294994E-3</v>
      </c>
      <c r="L87" s="21">
        <v>4.3392520103389997E-3</v>
      </c>
      <c r="M87" s="21">
        <v>1.42878650380634E-2</v>
      </c>
      <c r="N87" s="22"/>
      <c r="O87" s="21">
        <v>1.2661337440382701E-2</v>
      </c>
      <c r="P87" s="21">
        <v>7.6213865922334003E-3</v>
      </c>
      <c r="Q87" s="21">
        <v>2.0963754004956099E-2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0.470551186590489</v>
      </c>
      <c r="D89" s="18">
        <v>0.44224378929714298</v>
      </c>
      <c r="E89" s="18">
        <v>0.49904929805498</v>
      </c>
      <c r="F89" s="19"/>
      <c r="G89" s="18">
        <v>0.33280623900024497</v>
      </c>
      <c r="H89" s="18">
        <v>0.286910105488769</v>
      </c>
      <c r="I89" s="18">
        <v>0.38211008988706902</v>
      </c>
      <c r="J89" s="19"/>
      <c r="K89" s="18">
        <v>0.45225808736583301</v>
      </c>
      <c r="L89" s="18">
        <v>0.415273465142246</v>
      </c>
      <c r="M89" s="18">
        <v>0.48977757633240498</v>
      </c>
      <c r="N89" s="19"/>
      <c r="O89" s="18">
        <v>0.65957588073194795</v>
      </c>
      <c r="P89" s="18">
        <v>0.61653974717058901</v>
      </c>
      <c r="Q89" s="18">
        <v>0.70013120552804797</v>
      </c>
      <c r="R89" s="19"/>
    </row>
    <row r="90" spans="1:18" x14ac:dyDescent="0.25">
      <c r="A90" s="17" t="s">
        <v>490</v>
      </c>
      <c r="B90" s="17" t="s">
        <v>537</v>
      </c>
      <c r="C90" s="18">
        <v>0.22326371379129001</v>
      </c>
      <c r="D90" s="18">
        <v>0.20299219458937401</v>
      </c>
      <c r="E90" s="18">
        <v>0.24493748181284999</v>
      </c>
      <c r="F90" s="19"/>
      <c r="G90" s="18">
        <v>0.30718282139490399</v>
      </c>
      <c r="H90" s="18">
        <v>0.264363286997848</v>
      </c>
      <c r="I90" s="18">
        <v>0.35360415681696999</v>
      </c>
      <c r="J90" s="19"/>
      <c r="K90" s="18">
        <v>0.22034879844958299</v>
      </c>
      <c r="L90" s="18">
        <v>0.191479309950983</v>
      </c>
      <c r="M90" s="18">
        <v>0.25221317171014201</v>
      </c>
      <c r="N90" s="19"/>
      <c r="O90" s="18">
        <v>0.13765400335393299</v>
      </c>
      <c r="P90" s="18">
        <v>0.113327368896028</v>
      </c>
      <c r="Q90" s="18">
        <v>0.16622360048054799</v>
      </c>
      <c r="R90" s="19"/>
    </row>
    <row r="91" spans="1:18" x14ac:dyDescent="0.25">
      <c r="A91" s="17" t="s">
        <v>490</v>
      </c>
      <c r="B91" s="17" t="s">
        <v>538</v>
      </c>
      <c r="C91" s="18">
        <v>0.20600575462850501</v>
      </c>
      <c r="D91" s="18">
        <v>0.18664729548182499</v>
      </c>
      <c r="E91" s="18">
        <v>0.22681211530586901</v>
      </c>
      <c r="F91" s="19"/>
      <c r="G91" s="18">
        <v>0.24662628436394099</v>
      </c>
      <c r="H91" s="18">
        <v>0.20418493284167999</v>
      </c>
      <c r="I91" s="18">
        <v>0.29462343296252702</v>
      </c>
      <c r="J91" s="19"/>
      <c r="K91" s="18">
        <v>0.21914662193919199</v>
      </c>
      <c r="L91" s="18">
        <v>0.19407761536995</v>
      </c>
      <c r="M91" s="18">
        <v>0.24646351174397499</v>
      </c>
      <c r="N91" s="19"/>
      <c r="O91" s="18">
        <v>0.13398177409334699</v>
      </c>
      <c r="P91" s="18">
        <v>0.107704553042625</v>
      </c>
      <c r="Q91" s="18">
        <v>0.1654810287605</v>
      </c>
      <c r="R91" s="19"/>
    </row>
    <row r="92" spans="1:18" x14ac:dyDescent="0.25">
      <c r="A92" s="17" t="s">
        <v>490</v>
      </c>
      <c r="B92" s="17" t="s">
        <v>539</v>
      </c>
      <c r="C92" s="18">
        <v>6.1487059449643201E-2</v>
      </c>
      <c r="D92" s="18">
        <v>5.1017125809218002E-2</v>
      </c>
      <c r="E92" s="18">
        <v>7.3938263210081803E-2</v>
      </c>
      <c r="F92" s="19"/>
      <c r="G92" s="18">
        <v>7.83316591623721E-2</v>
      </c>
      <c r="H92" s="18">
        <v>5.7246922348054799E-2</v>
      </c>
      <c r="I92" s="18">
        <v>0.106306479485241</v>
      </c>
      <c r="J92" s="19"/>
      <c r="K92" s="18">
        <v>6.7523185882424494E-2</v>
      </c>
      <c r="L92" s="18">
        <v>5.2945139316286097E-2</v>
      </c>
      <c r="M92" s="18">
        <v>8.5751741699783002E-2</v>
      </c>
      <c r="N92" s="19"/>
      <c r="O92" s="18">
        <v>3.03865778634466E-2</v>
      </c>
      <c r="P92" s="18">
        <v>1.86427777859942E-2</v>
      </c>
      <c r="Q92" s="18">
        <v>4.9157677053805401E-2</v>
      </c>
      <c r="R92" s="19"/>
    </row>
    <row r="93" spans="1:18" x14ac:dyDescent="0.25">
      <c r="A93" s="17" t="s">
        <v>490</v>
      </c>
      <c r="B93" s="17" t="s">
        <v>540</v>
      </c>
      <c r="C93" s="18">
        <v>2.9548116623048799E-2</v>
      </c>
      <c r="D93" s="18">
        <v>2.2523623603604201E-2</v>
      </c>
      <c r="E93" s="18">
        <v>3.8676670920198601E-2</v>
      </c>
      <c r="F93" s="19"/>
      <c r="G93" s="18">
        <v>3.2567513757411598E-2</v>
      </c>
      <c r="H93" s="18">
        <v>1.9987283929599899E-2</v>
      </c>
      <c r="I93" s="18">
        <v>5.2640570580556198E-2</v>
      </c>
      <c r="J93" s="19"/>
      <c r="K93" s="18">
        <v>3.0171470819220999E-2</v>
      </c>
      <c r="L93" s="18">
        <v>2.11969884001207E-2</v>
      </c>
      <c r="M93" s="18">
        <v>4.2779544731760898E-2</v>
      </c>
      <c r="N93" s="19"/>
      <c r="O93" s="18">
        <v>2.4937286853161902E-2</v>
      </c>
      <c r="P93" s="18">
        <v>1.48870760526874E-2</v>
      </c>
      <c r="Q93" s="18">
        <v>4.14866236296145E-2</v>
      </c>
      <c r="R93" s="19"/>
    </row>
    <row r="94" spans="1:18" x14ac:dyDescent="0.25">
      <c r="A94" s="17" t="s">
        <v>490</v>
      </c>
      <c r="B94" s="17" t="s">
        <v>519</v>
      </c>
      <c r="C94" s="18">
        <v>8.9768792793380996E-3</v>
      </c>
      <c r="D94" s="18">
        <v>5.5646988659365003E-3</v>
      </c>
      <c r="E94" s="18">
        <v>1.44509469435139E-2</v>
      </c>
      <c r="F94" s="19"/>
      <c r="G94" s="18">
        <v>2.4854823211265002E-3</v>
      </c>
      <c r="H94" s="18">
        <v>4.8861339974770005E-4</v>
      </c>
      <c r="I94" s="18">
        <v>1.2540777144633E-2</v>
      </c>
      <c r="J94" s="24" t="s">
        <v>501</v>
      </c>
      <c r="K94" s="18">
        <v>1.03311540740597E-2</v>
      </c>
      <c r="L94" s="18">
        <v>5.7103619696034997E-3</v>
      </c>
      <c r="M94" s="18">
        <v>1.8621038464083601E-2</v>
      </c>
      <c r="N94" s="19"/>
      <c r="O94" s="18">
        <v>1.32265339362385E-2</v>
      </c>
      <c r="P94" s="18">
        <v>6.7766400265673998E-3</v>
      </c>
      <c r="Q94" s="18">
        <v>2.5656751281781302E-2</v>
      </c>
      <c r="R94" s="19"/>
    </row>
    <row r="95" spans="1:18" x14ac:dyDescent="0.25">
      <c r="A95" s="17" t="s">
        <v>490</v>
      </c>
      <c r="B95" s="17" t="s">
        <v>520</v>
      </c>
      <c r="C95" s="18">
        <v>1.672896376854E-4</v>
      </c>
      <c r="D95" s="18">
        <v>3.9667110503420601E-5</v>
      </c>
      <c r="E95" s="18">
        <v>7.0522747099939997E-4</v>
      </c>
      <c r="F95" s="19"/>
      <c r="G95" s="18">
        <v>0</v>
      </c>
      <c r="H95" s="19"/>
      <c r="I95" s="19"/>
      <c r="J95" s="19"/>
      <c r="K95" s="18">
        <v>2.206814696868E-4</v>
      </c>
      <c r="L95" s="18">
        <v>3.0866000163817499E-5</v>
      </c>
      <c r="M95" s="18">
        <v>1.5759582522653999E-3</v>
      </c>
      <c r="N95" s="19"/>
      <c r="O95" s="18">
        <v>2.3794316792339999E-4</v>
      </c>
      <c r="P95" s="18">
        <v>3.3216976877408699E-5</v>
      </c>
      <c r="Q95" s="18">
        <v>1.7023102490159E-3</v>
      </c>
      <c r="R95" s="19"/>
    </row>
    <row r="96" spans="1:18" x14ac:dyDescent="0.25">
      <c r="A96" s="20" t="s">
        <v>491</v>
      </c>
      <c r="B96" s="20" t="s">
        <v>536</v>
      </c>
      <c r="C96" s="21">
        <v>0.378599681879428</v>
      </c>
      <c r="D96" s="21">
        <v>0.34883510343285601</v>
      </c>
      <c r="E96" s="21">
        <v>0.40930755543852798</v>
      </c>
      <c r="F96" s="22"/>
      <c r="G96" s="21">
        <v>0.27146989382485098</v>
      </c>
      <c r="H96" s="21">
        <v>0.21379000766484099</v>
      </c>
      <c r="I96" s="21">
        <v>0.33802101327407702</v>
      </c>
      <c r="J96" s="22"/>
      <c r="K96" s="21">
        <v>0.36922740141520599</v>
      </c>
      <c r="L96" s="21">
        <v>0.33149706974744297</v>
      </c>
      <c r="M96" s="21">
        <v>0.40862714706984699</v>
      </c>
      <c r="N96" s="22"/>
      <c r="O96" s="21">
        <v>0.50498531727542095</v>
      </c>
      <c r="P96" s="21">
        <v>0.45443369361495201</v>
      </c>
      <c r="Q96" s="21">
        <v>0.55543521741425494</v>
      </c>
      <c r="R96" s="22"/>
    </row>
    <row r="97" spans="1:18" x14ac:dyDescent="0.25">
      <c r="A97" s="20" t="s">
        <v>491</v>
      </c>
      <c r="B97" s="20" t="s">
        <v>537</v>
      </c>
      <c r="C97" s="21">
        <v>0.27920565146792697</v>
      </c>
      <c r="D97" s="21">
        <v>0.249229911821502</v>
      </c>
      <c r="E97" s="21">
        <v>0.31129181696723301</v>
      </c>
      <c r="F97" s="22"/>
      <c r="G97" s="21">
        <v>0.37100194757127902</v>
      </c>
      <c r="H97" s="21">
        <v>0.30158030189833201</v>
      </c>
      <c r="I97" s="21">
        <v>0.44619469191043698</v>
      </c>
      <c r="J97" s="22"/>
      <c r="K97" s="21">
        <v>0.28392114305127097</v>
      </c>
      <c r="L97" s="21">
        <v>0.24178109687667601</v>
      </c>
      <c r="M97" s="21">
        <v>0.33020718374636898</v>
      </c>
      <c r="N97" s="22"/>
      <c r="O97" s="21">
        <v>0.17719232440204299</v>
      </c>
      <c r="P97" s="21">
        <v>0.14091726739626001</v>
      </c>
      <c r="Q97" s="21">
        <v>0.220409558361992</v>
      </c>
      <c r="R97" s="22"/>
    </row>
    <row r="98" spans="1:18" x14ac:dyDescent="0.25">
      <c r="A98" s="20" t="s">
        <v>491</v>
      </c>
      <c r="B98" s="20" t="s">
        <v>538</v>
      </c>
      <c r="C98" s="21">
        <v>0.21552001073903801</v>
      </c>
      <c r="D98" s="21">
        <v>0.18936800480923799</v>
      </c>
      <c r="E98" s="21">
        <v>0.24419567617603</v>
      </c>
      <c r="F98" s="22"/>
      <c r="G98" s="21">
        <v>0.23977918350852301</v>
      </c>
      <c r="H98" s="21">
        <v>0.18388678064976099</v>
      </c>
      <c r="I98" s="21">
        <v>0.30628436368015899</v>
      </c>
      <c r="J98" s="22"/>
      <c r="K98" s="21">
        <v>0.22036868329678799</v>
      </c>
      <c r="L98" s="21">
        <v>0.18491958453874599</v>
      </c>
      <c r="M98" s="21">
        <v>0.26044198607451402</v>
      </c>
      <c r="N98" s="22"/>
      <c r="O98" s="21">
        <v>0.18173384240069099</v>
      </c>
      <c r="P98" s="21">
        <v>0.141908101013274</v>
      </c>
      <c r="Q98" s="21">
        <v>0.229743985275456</v>
      </c>
      <c r="R98" s="22"/>
    </row>
    <row r="99" spans="1:18" x14ac:dyDescent="0.25">
      <c r="A99" s="20" t="s">
        <v>491</v>
      </c>
      <c r="B99" s="20" t="s">
        <v>539</v>
      </c>
      <c r="C99" s="21">
        <v>6.2775755830654006E-2</v>
      </c>
      <c r="D99" s="21">
        <v>4.8605201353225998E-2</v>
      </c>
      <c r="E99" s="21">
        <v>8.0727100703089999E-2</v>
      </c>
      <c r="F99" s="22"/>
      <c r="G99" s="21">
        <v>5.3803061507137699E-2</v>
      </c>
      <c r="H99" s="21">
        <v>3.1615290657905401E-2</v>
      </c>
      <c r="I99" s="21">
        <v>9.0113312751807798E-2</v>
      </c>
      <c r="J99" s="22"/>
      <c r="K99" s="21">
        <v>7.65096209016186E-2</v>
      </c>
      <c r="L99" s="21">
        <v>5.5731587596943702E-2</v>
      </c>
      <c r="M99" s="21">
        <v>0.104179526770853</v>
      </c>
      <c r="N99" s="22"/>
      <c r="O99" s="21">
        <v>4.5847284875238703E-2</v>
      </c>
      <c r="P99" s="21">
        <v>2.5543253719160299E-2</v>
      </c>
      <c r="Q99" s="21">
        <v>8.0950016714955803E-2</v>
      </c>
      <c r="R99" s="22"/>
    </row>
    <row r="100" spans="1:18" x14ac:dyDescent="0.25">
      <c r="A100" s="20" t="s">
        <v>491</v>
      </c>
      <c r="B100" s="20" t="s">
        <v>540</v>
      </c>
      <c r="C100" s="21">
        <v>4.1954683661848499E-2</v>
      </c>
      <c r="D100" s="21">
        <v>3.0459794464394799E-2</v>
      </c>
      <c r="E100" s="21">
        <v>5.7530101557677203E-2</v>
      </c>
      <c r="F100" s="22"/>
      <c r="G100" s="21">
        <v>4.1227675270842902E-2</v>
      </c>
      <c r="H100" s="21">
        <v>2.0828362771824201E-2</v>
      </c>
      <c r="I100" s="21">
        <v>7.9974286089073504E-2</v>
      </c>
      <c r="J100" s="24" t="s">
        <v>501</v>
      </c>
      <c r="K100" s="21">
        <v>3.6793289857240397E-2</v>
      </c>
      <c r="L100" s="21">
        <v>2.3358390947257401E-2</v>
      </c>
      <c r="M100" s="21">
        <v>5.7500506535476302E-2</v>
      </c>
      <c r="N100" s="22"/>
      <c r="O100" s="21">
        <v>5.2472939964358201E-2</v>
      </c>
      <c r="P100" s="21">
        <v>3.0416320122563501E-2</v>
      </c>
      <c r="Q100" s="21">
        <v>8.9055005007395799E-2</v>
      </c>
      <c r="R100" s="22"/>
    </row>
    <row r="101" spans="1:18" x14ac:dyDescent="0.25">
      <c r="A101" s="20" t="s">
        <v>491</v>
      </c>
      <c r="B101" s="20" t="s">
        <v>519</v>
      </c>
      <c r="C101" s="21">
        <v>2.12346361911969E-2</v>
      </c>
      <c r="D101" s="21">
        <v>1.1012123891519199E-2</v>
      </c>
      <c r="E101" s="21">
        <v>4.0557510677877197E-2</v>
      </c>
      <c r="F101" s="22"/>
      <c r="G101" s="21">
        <v>1.99826583292049E-2</v>
      </c>
      <c r="H101" s="21">
        <v>7.0532713134787003E-3</v>
      </c>
      <c r="I101" s="21">
        <v>5.5293161529409697E-2</v>
      </c>
      <c r="J101" s="24" t="s">
        <v>501</v>
      </c>
      <c r="K101" s="21">
        <v>1.31798614778737E-2</v>
      </c>
      <c r="L101" s="21">
        <v>5.6301866816254997E-3</v>
      </c>
      <c r="M101" s="21">
        <v>3.0542159987127102E-2</v>
      </c>
      <c r="N101" s="22"/>
      <c r="O101" s="21">
        <v>3.7768291082247399E-2</v>
      </c>
      <c r="P101" s="21">
        <v>2.0520268896139001E-2</v>
      </c>
      <c r="Q101" s="21">
        <v>6.8500005010743797E-2</v>
      </c>
      <c r="R101" s="22"/>
    </row>
    <row r="102" spans="1:18" x14ac:dyDescent="0.25">
      <c r="A102" s="20" t="s">
        <v>491</v>
      </c>
      <c r="B102" s="20" t="s">
        <v>520</v>
      </c>
      <c r="C102" s="21">
        <v>7.095802299065E-4</v>
      </c>
      <c r="D102" s="21">
        <v>9.8249180810459094E-5</v>
      </c>
      <c r="E102" s="21">
        <v>5.1053445214602E-3</v>
      </c>
      <c r="F102" s="22"/>
      <c r="G102" s="21">
        <v>2.7355799881616E-3</v>
      </c>
      <c r="H102" s="21">
        <v>3.8219801954140001E-4</v>
      </c>
      <c r="I102" s="21">
        <v>1.9300113416927799E-2</v>
      </c>
      <c r="J102" s="24" t="s">
        <v>501</v>
      </c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0.404849426756063</v>
      </c>
      <c r="D103" s="18">
        <v>0.375564911718967</v>
      </c>
      <c r="E103" s="18">
        <v>0.43482730361954602</v>
      </c>
      <c r="F103" s="19"/>
      <c r="G103" s="18">
        <v>0.30880408038392498</v>
      </c>
      <c r="H103" s="18">
        <v>0.255603959769449</v>
      </c>
      <c r="I103" s="18">
        <v>0.36760886668359999</v>
      </c>
      <c r="J103" s="19"/>
      <c r="K103" s="18">
        <v>0.410166673687068</v>
      </c>
      <c r="L103" s="18">
        <v>0.37340562146005102</v>
      </c>
      <c r="M103" s="18">
        <v>0.44795947676846698</v>
      </c>
      <c r="N103" s="19"/>
      <c r="O103" s="18">
        <v>0.50404651495850505</v>
      </c>
      <c r="P103" s="18">
        <v>0.45190845246030398</v>
      </c>
      <c r="Q103" s="18">
        <v>0.55609672034556301</v>
      </c>
      <c r="R103" s="19"/>
    </row>
    <row r="104" spans="1:18" x14ac:dyDescent="0.25">
      <c r="A104" s="17" t="s">
        <v>492</v>
      </c>
      <c r="B104" s="17" t="s">
        <v>537</v>
      </c>
      <c r="C104" s="18">
        <v>0.233479116423876</v>
      </c>
      <c r="D104" s="18">
        <v>0.21128831780437299</v>
      </c>
      <c r="E104" s="18">
        <v>0.25724039324817999</v>
      </c>
      <c r="F104" s="19"/>
      <c r="G104" s="18">
        <v>0.28257026176066702</v>
      </c>
      <c r="H104" s="18">
        <v>0.23332146955319299</v>
      </c>
      <c r="I104" s="18">
        <v>0.33763637629635201</v>
      </c>
      <c r="J104" s="19"/>
      <c r="K104" s="18">
        <v>0.21890702215937199</v>
      </c>
      <c r="L104" s="18">
        <v>0.190236196122721</v>
      </c>
      <c r="M104" s="18">
        <v>0.25056183972488899</v>
      </c>
      <c r="N104" s="19"/>
      <c r="O104" s="18">
        <v>0.21189337395077501</v>
      </c>
      <c r="P104" s="18">
        <v>0.17405088135862301</v>
      </c>
      <c r="Q104" s="18">
        <v>0.25541926781894098</v>
      </c>
      <c r="R104" s="19"/>
    </row>
    <row r="105" spans="1:18" x14ac:dyDescent="0.25">
      <c r="A105" s="17" t="s">
        <v>492</v>
      </c>
      <c r="B105" s="17" t="s">
        <v>538</v>
      </c>
      <c r="C105" s="18">
        <v>0.213049260585888</v>
      </c>
      <c r="D105" s="18">
        <v>0.18943237509240299</v>
      </c>
      <c r="E105" s="18">
        <v>0.23874327968062201</v>
      </c>
      <c r="F105" s="19"/>
      <c r="G105" s="18">
        <v>0.24624239713087601</v>
      </c>
      <c r="H105" s="18">
        <v>0.19655734069575001</v>
      </c>
      <c r="I105" s="18">
        <v>0.30373869771691298</v>
      </c>
      <c r="J105" s="19"/>
      <c r="K105" s="18">
        <v>0.23296324344296601</v>
      </c>
      <c r="L105" s="18">
        <v>0.20311542555866899</v>
      </c>
      <c r="M105" s="18">
        <v>0.265734567644349</v>
      </c>
      <c r="N105" s="19"/>
      <c r="O105" s="18">
        <v>0.125341008894611</v>
      </c>
      <c r="P105" s="18">
        <v>9.7847507271368303E-2</v>
      </c>
      <c r="Q105" s="18">
        <v>0.159196507777811</v>
      </c>
      <c r="R105" s="19"/>
    </row>
    <row r="106" spans="1:18" x14ac:dyDescent="0.25">
      <c r="A106" s="17" t="s">
        <v>492</v>
      </c>
      <c r="B106" s="17" t="s">
        <v>539</v>
      </c>
      <c r="C106" s="18">
        <v>7.7385043818542804E-2</v>
      </c>
      <c r="D106" s="18">
        <v>6.5056691517564394E-2</v>
      </c>
      <c r="E106" s="18">
        <v>9.1820198573128106E-2</v>
      </c>
      <c r="F106" s="19"/>
      <c r="G106" s="18">
        <v>8.3323963891346595E-2</v>
      </c>
      <c r="H106" s="18">
        <v>5.7658838792784897E-2</v>
      </c>
      <c r="I106" s="18">
        <v>0.11897086711298301</v>
      </c>
      <c r="J106" s="19"/>
      <c r="K106" s="18">
        <v>7.2808340898948096E-2</v>
      </c>
      <c r="L106" s="18">
        <v>5.6365415401612398E-2</v>
      </c>
      <c r="M106" s="18">
        <v>9.3572346730680406E-2</v>
      </c>
      <c r="N106" s="19"/>
      <c r="O106" s="18">
        <v>8.1684875890111294E-2</v>
      </c>
      <c r="P106" s="18">
        <v>5.8483082261008297E-2</v>
      </c>
      <c r="Q106" s="18">
        <v>0.112986818894853</v>
      </c>
      <c r="R106" s="19"/>
    </row>
    <row r="107" spans="1:18" x14ac:dyDescent="0.25">
      <c r="A107" s="17" t="s">
        <v>492</v>
      </c>
      <c r="B107" s="17" t="s">
        <v>540</v>
      </c>
      <c r="C107" s="18">
        <v>6.0743977705923803E-2</v>
      </c>
      <c r="D107" s="18">
        <v>4.6322691276522901E-2</v>
      </c>
      <c r="E107" s="18">
        <v>7.9281694219382803E-2</v>
      </c>
      <c r="F107" s="19"/>
      <c r="G107" s="18">
        <v>6.9908650567761299E-2</v>
      </c>
      <c r="H107" s="18">
        <v>4.3927458854979499E-2</v>
      </c>
      <c r="I107" s="18">
        <v>0.109496676454368</v>
      </c>
      <c r="J107" s="19"/>
      <c r="K107" s="18">
        <v>5.7744448267789697E-2</v>
      </c>
      <c r="L107" s="18">
        <v>4.1228144823211098E-2</v>
      </c>
      <c r="M107" s="18">
        <v>8.03229916623171E-2</v>
      </c>
      <c r="N107" s="19"/>
      <c r="O107" s="18">
        <v>5.7399748523172402E-2</v>
      </c>
      <c r="P107" s="18">
        <v>3.5789759737516802E-2</v>
      </c>
      <c r="Q107" s="18">
        <v>9.0828786119355798E-2</v>
      </c>
      <c r="R107" s="19"/>
    </row>
    <row r="108" spans="1:18" x14ac:dyDescent="0.25">
      <c r="A108" s="17" t="s">
        <v>492</v>
      </c>
      <c r="B108" s="17" t="s">
        <v>519</v>
      </c>
      <c r="C108" s="18">
        <v>1.04447104244669E-2</v>
      </c>
      <c r="D108" s="18">
        <v>6.5675082219107004E-3</v>
      </c>
      <c r="E108" s="18">
        <v>1.65726776639601E-2</v>
      </c>
      <c r="F108" s="19"/>
      <c r="G108" s="18">
        <v>9.1506462654249998E-3</v>
      </c>
      <c r="H108" s="18">
        <v>3.1650505278783001E-3</v>
      </c>
      <c r="I108" s="18">
        <v>2.6158870906699799E-2</v>
      </c>
      <c r="J108" s="24" t="s">
        <v>501</v>
      </c>
      <c r="K108" s="18">
        <v>7.3190135495684004E-3</v>
      </c>
      <c r="L108" s="18">
        <v>3.4018103847775001E-3</v>
      </c>
      <c r="M108" s="18">
        <v>1.5675946916806901E-2</v>
      </c>
      <c r="N108" s="19"/>
      <c r="O108" s="18">
        <v>1.96344777828255E-2</v>
      </c>
      <c r="P108" s="18">
        <v>1.0433720735751601E-2</v>
      </c>
      <c r="Q108" s="18">
        <v>3.6648248325555299E-2</v>
      </c>
      <c r="R108" s="19"/>
    </row>
    <row r="109" spans="1:18" x14ac:dyDescent="0.25">
      <c r="A109" s="17" t="s">
        <v>492</v>
      </c>
      <c r="B109" s="17" t="s">
        <v>520</v>
      </c>
      <c r="C109" s="18">
        <v>4.8464285238980001E-5</v>
      </c>
      <c r="D109" s="18">
        <v>6.7696516390828197E-6</v>
      </c>
      <c r="E109" s="18">
        <v>3.4686924122729999E-4</v>
      </c>
      <c r="F109" s="19"/>
      <c r="G109" s="18">
        <v>0</v>
      </c>
      <c r="H109" s="19"/>
      <c r="I109" s="19"/>
      <c r="J109" s="19"/>
      <c r="K109" s="18">
        <v>9.12579942879233E-5</v>
      </c>
      <c r="L109" s="18">
        <v>1.2740155170696699E-5</v>
      </c>
      <c r="M109" s="18">
        <v>6.5336672272839997E-4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0.53572323099049701</v>
      </c>
      <c r="D110" s="21">
        <v>0.49847035838127501</v>
      </c>
      <c r="E110" s="21">
        <v>0.57258168249282504</v>
      </c>
      <c r="F110" s="22"/>
      <c r="G110" s="21">
        <v>0.49262170929759003</v>
      </c>
      <c r="H110" s="21">
        <v>0.41566410885478899</v>
      </c>
      <c r="I110" s="21">
        <v>0.56993056358385497</v>
      </c>
      <c r="J110" s="22"/>
      <c r="K110" s="21">
        <v>0.49372212217179401</v>
      </c>
      <c r="L110" s="21">
        <v>0.44611214607947902</v>
      </c>
      <c r="M110" s="21">
        <v>0.54144623017816396</v>
      </c>
      <c r="N110" s="22"/>
      <c r="O110" s="21">
        <v>0.69388005194145397</v>
      </c>
      <c r="P110" s="21">
        <v>0.63107606157540197</v>
      </c>
      <c r="Q110" s="21">
        <v>0.75022418361029497</v>
      </c>
      <c r="R110" s="22"/>
    </row>
    <row r="111" spans="1:18" x14ac:dyDescent="0.25">
      <c r="A111" s="20" t="s">
        <v>493</v>
      </c>
      <c r="B111" s="20" t="s">
        <v>537</v>
      </c>
      <c r="C111" s="21">
        <v>0.17714662956452401</v>
      </c>
      <c r="D111" s="21">
        <v>0.15126326611514301</v>
      </c>
      <c r="E111" s="21">
        <v>0.20638203810387601</v>
      </c>
      <c r="F111" s="22"/>
      <c r="G111" s="21">
        <v>0.18757003395903901</v>
      </c>
      <c r="H111" s="21">
        <v>0.13595326269094701</v>
      </c>
      <c r="I111" s="21">
        <v>0.25304470624255299</v>
      </c>
      <c r="J111" s="22"/>
      <c r="K111" s="21">
        <v>0.18929836230845601</v>
      </c>
      <c r="L111" s="21">
        <v>0.15564405148983601</v>
      </c>
      <c r="M111" s="21">
        <v>0.22826237317909301</v>
      </c>
      <c r="N111" s="22"/>
      <c r="O111" s="21">
        <v>0.13366096911903</v>
      </c>
      <c r="P111" s="21">
        <v>9.9414739714722797E-2</v>
      </c>
      <c r="Q111" s="21">
        <v>0.17738071157284499</v>
      </c>
      <c r="R111" s="22"/>
    </row>
    <row r="112" spans="1:18" x14ac:dyDescent="0.25">
      <c r="A112" s="20" t="s">
        <v>493</v>
      </c>
      <c r="B112" s="20" t="s">
        <v>538</v>
      </c>
      <c r="C112" s="21">
        <v>0.20846466357901799</v>
      </c>
      <c r="D112" s="21">
        <v>0.181655437598159</v>
      </c>
      <c r="E112" s="21">
        <v>0.23807939071562401</v>
      </c>
      <c r="F112" s="22"/>
      <c r="G112" s="21">
        <v>0.25360922350435</v>
      </c>
      <c r="H112" s="21">
        <v>0.19678076258794699</v>
      </c>
      <c r="I112" s="21">
        <v>0.320304689161098</v>
      </c>
      <c r="J112" s="22"/>
      <c r="K112" s="21">
        <v>0.23169725518918799</v>
      </c>
      <c r="L112" s="21">
        <v>0.19208817343503601</v>
      </c>
      <c r="M112" s="21">
        <v>0.27667679908320703</v>
      </c>
      <c r="N112" s="22"/>
      <c r="O112" s="21">
        <v>9.7331356767945201E-2</v>
      </c>
      <c r="P112" s="21">
        <v>6.5118336568040905E-2</v>
      </c>
      <c r="Q112" s="21">
        <v>0.14304147767748701</v>
      </c>
      <c r="R112" s="22"/>
    </row>
    <row r="113" spans="1:18" x14ac:dyDescent="0.25">
      <c r="A113" s="20" t="s">
        <v>493</v>
      </c>
      <c r="B113" s="20" t="s">
        <v>539</v>
      </c>
      <c r="C113" s="21">
        <v>4.1193545710116901E-2</v>
      </c>
      <c r="D113" s="21">
        <v>2.8442274273643899E-2</v>
      </c>
      <c r="E113" s="21">
        <v>5.9312485291694299E-2</v>
      </c>
      <c r="F113" s="22"/>
      <c r="G113" s="21">
        <v>3.38642017983799E-2</v>
      </c>
      <c r="H113" s="21">
        <v>1.5750051191034099E-2</v>
      </c>
      <c r="I113" s="21">
        <v>7.1302239063496697E-2</v>
      </c>
      <c r="J113" s="24" t="s">
        <v>501</v>
      </c>
      <c r="K113" s="21">
        <v>3.9848289182994302E-2</v>
      </c>
      <c r="L113" s="21">
        <v>2.4366782260802501E-2</v>
      </c>
      <c r="M113" s="21">
        <v>6.4515578567313603E-2</v>
      </c>
      <c r="N113" s="22"/>
      <c r="O113" s="21">
        <v>5.2863334022252802E-2</v>
      </c>
      <c r="P113" s="21">
        <v>2.8993623114164101E-2</v>
      </c>
      <c r="Q113" s="21">
        <v>9.4472427051560504E-2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2.7453909036432501E-2</v>
      </c>
      <c r="D114" s="21">
        <v>1.8178826970753001E-2</v>
      </c>
      <c r="E114" s="21">
        <v>4.1262382530662903E-2</v>
      </c>
      <c r="F114" s="22"/>
      <c r="G114" s="21">
        <v>2.9500251126157801E-2</v>
      </c>
      <c r="H114" s="21">
        <v>1.21754775340488E-2</v>
      </c>
      <c r="I114" s="21">
        <v>6.9736530660112497E-2</v>
      </c>
      <c r="J114" s="24" t="s">
        <v>501</v>
      </c>
      <c r="K114" s="21">
        <v>3.05902085737258E-2</v>
      </c>
      <c r="L114" s="21">
        <v>1.88850181598362E-2</v>
      </c>
      <c r="M114" s="21">
        <v>4.9186714538993599E-2</v>
      </c>
      <c r="N114" s="22"/>
      <c r="O114" s="21">
        <v>1.69453001574447E-2</v>
      </c>
      <c r="P114" s="21">
        <v>5.9432794284025002E-3</v>
      </c>
      <c r="Q114" s="21">
        <v>4.73439314580721E-2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1.0018021119412499E-2</v>
      </c>
      <c r="D115" s="21">
        <v>4.9611067593079003E-3</v>
      </c>
      <c r="E115" s="21">
        <v>2.0125253364232799E-2</v>
      </c>
      <c r="F115" s="22"/>
      <c r="G115" s="21">
        <v>2.8345803144825999E-3</v>
      </c>
      <c r="H115" s="21">
        <v>3.9447552889249998E-4</v>
      </c>
      <c r="I115" s="21">
        <v>2.0065443723791401E-2</v>
      </c>
      <c r="J115" s="24" t="s">
        <v>501</v>
      </c>
      <c r="K115" s="21">
        <v>1.48437625738406E-2</v>
      </c>
      <c r="L115" s="21">
        <v>6.9435978147264002E-3</v>
      </c>
      <c r="M115" s="21">
        <v>3.1447792744404401E-2</v>
      </c>
      <c r="N115" s="22"/>
      <c r="O115" s="21">
        <v>5.3189879918741001E-3</v>
      </c>
      <c r="P115" s="21">
        <v>7.4806813075070004E-4</v>
      </c>
      <c r="Q115" s="21">
        <v>3.6791256822991898E-2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0.40382970106801802</v>
      </c>
      <c r="D117" s="18">
        <v>0.36570044310157601</v>
      </c>
      <c r="E117" s="18">
        <v>0.443156952123057</v>
      </c>
      <c r="F117" s="19"/>
      <c r="G117" s="18">
        <v>0.30877078073318398</v>
      </c>
      <c r="H117" s="18">
        <v>0.23279501144360601</v>
      </c>
      <c r="I117" s="18">
        <v>0.396720438970532</v>
      </c>
      <c r="J117" s="19"/>
      <c r="K117" s="18">
        <v>0.38518393821538199</v>
      </c>
      <c r="L117" s="18">
        <v>0.337931241988013</v>
      </c>
      <c r="M117" s="18">
        <v>0.43470567210519301</v>
      </c>
      <c r="N117" s="19"/>
      <c r="O117" s="18">
        <v>0.52851671451340099</v>
      </c>
      <c r="P117" s="18">
        <v>0.469285214052997</v>
      </c>
      <c r="Q117" s="18">
        <v>0.58695596573097997</v>
      </c>
      <c r="R117" s="19"/>
    </row>
    <row r="118" spans="1:18" x14ac:dyDescent="0.25">
      <c r="A118" s="17" t="s">
        <v>494</v>
      </c>
      <c r="B118" s="17" t="s">
        <v>537</v>
      </c>
      <c r="C118" s="18">
        <v>0.225220186714604</v>
      </c>
      <c r="D118" s="18">
        <v>0.19690768881926701</v>
      </c>
      <c r="E118" s="18">
        <v>0.256304390490601</v>
      </c>
      <c r="F118" s="19"/>
      <c r="G118" s="18">
        <v>0.27303186735379598</v>
      </c>
      <c r="H118" s="18">
        <v>0.20219465855780799</v>
      </c>
      <c r="I118" s="18">
        <v>0.35756361662034303</v>
      </c>
      <c r="J118" s="19"/>
      <c r="K118" s="18">
        <v>0.22702816850079</v>
      </c>
      <c r="L118" s="18">
        <v>0.18940399926028301</v>
      </c>
      <c r="M118" s="18">
        <v>0.269640058517368</v>
      </c>
      <c r="N118" s="19"/>
      <c r="O118" s="18">
        <v>0.17779288253714401</v>
      </c>
      <c r="P118" s="18">
        <v>0.13948082500137601</v>
      </c>
      <c r="Q118" s="18">
        <v>0.22389036251804501</v>
      </c>
      <c r="R118" s="19"/>
    </row>
    <row r="119" spans="1:18" x14ac:dyDescent="0.25">
      <c r="A119" s="17" t="s">
        <v>494</v>
      </c>
      <c r="B119" s="17" t="s">
        <v>538</v>
      </c>
      <c r="C119" s="18">
        <v>0.26300650640447998</v>
      </c>
      <c r="D119" s="18">
        <v>0.229205058522503</v>
      </c>
      <c r="E119" s="18">
        <v>0.29985356507343103</v>
      </c>
      <c r="F119" s="19"/>
      <c r="G119" s="18">
        <v>0.30635712300395201</v>
      </c>
      <c r="H119" s="18">
        <v>0.23032383661532599</v>
      </c>
      <c r="I119" s="18">
        <v>0.39462122694448998</v>
      </c>
      <c r="J119" s="19"/>
      <c r="K119" s="18">
        <v>0.26153054931858899</v>
      </c>
      <c r="L119" s="18">
        <v>0.221533270729038</v>
      </c>
      <c r="M119" s="18">
        <v>0.30591146382930601</v>
      </c>
      <c r="N119" s="19"/>
      <c r="O119" s="18">
        <v>0.22629492054904801</v>
      </c>
      <c r="P119" s="18">
        <v>0.18098994230139401</v>
      </c>
      <c r="Q119" s="18">
        <v>0.27907623307100299</v>
      </c>
      <c r="R119" s="19"/>
    </row>
    <row r="120" spans="1:18" x14ac:dyDescent="0.25">
      <c r="A120" s="17" t="s">
        <v>494</v>
      </c>
      <c r="B120" s="17" t="s">
        <v>539</v>
      </c>
      <c r="C120" s="18">
        <v>6.8630098251903499E-2</v>
      </c>
      <c r="D120" s="18">
        <v>5.4486834958196603E-2</v>
      </c>
      <c r="E120" s="18">
        <v>8.6110213449065096E-2</v>
      </c>
      <c r="F120" s="19"/>
      <c r="G120" s="18">
        <v>7.0161637943529101E-2</v>
      </c>
      <c r="H120" s="18">
        <v>3.9282559468928002E-2</v>
      </c>
      <c r="I120" s="18">
        <v>0.122225884040809</v>
      </c>
      <c r="J120" s="24" t="s">
        <v>501</v>
      </c>
      <c r="K120" s="18">
        <v>8.38294925775383E-2</v>
      </c>
      <c r="L120" s="18">
        <v>6.0869560312448501E-2</v>
      </c>
      <c r="M120" s="18">
        <v>0.11439496039517399</v>
      </c>
      <c r="N120" s="19"/>
      <c r="O120" s="18">
        <v>3.6536149665412597E-2</v>
      </c>
      <c r="P120" s="18">
        <v>2.1535849337999499E-2</v>
      </c>
      <c r="Q120" s="18">
        <v>6.1329681073634103E-2</v>
      </c>
      <c r="R120" s="19"/>
    </row>
    <row r="121" spans="1:18" x14ac:dyDescent="0.25">
      <c r="A121" s="17" t="s">
        <v>494</v>
      </c>
      <c r="B121" s="17" t="s">
        <v>540</v>
      </c>
      <c r="C121" s="18">
        <v>3.22953365229873E-2</v>
      </c>
      <c r="D121" s="18">
        <v>2.2106369890978899E-2</v>
      </c>
      <c r="E121" s="18">
        <v>4.6954969887056601E-2</v>
      </c>
      <c r="F121" s="19"/>
      <c r="G121" s="18">
        <v>3.9062236780915298E-2</v>
      </c>
      <c r="H121" s="18">
        <v>1.7817728954951002E-2</v>
      </c>
      <c r="I121" s="18">
        <v>8.3484042114887594E-2</v>
      </c>
      <c r="J121" s="24" t="s">
        <v>501</v>
      </c>
      <c r="K121" s="18">
        <v>3.5543198032525203E-2</v>
      </c>
      <c r="L121" s="18">
        <v>2.1931976675453602E-2</v>
      </c>
      <c r="M121" s="18">
        <v>5.7108462106718098E-2</v>
      </c>
      <c r="N121" s="19"/>
      <c r="O121" s="18">
        <v>1.9541238303251801E-2</v>
      </c>
      <c r="P121" s="18">
        <v>9.2805377010776006E-3</v>
      </c>
      <c r="Q121" s="18">
        <v>4.0680503925431898E-2</v>
      </c>
      <c r="R121" s="19"/>
    </row>
    <row r="122" spans="1:18" x14ac:dyDescent="0.25">
      <c r="A122" s="17" t="s">
        <v>494</v>
      </c>
      <c r="B122" s="17" t="s">
        <v>519</v>
      </c>
      <c r="C122" s="18">
        <v>6.5788834182207998E-3</v>
      </c>
      <c r="D122" s="18">
        <v>3.2598184115789999E-3</v>
      </c>
      <c r="E122" s="18">
        <v>1.32324729088137E-2</v>
      </c>
      <c r="F122" s="19"/>
      <c r="G122" s="18">
        <v>2.6163541846226999E-3</v>
      </c>
      <c r="H122" s="18">
        <v>3.551665898919E-4</v>
      </c>
      <c r="I122" s="18">
        <v>1.8999897520631699E-2</v>
      </c>
      <c r="J122" s="24" t="s">
        <v>501</v>
      </c>
      <c r="K122" s="18">
        <v>6.8846533551758004E-3</v>
      </c>
      <c r="L122" s="18">
        <v>2.431127973211E-3</v>
      </c>
      <c r="M122" s="18">
        <v>1.9338333175453901E-2</v>
      </c>
      <c r="N122" s="19"/>
      <c r="O122" s="18">
        <v>9.5895539931698005E-3</v>
      </c>
      <c r="P122" s="18">
        <v>3.9998868016665997E-3</v>
      </c>
      <c r="Q122" s="18">
        <v>2.28116326038692E-2</v>
      </c>
      <c r="R122" s="19"/>
    </row>
    <row r="123" spans="1:18" x14ac:dyDescent="0.25">
      <c r="A123" s="17" t="s">
        <v>494</v>
      </c>
      <c r="B123" s="17" t="s">
        <v>520</v>
      </c>
      <c r="C123" s="18">
        <v>4.392876197861E-4</v>
      </c>
      <c r="D123" s="18">
        <v>6.0386359399298802E-5</v>
      </c>
      <c r="E123" s="18">
        <v>3.1880690990034998E-3</v>
      </c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1.7285404385721001E-3</v>
      </c>
      <c r="P123" s="18">
        <v>2.3593792521370001E-4</v>
      </c>
      <c r="Q123" s="18">
        <v>1.2545233652730799E-2</v>
      </c>
      <c r="R123" s="24" t="s">
        <v>501</v>
      </c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1_SEX'!A1" display="◄ ANTERIOR"/>
    <hyperlink ref="A2" location="'Índice'!A1" display="ÍNDICE"/>
    <hyperlink ref="A3" location="'P_DESORDENES_1_NSE'!A1" display="SIGUIENTE ►"/>
  </hyperlinks>
  <pageMargins left="0.75" right="0.75" top="1" bottom="1" header="0.5" footer="0.5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1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694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0.35002616344520898</v>
      </c>
      <c r="D5" s="18">
        <v>0.343387689931409</v>
      </c>
      <c r="E5" s="18">
        <v>0.35672325122519299</v>
      </c>
      <c r="F5" s="19"/>
      <c r="G5" s="18">
        <v>0.406349431884997</v>
      </c>
      <c r="H5" s="18">
        <v>0.396638675589014</v>
      </c>
      <c r="I5" s="18">
        <v>0.41613396210794301</v>
      </c>
      <c r="J5" s="19"/>
      <c r="K5" s="18">
        <v>0.32798478443315798</v>
      </c>
      <c r="L5" s="18">
        <v>0.31826596137017199</v>
      </c>
      <c r="M5" s="18">
        <v>0.33785331032850802</v>
      </c>
      <c r="N5" s="19"/>
      <c r="O5" s="18">
        <v>0.27436129183358898</v>
      </c>
      <c r="P5" s="18">
        <v>0.26083032205926299</v>
      </c>
      <c r="Q5" s="18">
        <v>0.288320402789149</v>
      </c>
      <c r="R5" s="19"/>
    </row>
    <row r="6" spans="1:18" x14ac:dyDescent="0.25">
      <c r="A6" s="17" t="s">
        <v>478</v>
      </c>
      <c r="B6" s="17" t="s">
        <v>537</v>
      </c>
      <c r="C6" s="18">
        <v>0.225076830478287</v>
      </c>
      <c r="D6" s="18">
        <v>0.22002797827734</v>
      </c>
      <c r="E6" s="18">
        <v>0.23020734189728001</v>
      </c>
      <c r="F6" s="19"/>
      <c r="G6" s="18">
        <v>0.21256283979728499</v>
      </c>
      <c r="H6" s="18">
        <v>0.20513326965986101</v>
      </c>
      <c r="I6" s="18">
        <v>0.220186956184833</v>
      </c>
      <c r="J6" s="19"/>
      <c r="K6" s="18">
        <v>0.222661716475726</v>
      </c>
      <c r="L6" s="18">
        <v>0.21503902885348</v>
      </c>
      <c r="M6" s="18">
        <v>0.230475275664729</v>
      </c>
      <c r="N6" s="19"/>
      <c r="O6" s="18">
        <v>0.25735096686525799</v>
      </c>
      <c r="P6" s="18">
        <v>0.24486175126175999</v>
      </c>
      <c r="Q6" s="18">
        <v>0.27024922198136397</v>
      </c>
      <c r="R6" s="19"/>
    </row>
    <row r="7" spans="1:18" x14ac:dyDescent="0.25">
      <c r="A7" s="17" t="s">
        <v>478</v>
      </c>
      <c r="B7" s="17" t="s">
        <v>538</v>
      </c>
      <c r="C7" s="18">
        <v>0.23995386149278</v>
      </c>
      <c r="D7" s="18">
        <v>0.23452974105225299</v>
      </c>
      <c r="E7" s="18">
        <v>0.24546320195500801</v>
      </c>
      <c r="F7" s="19"/>
      <c r="G7" s="18">
        <v>0.20541634670265799</v>
      </c>
      <c r="H7" s="18">
        <v>0.197740334063564</v>
      </c>
      <c r="I7" s="18">
        <v>0.213311104528564</v>
      </c>
      <c r="J7" s="19"/>
      <c r="K7" s="18">
        <v>0.25452548448825701</v>
      </c>
      <c r="L7" s="18">
        <v>0.24590288763905299</v>
      </c>
      <c r="M7" s="18">
        <v>0.26334484621038401</v>
      </c>
      <c r="N7" s="19"/>
      <c r="O7" s="18">
        <v>0.28411901994607203</v>
      </c>
      <c r="P7" s="18">
        <v>0.27119220535006</v>
      </c>
      <c r="Q7" s="18">
        <v>0.29741056344613298</v>
      </c>
      <c r="R7" s="19"/>
    </row>
    <row r="8" spans="1:18" x14ac:dyDescent="0.25">
      <c r="A8" s="17" t="s">
        <v>478</v>
      </c>
      <c r="B8" s="17" t="s">
        <v>539</v>
      </c>
      <c r="C8" s="18">
        <v>9.9416764862110096E-2</v>
      </c>
      <c r="D8" s="18">
        <v>9.5495958706776601E-2</v>
      </c>
      <c r="E8" s="18">
        <v>0.10348013201223601</v>
      </c>
      <c r="F8" s="19"/>
      <c r="G8" s="18">
        <v>8.8764251610665298E-2</v>
      </c>
      <c r="H8" s="18">
        <v>8.3246344899347402E-2</v>
      </c>
      <c r="I8" s="18">
        <v>9.4610161844224702E-2</v>
      </c>
      <c r="J8" s="19"/>
      <c r="K8" s="18">
        <v>0.107624511124569</v>
      </c>
      <c r="L8" s="18">
        <v>0.101310571147947</v>
      </c>
      <c r="M8" s="18">
        <v>0.114281912747576</v>
      </c>
      <c r="N8" s="19"/>
      <c r="O8" s="18">
        <v>0.105186354671727</v>
      </c>
      <c r="P8" s="18">
        <v>9.6587505597257206E-2</v>
      </c>
      <c r="Q8" s="18">
        <v>0.114453744530714</v>
      </c>
      <c r="R8" s="19"/>
    </row>
    <row r="9" spans="1:18" x14ac:dyDescent="0.25">
      <c r="A9" s="17" t="s">
        <v>478</v>
      </c>
      <c r="B9" s="17" t="s">
        <v>540</v>
      </c>
      <c r="C9" s="18">
        <v>7.5602316120069193E-2</v>
      </c>
      <c r="D9" s="18">
        <v>7.1940295626903294E-2</v>
      </c>
      <c r="E9" s="18">
        <v>7.94347913927793E-2</v>
      </c>
      <c r="F9" s="19"/>
      <c r="G9" s="18">
        <v>7.5459651474551304E-2</v>
      </c>
      <c r="H9" s="18">
        <v>6.9935612184788498E-2</v>
      </c>
      <c r="I9" s="18">
        <v>8.1381841380396794E-2</v>
      </c>
      <c r="J9" s="19"/>
      <c r="K9" s="18">
        <v>7.7571762340868905E-2</v>
      </c>
      <c r="L9" s="18">
        <v>7.2261999165839003E-2</v>
      </c>
      <c r="M9" s="18">
        <v>8.3236678377281298E-2</v>
      </c>
      <c r="N9" s="19"/>
      <c r="O9" s="18">
        <v>7.1747385554670501E-2</v>
      </c>
      <c r="P9" s="18">
        <v>6.4002510154159295E-2</v>
      </c>
      <c r="Q9" s="18">
        <v>8.0349007898027E-2</v>
      </c>
      <c r="R9" s="19"/>
    </row>
    <row r="10" spans="1:18" x14ac:dyDescent="0.25">
      <c r="A10" s="17" t="s">
        <v>478</v>
      </c>
      <c r="B10" s="17" t="s">
        <v>519</v>
      </c>
      <c r="C10" s="18">
        <v>9.7199037318160993E-3</v>
      </c>
      <c r="D10" s="18">
        <v>8.6014828781306001E-3</v>
      </c>
      <c r="E10" s="18">
        <v>1.09821380260328E-2</v>
      </c>
      <c r="F10" s="19"/>
      <c r="G10" s="18">
        <v>1.10456508974157E-2</v>
      </c>
      <c r="H10" s="18">
        <v>9.2070922581807008E-3</v>
      </c>
      <c r="I10" s="18">
        <v>1.32464416900275E-2</v>
      </c>
      <c r="J10" s="19"/>
      <c r="K10" s="18">
        <v>9.5681546838230006E-3</v>
      </c>
      <c r="L10" s="18">
        <v>7.9353406066834994E-3</v>
      </c>
      <c r="M10" s="18">
        <v>1.15330386705943E-2</v>
      </c>
      <c r="N10" s="19"/>
      <c r="O10" s="18">
        <v>7.1626847545084998E-3</v>
      </c>
      <c r="P10" s="18">
        <v>5.3968666793469001E-3</v>
      </c>
      <c r="Q10" s="18">
        <v>9.5007475232443007E-3</v>
      </c>
      <c r="R10" s="19"/>
    </row>
    <row r="11" spans="1:18" x14ac:dyDescent="0.25">
      <c r="A11" s="17" t="s">
        <v>478</v>
      </c>
      <c r="B11" s="17" t="s">
        <v>520</v>
      </c>
      <c r="C11" s="18">
        <v>2.0415986972130001E-4</v>
      </c>
      <c r="D11" s="18">
        <v>9.4139806347717005E-5</v>
      </c>
      <c r="E11" s="18">
        <v>4.4270213490920003E-4</v>
      </c>
      <c r="F11" s="19"/>
      <c r="G11" s="18">
        <v>4.0182763243099998E-4</v>
      </c>
      <c r="H11" s="18">
        <v>1.583447543246E-4</v>
      </c>
      <c r="I11" s="18">
        <v>1.0193265172556E-3</v>
      </c>
      <c r="J11" s="19"/>
      <c r="K11" s="18">
        <v>6.3586453599085102E-5</v>
      </c>
      <c r="L11" s="18">
        <v>2.1035120397573799E-5</v>
      </c>
      <c r="M11" s="18">
        <v>1.921970971615E-4</v>
      </c>
      <c r="N11" s="19"/>
      <c r="O11" s="18">
        <v>7.2296374177857495E-5</v>
      </c>
      <c r="P11" s="18">
        <v>1.27081014147228E-5</v>
      </c>
      <c r="Q11" s="18">
        <v>4.1117909992679998E-4</v>
      </c>
      <c r="R11" s="19"/>
    </row>
    <row r="12" spans="1:18" x14ac:dyDescent="0.25">
      <c r="A12" s="20" t="s">
        <v>479</v>
      </c>
      <c r="B12" s="20" t="s">
        <v>536</v>
      </c>
      <c r="C12" s="21">
        <v>0.34794795956161401</v>
      </c>
      <c r="D12" s="21">
        <v>0.31562846841019898</v>
      </c>
      <c r="E12" s="21">
        <v>0.38173093515444401</v>
      </c>
      <c r="F12" s="22"/>
      <c r="G12" s="21">
        <v>0.36636967294304501</v>
      </c>
      <c r="H12" s="21">
        <v>0.32362938788491002</v>
      </c>
      <c r="I12" s="21">
        <v>0.41132187025456002</v>
      </c>
      <c r="J12" s="22"/>
      <c r="K12" s="21">
        <v>0.33111139095862402</v>
      </c>
      <c r="L12" s="21">
        <v>0.28523041482831701</v>
      </c>
      <c r="M12" s="21">
        <v>0.38044438085629001</v>
      </c>
      <c r="N12" s="22"/>
      <c r="O12" s="21">
        <v>0.31751378553063497</v>
      </c>
      <c r="P12" s="21">
        <v>0.21910035345120099</v>
      </c>
      <c r="Q12" s="21">
        <v>0.43548038006500001</v>
      </c>
      <c r="R12" s="24" t="s">
        <v>501</v>
      </c>
    </row>
    <row r="13" spans="1:18" x14ac:dyDescent="0.25">
      <c r="A13" s="20" t="s">
        <v>479</v>
      </c>
      <c r="B13" s="20" t="s">
        <v>537</v>
      </c>
      <c r="C13" s="21">
        <v>0.22037155388810301</v>
      </c>
      <c r="D13" s="21">
        <v>0.19527386597165</v>
      </c>
      <c r="E13" s="21">
        <v>0.24770203850391601</v>
      </c>
      <c r="F13" s="22"/>
      <c r="G13" s="21">
        <v>0.22043978067810299</v>
      </c>
      <c r="H13" s="21">
        <v>0.18543069358477801</v>
      </c>
      <c r="I13" s="21">
        <v>0.25994923023974198</v>
      </c>
      <c r="J13" s="22"/>
      <c r="K13" s="21">
        <v>0.211391757041138</v>
      </c>
      <c r="L13" s="21">
        <v>0.174313692265471</v>
      </c>
      <c r="M13" s="21">
        <v>0.25393114188791199</v>
      </c>
      <c r="N13" s="22"/>
      <c r="O13" s="21">
        <v>0.25154136076184203</v>
      </c>
      <c r="P13" s="21">
        <v>0.18770086554217499</v>
      </c>
      <c r="Q13" s="21">
        <v>0.32831898119303599</v>
      </c>
      <c r="R13" s="22"/>
    </row>
    <row r="14" spans="1:18" x14ac:dyDescent="0.25">
      <c r="A14" s="20" t="s">
        <v>479</v>
      </c>
      <c r="B14" s="20" t="s">
        <v>538</v>
      </c>
      <c r="C14" s="21">
        <v>0.25669319390772399</v>
      </c>
      <c r="D14" s="21">
        <v>0.22988414386490699</v>
      </c>
      <c r="E14" s="21">
        <v>0.28546977896658798</v>
      </c>
      <c r="F14" s="22"/>
      <c r="G14" s="21">
        <v>0.23584865734983501</v>
      </c>
      <c r="H14" s="21">
        <v>0.19944774907575599</v>
      </c>
      <c r="I14" s="21">
        <v>0.27659766304192202</v>
      </c>
      <c r="J14" s="22"/>
      <c r="K14" s="21">
        <v>0.28298654740490398</v>
      </c>
      <c r="L14" s="21">
        <v>0.24278592034059199</v>
      </c>
      <c r="M14" s="21">
        <v>0.32696932716780103</v>
      </c>
      <c r="N14" s="22"/>
      <c r="O14" s="21">
        <v>0.265723476064056</v>
      </c>
      <c r="P14" s="21">
        <v>0.196865814430016</v>
      </c>
      <c r="Q14" s="21">
        <v>0.34822297177648098</v>
      </c>
      <c r="R14" s="22"/>
    </row>
    <row r="15" spans="1:18" x14ac:dyDescent="0.25">
      <c r="A15" s="20" t="s">
        <v>479</v>
      </c>
      <c r="B15" s="20" t="s">
        <v>539</v>
      </c>
      <c r="C15" s="21">
        <v>0.10129104074609201</v>
      </c>
      <c r="D15" s="21">
        <v>8.60950005814521E-2</v>
      </c>
      <c r="E15" s="21">
        <v>0.11882051296149</v>
      </c>
      <c r="F15" s="22"/>
      <c r="G15" s="21">
        <v>0.10425788700623199</v>
      </c>
      <c r="H15" s="21">
        <v>8.2928465397689097E-2</v>
      </c>
      <c r="I15" s="21">
        <v>0.13029386580501701</v>
      </c>
      <c r="J15" s="22"/>
      <c r="K15" s="21">
        <v>0.100350453448283</v>
      </c>
      <c r="L15" s="21">
        <v>7.5687479337987904E-2</v>
      </c>
      <c r="M15" s="21">
        <v>0.13190308539947099</v>
      </c>
      <c r="N15" s="22"/>
      <c r="O15" s="21">
        <v>9.0176981823751098E-2</v>
      </c>
      <c r="P15" s="21">
        <v>5.0974990912504799E-2</v>
      </c>
      <c r="Q15" s="21">
        <v>0.154615290180489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6.0160012966210097E-2</v>
      </c>
      <c r="D16" s="21">
        <v>4.7791057260634602E-2</v>
      </c>
      <c r="E16" s="21">
        <v>7.5476471740325804E-2</v>
      </c>
      <c r="F16" s="22"/>
      <c r="G16" s="21">
        <v>6.4672567315654406E-2</v>
      </c>
      <c r="H16" s="21">
        <v>4.5448283618538601E-2</v>
      </c>
      <c r="I16" s="21">
        <v>9.1251219314659404E-2</v>
      </c>
      <c r="J16" s="22"/>
      <c r="K16" s="21">
        <v>5.4401041023198898E-2</v>
      </c>
      <c r="L16" s="21">
        <v>3.8456715797690999E-2</v>
      </c>
      <c r="M16" s="21">
        <v>7.6430496410890697E-2</v>
      </c>
      <c r="N16" s="22"/>
      <c r="O16" s="21">
        <v>5.8439501079861199E-2</v>
      </c>
      <c r="P16" s="21">
        <v>3.1343841896386802E-2</v>
      </c>
      <c r="Q16" s="21">
        <v>0.10638587699692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1.19201115206733E-2</v>
      </c>
      <c r="D17" s="21">
        <v>7.5633024279480997E-3</v>
      </c>
      <c r="E17" s="21">
        <v>1.8739253747642799E-2</v>
      </c>
      <c r="F17" s="22"/>
      <c r="G17" s="21">
        <v>7.7730398303922999E-3</v>
      </c>
      <c r="H17" s="21">
        <v>3.5261731601281998E-3</v>
      </c>
      <c r="I17" s="21">
        <v>1.70472620486995E-2</v>
      </c>
      <c r="J17" s="22"/>
      <c r="K17" s="21">
        <v>1.6327928152459498E-2</v>
      </c>
      <c r="L17" s="21">
        <v>8.4987103070462006E-3</v>
      </c>
      <c r="M17" s="21">
        <v>3.1143067548332799E-2</v>
      </c>
      <c r="N17" s="22"/>
      <c r="O17" s="21">
        <v>1.6604894739854999E-2</v>
      </c>
      <c r="P17" s="21">
        <v>5.0545173106606002E-3</v>
      </c>
      <c r="Q17" s="21">
        <v>5.3139998335898601E-2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1.6161274095827E-3</v>
      </c>
      <c r="D18" s="21">
        <v>4.9046431959389998E-4</v>
      </c>
      <c r="E18" s="21">
        <v>5.311567056568E-3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3.4308819713923999E-3</v>
      </c>
      <c r="L18" s="21">
        <v>8.3581344676809997E-4</v>
      </c>
      <c r="M18" s="21">
        <v>1.3970568811514201E-2</v>
      </c>
      <c r="N18" s="22"/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0.44772689253922798</v>
      </c>
      <c r="D19" s="18">
        <v>0.39951876892233701</v>
      </c>
      <c r="E19" s="18">
        <v>0.496938072298029</v>
      </c>
      <c r="F19" s="19"/>
      <c r="G19" s="18">
        <v>0.50199134413541102</v>
      </c>
      <c r="H19" s="18">
        <v>0.42118557176052202</v>
      </c>
      <c r="I19" s="18">
        <v>0.582693227585517</v>
      </c>
      <c r="J19" s="19"/>
      <c r="K19" s="18">
        <v>0.43088043734791798</v>
      </c>
      <c r="L19" s="18">
        <v>0.37443414425361599</v>
      </c>
      <c r="M19" s="18">
        <v>0.48918190862064898</v>
      </c>
      <c r="N19" s="19"/>
      <c r="O19" s="18">
        <v>0.36493129776030597</v>
      </c>
      <c r="P19" s="18">
        <v>0.274816119857068</v>
      </c>
      <c r="Q19" s="18">
        <v>0.46562304232282498</v>
      </c>
      <c r="R19" s="19"/>
    </row>
    <row r="20" spans="1:18" x14ac:dyDescent="0.25">
      <c r="A20" s="17" t="s">
        <v>480</v>
      </c>
      <c r="B20" s="17" t="s">
        <v>537</v>
      </c>
      <c r="C20" s="18">
        <v>0.229201929033507</v>
      </c>
      <c r="D20" s="18">
        <v>0.196770828670807</v>
      </c>
      <c r="E20" s="18">
        <v>0.26521331978512103</v>
      </c>
      <c r="F20" s="19"/>
      <c r="G20" s="18">
        <v>0.22732846872857099</v>
      </c>
      <c r="H20" s="18">
        <v>0.173009745235224</v>
      </c>
      <c r="I20" s="18">
        <v>0.292665961070671</v>
      </c>
      <c r="J20" s="19"/>
      <c r="K20" s="18">
        <v>0.219079293113631</v>
      </c>
      <c r="L20" s="18">
        <v>0.17880631581040399</v>
      </c>
      <c r="M20" s="18">
        <v>0.26549048289733301</v>
      </c>
      <c r="N20" s="19"/>
      <c r="O20" s="18">
        <v>0.26172632258871598</v>
      </c>
      <c r="P20" s="18">
        <v>0.205908466351965</v>
      </c>
      <c r="Q20" s="18">
        <v>0.32645484376740802</v>
      </c>
      <c r="R20" s="19"/>
    </row>
    <row r="21" spans="1:18" x14ac:dyDescent="0.25">
      <c r="A21" s="17" t="s">
        <v>480</v>
      </c>
      <c r="B21" s="17" t="s">
        <v>538</v>
      </c>
      <c r="C21" s="18">
        <v>0.19497220518071001</v>
      </c>
      <c r="D21" s="18">
        <v>0.16865472817424501</v>
      </c>
      <c r="E21" s="18">
        <v>0.22428841602579799</v>
      </c>
      <c r="F21" s="19"/>
      <c r="G21" s="18">
        <v>0.162663749410143</v>
      </c>
      <c r="H21" s="18">
        <v>0.12592377737787</v>
      </c>
      <c r="I21" s="18">
        <v>0.207577445099355</v>
      </c>
      <c r="J21" s="19"/>
      <c r="K21" s="18">
        <v>0.221215677278123</v>
      </c>
      <c r="L21" s="18">
        <v>0.17804258078224899</v>
      </c>
      <c r="M21" s="18">
        <v>0.27140098578475802</v>
      </c>
      <c r="N21" s="19"/>
      <c r="O21" s="18">
        <v>0.19933410034014001</v>
      </c>
      <c r="P21" s="18">
        <v>0.149815334127021</v>
      </c>
      <c r="Q21" s="18">
        <v>0.26021089110364698</v>
      </c>
      <c r="R21" s="19"/>
    </row>
    <row r="22" spans="1:18" x14ac:dyDescent="0.25">
      <c r="A22" s="17" t="s">
        <v>480</v>
      </c>
      <c r="B22" s="17" t="s">
        <v>539</v>
      </c>
      <c r="C22" s="18">
        <v>7.7448748911851606E-2</v>
      </c>
      <c r="D22" s="18">
        <v>6.0594126441022897E-2</v>
      </c>
      <c r="E22" s="18">
        <v>9.8500010637690399E-2</v>
      </c>
      <c r="F22" s="19"/>
      <c r="G22" s="18">
        <v>6.0691111134988603E-2</v>
      </c>
      <c r="H22" s="18">
        <v>3.8614895005471501E-2</v>
      </c>
      <c r="I22" s="18">
        <v>9.4152318880187894E-2</v>
      </c>
      <c r="J22" s="19"/>
      <c r="K22" s="18">
        <v>8.1710483761785593E-2</v>
      </c>
      <c r="L22" s="18">
        <v>5.83105197634739E-2</v>
      </c>
      <c r="M22" s="18">
        <v>0.11337032234306101</v>
      </c>
      <c r="N22" s="19"/>
      <c r="O22" s="18">
        <v>0.105624254790338</v>
      </c>
      <c r="P22" s="18">
        <v>6.3940261639070795E-2</v>
      </c>
      <c r="Q22" s="18">
        <v>0.16956042102036301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4.9729000139023399E-2</v>
      </c>
      <c r="D23" s="18">
        <v>3.6861557415154803E-2</v>
      </c>
      <c r="E23" s="18">
        <v>6.6776723039633307E-2</v>
      </c>
      <c r="F23" s="19"/>
      <c r="G23" s="18">
        <v>4.7325326590886702E-2</v>
      </c>
      <c r="H23" s="18">
        <v>2.883728639172E-2</v>
      </c>
      <c r="I23" s="18">
        <v>7.6729858933810902E-2</v>
      </c>
      <c r="J23" s="19"/>
      <c r="K23" s="18">
        <v>4.7114108498542202E-2</v>
      </c>
      <c r="L23" s="18">
        <v>3.1013300823957101E-2</v>
      </c>
      <c r="M23" s="18">
        <v>7.0961638221460302E-2</v>
      </c>
      <c r="N23" s="19"/>
      <c r="O23" s="18">
        <v>6.2711512409482306E-2</v>
      </c>
      <c r="P23" s="18">
        <v>3.2508217499377601E-2</v>
      </c>
      <c r="Q23" s="18">
        <v>0.117566621795889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9.2122419568110001E-4</v>
      </c>
      <c r="D24" s="18">
        <v>1.2694498505399999E-4</v>
      </c>
      <c r="E24" s="18">
        <v>6.6521476385305997E-3</v>
      </c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5.6725121110167004E-3</v>
      </c>
      <c r="P24" s="18">
        <v>7.7391440855729997E-4</v>
      </c>
      <c r="Q24" s="18">
        <v>4.0326123538916001E-2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0.49677586095528098</v>
      </c>
      <c r="D26" s="21">
        <v>0.45660470827290101</v>
      </c>
      <c r="E26" s="21">
        <v>0.53698868144402701</v>
      </c>
      <c r="F26" s="22"/>
      <c r="G26" s="21">
        <v>0.56644531526698005</v>
      </c>
      <c r="H26" s="21">
        <v>0.51021965554179205</v>
      </c>
      <c r="I26" s="21">
        <v>0.62101083264868995</v>
      </c>
      <c r="J26" s="22"/>
      <c r="K26" s="21">
        <v>0.48090270684279601</v>
      </c>
      <c r="L26" s="21">
        <v>0.42911572448709501</v>
      </c>
      <c r="M26" s="21">
        <v>0.53310329999618999</v>
      </c>
      <c r="N26" s="22"/>
      <c r="O26" s="21">
        <v>0.41230663136844498</v>
      </c>
      <c r="P26" s="21">
        <v>0.33401919444997802</v>
      </c>
      <c r="Q26" s="21">
        <v>0.49529673293264098</v>
      </c>
      <c r="R26" s="22"/>
    </row>
    <row r="27" spans="1:18" x14ac:dyDescent="0.25">
      <c r="A27" s="20" t="s">
        <v>481</v>
      </c>
      <c r="B27" s="20" t="s">
        <v>537</v>
      </c>
      <c r="C27" s="21">
        <v>0.18358438510963501</v>
      </c>
      <c r="D27" s="21">
        <v>0.15773102790830301</v>
      </c>
      <c r="E27" s="21">
        <v>0.21260566332417799</v>
      </c>
      <c r="F27" s="22"/>
      <c r="G27" s="21">
        <v>0.18139397220431899</v>
      </c>
      <c r="H27" s="21">
        <v>0.141018874600286</v>
      </c>
      <c r="I27" s="21">
        <v>0.230230518439003</v>
      </c>
      <c r="J27" s="22"/>
      <c r="K27" s="21">
        <v>0.19334162007153699</v>
      </c>
      <c r="L27" s="21">
        <v>0.156339999671402</v>
      </c>
      <c r="M27" s="21">
        <v>0.23664416017987799</v>
      </c>
      <c r="N27" s="22"/>
      <c r="O27" s="21">
        <v>0.1608543070938</v>
      </c>
      <c r="P27" s="21">
        <v>0.102435603690806</v>
      </c>
      <c r="Q27" s="21">
        <v>0.24354890892200301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0.19769912671427001</v>
      </c>
      <c r="D28" s="21">
        <v>0.16774419846543401</v>
      </c>
      <c r="E28" s="21">
        <v>0.231515227358318</v>
      </c>
      <c r="F28" s="22"/>
      <c r="G28" s="21">
        <v>0.13698223550456001</v>
      </c>
      <c r="H28" s="21">
        <v>9.7963768226674103E-2</v>
      </c>
      <c r="I28" s="21">
        <v>0.188297449904965</v>
      </c>
      <c r="J28" s="22"/>
      <c r="K28" s="21">
        <v>0.205284412147132</v>
      </c>
      <c r="L28" s="21">
        <v>0.16763951203661401</v>
      </c>
      <c r="M28" s="21">
        <v>0.248855413831266</v>
      </c>
      <c r="N28" s="22"/>
      <c r="O28" s="21">
        <v>0.28844637495852998</v>
      </c>
      <c r="P28" s="21">
        <v>0.22477188634103701</v>
      </c>
      <c r="Q28" s="21">
        <v>0.36174186974126799</v>
      </c>
      <c r="R28" s="22"/>
    </row>
    <row r="29" spans="1:18" x14ac:dyDescent="0.25">
      <c r="A29" s="20" t="s">
        <v>481</v>
      </c>
      <c r="B29" s="20" t="s">
        <v>539</v>
      </c>
      <c r="C29" s="21">
        <v>7.0439999157239599E-2</v>
      </c>
      <c r="D29" s="21">
        <v>5.38041994995265E-2</v>
      </c>
      <c r="E29" s="21">
        <v>9.1720839407951199E-2</v>
      </c>
      <c r="F29" s="22"/>
      <c r="G29" s="21">
        <v>6.6304408279194593E-2</v>
      </c>
      <c r="H29" s="21">
        <v>4.1934298634233001E-2</v>
      </c>
      <c r="I29" s="21">
        <v>0.103310013765751</v>
      </c>
      <c r="J29" s="22"/>
      <c r="K29" s="21">
        <v>6.6821480432224994E-2</v>
      </c>
      <c r="L29" s="21">
        <v>4.6243025320887497E-2</v>
      </c>
      <c r="M29" s="21">
        <v>9.5639200470797506E-2</v>
      </c>
      <c r="N29" s="22"/>
      <c r="O29" s="21">
        <v>8.79596212350955E-2</v>
      </c>
      <c r="P29" s="21">
        <v>5.17452349575072E-2</v>
      </c>
      <c r="Q29" s="21">
        <v>0.14562667095280499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4.6158396418776101E-2</v>
      </c>
      <c r="D30" s="21">
        <v>3.33341295115741E-2</v>
      </c>
      <c r="E30" s="21">
        <v>6.3591835679307596E-2</v>
      </c>
      <c r="F30" s="22"/>
      <c r="G30" s="21">
        <v>3.6557778616682003E-2</v>
      </c>
      <c r="H30" s="21">
        <v>1.9976952744786201E-2</v>
      </c>
      <c r="I30" s="21">
        <v>6.5974204898515507E-2</v>
      </c>
      <c r="J30" s="22"/>
      <c r="K30" s="21">
        <v>5.1031908744418299E-2</v>
      </c>
      <c r="L30" s="21">
        <v>3.4310361339609498E-2</v>
      </c>
      <c r="M30" s="21">
        <v>7.5267710851523797E-2</v>
      </c>
      <c r="N30" s="22"/>
      <c r="O30" s="21">
        <v>5.0433065344129398E-2</v>
      </c>
      <c r="P30" s="21">
        <v>2.4353116617409E-2</v>
      </c>
      <c r="Q30" s="21">
        <v>0.10153564444483799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5.3422316447968004E-3</v>
      </c>
      <c r="D31" s="21">
        <v>2.1602060217583E-3</v>
      </c>
      <c r="E31" s="21">
        <v>1.31496747012795E-2</v>
      </c>
      <c r="F31" s="22"/>
      <c r="G31" s="21">
        <v>1.23162901282661E-2</v>
      </c>
      <c r="H31" s="21">
        <v>4.2618575017829997E-3</v>
      </c>
      <c r="I31" s="21">
        <v>3.5056779556842103E-2</v>
      </c>
      <c r="J31" s="24" t="s">
        <v>501</v>
      </c>
      <c r="K31" s="21">
        <v>2.6178717618919002E-3</v>
      </c>
      <c r="L31" s="21">
        <v>4.996890451371E-4</v>
      </c>
      <c r="M31" s="21">
        <v>1.3592923032817001E-2</v>
      </c>
      <c r="N31" s="24" t="s">
        <v>501</v>
      </c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0.44059757784796</v>
      </c>
      <c r="D33" s="18">
        <v>0.40367714369954999</v>
      </c>
      <c r="E33" s="18">
        <v>0.47818697148939399</v>
      </c>
      <c r="F33" s="19"/>
      <c r="G33" s="18">
        <v>0.49161852279768897</v>
      </c>
      <c r="H33" s="18">
        <v>0.44303139655436902</v>
      </c>
      <c r="I33" s="18">
        <v>0.54036450101295097</v>
      </c>
      <c r="J33" s="19"/>
      <c r="K33" s="18">
        <v>0.36736692933323101</v>
      </c>
      <c r="L33" s="18">
        <v>0.30769202104432403</v>
      </c>
      <c r="M33" s="18">
        <v>0.43140347469852403</v>
      </c>
      <c r="N33" s="19"/>
      <c r="O33" s="18">
        <v>0.433804515028963</v>
      </c>
      <c r="P33" s="18">
        <v>0.34285585926573697</v>
      </c>
      <c r="Q33" s="18">
        <v>0.529441522197029</v>
      </c>
      <c r="R33" s="19"/>
    </row>
    <row r="34" spans="1:18" x14ac:dyDescent="0.25">
      <c r="A34" s="17" t="s">
        <v>482</v>
      </c>
      <c r="B34" s="17" t="s">
        <v>537</v>
      </c>
      <c r="C34" s="18">
        <v>0.24693328425540301</v>
      </c>
      <c r="D34" s="18">
        <v>0.21661276178601399</v>
      </c>
      <c r="E34" s="18">
        <v>0.27998109684155698</v>
      </c>
      <c r="F34" s="19"/>
      <c r="G34" s="18">
        <v>0.23219591249230401</v>
      </c>
      <c r="H34" s="18">
        <v>0.19101583507417799</v>
      </c>
      <c r="I34" s="18">
        <v>0.27918995120219597</v>
      </c>
      <c r="J34" s="19"/>
      <c r="K34" s="18">
        <v>0.27263169600762599</v>
      </c>
      <c r="L34" s="18">
        <v>0.220473666503397</v>
      </c>
      <c r="M34" s="18">
        <v>0.33187561093782197</v>
      </c>
      <c r="N34" s="19"/>
      <c r="O34" s="18">
        <v>0.23615982353624801</v>
      </c>
      <c r="P34" s="18">
        <v>0.17745121327548599</v>
      </c>
      <c r="Q34" s="18">
        <v>0.30704143935420902</v>
      </c>
      <c r="R34" s="19"/>
    </row>
    <row r="35" spans="1:18" x14ac:dyDescent="0.25">
      <c r="A35" s="17" t="s">
        <v>482</v>
      </c>
      <c r="B35" s="17" t="s">
        <v>538</v>
      </c>
      <c r="C35" s="18">
        <v>0.200426403709866</v>
      </c>
      <c r="D35" s="18">
        <v>0.17243704134854301</v>
      </c>
      <c r="E35" s="18">
        <v>0.231686989997544</v>
      </c>
      <c r="F35" s="19"/>
      <c r="G35" s="18">
        <v>0.17163319674883601</v>
      </c>
      <c r="H35" s="18">
        <v>0.13493428660075499</v>
      </c>
      <c r="I35" s="18">
        <v>0.21582314327472801</v>
      </c>
      <c r="J35" s="19"/>
      <c r="K35" s="18">
        <v>0.24702491922001499</v>
      </c>
      <c r="L35" s="18">
        <v>0.20116501183482399</v>
      </c>
      <c r="M35" s="18">
        <v>0.29942091025489398</v>
      </c>
      <c r="N35" s="19"/>
      <c r="O35" s="18">
        <v>0.189491267402843</v>
      </c>
      <c r="P35" s="18">
        <v>0.12922294737515599</v>
      </c>
      <c r="Q35" s="18">
        <v>0.26917908172362398</v>
      </c>
      <c r="R35" s="19"/>
    </row>
    <row r="36" spans="1:18" x14ac:dyDescent="0.25">
      <c r="A36" s="17" t="s">
        <v>482</v>
      </c>
      <c r="B36" s="17" t="s">
        <v>539</v>
      </c>
      <c r="C36" s="18">
        <v>6.7781349855045303E-2</v>
      </c>
      <c r="D36" s="18">
        <v>5.1111564349588599E-2</v>
      </c>
      <c r="E36" s="18">
        <v>8.9375814663535197E-2</v>
      </c>
      <c r="F36" s="19"/>
      <c r="G36" s="18">
        <v>6.1155596500685999E-2</v>
      </c>
      <c r="H36" s="18">
        <v>4.2718347426811798E-2</v>
      </c>
      <c r="I36" s="18">
        <v>8.6828593397946796E-2</v>
      </c>
      <c r="J36" s="19"/>
      <c r="K36" s="18">
        <v>6.3657659950810797E-2</v>
      </c>
      <c r="L36" s="18">
        <v>3.9309095518645101E-2</v>
      </c>
      <c r="M36" s="18">
        <v>0.101494683796132</v>
      </c>
      <c r="N36" s="19"/>
      <c r="O36" s="18">
        <v>0.106860145156344</v>
      </c>
      <c r="P36" s="18">
        <v>6.1528026726417703E-2</v>
      </c>
      <c r="Q36" s="18">
        <v>0.17921363008706301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3.9155631811940803E-2</v>
      </c>
      <c r="D37" s="18">
        <v>2.6125572293541E-2</v>
      </c>
      <c r="E37" s="18">
        <v>5.8295391029602302E-2</v>
      </c>
      <c r="F37" s="19"/>
      <c r="G37" s="18">
        <v>3.8444975467369198E-2</v>
      </c>
      <c r="H37" s="18">
        <v>2.2664465206844502E-2</v>
      </c>
      <c r="I37" s="18">
        <v>6.4487939045598602E-2</v>
      </c>
      <c r="J37" s="19"/>
      <c r="K37" s="18">
        <v>4.45088212901006E-2</v>
      </c>
      <c r="L37" s="18">
        <v>2.57187236702353E-2</v>
      </c>
      <c r="M37" s="18">
        <v>7.5956700139859695E-2</v>
      </c>
      <c r="N37" s="19"/>
      <c r="O37" s="18">
        <v>2.71102428140115E-2</v>
      </c>
      <c r="P37" s="18">
        <v>1.0942768399690999E-2</v>
      </c>
      <c r="Q37" s="18">
        <v>6.5580632236407102E-2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5.1057525197848999E-3</v>
      </c>
      <c r="D38" s="18">
        <v>2.1895573173116999E-3</v>
      </c>
      <c r="E38" s="18">
        <v>1.18597624931472E-2</v>
      </c>
      <c r="F38" s="19"/>
      <c r="G38" s="18">
        <v>4.9517959931163003E-3</v>
      </c>
      <c r="H38" s="18">
        <v>1.2401227219304E-3</v>
      </c>
      <c r="I38" s="18">
        <v>1.95549596525799E-2</v>
      </c>
      <c r="J38" s="24" t="s">
        <v>501</v>
      </c>
      <c r="K38" s="18">
        <v>4.8099741982166998E-3</v>
      </c>
      <c r="L38" s="18">
        <v>1.3675709123989999E-3</v>
      </c>
      <c r="M38" s="18">
        <v>1.6771949046299101E-2</v>
      </c>
      <c r="N38" s="19"/>
      <c r="O38" s="18">
        <v>6.5740060615910997E-3</v>
      </c>
      <c r="P38" s="18">
        <v>1.5380208351961999E-3</v>
      </c>
      <c r="Q38" s="18">
        <v>2.7642940934289199E-2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0.504919004106965</v>
      </c>
      <c r="D40" s="21">
        <v>0.46350293119326103</v>
      </c>
      <c r="E40" s="21">
        <v>0.54626768014988603</v>
      </c>
      <c r="F40" s="22"/>
      <c r="G40" s="21">
        <v>0.50783615548071603</v>
      </c>
      <c r="H40" s="21">
        <v>0.45594439761034999</v>
      </c>
      <c r="I40" s="21">
        <v>0.55955961275830801</v>
      </c>
      <c r="J40" s="22"/>
      <c r="K40" s="21">
        <v>0.52395593019338305</v>
      </c>
      <c r="L40" s="21">
        <v>0.46713863301237402</v>
      </c>
      <c r="M40" s="21">
        <v>0.58015982130464905</v>
      </c>
      <c r="N40" s="22"/>
      <c r="O40" s="21">
        <v>0.43637778525444199</v>
      </c>
      <c r="P40" s="21">
        <v>0.35660320288417802</v>
      </c>
      <c r="Q40" s="21">
        <v>0.51958653599530802</v>
      </c>
      <c r="R40" s="22"/>
    </row>
    <row r="41" spans="1:18" x14ac:dyDescent="0.25">
      <c r="A41" s="20" t="s">
        <v>483</v>
      </c>
      <c r="B41" s="20" t="s">
        <v>537</v>
      </c>
      <c r="C41" s="21">
        <v>0.19211964123581399</v>
      </c>
      <c r="D41" s="21">
        <v>0.170291398773813</v>
      </c>
      <c r="E41" s="21">
        <v>0.21601740132077599</v>
      </c>
      <c r="F41" s="22"/>
      <c r="G41" s="21">
        <v>0.16411124501989999</v>
      </c>
      <c r="H41" s="21">
        <v>0.138012492332836</v>
      </c>
      <c r="I41" s="21">
        <v>0.194034422224512</v>
      </c>
      <c r="J41" s="22"/>
      <c r="K41" s="21">
        <v>0.213889249856515</v>
      </c>
      <c r="L41" s="21">
        <v>0.18072368123693799</v>
      </c>
      <c r="M41" s="21">
        <v>0.25127449499695398</v>
      </c>
      <c r="N41" s="22"/>
      <c r="O41" s="21">
        <v>0.213232365318578</v>
      </c>
      <c r="P41" s="21">
        <v>0.15392030758549399</v>
      </c>
      <c r="Q41" s="21">
        <v>0.28763003113881203</v>
      </c>
      <c r="R41" s="22"/>
    </row>
    <row r="42" spans="1:18" x14ac:dyDescent="0.25">
      <c r="A42" s="20" t="s">
        <v>483</v>
      </c>
      <c r="B42" s="20" t="s">
        <v>538</v>
      </c>
      <c r="C42" s="21">
        <v>0.18338313859031199</v>
      </c>
      <c r="D42" s="21">
        <v>0.16071506139726899</v>
      </c>
      <c r="E42" s="21">
        <v>0.20845433938560101</v>
      </c>
      <c r="F42" s="22"/>
      <c r="G42" s="21">
        <v>0.18659186590295199</v>
      </c>
      <c r="H42" s="21">
        <v>0.15234047196737199</v>
      </c>
      <c r="I42" s="21">
        <v>0.22648654910806801</v>
      </c>
      <c r="J42" s="22"/>
      <c r="K42" s="21">
        <v>0.16227532325406999</v>
      </c>
      <c r="L42" s="21">
        <v>0.131297001429897</v>
      </c>
      <c r="M42" s="21">
        <v>0.19888929071404299</v>
      </c>
      <c r="N42" s="22"/>
      <c r="O42" s="21">
        <v>0.238928464076332</v>
      </c>
      <c r="P42" s="21">
        <v>0.18799604418518601</v>
      </c>
      <c r="Q42" s="21">
        <v>0.298585636673868</v>
      </c>
      <c r="R42" s="22"/>
    </row>
    <row r="43" spans="1:18" x14ac:dyDescent="0.25">
      <c r="A43" s="20" t="s">
        <v>483</v>
      </c>
      <c r="B43" s="20" t="s">
        <v>539</v>
      </c>
      <c r="C43" s="21">
        <v>6.0877873071055001E-2</v>
      </c>
      <c r="D43" s="21">
        <v>4.7528828768694499E-2</v>
      </c>
      <c r="E43" s="21">
        <v>7.7670420991846595E-2</v>
      </c>
      <c r="F43" s="22"/>
      <c r="G43" s="21">
        <v>7.0504786689027904E-2</v>
      </c>
      <c r="H43" s="21">
        <v>4.9690352132555703E-2</v>
      </c>
      <c r="I43" s="21">
        <v>9.9128555107586599E-2</v>
      </c>
      <c r="J43" s="22"/>
      <c r="K43" s="21">
        <v>4.6073639254505902E-2</v>
      </c>
      <c r="L43" s="21">
        <v>3.3010223804751902E-2</v>
      </c>
      <c r="M43" s="21">
        <v>6.3964783848828199E-2</v>
      </c>
      <c r="N43" s="22"/>
      <c r="O43" s="21">
        <v>7.6421083894018693E-2</v>
      </c>
      <c r="P43" s="21">
        <v>4.55836577991688E-2</v>
      </c>
      <c r="Q43" s="21">
        <v>0.12537954551376901</v>
      </c>
      <c r="R43" s="22"/>
    </row>
    <row r="44" spans="1:18" x14ac:dyDescent="0.25">
      <c r="A44" s="20" t="s">
        <v>483</v>
      </c>
      <c r="B44" s="20" t="s">
        <v>540</v>
      </c>
      <c r="C44" s="21">
        <v>4.5146564473227402E-2</v>
      </c>
      <c r="D44" s="21">
        <v>3.44564395092542E-2</v>
      </c>
      <c r="E44" s="21">
        <v>5.89508108112069E-2</v>
      </c>
      <c r="F44" s="22"/>
      <c r="G44" s="21">
        <v>5.3470408626948601E-2</v>
      </c>
      <c r="H44" s="21">
        <v>3.5768185578256999E-2</v>
      </c>
      <c r="I44" s="21">
        <v>7.9213987303202393E-2</v>
      </c>
      <c r="J44" s="22"/>
      <c r="K44" s="21">
        <v>4.2049011085715002E-2</v>
      </c>
      <c r="L44" s="21">
        <v>2.8933714181552699E-2</v>
      </c>
      <c r="M44" s="21">
        <v>6.0737467603810803E-2</v>
      </c>
      <c r="N44" s="22"/>
      <c r="O44" s="21">
        <v>2.8370974336914299E-2</v>
      </c>
      <c r="P44" s="21">
        <v>1.42120346307976E-2</v>
      </c>
      <c r="Q44" s="21">
        <v>5.5836963240665699E-2</v>
      </c>
      <c r="R44" s="22"/>
    </row>
    <row r="45" spans="1:18" x14ac:dyDescent="0.25">
      <c r="A45" s="20" t="s">
        <v>483</v>
      </c>
      <c r="B45" s="20" t="s">
        <v>519</v>
      </c>
      <c r="C45" s="21">
        <v>1.35057870180258E-2</v>
      </c>
      <c r="D45" s="21">
        <v>8.7228013798742992E-3</v>
      </c>
      <c r="E45" s="21">
        <v>2.08562535176159E-2</v>
      </c>
      <c r="F45" s="22"/>
      <c r="G45" s="21">
        <v>1.74855382804553E-2</v>
      </c>
      <c r="H45" s="21">
        <v>9.7427609924486992E-3</v>
      </c>
      <c r="I45" s="21">
        <v>3.1187865775848801E-2</v>
      </c>
      <c r="J45" s="22"/>
      <c r="K45" s="21">
        <v>1.16445248631027E-2</v>
      </c>
      <c r="L45" s="21">
        <v>5.3025764725464003E-3</v>
      </c>
      <c r="M45" s="21">
        <v>2.5378003987382301E-2</v>
      </c>
      <c r="N45" s="22"/>
      <c r="O45" s="21">
        <v>6.6693271197153002E-3</v>
      </c>
      <c r="P45" s="21">
        <v>2.4156383597377E-3</v>
      </c>
      <c r="Q45" s="21">
        <v>1.8276095854454499E-2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0.407953329660385</v>
      </c>
      <c r="D47" s="18">
        <v>0.38517743308123598</v>
      </c>
      <c r="E47" s="18">
        <v>0.43113159859313099</v>
      </c>
      <c r="F47" s="19"/>
      <c r="G47" s="18">
        <v>0.484155286025298</v>
      </c>
      <c r="H47" s="18">
        <v>0.45493419053201301</v>
      </c>
      <c r="I47" s="18">
        <v>0.51348512843725502</v>
      </c>
      <c r="J47" s="19"/>
      <c r="K47" s="18">
        <v>0.37546675842732202</v>
      </c>
      <c r="L47" s="18">
        <v>0.34411353946666901</v>
      </c>
      <c r="M47" s="18">
        <v>0.40790007172429699</v>
      </c>
      <c r="N47" s="19"/>
      <c r="O47" s="18">
        <v>0.295078570151593</v>
      </c>
      <c r="P47" s="18">
        <v>0.247492632964813</v>
      </c>
      <c r="Q47" s="18">
        <v>0.347587770128785</v>
      </c>
      <c r="R47" s="19"/>
    </row>
    <row r="48" spans="1:18" x14ac:dyDescent="0.25">
      <c r="A48" s="17" t="s">
        <v>484</v>
      </c>
      <c r="B48" s="17" t="s">
        <v>537</v>
      </c>
      <c r="C48" s="18">
        <v>0.223532294257062</v>
      </c>
      <c r="D48" s="18">
        <v>0.20777889891090801</v>
      </c>
      <c r="E48" s="18">
        <v>0.24011806767640501</v>
      </c>
      <c r="F48" s="19"/>
      <c r="G48" s="18">
        <v>0.215781635023757</v>
      </c>
      <c r="H48" s="18">
        <v>0.19363228856207201</v>
      </c>
      <c r="I48" s="18">
        <v>0.23971143495605901</v>
      </c>
      <c r="J48" s="19"/>
      <c r="K48" s="18">
        <v>0.219102202746109</v>
      </c>
      <c r="L48" s="18">
        <v>0.196325677933015</v>
      </c>
      <c r="M48" s="18">
        <v>0.243719798323662</v>
      </c>
      <c r="N48" s="19"/>
      <c r="O48" s="18">
        <v>0.25462519080218798</v>
      </c>
      <c r="P48" s="18">
        <v>0.21048982622038601</v>
      </c>
      <c r="Q48" s="18">
        <v>0.30444625054951702</v>
      </c>
      <c r="R48" s="19"/>
    </row>
    <row r="49" spans="1:18" x14ac:dyDescent="0.25">
      <c r="A49" s="17" t="s">
        <v>484</v>
      </c>
      <c r="B49" s="17" t="s">
        <v>538</v>
      </c>
      <c r="C49" s="18">
        <v>0.23368815232833601</v>
      </c>
      <c r="D49" s="18">
        <v>0.21649662098120401</v>
      </c>
      <c r="E49" s="18">
        <v>0.25180609013935201</v>
      </c>
      <c r="F49" s="19"/>
      <c r="G49" s="18">
        <v>0.20025913737269099</v>
      </c>
      <c r="H49" s="18">
        <v>0.17721887989864199</v>
      </c>
      <c r="I49" s="18">
        <v>0.225473988175661</v>
      </c>
      <c r="J49" s="19"/>
      <c r="K49" s="18">
        <v>0.25560319636399897</v>
      </c>
      <c r="L49" s="18">
        <v>0.23018858866008901</v>
      </c>
      <c r="M49" s="18">
        <v>0.28279299092468102</v>
      </c>
      <c r="N49" s="19"/>
      <c r="O49" s="18">
        <v>0.26377263164224202</v>
      </c>
      <c r="P49" s="18">
        <v>0.22499918045859901</v>
      </c>
      <c r="Q49" s="18">
        <v>0.30658456137252299</v>
      </c>
      <c r="R49" s="19"/>
    </row>
    <row r="50" spans="1:18" x14ac:dyDescent="0.25">
      <c r="A50" s="17" t="s">
        <v>484</v>
      </c>
      <c r="B50" s="17" t="s">
        <v>539</v>
      </c>
      <c r="C50" s="18">
        <v>7.8160378479671097E-2</v>
      </c>
      <c r="D50" s="18">
        <v>6.7326378036806106E-2</v>
      </c>
      <c r="E50" s="18">
        <v>9.0568467177176301E-2</v>
      </c>
      <c r="F50" s="19"/>
      <c r="G50" s="18">
        <v>5.1430410612548397E-2</v>
      </c>
      <c r="H50" s="18">
        <v>4.0928820138074903E-2</v>
      </c>
      <c r="I50" s="18">
        <v>6.4445458153392199E-2</v>
      </c>
      <c r="J50" s="19"/>
      <c r="K50" s="18">
        <v>8.9217730625199804E-2</v>
      </c>
      <c r="L50" s="18">
        <v>7.1814236972727097E-2</v>
      </c>
      <c r="M50" s="18">
        <v>0.110337433835692</v>
      </c>
      <c r="N50" s="19"/>
      <c r="O50" s="18">
        <v>0.11861199199280301</v>
      </c>
      <c r="P50" s="18">
        <v>9.3002675546874594E-2</v>
      </c>
      <c r="Q50" s="18">
        <v>0.15010605844914901</v>
      </c>
      <c r="R50" s="19"/>
    </row>
    <row r="51" spans="1:18" x14ac:dyDescent="0.25">
      <c r="A51" s="17" t="s">
        <v>484</v>
      </c>
      <c r="B51" s="17" t="s">
        <v>540</v>
      </c>
      <c r="C51" s="18">
        <v>4.7050688874349898E-2</v>
      </c>
      <c r="D51" s="18">
        <v>3.8624182609647603E-2</v>
      </c>
      <c r="E51" s="18">
        <v>5.7206185281371003E-2</v>
      </c>
      <c r="F51" s="19"/>
      <c r="G51" s="18">
        <v>3.8066426355604498E-2</v>
      </c>
      <c r="H51" s="18">
        <v>2.8753678328751801E-2</v>
      </c>
      <c r="I51" s="18">
        <v>5.0239370521148803E-2</v>
      </c>
      <c r="J51" s="19"/>
      <c r="K51" s="18">
        <v>5.02784505076335E-2</v>
      </c>
      <c r="L51" s="18">
        <v>3.9087030075555702E-2</v>
      </c>
      <c r="M51" s="18">
        <v>6.4459253979162606E-2</v>
      </c>
      <c r="N51" s="19"/>
      <c r="O51" s="18">
        <v>6.1886284923190801E-2</v>
      </c>
      <c r="P51" s="18">
        <v>3.9828762912946299E-2</v>
      </c>
      <c r="Q51" s="18">
        <v>9.4951450933783502E-2</v>
      </c>
      <c r="R51" s="19"/>
    </row>
    <row r="52" spans="1:18" x14ac:dyDescent="0.25">
      <c r="A52" s="17" t="s">
        <v>484</v>
      </c>
      <c r="B52" s="17" t="s">
        <v>519</v>
      </c>
      <c r="C52" s="18">
        <v>9.6151564001988998E-3</v>
      </c>
      <c r="D52" s="18">
        <v>6.6624277807283997E-3</v>
      </c>
      <c r="E52" s="18">
        <v>1.38582511688706E-2</v>
      </c>
      <c r="F52" s="19"/>
      <c r="G52" s="18">
        <v>1.03071046101012E-2</v>
      </c>
      <c r="H52" s="18">
        <v>5.8714664473778003E-3</v>
      </c>
      <c r="I52" s="18">
        <v>1.80328910753541E-2</v>
      </c>
      <c r="J52" s="19"/>
      <c r="K52" s="18">
        <v>1.03316613297374E-2</v>
      </c>
      <c r="L52" s="18">
        <v>5.8785671827867999E-3</v>
      </c>
      <c r="M52" s="18">
        <v>1.8096628562938599E-2</v>
      </c>
      <c r="N52" s="19"/>
      <c r="O52" s="18">
        <v>6.0253304879843003E-3</v>
      </c>
      <c r="P52" s="18">
        <v>2.3209819410377999E-3</v>
      </c>
      <c r="Q52" s="18">
        <v>1.55497694477116E-2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0.25727457103949097</v>
      </c>
      <c r="D54" s="21">
        <v>0.24760067022859</v>
      </c>
      <c r="E54" s="21">
        <v>0.267192213758083</v>
      </c>
      <c r="F54" s="22"/>
      <c r="G54" s="21">
        <v>0.30099043959785399</v>
      </c>
      <c r="H54" s="21">
        <v>0.28538901932627098</v>
      </c>
      <c r="I54" s="21">
        <v>0.317066328215172</v>
      </c>
      <c r="J54" s="22"/>
      <c r="K54" s="21">
        <v>0.23761964023929599</v>
      </c>
      <c r="L54" s="21">
        <v>0.223037803449605</v>
      </c>
      <c r="M54" s="21">
        <v>0.25284457162831803</v>
      </c>
      <c r="N54" s="22"/>
      <c r="O54" s="21">
        <v>0.22276838791358</v>
      </c>
      <c r="P54" s="21">
        <v>0.20562505940542999</v>
      </c>
      <c r="Q54" s="21">
        <v>0.240907536245175</v>
      </c>
      <c r="R54" s="22"/>
    </row>
    <row r="55" spans="1:18" x14ac:dyDescent="0.25">
      <c r="A55" s="20" t="s">
        <v>485</v>
      </c>
      <c r="B55" s="20" t="s">
        <v>537</v>
      </c>
      <c r="C55" s="21">
        <v>0.22763063076239901</v>
      </c>
      <c r="D55" s="21">
        <v>0.21956762198332799</v>
      </c>
      <c r="E55" s="21">
        <v>0.235900231879865</v>
      </c>
      <c r="F55" s="22"/>
      <c r="G55" s="21">
        <v>0.215265843574102</v>
      </c>
      <c r="H55" s="21">
        <v>0.20221022289274199</v>
      </c>
      <c r="I55" s="21">
        <v>0.22892251952636</v>
      </c>
      <c r="J55" s="22"/>
      <c r="K55" s="21">
        <v>0.21621231828941201</v>
      </c>
      <c r="L55" s="21">
        <v>0.20423019361515801</v>
      </c>
      <c r="M55" s="21">
        <v>0.22869539980197701</v>
      </c>
      <c r="N55" s="22"/>
      <c r="O55" s="21">
        <v>0.26569999443744302</v>
      </c>
      <c r="P55" s="21">
        <v>0.24867966952162601</v>
      </c>
      <c r="Q55" s="21">
        <v>0.28344575637470298</v>
      </c>
      <c r="R55" s="22"/>
    </row>
    <row r="56" spans="1:18" x14ac:dyDescent="0.25">
      <c r="A56" s="20" t="s">
        <v>485</v>
      </c>
      <c r="B56" s="20" t="s">
        <v>538</v>
      </c>
      <c r="C56" s="21">
        <v>0.26743874781931098</v>
      </c>
      <c r="D56" s="21">
        <v>0.258586010660938</v>
      </c>
      <c r="E56" s="21">
        <v>0.27648153993234598</v>
      </c>
      <c r="F56" s="22"/>
      <c r="G56" s="21">
        <v>0.23547696866956999</v>
      </c>
      <c r="H56" s="21">
        <v>0.22164064377811499</v>
      </c>
      <c r="I56" s="21">
        <v>0.24989973379629099</v>
      </c>
      <c r="J56" s="22"/>
      <c r="K56" s="21">
        <v>0.27797899389786801</v>
      </c>
      <c r="L56" s="21">
        <v>0.26379187526188302</v>
      </c>
      <c r="M56" s="21">
        <v>0.292625840128932</v>
      </c>
      <c r="N56" s="22"/>
      <c r="O56" s="21">
        <v>0.29905342127117701</v>
      </c>
      <c r="P56" s="21">
        <v>0.28080528536773502</v>
      </c>
      <c r="Q56" s="21">
        <v>0.317963134111513</v>
      </c>
      <c r="R56" s="22"/>
    </row>
    <row r="57" spans="1:18" x14ac:dyDescent="0.25">
      <c r="A57" s="20" t="s">
        <v>485</v>
      </c>
      <c r="B57" s="20" t="s">
        <v>539</v>
      </c>
      <c r="C57" s="21">
        <v>0.129714794802023</v>
      </c>
      <c r="D57" s="21">
        <v>0.122967035549342</v>
      </c>
      <c r="E57" s="21">
        <v>0.13677508827402601</v>
      </c>
      <c r="F57" s="22"/>
      <c r="G57" s="21">
        <v>0.119605894689224</v>
      </c>
      <c r="H57" s="21">
        <v>0.109110755133682</v>
      </c>
      <c r="I57" s="21">
        <v>0.13096214119115901</v>
      </c>
      <c r="J57" s="22"/>
      <c r="K57" s="21">
        <v>0.145847233092678</v>
      </c>
      <c r="L57" s="21">
        <v>0.13478857847367601</v>
      </c>
      <c r="M57" s="21">
        <v>0.15764787199121699</v>
      </c>
      <c r="N57" s="22"/>
      <c r="O57" s="21">
        <v>0.118372479131012</v>
      </c>
      <c r="P57" s="21">
        <v>0.106234985076112</v>
      </c>
      <c r="Q57" s="21">
        <v>0.13169237073415199</v>
      </c>
      <c r="R57" s="22"/>
    </row>
    <row r="58" spans="1:18" x14ac:dyDescent="0.25">
      <c r="A58" s="20" t="s">
        <v>485</v>
      </c>
      <c r="B58" s="20" t="s">
        <v>540</v>
      </c>
      <c r="C58" s="21">
        <v>0.107306046938352</v>
      </c>
      <c r="D58" s="21">
        <v>0.100730864752022</v>
      </c>
      <c r="E58" s="21">
        <v>0.11425589170099</v>
      </c>
      <c r="F58" s="22"/>
      <c r="G58" s="21">
        <v>0.115293738790461</v>
      </c>
      <c r="H58" s="21">
        <v>0.10446095228014</v>
      </c>
      <c r="I58" s="21">
        <v>0.127090480092346</v>
      </c>
      <c r="J58" s="22"/>
      <c r="K58" s="21">
        <v>0.112098452953834</v>
      </c>
      <c r="L58" s="21">
        <v>0.102463287653094</v>
      </c>
      <c r="M58" s="21">
        <v>0.12251598637915601</v>
      </c>
      <c r="N58" s="22"/>
      <c r="O58" s="21">
        <v>8.7021602968375703E-2</v>
      </c>
      <c r="P58" s="21">
        <v>7.5831267789908605E-2</v>
      </c>
      <c r="Q58" s="21">
        <v>9.9685161546337303E-2</v>
      </c>
      <c r="R58" s="22"/>
    </row>
    <row r="59" spans="1:18" x14ac:dyDescent="0.25">
      <c r="A59" s="20" t="s">
        <v>485</v>
      </c>
      <c r="B59" s="20" t="s">
        <v>519</v>
      </c>
      <c r="C59" s="21">
        <v>1.03555377532835E-2</v>
      </c>
      <c r="D59" s="21">
        <v>8.5329131530558003E-3</v>
      </c>
      <c r="E59" s="21">
        <v>1.2562540929517699E-2</v>
      </c>
      <c r="F59" s="22"/>
      <c r="G59" s="21">
        <v>1.2669044492467099E-2</v>
      </c>
      <c r="H59" s="21">
        <v>9.3748268577557008E-3</v>
      </c>
      <c r="I59" s="21">
        <v>1.7100833813248201E-2</v>
      </c>
      <c r="J59" s="22"/>
      <c r="K59" s="21">
        <v>1.02433615269121E-2</v>
      </c>
      <c r="L59" s="21">
        <v>7.6358735287729001E-3</v>
      </c>
      <c r="M59" s="21">
        <v>1.37289327553771E-2</v>
      </c>
      <c r="N59" s="22"/>
      <c r="O59" s="21">
        <v>6.9820319892220997E-3</v>
      </c>
      <c r="P59" s="21">
        <v>4.6925884171635001E-3</v>
      </c>
      <c r="Q59" s="21">
        <v>1.0376815377256E-2</v>
      </c>
      <c r="R59" s="22"/>
    </row>
    <row r="60" spans="1:18" x14ac:dyDescent="0.25">
      <c r="A60" s="20" t="s">
        <v>485</v>
      </c>
      <c r="B60" s="20" t="s">
        <v>520</v>
      </c>
      <c r="C60" s="21">
        <v>2.7967088514349998E-4</v>
      </c>
      <c r="D60" s="21">
        <v>9.3652247845402896E-5</v>
      </c>
      <c r="E60" s="21">
        <v>8.3486423805470002E-4</v>
      </c>
      <c r="F60" s="22"/>
      <c r="G60" s="21">
        <v>6.9807018632100004E-4</v>
      </c>
      <c r="H60" s="21">
        <v>2.137228330102E-4</v>
      </c>
      <c r="I60" s="21">
        <v>2.2775646602300999E-3</v>
      </c>
      <c r="J60" s="22"/>
      <c r="K60" s="21">
        <v>0</v>
      </c>
      <c r="L60" s="22"/>
      <c r="M60" s="22"/>
      <c r="N60" s="22"/>
      <c r="O60" s="21">
        <v>1.0208228919460001E-4</v>
      </c>
      <c r="P60" s="21">
        <v>1.4338953680362301E-5</v>
      </c>
      <c r="Q60" s="21">
        <v>7.2635715082640005E-4</v>
      </c>
      <c r="R60" s="22"/>
    </row>
    <row r="61" spans="1:18" x14ac:dyDescent="0.25">
      <c r="A61" s="17" t="s">
        <v>486</v>
      </c>
      <c r="B61" s="17" t="s">
        <v>536</v>
      </c>
      <c r="C61" s="18">
        <v>0.46174253136351401</v>
      </c>
      <c r="D61" s="18">
        <v>0.437153224760852</v>
      </c>
      <c r="E61" s="18">
        <v>0.48651940176224501</v>
      </c>
      <c r="F61" s="19"/>
      <c r="G61" s="18">
        <v>0.50521752808949905</v>
      </c>
      <c r="H61" s="18">
        <v>0.46930100755999898</v>
      </c>
      <c r="I61" s="18">
        <v>0.54108027863239405</v>
      </c>
      <c r="J61" s="19"/>
      <c r="K61" s="18">
        <v>0.441175447333708</v>
      </c>
      <c r="L61" s="18">
        <v>0.40780980458043498</v>
      </c>
      <c r="M61" s="18">
        <v>0.47508093789571498</v>
      </c>
      <c r="N61" s="19"/>
      <c r="O61" s="18">
        <v>0.35955357711640301</v>
      </c>
      <c r="P61" s="18">
        <v>0.30510875868235199</v>
      </c>
      <c r="Q61" s="18">
        <v>0.41787143935937099</v>
      </c>
      <c r="R61" s="19"/>
    </row>
    <row r="62" spans="1:18" x14ac:dyDescent="0.25">
      <c r="A62" s="17" t="s">
        <v>486</v>
      </c>
      <c r="B62" s="17" t="s">
        <v>537</v>
      </c>
      <c r="C62" s="18">
        <v>0.21628709456558901</v>
      </c>
      <c r="D62" s="18">
        <v>0.19977995694418599</v>
      </c>
      <c r="E62" s="18">
        <v>0.23375973088250199</v>
      </c>
      <c r="F62" s="19"/>
      <c r="G62" s="18">
        <v>0.20571869059605899</v>
      </c>
      <c r="H62" s="18">
        <v>0.18395063785711799</v>
      </c>
      <c r="I62" s="18">
        <v>0.22933876204088699</v>
      </c>
      <c r="J62" s="19"/>
      <c r="K62" s="18">
        <v>0.21399306357851999</v>
      </c>
      <c r="L62" s="18">
        <v>0.18667539193433499</v>
      </c>
      <c r="M62" s="18">
        <v>0.24410851512872001</v>
      </c>
      <c r="N62" s="19"/>
      <c r="O62" s="18">
        <v>0.26388570652758703</v>
      </c>
      <c r="P62" s="18">
        <v>0.21632040564498001</v>
      </c>
      <c r="Q62" s="18">
        <v>0.31767027256994701</v>
      </c>
      <c r="R62" s="19"/>
    </row>
    <row r="63" spans="1:18" x14ac:dyDescent="0.25">
      <c r="A63" s="17" t="s">
        <v>486</v>
      </c>
      <c r="B63" s="17" t="s">
        <v>538</v>
      </c>
      <c r="C63" s="18">
        <v>0.21413210370333</v>
      </c>
      <c r="D63" s="18">
        <v>0.19573376565040301</v>
      </c>
      <c r="E63" s="18">
        <v>0.23375718630794601</v>
      </c>
      <c r="F63" s="19"/>
      <c r="G63" s="18">
        <v>0.19491972946776601</v>
      </c>
      <c r="H63" s="18">
        <v>0.170040409707369</v>
      </c>
      <c r="I63" s="18">
        <v>0.222463522601102</v>
      </c>
      <c r="J63" s="19"/>
      <c r="K63" s="18">
        <v>0.219672379771466</v>
      </c>
      <c r="L63" s="18">
        <v>0.19068638421402501</v>
      </c>
      <c r="M63" s="18">
        <v>0.25169420773779899</v>
      </c>
      <c r="N63" s="19"/>
      <c r="O63" s="18">
        <v>0.27036357684157702</v>
      </c>
      <c r="P63" s="18">
        <v>0.22445947041738201</v>
      </c>
      <c r="Q63" s="18">
        <v>0.32176063637059898</v>
      </c>
      <c r="R63" s="19"/>
    </row>
    <row r="64" spans="1:18" x14ac:dyDescent="0.25">
      <c r="A64" s="17" t="s">
        <v>486</v>
      </c>
      <c r="B64" s="17" t="s">
        <v>539</v>
      </c>
      <c r="C64" s="18">
        <v>6.2158866856059002E-2</v>
      </c>
      <c r="D64" s="18">
        <v>5.0832544686142199E-2</v>
      </c>
      <c r="E64" s="18">
        <v>7.5807318851282599E-2</v>
      </c>
      <c r="F64" s="19"/>
      <c r="G64" s="18">
        <v>5.5127917391488403E-2</v>
      </c>
      <c r="H64" s="18">
        <v>4.1486654551913901E-2</v>
      </c>
      <c r="I64" s="18">
        <v>7.2913375095652405E-2</v>
      </c>
      <c r="J64" s="19"/>
      <c r="K64" s="18">
        <v>6.8095542765196096E-2</v>
      </c>
      <c r="L64" s="18">
        <v>5.0990481470737897E-2</v>
      </c>
      <c r="M64" s="18">
        <v>9.0392061553510095E-2</v>
      </c>
      <c r="N64" s="19"/>
      <c r="O64" s="18">
        <v>7.0540217095989899E-2</v>
      </c>
      <c r="P64" s="18">
        <v>4.20139649646862E-2</v>
      </c>
      <c r="Q64" s="18">
        <v>0.11608790270166899</v>
      </c>
      <c r="R64" s="19"/>
    </row>
    <row r="65" spans="1:18" x14ac:dyDescent="0.25">
      <c r="A65" s="17" t="s">
        <v>486</v>
      </c>
      <c r="B65" s="17" t="s">
        <v>540</v>
      </c>
      <c r="C65" s="18">
        <v>3.6885085882436199E-2</v>
      </c>
      <c r="D65" s="18">
        <v>2.9134747406975199E-2</v>
      </c>
      <c r="E65" s="18">
        <v>4.6598190692872403E-2</v>
      </c>
      <c r="F65" s="19"/>
      <c r="G65" s="18">
        <v>2.82160058077153E-2</v>
      </c>
      <c r="H65" s="18">
        <v>1.9482773997217501E-2</v>
      </c>
      <c r="I65" s="18">
        <v>4.0701443753772798E-2</v>
      </c>
      <c r="J65" s="19"/>
      <c r="K65" s="18">
        <v>4.9636995486359997E-2</v>
      </c>
      <c r="L65" s="18">
        <v>3.5154917345124298E-2</v>
      </c>
      <c r="M65" s="18">
        <v>6.9654278707172196E-2</v>
      </c>
      <c r="N65" s="19"/>
      <c r="O65" s="18">
        <v>3.0270471308803101E-2</v>
      </c>
      <c r="P65" s="18">
        <v>1.63512497156835E-2</v>
      </c>
      <c r="Q65" s="18">
        <v>5.5371617367309202E-2</v>
      </c>
      <c r="R65" s="19"/>
    </row>
    <row r="66" spans="1:18" x14ac:dyDescent="0.25">
      <c r="A66" s="17" t="s">
        <v>486</v>
      </c>
      <c r="B66" s="17" t="s">
        <v>519</v>
      </c>
      <c r="C66" s="18">
        <v>8.3526784460456992E-3</v>
      </c>
      <c r="D66" s="18">
        <v>5.8736746947521002E-3</v>
      </c>
      <c r="E66" s="18">
        <v>1.18654660448883E-2</v>
      </c>
      <c r="F66" s="19"/>
      <c r="G66" s="18">
        <v>1.0142673228843199E-2</v>
      </c>
      <c r="H66" s="18">
        <v>6.5211947067341002E-3</v>
      </c>
      <c r="I66" s="18">
        <v>1.5743432413039202E-2</v>
      </c>
      <c r="J66" s="19"/>
      <c r="K66" s="18">
        <v>7.1080680247949998E-3</v>
      </c>
      <c r="L66" s="18">
        <v>3.5961442492663002E-3</v>
      </c>
      <c r="M66" s="18">
        <v>1.4001473690665799E-2</v>
      </c>
      <c r="N66" s="19"/>
      <c r="O66" s="18">
        <v>5.3864511096396997E-3</v>
      </c>
      <c r="P66" s="18">
        <v>2.1562764430853999E-3</v>
      </c>
      <c r="Q66" s="18">
        <v>1.33906001827351E-2</v>
      </c>
      <c r="R66" s="19"/>
    </row>
    <row r="67" spans="1:18" x14ac:dyDescent="0.25">
      <c r="A67" s="17" t="s">
        <v>486</v>
      </c>
      <c r="B67" s="17" t="s">
        <v>520</v>
      </c>
      <c r="C67" s="18">
        <v>4.4163918302149999E-4</v>
      </c>
      <c r="D67" s="18">
        <v>9.7216470749256402E-5</v>
      </c>
      <c r="E67" s="18">
        <v>2.0038521496246E-3</v>
      </c>
      <c r="F67" s="19"/>
      <c r="G67" s="18">
        <v>6.57455418629E-4</v>
      </c>
      <c r="H67" s="18">
        <v>9.2464807376277502E-5</v>
      </c>
      <c r="I67" s="18">
        <v>4.6586414528593002E-3</v>
      </c>
      <c r="J67" s="19"/>
      <c r="K67" s="18">
        <v>3.1850303995449998E-4</v>
      </c>
      <c r="L67" s="18">
        <v>4.4542859029787199E-5</v>
      </c>
      <c r="M67" s="18">
        <v>2.2736199781537001E-3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0.43047999397033698</v>
      </c>
      <c r="D68" s="21">
        <v>0.40548085983816201</v>
      </c>
      <c r="E68" s="21">
        <v>0.45583865310006599</v>
      </c>
      <c r="F68" s="22"/>
      <c r="G68" s="21">
        <v>0.47594558773625401</v>
      </c>
      <c r="H68" s="21">
        <v>0.44418277479521301</v>
      </c>
      <c r="I68" s="21">
        <v>0.507904193986496</v>
      </c>
      <c r="J68" s="22"/>
      <c r="K68" s="21">
        <v>0.39188686536296602</v>
      </c>
      <c r="L68" s="21">
        <v>0.35650462664216498</v>
      </c>
      <c r="M68" s="21">
        <v>0.42844266310895601</v>
      </c>
      <c r="N68" s="22"/>
      <c r="O68" s="21">
        <v>0.31956574865739501</v>
      </c>
      <c r="P68" s="21">
        <v>0.25584273652253198</v>
      </c>
      <c r="Q68" s="21">
        <v>0.39082471790459999</v>
      </c>
      <c r="R68" s="22"/>
    </row>
    <row r="69" spans="1:18" x14ac:dyDescent="0.25">
      <c r="A69" s="20" t="s">
        <v>487</v>
      </c>
      <c r="B69" s="20" t="s">
        <v>537</v>
      </c>
      <c r="C69" s="21">
        <v>0.23874151644328701</v>
      </c>
      <c r="D69" s="21">
        <v>0.21964696926205701</v>
      </c>
      <c r="E69" s="21">
        <v>0.25894518723597698</v>
      </c>
      <c r="F69" s="22"/>
      <c r="G69" s="21">
        <v>0.22285331784387999</v>
      </c>
      <c r="H69" s="21">
        <v>0.19995176235592599</v>
      </c>
      <c r="I69" s="21">
        <v>0.24756624129740801</v>
      </c>
      <c r="J69" s="22"/>
      <c r="K69" s="21">
        <v>0.25949320962927303</v>
      </c>
      <c r="L69" s="21">
        <v>0.22750622563474801</v>
      </c>
      <c r="M69" s="21">
        <v>0.294264356257953</v>
      </c>
      <c r="N69" s="22"/>
      <c r="O69" s="21">
        <v>0.25094930038181201</v>
      </c>
      <c r="P69" s="21">
        <v>0.20067001910247001</v>
      </c>
      <c r="Q69" s="21">
        <v>0.30895709526960802</v>
      </c>
      <c r="R69" s="22"/>
    </row>
    <row r="70" spans="1:18" x14ac:dyDescent="0.25">
      <c r="A70" s="20" t="s">
        <v>487</v>
      </c>
      <c r="B70" s="20" t="s">
        <v>538</v>
      </c>
      <c r="C70" s="21">
        <v>0.20556661642068599</v>
      </c>
      <c r="D70" s="21">
        <v>0.189041900510901</v>
      </c>
      <c r="E70" s="21">
        <v>0.22313835403281801</v>
      </c>
      <c r="F70" s="22"/>
      <c r="G70" s="21">
        <v>0.17500461135230699</v>
      </c>
      <c r="H70" s="21">
        <v>0.15313653602622601</v>
      </c>
      <c r="I70" s="21">
        <v>0.19926070468491999</v>
      </c>
      <c r="J70" s="22"/>
      <c r="K70" s="21">
        <v>0.23255902184458499</v>
      </c>
      <c r="L70" s="21">
        <v>0.204596021179108</v>
      </c>
      <c r="M70" s="21">
        <v>0.26307977676069499</v>
      </c>
      <c r="N70" s="22"/>
      <c r="O70" s="21">
        <v>0.27628554022012802</v>
      </c>
      <c r="P70" s="21">
        <v>0.22744163931310901</v>
      </c>
      <c r="Q70" s="21">
        <v>0.331123023861284</v>
      </c>
      <c r="R70" s="22"/>
    </row>
    <row r="71" spans="1:18" x14ac:dyDescent="0.25">
      <c r="A71" s="20" t="s">
        <v>487</v>
      </c>
      <c r="B71" s="20" t="s">
        <v>539</v>
      </c>
      <c r="C71" s="21">
        <v>6.7895557775360604E-2</v>
      </c>
      <c r="D71" s="21">
        <v>5.6675126445037298E-2</v>
      </c>
      <c r="E71" s="21">
        <v>8.1146300006366995E-2</v>
      </c>
      <c r="F71" s="22"/>
      <c r="G71" s="21">
        <v>7.1054210040229396E-2</v>
      </c>
      <c r="H71" s="21">
        <v>5.6308166833156599E-2</v>
      </c>
      <c r="I71" s="21">
        <v>8.9296549792491797E-2</v>
      </c>
      <c r="J71" s="22"/>
      <c r="K71" s="21">
        <v>6.0178211418630598E-2</v>
      </c>
      <c r="L71" s="21">
        <v>4.4838162144170302E-2</v>
      </c>
      <c r="M71" s="21">
        <v>8.0325057645291298E-2</v>
      </c>
      <c r="N71" s="22"/>
      <c r="O71" s="21">
        <v>7.8595561619502902E-2</v>
      </c>
      <c r="P71" s="21">
        <v>4.75265916135994E-2</v>
      </c>
      <c r="Q71" s="21">
        <v>0.127261175289127</v>
      </c>
      <c r="R71" s="22"/>
    </row>
    <row r="72" spans="1:18" x14ac:dyDescent="0.25">
      <c r="A72" s="20" t="s">
        <v>487</v>
      </c>
      <c r="B72" s="20" t="s">
        <v>540</v>
      </c>
      <c r="C72" s="21">
        <v>4.6279524886324003E-2</v>
      </c>
      <c r="D72" s="21">
        <v>3.7441093401798298E-2</v>
      </c>
      <c r="E72" s="21">
        <v>5.70806503269016E-2</v>
      </c>
      <c r="F72" s="22"/>
      <c r="G72" s="21">
        <v>4.6550107992418099E-2</v>
      </c>
      <c r="H72" s="21">
        <v>3.4808176948127302E-2</v>
      </c>
      <c r="I72" s="21">
        <v>6.1998546128297798E-2</v>
      </c>
      <c r="J72" s="22"/>
      <c r="K72" s="21">
        <v>4.08694292317415E-2</v>
      </c>
      <c r="L72" s="21">
        <v>2.8801062211168401E-2</v>
      </c>
      <c r="M72" s="21">
        <v>5.76943351714976E-2</v>
      </c>
      <c r="N72" s="22"/>
      <c r="O72" s="21">
        <v>6.4552278092932902E-2</v>
      </c>
      <c r="P72" s="21">
        <v>3.5504843007443797E-2</v>
      </c>
      <c r="Q72" s="21">
        <v>0.114541944455613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1.1036790504008799E-2</v>
      </c>
      <c r="D73" s="21">
        <v>7.6504323728406E-3</v>
      </c>
      <c r="E73" s="21">
        <v>1.5898059541312601E-2</v>
      </c>
      <c r="F73" s="22"/>
      <c r="G73" s="21">
        <v>8.5921650349122004E-3</v>
      </c>
      <c r="H73" s="21">
        <v>5.4296813043591997E-3</v>
      </c>
      <c r="I73" s="21">
        <v>1.35714828057898E-2</v>
      </c>
      <c r="J73" s="22"/>
      <c r="K73" s="21">
        <v>1.50132625128032E-2</v>
      </c>
      <c r="L73" s="21">
        <v>8.1686622039793006E-3</v>
      </c>
      <c r="M73" s="21">
        <v>2.7434382669894002E-2</v>
      </c>
      <c r="N73" s="22"/>
      <c r="O73" s="21">
        <v>1.0051571028228399E-2</v>
      </c>
      <c r="P73" s="21">
        <v>2.5789991005017001E-3</v>
      </c>
      <c r="Q73" s="21">
        <v>3.8343354503736798E-2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0.52623691784340298</v>
      </c>
      <c r="D75" s="18">
        <v>0.49345526426928599</v>
      </c>
      <c r="E75" s="18">
        <v>0.55879393726871096</v>
      </c>
      <c r="F75" s="19"/>
      <c r="G75" s="18">
        <v>0.54629673096109999</v>
      </c>
      <c r="H75" s="18">
        <v>0.50658674640600798</v>
      </c>
      <c r="I75" s="18">
        <v>0.58542623997055798</v>
      </c>
      <c r="J75" s="19"/>
      <c r="K75" s="18">
        <v>0.51826301458295898</v>
      </c>
      <c r="L75" s="18">
        <v>0.47321531472761802</v>
      </c>
      <c r="M75" s="18">
        <v>0.56301577374888301</v>
      </c>
      <c r="N75" s="19"/>
      <c r="O75" s="18">
        <v>0.44359056077944098</v>
      </c>
      <c r="P75" s="18">
        <v>0.32110042244081999</v>
      </c>
      <c r="Q75" s="18">
        <v>0.57334561165711095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0.23745545589309899</v>
      </c>
      <c r="D76" s="18">
        <v>0.21219184805927299</v>
      </c>
      <c r="E76" s="18">
        <v>0.26471625458562398</v>
      </c>
      <c r="F76" s="19"/>
      <c r="G76" s="18">
        <v>0.22694023402397301</v>
      </c>
      <c r="H76" s="18">
        <v>0.196598116260741</v>
      </c>
      <c r="I76" s="18">
        <v>0.26044712957250199</v>
      </c>
      <c r="J76" s="19"/>
      <c r="K76" s="18">
        <v>0.24499084765336401</v>
      </c>
      <c r="L76" s="18">
        <v>0.20342916501479999</v>
      </c>
      <c r="M76" s="18">
        <v>0.29193187533704401</v>
      </c>
      <c r="N76" s="19"/>
      <c r="O76" s="18">
        <v>0.26741359526459602</v>
      </c>
      <c r="P76" s="18">
        <v>0.17802946509179099</v>
      </c>
      <c r="Q76" s="18">
        <v>0.380880154321244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0.16305812996359001</v>
      </c>
      <c r="D77" s="18">
        <v>0.14047072606821701</v>
      </c>
      <c r="E77" s="18">
        <v>0.18848110034298801</v>
      </c>
      <c r="F77" s="19"/>
      <c r="G77" s="18">
        <v>0.150525696230701</v>
      </c>
      <c r="H77" s="18">
        <v>0.122372005678271</v>
      </c>
      <c r="I77" s="18">
        <v>0.183800093230298</v>
      </c>
      <c r="J77" s="19"/>
      <c r="K77" s="18">
        <v>0.16262119865885699</v>
      </c>
      <c r="L77" s="18">
        <v>0.13086980899679601</v>
      </c>
      <c r="M77" s="18">
        <v>0.20030070282051099</v>
      </c>
      <c r="N77" s="19"/>
      <c r="O77" s="18">
        <v>0.23627337384858199</v>
      </c>
      <c r="P77" s="18">
        <v>0.15286528396069099</v>
      </c>
      <c r="Q77" s="18">
        <v>0.34657282497936098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4.7266395328672703E-2</v>
      </c>
      <c r="D78" s="18">
        <v>3.5698638729595202E-2</v>
      </c>
      <c r="E78" s="18">
        <v>6.2340230709644999E-2</v>
      </c>
      <c r="F78" s="19"/>
      <c r="G78" s="18">
        <v>5.0629503788409101E-2</v>
      </c>
      <c r="H78" s="18">
        <v>3.3808776461010402E-2</v>
      </c>
      <c r="I78" s="18">
        <v>7.51678987633526E-2</v>
      </c>
      <c r="J78" s="19"/>
      <c r="K78" s="18">
        <v>4.7657080572653499E-2</v>
      </c>
      <c r="L78" s="18">
        <v>3.2141678329393401E-2</v>
      </c>
      <c r="M78" s="18">
        <v>7.0119458297542195E-2</v>
      </c>
      <c r="N78" s="19"/>
      <c r="O78" s="18">
        <v>2.6529865852950401E-2</v>
      </c>
      <c r="P78" s="18">
        <v>4.9025114100581003E-3</v>
      </c>
      <c r="Q78" s="18">
        <v>0.13100533217908999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2.3624640999596401E-2</v>
      </c>
      <c r="D79" s="18">
        <v>1.4173978477372199E-2</v>
      </c>
      <c r="E79" s="18">
        <v>3.9126546613997497E-2</v>
      </c>
      <c r="F79" s="19"/>
      <c r="G79" s="18">
        <v>2.2401845756213099E-2</v>
      </c>
      <c r="H79" s="18">
        <v>1.1284797486641501E-2</v>
      </c>
      <c r="I79" s="18">
        <v>4.3983490702468597E-2</v>
      </c>
      <c r="J79" s="19"/>
      <c r="K79" s="18">
        <v>2.47308565435343E-2</v>
      </c>
      <c r="L79" s="18">
        <v>1.2093201690391501E-2</v>
      </c>
      <c r="M79" s="18">
        <v>4.9907947777492599E-2</v>
      </c>
      <c r="N79" s="19"/>
      <c r="O79" s="18">
        <v>2.6192604254430901E-2</v>
      </c>
      <c r="P79" s="18">
        <v>5.9685992641230999E-3</v>
      </c>
      <c r="Q79" s="18">
        <v>0.107530638293469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2.3584599716384002E-3</v>
      </c>
      <c r="D80" s="18">
        <v>1.0051868722347999E-3</v>
      </c>
      <c r="E80" s="18">
        <v>5.5235577145932996E-3</v>
      </c>
      <c r="F80" s="19"/>
      <c r="G80" s="18">
        <v>3.2059892396033999E-3</v>
      </c>
      <c r="H80" s="18">
        <v>1.0832740993079E-3</v>
      </c>
      <c r="I80" s="18">
        <v>9.4488965182735994E-3</v>
      </c>
      <c r="J80" s="19"/>
      <c r="K80" s="18">
        <v>1.7370019886318001E-3</v>
      </c>
      <c r="L80" s="18">
        <v>5.0509453997530003E-4</v>
      </c>
      <c r="M80" s="18">
        <v>5.9555844146729998E-3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0.42227977411920697</v>
      </c>
      <c r="D82" s="21">
        <v>0.400844853698687</v>
      </c>
      <c r="E82" s="21">
        <v>0.44401149335139001</v>
      </c>
      <c r="F82" s="22"/>
      <c r="G82" s="21">
        <v>0.48204774642206699</v>
      </c>
      <c r="H82" s="21">
        <v>0.45089102264666597</v>
      </c>
      <c r="I82" s="21">
        <v>0.51334469439321295</v>
      </c>
      <c r="J82" s="22"/>
      <c r="K82" s="21">
        <v>0.379995354782942</v>
      </c>
      <c r="L82" s="21">
        <v>0.352635740693507</v>
      </c>
      <c r="M82" s="21">
        <v>0.408139393478893</v>
      </c>
      <c r="N82" s="22"/>
      <c r="O82" s="21">
        <v>0.347585666999708</v>
      </c>
      <c r="P82" s="21">
        <v>0.29466816614513103</v>
      </c>
      <c r="Q82" s="21">
        <v>0.40455559733588098</v>
      </c>
      <c r="R82" s="22"/>
    </row>
    <row r="83" spans="1:18" x14ac:dyDescent="0.25">
      <c r="A83" s="20" t="s">
        <v>489</v>
      </c>
      <c r="B83" s="20" t="s">
        <v>537</v>
      </c>
      <c r="C83" s="21">
        <v>0.22693524073284199</v>
      </c>
      <c r="D83" s="21">
        <v>0.21228981224299501</v>
      </c>
      <c r="E83" s="21">
        <v>0.24228026553164</v>
      </c>
      <c r="F83" s="22"/>
      <c r="G83" s="21">
        <v>0.20234773648503299</v>
      </c>
      <c r="H83" s="21">
        <v>0.18212554287109001</v>
      </c>
      <c r="I83" s="21">
        <v>0.22419977976886499</v>
      </c>
      <c r="J83" s="22"/>
      <c r="K83" s="21">
        <v>0.24971254297393899</v>
      </c>
      <c r="L83" s="21">
        <v>0.22581953892644999</v>
      </c>
      <c r="M83" s="21">
        <v>0.27523480941300998</v>
      </c>
      <c r="N83" s="22"/>
      <c r="O83" s="21">
        <v>0.24309652985013799</v>
      </c>
      <c r="P83" s="21">
        <v>0.20440312765549001</v>
      </c>
      <c r="Q83" s="21">
        <v>0.28647712865118402</v>
      </c>
      <c r="R83" s="22"/>
    </row>
    <row r="84" spans="1:18" x14ac:dyDescent="0.25">
      <c r="A84" s="20" t="s">
        <v>489</v>
      </c>
      <c r="B84" s="20" t="s">
        <v>538</v>
      </c>
      <c r="C84" s="21">
        <v>0.223491891387193</v>
      </c>
      <c r="D84" s="21">
        <v>0.20894651759512201</v>
      </c>
      <c r="E84" s="21">
        <v>0.23874421911379401</v>
      </c>
      <c r="F84" s="22"/>
      <c r="G84" s="21">
        <v>0.186233526522216</v>
      </c>
      <c r="H84" s="21">
        <v>0.166773378031152</v>
      </c>
      <c r="I84" s="21">
        <v>0.20739919584490599</v>
      </c>
      <c r="J84" s="22"/>
      <c r="K84" s="21">
        <v>0.24881090650576099</v>
      </c>
      <c r="L84" s="21">
        <v>0.224375939485503</v>
      </c>
      <c r="M84" s="21">
        <v>0.27496354183187699</v>
      </c>
      <c r="N84" s="22"/>
      <c r="O84" s="21">
        <v>0.27287069962808902</v>
      </c>
      <c r="P84" s="21">
        <v>0.23303664642621799</v>
      </c>
      <c r="Q84" s="21">
        <v>0.316702126189985</v>
      </c>
      <c r="R84" s="22"/>
    </row>
    <row r="85" spans="1:18" x14ac:dyDescent="0.25">
      <c r="A85" s="20" t="s">
        <v>489</v>
      </c>
      <c r="B85" s="20" t="s">
        <v>539</v>
      </c>
      <c r="C85" s="21">
        <v>7.0062553063346897E-2</v>
      </c>
      <c r="D85" s="21">
        <v>6.0293852133435501E-2</v>
      </c>
      <c r="E85" s="21">
        <v>8.1277069732858601E-2</v>
      </c>
      <c r="F85" s="22"/>
      <c r="G85" s="21">
        <v>6.9305380933546101E-2</v>
      </c>
      <c r="H85" s="21">
        <v>5.6859721798895202E-2</v>
      </c>
      <c r="I85" s="21">
        <v>8.42318964442169E-2</v>
      </c>
      <c r="J85" s="22"/>
      <c r="K85" s="21">
        <v>7.0088373902953999E-2</v>
      </c>
      <c r="L85" s="21">
        <v>5.6184066873349897E-2</v>
      </c>
      <c r="M85" s="21">
        <v>8.7116075968801901E-2</v>
      </c>
      <c r="N85" s="22"/>
      <c r="O85" s="21">
        <v>7.2388713719581693E-2</v>
      </c>
      <c r="P85" s="21">
        <v>5.0015231193018497E-2</v>
      </c>
      <c r="Q85" s="21">
        <v>0.103678316297385</v>
      </c>
      <c r="R85" s="22"/>
    </row>
    <row r="86" spans="1:18" x14ac:dyDescent="0.25">
      <c r="A86" s="20" t="s">
        <v>489</v>
      </c>
      <c r="B86" s="20" t="s">
        <v>540</v>
      </c>
      <c r="C86" s="21">
        <v>4.8239264180807102E-2</v>
      </c>
      <c r="D86" s="21">
        <v>4.1039315167167197E-2</v>
      </c>
      <c r="E86" s="21">
        <v>5.6627783094719698E-2</v>
      </c>
      <c r="F86" s="22"/>
      <c r="G86" s="21">
        <v>5.1228648910032801E-2</v>
      </c>
      <c r="H86" s="21">
        <v>4.0483982935688598E-2</v>
      </c>
      <c r="I86" s="21">
        <v>6.4632917076929697E-2</v>
      </c>
      <c r="J86" s="22"/>
      <c r="K86" s="21">
        <v>4.2862505137838798E-2</v>
      </c>
      <c r="L86" s="21">
        <v>3.3201733562391499E-2</v>
      </c>
      <c r="M86" s="21">
        <v>5.5173869082969597E-2</v>
      </c>
      <c r="N86" s="22"/>
      <c r="O86" s="21">
        <v>5.3331235992174597E-2</v>
      </c>
      <c r="P86" s="21">
        <v>3.4961691268832501E-2</v>
      </c>
      <c r="Q86" s="21">
        <v>8.0546912623964406E-2</v>
      </c>
      <c r="R86" s="22"/>
    </row>
    <row r="87" spans="1:18" x14ac:dyDescent="0.25">
      <c r="A87" s="20" t="s">
        <v>489</v>
      </c>
      <c r="B87" s="20" t="s">
        <v>519</v>
      </c>
      <c r="C87" s="21">
        <v>8.9912765166023003E-3</v>
      </c>
      <c r="D87" s="21">
        <v>6.1012065890970997E-3</v>
      </c>
      <c r="E87" s="21">
        <v>1.3232112777885999E-2</v>
      </c>
      <c r="F87" s="22"/>
      <c r="G87" s="21">
        <v>8.8369607271056999E-3</v>
      </c>
      <c r="H87" s="21">
        <v>5.2691296994672003E-3</v>
      </c>
      <c r="I87" s="21">
        <v>1.47847332243279E-2</v>
      </c>
      <c r="J87" s="22"/>
      <c r="K87" s="21">
        <v>8.5303166965682992E-3</v>
      </c>
      <c r="L87" s="21">
        <v>4.6317724691867998E-3</v>
      </c>
      <c r="M87" s="21">
        <v>1.56586287450769E-2</v>
      </c>
      <c r="N87" s="22"/>
      <c r="O87" s="21">
        <v>1.07271538103087E-2</v>
      </c>
      <c r="P87" s="21">
        <v>4.1734847346803997E-3</v>
      </c>
      <c r="Q87" s="21">
        <v>2.7290094114707002E-2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0.470551186590489</v>
      </c>
      <c r="D89" s="18">
        <v>0.44224378929714298</v>
      </c>
      <c r="E89" s="18">
        <v>0.49904929805498</v>
      </c>
      <c r="F89" s="19"/>
      <c r="G89" s="18">
        <v>0.53710299919687499</v>
      </c>
      <c r="H89" s="18">
        <v>0.50221414780640194</v>
      </c>
      <c r="I89" s="18">
        <v>0.57163229055935905</v>
      </c>
      <c r="J89" s="19"/>
      <c r="K89" s="18">
        <v>0.40306955541521899</v>
      </c>
      <c r="L89" s="18">
        <v>0.36359541674984602</v>
      </c>
      <c r="M89" s="18">
        <v>0.44384042267227602</v>
      </c>
      <c r="N89" s="19"/>
      <c r="O89" s="18">
        <v>0.39204066482272198</v>
      </c>
      <c r="P89" s="18">
        <v>0.31416053758853602</v>
      </c>
      <c r="Q89" s="18">
        <v>0.47583249901811098</v>
      </c>
      <c r="R89" s="19"/>
    </row>
    <row r="90" spans="1:18" x14ac:dyDescent="0.25">
      <c r="A90" s="17" t="s">
        <v>490</v>
      </c>
      <c r="B90" s="17" t="s">
        <v>537</v>
      </c>
      <c r="C90" s="18">
        <v>0.22326371379129001</v>
      </c>
      <c r="D90" s="18">
        <v>0.20299219458937401</v>
      </c>
      <c r="E90" s="18">
        <v>0.24493748181284999</v>
      </c>
      <c r="F90" s="19"/>
      <c r="G90" s="18">
        <v>0.220736146834807</v>
      </c>
      <c r="H90" s="18">
        <v>0.192609923469302</v>
      </c>
      <c r="I90" s="18">
        <v>0.25168921423305002</v>
      </c>
      <c r="J90" s="19"/>
      <c r="K90" s="18">
        <v>0.20911567849876</v>
      </c>
      <c r="L90" s="18">
        <v>0.180394090448631</v>
      </c>
      <c r="M90" s="18">
        <v>0.241065191586711</v>
      </c>
      <c r="N90" s="19"/>
      <c r="O90" s="18">
        <v>0.272575835821387</v>
      </c>
      <c r="P90" s="18">
        <v>0.20875253521173701</v>
      </c>
      <c r="Q90" s="18">
        <v>0.34734627803568802</v>
      </c>
      <c r="R90" s="19"/>
    </row>
    <row r="91" spans="1:18" x14ac:dyDescent="0.25">
      <c r="A91" s="17" t="s">
        <v>490</v>
      </c>
      <c r="B91" s="17" t="s">
        <v>538</v>
      </c>
      <c r="C91" s="18">
        <v>0.20600575462850501</v>
      </c>
      <c r="D91" s="18">
        <v>0.18664729548182499</v>
      </c>
      <c r="E91" s="18">
        <v>0.22681211530586901</v>
      </c>
      <c r="F91" s="19"/>
      <c r="G91" s="18">
        <v>0.14941206772183299</v>
      </c>
      <c r="H91" s="18">
        <v>0.128433231393146</v>
      </c>
      <c r="I91" s="18">
        <v>0.17313694804546101</v>
      </c>
      <c r="J91" s="19"/>
      <c r="K91" s="18">
        <v>0.27468871374231102</v>
      </c>
      <c r="L91" s="18">
        <v>0.23724832909509799</v>
      </c>
      <c r="M91" s="18">
        <v>0.31559292388188898</v>
      </c>
      <c r="N91" s="19"/>
      <c r="O91" s="18">
        <v>0.24144388549297599</v>
      </c>
      <c r="P91" s="18">
        <v>0.19190556308550899</v>
      </c>
      <c r="Q91" s="18">
        <v>0.29903782822591801</v>
      </c>
      <c r="R91" s="19"/>
    </row>
    <row r="92" spans="1:18" x14ac:dyDescent="0.25">
      <c r="A92" s="17" t="s">
        <v>490</v>
      </c>
      <c r="B92" s="17" t="s">
        <v>539</v>
      </c>
      <c r="C92" s="18">
        <v>6.1487059449643201E-2</v>
      </c>
      <c r="D92" s="18">
        <v>5.1017125809218002E-2</v>
      </c>
      <c r="E92" s="18">
        <v>7.3938263210081803E-2</v>
      </c>
      <c r="F92" s="19"/>
      <c r="G92" s="18">
        <v>5.7568846547928099E-2</v>
      </c>
      <c r="H92" s="18">
        <v>4.5189910943142599E-2</v>
      </c>
      <c r="I92" s="18">
        <v>7.3079222672479904E-2</v>
      </c>
      <c r="J92" s="19"/>
      <c r="K92" s="18">
        <v>6.88169198469432E-2</v>
      </c>
      <c r="L92" s="18">
        <v>5.1212170706596602E-2</v>
      </c>
      <c r="M92" s="18">
        <v>9.1887393722140998E-2</v>
      </c>
      <c r="N92" s="19"/>
      <c r="O92" s="18">
        <v>5.6802446501315197E-2</v>
      </c>
      <c r="P92" s="18">
        <v>2.97547545806707E-2</v>
      </c>
      <c r="Q92" s="18">
        <v>0.105757071570108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2.9548116623048799E-2</v>
      </c>
      <c r="D93" s="18">
        <v>2.2523623603604201E-2</v>
      </c>
      <c r="E93" s="18">
        <v>3.8676670920198601E-2</v>
      </c>
      <c r="F93" s="19"/>
      <c r="G93" s="18">
        <v>2.6402291212579199E-2</v>
      </c>
      <c r="H93" s="18">
        <v>1.88086160446354E-2</v>
      </c>
      <c r="I93" s="18">
        <v>3.6946347869848697E-2</v>
      </c>
      <c r="J93" s="19"/>
      <c r="K93" s="18">
        <v>3.2973660645226999E-2</v>
      </c>
      <c r="L93" s="18">
        <v>1.9891168833835099E-2</v>
      </c>
      <c r="M93" s="18">
        <v>5.4184863081967002E-2</v>
      </c>
      <c r="N93" s="19"/>
      <c r="O93" s="18">
        <v>3.2605560531275501E-2</v>
      </c>
      <c r="P93" s="18">
        <v>1.6020861789356799E-2</v>
      </c>
      <c r="Q93" s="18">
        <v>6.5220674156104497E-2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8.9768792793380996E-3</v>
      </c>
      <c r="D94" s="18">
        <v>5.5646988659365003E-3</v>
      </c>
      <c r="E94" s="18">
        <v>1.44509469435139E-2</v>
      </c>
      <c r="F94" s="19"/>
      <c r="G94" s="18">
        <v>8.4522251397735997E-3</v>
      </c>
      <c r="H94" s="18">
        <v>3.7519983153285002E-3</v>
      </c>
      <c r="I94" s="18">
        <v>1.8928675903878402E-2</v>
      </c>
      <c r="J94" s="19"/>
      <c r="K94" s="18">
        <v>1.1335471851541001E-2</v>
      </c>
      <c r="L94" s="18">
        <v>6.2822833092911002E-3</v>
      </c>
      <c r="M94" s="18">
        <v>2.0369901809300799E-2</v>
      </c>
      <c r="N94" s="19"/>
      <c r="O94" s="18">
        <v>4.5316068303251E-3</v>
      </c>
      <c r="P94" s="18">
        <v>1.0757189434009999E-3</v>
      </c>
      <c r="Q94" s="18">
        <v>1.8880144445908398E-2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1.672896376854E-4</v>
      </c>
      <c r="D95" s="18">
        <v>3.9667110503420601E-5</v>
      </c>
      <c r="E95" s="18">
        <v>7.0522747099939997E-4</v>
      </c>
      <c r="F95" s="19"/>
      <c r="G95" s="18">
        <v>3.2542334620580001E-4</v>
      </c>
      <c r="H95" s="18">
        <v>7.7067665765632293E-5</v>
      </c>
      <c r="I95" s="18">
        <v>1.3730227571666E-3</v>
      </c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0.378599681879428</v>
      </c>
      <c r="D96" s="21">
        <v>0.34883510343285601</v>
      </c>
      <c r="E96" s="21">
        <v>0.40930755543852798</v>
      </c>
      <c r="F96" s="22"/>
      <c r="G96" s="21">
        <v>0.42028975521060502</v>
      </c>
      <c r="H96" s="21">
        <v>0.380843736556646</v>
      </c>
      <c r="I96" s="21">
        <v>0.46078084783505502</v>
      </c>
      <c r="J96" s="22"/>
      <c r="K96" s="21">
        <v>0.34343327589580902</v>
      </c>
      <c r="L96" s="21">
        <v>0.29900438999405399</v>
      </c>
      <c r="M96" s="21">
        <v>0.39078359924557798</v>
      </c>
      <c r="N96" s="22"/>
      <c r="O96" s="21">
        <v>0.33598866692958701</v>
      </c>
      <c r="P96" s="21">
        <v>0.26744272560424298</v>
      </c>
      <c r="Q96" s="21">
        <v>0.41221710725855598</v>
      </c>
      <c r="R96" s="22"/>
    </row>
    <row r="97" spans="1:18" x14ac:dyDescent="0.25">
      <c r="A97" s="20" t="s">
        <v>491</v>
      </c>
      <c r="B97" s="20" t="s">
        <v>537</v>
      </c>
      <c r="C97" s="21">
        <v>0.27920565146792697</v>
      </c>
      <c r="D97" s="21">
        <v>0.249229911821502</v>
      </c>
      <c r="E97" s="21">
        <v>0.31129181696723301</v>
      </c>
      <c r="F97" s="22"/>
      <c r="G97" s="21">
        <v>0.26903513854412697</v>
      </c>
      <c r="H97" s="21">
        <v>0.22705987012904899</v>
      </c>
      <c r="I97" s="21">
        <v>0.31560173565819799</v>
      </c>
      <c r="J97" s="22"/>
      <c r="K97" s="21">
        <v>0.27170536010865498</v>
      </c>
      <c r="L97" s="21">
        <v>0.22883626968326201</v>
      </c>
      <c r="M97" s="21">
        <v>0.31928035865190502</v>
      </c>
      <c r="N97" s="22"/>
      <c r="O97" s="21">
        <v>0.32454182204492599</v>
      </c>
      <c r="P97" s="21">
        <v>0.24973485021814401</v>
      </c>
      <c r="Q97" s="21">
        <v>0.40952562885983301</v>
      </c>
      <c r="R97" s="22"/>
    </row>
    <row r="98" spans="1:18" x14ac:dyDescent="0.25">
      <c r="A98" s="20" t="s">
        <v>491</v>
      </c>
      <c r="B98" s="20" t="s">
        <v>538</v>
      </c>
      <c r="C98" s="21">
        <v>0.21552001073903801</v>
      </c>
      <c r="D98" s="21">
        <v>0.18936800480923799</v>
      </c>
      <c r="E98" s="21">
        <v>0.24419567617603</v>
      </c>
      <c r="F98" s="22"/>
      <c r="G98" s="21">
        <v>0.16592650230838399</v>
      </c>
      <c r="H98" s="21">
        <v>0.13386507793878999</v>
      </c>
      <c r="I98" s="21">
        <v>0.20385945885846099</v>
      </c>
      <c r="J98" s="22"/>
      <c r="K98" s="21">
        <v>0.26529994743554502</v>
      </c>
      <c r="L98" s="21">
        <v>0.22036058989832999</v>
      </c>
      <c r="M98" s="21">
        <v>0.31569303696781797</v>
      </c>
      <c r="N98" s="22"/>
      <c r="O98" s="21">
        <v>0.24894028784397601</v>
      </c>
      <c r="P98" s="21">
        <v>0.18057966796616901</v>
      </c>
      <c r="Q98" s="21">
        <v>0.33267324002253901</v>
      </c>
      <c r="R98" s="22"/>
    </row>
    <row r="99" spans="1:18" x14ac:dyDescent="0.25">
      <c r="A99" s="20" t="s">
        <v>491</v>
      </c>
      <c r="B99" s="20" t="s">
        <v>539</v>
      </c>
      <c r="C99" s="21">
        <v>6.2775755830654006E-2</v>
      </c>
      <c r="D99" s="21">
        <v>4.8605201353225998E-2</v>
      </c>
      <c r="E99" s="21">
        <v>8.0727100703089999E-2</v>
      </c>
      <c r="F99" s="22"/>
      <c r="G99" s="21">
        <v>6.66549451150725E-2</v>
      </c>
      <c r="H99" s="21">
        <v>4.7133481161546399E-2</v>
      </c>
      <c r="I99" s="21">
        <v>9.3468590818891098E-2</v>
      </c>
      <c r="J99" s="22"/>
      <c r="K99" s="21">
        <v>6.4332449475082001E-2</v>
      </c>
      <c r="L99" s="21">
        <v>4.0033766122686998E-2</v>
      </c>
      <c r="M99" s="21">
        <v>0.101815122298094</v>
      </c>
      <c r="N99" s="22"/>
      <c r="O99" s="21">
        <v>4.8317559244600398E-2</v>
      </c>
      <c r="P99" s="21">
        <v>2.2506972729955201E-2</v>
      </c>
      <c r="Q99" s="21">
        <v>0.100678643055716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4.1954683661848499E-2</v>
      </c>
      <c r="D100" s="21">
        <v>3.0459794464394799E-2</v>
      </c>
      <c r="E100" s="21">
        <v>5.7530101557677203E-2</v>
      </c>
      <c r="F100" s="22"/>
      <c r="G100" s="21">
        <v>5.0105761938326103E-2</v>
      </c>
      <c r="H100" s="21">
        <v>3.2769130807444702E-2</v>
      </c>
      <c r="I100" s="21">
        <v>7.58947119103867E-2</v>
      </c>
      <c r="J100" s="22"/>
      <c r="K100" s="21">
        <v>3.7019564761507202E-2</v>
      </c>
      <c r="L100" s="21">
        <v>2.02500832351977E-2</v>
      </c>
      <c r="M100" s="21">
        <v>6.6730328795872401E-2</v>
      </c>
      <c r="N100" s="22"/>
      <c r="O100" s="21">
        <v>2.9406813106687701E-2</v>
      </c>
      <c r="P100" s="21">
        <v>1.35702971477463E-2</v>
      </c>
      <c r="Q100" s="21">
        <v>6.2552569289339804E-2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2.12346361911969E-2</v>
      </c>
      <c r="D101" s="21">
        <v>1.1012123891519199E-2</v>
      </c>
      <c r="E101" s="21">
        <v>4.0557510677877197E-2</v>
      </c>
      <c r="F101" s="22"/>
      <c r="G101" s="21">
        <v>2.6489716535031401E-2</v>
      </c>
      <c r="H101" s="21">
        <v>1.27943864749448E-2</v>
      </c>
      <c r="I101" s="21">
        <v>5.4042250415138202E-2</v>
      </c>
      <c r="J101" s="22"/>
      <c r="K101" s="21">
        <v>1.8209402323401801E-2</v>
      </c>
      <c r="L101" s="21">
        <v>7.6317520004735998E-3</v>
      </c>
      <c r="M101" s="21">
        <v>4.2815206866723098E-2</v>
      </c>
      <c r="N101" s="24" t="s">
        <v>501</v>
      </c>
      <c r="O101" s="21">
        <v>1.28048508302228E-2</v>
      </c>
      <c r="P101" s="21">
        <v>4.1155218343767999E-3</v>
      </c>
      <c r="Q101" s="21">
        <v>3.9119773485807099E-2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7.095802299065E-4</v>
      </c>
      <c r="D102" s="21">
        <v>9.8249180810459094E-5</v>
      </c>
      <c r="E102" s="21">
        <v>5.1053445214602E-3</v>
      </c>
      <c r="F102" s="22"/>
      <c r="G102" s="21">
        <v>1.4981803484526001E-3</v>
      </c>
      <c r="H102" s="21">
        <v>2.077542105566E-4</v>
      </c>
      <c r="I102" s="21">
        <v>1.07179207790055E-2</v>
      </c>
      <c r="J102" s="24" t="s">
        <v>501</v>
      </c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0.404849426756063</v>
      </c>
      <c r="D103" s="18">
        <v>0.375564911718967</v>
      </c>
      <c r="E103" s="18">
        <v>0.43482730361954602</v>
      </c>
      <c r="F103" s="19"/>
      <c r="G103" s="18">
        <v>0.427591476966037</v>
      </c>
      <c r="H103" s="18">
        <v>0.39125247911540301</v>
      </c>
      <c r="I103" s="18">
        <v>0.46472896583207302</v>
      </c>
      <c r="J103" s="19"/>
      <c r="K103" s="18">
        <v>0.39255895987117001</v>
      </c>
      <c r="L103" s="18">
        <v>0.34759398649385898</v>
      </c>
      <c r="M103" s="18">
        <v>0.43942284054869402</v>
      </c>
      <c r="N103" s="19"/>
      <c r="O103" s="18">
        <v>0.35755910311252098</v>
      </c>
      <c r="P103" s="18">
        <v>0.296342331005158</v>
      </c>
      <c r="Q103" s="18">
        <v>0.42380525909580402</v>
      </c>
      <c r="R103" s="19"/>
    </row>
    <row r="104" spans="1:18" x14ac:dyDescent="0.25">
      <c r="A104" s="17" t="s">
        <v>492</v>
      </c>
      <c r="B104" s="17" t="s">
        <v>537</v>
      </c>
      <c r="C104" s="18">
        <v>0.233479116423876</v>
      </c>
      <c r="D104" s="18">
        <v>0.21128831780437299</v>
      </c>
      <c r="E104" s="18">
        <v>0.25724039324817999</v>
      </c>
      <c r="F104" s="19"/>
      <c r="G104" s="18">
        <v>0.204872978627235</v>
      </c>
      <c r="H104" s="18">
        <v>0.17711172898816099</v>
      </c>
      <c r="I104" s="18">
        <v>0.23573906171456199</v>
      </c>
      <c r="J104" s="19"/>
      <c r="K104" s="18">
        <v>0.25499665212350803</v>
      </c>
      <c r="L104" s="18">
        <v>0.22034362428475701</v>
      </c>
      <c r="M104" s="18">
        <v>0.29305106265962799</v>
      </c>
      <c r="N104" s="19"/>
      <c r="O104" s="18">
        <v>0.27306490783085002</v>
      </c>
      <c r="P104" s="18">
        <v>0.21199735530716099</v>
      </c>
      <c r="Q104" s="18">
        <v>0.34404320319600601</v>
      </c>
      <c r="R104" s="19"/>
    </row>
    <row r="105" spans="1:18" x14ac:dyDescent="0.25">
      <c r="A105" s="17" t="s">
        <v>492</v>
      </c>
      <c r="B105" s="17" t="s">
        <v>538</v>
      </c>
      <c r="C105" s="18">
        <v>0.213049260585888</v>
      </c>
      <c r="D105" s="18">
        <v>0.18943237509240299</v>
      </c>
      <c r="E105" s="18">
        <v>0.23874327968062201</v>
      </c>
      <c r="F105" s="19"/>
      <c r="G105" s="18">
        <v>0.19688222379304099</v>
      </c>
      <c r="H105" s="18">
        <v>0.16745160881576401</v>
      </c>
      <c r="I105" s="18">
        <v>0.23005611047039601</v>
      </c>
      <c r="J105" s="19"/>
      <c r="K105" s="18">
        <v>0.221656552560373</v>
      </c>
      <c r="L105" s="18">
        <v>0.18202881510373201</v>
      </c>
      <c r="M105" s="18">
        <v>0.26709427455614498</v>
      </c>
      <c r="N105" s="19"/>
      <c r="O105" s="18">
        <v>0.24709385878423101</v>
      </c>
      <c r="P105" s="18">
        <v>0.18910207276055099</v>
      </c>
      <c r="Q105" s="18">
        <v>0.31594084976486497</v>
      </c>
      <c r="R105" s="19"/>
    </row>
    <row r="106" spans="1:18" x14ac:dyDescent="0.25">
      <c r="A106" s="17" t="s">
        <v>492</v>
      </c>
      <c r="B106" s="17" t="s">
        <v>539</v>
      </c>
      <c r="C106" s="18">
        <v>7.7385043818542804E-2</v>
      </c>
      <c r="D106" s="18">
        <v>6.5056691517564394E-2</v>
      </c>
      <c r="E106" s="18">
        <v>9.1820198573128106E-2</v>
      </c>
      <c r="F106" s="19"/>
      <c r="G106" s="18">
        <v>8.36375229667079E-2</v>
      </c>
      <c r="H106" s="18">
        <v>6.5921219639963696E-2</v>
      </c>
      <c r="I106" s="18">
        <v>0.105576922365234</v>
      </c>
      <c r="J106" s="19"/>
      <c r="K106" s="18">
        <v>7.1892428677039197E-2</v>
      </c>
      <c r="L106" s="18">
        <v>5.4551336188022902E-2</v>
      </c>
      <c r="M106" s="18">
        <v>9.4196788246156696E-2</v>
      </c>
      <c r="N106" s="19"/>
      <c r="O106" s="18">
        <v>7.1325989491007602E-2</v>
      </c>
      <c r="P106" s="18">
        <v>4.3138012368461799E-2</v>
      </c>
      <c r="Q106" s="18">
        <v>0.115705763627609</v>
      </c>
      <c r="R106" s="19"/>
    </row>
    <row r="107" spans="1:18" x14ac:dyDescent="0.25">
      <c r="A107" s="17" t="s">
        <v>492</v>
      </c>
      <c r="B107" s="17" t="s">
        <v>540</v>
      </c>
      <c r="C107" s="18">
        <v>6.0743977705923803E-2</v>
      </c>
      <c r="D107" s="18">
        <v>4.6322691276522901E-2</v>
      </c>
      <c r="E107" s="18">
        <v>7.9281694219382803E-2</v>
      </c>
      <c r="F107" s="19"/>
      <c r="G107" s="18">
        <v>7.8583772403522906E-2</v>
      </c>
      <c r="H107" s="18">
        <v>5.47494403828735E-2</v>
      </c>
      <c r="I107" s="18">
        <v>0.111569332187715</v>
      </c>
      <c r="J107" s="19"/>
      <c r="K107" s="18">
        <v>4.8958440161827897E-2</v>
      </c>
      <c r="L107" s="18">
        <v>3.4617815252489401E-2</v>
      </c>
      <c r="M107" s="18">
        <v>6.8816274114320897E-2</v>
      </c>
      <c r="N107" s="19"/>
      <c r="O107" s="18">
        <v>3.0691168430295599E-2</v>
      </c>
      <c r="P107" s="18">
        <v>1.14641765268559E-2</v>
      </c>
      <c r="Q107" s="18">
        <v>7.9568897220178902E-2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1.04447104244669E-2</v>
      </c>
      <c r="D108" s="18">
        <v>6.5675082219107004E-3</v>
      </c>
      <c r="E108" s="18">
        <v>1.65726776639601E-2</v>
      </c>
      <c r="F108" s="19"/>
      <c r="G108" s="18">
        <v>8.4320252434582996E-3</v>
      </c>
      <c r="H108" s="18">
        <v>4.3622356963103001E-3</v>
      </c>
      <c r="I108" s="18">
        <v>1.6236843323647498E-2</v>
      </c>
      <c r="J108" s="19"/>
      <c r="K108" s="18">
        <v>9.9369666060820008E-3</v>
      </c>
      <c r="L108" s="18">
        <v>4.7512193961267001E-3</v>
      </c>
      <c r="M108" s="18">
        <v>2.0665205284612201E-2</v>
      </c>
      <c r="N108" s="19"/>
      <c r="O108" s="18">
        <v>1.98705095134824E-2</v>
      </c>
      <c r="P108" s="18">
        <v>6.0698122866159002E-3</v>
      </c>
      <c r="Q108" s="18">
        <v>6.3058575371607695E-2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4.8464285238980001E-5</v>
      </c>
      <c r="D109" s="18">
        <v>6.7696516390828197E-6</v>
      </c>
      <c r="E109" s="18">
        <v>3.4686924122729999E-4</v>
      </c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3.9446283761069998E-4</v>
      </c>
      <c r="P109" s="18">
        <v>5.42887267373748E-5</v>
      </c>
      <c r="Q109" s="18">
        <v>2.8600771834157001E-3</v>
      </c>
      <c r="R109" s="19"/>
    </row>
    <row r="110" spans="1:18" x14ac:dyDescent="0.25">
      <c r="A110" s="20" t="s">
        <v>493</v>
      </c>
      <c r="B110" s="20" t="s">
        <v>536</v>
      </c>
      <c r="C110" s="21">
        <v>0.53572323099049701</v>
      </c>
      <c r="D110" s="21">
        <v>0.49847035838127501</v>
      </c>
      <c r="E110" s="21">
        <v>0.57258168249282504</v>
      </c>
      <c r="F110" s="22"/>
      <c r="G110" s="21">
        <v>0.56420754949165997</v>
      </c>
      <c r="H110" s="21">
        <v>0.51016265256245796</v>
      </c>
      <c r="I110" s="21">
        <v>0.61676884164864298</v>
      </c>
      <c r="J110" s="22"/>
      <c r="K110" s="21">
        <v>0.53130123492386305</v>
      </c>
      <c r="L110" s="21">
        <v>0.478273434362398</v>
      </c>
      <c r="M110" s="21">
        <v>0.58363142538048696</v>
      </c>
      <c r="N110" s="22"/>
      <c r="O110" s="21">
        <v>0.47377684659626301</v>
      </c>
      <c r="P110" s="21">
        <v>0.38737570423551099</v>
      </c>
      <c r="Q110" s="21">
        <v>0.56177745972780502</v>
      </c>
      <c r="R110" s="22"/>
    </row>
    <row r="111" spans="1:18" x14ac:dyDescent="0.25">
      <c r="A111" s="20" t="s">
        <v>493</v>
      </c>
      <c r="B111" s="20" t="s">
        <v>537</v>
      </c>
      <c r="C111" s="21">
        <v>0.17714662956452401</v>
      </c>
      <c r="D111" s="21">
        <v>0.15126326611514301</v>
      </c>
      <c r="E111" s="21">
        <v>0.20638203810387601</v>
      </c>
      <c r="F111" s="22"/>
      <c r="G111" s="21">
        <v>0.16348161881609899</v>
      </c>
      <c r="H111" s="21">
        <v>0.128466148303891</v>
      </c>
      <c r="I111" s="21">
        <v>0.20578756262499601</v>
      </c>
      <c r="J111" s="22"/>
      <c r="K111" s="21">
        <v>0.18806274780367799</v>
      </c>
      <c r="L111" s="21">
        <v>0.15209795592058001</v>
      </c>
      <c r="M111" s="21">
        <v>0.23022265159114699</v>
      </c>
      <c r="N111" s="22"/>
      <c r="O111" s="21">
        <v>0.187449377930342</v>
      </c>
      <c r="P111" s="21">
        <v>0.13254000916105399</v>
      </c>
      <c r="Q111" s="21">
        <v>0.25833241685407199</v>
      </c>
      <c r="R111" s="22"/>
    </row>
    <row r="112" spans="1:18" x14ac:dyDescent="0.25">
      <c r="A112" s="20" t="s">
        <v>493</v>
      </c>
      <c r="B112" s="20" t="s">
        <v>538</v>
      </c>
      <c r="C112" s="21">
        <v>0.20846466357901799</v>
      </c>
      <c r="D112" s="21">
        <v>0.181655437598159</v>
      </c>
      <c r="E112" s="21">
        <v>0.23807939071562401</v>
      </c>
      <c r="F112" s="22"/>
      <c r="G112" s="21">
        <v>0.19546500141492301</v>
      </c>
      <c r="H112" s="21">
        <v>0.15676859021952999</v>
      </c>
      <c r="I112" s="21">
        <v>0.24098340018018199</v>
      </c>
      <c r="J112" s="22"/>
      <c r="K112" s="21">
        <v>0.20257562432666701</v>
      </c>
      <c r="L112" s="21">
        <v>0.162251314155269</v>
      </c>
      <c r="M112" s="21">
        <v>0.24993185467538701</v>
      </c>
      <c r="N112" s="22"/>
      <c r="O112" s="21">
        <v>0.25419161079549601</v>
      </c>
      <c r="P112" s="21">
        <v>0.189473304872637</v>
      </c>
      <c r="Q112" s="21">
        <v>0.33196199262699799</v>
      </c>
      <c r="R112" s="22"/>
    </row>
    <row r="113" spans="1:18" x14ac:dyDescent="0.25">
      <c r="A113" s="20" t="s">
        <v>493</v>
      </c>
      <c r="B113" s="20" t="s">
        <v>539</v>
      </c>
      <c r="C113" s="21">
        <v>4.1193545710116901E-2</v>
      </c>
      <c r="D113" s="21">
        <v>2.8442274273643899E-2</v>
      </c>
      <c r="E113" s="21">
        <v>5.9312485291694299E-2</v>
      </c>
      <c r="F113" s="22"/>
      <c r="G113" s="21">
        <v>3.8801187921837003E-2</v>
      </c>
      <c r="H113" s="21">
        <v>2.2148228786655101E-2</v>
      </c>
      <c r="I113" s="21">
        <v>6.71158843796065E-2</v>
      </c>
      <c r="J113" s="22"/>
      <c r="K113" s="21">
        <v>3.6910935650784897E-2</v>
      </c>
      <c r="L113" s="21">
        <v>2.07226810837269E-2</v>
      </c>
      <c r="M113" s="21">
        <v>6.4907031754869907E-2</v>
      </c>
      <c r="N113" s="22"/>
      <c r="O113" s="21">
        <v>5.6670557270016401E-2</v>
      </c>
      <c r="P113" s="21">
        <v>2.6040425097458599E-2</v>
      </c>
      <c r="Q113" s="21">
        <v>0.11893001068351899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2.7453909036432501E-2</v>
      </c>
      <c r="D114" s="21">
        <v>1.8178826970753001E-2</v>
      </c>
      <c r="E114" s="21">
        <v>4.1262382530662903E-2</v>
      </c>
      <c r="F114" s="22"/>
      <c r="G114" s="21">
        <v>2.8175034879665599E-2</v>
      </c>
      <c r="H114" s="21">
        <v>1.6124526712238602E-2</v>
      </c>
      <c r="I114" s="21">
        <v>4.8784824869873303E-2</v>
      </c>
      <c r="J114" s="22"/>
      <c r="K114" s="21">
        <v>2.9643071772566199E-2</v>
      </c>
      <c r="L114" s="21">
        <v>1.55832041599437E-2</v>
      </c>
      <c r="M114" s="21">
        <v>5.5670993691166397E-2</v>
      </c>
      <c r="N114" s="22"/>
      <c r="O114" s="21">
        <v>2.08056840118707E-2</v>
      </c>
      <c r="P114" s="21">
        <v>7.1364533193773996E-3</v>
      </c>
      <c r="Q114" s="21">
        <v>5.9098636770754998E-2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1.0018021119412499E-2</v>
      </c>
      <c r="D115" s="21">
        <v>4.9611067593079003E-3</v>
      </c>
      <c r="E115" s="21">
        <v>2.0125253364232799E-2</v>
      </c>
      <c r="F115" s="22"/>
      <c r="G115" s="21">
        <v>9.8696074758163003E-3</v>
      </c>
      <c r="H115" s="21">
        <v>3.7823662449719001E-3</v>
      </c>
      <c r="I115" s="21">
        <v>2.5502705832400399E-2</v>
      </c>
      <c r="J115" s="22"/>
      <c r="K115" s="21">
        <v>1.15063855224406E-2</v>
      </c>
      <c r="L115" s="21">
        <v>3.6750533412068E-3</v>
      </c>
      <c r="M115" s="21">
        <v>3.5432365608352702E-2</v>
      </c>
      <c r="N115" s="24" t="s">
        <v>501</v>
      </c>
      <c r="O115" s="21">
        <v>7.1059233960116003E-3</v>
      </c>
      <c r="P115" s="21">
        <v>1.7364123043906001E-3</v>
      </c>
      <c r="Q115" s="21">
        <v>2.8603815750713E-2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0.40382970106801802</v>
      </c>
      <c r="D117" s="18">
        <v>0.36570044310157601</v>
      </c>
      <c r="E117" s="18">
        <v>0.443156952123057</v>
      </c>
      <c r="F117" s="19"/>
      <c r="G117" s="18">
        <v>0.43536916230361999</v>
      </c>
      <c r="H117" s="18">
        <v>0.36784389429637998</v>
      </c>
      <c r="I117" s="18">
        <v>0.50538031552158302</v>
      </c>
      <c r="J117" s="19"/>
      <c r="K117" s="18">
        <v>0.38737408720705802</v>
      </c>
      <c r="L117" s="18">
        <v>0.34020941231715701</v>
      </c>
      <c r="M117" s="18">
        <v>0.43674914148542698</v>
      </c>
      <c r="N117" s="19"/>
      <c r="O117" s="18">
        <v>0.39449253878491702</v>
      </c>
      <c r="P117" s="18">
        <v>0.32395377965806099</v>
      </c>
      <c r="Q117" s="18">
        <v>0.46971892310783803</v>
      </c>
      <c r="R117" s="19"/>
    </row>
    <row r="118" spans="1:18" x14ac:dyDescent="0.25">
      <c r="A118" s="17" t="s">
        <v>494</v>
      </c>
      <c r="B118" s="17" t="s">
        <v>537</v>
      </c>
      <c r="C118" s="18">
        <v>0.225220186714604</v>
      </c>
      <c r="D118" s="18">
        <v>0.19690768881926701</v>
      </c>
      <c r="E118" s="18">
        <v>0.256304390490601</v>
      </c>
      <c r="F118" s="19"/>
      <c r="G118" s="18">
        <v>0.21913944453916501</v>
      </c>
      <c r="H118" s="18">
        <v>0.170060354240511</v>
      </c>
      <c r="I118" s="18">
        <v>0.27764426129410202</v>
      </c>
      <c r="J118" s="19"/>
      <c r="K118" s="18">
        <v>0.23740909529470999</v>
      </c>
      <c r="L118" s="18">
        <v>0.202505365501844</v>
      </c>
      <c r="M118" s="18">
        <v>0.27624493086659302</v>
      </c>
      <c r="N118" s="19"/>
      <c r="O118" s="18">
        <v>0.205626126393156</v>
      </c>
      <c r="P118" s="18">
        <v>0.15452980905386099</v>
      </c>
      <c r="Q118" s="18">
        <v>0.26825710384755902</v>
      </c>
      <c r="R118" s="19"/>
    </row>
    <row r="119" spans="1:18" x14ac:dyDescent="0.25">
      <c r="A119" s="17" t="s">
        <v>494</v>
      </c>
      <c r="B119" s="17" t="s">
        <v>538</v>
      </c>
      <c r="C119" s="18">
        <v>0.26300650640447998</v>
      </c>
      <c r="D119" s="18">
        <v>0.229205058522503</v>
      </c>
      <c r="E119" s="18">
        <v>0.29985356507343103</v>
      </c>
      <c r="F119" s="19"/>
      <c r="G119" s="18">
        <v>0.227824873529996</v>
      </c>
      <c r="H119" s="18">
        <v>0.17457468331658799</v>
      </c>
      <c r="I119" s="18">
        <v>0.29158012559765201</v>
      </c>
      <c r="J119" s="19"/>
      <c r="K119" s="18">
        <v>0.262467265386846</v>
      </c>
      <c r="L119" s="18">
        <v>0.218365709229208</v>
      </c>
      <c r="M119" s="18">
        <v>0.31192126865338199</v>
      </c>
      <c r="N119" s="19"/>
      <c r="O119" s="18">
        <v>0.31825709615899</v>
      </c>
      <c r="P119" s="18">
        <v>0.25768629629611101</v>
      </c>
      <c r="Q119" s="18">
        <v>0.38566834167181202</v>
      </c>
      <c r="R119" s="19"/>
    </row>
    <row r="120" spans="1:18" x14ac:dyDescent="0.25">
      <c r="A120" s="17" t="s">
        <v>494</v>
      </c>
      <c r="B120" s="17" t="s">
        <v>539</v>
      </c>
      <c r="C120" s="18">
        <v>6.8630098251903499E-2</v>
      </c>
      <c r="D120" s="18">
        <v>5.4486834958196603E-2</v>
      </c>
      <c r="E120" s="18">
        <v>8.6110213449065096E-2</v>
      </c>
      <c r="F120" s="19"/>
      <c r="G120" s="18">
        <v>6.1820124969595498E-2</v>
      </c>
      <c r="H120" s="18">
        <v>3.6648915544396699E-2</v>
      </c>
      <c r="I120" s="18">
        <v>0.102441040479574</v>
      </c>
      <c r="J120" s="19"/>
      <c r="K120" s="18">
        <v>8.1170880924098604E-2</v>
      </c>
      <c r="L120" s="18">
        <v>5.8480154607097698E-2</v>
      </c>
      <c r="M120" s="18">
        <v>0.111621995395307</v>
      </c>
      <c r="N120" s="19"/>
      <c r="O120" s="18">
        <v>4.9319787665770602E-2</v>
      </c>
      <c r="P120" s="18">
        <v>2.5522225878023799E-2</v>
      </c>
      <c r="Q120" s="18">
        <v>9.3184915046012298E-2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3.22953365229873E-2</v>
      </c>
      <c r="D121" s="18">
        <v>2.2106369890978899E-2</v>
      </c>
      <c r="E121" s="18">
        <v>4.6954969887056601E-2</v>
      </c>
      <c r="F121" s="19"/>
      <c r="G121" s="18">
        <v>4.6297112570594802E-2</v>
      </c>
      <c r="H121" s="18">
        <v>2.5938264532356401E-2</v>
      </c>
      <c r="I121" s="18">
        <v>8.1301781026058895E-2</v>
      </c>
      <c r="J121" s="19"/>
      <c r="K121" s="18">
        <v>2.60785349000867E-2</v>
      </c>
      <c r="L121" s="18">
        <v>1.36670133216686E-2</v>
      </c>
      <c r="M121" s="18">
        <v>4.9199193533150401E-2</v>
      </c>
      <c r="N121" s="19"/>
      <c r="O121" s="18">
        <v>2.5567124529553599E-2</v>
      </c>
      <c r="P121" s="18">
        <v>1.14031508116511E-2</v>
      </c>
      <c r="Q121" s="18">
        <v>5.6322004161966602E-2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6.5788834182207998E-3</v>
      </c>
      <c r="D122" s="18">
        <v>3.2598184115789999E-3</v>
      </c>
      <c r="E122" s="18">
        <v>1.32324729088137E-2</v>
      </c>
      <c r="F122" s="19"/>
      <c r="G122" s="18">
        <v>8.1441662860829E-3</v>
      </c>
      <c r="H122" s="18">
        <v>3.2148907528987002E-3</v>
      </c>
      <c r="I122" s="18">
        <v>2.0476066659192702E-2</v>
      </c>
      <c r="J122" s="19"/>
      <c r="K122" s="18">
        <v>5.5001362872026003E-3</v>
      </c>
      <c r="L122" s="18">
        <v>1.5070360757897E-3</v>
      </c>
      <c r="M122" s="18">
        <v>1.9863033516083199E-2</v>
      </c>
      <c r="N122" s="24" t="s">
        <v>501</v>
      </c>
      <c r="O122" s="18">
        <v>6.7373264676112996E-3</v>
      </c>
      <c r="P122" s="18">
        <v>1.9993605850406001E-3</v>
      </c>
      <c r="Q122" s="18">
        <v>2.2450469060225801E-2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4.392876197861E-4</v>
      </c>
      <c r="D123" s="18">
        <v>6.0386359399298802E-5</v>
      </c>
      <c r="E123" s="18">
        <v>3.1880690990034998E-3</v>
      </c>
      <c r="F123" s="19"/>
      <c r="G123" s="18">
        <v>1.4051158009452001E-3</v>
      </c>
      <c r="H123" s="18">
        <v>1.8914838620500001E-4</v>
      </c>
      <c r="I123" s="18">
        <v>1.0357126223341499E-2</v>
      </c>
      <c r="J123" s="24" t="s">
        <v>501</v>
      </c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1_ET'!A1" display="◄ ANTERIOR"/>
    <hyperlink ref="A2" location="'Índice'!A1" display="ÍNDICE"/>
    <hyperlink ref="A3" location="'P_DESORDENES_1_VDC'!A1" display="SIGUIENTE ►"/>
  </hyperlinks>
  <pageMargins left="0.75" right="0.75" top="1" bottom="1" header="0.5" footer="0.5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2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694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0.35002616344520898</v>
      </c>
      <c r="D5" s="18">
        <v>0.343387689931409</v>
      </c>
      <c r="E5" s="18">
        <v>0.35672325122519299</v>
      </c>
      <c r="F5" s="19"/>
      <c r="G5" s="18">
        <v>0.26355457402322202</v>
      </c>
      <c r="H5" s="18">
        <v>0.25462876049280397</v>
      </c>
      <c r="I5" s="18">
        <v>0.27267881154330698</v>
      </c>
      <c r="J5" s="19"/>
      <c r="K5" s="18">
        <v>0.40838484747522902</v>
      </c>
      <c r="L5" s="18">
        <v>0.40037749764297798</v>
      </c>
      <c r="M5" s="18">
        <v>0.41644112011298401</v>
      </c>
      <c r="N5" s="19"/>
    </row>
    <row r="6" spans="1:14" x14ac:dyDescent="0.25">
      <c r="A6" s="17" t="s">
        <v>478</v>
      </c>
      <c r="B6" s="17" t="s">
        <v>537</v>
      </c>
      <c r="C6" s="18">
        <v>0.225076830478287</v>
      </c>
      <c r="D6" s="18">
        <v>0.22002797827734</v>
      </c>
      <c r="E6" s="18">
        <v>0.23020734189728001</v>
      </c>
      <c r="F6" s="19"/>
      <c r="G6" s="18">
        <v>0.225549020133367</v>
      </c>
      <c r="H6" s="18">
        <v>0.21755901212377299</v>
      </c>
      <c r="I6" s="18">
        <v>0.23374480555309199</v>
      </c>
      <c r="J6" s="19"/>
      <c r="K6" s="18">
        <v>0.224758155095231</v>
      </c>
      <c r="L6" s="18">
        <v>0.21852961492587</v>
      </c>
      <c r="M6" s="18">
        <v>0.23111171987878801</v>
      </c>
      <c r="N6" s="19"/>
    </row>
    <row r="7" spans="1:14" x14ac:dyDescent="0.25">
      <c r="A7" s="17" t="s">
        <v>478</v>
      </c>
      <c r="B7" s="17" t="s">
        <v>538</v>
      </c>
      <c r="C7" s="18">
        <v>0.23995386149278</v>
      </c>
      <c r="D7" s="18">
        <v>0.23452974105225299</v>
      </c>
      <c r="E7" s="18">
        <v>0.24546320195500801</v>
      </c>
      <c r="F7" s="19"/>
      <c r="G7" s="18">
        <v>0.27889268438287901</v>
      </c>
      <c r="H7" s="18">
        <v>0.27004570580381598</v>
      </c>
      <c r="I7" s="18">
        <v>0.28791517936439098</v>
      </c>
      <c r="J7" s="19"/>
      <c r="K7" s="18">
        <v>0.21367449648129699</v>
      </c>
      <c r="L7" s="18">
        <v>0.20723674427980901</v>
      </c>
      <c r="M7" s="18">
        <v>0.22025667246813599</v>
      </c>
      <c r="N7" s="19"/>
    </row>
    <row r="8" spans="1:14" x14ac:dyDescent="0.25">
      <c r="A8" s="17" t="s">
        <v>478</v>
      </c>
      <c r="B8" s="17" t="s">
        <v>539</v>
      </c>
      <c r="C8" s="18">
        <v>9.9416764862110096E-2</v>
      </c>
      <c r="D8" s="18">
        <v>9.5495958706776601E-2</v>
      </c>
      <c r="E8" s="18">
        <v>0.10348013201223601</v>
      </c>
      <c r="F8" s="19"/>
      <c r="G8" s="18">
        <v>0.126097322022132</v>
      </c>
      <c r="H8" s="18">
        <v>0.11940406592071801</v>
      </c>
      <c r="I8" s="18">
        <v>0.13310905849080501</v>
      </c>
      <c r="J8" s="19"/>
      <c r="K8" s="18">
        <v>8.1410362811978304E-2</v>
      </c>
      <c r="L8" s="18">
        <v>7.7087244670989194E-2</v>
      </c>
      <c r="M8" s="18">
        <v>8.59533456152662E-2</v>
      </c>
      <c r="N8" s="19"/>
    </row>
    <row r="9" spans="1:14" x14ac:dyDescent="0.25">
      <c r="A9" s="17" t="s">
        <v>478</v>
      </c>
      <c r="B9" s="17" t="s">
        <v>540</v>
      </c>
      <c r="C9" s="18">
        <v>7.5602316120069193E-2</v>
      </c>
      <c r="D9" s="18">
        <v>7.1940295626903294E-2</v>
      </c>
      <c r="E9" s="18">
        <v>7.94347913927793E-2</v>
      </c>
      <c r="F9" s="19"/>
      <c r="G9" s="18">
        <v>9.9284465374946396E-2</v>
      </c>
      <c r="H9" s="18">
        <v>9.3023797342106196E-2</v>
      </c>
      <c r="I9" s="18">
        <v>0.105917281552126</v>
      </c>
      <c r="J9" s="19"/>
      <c r="K9" s="18">
        <v>5.9619505178867098E-2</v>
      </c>
      <c r="L9" s="18">
        <v>5.5593811167908701E-2</v>
      </c>
      <c r="M9" s="18">
        <v>6.3916980938253501E-2</v>
      </c>
      <c r="N9" s="19"/>
    </row>
    <row r="10" spans="1:14" x14ac:dyDescent="0.25">
      <c r="A10" s="17" t="s">
        <v>478</v>
      </c>
      <c r="B10" s="17" t="s">
        <v>519</v>
      </c>
      <c r="C10" s="18">
        <v>9.7199037318160993E-3</v>
      </c>
      <c r="D10" s="18">
        <v>8.6014828781306001E-3</v>
      </c>
      <c r="E10" s="18">
        <v>1.09821380260328E-2</v>
      </c>
      <c r="F10" s="19"/>
      <c r="G10" s="18">
        <v>6.3568819459381004E-3</v>
      </c>
      <c r="H10" s="18">
        <v>5.0748415423630001E-3</v>
      </c>
      <c r="I10" s="18">
        <v>7.9602086848903995E-3</v>
      </c>
      <c r="J10" s="19"/>
      <c r="K10" s="18">
        <v>1.1989568567399699E-2</v>
      </c>
      <c r="L10" s="18">
        <v>1.04176396070757E-2</v>
      </c>
      <c r="M10" s="18">
        <v>1.3795381022563599E-2</v>
      </c>
      <c r="N10" s="19"/>
    </row>
    <row r="11" spans="1:14" x14ac:dyDescent="0.25">
      <c r="A11" s="17" t="s">
        <v>478</v>
      </c>
      <c r="B11" s="17" t="s">
        <v>520</v>
      </c>
      <c r="C11" s="18">
        <v>2.0415986972130001E-4</v>
      </c>
      <c r="D11" s="18">
        <v>9.4139806347717005E-5</v>
      </c>
      <c r="E11" s="18">
        <v>4.4270213490920003E-4</v>
      </c>
      <c r="F11" s="19"/>
      <c r="G11" s="18">
        <v>2.6505211752740003E-4</v>
      </c>
      <c r="H11" s="18">
        <v>8.7667967753092993E-5</v>
      </c>
      <c r="I11" s="18">
        <v>8.0106131226899998E-4</v>
      </c>
      <c r="J11" s="19"/>
      <c r="K11" s="18">
        <v>1.630643899997E-4</v>
      </c>
      <c r="L11" s="18">
        <v>5.5499388135812199E-5</v>
      </c>
      <c r="M11" s="18">
        <v>4.7900443014040002E-4</v>
      </c>
      <c r="N11" s="19"/>
    </row>
    <row r="12" spans="1:14" x14ac:dyDescent="0.25">
      <c r="A12" s="20" t="s">
        <v>479</v>
      </c>
      <c r="B12" s="20" t="s">
        <v>536</v>
      </c>
      <c r="C12" s="21">
        <v>0.34794795956161401</v>
      </c>
      <c r="D12" s="21">
        <v>0.31562846841019898</v>
      </c>
      <c r="E12" s="21">
        <v>0.38173093515444401</v>
      </c>
      <c r="F12" s="22"/>
      <c r="G12" s="21">
        <v>0.29562356038231902</v>
      </c>
      <c r="H12" s="21">
        <v>0.25309132126405998</v>
      </c>
      <c r="I12" s="21">
        <v>0.34203030529225198</v>
      </c>
      <c r="J12" s="22"/>
      <c r="K12" s="21">
        <v>0.38413637922795901</v>
      </c>
      <c r="L12" s="21">
        <v>0.34317094998320202</v>
      </c>
      <c r="M12" s="21">
        <v>0.42681429767342899</v>
      </c>
      <c r="N12" s="22"/>
    </row>
    <row r="13" spans="1:14" x14ac:dyDescent="0.25">
      <c r="A13" s="20" t="s">
        <v>479</v>
      </c>
      <c r="B13" s="20" t="s">
        <v>537</v>
      </c>
      <c r="C13" s="21">
        <v>0.22037155388810301</v>
      </c>
      <c r="D13" s="21">
        <v>0.19527386597165</v>
      </c>
      <c r="E13" s="21">
        <v>0.24770203850391601</v>
      </c>
      <c r="F13" s="22"/>
      <c r="G13" s="21">
        <v>0.18532847711216299</v>
      </c>
      <c r="H13" s="21">
        <v>0.15200895393578101</v>
      </c>
      <c r="I13" s="21">
        <v>0.22402203098340601</v>
      </c>
      <c r="J13" s="22"/>
      <c r="K13" s="21">
        <v>0.24460792523031699</v>
      </c>
      <c r="L13" s="21">
        <v>0.21111217321340001</v>
      </c>
      <c r="M13" s="21">
        <v>0.28152168009627199</v>
      </c>
      <c r="N13" s="22"/>
    </row>
    <row r="14" spans="1:14" x14ac:dyDescent="0.25">
      <c r="A14" s="20" t="s">
        <v>479</v>
      </c>
      <c r="B14" s="20" t="s">
        <v>538</v>
      </c>
      <c r="C14" s="21">
        <v>0.25669319390772399</v>
      </c>
      <c r="D14" s="21">
        <v>0.22988414386490699</v>
      </c>
      <c r="E14" s="21">
        <v>0.28546977896658798</v>
      </c>
      <c r="F14" s="22"/>
      <c r="G14" s="21">
        <v>0.29932120401786999</v>
      </c>
      <c r="H14" s="21">
        <v>0.25624846573711102</v>
      </c>
      <c r="I14" s="21">
        <v>0.34626331071397198</v>
      </c>
      <c r="J14" s="22"/>
      <c r="K14" s="21">
        <v>0.22721095725325199</v>
      </c>
      <c r="L14" s="21">
        <v>0.19641138187041801</v>
      </c>
      <c r="M14" s="21">
        <v>0.26126997692992598</v>
      </c>
      <c r="N14" s="22"/>
    </row>
    <row r="15" spans="1:14" x14ac:dyDescent="0.25">
      <c r="A15" s="20" t="s">
        <v>479</v>
      </c>
      <c r="B15" s="20" t="s">
        <v>539</v>
      </c>
      <c r="C15" s="21">
        <v>0.10129104074609201</v>
      </c>
      <c r="D15" s="21">
        <v>8.60950005814521E-2</v>
      </c>
      <c r="E15" s="21">
        <v>0.11882051296149</v>
      </c>
      <c r="F15" s="22"/>
      <c r="G15" s="21">
        <v>0.13423192864360201</v>
      </c>
      <c r="H15" s="21">
        <v>0.106868177372579</v>
      </c>
      <c r="I15" s="21">
        <v>0.167289836271657</v>
      </c>
      <c r="J15" s="22"/>
      <c r="K15" s="21">
        <v>7.8508577992295298E-2</v>
      </c>
      <c r="L15" s="21">
        <v>6.2528259009987999E-2</v>
      </c>
      <c r="M15" s="21">
        <v>9.8145410746275294E-2</v>
      </c>
      <c r="N15" s="22"/>
    </row>
    <row r="16" spans="1:14" x14ac:dyDescent="0.25">
      <c r="A16" s="20" t="s">
        <v>479</v>
      </c>
      <c r="B16" s="20" t="s">
        <v>540</v>
      </c>
      <c r="C16" s="21">
        <v>6.0160012966210097E-2</v>
      </c>
      <c r="D16" s="21">
        <v>4.7791057260634602E-2</v>
      </c>
      <c r="E16" s="21">
        <v>7.5476471740325804E-2</v>
      </c>
      <c r="F16" s="22"/>
      <c r="G16" s="21">
        <v>7.0569668306922503E-2</v>
      </c>
      <c r="H16" s="21">
        <v>5.1182079619947599E-2</v>
      </c>
      <c r="I16" s="21">
        <v>9.6553869264984896E-2</v>
      </c>
      <c r="J16" s="22"/>
      <c r="K16" s="21">
        <v>5.2960523206932397E-2</v>
      </c>
      <c r="L16" s="21">
        <v>3.7696894992531801E-2</v>
      </c>
      <c r="M16" s="21">
        <v>7.3929650821389095E-2</v>
      </c>
      <c r="N16" s="22"/>
    </row>
    <row r="17" spans="1:14" x14ac:dyDescent="0.25">
      <c r="A17" s="20" t="s">
        <v>479</v>
      </c>
      <c r="B17" s="20" t="s">
        <v>519</v>
      </c>
      <c r="C17" s="21">
        <v>1.19201115206733E-2</v>
      </c>
      <c r="D17" s="21">
        <v>7.5633024279480997E-3</v>
      </c>
      <c r="E17" s="21">
        <v>1.8739253747642799E-2</v>
      </c>
      <c r="F17" s="22"/>
      <c r="G17" s="21">
        <v>1.3096974860238799E-2</v>
      </c>
      <c r="H17" s="21">
        <v>6.3700621513049002E-3</v>
      </c>
      <c r="I17" s="21">
        <v>2.6736494486816101E-2</v>
      </c>
      <c r="J17" s="22"/>
      <c r="K17" s="21">
        <v>1.11061733753696E-2</v>
      </c>
      <c r="L17" s="21">
        <v>6.0832292806337999E-3</v>
      </c>
      <c r="M17" s="21">
        <v>2.0192320838522699E-2</v>
      </c>
      <c r="N17" s="22"/>
    </row>
    <row r="18" spans="1:14" x14ac:dyDescent="0.25">
      <c r="A18" s="20" t="s">
        <v>479</v>
      </c>
      <c r="B18" s="20" t="s">
        <v>520</v>
      </c>
      <c r="C18" s="21">
        <v>1.6161274095827E-3</v>
      </c>
      <c r="D18" s="21">
        <v>4.9046431959389998E-4</v>
      </c>
      <c r="E18" s="21">
        <v>5.311567056568E-3</v>
      </c>
      <c r="F18" s="22"/>
      <c r="G18" s="21">
        <v>1.8281866768844E-3</v>
      </c>
      <c r="H18" s="21">
        <v>2.5440601367610001E-4</v>
      </c>
      <c r="I18" s="21">
        <v>1.30108295882047E-2</v>
      </c>
      <c r="J18" s="24" t="s">
        <v>501</v>
      </c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0.44772689253922798</v>
      </c>
      <c r="D19" s="18">
        <v>0.39951876892233701</v>
      </c>
      <c r="E19" s="18">
        <v>0.496938072298029</v>
      </c>
      <c r="F19" s="19"/>
      <c r="G19" s="18">
        <v>0.32209054614482302</v>
      </c>
      <c r="H19" s="18">
        <v>0.26525160749953203</v>
      </c>
      <c r="I19" s="18">
        <v>0.38473157086308502</v>
      </c>
      <c r="J19" s="19"/>
      <c r="K19" s="18">
        <v>0.55033494742654598</v>
      </c>
      <c r="L19" s="18">
        <v>0.49579580069440199</v>
      </c>
      <c r="M19" s="18">
        <v>0.60369031726042899</v>
      </c>
      <c r="N19" s="19"/>
    </row>
    <row r="20" spans="1:14" x14ac:dyDescent="0.25">
      <c r="A20" s="17" t="s">
        <v>480</v>
      </c>
      <c r="B20" s="17" t="s">
        <v>537</v>
      </c>
      <c r="C20" s="18">
        <v>0.229201929033507</v>
      </c>
      <c r="D20" s="18">
        <v>0.196770828670807</v>
      </c>
      <c r="E20" s="18">
        <v>0.26521331978512103</v>
      </c>
      <c r="F20" s="19"/>
      <c r="G20" s="18">
        <v>0.24967584737713999</v>
      </c>
      <c r="H20" s="18">
        <v>0.20396355740202901</v>
      </c>
      <c r="I20" s="18">
        <v>0.30174963610155198</v>
      </c>
      <c r="J20" s="19"/>
      <c r="K20" s="18">
        <v>0.212480741276526</v>
      </c>
      <c r="L20" s="18">
        <v>0.17295889342919099</v>
      </c>
      <c r="M20" s="18">
        <v>0.258213922406068</v>
      </c>
      <c r="N20" s="19"/>
    </row>
    <row r="21" spans="1:14" x14ac:dyDescent="0.25">
      <c r="A21" s="17" t="s">
        <v>480</v>
      </c>
      <c r="B21" s="17" t="s">
        <v>538</v>
      </c>
      <c r="C21" s="18">
        <v>0.19497220518071001</v>
      </c>
      <c r="D21" s="18">
        <v>0.16865472817424501</v>
      </c>
      <c r="E21" s="18">
        <v>0.22428841602579799</v>
      </c>
      <c r="F21" s="19"/>
      <c r="G21" s="18">
        <v>0.240715761727406</v>
      </c>
      <c r="H21" s="18">
        <v>0.19925168060971701</v>
      </c>
      <c r="I21" s="18">
        <v>0.28770821633870702</v>
      </c>
      <c r="J21" s="19"/>
      <c r="K21" s="18">
        <v>0.15761313278178801</v>
      </c>
      <c r="L21" s="18">
        <v>0.128811534915655</v>
      </c>
      <c r="M21" s="18">
        <v>0.19143948525884599</v>
      </c>
      <c r="N21" s="19"/>
    </row>
    <row r="22" spans="1:14" x14ac:dyDescent="0.25">
      <c r="A22" s="17" t="s">
        <v>480</v>
      </c>
      <c r="B22" s="17" t="s">
        <v>539</v>
      </c>
      <c r="C22" s="18">
        <v>7.7448748911851606E-2</v>
      </c>
      <c r="D22" s="18">
        <v>6.0594126441022897E-2</v>
      </c>
      <c r="E22" s="18">
        <v>9.8500010637690399E-2</v>
      </c>
      <c r="F22" s="19"/>
      <c r="G22" s="18">
        <v>0.107832438399424</v>
      </c>
      <c r="H22" s="18">
        <v>7.7873200064518602E-2</v>
      </c>
      <c r="I22" s="18">
        <v>0.14747422870605501</v>
      </c>
      <c r="J22" s="19"/>
      <c r="K22" s="18">
        <v>5.2634183954406097E-2</v>
      </c>
      <c r="L22" s="18">
        <v>3.8069089497170298E-2</v>
      </c>
      <c r="M22" s="18">
        <v>7.2352684719104304E-2</v>
      </c>
      <c r="N22" s="19"/>
    </row>
    <row r="23" spans="1:14" x14ac:dyDescent="0.25">
      <c r="A23" s="17" t="s">
        <v>480</v>
      </c>
      <c r="B23" s="17" t="s">
        <v>540</v>
      </c>
      <c r="C23" s="18">
        <v>4.9729000139023399E-2</v>
      </c>
      <c r="D23" s="18">
        <v>3.6861557415154803E-2</v>
      </c>
      <c r="E23" s="18">
        <v>6.6776723039633307E-2</v>
      </c>
      <c r="F23" s="19"/>
      <c r="G23" s="18">
        <v>7.9685406351207397E-2</v>
      </c>
      <c r="H23" s="18">
        <v>5.5118602121855202E-2</v>
      </c>
      <c r="I23" s="18">
        <v>0.11388212614842801</v>
      </c>
      <c r="J23" s="19"/>
      <c r="K23" s="18">
        <v>2.5263400326073899E-2</v>
      </c>
      <c r="L23" s="18">
        <v>1.4050309526610001E-2</v>
      </c>
      <c r="M23" s="18">
        <v>4.5016704563031099E-2</v>
      </c>
      <c r="N23" s="19"/>
    </row>
    <row r="24" spans="1:14" x14ac:dyDescent="0.25">
      <c r="A24" s="17" t="s">
        <v>480</v>
      </c>
      <c r="B24" s="17" t="s">
        <v>519</v>
      </c>
      <c r="C24" s="18">
        <v>9.2122419568110001E-4</v>
      </c>
      <c r="D24" s="18">
        <v>1.2694498505399999E-4</v>
      </c>
      <c r="E24" s="18">
        <v>6.6521476385305997E-3</v>
      </c>
      <c r="F24" s="19"/>
      <c r="G24" s="18">
        <v>0</v>
      </c>
      <c r="H24" s="19"/>
      <c r="I24" s="19"/>
      <c r="J24" s="19"/>
      <c r="K24" s="18">
        <v>1.6735942346604001E-3</v>
      </c>
      <c r="L24" s="18">
        <v>2.2974766255589999E-4</v>
      </c>
      <c r="M24" s="18">
        <v>1.20816262623408E-2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0.49677586095528098</v>
      </c>
      <c r="D26" s="21">
        <v>0.45660470827290101</v>
      </c>
      <c r="E26" s="21">
        <v>0.53698868144402701</v>
      </c>
      <c r="F26" s="22"/>
      <c r="G26" s="21">
        <v>0.43056551740189403</v>
      </c>
      <c r="H26" s="21">
        <v>0.37038008843074</v>
      </c>
      <c r="I26" s="21">
        <v>0.49287501123525301</v>
      </c>
      <c r="J26" s="22"/>
      <c r="K26" s="21">
        <v>0.529750155420184</v>
      </c>
      <c r="L26" s="21">
        <v>0.48297519223636498</v>
      </c>
      <c r="M26" s="21">
        <v>0.57600831999939195</v>
      </c>
      <c r="N26" s="22"/>
    </row>
    <row r="27" spans="1:14" x14ac:dyDescent="0.25">
      <c r="A27" s="20" t="s">
        <v>481</v>
      </c>
      <c r="B27" s="20" t="s">
        <v>537</v>
      </c>
      <c r="C27" s="21">
        <v>0.18358438510963501</v>
      </c>
      <c r="D27" s="21">
        <v>0.15773102790830301</v>
      </c>
      <c r="E27" s="21">
        <v>0.21260566332417799</v>
      </c>
      <c r="F27" s="22"/>
      <c r="G27" s="21">
        <v>0.181189937563524</v>
      </c>
      <c r="H27" s="21">
        <v>0.13510522588625901</v>
      </c>
      <c r="I27" s="21">
        <v>0.23865662995755599</v>
      </c>
      <c r="J27" s="22"/>
      <c r="K27" s="21">
        <v>0.18477687580261301</v>
      </c>
      <c r="L27" s="21">
        <v>0.155046587181388</v>
      </c>
      <c r="M27" s="21">
        <v>0.218732206569586</v>
      </c>
      <c r="N27" s="22"/>
    </row>
    <row r="28" spans="1:14" x14ac:dyDescent="0.25">
      <c r="A28" s="20" t="s">
        <v>481</v>
      </c>
      <c r="B28" s="20" t="s">
        <v>538</v>
      </c>
      <c r="C28" s="21">
        <v>0.19769912671427001</v>
      </c>
      <c r="D28" s="21">
        <v>0.16774419846543401</v>
      </c>
      <c r="E28" s="21">
        <v>0.231515227358318</v>
      </c>
      <c r="F28" s="22"/>
      <c r="G28" s="21">
        <v>0.22182877303319401</v>
      </c>
      <c r="H28" s="21">
        <v>0.17542304012204801</v>
      </c>
      <c r="I28" s="21">
        <v>0.27639562451868299</v>
      </c>
      <c r="J28" s="22"/>
      <c r="K28" s="21">
        <v>0.18568200038094201</v>
      </c>
      <c r="L28" s="21">
        <v>0.14932322114733301</v>
      </c>
      <c r="M28" s="21">
        <v>0.22851562717865301</v>
      </c>
      <c r="N28" s="22"/>
    </row>
    <row r="29" spans="1:14" x14ac:dyDescent="0.25">
      <c r="A29" s="20" t="s">
        <v>481</v>
      </c>
      <c r="B29" s="20" t="s">
        <v>539</v>
      </c>
      <c r="C29" s="21">
        <v>7.0439999157239599E-2</v>
      </c>
      <c r="D29" s="21">
        <v>5.38041994995265E-2</v>
      </c>
      <c r="E29" s="21">
        <v>9.1720839407951199E-2</v>
      </c>
      <c r="F29" s="22"/>
      <c r="G29" s="21">
        <v>0.105885087161545</v>
      </c>
      <c r="H29" s="21">
        <v>7.4758757683708904E-2</v>
      </c>
      <c r="I29" s="21">
        <v>0.147899483033755</v>
      </c>
      <c r="J29" s="22"/>
      <c r="K29" s="21">
        <v>5.27875190995587E-2</v>
      </c>
      <c r="L29" s="21">
        <v>3.7466234677653497E-2</v>
      </c>
      <c r="M29" s="21">
        <v>7.3893231871950807E-2</v>
      </c>
      <c r="N29" s="22"/>
    </row>
    <row r="30" spans="1:14" x14ac:dyDescent="0.25">
      <c r="A30" s="20" t="s">
        <v>481</v>
      </c>
      <c r="B30" s="20" t="s">
        <v>540</v>
      </c>
      <c r="C30" s="21">
        <v>4.6158396418776101E-2</v>
      </c>
      <c r="D30" s="21">
        <v>3.33341295115741E-2</v>
      </c>
      <c r="E30" s="21">
        <v>6.3591835679307596E-2</v>
      </c>
      <c r="F30" s="22"/>
      <c r="G30" s="21">
        <v>5.7356452649519198E-2</v>
      </c>
      <c r="H30" s="21">
        <v>3.7435503779534897E-2</v>
      </c>
      <c r="I30" s="21">
        <v>8.6920884194013406E-2</v>
      </c>
      <c r="J30" s="22"/>
      <c r="K30" s="21">
        <v>4.0581503387110501E-2</v>
      </c>
      <c r="L30" s="21">
        <v>2.65410677516595E-2</v>
      </c>
      <c r="M30" s="21">
        <v>6.1579588076615802E-2</v>
      </c>
      <c r="N30" s="22"/>
    </row>
    <row r="31" spans="1:14" x14ac:dyDescent="0.25">
      <c r="A31" s="20" t="s">
        <v>481</v>
      </c>
      <c r="B31" s="20" t="s">
        <v>519</v>
      </c>
      <c r="C31" s="21">
        <v>5.3422316447968004E-3</v>
      </c>
      <c r="D31" s="21">
        <v>2.1602060217583E-3</v>
      </c>
      <c r="E31" s="21">
        <v>1.31496747012795E-2</v>
      </c>
      <c r="F31" s="22"/>
      <c r="G31" s="21">
        <v>3.1742321903238998E-3</v>
      </c>
      <c r="H31" s="21">
        <v>4.3922410927539998E-4</v>
      </c>
      <c r="I31" s="21">
        <v>2.2555578911384499E-2</v>
      </c>
      <c r="J31" s="24" t="s">
        <v>501</v>
      </c>
      <c r="K31" s="21">
        <v>6.4219459095913997E-3</v>
      </c>
      <c r="L31" s="21">
        <v>2.3053858860198999E-3</v>
      </c>
      <c r="M31" s="21">
        <v>1.7758311360809301E-2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0.44059757784796</v>
      </c>
      <c r="D33" s="18">
        <v>0.40367714369954999</v>
      </c>
      <c r="E33" s="18">
        <v>0.47818697148939399</v>
      </c>
      <c r="F33" s="19"/>
      <c r="G33" s="18">
        <v>0.327707971894518</v>
      </c>
      <c r="H33" s="18">
        <v>0.26596120782333599</v>
      </c>
      <c r="I33" s="18">
        <v>0.39605538254449102</v>
      </c>
      <c r="J33" s="19"/>
      <c r="K33" s="18">
        <v>0.499374920668334</v>
      </c>
      <c r="L33" s="18">
        <v>0.45189114609948999</v>
      </c>
      <c r="M33" s="18">
        <v>0.54686997290787098</v>
      </c>
      <c r="N33" s="19"/>
    </row>
    <row r="34" spans="1:14" x14ac:dyDescent="0.25">
      <c r="A34" s="17" t="s">
        <v>482</v>
      </c>
      <c r="B34" s="17" t="s">
        <v>537</v>
      </c>
      <c r="C34" s="18">
        <v>0.24693328425540301</v>
      </c>
      <c r="D34" s="18">
        <v>0.21661276178601399</v>
      </c>
      <c r="E34" s="18">
        <v>0.27998109684155698</v>
      </c>
      <c r="F34" s="19"/>
      <c r="G34" s="18">
        <v>0.27109207534337498</v>
      </c>
      <c r="H34" s="18">
        <v>0.22330156064586401</v>
      </c>
      <c r="I34" s="18">
        <v>0.32483301978168699</v>
      </c>
      <c r="J34" s="19"/>
      <c r="K34" s="18">
        <v>0.234354716601538</v>
      </c>
      <c r="L34" s="18">
        <v>0.194437812933866</v>
      </c>
      <c r="M34" s="18">
        <v>0.27962182490364601</v>
      </c>
      <c r="N34" s="19"/>
    </row>
    <row r="35" spans="1:14" x14ac:dyDescent="0.25">
      <c r="A35" s="17" t="s">
        <v>482</v>
      </c>
      <c r="B35" s="17" t="s">
        <v>538</v>
      </c>
      <c r="C35" s="18">
        <v>0.200426403709866</v>
      </c>
      <c r="D35" s="18">
        <v>0.17243704134854301</v>
      </c>
      <c r="E35" s="18">
        <v>0.231686989997544</v>
      </c>
      <c r="F35" s="19"/>
      <c r="G35" s="18">
        <v>0.20873894958299</v>
      </c>
      <c r="H35" s="18">
        <v>0.161885208892635</v>
      </c>
      <c r="I35" s="18">
        <v>0.26486781243831198</v>
      </c>
      <c r="J35" s="19"/>
      <c r="K35" s="18">
        <v>0.196098375860285</v>
      </c>
      <c r="L35" s="18">
        <v>0.16392070722749</v>
      </c>
      <c r="M35" s="18">
        <v>0.23283349716377699</v>
      </c>
      <c r="N35" s="19"/>
    </row>
    <row r="36" spans="1:14" x14ac:dyDescent="0.25">
      <c r="A36" s="17" t="s">
        <v>482</v>
      </c>
      <c r="B36" s="17" t="s">
        <v>539</v>
      </c>
      <c r="C36" s="18">
        <v>6.7781349855045303E-2</v>
      </c>
      <c r="D36" s="18">
        <v>5.1111564349588599E-2</v>
      </c>
      <c r="E36" s="18">
        <v>8.9375814663535197E-2</v>
      </c>
      <c r="F36" s="19"/>
      <c r="G36" s="18">
        <v>0.11543007191506099</v>
      </c>
      <c r="H36" s="18">
        <v>7.9493508169970903E-2</v>
      </c>
      <c r="I36" s="18">
        <v>0.164705595906387</v>
      </c>
      <c r="J36" s="19"/>
      <c r="K36" s="18">
        <v>4.2972464680715E-2</v>
      </c>
      <c r="L36" s="18">
        <v>2.9762835387451499E-2</v>
      </c>
      <c r="M36" s="18">
        <v>6.16722541038063E-2</v>
      </c>
      <c r="N36" s="19"/>
    </row>
    <row r="37" spans="1:14" x14ac:dyDescent="0.25">
      <c r="A37" s="17" t="s">
        <v>482</v>
      </c>
      <c r="B37" s="17" t="s">
        <v>540</v>
      </c>
      <c r="C37" s="18">
        <v>3.9155631811940803E-2</v>
      </c>
      <c r="D37" s="18">
        <v>2.6125572293541E-2</v>
      </c>
      <c r="E37" s="18">
        <v>5.8295391029602302E-2</v>
      </c>
      <c r="F37" s="19"/>
      <c r="G37" s="18">
        <v>6.9996528643783404E-2</v>
      </c>
      <c r="H37" s="18">
        <v>4.2057912670643897E-2</v>
      </c>
      <c r="I37" s="18">
        <v>0.11428037872159801</v>
      </c>
      <c r="J37" s="19"/>
      <c r="K37" s="18">
        <v>2.3097944740904E-2</v>
      </c>
      <c r="L37" s="18">
        <v>1.3225474898867899E-2</v>
      </c>
      <c r="M37" s="18">
        <v>4.0040916130312298E-2</v>
      </c>
      <c r="N37" s="19"/>
    </row>
    <row r="38" spans="1:14" x14ac:dyDescent="0.25">
      <c r="A38" s="17" t="s">
        <v>482</v>
      </c>
      <c r="B38" s="17" t="s">
        <v>519</v>
      </c>
      <c r="C38" s="18">
        <v>5.1057525197848999E-3</v>
      </c>
      <c r="D38" s="18">
        <v>2.1895573173116999E-3</v>
      </c>
      <c r="E38" s="18">
        <v>1.18597624931472E-2</v>
      </c>
      <c r="F38" s="19"/>
      <c r="G38" s="18">
        <v>7.0344026202719002E-3</v>
      </c>
      <c r="H38" s="18">
        <v>1.6425753938274E-3</v>
      </c>
      <c r="I38" s="18">
        <v>2.9600387306698901E-2</v>
      </c>
      <c r="J38" s="24" t="s">
        <v>501</v>
      </c>
      <c r="K38" s="18">
        <v>4.1015774482230996E-3</v>
      </c>
      <c r="L38" s="18">
        <v>1.5910056630998E-3</v>
      </c>
      <c r="M38" s="18">
        <v>1.0531985756670701E-2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0.504919004106965</v>
      </c>
      <c r="D40" s="21">
        <v>0.46350293119326103</v>
      </c>
      <c r="E40" s="21">
        <v>0.54626768014988603</v>
      </c>
      <c r="F40" s="22"/>
      <c r="G40" s="21">
        <v>0.38772854648037702</v>
      </c>
      <c r="H40" s="21">
        <v>0.33267740283517599</v>
      </c>
      <c r="I40" s="21">
        <v>0.445803707782926</v>
      </c>
      <c r="J40" s="22"/>
      <c r="K40" s="21">
        <v>0.57278768756513698</v>
      </c>
      <c r="L40" s="21">
        <v>0.52986370580594799</v>
      </c>
      <c r="M40" s="21">
        <v>0.61464286147257097</v>
      </c>
      <c r="N40" s="22"/>
    </row>
    <row r="41" spans="1:14" x14ac:dyDescent="0.25">
      <c r="A41" s="20" t="s">
        <v>483</v>
      </c>
      <c r="B41" s="20" t="s">
        <v>537</v>
      </c>
      <c r="C41" s="21">
        <v>0.19211964123581399</v>
      </c>
      <c r="D41" s="21">
        <v>0.170291398773813</v>
      </c>
      <c r="E41" s="21">
        <v>0.21601740132077599</v>
      </c>
      <c r="F41" s="22"/>
      <c r="G41" s="21">
        <v>0.21117217725795401</v>
      </c>
      <c r="H41" s="21">
        <v>0.17823044556333301</v>
      </c>
      <c r="I41" s="21">
        <v>0.248362296207009</v>
      </c>
      <c r="J41" s="22"/>
      <c r="K41" s="21">
        <v>0.18108571780424801</v>
      </c>
      <c r="L41" s="21">
        <v>0.15657466995380001</v>
      </c>
      <c r="M41" s="21">
        <v>0.20848537139718101</v>
      </c>
      <c r="N41" s="22"/>
    </row>
    <row r="42" spans="1:14" x14ac:dyDescent="0.25">
      <c r="A42" s="20" t="s">
        <v>483</v>
      </c>
      <c r="B42" s="20" t="s">
        <v>538</v>
      </c>
      <c r="C42" s="21">
        <v>0.18338313859031199</v>
      </c>
      <c r="D42" s="21">
        <v>0.16071506139726899</v>
      </c>
      <c r="E42" s="21">
        <v>0.20845433938560101</v>
      </c>
      <c r="F42" s="22"/>
      <c r="G42" s="21">
        <v>0.234204076016824</v>
      </c>
      <c r="H42" s="21">
        <v>0.198294052455571</v>
      </c>
      <c r="I42" s="21">
        <v>0.27439146432880102</v>
      </c>
      <c r="J42" s="22"/>
      <c r="K42" s="21">
        <v>0.15395113375730901</v>
      </c>
      <c r="L42" s="21">
        <v>0.12854545052854799</v>
      </c>
      <c r="M42" s="21">
        <v>0.18332172013218401</v>
      </c>
      <c r="N42" s="22"/>
    </row>
    <row r="43" spans="1:14" x14ac:dyDescent="0.25">
      <c r="A43" s="20" t="s">
        <v>483</v>
      </c>
      <c r="B43" s="20" t="s">
        <v>539</v>
      </c>
      <c r="C43" s="21">
        <v>6.0877873071055001E-2</v>
      </c>
      <c r="D43" s="21">
        <v>4.7528828768694499E-2</v>
      </c>
      <c r="E43" s="21">
        <v>7.7670420991846595E-2</v>
      </c>
      <c r="F43" s="22"/>
      <c r="G43" s="21">
        <v>8.7485778557936295E-2</v>
      </c>
      <c r="H43" s="21">
        <v>6.2710628877283195E-2</v>
      </c>
      <c r="I43" s="21">
        <v>0.120787508910855</v>
      </c>
      <c r="J43" s="22"/>
      <c r="K43" s="21">
        <v>4.5468397320664301E-2</v>
      </c>
      <c r="L43" s="21">
        <v>3.2187468685195501E-2</v>
      </c>
      <c r="M43" s="21">
        <v>6.3867567887270202E-2</v>
      </c>
      <c r="N43" s="22"/>
    </row>
    <row r="44" spans="1:14" x14ac:dyDescent="0.25">
      <c r="A44" s="20" t="s">
        <v>483</v>
      </c>
      <c r="B44" s="20" t="s">
        <v>540</v>
      </c>
      <c r="C44" s="21">
        <v>4.5146564473227402E-2</v>
      </c>
      <c r="D44" s="21">
        <v>3.44564395092542E-2</v>
      </c>
      <c r="E44" s="21">
        <v>5.89508108112069E-2</v>
      </c>
      <c r="F44" s="22"/>
      <c r="G44" s="21">
        <v>6.5814446392562606E-2</v>
      </c>
      <c r="H44" s="21">
        <v>4.5399777617645999E-2</v>
      </c>
      <c r="I44" s="21">
        <v>9.4500122715121093E-2</v>
      </c>
      <c r="J44" s="22"/>
      <c r="K44" s="21">
        <v>3.3177143377494903E-2</v>
      </c>
      <c r="L44" s="21">
        <v>2.3293881014024301E-2</v>
      </c>
      <c r="M44" s="21">
        <v>4.7051724507274399E-2</v>
      </c>
      <c r="N44" s="22"/>
    </row>
    <row r="45" spans="1:14" x14ac:dyDescent="0.25">
      <c r="A45" s="20" t="s">
        <v>483</v>
      </c>
      <c r="B45" s="20" t="s">
        <v>519</v>
      </c>
      <c r="C45" s="21">
        <v>1.35057870180258E-2</v>
      </c>
      <c r="D45" s="21">
        <v>8.7228013798742992E-3</v>
      </c>
      <c r="E45" s="21">
        <v>2.08562535176159E-2</v>
      </c>
      <c r="F45" s="22"/>
      <c r="G45" s="21">
        <v>1.3594975294346501E-2</v>
      </c>
      <c r="H45" s="21">
        <v>6.1497627784764999E-3</v>
      </c>
      <c r="I45" s="21">
        <v>2.9783619736594501E-2</v>
      </c>
      <c r="J45" s="22"/>
      <c r="K45" s="21">
        <v>1.34541352793401E-2</v>
      </c>
      <c r="L45" s="21">
        <v>8.0412684893669002E-3</v>
      </c>
      <c r="M45" s="21">
        <v>2.2428215430470199E-2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0.407953329660385</v>
      </c>
      <c r="D47" s="18">
        <v>0.38517743308123598</v>
      </c>
      <c r="E47" s="18">
        <v>0.43113159859313099</v>
      </c>
      <c r="F47" s="19"/>
      <c r="G47" s="18">
        <v>0.31735046685608298</v>
      </c>
      <c r="H47" s="18">
        <v>0.28495733619982999</v>
      </c>
      <c r="I47" s="18">
        <v>0.35161519218607501</v>
      </c>
      <c r="J47" s="19"/>
      <c r="K47" s="18">
        <v>0.47781605764100099</v>
      </c>
      <c r="L47" s="18">
        <v>0.45199368061824202</v>
      </c>
      <c r="M47" s="18">
        <v>0.50375755219431595</v>
      </c>
      <c r="N47" s="19"/>
    </row>
    <row r="48" spans="1:14" x14ac:dyDescent="0.25">
      <c r="A48" s="17" t="s">
        <v>484</v>
      </c>
      <c r="B48" s="17" t="s">
        <v>537</v>
      </c>
      <c r="C48" s="18">
        <v>0.223532294257062</v>
      </c>
      <c r="D48" s="18">
        <v>0.20777889891090801</v>
      </c>
      <c r="E48" s="18">
        <v>0.24011806767640501</v>
      </c>
      <c r="F48" s="19"/>
      <c r="G48" s="18">
        <v>0.238492354491321</v>
      </c>
      <c r="H48" s="18">
        <v>0.21387129245070599</v>
      </c>
      <c r="I48" s="18">
        <v>0.26499238184023</v>
      </c>
      <c r="J48" s="19"/>
      <c r="K48" s="18">
        <v>0.21199677996567301</v>
      </c>
      <c r="L48" s="18">
        <v>0.19297668641886401</v>
      </c>
      <c r="M48" s="18">
        <v>0.232351789851483</v>
      </c>
      <c r="N48" s="19"/>
    </row>
    <row r="49" spans="1:14" x14ac:dyDescent="0.25">
      <c r="A49" s="17" t="s">
        <v>484</v>
      </c>
      <c r="B49" s="17" t="s">
        <v>538</v>
      </c>
      <c r="C49" s="18">
        <v>0.23368815232833601</v>
      </c>
      <c r="D49" s="18">
        <v>0.21649662098120401</v>
      </c>
      <c r="E49" s="18">
        <v>0.25180609013935201</v>
      </c>
      <c r="F49" s="19"/>
      <c r="G49" s="18">
        <v>0.27226245315945302</v>
      </c>
      <c r="H49" s="18">
        <v>0.24648944425680999</v>
      </c>
      <c r="I49" s="18">
        <v>0.299658605078993</v>
      </c>
      <c r="J49" s="19"/>
      <c r="K49" s="18">
        <v>0.20394399411307301</v>
      </c>
      <c r="L49" s="18">
        <v>0.18358980784869999</v>
      </c>
      <c r="M49" s="18">
        <v>0.225930313606652</v>
      </c>
      <c r="N49" s="19"/>
    </row>
    <row r="50" spans="1:14" x14ac:dyDescent="0.25">
      <c r="A50" s="17" t="s">
        <v>484</v>
      </c>
      <c r="B50" s="17" t="s">
        <v>539</v>
      </c>
      <c r="C50" s="18">
        <v>7.8160378479671097E-2</v>
      </c>
      <c r="D50" s="18">
        <v>6.7326378036806106E-2</v>
      </c>
      <c r="E50" s="18">
        <v>9.0568467177176301E-2</v>
      </c>
      <c r="F50" s="19"/>
      <c r="G50" s="18">
        <v>0.104565399945396</v>
      </c>
      <c r="H50" s="18">
        <v>8.5805272395467494E-2</v>
      </c>
      <c r="I50" s="18">
        <v>0.126858004920746</v>
      </c>
      <c r="J50" s="19"/>
      <c r="K50" s="18">
        <v>5.7799798527944E-2</v>
      </c>
      <c r="L50" s="18">
        <v>4.7624701687798497E-2</v>
      </c>
      <c r="M50" s="18">
        <v>6.9989062184760101E-2</v>
      </c>
      <c r="N50" s="19"/>
    </row>
    <row r="51" spans="1:14" x14ac:dyDescent="0.25">
      <c r="A51" s="17" t="s">
        <v>484</v>
      </c>
      <c r="B51" s="17" t="s">
        <v>540</v>
      </c>
      <c r="C51" s="18">
        <v>4.7050688874349898E-2</v>
      </c>
      <c r="D51" s="18">
        <v>3.8624182609647603E-2</v>
      </c>
      <c r="E51" s="18">
        <v>5.7206185281371003E-2</v>
      </c>
      <c r="F51" s="19"/>
      <c r="G51" s="18">
        <v>6.1881702425390303E-2</v>
      </c>
      <c r="H51" s="18">
        <v>4.8459299728905801E-2</v>
      </c>
      <c r="I51" s="18">
        <v>7.8714336774358795E-2</v>
      </c>
      <c r="J51" s="19"/>
      <c r="K51" s="18">
        <v>3.5614680857349097E-2</v>
      </c>
      <c r="L51" s="18">
        <v>2.7047035486838698E-2</v>
      </c>
      <c r="M51" s="18">
        <v>4.67658364750691E-2</v>
      </c>
      <c r="N51" s="19"/>
    </row>
    <row r="52" spans="1:14" x14ac:dyDescent="0.25">
      <c r="A52" s="17" t="s">
        <v>484</v>
      </c>
      <c r="B52" s="17" t="s">
        <v>519</v>
      </c>
      <c r="C52" s="18">
        <v>9.6151564001988998E-3</v>
      </c>
      <c r="D52" s="18">
        <v>6.6624277807283997E-3</v>
      </c>
      <c r="E52" s="18">
        <v>1.38582511688706E-2</v>
      </c>
      <c r="F52" s="19"/>
      <c r="G52" s="18">
        <v>5.4476231223556E-3</v>
      </c>
      <c r="H52" s="18">
        <v>2.3880335774445999E-3</v>
      </c>
      <c r="I52" s="18">
        <v>1.2378571091522499E-2</v>
      </c>
      <c r="J52" s="19"/>
      <c r="K52" s="18">
        <v>1.28286888949615E-2</v>
      </c>
      <c r="L52" s="18">
        <v>8.5811447447133003E-3</v>
      </c>
      <c r="M52" s="18">
        <v>1.9138121096493502E-2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0.25727457103949097</v>
      </c>
      <c r="D54" s="21">
        <v>0.24760067022859</v>
      </c>
      <c r="E54" s="21">
        <v>0.267192213758083</v>
      </c>
      <c r="F54" s="22"/>
      <c r="G54" s="21">
        <v>0.19731360578545301</v>
      </c>
      <c r="H54" s="21">
        <v>0.18538996341247499</v>
      </c>
      <c r="I54" s="21">
        <v>0.20980662020794399</v>
      </c>
      <c r="J54" s="22"/>
      <c r="K54" s="21">
        <v>0.30553504097331602</v>
      </c>
      <c r="L54" s="21">
        <v>0.292868261197891</v>
      </c>
      <c r="M54" s="21">
        <v>0.31850290969712602</v>
      </c>
      <c r="N54" s="22"/>
    </row>
    <row r="55" spans="1:14" x14ac:dyDescent="0.25">
      <c r="A55" s="20" t="s">
        <v>485</v>
      </c>
      <c r="B55" s="20" t="s">
        <v>537</v>
      </c>
      <c r="C55" s="21">
        <v>0.22763063076239901</v>
      </c>
      <c r="D55" s="21">
        <v>0.21956762198332799</v>
      </c>
      <c r="E55" s="21">
        <v>0.235900231879865</v>
      </c>
      <c r="F55" s="22"/>
      <c r="G55" s="21">
        <v>0.223539582541155</v>
      </c>
      <c r="H55" s="21">
        <v>0.211752770649665</v>
      </c>
      <c r="I55" s="21">
        <v>0.23578623022787801</v>
      </c>
      <c r="J55" s="22"/>
      <c r="K55" s="21">
        <v>0.23092337144531899</v>
      </c>
      <c r="L55" s="21">
        <v>0.220329254922178</v>
      </c>
      <c r="M55" s="21">
        <v>0.24186886098365301</v>
      </c>
      <c r="N55" s="22"/>
    </row>
    <row r="56" spans="1:14" x14ac:dyDescent="0.25">
      <c r="A56" s="20" t="s">
        <v>485</v>
      </c>
      <c r="B56" s="20" t="s">
        <v>538</v>
      </c>
      <c r="C56" s="21">
        <v>0.26743874781931098</v>
      </c>
      <c r="D56" s="21">
        <v>0.258586010660938</v>
      </c>
      <c r="E56" s="21">
        <v>0.27648153993234598</v>
      </c>
      <c r="F56" s="22"/>
      <c r="G56" s="21">
        <v>0.29439334879460999</v>
      </c>
      <c r="H56" s="21">
        <v>0.281003732431165</v>
      </c>
      <c r="I56" s="21">
        <v>0.30814753395579197</v>
      </c>
      <c r="J56" s="22"/>
      <c r="K56" s="21">
        <v>0.245743938464</v>
      </c>
      <c r="L56" s="21">
        <v>0.234678862590463</v>
      </c>
      <c r="M56" s="21">
        <v>0.257155429158414</v>
      </c>
      <c r="N56" s="22"/>
    </row>
    <row r="57" spans="1:14" x14ac:dyDescent="0.25">
      <c r="A57" s="20" t="s">
        <v>485</v>
      </c>
      <c r="B57" s="20" t="s">
        <v>539</v>
      </c>
      <c r="C57" s="21">
        <v>0.129714794802023</v>
      </c>
      <c r="D57" s="21">
        <v>0.122967035549342</v>
      </c>
      <c r="E57" s="21">
        <v>0.13677508827402601</v>
      </c>
      <c r="F57" s="22"/>
      <c r="G57" s="21">
        <v>0.148838700086356</v>
      </c>
      <c r="H57" s="21">
        <v>0.13847723534847001</v>
      </c>
      <c r="I57" s="21">
        <v>0.15983162091969599</v>
      </c>
      <c r="J57" s="22"/>
      <c r="K57" s="21">
        <v>0.114322636719147</v>
      </c>
      <c r="L57" s="21">
        <v>0.106193876446061</v>
      </c>
      <c r="M57" s="21">
        <v>0.12298800573688599</v>
      </c>
      <c r="N57" s="22"/>
    </row>
    <row r="58" spans="1:14" x14ac:dyDescent="0.25">
      <c r="A58" s="20" t="s">
        <v>485</v>
      </c>
      <c r="B58" s="20" t="s">
        <v>540</v>
      </c>
      <c r="C58" s="21">
        <v>0.107306046938352</v>
      </c>
      <c r="D58" s="21">
        <v>0.100730864752022</v>
      </c>
      <c r="E58" s="21">
        <v>0.11425589170099</v>
      </c>
      <c r="F58" s="22"/>
      <c r="G58" s="21">
        <v>0.12907951262365999</v>
      </c>
      <c r="H58" s="21">
        <v>0.118879754872836</v>
      </c>
      <c r="I58" s="21">
        <v>0.14001533563942101</v>
      </c>
      <c r="J58" s="22"/>
      <c r="K58" s="21">
        <v>8.9781350969747306E-2</v>
      </c>
      <c r="L58" s="21">
        <v>8.2048274398505802E-2</v>
      </c>
      <c r="M58" s="21">
        <v>9.8165330181883295E-2</v>
      </c>
      <c r="N58" s="22"/>
    </row>
    <row r="59" spans="1:14" x14ac:dyDescent="0.25">
      <c r="A59" s="20" t="s">
        <v>485</v>
      </c>
      <c r="B59" s="20" t="s">
        <v>519</v>
      </c>
      <c r="C59" s="21">
        <v>1.03555377532835E-2</v>
      </c>
      <c r="D59" s="21">
        <v>8.5329131530558003E-3</v>
      </c>
      <c r="E59" s="21">
        <v>1.2562540929517699E-2</v>
      </c>
      <c r="F59" s="22"/>
      <c r="G59" s="21">
        <v>6.4864853622391997E-3</v>
      </c>
      <c r="H59" s="21">
        <v>4.6613917447695004E-3</v>
      </c>
      <c r="I59" s="21">
        <v>9.0196897549587995E-3</v>
      </c>
      <c r="J59" s="22"/>
      <c r="K59" s="21">
        <v>1.34696018081116E-2</v>
      </c>
      <c r="L59" s="21">
        <v>1.0731662309577001E-2</v>
      </c>
      <c r="M59" s="21">
        <v>1.6894135323741701E-2</v>
      </c>
      <c r="N59" s="22"/>
    </row>
    <row r="60" spans="1:14" x14ac:dyDescent="0.25">
      <c r="A60" s="20" t="s">
        <v>485</v>
      </c>
      <c r="B60" s="20" t="s">
        <v>520</v>
      </c>
      <c r="C60" s="21">
        <v>2.7967088514349998E-4</v>
      </c>
      <c r="D60" s="21">
        <v>9.3652247845402896E-5</v>
      </c>
      <c r="E60" s="21">
        <v>8.3486423805470002E-4</v>
      </c>
      <c r="F60" s="22"/>
      <c r="G60" s="21">
        <v>3.4876480652249999E-4</v>
      </c>
      <c r="H60" s="21">
        <v>7.9474648001230804E-5</v>
      </c>
      <c r="I60" s="21">
        <v>1.5291164828272999E-3</v>
      </c>
      <c r="J60" s="22"/>
      <c r="K60" s="21">
        <v>2.2405962036149999E-4</v>
      </c>
      <c r="L60" s="21">
        <v>4.4170957548502497E-5</v>
      </c>
      <c r="M60" s="21">
        <v>1.1357227175629999E-3</v>
      </c>
      <c r="N60" s="22"/>
    </row>
    <row r="61" spans="1:14" x14ac:dyDescent="0.25">
      <c r="A61" s="17" t="s">
        <v>486</v>
      </c>
      <c r="B61" s="17" t="s">
        <v>536</v>
      </c>
      <c r="C61" s="18">
        <v>0.46174253136351401</v>
      </c>
      <c r="D61" s="18">
        <v>0.437153224760852</v>
      </c>
      <c r="E61" s="18">
        <v>0.48651940176224501</v>
      </c>
      <c r="F61" s="19"/>
      <c r="G61" s="18">
        <v>0.35126322641235602</v>
      </c>
      <c r="H61" s="18">
        <v>0.31999898162272</v>
      </c>
      <c r="I61" s="18">
        <v>0.383857740612155</v>
      </c>
      <c r="J61" s="19"/>
      <c r="K61" s="18">
        <v>0.52511954113093495</v>
      </c>
      <c r="L61" s="18">
        <v>0.49492242460237101</v>
      </c>
      <c r="M61" s="18">
        <v>0.55513405963518003</v>
      </c>
      <c r="N61" s="19"/>
    </row>
    <row r="62" spans="1:14" x14ac:dyDescent="0.25">
      <c r="A62" s="17" t="s">
        <v>486</v>
      </c>
      <c r="B62" s="17" t="s">
        <v>537</v>
      </c>
      <c r="C62" s="18">
        <v>0.21628709456558901</v>
      </c>
      <c r="D62" s="18">
        <v>0.19977995694418599</v>
      </c>
      <c r="E62" s="18">
        <v>0.23375973088250199</v>
      </c>
      <c r="F62" s="19"/>
      <c r="G62" s="18">
        <v>0.23441039618142701</v>
      </c>
      <c r="H62" s="18">
        <v>0.20483999315189699</v>
      </c>
      <c r="I62" s="18">
        <v>0.26681715717549798</v>
      </c>
      <c r="J62" s="19"/>
      <c r="K62" s="18">
        <v>0.205890571306935</v>
      </c>
      <c r="L62" s="18">
        <v>0.18721584293083501</v>
      </c>
      <c r="M62" s="18">
        <v>0.22591034059339299</v>
      </c>
      <c r="N62" s="19"/>
    </row>
    <row r="63" spans="1:14" x14ac:dyDescent="0.25">
      <c r="A63" s="17" t="s">
        <v>486</v>
      </c>
      <c r="B63" s="17" t="s">
        <v>538</v>
      </c>
      <c r="C63" s="18">
        <v>0.21413210370333</v>
      </c>
      <c r="D63" s="18">
        <v>0.19573376565040301</v>
      </c>
      <c r="E63" s="18">
        <v>0.23375718630794601</v>
      </c>
      <c r="F63" s="19"/>
      <c r="G63" s="18">
        <v>0.25489990927499601</v>
      </c>
      <c r="H63" s="18">
        <v>0.222404341293925</v>
      </c>
      <c r="I63" s="18">
        <v>0.29037043594780099</v>
      </c>
      <c r="J63" s="19"/>
      <c r="K63" s="18">
        <v>0.190745446690473</v>
      </c>
      <c r="L63" s="18">
        <v>0.167477540055846</v>
      </c>
      <c r="M63" s="18">
        <v>0.21640570549965299</v>
      </c>
      <c r="N63" s="19"/>
    </row>
    <row r="64" spans="1:14" x14ac:dyDescent="0.25">
      <c r="A64" s="17" t="s">
        <v>486</v>
      </c>
      <c r="B64" s="17" t="s">
        <v>539</v>
      </c>
      <c r="C64" s="18">
        <v>6.2158866856059002E-2</v>
      </c>
      <c r="D64" s="18">
        <v>5.0832544686142199E-2</v>
      </c>
      <c r="E64" s="18">
        <v>7.5807318851282599E-2</v>
      </c>
      <c r="F64" s="19"/>
      <c r="G64" s="18">
        <v>9.2975963548951102E-2</v>
      </c>
      <c r="H64" s="18">
        <v>7.1074702407331006E-2</v>
      </c>
      <c r="I64" s="18">
        <v>0.120748719306013</v>
      </c>
      <c r="J64" s="19"/>
      <c r="K64" s="18">
        <v>4.44804841130437E-2</v>
      </c>
      <c r="L64" s="18">
        <v>3.3573654473783299E-2</v>
      </c>
      <c r="M64" s="18">
        <v>5.87152677758664E-2</v>
      </c>
      <c r="N64" s="19"/>
    </row>
    <row r="65" spans="1:14" x14ac:dyDescent="0.25">
      <c r="A65" s="17" t="s">
        <v>486</v>
      </c>
      <c r="B65" s="17" t="s">
        <v>540</v>
      </c>
      <c r="C65" s="18">
        <v>3.6885085882436199E-2</v>
      </c>
      <c r="D65" s="18">
        <v>2.9134747406975199E-2</v>
      </c>
      <c r="E65" s="18">
        <v>4.6598190692872403E-2</v>
      </c>
      <c r="F65" s="19"/>
      <c r="G65" s="18">
        <v>5.9084593357152902E-2</v>
      </c>
      <c r="H65" s="18">
        <v>4.3357754511825497E-2</v>
      </c>
      <c r="I65" s="18">
        <v>8.0038640276602693E-2</v>
      </c>
      <c r="J65" s="19"/>
      <c r="K65" s="18">
        <v>2.4150226601062402E-2</v>
      </c>
      <c r="L65" s="18">
        <v>1.68246581515007E-2</v>
      </c>
      <c r="M65" s="18">
        <v>3.4553299196338198E-2</v>
      </c>
      <c r="N65" s="19"/>
    </row>
    <row r="66" spans="1:14" x14ac:dyDescent="0.25">
      <c r="A66" s="17" t="s">
        <v>486</v>
      </c>
      <c r="B66" s="17" t="s">
        <v>519</v>
      </c>
      <c r="C66" s="18">
        <v>8.3526784460456992E-3</v>
      </c>
      <c r="D66" s="18">
        <v>5.8736746947521002E-3</v>
      </c>
      <c r="E66" s="18">
        <v>1.18654660448883E-2</v>
      </c>
      <c r="F66" s="19"/>
      <c r="G66" s="18">
        <v>7.3659112251173E-3</v>
      </c>
      <c r="H66" s="18">
        <v>3.7804789936470001E-3</v>
      </c>
      <c r="I66" s="18">
        <v>1.4302970916070501E-2</v>
      </c>
      <c r="J66" s="19"/>
      <c r="K66" s="18">
        <v>8.9187424326592993E-3</v>
      </c>
      <c r="L66" s="18">
        <v>6.0343336465169001E-3</v>
      </c>
      <c r="M66" s="18">
        <v>1.31636378310971E-2</v>
      </c>
      <c r="N66" s="19"/>
    </row>
    <row r="67" spans="1:14" x14ac:dyDescent="0.25">
      <c r="A67" s="17" t="s">
        <v>486</v>
      </c>
      <c r="B67" s="17" t="s">
        <v>520</v>
      </c>
      <c r="C67" s="18">
        <v>4.4163918302149999E-4</v>
      </c>
      <c r="D67" s="18">
        <v>9.7216470749256402E-5</v>
      </c>
      <c r="E67" s="18">
        <v>2.0038521496246E-3</v>
      </c>
      <c r="F67" s="19"/>
      <c r="G67" s="18">
        <v>0</v>
      </c>
      <c r="H67" s="19"/>
      <c r="I67" s="19"/>
      <c r="J67" s="19"/>
      <c r="K67" s="18">
        <v>6.9498772489000001E-4</v>
      </c>
      <c r="L67" s="18">
        <v>1.526055837599E-4</v>
      </c>
      <c r="M67" s="18">
        <v>3.1589833046628E-3</v>
      </c>
      <c r="N67" s="19"/>
    </row>
    <row r="68" spans="1:14" x14ac:dyDescent="0.25">
      <c r="A68" s="20" t="s">
        <v>487</v>
      </c>
      <c r="B68" s="20" t="s">
        <v>536</v>
      </c>
      <c r="C68" s="21">
        <v>0.43047999397033698</v>
      </c>
      <c r="D68" s="21">
        <v>0.40548085983816201</v>
      </c>
      <c r="E68" s="21">
        <v>0.45583865310006599</v>
      </c>
      <c r="F68" s="22"/>
      <c r="G68" s="21">
        <v>0.33139857351865998</v>
      </c>
      <c r="H68" s="21">
        <v>0.29831440102482698</v>
      </c>
      <c r="I68" s="21">
        <v>0.366236828347413</v>
      </c>
      <c r="J68" s="22"/>
      <c r="K68" s="21">
        <v>0.47855625222328502</v>
      </c>
      <c r="L68" s="21">
        <v>0.449592223436445</v>
      </c>
      <c r="M68" s="21">
        <v>0.50766518336925903</v>
      </c>
      <c r="N68" s="22"/>
    </row>
    <row r="69" spans="1:14" x14ac:dyDescent="0.25">
      <c r="A69" s="20" t="s">
        <v>487</v>
      </c>
      <c r="B69" s="20" t="s">
        <v>537</v>
      </c>
      <c r="C69" s="21">
        <v>0.23874151644328701</v>
      </c>
      <c r="D69" s="21">
        <v>0.21964696926205701</v>
      </c>
      <c r="E69" s="21">
        <v>0.25894518723597698</v>
      </c>
      <c r="F69" s="22"/>
      <c r="G69" s="21">
        <v>0.25735345095565798</v>
      </c>
      <c r="H69" s="21">
        <v>0.22399132329640001</v>
      </c>
      <c r="I69" s="21">
        <v>0.29380332578468299</v>
      </c>
      <c r="J69" s="22"/>
      <c r="K69" s="21">
        <v>0.22971063894753899</v>
      </c>
      <c r="L69" s="21">
        <v>0.20899029184572701</v>
      </c>
      <c r="M69" s="21">
        <v>0.25183127814177197</v>
      </c>
      <c r="N69" s="22"/>
    </row>
    <row r="70" spans="1:14" x14ac:dyDescent="0.25">
      <c r="A70" s="20" t="s">
        <v>487</v>
      </c>
      <c r="B70" s="20" t="s">
        <v>538</v>
      </c>
      <c r="C70" s="21">
        <v>0.20556661642068599</v>
      </c>
      <c r="D70" s="21">
        <v>0.189041900510901</v>
      </c>
      <c r="E70" s="21">
        <v>0.22313835403281801</v>
      </c>
      <c r="F70" s="22"/>
      <c r="G70" s="21">
        <v>0.25116043967527502</v>
      </c>
      <c r="H70" s="21">
        <v>0.221792613321323</v>
      </c>
      <c r="I70" s="21">
        <v>0.28300275701779298</v>
      </c>
      <c r="J70" s="22"/>
      <c r="K70" s="21">
        <v>0.18344359465197699</v>
      </c>
      <c r="L70" s="21">
        <v>0.164371625482652</v>
      </c>
      <c r="M70" s="21">
        <v>0.20418774590439001</v>
      </c>
      <c r="N70" s="22"/>
    </row>
    <row r="71" spans="1:14" x14ac:dyDescent="0.25">
      <c r="A71" s="20" t="s">
        <v>487</v>
      </c>
      <c r="B71" s="20" t="s">
        <v>539</v>
      </c>
      <c r="C71" s="21">
        <v>6.7895557775360604E-2</v>
      </c>
      <c r="D71" s="21">
        <v>5.6675126445037298E-2</v>
      </c>
      <c r="E71" s="21">
        <v>8.1146300006366995E-2</v>
      </c>
      <c r="F71" s="22"/>
      <c r="G71" s="21">
        <v>8.0632657224213797E-2</v>
      </c>
      <c r="H71" s="21">
        <v>6.0602507331670198E-2</v>
      </c>
      <c r="I71" s="21">
        <v>0.106532334101962</v>
      </c>
      <c r="J71" s="22"/>
      <c r="K71" s="21">
        <v>6.1715266054621201E-2</v>
      </c>
      <c r="L71" s="21">
        <v>4.98065537218313E-2</v>
      </c>
      <c r="M71" s="21">
        <v>7.6242872610808393E-2</v>
      </c>
      <c r="N71" s="22"/>
    </row>
    <row r="72" spans="1:14" x14ac:dyDescent="0.25">
      <c r="A72" s="20" t="s">
        <v>487</v>
      </c>
      <c r="B72" s="20" t="s">
        <v>540</v>
      </c>
      <c r="C72" s="21">
        <v>4.6279524886324003E-2</v>
      </c>
      <c r="D72" s="21">
        <v>3.7441093401798298E-2</v>
      </c>
      <c r="E72" s="21">
        <v>5.70806503269016E-2</v>
      </c>
      <c r="F72" s="22"/>
      <c r="G72" s="21">
        <v>7.0373612893221194E-2</v>
      </c>
      <c r="H72" s="21">
        <v>5.1297429633724002E-2</v>
      </c>
      <c r="I72" s="21">
        <v>9.5827184603197293E-2</v>
      </c>
      <c r="J72" s="22"/>
      <c r="K72" s="21">
        <v>3.45885984532108E-2</v>
      </c>
      <c r="L72" s="21">
        <v>2.5554154812122101E-2</v>
      </c>
      <c r="M72" s="21">
        <v>4.6664133010930801E-2</v>
      </c>
      <c r="N72" s="22"/>
    </row>
    <row r="73" spans="1:14" x14ac:dyDescent="0.25">
      <c r="A73" s="20" t="s">
        <v>487</v>
      </c>
      <c r="B73" s="20" t="s">
        <v>519</v>
      </c>
      <c r="C73" s="21">
        <v>1.1036790504008799E-2</v>
      </c>
      <c r="D73" s="21">
        <v>7.6504323728406E-3</v>
      </c>
      <c r="E73" s="21">
        <v>1.5898059541312601E-2</v>
      </c>
      <c r="F73" s="22"/>
      <c r="G73" s="21">
        <v>9.0812657329729998E-3</v>
      </c>
      <c r="H73" s="21">
        <v>4.4158229719371E-3</v>
      </c>
      <c r="I73" s="21">
        <v>1.85838722510317E-2</v>
      </c>
      <c r="J73" s="22"/>
      <c r="K73" s="21">
        <v>1.19856496693678E-2</v>
      </c>
      <c r="L73" s="21">
        <v>8.0779481360621994E-3</v>
      </c>
      <c r="M73" s="21">
        <v>1.7749872294414101E-2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0.52623691784340298</v>
      </c>
      <c r="D75" s="18">
        <v>0.49345526426928599</v>
      </c>
      <c r="E75" s="18">
        <v>0.55879393726871096</v>
      </c>
      <c r="F75" s="19"/>
      <c r="G75" s="18">
        <v>0.40270392722323001</v>
      </c>
      <c r="H75" s="18">
        <v>0.34997868275074501</v>
      </c>
      <c r="I75" s="18">
        <v>0.45777836331934801</v>
      </c>
      <c r="J75" s="19"/>
      <c r="K75" s="18">
        <v>0.58923243110644197</v>
      </c>
      <c r="L75" s="18">
        <v>0.55566292909395398</v>
      </c>
      <c r="M75" s="18">
        <v>0.62199108251498503</v>
      </c>
      <c r="N75" s="19"/>
    </row>
    <row r="76" spans="1:14" x14ac:dyDescent="0.25">
      <c r="A76" s="17" t="s">
        <v>488</v>
      </c>
      <c r="B76" s="17" t="s">
        <v>537</v>
      </c>
      <c r="C76" s="18">
        <v>0.23745545589309899</v>
      </c>
      <c r="D76" s="18">
        <v>0.21219184805927299</v>
      </c>
      <c r="E76" s="18">
        <v>0.26471625458562398</v>
      </c>
      <c r="F76" s="19"/>
      <c r="G76" s="18">
        <v>0.26688661023676102</v>
      </c>
      <c r="H76" s="18">
        <v>0.21986027858130999</v>
      </c>
      <c r="I76" s="18">
        <v>0.31984761182911498</v>
      </c>
      <c r="J76" s="19"/>
      <c r="K76" s="18">
        <v>0.22244707097102301</v>
      </c>
      <c r="L76" s="18">
        <v>0.19330578665333001</v>
      </c>
      <c r="M76" s="18">
        <v>0.25459499033642302</v>
      </c>
      <c r="N76" s="19"/>
    </row>
    <row r="77" spans="1:14" x14ac:dyDescent="0.25">
      <c r="A77" s="17" t="s">
        <v>488</v>
      </c>
      <c r="B77" s="17" t="s">
        <v>538</v>
      </c>
      <c r="C77" s="18">
        <v>0.16305812996359001</v>
      </c>
      <c r="D77" s="18">
        <v>0.14047072606821701</v>
      </c>
      <c r="E77" s="18">
        <v>0.18848110034298801</v>
      </c>
      <c r="F77" s="19"/>
      <c r="G77" s="18">
        <v>0.200057274558229</v>
      </c>
      <c r="H77" s="18">
        <v>0.16003153786640201</v>
      </c>
      <c r="I77" s="18">
        <v>0.24714835079339101</v>
      </c>
      <c r="J77" s="19"/>
      <c r="K77" s="18">
        <v>0.14419045670212799</v>
      </c>
      <c r="L77" s="18">
        <v>0.11885704985861099</v>
      </c>
      <c r="M77" s="18">
        <v>0.173858076524563</v>
      </c>
      <c r="N77" s="19"/>
    </row>
    <row r="78" spans="1:14" x14ac:dyDescent="0.25">
      <c r="A78" s="17" t="s">
        <v>488</v>
      </c>
      <c r="B78" s="17" t="s">
        <v>539</v>
      </c>
      <c r="C78" s="18">
        <v>4.7266395328672703E-2</v>
      </c>
      <c r="D78" s="18">
        <v>3.5698638729595202E-2</v>
      </c>
      <c r="E78" s="18">
        <v>6.2340230709644999E-2</v>
      </c>
      <c r="F78" s="19"/>
      <c r="G78" s="18">
        <v>8.5753125301942595E-2</v>
      </c>
      <c r="H78" s="18">
        <v>6.0204535979333597E-2</v>
      </c>
      <c r="I78" s="18">
        <v>0.120750565660525</v>
      </c>
      <c r="J78" s="19"/>
      <c r="K78" s="18">
        <v>2.7640129532706899E-2</v>
      </c>
      <c r="L78" s="18">
        <v>1.89683285835574E-2</v>
      </c>
      <c r="M78" s="18">
        <v>4.0114332051440299E-2</v>
      </c>
      <c r="N78" s="19"/>
    </row>
    <row r="79" spans="1:14" x14ac:dyDescent="0.25">
      <c r="A79" s="17" t="s">
        <v>488</v>
      </c>
      <c r="B79" s="17" t="s">
        <v>540</v>
      </c>
      <c r="C79" s="18">
        <v>2.3624640999596401E-2</v>
      </c>
      <c r="D79" s="18">
        <v>1.4173978477372199E-2</v>
      </c>
      <c r="E79" s="18">
        <v>3.9126546613997497E-2</v>
      </c>
      <c r="F79" s="19"/>
      <c r="G79" s="18">
        <v>4.4059103493737803E-2</v>
      </c>
      <c r="H79" s="18">
        <v>2.1341018624824199E-2</v>
      </c>
      <c r="I79" s="18">
        <v>8.8767626980397599E-2</v>
      </c>
      <c r="J79" s="24" t="s">
        <v>501</v>
      </c>
      <c r="K79" s="18">
        <v>1.32041092322507E-2</v>
      </c>
      <c r="L79" s="18">
        <v>8.0594628567438008E-3</v>
      </c>
      <c r="M79" s="18">
        <v>2.15613860971853E-2</v>
      </c>
      <c r="N79" s="19"/>
    </row>
    <row r="80" spans="1:14" x14ac:dyDescent="0.25">
      <c r="A80" s="17" t="s">
        <v>488</v>
      </c>
      <c r="B80" s="17" t="s">
        <v>519</v>
      </c>
      <c r="C80" s="18">
        <v>2.3584599716384002E-3</v>
      </c>
      <c r="D80" s="18">
        <v>1.0051868722347999E-3</v>
      </c>
      <c r="E80" s="18">
        <v>5.5235577145932996E-3</v>
      </c>
      <c r="F80" s="19"/>
      <c r="G80" s="18">
        <v>5.399591861021E-4</v>
      </c>
      <c r="H80" s="18">
        <v>7.5075663265039403E-5</v>
      </c>
      <c r="I80" s="18">
        <v>3.8723464898428998E-3</v>
      </c>
      <c r="J80" s="19"/>
      <c r="K80" s="18">
        <v>3.2858024554476002E-3</v>
      </c>
      <c r="L80" s="18">
        <v>1.3310246729289E-3</v>
      </c>
      <c r="M80" s="18">
        <v>8.0881674490933999E-3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0.42227977411920697</v>
      </c>
      <c r="D82" s="21">
        <v>0.400844853698687</v>
      </c>
      <c r="E82" s="21">
        <v>0.44401149335139001</v>
      </c>
      <c r="F82" s="22"/>
      <c r="G82" s="21">
        <v>0.33458164966309001</v>
      </c>
      <c r="H82" s="21">
        <v>0.30487355116516901</v>
      </c>
      <c r="I82" s="21">
        <v>0.36566181399894698</v>
      </c>
      <c r="J82" s="22"/>
      <c r="K82" s="21">
        <v>0.46565019498307297</v>
      </c>
      <c r="L82" s="21">
        <v>0.44156808664376201</v>
      </c>
      <c r="M82" s="21">
        <v>0.489893499653419</v>
      </c>
      <c r="N82" s="22"/>
    </row>
    <row r="83" spans="1:14" x14ac:dyDescent="0.25">
      <c r="A83" s="20" t="s">
        <v>489</v>
      </c>
      <c r="B83" s="20" t="s">
        <v>537</v>
      </c>
      <c r="C83" s="21">
        <v>0.22693524073284199</v>
      </c>
      <c r="D83" s="21">
        <v>0.21228981224299501</v>
      </c>
      <c r="E83" s="21">
        <v>0.24228026553164</v>
      </c>
      <c r="F83" s="22"/>
      <c r="G83" s="21">
        <v>0.21146023544401499</v>
      </c>
      <c r="H83" s="21">
        <v>0.18538812675275801</v>
      </c>
      <c r="I83" s="21">
        <v>0.24011820355996999</v>
      </c>
      <c r="J83" s="22"/>
      <c r="K83" s="21">
        <v>0.234588283445094</v>
      </c>
      <c r="L83" s="21">
        <v>0.21686600566262601</v>
      </c>
      <c r="M83" s="21">
        <v>0.25329041033633398</v>
      </c>
      <c r="N83" s="22"/>
    </row>
    <row r="84" spans="1:14" x14ac:dyDescent="0.25">
      <c r="A84" s="20" t="s">
        <v>489</v>
      </c>
      <c r="B84" s="20" t="s">
        <v>538</v>
      </c>
      <c r="C84" s="21">
        <v>0.223491891387193</v>
      </c>
      <c r="D84" s="21">
        <v>0.20894651759512201</v>
      </c>
      <c r="E84" s="21">
        <v>0.23874421911379401</v>
      </c>
      <c r="F84" s="22"/>
      <c r="G84" s="21">
        <v>0.28410438291134399</v>
      </c>
      <c r="H84" s="21">
        <v>0.25599893851605998</v>
      </c>
      <c r="I84" s="21">
        <v>0.31399321421695298</v>
      </c>
      <c r="J84" s="22"/>
      <c r="K84" s="21">
        <v>0.193516458237249</v>
      </c>
      <c r="L84" s="21">
        <v>0.176646385302315</v>
      </c>
      <c r="M84" s="21">
        <v>0.21158363255509599</v>
      </c>
      <c r="N84" s="22"/>
    </row>
    <row r="85" spans="1:14" x14ac:dyDescent="0.25">
      <c r="A85" s="20" t="s">
        <v>489</v>
      </c>
      <c r="B85" s="20" t="s">
        <v>539</v>
      </c>
      <c r="C85" s="21">
        <v>7.0062553063346897E-2</v>
      </c>
      <c r="D85" s="21">
        <v>6.0293852133435501E-2</v>
      </c>
      <c r="E85" s="21">
        <v>8.1277069732858601E-2</v>
      </c>
      <c r="F85" s="22"/>
      <c r="G85" s="21">
        <v>9.7726007800771897E-2</v>
      </c>
      <c r="H85" s="21">
        <v>7.9346424309549607E-2</v>
      </c>
      <c r="I85" s="21">
        <v>0.119808951797212</v>
      </c>
      <c r="J85" s="22"/>
      <c r="K85" s="21">
        <v>5.6381808099286897E-2</v>
      </c>
      <c r="L85" s="21">
        <v>4.6928734975653197E-2</v>
      </c>
      <c r="M85" s="21">
        <v>6.7603989144480001E-2</v>
      </c>
      <c r="N85" s="22"/>
    </row>
    <row r="86" spans="1:14" x14ac:dyDescent="0.25">
      <c r="A86" s="20" t="s">
        <v>489</v>
      </c>
      <c r="B86" s="20" t="s">
        <v>540</v>
      </c>
      <c r="C86" s="21">
        <v>4.8239264180807102E-2</v>
      </c>
      <c r="D86" s="21">
        <v>4.1039315167167197E-2</v>
      </c>
      <c r="E86" s="21">
        <v>5.6627783094719698E-2</v>
      </c>
      <c r="F86" s="22"/>
      <c r="G86" s="21">
        <v>6.6608226565313094E-2</v>
      </c>
      <c r="H86" s="21">
        <v>5.15018865808844E-2</v>
      </c>
      <c r="I86" s="21">
        <v>8.5744941626530999E-2</v>
      </c>
      <c r="J86" s="22"/>
      <c r="K86" s="21">
        <v>3.9155037643589199E-2</v>
      </c>
      <c r="L86" s="21">
        <v>3.19344162054555E-2</v>
      </c>
      <c r="M86" s="21">
        <v>4.7927468602767302E-2</v>
      </c>
      <c r="N86" s="22"/>
    </row>
    <row r="87" spans="1:14" x14ac:dyDescent="0.25">
      <c r="A87" s="20" t="s">
        <v>489</v>
      </c>
      <c r="B87" s="20" t="s">
        <v>519</v>
      </c>
      <c r="C87" s="21">
        <v>8.9912765166023003E-3</v>
      </c>
      <c r="D87" s="21">
        <v>6.1012065890970997E-3</v>
      </c>
      <c r="E87" s="21">
        <v>1.3232112777885999E-2</v>
      </c>
      <c r="F87" s="22"/>
      <c r="G87" s="21">
        <v>5.5194976154667001E-3</v>
      </c>
      <c r="H87" s="21">
        <v>2.3130412494156002E-3</v>
      </c>
      <c r="I87" s="21">
        <v>1.3112488647932199E-2</v>
      </c>
      <c r="J87" s="22"/>
      <c r="K87" s="21">
        <v>1.0708217591709099E-2</v>
      </c>
      <c r="L87" s="21">
        <v>7.0576682321223001E-3</v>
      </c>
      <c r="M87" s="21">
        <v>1.6216160826857898E-2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0.470551186590489</v>
      </c>
      <c r="D89" s="18">
        <v>0.44224378929714298</v>
      </c>
      <c r="E89" s="18">
        <v>0.49904929805498</v>
      </c>
      <c r="F89" s="19"/>
      <c r="G89" s="18">
        <v>0.372892438764023</v>
      </c>
      <c r="H89" s="18">
        <v>0.329134901741853</v>
      </c>
      <c r="I89" s="18">
        <v>0.41883546271431898</v>
      </c>
      <c r="J89" s="19"/>
      <c r="K89" s="18">
        <v>0.51513802962626598</v>
      </c>
      <c r="L89" s="18">
        <v>0.48455267217226999</v>
      </c>
      <c r="M89" s="18">
        <v>0.54561041331575</v>
      </c>
      <c r="N89" s="19"/>
    </row>
    <row r="90" spans="1:14" x14ac:dyDescent="0.25">
      <c r="A90" s="17" t="s">
        <v>490</v>
      </c>
      <c r="B90" s="17" t="s">
        <v>537</v>
      </c>
      <c r="C90" s="18">
        <v>0.22326371379129001</v>
      </c>
      <c r="D90" s="18">
        <v>0.20299219458937401</v>
      </c>
      <c r="E90" s="18">
        <v>0.24493748181284999</v>
      </c>
      <c r="F90" s="19"/>
      <c r="G90" s="18">
        <v>0.21413214800619301</v>
      </c>
      <c r="H90" s="18">
        <v>0.18326303460535401</v>
      </c>
      <c r="I90" s="18">
        <v>0.24861811083649299</v>
      </c>
      <c r="J90" s="19"/>
      <c r="K90" s="18">
        <v>0.22743279950447601</v>
      </c>
      <c r="L90" s="18">
        <v>0.20427402511255699</v>
      </c>
      <c r="M90" s="18">
        <v>0.25238435569788198</v>
      </c>
      <c r="N90" s="19"/>
    </row>
    <row r="91" spans="1:14" x14ac:dyDescent="0.25">
      <c r="A91" s="17" t="s">
        <v>490</v>
      </c>
      <c r="B91" s="17" t="s">
        <v>538</v>
      </c>
      <c r="C91" s="18">
        <v>0.20600575462850501</v>
      </c>
      <c r="D91" s="18">
        <v>0.18664729548182499</v>
      </c>
      <c r="E91" s="18">
        <v>0.22681211530586901</v>
      </c>
      <c r="F91" s="19"/>
      <c r="G91" s="18">
        <v>0.26191695569362899</v>
      </c>
      <c r="H91" s="18">
        <v>0.22015933363543699</v>
      </c>
      <c r="I91" s="18">
        <v>0.30846196428793299</v>
      </c>
      <c r="J91" s="19"/>
      <c r="K91" s="18">
        <v>0.180479071138131</v>
      </c>
      <c r="L91" s="18">
        <v>0.15957909798247</v>
      </c>
      <c r="M91" s="18">
        <v>0.203453650677306</v>
      </c>
      <c r="N91" s="19"/>
    </row>
    <row r="92" spans="1:14" x14ac:dyDescent="0.25">
      <c r="A92" s="17" t="s">
        <v>490</v>
      </c>
      <c r="B92" s="17" t="s">
        <v>539</v>
      </c>
      <c r="C92" s="18">
        <v>6.1487059449643201E-2</v>
      </c>
      <c r="D92" s="18">
        <v>5.1017125809218002E-2</v>
      </c>
      <c r="E92" s="18">
        <v>7.3938263210081803E-2</v>
      </c>
      <c r="F92" s="19"/>
      <c r="G92" s="18">
        <v>9.5395310133551195E-2</v>
      </c>
      <c r="H92" s="18">
        <v>7.3739437849537501E-2</v>
      </c>
      <c r="I92" s="18">
        <v>0.122569510286222</v>
      </c>
      <c r="J92" s="19"/>
      <c r="K92" s="18">
        <v>4.6005990067638697E-2</v>
      </c>
      <c r="L92" s="18">
        <v>3.5861134581064102E-2</v>
      </c>
      <c r="M92" s="18">
        <v>5.8845588904596402E-2</v>
      </c>
      <c r="N92" s="19"/>
    </row>
    <row r="93" spans="1:14" x14ac:dyDescent="0.25">
      <c r="A93" s="17" t="s">
        <v>490</v>
      </c>
      <c r="B93" s="17" t="s">
        <v>540</v>
      </c>
      <c r="C93" s="18">
        <v>2.9548116623048799E-2</v>
      </c>
      <c r="D93" s="18">
        <v>2.2523623603604201E-2</v>
      </c>
      <c r="E93" s="18">
        <v>3.8676670920198601E-2</v>
      </c>
      <c r="F93" s="19"/>
      <c r="G93" s="18">
        <v>4.9681980688084902E-2</v>
      </c>
      <c r="H93" s="18">
        <v>3.5468548967035003E-2</v>
      </c>
      <c r="I93" s="18">
        <v>6.9182668272336101E-2</v>
      </c>
      <c r="J93" s="19"/>
      <c r="K93" s="18">
        <v>2.03558480679919E-2</v>
      </c>
      <c r="L93" s="18">
        <v>1.37507298403337E-2</v>
      </c>
      <c r="M93" s="18">
        <v>3.0037084506220901E-2</v>
      </c>
      <c r="N93" s="19"/>
    </row>
    <row r="94" spans="1:14" x14ac:dyDescent="0.25">
      <c r="A94" s="17" t="s">
        <v>490</v>
      </c>
      <c r="B94" s="17" t="s">
        <v>519</v>
      </c>
      <c r="C94" s="18">
        <v>8.9768792793380996E-3</v>
      </c>
      <c r="D94" s="18">
        <v>5.5646988659365003E-3</v>
      </c>
      <c r="E94" s="18">
        <v>1.44509469435139E-2</v>
      </c>
      <c r="F94" s="19"/>
      <c r="G94" s="18">
        <v>5.4474618873190999E-3</v>
      </c>
      <c r="H94" s="18">
        <v>2.2936735547355001E-3</v>
      </c>
      <c r="I94" s="18">
        <v>1.28817024023247E-2</v>
      </c>
      <c r="J94" s="19"/>
      <c r="K94" s="18">
        <v>1.05882615954961E-2</v>
      </c>
      <c r="L94" s="18">
        <v>6.0428829492846E-3</v>
      </c>
      <c r="M94" s="18">
        <v>1.84890176505914E-2</v>
      </c>
      <c r="N94" s="19"/>
    </row>
    <row r="95" spans="1:14" x14ac:dyDescent="0.25">
      <c r="A95" s="17" t="s">
        <v>490</v>
      </c>
      <c r="B95" s="17" t="s">
        <v>520</v>
      </c>
      <c r="C95" s="18">
        <v>1.672896376854E-4</v>
      </c>
      <c r="D95" s="18">
        <v>3.9667110503420601E-5</v>
      </c>
      <c r="E95" s="18">
        <v>7.0522747099939997E-4</v>
      </c>
      <c r="F95" s="19"/>
      <c r="G95" s="18">
        <v>5.3370482719759999E-4</v>
      </c>
      <c r="H95" s="18">
        <v>1.2621519735940001E-4</v>
      </c>
      <c r="I95" s="18">
        <v>2.2538217199653998E-3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0.378599681879428</v>
      </c>
      <c r="D96" s="21">
        <v>0.34883510343285601</v>
      </c>
      <c r="E96" s="21">
        <v>0.40930755543852798</v>
      </c>
      <c r="F96" s="22"/>
      <c r="G96" s="21">
        <v>0.27469365358855202</v>
      </c>
      <c r="H96" s="21">
        <v>0.22897154314252</v>
      </c>
      <c r="I96" s="21">
        <v>0.32568917506159001</v>
      </c>
      <c r="J96" s="22"/>
      <c r="K96" s="21">
        <v>0.43884412020580699</v>
      </c>
      <c r="L96" s="21">
        <v>0.401943057723118</v>
      </c>
      <c r="M96" s="21">
        <v>0.47643412953512299</v>
      </c>
      <c r="N96" s="22"/>
    </row>
    <row r="97" spans="1:14" x14ac:dyDescent="0.25">
      <c r="A97" s="20" t="s">
        <v>491</v>
      </c>
      <c r="B97" s="20" t="s">
        <v>537</v>
      </c>
      <c r="C97" s="21">
        <v>0.27920565146792697</v>
      </c>
      <c r="D97" s="21">
        <v>0.249229911821502</v>
      </c>
      <c r="E97" s="21">
        <v>0.31129181696723301</v>
      </c>
      <c r="F97" s="22"/>
      <c r="G97" s="21">
        <v>0.27173705762502998</v>
      </c>
      <c r="H97" s="21">
        <v>0.22318026906727401</v>
      </c>
      <c r="I97" s="21">
        <v>0.32641908284611998</v>
      </c>
      <c r="J97" s="22"/>
      <c r="K97" s="21">
        <v>0.28353592227660102</v>
      </c>
      <c r="L97" s="21">
        <v>0.25046163817226402</v>
      </c>
      <c r="M97" s="21">
        <v>0.31911826891203998</v>
      </c>
      <c r="N97" s="22"/>
    </row>
    <row r="98" spans="1:14" x14ac:dyDescent="0.25">
      <c r="A98" s="20" t="s">
        <v>491</v>
      </c>
      <c r="B98" s="20" t="s">
        <v>538</v>
      </c>
      <c r="C98" s="21">
        <v>0.21552001073903801</v>
      </c>
      <c r="D98" s="21">
        <v>0.18936800480923799</v>
      </c>
      <c r="E98" s="21">
        <v>0.24419567617603</v>
      </c>
      <c r="F98" s="22"/>
      <c r="G98" s="21">
        <v>0.27034968263758002</v>
      </c>
      <c r="H98" s="21">
        <v>0.22112993486965199</v>
      </c>
      <c r="I98" s="21">
        <v>0.32594027632587802</v>
      </c>
      <c r="J98" s="22"/>
      <c r="K98" s="21">
        <v>0.18372991307598099</v>
      </c>
      <c r="L98" s="21">
        <v>0.15446958035296099</v>
      </c>
      <c r="M98" s="21">
        <v>0.21710967299022399</v>
      </c>
      <c r="N98" s="22"/>
    </row>
    <row r="99" spans="1:14" x14ac:dyDescent="0.25">
      <c r="A99" s="20" t="s">
        <v>491</v>
      </c>
      <c r="B99" s="20" t="s">
        <v>539</v>
      </c>
      <c r="C99" s="21">
        <v>6.2775755830654006E-2</v>
      </c>
      <c r="D99" s="21">
        <v>4.8605201353225998E-2</v>
      </c>
      <c r="E99" s="21">
        <v>8.0727100703089999E-2</v>
      </c>
      <c r="F99" s="22"/>
      <c r="G99" s="21">
        <v>0.106878461001306</v>
      </c>
      <c r="H99" s="21">
        <v>7.9286363491305606E-2</v>
      </c>
      <c r="I99" s="21">
        <v>0.142585723471024</v>
      </c>
      <c r="J99" s="22"/>
      <c r="K99" s="21">
        <v>3.72051248924571E-2</v>
      </c>
      <c r="L99" s="21">
        <v>2.5024484917971799E-2</v>
      </c>
      <c r="M99" s="21">
        <v>5.4980337393441603E-2</v>
      </c>
      <c r="N99" s="22"/>
    </row>
    <row r="100" spans="1:14" x14ac:dyDescent="0.25">
      <c r="A100" s="20" t="s">
        <v>491</v>
      </c>
      <c r="B100" s="20" t="s">
        <v>540</v>
      </c>
      <c r="C100" s="21">
        <v>4.1954683661848499E-2</v>
      </c>
      <c r="D100" s="21">
        <v>3.0459794464394799E-2</v>
      </c>
      <c r="E100" s="21">
        <v>5.7530101557677203E-2</v>
      </c>
      <c r="F100" s="22"/>
      <c r="G100" s="21">
        <v>6.7117710955424598E-2</v>
      </c>
      <c r="H100" s="21">
        <v>4.3865048967141398E-2</v>
      </c>
      <c r="I100" s="21">
        <v>0.101389428661667</v>
      </c>
      <c r="J100" s="22"/>
      <c r="K100" s="21">
        <v>2.7365227488534701E-2</v>
      </c>
      <c r="L100" s="21">
        <v>1.76119968204318E-2</v>
      </c>
      <c r="M100" s="21">
        <v>4.2287139927104998E-2</v>
      </c>
      <c r="N100" s="22"/>
    </row>
    <row r="101" spans="1:14" x14ac:dyDescent="0.25">
      <c r="A101" s="20" t="s">
        <v>491</v>
      </c>
      <c r="B101" s="20" t="s">
        <v>519</v>
      </c>
      <c r="C101" s="21">
        <v>2.12346361911969E-2</v>
      </c>
      <c r="D101" s="21">
        <v>1.1012123891519199E-2</v>
      </c>
      <c r="E101" s="21">
        <v>4.0557510677877197E-2</v>
      </c>
      <c r="F101" s="22"/>
      <c r="G101" s="21">
        <v>7.290012135609E-3</v>
      </c>
      <c r="H101" s="21">
        <v>2.1669148231333998E-3</v>
      </c>
      <c r="I101" s="21">
        <v>2.4231188258466499E-2</v>
      </c>
      <c r="J101" s="24" t="s">
        <v>501</v>
      </c>
      <c r="K101" s="21">
        <v>2.93196920606183E-2</v>
      </c>
      <c r="L101" s="21">
        <v>1.43702899874155E-2</v>
      </c>
      <c r="M101" s="21">
        <v>5.8891717526865103E-2</v>
      </c>
      <c r="N101" s="22"/>
    </row>
    <row r="102" spans="1:14" x14ac:dyDescent="0.25">
      <c r="A102" s="20" t="s">
        <v>491</v>
      </c>
      <c r="B102" s="20" t="s">
        <v>520</v>
      </c>
      <c r="C102" s="21">
        <v>7.095802299065E-4</v>
      </c>
      <c r="D102" s="21">
        <v>9.8249180810459094E-5</v>
      </c>
      <c r="E102" s="21">
        <v>5.1053445214602E-3</v>
      </c>
      <c r="F102" s="22"/>
      <c r="G102" s="21">
        <v>1.9334220564976E-3</v>
      </c>
      <c r="H102" s="21">
        <v>2.6480220579619998E-4</v>
      </c>
      <c r="I102" s="21">
        <v>1.3969727822723601E-2</v>
      </c>
      <c r="J102" s="24" t="s">
        <v>501</v>
      </c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0.404849426756063</v>
      </c>
      <c r="D103" s="18">
        <v>0.375564911718967</v>
      </c>
      <c r="E103" s="18">
        <v>0.43482730361954602</v>
      </c>
      <c r="F103" s="19"/>
      <c r="G103" s="18">
        <v>0.333389087611488</v>
      </c>
      <c r="H103" s="18">
        <v>0.29262161535395398</v>
      </c>
      <c r="I103" s="18">
        <v>0.37681073593748998</v>
      </c>
      <c r="J103" s="19"/>
      <c r="K103" s="18">
        <v>0.44182525168113401</v>
      </c>
      <c r="L103" s="18">
        <v>0.40585380449906699</v>
      </c>
      <c r="M103" s="18">
        <v>0.47841770112495902</v>
      </c>
      <c r="N103" s="19"/>
    </row>
    <row r="104" spans="1:14" x14ac:dyDescent="0.25">
      <c r="A104" s="17" t="s">
        <v>492</v>
      </c>
      <c r="B104" s="17" t="s">
        <v>537</v>
      </c>
      <c r="C104" s="18">
        <v>0.233479116423876</v>
      </c>
      <c r="D104" s="18">
        <v>0.21128831780437299</v>
      </c>
      <c r="E104" s="18">
        <v>0.25724039324817999</v>
      </c>
      <c r="F104" s="19"/>
      <c r="G104" s="18">
        <v>0.22174952010669299</v>
      </c>
      <c r="H104" s="18">
        <v>0.18985060866815101</v>
      </c>
      <c r="I104" s="18">
        <v>0.25730586849044801</v>
      </c>
      <c r="J104" s="19"/>
      <c r="K104" s="18">
        <v>0.239548378129848</v>
      </c>
      <c r="L104" s="18">
        <v>0.21219368755924101</v>
      </c>
      <c r="M104" s="18">
        <v>0.269224357080736</v>
      </c>
      <c r="N104" s="19"/>
    </row>
    <row r="105" spans="1:14" x14ac:dyDescent="0.25">
      <c r="A105" s="17" t="s">
        <v>492</v>
      </c>
      <c r="B105" s="17" t="s">
        <v>538</v>
      </c>
      <c r="C105" s="18">
        <v>0.213049260585888</v>
      </c>
      <c r="D105" s="18">
        <v>0.18943237509240299</v>
      </c>
      <c r="E105" s="18">
        <v>0.23874327968062201</v>
      </c>
      <c r="F105" s="19"/>
      <c r="G105" s="18">
        <v>0.28443705995287899</v>
      </c>
      <c r="H105" s="18">
        <v>0.243670172983452</v>
      </c>
      <c r="I105" s="18">
        <v>0.32905701566466</v>
      </c>
      <c r="J105" s="19"/>
      <c r="K105" s="18">
        <v>0.17611097002111001</v>
      </c>
      <c r="L105" s="18">
        <v>0.15376286371685999</v>
      </c>
      <c r="M105" s="18">
        <v>0.200935930253995</v>
      </c>
      <c r="N105" s="19"/>
    </row>
    <row r="106" spans="1:14" x14ac:dyDescent="0.25">
      <c r="A106" s="17" t="s">
        <v>492</v>
      </c>
      <c r="B106" s="17" t="s">
        <v>539</v>
      </c>
      <c r="C106" s="18">
        <v>7.7385043818542804E-2</v>
      </c>
      <c r="D106" s="18">
        <v>6.5056691517564394E-2</v>
      </c>
      <c r="E106" s="18">
        <v>9.1820198573128106E-2</v>
      </c>
      <c r="F106" s="19"/>
      <c r="G106" s="18">
        <v>9.1056049835584699E-2</v>
      </c>
      <c r="H106" s="18">
        <v>7.0231330113578599E-2</v>
      </c>
      <c r="I106" s="18">
        <v>0.117276764963301</v>
      </c>
      <c r="J106" s="19"/>
      <c r="K106" s="18">
        <v>7.0311235730212293E-2</v>
      </c>
      <c r="L106" s="18">
        <v>5.5560810237130498E-2</v>
      </c>
      <c r="M106" s="18">
        <v>8.8610232256758098E-2</v>
      </c>
      <c r="N106" s="19"/>
    </row>
    <row r="107" spans="1:14" x14ac:dyDescent="0.25">
      <c r="A107" s="17" t="s">
        <v>492</v>
      </c>
      <c r="B107" s="17" t="s">
        <v>540</v>
      </c>
      <c r="C107" s="18">
        <v>6.0743977705923803E-2</v>
      </c>
      <c r="D107" s="18">
        <v>4.6322691276522901E-2</v>
      </c>
      <c r="E107" s="18">
        <v>7.9281694219382803E-2</v>
      </c>
      <c r="F107" s="19"/>
      <c r="G107" s="18">
        <v>6.5119875416433798E-2</v>
      </c>
      <c r="H107" s="18">
        <v>4.6632446058758097E-2</v>
      </c>
      <c r="I107" s="18">
        <v>9.0242871598410199E-2</v>
      </c>
      <c r="J107" s="19"/>
      <c r="K107" s="18">
        <v>5.8479750729523799E-2</v>
      </c>
      <c r="L107" s="18">
        <v>4.1183520353923503E-2</v>
      </c>
      <c r="M107" s="18">
        <v>8.2415654896363003E-2</v>
      </c>
      <c r="N107" s="19"/>
    </row>
    <row r="108" spans="1:14" x14ac:dyDescent="0.25">
      <c r="A108" s="17" t="s">
        <v>492</v>
      </c>
      <c r="B108" s="17" t="s">
        <v>519</v>
      </c>
      <c r="C108" s="18">
        <v>1.04447104244669E-2</v>
      </c>
      <c r="D108" s="18">
        <v>6.5675082219107004E-3</v>
      </c>
      <c r="E108" s="18">
        <v>1.65726776639601E-2</v>
      </c>
      <c r="F108" s="19"/>
      <c r="G108" s="18">
        <v>4.1062795869650998E-3</v>
      </c>
      <c r="H108" s="18">
        <v>1.0105772710853999E-3</v>
      </c>
      <c r="I108" s="18">
        <v>1.6528153594378099E-2</v>
      </c>
      <c r="J108" s="24" t="s">
        <v>501</v>
      </c>
      <c r="K108" s="18">
        <v>1.3724413708172E-2</v>
      </c>
      <c r="L108" s="18">
        <v>8.4298558220126003E-3</v>
      </c>
      <c r="M108" s="18">
        <v>2.22696517976783E-2</v>
      </c>
      <c r="N108" s="19"/>
    </row>
    <row r="109" spans="1:14" x14ac:dyDescent="0.25">
      <c r="A109" s="17" t="s">
        <v>492</v>
      </c>
      <c r="B109" s="17" t="s">
        <v>520</v>
      </c>
      <c r="C109" s="18">
        <v>4.8464285238980001E-5</v>
      </c>
      <c r="D109" s="18">
        <v>6.7696516390828197E-6</v>
      </c>
      <c r="E109" s="18">
        <v>3.4686924122729999E-4</v>
      </c>
      <c r="F109" s="19"/>
      <c r="G109" s="18">
        <v>1.42127489957E-4</v>
      </c>
      <c r="H109" s="18">
        <v>1.9804950278835902E-5</v>
      </c>
      <c r="I109" s="18">
        <v>1.0191882787443001E-3</v>
      </c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0.53572323099049701</v>
      </c>
      <c r="D110" s="21">
        <v>0.49847035838127501</v>
      </c>
      <c r="E110" s="21">
        <v>0.57258168249282504</v>
      </c>
      <c r="F110" s="22"/>
      <c r="G110" s="21">
        <v>0.41230275727070897</v>
      </c>
      <c r="H110" s="21">
        <v>0.34796265430082102</v>
      </c>
      <c r="I110" s="21">
        <v>0.47978569672044902</v>
      </c>
      <c r="J110" s="22"/>
      <c r="K110" s="21">
        <v>0.57289813444902604</v>
      </c>
      <c r="L110" s="21">
        <v>0.53085545000282297</v>
      </c>
      <c r="M110" s="21">
        <v>0.61391334010608301</v>
      </c>
      <c r="N110" s="22"/>
    </row>
    <row r="111" spans="1:14" x14ac:dyDescent="0.25">
      <c r="A111" s="20" t="s">
        <v>493</v>
      </c>
      <c r="B111" s="20" t="s">
        <v>537</v>
      </c>
      <c r="C111" s="21">
        <v>0.17714662956452401</v>
      </c>
      <c r="D111" s="21">
        <v>0.15126326611514301</v>
      </c>
      <c r="E111" s="21">
        <v>0.20638203810387601</v>
      </c>
      <c r="F111" s="22"/>
      <c r="G111" s="21">
        <v>0.18691534715667499</v>
      </c>
      <c r="H111" s="21">
        <v>0.13461027664337299</v>
      </c>
      <c r="I111" s="21">
        <v>0.253588796311362</v>
      </c>
      <c r="J111" s="22"/>
      <c r="K111" s="21">
        <v>0.17420423984216399</v>
      </c>
      <c r="L111" s="21">
        <v>0.145126707344263</v>
      </c>
      <c r="M111" s="21">
        <v>0.20769231222450801</v>
      </c>
      <c r="N111" s="22"/>
    </row>
    <row r="112" spans="1:14" x14ac:dyDescent="0.25">
      <c r="A112" s="20" t="s">
        <v>493</v>
      </c>
      <c r="B112" s="20" t="s">
        <v>538</v>
      </c>
      <c r="C112" s="21">
        <v>0.20846466357901799</v>
      </c>
      <c r="D112" s="21">
        <v>0.181655437598159</v>
      </c>
      <c r="E112" s="21">
        <v>0.23807939071562401</v>
      </c>
      <c r="F112" s="22"/>
      <c r="G112" s="21">
        <v>0.31087592549247201</v>
      </c>
      <c r="H112" s="21">
        <v>0.24534542810512899</v>
      </c>
      <c r="I112" s="21">
        <v>0.384980352537307</v>
      </c>
      <c r="J112" s="22"/>
      <c r="K112" s="21">
        <v>0.17761784651572801</v>
      </c>
      <c r="L112" s="21">
        <v>0.14931857887714101</v>
      </c>
      <c r="M112" s="21">
        <v>0.20995673915499399</v>
      </c>
      <c r="N112" s="22"/>
    </row>
    <row r="113" spans="1:14" x14ac:dyDescent="0.25">
      <c r="A113" s="20" t="s">
        <v>493</v>
      </c>
      <c r="B113" s="20" t="s">
        <v>539</v>
      </c>
      <c r="C113" s="21">
        <v>4.1193545710116901E-2</v>
      </c>
      <c r="D113" s="21">
        <v>2.8442274273643899E-2</v>
      </c>
      <c r="E113" s="21">
        <v>5.9312485291694299E-2</v>
      </c>
      <c r="F113" s="22"/>
      <c r="G113" s="21">
        <v>5.0471969748951101E-2</v>
      </c>
      <c r="H113" s="21">
        <v>2.7389222161227599E-2</v>
      </c>
      <c r="I113" s="21">
        <v>9.1184311519224001E-2</v>
      </c>
      <c r="J113" s="24" t="s">
        <v>501</v>
      </c>
      <c r="K113" s="21">
        <v>3.83988350150819E-2</v>
      </c>
      <c r="L113" s="21">
        <v>2.5500878257620801E-2</v>
      </c>
      <c r="M113" s="21">
        <v>5.74358891895888E-2</v>
      </c>
      <c r="N113" s="22"/>
    </row>
    <row r="114" spans="1:14" x14ac:dyDescent="0.25">
      <c r="A114" s="20" t="s">
        <v>493</v>
      </c>
      <c r="B114" s="20" t="s">
        <v>540</v>
      </c>
      <c r="C114" s="21">
        <v>2.7453909036432501E-2</v>
      </c>
      <c r="D114" s="21">
        <v>1.8178826970753001E-2</v>
      </c>
      <c r="E114" s="21">
        <v>4.1262382530662903E-2</v>
      </c>
      <c r="F114" s="22"/>
      <c r="G114" s="21">
        <v>3.6842339681445797E-2</v>
      </c>
      <c r="H114" s="21">
        <v>1.46694633820901E-2</v>
      </c>
      <c r="I114" s="21">
        <v>8.9485790952346003E-2</v>
      </c>
      <c r="J114" s="24" t="s">
        <v>501</v>
      </c>
      <c r="K114" s="21">
        <v>2.46260637662233E-2</v>
      </c>
      <c r="L114" s="21">
        <v>1.5311162272087399E-2</v>
      </c>
      <c r="M114" s="21">
        <v>3.9381260860258997E-2</v>
      </c>
      <c r="N114" s="22"/>
    </row>
    <row r="115" spans="1:14" x14ac:dyDescent="0.25">
      <c r="A115" s="20" t="s">
        <v>493</v>
      </c>
      <c r="B115" s="20" t="s">
        <v>519</v>
      </c>
      <c r="C115" s="21">
        <v>1.0018021119412499E-2</v>
      </c>
      <c r="D115" s="21">
        <v>4.9611067593079003E-3</v>
      </c>
      <c r="E115" s="21">
        <v>2.0125253364232799E-2</v>
      </c>
      <c r="F115" s="22"/>
      <c r="G115" s="21">
        <v>2.5916606497470001E-3</v>
      </c>
      <c r="H115" s="21">
        <v>3.5390170585009999E-4</v>
      </c>
      <c r="I115" s="21">
        <v>1.8714121619628599E-2</v>
      </c>
      <c r="J115" s="24" t="s">
        <v>501</v>
      </c>
      <c r="K115" s="21">
        <v>1.22548804117763E-2</v>
      </c>
      <c r="L115" s="21">
        <v>5.8853498159688999E-3</v>
      </c>
      <c r="M115" s="21">
        <v>2.5342223379091099E-2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0.40382970106801802</v>
      </c>
      <c r="D117" s="18">
        <v>0.36570044310157601</v>
      </c>
      <c r="E117" s="18">
        <v>0.443156952123057</v>
      </c>
      <c r="F117" s="19"/>
      <c r="G117" s="18">
        <v>0.29718908789791298</v>
      </c>
      <c r="H117" s="18">
        <v>0.21880132825120299</v>
      </c>
      <c r="I117" s="18">
        <v>0.38965248440123201</v>
      </c>
      <c r="J117" s="19"/>
      <c r="K117" s="18">
        <v>0.43068064598102901</v>
      </c>
      <c r="L117" s="18">
        <v>0.38893716014345198</v>
      </c>
      <c r="M117" s="18">
        <v>0.47343320824273299</v>
      </c>
      <c r="N117" s="19"/>
    </row>
    <row r="118" spans="1:14" x14ac:dyDescent="0.25">
      <c r="A118" s="17" t="s">
        <v>494</v>
      </c>
      <c r="B118" s="17" t="s">
        <v>537</v>
      </c>
      <c r="C118" s="18">
        <v>0.225220186714604</v>
      </c>
      <c r="D118" s="18">
        <v>0.19690768881926701</v>
      </c>
      <c r="E118" s="18">
        <v>0.256304390490601</v>
      </c>
      <c r="F118" s="19"/>
      <c r="G118" s="18">
        <v>0.18590780769899601</v>
      </c>
      <c r="H118" s="18">
        <v>0.13406109314563799</v>
      </c>
      <c r="I118" s="18">
        <v>0.25197119623493802</v>
      </c>
      <c r="J118" s="19"/>
      <c r="K118" s="18">
        <v>0.235118615577384</v>
      </c>
      <c r="L118" s="18">
        <v>0.20556282366123901</v>
      </c>
      <c r="M118" s="18">
        <v>0.26749308639568098</v>
      </c>
      <c r="N118" s="19"/>
    </row>
    <row r="119" spans="1:14" x14ac:dyDescent="0.25">
      <c r="A119" s="17" t="s">
        <v>494</v>
      </c>
      <c r="B119" s="17" t="s">
        <v>538</v>
      </c>
      <c r="C119" s="18">
        <v>0.26300650640447998</v>
      </c>
      <c r="D119" s="18">
        <v>0.229205058522503</v>
      </c>
      <c r="E119" s="18">
        <v>0.29985356507343103</v>
      </c>
      <c r="F119" s="19"/>
      <c r="G119" s="18">
        <v>0.349858927256328</v>
      </c>
      <c r="H119" s="18">
        <v>0.27102520487777598</v>
      </c>
      <c r="I119" s="18">
        <v>0.43785022974410498</v>
      </c>
      <c r="J119" s="19"/>
      <c r="K119" s="18">
        <v>0.24113801279281399</v>
      </c>
      <c r="L119" s="18">
        <v>0.20748728060978899</v>
      </c>
      <c r="M119" s="18">
        <v>0.27832960798138301</v>
      </c>
      <c r="N119" s="19"/>
    </row>
    <row r="120" spans="1:14" x14ac:dyDescent="0.25">
      <c r="A120" s="17" t="s">
        <v>494</v>
      </c>
      <c r="B120" s="17" t="s">
        <v>539</v>
      </c>
      <c r="C120" s="18">
        <v>6.8630098251903499E-2</v>
      </c>
      <c r="D120" s="18">
        <v>5.4486834958196603E-2</v>
      </c>
      <c r="E120" s="18">
        <v>8.6110213449065096E-2</v>
      </c>
      <c r="F120" s="19"/>
      <c r="G120" s="18">
        <v>9.9019974025260304E-2</v>
      </c>
      <c r="H120" s="18">
        <v>5.9730988421886601E-2</v>
      </c>
      <c r="I120" s="18">
        <v>0.15976093110185</v>
      </c>
      <c r="J120" s="24" t="s">
        <v>501</v>
      </c>
      <c r="K120" s="18">
        <v>6.0978258525494503E-2</v>
      </c>
      <c r="L120" s="18">
        <v>4.5635267548699801E-2</v>
      </c>
      <c r="M120" s="18">
        <v>8.1041662623172694E-2</v>
      </c>
      <c r="N120" s="19"/>
    </row>
    <row r="121" spans="1:14" x14ac:dyDescent="0.25">
      <c r="A121" s="17" t="s">
        <v>494</v>
      </c>
      <c r="B121" s="17" t="s">
        <v>540</v>
      </c>
      <c r="C121" s="18">
        <v>3.22953365229873E-2</v>
      </c>
      <c r="D121" s="18">
        <v>2.2106369890978899E-2</v>
      </c>
      <c r="E121" s="18">
        <v>4.6954969887056601E-2</v>
      </c>
      <c r="F121" s="19"/>
      <c r="G121" s="18">
        <v>5.7285653381138002E-2</v>
      </c>
      <c r="H121" s="18">
        <v>3.09440211067675E-2</v>
      </c>
      <c r="I121" s="18">
        <v>0.10365255474967899</v>
      </c>
      <c r="J121" s="24" t="s">
        <v>501</v>
      </c>
      <c r="K121" s="18">
        <v>2.6003046921777701E-2</v>
      </c>
      <c r="L121" s="18">
        <v>1.6287626015417798E-2</v>
      </c>
      <c r="M121" s="18">
        <v>4.1270498957928198E-2</v>
      </c>
      <c r="N121" s="19"/>
    </row>
    <row r="122" spans="1:14" x14ac:dyDescent="0.25">
      <c r="A122" s="17" t="s">
        <v>494</v>
      </c>
      <c r="B122" s="17" t="s">
        <v>519</v>
      </c>
      <c r="C122" s="18">
        <v>6.5788834182207998E-3</v>
      </c>
      <c r="D122" s="18">
        <v>3.2598184115789999E-3</v>
      </c>
      <c r="E122" s="18">
        <v>1.32324729088137E-2</v>
      </c>
      <c r="F122" s="19"/>
      <c r="G122" s="18">
        <v>1.07385497403639E-2</v>
      </c>
      <c r="H122" s="18">
        <v>2.3788530041460999E-3</v>
      </c>
      <c r="I122" s="18">
        <v>4.70890007451083E-2</v>
      </c>
      <c r="J122" s="24" t="s">
        <v>501</v>
      </c>
      <c r="K122" s="18">
        <v>5.5315247435833003E-3</v>
      </c>
      <c r="L122" s="18">
        <v>2.8926118006750998E-3</v>
      </c>
      <c r="M122" s="18">
        <v>1.05524243446292E-2</v>
      </c>
      <c r="N122" s="19"/>
    </row>
    <row r="123" spans="1:14" x14ac:dyDescent="0.25">
      <c r="A123" s="17" t="s">
        <v>494</v>
      </c>
      <c r="B123" s="17" t="s">
        <v>520</v>
      </c>
      <c r="C123" s="18">
        <v>4.392876197861E-4</v>
      </c>
      <c r="D123" s="18">
        <v>6.0386359399298802E-5</v>
      </c>
      <c r="E123" s="18">
        <v>3.1880690990034998E-3</v>
      </c>
      <c r="F123" s="19"/>
      <c r="G123" s="18">
        <v>0</v>
      </c>
      <c r="H123" s="19"/>
      <c r="I123" s="19"/>
      <c r="J123" s="19"/>
      <c r="K123" s="18">
        <v>5.4989545791829996E-4</v>
      </c>
      <c r="L123" s="18">
        <v>7.56372264525761E-5</v>
      </c>
      <c r="M123" s="18">
        <v>3.9859792728627001E-3</v>
      </c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1_NSE'!A1" display="◄ ANTERIOR"/>
    <hyperlink ref="A2" location="'Índice'!A1" display="ÍNDICE"/>
    <hyperlink ref="A3" location="'P_DESORDENES_2_SEX'!A1" display="SIGUIENTE ►"/>
  </hyperlinks>
  <pageMargins left="0.75" right="0.75" top="1" bottom="1" header="0.5" footer="0.5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3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695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0.382109825639603</v>
      </c>
      <c r="D5" s="18">
        <v>0.37453815739331697</v>
      </c>
      <c r="E5" s="18">
        <v>0.38973918216696601</v>
      </c>
      <c r="F5" s="19"/>
      <c r="G5" s="18">
        <v>0.39953326340186002</v>
      </c>
      <c r="H5" s="18">
        <v>0.39046350657680401</v>
      </c>
      <c r="I5" s="18">
        <v>0.40867244481885701</v>
      </c>
      <c r="J5" s="19"/>
      <c r="K5" s="18">
        <v>0.36364855903773902</v>
      </c>
      <c r="L5" s="18">
        <v>0.35433150381684198</v>
      </c>
      <c r="M5" s="18">
        <v>0.37306904816981001</v>
      </c>
      <c r="N5" s="19"/>
    </row>
    <row r="6" spans="1:14" x14ac:dyDescent="0.25">
      <c r="A6" s="17" t="s">
        <v>478</v>
      </c>
      <c r="B6" s="17" t="s">
        <v>537</v>
      </c>
      <c r="C6" s="18">
        <v>0.14640727439381199</v>
      </c>
      <c r="D6" s="18">
        <v>0.14186769194339299</v>
      </c>
      <c r="E6" s="18">
        <v>0.15106654574232101</v>
      </c>
      <c r="F6" s="19"/>
      <c r="G6" s="18">
        <v>0.13653886216021199</v>
      </c>
      <c r="H6" s="18">
        <v>0.13087120070548</v>
      </c>
      <c r="I6" s="18">
        <v>0.14241175554032201</v>
      </c>
      <c r="J6" s="19"/>
      <c r="K6" s="18">
        <v>0.156863499604218</v>
      </c>
      <c r="L6" s="18">
        <v>0.15027584982106201</v>
      </c>
      <c r="M6" s="18">
        <v>0.16368430356027799</v>
      </c>
      <c r="N6" s="19"/>
    </row>
    <row r="7" spans="1:14" x14ac:dyDescent="0.25">
      <c r="A7" s="17" t="s">
        <v>478</v>
      </c>
      <c r="B7" s="17" t="s">
        <v>538</v>
      </c>
      <c r="C7" s="18">
        <v>0.18434919235269701</v>
      </c>
      <c r="D7" s="18">
        <v>0.17912156282021199</v>
      </c>
      <c r="E7" s="18">
        <v>0.18969413297749099</v>
      </c>
      <c r="F7" s="19"/>
      <c r="G7" s="18">
        <v>0.17298897054309301</v>
      </c>
      <c r="H7" s="18">
        <v>0.16663660446773301</v>
      </c>
      <c r="I7" s="18">
        <v>0.17953132735426899</v>
      </c>
      <c r="J7" s="19"/>
      <c r="K7" s="18">
        <v>0.196386086927994</v>
      </c>
      <c r="L7" s="18">
        <v>0.18902193074981899</v>
      </c>
      <c r="M7" s="18">
        <v>0.203964987940739</v>
      </c>
      <c r="N7" s="19"/>
    </row>
    <row r="8" spans="1:14" x14ac:dyDescent="0.25">
      <c r="A8" s="17" t="s">
        <v>478</v>
      </c>
      <c r="B8" s="17" t="s">
        <v>539</v>
      </c>
      <c r="C8" s="18">
        <v>0.12074788251601699</v>
      </c>
      <c r="D8" s="18">
        <v>0.11629097573050901</v>
      </c>
      <c r="E8" s="18">
        <v>0.12535137306592201</v>
      </c>
      <c r="F8" s="19"/>
      <c r="G8" s="18">
        <v>0.119079410299744</v>
      </c>
      <c r="H8" s="18">
        <v>0.113529796021579</v>
      </c>
      <c r="I8" s="18">
        <v>0.124862092850899</v>
      </c>
      <c r="J8" s="19"/>
      <c r="K8" s="18">
        <v>0.122515737449282</v>
      </c>
      <c r="L8" s="18">
        <v>0.11636450902717101</v>
      </c>
      <c r="M8" s="18">
        <v>0.12894468070574899</v>
      </c>
      <c r="N8" s="19"/>
    </row>
    <row r="9" spans="1:14" x14ac:dyDescent="0.25">
      <c r="A9" s="17" t="s">
        <v>478</v>
      </c>
      <c r="B9" s="17" t="s">
        <v>540</v>
      </c>
      <c r="C9" s="18">
        <v>0.162614465052456</v>
      </c>
      <c r="D9" s="18">
        <v>0.157031954257631</v>
      </c>
      <c r="E9" s="18">
        <v>0.16835579914757201</v>
      </c>
      <c r="F9" s="19"/>
      <c r="G9" s="18">
        <v>0.16768631827959299</v>
      </c>
      <c r="H9" s="18">
        <v>0.16071822447918399</v>
      </c>
      <c r="I9" s="18">
        <v>0.174893565708613</v>
      </c>
      <c r="J9" s="19"/>
      <c r="K9" s="18">
        <v>0.157240506372815</v>
      </c>
      <c r="L9" s="18">
        <v>0.15015094690690001</v>
      </c>
      <c r="M9" s="18">
        <v>0.164599974666608</v>
      </c>
      <c r="N9" s="19"/>
    </row>
    <row r="10" spans="1:14" x14ac:dyDescent="0.25">
      <c r="A10" s="17" t="s">
        <v>478</v>
      </c>
      <c r="B10" s="17" t="s">
        <v>519</v>
      </c>
      <c r="C10" s="18">
        <v>3.5310220704412999E-3</v>
      </c>
      <c r="D10" s="18">
        <v>2.9568174115561E-3</v>
      </c>
      <c r="E10" s="18">
        <v>4.2162639269033002E-3</v>
      </c>
      <c r="F10" s="19"/>
      <c r="G10" s="18">
        <v>4.0756646353313003E-3</v>
      </c>
      <c r="H10" s="18">
        <v>3.2967689964361001E-3</v>
      </c>
      <c r="I10" s="18">
        <v>5.0376522873471002E-3</v>
      </c>
      <c r="J10" s="19"/>
      <c r="K10" s="18">
        <v>2.9539378158666999E-3</v>
      </c>
      <c r="L10" s="18">
        <v>2.1875793977906999E-3</v>
      </c>
      <c r="M10" s="18">
        <v>3.9876959435724002E-3</v>
      </c>
      <c r="N10" s="19"/>
    </row>
    <row r="11" spans="1:14" x14ac:dyDescent="0.25">
      <c r="A11" s="17" t="s">
        <v>478</v>
      </c>
      <c r="B11" s="17" t="s">
        <v>520</v>
      </c>
      <c r="C11" s="18">
        <v>2.4033797496790001E-4</v>
      </c>
      <c r="D11" s="18">
        <v>1.167079798876E-4</v>
      </c>
      <c r="E11" s="18">
        <v>4.9486571244720002E-4</v>
      </c>
      <c r="F11" s="19"/>
      <c r="G11" s="18">
        <v>9.75106801662276E-5</v>
      </c>
      <c r="H11" s="18">
        <v>2.6876719997630901E-5</v>
      </c>
      <c r="I11" s="18">
        <v>3.537101247763E-4</v>
      </c>
      <c r="J11" s="19"/>
      <c r="K11" s="18">
        <v>3.9167279208829998E-4</v>
      </c>
      <c r="L11" s="18">
        <v>1.6744654114489999E-4</v>
      </c>
      <c r="M11" s="18">
        <v>9.1588347571239996E-4</v>
      </c>
      <c r="N11" s="19"/>
    </row>
    <row r="12" spans="1:14" x14ac:dyDescent="0.25">
      <c r="A12" s="20" t="s">
        <v>479</v>
      </c>
      <c r="B12" s="20" t="s">
        <v>536</v>
      </c>
      <c r="C12" s="21">
        <v>0.24654695030863699</v>
      </c>
      <c r="D12" s="21">
        <v>0.21460750116479699</v>
      </c>
      <c r="E12" s="21">
        <v>0.28153590999119199</v>
      </c>
      <c r="F12" s="22"/>
      <c r="G12" s="21">
        <v>0.226455301876654</v>
      </c>
      <c r="H12" s="21">
        <v>0.18912860251575001</v>
      </c>
      <c r="I12" s="21">
        <v>0.26870761647455998</v>
      </c>
      <c r="J12" s="22"/>
      <c r="K12" s="21">
        <v>0.26719984377670902</v>
      </c>
      <c r="L12" s="21">
        <v>0.225582933720755</v>
      </c>
      <c r="M12" s="21">
        <v>0.31338750190079501</v>
      </c>
      <c r="N12" s="22"/>
    </row>
    <row r="13" spans="1:14" x14ac:dyDescent="0.25">
      <c r="A13" s="20" t="s">
        <v>479</v>
      </c>
      <c r="B13" s="20" t="s">
        <v>537</v>
      </c>
      <c r="C13" s="21">
        <v>0.136275756666732</v>
      </c>
      <c r="D13" s="21">
        <v>0.116491425361023</v>
      </c>
      <c r="E13" s="21">
        <v>0.158816167437137</v>
      </c>
      <c r="F13" s="22"/>
      <c r="G13" s="21">
        <v>0.13809843028392099</v>
      </c>
      <c r="H13" s="21">
        <v>0.11261188175205999</v>
      </c>
      <c r="I13" s="21">
        <v>0.16825943227269299</v>
      </c>
      <c r="J13" s="22"/>
      <c r="K13" s="21">
        <v>0.134402168037591</v>
      </c>
      <c r="L13" s="21">
        <v>0.106561541571267</v>
      </c>
      <c r="M13" s="21">
        <v>0.16814759294060699</v>
      </c>
      <c r="N13" s="22"/>
    </row>
    <row r="14" spans="1:14" x14ac:dyDescent="0.25">
      <c r="A14" s="20" t="s">
        <v>479</v>
      </c>
      <c r="B14" s="20" t="s">
        <v>538</v>
      </c>
      <c r="C14" s="21">
        <v>0.22490840984295099</v>
      </c>
      <c r="D14" s="21">
        <v>0.20470979974315401</v>
      </c>
      <c r="E14" s="21">
        <v>0.246482325007014</v>
      </c>
      <c r="F14" s="22"/>
      <c r="G14" s="21">
        <v>0.214345463743633</v>
      </c>
      <c r="H14" s="21">
        <v>0.18614200085217</v>
      </c>
      <c r="I14" s="21">
        <v>0.24553299398603101</v>
      </c>
      <c r="J14" s="22"/>
      <c r="K14" s="21">
        <v>0.23576642386985999</v>
      </c>
      <c r="L14" s="21">
        <v>0.20176331748464499</v>
      </c>
      <c r="M14" s="21">
        <v>0.273536348258898</v>
      </c>
      <c r="N14" s="22"/>
    </row>
    <row r="15" spans="1:14" x14ac:dyDescent="0.25">
      <c r="A15" s="20" t="s">
        <v>479</v>
      </c>
      <c r="B15" s="20" t="s">
        <v>539</v>
      </c>
      <c r="C15" s="21">
        <v>0.19290204873945299</v>
      </c>
      <c r="D15" s="21">
        <v>0.16919676498290601</v>
      </c>
      <c r="E15" s="21">
        <v>0.219052869956291</v>
      </c>
      <c r="F15" s="22"/>
      <c r="G15" s="21">
        <v>0.20709412785589801</v>
      </c>
      <c r="H15" s="21">
        <v>0.178077701269481</v>
      </c>
      <c r="I15" s="21">
        <v>0.239461092506836</v>
      </c>
      <c r="J15" s="22"/>
      <c r="K15" s="21">
        <v>0.178313524603435</v>
      </c>
      <c r="L15" s="21">
        <v>0.145051367725583</v>
      </c>
      <c r="M15" s="21">
        <v>0.21726479207664201</v>
      </c>
      <c r="N15" s="22"/>
    </row>
    <row r="16" spans="1:14" x14ac:dyDescent="0.25">
      <c r="A16" s="20" t="s">
        <v>479</v>
      </c>
      <c r="B16" s="20" t="s">
        <v>540</v>
      </c>
      <c r="C16" s="21">
        <v>0.19292679567683799</v>
      </c>
      <c r="D16" s="21">
        <v>0.16470599297977401</v>
      </c>
      <c r="E16" s="21">
        <v>0.22468231881114001</v>
      </c>
      <c r="F16" s="22"/>
      <c r="G16" s="21">
        <v>0.20613558930326101</v>
      </c>
      <c r="H16" s="21">
        <v>0.17290598457783901</v>
      </c>
      <c r="I16" s="21">
        <v>0.24386840231932999</v>
      </c>
      <c r="J16" s="22"/>
      <c r="K16" s="21">
        <v>0.17934902436893599</v>
      </c>
      <c r="L16" s="21">
        <v>0.14349146938402199</v>
      </c>
      <c r="M16" s="21">
        <v>0.221846245782232</v>
      </c>
      <c r="N16" s="22"/>
    </row>
    <row r="17" spans="1:14" x14ac:dyDescent="0.25">
      <c r="A17" s="20" t="s">
        <v>479</v>
      </c>
      <c r="B17" s="20" t="s">
        <v>519</v>
      </c>
      <c r="C17" s="21">
        <v>5.5713645219610001E-3</v>
      </c>
      <c r="D17" s="21">
        <v>2.3823141613389001E-3</v>
      </c>
      <c r="E17" s="21">
        <v>1.2973873560345101E-2</v>
      </c>
      <c r="F17" s="22"/>
      <c r="G17" s="21">
        <v>7.8710869366337994E-3</v>
      </c>
      <c r="H17" s="21">
        <v>2.8796846720843998E-3</v>
      </c>
      <c r="I17" s="21">
        <v>2.13290990695921E-2</v>
      </c>
      <c r="J17" s="22"/>
      <c r="K17" s="21">
        <v>3.2074010971995998E-3</v>
      </c>
      <c r="L17" s="21">
        <v>6.5728680177859998E-4</v>
      </c>
      <c r="M17" s="21">
        <v>1.5497909425516401E-2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0.17169787901407599</v>
      </c>
      <c r="D19" s="18">
        <v>0.13858533306257201</v>
      </c>
      <c r="E19" s="18">
        <v>0.21078612415897799</v>
      </c>
      <c r="F19" s="19"/>
      <c r="G19" s="18">
        <v>0.17317252442003001</v>
      </c>
      <c r="H19" s="18">
        <v>0.13623944359047699</v>
      </c>
      <c r="I19" s="18">
        <v>0.21759554427532801</v>
      </c>
      <c r="J19" s="19"/>
      <c r="K19" s="18">
        <v>0.17017534723060501</v>
      </c>
      <c r="L19" s="18">
        <v>0.12867770261049699</v>
      </c>
      <c r="M19" s="18">
        <v>0.22165133022377101</v>
      </c>
      <c r="N19" s="19"/>
    </row>
    <row r="20" spans="1:14" x14ac:dyDescent="0.25">
      <c r="A20" s="17" t="s">
        <v>480</v>
      </c>
      <c r="B20" s="17" t="s">
        <v>537</v>
      </c>
      <c r="C20" s="18">
        <v>0.13464182397289501</v>
      </c>
      <c r="D20" s="18">
        <v>0.110910022242665</v>
      </c>
      <c r="E20" s="18">
        <v>0.16252336062339701</v>
      </c>
      <c r="F20" s="19"/>
      <c r="G20" s="18">
        <v>0.136527418260457</v>
      </c>
      <c r="H20" s="18">
        <v>0.108634867008002</v>
      </c>
      <c r="I20" s="18">
        <v>0.17021396181183501</v>
      </c>
      <c r="J20" s="19"/>
      <c r="K20" s="18">
        <v>0.13269499850424199</v>
      </c>
      <c r="L20" s="18">
        <v>0.101001794742567</v>
      </c>
      <c r="M20" s="18">
        <v>0.17242574513525999</v>
      </c>
      <c r="N20" s="19"/>
    </row>
    <row r="21" spans="1:14" x14ac:dyDescent="0.25">
      <c r="A21" s="17" t="s">
        <v>480</v>
      </c>
      <c r="B21" s="17" t="s">
        <v>538</v>
      </c>
      <c r="C21" s="18">
        <v>0.22274476315647501</v>
      </c>
      <c r="D21" s="18">
        <v>0.192889525775163</v>
      </c>
      <c r="E21" s="18">
        <v>0.25575667502363197</v>
      </c>
      <c r="F21" s="19"/>
      <c r="G21" s="18">
        <v>0.20516440874619599</v>
      </c>
      <c r="H21" s="18">
        <v>0.168880912839104</v>
      </c>
      <c r="I21" s="18">
        <v>0.24692726544807</v>
      </c>
      <c r="J21" s="19"/>
      <c r="K21" s="18">
        <v>0.240896007005511</v>
      </c>
      <c r="L21" s="18">
        <v>0.20023052841842601</v>
      </c>
      <c r="M21" s="18">
        <v>0.28685810760456099</v>
      </c>
      <c r="N21" s="19"/>
    </row>
    <row r="22" spans="1:14" x14ac:dyDescent="0.25">
      <c r="A22" s="17" t="s">
        <v>480</v>
      </c>
      <c r="B22" s="17" t="s">
        <v>539</v>
      </c>
      <c r="C22" s="18">
        <v>0.184328139205299</v>
      </c>
      <c r="D22" s="18">
        <v>0.16122962828213799</v>
      </c>
      <c r="E22" s="18">
        <v>0.209907702021217</v>
      </c>
      <c r="F22" s="19"/>
      <c r="G22" s="18">
        <v>0.16512227933940099</v>
      </c>
      <c r="H22" s="18">
        <v>0.13635529389184001</v>
      </c>
      <c r="I22" s="18">
        <v>0.19856291970538401</v>
      </c>
      <c r="J22" s="19"/>
      <c r="K22" s="18">
        <v>0.204157673788088</v>
      </c>
      <c r="L22" s="18">
        <v>0.17028337761436399</v>
      </c>
      <c r="M22" s="18">
        <v>0.242798649146127</v>
      </c>
      <c r="N22" s="19"/>
    </row>
    <row r="23" spans="1:14" x14ac:dyDescent="0.25">
      <c r="A23" s="17" t="s">
        <v>480</v>
      </c>
      <c r="B23" s="17" t="s">
        <v>540</v>
      </c>
      <c r="C23" s="18">
        <v>0.28658739465125599</v>
      </c>
      <c r="D23" s="18">
        <v>0.24445002602910901</v>
      </c>
      <c r="E23" s="18">
        <v>0.33278897621423897</v>
      </c>
      <c r="F23" s="19"/>
      <c r="G23" s="18">
        <v>0.32001336923391699</v>
      </c>
      <c r="H23" s="18">
        <v>0.27315228579713702</v>
      </c>
      <c r="I23" s="18">
        <v>0.37081239601900901</v>
      </c>
      <c r="J23" s="19"/>
      <c r="K23" s="18">
        <v>0.25207597347155403</v>
      </c>
      <c r="L23" s="18">
        <v>0.20289989519290899</v>
      </c>
      <c r="M23" s="18">
        <v>0.30855698074972598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0.31587804220587701</v>
      </c>
      <c r="D26" s="21">
        <v>0.27390543640012599</v>
      </c>
      <c r="E26" s="21">
        <v>0.36108392971659697</v>
      </c>
      <c r="F26" s="22"/>
      <c r="G26" s="21">
        <v>0.33117952434358899</v>
      </c>
      <c r="H26" s="21">
        <v>0.27963432550671002</v>
      </c>
      <c r="I26" s="21">
        <v>0.38712011223351001</v>
      </c>
      <c r="J26" s="22"/>
      <c r="K26" s="21">
        <v>0.30003415645380499</v>
      </c>
      <c r="L26" s="21">
        <v>0.24940041887732001</v>
      </c>
      <c r="M26" s="21">
        <v>0.35607111612669801</v>
      </c>
      <c r="N26" s="22"/>
    </row>
    <row r="27" spans="1:14" x14ac:dyDescent="0.25">
      <c r="A27" s="20" t="s">
        <v>481</v>
      </c>
      <c r="B27" s="20" t="s">
        <v>537</v>
      </c>
      <c r="C27" s="21">
        <v>0.13124151831365499</v>
      </c>
      <c r="D27" s="21">
        <v>0.108974040970383</v>
      </c>
      <c r="E27" s="21">
        <v>0.157256037397596</v>
      </c>
      <c r="F27" s="22"/>
      <c r="G27" s="21">
        <v>0.13643929489696499</v>
      </c>
      <c r="H27" s="21">
        <v>0.10500494233916299</v>
      </c>
      <c r="I27" s="21">
        <v>0.175439243489766</v>
      </c>
      <c r="J27" s="22"/>
      <c r="K27" s="21">
        <v>0.125859492075308</v>
      </c>
      <c r="L27" s="21">
        <v>9.5664918575914207E-2</v>
      </c>
      <c r="M27" s="21">
        <v>0.163857532780011</v>
      </c>
      <c r="N27" s="22"/>
    </row>
    <row r="28" spans="1:14" x14ac:dyDescent="0.25">
      <c r="A28" s="20" t="s">
        <v>481</v>
      </c>
      <c r="B28" s="20" t="s">
        <v>538</v>
      </c>
      <c r="C28" s="21">
        <v>0.24168351312920799</v>
      </c>
      <c r="D28" s="21">
        <v>0.211903087254527</v>
      </c>
      <c r="E28" s="21">
        <v>0.27419308488379801</v>
      </c>
      <c r="F28" s="22"/>
      <c r="G28" s="21">
        <v>0.214108615308195</v>
      </c>
      <c r="H28" s="21">
        <v>0.17783769014711301</v>
      </c>
      <c r="I28" s="21">
        <v>0.25547844337813702</v>
      </c>
      <c r="J28" s="22"/>
      <c r="K28" s="21">
        <v>0.27023587993715797</v>
      </c>
      <c r="L28" s="21">
        <v>0.230121474647628</v>
      </c>
      <c r="M28" s="21">
        <v>0.314486534936536</v>
      </c>
      <c r="N28" s="22"/>
    </row>
    <row r="29" spans="1:14" x14ac:dyDescent="0.25">
      <c r="A29" s="20" t="s">
        <v>481</v>
      </c>
      <c r="B29" s="20" t="s">
        <v>539</v>
      </c>
      <c r="C29" s="21">
        <v>0.149398129953067</v>
      </c>
      <c r="D29" s="21">
        <v>0.123306604028737</v>
      </c>
      <c r="E29" s="21">
        <v>0.17987781872747099</v>
      </c>
      <c r="F29" s="22"/>
      <c r="G29" s="21">
        <v>0.158271942086018</v>
      </c>
      <c r="H29" s="21">
        <v>0.125579827706855</v>
      </c>
      <c r="I29" s="21">
        <v>0.19755200290822</v>
      </c>
      <c r="J29" s="22"/>
      <c r="K29" s="21">
        <v>0.14020976085558401</v>
      </c>
      <c r="L29" s="21">
        <v>0.10526334534224401</v>
      </c>
      <c r="M29" s="21">
        <v>0.18436739383401801</v>
      </c>
      <c r="N29" s="22"/>
    </row>
    <row r="30" spans="1:14" x14ac:dyDescent="0.25">
      <c r="A30" s="20" t="s">
        <v>481</v>
      </c>
      <c r="B30" s="20" t="s">
        <v>540</v>
      </c>
      <c r="C30" s="21">
        <v>0.15885049754031899</v>
      </c>
      <c r="D30" s="21">
        <v>0.12911386583795301</v>
      </c>
      <c r="E30" s="21">
        <v>0.193910933108766</v>
      </c>
      <c r="F30" s="22"/>
      <c r="G30" s="21">
        <v>0.15948731594575599</v>
      </c>
      <c r="H30" s="21">
        <v>0.12067943635086099</v>
      </c>
      <c r="I30" s="21">
        <v>0.20782539992900101</v>
      </c>
      <c r="J30" s="22"/>
      <c r="K30" s="21">
        <v>0.158191105334405</v>
      </c>
      <c r="L30" s="21">
        <v>0.12322767860115801</v>
      </c>
      <c r="M30" s="21">
        <v>0.20080274609146401</v>
      </c>
      <c r="N30" s="22"/>
    </row>
    <row r="31" spans="1:14" x14ac:dyDescent="0.25">
      <c r="A31" s="20" t="s">
        <v>481</v>
      </c>
      <c r="B31" s="20" t="s">
        <v>519</v>
      </c>
      <c r="C31" s="21">
        <v>2.9482988578731001E-3</v>
      </c>
      <c r="D31" s="21">
        <v>9.5415940232410003E-4</v>
      </c>
      <c r="E31" s="21">
        <v>9.0722316556648003E-3</v>
      </c>
      <c r="F31" s="22"/>
      <c r="G31" s="21">
        <v>5.1330741947770004E-4</v>
      </c>
      <c r="H31" s="21">
        <v>1.277615450137E-4</v>
      </c>
      <c r="I31" s="21">
        <v>2.0599177161522001E-3</v>
      </c>
      <c r="J31" s="22"/>
      <c r="K31" s="21">
        <v>5.4696053437415003E-3</v>
      </c>
      <c r="L31" s="21">
        <v>1.5986448474807999E-3</v>
      </c>
      <c r="M31" s="21">
        <v>1.8539660856546201E-2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0.51605097720549298</v>
      </c>
      <c r="D33" s="18">
        <v>0.47243891784515801</v>
      </c>
      <c r="E33" s="18">
        <v>0.55941991436125704</v>
      </c>
      <c r="F33" s="19"/>
      <c r="G33" s="18">
        <v>0.53587074268284896</v>
      </c>
      <c r="H33" s="18">
        <v>0.47907928824986001</v>
      </c>
      <c r="I33" s="18">
        <v>0.59174686101412999</v>
      </c>
      <c r="J33" s="19"/>
      <c r="K33" s="18">
        <v>0.49602001245013599</v>
      </c>
      <c r="L33" s="18">
        <v>0.44419237433550302</v>
      </c>
      <c r="M33" s="18">
        <v>0.54793332265414096</v>
      </c>
      <c r="N33" s="19"/>
    </row>
    <row r="34" spans="1:14" x14ac:dyDescent="0.25">
      <c r="A34" s="17" t="s">
        <v>482</v>
      </c>
      <c r="B34" s="17" t="s">
        <v>537</v>
      </c>
      <c r="C34" s="18">
        <v>0.138896390484777</v>
      </c>
      <c r="D34" s="18">
        <v>0.117605325953375</v>
      </c>
      <c r="E34" s="18">
        <v>0.16332849703117899</v>
      </c>
      <c r="F34" s="19"/>
      <c r="G34" s="18">
        <v>0.106539213528012</v>
      </c>
      <c r="H34" s="18">
        <v>7.8636244076325496E-2</v>
      </c>
      <c r="I34" s="18">
        <v>0.142808539736961</v>
      </c>
      <c r="J34" s="19"/>
      <c r="K34" s="18">
        <v>0.17159836528585201</v>
      </c>
      <c r="L34" s="18">
        <v>0.13774382063000101</v>
      </c>
      <c r="M34" s="18">
        <v>0.211730457144363</v>
      </c>
      <c r="N34" s="19"/>
    </row>
    <row r="35" spans="1:14" x14ac:dyDescent="0.25">
      <c r="A35" s="17" t="s">
        <v>482</v>
      </c>
      <c r="B35" s="17" t="s">
        <v>538</v>
      </c>
      <c r="C35" s="18">
        <v>0.16538576520444201</v>
      </c>
      <c r="D35" s="18">
        <v>0.14082245920776801</v>
      </c>
      <c r="E35" s="18">
        <v>0.19326979582765999</v>
      </c>
      <c r="F35" s="19"/>
      <c r="G35" s="18">
        <v>0.176389576166878</v>
      </c>
      <c r="H35" s="18">
        <v>0.14251372396050099</v>
      </c>
      <c r="I35" s="18">
        <v>0.216286721973169</v>
      </c>
      <c r="J35" s="19"/>
      <c r="K35" s="18">
        <v>0.154264697711743</v>
      </c>
      <c r="L35" s="18">
        <v>0.11948932690839301</v>
      </c>
      <c r="M35" s="18">
        <v>0.196897672068994</v>
      </c>
      <c r="N35" s="19"/>
    </row>
    <row r="36" spans="1:14" x14ac:dyDescent="0.25">
      <c r="A36" s="17" t="s">
        <v>482</v>
      </c>
      <c r="B36" s="17" t="s">
        <v>539</v>
      </c>
      <c r="C36" s="18">
        <v>8.5790690801664599E-2</v>
      </c>
      <c r="D36" s="18">
        <v>6.4349438798706998E-2</v>
      </c>
      <c r="E36" s="18">
        <v>0.113509464097442</v>
      </c>
      <c r="F36" s="19"/>
      <c r="G36" s="18">
        <v>9.5865319058266396E-2</v>
      </c>
      <c r="H36" s="18">
        <v>6.8803506765045305E-2</v>
      </c>
      <c r="I36" s="18">
        <v>0.13206157199977001</v>
      </c>
      <c r="J36" s="19"/>
      <c r="K36" s="18">
        <v>7.5608707379012402E-2</v>
      </c>
      <c r="L36" s="18">
        <v>4.79063693272287E-2</v>
      </c>
      <c r="M36" s="18">
        <v>0.117355668752177</v>
      </c>
      <c r="N36" s="19"/>
    </row>
    <row r="37" spans="1:14" x14ac:dyDescent="0.25">
      <c r="A37" s="17" t="s">
        <v>482</v>
      </c>
      <c r="B37" s="17" t="s">
        <v>540</v>
      </c>
      <c r="C37" s="18">
        <v>9.1734595223919899E-2</v>
      </c>
      <c r="D37" s="18">
        <v>7.05575984082044E-2</v>
      </c>
      <c r="E37" s="18">
        <v>0.118457532751339</v>
      </c>
      <c r="F37" s="19"/>
      <c r="G37" s="18">
        <v>8.34690018055394E-2</v>
      </c>
      <c r="H37" s="18">
        <v>6.0400626287318002E-2</v>
      </c>
      <c r="I37" s="18">
        <v>0.11427618249600199</v>
      </c>
      <c r="J37" s="19"/>
      <c r="K37" s="18">
        <v>0.10008826674616</v>
      </c>
      <c r="L37" s="18">
        <v>6.9766680479996304E-2</v>
      </c>
      <c r="M37" s="18">
        <v>0.141582311433603</v>
      </c>
      <c r="N37" s="19"/>
    </row>
    <row r="38" spans="1:14" x14ac:dyDescent="0.25">
      <c r="A38" s="17" t="s">
        <v>482</v>
      </c>
      <c r="B38" s="17" t="s">
        <v>519</v>
      </c>
      <c r="C38" s="18">
        <v>2.1415810797036998E-3</v>
      </c>
      <c r="D38" s="18">
        <v>6.640012149324E-4</v>
      </c>
      <c r="E38" s="18">
        <v>6.8845189714367002E-3</v>
      </c>
      <c r="F38" s="19"/>
      <c r="G38" s="18">
        <v>1.8661467584542E-3</v>
      </c>
      <c r="H38" s="18">
        <v>2.5561037919409998E-4</v>
      </c>
      <c r="I38" s="18">
        <v>1.3487366550300899E-2</v>
      </c>
      <c r="J38" s="24" t="s">
        <v>501</v>
      </c>
      <c r="K38" s="18">
        <v>2.4199504270942E-3</v>
      </c>
      <c r="L38" s="18">
        <v>5.9287950332859998E-4</v>
      </c>
      <c r="M38" s="18">
        <v>9.8221517110448006E-3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0.51570492401381296</v>
      </c>
      <c r="D40" s="21">
        <v>0.47716757310192798</v>
      </c>
      <c r="E40" s="21">
        <v>0.55405640100688702</v>
      </c>
      <c r="F40" s="22"/>
      <c r="G40" s="21">
        <v>0.53428087820147296</v>
      </c>
      <c r="H40" s="21">
        <v>0.49393143140965901</v>
      </c>
      <c r="I40" s="21">
        <v>0.57418665345364195</v>
      </c>
      <c r="J40" s="22"/>
      <c r="K40" s="21">
        <v>0.49514042217722698</v>
      </c>
      <c r="L40" s="21">
        <v>0.44464836456802898</v>
      </c>
      <c r="M40" s="21">
        <v>0.54573179804915595</v>
      </c>
      <c r="N40" s="22"/>
    </row>
    <row r="41" spans="1:14" x14ac:dyDescent="0.25">
      <c r="A41" s="20" t="s">
        <v>483</v>
      </c>
      <c r="B41" s="20" t="s">
        <v>537</v>
      </c>
      <c r="C41" s="21">
        <v>0.15435725927230501</v>
      </c>
      <c r="D41" s="21">
        <v>0.13296438959846599</v>
      </c>
      <c r="E41" s="21">
        <v>0.178483525292182</v>
      </c>
      <c r="F41" s="22"/>
      <c r="G41" s="21">
        <v>0.14534122230257601</v>
      </c>
      <c r="H41" s="21">
        <v>0.12137274733718301</v>
      </c>
      <c r="I41" s="21">
        <v>0.17311038643145801</v>
      </c>
      <c r="J41" s="22"/>
      <c r="K41" s="21">
        <v>0.16433845899694</v>
      </c>
      <c r="L41" s="21">
        <v>0.134632146656641</v>
      </c>
      <c r="M41" s="21">
        <v>0.19909141237318601</v>
      </c>
      <c r="N41" s="22"/>
    </row>
    <row r="42" spans="1:14" x14ac:dyDescent="0.25">
      <c r="A42" s="20" t="s">
        <v>483</v>
      </c>
      <c r="B42" s="20" t="s">
        <v>538</v>
      </c>
      <c r="C42" s="21">
        <v>0.147013576388103</v>
      </c>
      <c r="D42" s="21">
        <v>0.12526159120788</v>
      </c>
      <c r="E42" s="21">
        <v>0.17180097845741599</v>
      </c>
      <c r="F42" s="22"/>
      <c r="G42" s="21">
        <v>0.138315915932266</v>
      </c>
      <c r="H42" s="21">
        <v>0.11321420398344199</v>
      </c>
      <c r="I42" s="21">
        <v>0.16792921440678599</v>
      </c>
      <c r="J42" s="22"/>
      <c r="K42" s="21">
        <v>0.15664231753437899</v>
      </c>
      <c r="L42" s="21">
        <v>0.124607644646837</v>
      </c>
      <c r="M42" s="21">
        <v>0.19507733287470999</v>
      </c>
      <c r="N42" s="22"/>
    </row>
    <row r="43" spans="1:14" x14ac:dyDescent="0.25">
      <c r="A43" s="20" t="s">
        <v>483</v>
      </c>
      <c r="B43" s="20" t="s">
        <v>539</v>
      </c>
      <c r="C43" s="21">
        <v>8.50767511389591E-2</v>
      </c>
      <c r="D43" s="21">
        <v>7.0159836750601903E-2</v>
      </c>
      <c r="E43" s="21">
        <v>0.102814516230971</v>
      </c>
      <c r="F43" s="22"/>
      <c r="G43" s="21">
        <v>8.3894251671688597E-2</v>
      </c>
      <c r="H43" s="21">
        <v>6.5433387574010807E-2</v>
      </c>
      <c r="I43" s="21">
        <v>0.10696738299384601</v>
      </c>
      <c r="J43" s="22"/>
      <c r="K43" s="21">
        <v>8.6385836649225903E-2</v>
      </c>
      <c r="L43" s="21">
        <v>6.7395831931110706E-2</v>
      </c>
      <c r="M43" s="21">
        <v>0.110094955981948</v>
      </c>
      <c r="N43" s="22"/>
    </row>
    <row r="44" spans="1:14" x14ac:dyDescent="0.25">
      <c r="A44" s="20" t="s">
        <v>483</v>
      </c>
      <c r="B44" s="20" t="s">
        <v>540</v>
      </c>
      <c r="C44" s="21">
        <v>9.1889865570366505E-2</v>
      </c>
      <c r="D44" s="21">
        <v>7.5120162954032996E-2</v>
      </c>
      <c r="E44" s="21">
        <v>0.111950068349305</v>
      </c>
      <c r="F44" s="22"/>
      <c r="G44" s="21">
        <v>9.0201555534920999E-2</v>
      </c>
      <c r="H44" s="21">
        <v>7.1314188699573303E-2</v>
      </c>
      <c r="I44" s="21">
        <v>0.113479941937809</v>
      </c>
      <c r="J44" s="22"/>
      <c r="K44" s="21">
        <v>9.3758908445574995E-2</v>
      </c>
      <c r="L44" s="21">
        <v>7.1196227353937103E-2</v>
      </c>
      <c r="M44" s="21">
        <v>0.122528617975961</v>
      </c>
      <c r="N44" s="22"/>
    </row>
    <row r="45" spans="1:14" x14ac:dyDescent="0.25">
      <c r="A45" s="20" t="s">
        <v>483</v>
      </c>
      <c r="B45" s="20" t="s">
        <v>519</v>
      </c>
      <c r="C45" s="21">
        <v>5.9096321118528999E-3</v>
      </c>
      <c r="D45" s="21">
        <v>3.0580481472685999E-3</v>
      </c>
      <c r="E45" s="21">
        <v>1.1389895982553499E-2</v>
      </c>
      <c r="F45" s="22"/>
      <c r="G45" s="21">
        <v>7.8748340337696007E-3</v>
      </c>
      <c r="H45" s="21">
        <v>3.4435621872721E-3</v>
      </c>
      <c r="I45" s="21">
        <v>1.7905932523970901E-2</v>
      </c>
      <c r="J45" s="22"/>
      <c r="K45" s="21">
        <v>3.7340561966537002E-3</v>
      </c>
      <c r="L45" s="21">
        <v>1.2326101745376E-3</v>
      </c>
      <c r="M45" s="21">
        <v>1.12547062682441E-2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0.51428584580664205</v>
      </c>
      <c r="D47" s="18">
        <v>0.48796773012299899</v>
      </c>
      <c r="E47" s="18">
        <v>0.54052497463453597</v>
      </c>
      <c r="F47" s="19"/>
      <c r="G47" s="18">
        <v>0.55990987568862305</v>
      </c>
      <c r="H47" s="18">
        <v>0.52956324877962901</v>
      </c>
      <c r="I47" s="18">
        <v>0.58981520889050798</v>
      </c>
      <c r="J47" s="19"/>
      <c r="K47" s="18">
        <v>0.46489459341037098</v>
      </c>
      <c r="L47" s="18">
        <v>0.43315308729561203</v>
      </c>
      <c r="M47" s="18">
        <v>0.496923027840878</v>
      </c>
      <c r="N47" s="19"/>
    </row>
    <row r="48" spans="1:14" x14ac:dyDescent="0.25">
      <c r="A48" s="17" t="s">
        <v>484</v>
      </c>
      <c r="B48" s="17" t="s">
        <v>537</v>
      </c>
      <c r="C48" s="18">
        <v>0.14717226948735301</v>
      </c>
      <c r="D48" s="18">
        <v>0.13422585195200301</v>
      </c>
      <c r="E48" s="18">
        <v>0.16113499470162501</v>
      </c>
      <c r="F48" s="19"/>
      <c r="G48" s="18">
        <v>0.13332686487616899</v>
      </c>
      <c r="H48" s="18">
        <v>0.11761186328378601</v>
      </c>
      <c r="I48" s="18">
        <v>0.150782850959162</v>
      </c>
      <c r="J48" s="19"/>
      <c r="K48" s="18">
        <v>0.16216090322813201</v>
      </c>
      <c r="L48" s="18">
        <v>0.143009333883827</v>
      </c>
      <c r="M48" s="18">
        <v>0.18332856470426301</v>
      </c>
      <c r="N48" s="19"/>
    </row>
    <row r="49" spans="1:14" x14ac:dyDescent="0.25">
      <c r="A49" s="17" t="s">
        <v>484</v>
      </c>
      <c r="B49" s="17" t="s">
        <v>538</v>
      </c>
      <c r="C49" s="18">
        <v>0.16529208930694</v>
      </c>
      <c r="D49" s="18">
        <v>0.15133848392912899</v>
      </c>
      <c r="E49" s="18">
        <v>0.180258969110005</v>
      </c>
      <c r="F49" s="19"/>
      <c r="G49" s="18">
        <v>0.14019831298851701</v>
      </c>
      <c r="H49" s="18">
        <v>0.123143415975436</v>
      </c>
      <c r="I49" s="18">
        <v>0.15918643907815599</v>
      </c>
      <c r="J49" s="19"/>
      <c r="K49" s="18">
        <v>0.192457884238355</v>
      </c>
      <c r="L49" s="18">
        <v>0.171348777870556</v>
      </c>
      <c r="M49" s="18">
        <v>0.215491237149431</v>
      </c>
      <c r="N49" s="19"/>
    </row>
    <row r="50" spans="1:14" x14ac:dyDescent="0.25">
      <c r="A50" s="17" t="s">
        <v>484</v>
      </c>
      <c r="B50" s="17" t="s">
        <v>539</v>
      </c>
      <c r="C50" s="18">
        <v>8.4136728786054105E-2</v>
      </c>
      <c r="D50" s="18">
        <v>7.1018154593118499E-2</v>
      </c>
      <c r="E50" s="18">
        <v>9.9419246021953595E-2</v>
      </c>
      <c r="F50" s="19"/>
      <c r="G50" s="18">
        <v>7.75872689831546E-2</v>
      </c>
      <c r="H50" s="18">
        <v>6.3228641555485396E-2</v>
      </c>
      <c r="I50" s="18">
        <v>9.4876359987847103E-2</v>
      </c>
      <c r="J50" s="19"/>
      <c r="K50" s="18">
        <v>9.1226984140983902E-2</v>
      </c>
      <c r="L50" s="18">
        <v>7.3298157678474696E-2</v>
      </c>
      <c r="M50" s="18">
        <v>0.11300644690006501</v>
      </c>
      <c r="N50" s="19"/>
    </row>
    <row r="51" spans="1:14" x14ac:dyDescent="0.25">
      <c r="A51" s="17" t="s">
        <v>484</v>
      </c>
      <c r="B51" s="17" t="s">
        <v>540</v>
      </c>
      <c r="C51" s="18">
        <v>8.4681851423512505E-2</v>
      </c>
      <c r="D51" s="18">
        <v>7.0479802608577793E-2</v>
      </c>
      <c r="E51" s="18">
        <v>0.101433396353643</v>
      </c>
      <c r="F51" s="19"/>
      <c r="G51" s="18">
        <v>8.3974367818884801E-2</v>
      </c>
      <c r="H51" s="18">
        <v>6.69752339761676E-2</v>
      </c>
      <c r="I51" s="18">
        <v>0.104803447044958</v>
      </c>
      <c r="J51" s="19"/>
      <c r="K51" s="18">
        <v>8.5447752668377203E-2</v>
      </c>
      <c r="L51" s="18">
        <v>6.8874399740749104E-2</v>
      </c>
      <c r="M51" s="18">
        <v>0.105557069259599</v>
      </c>
      <c r="N51" s="19"/>
    </row>
    <row r="52" spans="1:14" x14ac:dyDescent="0.25">
      <c r="A52" s="17" t="s">
        <v>484</v>
      </c>
      <c r="B52" s="17" t="s">
        <v>519</v>
      </c>
      <c r="C52" s="18">
        <v>3.9915275280714996E-3</v>
      </c>
      <c r="D52" s="18">
        <v>2.4487452121107001E-3</v>
      </c>
      <c r="E52" s="18">
        <v>6.4999751128955001E-3</v>
      </c>
      <c r="F52" s="19"/>
      <c r="G52" s="18">
        <v>5.0033096446510002E-3</v>
      </c>
      <c r="H52" s="18">
        <v>2.6776003780461998E-3</v>
      </c>
      <c r="I52" s="18">
        <v>9.3301845408102994E-3</v>
      </c>
      <c r="J52" s="19"/>
      <c r="K52" s="18">
        <v>2.8962015338688E-3</v>
      </c>
      <c r="L52" s="18">
        <v>1.3331231414691999E-3</v>
      </c>
      <c r="M52" s="18">
        <v>6.2804538364172003E-3</v>
      </c>
      <c r="N52" s="19"/>
    </row>
    <row r="53" spans="1:14" x14ac:dyDescent="0.25">
      <c r="A53" s="17" t="s">
        <v>484</v>
      </c>
      <c r="B53" s="17" t="s">
        <v>520</v>
      </c>
      <c r="C53" s="18">
        <v>4.3968766143059998E-4</v>
      </c>
      <c r="D53" s="18">
        <v>1.145235998391E-4</v>
      </c>
      <c r="E53" s="18">
        <v>1.6865248767507E-3</v>
      </c>
      <c r="F53" s="19"/>
      <c r="G53" s="18">
        <v>0</v>
      </c>
      <c r="H53" s="19"/>
      <c r="I53" s="19"/>
      <c r="J53" s="19"/>
      <c r="K53" s="18">
        <v>9.1568077991280002E-4</v>
      </c>
      <c r="L53" s="18">
        <v>2.3777318550419999E-4</v>
      </c>
      <c r="M53" s="18">
        <v>3.5195451775719999E-3</v>
      </c>
      <c r="N53" s="19"/>
    </row>
    <row r="54" spans="1:14" x14ac:dyDescent="0.25">
      <c r="A54" s="20" t="s">
        <v>485</v>
      </c>
      <c r="B54" s="20" t="s">
        <v>536</v>
      </c>
      <c r="C54" s="21">
        <v>0.25726930915445401</v>
      </c>
      <c r="D54" s="21">
        <v>0.24610823171226201</v>
      </c>
      <c r="E54" s="21">
        <v>0.268756103505639</v>
      </c>
      <c r="F54" s="22"/>
      <c r="G54" s="21">
        <v>0.26521881305890499</v>
      </c>
      <c r="H54" s="21">
        <v>0.25142262900969198</v>
      </c>
      <c r="I54" s="21">
        <v>0.27948938239812199</v>
      </c>
      <c r="J54" s="22"/>
      <c r="K54" s="21">
        <v>0.249037486612847</v>
      </c>
      <c r="L54" s="21">
        <v>0.235478941706386</v>
      </c>
      <c r="M54" s="21">
        <v>0.26310804364042301</v>
      </c>
      <c r="N54" s="22"/>
    </row>
    <row r="55" spans="1:14" x14ac:dyDescent="0.25">
      <c r="A55" s="20" t="s">
        <v>485</v>
      </c>
      <c r="B55" s="20" t="s">
        <v>537</v>
      </c>
      <c r="C55" s="21">
        <v>0.15292382789844899</v>
      </c>
      <c r="D55" s="21">
        <v>0.14550110324408599</v>
      </c>
      <c r="E55" s="21">
        <v>0.16065402859998801</v>
      </c>
      <c r="F55" s="22"/>
      <c r="G55" s="21">
        <v>0.144086553610449</v>
      </c>
      <c r="H55" s="21">
        <v>0.13475156415898701</v>
      </c>
      <c r="I55" s="21">
        <v>0.15395316506359299</v>
      </c>
      <c r="J55" s="22"/>
      <c r="K55" s="21">
        <v>0.16207494909603401</v>
      </c>
      <c r="L55" s="21">
        <v>0.15143343229509701</v>
      </c>
      <c r="M55" s="21">
        <v>0.173311534746875</v>
      </c>
      <c r="N55" s="22"/>
    </row>
    <row r="56" spans="1:14" x14ac:dyDescent="0.25">
      <c r="A56" s="20" t="s">
        <v>485</v>
      </c>
      <c r="B56" s="20" t="s">
        <v>538</v>
      </c>
      <c r="C56" s="21">
        <v>0.20806234671212401</v>
      </c>
      <c r="D56" s="21">
        <v>0.19933464437920401</v>
      </c>
      <c r="E56" s="21">
        <v>0.21706858348998001</v>
      </c>
      <c r="F56" s="22"/>
      <c r="G56" s="21">
        <v>0.19722896468707701</v>
      </c>
      <c r="H56" s="21">
        <v>0.18658012509335101</v>
      </c>
      <c r="I56" s="21">
        <v>0.20832991453578301</v>
      </c>
      <c r="J56" s="22"/>
      <c r="K56" s="21">
        <v>0.21928046540575399</v>
      </c>
      <c r="L56" s="21">
        <v>0.207243811783413</v>
      </c>
      <c r="M56" s="21">
        <v>0.23181178283408199</v>
      </c>
      <c r="N56" s="22"/>
    </row>
    <row r="57" spans="1:14" x14ac:dyDescent="0.25">
      <c r="A57" s="20" t="s">
        <v>485</v>
      </c>
      <c r="B57" s="20" t="s">
        <v>539</v>
      </c>
      <c r="C57" s="21">
        <v>0.15158216912089501</v>
      </c>
      <c r="D57" s="21">
        <v>0.14410923725368299</v>
      </c>
      <c r="E57" s="21">
        <v>0.159370460305233</v>
      </c>
      <c r="F57" s="22"/>
      <c r="G57" s="21">
        <v>0.149307836507728</v>
      </c>
      <c r="H57" s="21">
        <v>0.13985415927731301</v>
      </c>
      <c r="I57" s="21">
        <v>0.159282213743553</v>
      </c>
      <c r="J57" s="22"/>
      <c r="K57" s="21">
        <v>0.15393727236975099</v>
      </c>
      <c r="L57" s="21">
        <v>0.143677180687485</v>
      </c>
      <c r="M57" s="21">
        <v>0.164789049054998</v>
      </c>
      <c r="N57" s="22"/>
    </row>
    <row r="58" spans="1:14" x14ac:dyDescent="0.25">
      <c r="A58" s="20" t="s">
        <v>485</v>
      </c>
      <c r="B58" s="20" t="s">
        <v>540</v>
      </c>
      <c r="C58" s="21">
        <v>0.22675491959982599</v>
      </c>
      <c r="D58" s="21">
        <v>0.217146708613596</v>
      </c>
      <c r="E58" s="21">
        <v>0.23665974891969299</v>
      </c>
      <c r="F58" s="22"/>
      <c r="G58" s="21">
        <v>0.24032583553967299</v>
      </c>
      <c r="H58" s="21">
        <v>0.228087168627856</v>
      </c>
      <c r="I58" s="21">
        <v>0.25300595958405397</v>
      </c>
      <c r="J58" s="22"/>
      <c r="K58" s="21">
        <v>0.21270204622727501</v>
      </c>
      <c r="L58" s="21">
        <v>0.20058860886559399</v>
      </c>
      <c r="M58" s="21">
        <v>0.22534080305457899</v>
      </c>
      <c r="N58" s="22"/>
    </row>
    <row r="59" spans="1:14" x14ac:dyDescent="0.25">
      <c r="A59" s="20" t="s">
        <v>485</v>
      </c>
      <c r="B59" s="20" t="s">
        <v>519</v>
      </c>
      <c r="C59" s="21">
        <v>3.2666110290331001E-3</v>
      </c>
      <c r="D59" s="21">
        <v>2.4114774617697999E-3</v>
      </c>
      <c r="E59" s="21">
        <v>4.4236386877759999E-3</v>
      </c>
      <c r="F59" s="22"/>
      <c r="G59" s="21">
        <v>3.7675571924237002E-3</v>
      </c>
      <c r="H59" s="21">
        <v>2.6473622749500999E-3</v>
      </c>
      <c r="I59" s="21">
        <v>5.3592001975072004E-3</v>
      </c>
      <c r="J59" s="22"/>
      <c r="K59" s="21">
        <v>2.7478742664005999E-3</v>
      </c>
      <c r="L59" s="21">
        <v>1.6437960774968001E-3</v>
      </c>
      <c r="M59" s="21">
        <v>4.5901122285636996E-3</v>
      </c>
      <c r="N59" s="22"/>
    </row>
    <row r="60" spans="1:14" x14ac:dyDescent="0.25">
      <c r="A60" s="20" t="s">
        <v>485</v>
      </c>
      <c r="B60" s="20" t="s">
        <v>520</v>
      </c>
      <c r="C60" s="21">
        <v>1.408164852205E-4</v>
      </c>
      <c r="D60" s="21">
        <v>2.9217191865322399E-5</v>
      </c>
      <c r="E60" s="21">
        <v>6.7839624473929995E-4</v>
      </c>
      <c r="F60" s="22"/>
      <c r="G60" s="21">
        <v>6.4439403744282999E-5</v>
      </c>
      <c r="H60" s="21">
        <v>9.0636611452877796E-6</v>
      </c>
      <c r="I60" s="21">
        <v>4.5798626771069998E-4</v>
      </c>
      <c r="J60" s="22"/>
      <c r="K60" s="21">
        <v>2.1990602194059999E-4</v>
      </c>
      <c r="L60" s="21">
        <v>3.0939087491194902E-5</v>
      </c>
      <c r="M60" s="21">
        <v>1.561225997131E-3</v>
      </c>
      <c r="N60" s="22"/>
    </row>
    <row r="61" spans="1:14" x14ac:dyDescent="0.25">
      <c r="A61" s="17" t="s">
        <v>486</v>
      </c>
      <c r="B61" s="17" t="s">
        <v>536</v>
      </c>
      <c r="C61" s="18">
        <v>0.48376257062121097</v>
      </c>
      <c r="D61" s="18">
        <v>0.45701906823618899</v>
      </c>
      <c r="E61" s="18">
        <v>0.51059940166676399</v>
      </c>
      <c r="F61" s="19"/>
      <c r="G61" s="18">
        <v>0.50562625407650896</v>
      </c>
      <c r="H61" s="18">
        <v>0.470853801014461</v>
      </c>
      <c r="I61" s="18">
        <v>0.54034436262480801</v>
      </c>
      <c r="J61" s="19"/>
      <c r="K61" s="18">
        <v>0.46081568196821698</v>
      </c>
      <c r="L61" s="18">
        <v>0.42766505457710602</v>
      </c>
      <c r="M61" s="18">
        <v>0.49431659813541901</v>
      </c>
      <c r="N61" s="19"/>
    </row>
    <row r="62" spans="1:14" x14ac:dyDescent="0.25">
      <c r="A62" s="17" t="s">
        <v>486</v>
      </c>
      <c r="B62" s="17" t="s">
        <v>537</v>
      </c>
      <c r="C62" s="18">
        <v>0.12811603554659901</v>
      </c>
      <c r="D62" s="18">
        <v>0.11453226555967801</v>
      </c>
      <c r="E62" s="18">
        <v>0.14305059614920901</v>
      </c>
      <c r="F62" s="19"/>
      <c r="G62" s="18">
        <v>0.112539789030738</v>
      </c>
      <c r="H62" s="18">
        <v>9.6916355012015398E-2</v>
      </c>
      <c r="I62" s="18">
        <v>0.13031836334937499</v>
      </c>
      <c r="J62" s="19"/>
      <c r="K62" s="18">
        <v>0.14446398511154299</v>
      </c>
      <c r="L62" s="18">
        <v>0.123072458464402</v>
      </c>
      <c r="M62" s="18">
        <v>0.168857680389917</v>
      </c>
      <c r="N62" s="19"/>
    </row>
    <row r="63" spans="1:14" x14ac:dyDescent="0.25">
      <c r="A63" s="17" t="s">
        <v>486</v>
      </c>
      <c r="B63" s="17" t="s">
        <v>538</v>
      </c>
      <c r="C63" s="18">
        <v>0.20560530980824199</v>
      </c>
      <c r="D63" s="18">
        <v>0.18408083780030299</v>
      </c>
      <c r="E63" s="18">
        <v>0.228940419989869</v>
      </c>
      <c r="F63" s="19"/>
      <c r="G63" s="18">
        <v>0.20285132751109999</v>
      </c>
      <c r="H63" s="18">
        <v>0.175744447256689</v>
      </c>
      <c r="I63" s="18">
        <v>0.23295752230824801</v>
      </c>
      <c r="J63" s="19"/>
      <c r="K63" s="18">
        <v>0.20849573425360399</v>
      </c>
      <c r="L63" s="18">
        <v>0.18145069268210201</v>
      </c>
      <c r="M63" s="18">
        <v>0.238397795683672</v>
      </c>
      <c r="N63" s="19"/>
    </row>
    <row r="64" spans="1:14" x14ac:dyDescent="0.25">
      <c r="A64" s="17" t="s">
        <v>486</v>
      </c>
      <c r="B64" s="17" t="s">
        <v>539</v>
      </c>
      <c r="C64" s="18">
        <v>9.2090772469222898E-2</v>
      </c>
      <c r="D64" s="18">
        <v>7.8327503809438495E-2</v>
      </c>
      <c r="E64" s="18">
        <v>0.107989089507323</v>
      </c>
      <c r="F64" s="19"/>
      <c r="G64" s="18">
        <v>8.9642844370948702E-2</v>
      </c>
      <c r="H64" s="18">
        <v>7.1813581319647907E-2</v>
      </c>
      <c r="I64" s="18">
        <v>0.111367495946309</v>
      </c>
      <c r="J64" s="19"/>
      <c r="K64" s="18">
        <v>9.4659979694368498E-2</v>
      </c>
      <c r="L64" s="18">
        <v>7.6435861294650798E-2</v>
      </c>
      <c r="M64" s="18">
        <v>0.116680217747621</v>
      </c>
      <c r="N64" s="19"/>
    </row>
    <row r="65" spans="1:14" x14ac:dyDescent="0.25">
      <c r="A65" s="17" t="s">
        <v>486</v>
      </c>
      <c r="B65" s="17" t="s">
        <v>540</v>
      </c>
      <c r="C65" s="18">
        <v>8.9102958772823204E-2</v>
      </c>
      <c r="D65" s="18">
        <v>7.39549669624497E-2</v>
      </c>
      <c r="E65" s="18">
        <v>0.10699518371884401</v>
      </c>
      <c r="F65" s="19"/>
      <c r="G65" s="18">
        <v>8.8267222237811804E-2</v>
      </c>
      <c r="H65" s="18">
        <v>7.1111483842558207E-2</v>
      </c>
      <c r="I65" s="18">
        <v>0.10907579641137199</v>
      </c>
      <c r="J65" s="19"/>
      <c r="K65" s="18">
        <v>8.9980100689525902E-2</v>
      </c>
      <c r="L65" s="18">
        <v>7.1419871767947493E-2</v>
      </c>
      <c r="M65" s="18">
        <v>0.112777862797675</v>
      </c>
      <c r="N65" s="19"/>
    </row>
    <row r="66" spans="1:14" x14ac:dyDescent="0.25">
      <c r="A66" s="17" t="s">
        <v>486</v>
      </c>
      <c r="B66" s="17" t="s">
        <v>519</v>
      </c>
      <c r="C66" s="18">
        <v>1.1758958486744E-3</v>
      </c>
      <c r="D66" s="18">
        <v>6.0847273886490002E-4</v>
      </c>
      <c r="E66" s="18">
        <v>2.2712592338065001E-3</v>
      </c>
      <c r="F66" s="19"/>
      <c r="G66" s="18">
        <v>1.0725627728926999E-3</v>
      </c>
      <c r="H66" s="18">
        <v>4.8841559040980001E-4</v>
      </c>
      <c r="I66" s="18">
        <v>2.3537073369902998E-3</v>
      </c>
      <c r="J66" s="19"/>
      <c r="K66" s="18">
        <v>1.2843484151865E-3</v>
      </c>
      <c r="L66" s="18">
        <v>4.5587333261310002E-4</v>
      </c>
      <c r="M66" s="18">
        <v>3.6129989301664001E-3</v>
      </c>
      <c r="N66" s="19"/>
    </row>
    <row r="67" spans="1:14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3.0016986755469999E-4</v>
      </c>
      <c r="L67" s="18">
        <v>4.2026728402175497E-5</v>
      </c>
      <c r="M67" s="18">
        <v>2.1405259628865E-3</v>
      </c>
      <c r="N67" s="19"/>
    </row>
    <row r="68" spans="1:14" x14ac:dyDescent="0.25">
      <c r="A68" s="20" t="s">
        <v>487</v>
      </c>
      <c r="B68" s="20" t="s">
        <v>536</v>
      </c>
      <c r="C68" s="21">
        <v>0.52330885512149306</v>
      </c>
      <c r="D68" s="21">
        <v>0.49546655290354602</v>
      </c>
      <c r="E68" s="21">
        <v>0.55100704132476996</v>
      </c>
      <c r="F68" s="22"/>
      <c r="G68" s="21">
        <v>0.52506677451146899</v>
      </c>
      <c r="H68" s="21">
        <v>0.493212753194811</v>
      </c>
      <c r="I68" s="21">
        <v>0.55671810337726002</v>
      </c>
      <c r="J68" s="22"/>
      <c r="K68" s="21">
        <v>0.52135565591877298</v>
      </c>
      <c r="L68" s="21">
        <v>0.48395826332370101</v>
      </c>
      <c r="M68" s="21">
        <v>0.55851519611008005</v>
      </c>
      <c r="N68" s="22"/>
    </row>
    <row r="69" spans="1:14" x14ac:dyDescent="0.25">
      <c r="A69" s="20" t="s">
        <v>487</v>
      </c>
      <c r="B69" s="20" t="s">
        <v>537</v>
      </c>
      <c r="C69" s="21">
        <v>0.15094963491275401</v>
      </c>
      <c r="D69" s="21">
        <v>0.13379677695754599</v>
      </c>
      <c r="E69" s="21">
        <v>0.16987025770481201</v>
      </c>
      <c r="F69" s="22"/>
      <c r="G69" s="21">
        <v>0.136787350251345</v>
      </c>
      <c r="H69" s="21">
        <v>0.116934326167312</v>
      </c>
      <c r="I69" s="21">
        <v>0.15940257196030699</v>
      </c>
      <c r="J69" s="22"/>
      <c r="K69" s="21">
        <v>0.166685147739457</v>
      </c>
      <c r="L69" s="21">
        <v>0.14036362341559799</v>
      </c>
      <c r="M69" s="21">
        <v>0.19681251491504201</v>
      </c>
      <c r="N69" s="22"/>
    </row>
    <row r="70" spans="1:14" x14ac:dyDescent="0.25">
      <c r="A70" s="20" t="s">
        <v>487</v>
      </c>
      <c r="B70" s="20" t="s">
        <v>538</v>
      </c>
      <c r="C70" s="21">
        <v>0.148861291587323</v>
      </c>
      <c r="D70" s="21">
        <v>0.13245496401666401</v>
      </c>
      <c r="E70" s="21">
        <v>0.16690879489088001</v>
      </c>
      <c r="F70" s="22"/>
      <c r="G70" s="21">
        <v>0.152022440149579</v>
      </c>
      <c r="H70" s="21">
        <v>0.12993383919599799</v>
      </c>
      <c r="I70" s="21">
        <v>0.177101740797728</v>
      </c>
      <c r="J70" s="22"/>
      <c r="K70" s="21">
        <v>0.145348984432244</v>
      </c>
      <c r="L70" s="21">
        <v>0.122846655163156</v>
      </c>
      <c r="M70" s="21">
        <v>0.17116881631992301</v>
      </c>
      <c r="N70" s="22"/>
    </row>
    <row r="71" spans="1:14" x14ac:dyDescent="0.25">
      <c r="A71" s="20" t="s">
        <v>487</v>
      </c>
      <c r="B71" s="20" t="s">
        <v>539</v>
      </c>
      <c r="C71" s="21">
        <v>8.2049301293552604E-2</v>
      </c>
      <c r="D71" s="21">
        <v>6.9781404894127694E-2</v>
      </c>
      <c r="E71" s="21">
        <v>9.62507893323227E-2</v>
      </c>
      <c r="F71" s="22"/>
      <c r="G71" s="21">
        <v>8.2099526045481097E-2</v>
      </c>
      <c r="H71" s="21">
        <v>6.5630401567501301E-2</v>
      </c>
      <c r="I71" s="21">
        <v>0.102249122134722</v>
      </c>
      <c r="J71" s="22"/>
      <c r="K71" s="21">
        <v>8.1993497286847905E-2</v>
      </c>
      <c r="L71" s="21">
        <v>6.6619902739575299E-2</v>
      </c>
      <c r="M71" s="21">
        <v>0.100532675246661</v>
      </c>
      <c r="N71" s="22"/>
    </row>
    <row r="72" spans="1:14" x14ac:dyDescent="0.25">
      <c r="A72" s="20" t="s">
        <v>487</v>
      </c>
      <c r="B72" s="20" t="s">
        <v>540</v>
      </c>
      <c r="C72" s="21">
        <v>9.0287304683218605E-2</v>
      </c>
      <c r="D72" s="21">
        <v>7.6055240970245297E-2</v>
      </c>
      <c r="E72" s="21">
        <v>0.106874526106201</v>
      </c>
      <c r="F72" s="22"/>
      <c r="G72" s="21">
        <v>9.7838104556972005E-2</v>
      </c>
      <c r="H72" s="21">
        <v>8.00809068190627E-2</v>
      </c>
      <c r="I72" s="21">
        <v>0.119023345086892</v>
      </c>
      <c r="J72" s="22"/>
      <c r="K72" s="21">
        <v>8.18977184613639E-2</v>
      </c>
      <c r="L72" s="21">
        <v>6.3917427567950602E-2</v>
      </c>
      <c r="M72" s="21">
        <v>0.104372000387361</v>
      </c>
      <c r="N72" s="22"/>
    </row>
    <row r="73" spans="1:14" x14ac:dyDescent="0.25">
      <c r="A73" s="20" t="s">
        <v>487</v>
      </c>
      <c r="B73" s="20" t="s">
        <v>519</v>
      </c>
      <c r="C73" s="21">
        <v>4.5436124016625997E-3</v>
      </c>
      <c r="D73" s="21">
        <v>2.4069786996197E-3</v>
      </c>
      <c r="E73" s="21">
        <v>8.5606234807116006E-3</v>
      </c>
      <c r="F73" s="22"/>
      <c r="G73" s="21">
        <v>6.1858044851522001E-3</v>
      </c>
      <c r="H73" s="21">
        <v>2.7125617720910999E-3</v>
      </c>
      <c r="I73" s="21">
        <v>1.4043662413932999E-2</v>
      </c>
      <c r="J73" s="22"/>
      <c r="K73" s="21">
        <v>2.7189961613127002E-3</v>
      </c>
      <c r="L73" s="21">
        <v>1.1348591085551E-3</v>
      </c>
      <c r="M73" s="21">
        <v>6.5000225966768002E-3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0.66709255200276996</v>
      </c>
      <c r="D75" s="18">
        <v>0.62665213442428502</v>
      </c>
      <c r="E75" s="18">
        <v>0.70521315699611897</v>
      </c>
      <c r="F75" s="19"/>
      <c r="G75" s="18">
        <v>0.69470673723582199</v>
      </c>
      <c r="H75" s="18">
        <v>0.65030754683735303</v>
      </c>
      <c r="I75" s="18">
        <v>0.73575929874773904</v>
      </c>
      <c r="J75" s="19"/>
      <c r="K75" s="18">
        <v>0.63450940349659302</v>
      </c>
      <c r="L75" s="18">
        <v>0.58211509970674602</v>
      </c>
      <c r="M75" s="18">
        <v>0.68390170050180599</v>
      </c>
      <c r="N75" s="19"/>
    </row>
    <row r="76" spans="1:14" x14ac:dyDescent="0.25">
      <c r="A76" s="17" t="s">
        <v>488</v>
      </c>
      <c r="B76" s="17" t="s">
        <v>537</v>
      </c>
      <c r="C76" s="18">
        <v>0.10516020390783</v>
      </c>
      <c r="D76" s="18">
        <v>8.9785727678696206E-2</v>
      </c>
      <c r="E76" s="18">
        <v>0.12281211681255</v>
      </c>
      <c r="F76" s="19"/>
      <c r="G76" s="18">
        <v>8.9600309633443606E-2</v>
      </c>
      <c r="H76" s="18">
        <v>7.17026223360408E-2</v>
      </c>
      <c r="I76" s="18">
        <v>0.11142918350305001</v>
      </c>
      <c r="J76" s="19"/>
      <c r="K76" s="18">
        <v>0.123519983188081</v>
      </c>
      <c r="L76" s="18">
        <v>9.8533366009922602E-2</v>
      </c>
      <c r="M76" s="18">
        <v>0.153762075415776</v>
      </c>
      <c r="N76" s="19"/>
    </row>
    <row r="77" spans="1:14" x14ac:dyDescent="0.25">
      <c r="A77" s="17" t="s">
        <v>488</v>
      </c>
      <c r="B77" s="17" t="s">
        <v>538</v>
      </c>
      <c r="C77" s="18">
        <v>0.11119167703572699</v>
      </c>
      <c r="D77" s="18">
        <v>9.2275686904823906E-2</v>
      </c>
      <c r="E77" s="18">
        <v>0.13341540558911599</v>
      </c>
      <c r="F77" s="19"/>
      <c r="G77" s="18">
        <v>0.10366402892648</v>
      </c>
      <c r="H77" s="18">
        <v>8.1661233996410898E-2</v>
      </c>
      <c r="I77" s="18">
        <v>0.13075117702658501</v>
      </c>
      <c r="J77" s="19"/>
      <c r="K77" s="18">
        <v>0.120073868350657</v>
      </c>
      <c r="L77" s="18">
        <v>9.4222135371965193E-2</v>
      </c>
      <c r="M77" s="18">
        <v>0.151829599624038</v>
      </c>
      <c r="N77" s="19"/>
    </row>
    <row r="78" spans="1:14" x14ac:dyDescent="0.25">
      <c r="A78" s="17" t="s">
        <v>488</v>
      </c>
      <c r="B78" s="17" t="s">
        <v>539</v>
      </c>
      <c r="C78" s="18">
        <v>5.01326478800629E-2</v>
      </c>
      <c r="D78" s="18">
        <v>3.6076963365315802E-2</v>
      </c>
      <c r="E78" s="18">
        <v>6.9270931487905404E-2</v>
      </c>
      <c r="F78" s="19"/>
      <c r="G78" s="18">
        <v>5.0586913084116003E-2</v>
      </c>
      <c r="H78" s="18">
        <v>3.4896845459073199E-2</v>
      </c>
      <c r="I78" s="18">
        <v>7.2799306549463899E-2</v>
      </c>
      <c r="J78" s="19"/>
      <c r="K78" s="18">
        <v>4.9596641096595201E-2</v>
      </c>
      <c r="L78" s="18">
        <v>3.1232688534623999E-2</v>
      </c>
      <c r="M78" s="18">
        <v>7.78899568771967E-2</v>
      </c>
      <c r="N78" s="19"/>
    </row>
    <row r="79" spans="1:14" x14ac:dyDescent="0.25">
      <c r="A79" s="17" t="s">
        <v>488</v>
      </c>
      <c r="B79" s="17" t="s">
        <v>540</v>
      </c>
      <c r="C79" s="18">
        <v>6.2973845444385501E-2</v>
      </c>
      <c r="D79" s="18">
        <v>4.7487752284579403E-2</v>
      </c>
      <c r="E79" s="18">
        <v>8.3069636600333396E-2</v>
      </c>
      <c r="F79" s="19"/>
      <c r="G79" s="18">
        <v>5.9630229173202397E-2</v>
      </c>
      <c r="H79" s="18">
        <v>4.1361310846037801E-2</v>
      </c>
      <c r="I79" s="18">
        <v>8.5250776781252993E-2</v>
      </c>
      <c r="J79" s="19"/>
      <c r="K79" s="18">
        <v>6.6919120113624803E-2</v>
      </c>
      <c r="L79" s="18">
        <v>4.44429122610418E-2</v>
      </c>
      <c r="M79" s="18">
        <v>9.9577729598780404E-2</v>
      </c>
      <c r="N79" s="19"/>
    </row>
    <row r="80" spans="1:14" x14ac:dyDescent="0.25">
      <c r="A80" s="17" t="s">
        <v>488</v>
      </c>
      <c r="B80" s="17" t="s">
        <v>519</v>
      </c>
      <c r="C80" s="18">
        <v>3.4490737292228999E-3</v>
      </c>
      <c r="D80" s="18">
        <v>1.0692017037163999E-3</v>
      </c>
      <c r="E80" s="18">
        <v>1.1067470819613999E-2</v>
      </c>
      <c r="F80" s="19"/>
      <c r="G80" s="18">
        <v>1.8117819469356999E-3</v>
      </c>
      <c r="H80" s="18">
        <v>5.0781983789630004E-4</v>
      </c>
      <c r="I80" s="18">
        <v>6.4424306378322999E-3</v>
      </c>
      <c r="J80" s="19"/>
      <c r="K80" s="18">
        <v>5.3809837544499996E-3</v>
      </c>
      <c r="L80" s="18">
        <v>1.1140666172587E-3</v>
      </c>
      <c r="M80" s="18">
        <v>2.55719793814113E-2</v>
      </c>
      <c r="N80" s="24" t="s">
        <v>501</v>
      </c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0.53657786469361501</v>
      </c>
      <c r="D82" s="21">
        <v>0.50800804510980602</v>
      </c>
      <c r="E82" s="21">
        <v>0.56490955173346102</v>
      </c>
      <c r="F82" s="22"/>
      <c r="G82" s="21">
        <v>0.56913416566397201</v>
      </c>
      <c r="H82" s="21">
        <v>0.53691856692550999</v>
      </c>
      <c r="I82" s="21">
        <v>0.60077501263713196</v>
      </c>
      <c r="J82" s="22"/>
      <c r="K82" s="21">
        <v>0.50079555374629803</v>
      </c>
      <c r="L82" s="21">
        <v>0.46642668504998402</v>
      </c>
      <c r="M82" s="21">
        <v>0.53515690628118895</v>
      </c>
      <c r="N82" s="22"/>
    </row>
    <row r="83" spans="1:14" x14ac:dyDescent="0.25">
      <c r="A83" s="20" t="s">
        <v>489</v>
      </c>
      <c r="B83" s="20" t="s">
        <v>537</v>
      </c>
      <c r="C83" s="21">
        <v>0.140340881326976</v>
      </c>
      <c r="D83" s="21">
        <v>0.126130455218504</v>
      </c>
      <c r="E83" s="21">
        <v>0.15586675567941199</v>
      </c>
      <c r="F83" s="22"/>
      <c r="G83" s="21">
        <v>0.12059379504831499</v>
      </c>
      <c r="H83" s="21">
        <v>0.10429321393374601</v>
      </c>
      <c r="I83" s="21">
        <v>0.13904658865731001</v>
      </c>
      <c r="J83" s="22"/>
      <c r="K83" s="21">
        <v>0.16204471009333399</v>
      </c>
      <c r="L83" s="21">
        <v>0.14201160066805801</v>
      </c>
      <c r="M83" s="21">
        <v>0.18429679560937701</v>
      </c>
      <c r="N83" s="22"/>
    </row>
    <row r="84" spans="1:14" x14ac:dyDescent="0.25">
      <c r="A84" s="20" t="s">
        <v>489</v>
      </c>
      <c r="B84" s="20" t="s">
        <v>538</v>
      </c>
      <c r="C84" s="21">
        <v>0.13610829426749499</v>
      </c>
      <c r="D84" s="21">
        <v>0.123558484607182</v>
      </c>
      <c r="E84" s="21">
        <v>0.14971504249293399</v>
      </c>
      <c r="F84" s="22"/>
      <c r="G84" s="21">
        <v>0.13639227985267399</v>
      </c>
      <c r="H84" s="21">
        <v>0.120498922503876</v>
      </c>
      <c r="I84" s="21">
        <v>0.15401482016191101</v>
      </c>
      <c r="J84" s="22"/>
      <c r="K84" s="21">
        <v>0.13579616849734999</v>
      </c>
      <c r="L84" s="21">
        <v>0.117791128685633</v>
      </c>
      <c r="M84" s="21">
        <v>0.156066509438787</v>
      </c>
      <c r="N84" s="22"/>
    </row>
    <row r="85" spans="1:14" x14ac:dyDescent="0.25">
      <c r="A85" s="20" t="s">
        <v>489</v>
      </c>
      <c r="B85" s="20" t="s">
        <v>539</v>
      </c>
      <c r="C85" s="21">
        <v>8.2767872421621702E-2</v>
      </c>
      <c r="D85" s="21">
        <v>7.1541828228194604E-2</v>
      </c>
      <c r="E85" s="21">
        <v>9.5574129719733197E-2</v>
      </c>
      <c r="F85" s="22"/>
      <c r="G85" s="21">
        <v>8.4459894815211795E-2</v>
      </c>
      <c r="H85" s="21">
        <v>7.0851008318751005E-2</v>
      </c>
      <c r="I85" s="21">
        <v>0.10040028791981501</v>
      </c>
      <c r="J85" s="22"/>
      <c r="K85" s="21">
        <v>8.0908187211302801E-2</v>
      </c>
      <c r="L85" s="21">
        <v>6.68375016308113E-2</v>
      </c>
      <c r="M85" s="21">
        <v>9.7631130931604096E-2</v>
      </c>
      <c r="N85" s="22"/>
    </row>
    <row r="86" spans="1:14" x14ac:dyDescent="0.25">
      <c r="A86" s="20" t="s">
        <v>489</v>
      </c>
      <c r="B86" s="20" t="s">
        <v>540</v>
      </c>
      <c r="C86" s="21">
        <v>9.9962421901803794E-2</v>
      </c>
      <c r="D86" s="21">
        <v>8.4802959373184994E-2</v>
      </c>
      <c r="E86" s="21">
        <v>0.117483932442435</v>
      </c>
      <c r="F86" s="22"/>
      <c r="G86" s="21">
        <v>8.4804231361768304E-2</v>
      </c>
      <c r="H86" s="21">
        <v>6.9364928913233495E-2</v>
      </c>
      <c r="I86" s="21">
        <v>0.103298582723568</v>
      </c>
      <c r="J86" s="22"/>
      <c r="K86" s="21">
        <v>0.116622640389037</v>
      </c>
      <c r="L86" s="21">
        <v>9.6077180637506907E-2</v>
      </c>
      <c r="M86" s="21">
        <v>0.14087687793693199</v>
      </c>
      <c r="N86" s="22"/>
    </row>
    <row r="87" spans="1:14" x14ac:dyDescent="0.25">
      <c r="A87" s="20" t="s">
        <v>489</v>
      </c>
      <c r="B87" s="20" t="s">
        <v>519</v>
      </c>
      <c r="C87" s="21">
        <v>4.2426653884869003E-3</v>
      </c>
      <c r="D87" s="21">
        <v>2.5641904002285001E-3</v>
      </c>
      <c r="E87" s="21">
        <v>7.0121172458095004E-3</v>
      </c>
      <c r="F87" s="22"/>
      <c r="G87" s="21">
        <v>4.6156332580594003E-3</v>
      </c>
      <c r="H87" s="21">
        <v>2.6413349829080999E-3</v>
      </c>
      <c r="I87" s="21">
        <v>8.0537285569660996E-3</v>
      </c>
      <c r="J87" s="22"/>
      <c r="K87" s="21">
        <v>3.8327400626781E-3</v>
      </c>
      <c r="L87" s="21">
        <v>1.5388996524691001E-3</v>
      </c>
      <c r="M87" s="21">
        <v>9.5131374576438998E-3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0.64742354960244897</v>
      </c>
      <c r="D89" s="18">
        <v>0.62131275677587205</v>
      </c>
      <c r="E89" s="18">
        <v>0.67268244087944495</v>
      </c>
      <c r="F89" s="19"/>
      <c r="G89" s="18">
        <v>0.65184730799771395</v>
      </c>
      <c r="H89" s="18">
        <v>0.61929599855039996</v>
      </c>
      <c r="I89" s="18">
        <v>0.68303986331732702</v>
      </c>
      <c r="J89" s="19"/>
      <c r="K89" s="18">
        <v>0.64240707617529902</v>
      </c>
      <c r="L89" s="18">
        <v>0.60760506396370795</v>
      </c>
      <c r="M89" s="18">
        <v>0.67576954464904004</v>
      </c>
      <c r="N89" s="19"/>
    </row>
    <row r="90" spans="1:14" x14ac:dyDescent="0.25">
      <c r="A90" s="17" t="s">
        <v>490</v>
      </c>
      <c r="B90" s="17" t="s">
        <v>537</v>
      </c>
      <c r="C90" s="18">
        <v>0.15266237052571499</v>
      </c>
      <c r="D90" s="18">
        <v>0.13588499413604099</v>
      </c>
      <c r="E90" s="18">
        <v>0.17110104296919301</v>
      </c>
      <c r="F90" s="19"/>
      <c r="G90" s="18">
        <v>0.15627668593765801</v>
      </c>
      <c r="H90" s="18">
        <v>0.13456959859286199</v>
      </c>
      <c r="I90" s="18">
        <v>0.180753962194519</v>
      </c>
      <c r="J90" s="19"/>
      <c r="K90" s="18">
        <v>0.148563792890746</v>
      </c>
      <c r="L90" s="18">
        <v>0.124210627886515</v>
      </c>
      <c r="M90" s="18">
        <v>0.176728209059337</v>
      </c>
      <c r="N90" s="19"/>
    </row>
    <row r="91" spans="1:14" x14ac:dyDescent="0.25">
      <c r="A91" s="17" t="s">
        <v>490</v>
      </c>
      <c r="B91" s="17" t="s">
        <v>538</v>
      </c>
      <c r="C91" s="18">
        <v>0.107427095237727</v>
      </c>
      <c r="D91" s="18">
        <v>9.3011534042670499E-2</v>
      </c>
      <c r="E91" s="18">
        <v>0.123771985706117</v>
      </c>
      <c r="F91" s="19"/>
      <c r="G91" s="18">
        <v>9.4475897976956394E-2</v>
      </c>
      <c r="H91" s="18">
        <v>7.9934484420808305E-2</v>
      </c>
      <c r="I91" s="18">
        <v>0.11134251047978901</v>
      </c>
      <c r="J91" s="19"/>
      <c r="K91" s="18">
        <v>0.122113552115203</v>
      </c>
      <c r="L91" s="18">
        <v>0.100149156616592</v>
      </c>
      <c r="M91" s="18">
        <v>0.14810227492223599</v>
      </c>
      <c r="N91" s="19"/>
    </row>
    <row r="92" spans="1:14" x14ac:dyDescent="0.25">
      <c r="A92" s="17" t="s">
        <v>490</v>
      </c>
      <c r="B92" s="17" t="s">
        <v>539</v>
      </c>
      <c r="C92" s="18">
        <v>5.0677499886904599E-2</v>
      </c>
      <c r="D92" s="18">
        <v>4.1921894285342799E-2</v>
      </c>
      <c r="E92" s="18">
        <v>6.1145053590614402E-2</v>
      </c>
      <c r="F92" s="19"/>
      <c r="G92" s="18">
        <v>5.2733950266579899E-2</v>
      </c>
      <c r="H92" s="18">
        <v>4.1607649547961402E-2</v>
      </c>
      <c r="I92" s="18">
        <v>6.66286892108056E-2</v>
      </c>
      <c r="J92" s="19"/>
      <c r="K92" s="18">
        <v>4.8345517042874701E-2</v>
      </c>
      <c r="L92" s="18">
        <v>3.6397493468756197E-2</v>
      </c>
      <c r="M92" s="18">
        <v>6.39553434694074E-2</v>
      </c>
      <c r="N92" s="19"/>
    </row>
    <row r="93" spans="1:14" x14ac:dyDescent="0.25">
      <c r="A93" s="17" t="s">
        <v>490</v>
      </c>
      <c r="B93" s="17" t="s">
        <v>540</v>
      </c>
      <c r="C93" s="18">
        <v>3.4608359509328598E-2</v>
      </c>
      <c r="D93" s="18">
        <v>2.7826005629976301E-2</v>
      </c>
      <c r="E93" s="18">
        <v>4.2970784835183802E-2</v>
      </c>
      <c r="F93" s="19"/>
      <c r="G93" s="18">
        <v>3.6882363348296497E-2</v>
      </c>
      <c r="H93" s="18">
        <v>2.8586059414527701E-2</v>
      </c>
      <c r="I93" s="18">
        <v>4.7468780109230301E-2</v>
      </c>
      <c r="J93" s="19"/>
      <c r="K93" s="18">
        <v>3.2029674415760302E-2</v>
      </c>
      <c r="L93" s="18">
        <v>2.3073835615862001E-2</v>
      </c>
      <c r="M93" s="18">
        <v>4.4303974420689E-2</v>
      </c>
      <c r="N93" s="19"/>
    </row>
    <row r="94" spans="1:14" x14ac:dyDescent="0.25">
      <c r="A94" s="17" t="s">
        <v>490</v>
      </c>
      <c r="B94" s="17" t="s">
        <v>519</v>
      </c>
      <c r="C94" s="18">
        <v>4.2854824211225996E-3</v>
      </c>
      <c r="D94" s="18">
        <v>2.502243710304E-3</v>
      </c>
      <c r="E94" s="18">
        <v>7.3302178274616001E-3</v>
      </c>
      <c r="F94" s="19"/>
      <c r="G94" s="18">
        <v>6.1664289123290004E-3</v>
      </c>
      <c r="H94" s="18">
        <v>3.1926316819493E-3</v>
      </c>
      <c r="I94" s="18">
        <v>1.18771838957644E-2</v>
      </c>
      <c r="J94" s="19"/>
      <c r="K94" s="18">
        <v>2.1525182653209999E-3</v>
      </c>
      <c r="L94" s="18">
        <v>9.4094107184019996E-4</v>
      </c>
      <c r="M94" s="18">
        <v>4.9164727087353003E-3</v>
      </c>
      <c r="N94" s="19"/>
    </row>
    <row r="95" spans="1:14" x14ac:dyDescent="0.25">
      <c r="A95" s="17" t="s">
        <v>490</v>
      </c>
      <c r="B95" s="17" t="s">
        <v>520</v>
      </c>
      <c r="C95" s="18">
        <v>2.9156428167521E-3</v>
      </c>
      <c r="D95" s="18">
        <v>9.650910167568E-4</v>
      </c>
      <c r="E95" s="18">
        <v>8.7738453776949991E-3</v>
      </c>
      <c r="F95" s="19"/>
      <c r="G95" s="18">
        <v>1.6173655604669001E-3</v>
      </c>
      <c r="H95" s="18">
        <v>2.7936971632300001E-4</v>
      </c>
      <c r="I95" s="18">
        <v>9.3038382924599001E-3</v>
      </c>
      <c r="J95" s="19"/>
      <c r="K95" s="18">
        <v>4.3878690947960998E-3</v>
      </c>
      <c r="L95" s="18">
        <v>1.0898737190497001E-3</v>
      </c>
      <c r="M95" s="18">
        <v>1.7490964350119102E-2</v>
      </c>
      <c r="N95" s="24" t="s">
        <v>501</v>
      </c>
    </row>
    <row r="96" spans="1:14" x14ac:dyDescent="0.25">
      <c r="A96" s="20" t="s">
        <v>491</v>
      </c>
      <c r="B96" s="20" t="s">
        <v>536</v>
      </c>
      <c r="C96" s="21">
        <v>0.47792888228097602</v>
      </c>
      <c r="D96" s="21">
        <v>0.439004285276763</v>
      </c>
      <c r="E96" s="21">
        <v>0.51712338411262004</v>
      </c>
      <c r="F96" s="22"/>
      <c r="G96" s="21">
        <v>0.47010184957972601</v>
      </c>
      <c r="H96" s="21">
        <v>0.427735710432529</v>
      </c>
      <c r="I96" s="21">
        <v>0.51290326700455702</v>
      </c>
      <c r="J96" s="22"/>
      <c r="K96" s="21">
        <v>0.48672261088015301</v>
      </c>
      <c r="L96" s="21">
        <v>0.43373027336183501</v>
      </c>
      <c r="M96" s="21">
        <v>0.54001513297509496</v>
      </c>
      <c r="N96" s="22"/>
    </row>
    <row r="97" spans="1:14" x14ac:dyDescent="0.25">
      <c r="A97" s="20" t="s">
        <v>491</v>
      </c>
      <c r="B97" s="20" t="s">
        <v>537</v>
      </c>
      <c r="C97" s="21">
        <v>0.16961033217135199</v>
      </c>
      <c r="D97" s="21">
        <v>0.14636673943703801</v>
      </c>
      <c r="E97" s="21">
        <v>0.19569887969546201</v>
      </c>
      <c r="F97" s="22"/>
      <c r="G97" s="21">
        <v>0.171245522723213</v>
      </c>
      <c r="H97" s="21">
        <v>0.141854109899445</v>
      </c>
      <c r="I97" s="21">
        <v>0.20527000174471399</v>
      </c>
      <c r="J97" s="22"/>
      <c r="K97" s="21">
        <v>0.167773183603069</v>
      </c>
      <c r="L97" s="21">
        <v>0.13874700424304601</v>
      </c>
      <c r="M97" s="21">
        <v>0.20145135305624201</v>
      </c>
      <c r="N97" s="22"/>
    </row>
    <row r="98" spans="1:14" x14ac:dyDescent="0.25">
      <c r="A98" s="20" t="s">
        <v>491</v>
      </c>
      <c r="B98" s="20" t="s">
        <v>538</v>
      </c>
      <c r="C98" s="21">
        <v>0.18120027077390299</v>
      </c>
      <c r="D98" s="21">
        <v>0.15689777812324601</v>
      </c>
      <c r="E98" s="21">
        <v>0.20833688071385301</v>
      </c>
      <c r="F98" s="22"/>
      <c r="G98" s="21">
        <v>0.17908315510838699</v>
      </c>
      <c r="H98" s="21">
        <v>0.14963259888528499</v>
      </c>
      <c r="I98" s="21">
        <v>0.21287907786545601</v>
      </c>
      <c r="J98" s="22"/>
      <c r="K98" s="21">
        <v>0.18357886573909901</v>
      </c>
      <c r="L98" s="21">
        <v>0.14968358292564099</v>
      </c>
      <c r="M98" s="21">
        <v>0.22313545490384301</v>
      </c>
      <c r="N98" s="22"/>
    </row>
    <row r="99" spans="1:14" x14ac:dyDescent="0.25">
      <c r="A99" s="20" t="s">
        <v>491</v>
      </c>
      <c r="B99" s="20" t="s">
        <v>539</v>
      </c>
      <c r="C99" s="21">
        <v>8.9784188068551193E-2</v>
      </c>
      <c r="D99" s="21">
        <v>6.8479003825365301E-2</v>
      </c>
      <c r="E99" s="21">
        <v>0.11688610817841399</v>
      </c>
      <c r="F99" s="22"/>
      <c r="G99" s="21">
        <v>0.101899718514276</v>
      </c>
      <c r="H99" s="21">
        <v>7.5001297814013199E-2</v>
      </c>
      <c r="I99" s="21">
        <v>0.13701602932476301</v>
      </c>
      <c r="J99" s="22"/>
      <c r="K99" s="21">
        <v>7.6172300825795805E-2</v>
      </c>
      <c r="L99" s="21">
        <v>5.18058430802548E-2</v>
      </c>
      <c r="M99" s="21">
        <v>0.11066178518777001</v>
      </c>
      <c r="N99" s="22"/>
    </row>
    <row r="100" spans="1:14" x14ac:dyDescent="0.25">
      <c r="A100" s="20" t="s">
        <v>491</v>
      </c>
      <c r="B100" s="20" t="s">
        <v>540</v>
      </c>
      <c r="C100" s="21">
        <v>7.3604388186890898E-2</v>
      </c>
      <c r="D100" s="21">
        <v>5.8241346506720998E-2</v>
      </c>
      <c r="E100" s="21">
        <v>9.2621368941650503E-2</v>
      </c>
      <c r="F100" s="22"/>
      <c r="G100" s="21">
        <v>7.0604591000660605E-2</v>
      </c>
      <c r="H100" s="21">
        <v>5.2099229447360597E-2</v>
      </c>
      <c r="I100" s="21">
        <v>9.5024033193121193E-2</v>
      </c>
      <c r="J100" s="22"/>
      <c r="K100" s="21">
        <v>7.6974682309218001E-2</v>
      </c>
      <c r="L100" s="21">
        <v>5.52327743441497E-2</v>
      </c>
      <c r="M100" s="21">
        <v>0.10631203983022799</v>
      </c>
      <c r="N100" s="22"/>
    </row>
    <row r="101" spans="1:14" x14ac:dyDescent="0.25">
      <c r="A101" s="20" t="s">
        <v>491</v>
      </c>
      <c r="B101" s="20" t="s">
        <v>519</v>
      </c>
      <c r="C101" s="21">
        <v>7.8719385183261999E-3</v>
      </c>
      <c r="D101" s="21">
        <v>3.8017943750267001E-3</v>
      </c>
      <c r="E101" s="21">
        <v>1.6228533394749899E-2</v>
      </c>
      <c r="F101" s="22"/>
      <c r="G101" s="21">
        <v>7.0651630737357E-3</v>
      </c>
      <c r="H101" s="21">
        <v>3.3550860601500002E-3</v>
      </c>
      <c r="I101" s="21">
        <v>1.48168757430927E-2</v>
      </c>
      <c r="J101" s="22"/>
      <c r="K101" s="21">
        <v>8.7783566426655E-3</v>
      </c>
      <c r="L101" s="21">
        <v>2.5343129829173E-3</v>
      </c>
      <c r="M101" s="21">
        <v>2.9944641974420701E-2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0.61685775878664095</v>
      </c>
      <c r="D103" s="18">
        <v>0.57937856645893504</v>
      </c>
      <c r="E103" s="18">
        <v>0.65299752713656301</v>
      </c>
      <c r="F103" s="19"/>
      <c r="G103" s="18">
        <v>0.65970567727060603</v>
      </c>
      <c r="H103" s="18">
        <v>0.61938458183326595</v>
      </c>
      <c r="I103" s="18">
        <v>0.69783909434609204</v>
      </c>
      <c r="J103" s="19"/>
      <c r="K103" s="18">
        <v>0.57113656712459304</v>
      </c>
      <c r="L103" s="18">
        <v>0.52523162151581804</v>
      </c>
      <c r="M103" s="18">
        <v>0.61584929772497499</v>
      </c>
      <c r="N103" s="19"/>
    </row>
    <row r="104" spans="1:14" x14ac:dyDescent="0.25">
      <c r="A104" s="17" t="s">
        <v>492</v>
      </c>
      <c r="B104" s="17" t="s">
        <v>537</v>
      </c>
      <c r="C104" s="18">
        <v>0.11484208694753199</v>
      </c>
      <c r="D104" s="18">
        <v>9.9593764221364997E-2</v>
      </c>
      <c r="E104" s="18">
        <v>0.13208253995239699</v>
      </c>
      <c r="F104" s="19"/>
      <c r="G104" s="18">
        <v>9.6620086165098901E-2</v>
      </c>
      <c r="H104" s="18">
        <v>7.8094194870263894E-2</v>
      </c>
      <c r="I104" s="18">
        <v>0.118973623643644</v>
      </c>
      <c r="J104" s="19"/>
      <c r="K104" s="18">
        <v>0.134286009072977</v>
      </c>
      <c r="L104" s="18">
        <v>0.11141944171054299</v>
      </c>
      <c r="M104" s="18">
        <v>0.160995202413348</v>
      </c>
      <c r="N104" s="19"/>
    </row>
    <row r="105" spans="1:14" x14ac:dyDescent="0.25">
      <c r="A105" s="17" t="s">
        <v>492</v>
      </c>
      <c r="B105" s="17" t="s">
        <v>538</v>
      </c>
      <c r="C105" s="18">
        <v>0.12323765271366501</v>
      </c>
      <c r="D105" s="18">
        <v>0.10537919138063</v>
      </c>
      <c r="E105" s="18">
        <v>0.14363664795365599</v>
      </c>
      <c r="F105" s="19"/>
      <c r="G105" s="18">
        <v>0.108310668624989</v>
      </c>
      <c r="H105" s="18">
        <v>8.8602418161102703E-2</v>
      </c>
      <c r="I105" s="18">
        <v>0.13176891245997499</v>
      </c>
      <c r="J105" s="19"/>
      <c r="K105" s="18">
        <v>0.13916560264920599</v>
      </c>
      <c r="L105" s="18">
        <v>0.112495916502766</v>
      </c>
      <c r="M105" s="18">
        <v>0.170940146477115</v>
      </c>
      <c r="N105" s="19"/>
    </row>
    <row r="106" spans="1:14" x14ac:dyDescent="0.25">
      <c r="A106" s="17" t="s">
        <v>492</v>
      </c>
      <c r="B106" s="17" t="s">
        <v>539</v>
      </c>
      <c r="C106" s="18">
        <v>6.0652659663751302E-2</v>
      </c>
      <c r="D106" s="18">
        <v>4.7788402571572998E-2</v>
      </c>
      <c r="E106" s="18">
        <v>7.6700930131439596E-2</v>
      </c>
      <c r="F106" s="19"/>
      <c r="G106" s="18">
        <v>6.1004506152750902E-2</v>
      </c>
      <c r="H106" s="18">
        <v>4.5959094826878703E-2</v>
      </c>
      <c r="I106" s="18">
        <v>8.0559365644880795E-2</v>
      </c>
      <c r="J106" s="19"/>
      <c r="K106" s="18">
        <v>6.0277219237976701E-2</v>
      </c>
      <c r="L106" s="18">
        <v>4.2900526526945801E-2</v>
      </c>
      <c r="M106" s="18">
        <v>8.4074006956325401E-2</v>
      </c>
      <c r="N106" s="19"/>
    </row>
    <row r="107" spans="1:14" x14ac:dyDescent="0.25">
      <c r="A107" s="17" t="s">
        <v>492</v>
      </c>
      <c r="B107" s="17" t="s">
        <v>540</v>
      </c>
      <c r="C107" s="18">
        <v>8.0879723914785803E-2</v>
      </c>
      <c r="D107" s="18">
        <v>6.3731657046089504E-2</v>
      </c>
      <c r="E107" s="18">
        <v>0.102138421726875</v>
      </c>
      <c r="F107" s="19"/>
      <c r="G107" s="18">
        <v>6.9241589467907302E-2</v>
      </c>
      <c r="H107" s="18">
        <v>5.3477640805552798E-2</v>
      </c>
      <c r="I107" s="18">
        <v>8.9214391215278993E-2</v>
      </c>
      <c r="J107" s="19"/>
      <c r="K107" s="18">
        <v>9.32982822593071E-2</v>
      </c>
      <c r="L107" s="18">
        <v>6.8901852951207598E-2</v>
      </c>
      <c r="M107" s="18">
        <v>0.12517161248171399</v>
      </c>
      <c r="N107" s="19"/>
    </row>
    <row r="108" spans="1:14" x14ac:dyDescent="0.25">
      <c r="A108" s="17" t="s">
        <v>492</v>
      </c>
      <c r="B108" s="17" t="s">
        <v>519</v>
      </c>
      <c r="C108" s="18">
        <v>3.5301179736244E-3</v>
      </c>
      <c r="D108" s="18">
        <v>1.7931973662708E-3</v>
      </c>
      <c r="E108" s="18">
        <v>6.9377554721790002E-3</v>
      </c>
      <c r="F108" s="19"/>
      <c r="G108" s="18">
        <v>5.1174723186483001E-3</v>
      </c>
      <c r="H108" s="18">
        <v>2.1814082754877001E-3</v>
      </c>
      <c r="I108" s="18">
        <v>1.1957969776848799E-2</v>
      </c>
      <c r="J108" s="19"/>
      <c r="K108" s="18">
        <v>1.8363196559399999E-3</v>
      </c>
      <c r="L108" s="18">
        <v>7.5615225708530005E-4</v>
      </c>
      <c r="M108" s="18">
        <v>4.4526360282023001E-3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0.66492206179555502</v>
      </c>
      <c r="D110" s="21">
        <v>0.62504424949136805</v>
      </c>
      <c r="E110" s="21">
        <v>0.70257685223758704</v>
      </c>
      <c r="F110" s="22"/>
      <c r="G110" s="21">
        <v>0.66872686844430995</v>
      </c>
      <c r="H110" s="21">
        <v>0.61763084713966498</v>
      </c>
      <c r="I110" s="21">
        <v>0.71613309878966702</v>
      </c>
      <c r="J110" s="22"/>
      <c r="K110" s="21">
        <v>0.66078579602215803</v>
      </c>
      <c r="L110" s="21">
        <v>0.60651278858547897</v>
      </c>
      <c r="M110" s="21">
        <v>0.71113824919192603</v>
      </c>
      <c r="N110" s="22"/>
    </row>
    <row r="111" spans="1:14" x14ac:dyDescent="0.25">
      <c r="A111" s="20" t="s">
        <v>493</v>
      </c>
      <c r="B111" s="20" t="s">
        <v>537</v>
      </c>
      <c r="C111" s="21">
        <v>0.12686715364991399</v>
      </c>
      <c r="D111" s="21">
        <v>0.102231813537077</v>
      </c>
      <c r="E111" s="21">
        <v>0.15640477246926299</v>
      </c>
      <c r="F111" s="22"/>
      <c r="G111" s="21">
        <v>0.114257010896737</v>
      </c>
      <c r="H111" s="21">
        <v>8.55973595946809E-2</v>
      </c>
      <c r="I111" s="21">
        <v>0.15092861223474099</v>
      </c>
      <c r="J111" s="22"/>
      <c r="K111" s="21">
        <v>0.14057584023577999</v>
      </c>
      <c r="L111" s="21">
        <v>0.106178258436136</v>
      </c>
      <c r="M111" s="21">
        <v>0.18382510002576</v>
      </c>
      <c r="N111" s="22"/>
    </row>
    <row r="112" spans="1:14" x14ac:dyDescent="0.25">
      <c r="A112" s="20" t="s">
        <v>493</v>
      </c>
      <c r="B112" s="20" t="s">
        <v>538</v>
      </c>
      <c r="C112" s="21">
        <v>0.1065433818693</v>
      </c>
      <c r="D112" s="21">
        <v>8.7505397841874402E-2</v>
      </c>
      <c r="E112" s="21">
        <v>0.12913716111526999</v>
      </c>
      <c r="F112" s="22"/>
      <c r="G112" s="21">
        <v>0.108113138225868</v>
      </c>
      <c r="H112" s="21">
        <v>8.2853208047866E-2</v>
      </c>
      <c r="I112" s="21">
        <v>0.13989949312227501</v>
      </c>
      <c r="J112" s="22"/>
      <c r="K112" s="21">
        <v>0.104836874787695</v>
      </c>
      <c r="L112" s="21">
        <v>7.8636110157923794E-2</v>
      </c>
      <c r="M112" s="21">
        <v>0.13845561847860799</v>
      </c>
      <c r="N112" s="22"/>
    </row>
    <row r="113" spans="1:14" x14ac:dyDescent="0.25">
      <c r="A113" s="20" t="s">
        <v>493</v>
      </c>
      <c r="B113" s="20" t="s">
        <v>539</v>
      </c>
      <c r="C113" s="21">
        <v>5.4775821362743303E-2</v>
      </c>
      <c r="D113" s="21">
        <v>4.0290131462464102E-2</v>
      </c>
      <c r="E113" s="21">
        <v>7.4067669048700796E-2</v>
      </c>
      <c r="F113" s="22"/>
      <c r="G113" s="21">
        <v>6.90988888561756E-2</v>
      </c>
      <c r="H113" s="21">
        <v>4.9252618941974198E-2</v>
      </c>
      <c r="I113" s="21">
        <v>9.6133575152728995E-2</v>
      </c>
      <c r="J113" s="22"/>
      <c r="K113" s="21">
        <v>3.9204987070150701E-2</v>
      </c>
      <c r="L113" s="21">
        <v>1.9999267520899401E-2</v>
      </c>
      <c r="M113" s="21">
        <v>7.5434681117304003E-2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4.2854669496880403E-2</v>
      </c>
      <c r="D114" s="21">
        <v>3.04828544975294E-2</v>
      </c>
      <c r="E114" s="21">
        <v>5.9937304753527598E-2</v>
      </c>
      <c r="F114" s="22"/>
      <c r="G114" s="21">
        <v>3.8572941117561203E-2</v>
      </c>
      <c r="H114" s="21">
        <v>2.43005179411491E-2</v>
      </c>
      <c r="I114" s="21">
        <v>6.0706433469858101E-2</v>
      </c>
      <c r="J114" s="22"/>
      <c r="K114" s="21">
        <v>4.7509404462755603E-2</v>
      </c>
      <c r="L114" s="21">
        <v>2.9303240337411201E-2</v>
      </c>
      <c r="M114" s="21">
        <v>7.6139838792996198E-2</v>
      </c>
      <c r="N114" s="22"/>
    </row>
    <row r="115" spans="1:14" x14ac:dyDescent="0.25">
      <c r="A115" s="20" t="s">
        <v>493</v>
      </c>
      <c r="B115" s="20" t="s">
        <v>519</v>
      </c>
      <c r="C115" s="21">
        <v>4.0369118256074997E-3</v>
      </c>
      <c r="D115" s="21">
        <v>1.4056333249953001E-3</v>
      </c>
      <c r="E115" s="21">
        <v>1.15369115799077E-2</v>
      </c>
      <c r="F115" s="22"/>
      <c r="G115" s="21">
        <v>1.2311524593481E-3</v>
      </c>
      <c r="H115" s="21">
        <v>1.674233330397E-4</v>
      </c>
      <c r="I115" s="21">
        <v>8.9925306218056004E-3</v>
      </c>
      <c r="J115" s="22"/>
      <c r="K115" s="21">
        <v>7.0870974214618E-3</v>
      </c>
      <c r="L115" s="21">
        <v>2.1321247453452001E-3</v>
      </c>
      <c r="M115" s="21">
        <v>2.3288484932664801E-2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0.70411857661206301</v>
      </c>
      <c r="D117" s="18">
        <v>0.66362073178127601</v>
      </c>
      <c r="E117" s="18">
        <v>0.74163894692532295</v>
      </c>
      <c r="F117" s="19"/>
      <c r="G117" s="18">
        <v>0.72979024181706398</v>
      </c>
      <c r="H117" s="18">
        <v>0.67258727154412601</v>
      </c>
      <c r="I117" s="18">
        <v>0.78026423920752697</v>
      </c>
      <c r="J117" s="19"/>
      <c r="K117" s="18">
        <v>0.67748859806669204</v>
      </c>
      <c r="L117" s="18">
        <v>0.62345691918549295</v>
      </c>
      <c r="M117" s="18">
        <v>0.727160053567245</v>
      </c>
      <c r="N117" s="19"/>
    </row>
    <row r="118" spans="1:14" x14ac:dyDescent="0.25">
      <c r="A118" s="17" t="s">
        <v>494</v>
      </c>
      <c r="B118" s="17" t="s">
        <v>537</v>
      </c>
      <c r="C118" s="18">
        <v>0.13284411366361601</v>
      </c>
      <c r="D118" s="18">
        <v>0.10950704548816501</v>
      </c>
      <c r="E118" s="18">
        <v>0.16025950618815801</v>
      </c>
      <c r="F118" s="19"/>
      <c r="G118" s="18">
        <v>0.128634709211878</v>
      </c>
      <c r="H118" s="18">
        <v>9.5042145734872005E-2</v>
      </c>
      <c r="I118" s="18">
        <v>0.17184587617658401</v>
      </c>
      <c r="J118" s="19"/>
      <c r="K118" s="18">
        <v>0.13721065355666401</v>
      </c>
      <c r="L118" s="18">
        <v>0.103268891288889</v>
      </c>
      <c r="M118" s="18">
        <v>0.180068045994244</v>
      </c>
      <c r="N118" s="19"/>
    </row>
    <row r="119" spans="1:14" x14ac:dyDescent="0.25">
      <c r="A119" s="17" t="s">
        <v>494</v>
      </c>
      <c r="B119" s="17" t="s">
        <v>538</v>
      </c>
      <c r="C119" s="18">
        <v>0.114510000498749</v>
      </c>
      <c r="D119" s="18">
        <v>9.2314415422346002E-2</v>
      </c>
      <c r="E119" s="18">
        <v>0.14121194116605101</v>
      </c>
      <c r="F119" s="19"/>
      <c r="G119" s="18">
        <v>9.5884456091277701E-2</v>
      </c>
      <c r="H119" s="18">
        <v>7.0148363469386604E-2</v>
      </c>
      <c r="I119" s="18">
        <v>0.129745145415463</v>
      </c>
      <c r="J119" s="19"/>
      <c r="K119" s="18">
        <v>0.13383082928044701</v>
      </c>
      <c r="L119" s="18">
        <v>0.104715617944124</v>
      </c>
      <c r="M119" s="18">
        <v>0.16950854985441</v>
      </c>
      <c r="N119" s="19"/>
    </row>
    <row r="120" spans="1:14" x14ac:dyDescent="0.25">
      <c r="A120" s="17" t="s">
        <v>494</v>
      </c>
      <c r="B120" s="17" t="s">
        <v>539</v>
      </c>
      <c r="C120" s="18">
        <v>2.4311923786001499E-2</v>
      </c>
      <c r="D120" s="18">
        <v>1.5088353960714999E-2</v>
      </c>
      <c r="E120" s="18">
        <v>3.8950912465077002E-2</v>
      </c>
      <c r="F120" s="19"/>
      <c r="G120" s="18">
        <v>2.3309614747408901E-2</v>
      </c>
      <c r="H120" s="18">
        <v>1.26894612902879E-2</v>
      </c>
      <c r="I120" s="18">
        <v>4.24360302738215E-2</v>
      </c>
      <c r="J120" s="19"/>
      <c r="K120" s="18">
        <v>2.5351648633626801E-2</v>
      </c>
      <c r="L120" s="18">
        <v>1.29911582414834E-2</v>
      </c>
      <c r="M120" s="18">
        <v>4.88900417569628E-2</v>
      </c>
      <c r="N120" s="19"/>
    </row>
    <row r="121" spans="1:14" x14ac:dyDescent="0.25">
      <c r="A121" s="17" t="s">
        <v>494</v>
      </c>
      <c r="B121" s="17" t="s">
        <v>540</v>
      </c>
      <c r="C121" s="18">
        <v>2.2529386614576801E-2</v>
      </c>
      <c r="D121" s="18">
        <v>1.40752249390034E-2</v>
      </c>
      <c r="E121" s="18">
        <v>3.5876687389491901E-2</v>
      </c>
      <c r="F121" s="19"/>
      <c r="G121" s="18">
        <v>1.9479146633809001E-2</v>
      </c>
      <c r="H121" s="18">
        <v>8.9168538483461006E-3</v>
      </c>
      <c r="I121" s="18">
        <v>4.2022319261241101E-2</v>
      </c>
      <c r="J121" s="19"/>
      <c r="K121" s="18">
        <v>2.56934908749527E-2</v>
      </c>
      <c r="L121" s="18">
        <v>1.4302489080387899E-2</v>
      </c>
      <c r="M121" s="18">
        <v>4.5735740363098597E-2</v>
      </c>
      <c r="N121" s="19"/>
    </row>
    <row r="122" spans="1:14" x14ac:dyDescent="0.25">
      <c r="A122" s="17" t="s">
        <v>494</v>
      </c>
      <c r="B122" s="17" t="s">
        <v>519</v>
      </c>
      <c r="C122" s="18">
        <v>1.6859988249922999E-3</v>
      </c>
      <c r="D122" s="18">
        <v>7.1652863398650004E-4</v>
      </c>
      <c r="E122" s="18">
        <v>3.9619709329181E-3</v>
      </c>
      <c r="F122" s="19"/>
      <c r="G122" s="18">
        <v>2.9018314985645001E-3</v>
      </c>
      <c r="H122" s="18">
        <v>1.1182346384081001E-3</v>
      </c>
      <c r="I122" s="18">
        <v>7.5088998056131E-3</v>
      </c>
      <c r="J122" s="19"/>
      <c r="K122" s="18">
        <v>4.247795876176E-4</v>
      </c>
      <c r="L122" s="18">
        <v>5.8851601839999098E-5</v>
      </c>
      <c r="M122" s="18">
        <v>3.0590171864896001E-3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1_VDC'!A1" display="◄ ANTERIOR"/>
    <hyperlink ref="A2" location="'Índice'!A1" display="ÍNDICE"/>
    <hyperlink ref="A3" location="'P_DESORDENES_2_ET'!A1" display="SIGUIENTE ►"/>
  </hyperlinks>
  <pageMargins left="0.75" right="0.75" top="1" bottom="1" header="0.5" footer="0.5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4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695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0.382109825639603</v>
      </c>
      <c r="D5" s="18">
        <v>0.37453815739331697</v>
      </c>
      <c r="E5" s="18">
        <v>0.38973918216696601</v>
      </c>
      <c r="F5" s="19"/>
      <c r="G5" s="18">
        <v>0.30836011605202701</v>
      </c>
      <c r="H5" s="18">
        <v>0.29600410261919502</v>
      </c>
      <c r="I5" s="18">
        <v>0.32099672887060698</v>
      </c>
      <c r="J5" s="19"/>
      <c r="K5" s="18">
        <v>0.358133732560595</v>
      </c>
      <c r="L5" s="18">
        <v>0.34853355198341801</v>
      </c>
      <c r="M5" s="18">
        <v>0.36784903426962201</v>
      </c>
      <c r="N5" s="19"/>
      <c r="O5" s="18">
        <v>0.51481729401498</v>
      </c>
      <c r="P5" s="18">
        <v>0.50300225455567704</v>
      </c>
      <c r="Q5" s="18">
        <v>0.52661579473298203</v>
      </c>
      <c r="R5" s="19"/>
    </row>
    <row r="6" spans="1:18" x14ac:dyDescent="0.25">
      <c r="A6" s="17" t="s">
        <v>478</v>
      </c>
      <c r="B6" s="17" t="s">
        <v>537</v>
      </c>
      <c r="C6" s="18">
        <v>0.14640727439381199</v>
      </c>
      <c r="D6" s="18">
        <v>0.14186769194339299</v>
      </c>
      <c r="E6" s="18">
        <v>0.15106654574232101</v>
      </c>
      <c r="F6" s="19"/>
      <c r="G6" s="18">
        <v>0.194717982142983</v>
      </c>
      <c r="H6" s="18">
        <v>0.184555205972354</v>
      </c>
      <c r="I6" s="18">
        <v>0.20529949125569499</v>
      </c>
      <c r="J6" s="19"/>
      <c r="K6" s="18">
        <v>0.142258785991111</v>
      </c>
      <c r="L6" s="18">
        <v>0.13625256553425699</v>
      </c>
      <c r="M6" s="18">
        <v>0.14848425510788499</v>
      </c>
      <c r="N6" s="19"/>
      <c r="O6" s="18">
        <v>0.10379067684379401</v>
      </c>
      <c r="P6" s="18">
        <v>9.6974081458993194E-2</v>
      </c>
      <c r="Q6" s="18">
        <v>0.111027518091403</v>
      </c>
      <c r="R6" s="19"/>
    </row>
    <row r="7" spans="1:18" x14ac:dyDescent="0.25">
      <c r="A7" s="17" t="s">
        <v>478</v>
      </c>
      <c r="B7" s="17" t="s">
        <v>538</v>
      </c>
      <c r="C7" s="18">
        <v>0.18434919235269701</v>
      </c>
      <c r="D7" s="18">
        <v>0.17912156282021199</v>
      </c>
      <c r="E7" s="18">
        <v>0.18969413297749099</v>
      </c>
      <c r="F7" s="19"/>
      <c r="G7" s="18">
        <v>0.20613045395179599</v>
      </c>
      <c r="H7" s="18">
        <v>0.19540233126322601</v>
      </c>
      <c r="I7" s="18">
        <v>0.21728851453208101</v>
      </c>
      <c r="J7" s="19"/>
      <c r="K7" s="18">
        <v>0.19150687973597399</v>
      </c>
      <c r="L7" s="18">
        <v>0.184515421405716</v>
      </c>
      <c r="M7" s="18">
        <v>0.19869870292053399</v>
      </c>
      <c r="N7" s="19"/>
      <c r="O7" s="18">
        <v>0.14498439904541799</v>
      </c>
      <c r="P7" s="18">
        <v>0.13714163681314201</v>
      </c>
      <c r="Q7" s="18">
        <v>0.15319603779266799</v>
      </c>
      <c r="R7" s="19"/>
    </row>
    <row r="8" spans="1:18" x14ac:dyDescent="0.25">
      <c r="A8" s="17" t="s">
        <v>478</v>
      </c>
      <c r="B8" s="17" t="s">
        <v>539</v>
      </c>
      <c r="C8" s="18">
        <v>0.12074788251601699</v>
      </c>
      <c r="D8" s="18">
        <v>0.11629097573050901</v>
      </c>
      <c r="E8" s="18">
        <v>0.12535137306592201</v>
      </c>
      <c r="F8" s="19"/>
      <c r="G8" s="18">
        <v>0.144926522466366</v>
      </c>
      <c r="H8" s="18">
        <v>0.13567801824634501</v>
      </c>
      <c r="I8" s="18">
        <v>0.154692621033234</v>
      </c>
      <c r="J8" s="19"/>
      <c r="K8" s="18">
        <v>0.124931319475947</v>
      </c>
      <c r="L8" s="18">
        <v>0.118948347393096</v>
      </c>
      <c r="M8" s="18">
        <v>0.13117042521660199</v>
      </c>
      <c r="N8" s="19"/>
      <c r="O8" s="18">
        <v>8.5447349651446597E-2</v>
      </c>
      <c r="P8" s="18">
        <v>7.9571622317020502E-2</v>
      </c>
      <c r="Q8" s="18">
        <v>9.17137200122108E-2</v>
      </c>
      <c r="R8" s="19"/>
    </row>
    <row r="9" spans="1:18" x14ac:dyDescent="0.25">
      <c r="A9" s="17" t="s">
        <v>478</v>
      </c>
      <c r="B9" s="17" t="s">
        <v>540</v>
      </c>
      <c r="C9" s="18">
        <v>0.162614465052456</v>
      </c>
      <c r="D9" s="18">
        <v>0.157031954257631</v>
      </c>
      <c r="E9" s="18">
        <v>0.16835579914757201</v>
      </c>
      <c r="F9" s="19"/>
      <c r="G9" s="18">
        <v>0.144531471216098</v>
      </c>
      <c r="H9" s="18">
        <v>0.134978443732574</v>
      </c>
      <c r="I9" s="18">
        <v>0.15463974099800101</v>
      </c>
      <c r="J9" s="19"/>
      <c r="K9" s="18">
        <v>0.18055732512198</v>
      </c>
      <c r="L9" s="18">
        <v>0.17292885180744599</v>
      </c>
      <c r="M9" s="18">
        <v>0.188445641539597</v>
      </c>
      <c r="N9" s="19"/>
      <c r="O9" s="18">
        <v>0.14198329183076799</v>
      </c>
      <c r="P9" s="18">
        <v>0.13375907094421999</v>
      </c>
      <c r="Q9" s="18">
        <v>0.150625254036275</v>
      </c>
      <c r="R9" s="19"/>
    </row>
    <row r="10" spans="1:18" x14ac:dyDescent="0.25">
      <c r="A10" s="17" t="s">
        <v>478</v>
      </c>
      <c r="B10" s="17" t="s">
        <v>519</v>
      </c>
      <c r="C10" s="18">
        <v>3.5310220704412999E-3</v>
      </c>
      <c r="D10" s="18">
        <v>2.9568174115561E-3</v>
      </c>
      <c r="E10" s="18">
        <v>4.2162639269033002E-3</v>
      </c>
      <c r="F10" s="19"/>
      <c r="G10" s="18">
        <v>1.1228621608797E-3</v>
      </c>
      <c r="H10" s="18">
        <v>5.167722767235E-4</v>
      </c>
      <c r="I10" s="18">
        <v>2.4380629842193002E-3</v>
      </c>
      <c r="J10" s="19"/>
      <c r="K10" s="18">
        <v>2.4637863577830999E-3</v>
      </c>
      <c r="L10" s="18">
        <v>1.8404222062943E-3</v>
      </c>
      <c r="M10" s="18">
        <v>3.2975908713178E-3</v>
      </c>
      <c r="N10" s="19"/>
      <c r="O10" s="18">
        <v>8.4989909101424992E-3</v>
      </c>
      <c r="P10" s="18">
        <v>6.7391473727555001E-3</v>
      </c>
      <c r="Q10" s="18">
        <v>1.0713438559464199E-2</v>
      </c>
      <c r="R10" s="19"/>
    </row>
    <row r="11" spans="1:18" x14ac:dyDescent="0.25">
      <c r="A11" s="17" t="s">
        <v>478</v>
      </c>
      <c r="B11" s="17" t="s">
        <v>520</v>
      </c>
      <c r="C11" s="18">
        <v>2.4033797496790001E-4</v>
      </c>
      <c r="D11" s="18">
        <v>1.167079798876E-4</v>
      </c>
      <c r="E11" s="18">
        <v>4.9486571244720002E-4</v>
      </c>
      <c r="F11" s="19"/>
      <c r="G11" s="18">
        <v>2.1059200985269999E-4</v>
      </c>
      <c r="H11" s="18">
        <v>2.9673675655882299E-5</v>
      </c>
      <c r="I11" s="18">
        <v>1.4929100316696999E-3</v>
      </c>
      <c r="J11" s="19"/>
      <c r="K11" s="18">
        <v>1.4817075661219999E-4</v>
      </c>
      <c r="L11" s="18">
        <v>3.5750542933194098E-5</v>
      </c>
      <c r="M11" s="18">
        <v>6.1388758152639998E-4</v>
      </c>
      <c r="N11" s="19"/>
      <c r="O11" s="18">
        <v>4.7799770345010001E-4</v>
      </c>
      <c r="P11" s="18">
        <v>2.155522292949E-4</v>
      </c>
      <c r="Q11" s="18">
        <v>1.0596448187735999E-3</v>
      </c>
      <c r="R11" s="19"/>
    </row>
    <row r="12" spans="1:18" x14ac:dyDescent="0.25">
      <c r="A12" s="20" t="s">
        <v>479</v>
      </c>
      <c r="B12" s="20" t="s">
        <v>536</v>
      </c>
      <c r="C12" s="21">
        <v>0.24654695030863699</v>
      </c>
      <c r="D12" s="21">
        <v>0.21460750116479699</v>
      </c>
      <c r="E12" s="21">
        <v>0.28153590999119199</v>
      </c>
      <c r="F12" s="22"/>
      <c r="G12" s="21">
        <v>0.231898152431357</v>
      </c>
      <c r="H12" s="21">
        <v>0.18606610756807801</v>
      </c>
      <c r="I12" s="21">
        <v>0.28506569383296498</v>
      </c>
      <c r="J12" s="22"/>
      <c r="K12" s="21">
        <v>0.22906749493155601</v>
      </c>
      <c r="L12" s="21">
        <v>0.18991699058580999</v>
      </c>
      <c r="M12" s="21">
        <v>0.27356323804750798</v>
      </c>
      <c r="N12" s="22"/>
      <c r="O12" s="21">
        <v>0.301122559340263</v>
      </c>
      <c r="P12" s="21">
        <v>0.24260042164545201</v>
      </c>
      <c r="Q12" s="21">
        <v>0.366922812652484</v>
      </c>
      <c r="R12" s="22"/>
    </row>
    <row r="13" spans="1:18" x14ac:dyDescent="0.25">
      <c r="A13" s="20" t="s">
        <v>479</v>
      </c>
      <c r="B13" s="20" t="s">
        <v>537</v>
      </c>
      <c r="C13" s="21">
        <v>0.136275756666732</v>
      </c>
      <c r="D13" s="21">
        <v>0.116491425361023</v>
      </c>
      <c r="E13" s="21">
        <v>0.158816167437137</v>
      </c>
      <c r="F13" s="22"/>
      <c r="G13" s="21">
        <v>0.1870984271185</v>
      </c>
      <c r="H13" s="21">
        <v>0.145698575147169</v>
      </c>
      <c r="I13" s="21">
        <v>0.23699848577638499</v>
      </c>
      <c r="J13" s="22"/>
      <c r="K13" s="21">
        <v>0.123250275166344</v>
      </c>
      <c r="L13" s="21">
        <v>9.8114024562998794E-2</v>
      </c>
      <c r="M13" s="21">
        <v>0.15372861605081001</v>
      </c>
      <c r="N13" s="22"/>
      <c r="O13" s="21">
        <v>0.105651372390931</v>
      </c>
      <c r="P13" s="21">
        <v>7.5802924410601796E-2</v>
      </c>
      <c r="Q13" s="21">
        <v>0.14540392187853701</v>
      </c>
      <c r="R13" s="22"/>
    </row>
    <row r="14" spans="1:18" x14ac:dyDescent="0.25">
      <c r="A14" s="20" t="s">
        <v>479</v>
      </c>
      <c r="B14" s="20" t="s">
        <v>538</v>
      </c>
      <c r="C14" s="21">
        <v>0.22490840984295099</v>
      </c>
      <c r="D14" s="21">
        <v>0.20470979974315401</v>
      </c>
      <c r="E14" s="21">
        <v>0.246482325007014</v>
      </c>
      <c r="F14" s="22"/>
      <c r="G14" s="21">
        <v>0.27037444897166302</v>
      </c>
      <c r="H14" s="21">
        <v>0.22689186237513301</v>
      </c>
      <c r="I14" s="21">
        <v>0.31875443635662098</v>
      </c>
      <c r="J14" s="22"/>
      <c r="K14" s="21">
        <v>0.22221911571452799</v>
      </c>
      <c r="L14" s="21">
        <v>0.190606911556544</v>
      </c>
      <c r="M14" s="21">
        <v>0.25740684369151601</v>
      </c>
      <c r="N14" s="22"/>
      <c r="O14" s="21">
        <v>0.17820017066654301</v>
      </c>
      <c r="P14" s="21">
        <v>0.141269118018398</v>
      </c>
      <c r="Q14" s="21">
        <v>0.22228671315954601</v>
      </c>
      <c r="R14" s="22"/>
    </row>
    <row r="15" spans="1:18" x14ac:dyDescent="0.25">
      <c r="A15" s="20" t="s">
        <v>479</v>
      </c>
      <c r="B15" s="20" t="s">
        <v>539</v>
      </c>
      <c r="C15" s="21">
        <v>0.19290204873945299</v>
      </c>
      <c r="D15" s="21">
        <v>0.16919676498290601</v>
      </c>
      <c r="E15" s="21">
        <v>0.219052869956291</v>
      </c>
      <c r="F15" s="22"/>
      <c r="G15" s="21">
        <v>0.17193331605307599</v>
      </c>
      <c r="H15" s="21">
        <v>0.131872209767146</v>
      </c>
      <c r="I15" s="21">
        <v>0.22106542047345101</v>
      </c>
      <c r="J15" s="22"/>
      <c r="K15" s="21">
        <v>0.203399144077794</v>
      </c>
      <c r="L15" s="21">
        <v>0.171441890681371</v>
      </c>
      <c r="M15" s="21">
        <v>0.23959078085909399</v>
      </c>
      <c r="N15" s="22"/>
      <c r="O15" s="21">
        <v>0.194499746102723</v>
      </c>
      <c r="P15" s="21">
        <v>0.15546799785082999</v>
      </c>
      <c r="Q15" s="21">
        <v>0.240539755157747</v>
      </c>
      <c r="R15" s="22"/>
    </row>
    <row r="16" spans="1:18" x14ac:dyDescent="0.25">
      <c r="A16" s="20" t="s">
        <v>479</v>
      </c>
      <c r="B16" s="20" t="s">
        <v>540</v>
      </c>
      <c r="C16" s="21">
        <v>0.19292679567683799</v>
      </c>
      <c r="D16" s="21">
        <v>0.16470599297977401</v>
      </c>
      <c r="E16" s="21">
        <v>0.22468231881114001</v>
      </c>
      <c r="F16" s="22"/>
      <c r="G16" s="21">
        <v>0.13869565542540399</v>
      </c>
      <c r="H16" s="21">
        <v>0.102157950431725</v>
      </c>
      <c r="I16" s="21">
        <v>0.18560000065736201</v>
      </c>
      <c r="J16" s="22"/>
      <c r="K16" s="21">
        <v>0.21489594274446</v>
      </c>
      <c r="L16" s="21">
        <v>0.17876471817014</v>
      </c>
      <c r="M16" s="21">
        <v>0.25605295947349599</v>
      </c>
      <c r="N16" s="22"/>
      <c r="O16" s="21">
        <v>0.208217876145249</v>
      </c>
      <c r="P16" s="21">
        <v>0.16141553324666899</v>
      </c>
      <c r="Q16" s="21">
        <v>0.26431330717196599</v>
      </c>
      <c r="R16" s="22"/>
    </row>
    <row r="17" spans="1:18" x14ac:dyDescent="0.25">
      <c r="A17" s="20" t="s">
        <v>479</v>
      </c>
      <c r="B17" s="20" t="s">
        <v>519</v>
      </c>
      <c r="C17" s="21">
        <v>5.5713645219610001E-3</v>
      </c>
      <c r="D17" s="21">
        <v>2.3823141613389001E-3</v>
      </c>
      <c r="E17" s="21">
        <v>1.2973873560345101E-2</v>
      </c>
      <c r="F17" s="22"/>
      <c r="G17" s="21">
        <v>0</v>
      </c>
      <c r="H17" s="22"/>
      <c r="I17" s="22"/>
      <c r="J17" s="22"/>
      <c r="K17" s="21">
        <v>7.1680273653184998E-3</v>
      </c>
      <c r="L17" s="21">
        <v>2.2703946407772002E-3</v>
      </c>
      <c r="M17" s="21">
        <v>2.23935710677527E-2</v>
      </c>
      <c r="N17" s="24" t="s">
        <v>501</v>
      </c>
      <c r="O17" s="21">
        <v>8.5649184310310992E-3</v>
      </c>
      <c r="P17" s="21">
        <v>2.5594932440634998E-3</v>
      </c>
      <c r="Q17" s="21">
        <v>2.8261823319439602E-2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0.17169787901407599</v>
      </c>
      <c r="D19" s="18">
        <v>0.13858533306257201</v>
      </c>
      <c r="E19" s="18">
        <v>0.21078612415897799</v>
      </c>
      <c r="F19" s="19"/>
      <c r="G19" s="18">
        <v>0.20758477883399101</v>
      </c>
      <c r="H19" s="18">
        <v>0.157756725383115</v>
      </c>
      <c r="I19" s="18">
        <v>0.268140663470052</v>
      </c>
      <c r="J19" s="19"/>
      <c r="K19" s="18">
        <v>0.14213718646978199</v>
      </c>
      <c r="L19" s="18">
        <v>0.10705123975085901</v>
      </c>
      <c r="M19" s="18">
        <v>0.186323053559519</v>
      </c>
      <c r="N19" s="19"/>
      <c r="O19" s="18">
        <v>0.20413357004708199</v>
      </c>
      <c r="P19" s="18">
        <v>0.139917058631259</v>
      </c>
      <c r="Q19" s="18">
        <v>0.287955459718652</v>
      </c>
      <c r="R19" s="19"/>
    </row>
    <row r="20" spans="1:18" x14ac:dyDescent="0.25">
      <c r="A20" s="17" t="s">
        <v>480</v>
      </c>
      <c r="B20" s="17" t="s">
        <v>537</v>
      </c>
      <c r="C20" s="18">
        <v>0.13464182397289501</v>
      </c>
      <c r="D20" s="18">
        <v>0.110910022242665</v>
      </c>
      <c r="E20" s="18">
        <v>0.16252336062339701</v>
      </c>
      <c r="F20" s="19"/>
      <c r="G20" s="18">
        <v>0.16491307648856099</v>
      </c>
      <c r="H20" s="18">
        <v>0.12356646288647299</v>
      </c>
      <c r="I20" s="18">
        <v>0.21667436515637301</v>
      </c>
      <c r="J20" s="19"/>
      <c r="K20" s="18">
        <v>0.12040779756030601</v>
      </c>
      <c r="L20" s="18">
        <v>9.0287254966219893E-2</v>
      </c>
      <c r="M20" s="18">
        <v>0.15882247950715001</v>
      </c>
      <c r="N20" s="19"/>
      <c r="O20" s="18">
        <v>0.12925328870069799</v>
      </c>
      <c r="P20" s="18">
        <v>8.86659002237737E-2</v>
      </c>
      <c r="Q20" s="18">
        <v>0.184655295298643</v>
      </c>
      <c r="R20" s="19"/>
    </row>
    <row r="21" spans="1:18" x14ac:dyDescent="0.25">
      <c r="A21" s="17" t="s">
        <v>480</v>
      </c>
      <c r="B21" s="17" t="s">
        <v>538</v>
      </c>
      <c r="C21" s="18">
        <v>0.22274476315647501</v>
      </c>
      <c r="D21" s="18">
        <v>0.192889525775163</v>
      </c>
      <c r="E21" s="18">
        <v>0.25575667502363197</v>
      </c>
      <c r="F21" s="19"/>
      <c r="G21" s="18">
        <v>0.25100677489697398</v>
      </c>
      <c r="H21" s="18">
        <v>0.19542908157790001</v>
      </c>
      <c r="I21" s="18">
        <v>0.31617883094120303</v>
      </c>
      <c r="J21" s="19"/>
      <c r="K21" s="18">
        <v>0.21722218891320599</v>
      </c>
      <c r="L21" s="18">
        <v>0.18279028877849501</v>
      </c>
      <c r="M21" s="18">
        <v>0.256107342816424</v>
      </c>
      <c r="N21" s="19"/>
      <c r="O21" s="18">
        <v>0.193945172989646</v>
      </c>
      <c r="P21" s="18">
        <v>0.143579126244571</v>
      </c>
      <c r="Q21" s="18">
        <v>0.25668373844678399</v>
      </c>
      <c r="R21" s="19"/>
    </row>
    <row r="22" spans="1:18" x14ac:dyDescent="0.25">
      <c r="A22" s="17" t="s">
        <v>480</v>
      </c>
      <c r="B22" s="17" t="s">
        <v>539</v>
      </c>
      <c r="C22" s="18">
        <v>0.184328139205299</v>
      </c>
      <c r="D22" s="18">
        <v>0.16122962828213799</v>
      </c>
      <c r="E22" s="18">
        <v>0.209907702021217</v>
      </c>
      <c r="F22" s="19"/>
      <c r="G22" s="18">
        <v>0.20652232155857</v>
      </c>
      <c r="H22" s="18">
        <v>0.15921501309067199</v>
      </c>
      <c r="I22" s="18">
        <v>0.26348106791082199</v>
      </c>
      <c r="J22" s="19"/>
      <c r="K22" s="18">
        <v>0.17420591585502701</v>
      </c>
      <c r="L22" s="18">
        <v>0.14273948741078399</v>
      </c>
      <c r="M22" s="18">
        <v>0.210902457829451</v>
      </c>
      <c r="N22" s="19"/>
      <c r="O22" s="18">
        <v>0.17941694387299201</v>
      </c>
      <c r="P22" s="18">
        <v>0.12907302990672501</v>
      </c>
      <c r="Q22" s="18">
        <v>0.24389808563402601</v>
      </c>
      <c r="R22" s="19"/>
    </row>
    <row r="23" spans="1:18" x14ac:dyDescent="0.25">
      <c r="A23" s="17" t="s">
        <v>480</v>
      </c>
      <c r="B23" s="17" t="s">
        <v>540</v>
      </c>
      <c r="C23" s="18">
        <v>0.28658739465125599</v>
      </c>
      <c r="D23" s="18">
        <v>0.24445002602910901</v>
      </c>
      <c r="E23" s="18">
        <v>0.33278897621423897</v>
      </c>
      <c r="F23" s="19"/>
      <c r="G23" s="18">
        <v>0.16997304822190401</v>
      </c>
      <c r="H23" s="18">
        <v>0.116258170624069</v>
      </c>
      <c r="I23" s="18">
        <v>0.241717754423073</v>
      </c>
      <c r="J23" s="19"/>
      <c r="K23" s="18">
        <v>0.346026911201679</v>
      </c>
      <c r="L23" s="18">
        <v>0.29231938753013698</v>
      </c>
      <c r="M23" s="18">
        <v>0.403969268497889</v>
      </c>
      <c r="N23" s="19"/>
      <c r="O23" s="18">
        <v>0.293251024389582</v>
      </c>
      <c r="P23" s="18">
        <v>0.22006818203037201</v>
      </c>
      <c r="Q23" s="18">
        <v>0.37894606437734202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0.31587804220587701</v>
      </c>
      <c r="D26" s="21">
        <v>0.27390543640012599</v>
      </c>
      <c r="E26" s="21">
        <v>0.36108392971659697</v>
      </c>
      <c r="F26" s="22"/>
      <c r="G26" s="21">
        <v>0.28988772424833298</v>
      </c>
      <c r="H26" s="21">
        <v>0.226768691261582</v>
      </c>
      <c r="I26" s="21">
        <v>0.36234257535168501</v>
      </c>
      <c r="J26" s="22"/>
      <c r="K26" s="21">
        <v>0.29610181293146798</v>
      </c>
      <c r="L26" s="21">
        <v>0.24944798106456501</v>
      </c>
      <c r="M26" s="21">
        <v>0.34744202387745199</v>
      </c>
      <c r="N26" s="22"/>
      <c r="O26" s="21">
        <v>0.42010780884443399</v>
      </c>
      <c r="P26" s="21">
        <v>0.34015547225021098</v>
      </c>
      <c r="Q26" s="21">
        <v>0.50448482298805497</v>
      </c>
      <c r="R26" s="22"/>
    </row>
    <row r="27" spans="1:18" x14ac:dyDescent="0.25">
      <c r="A27" s="20" t="s">
        <v>481</v>
      </c>
      <c r="B27" s="20" t="s">
        <v>537</v>
      </c>
      <c r="C27" s="21">
        <v>0.13124151831365499</v>
      </c>
      <c r="D27" s="21">
        <v>0.108974040970383</v>
      </c>
      <c r="E27" s="21">
        <v>0.157256037397596</v>
      </c>
      <c r="F27" s="22"/>
      <c r="G27" s="21">
        <v>0.21054169795104899</v>
      </c>
      <c r="H27" s="21">
        <v>0.158533097586816</v>
      </c>
      <c r="I27" s="21">
        <v>0.27405542655950299</v>
      </c>
      <c r="J27" s="22"/>
      <c r="K27" s="21">
        <v>0.110044869936071</v>
      </c>
      <c r="L27" s="21">
        <v>8.4004083081343398E-2</v>
      </c>
      <c r="M27" s="21">
        <v>0.14289881256623399</v>
      </c>
      <c r="N27" s="22"/>
      <c r="O27" s="21">
        <v>7.06028561185401E-2</v>
      </c>
      <c r="P27" s="21">
        <v>4.36005448864508E-2</v>
      </c>
      <c r="Q27" s="21">
        <v>0.112363309400682</v>
      </c>
      <c r="R27" s="22"/>
    </row>
    <row r="28" spans="1:18" x14ac:dyDescent="0.25">
      <c r="A28" s="20" t="s">
        <v>481</v>
      </c>
      <c r="B28" s="20" t="s">
        <v>538</v>
      </c>
      <c r="C28" s="21">
        <v>0.24168351312920799</v>
      </c>
      <c r="D28" s="21">
        <v>0.211903087254527</v>
      </c>
      <c r="E28" s="21">
        <v>0.27419308488379801</v>
      </c>
      <c r="F28" s="22"/>
      <c r="G28" s="21">
        <v>0.23652959668323201</v>
      </c>
      <c r="H28" s="21">
        <v>0.182271368613797</v>
      </c>
      <c r="I28" s="21">
        <v>0.30099418672511502</v>
      </c>
      <c r="J28" s="22"/>
      <c r="K28" s="21">
        <v>0.24800302951714101</v>
      </c>
      <c r="L28" s="21">
        <v>0.20704193673967999</v>
      </c>
      <c r="M28" s="21">
        <v>0.29406264134467103</v>
      </c>
      <c r="N28" s="22"/>
      <c r="O28" s="21">
        <v>0.230024847782031</v>
      </c>
      <c r="P28" s="21">
        <v>0.17395541861024499</v>
      </c>
      <c r="Q28" s="21">
        <v>0.29765448084122897</v>
      </c>
      <c r="R28" s="22"/>
    </row>
    <row r="29" spans="1:18" x14ac:dyDescent="0.25">
      <c r="A29" s="20" t="s">
        <v>481</v>
      </c>
      <c r="B29" s="20" t="s">
        <v>539</v>
      </c>
      <c r="C29" s="21">
        <v>0.149398129953067</v>
      </c>
      <c r="D29" s="21">
        <v>0.123306604028737</v>
      </c>
      <c r="E29" s="21">
        <v>0.17987781872747099</v>
      </c>
      <c r="F29" s="22"/>
      <c r="G29" s="21">
        <v>0.14976440106858999</v>
      </c>
      <c r="H29" s="21">
        <v>0.109201279194745</v>
      </c>
      <c r="I29" s="21">
        <v>0.20197847295527999</v>
      </c>
      <c r="J29" s="22"/>
      <c r="K29" s="21">
        <v>0.158563781037629</v>
      </c>
      <c r="L29" s="21">
        <v>0.123616267739125</v>
      </c>
      <c r="M29" s="21">
        <v>0.201123903568874</v>
      </c>
      <c r="N29" s="22"/>
      <c r="O29" s="21">
        <v>0.119876450433158</v>
      </c>
      <c r="P29" s="21">
        <v>8.1966276771421806E-2</v>
      </c>
      <c r="Q29" s="21">
        <v>0.172034691737355</v>
      </c>
      <c r="R29" s="22"/>
    </row>
    <row r="30" spans="1:18" x14ac:dyDescent="0.25">
      <c r="A30" s="20" t="s">
        <v>481</v>
      </c>
      <c r="B30" s="20" t="s">
        <v>540</v>
      </c>
      <c r="C30" s="21">
        <v>0.15885049754031899</v>
      </c>
      <c r="D30" s="21">
        <v>0.12911386583795301</v>
      </c>
      <c r="E30" s="21">
        <v>0.193910933108766</v>
      </c>
      <c r="F30" s="22"/>
      <c r="G30" s="21">
        <v>0.113276580048797</v>
      </c>
      <c r="H30" s="21">
        <v>7.1853498858421599E-2</v>
      </c>
      <c r="I30" s="21">
        <v>0.17410039906865599</v>
      </c>
      <c r="J30" s="22"/>
      <c r="K30" s="21">
        <v>0.18355374970060201</v>
      </c>
      <c r="L30" s="21">
        <v>0.145016868303386</v>
      </c>
      <c r="M30" s="21">
        <v>0.22958156609220401</v>
      </c>
      <c r="N30" s="22"/>
      <c r="O30" s="21">
        <v>0.15417385491414901</v>
      </c>
      <c r="P30" s="21">
        <v>0.10543971531224</v>
      </c>
      <c r="Q30" s="21">
        <v>0.21989592734754601</v>
      </c>
      <c r="R30" s="22"/>
    </row>
    <row r="31" spans="1:18" x14ac:dyDescent="0.25">
      <c r="A31" s="20" t="s">
        <v>481</v>
      </c>
      <c r="B31" s="20" t="s">
        <v>519</v>
      </c>
      <c r="C31" s="21">
        <v>2.9482988578731001E-3</v>
      </c>
      <c r="D31" s="21">
        <v>9.5415940232410003E-4</v>
      </c>
      <c r="E31" s="21">
        <v>9.0722316556648003E-3</v>
      </c>
      <c r="F31" s="22"/>
      <c r="G31" s="21">
        <v>0</v>
      </c>
      <c r="H31" s="22"/>
      <c r="I31" s="22"/>
      <c r="J31" s="22"/>
      <c r="K31" s="21">
        <v>3.7327568770885999E-3</v>
      </c>
      <c r="L31" s="21">
        <v>9.0325867051699999E-4</v>
      </c>
      <c r="M31" s="21">
        <v>1.5290137721830899E-2</v>
      </c>
      <c r="N31" s="22"/>
      <c r="O31" s="21">
        <v>5.2141819076894002E-3</v>
      </c>
      <c r="P31" s="21">
        <v>8.8947872308079996E-4</v>
      </c>
      <c r="Q31" s="21">
        <v>2.99358510470299E-2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0.51605097720549298</v>
      </c>
      <c r="D33" s="18">
        <v>0.47243891784515801</v>
      </c>
      <c r="E33" s="18">
        <v>0.55941991436125704</v>
      </c>
      <c r="F33" s="19"/>
      <c r="G33" s="18">
        <v>0.459928261513117</v>
      </c>
      <c r="H33" s="18">
        <v>0.38668262624521699</v>
      </c>
      <c r="I33" s="18">
        <v>0.53494676635182303</v>
      </c>
      <c r="J33" s="19"/>
      <c r="K33" s="18">
        <v>0.499680319639702</v>
      </c>
      <c r="L33" s="18">
        <v>0.44387959827522899</v>
      </c>
      <c r="M33" s="18">
        <v>0.55548900530633605</v>
      </c>
      <c r="N33" s="19"/>
      <c r="O33" s="18">
        <v>0.61606183185558605</v>
      </c>
      <c r="P33" s="18">
        <v>0.52846978972827696</v>
      </c>
      <c r="Q33" s="18">
        <v>0.69672042800888101</v>
      </c>
      <c r="R33" s="19"/>
    </row>
    <row r="34" spans="1:18" x14ac:dyDescent="0.25">
      <c r="A34" s="17" t="s">
        <v>482</v>
      </c>
      <c r="B34" s="17" t="s">
        <v>537</v>
      </c>
      <c r="C34" s="18">
        <v>0.138896390484777</v>
      </c>
      <c r="D34" s="18">
        <v>0.117605325953375</v>
      </c>
      <c r="E34" s="18">
        <v>0.16332849703117899</v>
      </c>
      <c r="F34" s="19"/>
      <c r="G34" s="18">
        <v>0.221598013448841</v>
      </c>
      <c r="H34" s="18">
        <v>0.16902877394058199</v>
      </c>
      <c r="I34" s="18">
        <v>0.28491103715995703</v>
      </c>
      <c r="J34" s="19"/>
      <c r="K34" s="18">
        <v>0.13823074050974599</v>
      </c>
      <c r="L34" s="18">
        <v>0.107900975186052</v>
      </c>
      <c r="M34" s="18">
        <v>0.175409561330057</v>
      </c>
      <c r="N34" s="19"/>
      <c r="O34" s="18">
        <v>4.7487257823746E-2</v>
      </c>
      <c r="P34" s="18">
        <v>2.5693994405606602E-2</v>
      </c>
      <c r="Q34" s="18">
        <v>8.6131146009372397E-2</v>
      </c>
      <c r="R34" s="19"/>
    </row>
    <row r="35" spans="1:18" x14ac:dyDescent="0.25">
      <c r="A35" s="17" t="s">
        <v>482</v>
      </c>
      <c r="B35" s="17" t="s">
        <v>538</v>
      </c>
      <c r="C35" s="18">
        <v>0.16538576520444201</v>
      </c>
      <c r="D35" s="18">
        <v>0.14082245920776801</v>
      </c>
      <c r="E35" s="18">
        <v>0.19326979582765999</v>
      </c>
      <c r="F35" s="19"/>
      <c r="G35" s="18">
        <v>0.152541566427355</v>
      </c>
      <c r="H35" s="18">
        <v>0.10264161384177201</v>
      </c>
      <c r="I35" s="18">
        <v>0.22073342183372899</v>
      </c>
      <c r="J35" s="19"/>
      <c r="K35" s="18">
        <v>0.19006855844575801</v>
      </c>
      <c r="L35" s="18">
        <v>0.146832306649511</v>
      </c>
      <c r="M35" s="18">
        <v>0.24241868015919699</v>
      </c>
      <c r="N35" s="19"/>
      <c r="O35" s="18">
        <v>0.124090548865069</v>
      </c>
      <c r="P35" s="18">
        <v>8.7256437692267402E-2</v>
      </c>
      <c r="Q35" s="18">
        <v>0.17351772004352201</v>
      </c>
      <c r="R35" s="19"/>
    </row>
    <row r="36" spans="1:18" x14ac:dyDescent="0.25">
      <c r="A36" s="17" t="s">
        <v>482</v>
      </c>
      <c r="B36" s="17" t="s">
        <v>539</v>
      </c>
      <c r="C36" s="18">
        <v>8.5790690801664599E-2</v>
      </c>
      <c r="D36" s="18">
        <v>6.4349438798706998E-2</v>
      </c>
      <c r="E36" s="18">
        <v>0.113509464097442</v>
      </c>
      <c r="F36" s="19"/>
      <c r="G36" s="18">
        <v>8.4248856828054899E-2</v>
      </c>
      <c r="H36" s="18">
        <v>5.3497292286439999E-2</v>
      </c>
      <c r="I36" s="18">
        <v>0.130244746423753</v>
      </c>
      <c r="J36" s="19"/>
      <c r="K36" s="18">
        <v>7.4867537863214706E-2</v>
      </c>
      <c r="L36" s="18">
        <v>5.1486146257326199E-2</v>
      </c>
      <c r="M36" s="18">
        <v>0.107661888974693</v>
      </c>
      <c r="N36" s="19"/>
      <c r="O36" s="18">
        <v>0.112183556389526</v>
      </c>
      <c r="P36" s="18">
        <v>7.3346882731659194E-2</v>
      </c>
      <c r="Q36" s="18">
        <v>0.16785895414134</v>
      </c>
      <c r="R36" s="19"/>
    </row>
    <row r="37" spans="1:18" x14ac:dyDescent="0.25">
      <c r="A37" s="17" t="s">
        <v>482</v>
      </c>
      <c r="B37" s="17" t="s">
        <v>540</v>
      </c>
      <c r="C37" s="18">
        <v>9.1734595223919899E-2</v>
      </c>
      <c r="D37" s="18">
        <v>7.05575984082044E-2</v>
      </c>
      <c r="E37" s="18">
        <v>0.118457532751339</v>
      </c>
      <c r="F37" s="19"/>
      <c r="G37" s="18">
        <v>7.8025348076651596E-2</v>
      </c>
      <c r="H37" s="18">
        <v>4.4768479980829598E-2</v>
      </c>
      <c r="I37" s="18">
        <v>0.132559129503482</v>
      </c>
      <c r="J37" s="24" t="s">
        <v>501</v>
      </c>
      <c r="K37" s="18">
        <v>9.4817256657177107E-2</v>
      </c>
      <c r="L37" s="18">
        <v>6.6994357817139097E-2</v>
      </c>
      <c r="M37" s="18">
        <v>0.132553441993634</v>
      </c>
      <c r="N37" s="19"/>
      <c r="O37" s="18">
        <v>0.100176805066073</v>
      </c>
      <c r="P37" s="18">
        <v>6.4890939558422997E-2</v>
      </c>
      <c r="Q37" s="18">
        <v>0.151540674381447</v>
      </c>
      <c r="R37" s="19"/>
    </row>
    <row r="38" spans="1:18" x14ac:dyDescent="0.25">
      <c r="A38" s="17" t="s">
        <v>482</v>
      </c>
      <c r="B38" s="17" t="s">
        <v>519</v>
      </c>
      <c r="C38" s="18">
        <v>2.1415810797036998E-3</v>
      </c>
      <c r="D38" s="18">
        <v>6.640012149324E-4</v>
      </c>
      <c r="E38" s="18">
        <v>6.8845189714367002E-3</v>
      </c>
      <c r="F38" s="19"/>
      <c r="G38" s="18">
        <v>3.6579537059803998E-3</v>
      </c>
      <c r="H38" s="18">
        <v>4.9825606646809999E-4</v>
      </c>
      <c r="I38" s="18">
        <v>2.6327130333129601E-2</v>
      </c>
      <c r="J38" s="24" t="s">
        <v>501</v>
      </c>
      <c r="K38" s="18">
        <v>2.3355868844015999E-3</v>
      </c>
      <c r="L38" s="18">
        <v>5.8285776905779997E-4</v>
      </c>
      <c r="M38" s="18">
        <v>9.3099022277256006E-3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0.51570492401381296</v>
      </c>
      <c r="D40" s="21">
        <v>0.47716757310192798</v>
      </c>
      <c r="E40" s="21">
        <v>0.55405640100688702</v>
      </c>
      <c r="F40" s="22"/>
      <c r="G40" s="21">
        <v>0.48389432655063502</v>
      </c>
      <c r="H40" s="21">
        <v>0.41919436051784698</v>
      </c>
      <c r="I40" s="21">
        <v>0.549138754113488</v>
      </c>
      <c r="J40" s="22"/>
      <c r="K40" s="21">
        <v>0.48204796410386203</v>
      </c>
      <c r="L40" s="21">
        <v>0.43323024126758802</v>
      </c>
      <c r="M40" s="21">
        <v>0.53121081356955702</v>
      </c>
      <c r="N40" s="22"/>
      <c r="O40" s="21">
        <v>0.61950047193326196</v>
      </c>
      <c r="P40" s="21">
        <v>0.56502733867705901</v>
      </c>
      <c r="Q40" s="21">
        <v>0.67112245004007398</v>
      </c>
      <c r="R40" s="22"/>
    </row>
    <row r="41" spans="1:18" x14ac:dyDescent="0.25">
      <c r="A41" s="20" t="s">
        <v>483</v>
      </c>
      <c r="B41" s="20" t="s">
        <v>537</v>
      </c>
      <c r="C41" s="21">
        <v>0.15435725927230501</v>
      </c>
      <c r="D41" s="21">
        <v>0.13296438959846599</v>
      </c>
      <c r="E41" s="21">
        <v>0.178483525292182</v>
      </c>
      <c r="F41" s="22"/>
      <c r="G41" s="21">
        <v>0.23415637320320001</v>
      </c>
      <c r="H41" s="21">
        <v>0.187428002023103</v>
      </c>
      <c r="I41" s="21">
        <v>0.28839991500906598</v>
      </c>
      <c r="J41" s="22"/>
      <c r="K41" s="21">
        <v>0.14382516510832699</v>
      </c>
      <c r="L41" s="21">
        <v>0.115415596653759</v>
      </c>
      <c r="M41" s="21">
        <v>0.17782199427882101</v>
      </c>
      <c r="N41" s="22"/>
      <c r="O41" s="21">
        <v>9.0905215597059205E-2</v>
      </c>
      <c r="P41" s="21">
        <v>6.4526603285510506E-2</v>
      </c>
      <c r="Q41" s="21">
        <v>0.12660799194973599</v>
      </c>
      <c r="R41" s="22"/>
    </row>
    <row r="42" spans="1:18" x14ac:dyDescent="0.25">
      <c r="A42" s="20" t="s">
        <v>483</v>
      </c>
      <c r="B42" s="20" t="s">
        <v>538</v>
      </c>
      <c r="C42" s="21">
        <v>0.147013576388103</v>
      </c>
      <c r="D42" s="21">
        <v>0.12526159120788</v>
      </c>
      <c r="E42" s="21">
        <v>0.17180097845741599</v>
      </c>
      <c r="F42" s="22"/>
      <c r="G42" s="21">
        <v>0.13799164405949499</v>
      </c>
      <c r="H42" s="21">
        <v>0.102016325004247</v>
      </c>
      <c r="I42" s="21">
        <v>0.18405315304052999</v>
      </c>
      <c r="J42" s="22"/>
      <c r="K42" s="21">
        <v>0.168281780586129</v>
      </c>
      <c r="L42" s="21">
        <v>0.13583894568673699</v>
      </c>
      <c r="M42" s="21">
        <v>0.20662039473049401</v>
      </c>
      <c r="N42" s="22"/>
      <c r="O42" s="21">
        <v>0.112552335329531</v>
      </c>
      <c r="P42" s="21">
        <v>8.6044292456712496E-2</v>
      </c>
      <c r="Q42" s="21">
        <v>0.14592296494253201</v>
      </c>
      <c r="R42" s="22"/>
    </row>
    <row r="43" spans="1:18" x14ac:dyDescent="0.25">
      <c r="A43" s="20" t="s">
        <v>483</v>
      </c>
      <c r="B43" s="20" t="s">
        <v>539</v>
      </c>
      <c r="C43" s="21">
        <v>8.50767511389591E-2</v>
      </c>
      <c r="D43" s="21">
        <v>7.0159836750601903E-2</v>
      </c>
      <c r="E43" s="21">
        <v>0.102814516230971</v>
      </c>
      <c r="F43" s="22"/>
      <c r="G43" s="21">
        <v>9.7082955229503401E-2</v>
      </c>
      <c r="H43" s="21">
        <v>6.5400528615618403E-2</v>
      </c>
      <c r="I43" s="21">
        <v>0.14178510048788801</v>
      </c>
      <c r="J43" s="22"/>
      <c r="K43" s="21">
        <v>8.7279455392153302E-2</v>
      </c>
      <c r="L43" s="21">
        <v>6.9285835561347001E-2</v>
      </c>
      <c r="M43" s="21">
        <v>0.109396777622049</v>
      </c>
      <c r="N43" s="22"/>
      <c r="O43" s="21">
        <v>6.7676229157903001E-2</v>
      </c>
      <c r="P43" s="21">
        <v>4.7532998151010697E-2</v>
      </c>
      <c r="Q43" s="21">
        <v>9.5499745379710496E-2</v>
      </c>
      <c r="R43" s="22"/>
    </row>
    <row r="44" spans="1:18" x14ac:dyDescent="0.25">
      <c r="A44" s="20" t="s">
        <v>483</v>
      </c>
      <c r="B44" s="20" t="s">
        <v>540</v>
      </c>
      <c r="C44" s="21">
        <v>9.1889865570366505E-2</v>
      </c>
      <c r="D44" s="21">
        <v>7.5120162954032996E-2</v>
      </c>
      <c r="E44" s="21">
        <v>0.111950068349305</v>
      </c>
      <c r="F44" s="22"/>
      <c r="G44" s="21">
        <v>4.68747009571676E-2</v>
      </c>
      <c r="H44" s="21">
        <v>2.993422917013E-2</v>
      </c>
      <c r="I44" s="21">
        <v>7.2683854198658499E-2</v>
      </c>
      <c r="J44" s="22"/>
      <c r="K44" s="21">
        <v>0.111200148564871</v>
      </c>
      <c r="L44" s="21">
        <v>8.6724698906549394E-2</v>
      </c>
      <c r="M44" s="21">
        <v>0.141512744137166</v>
      </c>
      <c r="N44" s="22"/>
      <c r="O44" s="21">
        <v>9.9959876744192003E-2</v>
      </c>
      <c r="P44" s="21">
        <v>7.3656200779661604E-2</v>
      </c>
      <c r="Q44" s="21">
        <v>0.134295174018568</v>
      </c>
      <c r="R44" s="22"/>
    </row>
    <row r="45" spans="1:18" x14ac:dyDescent="0.25">
      <c r="A45" s="20" t="s">
        <v>483</v>
      </c>
      <c r="B45" s="20" t="s">
        <v>519</v>
      </c>
      <c r="C45" s="21">
        <v>5.9096321118528999E-3</v>
      </c>
      <c r="D45" s="21">
        <v>3.0580481472685999E-3</v>
      </c>
      <c r="E45" s="21">
        <v>1.1389895982553499E-2</v>
      </c>
      <c r="F45" s="22"/>
      <c r="G45" s="21">
        <v>0</v>
      </c>
      <c r="H45" s="22"/>
      <c r="I45" s="22"/>
      <c r="J45" s="22"/>
      <c r="K45" s="21">
        <v>7.3654862446578002E-3</v>
      </c>
      <c r="L45" s="21">
        <v>2.9056824949842E-3</v>
      </c>
      <c r="M45" s="21">
        <v>1.8543145215630399E-2</v>
      </c>
      <c r="N45" s="22"/>
      <c r="O45" s="21">
        <v>9.2070635485136994E-3</v>
      </c>
      <c r="P45" s="21">
        <v>3.9316784813307002E-3</v>
      </c>
      <c r="Q45" s="21">
        <v>2.1408635579603701E-2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0.51428584580664205</v>
      </c>
      <c r="D47" s="18">
        <v>0.48796773012299899</v>
      </c>
      <c r="E47" s="18">
        <v>0.54052497463453597</v>
      </c>
      <c r="F47" s="19"/>
      <c r="G47" s="18">
        <v>0.38580001639558498</v>
      </c>
      <c r="H47" s="18">
        <v>0.34141514035860698</v>
      </c>
      <c r="I47" s="18">
        <v>0.43216862474713602</v>
      </c>
      <c r="J47" s="19"/>
      <c r="K47" s="18">
        <v>0.48677367605953598</v>
      </c>
      <c r="L47" s="18">
        <v>0.45346540239077598</v>
      </c>
      <c r="M47" s="18">
        <v>0.52019983832126604</v>
      </c>
      <c r="N47" s="19"/>
      <c r="O47" s="18">
        <v>0.67574216786920305</v>
      </c>
      <c r="P47" s="18">
        <v>0.63919867024046395</v>
      </c>
      <c r="Q47" s="18">
        <v>0.71026211206641099</v>
      </c>
      <c r="R47" s="19"/>
    </row>
    <row r="48" spans="1:18" x14ac:dyDescent="0.25">
      <c r="A48" s="17" t="s">
        <v>484</v>
      </c>
      <c r="B48" s="17" t="s">
        <v>537</v>
      </c>
      <c r="C48" s="18">
        <v>0.14717226948735301</v>
      </c>
      <c r="D48" s="18">
        <v>0.13422585195200301</v>
      </c>
      <c r="E48" s="18">
        <v>0.16113499470162501</v>
      </c>
      <c r="F48" s="19"/>
      <c r="G48" s="18">
        <v>0.19404116046379899</v>
      </c>
      <c r="H48" s="18">
        <v>0.16319537156098299</v>
      </c>
      <c r="I48" s="18">
        <v>0.229120819361534</v>
      </c>
      <c r="J48" s="19"/>
      <c r="K48" s="18">
        <v>0.158670431176825</v>
      </c>
      <c r="L48" s="18">
        <v>0.14009377003016901</v>
      </c>
      <c r="M48" s="18">
        <v>0.179197058161118</v>
      </c>
      <c r="N48" s="19"/>
      <c r="O48" s="18">
        <v>8.5795514681545906E-2</v>
      </c>
      <c r="P48" s="18">
        <v>6.8293481380249405E-2</v>
      </c>
      <c r="Q48" s="18">
        <v>0.107266516747551</v>
      </c>
      <c r="R48" s="19"/>
    </row>
    <row r="49" spans="1:18" x14ac:dyDescent="0.25">
      <c r="A49" s="17" t="s">
        <v>484</v>
      </c>
      <c r="B49" s="17" t="s">
        <v>538</v>
      </c>
      <c r="C49" s="18">
        <v>0.16529208930694</v>
      </c>
      <c r="D49" s="18">
        <v>0.15133848392912899</v>
      </c>
      <c r="E49" s="18">
        <v>0.180258969110005</v>
      </c>
      <c r="F49" s="19"/>
      <c r="G49" s="18">
        <v>0.20602371306285899</v>
      </c>
      <c r="H49" s="18">
        <v>0.17385349722698701</v>
      </c>
      <c r="I49" s="18">
        <v>0.242400145495899</v>
      </c>
      <c r="J49" s="19"/>
      <c r="K49" s="18">
        <v>0.17670853033012099</v>
      </c>
      <c r="L49" s="18">
        <v>0.15607249514973701</v>
      </c>
      <c r="M49" s="18">
        <v>0.19942830483016</v>
      </c>
      <c r="N49" s="19"/>
      <c r="O49" s="18">
        <v>0.10953655406402001</v>
      </c>
      <c r="P49" s="18">
        <v>9.12620003753397E-2</v>
      </c>
      <c r="Q49" s="18">
        <v>0.13094316678784301</v>
      </c>
      <c r="R49" s="19"/>
    </row>
    <row r="50" spans="1:18" x14ac:dyDescent="0.25">
      <c r="A50" s="17" t="s">
        <v>484</v>
      </c>
      <c r="B50" s="17" t="s">
        <v>539</v>
      </c>
      <c r="C50" s="18">
        <v>8.4136728786054105E-2</v>
      </c>
      <c r="D50" s="18">
        <v>7.1018154593118499E-2</v>
      </c>
      <c r="E50" s="18">
        <v>9.9419246021953595E-2</v>
      </c>
      <c r="F50" s="19"/>
      <c r="G50" s="18">
        <v>0.109028205896801</v>
      </c>
      <c r="H50" s="18">
        <v>8.2895189124194898E-2</v>
      </c>
      <c r="I50" s="18">
        <v>0.14212303458922201</v>
      </c>
      <c r="J50" s="19"/>
      <c r="K50" s="18">
        <v>8.6088083327811593E-2</v>
      </c>
      <c r="L50" s="18">
        <v>7.0751168836147696E-2</v>
      </c>
      <c r="M50" s="18">
        <v>0.10437618836113199</v>
      </c>
      <c r="N50" s="19"/>
      <c r="O50" s="18">
        <v>5.8589914166655703E-2</v>
      </c>
      <c r="P50" s="18">
        <v>4.3283973114895902E-2</v>
      </c>
      <c r="Q50" s="18">
        <v>7.8862145930837305E-2</v>
      </c>
      <c r="R50" s="19"/>
    </row>
    <row r="51" spans="1:18" x14ac:dyDescent="0.25">
      <c r="A51" s="17" t="s">
        <v>484</v>
      </c>
      <c r="B51" s="17" t="s">
        <v>540</v>
      </c>
      <c r="C51" s="18">
        <v>8.4681851423512505E-2</v>
      </c>
      <c r="D51" s="18">
        <v>7.0479802608577793E-2</v>
      </c>
      <c r="E51" s="18">
        <v>0.101433396353643</v>
      </c>
      <c r="F51" s="19"/>
      <c r="G51" s="18">
        <v>0.10271252927042999</v>
      </c>
      <c r="H51" s="18">
        <v>7.4533111539426697E-2</v>
      </c>
      <c r="I51" s="18">
        <v>0.13993505427594199</v>
      </c>
      <c r="J51" s="19"/>
      <c r="K51" s="18">
        <v>8.8817551777505499E-2</v>
      </c>
      <c r="L51" s="18">
        <v>7.1694191089392303E-2</v>
      </c>
      <c r="M51" s="18">
        <v>0.109548014437652</v>
      </c>
      <c r="N51" s="19"/>
      <c r="O51" s="18">
        <v>6.15580312039797E-2</v>
      </c>
      <c r="P51" s="18">
        <v>4.64079492024667E-2</v>
      </c>
      <c r="Q51" s="18">
        <v>8.1232611538018099E-2</v>
      </c>
      <c r="R51" s="19"/>
    </row>
    <row r="52" spans="1:18" x14ac:dyDescent="0.25">
      <c r="A52" s="17" t="s">
        <v>484</v>
      </c>
      <c r="B52" s="17" t="s">
        <v>519</v>
      </c>
      <c r="C52" s="18">
        <v>3.9915275280714996E-3</v>
      </c>
      <c r="D52" s="18">
        <v>2.4487452121107001E-3</v>
      </c>
      <c r="E52" s="18">
        <v>6.4999751128955001E-3</v>
      </c>
      <c r="F52" s="19"/>
      <c r="G52" s="18">
        <v>2.3943749105249002E-3</v>
      </c>
      <c r="H52" s="18">
        <v>6.8245113280719996E-4</v>
      </c>
      <c r="I52" s="18">
        <v>8.3647017451083001E-3</v>
      </c>
      <c r="J52" s="19"/>
      <c r="K52" s="18">
        <v>2.6273889466375999E-3</v>
      </c>
      <c r="L52" s="18">
        <v>1.1709276343431999E-3</v>
      </c>
      <c r="M52" s="18">
        <v>5.8847998245831002E-3</v>
      </c>
      <c r="N52" s="19"/>
      <c r="O52" s="18">
        <v>7.7326807205976003E-3</v>
      </c>
      <c r="P52" s="18">
        <v>3.8780992472082E-3</v>
      </c>
      <c r="Q52" s="18">
        <v>1.53593944071596E-2</v>
      </c>
      <c r="R52" s="19"/>
    </row>
    <row r="53" spans="1:18" x14ac:dyDescent="0.25">
      <c r="A53" s="17" t="s">
        <v>484</v>
      </c>
      <c r="B53" s="17" t="s">
        <v>520</v>
      </c>
      <c r="C53" s="18">
        <v>4.3968766143059998E-4</v>
      </c>
      <c r="D53" s="18">
        <v>1.145235998391E-4</v>
      </c>
      <c r="E53" s="18">
        <v>1.6865248767507E-3</v>
      </c>
      <c r="F53" s="19"/>
      <c r="G53" s="18">
        <v>0</v>
      </c>
      <c r="H53" s="19"/>
      <c r="I53" s="19"/>
      <c r="J53" s="19"/>
      <c r="K53" s="18">
        <v>3.1433838156389999E-4</v>
      </c>
      <c r="L53" s="18">
        <v>4.4121876032927901E-5</v>
      </c>
      <c r="M53" s="18">
        <v>2.2357472601478999E-3</v>
      </c>
      <c r="N53" s="19"/>
      <c r="O53" s="18">
        <v>1.0451372939993999E-3</v>
      </c>
      <c r="P53" s="18">
        <v>1.784704830927E-4</v>
      </c>
      <c r="Q53" s="18">
        <v>6.0947518600232E-3</v>
      </c>
      <c r="R53" s="19"/>
    </row>
    <row r="54" spans="1:18" x14ac:dyDescent="0.25">
      <c r="A54" s="20" t="s">
        <v>485</v>
      </c>
      <c r="B54" s="20" t="s">
        <v>536</v>
      </c>
      <c r="C54" s="21">
        <v>0.25726930915445401</v>
      </c>
      <c r="D54" s="21">
        <v>0.24610823171226201</v>
      </c>
      <c r="E54" s="21">
        <v>0.268756103505639</v>
      </c>
      <c r="F54" s="22"/>
      <c r="G54" s="21">
        <v>0.181018778961194</v>
      </c>
      <c r="H54" s="21">
        <v>0.16351496432347101</v>
      </c>
      <c r="I54" s="21">
        <v>0.19994844119400801</v>
      </c>
      <c r="J54" s="22"/>
      <c r="K54" s="21">
        <v>0.235536086580139</v>
      </c>
      <c r="L54" s="21">
        <v>0.22138675133550401</v>
      </c>
      <c r="M54" s="21">
        <v>0.250299029743769</v>
      </c>
      <c r="N54" s="22"/>
      <c r="O54" s="21">
        <v>0.39466372421946999</v>
      </c>
      <c r="P54" s="21">
        <v>0.37613973858262001</v>
      </c>
      <c r="Q54" s="21">
        <v>0.41349532356538599</v>
      </c>
      <c r="R54" s="22"/>
    </row>
    <row r="55" spans="1:18" x14ac:dyDescent="0.25">
      <c r="A55" s="20" t="s">
        <v>485</v>
      </c>
      <c r="B55" s="20" t="s">
        <v>537</v>
      </c>
      <c r="C55" s="21">
        <v>0.15292382789844899</v>
      </c>
      <c r="D55" s="21">
        <v>0.14550110324408599</v>
      </c>
      <c r="E55" s="21">
        <v>0.16065402859998801</v>
      </c>
      <c r="F55" s="22"/>
      <c r="G55" s="21">
        <v>0.18911397149900799</v>
      </c>
      <c r="H55" s="21">
        <v>0.17290217827019899</v>
      </c>
      <c r="I55" s="21">
        <v>0.20646637832608999</v>
      </c>
      <c r="J55" s="22"/>
      <c r="K55" s="21">
        <v>0.14984432064473699</v>
      </c>
      <c r="L55" s="21">
        <v>0.14022937714580599</v>
      </c>
      <c r="M55" s="21">
        <v>0.159995838798732</v>
      </c>
      <c r="N55" s="22"/>
      <c r="O55" s="21">
        <v>0.120035112761714</v>
      </c>
      <c r="P55" s="21">
        <v>0.10840777692966699</v>
      </c>
      <c r="Q55" s="21">
        <v>0.13272390007422999</v>
      </c>
      <c r="R55" s="22"/>
    </row>
    <row r="56" spans="1:18" x14ac:dyDescent="0.25">
      <c r="A56" s="20" t="s">
        <v>485</v>
      </c>
      <c r="B56" s="20" t="s">
        <v>538</v>
      </c>
      <c r="C56" s="21">
        <v>0.20806234671212401</v>
      </c>
      <c r="D56" s="21">
        <v>0.19933464437920401</v>
      </c>
      <c r="E56" s="21">
        <v>0.21706858348998001</v>
      </c>
      <c r="F56" s="22"/>
      <c r="G56" s="21">
        <v>0.23388850048575799</v>
      </c>
      <c r="H56" s="21">
        <v>0.216056845676074</v>
      </c>
      <c r="I56" s="21">
        <v>0.252717418510713</v>
      </c>
      <c r="J56" s="22"/>
      <c r="K56" s="21">
        <v>0.21338363987223699</v>
      </c>
      <c r="L56" s="21">
        <v>0.202099178818367</v>
      </c>
      <c r="M56" s="21">
        <v>0.22512041108191</v>
      </c>
      <c r="N56" s="22"/>
      <c r="O56" s="21">
        <v>0.16644874716708999</v>
      </c>
      <c r="P56" s="21">
        <v>0.15305219025289499</v>
      </c>
      <c r="Q56" s="21">
        <v>0.18076762466205801</v>
      </c>
      <c r="R56" s="22"/>
    </row>
    <row r="57" spans="1:18" x14ac:dyDescent="0.25">
      <c r="A57" s="20" t="s">
        <v>485</v>
      </c>
      <c r="B57" s="20" t="s">
        <v>539</v>
      </c>
      <c r="C57" s="21">
        <v>0.15158216912089501</v>
      </c>
      <c r="D57" s="21">
        <v>0.14410923725368299</v>
      </c>
      <c r="E57" s="21">
        <v>0.159370460305233</v>
      </c>
      <c r="F57" s="22"/>
      <c r="G57" s="21">
        <v>0.185892625618688</v>
      </c>
      <c r="H57" s="21">
        <v>0.17002963554049899</v>
      </c>
      <c r="I57" s="21">
        <v>0.20287381009028399</v>
      </c>
      <c r="J57" s="22"/>
      <c r="K57" s="21">
        <v>0.155538691269896</v>
      </c>
      <c r="L57" s="21">
        <v>0.14559055827546399</v>
      </c>
      <c r="M57" s="21">
        <v>0.166034481688247</v>
      </c>
      <c r="N57" s="22"/>
      <c r="O57" s="21">
        <v>0.103809397095999</v>
      </c>
      <c r="P57" s="21">
        <v>9.3798335643707501E-2</v>
      </c>
      <c r="Q57" s="21">
        <v>0.114753632634415</v>
      </c>
      <c r="R57" s="22"/>
    </row>
    <row r="58" spans="1:18" x14ac:dyDescent="0.25">
      <c r="A58" s="20" t="s">
        <v>485</v>
      </c>
      <c r="B58" s="20" t="s">
        <v>540</v>
      </c>
      <c r="C58" s="21">
        <v>0.22675491959982599</v>
      </c>
      <c r="D58" s="21">
        <v>0.217146708613596</v>
      </c>
      <c r="E58" s="21">
        <v>0.23665974891969299</v>
      </c>
      <c r="F58" s="22"/>
      <c r="G58" s="21">
        <v>0.20890938399218301</v>
      </c>
      <c r="H58" s="21">
        <v>0.19230294439978299</v>
      </c>
      <c r="I58" s="21">
        <v>0.22654764948425801</v>
      </c>
      <c r="J58" s="22"/>
      <c r="K58" s="21">
        <v>0.24412488970347601</v>
      </c>
      <c r="L58" s="21">
        <v>0.23107513242199201</v>
      </c>
      <c r="M58" s="21">
        <v>0.25766466239850699</v>
      </c>
      <c r="N58" s="22"/>
      <c r="O58" s="21">
        <v>0.20472230108179501</v>
      </c>
      <c r="P58" s="21">
        <v>0.19012992348685001</v>
      </c>
      <c r="Q58" s="21">
        <v>0.220130221500451</v>
      </c>
      <c r="R58" s="22"/>
    </row>
    <row r="59" spans="1:18" x14ac:dyDescent="0.25">
      <c r="A59" s="20" t="s">
        <v>485</v>
      </c>
      <c r="B59" s="20" t="s">
        <v>519</v>
      </c>
      <c r="C59" s="21">
        <v>3.2666110290331001E-3</v>
      </c>
      <c r="D59" s="21">
        <v>2.4114774617697999E-3</v>
      </c>
      <c r="E59" s="21">
        <v>4.4236386877759999E-3</v>
      </c>
      <c r="F59" s="22"/>
      <c r="G59" s="21">
        <v>1.1767394431681001E-3</v>
      </c>
      <c r="H59" s="21">
        <v>3.0671700093850001E-4</v>
      </c>
      <c r="I59" s="21">
        <v>4.5035188064209003E-3</v>
      </c>
      <c r="J59" s="22"/>
      <c r="K59" s="21">
        <v>1.3696862808952001E-3</v>
      </c>
      <c r="L59" s="21">
        <v>7.0942396382160005E-4</v>
      </c>
      <c r="M59" s="21">
        <v>2.6428308787689002E-3</v>
      </c>
      <c r="N59" s="22"/>
      <c r="O59" s="21">
        <v>1.0172309399107401E-2</v>
      </c>
      <c r="P59" s="21">
        <v>7.1902572114403004E-3</v>
      </c>
      <c r="Q59" s="21">
        <v>1.43732183702826E-2</v>
      </c>
      <c r="R59" s="22"/>
    </row>
    <row r="60" spans="1:18" x14ac:dyDescent="0.25">
      <c r="A60" s="20" t="s">
        <v>485</v>
      </c>
      <c r="B60" s="20" t="s">
        <v>520</v>
      </c>
      <c r="C60" s="21">
        <v>1.408164852205E-4</v>
      </c>
      <c r="D60" s="21">
        <v>2.9217191865322399E-5</v>
      </c>
      <c r="E60" s="21">
        <v>6.7839624473929995E-4</v>
      </c>
      <c r="F60" s="22"/>
      <c r="G60" s="21">
        <v>0</v>
      </c>
      <c r="H60" s="22"/>
      <c r="I60" s="22"/>
      <c r="J60" s="22"/>
      <c r="K60" s="21">
        <v>2.0268564862300001E-4</v>
      </c>
      <c r="L60" s="21">
        <v>2.8497078033056499E-5</v>
      </c>
      <c r="M60" s="21">
        <v>1.4400696367665E-3</v>
      </c>
      <c r="N60" s="22"/>
      <c r="O60" s="21">
        <v>1.4840827482280001E-4</v>
      </c>
      <c r="P60" s="21">
        <v>2.08681144336616E-5</v>
      </c>
      <c r="Q60" s="21">
        <v>1.0546166417747999E-3</v>
      </c>
      <c r="R60" s="22"/>
    </row>
    <row r="61" spans="1:18" x14ac:dyDescent="0.25">
      <c r="A61" s="17" t="s">
        <v>486</v>
      </c>
      <c r="B61" s="17" t="s">
        <v>536</v>
      </c>
      <c r="C61" s="18">
        <v>0.48376257062121097</v>
      </c>
      <c r="D61" s="18">
        <v>0.45701906823618899</v>
      </c>
      <c r="E61" s="18">
        <v>0.51059940166676399</v>
      </c>
      <c r="F61" s="19"/>
      <c r="G61" s="18">
        <v>0.41684113378318199</v>
      </c>
      <c r="H61" s="18">
        <v>0.36922857374510598</v>
      </c>
      <c r="I61" s="18">
        <v>0.46605696681632103</v>
      </c>
      <c r="J61" s="19"/>
      <c r="K61" s="18">
        <v>0.46571533269481702</v>
      </c>
      <c r="L61" s="18">
        <v>0.43110547391931298</v>
      </c>
      <c r="M61" s="18">
        <v>0.50065846308339401</v>
      </c>
      <c r="N61" s="19"/>
      <c r="O61" s="18">
        <v>0.57855878010520101</v>
      </c>
      <c r="P61" s="18">
        <v>0.53854719069452806</v>
      </c>
      <c r="Q61" s="18">
        <v>0.61756469713387896</v>
      </c>
      <c r="R61" s="19"/>
    </row>
    <row r="62" spans="1:18" x14ac:dyDescent="0.25">
      <c r="A62" s="17" t="s">
        <v>486</v>
      </c>
      <c r="B62" s="17" t="s">
        <v>537</v>
      </c>
      <c r="C62" s="18">
        <v>0.12811603554659901</v>
      </c>
      <c r="D62" s="18">
        <v>0.11453226555967801</v>
      </c>
      <c r="E62" s="18">
        <v>0.14305059614920901</v>
      </c>
      <c r="F62" s="19"/>
      <c r="G62" s="18">
        <v>0.186565372397209</v>
      </c>
      <c r="H62" s="18">
        <v>0.15169604889645</v>
      </c>
      <c r="I62" s="18">
        <v>0.22730220946688401</v>
      </c>
      <c r="J62" s="19"/>
      <c r="K62" s="18">
        <v>0.120345837253489</v>
      </c>
      <c r="L62" s="18">
        <v>0.103782175753361</v>
      </c>
      <c r="M62" s="18">
        <v>0.13914263570676799</v>
      </c>
      <c r="N62" s="19"/>
      <c r="O62" s="18">
        <v>9.2917252555666394E-2</v>
      </c>
      <c r="P62" s="18">
        <v>7.4737663539337196E-2</v>
      </c>
      <c r="Q62" s="18">
        <v>0.114969469177399</v>
      </c>
      <c r="R62" s="19"/>
    </row>
    <row r="63" spans="1:18" x14ac:dyDescent="0.25">
      <c r="A63" s="17" t="s">
        <v>486</v>
      </c>
      <c r="B63" s="17" t="s">
        <v>538</v>
      </c>
      <c r="C63" s="18">
        <v>0.20560530980824199</v>
      </c>
      <c r="D63" s="18">
        <v>0.18408083780030299</v>
      </c>
      <c r="E63" s="18">
        <v>0.228940419989869</v>
      </c>
      <c r="F63" s="19"/>
      <c r="G63" s="18">
        <v>0.21640846843888101</v>
      </c>
      <c r="H63" s="18">
        <v>0.17537539645155101</v>
      </c>
      <c r="I63" s="18">
        <v>0.26396892700007102</v>
      </c>
      <c r="J63" s="19"/>
      <c r="K63" s="18">
        <v>0.205509923978206</v>
      </c>
      <c r="L63" s="18">
        <v>0.18160480742688301</v>
      </c>
      <c r="M63" s="18">
        <v>0.23167096907326201</v>
      </c>
      <c r="N63" s="19"/>
      <c r="O63" s="18">
        <v>0.19638773039126201</v>
      </c>
      <c r="P63" s="18">
        <v>0.16105495183695601</v>
      </c>
      <c r="Q63" s="18">
        <v>0.23727959074323299</v>
      </c>
      <c r="R63" s="19"/>
    </row>
    <row r="64" spans="1:18" x14ac:dyDescent="0.25">
      <c r="A64" s="17" t="s">
        <v>486</v>
      </c>
      <c r="B64" s="17" t="s">
        <v>539</v>
      </c>
      <c r="C64" s="18">
        <v>9.2090772469222898E-2</v>
      </c>
      <c r="D64" s="18">
        <v>7.8327503809438495E-2</v>
      </c>
      <c r="E64" s="18">
        <v>0.107989089507323</v>
      </c>
      <c r="F64" s="19"/>
      <c r="G64" s="18">
        <v>0.10083378389400301</v>
      </c>
      <c r="H64" s="18">
        <v>7.5198396125698397E-2</v>
      </c>
      <c r="I64" s="18">
        <v>0.133942631009624</v>
      </c>
      <c r="J64" s="19"/>
      <c r="K64" s="18">
        <v>0.10362738040736</v>
      </c>
      <c r="L64" s="18">
        <v>8.4016232545213704E-2</v>
      </c>
      <c r="M64" s="18">
        <v>0.127180592514654</v>
      </c>
      <c r="N64" s="19"/>
      <c r="O64" s="18">
        <v>6.1141282480183502E-2</v>
      </c>
      <c r="P64" s="18">
        <v>4.4575415050136E-2</v>
      </c>
      <c r="Q64" s="18">
        <v>8.3326703107166597E-2</v>
      </c>
      <c r="R64" s="19"/>
    </row>
    <row r="65" spans="1:18" x14ac:dyDescent="0.25">
      <c r="A65" s="17" t="s">
        <v>486</v>
      </c>
      <c r="B65" s="17" t="s">
        <v>540</v>
      </c>
      <c r="C65" s="18">
        <v>8.9102958772823204E-2</v>
      </c>
      <c r="D65" s="18">
        <v>7.39549669624497E-2</v>
      </c>
      <c r="E65" s="18">
        <v>0.10699518371884401</v>
      </c>
      <c r="F65" s="19"/>
      <c r="G65" s="18">
        <v>7.8902250377025807E-2</v>
      </c>
      <c r="H65" s="18">
        <v>5.09868895805526E-2</v>
      </c>
      <c r="I65" s="18">
        <v>0.120166040488826</v>
      </c>
      <c r="J65" s="19"/>
      <c r="K65" s="18">
        <v>0.10380532520941101</v>
      </c>
      <c r="L65" s="18">
        <v>8.5173183188400503E-2</v>
      </c>
      <c r="M65" s="18">
        <v>0.12595219579533601</v>
      </c>
      <c r="N65" s="19"/>
      <c r="O65" s="18">
        <v>6.8252161919280796E-2</v>
      </c>
      <c r="P65" s="18">
        <v>4.9842442712331098E-2</v>
      </c>
      <c r="Q65" s="18">
        <v>9.2797559696622595E-2</v>
      </c>
      <c r="R65" s="19"/>
    </row>
    <row r="66" spans="1:18" x14ac:dyDescent="0.25">
      <c r="A66" s="17" t="s">
        <v>486</v>
      </c>
      <c r="B66" s="17" t="s">
        <v>519</v>
      </c>
      <c r="C66" s="18">
        <v>1.1758958486744E-3</v>
      </c>
      <c r="D66" s="18">
        <v>6.0847273886490002E-4</v>
      </c>
      <c r="E66" s="18">
        <v>2.2712592338065001E-3</v>
      </c>
      <c r="F66" s="19"/>
      <c r="G66" s="18">
        <v>4.4899110969929998E-4</v>
      </c>
      <c r="H66" s="18">
        <v>6.2626656463113503E-5</v>
      </c>
      <c r="I66" s="18">
        <v>3.2113100334540999E-3</v>
      </c>
      <c r="J66" s="19"/>
      <c r="K66" s="18">
        <v>7.1425535044799995E-4</v>
      </c>
      <c r="L66" s="18">
        <v>3.029071033341E-4</v>
      </c>
      <c r="M66" s="18">
        <v>1.6832744800801E-3</v>
      </c>
      <c r="N66" s="19"/>
      <c r="O66" s="18">
        <v>2.7427925484057002E-3</v>
      </c>
      <c r="P66" s="18">
        <v>1.0333265738354999E-3</v>
      </c>
      <c r="Q66" s="18">
        <v>7.2597320955044998E-3</v>
      </c>
      <c r="R66" s="19"/>
    </row>
    <row r="67" spans="1:18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2.8194510626939999E-4</v>
      </c>
      <c r="L67" s="18">
        <v>3.9518726646090301E-5</v>
      </c>
      <c r="M67" s="18">
        <v>2.0085413155675001E-3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0.52330885512149306</v>
      </c>
      <c r="D68" s="21">
        <v>0.49546655290354602</v>
      </c>
      <c r="E68" s="21">
        <v>0.55100704132476996</v>
      </c>
      <c r="F68" s="22"/>
      <c r="G68" s="21">
        <v>0.42540628832731398</v>
      </c>
      <c r="H68" s="21">
        <v>0.37998747686988099</v>
      </c>
      <c r="I68" s="21">
        <v>0.47212003458303198</v>
      </c>
      <c r="J68" s="22"/>
      <c r="K68" s="21">
        <v>0.51771169258335803</v>
      </c>
      <c r="L68" s="21">
        <v>0.482045588747263</v>
      </c>
      <c r="M68" s="21">
        <v>0.55319823430853299</v>
      </c>
      <c r="N68" s="22"/>
      <c r="O68" s="21">
        <v>0.62718093336774905</v>
      </c>
      <c r="P68" s="21">
        <v>0.58947146218823898</v>
      </c>
      <c r="Q68" s="21">
        <v>0.663404461278713</v>
      </c>
      <c r="R68" s="22"/>
    </row>
    <row r="69" spans="1:18" x14ac:dyDescent="0.25">
      <c r="A69" s="20" t="s">
        <v>487</v>
      </c>
      <c r="B69" s="20" t="s">
        <v>537</v>
      </c>
      <c r="C69" s="21">
        <v>0.15094963491275401</v>
      </c>
      <c r="D69" s="21">
        <v>0.13379677695754599</v>
      </c>
      <c r="E69" s="21">
        <v>0.16987025770481201</v>
      </c>
      <c r="F69" s="22"/>
      <c r="G69" s="21">
        <v>0.193614051181489</v>
      </c>
      <c r="H69" s="21">
        <v>0.159604509240759</v>
      </c>
      <c r="I69" s="21">
        <v>0.232862522510314</v>
      </c>
      <c r="J69" s="22"/>
      <c r="K69" s="21">
        <v>0.14959423870565799</v>
      </c>
      <c r="L69" s="21">
        <v>0.123426539315989</v>
      </c>
      <c r="M69" s="21">
        <v>0.18016947000563199</v>
      </c>
      <c r="N69" s="22"/>
      <c r="O69" s="21">
        <v>0.11306517743764</v>
      </c>
      <c r="P69" s="21">
        <v>9.0675370056868806E-2</v>
      </c>
      <c r="Q69" s="21">
        <v>0.14013155856350701</v>
      </c>
      <c r="R69" s="22"/>
    </row>
    <row r="70" spans="1:18" x14ac:dyDescent="0.25">
      <c r="A70" s="20" t="s">
        <v>487</v>
      </c>
      <c r="B70" s="20" t="s">
        <v>538</v>
      </c>
      <c r="C70" s="21">
        <v>0.148861291587323</v>
      </c>
      <c r="D70" s="21">
        <v>0.13245496401666401</v>
      </c>
      <c r="E70" s="21">
        <v>0.16690879489088001</v>
      </c>
      <c r="F70" s="22"/>
      <c r="G70" s="21">
        <v>0.19248518122042799</v>
      </c>
      <c r="H70" s="21">
        <v>0.15800616211861601</v>
      </c>
      <c r="I70" s="21">
        <v>0.23241122617805801</v>
      </c>
      <c r="J70" s="22"/>
      <c r="K70" s="21">
        <v>0.15082869189352899</v>
      </c>
      <c r="L70" s="21">
        <v>0.12932052073667</v>
      </c>
      <c r="M70" s="21">
        <v>0.17519425044614301</v>
      </c>
      <c r="N70" s="22"/>
      <c r="O70" s="21">
        <v>0.103601870215607</v>
      </c>
      <c r="P70" s="21">
        <v>8.2303235442356598E-2</v>
      </c>
      <c r="Q70" s="21">
        <v>0.129633634989543</v>
      </c>
      <c r="R70" s="22"/>
    </row>
    <row r="71" spans="1:18" x14ac:dyDescent="0.25">
      <c r="A71" s="20" t="s">
        <v>487</v>
      </c>
      <c r="B71" s="20" t="s">
        <v>539</v>
      </c>
      <c r="C71" s="21">
        <v>8.2049301293552604E-2</v>
      </c>
      <c r="D71" s="21">
        <v>6.9781404894127694E-2</v>
      </c>
      <c r="E71" s="21">
        <v>9.62507893323227E-2</v>
      </c>
      <c r="F71" s="22"/>
      <c r="G71" s="21">
        <v>0.101820412971023</v>
      </c>
      <c r="H71" s="21">
        <v>7.8012500982561503E-2</v>
      </c>
      <c r="I71" s="21">
        <v>0.13185495884718801</v>
      </c>
      <c r="J71" s="22"/>
      <c r="K71" s="21">
        <v>7.8721827193813002E-2</v>
      </c>
      <c r="L71" s="21">
        <v>6.1684243551704897E-2</v>
      </c>
      <c r="M71" s="21">
        <v>9.99639562780264E-2</v>
      </c>
      <c r="N71" s="22"/>
      <c r="O71" s="21">
        <v>6.9744237640347595E-2</v>
      </c>
      <c r="P71" s="21">
        <v>5.24359938465171E-2</v>
      </c>
      <c r="Q71" s="21">
        <v>9.2209681787088299E-2</v>
      </c>
      <c r="R71" s="22"/>
    </row>
    <row r="72" spans="1:18" x14ac:dyDescent="0.25">
      <c r="A72" s="20" t="s">
        <v>487</v>
      </c>
      <c r="B72" s="20" t="s">
        <v>540</v>
      </c>
      <c r="C72" s="21">
        <v>9.0287304683218605E-2</v>
      </c>
      <c r="D72" s="21">
        <v>7.6055240970245297E-2</v>
      </c>
      <c r="E72" s="21">
        <v>0.106874526106201</v>
      </c>
      <c r="F72" s="22"/>
      <c r="G72" s="21">
        <v>8.5467320336494707E-2</v>
      </c>
      <c r="H72" s="21">
        <v>6.1329947923186003E-2</v>
      </c>
      <c r="I72" s="21">
        <v>0.117911040026495</v>
      </c>
      <c r="J72" s="22"/>
      <c r="K72" s="21">
        <v>0.101257146909407</v>
      </c>
      <c r="L72" s="21">
        <v>8.1013812394390206E-2</v>
      </c>
      <c r="M72" s="21">
        <v>0.125865992136213</v>
      </c>
      <c r="N72" s="22"/>
      <c r="O72" s="21">
        <v>7.3525984158895399E-2</v>
      </c>
      <c r="P72" s="21">
        <v>5.6350970854925402E-2</v>
      </c>
      <c r="Q72" s="21">
        <v>9.5406460083598002E-2</v>
      </c>
      <c r="R72" s="22"/>
    </row>
    <row r="73" spans="1:18" x14ac:dyDescent="0.25">
      <c r="A73" s="20" t="s">
        <v>487</v>
      </c>
      <c r="B73" s="20" t="s">
        <v>519</v>
      </c>
      <c r="C73" s="21">
        <v>4.5436124016625997E-3</v>
      </c>
      <c r="D73" s="21">
        <v>2.4069786996197E-3</v>
      </c>
      <c r="E73" s="21">
        <v>8.5606234807116006E-3</v>
      </c>
      <c r="F73" s="22"/>
      <c r="G73" s="21">
        <v>1.2067459632496E-3</v>
      </c>
      <c r="H73" s="21">
        <v>2.9847106829059998E-4</v>
      </c>
      <c r="I73" s="21">
        <v>4.8655326760176998E-3</v>
      </c>
      <c r="J73" s="22"/>
      <c r="K73" s="21">
        <v>1.8864027142325001E-3</v>
      </c>
      <c r="L73" s="21">
        <v>7.1854988459079999E-4</v>
      </c>
      <c r="M73" s="21">
        <v>4.9429675142694997E-3</v>
      </c>
      <c r="N73" s="22"/>
      <c r="O73" s="21">
        <v>1.28817971797611E-2</v>
      </c>
      <c r="P73" s="21">
        <v>5.6638042886185003E-3</v>
      </c>
      <c r="Q73" s="21">
        <v>2.9029894840360702E-2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0.66709255200276996</v>
      </c>
      <c r="D75" s="18">
        <v>0.62665213442428502</v>
      </c>
      <c r="E75" s="18">
        <v>0.70521315699611897</v>
      </c>
      <c r="F75" s="19"/>
      <c r="G75" s="18">
        <v>0.65009743136637299</v>
      </c>
      <c r="H75" s="18">
        <v>0.58590898574763906</v>
      </c>
      <c r="I75" s="18">
        <v>0.70927310719028103</v>
      </c>
      <c r="J75" s="19"/>
      <c r="K75" s="18">
        <v>0.63462729927169703</v>
      </c>
      <c r="L75" s="18">
        <v>0.58427266860079397</v>
      </c>
      <c r="M75" s="18">
        <v>0.682200246191075</v>
      </c>
      <c r="N75" s="19"/>
      <c r="O75" s="18">
        <v>0.74073765461553398</v>
      </c>
      <c r="P75" s="18">
        <v>0.68743938215736</v>
      </c>
      <c r="Q75" s="18">
        <v>0.78775349898906999</v>
      </c>
      <c r="R75" s="19"/>
    </row>
    <row r="76" spans="1:18" x14ac:dyDescent="0.25">
      <c r="A76" s="17" t="s">
        <v>488</v>
      </c>
      <c r="B76" s="17" t="s">
        <v>537</v>
      </c>
      <c r="C76" s="18">
        <v>0.10516020390783</v>
      </c>
      <c r="D76" s="18">
        <v>8.9785727678696206E-2</v>
      </c>
      <c r="E76" s="18">
        <v>0.12281211681255</v>
      </c>
      <c r="F76" s="19"/>
      <c r="G76" s="18">
        <v>0.14335788408782099</v>
      </c>
      <c r="H76" s="18">
        <v>0.102780556750856</v>
      </c>
      <c r="I76" s="18">
        <v>0.196447420410161</v>
      </c>
      <c r="J76" s="19"/>
      <c r="K76" s="18">
        <v>9.8925273790589199E-2</v>
      </c>
      <c r="L76" s="18">
        <v>7.8026124525572393E-2</v>
      </c>
      <c r="M76" s="18">
        <v>0.124665310591448</v>
      </c>
      <c r="N76" s="19"/>
      <c r="O76" s="18">
        <v>8.34049244753991E-2</v>
      </c>
      <c r="P76" s="18">
        <v>5.9921352199875197E-2</v>
      </c>
      <c r="Q76" s="18">
        <v>0.114966343194186</v>
      </c>
      <c r="R76" s="19"/>
    </row>
    <row r="77" spans="1:18" x14ac:dyDescent="0.25">
      <c r="A77" s="17" t="s">
        <v>488</v>
      </c>
      <c r="B77" s="17" t="s">
        <v>538</v>
      </c>
      <c r="C77" s="18">
        <v>0.11119167703572699</v>
      </c>
      <c r="D77" s="18">
        <v>9.2275686904823906E-2</v>
      </c>
      <c r="E77" s="18">
        <v>0.13341540558911599</v>
      </c>
      <c r="F77" s="19"/>
      <c r="G77" s="18">
        <v>0.123415589596655</v>
      </c>
      <c r="H77" s="18">
        <v>9.0287121767403097E-2</v>
      </c>
      <c r="I77" s="18">
        <v>0.166475223714389</v>
      </c>
      <c r="J77" s="19"/>
      <c r="K77" s="18">
        <v>0.124963049765868</v>
      </c>
      <c r="L77" s="18">
        <v>9.8224845317206697E-2</v>
      </c>
      <c r="M77" s="18">
        <v>0.15770687149962001</v>
      </c>
      <c r="N77" s="19"/>
      <c r="O77" s="18">
        <v>7.5610340986899699E-2</v>
      </c>
      <c r="P77" s="18">
        <v>5.2584288083283401E-2</v>
      </c>
      <c r="Q77" s="18">
        <v>0.107574379668732</v>
      </c>
      <c r="R77" s="19"/>
    </row>
    <row r="78" spans="1:18" x14ac:dyDescent="0.25">
      <c r="A78" s="17" t="s">
        <v>488</v>
      </c>
      <c r="B78" s="17" t="s">
        <v>539</v>
      </c>
      <c r="C78" s="18">
        <v>5.01326478800629E-2</v>
      </c>
      <c r="D78" s="18">
        <v>3.6076963365315802E-2</v>
      </c>
      <c r="E78" s="18">
        <v>6.9270931487905404E-2</v>
      </c>
      <c r="F78" s="19"/>
      <c r="G78" s="18">
        <v>2.4064373792752499E-2</v>
      </c>
      <c r="H78" s="18">
        <v>1.1779153344188199E-2</v>
      </c>
      <c r="I78" s="18">
        <v>4.8533352356068898E-2</v>
      </c>
      <c r="J78" s="19"/>
      <c r="K78" s="18">
        <v>6.2555590664085295E-2</v>
      </c>
      <c r="L78" s="18">
        <v>4.0613963340421402E-2</v>
      </c>
      <c r="M78" s="18">
        <v>9.5175186054657496E-2</v>
      </c>
      <c r="N78" s="19"/>
      <c r="O78" s="18">
        <v>5.0153558774723501E-2</v>
      </c>
      <c r="P78" s="18">
        <v>3.29081111256442E-2</v>
      </c>
      <c r="Q78" s="18">
        <v>7.5728774443337504E-2</v>
      </c>
      <c r="R78" s="19"/>
    </row>
    <row r="79" spans="1:18" x14ac:dyDescent="0.25">
      <c r="A79" s="17" t="s">
        <v>488</v>
      </c>
      <c r="B79" s="17" t="s">
        <v>540</v>
      </c>
      <c r="C79" s="18">
        <v>6.2973845444385501E-2</v>
      </c>
      <c r="D79" s="18">
        <v>4.7487752284579403E-2</v>
      </c>
      <c r="E79" s="18">
        <v>8.3069636600333396E-2</v>
      </c>
      <c r="F79" s="19"/>
      <c r="G79" s="18">
        <v>5.9064721156399297E-2</v>
      </c>
      <c r="H79" s="18">
        <v>3.5329012905059999E-2</v>
      </c>
      <c r="I79" s="18">
        <v>9.7141381157755696E-2</v>
      </c>
      <c r="J79" s="19"/>
      <c r="K79" s="18">
        <v>7.26689503241051E-2</v>
      </c>
      <c r="L79" s="18">
        <v>4.9476809592826597E-2</v>
      </c>
      <c r="M79" s="18">
        <v>0.105525444871355</v>
      </c>
      <c r="N79" s="19"/>
      <c r="O79" s="18">
        <v>4.87601597085945E-2</v>
      </c>
      <c r="P79" s="18">
        <v>2.98230366972882E-2</v>
      </c>
      <c r="Q79" s="18">
        <v>7.8746025974294101E-2</v>
      </c>
      <c r="R79" s="19"/>
    </row>
    <row r="80" spans="1:18" x14ac:dyDescent="0.25">
      <c r="A80" s="17" t="s">
        <v>488</v>
      </c>
      <c r="B80" s="17" t="s">
        <v>519</v>
      </c>
      <c r="C80" s="18">
        <v>3.4490737292228999E-3</v>
      </c>
      <c r="D80" s="18">
        <v>1.0692017037163999E-3</v>
      </c>
      <c r="E80" s="18">
        <v>1.1067470819613999E-2</v>
      </c>
      <c r="F80" s="19"/>
      <c r="G80" s="18">
        <v>0</v>
      </c>
      <c r="H80" s="19"/>
      <c r="I80" s="19"/>
      <c r="J80" s="19"/>
      <c r="K80" s="18">
        <v>6.2598361836542996E-3</v>
      </c>
      <c r="L80" s="18">
        <v>1.7242641662412999E-3</v>
      </c>
      <c r="M80" s="18">
        <v>2.2457560782593401E-2</v>
      </c>
      <c r="N80" s="24" t="s">
        <v>501</v>
      </c>
      <c r="O80" s="18">
        <v>1.3333614388484E-3</v>
      </c>
      <c r="P80" s="18">
        <v>1.859272707418E-4</v>
      </c>
      <c r="Q80" s="18">
        <v>9.4948387136748E-3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0.53657786469361501</v>
      </c>
      <c r="D82" s="21">
        <v>0.50800804510980602</v>
      </c>
      <c r="E82" s="21">
        <v>0.56490955173346102</v>
      </c>
      <c r="F82" s="22"/>
      <c r="G82" s="21">
        <v>0.45045070588108799</v>
      </c>
      <c r="H82" s="21">
        <v>0.40549569132865598</v>
      </c>
      <c r="I82" s="21">
        <v>0.49622958695910402</v>
      </c>
      <c r="J82" s="22"/>
      <c r="K82" s="21">
        <v>0.52647731670671505</v>
      </c>
      <c r="L82" s="21">
        <v>0.48992193560897301</v>
      </c>
      <c r="M82" s="21">
        <v>0.56275103666923199</v>
      </c>
      <c r="N82" s="22"/>
      <c r="O82" s="21">
        <v>0.64164524488174202</v>
      </c>
      <c r="P82" s="21">
        <v>0.60446464340216</v>
      </c>
      <c r="Q82" s="21">
        <v>0.67719728265024604</v>
      </c>
      <c r="R82" s="22"/>
    </row>
    <row r="83" spans="1:18" x14ac:dyDescent="0.25">
      <c r="A83" s="20" t="s">
        <v>489</v>
      </c>
      <c r="B83" s="20" t="s">
        <v>537</v>
      </c>
      <c r="C83" s="21">
        <v>0.140340881326976</v>
      </c>
      <c r="D83" s="21">
        <v>0.126130455218504</v>
      </c>
      <c r="E83" s="21">
        <v>0.15586675567941199</v>
      </c>
      <c r="F83" s="22"/>
      <c r="G83" s="21">
        <v>0.22018876275345101</v>
      </c>
      <c r="H83" s="21">
        <v>0.186971447232083</v>
      </c>
      <c r="I83" s="21">
        <v>0.25743883639725401</v>
      </c>
      <c r="J83" s="22"/>
      <c r="K83" s="21">
        <v>0.12946867854406599</v>
      </c>
      <c r="L83" s="21">
        <v>0.112424323588052</v>
      </c>
      <c r="M83" s="21">
        <v>0.14866426840671801</v>
      </c>
      <c r="N83" s="22"/>
      <c r="O83" s="21">
        <v>8.2737796462312996E-2</v>
      </c>
      <c r="P83" s="21">
        <v>6.3577064033442002E-2</v>
      </c>
      <c r="Q83" s="21">
        <v>0.107013236497968</v>
      </c>
      <c r="R83" s="22"/>
    </row>
    <row r="84" spans="1:18" x14ac:dyDescent="0.25">
      <c r="A84" s="20" t="s">
        <v>489</v>
      </c>
      <c r="B84" s="20" t="s">
        <v>538</v>
      </c>
      <c r="C84" s="21">
        <v>0.13610829426749499</v>
      </c>
      <c r="D84" s="21">
        <v>0.123558484607182</v>
      </c>
      <c r="E84" s="21">
        <v>0.14971504249293399</v>
      </c>
      <c r="F84" s="22"/>
      <c r="G84" s="21">
        <v>0.147401106805576</v>
      </c>
      <c r="H84" s="21">
        <v>0.12040476057737</v>
      </c>
      <c r="I84" s="21">
        <v>0.17921710886598199</v>
      </c>
      <c r="J84" s="22"/>
      <c r="K84" s="21">
        <v>0.14318044502218999</v>
      </c>
      <c r="L84" s="21">
        <v>0.12619039359372899</v>
      </c>
      <c r="M84" s="21">
        <v>0.162033825195742</v>
      </c>
      <c r="N84" s="22"/>
      <c r="O84" s="21">
        <v>0.111026395591472</v>
      </c>
      <c r="P84" s="21">
        <v>9.2169547297651297E-2</v>
      </c>
      <c r="Q84" s="21">
        <v>0.133175203366935</v>
      </c>
      <c r="R84" s="22"/>
    </row>
    <row r="85" spans="1:18" x14ac:dyDescent="0.25">
      <c r="A85" s="20" t="s">
        <v>489</v>
      </c>
      <c r="B85" s="20" t="s">
        <v>539</v>
      </c>
      <c r="C85" s="21">
        <v>8.2767872421621702E-2</v>
      </c>
      <c r="D85" s="21">
        <v>7.1541828228194604E-2</v>
      </c>
      <c r="E85" s="21">
        <v>9.5574129719733197E-2</v>
      </c>
      <c r="F85" s="22"/>
      <c r="G85" s="21">
        <v>0.10164780894834401</v>
      </c>
      <c r="H85" s="21">
        <v>7.9281888501388703E-2</v>
      </c>
      <c r="I85" s="21">
        <v>0.129436285695405</v>
      </c>
      <c r="J85" s="22"/>
      <c r="K85" s="21">
        <v>8.4132505572386204E-2</v>
      </c>
      <c r="L85" s="21">
        <v>6.9551344135906301E-2</v>
      </c>
      <c r="M85" s="21">
        <v>0.10143728868455699</v>
      </c>
      <c r="N85" s="22"/>
      <c r="O85" s="21">
        <v>6.1407000377190303E-2</v>
      </c>
      <c r="P85" s="21">
        <v>4.87869275326678E-2</v>
      </c>
      <c r="Q85" s="21">
        <v>7.7027245584138204E-2</v>
      </c>
      <c r="R85" s="22"/>
    </row>
    <row r="86" spans="1:18" x14ac:dyDescent="0.25">
      <c r="A86" s="20" t="s">
        <v>489</v>
      </c>
      <c r="B86" s="20" t="s">
        <v>540</v>
      </c>
      <c r="C86" s="21">
        <v>9.9962421901803794E-2</v>
      </c>
      <c r="D86" s="21">
        <v>8.4802959373184994E-2</v>
      </c>
      <c r="E86" s="21">
        <v>0.117483932442435</v>
      </c>
      <c r="F86" s="22"/>
      <c r="G86" s="21">
        <v>7.7897053563151894E-2</v>
      </c>
      <c r="H86" s="21">
        <v>5.9067071134122802E-2</v>
      </c>
      <c r="I86" s="21">
        <v>0.10207861899423799</v>
      </c>
      <c r="J86" s="22"/>
      <c r="K86" s="21">
        <v>0.11209015670885</v>
      </c>
      <c r="L86" s="21">
        <v>9.3402420158111302E-2</v>
      </c>
      <c r="M86" s="21">
        <v>0.133964394404846</v>
      </c>
      <c r="N86" s="22"/>
      <c r="O86" s="21">
        <v>9.7935451084482802E-2</v>
      </c>
      <c r="P86" s="21">
        <v>7.50519275707133E-2</v>
      </c>
      <c r="Q86" s="21">
        <v>0.12683941981892</v>
      </c>
      <c r="R86" s="22"/>
    </row>
    <row r="87" spans="1:18" x14ac:dyDescent="0.25">
      <c r="A87" s="20" t="s">
        <v>489</v>
      </c>
      <c r="B87" s="20" t="s">
        <v>519</v>
      </c>
      <c r="C87" s="21">
        <v>4.2426653884869003E-3</v>
      </c>
      <c r="D87" s="21">
        <v>2.5641904002285001E-3</v>
      </c>
      <c r="E87" s="21">
        <v>7.0121172458095004E-3</v>
      </c>
      <c r="F87" s="22"/>
      <c r="G87" s="21">
        <v>2.4145620483890001E-3</v>
      </c>
      <c r="H87" s="21">
        <v>5.9718466340969996E-4</v>
      </c>
      <c r="I87" s="21">
        <v>9.7089289807022004E-3</v>
      </c>
      <c r="J87" s="22"/>
      <c r="K87" s="21">
        <v>4.6508974457943998E-3</v>
      </c>
      <c r="L87" s="21">
        <v>2.1706332295437E-3</v>
      </c>
      <c r="M87" s="21">
        <v>9.9370009751882007E-3</v>
      </c>
      <c r="N87" s="22"/>
      <c r="O87" s="21">
        <v>5.2481116028006997E-3</v>
      </c>
      <c r="P87" s="21">
        <v>2.6367543604481E-3</v>
      </c>
      <c r="Q87" s="21">
        <v>1.04186575771934E-2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0.64742354960244897</v>
      </c>
      <c r="D89" s="18">
        <v>0.62131275677587205</v>
      </c>
      <c r="E89" s="18">
        <v>0.67268244087944495</v>
      </c>
      <c r="F89" s="19"/>
      <c r="G89" s="18">
        <v>0.54666206155746799</v>
      </c>
      <c r="H89" s="18">
        <v>0.49447896059977797</v>
      </c>
      <c r="I89" s="18">
        <v>0.59783947937230097</v>
      </c>
      <c r="J89" s="19"/>
      <c r="K89" s="18">
        <v>0.658899992811527</v>
      </c>
      <c r="L89" s="18">
        <v>0.62831484349886102</v>
      </c>
      <c r="M89" s="18">
        <v>0.68821723802373003</v>
      </c>
      <c r="N89" s="19"/>
      <c r="O89" s="18">
        <v>0.73344984369834498</v>
      </c>
      <c r="P89" s="18">
        <v>0.69155736089200204</v>
      </c>
      <c r="Q89" s="18">
        <v>0.77153224196612302</v>
      </c>
      <c r="R89" s="19"/>
    </row>
    <row r="90" spans="1:18" x14ac:dyDescent="0.25">
      <c r="A90" s="17" t="s">
        <v>490</v>
      </c>
      <c r="B90" s="17" t="s">
        <v>537</v>
      </c>
      <c r="C90" s="18">
        <v>0.15266237052571499</v>
      </c>
      <c r="D90" s="18">
        <v>0.13588499413604099</v>
      </c>
      <c r="E90" s="18">
        <v>0.17110104296919301</v>
      </c>
      <c r="F90" s="19"/>
      <c r="G90" s="18">
        <v>0.217175835265358</v>
      </c>
      <c r="H90" s="18">
        <v>0.17894460329144701</v>
      </c>
      <c r="I90" s="18">
        <v>0.260978833898872</v>
      </c>
      <c r="J90" s="19"/>
      <c r="K90" s="18">
        <v>0.143487071129</v>
      </c>
      <c r="L90" s="18">
        <v>0.12274389211168001</v>
      </c>
      <c r="M90" s="18">
        <v>0.16706815376348899</v>
      </c>
      <c r="N90" s="19"/>
      <c r="O90" s="18">
        <v>0.10142409655220599</v>
      </c>
      <c r="P90" s="18">
        <v>7.5855023381733402E-2</v>
      </c>
      <c r="Q90" s="18">
        <v>0.13435888621838901</v>
      </c>
      <c r="R90" s="19"/>
    </row>
    <row r="91" spans="1:18" x14ac:dyDescent="0.25">
      <c r="A91" s="17" t="s">
        <v>490</v>
      </c>
      <c r="B91" s="17" t="s">
        <v>538</v>
      </c>
      <c r="C91" s="18">
        <v>0.107427095237727</v>
      </c>
      <c r="D91" s="18">
        <v>9.3011534042670499E-2</v>
      </c>
      <c r="E91" s="18">
        <v>0.123771985706117</v>
      </c>
      <c r="F91" s="19"/>
      <c r="G91" s="18">
        <v>0.12876695355693901</v>
      </c>
      <c r="H91" s="18">
        <v>0.101714402179663</v>
      </c>
      <c r="I91" s="18">
        <v>0.16171922575065101</v>
      </c>
      <c r="J91" s="19"/>
      <c r="K91" s="18">
        <v>0.107183134429407</v>
      </c>
      <c r="L91" s="18">
        <v>8.9783871224746195E-2</v>
      </c>
      <c r="M91" s="18">
        <v>0.12748196465741199</v>
      </c>
      <c r="N91" s="19"/>
      <c r="O91" s="18">
        <v>8.4612154567306294E-2</v>
      </c>
      <c r="P91" s="18">
        <v>6.2637645301366299E-2</v>
      </c>
      <c r="Q91" s="18">
        <v>0.11336342355819901</v>
      </c>
      <c r="R91" s="19"/>
    </row>
    <row r="92" spans="1:18" x14ac:dyDescent="0.25">
      <c r="A92" s="17" t="s">
        <v>490</v>
      </c>
      <c r="B92" s="17" t="s">
        <v>539</v>
      </c>
      <c r="C92" s="18">
        <v>5.0677499886904599E-2</v>
      </c>
      <c r="D92" s="18">
        <v>4.1921894285342799E-2</v>
      </c>
      <c r="E92" s="18">
        <v>6.1145053590614402E-2</v>
      </c>
      <c r="F92" s="19"/>
      <c r="G92" s="18">
        <v>6.9619561141620795E-2</v>
      </c>
      <c r="H92" s="18">
        <v>4.9231030166607702E-2</v>
      </c>
      <c r="I92" s="18">
        <v>9.7585149197144103E-2</v>
      </c>
      <c r="J92" s="19"/>
      <c r="K92" s="18">
        <v>4.44479702883155E-2</v>
      </c>
      <c r="L92" s="18">
        <v>3.4798373245831203E-2</v>
      </c>
      <c r="M92" s="18">
        <v>5.6616444665353198E-2</v>
      </c>
      <c r="N92" s="19"/>
      <c r="O92" s="18">
        <v>4.3064233389180397E-2</v>
      </c>
      <c r="P92" s="18">
        <v>2.80798845327422E-2</v>
      </c>
      <c r="Q92" s="18">
        <v>6.5505796487193499E-2</v>
      </c>
      <c r="R92" s="19"/>
    </row>
    <row r="93" spans="1:18" x14ac:dyDescent="0.25">
      <c r="A93" s="17" t="s">
        <v>490</v>
      </c>
      <c r="B93" s="17" t="s">
        <v>540</v>
      </c>
      <c r="C93" s="18">
        <v>3.4608359509328598E-2</v>
      </c>
      <c r="D93" s="18">
        <v>2.7826005629976301E-2</v>
      </c>
      <c r="E93" s="18">
        <v>4.2970784835183802E-2</v>
      </c>
      <c r="F93" s="19"/>
      <c r="G93" s="18">
        <v>3.1890340280516002E-2</v>
      </c>
      <c r="H93" s="18">
        <v>1.9862064063013E-2</v>
      </c>
      <c r="I93" s="18">
        <v>5.0825102610374102E-2</v>
      </c>
      <c r="J93" s="19"/>
      <c r="K93" s="18">
        <v>4.0438448151147798E-2</v>
      </c>
      <c r="L93" s="18">
        <v>3.10440761671683E-2</v>
      </c>
      <c r="M93" s="18">
        <v>5.2521592854474899E-2</v>
      </c>
      <c r="N93" s="19"/>
      <c r="O93" s="18">
        <v>2.5325837405355899E-2</v>
      </c>
      <c r="P93" s="18">
        <v>1.8212664914181501E-2</v>
      </c>
      <c r="Q93" s="18">
        <v>3.5117772157065803E-2</v>
      </c>
      <c r="R93" s="19"/>
    </row>
    <row r="94" spans="1:18" x14ac:dyDescent="0.25">
      <c r="A94" s="17" t="s">
        <v>490</v>
      </c>
      <c r="B94" s="17" t="s">
        <v>519</v>
      </c>
      <c r="C94" s="18">
        <v>4.2854824211225996E-3</v>
      </c>
      <c r="D94" s="18">
        <v>2.502243710304E-3</v>
      </c>
      <c r="E94" s="18">
        <v>7.3302178274616001E-3</v>
      </c>
      <c r="F94" s="19"/>
      <c r="G94" s="18">
        <v>4.7976418816579998E-4</v>
      </c>
      <c r="H94" s="18">
        <v>6.7091136507138301E-5</v>
      </c>
      <c r="I94" s="18">
        <v>3.4220744063287998E-3</v>
      </c>
      <c r="J94" s="19"/>
      <c r="K94" s="18">
        <v>5.3492367320595001E-3</v>
      </c>
      <c r="L94" s="18">
        <v>2.4305637529112001E-3</v>
      </c>
      <c r="M94" s="18">
        <v>1.17314979044983E-2</v>
      </c>
      <c r="N94" s="19"/>
      <c r="O94" s="18">
        <v>6.2099015571672996E-3</v>
      </c>
      <c r="P94" s="18">
        <v>3.2882547249639999E-3</v>
      </c>
      <c r="Q94" s="18">
        <v>1.16969959359947E-2</v>
      </c>
      <c r="R94" s="19"/>
    </row>
    <row r="95" spans="1:18" x14ac:dyDescent="0.25">
      <c r="A95" s="17" t="s">
        <v>490</v>
      </c>
      <c r="B95" s="17" t="s">
        <v>520</v>
      </c>
      <c r="C95" s="18">
        <v>2.9156428167521E-3</v>
      </c>
      <c r="D95" s="18">
        <v>9.650910167568E-4</v>
      </c>
      <c r="E95" s="18">
        <v>8.7738453776949991E-3</v>
      </c>
      <c r="F95" s="19"/>
      <c r="G95" s="18">
        <v>5.4054840099329003E-3</v>
      </c>
      <c r="H95" s="18">
        <v>7.7353719994710003E-4</v>
      </c>
      <c r="I95" s="18">
        <v>3.6753378803208697E-2</v>
      </c>
      <c r="J95" s="24" t="s">
        <v>501</v>
      </c>
      <c r="K95" s="18">
        <v>1.9414645854259999E-4</v>
      </c>
      <c r="L95" s="18">
        <v>2.7155432221840001E-5</v>
      </c>
      <c r="M95" s="18">
        <v>1.3866168215012999E-3</v>
      </c>
      <c r="N95" s="19"/>
      <c r="O95" s="18">
        <v>5.9139328304365002E-3</v>
      </c>
      <c r="P95" s="18">
        <v>1.7543872807593999E-3</v>
      </c>
      <c r="Q95" s="18">
        <v>1.97404845277631E-2</v>
      </c>
      <c r="R95" s="24" t="s">
        <v>501</v>
      </c>
    </row>
    <row r="96" spans="1:18" x14ac:dyDescent="0.25">
      <c r="A96" s="20" t="s">
        <v>491</v>
      </c>
      <c r="B96" s="20" t="s">
        <v>536</v>
      </c>
      <c r="C96" s="21">
        <v>0.47792888228097602</v>
      </c>
      <c r="D96" s="21">
        <v>0.439004285276763</v>
      </c>
      <c r="E96" s="21">
        <v>0.51712338411262004</v>
      </c>
      <c r="F96" s="22"/>
      <c r="G96" s="21">
        <v>0.41713486516828802</v>
      </c>
      <c r="H96" s="21">
        <v>0.34778192837551503</v>
      </c>
      <c r="I96" s="21">
        <v>0.48992907357598298</v>
      </c>
      <c r="J96" s="22"/>
      <c r="K96" s="21">
        <v>0.45880018809457601</v>
      </c>
      <c r="L96" s="21">
        <v>0.40891060723015898</v>
      </c>
      <c r="M96" s="21">
        <v>0.50952964279866897</v>
      </c>
      <c r="N96" s="22"/>
      <c r="O96" s="21">
        <v>0.57582107159599205</v>
      </c>
      <c r="P96" s="21">
        <v>0.51501073752901405</v>
      </c>
      <c r="Q96" s="21">
        <v>0.63441910720633499</v>
      </c>
      <c r="R96" s="22"/>
    </row>
    <row r="97" spans="1:18" x14ac:dyDescent="0.25">
      <c r="A97" s="20" t="s">
        <v>491</v>
      </c>
      <c r="B97" s="20" t="s">
        <v>537</v>
      </c>
      <c r="C97" s="21">
        <v>0.16961033217135199</v>
      </c>
      <c r="D97" s="21">
        <v>0.14636673943703801</v>
      </c>
      <c r="E97" s="21">
        <v>0.19569887969546201</v>
      </c>
      <c r="F97" s="22"/>
      <c r="G97" s="21">
        <v>0.19524703296814699</v>
      </c>
      <c r="H97" s="21">
        <v>0.148886632694959</v>
      </c>
      <c r="I97" s="21">
        <v>0.25177284274260697</v>
      </c>
      <c r="J97" s="22"/>
      <c r="K97" s="21">
        <v>0.18403466508625699</v>
      </c>
      <c r="L97" s="21">
        <v>0.150270691180207</v>
      </c>
      <c r="M97" s="21">
        <v>0.223390566155239</v>
      </c>
      <c r="N97" s="22"/>
      <c r="O97" s="21">
        <v>0.11628105136832501</v>
      </c>
      <c r="P97" s="21">
        <v>8.4499549394827206E-2</v>
      </c>
      <c r="Q97" s="21">
        <v>0.15795367029395599</v>
      </c>
      <c r="R97" s="22"/>
    </row>
    <row r="98" spans="1:18" x14ac:dyDescent="0.25">
      <c r="A98" s="20" t="s">
        <v>491</v>
      </c>
      <c r="B98" s="20" t="s">
        <v>538</v>
      </c>
      <c r="C98" s="21">
        <v>0.18120027077390299</v>
      </c>
      <c r="D98" s="21">
        <v>0.15689777812324601</v>
      </c>
      <c r="E98" s="21">
        <v>0.20833688071385301</v>
      </c>
      <c r="F98" s="22"/>
      <c r="G98" s="21">
        <v>0.20348591543707001</v>
      </c>
      <c r="H98" s="21">
        <v>0.14979220739717899</v>
      </c>
      <c r="I98" s="21">
        <v>0.27030724392493499</v>
      </c>
      <c r="J98" s="22"/>
      <c r="K98" s="21">
        <v>0.175614329166601</v>
      </c>
      <c r="L98" s="21">
        <v>0.143716784590049</v>
      </c>
      <c r="M98" s="21">
        <v>0.212831796732425</v>
      </c>
      <c r="N98" s="22"/>
      <c r="O98" s="21">
        <v>0.16918929267799099</v>
      </c>
      <c r="P98" s="21">
        <v>0.12529753074654801</v>
      </c>
      <c r="Q98" s="21">
        <v>0.224509972648784</v>
      </c>
      <c r="R98" s="22"/>
    </row>
    <row r="99" spans="1:18" x14ac:dyDescent="0.25">
      <c r="A99" s="20" t="s">
        <v>491</v>
      </c>
      <c r="B99" s="20" t="s">
        <v>539</v>
      </c>
      <c r="C99" s="21">
        <v>8.9784188068551193E-2</v>
      </c>
      <c r="D99" s="21">
        <v>6.8479003825365301E-2</v>
      </c>
      <c r="E99" s="21">
        <v>0.11688610817841399</v>
      </c>
      <c r="F99" s="22"/>
      <c r="G99" s="21">
        <v>0.13391114045188501</v>
      </c>
      <c r="H99" s="21">
        <v>8.8375715531722507E-2</v>
      </c>
      <c r="I99" s="21">
        <v>0.197817474355067</v>
      </c>
      <c r="J99" s="22"/>
      <c r="K99" s="21">
        <v>9.15034334580824E-2</v>
      </c>
      <c r="L99" s="21">
        <v>6.3953661612471999E-2</v>
      </c>
      <c r="M99" s="21">
        <v>0.129281894888119</v>
      </c>
      <c r="N99" s="22"/>
      <c r="O99" s="21">
        <v>4.17834263149316E-2</v>
      </c>
      <c r="P99" s="21">
        <v>2.55180226282102E-2</v>
      </c>
      <c r="Q99" s="21">
        <v>6.7696301721221E-2</v>
      </c>
      <c r="R99" s="22"/>
    </row>
    <row r="100" spans="1:18" x14ac:dyDescent="0.25">
      <c r="A100" s="20" t="s">
        <v>491</v>
      </c>
      <c r="B100" s="20" t="s">
        <v>540</v>
      </c>
      <c r="C100" s="21">
        <v>7.3604388186890898E-2</v>
      </c>
      <c r="D100" s="21">
        <v>5.8241346506720998E-2</v>
      </c>
      <c r="E100" s="21">
        <v>9.2621368941650503E-2</v>
      </c>
      <c r="F100" s="22"/>
      <c r="G100" s="21">
        <v>5.0221045974609899E-2</v>
      </c>
      <c r="H100" s="21">
        <v>2.6980636353407399E-2</v>
      </c>
      <c r="I100" s="21">
        <v>9.1595664258448298E-2</v>
      </c>
      <c r="J100" s="24" t="s">
        <v>501</v>
      </c>
      <c r="K100" s="21">
        <v>8.7891576926850803E-2</v>
      </c>
      <c r="L100" s="21">
        <v>6.5006115345785098E-2</v>
      </c>
      <c r="M100" s="21">
        <v>0.117818642032368</v>
      </c>
      <c r="N100" s="22"/>
      <c r="O100" s="21">
        <v>7.0239076381760093E-2</v>
      </c>
      <c r="P100" s="21">
        <v>4.7698701499629501E-2</v>
      </c>
      <c r="Q100" s="21">
        <v>0.102286978514304</v>
      </c>
      <c r="R100" s="22"/>
    </row>
    <row r="101" spans="1:18" x14ac:dyDescent="0.25">
      <c r="A101" s="20" t="s">
        <v>491</v>
      </c>
      <c r="B101" s="20" t="s">
        <v>519</v>
      </c>
      <c r="C101" s="21">
        <v>7.8719385183261999E-3</v>
      </c>
      <c r="D101" s="21">
        <v>3.8017943750267001E-3</v>
      </c>
      <c r="E101" s="21">
        <v>1.6228533394749899E-2</v>
      </c>
      <c r="F101" s="22"/>
      <c r="G101" s="21">
        <v>0</v>
      </c>
      <c r="H101" s="22"/>
      <c r="I101" s="22"/>
      <c r="J101" s="22"/>
      <c r="K101" s="21">
        <v>2.1558072676307002E-3</v>
      </c>
      <c r="L101" s="21">
        <v>6.3920422499120003E-4</v>
      </c>
      <c r="M101" s="21">
        <v>7.2446813625386998E-3</v>
      </c>
      <c r="N101" s="22"/>
      <c r="O101" s="21">
        <v>2.66860816610008E-2</v>
      </c>
      <c r="P101" s="21">
        <v>1.18657968661214E-2</v>
      </c>
      <c r="Q101" s="21">
        <v>5.8913180272014802E-2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0.61685775878664095</v>
      </c>
      <c r="D103" s="18">
        <v>0.57937856645893504</v>
      </c>
      <c r="E103" s="18">
        <v>0.65299752713656301</v>
      </c>
      <c r="F103" s="19"/>
      <c r="G103" s="18">
        <v>0.55201552295684397</v>
      </c>
      <c r="H103" s="18">
        <v>0.49641512075740502</v>
      </c>
      <c r="I103" s="18">
        <v>0.60634516529701998</v>
      </c>
      <c r="J103" s="19"/>
      <c r="K103" s="18">
        <v>0.61545186414647901</v>
      </c>
      <c r="L103" s="18">
        <v>0.568860582207669</v>
      </c>
      <c r="M103" s="18">
        <v>0.66001737801286897</v>
      </c>
      <c r="N103" s="19"/>
      <c r="O103" s="18">
        <v>0.69609808976410104</v>
      </c>
      <c r="P103" s="18">
        <v>0.63891611562194905</v>
      </c>
      <c r="Q103" s="18">
        <v>0.74779909179752901</v>
      </c>
      <c r="R103" s="19"/>
    </row>
    <row r="104" spans="1:18" x14ac:dyDescent="0.25">
      <c r="A104" s="17" t="s">
        <v>492</v>
      </c>
      <c r="B104" s="17" t="s">
        <v>537</v>
      </c>
      <c r="C104" s="18">
        <v>0.11484208694753199</v>
      </c>
      <c r="D104" s="18">
        <v>9.9593764221364997E-2</v>
      </c>
      <c r="E104" s="18">
        <v>0.13208253995239699</v>
      </c>
      <c r="F104" s="19"/>
      <c r="G104" s="18">
        <v>0.18449998925826999</v>
      </c>
      <c r="H104" s="18">
        <v>0.14757745096395999</v>
      </c>
      <c r="I104" s="18">
        <v>0.22818735025164899</v>
      </c>
      <c r="J104" s="19"/>
      <c r="K104" s="18">
        <v>9.6439964716282398E-2</v>
      </c>
      <c r="L104" s="18">
        <v>7.8213978855777203E-2</v>
      </c>
      <c r="M104" s="18">
        <v>0.11836771929720701</v>
      </c>
      <c r="N104" s="19"/>
      <c r="O104" s="18">
        <v>7.8625284080679397E-2</v>
      </c>
      <c r="P104" s="18">
        <v>5.8257296614512802E-2</v>
      </c>
      <c r="Q104" s="18">
        <v>0.10531797995684899</v>
      </c>
      <c r="R104" s="19"/>
    </row>
    <row r="105" spans="1:18" x14ac:dyDescent="0.25">
      <c r="A105" s="17" t="s">
        <v>492</v>
      </c>
      <c r="B105" s="17" t="s">
        <v>538</v>
      </c>
      <c r="C105" s="18">
        <v>0.12323765271366501</v>
      </c>
      <c r="D105" s="18">
        <v>0.10537919138063</v>
      </c>
      <c r="E105" s="18">
        <v>0.14363664795365599</v>
      </c>
      <c r="F105" s="19"/>
      <c r="G105" s="18">
        <v>0.128780317230861</v>
      </c>
      <c r="H105" s="18">
        <v>9.1623758556555898E-2</v>
      </c>
      <c r="I105" s="18">
        <v>0.17805158695728701</v>
      </c>
      <c r="J105" s="19"/>
      <c r="K105" s="18">
        <v>0.12799244286703801</v>
      </c>
      <c r="L105" s="18">
        <v>0.105750434151387</v>
      </c>
      <c r="M105" s="18">
        <v>0.15410634045930999</v>
      </c>
      <c r="N105" s="19"/>
      <c r="O105" s="18">
        <v>0.10508080188553499</v>
      </c>
      <c r="P105" s="18">
        <v>7.9306626181509896E-2</v>
      </c>
      <c r="Q105" s="18">
        <v>0.137976125095464</v>
      </c>
      <c r="R105" s="19"/>
    </row>
    <row r="106" spans="1:18" x14ac:dyDescent="0.25">
      <c r="A106" s="17" t="s">
        <v>492</v>
      </c>
      <c r="B106" s="17" t="s">
        <v>539</v>
      </c>
      <c r="C106" s="18">
        <v>6.0652659663751302E-2</v>
      </c>
      <c r="D106" s="18">
        <v>4.7788402571572998E-2</v>
      </c>
      <c r="E106" s="18">
        <v>7.6700930131439596E-2</v>
      </c>
      <c r="F106" s="19"/>
      <c r="G106" s="18">
        <v>6.9015627215089706E-2</v>
      </c>
      <c r="H106" s="18">
        <v>4.5372991925762197E-2</v>
      </c>
      <c r="I106" s="18">
        <v>0.103640312113425</v>
      </c>
      <c r="J106" s="19"/>
      <c r="K106" s="18">
        <v>6.4764178763791494E-2</v>
      </c>
      <c r="L106" s="18">
        <v>4.8757328490896201E-2</v>
      </c>
      <c r="M106" s="18">
        <v>8.5553392487414101E-2</v>
      </c>
      <c r="N106" s="19"/>
      <c r="O106" s="18">
        <v>4.0779445534981397E-2</v>
      </c>
      <c r="P106" s="18">
        <v>2.54861236979264E-2</v>
      </c>
      <c r="Q106" s="18">
        <v>6.4641025634432803E-2</v>
      </c>
      <c r="R106" s="19"/>
    </row>
    <row r="107" spans="1:18" x14ac:dyDescent="0.25">
      <c r="A107" s="17" t="s">
        <v>492</v>
      </c>
      <c r="B107" s="17" t="s">
        <v>540</v>
      </c>
      <c r="C107" s="18">
        <v>8.0879723914785803E-2</v>
      </c>
      <c r="D107" s="18">
        <v>6.3731657046089504E-2</v>
      </c>
      <c r="E107" s="18">
        <v>0.102138421726875</v>
      </c>
      <c r="F107" s="19"/>
      <c r="G107" s="18">
        <v>6.5688543338936201E-2</v>
      </c>
      <c r="H107" s="18">
        <v>4.3211819780330903E-2</v>
      </c>
      <c r="I107" s="18">
        <v>9.8651132870179598E-2</v>
      </c>
      <c r="J107" s="19"/>
      <c r="K107" s="18">
        <v>9.1431265516655702E-2</v>
      </c>
      <c r="L107" s="18">
        <v>6.8327192275273896E-2</v>
      </c>
      <c r="M107" s="18">
        <v>0.121330327112548</v>
      </c>
      <c r="N107" s="19"/>
      <c r="O107" s="18">
        <v>7.2718598727115003E-2</v>
      </c>
      <c r="P107" s="18">
        <v>4.3475216375362398E-2</v>
      </c>
      <c r="Q107" s="18">
        <v>0.119181490410282</v>
      </c>
      <c r="R107" s="19"/>
    </row>
    <row r="108" spans="1:18" x14ac:dyDescent="0.25">
      <c r="A108" s="17" t="s">
        <v>492</v>
      </c>
      <c r="B108" s="17" t="s">
        <v>519</v>
      </c>
      <c r="C108" s="18">
        <v>3.5301179736244E-3</v>
      </c>
      <c r="D108" s="18">
        <v>1.7931973662708E-3</v>
      </c>
      <c r="E108" s="18">
        <v>6.9377554721790002E-3</v>
      </c>
      <c r="F108" s="19"/>
      <c r="G108" s="18">
        <v>0</v>
      </c>
      <c r="H108" s="19"/>
      <c r="I108" s="19"/>
      <c r="J108" s="19"/>
      <c r="K108" s="18">
        <v>3.9202839897524997E-3</v>
      </c>
      <c r="L108" s="18">
        <v>1.4081386779313E-3</v>
      </c>
      <c r="M108" s="18">
        <v>1.08653785822994E-2</v>
      </c>
      <c r="N108" s="19"/>
      <c r="O108" s="18">
        <v>6.6977800075879003E-3</v>
      </c>
      <c r="P108" s="18">
        <v>3.1214499885978001E-3</v>
      </c>
      <c r="Q108" s="18">
        <v>1.43127782274438E-2</v>
      </c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0.66492206179555502</v>
      </c>
      <c r="D110" s="21">
        <v>0.62504424949136805</v>
      </c>
      <c r="E110" s="21">
        <v>0.70257685223758704</v>
      </c>
      <c r="F110" s="22"/>
      <c r="G110" s="21">
        <v>0.63643174466752095</v>
      </c>
      <c r="H110" s="21">
        <v>0.54864433812139202</v>
      </c>
      <c r="I110" s="21">
        <v>0.71598364298863004</v>
      </c>
      <c r="J110" s="22"/>
      <c r="K110" s="21">
        <v>0.623403556565994</v>
      </c>
      <c r="L110" s="21">
        <v>0.57231114554992601</v>
      </c>
      <c r="M110" s="21">
        <v>0.67189159454367198</v>
      </c>
      <c r="N110" s="22"/>
      <c r="O110" s="21">
        <v>0.80559063617612903</v>
      </c>
      <c r="P110" s="21">
        <v>0.74463094146223996</v>
      </c>
      <c r="Q110" s="21">
        <v>0.85483536598410603</v>
      </c>
      <c r="R110" s="22"/>
    </row>
    <row r="111" spans="1:18" x14ac:dyDescent="0.25">
      <c r="A111" s="20" t="s">
        <v>493</v>
      </c>
      <c r="B111" s="20" t="s">
        <v>537</v>
      </c>
      <c r="C111" s="21">
        <v>0.12686715364991399</v>
      </c>
      <c r="D111" s="21">
        <v>0.102231813537077</v>
      </c>
      <c r="E111" s="21">
        <v>0.15640477246926299</v>
      </c>
      <c r="F111" s="22"/>
      <c r="G111" s="21">
        <v>0.163224767187894</v>
      </c>
      <c r="H111" s="21">
        <v>0.113606124442882</v>
      </c>
      <c r="I111" s="21">
        <v>0.22891804283149</v>
      </c>
      <c r="J111" s="22"/>
      <c r="K111" s="21">
        <v>0.13121380140717101</v>
      </c>
      <c r="L111" s="21">
        <v>0.100913039784118</v>
      </c>
      <c r="M111" s="21">
        <v>0.16890363696219099</v>
      </c>
      <c r="N111" s="22"/>
      <c r="O111" s="21">
        <v>7.5088783451784796E-2</v>
      </c>
      <c r="P111" s="21">
        <v>4.4904681678161897E-2</v>
      </c>
      <c r="Q111" s="21">
        <v>0.12295023783100199</v>
      </c>
      <c r="R111" s="22"/>
    </row>
    <row r="112" spans="1:18" x14ac:dyDescent="0.25">
      <c r="A112" s="20" t="s">
        <v>493</v>
      </c>
      <c r="B112" s="20" t="s">
        <v>538</v>
      </c>
      <c r="C112" s="21">
        <v>0.1065433818693</v>
      </c>
      <c r="D112" s="21">
        <v>8.7505397841874402E-2</v>
      </c>
      <c r="E112" s="21">
        <v>0.12913716111526999</v>
      </c>
      <c r="F112" s="22"/>
      <c r="G112" s="21">
        <v>0.110189281062959</v>
      </c>
      <c r="H112" s="21">
        <v>7.1293545072911801E-2</v>
      </c>
      <c r="I112" s="21">
        <v>0.16650097547693099</v>
      </c>
      <c r="J112" s="22"/>
      <c r="K112" s="21">
        <v>0.120895319536632</v>
      </c>
      <c r="L112" s="21">
        <v>9.4052629123941606E-2</v>
      </c>
      <c r="M112" s="21">
        <v>0.154095859589919</v>
      </c>
      <c r="N112" s="22"/>
      <c r="O112" s="21">
        <v>6.48034612625496E-2</v>
      </c>
      <c r="P112" s="21">
        <v>4.2437886634345098E-2</v>
      </c>
      <c r="Q112" s="21">
        <v>9.7752833991248497E-2</v>
      </c>
      <c r="R112" s="22"/>
    </row>
    <row r="113" spans="1:18" x14ac:dyDescent="0.25">
      <c r="A113" s="20" t="s">
        <v>493</v>
      </c>
      <c r="B113" s="20" t="s">
        <v>539</v>
      </c>
      <c r="C113" s="21">
        <v>5.4775821362743303E-2</v>
      </c>
      <c r="D113" s="21">
        <v>4.0290131462464102E-2</v>
      </c>
      <c r="E113" s="21">
        <v>7.4067669048700796E-2</v>
      </c>
      <c r="F113" s="22"/>
      <c r="G113" s="21">
        <v>4.8913607588369497E-2</v>
      </c>
      <c r="H113" s="21">
        <v>2.3779935556950599E-2</v>
      </c>
      <c r="I113" s="21">
        <v>9.7946476502394395E-2</v>
      </c>
      <c r="J113" s="24" t="s">
        <v>501</v>
      </c>
      <c r="K113" s="21">
        <v>6.8469516608077402E-2</v>
      </c>
      <c r="L113" s="21">
        <v>4.7515660837909E-2</v>
      </c>
      <c r="M113" s="21">
        <v>9.7715802316861902E-2</v>
      </c>
      <c r="N113" s="22"/>
      <c r="O113" s="21">
        <v>2.5320173373853401E-2</v>
      </c>
      <c r="P113" s="21">
        <v>1.2186205139690799E-2</v>
      </c>
      <c r="Q113" s="21">
        <v>5.1866335447101897E-2</v>
      </c>
      <c r="R113" s="22"/>
    </row>
    <row r="114" spans="1:18" x14ac:dyDescent="0.25">
      <c r="A114" s="20" t="s">
        <v>493</v>
      </c>
      <c r="B114" s="20" t="s">
        <v>540</v>
      </c>
      <c r="C114" s="21">
        <v>4.2854669496880403E-2</v>
      </c>
      <c r="D114" s="21">
        <v>3.04828544975294E-2</v>
      </c>
      <c r="E114" s="21">
        <v>5.9937304753527598E-2</v>
      </c>
      <c r="F114" s="22"/>
      <c r="G114" s="21">
        <v>4.1240599493256598E-2</v>
      </c>
      <c r="H114" s="21">
        <v>2.0320829928762701E-2</v>
      </c>
      <c r="I114" s="21">
        <v>8.1896396727632506E-2</v>
      </c>
      <c r="J114" s="24" t="s">
        <v>501</v>
      </c>
      <c r="K114" s="21">
        <v>4.9813971071755503E-2</v>
      </c>
      <c r="L114" s="21">
        <v>3.3145007889744102E-2</v>
      </c>
      <c r="M114" s="21">
        <v>7.4222390484898204E-2</v>
      </c>
      <c r="N114" s="22"/>
      <c r="O114" s="21">
        <v>2.6369385647752101E-2</v>
      </c>
      <c r="P114" s="21">
        <v>9.3915197751409992E-3</v>
      </c>
      <c r="Q114" s="21">
        <v>7.1814558918172997E-2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4.0369118256074997E-3</v>
      </c>
      <c r="D115" s="21">
        <v>1.4056333249953001E-3</v>
      </c>
      <c r="E115" s="21">
        <v>1.15369115799077E-2</v>
      </c>
      <c r="F115" s="22"/>
      <c r="G115" s="21">
        <v>0</v>
      </c>
      <c r="H115" s="22"/>
      <c r="I115" s="22"/>
      <c r="J115" s="22"/>
      <c r="K115" s="21">
        <v>6.2038348103690003E-3</v>
      </c>
      <c r="L115" s="21">
        <v>1.8878100745279001E-3</v>
      </c>
      <c r="M115" s="21">
        <v>2.0187833107103401E-2</v>
      </c>
      <c r="N115" s="22"/>
      <c r="O115" s="21">
        <v>2.8275600879313001E-3</v>
      </c>
      <c r="P115" s="21">
        <v>3.8838624218929998E-4</v>
      </c>
      <c r="Q115" s="21">
        <v>2.02747225977555E-2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0.70411857661206301</v>
      </c>
      <c r="D117" s="18">
        <v>0.66362073178127601</v>
      </c>
      <c r="E117" s="18">
        <v>0.74163894692532295</v>
      </c>
      <c r="F117" s="19"/>
      <c r="G117" s="18">
        <v>0.65234755705093705</v>
      </c>
      <c r="H117" s="18">
        <v>0.56810056016832799</v>
      </c>
      <c r="I117" s="18">
        <v>0.72802847655640701</v>
      </c>
      <c r="J117" s="19"/>
      <c r="K117" s="18">
        <v>0.663713826480819</v>
      </c>
      <c r="L117" s="18">
        <v>0.61378871048100903</v>
      </c>
      <c r="M117" s="18">
        <v>0.71023198235474305</v>
      </c>
      <c r="N117" s="19"/>
      <c r="O117" s="18">
        <v>0.83310832237342203</v>
      </c>
      <c r="P117" s="18">
        <v>0.78546819731787598</v>
      </c>
      <c r="Q117" s="18">
        <v>0.87189462844166798</v>
      </c>
      <c r="R117" s="19"/>
    </row>
    <row r="118" spans="1:18" x14ac:dyDescent="0.25">
      <c r="A118" s="17" t="s">
        <v>494</v>
      </c>
      <c r="B118" s="17" t="s">
        <v>537</v>
      </c>
      <c r="C118" s="18">
        <v>0.13284411366361601</v>
      </c>
      <c r="D118" s="18">
        <v>0.10950704548816501</v>
      </c>
      <c r="E118" s="18">
        <v>0.16025950618815801</v>
      </c>
      <c r="F118" s="19"/>
      <c r="G118" s="18">
        <v>0.19106177138383701</v>
      </c>
      <c r="H118" s="18">
        <v>0.138114775349372</v>
      </c>
      <c r="I118" s="18">
        <v>0.258225035645053</v>
      </c>
      <c r="J118" s="19"/>
      <c r="K118" s="18">
        <v>0.155259604792787</v>
      </c>
      <c r="L118" s="18">
        <v>0.12317203830092301</v>
      </c>
      <c r="M118" s="18">
        <v>0.193858183800628</v>
      </c>
      <c r="N118" s="19"/>
      <c r="O118" s="18">
        <v>3.4276962974680102E-2</v>
      </c>
      <c r="P118" s="18">
        <v>1.99939948343597E-2</v>
      </c>
      <c r="Q118" s="18">
        <v>5.8157651796688699E-2</v>
      </c>
      <c r="R118" s="19"/>
    </row>
    <row r="119" spans="1:18" x14ac:dyDescent="0.25">
      <c r="A119" s="17" t="s">
        <v>494</v>
      </c>
      <c r="B119" s="17" t="s">
        <v>538</v>
      </c>
      <c r="C119" s="18">
        <v>0.114510000498749</v>
      </c>
      <c r="D119" s="18">
        <v>9.2314415422346002E-2</v>
      </c>
      <c r="E119" s="18">
        <v>0.14121194116605101</v>
      </c>
      <c r="F119" s="19"/>
      <c r="G119" s="18">
        <v>8.6746754361806205E-2</v>
      </c>
      <c r="H119" s="18">
        <v>5.1903502635177803E-2</v>
      </c>
      <c r="I119" s="18">
        <v>0.14148986230320301</v>
      </c>
      <c r="J119" s="24" t="s">
        <v>501</v>
      </c>
      <c r="K119" s="18">
        <v>0.13605870567542699</v>
      </c>
      <c r="L119" s="18">
        <v>0.103270540349544</v>
      </c>
      <c r="M119" s="18">
        <v>0.17719991894913201</v>
      </c>
      <c r="N119" s="19"/>
      <c r="O119" s="18">
        <v>9.6417469077418105E-2</v>
      </c>
      <c r="P119" s="18">
        <v>6.8459029468039306E-2</v>
      </c>
      <c r="Q119" s="18">
        <v>0.13414973501958299</v>
      </c>
      <c r="R119" s="19"/>
    </row>
    <row r="120" spans="1:18" x14ac:dyDescent="0.25">
      <c r="A120" s="17" t="s">
        <v>494</v>
      </c>
      <c r="B120" s="17" t="s">
        <v>539</v>
      </c>
      <c r="C120" s="18">
        <v>2.4311923786001499E-2</v>
      </c>
      <c r="D120" s="18">
        <v>1.5088353960714999E-2</v>
      </c>
      <c r="E120" s="18">
        <v>3.8950912465077002E-2</v>
      </c>
      <c r="F120" s="19"/>
      <c r="G120" s="18">
        <v>4.7534245994200502E-2</v>
      </c>
      <c r="H120" s="18">
        <v>2.1811299859363999E-2</v>
      </c>
      <c r="I120" s="18">
        <v>0.100477246735983</v>
      </c>
      <c r="J120" s="24" t="s">
        <v>501</v>
      </c>
      <c r="K120" s="18">
        <v>1.99153747772404E-2</v>
      </c>
      <c r="L120" s="18">
        <v>1.0464873873346801E-2</v>
      </c>
      <c r="M120" s="18">
        <v>3.7576243860590199E-2</v>
      </c>
      <c r="N120" s="19"/>
      <c r="O120" s="18">
        <v>1.19273189523044E-2</v>
      </c>
      <c r="P120" s="18">
        <v>5.0168185522956998E-3</v>
      </c>
      <c r="Q120" s="18">
        <v>2.8088085256097E-2</v>
      </c>
      <c r="R120" s="19"/>
    </row>
    <row r="121" spans="1:18" x14ac:dyDescent="0.25">
      <c r="A121" s="17" t="s">
        <v>494</v>
      </c>
      <c r="B121" s="17" t="s">
        <v>540</v>
      </c>
      <c r="C121" s="18">
        <v>2.2529386614576801E-2</v>
      </c>
      <c r="D121" s="18">
        <v>1.40752249390034E-2</v>
      </c>
      <c r="E121" s="18">
        <v>3.5876687389491901E-2</v>
      </c>
      <c r="F121" s="19"/>
      <c r="G121" s="18">
        <v>2.2309671209219201E-2</v>
      </c>
      <c r="H121" s="18">
        <v>7.9267616600843995E-3</v>
      </c>
      <c r="I121" s="18">
        <v>6.1180594613053398E-2</v>
      </c>
      <c r="J121" s="24" t="s">
        <v>501</v>
      </c>
      <c r="K121" s="18">
        <v>2.36409828565886E-2</v>
      </c>
      <c r="L121" s="18">
        <v>1.2567705164383399E-2</v>
      </c>
      <c r="M121" s="18">
        <v>4.4035708351661498E-2</v>
      </c>
      <c r="N121" s="19"/>
      <c r="O121" s="18">
        <v>2.0485946723300601E-2</v>
      </c>
      <c r="P121" s="18">
        <v>8.7734516984729997E-3</v>
      </c>
      <c r="Q121" s="18">
        <v>4.7091690937992897E-2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1.6859988249922999E-3</v>
      </c>
      <c r="D122" s="18">
        <v>7.1652863398650004E-4</v>
      </c>
      <c r="E122" s="18">
        <v>3.9619709329181E-3</v>
      </c>
      <c r="F122" s="19"/>
      <c r="G122" s="18">
        <v>0</v>
      </c>
      <c r="H122" s="19"/>
      <c r="I122" s="19"/>
      <c r="J122" s="19"/>
      <c r="K122" s="18">
        <v>1.4115054171390999E-3</v>
      </c>
      <c r="L122" s="18">
        <v>3.121280372846E-4</v>
      </c>
      <c r="M122" s="18">
        <v>6.3584806605786002E-3</v>
      </c>
      <c r="N122" s="19"/>
      <c r="O122" s="18">
        <v>3.7839798988744998E-3</v>
      </c>
      <c r="P122" s="18">
        <v>1.3516590500286E-3</v>
      </c>
      <c r="Q122" s="18">
        <v>1.05470540808855E-2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2_SEX'!A1" display="◄ ANTERIOR"/>
    <hyperlink ref="A2" location="'Índice'!A1" display="ÍNDICE"/>
    <hyperlink ref="A3" location="'P_DESORDENES_2_NSE'!A1" display="SIGUIENTE ►"/>
  </hyperlinks>
  <pageMargins left="0.75" right="0.75" top="1" bottom="1" header="0.5" footer="0.5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5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695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0.382109825639603</v>
      </c>
      <c r="D5" s="18">
        <v>0.37453815739331697</v>
      </c>
      <c r="E5" s="18">
        <v>0.38973918216696601</v>
      </c>
      <c r="F5" s="19"/>
      <c r="G5" s="18">
        <v>0.40032429611077702</v>
      </c>
      <c r="H5" s="18">
        <v>0.39006297386502198</v>
      </c>
      <c r="I5" s="18">
        <v>0.41067380728561598</v>
      </c>
      <c r="J5" s="19"/>
      <c r="K5" s="18">
        <v>0.37465297118493002</v>
      </c>
      <c r="L5" s="18">
        <v>0.36413805215839901</v>
      </c>
      <c r="M5" s="18">
        <v>0.385287542131861</v>
      </c>
      <c r="N5" s="19"/>
      <c r="O5" s="18">
        <v>0.35833585642924398</v>
      </c>
      <c r="P5" s="18">
        <v>0.34227495205061798</v>
      </c>
      <c r="Q5" s="18">
        <v>0.37472103552288599</v>
      </c>
      <c r="R5" s="19"/>
    </row>
    <row r="6" spans="1:18" x14ac:dyDescent="0.25">
      <c r="A6" s="17" t="s">
        <v>478</v>
      </c>
      <c r="B6" s="17" t="s">
        <v>537</v>
      </c>
      <c r="C6" s="18">
        <v>0.14640727439381199</v>
      </c>
      <c r="D6" s="18">
        <v>0.14186769194339299</v>
      </c>
      <c r="E6" s="18">
        <v>0.15106654574232101</v>
      </c>
      <c r="F6" s="19"/>
      <c r="G6" s="18">
        <v>0.12593949834722401</v>
      </c>
      <c r="H6" s="18">
        <v>0.119659747106166</v>
      </c>
      <c r="I6" s="18">
        <v>0.13249920929950401</v>
      </c>
      <c r="J6" s="19"/>
      <c r="K6" s="18">
        <v>0.14562298996036299</v>
      </c>
      <c r="L6" s="18">
        <v>0.13855362703103</v>
      </c>
      <c r="M6" s="18">
        <v>0.15298899181554301</v>
      </c>
      <c r="N6" s="19"/>
      <c r="O6" s="18">
        <v>0.192499968908564</v>
      </c>
      <c r="P6" s="18">
        <v>0.18146402309094101</v>
      </c>
      <c r="Q6" s="18">
        <v>0.20403977487958899</v>
      </c>
      <c r="R6" s="19"/>
    </row>
    <row r="7" spans="1:18" x14ac:dyDescent="0.25">
      <c r="A7" s="17" t="s">
        <v>478</v>
      </c>
      <c r="B7" s="17" t="s">
        <v>538</v>
      </c>
      <c r="C7" s="18">
        <v>0.18434919235269701</v>
      </c>
      <c r="D7" s="18">
        <v>0.17912156282021199</v>
      </c>
      <c r="E7" s="18">
        <v>0.18969413297749099</v>
      </c>
      <c r="F7" s="19"/>
      <c r="G7" s="18">
        <v>0.170582842115126</v>
      </c>
      <c r="H7" s="18">
        <v>0.163016633740133</v>
      </c>
      <c r="I7" s="18">
        <v>0.178425363846857</v>
      </c>
      <c r="J7" s="19"/>
      <c r="K7" s="18">
        <v>0.18856911332856099</v>
      </c>
      <c r="L7" s="18">
        <v>0.180704219018643</v>
      </c>
      <c r="M7" s="18">
        <v>0.196694135598381</v>
      </c>
      <c r="N7" s="19"/>
      <c r="O7" s="18">
        <v>0.205311489299455</v>
      </c>
      <c r="P7" s="18">
        <v>0.19346877398064599</v>
      </c>
      <c r="Q7" s="18">
        <v>0.21768347005987601</v>
      </c>
      <c r="R7" s="19"/>
    </row>
    <row r="8" spans="1:18" x14ac:dyDescent="0.25">
      <c r="A8" s="17" t="s">
        <v>478</v>
      </c>
      <c r="B8" s="17" t="s">
        <v>539</v>
      </c>
      <c r="C8" s="18">
        <v>0.12074788251601699</v>
      </c>
      <c r="D8" s="18">
        <v>0.11629097573050901</v>
      </c>
      <c r="E8" s="18">
        <v>0.12535137306592201</v>
      </c>
      <c r="F8" s="19"/>
      <c r="G8" s="18">
        <v>0.1186645825128</v>
      </c>
      <c r="H8" s="18">
        <v>0.112346644461328</v>
      </c>
      <c r="I8" s="18">
        <v>0.125287668588871</v>
      </c>
      <c r="J8" s="19"/>
      <c r="K8" s="18">
        <v>0.123307819654534</v>
      </c>
      <c r="L8" s="18">
        <v>0.116811802232999</v>
      </c>
      <c r="M8" s="18">
        <v>0.13011186733313199</v>
      </c>
      <c r="N8" s="19"/>
      <c r="O8" s="18">
        <v>0.11985727773377799</v>
      </c>
      <c r="P8" s="18">
        <v>0.108999542688797</v>
      </c>
      <c r="Q8" s="18">
        <v>0.13163678940357501</v>
      </c>
      <c r="R8" s="19"/>
    </row>
    <row r="9" spans="1:18" x14ac:dyDescent="0.25">
      <c r="A9" s="17" t="s">
        <v>478</v>
      </c>
      <c r="B9" s="17" t="s">
        <v>540</v>
      </c>
      <c r="C9" s="18">
        <v>0.162614465052456</v>
      </c>
      <c r="D9" s="18">
        <v>0.157031954257631</v>
      </c>
      <c r="E9" s="18">
        <v>0.16835579914757201</v>
      </c>
      <c r="F9" s="19"/>
      <c r="G9" s="18">
        <v>0.17906906813847301</v>
      </c>
      <c r="H9" s="18">
        <v>0.17080900109021699</v>
      </c>
      <c r="I9" s="18">
        <v>0.18763818908402599</v>
      </c>
      <c r="J9" s="19"/>
      <c r="K9" s="18">
        <v>0.164873297966975</v>
      </c>
      <c r="L9" s="18">
        <v>0.156995500631507</v>
      </c>
      <c r="M9" s="18">
        <v>0.173065238701753</v>
      </c>
      <c r="N9" s="19"/>
      <c r="O9" s="18">
        <v>0.122115989110297</v>
      </c>
      <c r="P9" s="18">
        <v>0.11199669396351999</v>
      </c>
      <c r="Q9" s="18">
        <v>0.13301264449101599</v>
      </c>
      <c r="R9" s="19"/>
    </row>
    <row r="10" spans="1:18" x14ac:dyDescent="0.25">
      <c r="A10" s="17" t="s">
        <v>478</v>
      </c>
      <c r="B10" s="17" t="s">
        <v>519</v>
      </c>
      <c r="C10" s="18">
        <v>3.5310220704412999E-3</v>
      </c>
      <c r="D10" s="18">
        <v>2.9568174115561E-3</v>
      </c>
      <c r="E10" s="18">
        <v>4.2162639269033002E-3</v>
      </c>
      <c r="F10" s="19"/>
      <c r="G10" s="18">
        <v>5.1382695512235E-3</v>
      </c>
      <c r="H10" s="18">
        <v>4.1122473004682001E-3</v>
      </c>
      <c r="I10" s="18">
        <v>6.4186385475524998E-3</v>
      </c>
      <c r="J10" s="19"/>
      <c r="K10" s="18">
        <v>2.6620147534939E-3</v>
      </c>
      <c r="L10" s="18">
        <v>1.9756011667717002E-3</v>
      </c>
      <c r="M10" s="18">
        <v>3.5860626629065999E-3</v>
      </c>
      <c r="N10" s="19"/>
      <c r="O10" s="18">
        <v>1.8794185186643E-3</v>
      </c>
      <c r="P10" s="18">
        <v>8.9749281730670003E-4</v>
      </c>
      <c r="Q10" s="18">
        <v>3.9314186225297004E-3</v>
      </c>
      <c r="R10" s="19"/>
    </row>
    <row r="11" spans="1:18" x14ac:dyDescent="0.25">
      <c r="A11" s="17" t="s">
        <v>478</v>
      </c>
      <c r="B11" s="17" t="s">
        <v>520</v>
      </c>
      <c r="C11" s="18">
        <v>2.4033797496790001E-4</v>
      </c>
      <c r="D11" s="18">
        <v>1.167079798876E-4</v>
      </c>
      <c r="E11" s="18">
        <v>4.9486571244720002E-4</v>
      </c>
      <c r="F11" s="19"/>
      <c r="G11" s="18">
        <v>2.8144322438000002E-4</v>
      </c>
      <c r="H11" s="18">
        <v>9.9007581462435095E-5</v>
      </c>
      <c r="I11" s="18">
        <v>7.9977377552770004E-4</v>
      </c>
      <c r="J11" s="19"/>
      <c r="K11" s="18">
        <v>3.1179315114499999E-4</v>
      </c>
      <c r="L11" s="18">
        <v>1.1466965461769999E-4</v>
      </c>
      <c r="M11" s="18">
        <v>8.4749565122029999E-4</v>
      </c>
      <c r="N11" s="19"/>
      <c r="O11" s="18">
        <v>0</v>
      </c>
      <c r="P11" s="19"/>
      <c r="Q11" s="19"/>
      <c r="R11" s="19"/>
    </row>
    <row r="12" spans="1:18" x14ac:dyDescent="0.25">
      <c r="A12" s="20" t="s">
        <v>479</v>
      </c>
      <c r="B12" s="20" t="s">
        <v>536</v>
      </c>
      <c r="C12" s="21">
        <v>0.24654695030863699</v>
      </c>
      <c r="D12" s="21">
        <v>0.21460750116479699</v>
      </c>
      <c r="E12" s="21">
        <v>0.28153590999119199</v>
      </c>
      <c r="F12" s="22"/>
      <c r="G12" s="21">
        <v>0.26136207190699101</v>
      </c>
      <c r="H12" s="21">
        <v>0.22098358615916699</v>
      </c>
      <c r="I12" s="21">
        <v>0.30621840281421198</v>
      </c>
      <c r="J12" s="22"/>
      <c r="K12" s="21">
        <v>0.229646266108291</v>
      </c>
      <c r="L12" s="21">
        <v>0.18893058539222499</v>
      </c>
      <c r="M12" s="21">
        <v>0.276148931516634</v>
      </c>
      <c r="N12" s="22"/>
      <c r="O12" s="21">
        <v>0.233859386712718</v>
      </c>
      <c r="P12" s="21">
        <v>0.13480639417954099</v>
      </c>
      <c r="Q12" s="21">
        <v>0.37421468128388202</v>
      </c>
      <c r="R12" s="24" t="s">
        <v>501</v>
      </c>
    </row>
    <row r="13" spans="1:18" x14ac:dyDescent="0.25">
      <c r="A13" s="20" t="s">
        <v>479</v>
      </c>
      <c r="B13" s="20" t="s">
        <v>537</v>
      </c>
      <c r="C13" s="21">
        <v>0.136275756666732</v>
      </c>
      <c r="D13" s="21">
        <v>0.116491425361023</v>
      </c>
      <c r="E13" s="21">
        <v>0.158816167437137</v>
      </c>
      <c r="F13" s="22"/>
      <c r="G13" s="21">
        <v>0.126647285667391</v>
      </c>
      <c r="H13" s="21">
        <v>0.103384209381036</v>
      </c>
      <c r="I13" s="21">
        <v>0.15424442185787099</v>
      </c>
      <c r="J13" s="22"/>
      <c r="K13" s="21">
        <v>0.144152612306747</v>
      </c>
      <c r="L13" s="21">
        <v>0.110878436573879</v>
      </c>
      <c r="M13" s="21">
        <v>0.18533084228125901</v>
      </c>
      <c r="N13" s="22"/>
      <c r="O13" s="21">
        <v>0.15542105490902799</v>
      </c>
      <c r="P13" s="21">
        <v>9.7323560826804406E-2</v>
      </c>
      <c r="Q13" s="21">
        <v>0.239016784051443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0.22490840984295099</v>
      </c>
      <c r="D14" s="21">
        <v>0.20470979974315401</v>
      </c>
      <c r="E14" s="21">
        <v>0.246482325007014</v>
      </c>
      <c r="F14" s="22"/>
      <c r="G14" s="21">
        <v>0.213087070324052</v>
      </c>
      <c r="H14" s="21">
        <v>0.18306165498888899</v>
      </c>
      <c r="I14" s="21">
        <v>0.24655092463060399</v>
      </c>
      <c r="J14" s="22"/>
      <c r="K14" s="21">
        <v>0.236987152252015</v>
      </c>
      <c r="L14" s="21">
        <v>0.19672290757117</v>
      </c>
      <c r="M14" s="21">
        <v>0.28259326167958998</v>
      </c>
      <c r="N14" s="22"/>
      <c r="O14" s="21">
        <v>0.23996690663499001</v>
      </c>
      <c r="P14" s="21">
        <v>0.17700777559314099</v>
      </c>
      <c r="Q14" s="21">
        <v>0.31670221522772501</v>
      </c>
      <c r="R14" s="22"/>
    </row>
    <row r="15" spans="1:18" x14ac:dyDescent="0.25">
      <c r="A15" s="20" t="s">
        <v>479</v>
      </c>
      <c r="B15" s="20" t="s">
        <v>539</v>
      </c>
      <c r="C15" s="21">
        <v>0.19290204873945299</v>
      </c>
      <c r="D15" s="21">
        <v>0.16919676498290601</v>
      </c>
      <c r="E15" s="21">
        <v>0.219052869956291</v>
      </c>
      <c r="F15" s="22"/>
      <c r="G15" s="21">
        <v>0.18554698234124201</v>
      </c>
      <c r="H15" s="21">
        <v>0.15318782352715901</v>
      </c>
      <c r="I15" s="21">
        <v>0.22294204352288799</v>
      </c>
      <c r="J15" s="22"/>
      <c r="K15" s="21">
        <v>0.203245832654605</v>
      </c>
      <c r="L15" s="21">
        <v>0.16923887170137999</v>
      </c>
      <c r="M15" s="21">
        <v>0.24209483531092699</v>
      </c>
      <c r="N15" s="22"/>
      <c r="O15" s="21">
        <v>0.192348576319333</v>
      </c>
      <c r="P15" s="21">
        <v>0.13212388649631601</v>
      </c>
      <c r="Q15" s="21">
        <v>0.27143904313606099</v>
      </c>
      <c r="R15" s="22"/>
    </row>
    <row r="16" spans="1:18" x14ac:dyDescent="0.25">
      <c r="A16" s="20" t="s">
        <v>479</v>
      </c>
      <c r="B16" s="20" t="s">
        <v>540</v>
      </c>
      <c r="C16" s="21">
        <v>0.19292679567683799</v>
      </c>
      <c r="D16" s="21">
        <v>0.16470599297977401</v>
      </c>
      <c r="E16" s="21">
        <v>0.22468231881114001</v>
      </c>
      <c r="F16" s="22"/>
      <c r="G16" s="21">
        <v>0.203836959405199</v>
      </c>
      <c r="H16" s="21">
        <v>0.166719695981243</v>
      </c>
      <c r="I16" s="21">
        <v>0.24677055375596299</v>
      </c>
      <c r="J16" s="22"/>
      <c r="K16" s="21">
        <v>0.18195720876910099</v>
      </c>
      <c r="L16" s="21">
        <v>0.147117731547248</v>
      </c>
      <c r="M16" s="21">
        <v>0.22289098411279401</v>
      </c>
      <c r="N16" s="22"/>
      <c r="O16" s="21">
        <v>0.178404075423931</v>
      </c>
      <c r="P16" s="21">
        <v>0.118819379230196</v>
      </c>
      <c r="Q16" s="21">
        <v>0.25908357026909301</v>
      </c>
      <c r="R16" s="22"/>
    </row>
    <row r="17" spans="1:18" x14ac:dyDescent="0.25">
      <c r="A17" s="20" t="s">
        <v>479</v>
      </c>
      <c r="B17" s="20" t="s">
        <v>519</v>
      </c>
      <c r="C17" s="21">
        <v>5.5713645219610001E-3</v>
      </c>
      <c r="D17" s="21">
        <v>2.3823141613389001E-3</v>
      </c>
      <c r="E17" s="21">
        <v>1.2973873560345101E-2</v>
      </c>
      <c r="F17" s="22"/>
      <c r="G17" s="21">
        <v>8.8812354783874004E-3</v>
      </c>
      <c r="H17" s="21">
        <v>3.4565777766635999E-3</v>
      </c>
      <c r="I17" s="21">
        <v>2.2625911688672701E-2</v>
      </c>
      <c r="J17" s="22"/>
      <c r="K17" s="21">
        <v>2.5757149108129001E-3</v>
      </c>
      <c r="L17" s="21">
        <v>3.5500276034769999E-4</v>
      </c>
      <c r="M17" s="21">
        <v>1.84319043807443E-2</v>
      </c>
      <c r="N17" s="24" t="s">
        <v>501</v>
      </c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0.17169787901407599</v>
      </c>
      <c r="D19" s="18">
        <v>0.13858533306257201</v>
      </c>
      <c r="E19" s="18">
        <v>0.21078612415897799</v>
      </c>
      <c r="F19" s="19"/>
      <c r="G19" s="18">
        <v>0.16335326892454799</v>
      </c>
      <c r="H19" s="18">
        <v>0.115354636267627</v>
      </c>
      <c r="I19" s="18">
        <v>0.226216806322277</v>
      </c>
      <c r="J19" s="19"/>
      <c r="K19" s="18">
        <v>0.17908449319923</v>
      </c>
      <c r="L19" s="18">
        <v>0.13426164708157201</v>
      </c>
      <c r="M19" s="18">
        <v>0.234812660076235</v>
      </c>
      <c r="N19" s="19"/>
      <c r="O19" s="18">
        <v>0.17113815992798301</v>
      </c>
      <c r="P19" s="18">
        <v>0.108117292551485</v>
      </c>
      <c r="Q19" s="18">
        <v>0.26017741395932498</v>
      </c>
      <c r="R19" s="24" t="s">
        <v>501</v>
      </c>
    </row>
    <row r="20" spans="1:18" x14ac:dyDescent="0.25">
      <c r="A20" s="17" t="s">
        <v>480</v>
      </c>
      <c r="B20" s="17" t="s">
        <v>537</v>
      </c>
      <c r="C20" s="18">
        <v>0.13464182397289501</v>
      </c>
      <c r="D20" s="18">
        <v>0.110910022242665</v>
      </c>
      <c r="E20" s="18">
        <v>0.16252336062339701</v>
      </c>
      <c r="F20" s="19"/>
      <c r="G20" s="18">
        <v>0.14143571160935201</v>
      </c>
      <c r="H20" s="18">
        <v>0.103787712922728</v>
      </c>
      <c r="I20" s="18">
        <v>0.18984727517737501</v>
      </c>
      <c r="J20" s="19"/>
      <c r="K20" s="18">
        <v>0.118665627311377</v>
      </c>
      <c r="L20" s="18">
        <v>9.0225221600586297E-2</v>
      </c>
      <c r="M20" s="18">
        <v>0.15454798925314001</v>
      </c>
      <c r="N20" s="19"/>
      <c r="O20" s="18">
        <v>0.16270710599330401</v>
      </c>
      <c r="P20" s="18">
        <v>0.11243364084697099</v>
      </c>
      <c r="Q20" s="18">
        <v>0.22964365601438</v>
      </c>
      <c r="R20" s="19"/>
    </row>
    <row r="21" spans="1:18" x14ac:dyDescent="0.25">
      <c r="A21" s="17" t="s">
        <v>480</v>
      </c>
      <c r="B21" s="17" t="s">
        <v>538</v>
      </c>
      <c r="C21" s="18">
        <v>0.22274476315647501</v>
      </c>
      <c r="D21" s="18">
        <v>0.192889525775163</v>
      </c>
      <c r="E21" s="18">
        <v>0.25575667502363197</v>
      </c>
      <c r="F21" s="19"/>
      <c r="G21" s="18">
        <v>0.20198378280495199</v>
      </c>
      <c r="H21" s="18">
        <v>0.15912124510946199</v>
      </c>
      <c r="I21" s="18">
        <v>0.25291944194050697</v>
      </c>
      <c r="J21" s="19"/>
      <c r="K21" s="18">
        <v>0.25421702012056302</v>
      </c>
      <c r="L21" s="18">
        <v>0.21408963988638199</v>
      </c>
      <c r="M21" s="18">
        <v>0.29900410407419598</v>
      </c>
      <c r="N21" s="19"/>
      <c r="O21" s="18">
        <v>0.18506132485658999</v>
      </c>
      <c r="P21" s="18">
        <v>0.135601294368796</v>
      </c>
      <c r="Q21" s="18">
        <v>0.24739839982287401</v>
      </c>
      <c r="R21" s="19"/>
    </row>
    <row r="22" spans="1:18" x14ac:dyDescent="0.25">
      <c r="A22" s="17" t="s">
        <v>480</v>
      </c>
      <c r="B22" s="17" t="s">
        <v>539</v>
      </c>
      <c r="C22" s="18">
        <v>0.184328139205299</v>
      </c>
      <c r="D22" s="18">
        <v>0.16122962828213799</v>
      </c>
      <c r="E22" s="18">
        <v>0.209907702021217</v>
      </c>
      <c r="F22" s="19"/>
      <c r="G22" s="18">
        <v>0.19195538014718999</v>
      </c>
      <c r="H22" s="18">
        <v>0.15189628543155201</v>
      </c>
      <c r="I22" s="18">
        <v>0.23959454577833</v>
      </c>
      <c r="J22" s="19"/>
      <c r="K22" s="18">
        <v>0.17756744744517899</v>
      </c>
      <c r="L22" s="18">
        <v>0.14408125546996201</v>
      </c>
      <c r="M22" s="18">
        <v>0.21686435112549399</v>
      </c>
      <c r="N22" s="19"/>
      <c r="O22" s="18">
        <v>0.18486493187013001</v>
      </c>
      <c r="P22" s="18">
        <v>0.12872362707468199</v>
      </c>
      <c r="Q22" s="18">
        <v>0.25823447825377199</v>
      </c>
      <c r="R22" s="19"/>
    </row>
    <row r="23" spans="1:18" x14ac:dyDescent="0.25">
      <c r="A23" s="17" t="s">
        <v>480</v>
      </c>
      <c r="B23" s="17" t="s">
        <v>540</v>
      </c>
      <c r="C23" s="18">
        <v>0.28658739465125599</v>
      </c>
      <c r="D23" s="18">
        <v>0.24445002602910901</v>
      </c>
      <c r="E23" s="18">
        <v>0.33278897621423897</v>
      </c>
      <c r="F23" s="19"/>
      <c r="G23" s="18">
        <v>0.30127185651395799</v>
      </c>
      <c r="H23" s="18">
        <v>0.23750024965243299</v>
      </c>
      <c r="I23" s="18">
        <v>0.37377308218053801</v>
      </c>
      <c r="J23" s="19"/>
      <c r="K23" s="18">
        <v>0.27046541192365198</v>
      </c>
      <c r="L23" s="18">
        <v>0.21819217158121601</v>
      </c>
      <c r="M23" s="18">
        <v>0.32997627959042702</v>
      </c>
      <c r="N23" s="19"/>
      <c r="O23" s="18">
        <v>0.29622847735199198</v>
      </c>
      <c r="P23" s="18">
        <v>0.21244152793490101</v>
      </c>
      <c r="Q23" s="18">
        <v>0.39642711172517903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0.31587804220587701</v>
      </c>
      <c r="D26" s="21">
        <v>0.27390543640012599</v>
      </c>
      <c r="E26" s="21">
        <v>0.36108392971659697</v>
      </c>
      <c r="F26" s="22"/>
      <c r="G26" s="21">
        <v>0.38574840770136798</v>
      </c>
      <c r="H26" s="21">
        <v>0.32426459361195598</v>
      </c>
      <c r="I26" s="21">
        <v>0.451107554548485</v>
      </c>
      <c r="J26" s="22"/>
      <c r="K26" s="21">
        <v>0.28260992724471501</v>
      </c>
      <c r="L26" s="21">
        <v>0.234228116039884</v>
      </c>
      <c r="M26" s="21">
        <v>0.33659272369350102</v>
      </c>
      <c r="N26" s="22"/>
      <c r="O26" s="21">
        <v>0.27873643306986001</v>
      </c>
      <c r="P26" s="21">
        <v>0.198910261121478</v>
      </c>
      <c r="Q26" s="21">
        <v>0.37557881981609498</v>
      </c>
      <c r="R26" s="22"/>
    </row>
    <row r="27" spans="1:18" x14ac:dyDescent="0.25">
      <c r="A27" s="20" t="s">
        <v>481</v>
      </c>
      <c r="B27" s="20" t="s">
        <v>537</v>
      </c>
      <c r="C27" s="21">
        <v>0.13124151831365499</v>
      </c>
      <c r="D27" s="21">
        <v>0.108974040970383</v>
      </c>
      <c r="E27" s="21">
        <v>0.157256037397596</v>
      </c>
      <c r="F27" s="22"/>
      <c r="G27" s="21">
        <v>0.11952169346677401</v>
      </c>
      <c r="H27" s="21">
        <v>8.7732598420292796E-2</v>
      </c>
      <c r="I27" s="21">
        <v>0.16079899025907199</v>
      </c>
      <c r="J27" s="22"/>
      <c r="K27" s="21">
        <v>0.13073808045808</v>
      </c>
      <c r="L27" s="21">
        <v>0.100682937609992</v>
      </c>
      <c r="M27" s="21">
        <v>0.16808817168864101</v>
      </c>
      <c r="N27" s="22"/>
      <c r="O27" s="21">
        <v>0.154153004300804</v>
      </c>
      <c r="P27" s="21">
        <v>0.102294685396888</v>
      </c>
      <c r="Q27" s="21">
        <v>0.22569146505419099</v>
      </c>
      <c r="R27" s="22"/>
    </row>
    <row r="28" spans="1:18" x14ac:dyDescent="0.25">
      <c r="A28" s="20" t="s">
        <v>481</v>
      </c>
      <c r="B28" s="20" t="s">
        <v>538</v>
      </c>
      <c r="C28" s="21">
        <v>0.24168351312920799</v>
      </c>
      <c r="D28" s="21">
        <v>0.211903087254527</v>
      </c>
      <c r="E28" s="21">
        <v>0.27419308488379801</v>
      </c>
      <c r="F28" s="22"/>
      <c r="G28" s="21">
        <v>0.203100405137283</v>
      </c>
      <c r="H28" s="21">
        <v>0.155852049055548</v>
      </c>
      <c r="I28" s="21">
        <v>0.26025649746290402</v>
      </c>
      <c r="J28" s="22"/>
      <c r="K28" s="21">
        <v>0.25925791892309302</v>
      </c>
      <c r="L28" s="21">
        <v>0.217175094010917</v>
      </c>
      <c r="M28" s="21">
        <v>0.306304569922073</v>
      </c>
      <c r="N28" s="22"/>
      <c r="O28" s="21">
        <v>0.26437767954083902</v>
      </c>
      <c r="P28" s="21">
        <v>0.19384452787112999</v>
      </c>
      <c r="Q28" s="21">
        <v>0.34945035251950901</v>
      </c>
      <c r="R28" s="22"/>
    </row>
    <row r="29" spans="1:18" x14ac:dyDescent="0.25">
      <c r="A29" s="20" t="s">
        <v>481</v>
      </c>
      <c r="B29" s="20" t="s">
        <v>539</v>
      </c>
      <c r="C29" s="21">
        <v>0.149398129953067</v>
      </c>
      <c r="D29" s="21">
        <v>0.123306604028737</v>
      </c>
      <c r="E29" s="21">
        <v>0.17987781872747099</v>
      </c>
      <c r="F29" s="22"/>
      <c r="G29" s="21">
        <v>0.14180750125386099</v>
      </c>
      <c r="H29" s="21">
        <v>0.101276860082554</v>
      </c>
      <c r="I29" s="21">
        <v>0.19503829659128599</v>
      </c>
      <c r="J29" s="22"/>
      <c r="K29" s="21">
        <v>0.17560648858709099</v>
      </c>
      <c r="L29" s="21">
        <v>0.13665933140408801</v>
      </c>
      <c r="M29" s="21">
        <v>0.22278903591126201</v>
      </c>
      <c r="N29" s="22"/>
      <c r="O29" s="21">
        <v>9.1480317320646196E-2</v>
      </c>
      <c r="P29" s="21">
        <v>5.32386165428844E-2</v>
      </c>
      <c r="Q29" s="21">
        <v>0.152759171456188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0.15885049754031899</v>
      </c>
      <c r="D30" s="21">
        <v>0.12911386583795301</v>
      </c>
      <c r="E30" s="21">
        <v>0.193910933108766</v>
      </c>
      <c r="F30" s="22"/>
      <c r="G30" s="21">
        <v>0.149029001602416</v>
      </c>
      <c r="H30" s="21">
        <v>0.107466636118109</v>
      </c>
      <c r="I30" s="21">
        <v>0.20300937071688599</v>
      </c>
      <c r="J30" s="22"/>
      <c r="K30" s="21">
        <v>0.14631997203906799</v>
      </c>
      <c r="L30" s="21">
        <v>0.11403198026301101</v>
      </c>
      <c r="M30" s="21">
        <v>0.18583265636183299</v>
      </c>
      <c r="N30" s="22"/>
      <c r="O30" s="21">
        <v>0.21125256576785001</v>
      </c>
      <c r="P30" s="21">
        <v>0.14271903728597801</v>
      </c>
      <c r="Q30" s="21">
        <v>0.30113567538237301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2.9482988578731001E-3</v>
      </c>
      <c r="D31" s="21">
        <v>9.5415940232410003E-4</v>
      </c>
      <c r="E31" s="21">
        <v>9.0722316556648003E-3</v>
      </c>
      <c r="F31" s="22"/>
      <c r="G31" s="21">
        <v>7.9299083829930002E-4</v>
      </c>
      <c r="H31" s="21">
        <v>1.9503489884740001E-4</v>
      </c>
      <c r="I31" s="21">
        <v>3.2183139351667999E-3</v>
      </c>
      <c r="J31" s="22"/>
      <c r="K31" s="21">
        <v>5.4676127479537998E-3</v>
      </c>
      <c r="L31" s="21">
        <v>1.6041787596398E-3</v>
      </c>
      <c r="M31" s="21">
        <v>1.8463502082961498E-2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0.51605097720549298</v>
      </c>
      <c r="D33" s="18">
        <v>0.47243891784515801</v>
      </c>
      <c r="E33" s="18">
        <v>0.55941991436125704</v>
      </c>
      <c r="F33" s="19"/>
      <c r="G33" s="18">
        <v>0.52053440114691096</v>
      </c>
      <c r="H33" s="18">
        <v>0.46535137338127902</v>
      </c>
      <c r="I33" s="18">
        <v>0.57522084759353398</v>
      </c>
      <c r="J33" s="19"/>
      <c r="K33" s="18">
        <v>0.518858179237219</v>
      </c>
      <c r="L33" s="18">
        <v>0.46032783330765897</v>
      </c>
      <c r="M33" s="18">
        <v>0.576875490550396</v>
      </c>
      <c r="N33" s="19"/>
      <c r="O33" s="18">
        <v>0.48956049393357598</v>
      </c>
      <c r="P33" s="18">
        <v>0.37984170466548101</v>
      </c>
      <c r="Q33" s="18">
        <v>0.60029441159282104</v>
      </c>
      <c r="R33" s="19"/>
    </row>
    <row r="34" spans="1:18" x14ac:dyDescent="0.25">
      <c r="A34" s="17" t="s">
        <v>482</v>
      </c>
      <c r="B34" s="17" t="s">
        <v>537</v>
      </c>
      <c r="C34" s="18">
        <v>0.138896390484777</v>
      </c>
      <c r="D34" s="18">
        <v>0.117605325953375</v>
      </c>
      <c r="E34" s="18">
        <v>0.16332849703117899</v>
      </c>
      <c r="F34" s="19"/>
      <c r="G34" s="18">
        <v>0.113272314494114</v>
      </c>
      <c r="H34" s="18">
        <v>8.2951365870141194E-2</v>
      </c>
      <c r="I34" s="18">
        <v>0.152829342478668</v>
      </c>
      <c r="J34" s="19"/>
      <c r="K34" s="18">
        <v>0.15966122658082699</v>
      </c>
      <c r="L34" s="18">
        <v>0.123678228959597</v>
      </c>
      <c r="M34" s="18">
        <v>0.203679887432968</v>
      </c>
      <c r="N34" s="19"/>
      <c r="O34" s="18">
        <v>0.187172217803316</v>
      </c>
      <c r="P34" s="18">
        <v>0.130106597051793</v>
      </c>
      <c r="Q34" s="18">
        <v>0.26173628648145197</v>
      </c>
      <c r="R34" s="19"/>
    </row>
    <row r="35" spans="1:18" x14ac:dyDescent="0.25">
      <c r="A35" s="17" t="s">
        <v>482</v>
      </c>
      <c r="B35" s="17" t="s">
        <v>538</v>
      </c>
      <c r="C35" s="18">
        <v>0.16538576520444201</v>
      </c>
      <c r="D35" s="18">
        <v>0.14082245920776801</v>
      </c>
      <c r="E35" s="18">
        <v>0.19326979582765999</v>
      </c>
      <c r="F35" s="19"/>
      <c r="G35" s="18">
        <v>0.171891870724173</v>
      </c>
      <c r="H35" s="18">
        <v>0.14098328300427901</v>
      </c>
      <c r="I35" s="18">
        <v>0.20793644202245201</v>
      </c>
      <c r="J35" s="19"/>
      <c r="K35" s="18">
        <v>0.15717887950609899</v>
      </c>
      <c r="L35" s="18">
        <v>0.114990583820765</v>
      </c>
      <c r="M35" s="18">
        <v>0.21115249801983699</v>
      </c>
      <c r="N35" s="19"/>
      <c r="O35" s="18">
        <v>0.161349851457746</v>
      </c>
      <c r="P35" s="18">
        <v>9.7651785827945495E-2</v>
      </c>
      <c r="Q35" s="18">
        <v>0.25486247292112302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8.5790690801664599E-2</v>
      </c>
      <c r="D36" s="18">
        <v>6.4349438798706998E-2</v>
      </c>
      <c r="E36" s="18">
        <v>0.113509464097442</v>
      </c>
      <c r="F36" s="19"/>
      <c r="G36" s="18">
        <v>0.101289821726097</v>
      </c>
      <c r="H36" s="18">
        <v>7.1765847496947005E-2</v>
      </c>
      <c r="I36" s="18">
        <v>0.141113285470541</v>
      </c>
      <c r="J36" s="19"/>
      <c r="K36" s="18">
        <v>6.9094935944133601E-2</v>
      </c>
      <c r="L36" s="18">
        <v>4.4040859232752999E-2</v>
      </c>
      <c r="M36" s="18">
        <v>0.106809370708959</v>
      </c>
      <c r="N36" s="19"/>
      <c r="O36" s="18">
        <v>6.81773412882936E-2</v>
      </c>
      <c r="P36" s="18">
        <v>3.0896241254223501E-2</v>
      </c>
      <c r="Q36" s="18">
        <v>0.14377010953120301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9.1734595223919899E-2</v>
      </c>
      <c r="D37" s="18">
        <v>7.05575984082044E-2</v>
      </c>
      <c r="E37" s="18">
        <v>0.118457532751339</v>
      </c>
      <c r="F37" s="19"/>
      <c r="G37" s="18">
        <v>9.1215194468626901E-2</v>
      </c>
      <c r="H37" s="18">
        <v>6.7087202732980397E-2</v>
      </c>
      <c r="I37" s="18">
        <v>0.12287787568035401</v>
      </c>
      <c r="J37" s="19"/>
      <c r="K37" s="18">
        <v>9.1788946518415904E-2</v>
      </c>
      <c r="L37" s="18">
        <v>6.2082639733381101E-2</v>
      </c>
      <c r="M37" s="18">
        <v>0.133683602082141</v>
      </c>
      <c r="N37" s="19"/>
      <c r="O37" s="18">
        <v>9.3740095517067898E-2</v>
      </c>
      <c r="P37" s="18">
        <v>4.43947600812492E-2</v>
      </c>
      <c r="Q37" s="18">
        <v>0.187189458519194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2.1415810797036998E-3</v>
      </c>
      <c r="D38" s="18">
        <v>6.640012149324E-4</v>
      </c>
      <c r="E38" s="18">
        <v>6.8845189714367002E-3</v>
      </c>
      <c r="F38" s="19"/>
      <c r="G38" s="18">
        <v>1.7963974400782999E-3</v>
      </c>
      <c r="H38" s="18">
        <v>2.4510095510770001E-4</v>
      </c>
      <c r="I38" s="18">
        <v>1.3038135752397199E-2</v>
      </c>
      <c r="J38" s="24" t="s">
        <v>501</v>
      </c>
      <c r="K38" s="18">
        <v>3.4178322133068999E-3</v>
      </c>
      <c r="L38" s="18">
        <v>8.3763214390879996E-4</v>
      </c>
      <c r="M38" s="18">
        <v>1.3835892501675001E-2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0.51570492401381296</v>
      </c>
      <c r="D40" s="21">
        <v>0.47716757310192798</v>
      </c>
      <c r="E40" s="21">
        <v>0.55405640100688702</v>
      </c>
      <c r="F40" s="22"/>
      <c r="G40" s="21">
        <v>0.49833852050961303</v>
      </c>
      <c r="H40" s="21">
        <v>0.44713028806652799</v>
      </c>
      <c r="I40" s="21">
        <v>0.54958163203464105</v>
      </c>
      <c r="J40" s="22"/>
      <c r="K40" s="21">
        <v>0.55071921912406496</v>
      </c>
      <c r="L40" s="21">
        <v>0.49989027723900098</v>
      </c>
      <c r="M40" s="21">
        <v>0.60051058577707805</v>
      </c>
      <c r="N40" s="22"/>
      <c r="O40" s="21">
        <v>0.46179353132477202</v>
      </c>
      <c r="P40" s="21">
        <v>0.37868789018329102</v>
      </c>
      <c r="Q40" s="21">
        <v>0.54707824577011299</v>
      </c>
      <c r="R40" s="22"/>
    </row>
    <row r="41" spans="1:18" x14ac:dyDescent="0.25">
      <c r="A41" s="20" t="s">
        <v>483</v>
      </c>
      <c r="B41" s="20" t="s">
        <v>537</v>
      </c>
      <c r="C41" s="21">
        <v>0.15435725927230501</v>
      </c>
      <c r="D41" s="21">
        <v>0.13296438959846599</v>
      </c>
      <c r="E41" s="21">
        <v>0.178483525292182</v>
      </c>
      <c r="F41" s="22"/>
      <c r="G41" s="21">
        <v>0.129706112447661</v>
      </c>
      <c r="H41" s="21">
        <v>0.10036188605769</v>
      </c>
      <c r="I41" s="21">
        <v>0.16604655140274599</v>
      </c>
      <c r="J41" s="22"/>
      <c r="K41" s="21">
        <v>0.16402805619685801</v>
      </c>
      <c r="L41" s="21">
        <v>0.13752515814463601</v>
      </c>
      <c r="M41" s="21">
        <v>0.194486686652625</v>
      </c>
      <c r="N41" s="22"/>
      <c r="O41" s="21">
        <v>0.20248953387298199</v>
      </c>
      <c r="P41" s="21">
        <v>0.14720796126756899</v>
      </c>
      <c r="Q41" s="21">
        <v>0.27191187104790498</v>
      </c>
      <c r="R41" s="22"/>
    </row>
    <row r="42" spans="1:18" x14ac:dyDescent="0.25">
      <c r="A42" s="20" t="s">
        <v>483</v>
      </c>
      <c r="B42" s="20" t="s">
        <v>538</v>
      </c>
      <c r="C42" s="21">
        <v>0.147013576388103</v>
      </c>
      <c r="D42" s="21">
        <v>0.12526159120788</v>
      </c>
      <c r="E42" s="21">
        <v>0.17180097845741599</v>
      </c>
      <c r="F42" s="22"/>
      <c r="G42" s="21">
        <v>0.15919219561846401</v>
      </c>
      <c r="H42" s="21">
        <v>0.13002162229908501</v>
      </c>
      <c r="I42" s="21">
        <v>0.19345198203558001</v>
      </c>
      <c r="J42" s="22"/>
      <c r="K42" s="21">
        <v>0.131795016607059</v>
      </c>
      <c r="L42" s="21">
        <v>0.10081624538784301</v>
      </c>
      <c r="M42" s="21">
        <v>0.17048807141540701</v>
      </c>
      <c r="N42" s="22"/>
      <c r="O42" s="21">
        <v>0.15574741004200901</v>
      </c>
      <c r="P42" s="21">
        <v>0.11649853225703399</v>
      </c>
      <c r="Q42" s="21">
        <v>0.205149002152855</v>
      </c>
      <c r="R42" s="22"/>
    </row>
    <row r="43" spans="1:18" x14ac:dyDescent="0.25">
      <c r="A43" s="20" t="s">
        <v>483</v>
      </c>
      <c r="B43" s="20" t="s">
        <v>539</v>
      </c>
      <c r="C43" s="21">
        <v>8.50767511389591E-2</v>
      </c>
      <c r="D43" s="21">
        <v>7.0159836750601903E-2</v>
      </c>
      <c r="E43" s="21">
        <v>0.102814516230971</v>
      </c>
      <c r="F43" s="22"/>
      <c r="G43" s="21">
        <v>8.8923555929984799E-2</v>
      </c>
      <c r="H43" s="21">
        <v>6.7356515187921295E-2</v>
      </c>
      <c r="I43" s="21">
        <v>0.11653334657009</v>
      </c>
      <c r="J43" s="22"/>
      <c r="K43" s="21">
        <v>7.1810083219179102E-2</v>
      </c>
      <c r="L43" s="21">
        <v>5.17785531459048E-2</v>
      </c>
      <c r="M43" s="21">
        <v>9.8783859890777398E-2</v>
      </c>
      <c r="N43" s="22"/>
      <c r="O43" s="21">
        <v>0.11417910230075499</v>
      </c>
      <c r="P43" s="21">
        <v>7.4369312900977994E-2</v>
      </c>
      <c r="Q43" s="21">
        <v>0.171354056113804</v>
      </c>
      <c r="R43" s="22"/>
    </row>
    <row r="44" spans="1:18" x14ac:dyDescent="0.25">
      <c r="A44" s="20" t="s">
        <v>483</v>
      </c>
      <c r="B44" s="20" t="s">
        <v>540</v>
      </c>
      <c r="C44" s="21">
        <v>9.1889865570366505E-2</v>
      </c>
      <c r="D44" s="21">
        <v>7.5120162954032996E-2</v>
      </c>
      <c r="E44" s="21">
        <v>0.111950068349305</v>
      </c>
      <c r="F44" s="22"/>
      <c r="G44" s="21">
        <v>0.11546081435748599</v>
      </c>
      <c r="H44" s="21">
        <v>9.1155963524120698E-2</v>
      </c>
      <c r="I44" s="21">
        <v>0.14521064635851</v>
      </c>
      <c r="J44" s="22"/>
      <c r="K44" s="21">
        <v>7.7613184586315803E-2</v>
      </c>
      <c r="L44" s="21">
        <v>5.7322539286021303E-2</v>
      </c>
      <c r="M44" s="21">
        <v>0.10429156849147</v>
      </c>
      <c r="N44" s="22"/>
      <c r="O44" s="21">
        <v>6.1529222699510201E-2</v>
      </c>
      <c r="P44" s="21">
        <v>3.5467975119185903E-2</v>
      </c>
      <c r="Q44" s="21">
        <v>0.104661912438841</v>
      </c>
      <c r="R44" s="22"/>
    </row>
    <row r="45" spans="1:18" x14ac:dyDescent="0.25">
      <c r="A45" s="20" t="s">
        <v>483</v>
      </c>
      <c r="B45" s="20" t="s">
        <v>519</v>
      </c>
      <c r="C45" s="21">
        <v>5.9096321118528999E-3</v>
      </c>
      <c r="D45" s="21">
        <v>3.0580481472685999E-3</v>
      </c>
      <c r="E45" s="21">
        <v>1.1389895982553499E-2</v>
      </c>
      <c r="F45" s="22"/>
      <c r="G45" s="21">
        <v>8.3788011367901E-3</v>
      </c>
      <c r="H45" s="21">
        <v>3.5706339243768001E-3</v>
      </c>
      <c r="I45" s="21">
        <v>1.9534648587642599E-2</v>
      </c>
      <c r="J45" s="22"/>
      <c r="K45" s="21">
        <v>3.9221187738148E-3</v>
      </c>
      <c r="L45" s="21">
        <v>1.1739726741125001E-3</v>
      </c>
      <c r="M45" s="21">
        <v>1.3019530143287701E-2</v>
      </c>
      <c r="N45" s="22"/>
      <c r="O45" s="21">
        <v>4.2611997599715E-3</v>
      </c>
      <c r="P45" s="21">
        <v>5.7856344418380002E-4</v>
      </c>
      <c r="Q45" s="21">
        <v>3.06651042324671E-2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0.51428584580664205</v>
      </c>
      <c r="D47" s="18">
        <v>0.48796773012299899</v>
      </c>
      <c r="E47" s="18">
        <v>0.54052497463453597</v>
      </c>
      <c r="F47" s="19"/>
      <c r="G47" s="18">
        <v>0.55557854119404104</v>
      </c>
      <c r="H47" s="18">
        <v>0.522453316442268</v>
      </c>
      <c r="I47" s="18">
        <v>0.58821703871177999</v>
      </c>
      <c r="J47" s="19"/>
      <c r="K47" s="18">
        <v>0.50750746448695905</v>
      </c>
      <c r="L47" s="18">
        <v>0.47195563831391801</v>
      </c>
      <c r="M47" s="18">
        <v>0.54298352394059901</v>
      </c>
      <c r="N47" s="19"/>
      <c r="O47" s="18">
        <v>0.42567004005555398</v>
      </c>
      <c r="P47" s="18">
        <v>0.37398037630626102</v>
      </c>
      <c r="Q47" s="18">
        <v>0.47903710266926097</v>
      </c>
      <c r="R47" s="19"/>
    </row>
    <row r="48" spans="1:18" x14ac:dyDescent="0.25">
      <c r="A48" s="17" t="s">
        <v>484</v>
      </c>
      <c r="B48" s="17" t="s">
        <v>537</v>
      </c>
      <c r="C48" s="18">
        <v>0.14717226948735301</v>
      </c>
      <c r="D48" s="18">
        <v>0.13422585195200301</v>
      </c>
      <c r="E48" s="18">
        <v>0.16113499470162501</v>
      </c>
      <c r="F48" s="19"/>
      <c r="G48" s="18">
        <v>0.12236466491638801</v>
      </c>
      <c r="H48" s="18">
        <v>0.105527838118778</v>
      </c>
      <c r="I48" s="18">
        <v>0.14146294131150999</v>
      </c>
      <c r="J48" s="19"/>
      <c r="K48" s="18">
        <v>0.15819989738177001</v>
      </c>
      <c r="L48" s="18">
        <v>0.13754485623278301</v>
      </c>
      <c r="M48" s="18">
        <v>0.181304646621436</v>
      </c>
      <c r="N48" s="19"/>
      <c r="O48" s="18">
        <v>0.18277360288644601</v>
      </c>
      <c r="P48" s="18">
        <v>0.14813666725903499</v>
      </c>
      <c r="Q48" s="18">
        <v>0.22338551749927199</v>
      </c>
      <c r="R48" s="19"/>
    </row>
    <row r="49" spans="1:18" x14ac:dyDescent="0.25">
      <c r="A49" s="17" t="s">
        <v>484</v>
      </c>
      <c r="B49" s="17" t="s">
        <v>538</v>
      </c>
      <c r="C49" s="18">
        <v>0.16529208930694</v>
      </c>
      <c r="D49" s="18">
        <v>0.15133848392912899</v>
      </c>
      <c r="E49" s="18">
        <v>0.180258969110005</v>
      </c>
      <c r="F49" s="19"/>
      <c r="G49" s="18">
        <v>0.15449647683259701</v>
      </c>
      <c r="H49" s="18">
        <v>0.13379712813481101</v>
      </c>
      <c r="I49" s="18">
        <v>0.177741054217255</v>
      </c>
      <c r="J49" s="19"/>
      <c r="K49" s="18">
        <v>0.16833525268942201</v>
      </c>
      <c r="L49" s="18">
        <v>0.14677760445854299</v>
      </c>
      <c r="M49" s="18">
        <v>0.19234535781496301</v>
      </c>
      <c r="N49" s="19"/>
      <c r="O49" s="18">
        <v>0.18523697834347799</v>
      </c>
      <c r="P49" s="18">
        <v>0.14856382612296401</v>
      </c>
      <c r="Q49" s="18">
        <v>0.22853308539505601</v>
      </c>
      <c r="R49" s="19"/>
    </row>
    <row r="50" spans="1:18" x14ac:dyDescent="0.25">
      <c r="A50" s="17" t="s">
        <v>484</v>
      </c>
      <c r="B50" s="17" t="s">
        <v>539</v>
      </c>
      <c r="C50" s="18">
        <v>8.4136728786054105E-2</v>
      </c>
      <c r="D50" s="18">
        <v>7.1018154593118499E-2</v>
      </c>
      <c r="E50" s="18">
        <v>9.9419246021953595E-2</v>
      </c>
      <c r="F50" s="19"/>
      <c r="G50" s="18">
        <v>7.4738298763242506E-2</v>
      </c>
      <c r="H50" s="18">
        <v>6.0361465261496702E-2</v>
      </c>
      <c r="I50" s="18">
        <v>9.2203381689138497E-2</v>
      </c>
      <c r="J50" s="19"/>
      <c r="K50" s="18">
        <v>8.4879395977467298E-2</v>
      </c>
      <c r="L50" s="18">
        <v>6.7587046154980596E-2</v>
      </c>
      <c r="M50" s="18">
        <v>0.10609263610325601</v>
      </c>
      <c r="N50" s="19"/>
      <c r="O50" s="18">
        <v>0.106335038851924</v>
      </c>
      <c r="P50" s="18">
        <v>7.2103492993443596E-2</v>
      </c>
      <c r="Q50" s="18">
        <v>0.154118895090155</v>
      </c>
      <c r="R50" s="19"/>
    </row>
    <row r="51" spans="1:18" x14ac:dyDescent="0.25">
      <c r="A51" s="17" t="s">
        <v>484</v>
      </c>
      <c r="B51" s="17" t="s">
        <v>540</v>
      </c>
      <c r="C51" s="18">
        <v>8.4681851423512505E-2</v>
      </c>
      <c r="D51" s="18">
        <v>7.0479802608577793E-2</v>
      </c>
      <c r="E51" s="18">
        <v>0.101433396353643</v>
      </c>
      <c r="F51" s="19"/>
      <c r="G51" s="18">
        <v>8.7319848422606497E-2</v>
      </c>
      <c r="H51" s="18">
        <v>7.0753659800806695E-2</v>
      </c>
      <c r="I51" s="18">
        <v>0.107316873261615</v>
      </c>
      <c r="J51" s="19"/>
      <c r="K51" s="18">
        <v>7.6298832028882393E-2</v>
      </c>
      <c r="L51" s="18">
        <v>5.8393349884794402E-2</v>
      </c>
      <c r="M51" s="18">
        <v>9.9116828105979896E-2</v>
      </c>
      <c r="N51" s="19"/>
      <c r="O51" s="18">
        <v>9.9179504371793695E-2</v>
      </c>
      <c r="P51" s="18">
        <v>6.8481183693426095E-2</v>
      </c>
      <c r="Q51" s="18">
        <v>0.14154800072627799</v>
      </c>
      <c r="R51" s="19"/>
    </row>
    <row r="52" spans="1:18" x14ac:dyDescent="0.25">
      <c r="A52" s="17" t="s">
        <v>484</v>
      </c>
      <c r="B52" s="17" t="s">
        <v>519</v>
      </c>
      <c r="C52" s="18">
        <v>3.9915275280714996E-3</v>
      </c>
      <c r="D52" s="18">
        <v>2.4487452121107001E-3</v>
      </c>
      <c r="E52" s="18">
        <v>6.4999751128955001E-3</v>
      </c>
      <c r="F52" s="19"/>
      <c r="G52" s="18">
        <v>4.4557549545445E-3</v>
      </c>
      <c r="H52" s="18">
        <v>2.5165364091312998E-3</v>
      </c>
      <c r="I52" s="18">
        <v>7.8775150916094005E-3</v>
      </c>
      <c r="J52" s="19"/>
      <c r="K52" s="18">
        <v>4.7791574354989E-3</v>
      </c>
      <c r="L52" s="18">
        <v>2.1117860492589E-3</v>
      </c>
      <c r="M52" s="18">
        <v>1.07792597957054E-2</v>
      </c>
      <c r="N52" s="19"/>
      <c r="O52" s="18">
        <v>8.0483549080599996E-4</v>
      </c>
      <c r="P52" s="18">
        <v>1.6440782419389999E-4</v>
      </c>
      <c r="Q52" s="18">
        <v>3.9301533392614996E-3</v>
      </c>
      <c r="R52" s="19"/>
    </row>
    <row r="53" spans="1:18" x14ac:dyDescent="0.25">
      <c r="A53" s="17" t="s">
        <v>484</v>
      </c>
      <c r="B53" s="17" t="s">
        <v>520</v>
      </c>
      <c r="C53" s="18">
        <v>4.3968766143059998E-4</v>
      </c>
      <c r="D53" s="18">
        <v>1.145235998391E-4</v>
      </c>
      <c r="E53" s="18">
        <v>1.6865248767507E-3</v>
      </c>
      <c r="F53" s="19"/>
      <c r="G53" s="18">
        <v>1.0464149165811999E-3</v>
      </c>
      <c r="H53" s="18">
        <v>2.729023867545E-4</v>
      </c>
      <c r="I53" s="18">
        <v>4.0035856952574996E-3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0.25726930915445401</v>
      </c>
      <c r="D54" s="21">
        <v>0.24610823171226201</v>
      </c>
      <c r="E54" s="21">
        <v>0.268756103505639</v>
      </c>
      <c r="F54" s="22"/>
      <c r="G54" s="21">
        <v>0.244329051457224</v>
      </c>
      <c r="H54" s="21">
        <v>0.22870965570261101</v>
      </c>
      <c r="I54" s="21">
        <v>0.26065466267394</v>
      </c>
      <c r="J54" s="22"/>
      <c r="K54" s="21">
        <v>0.25136956432312402</v>
      </c>
      <c r="L54" s="21">
        <v>0.23597428374509999</v>
      </c>
      <c r="M54" s="21">
        <v>0.26741769923238301</v>
      </c>
      <c r="N54" s="22"/>
      <c r="O54" s="21">
        <v>0.28702234262323401</v>
      </c>
      <c r="P54" s="21">
        <v>0.26582713870382801</v>
      </c>
      <c r="Q54" s="21">
        <v>0.30919578124100899</v>
      </c>
      <c r="R54" s="22"/>
    </row>
    <row r="55" spans="1:18" x14ac:dyDescent="0.25">
      <c r="A55" s="20" t="s">
        <v>485</v>
      </c>
      <c r="B55" s="20" t="s">
        <v>537</v>
      </c>
      <c r="C55" s="21">
        <v>0.15292382789844899</v>
      </c>
      <c r="D55" s="21">
        <v>0.14550110324408599</v>
      </c>
      <c r="E55" s="21">
        <v>0.16065402859998801</v>
      </c>
      <c r="F55" s="22"/>
      <c r="G55" s="21">
        <v>0.12538922430003399</v>
      </c>
      <c r="H55" s="21">
        <v>0.11425494198717601</v>
      </c>
      <c r="I55" s="21">
        <v>0.13744018986345399</v>
      </c>
      <c r="J55" s="22"/>
      <c r="K55" s="21">
        <v>0.14798361077921199</v>
      </c>
      <c r="L55" s="21">
        <v>0.136321076104509</v>
      </c>
      <c r="M55" s="21">
        <v>0.16045853069567201</v>
      </c>
      <c r="N55" s="22"/>
      <c r="O55" s="21">
        <v>0.203538016002308</v>
      </c>
      <c r="P55" s="21">
        <v>0.188289536578026</v>
      </c>
      <c r="Q55" s="21">
        <v>0.21968716303685901</v>
      </c>
      <c r="R55" s="22"/>
    </row>
    <row r="56" spans="1:18" x14ac:dyDescent="0.25">
      <c r="A56" s="20" t="s">
        <v>485</v>
      </c>
      <c r="B56" s="20" t="s">
        <v>538</v>
      </c>
      <c r="C56" s="21">
        <v>0.20806234671212401</v>
      </c>
      <c r="D56" s="21">
        <v>0.19933464437920401</v>
      </c>
      <c r="E56" s="21">
        <v>0.21706858348998001</v>
      </c>
      <c r="F56" s="22"/>
      <c r="G56" s="21">
        <v>0.19566918438955899</v>
      </c>
      <c r="H56" s="21">
        <v>0.18166467528830699</v>
      </c>
      <c r="I56" s="21">
        <v>0.21047562512547199</v>
      </c>
      <c r="J56" s="22"/>
      <c r="K56" s="21">
        <v>0.20753237045050099</v>
      </c>
      <c r="L56" s="21">
        <v>0.194692049019249</v>
      </c>
      <c r="M56" s="21">
        <v>0.220987150916683</v>
      </c>
      <c r="N56" s="22"/>
      <c r="O56" s="21">
        <v>0.228019504552122</v>
      </c>
      <c r="P56" s="21">
        <v>0.211497894794104</v>
      </c>
      <c r="Q56" s="21">
        <v>0.24543001511111001</v>
      </c>
      <c r="R56" s="22"/>
    </row>
    <row r="57" spans="1:18" x14ac:dyDescent="0.25">
      <c r="A57" s="20" t="s">
        <v>485</v>
      </c>
      <c r="B57" s="20" t="s">
        <v>539</v>
      </c>
      <c r="C57" s="21">
        <v>0.15158216912089501</v>
      </c>
      <c r="D57" s="21">
        <v>0.14410923725368299</v>
      </c>
      <c r="E57" s="21">
        <v>0.159370460305233</v>
      </c>
      <c r="F57" s="22"/>
      <c r="G57" s="21">
        <v>0.156386329413683</v>
      </c>
      <c r="H57" s="21">
        <v>0.14467126459475901</v>
      </c>
      <c r="I57" s="21">
        <v>0.16886275951236901</v>
      </c>
      <c r="J57" s="22"/>
      <c r="K57" s="21">
        <v>0.15362866116238699</v>
      </c>
      <c r="L57" s="21">
        <v>0.14285111723098201</v>
      </c>
      <c r="M57" s="21">
        <v>0.16506274306780599</v>
      </c>
      <c r="N57" s="22"/>
      <c r="O57" s="21">
        <v>0.14077597877488801</v>
      </c>
      <c r="P57" s="21">
        <v>0.125262982459765</v>
      </c>
      <c r="Q57" s="21">
        <v>0.15786344257818499</v>
      </c>
      <c r="R57" s="22"/>
    </row>
    <row r="58" spans="1:18" x14ac:dyDescent="0.25">
      <c r="A58" s="20" t="s">
        <v>485</v>
      </c>
      <c r="B58" s="20" t="s">
        <v>540</v>
      </c>
      <c r="C58" s="21">
        <v>0.22675491959982599</v>
      </c>
      <c r="D58" s="21">
        <v>0.217146708613596</v>
      </c>
      <c r="E58" s="21">
        <v>0.23665974891969299</v>
      </c>
      <c r="F58" s="22"/>
      <c r="G58" s="21">
        <v>0.27201767455971299</v>
      </c>
      <c r="H58" s="21">
        <v>0.25627137367897501</v>
      </c>
      <c r="I58" s="21">
        <v>0.28835636727933101</v>
      </c>
      <c r="J58" s="22"/>
      <c r="K58" s="21">
        <v>0.23797868940115799</v>
      </c>
      <c r="L58" s="21">
        <v>0.22425938277089</v>
      </c>
      <c r="M58" s="21">
        <v>0.25226435810340297</v>
      </c>
      <c r="N58" s="22"/>
      <c r="O58" s="21">
        <v>0.138379003549367</v>
      </c>
      <c r="P58" s="21">
        <v>0.12447276641430099</v>
      </c>
      <c r="Q58" s="21">
        <v>0.15356635806539801</v>
      </c>
      <c r="R58" s="22"/>
    </row>
    <row r="59" spans="1:18" x14ac:dyDescent="0.25">
      <c r="A59" s="20" t="s">
        <v>485</v>
      </c>
      <c r="B59" s="20" t="s">
        <v>519</v>
      </c>
      <c r="C59" s="21">
        <v>3.2666110290331001E-3</v>
      </c>
      <c r="D59" s="21">
        <v>2.4114774617697999E-3</v>
      </c>
      <c r="E59" s="21">
        <v>4.4236386877759999E-3</v>
      </c>
      <c r="F59" s="22"/>
      <c r="G59" s="21">
        <v>5.9132545499271001E-3</v>
      </c>
      <c r="H59" s="21">
        <v>4.0982328510817002E-3</v>
      </c>
      <c r="I59" s="21">
        <v>8.5252303546552999E-3</v>
      </c>
      <c r="J59" s="22"/>
      <c r="K59" s="21">
        <v>1.4244053848192001E-3</v>
      </c>
      <c r="L59" s="21">
        <v>7.9454195587439999E-4</v>
      </c>
      <c r="M59" s="21">
        <v>2.5523099283552E-3</v>
      </c>
      <c r="N59" s="22"/>
      <c r="O59" s="21">
        <v>2.2651544980862E-3</v>
      </c>
      <c r="P59" s="21">
        <v>8.8947793530649996E-4</v>
      </c>
      <c r="Q59" s="21">
        <v>5.7562098531973999E-3</v>
      </c>
      <c r="R59" s="22"/>
    </row>
    <row r="60" spans="1:18" x14ac:dyDescent="0.25">
      <c r="A60" s="20" t="s">
        <v>485</v>
      </c>
      <c r="B60" s="20" t="s">
        <v>520</v>
      </c>
      <c r="C60" s="21">
        <v>1.408164852205E-4</v>
      </c>
      <c r="D60" s="21">
        <v>2.9217191865322399E-5</v>
      </c>
      <c r="E60" s="21">
        <v>6.7839624473929995E-4</v>
      </c>
      <c r="F60" s="22"/>
      <c r="G60" s="21">
        <v>2.9528132985800001E-4</v>
      </c>
      <c r="H60" s="21">
        <v>4.1504325267043701E-5</v>
      </c>
      <c r="I60" s="21">
        <v>2.0975156632698998E-3</v>
      </c>
      <c r="J60" s="22"/>
      <c r="K60" s="21">
        <v>8.2698498797288494E-5</v>
      </c>
      <c r="L60" s="21">
        <v>1.1620008161704E-5</v>
      </c>
      <c r="M60" s="21">
        <v>5.8830160741829996E-4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0.48376257062121097</v>
      </c>
      <c r="D61" s="18">
        <v>0.45701906823618899</v>
      </c>
      <c r="E61" s="18">
        <v>0.51059940166676399</v>
      </c>
      <c r="F61" s="19"/>
      <c r="G61" s="18">
        <v>0.50774179497044203</v>
      </c>
      <c r="H61" s="18">
        <v>0.47303641994057499</v>
      </c>
      <c r="I61" s="18">
        <v>0.54237271454068603</v>
      </c>
      <c r="J61" s="19"/>
      <c r="K61" s="18">
        <v>0.447639280657254</v>
      </c>
      <c r="L61" s="18">
        <v>0.40731849756580402</v>
      </c>
      <c r="M61" s="18">
        <v>0.48866058784414201</v>
      </c>
      <c r="N61" s="19"/>
      <c r="O61" s="18">
        <v>0.50471331016140497</v>
      </c>
      <c r="P61" s="18">
        <v>0.44453727907115997</v>
      </c>
      <c r="Q61" s="18">
        <v>0.56475309728339296</v>
      </c>
      <c r="R61" s="19"/>
    </row>
    <row r="62" spans="1:18" x14ac:dyDescent="0.25">
      <c r="A62" s="17" t="s">
        <v>486</v>
      </c>
      <c r="B62" s="17" t="s">
        <v>537</v>
      </c>
      <c r="C62" s="18">
        <v>0.12811603554659901</v>
      </c>
      <c r="D62" s="18">
        <v>0.11453226555967801</v>
      </c>
      <c r="E62" s="18">
        <v>0.14305059614920901</v>
      </c>
      <c r="F62" s="19"/>
      <c r="G62" s="18">
        <v>0.116780041152291</v>
      </c>
      <c r="H62" s="18">
        <v>9.9284107447675796E-2</v>
      </c>
      <c r="I62" s="18">
        <v>0.13689054773661499</v>
      </c>
      <c r="J62" s="19"/>
      <c r="K62" s="18">
        <v>0.13257021848640299</v>
      </c>
      <c r="L62" s="18">
        <v>0.111783641665561</v>
      </c>
      <c r="M62" s="18">
        <v>0.15654090056615699</v>
      </c>
      <c r="N62" s="19"/>
      <c r="O62" s="18">
        <v>0.15759659376878499</v>
      </c>
      <c r="P62" s="18">
        <v>0.119855496238953</v>
      </c>
      <c r="Q62" s="18">
        <v>0.20446116709200399</v>
      </c>
      <c r="R62" s="19"/>
    </row>
    <row r="63" spans="1:18" x14ac:dyDescent="0.25">
      <c r="A63" s="17" t="s">
        <v>486</v>
      </c>
      <c r="B63" s="17" t="s">
        <v>538</v>
      </c>
      <c r="C63" s="18">
        <v>0.20560530980824199</v>
      </c>
      <c r="D63" s="18">
        <v>0.18408083780030299</v>
      </c>
      <c r="E63" s="18">
        <v>0.228940419989869</v>
      </c>
      <c r="F63" s="19"/>
      <c r="G63" s="18">
        <v>0.193052680954693</v>
      </c>
      <c r="H63" s="18">
        <v>0.16528610451168299</v>
      </c>
      <c r="I63" s="18">
        <v>0.224230749436437</v>
      </c>
      <c r="J63" s="19"/>
      <c r="K63" s="18">
        <v>0.216552981101855</v>
      </c>
      <c r="L63" s="18">
        <v>0.18603020061793099</v>
      </c>
      <c r="M63" s="18">
        <v>0.25054228780920801</v>
      </c>
      <c r="N63" s="19"/>
      <c r="O63" s="18">
        <v>0.21948089814514901</v>
      </c>
      <c r="P63" s="18">
        <v>0.17222529330119901</v>
      </c>
      <c r="Q63" s="18">
        <v>0.27538897139827201</v>
      </c>
      <c r="R63" s="19"/>
    </row>
    <row r="64" spans="1:18" x14ac:dyDescent="0.25">
      <c r="A64" s="17" t="s">
        <v>486</v>
      </c>
      <c r="B64" s="17" t="s">
        <v>539</v>
      </c>
      <c r="C64" s="18">
        <v>9.2090772469222898E-2</v>
      </c>
      <c r="D64" s="18">
        <v>7.8327503809438495E-2</v>
      </c>
      <c r="E64" s="18">
        <v>0.107989089507323</v>
      </c>
      <c r="F64" s="19"/>
      <c r="G64" s="18">
        <v>9.3769004489626495E-2</v>
      </c>
      <c r="H64" s="18">
        <v>7.35341006606995E-2</v>
      </c>
      <c r="I64" s="18">
        <v>0.118857740569347</v>
      </c>
      <c r="J64" s="19"/>
      <c r="K64" s="18">
        <v>9.8488909591691001E-2</v>
      </c>
      <c r="L64" s="18">
        <v>7.6875425069762499E-2</v>
      </c>
      <c r="M64" s="18">
        <v>0.125353851317662</v>
      </c>
      <c r="N64" s="19"/>
      <c r="O64" s="18">
        <v>6.5705847164577294E-2</v>
      </c>
      <c r="P64" s="18">
        <v>4.4037043332431899E-2</v>
      </c>
      <c r="Q64" s="18">
        <v>9.6955578491741898E-2</v>
      </c>
      <c r="R64" s="19"/>
    </row>
    <row r="65" spans="1:18" x14ac:dyDescent="0.25">
      <c r="A65" s="17" t="s">
        <v>486</v>
      </c>
      <c r="B65" s="17" t="s">
        <v>540</v>
      </c>
      <c r="C65" s="18">
        <v>8.9102958772823204E-2</v>
      </c>
      <c r="D65" s="18">
        <v>7.39549669624497E-2</v>
      </c>
      <c r="E65" s="18">
        <v>0.10699518371884401</v>
      </c>
      <c r="F65" s="19"/>
      <c r="G65" s="18">
        <v>8.7494306021738799E-2</v>
      </c>
      <c r="H65" s="18">
        <v>6.5756559479574095E-2</v>
      </c>
      <c r="I65" s="18">
        <v>0.115529464547417</v>
      </c>
      <c r="J65" s="19"/>
      <c r="K65" s="18">
        <v>0.102805995719711</v>
      </c>
      <c r="L65" s="18">
        <v>7.9648539526577702E-2</v>
      </c>
      <c r="M65" s="18">
        <v>0.131732674538663</v>
      </c>
      <c r="N65" s="19"/>
      <c r="O65" s="18">
        <v>5.2503350760083001E-2</v>
      </c>
      <c r="P65" s="18">
        <v>3.1790013149060901E-2</v>
      </c>
      <c r="Q65" s="18">
        <v>8.5520728638703997E-2</v>
      </c>
      <c r="R65" s="19"/>
    </row>
    <row r="66" spans="1:18" x14ac:dyDescent="0.25">
      <c r="A66" s="17" t="s">
        <v>486</v>
      </c>
      <c r="B66" s="17" t="s">
        <v>519</v>
      </c>
      <c r="C66" s="18">
        <v>1.1758958486744E-3</v>
      </c>
      <c r="D66" s="18">
        <v>6.0847273886490002E-4</v>
      </c>
      <c r="E66" s="18">
        <v>2.2712592338065001E-3</v>
      </c>
      <c r="F66" s="19"/>
      <c r="G66" s="18">
        <v>8.5802368609430005E-4</v>
      </c>
      <c r="H66" s="18">
        <v>3.5833569323459998E-4</v>
      </c>
      <c r="I66" s="18">
        <v>2.0530799649989E-3</v>
      </c>
      <c r="J66" s="19"/>
      <c r="K66" s="18">
        <v>1.942614443086E-3</v>
      </c>
      <c r="L66" s="18">
        <v>7.869260774092E-4</v>
      </c>
      <c r="M66" s="18">
        <v>4.7874276680761997E-3</v>
      </c>
      <c r="N66" s="19"/>
      <c r="O66" s="18">
        <v>0</v>
      </c>
      <c r="P66" s="19"/>
      <c r="Q66" s="19"/>
      <c r="R66" s="19"/>
    </row>
    <row r="67" spans="1:18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3.0414872511539998E-4</v>
      </c>
      <c r="H67" s="18">
        <v>4.2553981361339601E-5</v>
      </c>
      <c r="I67" s="18">
        <v>2.1703707928753002E-3</v>
      </c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0.52330885512149306</v>
      </c>
      <c r="D68" s="21">
        <v>0.49546655290354602</v>
      </c>
      <c r="E68" s="21">
        <v>0.55100704132476996</v>
      </c>
      <c r="F68" s="22"/>
      <c r="G68" s="21">
        <v>0.52664617322110197</v>
      </c>
      <c r="H68" s="21">
        <v>0.49403506254086799</v>
      </c>
      <c r="I68" s="21">
        <v>0.55903150985146499</v>
      </c>
      <c r="J68" s="22"/>
      <c r="K68" s="21">
        <v>0.52807442746365496</v>
      </c>
      <c r="L68" s="21">
        <v>0.48873750940701699</v>
      </c>
      <c r="M68" s="21">
        <v>0.56706577173115202</v>
      </c>
      <c r="N68" s="22"/>
      <c r="O68" s="21">
        <v>0.48739743257588702</v>
      </c>
      <c r="P68" s="21">
        <v>0.418177537757565</v>
      </c>
      <c r="Q68" s="21">
        <v>0.55710410466948102</v>
      </c>
      <c r="R68" s="22"/>
    </row>
    <row r="69" spans="1:18" x14ac:dyDescent="0.25">
      <c r="A69" s="20" t="s">
        <v>487</v>
      </c>
      <c r="B69" s="20" t="s">
        <v>537</v>
      </c>
      <c r="C69" s="21">
        <v>0.15094963491275401</v>
      </c>
      <c r="D69" s="21">
        <v>0.13379677695754599</v>
      </c>
      <c r="E69" s="21">
        <v>0.16987025770481201</v>
      </c>
      <c r="F69" s="22"/>
      <c r="G69" s="21">
        <v>0.12956234323763599</v>
      </c>
      <c r="H69" s="21">
        <v>0.112221919844429</v>
      </c>
      <c r="I69" s="21">
        <v>0.14913209285814599</v>
      </c>
      <c r="J69" s="22"/>
      <c r="K69" s="21">
        <v>0.16463526850943699</v>
      </c>
      <c r="L69" s="21">
        <v>0.13461909625791399</v>
      </c>
      <c r="M69" s="21">
        <v>0.19979896226991301</v>
      </c>
      <c r="N69" s="22"/>
      <c r="O69" s="21">
        <v>0.21945651666522201</v>
      </c>
      <c r="P69" s="21">
        <v>0.166336973828314</v>
      </c>
      <c r="Q69" s="21">
        <v>0.28376556857013902</v>
      </c>
      <c r="R69" s="22"/>
    </row>
    <row r="70" spans="1:18" x14ac:dyDescent="0.25">
      <c r="A70" s="20" t="s">
        <v>487</v>
      </c>
      <c r="B70" s="20" t="s">
        <v>538</v>
      </c>
      <c r="C70" s="21">
        <v>0.148861291587323</v>
      </c>
      <c r="D70" s="21">
        <v>0.13245496401666401</v>
      </c>
      <c r="E70" s="21">
        <v>0.16690879489088001</v>
      </c>
      <c r="F70" s="22"/>
      <c r="G70" s="21">
        <v>0.14557831054053</v>
      </c>
      <c r="H70" s="21">
        <v>0.12635266497026901</v>
      </c>
      <c r="I70" s="21">
        <v>0.167169547943397</v>
      </c>
      <c r="J70" s="22"/>
      <c r="K70" s="21">
        <v>0.154642253018309</v>
      </c>
      <c r="L70" s="21">
        <v>0.12820399041462099</v>
      </c>
      <c r="M70" s="21">
        <v>0.18537331937625801</v>
      </c>
      <c r="N70" s="22"/>
      <c r="O70" s="21">
        <v>0.145927193209862</v>
      </c>
      <c r="P70" s="21">
        <v>0.103591520657103</v>
      </c>
      <c r="Q70" s="21">
        <v>0.201672064448844</v>
      </c>
      <c r="R70" s="22"/>
    </row>
    <row r="71" spans="1:18" x14ac:dyDescent="0.25">
      <c r="A71" s="20" t="s">
        <v>487</v>
      </c>
      <c r="B71" s="20" t="s">
        <v>539</v>
      </c>
      <c r="C71" s="21">
        <v>8.2049301293552604E-2</v>
      </c>
      <c r="D71" s="21">
        <v>6.9781404894127694E-2</v>
      </c>
      <c r="E71" s="21">
        <v>9.62507893323227E-2</v>
      </c>
      <c r="F71" s="22"/>
      <c r="G71" s="21">
        <v>8.8093627501040397E-2</v>
      </c>
      <c r="H71" s="21">
        <v>7.1797327908412104E-2</v>
      </c>
      <c r="I71" s="21">
        <v>0.10765977982011</v>
      </c>
      <c r="J71" s="22"/>
      <c r="K71" s="21">
        <v>7.2451628874445104E-2</v>
      </c>
      <c r="L71" s="21">
        <v>5.6325871621069702E-2</v>
      </c>
      <c r="M71" s="21">
        <v>9.2740382316842798E-2</v>
      </c>
      <c r="N71" s="22"/>
      <c r="O71" s="21">
        <v>8.36295488830677E-2</v>
      </c>
      <c r="P71" s="21">
        <v>5.0358249881254299E-2</v>
      </c>
      <c r="Q71" s="21">
        <v>0.13574083591560299</v>
      </c>
      <c r="R71" s="22"/>
    </row>
    <row r="72" spans="1:18" x14ac:dyDescent="0.25">
      <c r="A72" s="20" t="s">
        <v>487</v>
      </c>
      <c r="B72" s="20" t="s">
        <v>540</v>
      </c>
      <c r="C72" s="21">
        <v>9.0287304683218605E-2</v>
      </c>
      <c r="D72" s="21">
        <v>7.6055240970245297E-2</v>
      </c>
      <c r="E72" s="21">
        <v>0.106874526106201</v>
      </c>
      <c r="F72" s="22"/>
      <c r="G72" s="21">
        <v>0.104982594043525</v>
      </c>
      <c r="H72" s="21">
        <v>8.6133111483716898E-2</v>
      </c>
      <c r="I72" s="21">
        <v>0.12738213986981001</v>
      </c>
      <c r="J72" s="22"/>
      <c r="K72" s="21">
        <v>7.55854477413931E-2</v>
      </c>
      <c r="L72" s="21">
        <v>5.75042337482633E-2</v>
      </c>
      <c r="M72" s="21">
        <v>9.8756269601060001E-2</v>
      </c>
      <c r="N72" s="22"/>
      <c r="O72" s="21">
        <v>6.2580040599264794E-2</v>
      </c>
      <c r="P72" s="21">
        <v>3.4548119392459997E-2</v>
      </c>
      <c r="Q72" s="21">
        <v>0.110747652676563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4.5436124016625997E-3</v>
      </c>
      <c r="D73" s="21">
        <v>2.4069786996197E-3</v>
      </c>
      <c r="E73" s="21">
        <v>8.5606234807116006E-3</v>
      </c>
      <c r="F73" s="22"/>
      <c r="G73" s="21">
        <v>5.1369514561655999E-3</v>
      </c>
      <c r="H73" s="21">
        <v>2.4710846637154998E-3</v>
      </c>
      <c r="I73" s="21">
        <v>1.0648120898121701E-2</v>
      </c>
      <c r="J73" s="22"/>
      <c r="K73" s="21">
        <v>4.6109743927606004E-3</v>
      </c>
      <c r="L73" s="21">
        <v>2.1508226168005999E-3</v>
      </c>
      <c r="M73" s="21">
        <v>9.8572966053661996E-3</v>
      </c>
      <c r="N73" s="22"/>
      <c r="O73" s="21">
        <v>1.0092680666978001E-3</v>
      </c>
      <c r="P73" s="21">
        <v>1.3965511943949999E-4</v>
      </c>
      <c r="Q73" s="21">
        <v>7.2545509487229997E-3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0.66709255200276996</v>
      </c>
      <c r="D75" s="18">
        <v>0.62665213442428502</v>
      </c>
      <c r="E75" s="18">
        <v>0.70521315699611897</v>
      </c>
      <c r="F75" s="19"/>
      <c r="G75" s="18">
        <v>0.66253090160292005</v>
      </c>
      <c r="H75" s="18">
        <v>0.62018523120140501</v>
      </c>
      <c r="I75" s="18">
        <v>0.70242074839200996</v>
      </c>
      <c r="J75" s="19"/>
      <c r="K75" s="18">
        <v>0.66598480822295703</v>
      </c>
      <c r="L75" s="18">
        <v>0.60806636462218899</v>
      </c>
      <c r="M75" s="18">
        <v>0.71929540316841001</v>
      </c>
      <c r="N75" s="19"/>
      <c r="O75" s="18">
        <v>0.69752054326067603</v>
      </c>
      <c r="P75" s="18">
        <v>0.55215543771202502</v>
      </c>
      <c r="Q75" s="18">
        <v>0.81178549210451201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0.10516020390783</v>
      </c>
      <c r="D76" s="18">
        <v>8.9785727678696206E-2</v>
      </c>
      <c r="E76" s="18">
        <v>0.12281211681255</v>
      </c>
      <c r="F76" s="19"/>
      <c r="G76" s="18">
        <v>0.10895458059050001</v>
      </c>
      <c r="H76" s="18">
        <v>8.8706677149115704E-2</v>
      </c>
      <c r="I76" s="18">
        <v>0.13314892687045499</v>
      </c>
      <c r="J76" s="19"/>
      <c r="K76" s="18">
        <v>9.7388701402743E-2</v>
      </c>
      <c r="L76" s="18">
        <v>7.3219086865731697E-2</v>
      </c>
      <c r="M76" s="18">
        <v>0.12843107784965199</v>
      </c>
      <c r="N76" s="19"/>
      <c r="O76" s="18">
        <v>0.114472801767927</v>
      </c>
      <c r="P76" s="18">
        <v>6.6734994991772503E-2</v>
      </c>
      <c r="Q76" s="18">
        <v>0.18942785439981999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0.11119167703572699</v>
      </c>
      <c r="D77" s="18">
        <v>9.2275686904823906E-2</v>
      </c>
      <c r="E77" s="18">
        <v>0.13341540558911599</v>
      </c>
      <c r="F77" s="19"/>
      <c r="G77" s="18">
        <v>0.103782028384488</v>
      </c>
      <c r="H77" s="18">
        <v>8.1100412630417507E-2</v>
      </c>
      <c r="I77" s="18">
        <v>0.13189656349172299</v>
      </c>
      <c r="J77" s="19"/>
      <c r="K77" s="18">
        <v>0.125828370985613</v>
      </c>
      <c r="L77" s="18">
        <v>9.2618746773285202E-2</v>
      </c>
      <c r="M77" s="18">
        <v>0.168731432746135</v>
      </c>
      <c r="N77" s="19"/>
      <c r="O77" s="18">
        <v>9.5154708234273605E-2</v>
      </c>
      <c r="P77" s="18">
        <v>4.7183133410174001E-2</v>
      </c>
      <c r="Q77" s="18">
        <v>0.1825547831713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5.01326478800629E-2</v>
      </c>
      <c r="D78" s="18">
        <v>3.6076963365315802E-2</v>
      </c>
      <c r="E78" s="18">
        <v>6.9270931487905404E-2</v>
      </c>
      <c r="F78" s="19"/>
      <c r="G78" s="18">
        <v>5.5730587072158298E-2</v>
      </c>
      <c r="H78" s="18">
        <v>3.7322368016177401E-2</v>
      </c>
      <c r="I78" s="18">
        <v>8.2440622066230707E-2</v>
      </c>
      <c r="J78" s="19"/>
      <c r="K78" s="18">
        <v>4.9950172237189297E-2</v>
      </c>
      <c r="L78" s="18">
        <v>2.8932248773459901E-2</v>
      </c>
      <c r="M78" s="18">
        <v>8.4901685015841194E-2</v>
      </c>
      <c r="N78" s="19"/>
      <c r="O78" s="18">
        <v>1.89332366492415E-2</v>
      </c>
      <c r="P78" s="18">
        <v>6.7390288521825999E-3</v>
      </c>
      <c r="Q78" s="18">
        <v>5.2036749141488002E-2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6.2973845444385501E-2</v>
      </c>
      <c r="D79" s="18">
        <v>4.7487752284579403E-2</v>
      </c>
      <c r="E79" s="18">
        <v>8.3069636600333396E-2</v>
      </c>
      <c r="F79" s="19"/>
      <c r="G79" s="18">
        <v>6.3844660238337694E-2</v>
      </c>
      <c r="H79" s="18">
        <v>4.5773265046931501E-2</v>
      </c>
      <c r="I79" s="18">
        <v>8.8389806547920002E-2</v>
      </c>
      <c r="J79" s="19"/>
      <c r="K79" s="18">
        <v>5.8978888613162098E-2</v>
      </c>
      <c r="L79" s="18">
        <v>3.7747907590012501E-2</v>
      </c>
      <c r="M79" s="18">
        <v>9.1021507487709999E-2</v>
      </c>
      <c r="N79" s="19"/>
      <c r="O79" s="18">
        <v>7.3918710087881798E-2</v>
      </c>
      <c r="P79" s="18">
        <v>2.3513739416723502E-2</v>
      </c>
      <c r="Q79" s="18">
        <v>0.209222839816915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3.4490737292228999E-3</v>
      </c>
      <c r="D80" s="18">
        <v>1.0692017037163999E-3</v>
      </c>
      <c r="E80" s="18">
        <v>1.1067470819613999E-2</v>
      </c>
      <c r="F80" s="19"/>
      <c r="G80" s="18">
        <v>5.1572421115953998E-3</v>
      </c>
      <c r="H80" s="18">
        <v>1.2210174099791999E-3</v>
      </c>
      <c r="I80" s="18">
        <v>2.15094996040367E-2</v>
      </c>
      <c r="J80" s="24" t="s">
        <v>501</v>
      </c>
      <c r="K80" s="18">
        <v>1.8690585383358E-3</v>
      </c>
      <c r="L80" s="18">
        <v>5.4979810278249996E-4</v>
      </c>
      <c r="M80" s="18">
        <v>6.3338704973078998E-3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0.53657786469361501</v>
      </c>
      <c r="D82" s="21">
        <v>0.50800804510980602</v>
      </c>
      <c r="E82" s="21">
        <v>0.56490955173346102</v>
      </c>
      <c r="F82" s="22"/>
      <c r="G82" s="21">
        <v>0.53022079080413598</v>
      </c>
      <c r="H82" s="21">
        <v>0.49392514921724701</v>
      </c>
      <c r="I82" s="21">
        <v>0.56619955880386497</v>
      </c>
      <c r="J82" s="22"/>
      <c r="K82" s="21">
        <v>0.52752482856029004</v>
      </c>
      <c r="L82" s="21">
        <v>0.49266664248716102</v>
      </c>
      <c r="M82" s="21">
        <v>0.56211668993878094</v>
      </c>
      <c r="N82" s="22"/>
      <c r="O82" s="21">
        <v>0.58119590195078297</v>
      </c>
      <c r="P82" s="21">
        <v>0.51576540819558303</v>
      </c>
      <c r="Q82" s="21">
        <v>0.64388964621667599</v>
      </c>
      <c r="R82" s="22"/>
    </row>
    <row r="83" spans="1:18" x14ac:dyDescent="0.25">
      <c r="A83" s="20" t="s">
        <v>489</v>
      </c>
      <c r="B83" s="20" t="s">
        <v>537</v>
      </c>
      <c r="C83" s="21">
        <v>0.140340881326976</v>
      </c>
      <c r="D83" s="21">
        <v>0.126130455218504</v>
      </c>
      <c r="E83" s="21">
        <v>0.15586675567941199</v>
      </c>
      <c r="F83" s="22"/>
      <c r="G83" s="21">
        <v>0.13238178849153701</v>
      </c>
      <c r="H83" s="21">
        <v>0.115172098331931</v>
      </c>
      <c r="I83" s="21">
        <v>0.151722101940205</v>
      </c>
      <c r="J83" s="22"/>
      <c r="K83" s="21">
        <v>0.14354637779458901</v>
      </c>
      <c r="L83" s="21">
        <v>0.123018247479025</v>
      </c>
      <c r="M83" s="21">
        <v>0.16684833051762299</v>
      </c>
      <c r="N83" s="22"/>
      <c r="O83" s="21">
        <v>0.15685171170046</v>
      </c>
      <c r="P83" s="21">
        <v>0.123048794507976</v>
      </c>
      <c r="Q83" s="21">
        <v>0.197845687521295</v>
      </c>
      <c r="R83" s="22"/>
    </row>
    <row r="84" spans="1:18" x14ac:dyDescent="0.25">
      <c r="A84" s="20" t="s">
        <v>489</v>
      </c>
      <c r="B84" s="20" t="s">
        <v>538</v>
      </c>
      <c r="C84" s="21">
        <v>0.13610829426749499</v>
      </c>
      <c r="D84" s="21">
        <v>0.123558484607182</v>
      </c>
      <c r="E84" s="21">
        <v>0.14971504249293399</v>
      </c>
      <c r="F84" s="22"/>
      <c r="G84" s="21">
        <v>0.13452221404459699</v>
      </c>
      <c r="H84" s="21">
        <v>0.117879564627692</v>
      </c>
      <c r="I84" s="21">
        <v>0.153106706980491</v>
      </c>
      <c r="J84" s="22"/>
      <c r="K84" s="21">
        <v>0.14667378078112001</v>
      </c>
      <c r="L84" s="21">
        <v>0.12717908739865599</v>
      </c>
      <c r="M84" s="21">
        <v>0.168579564544071</v>
      </c>
      <c r="N84" s="22"/>
      <c r="O84" s="21">
        <v>0.112532743369089</v>
      </c>
      <c r="P84" s="21">
        <v>8.2096503690379102E-2</v>
      </c>
      <c r="Q84" s="21">
        <v>0.15237962056110499</v>
      </c>
      <c r="R84" s="22"/>
    </row>
    <row r="85" spans="1:18" x14ac:dyDescent="0.25">
      <c r="A85" s="20" t="s">
        <v>489</v>
      </c>
      <c r="B85" s="20" t="s">
        <v>539</v>
      </c>
      <c r="C85" s="21">
        <v>8.2767872421621702E-2</v>
      </c>
      <c r="D85" s="21">
        <v>7.1541828228194604E-2</v>
      </c>
      <c r="E85" s="21">
        <v>9.5574129719733197E-2</v>
      </c>
      <c r="F85" s="22"/>
      <c r="G85" s="21">
        <v>8.45767474085862E-2</v>
      </c>
      <c r="H85" s="21">
        <v>6.9597568091817094E-2</v>
      </c>
      <c r="I85" s="21">
        <v>0.102424920982767</v>
      </c>
      <c r="J85" s="22"/>
      <c r="K85" s="21">
        <v>8.0928007548865102E-2</v>
      </c>
      <c r="L85" s="21">
        <v>6.7823470812471295E-2</v>
      </c>
      <c r="M85" s="21">
        <v>9.6302961978284002E-2</v>
      </c>
      <c r="N85" s="22"/>
      <c r="O85" s="21">
        <v>8.2023202395146794E-2</v>
      </c>
      <c r="P85" s="21">
        <v>5.5382395771956902E-2</v>
      </c>
      <c r="Q85" s="21">
        <v>0.119853153964254</v>
      </c>
      <c r="R85" s="22"/>
    </row>
    <row r="86" spans="1:18" x14ac:dyDescent="0.25">
      <c r="A86" s="20" t="s">
        <v>489</v>
      </c>
      <c r="B86" s="20" t="s">
        <v>540</v>
      </c>
      <c r="C86" s="21">
        <v>9.9962421901803794E-2</v>
      </c>
      <c r="D86" s="21">
        <v>8.4802959373184994E-2</v>
      </c>
      <c r="E86" s="21">
        <v>0.117483932442435</v>
      </c>
      <c r="F86" s="22"/>
      <c r="G86" s="21">
        <v>0.112577158921501</v>
      </c>
      <c r="H86" s="21">
        <v>9.2820380407423506E-2</v>
      </c>
      <c r="I86" s="21">
        <v>0.13590915384254301</v>
      </c>
      <c r="J86" s="22"/>
      <c r="K86" s="21">
        <v>9.72455932519498E-2</v>
      </c>
      <c r="L86" s="21">
        <v>7.9332645909418797E-2</v>
      </c>
      <c r="M86" s="21">
        <v>0.11868181083224499</v>
      </c>
      <c r="N86" s="22"/>
      <c r="O86" s="21">
        <v>6.7396440584521405E-2</v>
      </c>
      <c r="P86" s="21">
        <v>4.4396720349462002E-2</v>
      </c>
      <c r="Q86" s="21">
        <v>0.10105120170087099</v>
      </c>
      <c r="R86" s="22"/>
    </row>
    <row r="87" spans="1:18" x14ac:dyDescent="0.25">
      <c r="A87" s="20" t="s">
        <v>489</v>
      </c>
      <c r="B87" s="20" t="s">
        <v>519</v>
      </c>
      <c r="C87" s="21">
        <v>4.2426653884869003E-3</v>
      </c>
      <c r="D87" s="21">
        <v>2.5641904002285001E-3</v>
      </c>
      <c r="E87" s="21">
        <v>7.0121172458095004E-3</v>
      </c>
      <c r="F87" s="22"/>
      <c r="G87" s="21">
        <v>5.7213003296426998E-3</v>
      </c>
      <c r="H87" s="21">
        <v>3.2686973829006002E-3</v>
      </c>
      <c r="I87" s="21">
        <v>9.9957107198155003E-3</v>
      </c>
      <c r="J87" s="22"/>
      <c r="K87" s="21">
        <v>4.0814120631870003E-3</v>
      </c>
      <c r="L87" s="21">
        <v>1.5419229011617E-3</v>
      </c>
      <c r="M87" s="21">
        <v>1.0758279207287899E-2</v>
      </c>
      <c r="N87" s="22"/>
      <c r="O87" s="21">
        <v>0</v>
      </c>
      <c r="P87" s="22"/>
      <c r="Q87" s="22"/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0.64742354960244897</v>
      </c>
      <c r="D89" s="18">
        <v>0.62131275677587205</v>
      </c>
      <c r="E89" s="18">
        <v>0.67268244087944495</v>
      </c>
      <c r="F89" s="19"/>
      <c r="G89" s="18">
        <v>0.65653610145437602</v>
      </c>
      <c r="H89" s="18">
        <v>0.62636926259270198</v>
      </c>
      <c r="I89" s="18">
        <v>0.68549026207593999</v>
      </c>
      <c r="J89" s="19"/>
      <c r="K89" s="18">
        <v>0.62871117147350797</v>
      </c>
      <c r="L89" s="18">
        <v>0.58401755529523802</v>
      </c>
      <c r="M89" s="18">
        <v>0.67130546084575404</v>
      </c>
      <c r="N89" s="19"/>
      <c r="O89" s="18">
        <v>0.66293573830964703</v>
      </c>
      <c r="P89" s="18">
        <v>0.59021853863989004</v>
      </c>
      <c r="Q89" s="18">
        <v>0.72868085052846798</v>
      </c>
      <c r="R89" s="19"/>
    </row>
    <row r="90" spans="1:18" x14ac:dyDescent="0.25">
      <c r="A90" s="17" t="s">
        <v>490</v>
      </c>
      <c r="B90" s="17" t="s">
        <v>537</v>
      </c>
      <c r="C90" s="18">
        <v>0.15266237052571499</v>
      </c>
      <c r="D90" s="18">
        <v>0.13588499413604099</v>
      </c>
      <c r="E90" s="18">
        <v>0.17110104296919301</v>
      </c>
      <c r="F90" s="19"/>
      <c r="G90" s="18">
        <v>0.15149942850866099</v>
      </c>
      <c r="H90" s="18">
        <v>0.12747060605383601</v>
      </c>
      <c r="I90" s="18">
        <v>0.17912789565849199</v>
      </c>
      <c r="J90" s="19"/>
      <c r="K90" s="18">
        <v>0.14288249020764099</v>
      </c>
      <c r="L90" s="18">
        <v>0.11736059158866401</v>
      </c>
      <c r="M90" s="18">
        <v>0.172867514869088</v>
      </c>
      <c r="N90" s="19"/>
      <c r="O90" s="18">
        <v>0.18441788562052799</v>
      </c>
      <c r="P90" s="18">
        <v>0.13862485083107001</v>
      </c>
      <c r="Q90" s="18">
        <v>0.24110390944808399</v>
      </c>
      <c r="R90" s="19"/>
    </row>
    <row r="91" spans="1:18" x14ac:dyDescent="0.25">
      <c r="A91" s="17" t="s">
        <v>490</v>
      </c>
      <c r="B91" s="17" t="s">
        <v>538</v>
      </c>
      <c r="C91" s="18">
        <v>0.107427095237727</v>
      </c>
      <c r="D91" s="18">
        <v>9.3011534042670499E-2</v>
      </c>
      <c r="E91" s="18">
        <v>0.123771985706117</v>
      </c>
      <c r="F91" s="19"/>
      <c r="G91" s="18">
        <v>9.9673082200567906E-2</v>
      </c>
      <c r="H91" s="18">
        <v>8.2775054832412903E-2</v>
      </c>
      <c r="I91" s="18">
        <v>0.119571039972706</v>
      </c>
      <c r="J91" s="19"/>
      <c r="K91" s="18">
        <v>0.12041665884135901</v>
      </c>
      <c r="L91" s="18">
        <v>9.62711697681677E-2</v>
      </c>
      <c r="M91" s="18">
        <v>0.14961543858818699</v>
      </c>
      <c r="N91" s="19"/>
      <c r="O91" s="18">
        <v>0.102359416352819</v>
      </c>
      <c r="P91" s="18">
        <v>6.8914696402038206E-2</v>
      </c>
      <c r="Q91" s="18">
        <v>0.149430155642786</v>
      </c>
      <c r="R91" s="19"/>
    </row>
    <row r="92" spans="1:18" x14ac:dyDescent="0.25">
      <c r="A92" s="17" t="s">
        <v>490</v>
      </c>
      <c r="B92" s="17" t="s">
        <v>539</v>
      </c>
      <c r="C92" s="18">
        <v>5.0677499886904599E-2</v>
      </c>
      <c r="D92" s="18">
        <v>4.1921894285342799E-2</v>
      </c>
      <c r="E92" s="18">
        <v>6.1145053590614402E-2</v>
      </c>
      <c r="F92" s="19"/>
      <c r="G92" s="18">
        <v>5.4936939073666098E-2</v>
      </c>
      <c r="H92" s="18">
        <v>4.3216084657218899E-2</v>
      </c>
      <c r="I92" s="18">
        <v>6.9605405202153497E-2</v>
      </c>
      <c r="J92" s="19"/>
      <c r="K92" s="18">
        <v>5.6453950487977599E-2</v>
      </c>
      <c r="L92" s="18">
        <v>4.1372139185095601E-2</v>
      </c>
      <c r="M92" s="18">
        <v>7.6594404892657494E-2</v>
      </c>
      <c r="N92" s="19"/>
      <c r="O92" s="18">
        <v>1.7663570350359301E-2</v>
      </c>
      <c r="P92" s="18">
        <v>1.01873661856149E-2</v>
      </c>
      <c r="Q92" s="18">
        <v>3.0457510783188198E-2</v>
      </c>
      <c r="R92" s="19"/>
    </row>
    <row r="93" spans="1:18" x14ac:dyDescent="0.25">
      <c r="A93" s="17" t="s">
        <v>490</v>
      </c>
      <c r="B93" s="17" t="s">
        <v>540</v>
      </c>
      <c r="C93" s="18">
        <v>3.4608359509328598E-2</v>
      </c>
      <c r="D93" s="18">
        <v>2.7826005629976301E-2</v>
      </c>
      <c r="E93" s="18">
        <v>4.2970784835183802E-2</v>
      </c>
      <c r="F93" s="19"/>
      <c r="G93" s="18">
        <v>3.2900150860304803E-2</v>
      </c>
      <c r="H93" s="18">
        <v>2.5977159658017099E-2</v>
      </c>
      <c r="I93" s="18">
        <v>4.1589361310579998E-2</v>
      </c>
      <c r="J93" s="19"/>
      <c r="K93" s="18">
        <v>3.8107429695895402E-2</v>
      </c>
      <c r="L93" s="18">
        <v>2.5044153016740602E-2</v>
      </c>
      <c r="M93" s="18">
        <v>5.7582199987735498E-2</v>
      </c>
      <c r="N93" s="19"/>
      <c r="O93" s="18">
        <v>3.1724588794905501E-2</v>
      </c>
      <c r="P93" s="18">
        <v>1.52208636544268E-2</v>
      </c>
      <c r="Q93" s="18">
        <v>6.4942927144314294E-2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4.2854824211225996E-3</v>
      </c>
      <c r="D94" s="18">
        <v>2.502243710304E-3</v>
      </c>
      <c r="E94" s="18">
        <v>7.3302178274616001E-3</v>
      </c>
      <c r="F94" s="19"/>
      <c r="G94" s="18">
        <v>3.9360733329757E-3</v>
      </c>
      <c r="H94" s="18">
        <v>1.8810990928239001E-3</v>
      </c>
      <c r="I94" s="18">
        <v>8.2174863412396004E-3</v>
      </c>
      <c r="J94" s="19"/>
      <c r="K94" s="18">
        <v>6.009990948441E-3</v>
      </c>
      <c r="L94" s="18">
        <v>2.6434951569089E-3</v>
      </c>
      <c r="M94" s="18">
        <v>1.3605241612670399E-2</v>
      </c>
      <c r="N94" s="19"/>
      <c r="O94" s="18">
        <v>8.9880057174060001E-4</v>
      </c>
      <c r="P94" s="18">
        <v>1.2389473366830001E-4</v>
      </c>
      <c r="Q94" s="18">
        <v>6.4889401548768001E-3</v>
      </c>
      <c r="R94" s="19"/>
    </row>
    <row r="95" spans="1:18" x14ac:dyDescent="0.25">
      <c r="A95" s="17" t="s">
        <v>490</v>
      </c>
      <c r="B95" s="17" t="s">
        <v>520</v>
      </c>
      <c r="C95" s="18">
        <v>2.9156428167521E-3</v>
      </c>
      <c r="D95" s="18">
        <v>9.650910167568E-4</v>
      </c>
      <c r="E95" s="18">
        <v>8.7738453776949991E-3</v>
      </c>
      <c r="F95" s="19"/>
      <c r="G95" s="18">
        <v>5.1822456945090003E-4</v>
      </c>
      <c r="H95" s="18">
        <v>1.0685881512529999E-4</v>
      </c>
      <c r="I95" s="18">
        <v>2.5092178344990998E-3</v>
      </c>
      <c r="J95" s="19"/>
      <c r="K95" s="18">
        <v>7.4183083451793003E-3</v>
      </c>
      <c r="L95" s="18">
        <v>2.2216319586330002E-3</v>
      </c>
      <c r="M95" s="18">
        <v>2.4472521482257599E-2</v>
      </c>
      <c r="N95" s="24" t="s">
        <v>501</v>
      </c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0.47792888228097602</v>
      </c>
      <c r="D96" s="21">
        <v>0.439004285276763</v>
      </c>
      <c r="E96" s="21">
        <v>0.51712338411262004</v>
      </c>
      <c r="F96" s="22"/>
      <c r="G96" s="21">
        <v>0.47289825615148401</v>
      </c>
      <c r="H96" s="21">
        <v>0.42587674908005901</v>
      </c>
      <c r="I96" s="21">
        <v>0.52040552311962496</v>
      </c>
      <c r="J96" s="22"/>
      <c r="K96" s="21">
        <v>0.44651643096486199</v>
      </c>
      <c r="L96" s="21">
        <v>0.39440010690325</v>
      </c>
      <c r="M96" s="21">
        <v>0.49983547444936199</v>
      </c>
      <c r="N96" s="22"/>
      <c r="O96" s="21">
        <v>0.56055225653852403</v>
      </c>
      <c r="P96" s="21">
        <v>0.47082779327152802</v>
      </c>
      <c r="Q96" s="21">
        <v>0.64648608443484601</v>
      </c>
      <c r="R96" s="22"/>
    </row>
    <row r="97" spans="1:18" x14ac:dyDescent="0.25">
      <c r="A97" s="20" t="s">
        <v>491</v>
      </c>
      <c r="B97" s="20" t="s">
        <v>537</v>
      </c>
      <c r="C97" s="21">
        <v>0.16961033217135199</v>
      </c>
      <c r="D97" s="21">
        <v>0.14636673943703801</v>
      </c>
      <c r="E97" s="21">
        <v>0.19569887969546201</v>
      </c>
      <c r="F97" s="22"/>
      <c r="G97" s="21">
        <v>0.15270741172223201</v>
      </c>
      <c r="H97" s="21">
        <v>0.124092581435382</v>
      </c>
      <c r="I97" s="21">
        <v>0.18651555477654799</v>
      </c>
      <c r="J97" s="22"/>
      <c r="K97" s="21">
        <v>0.188486316810972</v>
      </c>
      <c r="L97" s="21">
        <v>0.14982508602247099</v>
      </c>
      <c r="M97" s="21">
        <v>0.23437356767381901</v>
      </c>
      <c r="N97" s="22"/>
      <c r="O97" s="21">
        <v>0.17685147191236</v>
      </c>
      <c r="P97" s="21">
        <v>0.12287564923852499</v>
      </c>
      <c r="Q97" s="21">
        <v>0.24783790600820399</v>
      </c>
      <c r="R97" s="22"/>
    </row>
    <row r="98" spans="1:18" x14ac:dyDescent="0.25">
      <c r="A98" s="20" t="s">
        <v>491</v>
      </c>
      <c r="B98" s="20" t="s">
        <v>538</v>
      </c>
      <c r="C98" s="21">
        <v>0.18120027077390299</v>
      </c>
      <c r="D98" s="21">
        <v>0.15689777812324601</v>
      </c>
      <c r="E98" s="21">
        <v>0.20833688071385301</v>
      </c>
      <c r="F98" s="22"/>
      <c r="G98" s="21">
        <v>0.17173154597072099</v>
      </c>
      <c r="H98" s="21">
        <v>0.13995895810901601</v>
      </c>
      <c r="I98" s="21">
        <v>0.20896444491782101</v>
      </c>
      <c r="J98" s="22"/>
      <c r="K98" s="21">
        <v>0.19508583945378699</v>
      </c>
      <c r="L98" s="21">
        <v>0.155105992562316</v>
      </c>
      <c r="M98" s="21">
        <v>0.242414106996204</v>
      </c>
      <c r="N98" s="22"/>
      <c r="O98" s="21">
        <v>0.17806046821976901</v>
      </c>
      <c r="P98" s="21">
        <v>0.12491221698857</v>
      </c>
      <c r="Q98" s="21">
        <v>0.24742851469656499</v>
      </c>
      <c r="R98" s="22"/>
    </row>
    <row r="99" spans="1:18" x14ac:dyDescent="0.25">
      <c r="A99" s="20" t="s">
        <v>491</v>
      </c>
      <c r="B99" s="20" t="s">
        <v>539</v>
      </c>
      <c r="C99" s="21">
        <v>8.9784188068551193E-2</v>
      </c>
      <c r="D99" s="21">
        <v>6.8479003825365301E-2</v>
      </c>
      <c r="E99" s="21">
        <v>0.11688610817841399</v>
      </c>
      <c r="F99" s="22"/>
      <c r="G99" s="21">
        <v>9.7464432541722601E-2</v>
      </c>
      <c r="H99" s="21">
        <v>7.0628946022566905E-2</v>
      </c>
      <c r="I99" s="21">
        <v>0.13303652259065299</v>
      </c>
      <c r="J99" s="22"/>
      <c r="K99" s="21">
        <v>9.46695254511873E-2</v>
      </c>
      <c r="L99" s="21">
        <v>6.1903116679716E-2</v>
      </c>
      <c r="M99" s="21">
        <v>0.14215162592942401</v>
      </c>
      <c r="N99" s="22"/>
      <c r="O99" s="21">
        <v>5.7240358585956302E-2</v>
      </c>
      <c r="P99" s="21">
        <v>3.0274567360332901E-2</v>
      </c>
      <c r="Q99" s="21">
        <v>0.105609012343007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7.3604388186890898E-2</v>
      </c>
      <c r="D100" s="21">
        <v>5.8241346506720998E-2</v>
      </c>
      <c r="E100" s="21">
        <v>9.2621368941650503E-2</v>
      </c>
      <c r="F100" s="22"/>
      <c r="G100" s="21">
        <v>9.4861949634516496E-2</v>
      </c>
      <c r="H100" s="21">
        <v>7.2540046610085396E-2</v>
      </c>
      <c r="I100" s="21">
        <v>0.12314071949444499</v>
      </c>
      <c r="J100" s="22"/>
      <c r="K100" s="21">
        <v>6.6985388807876495E-2</v>
      </c>
      <c r="L100" s="21">
        <v>4.3580720420754497E-2</v>
      </c>
      <c r="M100" s="21">
        <v>0.10162379993097299</v>
      </c>
      <c r="N100" s="22"/>
      <c r="O100" s="21">
        <v>2.7295444743390299E-2</v>
      </c>
      <c r="P100" s="21">
        <v>1.20716477673103E-2</v>
      </c>
      <c r="Q100" s="21">
        <v>6.0541731547506999E-2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7.8719385183261999E-3</v>
      </c>
      <c r="D101" s="21">
        <v>3.8017943750267001E-3</v>
      </c>
      <c r="E101" s="21">
        <v>1.6228533394749899E-2</v>
      </c>
      <c r="F101" s="22"/>
      <c r="G101" s="21">
        <v>1.03364039793233E-2</v>
      </c>
      <c r="H101" s="21">
        <v>4.4169133399491996E-3</v>
      </c>
      <c r="I101" s="21">
        <v>2.39978947579833E-2</v>
      </c>
      <c r="J101" s="22"/>
      <c r="K101" s="21">
        <v>8.2564985113159992E-3</v>
      </c>
      <c r="L101" s="21">
        <v>2.1435815228731002E-3</v>
      </c>
      <c r="M101" s="21">
        <v>3.12557744442893E-2</v>
      </c>
      <c r="N101" s="24" t="s">
        <v>501</v>
      </c>
      <c r="O101" s="21">
        <v>0</v>
      </c>
      <c r="P101" s="22"/>
      <c r="Q101" s="22"/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0.61685775878664095</v>
      </c>
      <c r="D103" s="18">
        <v>0.57937856645893504</v>
      </c>
      <c r="E103" s="18">
        <v>0.65299752713656301</v>
      </c>
      <c r="F103" s="19"/>
      <c r="G103" s="18">
        <v>0.60788929666714298</v>
      </c>
      <c r="H103" s="18">
        <v>0.56307007277564203</v>
      </c>
      <c r="I103" s="18">
        <v>0.65096096423558902</v>
      </c>
      <c r="J103" s="19"/>
      <c r="K103" s="18">
        <v>0.64930553717080397</v>
      </c>
      <c r="L103" s="18">
        <v>0.59960177086843502</v>
      </c>
      <c r="M103" s="18">
        <v>0.69596783502892401</v>
      </c>
      <c r="N103" s="19"/>
      <c r="O103" s="18">
        <v>0.54484649498073501</v>
      </c>
      <c r="P103" s="18">
        <v>0.47616693850117497</v>
      </c>
      <c r="Q103" s="18">
        <v>0.61186139244119297</v>
      </c>
      <c r="R103" s="19"/>
    </row>
    <row r="104" spans="1:18" x14ac:dyDescent="0.25">
      <c r="A104" s="17" t="s">
        <v>492</v>
      </c>
      <c r="B104" s="17" t="s">
        <v>537</v>
      </c>
      <c r="C104" s="18">
        <v>0.11484208694753199</v>
      </c>
      <c r="D104" s="18">
        <v>9.9593764221364997E-2</v>
      </c>
      <c r="E104" s="18">
        <v>0.13208253995239699</v>
      </c>
      <c r="F104" s="19"/>
      <c r="G104" s="18">
        <v>0.10848424296280799</v>
      </c>
      <c r="H104" s="18">
        <v>8.5339220256403406E-2</v>
      </c>
      <c r="I104" s="18">
        <v>0.13696648936297401</v>
      </c>
      <c r="J104" s="19"/>
      <c r="K104" s="18">
        <v>9.8173285843477898E-2</v>
      </c>
      <c r="L104" s="18">
        <v>7.9046920815267097E-2</v>
      </c>
      <c r="M104" s="18">
        <v>0.12131787654090399</v>
      </c>
      <c r="N104" s="19"/>
      <c r="O104" s="18">
        <v>0.194100566988892</v>
      </c>
      <c r="P104" s="18">
        <v>0.147077440410781</v>
      </c>
      <c r="Q104" s="18">
        <v>0.25172080686167703</v>
      </c>
      <c r="R104" s="19"/>
    </row>
    <row r="105" spans="1:18" x14ac:dyDescent="0.25">
      <c r="A105" s="17" t="s">
        <v>492</v>
      </c>
      <c r="B105" s="17" t="s">
        <v>538</v>
      </c>
      <c r="C105" s="18">
        <v>0.12323765271366501</v>
      </c>
      <c r="D105" s="18">
        <v>0.10537919138063</v>
      </c>
      <c r="E105" s="18">
        <v>0.14363664795365599</v>
      </c>
      <c r="F105" s="19"/>
      <c r="G105" s="18">
        <v>0.115856700838024</v>
      </c>
      <c r="H105" s="18">
        <v>9.3818075676367504E-2</v>
      </c>
      <c r="I105" s="18">
        <v>0.14225964270383701</v>
      </c>
      <c r="J105" s="19"/>
      <c r="K105" s="18">
        <v>0.118156878481034</v>
      </c>
      <c r="L105" s="18">
        <v>9.2068057280190699E-2</v>
      </c>
      <c r="M105" s="18">
        <v>0.150413634442772</v>
      </c>
      <c r="N105" s="19"/>
      <c r="O105" s="18">
        <v>0.16837673780722401</v>
      </c>
      <c r="P105" s="18">
        <v>0.1235812355868</v>
      </c>
      <c r="Q105" s="18">
        <v>0.225236677170191</v>
      </c>
      <c r="R105" s="19"/>
    </row>
    <row r="106" spans="1:18" x14ac:dyDescent="0.25">
      <c r="A106" s="17" t="s">
        <v>492</v>
      </c>
      <c r="B106" s="17" t="s">
        <v>539</v>
      </c>
      <c r="C106" s="18">
        <v>6.0652659663751302E-2</v>
      </c>
      <c r="D106" s="18">
        <v>4.7788402571572998E-2</v>
      </c>
      <c r="E106" s="18">
        <v>7.6700930131439596E-2</v>
      </c>
      <c r="F106" s="19"/>
      <c r="G106" s="18">
        <v>5.6730444392518897E-2</v>
      </c>
      <c r="H106" s="18">
        <v>4.2559525996437503E-2</v>
      </c>
      <c r="I106" s="18">
        <v>7.5248969998780404E-2</v>
      </c>
      <c r="J106" s="19"/>
      <c r="K106" s="18">
        <v>7.4898849809366605E-2</v>
      </c>
      <c r="L106" s="18">
        <v>5.3187031309145399E-2</v>
      </c>
      <c r="M106" s="18">
        <v>0.104495604894895</v>
      </c>
      <c r="N106" s="19"/>
      <c r="O106" s="18">
        <v>2.89768230426048E-2</v>
      </c>
      <c r="P106" s="18">
        <v>1.51329933944743E-2</v>
      </c>
      <c r="Q106" s="18">
        <v>5.4780711278036402E-2</v>
      </c>
      <c r="R106" s="19"/>
    </row>
    <row r="107" spans="1:18" x14ac:dyDescent="0.25">
      <c r="A107" s="17" t="s">
        <v>492</v>
      </c>
      <c r="B107" s="17" t="s">
        <v>540</v>
      </c>
      <c r="C107" s="18">
        <v>8.0879723914785803E-2</v>
      </c>
      <c r="D107" s="18">
        <v>6.3731657046089504E-2</v>
      </c>
      <c r="E107" s="18">
        <v>0.102138421726875</v>
      </c>
      <c r="F107" s="19"/>
      <c r="G107" s="18">
        <v>0.107066294391416</v>
      </c>
      <c r="H107" s="18">
        <v>8.0753372380811997E-2</v>
      </c>
      <c r="I107" s="18">
        <v>0.14064132602080401</v>
      </c>
      <c r="J107" s="19"/>
      <c r="K107" s="18">
        <v>5.8386554256505102E-2</v>
      </c>
      <c r="L107" s="18">
        <v>4.0462108910616398E-2</v>
      </c>
      <c r="M107" s="18">
        <v>8.3559930952598102E-2</v>
      </c>
      <c r="N107" s="19"/>
      <c r="O107" s="18">
        <v>5.3824956220162E-2</v>
      </c>
      <c r="P107" s="18">
        <v>2.74148239783127E-2</v>
      </c>
      <c r="Q107" s="18">
        <v>0.10298336400477499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3.5301179736244E-3</v>
      </c>
      <c r="D108" s="18">
        <v>1.7931973662708E-3</v>
      </c>
      <c r="E108" s="18">
        <v>6.9377554721790002E-3</v>
      </c>
      <c r="F108" s="19"/>
      <c r="G108" s="18">
        <v>3.9730207480924004E-3</v>
      </c>
      <c r="H108" s="18">
        <v>1.9790834371031002E-3</v>
      </c>
      <c r="I108" s="18">
        <v>7.9598384785413995E-3</v>
      </c>
      <c r="J108" s="19"/>
      <c r="K108" s="18">
        <v>1.0788944388124E-3</v>
      </c>
      <c r="L108" s="18">
        <v>3.9153224728229999E-4</v>
      </c>
      <c r="M108" s="18">
        <v>2.9693843436757999E-3</v>
      </c>
      <c r="N108" s="19"/>
      <c r="O108" s="18">
        <v>9.8744209603810994E-3</v>
      </c>
      <c r="P108" s="18">
        <v>1.9353935404376999E-3</v>
      </c>
      <c r="Q108" s="18">
        <v>4.8787614043396502E-2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0.66492206179555502</v>
      </c>
      <c r="D110" s="21">
        <v>0.62504424949136805</v>
      </c>
      <c r="E110" s="21">
        <v>0.70257685223758704</v>
      </c>
      <c r="F110" s="22"/>
      <c r="G110" s="21">
        <v>0.72954330960414304</v>
      </c>
      <c r="H110" s="21">
        <v>0.68193098852558798</v>
      </c>
      <c r="I110" s="21">
        <v>0.77240713441097497</v>
      </c>
      <c r="J110" s="22"/>
      <c r="K110" s="21">
        <v>0.66017015896490605</v>
      </c>
      <c r="L110" s="21">
        <v>0.60018864730504096</v>
      </c>
      <c r="M110" s="21">
        <v>0.71541971764493895</v>
      </c>
      <c r="N110" s="22"/>
      <c r="O110" s="21">
        <v>0.51273034747627499</v>
      </c>
      <c r="P110" s="21">
        <v>0.42022175388420702</v>
      </c>
      <c r="Q110" s="21">
        <v>0.60437496658679701</v>
      </c>
      <c r="R110" s="22"/>
    </row>
    <row r="111" spans="1:18" x14ac:dyDescent="0.25">
      <c r="A111" s="20" t="s">
        <v>493</v>
      </c>
      <c r="B111" s="20" t="s">
        <v>537</v>
      </c>
      <c r="C111" s="21">
        <v>0.12686715364991399</v>
      </c>
      <c r="D111" s="21">
        <v>0.102231813537077</v>
      </c>
      <c r="E111" s="21">
        <v>0.15640477246926299</v>
      </c>
      <c r="F111" s="22"/>
      <c r="G111" s="21">
        <v>9.1808394729240905E-2</v>
      </c>
      <c r="H111" s="21">
        <v>6.5269597755525599E-2</v>
      </c>
      <c r="I111" s="21">
        <v>0.127664154143387</v>
      </c>
      <c r="J111" s="22"/>
      <c r="K111" s="21">
        <v>0.115801079868267</v>
      </c>
      <c r="L111" s="21">
        <v>8.5142578735337093E-2</v>
      </c>
      <c r="M111" s="21">
        <v>0.15562133162097899</v>
      </c>
      <c r="N111" s="22"/>
      <c r="O111" s="21">
        <v>0.239556075623059</v>
      </c>
      <c r="P111" s="21">
        <v>0.173988682629412</v>
      </c>
      <c r="Q111" s="21">
        <v>0.32025253970788498</v>
      </c>
      <c r="R111" s="22"/>
    </row>
    <row r="112" spans="1:18" x14ac:dyDescent="0.25">
      <c r="A112" s="20" t="s">
        <v>493</v>
      </c>
      <c r="B112" s="20" t="s">
        <v>538</v>
      </c>
      <c r="C112" s="21">
        <v>0.1065433818693</v>
      </c>
      <c r="D112" s="21">
        <v>8.7505397841874402E-2</v>
      </c>
      <c r="E112" s="21">
        <v>0.12913716111526999</v>
      </c>
      <c r="F112" s="22"/>
      <c r="G112" s="21">
        <v>8.4566370922188702E-2</v>
      </c>
      <c r="H112" s="21">
        <v>5.9196760327709402E-2</v>
      </c>
      <c r="I112" s="21">
        <v>0.11942830012156801</v>
      </c>
      <c r="J112" s="22"/>
      <c r="K112" s="21">
        <v>0.122684559293246</v>
      </c>
      <c r="L112" s="21">
        <v>8.97120554966096E-2</v>
      </c>
      <c r="M112" s="21">
        <v>0.16557143569494501</v>
      </c>
      <c r="N112" s="22"/>
      <c r="O112" s="21">
        <v>0.12623646065500399</v>
      </c>
      <c r="P112" s="21">
        <v>8.2363477235974397E-2</v>
      </c>
      <c r="Q112" s="21">
        <v>0.18867440050819501</v>
      </c>
      <c r="R112" s="22"/>
    </row>
    <row r="113" spans="1:18" x14ac:dyDescent="0.25">
      <c r="A113" s="20" t="s">
        <v>493</v>
      </c>
      <c r="B113" s="20" t="s">
        <v>539</v>
      </c>
      <c r="C113" s="21">
        <v>5.4775821362743303E-2</v>
      </c>
      <c r="D113" s="21">
        <v>4.0290131462464102E-2</v>
      </c>
      <c r="E113" s="21">
        <v>7.4067669048700796E-2</v>
      </c>
      <c r="F113" s="22"/>
      <c r="G113" s="21">
        <v>4.4310218315033803E-2</v>
      </c>
      <c r="H113" s="21">
        <v>2.7727060617283101E-2</v>
      </c>
      <c r="I113" s="21">
        <v>7.0096471453744605E-2</v>
      </c>
      <c r="J113" s="22"/>
      <c r="K113" s="21">
        <v>5.5012039035542797E-2</v>
      </c>
      <c r="L113" s="21">
        <v>3.4406859052691897E-2</v>
      </c>
      <c r="M113" s="21">
        <v>8.6847147288541898E-2</v>
      </c>
      <c r="N113" s="22"/>
      <c r="O113" s="21">
        <v>8.0601186895837298E-2</v>
      </c>
      <c r="P113" s="21">
        <v>4.3372360304003897E-2</v>
      </c>
      <c r="Q113" s="21">
        <v>0.14494376626431801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4.2854669496880403E-2</v>
      </c>
      <c r="D114" s="21">
        <v>3.04828544975294E-2</v>
      </c>
      <c r="E114" s="21">
        <v>5.9937304753527598E-2</v>
      </c>
      <c r="F114" s="22"/>
      <c r="G114" s="21">
        <v>4.3407156241326801E-2</v>
      </c>
      <c r="H114" s="21">
        <v>2.5628013309704E-2</v>
      </c>
      <c r="I114" s="21">
        <v>7.2601353960985396E-2</v>
      </c>
      <c r="J114" s="22"/>
      <c r="K114" s="21">
        <v>4.4783994910671303E-2</v>
      </c>
      <c r="L114" s="21">
        <v>2.61997939363602E-2</v>
      </c>
      <c r="M114" s="21">
        <v>7.5528039570037106E-2</v>
      </c>
      <c r="N114" s="22"/>
      <c r="O114" s="21">
        <v>3.7204607196469099E-2</v>
      </c>
      <c r="P114" s="21">
        <v>1.45528856769959E-2</v>
      </c>
      <c r="Q114" s="21">
        <v>9.1828504512753206E-2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4.0369118256074997E-3</v>
      </c>
      <c r="D115" s="21">
        <v>1.4056333249953001E-3</v>
      </c>
      <c r="E115" s="21">
        <v>1.15369115799077E-2</v>
      </c>
      <c r="F115" s="22"/>
      <c r="G115" s="21">
        <v>6.3645501880681002E-3</v>
      </c>
      <c r="H115" s="21">
        <v>1.5855925300188999E-3</v>
      </c>
      <c r="I115" s="21">
        <v>2.5183913096127698E-2</v>
      </c>
      <c r="J115" s="24" t="s">
        <v>501</v>
      </c>
      <c r="K115" s="21">
        <v>1.5481679273665E-3</v>
      </c>
      <c r="L115" s="21">
        <v>2.1318926590780001E-4</v>
      </c>
      <c r="M115" s="21">
        <v>1.1149479958492E-2</v>
      </c>
      <c r="N115" s="24" t="s">
        <v>501</v>
      </c>
      <c r="O115" s="21">
        <v>3.6713221533565001E-3</v>
      </c>
      <c r="P115" s="21">
        <v>5.0045083508989995E-4</v>
      </c>
      <c r="Q115" s="21">
        <v>2.6402222452645799E-2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0.70411857661206301</v>
      </c>
      <c r="D117" s="18">
        <v>0.66362073178127601</v>
      </c>
      <c r="E117" s="18">
        <v>0.74163894692532295</v>
      </c>
      <c r="F117" s="19"/>
      <c r="G117" s="18">
        <v>0.71885622526733195</v>
      </c>
      <c r="H117" s="18">
        <v>0.64877566733249303</v>
      </c>
      <c r="I117" s="18">
        <v>0.77970163699372397</v>
      </c>
      <c r="J117" s="19"/>
      <c r="K117" s="18">
        <v>0.68307617121875697</v>
      </c>
      <c r="L117" s="18">
        <v>0.63199211798348398</v>
      </c>
      <c r="M117" s="18">
        <v>0.73009749426749904</v>
      </c>
      <c r="N117" s="19"/>
      <c r="O117" s="18">
        <v>0.73144028213760304</v>
      </c>
      <c r="P117" s="18">
        <v>0.666735324881503</v>
      </c>
      <c r="Q117" s="18">
        <v>0.78758483328432105</v>
      </c>
      <c r="R117" s="19"/>
    </row>
    <row r="118" spans="1:18" x14ac:dyDescent="0.25">
      <c r="A118" s="17" t="s">
        <v>494</v>
      </c>
      <c r="B118" s="17" t="s">
        <v>537</v>
      </c>
      <c r="C118" s="18">
        <v>0.13284411366361601</v>
      </c>
      <c r="D118" s="18">
        <v>0.10950704548816501</v>
      </c>
      <c r="E118" s="18">
        <v>0.16025950618815801</v>
      </c>
      <c r="F118" s="19"/>
      <c r="G118" s="18">
        <v>0.100006952349611</v>
      </c>
      <c r="H118" s="18">
        <v>6.61128964143195E-2</v>
      </c>
      <c r="I118" s="18">
        <v>0.148514112559824</v>
      </c>
      <c r="J118" s="19"/>
      <c r="K118" s="18">
        <v>0.15610648926246001</v>
      </c>
      <c r="L118" s="18">
        <v>0.122970379764875</v>
      </c>
      <c r="M118" s="18">
        <v>0.19617435146349199</v>
      </c>
      <c r="N118" s="19"/>
      <c r="O118" s="18">
        <v>0.12802067585108201</v>
      </c>
      <c r="P118" s="18">
        <v>9.1334670210435204E-2</v>
      </c>
      <c r="Q118" s="18">
        <v>0.176578676988423</v>
      </c>
      <c r="R118" s="19"/>
    </row>
    <row r="119" spans="1:18" x14ac:dyDescent="0.25">
      <c r="A119" s="17" t="s">
        <v>494</v>
      </c>
      <c r="B119" s="17" t="s">
        <v>538</v>
      </c>
      <c r="C119" s="18">
        <v>0.114510000498749</v>
      </c>
      <c r="D119" s="18">
        <v>9.2314415422346002E-2</v>
      </c>
      <c r="E119" s="18">
        <v>0.14121194116605101</v>
      </c>
      <c r="F119" s="19"/>
      <c r="G119" s="18">
        <v>0.11477757045206299</v>
      </c>
      <c r="H119" s="18">
        <v>7.8497561854018502E-2</v>
      </c>
      <c r="I119" s="18">
        <v>0.16482625475052701</v>
      </c>
      <c r="J119" s="19"/>
      <c r="K119" s="18">
        <v>0.120973836266952</v>
      </c>
      <c r="L119" s="18">
        <v>9.1881340918556195E-2</v>
      </c>
      <c r="M119" s="18">
        <v>0.15767849485626201</v>
      </c>
      <c r="N119" s="19"/>
      <c r="O119" s="18">
        <v>9.8761876698024401E-2</v>
      </c>
      <c r="P119" s="18">
        <v>5.6039822279082101E-2</v>
      </c>
      <c r="Q119" s="18">
        <v>0.16824813734195401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2.4311923786001499E-2</v>
      </c>
      <c r="D120" s="18">
        <v>1.5088353960714999E-2</v>
      </c>
      <c r="E120" s="18">
        <v>3.8950912465077002E-2</v>
      </c>
      <c r="F120" s="19"/>
      <c r="G120" s="18">
        <v>2.0759853829015799E-2</v>
      </c>
      <c r="H120" s="18">
        <v>7.2392946460967996E-3</v>
      </c>
      <c r="I120" s="18">
        <v>5.8055554538331902E-2</v>
      </c>
      <c r="J120" s="24" t="s">
        <v>501</v>
      </c>
      <c r="K120" s="18">
        <v>2.53912483710345E-2</v>
      </c>
      <c r="L120" s="18">
        <v>1.35475629907624E-2</v>
      </c>
      <c r="M120" s="18">
        <v>4.7094717816315898E-2</v>
      </c>
      <c r="N120" s="19"/>
      <c r="O120" s="18">
        <v>2.7199979257429299E-2</v>
      </c>
      <c r="P120" s="18">
        <v>1.2952435560680899E-2</v>
      </c>
      <c r="Q120" s="18">
        <v>5.62269120939871E-2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2.2529386614576801E-2</v>
      </c>
      <c r="D121" s="18">
        <v>1.40752249390034E-2</v>
      </c>
      <c r="E121" s="18">
        <v>3.5876687389491901E-2</v>
      </c>
      <c r="F121" s="19"/>
      <c r="G121" s="18">
        <v>4.3899147886702503E-2</v>
      </c>
      <c r="H121" s="18">
        <v>2.3379167412714799E-2</v>
      </c>
      <c r="I121" s="18">
        <v>8.0936981687418003E-2</v>
      </c>
      <c r="J121" s="19"/>
      <c r="K121" s="18">
        <v>1.2064929513777699E-2</v>
      </c>
      <c r="L121" s="18">
        <v>4.8057710743745E-3</v>
      </c>
      <c r="M121" s="18">
        <v>2.99590214287495E-2</v>
      </c>
      <c r="N121" s="19"/>
      <c r="O121" s="18">
        <v>1.45771860558609E-2</v>
      </c>
      <c r="P121" s="18">
        <v>5.1232734804067996E-3</v>
      </c>
      <c r="Q121" s="18">
        <v>4.0761531042789602E-2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1.6859988249922999E-3</v>
      </c>
      <c r="D122" s="18">
        <v>7.1652863398650004E-4</v>
      </c>
      <c r="E122" s="18">
        <v>3.9619709329181E-3</v>
      </c>
      <c r="F122" s="19"/>
      <c r="G122" s="18">
        <v>1.7002502152748001E-3</v>
      </c>
      <c r="H122" s="18">
        <v>6.5732172265120005E-4</v>
      </c>
      <c r="I122" s="18">
        <v>4.3906535273380001E-3</v>
      </c>
      <c r="J122" s="19"/>
      <c r="K122" s="18">
        <v>2.3873253670184001E-3</v>
      </c>
      <c r="L122" s="18">
        <v>7.1667881286689998E-4</v>
      </c>
      <c r="M122" s="18">
        <v>7.9215360738585008E-3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2_ET'!A1" display="◄ ANTERIOR"/>
    <hyperlink ref="A2" location="'Índice'!A1" display="ÍNDICE"/>
    <hyperlink ref="A3" location="'P_DESORDENES_2_VDC'!A1" display="SIGUIENTE ►"/>
  </hyperlinks>
  <pageMargins left="0.75" right="0.75" top="1" bottom="1" header="0.5" footer="0.5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6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695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0.382109825639603</v>
      </c>
      <c r="D5" s="18">
        <v>0.37453815739331697</v>
      </c>
      <c r="E5" s="18">
        <v>0.38973918216696601</v>
      </c>
      <c r="F5" s="19"/>
      <c r="G5" s="18">
        <v>0.298596822207577</v>
      </c>
      <c r="H5" s="18">
        <v>0.28874934337830699</v>
      </c>
      <c r="I5" s="18">
        <v>0.30863440786858898</v>
      </c>
      <c r="J5" s="19"/>
      <c r="K5" s="18">
        <v>0.43847179391456098</v>
      </c>
      <c r="L5" s="18">
        <v>0.42963086702113801</v>
      </c>
      <c r="M5" s="18">
        <v>0.447351959078232</v>
      </c>
      <c r="N5" s="19"/>
    </row>
    <row r="6" spans="1:14" x14ac:dyDescent="0.25">
      <c r="A6" s="17" t="s">
        <v>478</v>
      </c>
      <c r="B6" s="17" t="s">
        <v>537</v>
      </c>
      <c r="C6" s="18">
        <v>0.14640727439381199</v>
      </c>
      <c r="D6" s="18">
        <v>0.14186769194339299</v>
      </c>
      <c r="E6" s="18">
        <v>0.15106654574232101</v>
      </c>
      <c r="F6" s="19"/>
      <c r="G6" s="18">
        <v>0.156388623428108</v>
      </c>
      <c r="H6" s="18">
        <v>0.14920238654509699</v>
      </c>
      <c r="I6" s="18">
        <v>0.163854321763508</v>
      </c>
      <c r="J6" s="19"/>
      <c r="K6" s="18">
        <v>0.139670976398375</v>
      </c>
      <c r="L6" s="18">
        <v>0.13434266946580001</v>
      </c>
      <c r="M6" s="18">
        <v>0.145175173559454</v>
      </c>
      <c r="N6" s="19"/>
    </row>
    <row r="7" spans="1:14" x14ac:dyDescent="0.25">
      <c r="A7" s="17" t="s">
        <v>478</v>
      </c>
      <c r="B7" s="17" t="s">
        <v>538</v>
      </c>
      <c r="C7" s="18">
        <v>0.18434919235269701</v>
      </c>
      <c r="D7" s="18">
        <v>0.17912156282021199</v>
      </c>
      <c r="E7" s="18">
        <v>0.18969413297749099</v>
      </c>
      <c r="F7" s="19"/>
      <c r="G7" s="18">
        <v>0.20687095433592601</v>
      </c>
      <c r="H7" s="18">
        <v>0.198483584350827</v>
      </c>
      <c r="I7" s="18">
        <v>0.215517450586275</v>
      </c>
      <c r="J7" s="19"/>
      <c r="K7" s="18">
        <v>0.16914951347361601</v>
      </c>
      <c r="L7" s="18">
        <v>0.16327675087826801</v>
      </c>
      <c r="M7" s="18">
        <v>0.17518928159918301</v>
      </c>
      <c r="N7" s="19"/>
    </row>
    <row r="8" spans="1:14" x14ac:dyDescent="0.25">
      <c r="A8" s="17" t="s">
        <v>478</v>
      </c>
      <c r="B8" s="17" t="s">
        <v>539</v>
      </c>
      <c r="C8" s="18">
        <v>0.12074788251601699</v>
      </c>
      <c r="D8" s="18">
        <v>0.11629097573050901</v>
      </c>
      <c r="E8" s="18">
        <v>0.12535137306592201</v>
      </c>
      <c r="F8" s="19"/>
      <c r="G8" s="18">
        <v>0.14333151724863499</v>
      </c>
      <c r="H8" s="18">
        <v>0.13607250180130701</v>
      </c>
      <c r="I8" s="18">
        <v>0.150910133512839</v>
      </c>
      <c r="J8" s="19"/>
      <c r="K8" s="18">
        <v>0.105506446427937</v>
      </c>
      <c r="L8" s="18">
        <v>0.100451396736149</v>
      </c>
      <c r="M8" s="18">
        <v>0.110784553888039</v>
      </c>
      <c r="N8" s="19"/>
    </row>
    <row r="9" spans="1:14" x14ac:dyDescent="0.25">
      <c r="A9" s="17" t="s">
        <v>478</v>
      </c>
      <c r="B9" s="17" t="s">
        <v>540</v>
      </c>
      <c r="C9" s="18">
        <v>0.162614465052456</v>
      </c>
      <c r="D9" s="18">
        <v>0.157031954257631</v>
      </c>
      <c r="E9" s="18">
        <v>0.16835579914757201</v>
      </c>
      <c r="F9" s="19"/>
      <c r="G9" s="18">
        <v>0.19159480304759699</v>
      </c>
      <c r="H9" s="18">
        <v>0.18290618429476399</v>
      </c>
      <c r="I9" s="18">
        <v>0.20059483250270099</v>
      </c>
      <c r="J9" s="19"/>
      <c r="K9" s="18">
        <v>0.143055967290981</v>
      </c>
      <c r="L9" s="18">
        <v>0.13685190177847201</v>
      </c>
      <c r="M9" s="18">
        <v>0.149492576850044</v>
      </c>
      <c r="N9" s="19"/>
    </row>
    <row r="10" spans="1:14" x14ac:dyDescent="0.25">
      <c r="A10" s="17" t="s">
        <v>478</v>
      </c>
      <c r="B10" s="17" t="s">
        <v>519</v>
      </c>
      <c r="C10" s="18">
        <v>3.5310220704412999E-3</v>
      </c>
      <c r="D10" s="18">
        <v>2.9568174115561E-3</v>
      </c>
      <c r="E10" s="18">
        <v>4.2162639269033002E-3</v>
      </c>
      <c r="F10" s="19"/>
      <c r="G10" s="18">
        <v>2.8577090883491999E-3</v>
      </c>
      <c r="H10" s="18">
        <v>2.0644044290752E-3</v>
      </c>
      <c r="I10" s="18">
        <v>3.9546549978742001E-3</v>
      </c>
      <c r="J10" s="19"/>
      <c r="K10" s="18">
        <v>3.9854332803876003E-3</v>
      </c>
      <c r="L10" s="18">
        <v>3.2243523514859001E-3</v>
      </c>
      <c r="M10" s="18">
        <v>4.9252732135898003E-3</v>
      </c>
      <c r="N10" s="19"/>
    </row>
    <row r="11" spans="1:14" x14ac:dyDescent="0.25">
      <c r="A11" s="17" t="s">
        <v>478</v>
      </c>
      <c r="B11" s="17" t="s">
        <v>520</v>
      </c>
      <c r="C11" s="18">
        <v>2.4033797496790001E-4</v>
      </c>
      <c r="D11" s="18">
        <v>1.167079798876E-4</v>
      </c>
      <c r="E11" s="18">
        <v>4.9486571244720002E-4</v>
      </c>
      <c r="F11" s="19"/>
      <c r="G11" s="18">
        <v>3.595706438197E-4</v>
      </c>
      <c r="H11" s="18">
        <v>1.2282144390459999E-4</v>
      </c>
      <c r="I11" s="18">
        <v>1.0521946399692E-3</v>
      </c>
      <c r="J11" s="19"/>
      <c r="K11" s="18">
        <v>1.598692141404E-4</v>
      </c>
      <c r="L11" s="18">
        <v>7.0505834211220206E-5</v>
      </c>
      <c r="M11" s="18">
        <v>3.6245611735080002E-4</v>
      </c>
      <c r="N11" s="19"/>
    </row>
    <row r="12" spans="1:14" x14ac:dyDescent="0.25">
      <c r="A12" s="20" t="s">
        <v>479</v>
      </c>
      <c r="B12" s="20" t="s">
        <v>536</v>
      </c>
      <c r="C12" s="21">
        <v>0.24654695030863699</v>
      </c>
      <c r="D12" s="21">
        <v>0.21460750116479699</v>
      </c>
      <c r="E12" s="21">
        <v>0.28153590999119199</v>
      </c>
      <c r="F12" s="22"/>
      <c r="G12" s="21">
        <v>0.18155048397395401</v>
      </c>
      <c r="H12" s="21">
        <v>0.14630849520123301</v>
      </c>
      <c r="I12" s="21">
        <v>0.223063283804498</v>
      </c>
      <c r="J12" s="22"/>
      <c r="K12" s="21">
        <v>0.29149958115470098</v>
      </c>
      <c r="L12" s="21">
        <v>0.24957978165568701</v>
      </c>
      <c r="M12" s="21">
        <v>0.33729557521779102</v>
      </c>
      <c r="N12" s="22"/>
    </row>
    <row r="13" spans="1:14" x14ac:dyDescent="0.25">
      <c r="A13" s="20" t="s">
        <v>479</v>
      </c>
      <c r="B13" s="20" t="s">
        <v>537</v>
      </c>
      <c r="C13" s="21">
        <v>0.136275756666732</v>
      </c>
      <c r="D13" s="21">
        <v>0.116491425361023</v>
      </c>
      <c r="E13" s="21">
        <v>0.158816167437137</v>
      </c>
      <c r="F13" s="22"/>
      <c r="G13" s="21">
        <v>0.11864413362154</v>
      </c>
      <c r="H13" s="21">
        <v>9.2389052933356405E-2</v>
      </c>
      <c r="I13" s="21">
        <v>0.15111808190294701</v>
      </c>
      <c r="J13" s="22"/>
      <c r="K13" s="21">
        <v>0.14847007870704401</v>
      </c>
      <c r="L13" s="21">
        <v>0.120878722871732</v>
      </c>
      <c r="M13" s="21">
        <v>0.18106223570346</v>
      </c>
      <c r="N13" s="22"/>
    </row>
    <row r="14" spans="1:14" x14ac:dyDescent="0.25">
      <c r="A14" s="20" t="s">
        <v>479</v>
      </c>
      <c r="B14" s="20" t="s">
        <v>538</v>
      </c>
      <c r="C14" s="21">
        <v>0.22490840984295099</v>
      </c>
      <c r="D14" s="21">
        <v>0.20470979974315401</v>
      </c>
      <c r="E14" s="21">
        <v>0.246482325007014</v>
      </c>
      <c r="F14" s="22"/>
      <c r="G14" s="21">
        <v>0.23886835149347799</v>
      </c>
      <c r="H14" s="21">
        <v>0.203975653792727</v>
      </c>
      <c r="I14" s="21">
        <v>0.277648004826265</v>
      </c>
      <c r="J14" s="22"/>
      <c r="K14" s="21">
        <v>0.21525348336714301</v>
      </c>
      <c r="L14" s="21">
        <v>0.18815218168790801</v>
      </c>
      <c r="M14" s="21">
        <v>0.24508000520864501</v>
      </c>
      <c r="N14" s="22"/>
    </row>
    <row r="15" spans="1:14" x14ac:dyDescent="0.25">
      <c r="A15" s="20" t="s">
        <v>479</v>
      </c>
      <c r="B15" s="20" t="s">
        <v>539</v>
      </c>
      <c r="C15" s="21">
        <v>0.19290204873945299</v>
      </c>
      <c r="D15" s="21">
        <v>0.16919676498290601</v>
      </c>
      <c r="E15" s="21">
        <v>0.219052869956291</v>
      </c>
      <c r="F15" s="22"/>
      <c r="G15" s="21">
        <v>0.22670378874625899</v>
      </c>
      <c r="H15" s="21">
        <v>0.18943964821762199</v>
      </c>
      <c r="I15" s="21">
        <v>0.26886661744546198</v>
      </c>
      <c r="J15" s="22"/>
      <c r="K15" s="21">
        <v>0.16952420643251301</v>
      </c>
      <c r="L15" s="21">
        <v>0.14269151022179999</v>
      </c>
      <c r="M15" s="21">
        <v>0.20022426096044399</v>
      </c>
      <c r="N15" s="22"/>
    </row>
    <row r="16" spans="1:14" x14ac:dyDescent="0.25">
      <c r="A16" s="20" t="s">
        <v>479</v>
      </c>
      <c r="B16" s="20" t="s">
        <v>540</v>
      </c>
      <c r="C16" s="21">
        <v>0.19292679567683799</v>
      </c>
      <c r="D16" s="21">
        <v>0.16470599297977401</v>
      </c>
      <c r="E16" s="21">
        <v>0.22468231881114001</v>
      </c>
      <c r="F16" s="22"/>
      <c r="G16" s="21">
        <v>0.22317560914679299</v>
      </c>
      <c r="H16" s="21">
        <v>0.18051942294433701</v>
      </c>
      <c r="I16" s="21">
        <v>0.27255887549985802</v>
      </c>
      <c r="J16" s="22"/>
      <c r="K16" s="21">
        <v>0.172006216111104</v>
      </c>
      <c r="L16" s="21">
        <v>0.14035833180479501</v>
      </c>
      <c r="M16" s="21">
        <v>0.209054664107092</v>
      </c>
      <c r="N16" s="22"/>
    </row>
    <row r="17" spans="1:14" x14ac:dyDescent="0.25">
      <c r="A17" s="20" t="s">
        <v>479</v>
      </c>
      <c r="B17" s="20" t="s">
        <v>519</v>
      </c>
      <c r="C17" s="21">
        <v>5.5713645219610001E-3</v>
      </c>
      <c r="D17" s="21">
        <v>2.3823141613389001E-3</v>
      </c>
      <c r="E17" s="21">
        <v>1.2973873560345101E-2</v>
      </c>
      <c r="F17" s="22"/>
      <c r="G17" s="21">
        <v>1.10576330179757E-2</v>
      </c>
      <c r="H17" s="21">
        <v>4.1223032226257996E-3</v>
      </c>
      <c r="I17" s="21">
        <v>2.93174159851868E-2</v>
      </c>
      <c r="J17" s="22"/>
      <c r="K17" s="21">
        <v>1.7769705136187999E-3</v>
      </c>
      <c r="L17" s="21">
        <v>4.1414490703030001E-4</v>
      </c>
      <c r="M17" s="21">
        <v>7.5903886094076996E-3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0.17169787901407599</v>
      </c>
      <c r="D19" s="18">
        <v>0.13858533306257201</v>
      </c>
      <c r="E19" s="18">
        <v>0.21078612415897799</v>
      </c>
      <c r="F19" s="19"/>
      <c r="G19" s="18">
        <v>0.12748583248441001</v>
      </c>
      <c r="H19" s="18">
        <v>9.4062962040198497E-2</v>
      </c>
      <c r="I19" s="18">
        <v>0.170548933590353</v>
      </c>
      <c r="J19" s="19"/>
      <c r="K19" s="18">
        <v>0.207806156810975</v>
      </c>
      <c r="L19" s="18">
        <v>0.16395723627895201</v>
      </c>
      <c r="M19" s="18">
        <v>0.25973878041680198</v>
      </c>
      <c r="N19" s="19"/>
    </row>
    <row r="20" spans="1:14" x14ac:dyDescent="0.25">
      <c r="A20" s="17" t="s">
        <v>480</v>
      </c>
      <c r="B20" s="17" t="s">
        <v>537</v>
      </c>
      <c r="C20" s="18">
        <v>0.13464182397289501</v>
      </c>
      <c r="D20" s="18">
        <v>0.110910022242665</v>
      </c>
      <c r="E20" s="18">
        <v>0.16252336062339701</v>
      </c>
      <c r="F20" s="19"/>
      <c r="G20" s="18">
        <v>0.12543808241726201</v>
      </c>
      <c r="H20" s="18">
        <v>9.3747072577743201E-2</v>
      </c>
      <c r="I20" s="18">
        <v>0.165881243612192</v>
      </c>
      <c r="J20" s="19"/>
      <c r="K20" s="18">
        <v>0.14215858202748299</v>
      </c>
      <c r="L20" s="18">
        <v>0.113089166211975</v>
      </c>
      <c r="M20" s="18">
        <v>0.177207274244334</v>
      </c>
      <c r="N20" s="19"/>
    </row>
    <row r="21" spans="1:14" x14ac:dyDescent="0.25">
      <c r="A21" s="17" t="s">
        <v>480</v>
      </c>
      <c r="B21" s="17" t="s">
        <v>538</v>
      </c>
      <c r="C21" s="18">
        <v>0.22274476315647501</v>
      </c>
      <c r="D21" s="18">
        <v>0.192889525775163</v>
      </c>
      <c r="E21" s="18">
        <v>0.25575667502363197</v>
      </c>
      <c r="F21" s="19"/>
      <c r="G21" s="18">
        <v>0.21285436272408101</v>
      </c>
      <c r="H21" s="18">
        <v>0.168765344495552</v>
      </c>
      <c r="I21" s="18">
        <v>0.26479229669882298</v>
      </c>
      <c r="J21" s="19"/>
      <c r="K21" s="18">
        <v>0.230822320165645</v>
      </c>
      <c r="L21" s="18">
        <v>0.19451997188717299</v>
      </c>
      <c r="M21" s="18">
        <v>0.27161503615585803</v>
      </c>
      <c r="N21" s="19"/>
    </row>
    <row r="22" spans="1:14" x14ac:dyDescent="0.25">
      <c r="A22" s="17" t="s">
        <v>480</v>
      </c>
      <c r="B22" s="17" t="s">
        <v>539</v>
      </c>
      <c r="C22" s="18">
        <v>0.184328139205299</v>
      </c>
      <c r="D22" s="18">
        <v>0.16122962828213799</v>
      </c>
      <c r="E22" s="18">
        <v>0.209907702021217</v>
      </c>
      <c r="F22" s="19"/>
      <c r="G22" s="18">
        <v>0.21589405131817899</v>
      </c>
      <c r="H22" s="18">
        <v>0.17725189311051201</v>
      </c>
      <c r="I22" s="18">
        <v>0.260295262743716</v>
      </c>
      <c r="J22" s="19"/>
      <c r="K22" s="18">
        <v>0.158548045023962</v>
      </c>
      <c r="L22" s="18">
        <v>0.132812745663418</v>
      </c>
      <c r="M22" s="18">
        <v>0.18818793178672399</v>
      </c>
      <c r="N22" s="19"/>
    </row>
    <row r="23" spans="1:14" x14ac:dyDescent="0.25">
      <c r="A23" s="17" t="s">
        <v>480</v>
      </c>
      <c r="B23" s="17" t="s">
        <v>540</v>
      </c>
      <c r="C23" s="18">
        <v>0.28658739465125599</v>
      </c>
      <c r="D23" s="18">
        <v>0.24445002602910901</v>
      </c>
      <c r="E23" s="18">
        <v>0.33278897621423897</v>
      </c>
      <c r="F23" s="19"/>
      <c r="G23" s="18">
        <v>0.31832767105606802</v>
      </c>
      <c r="H23" s="18">
        <v>0.263286830701218</v>
      </c>
      <c r="I23" s="18">
        <v>0.37895618037240297</v>
      </c>
      <c r="J23" s="19"/>
      <c r="K23" s="18">
        <v>0.26066489597193498</v>
      </c>
      <c r="L23" s="18">
        <v>0.21616082510443399</v>
      </c>
      <c r="M23" s="18">
        <v>0.31069972518140299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0.31587804220587701</v>
      </c>
      <c r="D26" s="21">
        <v>0.27390543640012599</v>
      </c>
      <c r="E26" s="21">
        <v>0.36108392971659697</v>
      </c>
      <c r="F26" s="22"/>
      <c r="G26" s="21">
        <v>0.254084948972228</v>
      </c>
      <c r="H26" s="21">
        <v>0.207247929467716</v>
      </c>
      <c r="I26" s="21">
        <v>0.30740242546485902</v>
      </c>
      <c r="J26" s="22"/>
      <c r="K26" s="21">
        <v>0.346652443044632</v>
      </c>
      <c r="L26" s="21">
        <v>0.29651631670017198</v>
      </c>
      <c r="M26" s="21">
        <v>0.40044034154757802</v>
      </c>
      <c r="N26" s="22"/>
    </row>
    <row r="27" spans="1:14" x14ac:dyDescent="0.25">
      <c r="A27" s="20" t="s">
        <v>481</v>
      </c>
      <c r="B27" s="20" t="s">
        <v>537</v>
      </c>
      <c r="C27" s="21">
        <v>0.13124151831365499</v>
      </c>
      <c r="D27" s="21">
        <v>0.108974040970383</v>
      </c>
      <c r="E27" s="21">
        <v>0.157256037397596</v>
      </c>
      <c r="F27" s="22"/>
      <c r="G27" s="21">
        <v>0.12955500074427201</v>
      </c>
      <c r="H27" s="21">
        <v>9.7925632151251704E-2</v>
      </c>
      <c r="I27" s="21">
        <v>0.169481066939069</v>
      </c>
      <c r="J27" s="22"/>
      <c r="K27" s="21">
        <v>0.132081443376243</v>
      </c>
      <c r="L27" s="21">
        <v>0.105070890719055</v>
      </c>
      <c r="M27" s="21">
        <v>0.16475727070867399</v>
      </c>
      <c r="N27" s="22"/>
    </row>
    <row r="28" spans="1:14" x14ac:dyDescent="0.25">
      <c r="A28" s="20" t="s">
        <v>481</v>
      </c>
      <c r="B28" s="20" t="s">
        <v>538</v>
      </c>
      <c r="C28" s="21">
        <v>0.24168351312920799</v>
      </c>
      <c r="D28" s="21">
        <v>0.211903087254527</v>
      </c>
      <c r="E28" s="21">
        <v>0.27419308488379801</v>
      </c>
      <c r="F28" s="22"/>
      <c r="G28" s="21">
        <v>0.23743268960625599</v>
      </c>
      <c r="H28" s="21">
        <v>0.19055878227881501</v>
      </c>
      <c r="I28" s="21">
        <v>0.29168183439918199</v>
      </c>
      <c r="J28" s="22"/>
      <c r="K28" s="21">
        <v>0.24380052233111801</v>
      </c>
      <c r="L28" s="21">
        <v>0.20797680880113101</v>
      </c>
      <c r="M28" s="21">
        <v>0.28358543061720398</v>
      </c>
      <c r="N28" s="22"/>
    </row>
    <row r="29" spans="1:14" x14ac:dyDescent="0.25">
      <c r="A29" s="20" t="s">
        <v>481</v>
      </c>
      <c r="B29" s="20" t="s">
        <v>539</v>
      </c>
      <c r="C29" s="21">
        <v>0.149398129953067</v>
      </c>
      <c r="D29" s="21">
        <v>0.123306604028737</v>
      </c>
      <c r="E29" s="21">
        <v>0.17987781872747099</v>
      </c>
      <c r="F29" s="22"/>
      <c r="G29" s="21">
        <v>0.16314389106202901</v>
      </c>
      <c r="H29" s="21">
        <v>0.123939558188651</v>
      </c>
      <c r="I29" s="21">
        <v>0.211751820970591</v>
      </c>
      <c r="J29" s="22"/>
      <c r="K29" s="21">
        <v>0.142552420504578</v>
      </c>
      <c r="L29" s="21">
        <v>0.113924468002328</v>
      </c>
      <c r="M29" s="21">
        <v>0.176937733947378</v>
      </c>
      <c r="N29" s="22"/>
    </row>
    <row r="30" spans="1:14" x14ac:dyDescent="0.25">
      <c r="A30" s="20" t="s">
        <v>481</v>
      </c>
      <c r="B30" s="20" t="s">
        <v>540</v>
      </c>
      <c r="C30" s="21">
        <v>0.15885049754031899</v>
      </c>
      <c r="D30" s="21">
        <v>0.12911386583795301</v>
      </c>
      <c r="E30" s="21">
        <v>0.193910933108766</v>
      </c>
      <c r="F30" s="22"/>
      <c r="G30" s="21">
        <v>0.215334250874158</v>
      </c>
      <c r="H30" s="21">
        <v>0.166494422374489</v>
      </c>
      <c r="I30" s="21">
        <v>0.273794715659128</v>
      </c>
      <c r="J30" s="22"/>
      <c r="K30" s="21">
        <v>0.13072027173336201</v>
      </c>
      <c r="L30" s="21">
        <v>0.10115201911195799</v>
      </c>
      <c r="M30" s="21">
        <v>0.167322806645818</v>
      </c>
      <c r="N30" s="22"/>
    </row>
    <row r="31" spans="1:14" x14ac:dyDescent="0.25">
      <c r="A31" s="20" t="s">
        <v>481</v>
      </c>
      <c r="B31" s="20" t="s">
        <v>519</v>
      </c>
      <c r="C31" s="21">
        <v>2.9482988578731001E-3</v>
      </c>
      <c r="D31" s="21">
        <v>9.5415940232410003E-4</v>
      </c>
      <c r="E31" s="21">
        <v>9.0722316556648003E-3</v>
      </c>
      <c r="F31" s="22"/>
      <c r="G31" s="21">
        <v>4.4921874105720001E-4</v>
      </c>
      <c r="H31" s="21">
        <v>6.1662525367898904E-5</v>
      </c>
      <c r="I31" s="21">
        <v>3.2646586356519002E-3</v>
      </c>
      <c r="J31" s="22"/>
      <c r="K31" s="21">
        <v>4.1928990100656999E-3</v>
      </c>
      <c r="L31" s="21">
        <v>1.2851078111577E-3</v>
      </c>
      <c r="M31" s="21">
        <v>1.3590566070811799E-2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0.51605097720549298</v>
      </c>
      <c r="D33" s="18">
        <v>0.47243891784515801</v>
      </c>
      <c r="E33" s="18">
        <v>0.55941991436125704</v>
      </c>
      <c r="F33" s="19"/>
      <c r="G33" s="18">
        <v>0.38495931320402998</v>
      </c>
      <c r="H33" s="18">
        <v>0.31694912166752698</v>
      </c>
      <c r="I33" s="18">
        <v>0.45778239353497402</v>
      </c>
      <c r="J33" s="19"/>
      <c r="K33" s="18">
        <v>0.584305442360462</v>
      </c>
      <c r="L33" s="18">
        <v>0.53798014231834901</v>
      </c>
      <c r="M33" s="18">
        <v>0.62918742576227005</v>
      </c>
      <c r="N33" s="19"/>
    </row>
    <row r="34" spans="1:14" x14ac:dyDescent="0.25">
      <c r="A34" s="17" t="s">
        <v>482</v>
      </c>
      <c r="B34" s="17" t="s">
        <v>537</v>
      </c>
      <c r="C34" s="18">
        <v>0.138896390484777</v>
      </c>
      <c r="D34" s="18">
        <v>0.117605325953375</v>
      </c>
      <c r="E34" s="18">
        <v>0.16332849703117899</v>
      </c>
      <c r="F34" s="19"/>
      <c r="G34" s="18">
        <v>0.18448865174353901</v>
      </c>
      <c r="H34" s="18">
        <v>0.14144599739404101</v>
      </c>
      <c r="I34" s="18">
        <v>0.23701350889855799</v>
      </c>
      <c r="J34" s="19"/>
      <c r="K34" s="18">
        <v>0.115158226573853</v>
      </c>
      <c r="L34" s="18">
        <v>9.0476976354256194E-2</v>
      </c>
      <c r="M34" s="18">
        <v>0.145495246046115</v>
      </c>
      <c r="N34" s="19"/>
    </row>
    <row r="35" spans="1:14" x14ac:dyDescent="0.25">
      <c r="A35" s="17" t="s">
        <v>482</v>
      </c>
      <c r="B35" s="17" t="s">
        <v>538</v>
      </c>
      <c r="C35" s="18">
        <v>0.16538576520444201</v>
      </c>
      <c r="D35" s="18">
        <v>0.14082245920776801</v>
      </c>
      <c r="E35" s="18">
        <v>0.19326979582765999</v>
      </c>
      <c r="F35" s="19"/>
      <c r="G35" s="18">
        <v>0.19589787997240299</v>
      </c>
      <c r="H35" s="18">
        <v>0.15117439938983099</v>
      </c>
      <c r="I35" s="18">
        <v>0.24995619448021</v>
      </c>
      <c r="J35" s="19"/>
      <c r="K35" s="18">
        <v>0.14949926250347001</v>
      </c>
      <c r="L35" s="18">
        <v>0.12224761363018501</v>
      </c>
      <c r="M35" s="18">
        <v>0.181569242742083</v>
      </c>
      <c r="N35" s="19"/>
    </row>
    <row r="36" spans="1:14" x14ac:dyDescent="0.25">
      <c r="A36" s="17" t="s">
        <v>482</v>
      </c>
      <c r="B36" s="17" t="s">
        <v>539</v>
      </c>
      <c r="C36" s="18">
        <v>8.5790690801664599E-2</v>
      </c>
      <c r="D36" s="18">
        <v>6.4349438798706998E-2</v>
      </c>
      <c r="E36" s="18">
        <v>0.113509464097442</v>
      </c>
      <c r="F36" s="19"/>
      <c r="G36" s="18">
        <v>9.4535467012761207E-2</v>
      </c>
      <c r="H36" s="18">
        <v>6.0227476641279303E-2</v>
      </c>
      <c r="I36" s="18">
        <v>0.14536372929340699</v>
      </c>
      <c r="J36" s="19"/>
      <c r="K36" s="18">
        <v>8.1237616983167296E-2</v>
      </c>
      <c r="L36" s="18">
        <v>5.7634128615283803E-2</v>
      </c>
      <c r="M36" s="18">
        <v>0.113345013509126</v>
      </c>
      <c r="N36" s="19"/>
    </row>
    <row r="37" spans="1:14" x14ac:dyDescent="0.25">
      <c r="A37" s="17" t="s">
        <v>482</v>
      </c>
      <c r="B37" s="17" t="s">
        <v>540</v>
      </c>
      <c r="C37" s="18">
        <v>9.1734595223919899E-2</v>
      </c>
      <c r="D37" s="18">
        <v>7.05575984082044E-2</v>
      </c>
      <c r="E37" s="18">
        <v>0.118457532751339</v>
      </c>
      <c r="F37" s="19"/>
      <c r="G37" s="18">
        <v>0.139464042917886</v>
      </c>
      <c r="H37" s="18">
        <v>9.9396139172245296E-2</v>
      </c>
      <c r="I37" s="18">
        <v>0.19223618575527299</v>
      </c>
      <c r="J37" s="19"/>
      <c r="K37" s="18">
        <v>6.6883679268978896E-2</v>
      </c>
      <c r="L37" s="18">
        <v>4.8719273967744801E-2</v>
      </c>
      <c r="M37" s="18">
        <v>9.1171398419666899E-2</v>
      </c>
      <c r="N37" s="19"/>
    </row>
    <row r="38" spans="1:14" x14ac:dyDescent="0.25">
      <c r="A38" s="17" t="s">
        <v>482</v>
      </c>
      <c r="B38" s="17" t="s">
        <v>519</v>
      </c>
      <c r="C38" s="18">
        <v>2.1415810797036998E-3</v>
      </c>
      <c r="D38" s="18">
        <v>6.640012149324E-4</v>
      </c>
      <c r="E38" s="18">
        <v>6.8845189714367002E-3</v>
      </c>
      <c r="F38" s="19"/>
      <c r="G38" s="18">
        <v>6.5464514938030004E-4</v>
      </c>
      <c r="H38" s="18">
        <v>8.97208259182534E-5</v>
      </c>
      <c r="I38" s="18">
        <v>4.7596657035595003E-3</v>
      </c>
      <c r="J38" s="19"/>
      <c r="K38" s="18">
        <v>2.9157723100690998E-3</v>
      </c>
      <c r="L38" s="18">
        <v>8.0219448480439996E-4</v>
      </c>
      <c r="M38" s="18">
        <v>1.05393505197817E-2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0.51570492401381296</v>
      </c>
      <c r="D40" s="21">
        <v>0.47716757310192798</v>
      </c>
      <c r="E40" s="21">
        <v>0.55405640100688702</v>
      </c>
      <c r="F40" s="22"/>
      <c r="G40" s="21">
        <v>0.402474790917348</v>
      </c>
      <c r="H40" s="21">
        <v>0.35070151946084299</v>
      </c>
      <c r="I40" s="21">
        <v>0.45651737148363503</v>
      </c>
      <c r="J40" s="22"/>
      <c r="K40" s="21">
        <v>0.58128005885573997</v>
      </c>
      <c r="L40" s="21">
        <v>0.53885432192629301</v>
      </c>
      <c r="M40" s="21">
        <v>0.62253675731772196</v>
      </c>
      <c r="N40" s="22"/>
    </row>
    <row r="41" spans="1:14" x14ac:dyDescent="0.25">
      <c r="A41" s="20" t="s">
        <v>483</v>
      </c>
      <c r="B41" s="20" t="s">
        <v>537</v>
      </c>
      <c r="C41" s="21">
        <v>0.15435725927230501</v>
      </c>
      <c r="D41" s="21">
        <v>0.13296438959846599</v>
      </c>
      <c r="E41" s="21">
        <v>0.178483525292182</v>
      </c>
      <c r="F41" s="22"/>
      <c r="G41" s="21">
        <v>0.18952488344743801</v>
      </c>
      <c r="H41" s="21">
        <v>0.150408285696395</v>
      </c>
      <c r="I41" s="21">
        <v>0.23598877739423901</v>
      </c>
      <c r="J41" s="22"/>
      <c r="K41" s="21">
        <v>0.13399058094834701</v>
      </c>
      <c r="L41" s="21">
        <v>0.112495678650591</v>
      </c>
      <c r="M41" s="21">
        <v>0.15885743805911201</v>
      </c>
      <c r="N41" s="22"/>
    </row>
    <row r="42" spans="1:14" x14ac:dyDescent="0.25">
      <c r="A42" s="20" t="s">
        <v>483</v>
      </c>
      <c r="B42" s="20" t="s">
        <v>538</v>
      </c>
      <c r="C42" s="21">
        <v>0.147013576388103</v>
      </c>
      <c r="D42" s="21">
        <v>0.12526159120788</v>
      </c>
      <c r="E42" s="21">
        <v>0.17180097845741599</v>
      </c>
      <c r="F42" s="22"/>
      <c r="G42" s="21">
        <v>0.16161029841356001</v>
      </c>
      <c r="H42" s="21">
        <v>0.13035347551029</v>
      </c>
      <c r="I42" s="21">
        <v>0.198650006242403</v>
      </c>
      <c r="J42" s="22"/>
      <c r="K42" s="21">
        <v>0.13856015512210501</v>
      </c>
      <c r="L42" s="21">
        <v>0.114611066421048</v>
      </c>
      <c r="M42" s="21">
        <v>0.166572138440928</v>
      </c>
      <c r="N42" s="22"/>
    </row>
    <row r="43" spans="1:14" x14ac:dyDescent="0.25">
      <c r="A43" s="20" t="s">
        <v>483</v>
      </c>
      <c r="B43" s="20" t="s">
        <v>539</v>
      </c>
      <c r="C43" s="21">
        <v>8.50767511389591E-2</v>
      </c>
      <c r="D43" s="21">
        <v>7.0159836750601903E-2</v>
      </c>
      <c r="E43" s="21">
        <v>0.102814516230971</v>
      </c>
      <c r="F43" s="22"/>
      <c r="G43" s="21">
        <v>0.107485655872038</v>
      </c>
      <c r="H43" s="21">
        <v>8.1007552100679198E-2</v>
      </c>
      <c r="I43" s="21">
        <v>0.141287804583941</v>
      </c>
      <c r="J43" s="22"/>
      <c r="K43" s="21">
        <v>7.2099048920065995E-2</v>
      </c>
      <c r="L43" s="21">
        <v>5.5745232813542302E-2</v>
      </c>
      <c r="M43" s="21">
        <v>9.2779134073803393E-2</v>
      </c>
      <c r="N43" s="22"/>
    </row>
    <row r="44" spans="1:14" x14ac:dyDescent="0.25">
      <c r="A44" s="20" t="s">
        <v>483</v>
      </c>
      <c r="B44" s="20" t="s">
        <v>540</v>
      </c>
      <c r="C44" s="21">
        <v>9.1889865570366505E-2</v>
      </c>
      <c r="D44" s="21">
        <v>7.5120162954032996E-2</v>
      </c>
      <c r="E44" s="21">
        <v>0.111950068349305</v>
      </c>
      <c r="F44" s="22"/>
      <c r="G44" s="21">
        <v>0.130842050363628</v>
      </c>
      <c r="H44" s="21">
        <v>0.100299600699765</v>
      </c>
      <c r="I44" s="21">
        <v>0.168938664124586</v>
      </c>
      <c r="J44" s="22"/>
      <c r="K44" s="21">
        <v>6.9331429045084894E-2</v>
      </c>
      <c r="L44" s="21">
        <v>5.3588496531490303E-2</v>
      </c>
      <c r="M44" s="21">
        <v>8.9263027654898394E-2</v>
      </c>
      <c r="N44" s="22"/>
    </row>
    <row r="45" spans="1:14" x14ac:dyDescent="0.25">
      <c r="A45" s="20" t="s">
        <v>483</v>
      </c>
      <c r="B45" s="20" t="s">
        <v>519</v>
      </c>
      <c r="C45" s="21">
        <v>5.9096321118528999E-3</v>
      </c>
      <c r="D45" s="21">
        <v>3.0580481472685999E-3</v>
      </c>
      <c r="E45" s="21">
        <v>1.1389895982553499E-2</v>
      </c>
      <c r="F45" s="22"/>
      <c r="G45" s="21">
        <v>8.0623209859882004E-3</v>
      </c>
      <c r="H45" s="21">
        <v>2.9805678503619002E-3</v>
      </c>
      <c r="I45" s="21">
        <v>2.1620383887314801E-2</v>
      </c>
      <c r="J45" s="22"/>
      <c r="K45" s="21">
        <v>4.6629422128498001E-3</v>
      </c>
      <c r="L45" s="21">
        <v>1.9543024044110001E-3</v>
      </c>
      <c r="M45" s="21">
        <v>1.10840319542636E-2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0.51428584580664205</v>
      </c>
      <c r="D47" s="18">
        <v>0.48796773012299899</v>
      </c>
      <c r="E47" s="18">
        <v>0.54052497463453597</v>
      </c>
      <c r="F47" s="19"/>
      <c r="G47" s="18">
        <v>0.437452913820776</v>
      </c>
      <c r="H47" s="18">
        <v>0.40396192302363598</v>
      </c>
      <c r="I47" s="18">
        <v>0.47152394762072702</v>
      </c>
      <c r="J47" s="19"/>
      <c r="K47" s="18">
        <v>0.57353075331994796</v>
      </c>
      <c r="L47" s="18">
        <v>0.54383276351128695</v>
      </c>
      <c r="M47" s="18">
        <v>0.60270776151912697</v>
      </c>
      <c r="N47" s="19"/>
    </row>
    <row r="48" spans="1:14" x14ac:dyDescent="0.25">
      <c r="A48" s="17" t="s">
        <v>484</v>
      </c>
      <c r="B48" s="17" t="s">
        <v>537</v>
      </c>
      <c r="C48" s="18">
        <v>0.14717226948735301</v>
      </c>
      <c r="D48" s="18">
        <v>0.13422585195200301</v>
      </c>
      <c r="E48" s="18">
        <v>0.16113499470162501</v>
      </c>
      <c r="F48" s="19"/>
      <c r="G48" s="18">
        <v>0.16645401875801399</v>
      </c>
      <c r="H48" s="18">
        <v>0.14482534306907999</v>
      </c>
      <c r="I48" s="18">
        <v>0.190592897689917</v>
      </c>
      <c r="J48" s="19"/>
      <c r="K48" s="18">
        <v>0.13230435513461999</v>
      </c>
      <c r="L48" s="18">
        <v>0.117362602478051</v>
      </c>
      <c r="M48" s="18">
        <v>0.148827627177014</v>
      </c>
      <c r="N48" s="19"/>
    </row>
    <row r="49" spans="1:14" x14ac:dyDescent="0.25">
      <c r="A49" s="17" t="s">
        <v>484</v>
      </c>
      <c r="B49" s="17" t="s">
        <v>538</v>
      </c>
      <c r="C49" s="18">
        <v>0.16529208930694</v>
      </c>
      <c r="D49" s="18">
        <v>0.15133848392912899</v>
      </c>
      <c r="E49" s="18">
        <v>0.180258969110005</v>
      </c>
      <c r="F49" s="19"/>
      <c r="G49" s="18">
        <v>0.19287351520365401</v>
      </c>
      <c r="H49" s="18">
        <v>0.16989151855808601</v>
      </c>
      <c r="I49" s="18">
        <v>0.21814739657496701</v>
      </c>
      <c r="J49" s="19"/>
      <c r="K49" s="18">
        <v>0.14402439869431699</v>
      </c>
      <c r="L49" s="18">
        <v>0.12828822052220001</v>
      </c>
      <c r="M49" s="18">
        <v>0.16133357591609301</v>
      </c>
      <c r="N49" s="19"/>
    </row>
    <row r="50" spans="1:14" x14ac:dyDescent="0.25">
      <c r="A50" s="17" t="s">
        <v>484</v>
      </c>
      <c r="B50" s="17" t="s">
        <v>539</v>
      </c>
      <c r="C50" s="18">
        <v>8.4136728786054105E-2</v>
      </c>
      <c r="D50" s="18">
        <v>7.1018154593118499E-2</v>
      </c>
      <c r="E50" s="18">
        <v>9.9419246021953595E-2</v>
      </c>
      <c r="F50" s="19"/>
      <c r="G50" s="18">
        <v>0.102287210596942</v>
      </c>
      <c r="H50" s="18">
        <v>8.1504902442984403E-2</v>
      </c>
      <c r="I50" s="18">
        <v>0.127632284166558</v>
      </c>
      <c r="J50" s="19"/>
      <c r="K50" s="18">
        <v>7.0141120543408E-2</v>
      </c>
      <c r="L50" s="18">
        <v>5.7089525036064598E-2</v>
      </c>
      <c r="M50" s="18">
        <v>8.5904681044192105E-2</v>
      </c>
      <c r="N50" s="19"/>
    </row>
    <row r="51" spans="1:14" x14ac:dyDescent="0.25">
      <c r="A51" s="17" t="s">
        <v>484</v>
      </c>
      <c r="B51" s="17" t="s">
        <v>540</v>
      </c>
      <c r="C51" s="18">
        <v>8.4681851423512505E-2</v>
      </c>
      <c r="D51" s="18">
        <v>7.0479802608577793E-2</v>
      </c>
      <c r="E51" s="18">
        <v>0.101433396353643</v>
      </c>
      <c r="F51" s="19"/>
      <c r="G51" s="18">
        <v>9.7564559036811702E-2</v>
      </c>
      <c r="H51" s="18">
        <v>7.7274807109867394E-2</v>
      </c>
      <c r="I51" s="18">
        <v>0.122474600275167</v>
      </c>
      <c r="J51" s="19"/>
      <c r="K51" s="18">
        <v>7.4748157610925195E-2</v>
      </c>
      <c r="L51" s="18">
        <v>6.0385124895128602E-2</v>
      </c>
      <c r="M51" s="18">
        <v>9.2192337598146906E-2</v>
      </c>
      <c r="N51" s="19"/>
    </row>
    <row r="52" spans="1:14" x14ac:dyDescent="0.25">
      <c r="A52" s="17" t="s">
        <v>484</v>
      </c>
      <c r="B52" s="17" t="s">
        <v>519</v>
      </c>
      <c r="C52" s="18">
        <v>3.9915275280714996E-3</v>
      </c>
      <c r="D52" s="18">
        <v>2.4487452121107001E-3</v>
      </c>
      <c r="E52" s="18">
        <v>6.4999751128955001E-3</v>
      </c>
      <c r="F52" s="19"/>
      <c r="G52" s="18">
        <v>2.6990905009733998E-3</v>
      </c>
      <c r="H52" s="18">
        <v>8.6384469828929998E-4</v>
      </c>
      <c r="I52" s="18">
        <v>8.4005504252569994E-3</v>
      </c>
      <c r="J52" s="19"/>
      <c r="K52" s="18">
        <v>4.9881094644641001E-3</v>
      </c>
      <c r="L52" s="18">
        <v>2.9945502924243E-3</v>
      </c>
      <c r="M52" s="18">
        <v>8.2977932625101E-3</v>
      </c>
      <c r="N52" s="19"/>
    </row>
    <row r="53" spans="1:14" x14ac:dyDescent="0.25">
      <c r="A53" s="17" t="s">
        <v>484</v>
      </c>
      <c r="B53" s="17" t="s">
        <v>520</v>
      </c>
      <c r="C53" s="18">
        <v>4.3968766143059998E-4</v>
      </c>
      <c r="D53" s="18">
        <v>1.145235998391E-4</v>
      </c>
      <c r="E53" s="18">
        <v>1.6865248767507E-3</v>
      </c>
      <c r="F53" s="19"/>
      <c r="G53" s="18">
        <v>6.6869208282839998E-4</v>
      </c>
      <c r="H53" s="18">
        <v>1.1416484391210001E-4</v>
      </c>
      <c r="I53" s="18">
        <v>3.9061746044437001E-3</v>
      </c>
      <c r="J53" s="19"/>
      <c r="K53" s="18">
        <v>2.6310523231880002E-4</v>
      </c>
      <c r="L53" s="18">
        <v>3.6917830313652299E-5</v>
      </c>
      <c r="M53" s="18">
        <v>1.8724979438783E-3</v>
      </c>
      <c r="N53" s="19"/>
    </row>
    <row r="54" spans="1:14" x14ac:dyDescent="0.25">
      <c r="A54" s="20" t="s">
        <v>485</v>
      </c>
      <c r="B54" s="20" t="s">
        <v>536</v>
      </c>
      <c r="C54" s="21">
        <v>0.25726930915445401</v>
      </c>
      <c r="D54" s="21">
        <v>0.24610823171226201</v>
      </c>
      <c r="E54" s="21">
        <v>0.268756103505639</v>
      </c>
      <c r="F54" s="22"/>
      <c r="G54" s="21">
        <v>0.20416373302729501</v>
      </c>
      <c r="H54" s="21">
        <v>0.19069061247449601</v>
      </c>
      <c r="I54" s="21">
        <v>0.21833197933357401</v>
      </c>
      <c r="J54" s="22"/>
      <c r="K54" s="21">
        <v>0.30001211773241698</v>
      </c>
      <c r="L54" s="21">
        <v>0.286110375374306</v>
      </c>
      <c r="M54" s="21">
        <v>0.31429195144282401</v>
      </c>
      <c r="N54" s="22"/>
    </row>
    <row r="55" spans="1:14" x14ac:dyDescent="0.25">
      <c r="A55" s="20" t="s">
        <v>485</v>
      </c>
      <c r="B55" s="20" t="s">
        <v>537</v>
      </c>
      <c r="C55" s="21">
        <v>0.15292382789844899</v>
      </c>
      <c r="D55" s="21">
        <v>0.14550110324408599</v>
      </c>
      <c r="E55" s="21">
        <v>0.16065402859998801</v>
      </c>
      <c r="F55" s="22"/>
      <c r="G55" s="21">
        <v>0.15813254435126001</v>
      </c>
      <c r="H55" s="21">
        <v>0.14740169708859199</v>
      </c>
      <c r="I55" s="21">
        <v>0.16948930045772401</v>
      </c>
      <c r="J55" s="22"/>
      <c r="K55" s="21">
        <v>0.14873151540481799</v>
      </c>
      <c r="L55" s="21">
        <v>0.13955150699580901</v>
      </c>
      <c r="M55" s="21">
        <v>0.158404233660321</v>
      </c>
      <c r="N55" s="22"/>
    </row>
    <row r="56" spans="1:14" x14ac:dyDescent="0.25">
      <c r="A56" s="20" t="s">
        <v>485</v>
      </c>
      <c r="B56" s="20" t="s">
        <v>538</v>
      </c>
      <c r="C56" s="21">
        <v>0.20806234671212401</v>
      </c>
      <c r="D56" s="21">
        <v>0.19933464437920401</v>
      </c>
      <c r="E56" s="21">
        <v>0.21706858348998001</v>
      </c>
      <c r="F56" s="22"/>
      <c r="G56" s="21">
        <v>0.22522406196907099</v>
      </c>
      <c r="H56" s="21">
        <v>0.212258934216978</v>
      </c>
      <c r="I56" s="21">
        <v>0.238741110118696</v>
      </c>
      <c r="J56" s="22"/>
      <c r="K56" s="21">
        <v>0.19424948630099101</v>
      </c>
      <c r="L56" s="21">
        <v>0.18409156077417199</v>
      </c>
      <c r="M56" s="21">
        <v>0.204827203377596</v>
      </c>
      <c r="N56" s="22"/>
    </row>
    <row r="57" spans="1:14" x14ac:dyDescent="0.25">
      <c r="A57" s="20" t="s">
        <v>485</v>
      </c>
      <c r="B57" s="20" t="s">
        <v>539</v>
      </c>
      <c r="C57" s="21">
        <v>0.15158216912089501</v>
      </c>
      <c r="D57" s="21">
        <v>0.14410923725368299</v>
      </c>
      <c r="E57" s="21">
        <v>0.159370460305233</v>
      </c>
      <c r="F57" s="22"/>
      <c r="G57" s="21">
        <v>0.169700519965193</v>
      </c>
      <c r="H57" s="21">
        <v>0.15839212114302101</v>
      </c>
      <c r="I57" s="21">
        <v>0.181642030471417</v>
      </c>
      <c r="J57" s="22"/>
      <c r="K57" s="21">
        <v>0.136999346405029</v>
      </c>
      <c r="L57" s="21">
        <v>0.127998893407304</v>
      </c>
      <c r="M57" s="21">
        <v>0.146526335075359</v>
      </c>
      <c r="N57" s="22"/>
    </row>
    <row r="58" spans="1:14" x14ac:dyDescent="0.25">
      <c r="A58" s="20" t="s">
        <v>485</v>
      </c>
      <c r="B58" s="20" t="s">
        <v>540</v>
      </c>
      <c r="C58" s="21">
        <v>0.22675491959982599</v>
      </c>
      <c r="D58" s="21">
        <v>0.217146708613596</v>
      </c>
      <c r="E58" s="21">
        <v>0.23665974891969299</v>
      </c>
      <c r="F58" s="22"/>
      <c r="G58" s="21">
        <v>0.24027573192830101</v>
      </c>
      <c r="H58" s="21">
        <v>0.22660820826834299</v>
      </c>
      <c r="I58" s="21">
        <v>0.25449633099179902</v>
      </c>
      <c r="J58" s="22"/>
      <c r="K58" s="21">
        <v>0.215872493773379</v>
      </c>
      <c r="L58" s="21">
        <v>0.204393271790755</v>
      </c>
      <c r="M58" s="21">
        <v>0.22781181483433099</v>
      </c>
      <c r="N58" s="22"/>
    </row>
    <row r="59" spans="1:14" x14ac:dyDescent="0.25">
      <c r="A59" s="20" t="s">
        <v>485</v>
      </c>
      <c r="B59" s="20" t="s">
        <v>519</v>
      </c>
      <c r="C59" s="21">
        <v>3.2666110290331001E-3</v>
      </c>
      <c r="D59" s="21">
        <v>2.4114774617697999E-3</v>
      </c>
      <c r="E59" s="21">
        <v>4.4236386877759999E-3</v>
      </c>
      <c r="F59" s="22"/>
      <c r="G59" s="21">
        <v>2.2611470522488001E-3</v>
      </c>
      <c r="H59" s="21">
        <v>1.3124803419714999E-3</v>
      </c>
      <c r="I59" s="21">
        <v>3.8928415073616E-3</v>
      </c>
      <c r="J59" s="22"/>
      <c r="K59" s="21">
        <v>4.0758735853572E-3</v>
      </c>
      <c r="L59" s="21">
        <v>2.8106491474574999E-3</v>
      </c>
      <c r="M59" s="21">
        <v>5.9072696890277998E-3</v>
      </c>
      <c r="N59" s="22"/>
    </row>
    <row r="60" spans="1:14" x14ac:dyDescent="0.25">
      <c r="A60" s="20" t="s">
        <v>485</v>
      </c>
      <c r="B60" s="20" t="s">
        <v>520</v>
      </c>
      <c r="C60" s="21">
        <v>1.408164852205E-4</v>
      </c>
      <c r="D60" s="21">
        <v>2.9217191865322399E-5</v>
      </c>
      <c r="E60" s="21">
        <v>6.7839624473929995E-4</v>
      </c>
      <c r="F60" s="22"/>
      <c r="G60" s="21">
        <v>2.4226170662949999E-4</v>
      </c>
      <c r="H60" s="21">
        <v>3.4073717448481901E-5</v>
      </c>
      <c r="I60" s="21">
        <v>1.7202752082481E-3</v>
      </c>
      <c r="J60" s="22"/>
      <c r="K60" s="21">
        <v>5.9166798011545403E-5</v>
      </c>
      <c r="L60" s="21">
        <v>8.3172957147271095E-6</v>
      </c>
      <c r="M60" s="21">
        <v>4.2076440939690002E-4</v>
      </c>
      <c r="N60" s="22"/>
    </row>
    <row r="61" spans="1:14" x14ac:dyDescent="0.25">
      <c r="A61" s="17" t="s">
        <v>486</v>
      </c>
      <c r="B61" s="17" t="s">
        <v>536</v>
      </c>
      <c r="C61" s="18">
        <v>0.48376257062121097</v>
      </c>
      <c r="D61" s="18">
        <v>0.45701906823618899</v>
      </c>
      <c r="E61" s="18">
        <v>0.51059940166676399</v>
      </c>
      <c r="F61" s="19"/>
      <c r="G61" s="18">
        <v>0.39779690083897501</v>
      </c>
      <c r="H61" s="18">
        <v>0.36276021434056499</v>
      </c>
      <c r="I61" s="18">
        <v>0.43391332295273599</v>
      </c>
      <c r="J61" s="19"/>
      <c r="K61" s="18">
        <v>0.53307721009925702</v>
      </c>
      <c r="L61" s="18">
        <v>0.50278964097791301</v>
      </c>
      <c r="M61" s="18">
        <v>0.56312291562535</v>
      </c>
      <c r="N61" s="19"/>
    </row>
    <row r="62" spans="1:14" x14ac:dyDescent="0.25">
      <c r="A62" s="17" t="s">
        <v>486</v>
      </c>
      <c r="B62" s="17" t="s">
        <v>537</v>
      </c>
      <c r="C62" s="18">
        <v>0.12811603554659901</v>
      </c>
      <c r="D62" s="18">
        <v>0.11453226555967801</v>
      </c>
      <c r="E62" s="18">
        <v>0.14305059614920901</v>
      </c>
      <c r="F62" s="19"/>
      <c r="G62" s="18">
        <v>0.133700630739122</v>
      </c>
      <c r="H62" s="18">
        <v>0.113721964032947</v>
      </c>
      <c r="I62" s="18">
        <v>0.15656910105685801</v>
      </c>
      <c r="J62" s="19"/>
      <c r="K62" s="18">
        <v>0.124912404384907</v>
      </c>
      <c r="L62" s="18">
        <v>0.108602015112005</v>
      </c>
      <c r="M62" s="18">
        <v>0.143278636951543</v>
      </c>
      <c r="N62" s="19"/>
    </row>
    <row r="63" spans="1:14" x14ac:dyDescent="0.25">
      <c r="A63" s="17" t="s">
        <v>486</v>
      </c>
      <c r="B63" s="17" t="s">
        <v>538</v>
      </c>
      <c r="C63" s="18">
        <v>0.20560530980824199</v>
      </c>
      <c r="D63" s="18">
        <v>0.18408083780030299</v>
      </c>
      <c r="E63" s="18">
        <v>0.228940419989869</v>
      </c>
      <c r="F63" s="19"/>
      <c r="G63" s="18">
        <v>0.22746123628630199</v>
      </c>
      <c r="H63" s="18">
        <v>0.19524801231978101</v>
      </c>
      <c r="I63" s="18">
        <v>0.263250639241775</v>
      </c>
      <c r="J63" s="19"/>
      <c r="K63" s="18">
        <v>0.19306754749621099</v>
      </c>
      <c r="L63" s="18">
        <v>0.16938639477438899</v>
      </c>
      <c r="M63" s="18">
        <v>0.219185799922472</v>
      </c>
      <c r="N63" s="19"/>
    </row>
    <row r="64" spans="1:14" x14ac:dyDescent="0.25">
      <c r="A64" s="17" t="s">
        <v>486</v>
      </c>
      <c r="B64" s="17" t="s">
        <v>539</v>
      </c>
      <c r="C64" s="18">
        <v>9.2090772469222898E-2</v>
      </c>
      <c r="D64" s="18">
        <v>7.8327503809438495E-2</v>
      </c>
      <c r="E64" s="18">
        <v>0.107989089507323</v>
      </c>
      <c r="F64" s="19"/>
      <c r="G64" s="18">
        <v>0.117710400205554</v>
      </c>
      <c r="H64" s="18">
        <v>9.34395978038636E-2</v>
      </c>
      <c r="I64" s="18">
        <v>0.14726143904690001</v>
      </c>
      <c r="J64" s="19"/>
      <c r="K64" s="18">
        <v>7.7393943972692295E-2</v>
      </c>
      <c r="L64" s="18">
        <v>6.1980164029801603E-2</v>
      </c>
      <c r="M64" s="18">
        <v>9.6247642317307494E-2</v>
      </c>
      <c r="N64" s="19"/>
    </row>
    <row r="65" spans="1:14" x14ac:dyDescent="0.25">
      <c r="A65" s="17" t="s">
        <v>486</v>
      </c>
      <c r="B65" s="17" t="s">
        <v>540</v>
      </c>
      <c r="C65" s="18">
        <v>8.9102958772823204E-2</v>
      </c>
      <c r="D65" s="18">
        <v>7.39549669624497E-2</v>
      </c>
      <c r="E65" s="18">
        <v>0.10699518371884401</v>
      </c>
      <c r="F65" s="19"/>
      <c r="G65" s="18">
        <v>0.121647878656627</v>
      </c>
      <c r="H65" s="18">
        <v>9.6035455825439306E-2</v>
      </c>
      <c r="I65" s="18">
        <v>0.15293542221393</v>
      </c>
      <c r="J65" s="19"/>
      <c r="K65" s="18">
        <v>7.0433401553328695E-2</v>
      </c>
      <c r="L65" s="18">
        <v>5.5582170225317903E-2</v>
      </c>
      <c r="M65" s="18">
        <v>8.8879350626706599E-2</v>
      </c>
      <c r="N65" s="19"/>
    </row>
    <row r="66" spans="1:14" x14ac:dyDescent="0.25">
      <c r="A66" s="17" t="s">
        <v>486</v>
      </c>
      <c r="B66" s="17" t="s">
        <v>519</v>
      </c>
      <c r="C66" s="18">
        <v>1.1758958486744E-3</v>
      </c>
      <c r="D66" s="18">
        <v>6.0847273886490002E-4</v>
      </c>
      <c r="E66" s="18">
        <v>2.2712592338065001E-3</v>
      </c>
      <c r="F66" s="19"/>
      <c r="G66" s="18">
        <v>1.6829532734202999E-3</v>
      </c>
      <c r="H66" s="18">
        <v>5.6991040598779999E-4</v>
      </c>
      <c r="I66" s="18">
        <v>4.9589982233784998E-3</v>
      </c>
      <c r="J66" s="19"/>
      <c r="K66" s="18">
        <v>8.8501980293019999E-4</v>
      </c>
      <c r="L66" s="18">
        <v>4.3084767331099999E-4</v>
      </c>
      <c r="M66" s="18">
        <v>1.8170808966123E-3</v>
      </c>
      <c r="N66" s="19"/>
    </row>
    <row r="67" spans="1:14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2.304726906702E-4</v>
      </c>
      <c r="L67" s="18">
        <v>3.2273008402220699E-5</v>
      </c>
      <c r="M67" s="18">
        <v>1.6438840010432E-3</v>
      </c>
      <c r="N67" s="19"/>
    </row>
    <row r="68" spans="1:14" x14ac:dyDescent="0.25">
      <c r="A68" s="20" t="s">
        <v>487</v>
      </c>
      <c r="B68" s="20" t="s">
        <v>536</v>
      </c>
      <c r="C68" s="21">
        <v>0.52330885512149306</v>
      </c>
      <c r="D68" s="21">
        <v>0.49546655290354602</v>
      </c>
      <c r="E68" s="21">
        <v>0.55100704132476996</v>
      </c>
      <c r="F68" s="22"/>
      <c r="G68" s="21">
        <v>0.43433133668569301</v>
      </c>
      <c r="H68" s="21">
        <v>0.39393654105258802</v>
      </c>
      <c r="I68" s="21">
        <v>0.47561766352318602</v>
      </c>
      <c r="J68" s="22"/>
      <c r="K68" s="21">
        <v>0.56648250095262298</v>
      </c>
      <c r="L68" s="21">
        <v>0.53583675153621402</v>
      </c>
      <c r="M68" s="21">
        <v>0.59662805719499601</v>
      </c>
      <c r="N68" s="22"/>
    </row>
    <row r="69" spans="1:14" x14ac:dyDescent="0.25">
      <c r="A69" s="20" t="s">
        <v>487</v>
      </c>
      <c r="B69" s="20" t="s">
        <v>537</v>
      </c>
      <c r="C69" s="21">
        <v>0.15094963491275401</v>
      </c>
      <c r="D69" s="21">
        <v>0.13379677695754599</v>
      </c>
      <c r="E69" s="21">
        <v>0.16987025770481201</v>
      </c>
      <c r="F69" s="22"/>
      <c r="G69" s="21">
        <v>0.16470593157084701</v>
      </c>
      <c r="H69" s="21">
        <v>0.139036235338968</v>
      </c>
      <c r="I69" s="21">
        <v>0.19404676296213799</v>
      </c>
      <c r="J69" s="22"/>
      <c r="K69" s="21">
        <v>0.14427480861611899</v>
      </c>
      <c r="L69" s="21">
        <v>0.124664437260436</v>
      </c>
      <c r="M69" s="21">
        <v>0.16638363346789201</v>
      </c>
      <c r="N69" s="22"/>
    </row>
    <row r="70" spans="1:14" x14ac:dyDescent="0.25">
      <c r="A70" s="20" t="s">
        <v>487</v>
      </c>
      <c r="B70" s="20" t="s">
        <v>538</v>
      </c>
      <c r="C70" s="21">
        <v>0.148861291587323</v>
      </c>
      <c r="D70" s="21">
        <v>0.13245496401666401</v>
      </c>
      <c r="E70" s="21">
        <v>0.16690879489088001</v>
      </c>
      <c r="F70" s="22"/>
      <c r="G70" s="21">
        <v>0.18604904860084101</v>
      </c>
      <c r="H70" s="21">
        <v>0.15639086338486299</v>
      </c>
      <c r="I70" s="21">
        <v>0.21986578854408401</v>
      </c>
      <c r="J70" s="22"/>
      <c r="K70" s="21">
        <v>0.13081705885549699</v>
      </c>
      <c r="L70" s="21">
        <v>0.112560374007731</v>
      </c>
      <c r="M70" s="21">
        <v>0.151529268974744</v>
      </c>
      <c r="N70" s="22"/>
    </row>
    <row r="71" spans="1:14" x14ac:dyDescent="0.25">
      <c r="A71" s="20" t="s">
        <v>487</v>
      </c>
      <c r="B71" s="20" t="s">
        <v>539</v>
      </c>
      <c r="C71" s="21">
        <v>8.2049301293552604E-2</v>
      </c>
      <c r="D71" s="21">
        <v>6.9781404894127694E-2</v>
      </c>
      <c r="E71" s="21">
        <v>9.62507893323227E-2</v>
      </c>
      <c r="F71" s="22"/>
      <c r="G71" s="21">
        <v>8.8871968973644605E-2</v>
      </c>
      <c r="H71" s="21">
        <v>6.9292980977108398E-2</v>
      </c>
      <c r="I71" s="21">
        <v>0.11330956125312799</v>
      </c>
      <c r="J71" s="22"/>
      <c r="K71" s="21">
        <v>7.8738808449718506E-2</v>
      </c>
      <c r="L71" s="21">
        <v>6.5328195052950205E-2</v>
      </c>
      <c r="M71" s="21">
        <v>9.4623660918888505E-2</v>
      </c>
      <c r="N71" s="22"/>
    </row>
    <row r="72" spans="1:14" x14ac:dyDescent="0.25">
      <c r="A72" s="20" t="s">
        <v>487</v>
      </c>
      <c r="B72" s="20" t="s">
        <v>540</v>
      </c>
      <c r="C72" s="21">
        <v>9.0287304683218605E-2</v>
      </c>
      <c r="D72" s="21">
        <v>7.6055240970245297E-2</v>
      </c>
      <c r="E72" s="21">
        <v>0.106874526106201</v>
      </c>
      <c r="F72" s="22"/>
      <c r="G72" s="21">
        <v>0.119310939073648</v>
      </c>
      <c r="H72" s="21">
        <v>9.4438565686197601E-2</v>
      </c>
      <c r="I72" s="21">
        <v>0.14965142260315301</v>
      </c>
      <c r="J72" s="22"/>
      <c r="K72" s="21">
        <v>7.6204465175744904E-2</v>
      </c>
      <c r="L72" s="21">
        <v>6.0731836532365802E-2</v>
      </c>
      <c r="M72" s="21">
        <v>9.5219429475580403E-2</v>
      </c>
      <c r="N72" s="22"/>
    </row>
    <row r="73" spans="1:14" x14ac:dyDescent="0.25">
      <c r="A73" s="20" t="s">
        <v>487</v>
      </c>
      <c r="B73" s="20" t="s">
        <v>519</v>
      </c>
      <c r="C73" s="21">
        <v>4.5436124016625997E-3</v>
      </c>
      <c r="D73" s="21">
        <v>2.4069786996197E-3</v>
      </c>
      <c r="E73" s="21">
        <v>8.5606234807116006E-3</v>
      </c>
      <c r="F73" s="22"/>
      <c r="G73" s="21">
        <v>6.7307750953274998E-3</v>
      </c>
      <c r="H73" s="21">
        <v>2.8567476436913001E-3</v>
      </c>
      <c r="I73" s="21">
        <v>1.5775246683500999E-2</v>
      </c>
      <c r="J73" s="22"/>
      <c r="K73" s="21">
        <v>3.4823579502980999E-3</v>
      </c>
      <c r="L73" s="21">
        <v>1.8187816672158E-3</v>
      </c>
      <c r="M73" s="21">
        <v>6.6574010926318001E-3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0.66709255200276996</v>
      </c>
      <c r="D75" s="18">
        <v>0.62665213442428502</v>
      </c>
      <c r="E75" s="18">
        <v>0.70521315699611897</v>
      </c>
      <c r="F75" s="19"/>
      <c r="G75" s="18">
        <v>0.59017459969216302</v>
      </c>
      <c r="H75" s="18">
        <v>0.528358438570662</v>
      </c>
      <c r="I75" s="18">
        <v>0.64926700283116501</v>
      </c>
      <c r="J75" s="19"/>
      <c r="K75" s="18">
        <v>0.70631677753655597</v>
      </c>
      <c r="L75" s="18">
        <v>0.66491292957267101</v>
      </c>
      <c r="M75" s="18">
        <v>0.744570014545337</v>
      </c>
      <c r="N75" s="19"/>
    </row>
    <row r="76" spans="1:14" x14ac:dyDescent="0.25">
      <c r="A76" s="17" t="s">
        <v>488</v>
      </c>
      <c r="B76" s="17" t="s">
        <v>537</v>
      </c>
      <c r="C76" s="18">
        <v>0.10516020390783</v>
      </c>
      <c r="D76" s="18">
        <v>8.9785727678696206E-2</v>
      </c>
      <c r="E76" s="18">
        <v>0.12281211681255</v>
      </c>
      <c r="F76" s="19"/>
      <c r="G76" s="18">
        <v>0.111951769102156</v>
      </c>
      <c r="H76" s="18">
        <v>8.4146409432367897E-2</v>
      </c>
      <c r="I76" s="18">
        <v>0.14746573541149599</v>
      </c>
      <c r="J76" s="19"/>
      <c r="K76" s="18">
        <v>0.101696852675677</v>
      </c>
      <c r="L76" s="18">
        <v>8.4713741114229496E-2</v>
      </c>
      <c r="M76" s="18">
        <v>0.121632226588713</v>
      </c>
      <c r="N76" s="19"/>
    </row>
    <row r="77" spans="1:14" x14ac:dyDescent="0.25">
      <c r="A77" s="17" t="s">
        <v>488</v>
      </c>
      <c r="B77" s="17" t="s">
        <v>538</v>
      </c>
      <c r="C77" s="18">
        <v>0.11119167703572699</v>
      </c>
      <c r="D77" s="18">
        <v>9.2275686904823906E-2</v>
      </c>
      <c r="E77" s="18">
        <v>0.13341540558911599</v>
      </c>
      <c r="F77" s="19"/>
      <c r="G77" s="18">
        <v>0.13753776491002101</v>
      </c>
      <c r="H77" s="18">
        <v>0.100933423689269</v>
      </c>
      <c r="I77" s="18">
        <v>0.18468999491187801</v>
      </c>
      <c r="J77" s="19"/>
      <c r="K77" s="18">
        <v>9.7756518380681598E-2</v>
      </c>
      <c r="L77" s="18">
        <v>7.9606070245835103E-2</v>
      </c>
      <c r="M77" s="18">
        <v>0.11950798578113001</v>
      </c>
      <c r="N77" s="19"/>
    </row>
    <row r="78" spans="1:14" x14ac:dyDescent="0.25">
      <c r="A78" s="17" t="s">
        <v>488</v>
      </c>
      <c r="B78" s="17" t="s">
        <v>539</v>
      </c>
      <c r="C78" s="18">
        <v>5.01326478800629E-2</v>
      </c>
      <c r="D78" s="18">
        <v>3.6076963365315802E-2</v>
      </c>
      <c r="E78" s="18">
        <v>6.9270931487905404E-2</v>
      </c>
      <c r="F78" s="19"/>
      <c r="G78" s="18">
        <v>5.8509825424806497E-2</v>
      </c>
      <c r="H78" s="18">
        <v>3.6490999047992002E-2</v>
      </c>
      <c r="I78" s="18">
        <v>9.2538847308535996E-2</v>
      </c>
      <c r="J78" s="19"/>
      <c r="K78" s="18">
        <v>4.5860715366510298E-2</v>
      </c>
      <c r="L78" s="18">
        <v>2.9751562809692801E-2</v>
      </c>
      <c r="M78" s="18">
        <v>7.0062409162154199E-2</v>
      </c>
      <c r="N78" s="19"/>
    </row>
    <row r="79" spans="1:14" x14ac:dyDescent="0.25">
      <c r="A79" s="17" t="s">
        <v>488</v>
      </c>
      <c r="B79" s="17" t="s">
        <v>540</v>
      </c>
      <c r="C79" s="18">
        <v>6.2973845444385501E-2</v>
      </c>
      <c r="D79" s="18">
        <v>4.7487752284579403E-2</v>
      </c>
      <c r="E79" s="18">
        <v>8.3069636600333396E-2</v>
      </c>
      <c r="F79" s="19"/>
      <c r="G79" s="18">
        <v>9.6140332861060496E-2</v>
      </c>
      <c r="H79" s="18">
        <v>6.9023940773419196E-2</v>
      </c>
      <c r="I79" s="18">
        <v>0.132394590716856</v>
      </c>
      <c r="J79" s="19"/>
      <c r="K79" s="18">
        <v>4.6060631512978199E-2</v>
      </c>
      <c r="L79" s="18">
        <v>3.06769334511094E-2</v>
      </c>
      <c r="M79" s="18">
        <v>6.8612793746042205E-2</v>
      </c>
      <c r="N79" s="19"/>
    </row>
    <row r="80" spans="1:14" x14ac:dyDescent="0.25">
      <c r="A80" s="17" t="s">
        <v>488</v>
      </c>
      <c r="B80" s="17" t="s">
        <v>519</v>
      </c>
      <c r="C80" s="18">
        <v>3.4490737292228999E-3</v>
      </c>
      <c r="D80" s="18">
        <v>1.0692017037163999E-3</v>
      </c>
      <c r="E80" s="18">
        <v>1.1067470819613999E-2</v>
      </c>
      <c r="F80" s="19"/>
      <c r="G80" s="18">
        <v>5.6857080097956003E-3</v>
      </c>
      <c r="H80" s="18">
        <v>7.895252601686E-4</v>
      </c>
      <c r="I80" s="18">
        <v>3.97376861422995E-2</v>
      </c>
      <c r="J80" s="24" t="s">
        <v>501</v>
      </c>
      <c r="K80" s="18">
        <v>2.3085045275947E-3</v>
      </c>
      <c r="L80" s="18">
        <v>8.8182207580270004E-4</v>
      </c>
      <c r="M80" s="18">
        <v>6.0294587425337E-3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0.53657786469361501</v>
      </c>
      <c r="D82" s="21">
        <v>0.50800804510980602</v>
      </c>
      <c r="E82" s="21">
        <v>0.56490955173346102</v>
      </c>
      <c r="F82" s="22"/>
      <c r="G82" s="21">
        <v>0.44740034187532901</v>
      </c>
      <c r="H82" s="21">
        <v>0.40911716679640098</v>
      </c>
      <c r="I82" s="21">
        <v>0.48631746648998098</v>
      </c>
      <c r="J82" s="22"/>
      <c r="K82" s="21">
        <v>0.58067991043532896</v>
      </c>
      <c r="L82" s="21">
        <v>0.55082821107292701</v>
      </c>
      <c r="M82" s="21">
        <v>0.60995252324569105</v>
      </c>
      <c r="N82" s="22"/>
    </row>
    <row r="83" spans="1:14" x14ac:dyDescent="0.25">
      <c r="A83" s="20" t="s">
        <v>489</v>
      </c>
      <c r="B83" s="20" t="s">
        <v>537</v>
      </c>
      <c r="C83" s="21">
        <v>0.140340881326976</v>
      </c>
      <c r="D83" s="21">
        <v>0.126130455218504</v>
      </c>
      <c r="E83" s="21">
        <v>0.15586675567941199</v>
      </c>
      <c r="F83" s="22"/>
      <c r="G83" s="21">
        <v>0.148217929368688</v>
      </c>
      <c r="H83" s="21">
        <v>0.125504131013042</v>
      </c>
      <c r="I83" s="21">
        <v>0.17422350721226601</v>
      </c>
      <c r="J83" s="22"/>
      <c r="K83" s="21">
        <v>0.13644534888711399</v>
      </c>
      <c r="L83" s="21">
        <v>0.120521060472646</v>
      </c>
      <c r="M83" s="21">
        <v>0.15410501344027899</v>
      </c>
      <c r="N83" s="22"/>
    </row>
    <row r="84" spans="1:14" x14ac:dyDescent="0.25">
      <c r="A84" s="20" t="s">
        <v>489</v>
      </c>
      <c r="B84" s="20" t="s">
        <v>538</v>
      </c>
      <c r="C84" s="21">
        <v>0.13610829426749499</v>
      </c>
      <c r="D84" s="21">
        <v>0.123558484607182</v>
      </c>
      <c r="E84" s="21">
        <v>0.14971504249293399</v>
      </c>
      <c r="F84" s="22"/>
      <c r="G84" s="21">
        <v>0.15994526906363299</v>
      </c>
      <c r="H84" s="21">
        <v>0.13952134012185799</v>
      </c>
      <c r="I84" s="21">
        <v>0.182724086215593</v>
      </c>
      <c r="J84" s="22"/>
      <c r="K84" s="21">
        <v>0.124319905001005</v>
      </c>
      <c r="L84" s="21">
        <v>0.10957275623367201</v>
      </c>
      <c r="M84" s="21">
        <v>0.14073813015210099</v>
      </c>
      <c r="N84" s="22"/>
    </row>
    <row r="85" spans="1:14" x14ac:dyDescent="0.25">
      <c r="A85" s="20" t="s">
        <v>489</v>
      </c>
      <c r="B85" s="20" t="s">
        <v>539</v>
      </c>
      <c r="C85" s="21">
        <v>8.2767872421621702E-2</v>
      </c>
      <c r="D85" s="21">
        <v>7.1541828228194604E-2</v>
      </c>
      <c r="E85" s="21">
        <v>9.5574129719733197E-2</v>
      </c>
      <c r="F85" s="22"/>
      <c r="G85" s="21">
        <v>9.7340709914803397E-2</v>
      </c>
      <c r="H85" s="21">
        <v>8.01103783980186E-2</v>
      </c>
      <c r="I85" s="21">
        <v>0.117802394145367</v>
      </c>
      <c r="J85" s="22"/>
      <c r="K85" s="21">
        <v>7.5560989729663797E-2</v>
      </c>
      <c r="L85" s="21">
        <v>6.2139677600213897E-2</v>
      </c>
      <c r="M85" s="21">
        <v>9.1598001059349399E-2</v>
      </c>
      <c r="N85" s="22"/>
    </row>
    <row r="86" spans="1:14" x14ac:dyDescent="0.25">
      <c r="A86" s="20" t="s">
        <v>489</v>
      </c>
      <c r="B86" s="20" t="s">
        <v>540</v>
      </c>
      <c r="C86" s="21">
        <v>9.9962421901803794E-2</v>
      </c>
      <c r="D86" s="21">
        <v>8.4802959373184994E-2</v>
      </c>
      <c r="E86" s="21">
        <v>0.117483932442435</v>
      </c>
      <c r="F86" s="22"/>
      <c r="G86" s="21">
        <v>0.14304713430383201</v>
      </c>
      <c r="H86" s="21">
        <v>0.11836568207331299</v>
      </c>
      <c r="I86" s="21">
        <v>0.171871827301671</v>
      </c>
      <c r="J86" s="22"/>
      <c r="K86" s="21">
        <v>7.86552146922644E-2</v>
      </c>
      <c r="L86" s="21">
        <v>6.4491032708974397E-2</v>
      </c>
      <c r="M86" s="21">
        <v>9.5612336309088303E-2</v>
      </c>
      <c r="N86" s="22"/>
    </row>
    <row r="87" spans="1:14" x14ac:dyDescent="0.25">
      <c r="A87" s="20" t="s">
        <v>489</v>
      </c>
      <c r="B87" s="20" t="s">
        <v>519</v>
      </c>
      <c r="C87" s="21">
        <v>4.2426653884869003E-3</v>
      </c>
      <c r="D87" s="21">
        <v>2.5641904002285001E-3</v>
      </c>
      <c r="E87" s="21">
        <v>7.0121172458095004E-3</v>
      </c>
      <c r="F87" s="22"/>
      <c r="G87" s="21">
        <v>4.0486154737155999E-3</v>
      </c>
      <c r="H87" s="21">
        <v>1.2703056137522001E-3</v>
      </c>
      <c r="I87" s="21">
        <v>1.28253877785775E-2</v>
      </c>
      <c r="J87" s="22"/>
      <c r="K87" s="21">
        <v>4.3386312546262002E-3</v>
      </c>
      <c r="L87" s="21">
        <v>2.6122548221673E-3</v>
      </c>
      <c r="M87" s="21">
        <v>7.1976948747714004E-3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0.64742354960244897</v>
      </c>
      <c r="D89" s="18">
        <v>0.62131275677587205</v>
      </c>
      <c r="E89" s="18">
        <v>0.67268244087944495</v>
      </c>
      <c r="F89" s="19"/>
      <c r="G89" s="18">
        <v>0.57524279082034802</v>
      </c>
      <c r="H89" s="18">
        <v>0.53274936830789499</v>
      </c>
      <c r="I89" s="18">
        <v>0.61665246978948596</v>
      </c>
      <c r="J89" s="19"/>
      <c r="K89" s="18">
        <v>0.68037822323536901</v>
      </c>
      <c r="L89" s="18">
        <v>0.651167927700114</v>
      </c>
      <c r="M89" s="18">
        <v>0.70823847359872105</v>
      </c>
      <c r="N89" s="19"/>
    </row>
    <row r="90" spans="1:14" x14ac:dyDescent="0.25">
      <c r="A90" s="17" t="s">
        <v>490</v>
      </c>
      <c r="B90" s="17" t="s">
        <v>537</v>
      </c>
      <c r="C90" s="18">
        <v>0.15266237052571499</v>
      </c>
      <c r="D90" s="18">
        <v>0.13588499413604099</v>
      </c>
      <c r="E90" s="18">
        <v>0.17110104296919301</v>
      </c>
      <c r="F90" s="19"/>
      <c r="G90" s="18">
        <v>0.15783626285781699</v>
      </c>
      <c r="H90" s="18">
        <v>0.12519425867438799</v>
      </c>
      <c r="I90" s="18">
        <v>0.19707177968960099</v>
      </c>
      <c r="J90" s="19"/>
      <c r="K90" s="18">
        <v>0.15030019068591899</v>
      </c>
      <c r="L90" s="18">
        <v>0.13141925098671001</v>
      </c>
      <c r="M90" s="18">
        <v>0.17135858547992899</v>
      </c>
      <c r="N90" s="19"/>
    </row>
    <row r="91" spans="1:14" x14ac:dyDescent="0.25">
      <c r="A91" s="17" t="s">
        <v>490</v>
      </c>
      <c r="B91" s="17" t="s">
        <v>538</v>
      </c>
      <c r="C91" s="18">
        <v>0.107427095237727</v>
      </c>
      <c r="D91" s="18">
        <v>9.3011534042670499E-2</v>
      </c>
      <c r="E91" s="18">
        <v>0.123771985706117</v>
      </c>
      <c r="F91" s="19"/>
      <c r="G91" s="18">
        <v>0.138597565829856</v>
      </c>
      <c r="H91" s="18">
        <v>0.11269788733936</v>
      </c>
      <c r="I91" s="18">
        <v>0.169313604407521</v>
      </c>
      <c r="J91" s="19"/>
      <c r="K91" s="18">
        <v>9.3195980149992003E-2</v>
      </c>
      <c r="L91" s="18">
        <v>7.8332882911856E-2</v>
      </c>
      <c r="M91" s="18">
        <v>0.110541003328227</v>
      </c>
      <c r="N91" s="19"/>
    </row>
    <row r="92" spans="1:14" x14ac:dyDescent="0.25">
      <c r="A92" s="17" t="s">
        <v>490</v>
      </c>
      <c r="B92" s="17" t="s">
        <v>539</v>
      </c>
      <c r="C92" s="18">
        <v>5.0677499886904599E-2</v>
      </c>
      <c r="D92" s="18">
        <v>4.1921894285342799E-2</v>
      </c>
      <c r="E92" s="18">
        <v>6.1145053590614402E-2</v>
      </c>
      <c r="F92" s="19"/>
      <c r="G92" s="18">
        <v>6.8949069837244206E-2</v>
      </c>
      <c r="H92" s="18">
        <v>5.2876872498037603E-2</v>
      </c>
      <c r="I92" s="18">
        <v>8.9445139403075094E-2</v>
      </c>
      <c r="J92" s="19"/>
      <c r="K92" s="18">
        <v>4.2335475853986997E-2</v>
      </c>
      <c r="L92" s="18">
        <v>3.2336121749337997E-2</v>
      </c>
      <c r="M92" s="18">
        <v>5.5250397647703203E-2</v>
      </c>
      <c r="N92" s="19"/>
    </row>
    <row r="93" spans="1:14" x14ac:dyDescent="0.25">
      <c r="A93" s="17" t="s">
        <v>490</v>
      </c>
      <c r="B93" s="17" t="s">
        <v>540</v>
      </c>
      <c r="C93" s="18">
        <v>3.4608359509328598E-2</v>
      </c>
      <c r="D93" s="18">
        <v>2.7826005629976301E-2</v>
      </c>
      <c r="E93" s="18">
        <v>4.2970784835183802E-2</v>
      </c>
      <c r="F93" s="19"/>
      <c r="G93" s="18">
        <v>5.0119140255811198E-2</v>
      </c>
      <c r="H93" s="18">
        <v>3.5800755259482897E-2</v>
      </c>
      <c r="I93" s="18">
        <v>6.9749853090264297E-2</v>
      </c>
      <c r="J93" s="19"/>
      <c r="K93" s="18">
        <v>2.7526794755552801E-2</v>
      </c>
      <c r="L93" s="18">
        <v>2.0797458967622001E-2</v>
      </c>
      <c r="M93" s="18">
        <v>3.6352675286006497E-2</v>
      </c>
      <c r="N93" s="19"/>
    </row>
    <row r="94" spans="1:14" x14ac:dyDescent="0.25">
      <c r="A94" s="17" t="s">
        <v>490</v>
      </c>
      <c r="B94" s="17" t="s">
        <v>519</v>
      </c>
      <c r="C94" s="18">
        <v>4.2854824211225996E-3</v>
      </c>
      <c r="D94" s="18">
        <v>2.502243710304E-3</v>
      </c>
      <c r="E94" s="18">
        <v>7.3302178274616001E-3</v>
      </c>
      <c r="F94" s="19"/>
      <c r="G94" s="18">
        <v>3.7983847856561002E-3</v>
      </c>
      <c r="H94" s="18">
        <v>1.300937016742E-3</v>
      </c>
      <c r="I94" s="18">
        <v>1.10372715576033E-2</v>
      </c>
      <c r="J94" s="19"/>
      <c r="K94" s="18">
        <v>4.5078705460884E-3</v>
      </c>
      <c r="L94" s="18">
        <v>2.4004637729468999E-3</v>
      </c>
      <c r="M94" s="18">
        <v>8.4497338151859006E-3</v>
      </c>
      <c r="N94" s="19"/>
    </row>
    <row r="95" spans="1:14" x14ac:dyDescent="0.25">
      <c r="A95" s="17" t="s">
        <v>490</v>
      </c>
      <c r="B95" s="17" t="s">
        <v>520</v>
      </c>
      <c r="C95" s="18">
        <v>2.9156428167521E-3</v>
      </c>
      <c r="D95" s="18">
        <v>9.650910167568E-4</v>
      </c>
      <c r="E95" s="18">
        <v>8.7738453776949991E-3</v>
      </c>
      <c r="F95" s="19"/>
      <c r="G95" s="18">
        <v>5.4567856132657997E-3</v>
      </c>
      <c r="H95" s="18">
        <v>1.0799802153641E-3</v>
      </c>
      <c r="I95" s="18">
        <v>2.7090306206693501E-2</v>
      </c>
      <c r="J95" s="24" t="s">
        <v>501</v>
      </c>
      <c r="K95" s="18">
        <v>1.7554647730915001E-3</v>
      </c>
      <c r="L95" s="18">
        <v>4.370457516853E-4</v>
      </c>
      <c r="M95" s="18">
        <v>7.0231625799540998E-3</v>
      </c>
      <c r="N95" s="19"/>
    </row>
    <row r="96" spans="1:14" x14ac:dyDescent="0.25">
      <c r="A96" s="20" t="s">
        <v>491</v>
      </c>
      <c r="B96" s="20" t="s">
        <v>536</v>
      </c>
      <c r="C96" s="21">
        <v>0.47792888228097602</v>
      </c>
      <c r="D96" s="21">
        <v>0.439004285276763</v>
      </c>
      <c r="E96" s="21">
        <v>0.51712338411262004</v>
      </c>
      <c r="F96" s="22"/>
      <c r="G96" s="21">
        <v>0.38079106956386799</v>
      </c>
      <c r="H96" s="21">
        <v>0.32379145011946803</v>
      </c>
      <c r="I96" s="21">
        <v>0.44127678719577601</v>
      </c>
      <c r="J96" s="22"/>
      <c r="K96" s="21">
        <v>0.53424912725283602</v>
      </c>
      <c r="L96" s="21">
        <v>0.49165228684831103</v>
      </c>
      <c r="M96" s="21">
        <v>0.576352255571704</v>
      </c>
      <c r="N96" s="22"/>
    </row>
    <row r="97" spans="1:14" x14ac:dyDescent="0.25">
      <c r="A97" s="20" t="s">
        <v>491</v>
      </c>
      <c r="B97" s="20" t="s">
        <v>537</v>
      </c>
      <c r="C97" s="21">
        <v>0.16961033217135199</v>
      </c>
      <c r="D97" s="21">
        <v>0.14636673943703801</v>
      </c>
      <c r="E97" s="21">
        <v>0.19569887969546201</v>
      </c>
      <c r="F97" s="22"/>
      <c r="G97" s="21">
        <v>0.17826085304014799</v>
      </c>
      <c r="H97" s="21">
        <v>0.13561774273663199</v>
      </c>
      <c r="I97" s="21">
        <v>0.23073329792098901</v>
      </c>
      <c r="J97" s="22"/>
      <c r="K97" s="21">
        <v>0.16459478322252399</v>
      </c>
      <c r="L97" s="21">
        <v>0.139858881619248</v>
      </c>
      <c r="M97" s="21">
        <v>0.19272531303694701</v>
      </c>
      <c r="N97" s="22"/>
    </row>
    <row r="98" spans="1:14" x14ac:dyDescent="0.25">
      <c r="A98" s="20" t="s">
        <v>491</v>
      </c>
      <c r="B98" s="20" t="s">
        <v>538</v>
      </c>
      <c r="C98" s="21">
        <v>0.18120027077390299</v>
      </c>
      <c r="D98" s="21">
        <v>0.15689777812324601</v>
      </c>
      <c r="E98" s="21">
        <v>0.20833688071385301</v>
      </c>
      <c r="F98" s="22"/>
      <c r="G98" s="21">
        <v>0.17611126504528499</v>
      </c>
      <c r="H98" s="21">
        <v>0.138403253845092</v>
      </c>
      <c r="I98" s="21">
        <v>0.221452269990357</v>
      </c>
      <c r="J98" s="22"/>
      <c r="K98" s="21">
        <v>0.184150862734767</v>
      </c>
      <c r="L98" s="21">
        <v>0.15052684962523299</v>
      </c>
      <c r="M98" s="21">
        <v>0.223311207921221</v>
      </c>
      <c r="N98" s="22"/>
    </row>
    <row r="99" spans="1:14" x14ac:dyDescent="0.25">
      <c r="A99" s="20" t="s">
        <v>491</v>
      </c>
      <c r="B99" s="20" t="s">
        <v>539</v>
      </c>
      <c r="C99" s="21">
        <v>8.9784188068551193E-2</v>
      </c>
      <c r="D99" s="21">
        <v>6.8479003825365301E-2</v>
      </c>
      <c r="E99" s="21">
        <v>0.11688610817841399</v>
      </c>
      <c r="F99" s="22"/>
      <c r="G99" s="21">
        <v>0.14002415504409599</v>
      </c>
      <c r="H99" s="21">
        <v>9.8415210208284795E-2</v>
      </c>
      <c r="I99" s="21">
        <v>0.195412032108917</v>
      </c>
      <c r="J99" s="22"/>
      <c r="K99" s="21">
        <v>6.0655189089737403E-2</v>
      </c>
      <c r="L99" s="21">
        <v>4.1641721974847203E-2</v>
      </c>
      <c r="M99" s="21">
        <v>8.7556987124895097E-2</v>
      </c>
      <c r="N99" s="22"/>
    </row>
    <row r="100" spans="1:14" x14ac:dyDescent="0.25">
      <c r="A100" s="20" t="s">
        <v>491</v>
      </c>
      <c r="B100" s="20" t="s">
        <v>540</v>
      </c>
      <c r="C100" s="21">
        <v>7.3604388186890898E-2</v>
      </c>
      <c r="D100" s="21">
        <v>5.8241346506720998E-2</v>
      </c>
      <c r="E100" s="21">
        <v>9.2621368941650503E-2</v>
      </c>
      <c r="F100" s="22"/>
      <c r="G100" s="21">
        <v>0.119592255135319</v>
      </c>
      <c r="H100" s="21">
        <v>8.8670178354343293E-2</v>
      </c>
      <c r="I100" s="21">
        <v>0.15941156107135199</v>
      </c>
      <c r="J100" s="22"/>
      <c r="K100" s="21">
        <v>4.69407454732991E-2</v>
      </c>
      <c r="L100" s="21">
        <v>3.37900965752558E-2</v>
      </c>
      <c r="M100" s="21">
        <v>6.4865852017600895E-2</v>
      </c>
      <c r="N100" s="22"/>
    </row>
    <row r="101" spans="1:14" x14ac:dyDescent="0.25">
      <c r="A101" s="20" t="s">
        <v>491</v>
      </c>
      <c r="B101" s="20" t="s">
        <v>519</v>
      </c>
      <c r="C101" s="21">
        <v>7.8719385183261999E-3</v>
      </c>
      <c r="D101" s="21">
        <v>3.8017943750267001E-3</v>
      </c>
      <c r="E101" s="21">
        <v>1.6228533394749899E-2</v>
      </c>
      <c r="F101" s="22"/>
      <c r="G101" s="21">
        <v>5.2204021712839999E-3</v>
      </c>
      <c r="H101" s="21">
        <v>7.3745457290650004E-4</v>
      </c>
      <c r="I101" s="21">
        <v>3.59738831858918E-2</v>
      </c>
      <c r="J101" s="24" t="s">
        <v>501</v>
      </c>
      <c r="K101" s="21">
        <v>9.4092922268364E-3</v>
      </c>
      <c r="L101" s="21">
        <v>4.5198502764061E-3</v>
      </c>
      <c r="M101" s="21">
        <v>1.94844633738749E-2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0.61685775878664095</v>
      </c>
      <c r="D103" s="18">
        <v>0.57937856645893504</v>
      </c>
      <c r="E103" s="18">
        <v>0.65299752713656301</v>
      </c>
      <c r="F103" s="19"/>
      <c r="G103" s="18">
        <v>0.524175709887165</v>
      </c>
      <c r="H103" s="18">
        <v>0.47413384377798101</v>
      </c>
      <c r="I103" s="18">
        <v>0.57373678103096803</v>
      </c>
      <c r="J103" s="19"/>
      <c r="K103" s="18">
        <v>0.66481436317485298</v>
      </c>
      <c r="L103" s="18">
        <v>0.62257840600300995</v>
      </c>
      <c r="M103" s="18">
        <v>0.70456670509312402</v>
      </c>
      <c r="N103" s="19"/>
    </row>
    <row r="104" spans="1:14" x14ac:dyDescent="0.25">
      <c r="A104" s="17" t="s">
        <v>492</v>
      </c>
      <c r="B104" s="17" t="s">
        <v>537</v>
      </c>
      <c r="C104" s="18">
        <v>0.11484208694753199</v>
      </c>
      <c r="D104" s="18">
        <v>9.9593764221364997E-2</v>
      </c>
      <c r="E104" s="18">
        <v>0.13208253995239699</v>
      </c>
      <c r="F104" s="19"/>
      <c r="G104" s="18">
        <v>0.160401891837883</v>
      </c>
      <c r="H104" s="18">
        <v>0.12956017323114799</v>
      </c>
      <c r="I104" s="18">
        <v>0.19692447411045899</v>
      </c>
      <c r="J104" s="19"/>
      <c r="K104" s="18">
        <v>9.1268012301205598E-2</v>
      </c>
      <c r="L104" s="18">
        <v>7.6401200201199004E-2</v>
      </c>
      <c r="M104" s="18">
        <v>0.108687305926204</v>
      </c>
      <c r="N104" s="19"/>
    </row>
    <row r="105" spans="1:14" x14ac:dyDescent="0.25">
      <c r="A105" s="17" t="s">
        <v>492</v>
      </c>
      <c r="B105" s="17" t="s">
        <v>538</v>
      </c>
      <c r="C105" s="18">
        <v>0.12323765271366501</v>
      </c>
      <c r="D105" s="18">
        <v>0.10537919138063</v>
      </c>
      <c r="E105" s="18">
        <v>0.14363664795365599</v>
      </c>
      <c r="F105" s="19"/>
      <c r="G105" s="18">
        <v>0.15107411064908</v>
      </c>
      <c r="H105" s="18">
        <v>0.120805723526204</v>
      </c>
      <c r="I105" s="18">
        <v>0.187310641249542</v>
      </c>
      <c r="J105" s="19"/>
      <c r="K105" s="18">
        <v>0.108834194691004</v>
      </c>
      <c r="L105" s="18">
        <v>8.9262283630758596E-2</v>
      </c>
      <c r="M105" s="18">
        <v>0.13207516260267901</v>
      </c>
      <c r="N105" s="19"/>
    </row>
    <row r="106" spans="1:14" x14ac:dyDescent="0.25">
      <c r="A106" s="17" t="s">
        <v>492</v>
      </c>
      <c r="B106" s="17" t="s">
        <v>539</v>
      </c>
      <c r="C106" s="18">
        <v>6.0652659663751302E-2</v>
      </c>
      <c r="D106" s="18">
        <v>4.7788402571572998E-2</v>
      </c>
      <c r="E106" s="18">
        <v>7.6700930131439596E-2</v>
      </c>
      <c r="F106" s="19"/>
      <c r="G106" s="18">
        <v>7.1099871155457198E-2</v>
      </c>
      <c r="H106" s="18">
        <v>5.1963856298602701E-2</v>
      </c>
      <c r="I106" s="18">
        <v>9.6565054214427001E-2</v>
      </c>
      <c r="J106" s="19"/>
      <c r="K106" s="18">
        <v>5.5246944162024102E-2</v>
      </c>
      <c r="L106" s="18">
        <v>4.04110912408897E-2</v>
      </c>
      <c r="M106" s="18">
        <v>7.5103102153653803E-2</v>
      </c>
      <c r="N106" s="19"/>
    </row>
    <row r="107" spans="1:14" x14ac:dyDescent="0.25">
      <c r="A107" s="17" t="s">
        <v>492</v>
      </c>
      <c r="B107" s="17" t="s">
        <v>540</v>
      </c>
      <c r="C107" s="18">
        <v>8.0879723914785803E-2</v>
      </c>
      <c r="D107" s="18">
        <v>6.3731657046089504E-2</v>
      </c>
      <c r="E107" s="18">
        <v>0.102138421726875</v>
      </c>
      <c r="F107" s="19"/>
      <c r="G107" s="18">
        <v>9.2671554306211601E-2</v>
      </c>
      <c r="H107" s="18">
        <v>6.8288257700496804E-2</v>
      </c>
      <c r="I107" s="18">
        <v>0.12459695541863</v>
      </c>
      <c r="J107" s="19"/>
      <c r="K107" s="18">
        <v>7.4778260343260197E-2</v>
      </c>
      <c r="L107" s="18">
        <v>5.5358039969087197E-2</v>
      </c>
      <c r="M107" s="18">
        <v>0.100288026516204</v>
      </c>
      <c r="N107" s="19"/>
    </row>
    <row r="108" spans="1:14" x14ac:dyDescent="0.25">
      <c r="A108" s="17" t="s">
        <v>492</v>
      </c>
      <c r="B108" s="17" t="s">
        <v>519</v>
      </c>
      <c r="C108" s="18">
        <v>3.5301179736244E-3</v>
      </c>
      <c r="D108" s="18">
        <v>1.7931973662708E-3</v>
      </c>
      <c r="E108" s="18">
        <v>6.9377554721790002E-3</v>
      </c>
      <c r="F108" s="19"/>
      <c r="G108" s="18">
        <v>5.7686216420340004E-4</v>
      </c>
      <c r="H108" s="18">
        <v>1.1719972445170001E-4</v>
      </c>
      <c r="I108" s="18">
        <v>2.8342305796631002E-3</v>
      </c>
      <c r="J108" s="19"/>
      <c r="K108" s="18">
        <v>5.0582253276515998E-3</v>
      </c>
      <c r="L108" s="18">
        <v>2.4769378886574001E-3</v>
      </c>
      <c r="M108" s="18">
        <v>1.03017649406618E-2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0.66492206179555502</v>
      </c>
      <c r="D110" s="21">
        <v>0.62504424949136805</v>
      </c>
      <c r="E110" s="21">
        <v>0.70257685223758704</v>
      </c>
      <c r="F110" s="22"/>
      <c r="G110" s="21">
        <v>0.56249208723331301</v>
      </c>
      <c r="H110" s="21">
        <v>0.48265721188968203</v>
      </c>
      <c r="I110" s="21">
        <v>0.639216128702908</v>
      </c>
      <c r="J110" s="22"/>
      <c r="K110" s="21">
        <v>0.69577451520823697</v>
      </c>
      <c r="L110" s="21">
        <v>0.651338461986253</v>
      </c>
      <c r="M110" s="21">
        <v>0.73683546911846598</v>
      </c>
      <c r="N110" s="22"/>
    </row>
    <row r="111" spans="1:14" x14ac:dyDescent="0.25">
      <c r="A111" s="20" t="s">
        <v>493</v>
      </c>
      <c r="B111" s="20" t="s">
        <v>537</v>
      </c>
      <c r="C111" s="21">
        <v>0.12686715364991399</v>
      </c>
      <c r="D111" s="21">
        <v>0.102231813537077</v>
      </c>
      <c r="E111" s="21">
        <v>0.15640477246926299</v>
      </c>
      <c r="F111" s="22"/>
      <c r="G111" s="21">
        <v>0.116039726380797</v>
      </c>
      <c r="H111" s="21">
        <v>7.8168231612856798E-2</v>
      </c>
      <c r="I111" s="21">
        <v>0.168897709437548</v>
      </c>
      <c r="J111" s="22"/>
      <c r="K111" s="21">
        <v>0.13012843236083099</v>
      </c>
      <c r="L111" s="21">
        <v>0.10157081726974</v>
      </c>
      <c r="M111" s="21">
        <v>0.165238561717824</v>
      </c>
      <c r="N111" s="22"/>
    </row>
    <row r="112" spans="1:14" x14ac:dyDescent="0.25">
      <c r="A112" s="20" t="s">
        <v>493</v>
      </c>
      <c r="B112" s="20" t="s">
        <v>538</v>
      </c>
      <c r="C112" s="21">
        <v>0.1065433818693</v>
      </c>
      <c r="D112" s="21">
        <v>8.7505397841874402E-2</v>
      </c>
      <c r="E112" s="21">
        <v>0.12913716111526999</v>
      </c>
      <c r="F112" s="22"/>
      <c r="G112" s="21">
        <v>0.16308984412590999</v>
      </c>
      <c r="H112" s="21">
        <v>0.118752624684694</v>
      </c>
      <c r="I112" s="21">
        <v>0.21985095627396301</v>
      </c>
      <c r="J112" s="22"/>
      <c r="K112" s="21">
        <v>8.9511286529239398E-2</v>
      </c>
      <c r="L112" s="21">
        <v>6.9586152176446703E-2</v>
      </c>
      <c r="M112" s="21">
        <v>0.114439988517348</v>
      </c>
      <c r="N112" s="22"/>
    </row>
    <row r="113" spans="1:14" x14ac:dyDescent="0.25">
      <c r="A113" s="20" t="s">
        <v>493</v>
      </c>
      <c r="B113" s="20" t="s">
        <v>539</v>
      </c>
      <c r="C113" s="21">
        <v>5.4775821362743303E-2</v>
      </c>
      <c r="D113" s="21">
        <v>4.0290131462464102E-2</v>
      </c>
      <c r="E113" s="21">
        <v>7.4067669048700796E-2</v>
      </c>
      <c r="F113" s="22"/>
      <c r="G113" s="21">
        <v>8.0520765073474804E-2</v>
      </c>
      <c r="H113" s="21">
        <v>4.92840730725152E-2</v>
      </c>
      <c r="I113" s="21">
        <v>0.12887187468015199</v>
      </c>
      <c r="J113" s="22"/>
      <c r="K113" s="21">
        <v>4.7021307317005198E-2</v>
      </c>
      <c r="L113" s="21">
        <v>3.3513109035231997E-2</v>
      </c>
      <c r="M113" s="21">
        <v>6.5604694025403601E-2</v>
      </c>
      <c r="N113" s="22"/>
    </row>
    <row r="114" spans="1:14" x14ac:dyDescent="0.25">
      <c r="A114" s="20" t="s">
        <v>493</v>
      </c>
      <c r="B114" s="20" t="s">
        <v>540</v>
      </c>
      <c r="C114" s="21">
        <v>4.2854669496880403E-2</v>
      </c>
      <c r="D114" s="21">
        <v>3.04828544975294E-2</v>
      </c>
      <c r="E114" s="21">
        <v>5.9937304753527598E-2</v>
      </c>
      <c r="F114" s="22"/>
      <c r="G114" s="21">
        <v>7.2316942663458894E-2</v>
      </c>
      <c r="H114" s="21">
        <v>3.9120836637001201E-2</v>
      </c>
      <c r="I114" s="21">
        <v>0.129874373553409</v>
      </c>
      <c r="J114" s="24" t="s">
        <v>501</v>
      </c>
      <c r="K114" s="21">
        <v>3.3980476037511101E-2</v>
      </c>
      <c r="L114" s="21">
        <v>2.2243571220200601E-2</v>
      </c>
      <c r="M114" s="21">
        <v>5.1583676820587898E-2</v>
      </c>
      <c r="N114" s="22"/>
    </row>
    <row r="115" spans="1:14" x14ac:dyDescent="0.25">
      <c r="A115" s="20" t="s">
        <v>493</v>
      </c>
      <c r="B115" s="20" t="s">
        <v>519</v>
      </c>
      <c r="C115" s="21">
        <v>4.0369118256074997E-3</v>
      </c>
      <c r="D115" s="21">
        <v>1.4056333249953001E-3</v>
      </c>
      <c r="E115" s="21">
        <v>1.15369115799077E-2</v>
      </c>
      <c r="F115" s="22"/>
      <c r="G115" s="21">
        <v>5.5406345230459E-3</v>
      </c>
      <c r="H115" s="21">
        <v>7.7329385723089996E-4</v>
      </c>
      <c r="I115" s="21">
        <v>3.8564230617612598E-2</v>
      </c>
      <c r="J115" s="24" t="s">
        <v>501</v>
      </c>
      <c r="K115" s="21">
        <v>3.5839825471752E-3</v>
      </c>
      <c r="L115" s="21">
        <v>1.0202582936367E-3</v>
      </c>
      <c r="M115" s="21">
        <v>1.25092125503158E-2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0.70411857661206301</v>
      </c>
      <c r="D117" s="18">
        <v>0.66362073178127601</v>
      </c>
      <c r="E117" s="18">
        <v>0.74163894692532295</v>
      </c>
      <c r="F117" s="19"/>
      <c r="G117" s="18">
        <v>0.57804470516623896</v>
      </c>
      <c r="H117" s="18">
        <v>0.49307357923830802</v>
      </c>
      <c r="I117" s="18">
        <v>0.65863362996778496</v>
      </c>
      <c r="J117" s="19"/>
      <c r="K117" s="18">
        <v>0.73586260430029504</v>
      </c>
      <c r="L117" s="18">
        <v>0.69411405770063295</v>
      </c>
      <c r="M117" s="18">
        <v>0.77377026981611996</v>
      </c>
      <c r="N117" s="19"/>
    </row>
    <row r="118" spans="1:14" x14ac:dyDescent="0.25">
      <c r="A118" s="17" t="s">
        <v>494</v>
      </c>
      <c r="B118" s="17" t="s">
        <v>537</v>
      </c>
      <c r="C118" s="18">
        <v>0.13284411366361601</v>
      </c>
      <c r="D118" s="18">
        <v>0.10950704548816501</v>
      </c>
      <c r="E118" s="18">
        <v>0.16025950618815801</v>
      </c>
      <c r="F118" s="19"/>
      <c r="G118" s="18">
        <v>0.16959784807544201</v>
      </c>
      <c r="H118" s="18">
        <v>0.115378868616172</v>
      </c>
      <c r="I118" s="18">
        <v>0.242316338786709</v>
      </c>
      <c r="J118" s="19"/>
      <c r="K118" s="18">
        <v>0.123589923644424</v>
      </c>
      <c r="L118" s="18">
        <v>9.9763499395638805E-2</v>
      </c>
      <c r="M118" s="18">
        <v>0.15214507363782201</v>
      </c>
      <c r="N118" s="19"/>
    </row>
    <row r="119" spans="1:14" x14ac:dyDescent="0.25">
      <c r="A119" s="17" t="s">
        <v>494</v>
      </c>
      <c r="B119" s="17" t="s">
        <v>538</v>
      </c>
      <c r="C119" s="18">
        <v>0.114510000498749</v>
      </c>
      <c r="D119" s="18">
        <v>9.2314415422346002E-2</v>
      </c>
      <c r="E119" s="18">
        <v>0.14121194116605101</v>
      </c>
      <c r="F119" s="19"/>
      <c r="G119" s="18">
        <v>0.158555130010439</v>
      </c>
      <c r="H119" s="18">
        <v>0.106873374377467</v>
      </c>
      <c r="I119" s="18">
        <v>0.228825913408846</v>
      </c>
      <c r="J119" s="19"/>
      <c r="K119" s="18">
        <v>0.103419916608119</v>
      </c>
      <c r="L119" s="18">
        <v>8.1545356056937704E-2</v>
      </c>
      <c r="M119" s="18">
        <v>0.13032967815396199</v>
      </c>
      <c r="N119" s="19"/>
    </row>
    <row r="120" spans="1:14" x14ac:dyDescent="0.25">
      <c r="A120" s="17" t="s">
        <v>494</v>
      </c>
      <c r="B120" s="17" t="s">
        <v>539</v>
      </c>
      <c r="C120" s="18">
        <v>2.4311923786001499E-2</v>
      </c>
      <c r="D120" s="18">
        <v>1.5088353960714999E-2</v>
      </c>
      <c r="E120" s="18">
        <v>3.8950912465077002E-2</v>
      </c>
      <c r="F120" s="19"/>
      <c r="G120" s="18">
        <v>4.3938444067391599E-2</v>
      </c>
      <c r="H120" s="18">
        <v>1.8383981133067401E-2</v>
      </c>
      <c r="I120" s="18">
        <v>0.101347176036062</v>
      </c>
      <c r="J120" s="24" t="s">
        <v>501</v>
      </c>
      <c r="K120" s="18">
        <v>1.93701797426785E-2</v>
      </c>
      <c r="L120" s="18">
        <v>1.1158980692066601E-2</v>
      </c>
      <c r="M120" s="18">
        <v>3.3419287189498E-2</v>
      </c>
      <c r="N120" s="19"/>
    </row>
    <row r="121" spans="1:14" x14ac:dyDescent="0.25">
      <c r="A121" s="17" t="s">
        <v>494</v>
      </c>
      <c r="B121" s="17" t="s">
        <v>540</v>
      </c>
      <c r="C121" s="18">
        <v>2.2529386614576801E-2</v>
      </c>
      <c r="D121" s="18">
        <v>1.40752249390034E-2</v>
      </c>
      <c r="E121" s="18">
        <v>3.5876687389491901E-2</v>
      </c>
      <c r="F121" s="19"/>
      <c r="G121" s="18">
        <v>4.8827307611469202E-2</v>
      </c>
      <c r="H121" s="18">
        <v>2.3756264031488498E-2</v>
      </c>
      <c r="I121" s="18">
        <v>9.7708793311233597E-2</v>
      </c>
      <c r="J121" s="24" t="s">
        <v>501</v>
      </c>
      <c r="K121" s="18">
        <v>1.5907856533088099E-2</v>
      </c>
      <c r="L121" s="18">
        <v>8.4097903153790999E-3</v>
      </c>
      <c r="M121" s="18">
        <v>2.98895947904604E-2</v>
      </c>
      <c r="N121" s="19"/>
    </row>
    <row r="122" spans="1:14" x14ac:dyDescent="0.25">
      <c r="A122" s="17" t="s">
        <v>494</v>
      </c>
      <c r="B122" s="17" t="s">
        <v>519</v>
      </c>
      <c r="C122" s="18">
        <v>1.6859988249922999E-3</v>
      </c>
      <c r="D122" s="18">
        <v>7.1652863398650004E-4</v>
      </c>
      <c r="E122" s="18">
        <v>3.9619709329181E-3</v>
      </c>
      <c r="F122" s="19"/>
      <c r="G122" s="18">
        <v>1.0365650690186E-3</v>
      </c>
      <c r="H122" s="18">
        <v>1.4216519604640001E-4</v>
      </c>
      <c r="I122" s="18">
        <v>7.5155820049603002E-3</v>
      </c>
      <c r="J122" s="19"/>
      <c r="K122" s="18">
        <v>1.8495191713962E-3</v>
      </c>
      <c r="L122" s="18">
        <v>7.1868528480000004E-4</v>
      </c>
      <c r="M122" s="18">
        <v>4.7512326486700996E-3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2_NSE'!A1" display="◄ ANTERIOR"/>
    <hyperlink ref="A2" location="'Índice'!A1" display="ÍNDICE"/>
    <hyperlink ref="A3" location="'P_DESORDENES_3_SEX'!A1" display="SIGUIENTE ►"/>
  </hyperlinks>
  <pageMargins left="0.75" right="0.75" top="1" bottom="1" header="0.5" footer="0.5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7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696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0.45050363668075899</v>
      </c>
      <c r="D5" s="18">
        <v>0.44308504299296603</v>
      </c>
      <c r="E5" s="18">
        <v>0.45794430399228198</v>
      </c>
      <c r="F5" s="19"/>
      <c r="G5" s="18">
        <v>0.46235668567023103</v>
      </c>
      <c r="H5" s="18">
        <v>0.45325375418958702</v>
      </c>
      <c r="I5" s="18">
        <v>0.47148478279114298</v>
      </c>
      <c r="J5" s="19"/>
      <c r="K5" s="18">
        <v>0.437944559624591</v>
      </c>
      <c r="L5" s="18">
        <v>0.42835467649825498</v>
      </c>
      <c r="M5" s="18">
        <v>0.44758103817185002</v>
      </c>
      <c r="N5" s="19"/>
    </row>
    <row r="6" spans="1:14" x14ac:dyDescent="0.25">
      <c r="A6" s="17" t="s">
        <v>478</v>
      </c>
      <c r="B6" s="17" t="s">
        <v>537</v>
      </c>
      <c r="C6" s="18">
        <v>0.15057074054689901</v>
      </c>
      <c r="D6" s="18">
        <v>0.14607700359036299</v>
      </c>
      <c r="E6" s="18">
        <v>0.15517759601844699</v>
      </c>
      <c r="F6" s="19"/>
      <c r="G6" s="18">
        <v>0.14080720367308899</v>
      </c>
      <c r="H6" s="18">
        <v>0.13515821984095799</v>
      </c>
      <c r="I6" s="18">
        <v>0.14665225274568899</v>
      </c>
      <c r="J6" s="19"/>
      <c r="K6" s="18">
        <v>0.160915843486061</v>
      </c>
      <c r="L6" s="18">
        <v>0.15421307096458101</v>
      </c>
      <c r="M6" s="18">
        <v>0.167852130980576</v>
      </c>
      <c r="N6" s="19"/>
    </row>
    <row r="7" spans="1:14" x14ac:dyDescent="0.25">
      <c r="A7" s="17" t="s">
        <v>478</v>
      </c>
      <c r="B7" s="17" t="s">
        <v>538</v>
      </c>
      <c r="C7" s="18">
        <v>0.162520123918557</v>
      </c>
      <c r="D7" s="18">
        <v>0.15783503735936499</v>
      </c>
      <c r="E7" s="18">
        <v>0.16731665040444699</v>
      </c>
      <c r="F7" s="19"/>
      <c r="G7" s="18">
        <v>0.157565275093832</v>
      </c>
      <c r="H7" s="18">
        <v>0.15162760542314099</v>
      </c>
      <c r="I7" s="18">
        <v>0.163690597993808</v>
      </c>
      <c r="J7" s="19"/>
      <c r="K7" s="18">
        <v>0.167770108816681</v>
      </c>
      <c r="L7" s="18">
        <v>0.16091586845181399</v>
      </c>
      <c r="M7" s="18">
        <v>0.174855466182366</v>
      </c>
      <c r="N7" s="19"/>
    </row>
    <row r="8" spans="1:14" x14ac:dyDescent="0.25">
      <c r="A8" s="17" t="s">
        <v>478</v>
      </c>
      <c r="B8" s="17" t="s">
        <v>539</v>
      </c>
      <c r="C8" s="18">
        <v>8.7876302254387501E-2</v>
      </c>
      <c r="D8" s="18">
        <v>8.4070217753554194E-2</v>
      </c>
      <c r="E8" s="18">
        <v>9.18374212675548E-2</v>
      </c>
      <c r="F8" s="19"/>
      <c r="G8" s="18">
        <v>8.5558612507623102E-2</v>
      </c>
      <c r="H8" s="18">
        <v>8.0784332533068298E-2</v>
      </c>
      <c r="I8" s="18">
        <v>9.0587242068195795E-2</v>
      </c>
      <c r="J8" s="19"/>
      <c r="K8" s="18">
        <v>9.0332045426274293E-2</v>
      </c>
      <c r="L8" s="18">
        <v>8.5008422915931303E-2</v>
      </c>
      <c r="M8" s="18">
        <v>9.5954095701927394E-2</v>
      </c>
      <c r="N8" s="19"/>
    </row>
    <row r="9" spans="1:14" x14ac:dyDescent="0.25">
      <c r="A9" s="17" t="s">
        <v>478</v>
      </c>
      <c r="B9" s="17" t="s">
        <v>540</v>
      </c>
      <c r="C9" s="18">
        <v>0.13624849097147501</v>
      </c>
      <c r="D9" s="18">
        <v>0.131100244624822</v>
      </c>
      <c r="E9" s="18">
        <v>0.14156596804724</v>
      </c>
      <c r="F9" s="19"/>
      <c r="G9" s="18">
        <v>0.139191143108888</v>
      </c>
      <c r="H9" s="18">
        <v>0.132820360158901</v>
      </c>
      <c r="I9" s="18">
        <v>0.14581612051083501</v>
      </c>
      <c r="J9" s="19"/>
      <c r="K9" s="18">
        <v>0.133130559460682</v>
      </c>
      <c r="L9" s="18">
        <v>0.12650897858224799</v>
      </c>
      <c r="M9" s="18">
        <v>0.14004315363522099</v>
      </c>
      <c r="N9" s="19"/>
    </row>
    <row r="10" spans="1:14" x14ac:dyDescent="0.25">
      <c r="A10" s="17" t="s">
        <v>478</v>
      </c>
      <c r="B10" s="17" t="s">
        <v>519</v>
      </c>
      <c r="C10" s="18">
        <v>1.1807632965823199E-2</v>
      </c>
      <c r="D10" s="18">
        <v>1.0586827044485801E-2</v>
      </c>
      <c r="E10" s="18">
        <v>1.3167341028361101E-2</v>
      </c>
      <c r="F10" s="19"/>
      <c r="G10" s="18">
        <v>1.4138445980128801E-2</v>
      </c>
      <c r="H10" s="18">
        <v>1.2428116000179399E-2</v>
      </c>
      <c r="I10" s="18">
        <v>1.60803153247936E-2</v>
      </c>
      <c r="J10" s="19"/>
      <c r="K10" s="18">
        <v>9.337984837633E-3</v>
      </c>
      <c r="L10" s="18">
        <v>7.7443071278871E-3</v>
      </c>
      <c r="M10" s="18">
        <v>1.12559004226368E-2</v>
      </c>
      <c r="N10" s="19"/>
    </row>
    <row r="11" spans="1:14" x14ac:dyDescent="0.25">
      <c r="A11" s="17" t="s">
        <v>478</v>
      </c>
      <c r="B11" s="17" t="s">
        <v>520</v>
      </c>
      <c r="C11" s="18">
        <v>4.7307266209349998E-4</v>
      </c>
      <c r="D11" s="18">
        <v>2.8141915509800002E-4</v>
      </c>
      <c r="E11" s="18">
        <v>7.9514320502680001E-4</v>
      </c>
      <c r="F11" s="19"/>
      <c r="G11" s="18">
        <v>3.8263396620930002E-4</v>
      </c>
      <c r="H11" s="18">
        <v>1.652166560002E-4</v>
      </c>
      <c r="I11" s="18">
        <v>8.8590867024950003E-4</v>
      </c>
      <c r="J11" s="19"/>
      <c r="K11" s="18">
        <v>5.6889834808189997E-4</v>
      </c>
      <c r="L11" s="18">
        <v>2.9286444429980001E-4</v>
      </c>
      <c r="M11" s="18">
        <v>1.1048153198432E-3</v>
      </c>
      <c r="N11" s="19"/>
    </row>
    <row r="12" spans="1:14" x14ac:dyDescent="0.25">
      <c r="A12" s="20" t="s">
        <v>479</v>
      </c>
      <c r="B12" s="20" t="s">
        <v>536</v>
      </c>
      <c r="C12" s="21">
        <v>0.42002372895086598</v>
      </c>
      <c r="D12" s="21">
        <v>0.38490115843877198</v>
      </c>
      <c r="E12" s="21">
        <v>0.455975410304298</v>
      </c>
      <c r="F12" s="22"/>
      <c r="G12" s="21">
        <v>0.40581069301218198</v>
      </c>
      <c r="H12" s="21">
        <v>0.36183301664358303</v>
      </c>
      <c r="I12" s="21">
        <v>0.45135306998991198</v>
      </c>
      <c r="J12" s="22"/>
      <c r="K12" s="21">
        <v>0.43463379532213797</v>
      </c>
      <c r="L12" s="21">
        <v>0.391128886093142</v>
      </c>
      <c r="M12" s="21">
        <v>0.47916950979496498</v>
      </c>
      <c r="N12" s="22"/>
    </row>
    <row r="13" spans="1:14" x14ac:dyDescent="0.25">
      <c r="A13" s="20" t="s">
        <v>479</v>
      </c>
      <c r="B13" s="20" t="s">
        <v>537</v>
      </c>
      <c r="C13" s="21">
        <v>0.13984804705487699</v>
      </c>
      <c r="D13" s="21">
        <v>0.11914335171977</v>
      </c>
      <c r="E13" s="21">
        <v>0.16348301515736799</v>
      </c>
      <c r="F13" s="22"/>
      <c r="G13" s="21">
        <v>0.14689062206706899</v>
      </c>
      <c r="H13" s="21">
        <v>0.118997366409528</v>
      </c>
      <c r="I13" s="21">
        <v>0.17998637603960799</v>
      </c>
      <c r="J13" s="22"/>
      <c r="K13" s="21">
        <v>0.13260874302464301</v>
      </c>
      <c r="L13" s="21">
        <v>0.106383161457328</v>
      </c>
      <c r="M13" s="21">
        <v>0.164112138987768</v>
      </c>
      <c r="N13" s="22"/>
    </row>
    <row r="14" spans="1:14" x14ac:dyDescent="0.25">
      <c r="A14" s="20" t="s">
        <v>479</v>
      </c>
      <c r="B14" s="20" t="s">
        <v>538</v>
      </c>
      <c r="C14" s="21">
        <v>0.17376651836493301</v>
      </c>
      <c r="D14" s="21">
        <v>0.15044503608436299</v>
      </c>
      <c r="E14" s="21">
        <v>0.199852759742776</v>
      </c>
      <c r="F14" s="22"/>
      <c r="G14" s="21">
        <v>0.162631128193195</v>
      </c>
      <c r="H14" s="21">
        <v>0.13432147000699399</v>
      </c>
      <c r="I14" s="21">
        <v>0.19555947977244501</v>
      </c>
      <c r="J14" s="22"/>
      <c r="K14" s="21">
        <v>0.18521296725740999</v>
      </c>
      <c r="L14" s="21">
        <v>0.154193228653075</v>
      </c>
      <c r="M14" s="21">
        <v>0.22084369571559601</v>
      </c>
      <c r="N14" s="22"/>
    </row>
    <row r="15" spans="1:14" x14ac:dyDescent="0.25">
      <c r="A15" s="20" t="s">
        <v>479</v>
      </c>
      <c r="B15" s="20" t="s">
        <v>539</v>
      </c>
      <c r="C15" s="21">
        <v>0.111561381806127</v>
      </c>
      <c r="D15" s="21">
        <v>9.2175974067506702E-2</v>
      </c>
      <c r="E15" s="21">
        <v>0.13442004618457001</v>
      </c>
      <c r="F15" s="22"/>
      <c r="G15" s="21">
        <v>0.11484900750122801</v>
      </c>
      <c r="H15" s="21">
        <v>9.0299637331273594E-2</v>
      </c>
      <c r="I15" s="21">
        <v>0.14500863429987401</v>
      </c>
      <c r="J15" s="22"/>
      <c r="K15" s="21">
        <v>0.10818191876835501</v>
      </c>
      <c r="L15" s="21">
        <v>8.1337690611890404E-2</v>
      </c>
      <c r="M15" s="21">
        <v>0.142511293972018</v>
      </c>
      <c r="N15" s="22"/>
    </row>
    <row r="16" spans="1:14" x14ac:dyDescent="0.25">
      <c r="A16" s="20" t="s">
        <v>479</v>
      </c>
      <c r="B16" s="20" t="s">
        <v>540</v>
      </c>
      <c r="C16" s="21">
        <v>0.143035810787839</v>
      </c>
      <c r="D16" s="21">
        <v>0.118558318855834</v>
      </c>
      <c r="E16" s="21">
        <v>0.17158316779456401</v>
      </c>
      <c r="F16" s="22"/>
      <c r="G16" s="21">
        <v>0.15577262257292601</v>
      </c>
      <c r="H16" s="21">
        <v>0.12587049756719601</v>
      </c>
      <c r="I16" s="21">
        <v>0.19122438671728401</v>
      </c>
      <c r="J16" s="22"/>
      <c r="K16" s="21">
        <v>0.12994320577781299</v>
      </c>
      <c r="L16" s="21">
        <v>0.100305217505087</v>
      </c>
      <c r="M16" s="21">
        <v>0.166715804034199</v>
      </c>
      <c r="N16" s="22"/>
    </row>
    <row r="17" spans="1:14" x14ac:dyDescent="0.25">
      <c r="A17" s="20" t="s">
        <v>479</v>
      </c>
      <c r="B17" s="20" t="s">
        <v>519</v>
      </c>
      <c r="C17" s="21">
        <v>1.0895838791930099E-2</v>
      </c>
      <c r="D17" s="21">
        <v>6.4749478830979004E-3</v>
      </c>
      <c r="E17" s="21">
        <v>1.8279639382556799E-2</v>
      </c>
      <c r="F17" s="22"/>
      <c r="G17" s="21">
        <v>1.4045926653402201E-2</v>
      </c>
      <c r="H17" s="21">
        <v>7.2002111012871E-3</v>
      </c>
      <c r="I17" s="21">
        <v>2.72218523454546E-2</v>
      </c>
      <c r="J17" s="22"/>
      <c r="K17" s="21">
        <v>7.6577556033710003E-3</v>
      </c>
      <c r="L17" s="21">
        <v>3.1583633521913E-3</v>
      </c>
      <c r="M17" s="21">
        <v>1.8448339564431499E-2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0.35512865746199301</v>
      </c>
      <c r="D19" s="18">
        <v>0.30523087155927903</v>
      </c>
      <c r="E19" s="18">
        <v>0.40838874634292799</v>
      </c>
      <c r="F19" s="19"/>
      <c r="G19" s="18">
        <v>0.36184822948207201</v>
      </c>
      <c r="H19" s="18">
        <v>0.30501446634639501</v>
      </c>
      <c r="I19" s="18">
        <v>0.42282900545401297</v>
      </c>
      <c r="J19" s="19"/>
      <c r="K19" s="18">
        <v>0.34819087978975799</v>
      </c>
      <c r="L19" s="18">
        <v>0.29193086099258497</v>
      </c>
      <c r="M19" s="18">
        <v>0.409029915294568</v>
      </c>
      <c r="N19" s="19"/>
    </row>
    <row r="20" spans="1:14" x14ac:dyDescent="0.25">
      <c r="A20" s="17" t="s">
        <v>480</v>
      </c>
      <c r="B20" s="17" t="s">
        <v>537</v>
      </c>
      <c r="C20" s="18">
        <v>0.137079659051102</v>
      </c>
      <c r="D20" s="18">
        <v>0.11091028354593301</v>
      </c>
      <c r="E20" s="18">
        <v>0.16825519646737</v>
      </c>
      <c r="F20" s="19"/>
      <c r="G20" s="18">
        <v>0.123212799177689</v>
      </c>
      <c r="H20" s="18">
        <v>9.3439918745345796E-2</v>
      </c>
      <c r="I20" s="18">
        <v>0.16078968930131499</v>
      </c>
      <c r="J20" s="19"/>
      <c r="K20" s="18">
        <v>0.151396819508093</v>
      </c>
      <c r="L20" s="18">
        <v>0.11980654281699001</v>
      </c>
      <c r="M20" s="18">
        <v>0.18952320001279199</v>
      </c>
      <c r="N20" s="19"/>
    </row>
    <row r="21" spans="1:14" x14ac:dyDescent="0.25">
      <c r="A21" s="17" t="s">
        <v>480</v>
      </c>
      <c r="B21" s="17" t="s">
        <v>538</v>
      </c>
      <c r="C21" s="18">
        <v>0.13820278638538999</v>
      </c>
      <c r="D21" s="18">
        <v>0.112625063058592</v>
      </c>
      <c r="E21" s="18">
        <v>0.16848641427323</v>
      </c>
      <c r="F21" s="19"/>
      <c r="G21" s="18">
        <v>0.15446885103519101</v>
      </c>
      <c r="H21" s="18">
        <v>0.12201188854259</v>
      </c>
      <c r="I21" s="18">
        <v>0.19365545960827699</v>
      </c>
      <c r="J21" s="19"/>
      <c r="K21" s="18">
        <v>0.121408511421849</v>
      </c>
      <c r="L21" s="18">
        <v>9.0582584305212099E-2</v>
      </c>
      <c r="M21" s="18">
        <v>0.160869077266314</v>
      </c>
      <c r="N21" s="19"/>
    </row>
    <row r="22" spans="1:14" x14ac:dyDescent="0.25">
      <c r="A22" s="17" t="s">
        <v>480</v>
      </c>
      <c r="B22" s="17" t="s">
        <v>539</v>
      </c>
      <c r="C22" s="18">
        <v>9.6227329861886798E-2</v>
      </c>
      <c r="D22" s="18">
        <v>7.4254634831704802E-2</v>
      </c>
      <c r="E22" s="18">
        <v>0.123832235253723</v>
      </c>
      <c r="F22" s="19"/>
      <c r="G22" s="18">
        <v>8.2739843686085099E-2</v>
      </c>
      <c r="H22" s="18">
        <v>5.9304198980231898E-2</v>
      </c>
      <c r="I22" s="18">
        <v>0.11431130817370901</v>
      </c>
      <c r="J22" s="19"/>
      <c r="K22" s="18">
        <v>0.110152797163293</v>
      </c>
      <c r="L22" s="18">
        <v>7.8410583825067701E-2</v>
      </c>
      <c r="M22" s="18">
        <v>0.15261694230117201</v>
      </c>
      <c r="N22" s="19"/>
    </row>
    <row r="23" spans="1:14" x14ac:dyDescent="0.25">
      <c r="A23" s="17" t="s">
        <v>480</v>
      </c>
      <c r="B23" s="17" t="s">
        <v>540</v>
      </c>
      <c r="C23" s="18">
        <v>0.272092547132886</v>
      </c>
      <c r="D23" s="18">
        <v>0.21962646525670301</v>
      </c>
      <c r="E23" s="18">
        <v>0.33176370958289098</v>
      </c>
      <c r="F23" s="19"/>
      <c r="G23" s="18">
        <v>0.275232149382381</v>
      </c>
      <c r="H23" s="18">
        <v>0.21831490702596301</v>
      </c>
      <c r="I23" s="18">
        <v>0.34052409807007</v>
      </c>
      <c r="J23" s="19"/>
      <c r="K23" s="18">
        <v>0.26885099211700703</v>
      </c>
      <c r="L23" s="18">
        <v>0.210677992696501</v>
      </c>
      <c r="M23" s="18">
        <v>0.33624423287112598</v>
      </c>
      <c r="N23" s="19"/>
    </row>
    <row r="24" spans="1:14" x14ac:dyDescent="0.25">
      <c r="A24" s="17" t="s">
        <v>480</v>
      </c>
      <c r="B24" s="17" t="s">
        <v>519</v>
      </c>
      <c r="C24" s="18">
        <v>1.2690201067426E-3</v>
      </c>
      <c r="D24" s="18">
        <v>1.7416167448500001E-4</v>
      </c>
      <c r="E24" s="18">
        <v>9.1834314385773001E-3</v>
      </c>
      <c r="F24" s="19"/>
      <c r="G24" s="18">
        <v>2.4981272365819998E-3</v>
      </c>
      <c r="H24" s="18">
        <v>3.4347602509550001E-4</v>
      </c>
      <c r="I24" s="18">
        <v>1.7926683738659299E-2</v>
      </c>
      <c r="J24" s="24" t="s">
        <v>501</v>
      </c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0.59273900131907498</v>
      </c>
      <c r="D26" s="21">
        <v>0.54998871172220198</v>
      </c>
      <c r="E26" s="21">
        <v>0.63412973137448403</v>
      </c>
      <c r="F26" s="22"/>
      <c r="G26" s="21">
        <v>0.60949511242376597</v>
      </c>
      <c r="H26" s="21">
        <v>0.55902943404468397</v>
      </c>
      <c r="I26" s="21">
        <v>0.65772150798455697</v>
      </c>
      <c r="J26" s="22"/>
      <c r="K26" s="21">
        <v>0.57538892322844004</v>
      </c>
      <c r="L26" s="21">
        <v>0.52341529665745401</v>
      </c>
      <c r="M26" s="21">
        <v>0.62574730083475805</v>
      </c>
      <c r="N26" s="22"/>
    </row>
    <row r="27" spans="1:14" x14ac:dyDescent="0.25">
      <c r="A27" s="20" t="s">
        <v>481</v>
      </c>
      <c r="B27" s="20" t="s">
        <v>537</v>
      </c>
      <c r="C27" s="21">
        <v>0.131344031336566</v>
      </c>
      <c r="D27" s="21">
        <v>0.10763599346725899</v>
      </c>
      <c r="E27" s="21">
        <v>0.159341591322578</v>
      </c>
      <c r="F27" s="22"/>
      <c r="G27" s="21">
        <v>0.12300923310671601</v>
      </c>
      <c r="H27" s="21">
        <v>9.2508727455053993E-2</v>
      </c>
      <c r="I27" s="21">
        <v>0.16177322989731399</v>
      </c>
      <c r="J27" s="22"/>
      <c r="K27" s="21">
        <v>0.13997427968321899</v>
      </c>
      <c r="L27" s="21">
        <v>0.105289617827678</v>
      </c>
      <c r="M27" s="21">
        <v>0.18373838852157201</v>
      </c>
      <c r="N27" s="22"/>
    </row>
    <row r="28" spans="1:14" x14ac:dyDescent="0.25">
      <c r="A28" s="20" t="s">
        <v>481</v>
      </c>
      <c r="B28" s="20" t="s">
        <v>538</v>
      </c>
      <c r="C28" s="21">
        <v>0.13085756923438399</v>
      </c>
      <c r="D28" s="21">
        <v>0.108996288107495</v>
      </c>
      <c r="E28" s="21">
        <v>0.156334214166126</v>
      </c>
      <c r="F28" s="22"/>
      <c r="G28" s="21">
        <v>0.13708831369136901</v>
      </c>
      <c r="H28" s="21">
        <v>0.107668989994607</v>
      </c>
      <c r="I28" s="21">
        <v>0.172987785052439</v>
      </c>
      <c r="J28" s="22"/>
      <c r="K28" s="21">
        <v>0.124405958701602</v>
      </c>
      <c r="L28" s="21">
        <v>9.3786388074798194E-2</v>
      </c>
      <c r="M28" s="21">
        <v>0.16322171668373001</v>
      </c>
      <c r="N28" s="22"/>
    </row>
    <row r="29" spans="1:14" x14ac:dyDescent="0.25">
      <c r="A29" s="20" t="s">
        <v>481</v>
      </c>
      <c r="B29" s="20" t="s">
        <v>539</v>
      </c>
      <c r="C29" s="21">
        <v>7.4049757874249902E-2</v>
      </c>
      <c r="D29" s="21">
        <v>5.5632538583722198E-2</v>
      </c>
      <c r="E29" s="21">
        <v>9.7931751129431102E-2</v>
      </c>
      <c r="F29" s="22"/>
      <c r="G29" s="21">
        <v>6.1441294092170397E-2</v>
      </c>
      <c r="H29" s="21">
        <v>4.3733203118355699E-2</v>
      </c>
      <c r="I29" s="21">
        <v>8.5677181572258898E-2</v>
      </c>
      <c r="J29" s="22"/>
      <c r="K29" s="21">
        <v>8.7105163741115696E-2</v>
      </c>
      <c r="L29" s="21">
        <v>6.0531075035485403E-2</v>
      </c>
      <c r="M29" s="21">
        <v>0.123808227249131</v>
      </c>
      <c r="N29" s="22"/>
    </row>
    <row r="30" spans="1:14" x14ac:dyDescent="0.25">
      <c r="A30" s="20" t="s">
        <v>481</v>
      </c>
      <c r="B30" s="20" t="s">
        <v>540</v>
      </c>
      <c r="C30" s="21">
        <v>6.2126372284528497E-2</v>
      </c>
      <c r="D30" s="21">
        <v>4.6773892848990098E-2</v>
      </c>
      <c r="E30" s="21">
        <v>8.2084031554064907E-2</v>
      </c>
      <c r="F30" s="22"/>
      <c r="G30" s="21">
        <v>6.0938849041657903E-2</v>
      </c>
      <c r="H30" s="21">
        <v>4.1040591110707798E-2</v>
      </c>
      <c r="I30" s="21">
        <v>8.9583398168686407E-2</v>
      </c>
      <c r="J30" s="22"/>
      <c r="K30" s="21">
        <v>6.3355990593307002E-2</v>
      </c>
      <c r="L30" s="21">
        <v>4.4768162698634699E-2</v>
      </c>
      <c r="M30" s="21">
        <v>8.8942915066407904E-2</v>
      </c>
      <c r="N30" s="22"/>
    </row>
    <row r="31" spans="1:14" x14ac:dyDescent="0.25">
      <c r="A31" s="20" t="s">
        <v>481</v>
      </c>
      <c r="B31" s="20" t="s">
        <v>519</v>
      </c>
      <c r="C31" s="21">
        <v>7.2954464426218998E-3</v>
      </c>
      <c r="D31" s="21">
        <v>3.6794085726497001E-3</v>
      </c>
      <c r="E31" s="21">
        <v>1.44138304763198E-2</v>
      </c>
      <c r="F31" s="22"/>
      <c r="G31" s="21">
        <v>8.0271976443203E-3</v>
      </c>
      <c r="H31" s="21">
        <v>2.9801529066945998E-3</v>
      </c>
      <c r="I31" s="21">
        <v>2.1437889820971699E-2</v>
      </c>
      <c r="J31" s="22"/>
      <c r="K31" s="21">
        <v>6.5377562833086999E-3</v>
      </c>
      <c r="L31" s="21">
        <v>2.5168297612238998E-3</v>
      </c>
      <c r="M31" s="21">
        <v>1.6873908079500701E-2</v>
      </c>
      <c r="N31" s="22"/>
    </row>
    <row r="32" spans="1:14" x14ac:dyDescent="0.25">
      <c r="A32" s="20" t="s">
        <v>481</v>
      </c>
      <c r="B32" s="20" t="s">
        <v>520</v>
      </c>
      <c r="C32" s="21">
        <v>1.5878215085740001E-3</v>
      </c>
      <c r="D32" s="21">
        <v>2.1862694909260001E-4</v>
      </c>
      <c r="E32" s="21">
        <v>1.14338035010328E-2</v>
      </c>
      <c r="F32" s="24" t="s">
        <v>501</v>
      </c>
      <c r="G32" s="21">
        <v>0</v>
      </c>
      <c r="H32" s="22"/>
      <c r="I32" s="22"/>
      <c r="J32" s="22"/>
      <c r="K32" s="21">
        <v>3.2319277690081001E-3</v>
      </c>
      <c r="L32" s="21">
        <v>4.4513159858290002E-4</v>
      </c>
      <c r="M32" s="21">
        <v>2.3063208991460499E-2</v>
      </c>
      <c r="N32" s="24" t="s">
        <v>501</v>
      </c>
    </row>
    <row r="33" spans="1:14" x14ac:dyDescent="0.25">
      <c r="A33" s="17" t="s">
        <v>482</v>
      </c>
      <c r="B33" s="17" t="s">
        <v>536</v>
      </c>
      <c r="C33" s="18">
        <v>0.54578057355029497</v>
      </c>
      <c r="D33" s="18">
        <v>0.50104624040021195</v>
      </c>
      <c r="E33" s="18">
        <v>0.589787809443724</v>
      </c>
      <c r="F33" s="19"/>
      <c r="G33" s="18">
        <v>0.53578428080565899</v>
      </c>
      <c r="H33" s="18">
        <v>0.48196301313807599</v>
      </c>
      <c r="I33" s="18">
        <v>0.58878473217840699</v>
      </c>
      <c r="J33" s="19"/>
      <c r="K33" s="18">
        <v>0.55588338671832804</v>
      </c>
      <c r="L33" s="18">
        <v>0.498875772527759</v>
      </c>
      <c r="M33" s="18">
        <v>0.61145672935553497</v>
      </c>
      <c r="N33" s="19"/>
    </row>
    <row r="34" spans="1:14" x14ac:dyDescent="0.25">
      <c r="A34" s="17" t="s">
        <v>482</v>
      </c>
      <c r="B34" s="17" t="s">
        <v>537</v>
      </c>
      <c r="C34" s="18">
        <v>0.137882357481798</v>
      </c>
      <c r="D34" s="18">
        <v>0.113167794214535</v>
      </c>
      <c r="E34" s="18">
        <v>0.16697805023927401</v>
      </c>
      <c r="F34" s="19"/>
      <c r="G34" s="18">
        <v>0.110847749617363</v>
      </c>
      <c r="H34" s="18">
        <v>8.4240571874007505E-2</v>
      </c>
      <c r="I34" s="18">
        <v>0.144532383186563</v>
      </c>
      <c r="J34" s="19"/>
      <c r="K34" s="18">
        <v>0.16520504593267801</v>
      </c>
      <c r="L34" s="18">
        <v>0.131173818700282</v>
      </c>
      <c r="M34" s="18">
        <v>0.20597213349177301</v>
      </c>
      <c r="N34" s="19"/>
    </row>
    <row r="35" spans="1:14" x14ac:dyDescent="0.25">
      <c r="A35" s="17" t="s">
        <v>482</v>
      </c>
      <c r="B35" s="17" t="s">
        <v>538</v>
      </c>
      <c r="C35" s="18">
        <v>0.156602541459197</v>
      </c>
      <c r="D35" s="18">
        <v>0.12630632237130399</v>
      </c>
      <c r="E35" s="18">
        <v>0.19256405323474299</v>
      </c>
      <c r="F35" s="19"/>
      <c r="G35" s="18">
        <v>0.17727017363347999</v>
      </c>
      <c r="H35" s="18">
        <v>0.13712872083533501</v>
      </c>
      <c r="I35" s="18">
        <v>0.22608337228891001</v>
      </c>
      <c r="J35" s="19"/>
      <c r="K35" s="18">
        <v>0.135714675145506</v>
      </c>
      <c r="L35" s="18">
        <v>0.102725853244252</v>
      </c>
      <c r="M35" s="18">
        <v>0.177205139175521</v>
      </c>
      <c r="N35" s="19"/>
    </row>
    <row r="36" spans="1:14" x14ac:dyDescent="0.25">
      <c r="A36" s="17" t="s">
        <v>482</v>
      </c>
      <c r="B36" s="17" t="s">
        <v>539</v>
      </c>
      <c r="C36" s="18">
        <v>6.6241106913263306E-2</v>
      </c>
      <c r="D36" s="18">
        <v>5.1708276680880197E-2</v>
      </c>
      <c r="E36" s="18">
        <v>8.4494513089043405E-2</v>
      </c>
      <c r="F36" s="19"/>
      <c r="G36" s="18">
        <v>8.3989685230688907E-2</v>
      </c>
      <c r="H36" s="18">
        <v>6.2081412937138897E-2</v>
      </c>
      <c r="I36" s="18">
        <v>0.112700298057638</v>
      </c>
      <c r="J36" s="19"/>
      <c r="K36" s="18">
        <v>4.8303399873278897E-2</v>
      </c>
      <c r="L36" s="18">
        <v>2.9665010094702699E-2</v>
      </c>
      <c r="M36" s="18">
        <v>7.7714315097515793E-2</v>
      </c>
      <c r="N36" s="19"/>
    </row>
    <row r="37" spans="1:14" x14ac:dyDescent="0.25">
      <c r="A37" s="17" t="s">
        <v>482</v>
      </c>
      <c r="B37" s="17" t="s">
        <v>540</v>
      </c>
      <c r="C37" s="18">
        <v>8.6996932658661402E-2</v>
      </c>
      <c r="D37" s="18">
        <v>6.9611344651392695E-2</v>
      </c>
      <c r="E37" s="18">
        <v>0.108219553274065</v>
      </c>
      <c r="F37" s="19"/>
      <c r="G37" s="18">
        <v>8.5454237577438294E-2</v>
      </c>
      <c r="H37" s="18">
        <v>6.3556346455652404E-2</v>
      </c>
      <c r="I37" s="18">
        <v>0.113978587016273</v>
      </c>
      <c r="J37" s="19"/>
      <c r="K37" s="18">
        <v>8.8556066687544996E-2</v>
      </c>
      <c r="L37" s="18">
        <v>6.4853435212095994E-2</v>
      </c>
      <c r="M37" s="18">
        <v>0.119811646304328</v>
      </c>
      <c r="N37" s="19"/>
    </row>
    <row r="38" spans="1:14" x14ac:dyDescent="0.25">
      <c r="A38" s="17" t="s">
        <v>482</v>
      </c>
      <c r="B38" s="17" t="s">
        <v>519</v>
      </c>
      <c r="C38" s="18">
        <v>6.4964879367867996E-3</v>
      </c>
      <c r="D38" s="18">
        <v>3.2878747937978999E-3</v>
      </c>
      <c r="E38" s="18">
        <v>1.2796163036971E-2</v>
      </c>
      <c r="F38" s="19"/>
      <c r="G38" s="18">
        <v>6.6538731353704E-3</v>
      </c>
      <c r="H38" s="18">
        <v>2.3240459606226E-3</v>
      </c>
      <c r="I38" s="18">
        <v>1.8897613036837301E-2</v>
      </c>
      <c r="J38" s="19"/>
      <c r="K38" s="18">
        <v>6.3374256426619998E-3</v>
      </c>
      <c r="L38" s="18">
        <v>2.6912728887777001E-3</v>
      </c>
      <c r="M38" s="18">
        <v>1.48498544491913E-2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0.531712292002683</v>
      </c>
      <c r="D40" s="21">
        <v>0.500582655799794</v>
      </c>
      <c r="E40" s="21">
        <v>0.562597029701983</v>
      </c>
      <c r="F40" s="22"/>
      <c r="G40" s="21">
        <v>0.52212159512896605</v>
      </c>
      <c r="H40" s="21">
        <v>0.48247535132429198</v>
      </c>
      <c r="I40" s="21">
        <v>0.56149106892254097</v>
      </c>
      <c r="J40" s="22"/>
      <c r="K40" s="21">
        <v>0.54232966871890598</v>
      </c>
      <c r="L40" s="21">
        <v>0.50174470848240604</v>
      </c>
      <c r="M40" s="21">
        <v>0.58236049039636895</v>
      </c>
      <c r="N40" s="22"/>
    </row>
    <row r="41" spans="1:14" x14ac:dyDescent="0.25">
      <c r="A41" s="20" t="s">
        <v>483</v>
      </c>
      <c r="B41" s="20" t="s">
        <v>537</v>
      </c>
      <c r="C41" s="21">
        <v>0.155725720160794</v>
      </c>
      <c r="D41" s="21">
        <v>0.13361878750813</v>
      </c>
      <c r="E41" s="21">
        <v>0.18072723193655399</v>
      </c>
      <c r="F41" s="22"/>
      <c r="G41" s="21">
        <v>0.14701521748989799</v>
      </c>
      <c r="H41" s="21">
        <v>0.12028273238620101</v>
      </c>
      <c r="I41" s="21">
        <v>0.17848352134935899</v>
      </c>
      <c r="J41" s="22"/>
      <c r="K41" s="21">
        <v>0.16536867827555099</v>
      </c>
      <c r="L41" s="21">
        <v>0.13525868512095901</v>
      </c>
      <c r="M41" s="21">
        <v>0.20062637104282699</v>
      </c>
      <c r="N41" s="22"/>
    </row>
    <row r="42" spans="1:14" x14ac:dyDescent="0.25">
      <c r="A42" s="20" t="s">
        <v>483</v>
      </c>
      <c r="B42" s="20" t="s">
        <v>538</v>
      </c>
      <c r="C42" s="21">
        <v>0.15658881623398599</v>
      </c>
      <c r="D42" s="21">
        <v>0.13793072821844299</v>
      </c>
      <c r="E42" s="21">
        <v>0.177251864982785</v>
      </c>
      <c r="F42" s="22"/>
      <c r="G42" s="21">
        <v>0.16518620974392201</v>
      </c>
      <c r="H42" s="21">
        <v>0.14228594510755399</v>
      </c>
      <c r="I42" s="21">
        <v>0.19095162589086101</v>
      </c>
      <c r="J42" s="22"/>
      <c r="K42" s="21">
        <v>0.14707107556565499</v>
      </c>
      <c r="L42" s="21">
        <v>0.12078250559833199</v>
      </c>
      <c r="M42" s="21">
        <v>0.17792351985270599</v>
      </c>
      <c r="N42" s="22"/>
    </row>
    <row r="43" spans="1:14" x14ac:dyDescent="0.25">
      <c r="A43" s="20" t="s">
        <v>483</v>
      </c>
      <c r="B43" s="20" t="s">
        <v>539</v>
      </c>
      <c r="C43" s="21">
        <v>6.20597363201639E-2</v>
      </c>
      <c r="D43" s="21">
        <v>5.0574816381945401E-2</v>
      </c>
      <c r="E43" s="21">
        <v>7.5944121018016203E-2</v>
      </c>
      <c r="F43" s="22"/>
      <c r="G43" s="21">
        <v>6.0376184338660301E-2</v>
      </c>
      <c r="H43" s="21">
        <v>4.6298680902246099E-2</v>
      </c>
      <c r="I43" s="21">
        <v>7.8382277344891907E-2</v>
      </c>
      <c r="J43" s="22"/>
      <c r="K43" s="21">
        <v>6.3923511793868404E-2</v>
      </c>
      <c r="L43" s="21">
        <v>4.6736870700885502E-2</v>
      </c>
      <c r="M43" s="21">
        <v>8.6854390723645106E-2</v>
      </c>
      <c r="N43" s="22"/>
    </row>
    <row r="44" spans="1:14" x14ac:dyDescent="0.25">
      <c r="A44" s="20" t="s">
        <v>483</v>
      </c>
      <c r="B44" s="20" t="s">
        <v>540</v>
      </c>
      <c r="C44" s="21">
        <v>7.6877188312342401E-2</v>
      </c>
      <c r="D44" s="21">
        <v>6.1953623146716298E-2</v>
      </c>
      <c r="E44" s="21">
        <v>9.5031400001348507E-2</v>
      </c>
      <c r="F44" s="22"/>
      <c r="G44" s="21">
        <v>8.4473656927499502E-2</v>
      </c>
      <c r="H44" s="21">
        <v>6.4908721674837494E-2</v>
      </c>
      <c r="I44" s="21">
        <v>0.109246915975419</v>
      </c>
      <c r="J44" s="22"/>
      <c r="K44" s="21">
        <v>6.8467521104412996E-2</v>
      </c>
      <c r="L44" s="21">
        <v>5.1093809963298799E-2</v>
      </c>
      <c r="M44" s="21">
        <v>9.1181237319975905E-2</v>
      </c>
      <c r="N44" s="22"/>
    </row>
    <row r="45" spans="1:14" x14ac:dyDescent="0.25">
      <c r="A45" s="20" t="s">
        <v>483</v>
      </c>
      <c r="B45" s="20" t="s">
        <v>519</v>
      </c>
      <c r="C45" s="21">
        <v>1.7036246970031699E-2</v>
      </c>
      <c r="D45" s="21">
        <v>1.01530889595066E-2</v>
      </c>
      <c r="E45" s="21">
        <v>2.8451627687632999E-2</v>
      </c>
      <c r="F45" s="22"/>
      <c r="G45" s="21">
        <v>2.08271363710546E-2</v>
      </c>
      <c r="H45" s="21">
        <v>1.15511660167867E-2</v>
      </c>
      <c r="I45" s="21">
        <v>3.7271145393284098E-2</v>
      </c>
      <c r="J45" s="22"/>
      <c r="K45" s="21">
        <v>1.2839544541608501E-2</v>
      </c>
      <c r="L45" s="21">
        <v>6.1442564902781998E-3</v>
      </c>
      <c r="M45" s="21">
        <v>2.6635046376160199E-2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0.55037849994743604</v>
      </c>
      <c r="D47" s="18">
        <v>0.52586682473277702</v>
      </c>
      <c r="E47" s="18">
        <v>0.57464796083965397</v>
      </c>
      <c r="F47" s="19"/>
      <c r="G47" s="18">
        <v>0.57186517482301902</v>
      </c>
      <c r="H47" s="18">
        <v>0.54140749315352898</v>
      </c>
      <c r="I47" s="18">
        <v>0.60178783488877197</v>
      </c>
      <c r="J47" s="19"/>
      <c r="K47" s="18">
        <v>0.52711764849082798</v>
      </c>
      <c r="L47" s="18">
        <v>0.49737192528406099</v>
      </c>
      <c r="M47" s="18">
        <v>0.55667209208679203</v>
      </c>
      <c r="N47" s="19"/>
    </row>
    <row r="48" spans="1:14" x14ac:dyDescent="0.25">
      <c r="A48" s="17" t="s">
        <v>484</v>
      </c>
      <c r="B48" s="17" t="s">
        <v>537</v>
      </c>
      <c r="C48" s="18">
        <v>0.13671022173710201</v>
      </c>
      <c r="D48" s="18">
        <v>0.12469714035957701</v>
      </c>
      <c r="E48" s="18">
        <v>0.14968271110269599</v>
      </c>
      <c r="F48" s="19"/>
      <c r="G48" s="18">
        <v>0.124533534712211</v>
      </c>
      <c r="H48" s="18">
        <v>0.10993619398797699</v>
      </c>
      <c r="I48" s="18">
        <v>0.14076258212541401</v>
      </c>
      <c r="J48" s="19"/>
      <c r="K48" s="18">
        <v>0.14989235018459901</v>
      </c>
      <c r="L48" s="18">
        <v>0.12989216371996901</v>
      </c>
      <c r="M48" s="18">
        <v>0.172362038113195</v>
      </c>
      <c r="N48" s="19"/>
    </row>
    <row r="49" spans="1:14" x14ac:dyDescent="0.25">
      <c r="A49" s="17" t="s">
        <v>484</v>
      </c>
      <c r="B49" s="17" t="s">
        <v>538</v>
      </c>
      <c r="C49" s="18">
        <v>0.14861576889654299</v>
      </c>
      <c r="D49" s="18">
        <v>0.13486803924892399</v>
      </c>
      <c r="E49" s="18">
        <v>0.16350002595264401</v>
      </c>
      <c r="F49" s="19"/>
      <c r="G49" s="18">
        <v>0.13306799398795199</v>
      </c>
      <c r="H49" s="18">
        <v>0.116418507812829</v>
      </c>
      <c r="I49" s="18">
        <v>0.15168981135107201</v>
      </c>
      <c r="J49" s="19"/>
      <c r="K49" s="18">
        <v>0.165447339380278</v>
      </c>
      <c r="L49" s="18">
        <v>0.14516058817240701</v>
      </c>
      <c r="M49" s="18">
        <v>0.18794590274446701</v>
      </c>
      <c r="N49" s="19"/>
    </row>
    <row r="50" spans="1:14" x14ac:dyDescent="0.25">
      <c r="A50" s="17" t="s">
        <v>484</v>
      </c>
      <c r="B50" s="17" t="s">
        <v>539</v>
      </c>
      <c r="C50" s="18">
        <v>7.2485751072878093E-2</v>
      </c>
      <c r="D50" s="18">
        <v>6.2570595140933896E-2</v>
      </c>
      <c r="E50" s="18">
        <v>8.3831590390162899E-2</v>
      </c>
      <c r="F50" s="19"/>
      <c r="G50" s="18">
        <v>7.3615883479606098E-2</v>
      </c>
      <c r="H50" s="18">
        <v>6.0636727977527102E-2</v>
      </c>
      <c r="I50" s="18">
        <v>8.9109657007663601E-2</v>
      </c>
      <c r="J50" s="19"/>
      <c r="K50" s="18">
        <v>7.1262302484791498E-2</v>
      </c>
      <c r="L50" s="18">
        <v>5.8190453065491303E-2</v>
      </c>
      <c r="M50" s="18">
        <v>8.6999346607914099E-2</v>
      </c>
      <c r="N50" s="19"/>
    </row>
    <row r="51" spans="1:14" x14ac:dyDescent="0.25">
      <c r="A51" s="17" t="s">
        <v>484</v>
      </c>
      <c r="B51" s="17" t="s">
        <v>540</v>
      </c>
      <c r="C51" s="18">
        <v>8.2413841113660305E-2</v>
      </c>
      <c r="D51" s="18">
        <v>6.8809462683169204E-2</v>
      </c>
      <c r="E51" s="18">
        <v>9.84236573482688E-2</v>
      </c>
      <c r="F51" s="19"/>
      <c r="G51" s="18">
        <v>8.3233814629910197E-2</v>
      </c>
      <c r="H51" s="18">
        <v>6.7885802552833399E-2</v>
      </c>
      <c r="I51" s="18">
        <v>0.101673295851366</v>
      </c>
      <c r="J51" s="19"/>
      <c r="K51" s="18">
        <v>8.1526161550848006E-2</v>
      </c>
      <c r="L51" s="18">
        <v>6.3654431971185504E-2</v>
      </c>
      <c r="M51" s="18">
        <v>0.10385902836039899</v>
      </c>
      <c r="N51" s="19"/>
    </row>
    <row r="52" spans="1:14" x14ac:dyDescent="0.25">
      <c r="A52" s="17" t="s">
        <v>484</v>
      </c>
      <c r="B52" s="17" t="s">
        <v>519</v>
      </c>
      <c r="C52" s="18">
        <v>9.2202490235018999E-3</v>
      </c>
      <c r="D52" s="18">
        <v>6.2484256428215002E-3</v>
      </c>
      <c r="E52" s="18">
        <v>1.3586182008037399E-2</v>
      </c>
      <c r="F52" s="19"/>
      <c r="G52" s="18">
        <v>1.3683598367301099E-2</v>
      </c>
      <c r="H52" s="18">
        <v>8.6805529963289996E-3</v>
      </c>
      <c r="I52" s="18">
        <v>2.15075935001478E-2</v>
      </c>
      <c r="J52" s="19"/>
      <c r="K52" s="18">
        <v>4.3883563883586E-3</v>
      </c>
      <c r="L52" s="18">
        <v>1.9626544606148998E-3</v>
      </c>
      <c r="M52" s="18">
        <v>9.7826680499684994E-3</v>
      </c>
      <c r="N52" s="19"/>
    </row>
    <row r="53" spans="1:14" x14ac:dyDescent="0.25">
      <c r="A53" s="17" t="s">
        <v>484</v>
      </c>
      <c r="B53" s="17" t="s">
        <v>520</v>
      </c>
      <c r="C53" s="18">
        <v>1.7566820888070001E-4</v>
      </c>
      <c r="D53" s="18">
        <v>3.95836932025736E-5</v>
      </c>
      <c r="E53" s="18">
        <v>7.7923220263199997E-4</v>
      </c>
      <c r="F53" s="19"/>
      <c r="G53" s="18">
        <v>0</v>
      </c>
      <c r="H53" s="19"/>
      <c r="I53" s="19"/>
      <c r="J53" s="19"/>
      <c r="K53" s="18">
        <v>3.658415202974E-4</v>
      </c>
      <c r="L53" s="18">
        <v>8.2268468582228404E-5</v>
      </c>
      <c r="M53" s="18">
        <v>1.6252801926498E-3</v>
      </c>
      <c r="N53" s="19"/>
    </row>
    <row r="54" spans="1:14" x14ac:dyDescent="0.25">
      <c r="A54" s="20" t="s">
        <v>485</v>
      </c>
      <c r="B54" s="20" t="s">
        <v>536</v>
      </c>
      <c r="C54" s="21">
        <v>0.37941521993196597</v>
      </c>
      <c r="D54" s="21">
        <v>0.36772059324402401</v>
      </c>
      <c r="E54" s="21">
        <v>0.39125162592352503</v>
      </c>
      <c r="F54" s="22"/>
      <c r="G54" s="21">
        <v>0.39406949614007297</v>
      </c>
      <c r="H54" s="21">
        <v>0.37957994212326701</v>
      </c>
      <c r="I54" s="21">
        <v>0.40874775584201101</v>
      </c>
      <c r="J54" s="22"/>
      <c r="K54" s="21">
        <v>0.36424051184064898</v>
      </c>
      <c r="L54" s="21">
        <v>0.349069024647022</v>
      </c>
      <c r="M54" s="21">
        <v>0.37968676980253702</v>
      </c>
      <c r="N54" s="22"/>
    </row>
    <row r="55" spans="1:14" x14ac:dyDescent="0.25">
      <c r="A55" s="20" t="s">
        <v>485</v>
      </c>
      <c r="B55" s="20" t="s">
        <v>537</v>
      </c>
      <c r="C55" s="21">
        <v>0.16223115157016799</v>
      </c>
      <c r="D55" s="21">
        <v>0.15489967751290701</v>
      </c>
      <c r="E55" s="21">
        <v>0.169839890675097</v>
      </c>
      <c r="F55" s="22"/>
      <c r="G55" s="21">
        <v>0.15446041169185001</v>
      </c>
      <c r="H55" s="21">
        <v>0.14517826481562501</v>
      </c>
      <c r="I55" s="21">
        <v>0.16422201165035599</v>
      </c>
      <c r="J55" s="22"/>
      <c r="K55" s="21">
        <v>0.170277861461017</v>
      </c>
      <c r="L55" s="21">
        <v>0.15944336451421301</v>
      </c>
      <c r="M55" s="21">
        <v>0.181689446287084</v>
      </c>
      <c r="N55" s="22"/>
    </row>
    <row r="56" spans="1:14" x14ac:dyDescent="0.25">
      <c r="A56" s="20" t="s">
        <v>485</v>
      </c>
      <c r="B56" s="20" t="s">
        <v>538</v>
      </c>
      <c r="C56" s="21">
        <v>0.160686464921211</v>
      </c>
      <c r="D56" s="21">
        <v>0.15310708179083099</v>
      </c>
      <c r="E56" s="21">
        <v>0.16856637453751699</v>
      </c>
      <c r="F56" s="22"/>
      <c r="G56" s="21">
        <v>0.15055308597207001</v>
      </c>
      <c r="H56" s="21">
        <v>0.141062503776267</v>
      </c>
      <c r="I56" s="21">
        <v>0.16056282794559901</v>
      </c>
      <c r="J56" s="22"/>
      <c r="K56" s="21">
        <v>0.171179720633616</v>
      </c>
      <c r="L56" s="21">
        <v>0.16005147946418699</v>
      </c>
      <c r="M56" s="21">
        <v>0.18291320429336999</v>
      </c>
      <c r="N56" s="22"/>
    </row>
    <row r="57" spans="1:14" x14ac:dyDescent="0.25">
      <c r="A57" s="20" t="s">
        <v>485</v>
      </c>
      <c r="B57" s="20" t="s">
        <v>539</v>
      </c>
      <c r="C57" s="21">
        <v>0.103478977222796</v>
      </c>
      <c r="D57" s="21">
        <v>9.6972239507634103E-2</v>
      </c>
      <c r="E57" s="21">
        <v>0.110368949232883</v>
      </c>
      <c r="F57" s="22"/>
      <c r="G57" s="21">
        <v>9.9888878714212995E-2</v>
      </c>
      <c r="H57" s="21">
        <v>9.1669745788701407E-2</v>
      </c>
      <c r="I57" s="21">
        <v>0.108756706742834</v>
      </c>
      <c r="J57" s="22"/>
      <c r="K57" s="21">
        <v>0.107196574469711</v>
      </c>
      <c r="L57" s="21">
        <v>9.8257091906270702E-2</v>
      </c>
      <c r="M57" s="21">
        <v>0.11684398953598001</v>
      </c>
      <c r="N57" s="22"/>
    </row>
    <row r="58" spans="1:14" x14ac:dyDescent="0.25">
      <c r="A58" s="20" t="s">
        <v>485</v>
      </c>
      <c r="B58" s="20" t="s">
        <v>540</v>
      </c>
      <c r="C58" s="21">
        <v>0.180896517727034</v>
      </c>
      <c r="D58" s="21">
        <v>0.17218016610967399</v>
      </c>
      <c r="E58" s="21">
        <v>0.18995287069498101</v>
      </c>
      <c r="F58" s="22"/>
      <c r="G58" s="21">
        <v>0.18561307908402699</v>
      </c>
      <c r="H58" s="21">
        <v>0.17466037255137801</v>
      </c>
      <c r="I58" s="21">
        <v>0.197088601808171</v>
      </c>
      <c r="J58" s="22"/>
      <c r="K58" s="21">
        <v>0.176012452436416</v>
      </c>
      <c r="L58" s="21">
        <v>0.164729954771551</v>
      </c>
      <c r="M58" s="21">
        <v>0.18789386860641399</v>
      </c>
      <c r="N58" s="22"/>
    </row>
    <row r="59" spans="1:14" x14ac:dyDescent="0.25">
      <c r="A59" s="20" t="s">
        <v>485</v>
      </c>
      <c r="B59" s="20" t="s">
        <v>519</v>
      </c>
      <c r="C59" s="21">
        <v>1.26614237291847E-2</v>
      </c>
      <c r="D59" s="21">
        <v>1.07072362679255E-2</v>
      </c>
      <c r="E59" s="21">
        <v>1.49668758583116E-2</v>
      </c>
      <c r="F59" s="22"/>
      <c r="G59" s="21">
        <v>1.4831364568203701E-2</v>
      </c>
      <c r="H59" s="21">
        <v>1.21818642297165E-2</v>
      </c>
      <c r="I59" s="21">
        <v>1.80465915661971E-2</v>
      </c>
      <c r="J59" s="22"/>
      <c r="K59" s="21">
        <v>1.0414419623358101E-2</v>
      </c>
      <c r="L59" s="21">
        <v>7.7981500729367003E-3</v>
      </c>
      <c r="M59" s="21">
        <v>1.38961510374209E-2</v>
      </c>
      <c r="N59" s="22"/>
    </row>
    <row r="60" spans="1:14" x14ac:dyDescent="0.25">
      <c r="A60" s="20" t="s">
        <v>485</v>
      </c>
      <c r="B60" s="20" t="s">
        <v>520</v>
      </c>
      <c r="C60" s="21">
        <v>6.30244897644E-4</v>
      </c>
      <c r="D60" s="21">
        <v>3.2984249903690002E-4</v>
      </c>
      <c r="E60" s="21">
        <v>1.2039077855426001E-3</v>
      </c>
      <c r="F60" s="22"/>
      <c r="G60" s="21">
        <v>5.8368382956369995E-4</v>
      </c>
      <c r="H60" s="21">
        <v>2.0255091340609999E-4</v>
      </c>
      <c r="I60" s="21">
        <v>1.6807754869779001E-3</v>
      </c>
      <c r="J60" s="22"/>
      <c r="K60" s="21">
        <v>6.7845953523529995E-4</v>
      </c>
      <c r="L60" s="21">
        <v>3.0640584684529998E-4</v>
      </c>
      <c r="M60" s="21">
        <v>1.5016013055915E-3</v>
      </c>
      <c r="N60" s="22"/>
    </row>
    <row r="61" spans="1:14" x14ac:dyDescent="0.25">
      <c r="A61" s="17" t="s">
        <v>486</v>
      </c>
      <c r="B61" s="17" t="s">
        <v>536</v>
      </c>
      <c r="C61" s="18">
        <v>0.53959201807498502</v>
      </c>
      <c r="D61" s="18">
        <v>0.51508003787357204</v>
      </c>
      <c r="E61" s="18">
        <v>0.56391397526745402</v>
      </c>
      <c r="F61" s="19"/>
      <c r="G61" s="18">
        <v>0.54669333459759495</v>
      </c>
      <c r="H61" s="18">
        <v>0.51260195994487601</v>
      </c>
      <c r="I61" s="18">
        <v>0.58035230068615196</v>
      </c>
      <c r="J61" s="19"/>
      <c r="K61" s="18">
        <v>0.53213887689375905</v>
      </c>
      <c r="L61" s="18">
        <v>0.50113697766213605</v>
      </c>
      <c r="M61" s="18">
        <v>0.56289460727955398</v>
      </c>
      <c r="N61" s="19"/>
    </row>
    <row r="62" spans="1:14" x14ac:dyDescent="0.25">
      <c r="A62" s="17" t="s">
        <v>486</v>
      </c>
      <c r="B62" s="17" t="s">
        <v>537</v>
      </c>
      <c r="C62" s="18">
        <v>0.13883186316009899</v>
      </c>
      <c r="D62" s="18">
        <v>0.12139270778715799</v>
      </c>
      <c r="E62" s="18">
        <v>0.158324857151939</v>
      </c>
      <c r="F62" s="19"/>
      <c r="G62" s="18">
        <v>0.12561303260555801</v>
      </c>
      <c r="H62" s="18">
        <v>0.105294113689248</v>
      </c>
      <c r="I62" s="18">
        <v>0.149199096524813</v>
      </c>
      <c r="J62" s="19"/>
      <c r="K62" s="18">
        <v>0.152705601932345</v>
      </c>
      <c r="L62" s="18">
        <v>0.130165136878686</v>
      </c>
      <c r="M62" s="18">
        <v>0.17834903670387001</v>
      </c>
      <c r="N62" s="19"/>
    </row>
    <row r="63" spans="1:14" x14ac:dyDescent="0.25">
      <c r="A63" s="17" t="s">
        <v>486</v>
      </c>
      <c r="B63" s="17" t="s">
        <v>538</v>
      </c>
      <c r="C63" s="18">
        <v>0.159941411862322</v>
      </c>
      <c r="D63" s="18">
        <v>0.142112923036154</v>
      </c>
      <c r="E63" s="18">
        <v>0.17953845465094201</v>
      </c>
      <c r="F63" s="19"/>
      <c r="G63" s="18">
        <v>0.16286923265713699</v>
      </c>
      <c r="H63" s="18">
        <v>0.137534929069527</v>
      </c>
      <c r="I63" s="18">
        <v>0.19183221269246101</v>
      </c>
      <c r="J63" s="19"/>
      <c r="K63" s="18">
        <v>0.156868536337395</v>
      </c>
      <c r="L63" s="18">
        <v>0.13500146779948399</v>
      </c>
      <c r="M63" s="18">
        <v>0.18153421959503599</v>
      </c>
      <c r="N63" s="19"/>
    </row>
    <row r="64" spans="1:14" x14ac:dyDescent="0.25">
      <c r="A64" s="17" t="s">
        <v>486</v>
      </c>
      <c r="B64" s="17" t="s">
        <v>539</v>
      </c>
      <c r="C64" s="18">
        <v>6.8589734806339495E-2</v>
      </c>
      <c r="D64" s="18">
        <v>5.7723236567535099E-2</v>
      </c>
      <c r="E64" s="18">
        <v>8.1325316668775696E-2</v>
      </c>
      <c r="F64" s="19"/>
      <c r="G64" s="18">
        <v>7.2058292908889002E-2</v>
      </c>
      <c r="H64" s="18">
        <v>5.7814191978816203E-2</v>
      </c>
      <c r="I64" s="18">
        <v>8.9478529442946805E-2</v>
      </c>
      <c r="J64" s="19"/>
      <c r="K64" s="18">
        <v>6.4949331910442498E-2</v>
      </c>
      <c r="L64" s="18">
        <v>5.1241776078935902E-2</v>
      </c>
      <c r="M64" s="18">
        <v>8.2006811148980702E-2</v>
      </c>
      <c r="N64" s="19"/>
    </row>
    <row r="65" spans="1:14" x14ac:dyDescent="0.25">
      <c r="A65" s="17" t="s">
        <v>486</v>
      </c>
      <c r="B65" s="17" t="s">
        <v>540</v>
      </c>
      <c r="C65" s="18">
        <v>8.2440527638232203E-2</v>
      </c>
      <c r="D65" s="18">
        <v>6.9506429852584095E-2</v>
      </c>
      <c r="E65" s="18">
        <v>9.7529194140330802E-2</v>
      </c>
      <c r="F65" s="19"/>
      <c r="G65" s="18">
        <v>7.8726858088525198E-2</v>
      </c>
      <c r="H65" s="18">
        <v>6.2968158391584497E-2</v>
      </c>
      <c r="I65" s="18">
        <v>9.8016862001356495E-2</v>
      </c>
      <c r="J65" s="19"/>
      <c r="K65" s="18">
        <v>8.6338185680409504E-2</v>
      </c>
      <c r="L65" s="18">
        <v>6.9009708115365401E-2</v>
      </c>
      <c r="M65" s="18">
        <v>0.107515379082308</v>
      </c>
      <c r="N65" s="19"/>
    </row>
    <row r="66" spans="1:14" x14ac:dyDescent="0.25">
      <c r="A66" s="17" t="s">
        <v>486</v>
      </c>
      <c r="B66" s="17" t="s">
        <v>519</v>
      </c>
      <c r="C66" s="18">
        <v>1.0457987524794699E-2</v>
      </c>
      <c r="D66" s="18">
        <v>6.8505438229714997E-3</v>
      </c>
      <c r="E66" s="18">
        <v>1.5934604338985699E-2</v>
      </c>
      <c r="F66" s="19"/>
      <c r="G66" s="18">
        <v>1.40392491422952E-2</v>
      </c>
      <c r="H66" s="18">
        <v>8.7854412380411993E-3</v>
      </c>
      <c r="I66" s="18">
        <v>2.2364015321986699E-2</v>
      </c>
      <c r="J66" s="19"/>
      <c r="K66" s="18">
        <v>6.6992973780931001E-3</v>
      </c>
      <c r="L66" s="18">
        <v>3.9030125787457002E-3</v>
      </c>
      <c r="M66" s="18">
        <v>1.1475879352792699E-2</v>
      </c>
      <c r="N66" s="19"/>
    </row>
    <row r="67" spans="1:14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3.0016986755469999E-4</v>
      </c>
      <c r="L67" s="18">
        <v>4.2026728402175497E-5</v>
      </c>
      <c r="M67" s="18">
        <v>2.1405259628865E-3</v>
      </c>
      <c r="N67" s="19"/>
    </row>
    <row r="68" spans="1:14" x14ac:dyDescent="0.25">
      <c r="A68" s="20" t="s">
        <v>487</v>
      </c>
      <c r="B68" s="20" t="s">
        <v>536</v>
      </c>
      <c r="C68" s="21">
        <v>0.48709785523555699</v>
      </c>
      <c r="D68" s="21">
        <v>0.46197840850530197</v>
      </c>
      <c r="E68" s="21">
        <v>0.51228264353317898</v>
      </c>
      <c r="F68" s="22"/>
      <c r="G68" s="21">
        <v>0.490255431856854</v>
      </c>
      <c r="H68" s="21">
        <v>0.46087461548613801</v>
      </c>
      <c r="I68" s="21">
        <v>0.51970372301561996</v>
      </c>
      <c r="J68" s="22"/>
      <c r="K68" s="21">
        <v>0.48358951681321399</v>
      </c>
      <c r="L68" s="21">
        <v>0.45051163649909398</v>
      </c>
      <c r="M68" s="21">
        <v>0.51681182362931799</v>
      </c>
      <c r="N68" s="22"/>
    </row>
    <row r="69" spans="1:14" x14ac:dyDescent="0.25">
      <c r="A69" s="20" t="s">
        <v>487</v>
      </c>
      <c r="B69" s="20" t="s">
        <v>537</v>
      </c>
      <c r="C69" s="21">
        <v>0.162243206236134</v>
      </c>
      <c r="D69" s="21">
        <v>0.146332808671434</v>
      </c>
      <c r="E69" s="21">
        <v>0.17951971696518401</v>
      </c>
      <c r="F69" s="22"/>
      <c r="G69" s="21">
        <v>0.14864919592950099</v>
      </c>
      <c r="H69" s="21">
        <v>0.128783001075435</v>
      </c>
      <c r="I69" s="21">
        <v>0.170978538515561</v>
      </c>
      <c r="J69" s="22"/>
      <c r="K69" s="21">
        <v>0.177347317519058</v>
      </c>
      <c r="L69" s="21">
        <v>0.15257229487816301</v>
      </c>
      <c r="M69" s="21">
        <v>0.20517134558</v>
      </c>
      <c r="N69" s="22"/>
    </row>
    <row r="70" spans="1:14" x14ac:dyDescent="0.25">
      <c r="A70" s="20" t="s">
        <v>487</v>
      </c>
      <c r="B70" s="20" t="s">
        <v>538</v>
      </c>
      <c r="C70" s="21">
        <v>0.15919789853672101</v>
      </c>
      <c r="D70" s="21">
        <v>0.145307987825571</v>
      </c>
      <c r="E70" s="21">
        <v>0.17414501105911601</v>
      </c>
      <c r="F70" s="22"/>
      <c r="G70" s="21">
        <v>0.157924613401102</v>
      </c>
      <c r="H70" s="21">
        <v>0.14019195432085099</v>
      </c>
      <c r="I70" s="21">
        <v>0.17743736875230701</v>
      </c>
      <c r="J70" s="22"/>
      <c r="K70" s="21">
        <v>0.16061262752025601</v>
      </c>
      <c r="L70" s="21">
        <v>0.139725407235152</v>
      </c>
      <c r="M70" s="21">
        <v>0.18395456272952701</v>
      </c>
      <c r="N70" s="22"/>
    </row>
    <row r="71" spans="1:14" x14ac:dyDescent="0.25">
      <c r="A71" s="20" t="s">
        <v>487</v>
      </c>
      <c r="B71" s="20" t="s">
        <v>539</v>
      </c>
      <c r="C71" s="21">
        <v>7.6022777019421894E-2</v>
      </c>
      <c r="D71" s="21">
        <v>6.50096730987159E-2</v>
      </c>
      <c r="E71" s="21">
        <v>8.8724536831880293E-2</v>
      </c>
      <c r="F71" s="22"/>
      <c r="G71" s="21">
        <v>7.3873711163536304E-2</v>
      </c>
      <c r="H71" s="21">
        <v>6.07489967422166E-2</v>
      </c>
      <c r="I71" s="21">
        <v>8.9563607227704498E-2</v>
      </c>
      <c r="J71" s="22"/>
      <c r="K71" s="21">
        <v>7.8410573490768104E-2</v>
      </c>
      <c r="L71" s="21">
        <v>6.1405302720266099E-2</v>
      </c>
      <c r="M71" s="21">
        <v>9.96253318465532E-2</v>
      </c>
      <c r="N71" s="22"/>
    </row>
    <row r="72" spans="1:14" x14ac:dyDescent="0.25">
      <c r="A72" s="20" t="s">
        <v>487</v>
      </c>
      <c r="B72" s="20" t="s">
        <v>540</v>
      </c>
      <c r="C72" s="21">
        <v>0.103958489207105</v>
      </c>
      <c r="D72" s="21">
        <v>8.5175877481904097E-2</v>
      </c>
      <c r="E72" s="21">
        <v>0.12631108776687</v>
      </c>
      <c r="F72" s="22"/>
      <c r="G72" s="21">
        <v>0.11251817191284399</v>
      </c>
      <c r="H72" s="21">
        <v>8.9466607168821793E-2</v>
      </c>
      <c r="I72" s="21">
        <v>0.14059202484956501</v>
      </c>
      <c r="J72" s="22"/>
      <c r="K72" s="21">
        <v>9.4447947636384894E-2</v>
      </c>
      <c r="L72" s="21">
        <v>7.5579394761546001E-2</v>
      </c>
      <c r="M72" s="21">
        <v>0.117428692114835</v>
      </c>
      <c r="N72" s="22"/>
    </row>
    <row r="73" spans="1:14" x14ac:dyDescent="0.25">
      <c r="A73" s="20" t="s">
        <v>487</v>
      </c>
      <c r="B73" s="20" t="s">
        <v>519</v>
      </c>
      <c r="C73" s="21">
        <v>1.14314541936487E-2</v>
      </c>
      <c r="D73" s="21">
        <v>8.3676892418241E-3</v>
      </c>
      <c r="E73" s="21">
        <v>1.5599346478015599E-2</v>
      </c>
      <c r="F73" s="22"/>
      <c r="G73" s="21">
        <v>1.6687067558264702E-2</v>
      </c>
      <c r="H73" s="21">
        <v>1.1554244935981501E-2</v>
      </c>
      <c r="I73" s="21">
        <v>2.4044612533894099E-2</v>
      </c>
      <c r="J73" s="22"/>
      <c r="K73" s="21">
        <v>5.5920170203181E-3</v>
      </c>
      <c r="L73" s="21">
        <v>3.0209537905234998E-3</v>
      </c>
      <c r="M73" s="21">
        <v>1.03285829316043E-2</v>
      </c>
      <c r="N73" s="22"/>
    </row>
    <row r="74" spans="1:14" x14ac:dyDescent="0.25">
      <c r="A74" s="20" t="s">
        <v>487</v>
      </c>
      <c r="B74" s="20" t="s">
        <v>520</v>
      </c>
      <c r="C74" s="21">
        <v>4.8319571415568999E-5</v>
      </c>
      <c r="D74" s="21">
        <v>6.76550566759324E-6</v>
      </c>
      <c r="E74" s="21">
        <v>3.450126783E-4</v>
      </c>
      <c r="F74" s="22"/>
      <c r="G74" s="21">
        <v>9.1808177897029897E-5</v>
      </c>
      <c r="H74" s="21">
        <v>1.28646710842299E-5</v>
      </c>
      <c r="I74" s="21">
        <v>6.5486791179359999E-4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0.44723358947330899</v>
      </c>
      <c r="D75" s="18">
        <v>0.41464516146971703</v>
      </c>
      <c r="E75" s="18">
        <v>0.48028176821107199</v>
      </c>
      <c r="F75" s="19"/>
      <c r="G75" s="18">
        <v>0.44754218498759502</v>
      </c>
      <c r="H75" s="18">
        <v>0.40727086700333098</v>
      </c>
      <c r="I75" s="18">
        <v>0.48851364209510001</v>
      </c>
      <c r="J75" s="19"/>
      <c r="K75" s="18">
        <v>0.44686946453587501</v>
      </c>
      <c r="L75" s="18">
        <v>0.40068958548654598</v>
      </c>
      <c r="M75" s="18">
        <v>0.49398470637841702</v>
      </c>
      <c r="N75" s="19"/>
    </row>
    <row r="76" spans="1:14" x14ac:dyDescent="0.25">
      <c r="A76" s="17" t="s">
        <v>488</v>
      </c>
      <c r="B76" s="17" t="s">
        <v>537</v>
      </c>
      <c r="C76" s="18">
        <v>0.15482223618537699</v>
      </c>
      <c r="D76" s="18">
        <v>0.134090384216732</v>
      </c>
      <c r="E76" s="18">
        <v>0.178100180374726</v>
      </c>
      <c r="F76" s="19"/>
      <c r="G76" s="18">
        <v>0.145480407782732</v>
      </c>
      <c r="H76" s="18">
        <v>0.11822020921148101</v>
      </c>
      <c r="I76" s="18">
        <v>0.17775930893773101</v>
      </c>
      <c r="J76" s="19"/>
      <c r="K76" s="18">
        <v>0.165845055783122</v>
      </c>
      <c r="L76" s="18">
        <v>0.13496098301867299</v>
      </c>
      <c r="M76" s="18">
        <v>0.20214501182856101</v>
      </c>
      <c r="N76" s="19"/>
    </row>
    <row r="77" spans="1:14" x14ac:dyDescent="0.25">
      <c r="A77" s="17" t="s">
        <v>488</v>
      </c>
      <c r="B77" s="17" t="s">
        <v>538</v>
      </c>
      <c r="C77" s="18">
        <v>0.22762924341872101</v>
      </c>
      <c r="D77" s="18">
        <v>0.202815879083899</v>
      </c>
      <c r="E77" s="18">
        <v>0.25450917945970503</v>
      </c>
      <c r="F77" s="19"/>
      <c r="G77" s="18">
        <v>0.22707097368982099</v>
      </c>
      <c r="H77" s="18">
        <v>0.19372936200056501</v>
      </c>
      <c r="I77" s="18">
        <v>0.26427000318665</v>
      </c>
      <c r="J77" s="19"/>
      <c r="K77" s="18">
        <v>0.22828796955276101</v>
      </c>
      <c r="L77" s="18">
        <v>0.19015013739258699</v>
      </c>
      <c r="M77" s="18">
        <v>0.271510520851098</v>
      </c>
      <c r="N77" s="19"/>
    </row>
    <row r="78" spans="1:14" x14ac:dyDescent="0.25">
      <c r="A78" s="17" t="s">
        <v>488</v>
      </c>
      <c r="B78" s="17" t="s">
        <v>539</v>
      </c>
      <c r="C78" s="18">
        <v>6.2554078541948194E-2</v>
      </c>
      <c r="D78" s="18">
        <v>4.8998195290741398E-2</v>
      </c>
      <c r="E78" s="18">
        <v>7.9546643101692793E-2</v>
      </c>
      <c r="F78" s="19"/>
      <c r="G78" s="18">
        <v>5.9828687200760601E-2</v>
      </c>
      <c r="H78" s="18">
        <v>4.4160807730635902E-2</v>
      </c>
      <c r="I78" s="18">
        <v>8.0586732621707596E-2</v>
      </c>
      <c r="J78" s="19"/>
      <c r="K78" s="18">
        <v>6.5769883392170103E-2</v>
      </c>
      <c r="L78" s="18">
        <v>4.5581559131077302E-2</v>
      </c>
      <c r="M78" s="18">
        <v>9.4018906791408605E-2</v>
      </c>
      <c r="N78" s="19"/>
    </row>
    <row r="79" spans="1:14" x14ac:dyDescent="0.25">
      <c r="A79" s="17" t="s">
        <v>488</v>
      </c>
      <c r="B79" s="17" t="s">
        <v>540</v>
      </c>
      <c r="C79" s="18">
        <v>0.104116559267595</v>
      </c>
      <c r="D79" s="18">
        <v>8.1606528382299495E-2</v>
      </c>
      <c r="E79" s="18">
        <v>0.13194362519890099</v>
      </c>
      <c r="F79" s="19"/>
      <c r="G79" s="18">
        <v>0.114631097957647</v>
      </c>
      <c r="H79" s="18">
        <v>8.5070362443866607E-2</v>
      </c>
      <c r="I79" s="18">
        <v>0.15274885231196</v>
      </c>
      <c r="J79" s="19"/>
      <c r="K79" s="18">
        <v>9.1710009057239403E-2</v>
      </c>
      <c r="L79" s="18">
        <v>6.9813240081344194E-2</v>
      </c>
      <c r="M79" s="18">
        <v>0.119591666963869</v>
      </c>
      <c r="N79" s="19"/>
    </row>
    <row r="80" spans="1:14" x14ac:dyDescent="0.25">
      <c r="A80" s="17" t="s">
        <v>488</v>
      </c>
      <c r="B80" s="17" t="s">
        <v>519</v>
      </c>
      <c r="C80" s="18">
        <v>3.6442931130483002E-3</v>
      </c>
      <c r="D80" s="18">
        <v>1.9368212215729E-3</v>
      </c>
      <c r="E80" s="18">
        <v>6.8467198056435001E-3</v>
      </c>
      <c r="F80" s="19"/>
      <c r="G80" s="18">
        <v>5.4466483814432001E-3</v>
      </c>
      <c r="H80" s="18">
        <v>2.6143518903884999E-3</v>
      </c>
      <c r="I80" s="18">
        <v>1.1312552311035E-2</v>
      </c>
      <c r="J80" s="19"/>
      <c r="K80" s="18">
        <v>1.5176176788328001E-3</v>
      </c>
      <c r="L80" s="18">
        <v>4.636634696159E-4</v>
      </c>
      <c r="M80" s="18">
        <v>4.9554394890153003E-3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0.50125338225887295</v>
      </c>
      <c r="D82" s="21">
        <v>0.47539919225510802</v>
      </c>
      <c r="E82" s="21">
        <v>0.52710087147956997</v>
      </c>
      <c r="F82" s="22"/>
      <c r="G82" s="21">
        <v>0.51638099469656096</v>
      </c>
      <c r="H82" s="21">
        <v>0.48507222761751201</v>
      </c>
      <c r="I82" s="21">
        <v>0.54756169147240596</v>
      </c>
      <c r="J82" s="22"/>
      <c r="K82" s="21">
        <v>0.48462677186389402</v>
      </c>
      <c r="L82" s="21">
        <v>0.45384332126956101</v>
      </c>
      <c r="M82" s="21">
        <v>0.51552732041027305</v>
      </c>
      <c r="N82" s="22"/>
    </row>
    <row r="83" spans="1:14" x14ac:dyDescent="0.25">
      <c r="A83" s="20" t="s">
        <v>489</v>
      </c>
      <c r="B83" s="20" t="s">
        <v>537</v>
      </c>
      <c r="C83" s="21">
        <v>0.136817622299886</v>
      </c>
      <c r="D83" s="21">
        <v>0.123628665532694</v>
      </c>
      <c r="E83" s="21">
        <v>0.15117089704046799</v>
      </c>
      <c r="F83" s="22"/>
      <c r="G83" s="21">
        <v>0.119234625766764</v>
      </c>
      <c r="H83" s="21">
        <v>0.103494122340578</v>
      </c>
      <c r="I83" s="21">
        <v>0.13700326802167201</v>
      </c>
      <c r="J83" s="22"/>
      <c r="K83" s="21">
        <v>0.15614292126141999</v>
      </c>
      <c r="L83" s="21">
        <v>0.13755383315376399</v>
      </c>
      <c r="M83" s="21">
        <v>0.17672936899380001</v>
      </c>
      <c r="N83" s="22"/>
    </row>
    <row r="84" spans="1:14" x14ac:dyDescent="0.25">
      <c r="A84" s="20" t="s">
        <v>489</v>
      </c>
      <c r="B84" s="20" t="s">
        <v>538</v>
      </c>
      <c r="C84" s="21">
        <v>0.18181999830987</v>
      </c>
      <c r="D84" s="21">
        <v>0.16611340178484299</v>
      </c>
      <c r="E84" s="21">
        <v>0.19865790740918099</v>
      </c>
      <c r="F84" s="22"/>
      <c r="G84" s="21">
        <v>0.183335643486432</v>
      </c>
      <c r="H84" s="21">
        <v>0.164210189111995</v>
      </c>
      <c r="I84" s="21">
        <v>0.204144545430786</v>
      </c>
      <c r="J84" s="22"/>
      <c r="K84" s="21">
        <v>0.18015416756813599</v>
      </c>
      <c r="L84" s="21">
        <v>0.15844618812293099</v>
      </c>
      <c r="M84" s="21">
        <v>0.20411490058579401</v>
      </c>
      <c r="N84" s="22"/>
    </row>
    <row r="85" spans="1:14" x14ac:dyDescent="0.25">
      <c r="A85" s="20" t="s">
        <v>489</v>
      </c>
      <c r="B85" s="20" t="s">
        <v>539</v>
      </c>
      <c r="C85" s="21">
        <v>7.5523935666628406E-2</v>
      </c>
      <c r="D85" s="21">
        <v>6.5658619185842398E-2</v>
      </c>
      <c r="E85" s="21">
        <v>8.6733933799317098E-2</v>
      </c>
      <c r="F85" s="22"/>
      <c r="G85" s="21">
        <v>7.6011011935553499E-2</v>
      </c>
      <c r="H85" s="21">
        <v>6.2941811352820301E-2</v>
      </c>
      <c r="I85" s="21">
        <v>9.1528829976593201E-2</v>
      </c>
      <c r="J85" s="22"/>
      <c r="K85" s="21">
        <v>7.4988594918746501E-2</v>
      </c>
      <c r="L85" s="21">
        <v>6.2099900823484301E-2</v>
      </c>
      <c r="M85" s="21">
        <v>9.0294775303698102E-2</v>
      </c>
      <c r="N85" s="22"/>
    </row>
    <row r="86" spans="1:14" x14ac:dyDescent="0.25">
      <c r="A86" s="20" t="s">
        <v>489</v>
      </c>
      <c r="B86" s="20" t="s">
        <v>540</v>
      </c>
      <c r="C86" s="21">
        <v>9.2084970169400496E-2</v>
      </c>
      <c r="D86" s="21">
        <v>8.0017334307871404E-2</v>
      </c>
      <c r="E86" s="21">
        <v>0.105763333554846</v>
      </c>
      <c r="F86" s="22"/>
      <c r="G86" s="21">
        <v>9.1667776270491094E-2</v>
      </c>
      <c r="H86" s="21">
        <v>7.7490640672933694E-2</v>
      </c>
      <c r="I86" s="21">
        <v>0.108134625895509</v>
      </c>
      <c r="J86" s="22"/>
      <c r="K86" s="21">
        <v>9.2543503890098897E-2</v>
      </c>
      <c r="L86" s="21">
        <v>7.6225864452270906E-2</v>
      </c>
      <c r="M86" s="21">
        <v>0.111931003746523</v>
      </c>
      <c r="N86" s="22"/>
    </row>
    <row r="87" spans="1:14" x14ac:dyDescent="0.25">
      <c r="A87" s="20" t="s">
        <v>489</v>
      </c>
      <c r="B87" s="20" t="s">
        <v>519</v>
      </c>
      <c r="C87" s="21">
        <v>1.2103351255729001E-2</v>
      </c>
      <c r="D87" s="21">
        <v>8.5357208419442002E-3</v>
      </c>
      <c r="E87" s="21">
        <v>1.71363526634821E-2</v>
      </c>
      <c r="F87" s="22"/>
      <c r="G87" s="21">
        <v>1.2612236481196601E-2</v>
      </c>
      <c r="H87" s="21">
        <v>7.8780371104618992E-3</v>
      </c>
      <c r="I87" s="21">
        <v>2.0133654516812E-2</v>
      </c>
      <c r="J87" s="22"/>
      <c r="K87" s="21">
        <v>1.15440404977054E-2</v>
      </c>
      <c r="L87" s="21">
        <v>6.8450257901772E-3</v>
      </c>
      <c r="M87" s="21">
        <v>1.9405832306043501E-2</v>
      </c>
      <c r="N87" s="22"/>
    </row>
    <row r="88" spans="1:14" x14ac:dyDescent="0.25">
      <c r="A88" s="20" t="s">
        <v>489</v>
      </c>
      <c r="B88" s="20" t="s">
        <v>520</v>
      </c>
      <c r="C88" s="21">
        <v>3.9674003961209998E-4</v>
      </c>
      <c r="D88" s="21">
        <v>7.0474299808565997E-5</v>
      </c>
      <c r="E88" s="21">
        <v>2.2301072773325999E-3</v>
      </c>
      <c r="F88" s="22"/>
      <c r="G88" s="21">
        <v>7.5771136300199998E-4</v>
      </c>
      <c r="H88" s="21">
        <v>1.346241639454E-4</v>
      </c>
      <c r="I88" s="21">
        <v>4.2523966725956999E-3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0.54612078597098201</v>
      </c>
      <c r="D89" s="18">
        <v>0.51822631233143401</v>
      </c>
      <c r="E89" s="18">
        <v>0.57372867748122502</v>
      </c>
      <c r="F89" s="19"/>
      <c r="G89" s="18">
        <v>0.54718217803222302</v>
      </c>
      <c r="H89" s="18">
        <v>0.51191616940783902</v>
      </c>
      <c r="I89" s="18">
        <v>0.58198080576481204</v>
      </c>
      <c r="J89" s="19"/>
      <c r="K89" s="18">
        <v>0.54491718383107401</v>
      </c>
      <c r="L89" s="18">
        <v>0.50679798588962</v>
      </c>
      <c r="M89" s="18">
        <v>0.58251715999631604</v>
      </c>
      <c r="N89" s="19"/>
    </row>
    <row r="90" spans="1:14" x14ac:dyDescent="0.25">
      <c r="A90" s="17" t="s">
        <v>490</v>
      </c>
      <c r="B90" s="17" t="s">
        <v>537</v>
      </c>
      <c r="C90" s="18">
        <v>0.12523192426962501</v>
      </c>
      <c r="D90" s="18">
        <v>0.110950559570098</v>
      </c>
      <c r="E90" s="18">
        <v>0.141059894424829</v>
      </c>
      <c r="F90" s="19"/>
      <c r="G90" s="18">
        <v>0.11351166194315999</v>
      </c>
      <c r="H90" s="18">
        <v>9.5668914367391E-2</v>
      </c>
      <c r="I90" s="18">
        <v>0.134188386773122</v>
      </c>
      <c r="J90" s="19"/>
      <c r="K90" s="18">
        <v>0.138522520017996</v>
      </c>
      <c r="L90" s="18">
        <v>0.11656530535066301</v>
      </c>
      <c r="M90" s="18">
        <v>0.16384867607414599</v>
      </c>
      <c r="N90" s="19"/>
    </row>
    <row r="91" spans="1:14" x14ac:dyDescent="0.25">
      <c r="A91" s="17" t="s">
        <v>490</v>
      </c>
      <c r="B91" s="17" t="s">
        <v>538</v>
      </c>
      <c r="C91" s="18">
        <v>0.177857513980368</v>
      </c>
      <c r="D91" s="18">
        <v>0.160330873874128</v>
      </c>
      <c r="E91" s="18">
        <v>0.19685091782009601</v>
      </c>
      <c r="F91" s="19"/>
      <c r="G91" s="18">
        <v>0.17770299863449601</v>
      </c>
      <c r="H91" s="18">
        <v>0.15322746530637801</v>
      </c>
      <c r="I91" s="18">
        <v>0.20514095229594001</v>
      </c>
      <c r="J91" s="19"/>
      <c r="K91" s="18">
        <v>0.178032731986733</v>
      </c>
      <c r="L91" s="18">
        <v>0.15458918264285201</v>
      </c>
      <c r="M91" s="18">
        <v>0.204172896817019</v>
      </c>
      <c r="N91" s="19"/>
    </row>
    <row r="92" spans="1:14" x14ac:dyDescent="0.25">
      <c r="A92" s="17" t="s">
        <v>490</v>
      </c>
      <c r="B92" s="17" t="s">
        <v>539</v>
      </c>
      <c r="C92" s="18">
        <v>6.8350734594574303E-2</v>
      </c>
      <c r="D92" s="18">
        <v>5.8102546475579699E-2</v>
      </c>
      <c r="E92" s="18">
        <v>8.0252497107325405E-2</v>
      </c>
      <c r="F92" s="19"/>
      <c r="G92" s="18">
        <v>6.9735934390518103E-2</v>
      </c>
      <c r="H92" s="18">
        <v>5.5960549044772802E-2</v>
      </c>
      <c r="I92" s="18">
        <v>8.6591267048669499E-2</v>
      </c>
      <c r="J92" s="19"/>
      <c r="K92" s="18">
        <v>6.6779939504344896E-2</v>
      </c>
      <c r="L92" s="18">
        <v>5.2065458062883402E-2</v>
      </c>
      <c r="M92" s="18">
        <v>8.5278841366116506E-2</v>
      </c>
      <c r="N92" s="19"/>
    </row>
    <row r="93" spans="1:14" x14ac:dyDescent="0.25">
      <c r="A93" s="17" t="s">
        <v>490</v>
      </c>
      <c r="B93" s="17" t="s">
        <v>540</v>
      </c>
      <c r="C93" s="18">
        <v>6.4701940263072702E-2</v>
      </c>
      <c r="D93" s="18">
        <v>5.2439958557641698E-2</v>
      </c>
      <c r="E93" s="18">
        <v>7.9590297575782204E-2</v>
      </c>
      <c r="F93" s="19"/>
      <c r="G93" s="18">
        <v>7.0486592033965303E-2</v>
      </c>
      <c r="H93" s="18">
        <v>5.39229065057234E-2</v>
      </c>
      <c r="I93" s="18">
        <v>9.1645341003968595E-2</v>
      </c>
      <c r="J93" s="19"/>
      <c r="K93" s="18">
        <v>5.8142234849446799E-2</v>
      </c>
      <c r="L93" s="18">
        <v>4.5476145847661402E-2</v>
      </c>
      <c r="M93" s="18">
        <v>7.4062379620030303E-2</v>
      </c>
      <c r="N93" s="19"/>
    </row>
    <row r="94" spans="1:14" x14ac:dyDescent="0.25">
      <c r="A94" s="17" t="s">
        <v>490</v>
      </c>
      <c r="B94" s="17" t="s">
        <v>519</v>
      </c>
      <c r="C94" s="18">
        <v>1.7081512532475699E-2</v>
      </c>
      <c r="D94" s="18">
        <v>1.1640610097927899E-2</v>
      </c>
      <c r="E94" s="18">
        <v>2.5001200966508399E-2</v>
      </c>
      <c r="F94" s="19"/>
      <c r="G94" s="18">
        <v>2.04726852018874E-2</v>
      </c>
      <c r="H94" s="18">
        <v>1.33830063725737E-2</v>
      </c>
      <c r="I94" s="18">
        <v>3.1199370676566699E-2</v>
      </c>
      <c r="J94" s="19"/>
      <c r="K94" s="18">
        <v>1.3235975307570501E-2</v>
      </c>
      <c r="L94" s="18">
        <v>7.0454894797724E-3</v>
      </c>
      <c r="M94" s="18">
        <v>2.4730233930105101E-2</v>
      </c>
      <c r="N94" s="19"/>
    </row>
    <row r="95" spans="1:14" x14ac:dyDescent="0.25">
      <c r="A95" s="17" t="s">
        <v>490</v>
      </c>
      <c r="B95" s="17" t="s">
        <v>520</v>
      </c>
      <c r="C95" s="18">
        <v>6.5558838890000001E-4</v>
      </c>
      <c r="D95" s="18">
        <v>2.4874214997070001E-4</v>
      </c>
      <c r="E95" s="18">
        <v>1.7267288626760999E-3</v>
      </c>
      <c r="F95" s="19"/>
      <c r="G95" s="18">
        <v>9.0794976375200003E-4</v>
      </c>
      <c r="H95" s="18">
        <v>2.5698791892969999E-4</v>
      </c>
      <c r="I95" s="18">
        <v>3.2025448723562002E-3</v>
      </c>
      <c r="J95" s="19"/>
      <c r="K95" s="18">
        <v>3.694145028355E-4</v>
      </c>
      <c r="L95" s="18">
        <v>1.234477900486E-4</v>
      </c>
      <c r="M95" s="18">
        <v>1.1049223255699999E-3</v>
      </c>
      <c r="N95" s="19"/>
    </row>
    <row r="96" spans="1:14" x14ac:dyDescent="0.25">
      <c r="A96" s="20" t="s">
        <v>491</v>
      </c>
      <c r="B96" s="20" t="s">
        <v>536</v>
      </c>
      <c r="C96" s="21">
        <v>0.45217815636985098</v>
      </c>
      <c r="D96" s="21">
        <v>0.417306738508752</v>
      </c>
      <c r="E96" s="21">
        <v>0.48752549395091199</v>
      </c>
      <c r="F96" s="22"/>
      <c r="G96" s="21">
        <v>0.44474982288736697</v>
      </c>
      <c r="H96" s="21">
        <v>0.40545270830255098</v>
      </c>
      <c r="I96" s="21">
        <v>0.48475030954201498</v>
      </c>
      <c r="J96" s="22"/>
      <c r="K96" s="21">
        <v>0.46052394347493297</v>
      </c>
      <c r="L96" s="21">
        <v>0.40439244911368999</v>
      </c>
      <c r="M96" s="21">
        <v>0.517674896091187</v>
      </c>
      <c r="N96" s="22"/>
    </row>
    <row r="97" spans="1:14" x14ac:dyDescent="0.25">
      <c r="A97" s="20" t="s">
        <v>491</v>
      </c>
      <c r="B97" s="20" t="s">
        <v>537</v>
      </c>
      <c r="C97" s="21">
        <v>0.176466001576989</v>
      </c>
      <c r="D97" s="21">
        <v>0.15446567765368099</v>
      </c>
      <c r="E97" s="21">
        <v>0.20085544764739499</v>
      </c>
      <c r="F97" s="22"/>
      <c r="G97" s="21">
        <v>0.164211648375271</v>
      </c>
      <c r="H97" s="21">
        <v>0.13351370448849101</v>
      </c>
      <c r="I97" s="21">
        <v>0.20033588638772901</v>
      </c>
      <c r="J97" s="22"/>
      <c r="K97" s="21">
        <v>0.19023385720344599</v>
      </c>
      <c r="L97" s="21">
        <v>0.156598575155563</v>
      </c>
      <c r="M97" s="21">
        <v>0.229130859045441</v>
      </c>
      <c r="N97" s="22"/>
    </row>
    <row r="98" spans="1:14" x14ac:dyDescent="0.25">
      <c r="A98" s="20" t="s">
        <v>491</v>
      </c>
      <c r="B98" s="20" t="s">
        <v>538</v>
      </c>
      <c r="C98" s="21">
        <v>0.200555886581533</v>
      </c>
      <c r="D98" s="21">
        <v>0.17949593365421099</v>
      </c>
      <c r="E98" s="21">
        <v>0.22341396216703499</v>
      </c>
      <c r="F98" s="22"/>
      <c r="G98" s="21">
        <v>0.224578282122775</v>
      </c>
      <c r="H98" s="21">
        <v>0.19538846563471901</v>
      </c>
      <c r="I98" s="21">
        <v>0.25673742766920499</v>
      </c>
      <c r="J98" s="22"/>
      <c r="K98" s="21">
        <v>0.17356654914615599</v>
      </c>
      <c r="L98" s="21">
        <v>0.14196733705047801</v>
      </c>
      <c r="M98" s="21">
        <v>0.210473865677445</v>
      </c>
      <c r="N98" s="22"/>
    </row>
    <row r="99" spans="1:14" x14ac:dyDescent="0.25">
      <c r="A99" s="20" t="s">
        <v>491</v>
      </c>
      <c r="B99" s="20" t="s">
        <v>539</v>
      </c>
      <c r="C99" s="21">
        <v>7.9713545262935795E-2</v>
      </c>
      <c r="D99" s="21">
        <v>6.3524666505946001E-2</v>
      </c>
      <c r="E99" s="21">
        <v>9.9589321940042996E-2</v>
      </c>
      <c r="F99" s="22"/>
      <c r="G99" s="21">
        <v>8.5515534245028502E-2</v>
      </c>
      <c r="H99" s="21">
        <v>6.3600484330632104E-2</v>
      </c>
      <c r="I99" s="21">
        <v>0.114062108549281</v>
      </c>
      <c r="J99" s="22"/>
      <c r="K99" s="21">
        <v>7.3194968122483606E-2</v>
      </c>
      <c r="L99" s="21">
        <v>5.3142531195738099E-2</v>
      </c>
      <c r="M99" s="21">
        <v>0.100014625033226</v>
      </c>
      <c r="N99" s="22"/>
    </row>
    <row r="100" spans="1:14" x14ac:dyDescent="0.25">
      <c r="A100" s="20" t="s">
        <v>491</v>
      </c>
      <c r="B100" s="20" t="s">
        <v>540</v>
      </c>
      <c r="C100" s="21">
        <v>7.6561703328827502E-2</v>
      </c>
      <c r="D100" s="21">
        <v>5.88739371764707E-2</v>
      </c>
      <c r="E100" s="21">
        <v>9.9004462701088106E-2</v>
      </c>
      <c r="F100" s="22"/>
      <c r="G100" s="21">
        <v>6.4216220461022197E-2</v>
      </c>
      <c r="H100" s="21">
        <v>4.5019216282603802E-2</v>
      </c>
      <c r="I100" s="21">
        <v>9.08206719651206E-2</v>
      </c>
      <c r="J100" s="22"/>
      <c r="K100" s="21">
        <v>9.0431943802964695E-2</v>
      </c>
      <c r="L100" s="21">
        <v>6.4165299192013095E-2</v>
      </c>
      <c r="M100" s="21">
        <v>0.12600333228053601</v>
      </c>
      <c r="N100" s="22"/>
    </row>
    <row r="101" spans="1:14" x14ac:dyDescent="0.25">
      <c r="A101" s="20" t="s">
        <v>491</v>
      </c>
      <c r="B101" s="20" t="s">
        <v>519</v>
      </c>
      <c r="C101" s="21">
        <v>1.45247068798629E-2</v>
      </c>
      <c r="D101" s="21">
        <v>8.8128314802990004E-3</v>
      </c>
      <c r="E101" s="21">
        <v>2.3849552561885399E-2</v>
      </c>
      <c r="F101" s="22"/>
      <c r="G101" s="21">
        <v>1.6728491908535301E-2</v>
      </c>
      <c r="H101" s="21">
        <v>9.2871629395650003E-3</v>
      </c>
      <c r="I101" s="21">
        <v>2.9951919322978301E-2</v>
      </c>
      <c r="J101" s="22"/>
      <c r="K101" s="21">
        <v>1.2048738250016599E-2</v>
      </c>
      <c r="L101" s="21">
        <v>4.7814071176571996E-3</v>
      </c>
      <c r="M101" s="21">
        <v>3.0028512851285501E-2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0.49490285093645398</v>
      </c>
      <c r="D103" s="18">
        <v>0.463881125316498</v>
      </c>
      <c r="E103" s="18">
        <v>0.52596387217593898</v>
      </c>
      <c r="F103" s="19"/>
      <c r="G103" s="18">
        <v>0.49552904925281099</v>
      </c>
      <c r="H103" s="18">
        <v>0.45547968833136698</v>
      </c>
      <c r="I103" s="18">
        <v>0.53563586657135398</v>
      </c>
      <c r="J103" s="19"/>
      <c r="K103" s="18">
        <v>0.49423466134279997</v>
      </c>
      <c r="L103" s="18">
        <v>0.45275707655811298</v>
      </c>
      <c r="M103" s="18">
        <v>0.535791757859296</v>
      </c>
      <c r="N103" s="19"/>
    </row>
    <row r="104" spans="1:14" x14ac:dyDescent="0.25">
      <c r="A104" s="17" t="s">
        <v>492</v>
      </c>
      <c r="B104" s="17" t="s">
        <v>537</v>
      </c>
      <c r="C104" s="18">
        <v>0.114789482339079</v>
      </c>
      <c r="D104" s="18">
        <v>9.9357425618254905E-2</v>
      </c>
      <c r="E104" s="18">
        <v>0.13226642314839099</v>
      </c>
      <c r="F104" s="19"/>
      <c r="G104" s="18">
        <v>0.119066622677708</v>
      </c>
      <c r="H104" s="18">
        <v>9.9424467125423896E-2</v>
      </c>
      <c r="I104" s="18">
        <v>0.14197748975554</v>
      </c>
      <c r="J104" s="19"/>
      <c r="K104" s="18">
        <v>0.11022552777356</v>
      </c>
      <c r="L104" s="18">
        <v>8.8312059423371198E-2</v>
      </c>
      <c r="M104" s="18">
        <v>0.13676085689598699</v>
      </c>
      <c r="N104" s="19"/>
    </row>
    <row r="105" spans="1:14" x14ac:dyDescent="0.25">
      <c r="A105" s="17" t="s">
        <v>492</v>
      </c>
      <c r="B105" s="17" t="s">
        <v>538</v>
      </c>
      <c r="C105" s="18">
        <v>0.20727022874930201</v>
      </c>
      <c r="D105" s="18">
        <v>0.18800385545246801</v>
      </c>
      <c r="E105" s="18">
        <v>0.22795671010009899</v>
      </c>
      <c r="F105" s="19"/>
      <c r="G105" s="18">
        <v>0.20187525377458901</v>
      </c>
      <c r="H105" s="18">
        <v>0.17448042113825499</v>
      </c>
      <c r="I105" s="18">
        <v>0.23236062602137</v>
      </c>
      <c r="J105" s="19"/>
      <c r="K105" s="18">
        <v>0.21302697711790999</v>
      </c>
      <c r="L105" s="18">
        <v>0.18301956039320699</v>
      </c>
      <c r="M105" s="18">
        <v>0.246470065078328</v>
      </c>
      <c r="N105" s="19"/>
    </row>
    <row r="106" spans="1:14" x14ac:dyDescent="0.25">
      <c r="A106" s="17" t="s">
        <v>492</v>
      </c>
      <c r="B106" s="17" t="s">
        <v>539</v>
      </c>
      <c r="C106" s="18">
        <v>7.4572534093983303E-2</v>
      </c>
      <c r="D106" s="18">
        <v>6.1677553642021897E-2</v>
      </c>
      <c r="E106" s="18">
        <v>8.9905166157343994E-2</v>
      </c>
      <c r="F106" s="19"/>
      <c r="G106" s="18">
        <v>7.2022976239524902E-2</v>
      </c>
      <c r="H106" s="18">
        <v>5.4844120257856697E-2</v>
      </c>
      <c r="I106" s="18">
        <v>9.4047346831353698E-2</v>
      </c>
      <c r="J106" s="19"/>
      <c r="K106" s="18">
        <v>7.7293058857882693E-2</v>
      </c>
      <c r="L106" s="18">
        <v>5.89614764648419E-2</v>
      </c>
      <c r="M106" s="18">
        <v>0.100714094699778</v>
      </c>
      <c r="N106" s="19"/>
    </row>
    <row r="107" spans="1:14" x14ac:dyDescent="0.25">
      <c r="A107" s="17" t="s">
        <v>492</v>
      </c>
      <c r="B107" s="17" t="s">
        <v>540</v>
      </c>
      <c r="C107" s="18">
        <v>9.4129319251828505E-2</v>
      </c>
      <c r="D107" s="18">
        <v>7.6326144861151607E-2</v>
      </c>
      <c r="E107" s="18">
        <v>0.11556555290663099</v>
      </c>
      <c r="F107" s="19"/>
      <c r="G107" s="18">
        <v>9.8420347278433407E-2</v>
      </c>
      <c r="H107" s="18">
        <v>7.6235948382155097E-2</v>
      </c>
      <c r="I107" s="18">
        <v>0.126178550483352</v>
      </c>
      <c r="J107" s="19"/>
      <c r="K107" s="18">
        <v>8.9550545725057606E-2</v>
      </c>
      <c r="L107" s="18">
        <v>6.8464567546112007E-2</v>
      </c>
      <c r="M107" s="18">
        <v>0.116319748041583</v>
      </c>
      <c r="N107" s="19"/>
    </row>
    <row r="108" spans="1:14" x14ac:dyDescent="0.25">
      <c r="A108" s="17" t="s">
        <v>492</v>
      </c>
      <c r="B108" s="17" t="s">
        <v>519</v>
      </c>
      <c r="C108" s="18">
        <v>1.42144130492434E-2</v>
      </c>
      <c r="D108" s="18">
        <v>9.6121181411856996E-3</v>
      </c>
      <c r="E108" s="18">
        <v>2.0973627135620398E-2</v>
      </c>
      <c r="F108" s="19"/>
      <c r="G108" s="18">
        <v>1.30857507769345E-2</v>
      </c>
      <c r="H108" s="18">
        <v>7.5432707892235003E-3</v>
      </c>
      <c r="I108" s="18">
        <v>2.26078457578574E-2</v>
      </c>
      <c r="J108" s="19"/>
      <c r="K108" s="18">
        <v>1.5418760562490001E-2</v>
      </c>
      <c r="L108" s="18">
        <v>8.6881106009856005E-3</v>
      </c>
      <c r="M108" s="18">
        <v>2.7220445228711001E-2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0.70952245794359703</v>
      </c>
      <c r="D110" s="21">
        <v>0.67918134921370799</v>
      </c>
      <c r="E110" s="21">
        <v>0.73810058775193399</v>
      </c>
      <c r="F110" s="22"/>
      <c r="G110" s="21">
        <v>0.70473427076016304</v>
      </c>
      <c r="H110" s="21">
        <v>0.66551963726882202</v>
      </c>
      <c r="I110" s="21">
        <v>0.74113962129051703</v>
      </c>
      <c r="J110" s="22"/>
      <c r="K110" s="21">
        <v>0.71472777232400897</v>
      </c>
      <c r="L110" s="21">
        <v>0.66558180692056701</v>
      </c>
      <c r="M110" s="21">
        <v>0.759263584982104</v>
      </c>
      <c r="N110" s="22"/>
    </row>
    <row r="111" spans="1:14" x14ac:dyDescent="0.25">
      <c r="A111" s="20" t="s">
        <v>493</v>
      </c>
      <c r="B111" s="20" t="s">
        <v>537</v>
      </c>
      <c r="C111" s="21">
        <v>0.122032926961226</v>
      </c>
      <c r="D111" s="21">
        <v>0.102621944448514</v>
      </c>
      <c r="E111" s="21">
        <v>0.144524188352355</v>
      </c>
      <c r="F111" s="22"/>
      <c r="G111" s="21">
        <v>0.106891662583326</v>
      </c>
      <c r="H111" s="21">
        <v>8.4968178886410201E-2</v>
      </c>
      <c r="I111" s="21">
        <v>0.13364564916042501</v>
      </c>
      <c r="J111" s="22"/>
      <c r="K111" s="21">
        <v>0.138493236089611</v>
      </c>
      <c r="L111" s="21">
        <v>0.10769114859182501</v>
      </c>
      <c r="M111" s="21">
        <v>0.17636410572067199</v>
      </c>
      <c r="N111" s="22"/>
    </row>
    <row r="112" spans="1:14" x14ac:dyDescent="0.25">
      <c r="A112" s="20" t="s">
        <v>493</v>
      </c>
      <c r="B112" s="20" t="s">
        <v>538</v>
      </c>
      <c r="C112" s="21">
        <v>0.113043920431714</v>
      </c>
      <c r="D112" s="21">
        <v>9.2459349061107296E-2</v>
      </c>
      <c r="E112" s="21">
        <v>0.13751689116681401</v>
      </c>
      <c r="F112" s="22"/>
      <c r="G112" s="21">
        <v>0.121945600648646</v>
      </c>
      <c r="H112" s="21">
        <v>9.8275833476892005E-2</v>
      </c>
      <c r="I112" s="21">
        <v>0.150365599262168</v>
      </c>
      <c r="J112" s="22"/>
      <c r="K112" s="21">
        <v>0.103366762403446</v>
      </c>
      <c r="L112" s="21">
        <v>7.2238780878102496E-2</v>
      </c>
      <c r="M112" s="21">
        <v>0.14580000278006899</v>
      </c>
      <c r="N112" s="22"/>
    </row>
    <row r="113" spans="1:14" x14ac:dyDescent="0.25">
      <c r="A113" s="20" t="s">
        <v>493</v>
      </c>
      <c r="B113" s="20" t="s">
        <v>539</v>
      </c>
      <c r="C113" s="21">
        <v>2.00576728434162E-2</v>
      </c>
      <c r="D113" s="21">
        <v>1.2992050008789099E-2</v>
      </c>
      <c r="E113" s="21">
        <v>3.0845790649530001E-2</v>
      </c>
      <c r="F113" s="22"/>
      <c r="G113" s="21">
        <v>2.1892346908231601E-2</v>
      </c>
      <c r="H113" s="21">
        <v>1.28038478702005E-2</v>
      </c>
      <c r="I113" s="21">
        <v>3.7189067622525301E-2</v>
      </c>
      <c r="J113" s="22"/>
      <c r="K113" s="21">
        <v>1.8063169511133799E-2</v>
      </c>
      <c r="L113" s="21">
        <v>8.8153658779773995E-3</v>
      </c>
      <c r="M113" s="21">
        <v>3.6653671267516202E-2</v>
      </c>
      <c r="N113" s="22"/>
    </row>
    <row r="114" spans="1:14" x14ac:dyDescent="0.25">
      <c r="A114" s="20" t="s">
        <v>493</v>
      </c>
      <c r="B114" s="20" t="s">
        <v>540</v>
      </c>
      <c r="C114" s="21">
        <v>2.33791655288508E-2</v>
      </c>
      <c r="D114" s="21">
        <v>1.48292375538714E-2</v>
      </c>
      <c r="E114" s="21">
        <v>3.6675117359196797E-2</v>
      </c>
      <c r="F114" s="22"/>
      <c r="G114" s="21">
        <v>2.8935647332337E-2</v>
      </c>
      <c r="H114" s="21">
        <v>1.6832626124557701E-2</v>
      </c>
      <c r="I114" s="21">
        <v>4.9304590887168598E-2</v>
      </c>
      <c r="J114" s="22"/>
      <c r="K114" s="21">
        <v>1.7338625857334099E-2</v>
      </c>
      <c r="L114" s="21">
        <v>7.6101748515632998E-3</v>
      </c>
      <c r="M114" s="21">
        <v>3.9014503160621897E-2</v>
      </c>
      <c r="N114" s="22"/>
    </row>
    <row r="115" spans="1:14" x14ac:dyDescent="0.25">
      <c r="A115" s="20" t="s">
        <v>493</v>
      </c>
      <c r="B115" s="20" t="s">
        <v>519</v>
      </c>
      <c r="C115" s="21">
        <v>1.13865274340356E-2</v>
      </c>
      <c r="D115" s="21">
        <v>6.3785074984604E-3</v>
      </c>
      <c r="E115" s="21">
        <v>2.0246423117077E-2</v>
      </c>
      <c r="F115" s="22"/>
      <c r="G115" s="21">
        <v>1.56004717672957E-2</v>
      </c>
      <c r="H115" s="21">
        <v>8.3603102623051994E-3</v>
      </c>
      <c r="I115" s="21">
        <v>2.8927818810289802E-2</v>
      </c>
      <c r="J115" s="22"/>
      <c r="K115" s="21">
        <v>6.8054815818472001E-3</v>
      </c>
      <c r="L115" s="21">
        <v>1.6890531466296E-3</v>
      </c>
      <c r="M115" s="21">
        <v>2.7001251739741699E-2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5.7732885715960003E-4</v>
      </c>
      <c r="D116" s="21">
        <v>7.9039922077226395E-5</v>
      </c>
      <c r="E116" s="21">
        <v>4.2037587964345998E-3</v>
      </c>
      <c r="F116" s="22"/>
      <c r="G116" s="21">
        <v>0</v>
      </c>
      <c r="H116" s="22"/>
      <c r="I116" s="22"/>
      <c r="J116" s="22"/>
      <c r="K116" s="21">
        <v>1.2049522326192999E-3</v>
      </c>
      <c r="L116" s="21">
        <v>1.6447133015779999E-4</v>
      </c>
      <c r="M116" s="21">
        <v>8.7700021088958999E-3</v>
      </c>
      <c r="N116" s="22"/>
    </row>
    <row r="117" spans="1:14" x14ac:dyDescent="0.25">
      <c r="A117" s="17" t="s">
        <v>494</v>
      </c>
      <c r="B117" s="17" t="s">
        <v>536</v>
      </c>
      <c r="C117" s="18">
        <v>0.74818690805072896</v>
      </c>
      <c r="D117" s="18">
        <v>0.70990005686391799</v>
      </c>
      <c r="E117" s="18">
        <v>0.782965570281273</v>
      </c>
      <c r="F117" s="19"/>
      <c r="G117" s="18">
        <v>0.78330921019879196</v>
      </c>
      <c r="H117" s="18">
        <v>0.73587849316731102</v>
      </c>
      <c r="I117" s="18">
        <v>0.824256535891704</v>
      </c>
      <c r="J117" s="19"/>
      <c r="K117" s="18">
        <v>0.71175350393774806</v>
      </c>
      <c r="L117" s="18">
        <v>0.665620592910241</v>
      </c>
      <c r="M117" s="18">
        <v>0.75387513486601099</v>
      </c>
      <c r="N117" s="19"/>
    </row>
    <row r="118" spans="1:14" x14ac:dyDescent="0.25">
      <c r="A118" s="17" t="s">
        <v>494</v>
      </c>
      <c r="B118" s="17" t="s">
        <v>537</v>
      </c>
      <c r="C118" s="18">
        <v>0.103848930374089</v>
      </c>
      <c r="D118" s="18">
        <v>8.4199141565136304E-2</v>
      </c>
      <c r="E118" s="18">
        <v>0.127446278450279</v>
      </c>
      <c r="F118" s="19"/>
      <c r="G118" s="18">
        <v>8.1144034267947807E-2</v>
      </c>
      <c r="H118" s="18">
        <v>5.7365310771412499E-2</v>
      </c>
      <c r="I118" s="18">
        <v>0.113591606110152</v>
      </c>
      <c r="J118" s="19"/>
      <c r="K118" s="18">
        <v>0.127401391476756</v>
      </c>
      <c r="L118" s="18">
        <v>9.9658939761427895E-2</v>
      </c>
      <c r="M118" s="18">
        <v>0.16148149331034001</v>
      </c>
      <c r="N118" s="19"/>
    </row>
    <row r="119" spans="1:14" x14ac:dyDescent="0.25">
      <c r="A119" s="17" t="s">
        <v>494</v>
      </c>
      <c r="B119" s="17" t="s">
        <v>538</v>
      </c>
      <c r="C119" s="18">
        <v>8.5485951074540198E-2</v>
      </c>
      <c r="D119" s="18">
        <v>6.7113421072988594E-2</v>
      </c>
      <c r="E119" s="18">
        <v>0.108304116067277</v>
      </c>
      <c r="F119" s="19"/>
      <c r="G119" s="18">
        <v>7.3316283723828493E-2</v>
      </c>
      <c r="H119" s="18">
        <v>5.1037752475863798E-2</v>
      </c>
      <c r="I119" s="18">
        <v>0.104251283732351</v>
      </c>
      <c r="J119" s="19"/>
      <c r="K119" s="18">
        <v>9.8109907404052302E-2</v>
      </c>
      <c r="L119" s="18">
        <v>7.1383146726229793E-2</v>
      </c>
      <c r="M119" s="18">
        <v>0.13340591671577701</v>
      </c>
      <c r="N119" s="19"/>
    </row>
    <row r="120" spans="1:14" x14ac:dyDescent="0.25">
      <c r="A120" s="17" t="s">
        <v>494</v>
      </c>
      <c r="B120" s="17" t="s">
        <v>539</v>
      </c>
      <c r="C120" s="18">
        <v>2.8358649523350401E-2</v>
      </c>
      <c r="D120" s="18">
        <v>1.9661430582792901E-2</v>
      </c>
      <c r="E120" s="18">
        <v>4.0743185473274997E-2</v>
      </c>
      <c r="F120" s="19"/>
      <c r="G120" s="18">
        <v>3.0146513826524699E-2</v>
      </c>
      <c r="H120" s="18">
        <v>1.7997974915266099E-2</v>
      </c>
      <c r="I120" s="18">
        <v>5.0077084645066799E-2</v>
      </c>
      <c r="J120" s="19"/>
      <c r="K120" s="18">
        <v>2.65040449367226E-2</v>
      </c>
      <c r="L120" s="18">
        <v>1.54803144896099E-2</v>
      </c>
      <c r="M120" s="18">
        <v>4.50189532684949E-2</v>
      </c>
      <c r="N120" s="19"/>
    </row>
    <row r="121" spans="1:14" x14ac:dyDescent="0.25">
      <c r="A121" s="17" t="s">
        <v>494</v>
      </c>
      <c r="B121" s="17" t="s">
        <v>540</v>
      </c>
      <c r="C121" s="18">
        <v>2.12794494891511E-2</v>
      </c>
      <c r="D121" s="18">
        <v>1.2975402193644899E-2</v>
      </c>
      <c r="E121" s="18">
        <v>3.4711057165330801E-2</v>
      </c>
      <c r="F121" s="19"/>
      <c r="G121" s="18">
        <v>2.11026568543125E-2</v>
      </c>
      <c r="H121" s="18">
        <v>1.13649646115091E-2</v>
      </c>
      <c r="I121" s="18">
        <v>3.8855849723970499E-2</v>
      </c>
      <c r="J121" s="19"/>
      <c r="K121" s="18">
        <v>2.1462841724720499E-2</v>
      </c>
      <c r="L121" s="18">
        <v>9.2771999630848999E-3</v>
      </c>
      <c r="M121" s="18">
        <v>4.8864925335886697E-2</v>
      </c>
      <c r="N121" s="24" t="s">
        <v>501</v>
      </c>
    </row>
    <row r="122" spans="1:14" x14ac:dyDescent="0.25">
      <c r="A122" s="17" t="s">
        <v>494</v>
      </c>
      <c r="B122" s="17" t="s">
        <v>519</v>
      </c>
      <c r="C122" s="18">
        <v>1.2840111488139299E-2</v>
      </c>
      <c r="D122" s="18">
        <v>6.4904380286049E-3</v>
      </c>
      <c r="E122" s="18">
        <v>2.5243908104522799E-2</v>
      </c>
      <c r="F122" s="19"/>
      <c r="G122" s="18">
        <v>1.09813011285962E-2</v>
      </c>
      <c r="H122" s="18">
        <v>4.5450344388834997E-3</v>
      </c>
      <c r="I122" s="18">
        <v>2.62913014796597E-2</v>
      </c>
      <c r="J122" s="19"/>
      <c r="K122" s="18">
        <v>1.47683105200006E-2</v>
      </c>
      <c r="L122" s="18">
        <v>6.7736963762691001E-3</v>
      </c>
      <c r="M122" s="18">
        <v>3.18955139929658E-2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2_VDC'!A1" display="◄ ANTERIOR"/>
    <hyperlink ref="A2" location="'Índice'!A1" display="ÍNDICE"/>
    <hyperlink ref="A3" location="'P_DESORDENES_3_ET'!A1" display="SIGUIENTE ►"/>
  </hyperlinks>
  <pageMargins left="0.75" right="0.75" top="1" bottom="1" header="0.5" footer="0.5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8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696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0.45050363668075899</v>
      </c>
      <c r="D5" s="18">
        <v>0.44308504299296603</v>
      </c>
      <c r="E5" s="18">
        <v>0.45794430399228198</v>
      </c>
      <c r="F5" s="19"/>
      <c r="G5" s="18">
        <v>0.38834496780570599</v>
      </c>
      <c r="H5" s="18">
        <v>0.37523777766497701</v>
      </c>
      <c r="I5" s="18">
        <v>0.40161568440677298</v>
      </c>
      <c r="J5" s="19"/>
      <c r="K5" s="18">
        <v>0.431655507997392</v>
      </c>
      <c r="L5" s="18">
        <v>0.42218186178842598</v>
      </c>
      <c r="M5" s="18">
        <v>0.441179425185663</v>
      </c>
      <c r="N5" s="19"/>
      <c r="O5" s="18">
        <v>0.55931894914181202</v>
      </c>
      <c r="P5" s="18">
        <v>0.54753152229078506</v>
      </c>
      <c r="Q5" s="18">
        <v>0.571039876167036</v>
      </c>
      <c r="R5" s="19"/>
    </row>
    <row r="6" spans="1:18" x14ac:dyDescent="0.25">
      <c r="A6" s="17" t="s">
        <v>478</v>
      </c>
      <c r="B6" s="17" t="s">
        <v>537</v>
      </c>
      <c r="C6" s="18">
        <v>0.15057074054689901</v>
      </c>
      <c r="D6" s="18">
        <v>0.14607700359036299</v>
      </c>
      <c r="E6" s="18">
        <v>0.15517759601844699</v>
      </c>
      <c r="F6" s="19"/>
      <c r="G6" s="18">
        <v>0.19906727869468899</v>
      </c>
      <c r="H6" s="18">
        <v>0.18911409744395399</v>
      </c>
      <c r="I6" s="18">
        <v>0.20940902085806401</v>
      </c>
      <c r="J6" s="19"/>
      <c r="K6" s="18">
        <v>0.149279743284116</v>
      </c>
      <c r="L6" s="18">
        <v>0.14319225538302199</v>
      </c>
      <c r="M6" s="18">
        <v>0.15557903461963599</v>
      </c>
      <c r="N6" s="19"/>
      <c r="O6" s="18">
        <v>0.101376639055391</v>
      </c>
      <c r="P6" s="18">
        <v>9.5234688943669196E-2</v>
      </c>
      <c r="Q6" s="18">
        <v>0.107867475620848</v>
      </c>
      <c r="R6" s="19"/>
    </row>
    <row r="7" spans="1:18" x14ac:dyDescent="0.25">
      <c r="A7" s="17" t="s">
        <v>478</v>
      </c>
      <c r="B7" s="17" t="s">
        <v>538</v>
      </c>
      <c r="C7" s="18">
        <v>0.162520123918557</v>
      </c>
      <c r="D7" s="18">
        <v>0.15783503735936499</v>
      </c>
      <c r="E7" s="18">
        <v>0.16731665040444699</v>
      </c>
      <c r="F7" s="19"/>
      <c r="G7" s="18">
        <v>0.18063793020875199</v>
      </c>
      <c r="H7" s="18">
        <v>0.17127869011911201</v>
      </c>
      <c r="I7" s="18">
        <v>0.19039109638167601</v>
      </c>
      <c r="J7" s="19"/>
      <c r="K7" s="18">
        <v>0.160990437701335</v>
      </c>
      <c r="L7" s="18">
        <v>0.15459184496848999</v>
      </c>
      <c r="M7" s="18">
        <v>0.16760136555739499</v>
      </c>
      <c r="N7" s="19"/>
      <c r="O7" s="18">
        <v>0.14647948817478201</v>
      </c>
      <c r="P7" s="18">
        <v>0.13881804514347601</v>
      </c>
      <c r="Q7" s="18">
        <v>0.154487917032469</v>
      </c>
      <c r="R7" s="19"/>
    </row>
    <row r="8" spans="1:18" x14ac:dyDescent="0.25">
      <c r="A8" s="17" t="s">
        <v>478</v>
      </c>
      <c r="B8" s="17" t="s">
        <v>539</v>
      </c>
      <c r="C8" s="18">
        <v>8.7876302254387501E-2</v>
      </c>
      <c r="D8" s="18">
        <v>8.4070217753554194E-2</v>
      </c>
      <c r="E8" s="18">
        <v>9.18374212675548E-2</v>
      </c>
      <c r="F8" s="19"/>
      <c r="G8" s="18">
        <v>0.103104248186369</v>
      </c>
      <c r="H8" s="18">
        <v>9.5217992042983299E-2</v>
      </c>
      <c r="I8" s="18">
        <v>0.11156313133229501</v>
      </c>
      <c r="J8" s="19"/>
      <c r="K8" s="18">
        <v>9.05533849146931E-2</v>
      </c>
      <c r="L8" s="18">
        <v>8.5574575217830198E-2</v>
      </c>
      <c r="M8" s="18">
        <v>9.5791521611201205E-2</v>
      </c>
      <c r="N8" s="19"/>
      <c r="O8" s="18">
        <v>6.5549235719500401E-2</v>
      </c>
      <c r="P8" s="18">
        <v>6.0295031940043098E-2</v>
      </c>
      <c r="Q8" s="18">
        <v>7.1226594794992604E-2</v>
      </c>
      <c r="R8" s="19"/>
    </row>
    <row r="9" spans="1:18" x14ac:dyDescent="0.25">
      <c r="A9" s="17" t="s">
        <v>478</v>
      </c>
      <c r="B9" s="17" t="s">
        <v>540</v>
      </c>
      <c r="C9" s="18">
        <v>0.13624849097147501</v>
      </c>
      <c r="D9" s="18">
        <v>0.131100244624822</v>
      </c>
      <c r="E9" s="18">
        <v>0.14156596804724</v>
      </c>
      <c r="F9" s="19"/>
      <c r="G9" s="18">
        <v>0.11913232484094601</v>
      </c>
      <c r="H9" s="18">
        <v>0.110634286527763</v>
      </c>
      <c r="I9" s="18">
        <v>0.12818902977496199</v>
      </c>
      <c r="J9" s="19"/>
      <c r="K9" s="18">
        <v>0.157240344728347</v>
      </c>
      <c r="L9" s="18">
        <v>0.150095906323894</v>
      </c>
      <c r="M9" s="18">
        <v>0.16465896793526699</v>
      </c>
      <c r="N9" s="19"/>
      <c r="O9" s="18">
        <v>0.107773741927849</v>
      </c>
      <c r="P9" s="18">
        <v>0.10093390880061801</v>
      </c>
      <c r="Q9" s="18">
        <v>0.115017783259107</v>
      </c>
      <c r="R9" s="19"/>
    </row>
    <row r="10" spans="1:18" x14ac:dyDescent="0.25">
      <c r="A10" s="17" t="s">
        <v>478</v>
      </c>
      <c r="B10" s="17" t="s">
        <v>519</v>
      </c>
      <c r="C10" s="18">
        <v>1.1807632965823199E-2</v>
      </c>
      <c r="D10" s="18">
        <v>1.0586827044485801E-2</v>
      </c>
      <c r="E10" s="18">
        <v>1.3167341028361101E-2</v>
      </c>
      <c r="F10" s="19"/>
      <c r="G10" s="18">
        <v>9.0876947634256008E-3</v>
      </c>
      <c r="H10" s="18">
        <v>7.1134463458765E-3</v>
      </c>
      <c r="I10" s="18">
        <v>1.1603467819170101E-2</v>
      </c>
      <c r="J10" s="19"/>
      <c r="K10" s="18">
        <v>9.9995549353304007E-3</v>
      </c>
      <c r="L10" s="18">
        <v>8.3655081559571992E-3</v>
      </c>
      <c r="M10" s="18">
        <v>1.19489363858404E-2</v>
      </c>
      <c r="N10" s="19"/>
      <c r="O10" s="18">
        <v>1.8763959739977399E-2</v>
      </c>
      <c r="P10" s="18">
        <v>1.61525578986009E-2</v>
      </c>
      <c r="Q10" s="18">
        <v>2.1788200052201199E-2</v>
      </c>
      <c r="R10" s="19"/>
    </row>
    <row r="11" spans="1:18" x14ac:dyDescent="0.25">
      <c r="A11" s="17" t="s">
        <v>478</v>
      </c>
      <c r="B11" s="17" t="s">
        <v>520</v>
      </c>
      <c r="C11" s="18">
        <v>4.7307266209349998E-4</v>
      </c>
      <c r="D11" s="18">
        <v>2.8141915509800002E-4</v>
      </c>
      <c r="E11" s="18">
        <v>7.9514320502680001E-4</v>
      </c>
      <c r="F11" s="19"/>
      <c r="G11" s="18">
        <v>6.2555550011519998E-4</v>
      </c>
      <c r="H11" s="18">
        <v>2.2198235886869999E-4</v>
      </c>
      <c r="I11" s="18">
        <v>1.7615486038558999E-3</v>
      </c>
      <c r="J11" s="19"/>
      <c r="K11" s="18">
        <v>2.8102643878699998E-4</v>
      </c>
      <c r="L11" s="18">
        <v>1.246517917622E-4</v>
      </c>
      <c r="M11" s="18">
        <v>6.3344751438220001E-4</v>
      </c>
      <c r="N11" s="19"/>
      <c r="O11" s="18">
        <v>7.3798624068969999E-4</v>
      </c>
      <c r="P11" s="18">
        <v>3.2025018261290001E-4</v>
      </c>
      <c r="Q11" s="18">
        <v>1.6996930017555E-3</v>
      </c>
      <c r="R11" s="19"/>
    </row>
    <row r="12" spans="1:18" x14ac:dyDescent="0.25">
      <c r="A12" s="20" t="s">
        <v>479</v>
      </c>
      <c r="B12" s="20" t="s">
        <v>536</v>
      </c>
      <c r="C12" s="21">
        <v>0.42002372895086598</v>
      </c>
      <c r="D12" s="21">
        <v>0.38490115843877198</v>
      </c>
      <c r="E12" s="21">
        <v>0.455975410304298</v>
      </c>
      <c r="F12" s="22"/>
      <c r="G12" s="21">
        <v>0.34226183962934098</v>
      </c>
      <c r="H12" s="21">
        <v>0.28736574887184102</v>
      </c>
      <c r="I12" s="21">
        <v>0.40173306130847197</v>
      </c>
      <c r="J12" s="22"/>
      <c r="K12" s="21">
        <v>0.42550926052584598</v>
      </c>
      <c r="L12" s="21">
        <v>0.379928837894419</v>
      </c>
      <c r="M12" s="21">
        <v>0.47239204596920498</v>
      </c>
      <c r="N12" s="22"/>
      <c r="O12" s="21">
        <v>0.49800138814817402</v>
      </c>
      <c r="P12" s="21">
        <v>0.44183998359427801</v>
      </c>
      <c r="Q12" s="21">
        <v>0.55421326946150795</v>
      </c>
      <c r="R12" s="22"/>
    </row>
    <row r="13" spans="1:18" x14ac:dyDescent="0.25">
      <c r="A13" s="20" t="s">
        <v>479</v>
      </c>
      <c r="B13" s="20" t="s">
        <v>537</v>
      </c>
      <c r="C13" s="21">
        <v>0.13984804705487699</v>
      </c>
      <c r="D13" s="21">
        <v>0.11914335171977</v>
      </c>
      <c r="E13" s="21">
        <v>0.16348301515736799</v>
      </c>
      <c r="F13" s="22"/>
      <c r="G13" s="21">
        <v>0.19486206111398599</v>
      </c>
      <c r="H13" s="21">
        <v>0.15190609327187601</v>
      </c>
      <c r="I13" s="21">
        <v>0.24643546158074001</v>
      </c>
      <c r="J13" s="22"/>
      <c r="K13" s="21">
        <v>0.13392171887621401</v>
      </c>
      <c r="L13" s="21">
        <v>0.108707955775545</v>
      </c>
      <c r="M13" s="21">
        <v>0.16390811103376399</v>
      </c>
      <c r="N13" s="22"/>
      <c r="O13" s="21">
        <v>8.9088428765717598E-2</v>
      </c>
      <c r="P13" s="21">
        <v>6.1937959460422902E-2</v>
      </c>
      <c r="Q13" s="21">
        <v>0.126534915444659</v>
      </c>
      <c r="R13" s="22"/>
    </row>
    <row r="14" spans="1:18" x14ac:dyDescent="0.25">
      <c r="A14" s="20" t="s">
        <v>479</v>
      </c>
      <c r="B14" s="20" t="s">
        <v>538</v>
      </c>
      <c r="C14" s="21">
        <v>0.17376651836493301</v>
      </c>
      <c r="D14" s="21">
        <v>0.15044503608436299</v>
      </c>
      <c r="E14" s="21">
        <v>0.199852759742776</v>
      </c>
      <c r="F14" s="22"/>
      <c r="G14" s="21">
        <v>0.211697638524938</v>
      </c>
      <c r="H14" s="21">
        <v>0.16371196025540399</v>
      </c>
      <c r="I14" s="21">
        <v>0.26922053550432601</v>
      </c>
      <c r="J14" s="22"/>
      <c r="K14" s="21">
        <v>0.16725003416727399</v>
      </c>
      <c r="L14" s="21">
        <v>0.13948222125861701</v>
      </c>
      <c r="M14" s="21">
        <v>0.19926572162831899</v>
      </c>
      <c r="N14" s="22"/>
      <c r="O14" s="21">
        <v>0.144005044014753</v>
      </c>
      <c r="P14" s="21">
        <v>0.10884493360228099</v>
      </c>
      <c r="Q14" s="21">
        <v>0.18812525129291699</v>
      </c>
      <c r="R14" s="22"/>
    </row>
    <row r="15" spans="1:18" x14ac:dyDescent="0.25">
      <c r="A15" s="20" t="s">
        <v>479</v>
      </c>
      <c r="B15" s="20" t="s">
        <v>539</v>
      </c>
      <c r="C15" s="21">
        <v>0.111561381806127</v>
      </c>
      <c r="D15" s="21">
        <v>9.2175974067506702E-2</v>
      </c>
      <c r="E15" s="21">
        <v>0.13442004618457001</v>
      </c>
      <c r="F15" s="22"/>
      <c r="G15" s="21">
        <v>0.12704183639170999</v>
      </c>
      <c r="H15" s="21">
        <v>9.21652950724315E-2</v>
      </c>
      <c r="I15" s="21">
        <v>0.172606824222549</v>
      </c>
      <c r="J15" s="22"/>
      <c r="K15" s="21">
        <v>0.109072921125188</v>
      </c>
      <c r="L15" s="21">
        <v>8.4774524441560598E-2</v>
      </c>
      <c r="M15" s="21">
        <v>0.139275982319229</v>
      </c>
      <c r="N15" s="22"/>
      <c r="O15" s="21">
        <v>9.9046599030142596E-2</v>
      </c>
      <c r="P15" s="21">
        <v>7.2174208007301496E-2</v>
      </c>
      <c r="Q15" s="21">
        <v>0.13447418399219499</v>
      </c>
      <c r="R15" s="22"/>
    </row>
    <row r="16" spans="1:18" x14ac:dyDescent="0.25">
      <c r="A16" s="20" t="s">
        <v>479</v>
      </c>
      <c r="B16" s="20" t="s">
        <v>540</v>
      </c>
      <c r="C16" s="21">
        <v>0.143035810787839</v>
      </c>
      <c r="D16" s="21">
        <v>0.118558318855834</v>
      </c>
      <c r="E16" s="21">
        <v>0.17158316779456401</v>
      </c>
      <c r="F16" s="22"/>
      <c r="G16" s="21">
        <v>0.11197780227946801</v>
      </c>
      <c r="H16" s="21">
        <v>7.71228492611849E-2</v>
      </c>
      <c r="I16" s="21">
        <v>0.15985657257851099</v>
      </c>
      <c r="J16" s="22"/>
      <c r="K16" s="21">
        <v>0.15743918517984601</v>
      </c>
      <c r="L16" s="21">
        <v>0.12533712901278299</v>
      </c>
      <c r="M16" s="21">
        <v>0.19592166450715601</v>
      </c>
      <c r="N16" s="22"/>
      <c r="O16" s="21">
        <v>0.14786806099152799</v>
      </c>
      <c r="P16" s="21">
        <v>0.110344390218389</v>
      </c>
      <c r="Q16" s="21">
        <v>0.195350119971995</v>
      </c>
      <c r="R16" s="22"/>
    </row>
    <row r="17" spans="1:18" x14ac:dyDescent="0.25">
      <c r="A17" s="20" t="s">
        <v>479</v>
      </c>
      <c r="B17" s="20" t="s">
        <v>519</v>
      </c>
      <c r="C17" s="21">
        <v>1.0895838791930099E-2</v>
      </c>
      <c r="D17" s="21">
        <v>6.4749478830979004E-3</v>
      </c>
      <c r="E17" s="21">
        <v>1.8279639382556799E-2</v>
      </c>
      <c r="F17" s="22"/>
      <c r="G17" s="21">
        <v>1.21588220605575E-2</v>
      </c>
      <c r="H17" s="21">
        <v>3.9541422898082997E-3</v>
      </c>
      <c r="I17" s="21">
        <v>3.6759576110524501E-2</v>
      </c>
      <c r="J17" s="24" t="s">
        <v>501</v>
      </c>
      <c r="K17" s="21">
        <v>6.8068801256329003E-3</v>
      </c>
      <c r="L17" s="21">
        <v>2.6071460050747001E-3</v>
      </c>
      <c r="M17" s="21">
        <v>1.76520457439911E-2</v>
      </c>
      <c r="N17" s="22"/>
      <c r="O17" s="21">
        <v>1.8247122126424101E-2</v>
      </c>
      <c r="P17" s="21">
        <v>8.9277072650728005E-3</v>
      </c>
      <c r="Q17" s="21">
        <v>3.6932320271947802E-2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0.35512865746199301</v>
      </c>
      <c r="D19" s="18">
        <v>0.30523087155927903</v>
      </c>
      <c r="E19" s="18">
        <v>0.40838874634292799</v>
      </c>
      <c r="F19" s="19"/>
      <c r="G19" s="18">
        <v>0.382036984117816</v>
      </c>
      <c r="H19" s="18">
        <v>0.30498670009631301</v>
      </c>
      <c r="I19" s="18">
        <v>0.46551494518655601</v>
      </c>
      <c r="J19" s="19"/>
      <c r="K19" s="18">
        <v>0.336908918429558</v>
      </c>
      <c r="L19" s="18">
        <v>0.28259520082978601</v>
      </c>
      <c r="M19" s="18">
        <v>0.39590080997567401</v>
      </c>
      <c r="N19" s="19"/>
      <c r="O19" s="18">
        <v>0.36737574279590601</v>
      </c>
      <c r="P19" s="18">
        <v>0.27821806979279101</v>
      </c>
      <c r="Q19" s="18">
        <v>0.46663336617177997</v>
      </c>
      <c r="R19" s="19"/>
    </row>
    <row r="20" spans="1:18" x14ac:dyDescent="0.25">
      <c r="A20" s="17" t="s">
        <v>480</v>
      </c>
      <c r="B20" s="17" t="s">
        <v>537</v>
      </c>
      <c r="C20" s="18">
        <v>0.137079659051102</v>
      </c>
      <c r="D20" s="18">
        <v>0.11091028354593301</v>
      </c>
      <c r="E20" s="18">
        <v>0.16825519646737</v>
      </c>
      <c r="F20" s="19"/>
      <c r="G20" s="18">
        <v>0.138305523551359</v>
      </c>
      <c r="H20" s="18">
        <v>9.6366911855322299E-2</v>
      </c>
      <c r="I20" s="18">
        <v>0.194565863987434</v>
      </c>
      <c r="J20" s="19"/>
      <c r="K20" s="18">
        <v>0.143339070560417</v>
      </c>
      <c r="L20" s="18">
        <v>0.112252075425434</v>
      </c>
      <c r="M20" s="18">
        <v>0.18127728021345199</v>
      </c>
      <c r="N20" s="19"/>
      <c r="O20" s="18">
        <v>0.11594142896448401</v>
      </c>
      <c r="P20" s="18">
        <v>7.3347806833946899E-2</v>
      </c>
      <c r="Q20" s="18">
        <v>0.17850479192837801</v>
      </c>
      <c r="R20" s="19"/>
    </row>
    <row r="21" spans="1:18" x14ac:dyDescent="0.25">
      <c r="A21" s="17" t="s">
        <v>480</v>
      </c>
      <c r="B21" s="17" t="s">
        <v>538</v>
      </c>
      <c r="C21" s="18">
        <v>0.13820278638538999</v>
      </c>
      <c r="D21" s="18">
        <v>0.112625063058592</v>
      </c>
      <c r="E21" s="18">
        <v>0.16848641427323</v>
      </c>
      <c r="F21" s="19"/>
      <c r="G21" s="18">
        <v>0.15434414361384599</v>
      </c>
      <c r="H21" s="18">
        <v>0.109867656823531</v>
      </c>
      <c r="I21" s="18">
        <v>0.21252671817140301</v>
      </c>
      <c r="J21" s="19"/>
      <c r="K21" s="18">
        <v>0.117217439949171</v>
      </c>
      <c r="L21" s="18">
        <v>9.11711933235302E-2</v>
      </c>
      <c r="M21" s="18">
        <v>0.149480837486377</v>
      </c>
      <c r="N21" s="19"/>
      <c r="O21" s="18">
        <v>0.17632412389673</v>
      </c>
      <c r="P21" s="18">
        <v>0.121074722657809</v>
      </c>
      <c r="Q21" s="18">
        <v>0.24962479579305999</v>
      </c>
      <c r="R21" s="19"/>
    </row>
    <row r="22" spans="1:18" x14ac:dyDescent="0.25">
      <c r="A22" s="17" t="s">
        <v>480</v>
      </c>
      <c r="B22" s="17" t="s">
        <v>539</v>
      </c>
      <c r="C22" s="18">
        <v>9.6227329861886798E-2</v>
      </c>
      <c r="D22" s="18">
        <v>7.4254634831704802E-2</v>
      </c>
      <c r="E22" s="18">
        <v>0.123832235253723</v>
      </c>
      <c r="F22" s="19"/>
      <c r="G22" s="18">
        <v>0.102547165611112</v>
      </c>
      <c r="H22" s="18">
        <v>6.5933723489058405E-2</v>
      </c>
      <c r="I22" s="18">
        <v>0.15609460968031</v>
      </c>
      <c r="J22" s="19"/>
      <c r="K22" s="18">
        <v>9.39330508527427E-2</v>
      </c>
      <c r="L22" s="18">
        <v>6.7597204107746695E-2</v>
      </c>
      <c r="M22" s="18">
        <v>0.129108585036072</v>
      </c>
      <c r="N22" s="19"/>
      <c r="O22" s="18">
        <v>9.3029241113104594E-2</v>
      </c>
      <c r="P22" s="18">
        <v>5.24505556406787E-2</v>
      </c>
      <c r="Q22" s="18">
        <v>0.15971038904861901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0.272092547132886</v>
      </c>
      <c r="D23" s="18">
        <v>0.21962646525670301</v>
      </c>
      <c r="E23" s="18">
        <v>0.33176370958289098</v>
      </c>
      <c r="F23" s="19"/>
      <c r="G23" s="18">
        <v>0.218310670141486</v>
      </c>
      <c r="H23" s="18">
        <v>0.15537998260402999</v>
      </c>
      <c r="I23" s="18">
        <v>0.29774414408296002</v>
      </c>
      <c r="J23" s="19"/>
      <c r="K23" s="18">
        <v>0.30860152020811199</v>
      </c>
      <c r="L23" s="18">
        <v>0.247772392410784</v>
      </c>
      <c r="M23" s="18">
        <v>0.37688229028341402</v>
      </c>
      <c r="N23" s="19"/>
      <c r="O23" s="18">
        <v>0.247329463229776</v>
      </c>
      <c r="P23" s="18">
        <v>0.175314176335051</v>
      </c>
      <c r="Q23" s="18">
        <v>0.336844133169999</v>
      </c>
      <c r="R23" s="19"/>
    </row>
    <row r="24" spans="1:18" x14ac:dyDescent="0.25">
      <c r="A24" s="17" t="s">
        <v>480</v>
      </c>
      <c r="B24" s="17" t="s">
        <v>519</v>
      </c>
      <c r="C24" s="18">
        <v>1.2690201067426E-3</v>
      </c>
      <c r="D24" s="18">
        <v>1.7416167448500001E-4</v>
      </c>
      <c r="E24" s="18">
        <v>9.1834314385773001E-3</v>
      </c>
      <c r="F24" s="19"/>
      <c r="G24" s="18">
        <v>4.4555129643812997E-3</v>
      </c>
      <c r="H24" s="18">
        <v>6.1248832895900002E-4</v>
      </c>
      <c r="I24" s="18">
        <v>3.1647799909128103E-2</v>
      </c>
      <c r="J24" s="24" t="s">
        <v>501</v>
      </c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0.59273900131907498</v>
      </c>
      <c r="D26" s="21">
        <v>0.54998871172220198</v>
      </c>
      <c r="E26" s="21">
        <v>0.63412973137448403</v>
      </c>
      <c r="F26" s="22"/>
      <c r="G26" s="21">
        <v>0.54792860237533103</v>
      </c>
      <c r="H26" s="21">
        <v>0.47168184001072899</v>
      </c>
      <c r="I26" s="21">
        <v>0.62199008241757103</v>
      </c>
      <c r="J26" s="22"/>
      <c r="K26" s="21">
        <v>0.59444386545638594</v>
      </c>
      <c r="L26" s="21">
        <v>0.54432558272193798</v>
      </c>
      <c r="M26" s="21">
        <v>0.64266846746514705</v>
      </c>
      <c r="N26" s="22"/>
      <c r="O26" s="21">
        <v>0.65943166993372104</v>
      </c>
      <c r="P26" s="21">
        <v>0.58501776985408505</v>
      </c>
      <c r="Q26" s="21">
        <v>0.72673475221255301</v>
      </c>
      <c r="R26" s="22"/>
    </row>
    <row r="27" spans="1:18" x14ac:dyDescent="0.25">
      <c r="A27" s="20" t="s">
        <v>481</v>
      </c>
      <c r="B27" s="20" t="s">
        <v>537</v>
      </c>
      <c r="C27" s="21">
        <v>0.131344031336566</v>
      </c>
      <c r="D27" s="21">
        <v>0.10763599346725899</v>
      </c>
      <c r="E27" s="21">
        <v>0.159341591322578</v>
      </c>
      <c r="F27" s="22"/>
      <c r="G27" s="21">
        <v>0.18563431086249901</v>
      </c>
      <c r="H27" s="21">
        <v>0.13814728336646101</v>
      </c>
      <c r="I27" s="21">
        <v>0.24480801939517499</v>
      </c>
      <c r="J27" s="22"/>
      <c r="K27" s="21">
        <v>0.11313182305062799</v>
      </c>
      <c r="L27" s="21">
        <v>8.6742631417854599E-2</v>
      </c>
      <c r="M27" s="21">
        <v>0.14626347351244701</v>
      </c>
      <c r="N27" s="22"/>
      <c r="O27" s="21">
        <v>0.10151121831550899</v>
      </c>
      <c r="P27" s="21">
        <v>6.4752737124468093E-2</v>
      </c>
      <c r="Q27" s="21">
        <v>0.15566345460043399</v>
      </c>
      <c r="R27" s="22"/>
    </row>
    <row r="28" spans="1:18" x14ac:dyDescent="0.25">
      <c r="A28" s="20" t="s">
        <v>481</v>
      </c>
      <c r="B28" s="20" t="s">
        <v>538</v>
      </c>
      <c r="C28" s="21">
        <v>0.13085756923438399</v>
      </c>
      <c r="D28" s="21">
        <v>0.108996288107495</v>
      </c>
      <c r="E28" s="21">
        <v>0.156334214166126</v>
      </c>
      <c r="F28" s="22"/>
      <c r="G28" s="21">
        <v>0.152464245265233</v>
      </c>
      <c r="H28" s="21">
        <v>0.110712539173733</v>
      </c>
      <c r="I28" s="21">
        <v>0.20630847142772801</v>
      </c>
      <c r="J28" s="22"/>
      <c r="K28" s="21">
        <v>0.1204842856646</v>
      </c>
      <c r="L28" s="21">
        <v>9.5664619663824696E-2</v>
      </c>
      <c r="M28" s="21">
        <v>0.150670429174173</v>
      </c>
      <c r="N28" s="22"/>
      <c r="O28" s="21">
        <v>0.12884939700089501</v>
      </c>
      <c r="P28" s="21">
        <v>8.9580932736266702E-2</v>
      </c>
      <c r="Q28" s="21">
        <v>0.18189237814450501</v>
      </c>
      <c r="R28" s="22"/>
    </row>
    <row r="29" spans="1:18" x14ac:dyDescent="0.25">
      <c r="A29" s="20" t="s">
        <v>481</v>
      </c>
      <c r="B29" s="20" t="s">
        <v>539</v>
      </c>
      <c r="C29" s="21">
        <v>7.4049757874249902E-2</v>
      </c>
      <c r="D29" s="21">
        <v>5.5632538583722198E-2</v>
      </c>
      <c r="E29" s="21">
        <v>9.7931751129431102E-2</v>
      </c>
      <c r="F29" s="22"/>
      <c r="G29" s="21">
        <v>4.8592950158500597E-2</v>
      </c>
      <c r="H29" s="21">
        <v>2.66957470415282E-2</v>
      </c>
      <c r="I29" s="21">
        <v>8.6848657108872407E-2</v>
      </c>
      <c r="J29" s="22"/>
      <c r="K29" s="21">
        <v>9.8020506982026898E-2</v>
      </c>
      <c r="L29" s="21">
        <v>7.2461032280348101E-2</v>
      </c>
      <c r="M29" s="21">
        <v>0.13131925338200601</v>
      </c>
      <c r="N29" s="22"/>
      <c r="O29" s="21">
        <v>3.9328436651568398E-2</v>
      </c>
      <c r="P29" s="21">
        <v>1.7497849766866601E-2</v>
      </c>
      <c r="Q29" s="21">
        <v>8.6010872085338502E-2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6.2126372284528497E-2</v>
      </c>
      <c r="D30" s="21">
        <v>4.6773892848990098E-2</v>
      </c>
      <c r="E30" s="21">
        <v>8.2084031554064907E-2</v>
      </c>
      <c r="F30" s="22"/>
      <c r="G30" s="21">
        <v>5.3954708683077002E-2</v>
      </c>
      <c r="H30" s="21">
        <v>3.1223539210841301E-2</v>
      </c>
      <c r="I30" s="21">
        <v>9.1668604719847904E-2</v>
      </c>
      <c r="J30" s="22"/>
      <c r="K30" s="21">
        <v>6.5302254810200605E-2</v>
      </c>
      <c r="L30" s="21">
        <v>4.61338783787952E-2</v>
      </c>
      <c r="M30" s="21">
        <v>9.1669587605352501E-2</v>
      </c>
      <c r="N30" s="22"/>
      <c r="O30" s="21">
        <v>6.5244820816833998E-2</v>
      </c>
      <c r="P30" s="21">
        <v>3.8225587183823198E-2</v>
      </c>
      <c r="Q30" s="21">
        <v>0.10919394108526501</v>
      </c>
      <c r="R30" s="22"/>
    </row>
    <row r="31" spans="1:18" x14ac:dyDescent="0.25">
      <c r="A31" s="20" t="s">
        <v>481</v>
      </c>
      <c r="B31" s="20" t="s">
        <v>519</v>
      </c>
      <c r="C31" s="21">
        <v>7.2954464426218998E-3</v>
      </c>
      <c r="D31" s="21">
        <v>3.6794085726497001E-3</v>
      </c>
      <c r="E31" s="21">
        <v>1.44138304763198E-2</v>
      </c>
      <c r="F31" s="22"/>
      <c r="G31" s="21">
        <v>5.7339847460293998E-3</v>
      </c>
      <c r="H31" s="21">
        <v>1.0795622601603E-3</v>
      </c>
      <c r="I31" s="21">
        <v>2.9855710627628599E-2</v>
      </c>
      <c r="J31" s="24" t="s">
        <v>501</v>
      </c>
      <c r="K31" s="21">
        <v>8.6172640361581003E-3</v>
      </c>
      <c r="L31" s="21">
        <v>3.6745261908485002E-3</v>
      </c>
      <c r="M31" s="21">
        <v>2.0074695040095999E-2</v>
      </c>
      <c r="N31" s="22"/>
      <c r="O31" s="21">
        <v>5.6344572814720001E-3</v>
      </c>
      <c r="P31" s="21">
        <v>1.173697490608E-3</v>
      </c>
      <c r="Q31" s="21">
        <v>2.65973499000807E-2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1.5878215085740001E-3</v>
      </c>
      <c r="D32" s="21">
        <v>2.1862694909260001E-4</v>
      </c>
      <c r="E32" s="21">
        <v>1.14338035010328E-2</v>
      </c>
      <c r="F32" s="24" t="s">
        <v>501</v>
      </c>
      <c r="G32" s="21">
        <v>5.6911979093308999E-3</v>
      </c>
      <c r="H32" s="21">
        <v>7.8014625484729995E-4</v>
      </c>
      <c r="I32" s="21">
        <v>4.0271537446343403E-2</v>
      </c>
      <c r="J32" s="24" t="s">
        <v>501</v>
      </c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0.54578057355029497</v>
      </c>
      <c r="D33" s="18">
        <v>0.50104624040021195</v>
      </c>
      <c r="E33" s="18">
        <v>0.589787809443724</v>
      </c>
      <c r="F33" s="19"/>
      <c r="G33" s="18">
        <v>0.51724951039149902</v>
      </c>
      <c r="H33" s="18">
        <v>0.43942522680688101</v>
      </c>
      <c r="I33" s="18">
        <v>0.59424590994423698</v>
      </c>
      <c r="J33" s="19"/>
      <c r="K33" s="18">
        <v>0.52637892101414396</v>
      </c>
      <c r="L33" s="18">
        <v>0.46531543239038697</v>
      </c>
      <c r="M33" s="18">
        <v>0.586663396805023</v>
      </c>
      <c r="N33" s="19"/>
      <c r="O33" s="18">
        <v>0.62163625079941298</v>
      </c>
      <c r="P33" s="18">
        <v>0.55482805358572596</v>
      </c>
      <c r="Q33" s="18">
        <v>0.68412639055477198</v>
      </c>
      <c r="R33" s="19"/>
    </row>
    <row r="34" spans="1:18" x14ac:dyDescent="0.25">
      <c r="A34" s="17" t="s">
        <v>482</v>
      </c>
      <c r="B34" s="17" t="s">
        <v>537</v>
      </c>
      <c r="C34" s="18">
        <v>0.137882357481798</v>
      </c>
      <c r="D34" s="18">
        <v>0.113167794214535</v>
      </c>
      <c r="E34" s="18">
        <v>0.16697805023927401</v>
      </c>
      <c r="F34" s="19"/>
      <c r="G34" s="18">
        <v>0.171363212508713</v>
      </c>
      <c r="H34" s="18">
        <v>0.123123330806436</v>
      </c>
      <c r="I34" s="18">
        <v>0.233471237502475</v>
      </c>
      <c r="J34" s="19"/>
      <c r="K34" s="18">
        <v>0.12861027537640299</v>
      </c>
      <c r="L34" s="18">
        <v>9.9437803125162205E-2</v>
      </c>
      <c r="M34" s="18">
        <v>0.16477526106964399</v>
      </c>
      <c r="N34" s="19"/>
      <c r="O34" s="18">
        <v>0.121201100953265</v>
      </c>
      <c r="P34" s="18">
        <v>8.2968726465879203E-2</v>
      </c>
      <c r="Q34" s="18">
        <v>0.17371380762541999</v>
      </c>
      <c r="R34" s="19"/>
    </row>
    <row r="35" spans="1:18" x14ac:dyDescent="0.25">
      <c r="A35" s="17" t="s">
        <v>482</v>
      </c>
      <c r="B35" s="17" t="s">
        <v>538</v>
      </c>
      <c r="C35" s="18">
        <v>0.156602541459197</v>
      </c>
      <c r="D35" s="18">
        <v>0.12630632237130399</v>
      </c>
      <c r="E35" s="18">
        <v>0.19256405323474299</v>
      </c>
      <c r="F35" s="19"/>
      <c r="G35" s="18">
        <v>0.20492611103306599</v>
      </c>
      <c r="H35" s="18">
        <v>0.146465046169448</v>
      </c>
      <c r="I35" s="18">
        <v>0.27909171734371901</v>
      </c>
      <c r="J35" s="19"/>
      <c r="K35" s="18">
        <v>0.16126833435237301</v>
      </c>
      <c r="L35" s="18">
        <v>0.120636734243527</v>
      </c>
      <c r="M35" s="18">
        <v>0.21228141006853099</v>
      </c>
      <c r="N35" s="19"/>
      <c r="O35" s="18">
        <v>9.1779223280928995E-2</v>
      </c>
      <c r="P35" s="18">
        <v>6.2752514670999196E-2</v>
      </c>
      <c r="Q35" s="18">
        <v>0.13233669154649799</v>
      </c>
      <c r="R35" s="19"/>
    </row>
    <row r="36" spans="1:18" x14ac:dyDescent="0.25">
      <c r="A36" s="17" t="s">
        <v>482</v>
      </c>
      <c r="B36" s="17" t="s">
        <v>539</v>
      </c>
      <c r="C36" s="18">
        <v>6.6241106913263306E-2</v>
      </c>
      <c r="D36" s="18">
        <v>5.1708276680880197E-2</v>
      </c>
      <c r="E36" s="18">
        <v>8.4494513089043405E-2</v>
      </c>
      <c r="F36" s="19"/>
      <c r="G36" s="18">
        <v>7.0338626031236001E-2</v>
      </c>
      <c r="H36" s="18">
        <v>4.1684344357865603E-2</v>
      </c>
      <c r="I36" s="18">
        <v>0.11629974814253401</v>
      </c>
      <c r="J36" s="19"/>
      <c r="K36" s="18">
        <v>6.9940927813277903E-2</v>
      </c>
      <c r="L36" s="18">
        <v>4.9784162606398397E-2</v>
      </c>
      <c r="M36" s="18">
        <v>9.7422095611238296E-2</v>
      </c>
      <c r="N36" s="19"/>
      <c r="O36" s="18">
        <v>5.3284801621326303E-2</v>
      </c>
      <c r="P36" s="18">
        <v>3.0678751619527801E-2</v>
      </c>
      <c r="Q36" s="18">
        <v>9.0984868206824901E-2</v>
      </c>
      <c r="R36" s="19"/>
    </row>
    <row r="37" spans="1:18" x14ac:dyDescent="0.25">
      <c r="A37" s="17" t="s">
        <v>482</v>
      </c>
      <c r="B37" s="17" t="s">
        <v>540</v>
      </c>
      <c r="C37" s="18">
        <v>8.6996932658661402E-2</v>
      </c>
      <c r="D37" s="18">
        <v>6.9611344651392695E-2</v>
      </c>
      <c r="E37" s="18">
        <v>0.108219553274065</v>
      </c>
      <c r="F37" s="19"/>
      <c r="G37" s="18">
        <v>2.9351763046207301E-2</v>
      </c>
      <c r="H37" s="18">
        <v>1.35784142364536E-2</v>
      </c>
      <c r="I37" s="18">
        <v>6.2291126498223097E-2</v>
      </c>
      <c r="J37" s="24" t="s">
        <v>501</v>
      </c>
      <c r="K37" s="18">
        <v>0.106679459100723</v>
      </c>
      <c r="L37" s="18">
        <v>7.9482221849309503E-2</v>
      </c>
      <c r="M37" s="18">
        <v>0.14174997080216001</v>
      </c>
      <c r="N37" s="19"/>
      <c r="O37" s="18">
        <v>0.10732266251599799</v>
      </c>
      <c r="P37" s="18">
        <v>7.2267684005192498E-2</v>
      </c>
      <c r="Q37" s="18">
        <v>0.15651311650496599</v>
      </c>
      <c r="R37" s="19"/>
    </row>
    <row r="38" spans="1:18" x14ac:dyDescent="0.25">
      <c r="A38" s="17" t="s">
        <v>482</v>
      </c>
      <c r="B38" s="17" t="s">
        <v>519</v>
      </c>
      <c r="C38" s="18">
        <v>6.4964879367867996E-3</v>
      </c>
      <c r="D38" s="18">
        <v>3.2878747937978999E-3</v>
      </c>
      <c r="E38" s="18">
        <v>1.2796163036971E-2</v>
      </c>
      <c r="F38" s="19"/>
      <c r="G38" s="18">
        <v>6.7707769892786998E-3</v>
      </c>
      <c r="H38" s="18">
        <v>1.3793526796442E-3</v>
      </c>
      <c r="I38" s="18">
        <v>3.2548607521455997E-2</v>
      </c>
      <c r="J38" s="24" t="s">
        <v>501</v>
      </c>
      <c r="K38" s="18">
        <v>7.1220823430789004E-3</v>
      </c>
      <c r="L38" s="18">
        <v>3.0885839839172001E-3</v>
      </c>
      <c r="M38" s="18">
        <v>1.6336757953567298E-2</v>
      </c>
      <c r="N38" s="19"/>
      <c r="O38" s="18">
        <v>4.7759608290684E-3</v>
      </c>
      <c r="P38" s="18">
        <v>8.8092823371740004E-4</v>
      </c>
      <c r="Q38" s="18">
        <v>2.5454161093972999E-2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0.531712292002683</v>
      </c>
      <c r="D40" s="21">
        <v>0.500582655799794</v>
      </c>
      <c r="E40" s="21">
        <v>0.562597029701983</v>
      </c>
      <c r="F40" s="22"/>
      <c r="G40" s="21">
        <v>0.52968457263904201</v>
      </c>
      <c r="H40" s="21">
        <v>0.47331227396712999</v>
      </c>
      <c r="I40" s="21">
        <v>0.58530957976084996</v>
      </c>
      <c r="J40" s="22"/>
      <c r="K40" s="21">
        <v>0.50408853665448805</v>
      </c>
      <c r="L40" s="21">
        <v>0.46266416014344702</v>
      </c>
      <c r="M40" s="21">
        <v>0.54545685862361004</v>
      </c>
      <c r="N40" s="22"/>
      <c r="O40" s="21">
        <v>0.59116348562172305</v>
      </c>
      <c r="P40" s="21">
        <v>0.54215604975615805</v>
      </c>
      <c r="Q40" s="21">
        <v>0.63842368702197505</v>
      </c>
      <c r="R40" s="22"/>
    </row>
    <row r="41" spans="1:18" x14ac:dyDescent="0.25">
      <c r="A41" s="20" t="s">
        <v>483</v>
      </c>
      <c r="B41" s="20" t="s">
        <v>537</v>
      </c>
      <c r="C41" s="21">
        <v>0.155725720160794</v>
      </c>
      <c r="D41" s="21">
        <v>0.13361878750813</v>
      </c>
      <c r="E41" s="21">
        <v>0.18072723193655399</v>
      </c>
      <c r="F41" s="22"/>
      <c r="G41" s="21">
        <v>0.196774608884387</v>
      </c>
      <c r="H41" s="21">
        <v>0.157114737141377</v>
      </c>
      <c r="I41" s="21">
        <v>0.24355292245288199</v>
      </c>
      <c r="J41" s="22"/>
      <c r="K41" s="21">
        <v>0.171777123486862</v>
      </c>
      <c r="L41" s="21">
        <v>0.14114116985457301</v>
      </c>
      <c r="M41" s="21">
        <v>0.20745662944215101</v>
      </c>
      <c r="N41" s="22"/>
      <c r="O41" s="21">
        <v>7.8564861058965499E-2</v>
      </c>
      <c r="P41" s="21">
        <v>5.3714127171092703E-2</v>
      </c>
      <c r="Q41" s="21">
        <v>0.113533335129313</v>
      </c>
      <c r="R41" s="22"/>
    </row>
    <row r="42" spans="1:18" x14ac:dyDescent="0.25">
      <c r="A42" s="20" t="s">
        <v>483</v>
      </c>
      <c r="B42" s="20" t="s">
        <v>538</v>
      </c>
      <c r="C42" s="21">
        <v>0.15658881623398599</v>
      </c>
      <c r="D42" s="21">
        <v>0.13793072821844299</v>
      </c>
      <c r="E42" s="21">
        <v>0.177251864982785</v>
      </c>
      <c r="F42" s="22"/>
      <c r="G42" s="21">
        <v>0.154120088829861</v>
      </c>
      <c r="H42" s="21">
        <v>0.121182630154473</v>
      </c>
      <c r="I42" s="21">
        <v>0.19403335970037999</v>
      </c>
      <c r="J42" s="22"/>
      <c r="K42" s="21">
        <v>0.14168495080097501</v>
      </c>
      <c r="L42" s="21">
        <v>0.11782846988953</v>
      </c>
      <c r="M42" s="21">
        <v>0.169443843686684</v>
      </c>
      <c r="N42" s="22"/>
      <c r="O42" s="21">
        <v>0.19013391146330799</v>
      </c>
      <c r="P42" s="21">
        <v>0.15562538035643</v>
      </c>
      <c r="Q42" s="21">
        <v>0.23020818911223201</v>
      </c>
      <c r="R42" s="22"/>
    </row>
    <row r="43" spans="1:18" x14ac:dyDescent="0.25">
      <c r="A43" s="20" t="s">
        <v>483</v>
      </c>
      <c r="B43" s="20" t="s">
        <v>539</v>
      </c>
      <c r="C43" s="21">
        <v>6.20597363201639E-2</v>
      </c>
      <c r="D43" s="21">
        <v>5.0574816381945401E-2</v>
      </c>
      <c r="E43" s="21">
        <v>7.5944121018016203E-2</v>
      </c>
      <c r="F43" s="22"/>
      <c r="G43" s="21">
        <v>6.3703729034034096E-2</v>
      </c>
      <c r="H43" s="21">
        <v>4.3217526729988201E-2</v>
      </c>
      <c r="I43" s="21">
        <v>9.2957427524610295E-2</v>
      </c>
      <c r="J43" s="22"/>
      <c r="K43" s="21">
        <v>6.62163243663621E-2</v>
      </c>
      <c r="L43" s="21">
        <v>4.8603715359193903E-2</v>
      </c>
      <c r="M43" s="21">
        <v>8.9610106728544706E-2</v>
      </c>
      <c r="N43" s="22"/>
      <c r="O43" s="21">
        <v>5.1682976018002397E-2</v>
      </c>
      <c r="P43" s="21">
        <v>3.7233284179557603E-2</v>
      </c>
      <c r="Q43" s="21">
        <v>7.1324943484607106E-2</v>
      </c>
      <c r="R43" s="22"/>
    </row>
    <row r="44" spans="1:18" x14ac:dyDescent="0.25">
      <c r="A44" s="20" t="s">
        <v>483</v>
      </c>
      <c r="B44" s="20" t="s">
        <v>540</v>
      </c>
      <c r="C44" s="21">
        <v>7.6877188312342401E-2</v>
      </c>
      <c r="D44" s="21">
        <v>6.1953623146716298E-2</v>
      </c>
      <c r="E44" s="21">
        <v>9.5031400001348507E-2</v>
      </c>
      <c r="F44" s="22"/>
      <c r="G44" s="21">
        <v>3.6776848258174497E-2</v>
      </c>
      <c r="H44" s="21">
        <v>2.09090377619836E-2</v>
      </c>
      <c r="I44" s="21">
        <v>6.3900767500906605E-2</v>
      </c>
      <c r="J44" s="22"/>
      <c r="K44" s="21">
        <v>0.10435064128235</v>
      </c>
      <c r="L44" s="21">
        <v>8.0767732112043106E-2</v>
      </c>
      <c r="M44" s="21">
        <v>0.13381698538321901</v>
      </c>
      <c r="N44" s="22"/>
      <c r="O44" s="21">
        <v>6.2765915422842197E-2</v>
      </c>
      <c r="P44" s="21">
        <v>4.4391416709264699E-2</v>
      </c>
      <c r="Q44" s="21">
        <v>8.8045246552116305E-2</v>
      </c>
      <c r="R44" s="22"/>
    </row>
    <row r="45" spans="1:18" x14ac:dyDescent="0.25">
      <c r="A45" s="20" t="s">
        <v>483</v>
      </c>
      <c r="B45" s="20" t="s">
        <v>519</v>
      </c>
      <c r="C45" s="21">
        <v>1.7036246970031699E-2</v>
      </c>
      <c r="D45" s="21">
        <v>1.01530889595066E-2</v>
      </c>
      <c r="E45" s="21">
        <v>2.8451627687632999E-2</v>
      </c>
      <c r="F45" s="22"/>
      <c r="G45" s="21">
        <v>1.89401523545016E-2</v>
      </c>
      <c r="H45" s="21">
        <v>7.0027688171647997E-3</v>
      </c>
      <c r="I45" s="21">
        <v>5.0198093006611898E-2</v>
      </c>
      <c r="J45" s="24" t="s">
        <v>501</v>
      </c>
      <c r="K45" s="21">
        <v>1.1882423408963699E-2</v>
      </c>
      <c r="L45" s="21">
        <v>5.2632791037684999E-3</v>
      </c>
      <c r="M45" s="21">
        <v>2.6603234734741701E-2</v>
      </c>
      <c r="N45" s="22"/>
      <c r="O45" s="21">
        <v>2.5688850415159999E-2</v>
      </c>
      <c r="P45" s="21">
        <v>1.50073501397134E-2</v>
      </c>
      <c r="Q45" s="21">
        <v>4.36361206935564E-2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0.55037849994743604</v>
      </c>
      <c r="D47" s="18">
        <v>0.52586682473277702</v>
      </c>
      <c r="E47" s="18">
        <v>0.57464796083965397</v>
      </c>
      <c r="F47" s="19"/>
      <c r="G47" s="18">
        <v>0.41892697771454801</v>
      </c>
      <c r="H47" s="18">
        <v>0.37545160184426102</v>
      </c>
      <c r="I47" s="18">
        <v>0.46369889488248101</v>
      </c>
      <c r="J47" s="19"/>
      <c r="K47" s="18">
        <v>0.55302158847759797</v>
      </c>
      <c r="L47" s="18">
        <v>0.520563568208814</v>
      </c>
      <c r="M47" s="18">
        <v>0.58503385748374104</v>
      </c>
      <c r="N47" s="19"/>
      <c r="O47" s="18">
        <v>0.66332319109211801</v>
      </c>
      <c r="P47" s="18">
        <v>0.62904749948971805</v>
      </c>
      <c r="Q47" s="18">
        <v>0.69596256540087398</v>
      </c>
      <c r="R47" s="19"/>
    </row>
    <row r="48" spans="1:18" x14ac:dyDescent="0.25">
      <c r="A48" s="17" t="s">
        <v>484</v>
      </c>
      <c r="B48" s="17" t="s">
        <v>537</v>
      </c>
      <c r="C48" s="18">
        <v>0.13671022173710201</v>
      </c>
      <c r="D48" s="18">
        <v>0.12469714035957701</v>
      </c>
      <c r="E48" s="18">
        <v>0.14968271110269599</v>
      </c>
      <c r="F48" s="19"/>
      <c r="G48" s="18">
        <v>0.20492151574558101</v>
      </c>
      <c r="H48" s="18">
        <v>0.17284811372995501</v>
      </c>
      <c r="I48" s="18">
        <v>0.24121085423638799</v>
      </c>
      <c r="J48" s="19"/>
      <c r="K48" s="18">
        <v>0.13208151859915701</v>
      </c>
      <c r="L48" s="18">
        <v>0.116100402901041</v>
      </c>
      <c r="M48" s="18">
        <v>0.149889386458611</v>
      </c>
      <c r="N48" s="19"/>
      <c r="O48" s="18">
        <v>8.3628363843195205E-2</v>
      </c>
      <c r="P48" s="18">
        <v>6.9712643820357897E-2</v>
      </c>
      <c r="Q48" s="18">
        <v>0.100023212010785</v>
      </c>
      <c r="R48" s="19"/>
    </row>
    <row r="49" spans="1:18" x14ac:dyDescent="0.25">
      <c r="A49" s="17" t="s">
        <v>484</v>
      </c>
      <c r="B49" s="17" t="s">
        <v>538</v>
      </c>
      <c r="C49" s="18">
        <v>0.14861576889654299</v>
      </c>
      <c r="D49" s="18">
        <v>0.13486803924892399</v>
      </c>
      <c r="E49" s="18">
        <v>0.16350002595264401</v>
      </c>
      <c r="F49" s="19"/>
      <c r="G49" s="18">
        <v>0.17095337971632199</v>
      </c>
      <c r="H49" s="18">
        <v>0.14356946441984</v>
      </c>
      <c r="I49" s="18">
        <v>0.20232647568845799</v>
      </c>
      <c r="J49" s="19"/>
      <c r="K49" s="18">
        <v>0.14207086363358001</v>
      </c>
      <c r="L49" s="18">
        <v>0.12381692317328701</v>
      </c>
      <c r="M49" s="18">
        <v>0.162516768941733</v>
      </c>
      <c r="N49" s="19"/>
      <c r="O49" s="18">
        <v>0.13976501330385099</v>
      </c>
      <c r="P49" s="18">
        <v>0.117388118249849</v>
      </c>
      <c r="Q49" s="18">
        <v>0.16560710423557001</v>
      </c>
      <c r="R49" s="19"/>
    </row>
    <row r="50" spans="1:18" x14ac:dyDescent="0.25">
      <c r="A50" s="17" t="s">
        <v>484</v>
      </c>
      <c r="B50" s="17" t="s">
        <v>539</v>
      </c>
      <c r="C50" s="18">
        <v>7.2485751072878093E-2</v>
      </c>
      <c r="D50" s="18">
        <v>6.2570595140933896E-2</v>
      </c>
      <c r="E50" s="18">
        <v>8.3831590390162899E-2</v>
      </c>
      <c r="F50" s="19"/>
      <c r="G50" s="18">
        <v>9.9882677382345103E-2</v>
      </c>
      <c r="H50" s="18">
        <v>7.8388637266713496E-2</v>
      </c>
      <c r="I50" s="18">
        <v>0.12646163707372701</v>
      </c>
      <c r="J50" s="19"/>
      <c r="K50" s="18">
        <v>6.8308017369719795E-2</v>
      </c>
      <c r="L50" s="18">
        <v>5.5680628264517897E-2</v>
      </c>
      <c r="M50" s="18">
        <v>8.3545722347277099E-2</v>
      </c>
      <c r="N50" s="19"/>
      <c r="O50" s="18">
        <v>5.5099275372197602E-2</v>
      </c>
      <c r="P50" s="18">
        <v>4.1636527959269899E-2</v>
      </c>
      <c r="Q50" s="18">
        <v>7.2585370571897595E-2</v>
      </c>
      <c r="R50" s="19"/>
    </row>
    <row r="51" spans="1:18" x14ac:dyDescent="0.25">
      <c r="A51" s="17" t="s">
        <v>484</v>
      </c>
      <c r="B51" s="17" t="s">
        <v>540</v>
      </c>
      <c r="C51" s="18">
        <v>8.2413841113660305E-2</v>
      </c>
      <c r="D51" s="18">
        <v>6.8809462683169204E-2</v>
      </c>
      <c r="E51" s="18">
        <v>9.84236573482688E-2</v>
      </c>
      <c r="F51" s="19"/>
      <c r="G51" s="18">
        <v>9.5893666555110696E-2</v>
      </c>
      <c r="H51" s="18">
        <v>6.9155797567183097E-2</v>
      </c>
      <c r="I51" s="18">
        <v>0.131508757136994</v>
      </c>
      <c r="J51" s="19"/>
      <c r="K51" s="18">
        <v>9.3571454560383294E-2</v>
      </c>
      <c r="L51" s="18">
        <v>7.5719526897040201E-2</v>
      </c>
      <c r="M51" s="18">
        <v>0.115108061014664</v>
      </c>
      <c r="N51" s="19"/>
      <c r="O51" s="18">
        <v>5.1442138329370897E-2</v>
      </c>
      <c r="P51" s="18">
        <v>4.0288974577348903E-2</v>
      </c>
      <c r="Q51" s="18">
        <v>6.5472190286204102E-2</v>
      </c>
      <c r="R51" s="19"/>
    </row>
    <row r="52" spans="1:18" x14ac:dyDescent="0.25">
      <c r="A52" s="17" t="s">
        <v>484</v>
      </c>
      <c r="B52" s="17" t="s">
        <v>519</v>
      </c>
      <c r="C52" s="18">
        <v>9.2202490235018999E-3</v>
      </c>
      <c r="D52" s="18">
        <v>6.2484256428215002E-3</v>
      </c>
      <c r="E52" s="18">
        <v>1.3586182008037399E-2</v>
      </c>
      <c r="F52" s="19"/>
      <c r="G52" s="18">
        <v>9.4217828860921997E-3</v>
      </c>
      <c r="H52" s="18">
        <v>4.1556919207566996E-3</v>
      </c>
      <c r="I52" s="18">
        <v>2.1218873568482E-2</v>
      </c>
      <c r="J52" s="19"/>
      <c r="K52" s="18">
        <v>1.06886379417407E-2</v>
      </c>
      <c r="L52" s="18">
        <v>5.9135830752092E-3</v>
      </c>
      <c r="M52" s="18">
        <v>1.9244773653632599E-2</v>
      </c>
      <c r="N52" s="19"/>
      <c r="O52" s="18">
        <v>6.5489672338730001E-3</v>
      </c>
      <c r="P52" s="18">
        <v>3.7801865574722E-3</v>
      </c>
      <c r="Q52" s="18">
        <v>1.13226795793436E-2</v>
      </c>
      <c r="R52" s="19"/>
    </row>
    <row r="53" spans="1:18" x14ac:dyDescent="0.25">
      <c r="A53" s="17" t="s">
        <v>484</v>
      </c>
      <c r="B53" s="17" t="s">
        <v>520</v>
      </c>
      <c r="C53" s="18">
        <v>1.7566820888070001E-4</v>
      </c>
      <c r="D53" s="18">
        <v>3.95836932025736E-5</v>
      </c>
      <c r="E53" s="18">
        <v>7.7923220263199997E-4</v>
      </c>
      <c r="F53" s="19"/>
      <c r="G53" s="18">
        <v>0</v>
      </c>
      <c r="H53" s="19"/>
      <c r="I53" s="19"/>
      <c r="J53" s="19"/>
      <c r="K53" s="18">
        <v>2.5791941782160003E-4</v>
      </c>
      <c r="L53" s="18">
        <v>3.6149489091527297E-5</v>
      </c>
      <c r="M53" s="18">
        <v>1.8377034569945999E-3</v>
      </c>
      <c r="N53" s="19"/>
      <c r="O53" s="18">
        <v>1.930508253941E-4</v>
      </c>
      <c r="P53" s="18">
        <v>2.7029658537410199E-5</v>
      </c>
      <c r="Q53" s="18">
        <v>1.3774001173502001E-3</v>
      </c>
      <c r="R53" s="19"/>
    </row>
    <row r="54" spans="1:18" x14ac:dyDescent="0.25">
      <c r="A54" s="20" t="s">
        <v>485</v>
      </c>
      <c r="B54" s="20" t="s">
        <v>536</v>
      </c>
      <c r="C54" s="21">
        <v>0.37941521993196597</v>
      </c>
      <c r="D54" s="21">
        <v>0.36772059324402401</v>
      </c>
      <c r="E54" s="21">
        <v>0.39125162592352503</v>
      </c>
      <c r="F54" s="22"/>
      <c r="G54" s="21">
        <v>0.31433257151386301</v>
      </c>
      <c r="H54" s="21">
        <v>0.29402198943556901</v>
      </c>
      <c r="I54" s="21">
        <v>0.33537966119558699</v>
      </c>
      <c r="J54" s="22"/>
      <c r="K54" s="21">
        <v>0.350684469483524</v>
      </c>
      <c r="L54" s="21">
        <v>0.335838010629116</v>
      </c>
      <c r="M54" s="21">
        <v>0.36582574221001402</v>
      </c>
      <c r="N54" s="22"/>
      <c r="O54" s="21">
        <v>0.52125274315065995</v>
      </c>
      <c r="P54" s="21">
        <v>0.50160680011598502</v>
      </c>
      <c r="Q54" s="21">
        <v>0.54083316447127605</v>
      </c>
      <c r="R54" s="22"/>
    </row>
    <row r="55" spans="1:18" x14ac:dyDescent="0.25">
      <c r="A55" s="20" t="s">
        <v>485</v>
      </c>
      <c r="B55" s="20" t="s">
        <v>537</v>
      </c>
      <c r="C55" s="21">
        <v>0.16223115157016799</v>
      </c>
      <c r="D55" s="21">
        <v>0.15489967751290701</v>
      </c>
      <c r="E55" s="21">
        <v>0.169839890675097</v>
      </c>
      <c r="F55" s="22"/>
      <c r="G55" s="21">
        <v>0.210921547527053</v>
      </c>
      <c r="H55" s="21">
        <v>0.19476021659618001</v>
      </c>
      <c r="I55" s="21">
        <v>0.22804416265256999</v>
      </c>
      <c r="J55" s="22"/>
      <c r="K55" s="21">
        <v>0.16241836881885299</v>
      </c>
      <c r="L55" s="21">
        <v>0.15249709232661199</v>
      </c>
      <c r="M55" s="21">
        <v>0.17285346472824301</v>
      </c>
      <c r="N55" s="22"/>
      <c r="O55" s="21">
        <v>0.107533076317066</v>
      </c>
      <c r="P55" s="21">
        <v>9.7448622581966501E-2</v>
      </c>
      <c r="Q55" s="21">
        <v>0.118524072836178</v>
      </c>
      <c r="R55" s="22"/>
    </row>
    <row r="56" spans="1:18" x14ac:dyDescent="0.25">
      <c r="A56" s="20" t="s">
        <v>485</v>
      </c>
      <c r="B56" s="20" t="s">
        <v>538</v>
      </c>
      <c r="C56" s="21">
        <v>0.160686464921211</v>
      </c>
      <c r="D56" s="21">
        <v>0.15310708179083099</v>
      </c>
      <c r="E56" s="21">
        <v>0.16856637453751699</v>
      </c>
      <c r="F56" s="22"/>
      <c r="G56" s="21">
        <v>0.18092567487875999</v>
      </c>
      <c r="H56" s="21">
        <v>0.16589148867801801</v>
      </c>
      <c r="I56" s="21">
        <v>0.19700056266378699</v>
      </c>
      <c r="J56" s="22"/>
      <c r="K56" s="21">
        <v>0.16256380706639501</v>
      </c>
      <c r="L56" s="21">
        <v>0.15216078156031099</v>
      </c>
      <c r="M56" s="21">
        <v>0.173532499231485</v>
      </c>
      <c r="N56" s="22"/>
      <c r="O56" s="21">
        <v>0.13360771475872299</v>
      </c>
      <c r="P56" s="21">
        <v>0.121295186166632</v>
      </c>
      <c r="Q56" s="21">
        <v>0.146961042593024</v>
      </c>
      <c r="R56" s="22"/>
    </row>
    <row r="57" spans="1:18" x14ac:dyDescent="0.25">
      <c r="A57" s="20" t="s">
        <v>485</v>
      </c>
      <c r="B57" s="20" t="s">
        <v>539</v>
      </c>
      <c r="C57" s="21">
        <v>0.103478977222796</v>
      </c>
      <c r="D57" s="21">
        <v>9.6972239507634103E-2</v>
      </c>
      <c r="E57" s="21">
        <v>0.110368949232883</v>
      </c>
      <c r="F57" s="22"/>
      <c r="G57" s="21">
        <v>0.12680735416774699</v>
      </c>
      <c r="H57" s="21">
        <v>0.11312402442470899</v>
      </c>
      <c r="I57" s="21">
        <v>0.14188101803252301</v>
      </c>
      <c r="J57" s="22"/>
      <c r="K57" s="21">
        <v>0.105295182139951</v>
      </c>
      <c r="L57" s="21">
        <v>9.7044871700056795E-2</v>
      </c>
      <c r="M57" s="21">
        <v>0.114158219584721</v>
      </c>
      <c r="N57" s="22"/>
      <c r="O57" s="21">
        <v>7.3106091066791501E-2</v>
      </c>
      <c r="P57" s="21">
        <v>6.4294596316348193E-2</v>
      </c>
      <c r="Q57" s="21">
        <v>8.3018048664390304E-2</v>
      </c>
      <c r="R57" s="22"/>
    </row>
    <row r="58" spans="1:18" x14ac:dyDescent="0.25">
      <c r="A58" s="20" t="s">
        <v>485</v>
      </c>
      <c r="B58" s="20" t="s">
        <v>540</v>
      </c>
      <c r="C58" s="21">
        <v>0.180896517727034</v>
      </c>
      <c r="D58" s="21">
        <v>0.17218016610967399</v>
      </c>
      <c r="E58" s="21">
        <v>0.18995287069498101</v>
      </c>
      <c r="F58" s="22"/>
      <c r="G58" s="21">
        <v>0.15892694406367999</v>
      </c>
      <c r="H58" s="21">
        <v>0.14462005330688599</v>
      </c>
      <c r="I58" s="21">
        <v>0.17436067504650199</v>
      </c>
      <c r="J58" s="22"/>
      <c r="K58" s="21">
        <v>0.20809704882948599</v>
      </c>
      <c r="L58" s="21">
        <v>0.195914897230929</v>
      </c>
      <c r="M58" s="21">
        <v>0.22082866293746201</v>
      </c>
      <c r="N58" s="22"/>
      <c r="O58" s="21">
        <v>0.13973696934903801</v>
      </c>
      <c r="P58" s="21">
        <v>0.12769211257795701</v>
      </c>
      <c r="Q58" s="21">
        <v>0.15271907258860601</v>
      </c>
      <c r="R58" s="22"/>
    </row>
    <row r="59" spans="1:18" x14ac:dyDescent="0.25">
      <c r="A59" s="20" t="s">
        <v>485</v>
      </c>
      <c r="B59" s="20" t="s">
        <v>519</v>
      </c>
      <c r="C59" s="21">
        <v>1.26614237291847E-2</v>
      </c>
      <c r="D59" s="21">
        <v>1.07072362679255E-2</v>
      </c>
      <c r="E59" s="21">
        <v>1.49668758583116E-2</v>
      </c>
      <c r="F59" s="22"/>
      <c r="G59" s="21">
        <v>7.5567851852986001E-3</v>
      </c>
      <c r="H59" s="21">
        <v>4.9628214731908E-3</v>
      </c>
      <c r="I59" s="21">
        <v>1.14909026605488E-2</v>
      </c>
      <c r="J59" s="22"/>
      <c r="K59" s="21">
        <v>1.0560913074436599E-2</v>
      </c>
      <c r="L59" s="21">
        <v>8.0197413911939994E-3</v>
      </c>
      <c r="M59" s="21">
        <v>1.3896012330438599E-2</v>
      </c>
      <c r="N59" s="22"/>
      <c r="O59" s="21">
        <v>2.3417156352715601E-2</v>
      </c>
      <c r="P59" s="21">
        <v>1.8803810346907202E-2</v>
      </c>
      <c r="Q59" s="21">
        <v>2.9128744379566099E-2</v>
      </c>
      <c r="R59" s="22"/>
    </row>
    <row r="60" spans="1:18" x14ac:dyDescent="0.25">
      <c r="A60" s="20" t="s">
        <v>485</v>
      </c>
      <c r="B60" s="20" t="s">
        <v>520</v>
      </c>
      <c r="C60" s="21">
        <v>6.30244897644E-4</v>
      </c>
      <c r="D60" s="21">
        <v>3.2984249903690002E-4</v>
      </c>
      <c r="E60" s="21">
        <v>1.2039077855426001E-3</v>
      </c>
      <c r="F60" s="22"/>
      <c r="G60" s="21">
        <v>5.2912266359819997E-4</v>
      </c>
      <c r="H60" s="21">
        <v>1.291785704902E-4</v>
      </c>
      <c r="I60" s="21">
        <v>2.1646353763342002E-3</v>
      </c>
      <c r="J60" s="22"/>
      <c r="K60" s="21">
        <v>3.8021058735540001E-4</v>
      </c>
      <c r="L60" s="21">
        <v>1.2338623842290001E-4</v>
      </c>
      <c r="M60" s="21">
        <v>1.1709802216643E-3</v>
      </c>
      <c r="N60" s="22"/>
      <c r="O60" s="21">
        <v>1.3462490050051E-3</v>
      </c>
      <c r="P60" s="21">
        <v>5.1463587194409998E-4</v>
      </c>
      <c r="Q60" s="21">
        <v>3.5169582424723999E-3</v>
      </c>
      <c r="R60" s="22"/>
    </row>
    <row r="61" spans="1:18" x14ac:dyDescent="0.25">
      <c r="A61" s="17" t="s">
        <v>486</v>
      </c>
      <c r="B61" s="17" t="s">
        <v>536</v>
      </c>
      <c r="C61" s="18">
        <v>0.53959201807498502</v>
      </c>
      <c r="D61" s="18">
        <v>0.51508003787357204</v>
      </c>
      <c r="E61" s="18">
        <v>0.56391397526745402</v>
      </c>
      <c r="F61" s="19"/>
      <c r="G61" s="18">
        <v>0.49628299764956002</v>
      </c>
      <c r="H61" s="18">
        <v>0.44812304175362799</v>
      </c>
      <c r="I61" s="18">
        <v>0.54451202544706201</v>
      </c>
      <c r="J61" s="19"/>
      <c r="K61" s="18">
        <v>0.50971520963420502</v>
      </c>
      <c r="L61" s="18">
        <v>0.48065738719807599</v>
      </c>
      <c r="M61" s="18">
        <v>0.53870753042560005</v>
      </c>
      <c r="N61" s="19"/>
      <c r="O61" s="18">
        <v>0.63774582365652199</v>
      </c>
      <c r="P61" s="18">
        <v>0.59999976210522998</v>
      </c>
      <c r="Q61" s="18">
        <v>0.67386607509645502</v>
      </c>
      <c r="R61" s="19"/>
    </row>
    <row r="62" spans="1:18" x14ac:dyDescent="0.25">
      <c r="A62" s="17" t="s">
        <v>486</v>
      </c>
      <c r="B62" s="17" t="s">
        <v>537</v>
      </c>
      <c r="C62" s="18">
        <v>0.13883186316009899</v>
      </c>
      <c r="D62" s="18">
        <v>0.12139270778715799</v>
      </c>
      <c r="E62" s="18">
        <v>0.158324857151939</v>
      </c>
      <c r="F62" s="19"/>
      <c r="G62" s="18">
        <v>0.20621590928515299</v>
      </c>
      <c r="H62" s="18">
        <v>0.16753160151041099</v>
      </c>
      <c r="I62" s="18">
        <v>0.251137970706514</v>
      </c>
      <c r="J62" s="19"/>
      <c r="K62" s="18">
        <v>0.1450270113132</v>
      </c>
      <c r="L62" s="18">
        <v>0.12339084376098</v>
      </c>
      <c r="M62" s="18">
        <v>0.169722475115373</v>
      </c>
      <c r="N62" s="19"/>
      <c r="O62" s="18">
        <v>6.7604319415014505E-2</v>
      </c>
      <c r="P62" s="18">
        <v>5.2863925729516599E-2</v>
      </c>
      <c r="Q62" s="18">
        <v>8.6081317719965494E-2</v>
      </c>
      <c r="R62" s="19"/>
    </row>
    <row r="63" spans="1:18" x14ac:dyDescent="0.25">
      <c r="A63" s="17" t="s">
        <v>486</v>
      </c>
      <c r="B63" s="17" t="s">
        <v>538</v>
      </c>
      <c r="C63" s="18">
        <v>0.159941411862322</v>
      </c>
      <c r="D63" s="18">
        <v>0.142112923036154</v>
      </c>
      <c r="E63" s="18">
        <v>0.17953845465094201</v>
      </c>
      <c r="F63" s="19"/>
      <c r="G63" s="18">
        <v>0.14687170512860701</v>
      </c>
      <c r="H63" s="18">
        <v>0.114457282582697</v>
      </c>
      <c r="I63" s="18">
        <v>0.18653227724121699</v>
      </c>
      <c r="J63" s="19"/>
      <c r="K63" s="18">
        <v>0.163623304298262</v>
      </c>
      <c r="L63" s="18">
        <v>0.14274978963910501</v>
      </c>
      <c r="M63" s="18">
        <v>0.186883643154938</v>
      </c>
      <c r="N63" s="19"/>
      <c r="O63" s="18">
        <v>0.16387940654448399</v>
      </c>
      <c r="P63" s="18">
        <v>0.134532028008752</v>
      </c>
      <c r="Q63" s="18">
        <v>0.198162912427753</v>
      </c>
      <c r="R63" s="19"/>
    </row>
    <row r="64" spans="1:18" x14ac:dyDescent="0.25">
      <c r="A64" s="17" t="s">
        <v>486</v>
      </c>
      <c r="B64" s="17" t="s">
        <v>539</v>
      </c>
      <c r="C64" s="18">
        <v>6.8589734806339495E-2</v>
      </c>
      <c r="D64" s="18">
        <v>5.7723236567535099E-2</v>
      </c>
      <c r="E64" s="18">
        <v>8.1325316668775696E-2</v>
      </c>
      <c r="F64" s="19"/>
      <c r="G64" s="18">
        <v>7.6842444586383105E-2</v>
      </c>
      <c r="H64" s="18">
        <v>5.3718125871808901E-2</v>
      </c>
      <c r="I64" s="18">
        <v>0.108776925438392</v>
      </c>
      <c r="J64" s="19"/>
      <c r="K64" s="18">
        <v>7.74872577001611E-2</v>
      </c>
      <c r="L64" s="18">
        <v>6.3372959293315698E-2</v>
      </c>
      <c r="M64" s="18">
        <v>9.4428144548173401E-2</v>
      </c>
      <c r="N64" s="19"/>
      <c r="O64" s="18">
        <v>4.3405065661883298E-2</v>
      </c>
      <c r="P64" s="18">
        <v>3.2605147632401299E-2</v>
      </c>
      <c r="Q64" s="18">
        <v>5.7569394812691001E-2</v>
      </c>
      <c r="R64" s="19"/>
    </row>
    <row r="65" spans="1:18" x14ac:dyDescent="0.25">
      <c r="A65" s="17" t="s">
        <v>486</v>
      </c>
      <c r="B65" s="17" t="s">
        <v>540</v>
      </c>
      <c r="C65" s="18">
        <v>8.2440527638232203E-2</v>
      </c>
      <c r="D65" s="18">
        <v>6.9506429852584095E-2</v>
      </c>
      <c r="E65" s="18">
        <v>9.7529194140330802E-2</v>
      </c>
      <c r="F65" s="19"/>
      <c r="G65" s="18">
        <v>6.5063369302315405E-2</v>
      </c>
      <c r="H65" s="18">
        <v>4.4581021611358497E-2</v>
      </c>
      <c r="I65" s="18">
        <v>9.4029995198014998E-2</v>
      </c>
      <c r="J65" s="19"/>
      <c r="K65" s="18">
        <v>9.7184743581733499E-2</v>
      </c>
      <c r="L65" s="18">
        <v>7.90127605036718E-2</v>
      </c>
      <c r="M65" s="18">
        <v>0.11899607297206</v>
      </c>
      <c r="N65" s="19"/>
      <c r="O65" s="18">
        <v>6.7756407965053597E-2</v>
      </c>
      <c r="P65" s="18">
        <v>5.0041084708531698E-2</v>
      </c>
      <c r="Q65" s="18">
        <v>9.1141527487572094E-2</v>
      </c>
      <c r="R65" s="19"/>
    </row>
    <row r="66" spans="1:18" x14ac:dyDescent="0.25">
      <c r="A66" s="17" t="s">
        <v>486</v>
      </c>
      <c r="B66" s="17" t="s">
        <v>519</v>
      </c>
      <c r="C66" s="18">
        <v>1.0457987524794699E-2</v>
      </c>
      <c r="D66" s="18">
        <v>6.8505438229714997E-3</v>
      </c>
      <c r="E66" s="18">
        <v>1.5934604338985699E-2</v>
      </c>
      <c r="F66" s="19"/>
      <c r="G66" s="18">
        <v>8.7235740479802999E-3</v>
      </c>
      <c r="H66" s="18">
        <v>4.7672978966856999E-3</v>
      </c>
      <c r="I66" s="18">
        <v>1.5910588858554401E-2</v>
      </c>
      <c r="J66" s="19"/>
      <c r="K66" s="18">
        <v>6.6805283661708998E-3</v>
      </c>
      <c r="L66" s="18">
        <v>3.4429982780198E-3</v>
      </c>
      <c r="M66" s="18">
        <v>1.2922904675558001E-2</v>
      </c>
      <c r="N66" s="19"/>
      <c r="O66" s="18">
        <v>1.96089767570411E-2</v>
      </c>
      <c r="P66" s="18">
        <v>9.6043871536843003E-3</v>
      </c>
      <c r="Q66" s="18">
        <v>3.9618151133469899E-2</v>
      </c>
      <c r="R66" s="19"/>
    </row>
    <row r="67" spans="1:18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2.8194510626939999E-4</v>
      </c>
      <c r="L67" s="18">
        <v>3.9518726646090301E-5</v>
      </c>
      <c r="M67" s="18">
        <v>2.0085413155675001E-3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0.48709785523555699</v>
      </c>
      <c r="D68" s="21">
        <v>0.46197840850530197</v>
      </c>
      <c r="E68" s="21">
        <v>0.51228264353317898</v>
      </c>
      <c r="F68" s="22"/>
      <c r="G68" s="21">
        <v>0.40112395924473898</v>
      </c>
      <c r="H68" s="21">
        <v>0.35352228639592198</v>
      </c>
      <c r="I68" s="21">
        <v>0.45066701186090202</v>
      </c>
      <c r="J68" s="22"/>
      <c r="K68" s="21">
        <v>0.50260567733639405</v>
      </c>
      <c r="L68" s="21">
        <v>0.47135830109523003</v>
      </c>
      <c r="M68" s="21">
        <v>0.53383271283837797</v>
      </c>
      <c r="N68" s="22"/>
      <c r="O68" s="21">
        <v>0.53858591875317896</v>
      </c>
      <c r="P68" s="21">
        <v>0.50217981409124401</v>
      </c>
      <c r="Q68" s="21">
        <v>0.57458503777269998</v>
      </c>
      <c r="R68" s="22"/>
    </row>
    <row r="69" spans="1:18" x14ac:dyDescent="0.25">
      <c r="A69" s="20" t="s">
        <v>487</v>
      </c>
      <c r="B69" s="20" t="s">
        <v>537</v>
      </c>
      <c r="C69" s="21">
        <v>0.162243206236134</v>
      </c>
      <c r="D69" s="21">
        <v>0.146332808671434</v>
      </c>
      <c r="E69" s="21">
        <v>0.17951971696518401</v>
      </c>
      <c r="F69" s="22"/>
      <c r="G69" s="21">
        <v>0.239992013505123</v>
      </c>
      <c r="H69" s="21">
        <v>0.203266291358673</v>
      </c>
      <c r="I69" s="21">
        <v>0.28101287059297198</v>
      </c>
      <c r="J69" s="22"/>
      <c r="K69" s="21">
        <v>0.14465494092836501</v>
      </c>
      <c r="L69" s="21">
        <v>0.12324975449362501</v>
      </c>
      <c r="M69" s="21">
        <v>0.16906080117779301</v>
      </c>
      <c r="N69" s="22"/>
      <c r="O69" s="21">
        <v>0.122614017500542</v>
      </c>
      <c r="P69" s="21">
        <v>9.93645639039685E-2</v>
      </c>
      <c r="Q69" s="21">
        <v>0.150395006776913</v>
      </c>
      <c r="R69" s="22"/>
    </row>
    <row r="70" spans="1:18" x14ac:dyDescent="0.25">
      <c r="A70" s="20" t="s">
        <v>487</v>
      </c>
      <c r="B70" s="20" t="s">
        <v>538</v>
      </c>
      <c r="C70" s="21">
        <v>0.15919789853672101</v>
      </c>
      <c r="D70" s="21">
        <v>0.145307987825571</v>
      </c>
      <c r="E70" s="21">
        <v>0.17414501105911601</v>
      </c>
      <c r="F70" s="22"/>
      <c r="G70" s="21">
        <v>0.16352099351921501</v>
      </c>
      <c r="H70" s="21">
        <v>0.13297120309604801</v>
      </c>
      <c r="I70" s="21">
        <v>0.199474739764638</v>
      </c>
      <c r="J70" s="22"/>
      <c r="K70" s="21">
        <v>0.16034262443483799</v>
      </c>
      <c r="L70" s="21">
        <v>0.141202335878407</v>
      </c>
      <c r="M70" s="21">
        <v>0.18152900521478199</v>
      </c>
      <c r="N70" s="22"/>
      <c r="O70" s="21">
        <v>0.15286520043381399</v>
      </c>
      <c r="P70" s="21">
        <v>0.131050450482636</v>
      </c>
      <c r="Q70" s="21">
        <v>0.17756919579828001</v>
      </c>
      <c r="R70" s="22"/>
    </row>
    <row r="71" spans="1:18" x14ac:dyDescent="0.25">
      <c r="A71" s="20" t="s">
        <v>487</v>
      </c>
      <c r="B71" s="20" t="s">
        <v>539</v>
      </c>
      <c r="C71" s="21">
        <v>7.6022777019421894E-2</v>
      </c>
      <c r="D71" s="21">
        <v>6.50096730987159E-2</v>
      </c>
      <c r="E71" s="21">
        <v>8.8724536831880293E-2</v>
      </c>
      <c r="F71" s="22"/>
      <c r="G71" s="21">
        <v>9.6554978532889801E-2</v>
      </c>
      <c r="H71" s="21">
        <v>7.1546059280432103E-2</v>
      </c>
      <c r="I71" s="21">
        <v>0.12909031259449</v>
      </c>
      <c r="J71" s="22"/>
      <c r="K71" s="21">
        <v>6.3803547213783396E-2</v>
      </c>
      <c r="L71" s="21">
        <v>5.02610057150902E-2</v>
      </c>
      <c r="M71" s="21">
        <v>8.0685051970278601E-2</v>
      </c>
      <c r="N71" s="22"/>
      <c r="O71" s="21">
        <v>8.0291606764194196E-2</v>
      </c>
      <c r="P71" s="21">
        <v>6.1472471525425197E-2</v>
      </c>
      <c r="Q71" s="21">
        <v>0.10423217459963</v>
      </c>
      <c r="R71" s="22"/>
    </row>
    <row r="72" spans="1:18" x14ac:dyDescent="0.25">
      <c r="A72" s="20" t="s">
        <v>487</v>
      </c>
      <c r="B72" s="20" t="s">
        <v>540</v>
      </c>
      <c r="C72" s="21">
        <v>0.103958489207105</v>
      </c>
      <c r="D72" s="21">
        <v>8.5175877481904097E-2</v>
      </c>
      <c r="E72" s="21">
        <v>0.12631108776687</v>
      </c>
      <c r="F72" s="22"/>
      <c r="G72" s="21">
        <v>9.2545337924007903E-2</v>
      </c>
      <c r="H72" s="21">
        <v>6.3566526192075895E-2</v>
      </c>
      <c r="I72" s="21">
        <v>0.132860700806922</v>
      </c>
      <c r="J72" s="22"/>
      <c r="K72" s="21">
        <v>0.11799723280961</v>
      </c>
      <c r="L72" s="21">
        <v>9.3887173344990693E-2</v>
      </c>
      <c r="M72" s="21">
        <v>0.14729227252994401</v>
      </c>
      <c r="N72" s="22"/>
      <c r="O72" s="21">
        <v>8.7489308500705895E-2</v>
      </c>
      <c r="P72" s="21">
        <v>6.8923331676138302E-2</v>
      </c>
      <c r="Q72" s="21">
        <v>0.110463092615998</v>
      </c>
      <c r="R72" s="22"/>
    </row>
    <row r="73" spans="1:18" x14ac:dyDescent="0.25">
      <c r="A73" s="20" t="s">
        <v>487</v>
      </c>
      <c r="B73" s="20" t="s">
        <v>519</v>
      </c>
      <c r="C73" s="21">
        <v>1.14314541936487E-2</v>
      </c>
      <c r="D73" s="21">
        <v>8.3676892418241E-3</v>
      </c>
      <c r="E73" s="21">
        <v>1.5599346478015599E-2</v>
      </c>
      <c r="F73" s="22"/>
      <c r="G73" s="21">
        <v>6.2627172740249999E-3</v>
      </c>
      <c r="H73" s="21">
        <v>2.1993052454070002E-3</v>
      </c>
      <c r="I73" s="21">
        <v>1.7700464981141001E-2</v>
      </c>
      <c r="J73" s="22"/>
      <c r="K73" s="21">
        <v>1.0595977277008201E-2</v>
      </c>
      <c r="L73" s="21">
        <v>6.6419324760360002E-3</v>
      </c>
      <c r="M73" s="21">
        <v>1.6863964334813401E-2</v>
      </c>
      <c r="N73" s="22"/>
      <c r="O73" s="21">
        <v>1.7965742400006399E-2</v>
      </c>
      <c r="P73" s="21">
        <v>1.12075716829142E-2</v>
      </c>
      <c r="Q73" s="21">
        <v>2.86808885018419E-2</v>
      </c>
      <c r="R73" s="22"/>
    </row>
    <row r="74" spans="1:18" x14ac:dyDescent="0.25">
      <c r="A74" s="20" t="s">
        <v>487</v>
      </c>
      <c r="B74" s="20" t="s">
        <v>520</v>
      </c>
      <c r="C74" s="21">
        <v>4.8319571415568999E-5</v>
      </c>
      <c r="D74" s="21">
        <v>6.76550566759324E-6</v>
      </c>
      <c r="E74" s="21">
        <v>3.450126783E-4</v>
      </c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1.882056475586E-4</v>
      </c>
      <c r="P74" s="21">
        <v>2.63684280652098E-5</v>
      </c>
      <c r="Q74" s="21">
        <v>1.3419918800623E-3</v>
      </c>
      <c r="R74" s="22"/>
    </row>
    <row r="75" spans="1:18" x14ac:dyDescent="0.25">
      <c r="A75" s="17" t="s">
        <v>488</v>
      </c>
      <c r="B75" s="17" t="s">
        <v>536</v>
      </c>
      <c r="C75" s="18">
        <v>0.44723358947330899</v>
      </c>
      <c r="D75" s="18">
        <v>0.41464516146971703</v>
      </c>
      <c r="E75" s="18">
        <v>0.48028176821107199</v>
      </c>
      <c r="F75" s="19"/>
      <c r="G75" s="18">
        <v>0.46258968682132301</v>
      </c>
      <c r="H75" s="18">
        <v>0.40922684439110601</v>
      </c>
      <c r="I75" s="18">
        <v>0.51682355079962095</v>
      </c>
      <c r="J75" s="19"/>
      <c r="K75" s="18">
        <v>0.43073094416736801</v>
      </c>
      <c r="L75" s="18">
        <v>0.39150861244277302</v>
      </c>
      <c r="M75" s="18">
        <v>0.47084215938566298</v>
      </c>
      <c r="N75" s="19"/>
      <c r="O75" s="18">
        <v>0.46389300823470903</v>
      </c>
      <c r="P75" s="18">
        <v>0.403059841281945</v>
      </c>
      <c r="Q75" s="18">
        <v>0.52582006318613606</v>
      </c>
      <c r="R75" s="19"/>
    </row>
    <row r="76" spans="1:18" x14ac:dyDescent="0.25">
      <c r="A76" s="17" t="s">
        <v>488</v>
      </c>
      <c r="B76" s="17" t="s">
        <v>537</v>
      </c>
      <c r="C76" s="18">
        <v>0.15482223618537699</v>
      </c>
      <c r="D76" s="18">
        <v>0.134090384216732</v>
      </c>
      <c r="E76" s="18">
        <v>0.178100180374726</v>
      </c>
      <c r="F76" s="19"/>
      <c r="G76" s="18">
        <v>0.179282315282804</v>
      </c>
      <c r="H76" s="18">
        <v>0.13952136559731301</v>
      </c>
      <c r="I76" s="18">
        <v>0.22738015283323501</v>
      </c>
      <c r="J76" s="19"/>
      <c r="K76" s="18">
        <v>0.15358031650072701</v>
      </c>
      <c r="L76" s="18">
        <v>0.125533061745945</v>
      </c>
      <c r="M76" s="18">
        <v>0.18655715995616801</v>
      </c>
      <c r="N76" s="19"/>
      <c r="O76" s="18">
        <v>0.135898216320128</v>
      </c>
      <c r="P76" s="18">
        <v>0.105073993095618</v>
      </c>
      <c r="Q76" s="18">
        <v>0.17400675158748</v>
      </c>
      <c r="R76" s="19"/>
    </row>
    <row r="77" spans="1:18" x14ac:dyDescent="0.25">
      <c r="A77" s="17" t="s">
        <v>488</v>
      </c>
      <c r="B77" s="17" t="s">
        <v>538</v>
      </c>
      <c r="C77" s="18">
        <v>0.22762924341872101</v>
      </c>
      <c r="D77" s="18">
        <v>0.202815879083899</v>
      </c>
      <c r="E77" s="18">
        <v>0.25450917945970503</v>
      </c>
      <c r="F77" s="19"/>
      <c r="G77" s="18">
        <v>0.21658614848517899</v>
      </c>
      <c r="H77" s="18">
        <v>0.17002814907297401</v>
      </c>
      <c r="I77" s="18">
        <v>0.27171916999810702</v>
      </c>
      <c r="J77" s="19"/>
      <c r="K77" s="18">
        <v>0.23378341295851601</v>
      </c>
      <c r="L77" s="18">
        <v>0.19749699163277701</v>
      </c>
      <c r="M77" s="18">
        <v>0.27445668792024602</v>
      </c>
      <c r="N77" s="19"/>
      <c r="O77" s="18">
        <v>0.22601980351477799</v>
      </c>
      <c r="P77" s="18">
        <v>0.18863904126491601</v>
      </c>
      <c r="Q77" s="18">
        <v>0.26835795309739202</v>
      </c>
      <c r="R77" s="19"/>
    </row>
    <row r="78" spans="1:18" x14ac:dyDescent="0.25">
      <c r="A78" s="17" t="s">
        <v>488</v>
      </c>
      <c r="B78" s="17" t="s">
        <v>539</v>
      </c>
      <c r="C78" s="18">
        <v>6.2554078541948194E-2</v>
      </c>
      <c r="D78" s="18">
        <v>4.8998195290741398E-2</v>
      </c>
      <c r="E78" s="18">
        <v>7.9546643101692793E-2</v>
      </c>
      <c r="F78" s="19"/>
      <c r="G78" s="18">
        <v>6.1769346796888197E-2</v>
      </c>
      <c r="H78" s="18">
        <v>3.9305026034253301E-2</v>
      </c>
      <c r="I78" s="18">
        <v>9.5792661465065598E-2</v>
      </c>
      <c r="J78" s="19"/>
      <c r="K78" s="18">
        <v>6.7736325433989206E-2</v>
      </c>
      <c r="L78" s="18">
        <v>4.7141102527667698E-2</v>
      </c>
      <c r="M78" s="18">
        <v>9.6418812893348999E-2</v>
      </c>
      <c r="N78" s="19"/>
      <c r="O78" s="18">
        <v>5.3826829183377403E-2</v>
      </c>
      <c r="P78" s="18">
        <v>3.7585652663084501E-2</v>
      </c>
      <c r="Q78" s="18">
        <v>7.6527950716784393E-2</v>
      </c>
      <c r="R78" s="19"/>
    </row>
    <row r="79" spans="1:18" x14ac:dyDescent="0.25">
      <c r="A79" s="17" t="s">
        <v>488</v>
      </c>
      <c r="B79" s="17" t="s">
        <v>540</v>
      </c>
      <c r="C79" s="18">
        <v>0.104116559267595</v>
      </c>
      <c r="D79" s="18">
        <v>8.1606528382299495E-2</v>
      </c>
      <c r="E79" s="18">
        <v>0.13194362519890099</v>
      </c>
      <c r="F79" s="19"/>
      <c r="G79" s="18">
        <v>7.9772502613806001E-2</v>
      </c>
      <c r="H79" s="18">
        <v>5.1526266368613197E-2</v>
      </c>
      <c r="I79" s="18">
        <v>0.121519206758968</v>
      </c>
      <c r="J79" s="19"/>
      <c r="K79" s="18">
        <v>0.110969640375133</v>
      </c>
      <c r="L79" s="18">
        <v>8.2350869290247597E-2</v>
      </c>
      <c r="M79" s="18">
        <v>0.14793077211612399</v>
      </c>
      <c r="N79" s="19"/>
      <c r="O79" s="18">
        <v>0.112754872008927</v>
      </c>
      <c r="P79" s="18">
        <v>7.9347785979655194E-2</v>
      </c>
      <c r="Q79" s="18">
        <v>0.15781603965521801</v>
      </c>
      <c r="R79" s="19"/>
    </row>
    <row r="80" spans="1:18" x14ac:dyDescent="0.25">
      <c r="A80" s="17" t="s">
        <v>488</v>
      </c>
      <c r="B80" s="17" t="s">
        <v>519</v>
      </c>
      <c r="C80" s="18">
        <v>3.6442931130483002E-3</v>
      </c>
      <c r="D80" s="18">
        <v>1.9368212215729E-3</v>
      </c>
      <c r="E80" s="18">
        <v>6.8467198056435001E-3</v>
      </c>
      <c r="F80" s="19"/>
      <c r="G80" s="18">
        <v>0</v>
      </c>
      <c r="H80" s="19"/>
      <c r="I80" s="19"/>
      <c r="J80" s="19"/>
      <c r="K80" s="18">
        <v>3.1993605642664999E-3</v>
      </c>
      <c r="L80" s="18">
        <v>1.2640377070635999E-3</v>
      </c>
      <c r="M80" s="18">
        <v>8.0738330459293999E-3</v>
      </c>
      <c r="N80" s="19"/>
      <c r="O80" s="18">
        <v>7.6072707380804997E-3</v>
      </c>
      <c r="P80" s="18">
        <v>3.1634948194025E-3</v>
      </c>
      <c r="Q80" s="18">
        <v>1.81793999542697E-2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0.50125338225887295</v>
      </c>
      <c r="D82" s="21">
        <v>0.47539919225510802</v>
      </c>
      <c r="E82" s="21">
        <v>0.52710087147956997</v>
      </c>
      <c r="F82" s="22"/>
      <c r="G82" s="21">
        <v>0.43589258437738498</v>
      </c>
      <c r="H82" s="21">
        <v>0.392732741859593</v>
      </c>
      <c r="I82" s="21">
        <v>0.480046096677885</v>
      </c>
      <c r="J82" s="22"/>
      <c r="K82" s="21">
        <v>0.49996310743669697</v>
      </c>
      <c r="L82" s="21">
        <v>0.46996763928916402</v>
      </c>
      <c r="M82" s="21">
        <v>0.52995884113279301</v>
      </c>
      <c r="N82" s="22"/>
      <c r="O82" s="21">
        <v>0.56844847855727598</v>
      </c>
      <c r="P82" s="21">
        <v>0.52889517052707102</v>
      </c>
      <c r="Q82" s="21">
        <v>0.60714759768355897</v>
      </c>
      <c r="R82" s="22"/>
    </row>
    <row r="83" spans="1:18" x14ac:dyDescent="0.25">
      <c r="A83" s="20" t="s">
        <v>489</v>
      </c>
      <c r="B83" s="20" t="s">
        <v>537</v>
      </c>
      <c r="C83" s="21">
        <v>0.136817622299886</v>
      </c>
      <c r="D83" s="21">
        <v>0.123628665532694</v>
      </c>
      <c r="E83" s="21">
        <v>0.15117089704046799</v>
      </c>
      <c r="F83" s="22"/>
      <c r="G83" s="21">
        <v>0.17804255554300599</v>
      </c>
      <c r="H83" s="21">
        <v>0.15095686523895699</v>
      </c>
      <c r="I83" s="21">
        <v>0.20879301700240499</v>
      </c>
      <c r="J83" s="22"/>
      <c r="K83" s="21">
        <v>0.13461488091931001</v>
      </c>
      <c r="L83" s="21">
        <v>0.11729573932524499</v>
      </c>
      <c r="M83" s="21">
        <v>0.154044981355004</v>
      </c>
      <c r="N83" s="22"/>
      <c r="O83" s="21">
        <v>0.100369194696468</v>
      </c>
      <c r="P83" s="21">
        <v>8.1495471649742093E-2</v>
      </c>
      <c r="Q83" s="21">
        <v>0.12302845476565</v>
      </c>
      <c r="R83" s="22"/>
    </row>
    <row r="84" spans="1:18" x14ac:dyDescent="0.25">
      <c r="A84" s="20" t="s">
        <v>489</v>
      </c>
      <c r="B84" s="20" t="s">
        <v>538</v>
      </c>
      <c r="C84" s="21">
        <v>0.18181999830987</v>
      </c>
      <c r="D84" s="21">
        <v>0.16611340178484299</v>
      </c>
      <c r="E84" s="21">
        <v>0.19865790740918099</v>
      </c>
      <c r="F84" s="22"/>
      <c r="G84" s="21">
        <v>0.21663217416495201</v>
      </c>
      <c r="H84" s="21">
        <v>0.18508986663260901</v>
      </c>
      <c r="I84" s="21">
        <v>0.25188829275443497</v>
      </c>
      <c r="J84" s="22"/>
      <c r="K84" s="21">
        <v>0.17776015657157199</v>
      </c>
      <c r="L84" s="21">
        <v>0.15715705989877701</v>
      </c>
      <c r="M84" s="21">
        <v>0.200422005730088</v>
      </c>
      <c r="N84" s="22"/>
      <c r="O84" s="21">
        <v>0.15536814019699399</v>
      </c>
      <c r="P84" s="21">
        <v>0.132705491725917</v>
      </c>
      <c r="Q84" s="21">
        <v>0.18109287604672</v>
      </c>
      <c r="R84" s="22"/>
    </row>
    <row r="85" spans="1:18" x14ac:dyDescent="0.25">
      <c r="A85" s="20" t="s">
        <v>489</v>
      </c>
      <c r="B85" s="20" t="s">
        <v>539</v>
      </c>
      <c r="C85" s="21">
        <v>7.5523935666628406E-2</v>
      </c>
      <c r="D85" s="21">
        <v>6.5658619185842398E-2</v>
      </c>
      <c r="E85" s="21">
        <v>8.6733933799317098E-2</v>
      </c>
      <c r="F85" s="22"/>
      <c r="G85" s="21">
        <v>8.1494228904957097E-2</v>
      </c>
      <c r="H85" s="21">
        <v>6.2972290881954995E-2</v>
      </c>
      <c r="I85" s="21">
        <v>0.104854376997051</v>
      </c>
      <c r="J85" s="22"/>
      <c r="K85" s="21">
        <v>7.6435996572246104E-2</v>
      </c>
      <c r="L85" s="21">
        <v>6.4399855694831407E-2</v>
      </c>
      <c r="M85" s="21">
        <v>9.0504052016641301E-2</v>
      </c>
      <c r="N85" s="22"/>
      <c r="O85" s="21">
        <v>6.7823924329489596E-2</v>
      </c>
      <c r="P85" s="21">
        <v>5.2299301116684301E-2</v>
      </c>
      <c r="Q85" s="21">
        <v>8.7531270056900395E-2</v>
      </c>
      <c r="R85" s="22"/>
    </row>
    <row r="86" spans="1:18" x14ac:dyDescent="0.25">
      <c r="A86" s="20" t="s">
        <v>489</v>
      </c>
      <c r="B86" s="20" t="s">
        <v>540</v>
      </c>
      <c r="C86" s="21">
        <v>9.2084970169400496E-2</v>
      </c>
      <c r="D86" s="21">
        <v>8.0017334307871404E-2</v>
      </c>
      <c r="E86" s="21">
        <v>0.105763333554846</v>
      </c>
      <c r="F86" s="22"/>
      <c r="G86" s="21">
        <v>7.62532993592311E-2</v>
      </c>
      <c r="H86" s="21">
        <v>5.86920193027222E-2</v>
      </c>
      <c r="I86" s="21">
        <v>9.8519153530387898E-2</v>
      </c>
      <c r="J86" s="22"/>
      <c r="K86" s="21">
        <v>0.100976238193638</v>
      </c>
      <c r="L86" s="21">
        <v>8.5151902094635398E-2</v>
      </c>
      <c r="M86" s="21">
        <v>0.119357644346462</v>
      </c>
      <c r="N86" s="22"/>
      <c r="O86" s="21">
        <v>9.0257418022287497E-2</v>
      </c>
      <c r="P86" s="21">
        <v>7.2400770728899499E-2</v>
      </c>
      <c r="Q86" s="21">
        <v>0.11198646597786099</v>
      </c>
      <c r="R86" s="22"/>
    </row>
    <row r="87" spans="1:18" x14ac:dyDescent="0.25">
      <c r="A87" s="20" t="s">
        <v>489</v>
      </c>
      <c r="B87" s="20" t="s">
        <v>519</v>
      </c>
      <c r="C87" s="21">
        <v>1.2103351255729001E-2</v>
      </c>
      <c r="D87" s="21">
        <v>8.5357208419442002E-3</v>
      </c>
      <c r="E87" s="21">
        <v>1.71363526634821E-2</v>
      </c>
      <c r="F87" s="22"/>
      <c r="G87" s="21">
        <v>1.0305134424970301E-2</v>
      </c>
      <c r="H87" s="21">
        <v>4.6236487390102004E-3</v>
      </c>
      <c r="I87" s="21">
        <v>2.2807993429336201E-2</v>
      </c>
      <c r="J87" s="22"/>
      <c r="K87" s="21">
        <v>1.0145696148274701E-2</v>
      </c>
      <c r="L87" s="21">
        <v>5.5357160100292001E-3</v>
      </c>
      <c r="M87" s="21">
        <v>1.8523223527642501E-2</v>
      </c>
      <c r="N87" s="22"/>
      <c r="O87" s="21">
        <v>1.7732844197485699E-2</v>
      </c>
      <c r="P87" s="21">
        <v>1.12466768470036E-2</v>
      </c>
      <c r="Q87" s="21">
        <v>2.7854325031821E-2</v>
      </c>
      <c r="R87" s="22"/>
    </row>
    <row r="88" spans="1:18" x14ac:dyDescent="0.25">
      <c r="A88" s="20" t="s">
        <v>489</v>
      </c>
      <c r="B88" s="20" t="s">
        <v>520</v>
      </c>
      <c r="C88" s="21">
        <v>3.9674003961209998E-4</v>
      </c>
      <c r="D88" s="21">
        <v>7.0474299808565997E-5</v>
      </c>
      <c r="E88" s="21">
        <v>2.2301072773325999E-3</v>
      </c>
      <c r="F88" s="22"/>
      <c r="G88" s="21">
        <v>1.3800232254988999E-3</v>
      </c>
      <c r="H88" s="21">
        <v>1.9387962624340001E-4</v>
      </c>
      <c r="I88" s="21">
        <v>9.7521376491419998E-3</v>
      </c>
      <c r="J88" s="22"/>
      <c r="K88" s="21">
        <v>1.0392415826320001E-4</v>
      </c>
      <c r="L88" s="21">
        <v>1.4564082831944399E-5</v>
      </c>
      <c r="M88" s="21">
        <v>7.4115976838340001E-4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0.54612078597098201</v>
      </c>
      <c r="D89" s="18">
        <v>0.51822631233143401</v>
      </c>
      <c r="E89" s="18">
        <v>0.57372867748122502</v>
      </c>
      <c r="F89" s="19"/>
      <c r="G89" s="18">
        <v>0.51035899842405297</v>
      </c>
      <c r="H89" s="18">
        <v>0.45960469736016601</v>
      </c>
      <c r="I89" s="18">
        <v>0.560900624571398</v>
      </c>
      <c r="J89" s="19"/>
      <c r="K89" s="18">
        <v>0.53161949509195805</v>
      </c>
      <c r="L89" s="18">
        <v>0.49543891238650301</v>
      </c>
      <c r="M89" s="18">
        <v>0.56747064723213603</v>
      </c>
      <c r="N89" s="19"/>
      <c r="O89" s="18">
        <v>0.61569277451118598</v>
      </c>
      <c r="P89" s="18">
        <v>0.572102060105114</v>
      </c>
      <c r="Q89" s="18">
        <v>0.65750130502095305</v>
      </c>
      <c r="R89" s="19"/>
    </row>
    <row r="90" spans="1:18" x14ac:dyDescent="0.25">
      <c r="A90" s="17" t="s">
        <v>490</v>
      </c>
      <c r="B90" s="17" t="s">
        <v>537</v>
      </c>
      <c r="C90" s="18">
        <v>0.12523192426962501</v>
      </c>
      <c r="D90" s="18">
        <v>0.110950559570098</v>
      </c>
      <c r="E90" s="18">
        <v>0.141059894424829</v>
      </c>
      <c r="F90" s="19"/>
      <c r="G90" s="18">
        <v>0.14188184222111599</v>
      </c>
      <c r="H90" s="18">
        <v>0.110654150499786</v>
      </c>
      <c r="I90" s="18">
        <v>0.18013726862625101</v>
      </c>
      <c r="J90" s="19"/>
      <c r="K90" s="18">
        <v>0.13236576155605501</v>
      </c>
      <c r="L90" s="18">
        <v>0.111711341769623</v>
      </c>
      <c r="M90" s="18">
        <v>0.15616762163168099</v>
      </c>
      <c r="N90" s="19"/>
      <c r="O90" s="18">
        <v>9.2037081500260604E-2</v>
      </c>
      <c r="P90" s="18">
        <v>7.0507239127533303E-2</v>
      </c>
      <c r="Q90" s="18">
        <v>0.119297413416665</v>
      </c>
      <c r="R90" s="19"/>
    </row>
    <row r="91" spans="1:18" x14ac:dyDescent="0.25">
      <c r="A91" s="17" t="s">
        <v>490</v>
      </c>
      <c r="B91" s="17" t="s">
        <v>538</v>
      </c>
      <c r="C91" s="18">
        <v>0.177857513980368</v>
      </c>
      <c r="D91" s="18">
        <v>0.160330873874128</v>
      </c>
      <c r="E91" s="18">
        <v>0.19685091782009601</v>
      </c>
      <c r="F91" s="19"/>
      <c r="G91" s="18">
        <v>0.21063104646515901</v>
      </c>
      <c r="H91" s="18">
        <v>0.17535627622021399</v>
      </c>
      <c r="I91" s="18">
        <v>0.25084325424599502</v>
      </c>
      <c r="J91" s="19"/>
      <c r="K91" s="18">
        <v>0.16410547567266701</v>
      </c>
      <c r="L91" s="18">
        <v>0.14033086200581599</v>
      </c>
      <c r="M91" s="18">
        <v>0.19101298013375201</v>
      </c>
      <c r="N91" s="19"/>
      <c r="O91" s="18">
        <v>0.17093522478433101</v>
      </c>
      <c r="P91" s="18">
        <v>0.13824787161372601</v>
      </c>
      <c r="Q91" s="18">
        <v>0.20947253242113301</v>
      </c>
      <c r="R91" s="19"/>
    </row>
    <row r="92" spans="1:18" x14ac:dyDescent="0.25">
      <c r="A92" s="17" t="s">
        <v>490</v>
      </c>
      <c r="B92" s="17" t="s">
        <v>539</v>
      </c>
      <c r="C92" s="18">
        <v>6.8350734594574303E-2</v>
      </c>
      <c r="D92" s="18">
        <v>5.8102546475579699E-2</v>
      </c>
      <c r="E92" s="18">
        <v>8.0252497107325405E-2</v>
      </c>
      <c r="F92" s="19"/>
      <c r="G92" s="18">
        <v>7.6197224605564995E-2</v>
      </c>
      <c r="H92" s="18">
        <v>5.6498585838467799E-2</v>
      </c>
      <c r="I92" s="18">
        <v>0.102021287474879</v>
      </c>
      <c r="J92" s="19"/>
      <c r="K92" s="18">
        <v>7.7871828806614807E-2</v>
      </c>
      <c r="L92" s="18">
        <v>6.3531266012614204E-2</v>
      </c>
      <c r="M92" s="18">
        <v>9.5120612082556094E-2</v>
      </c>
      <c r="N92" s="19"/>
      <c r="O92" s="18">
        <v>3.9761816286542198E-2</v>
      </c>
      <c r="P92" s="18">
        <v>2.9186725844706701E-2</v>
      </c>
      <c r="Q92" s="18">
        <v>5.3955577154988901E-2</v>
      </c>
      <c r="R92" s="19"/>
    </row>
    <row r="93" spans="1:18" x14ac:dyDescent="0.25">
      <c r="A93" s="17" t="s">
        <v>490</v>
      </c>
      <c r="B93" s="17" t="s">
        <v>540</v>
      </c>
      <c r="C93" s="18">
        <v>6.4701940263072702E-2</v>
      </c>
      <c r="D93" s="18">
        <v>5.2439958557641698E-2</v>
      </c>
      <c r="E93" s="18">
        <v>7.9590297575782204E-2</v>
      </c>
      <c r="F93" s="19"/>
      <c r="G93" s="18">
        <v>4.5046951442199903E-2</v>
      </c>
      <c r="H93" s="18">
        <v>2.91778211958604E-2</v>
      </c>
      <c r="I93" s="18">
        <v>6.8934087263636798E-2</v>
      </c>
      <c r="J93" s="19"/>
      <c r="K93" s="18">
        <v>7.5393587145311095E-2</v>
      </c>
      <c r="L93" s="18">
        <v>6.0131354343964397E-2</v>
      </c>
      <c r="M93" s="18">
        <v>9.4141585924037804E-2</v>
      </c>
      <c r="N93" s="19"/>
      <c r="O93" s="18">
        <v>6.3716029210612896E-2</v>
      </c>
      <c r="P93" s="18">
        <v>4.2129988741273001E-2</v>
      </c>
      <c r="Q93" s="18">
        <v>9.5262118829241904E-2</v>
      </c>
      <c r="R93" s="19"/>
    </row>
    <row r="94" spans="1:18" x14ac:dyDescent="0.25">
      <c r="A94" s="17" t="s">
        <v>490</v>
      </c>
      <c r="B94" s="17" t="s">
        <v>519</v>
      </c>
      <c r="C94" s="18">
        <v>1.7081512532475699E-2</v>
      </c>
      <c r="D94" s="18">
        <v>1.1640610097927899E-2</v>
      </c>
      <c r="E94" s="18">
        <v>2.5001200966508399E-2</v>
      </c>
      <c r="F94" s="19"/>
      <c r="G94" s="18">
        <v>1.5883936841907701E-2</v>
      </c>
      <c r="H94" s="18">
        <v>7.0044892094286004E-3</v>
      </c>
      <c r="I94" s="18">
        <v>3.5615947025235697E-2</v>
      </c>
      <c r="J94" s="19"/>
      <c r="K94" s="18">
        <v>1.7565029615522702E-2</v>
      </c>
      <c r="L94" s="18">
        <v>9.7459567785565006E-3</v>
      </c>
      <c r="M94" s="18">
        <v>3.1457974749640301E-2</v>
      </c>
      <c r="N94" s="19"/>
      <c r="O94" s="18">
        <v>1.73743840238249E-2</v>
      </c>
      <c r="P94" s="18">
        <v>1.05106619570321E-2</v>
      </c>
      <c r="Q94" s="18">
        <v>2.8590776014070899E-2</v>
      </c>
      <c r="R94" s="19"/>
    </row>
    <row r="95" spans="1:18" x14ac:dyDescent="0.25">
      <c r="A95" s="17" t="s">
        <v>490</v>
      </c>
      <c r="B95" s="17" t="s">
        <v>520</v>
      </c>
      <c r="C95" s="18">
        <v>6.5558838890000001E-4</v>
      </c>
      <c r="D95" s="18">
        <v>2.4874214997070001E-4</v>
      </c>
      <c r="E95" s="18">
        <v>1.7267288626760999E-3</v>
      </c>
      <c r="F95" s="19"/>
      <c r="G95" s="18">
        <v>0</v>
      </c>
      <c r="H95" s="19"/>
      <c r="I95" s="19"/>
      <c r="J95" s="19"/>
      <c r="K95" s="18">
        <v>1.0788221118705E-3</v>
      </c>
      <c r="L95" s="18">
        <v>3.4322217548060001E-4</v>
      </c>
      <c r="M95" s="18">
        <v>3.3856335986914999E-3</v>
      </c>
      <c r="N95" s="19"/>
      <c r="O95" s="18">
        <v>4.8268968324139999E-4</v>
      </c>
      <c r="P95" s="18">
        <v>1.2271296631589999E-4</v>
      </c>
      <c r="Q95" s="18">
        <v>1.8966498252670999E-3</v>
      </c>
      <c r="R95" s="19"/>
    </row>
    <row r="96" spans="1:18" x14ac:dyDescent="0.25">
      <c r="A96" s="20" t="s">
        <v>491</v>
      </c>
      <c r="B96" s="20" t="s">
        <v>536</v>
      </c>
      <c r="C96" s="21">
        <v>0.45217815636985098</v>
      </c>
      <c r="D96" s="21">
        <v>0.417306738508752</v>
      </c>
      <c r="E96" s="21">
        <v>0.48752549395091199</v>
      </c>
      <c r="F96" s="22"/>
      <c r="G96" s="21">
        <v>0.38360170413258698</v>
      </c>
      <c r="H96" s="21">
        <v>0.31592788519758203</v>
      </c>
      <c r="I96" s="21">
        <v>0.45610634645310999</v>
      </c>
      <c r="J96" s="22"/>
      <c r="K96" s="21">
        <v>0.45831205943040598</v>
      </c>
      <c r="L96" s="21">
        <v>0.41446714862388301</v>
      </c>
      <c r="M96" s="21">
        <v>0.50281222594321295</v>
      </c>
      <c r="N96" s="22"/>
      <c r="O96" s="21">
        <v>0.51008747406214605</v>
      </c>
      <c r="P96" s="21">
        <v>0.459400049026086</v>
      </c>
      <c r="Q96" s="21">
        <v>0.56056832487918895</v>
      </c>
      <c r="R96" s="22"/>
    </row>
    <row r="97" spans="1:18" x14ac:dyDescent="0.25">
      <c r="A97" s="20" t="s">
        <v>491</v>
      </c>
      <c r="B97" s="20" t="s">
        <v>537</v>
      </c>
      <c r="C97" s="21">
        <v>0.176466001576989</v>
      </c>
      <c r="D97" s="21">
        <v>0.15446567765368099</v>
      </c>
      <c r="E97" s="21">
        <v>0.20085544764739499</v>
      </c>
      <c r="F97" s="22"/>
      <c r="G97" s="21">
        <v>0.25790313694967798</v>
      </c>
      <c r="H97" s="21">
        <v>0.203110395772961</v>
      </c>
      <c r="I97" s="21">
        <v>0.32151353225850698</v>
      </c>
      <c r="J97" s="22"/>
      <c r="K97" s="21">
        <v>0.159758210616364</v>
      </c>
      <c r="L97" s="21">
        <v>0.13272485331173101</v>
      </c>
      <c r="M97" s="21">
        <v>0.19108455850230099</v>
      </c>
      <c r="N97" s="22"/>
      <c r="O97" s="21">
        <v>0.125554595541748</v>
      </c>
      <c r="P97" s="21">
        <v>9.2720424798309206E-2</v>
      </c>
      <c r="Q97" s="21">
        <v>0.16786473720256501</v>
      </c>
      <c r="R97" s="22"/>
    </row>
    <row r="98" spans="1:18" x14ac:dyDescent="0.25">
      <c r="A98" s="20" t="s">
        <v>491</v>
      </c>
      <c r="B98" s="20" t="s">
        <v>538</v>
      </c>
      <c r="C98" s="21">
        <v>0.200555886581533</v>
      </c>
      <c r="D98" s="21">
        <v>0.17949593365421099</v>
      </c>
      <c r="E98" s="21">
        <v>0.22341396216703499</v>
      </c>
      <c r="F98" s="22"/>
      <c r="G98" s="21">
        <v>0.181604545305802</v>
      </c>
      <c r="H98" s="21">
        <v>0.14018787332767901</v>
      </c>
      <c r="I98" s="21">
        <v>0.23195625405210701</v>
      </c>
      <c r="J98" s="22"/>
      <c r="K98" s="21">
        <v>0.21322477476924101</v>
      </c>
      <c r="L98" s="21">
        <v>0.182491705435958</v>
      </c>
      <c r="M98" s="21">
        <v>0.24756618300765801</v>
      </c>
      <c r="N98" s="22"/>
      <c r="O98" s="21">
        <v>0.195763490896883</v>
      </c>
      <c r="P98" s="21">
        <v>0.161045790674228</v>
      </c>
      <c r="Q98" s="21">
        <v>0.23586139110687401</v>
      </c>
      <c r="R98" s="22"/>
    </row>
    <row r="99" spans="1:18" x14ac:dyDescent="0.25">
      <c r="A99" s="20" t="s">
        <v>491</v>
      </c>
      <c r="B99" s="20" t="s">
        <v>539</v>
      </c>
      <c r="C99" s="21">
        <v>7.9713545262935795E-2</v>
      </c>
      <c r="D99" s="21">
        <v>6.3524666505946001E-2</v>
      </c>
      <c r="E99" s="21">
        <v>9.9589321940042996E-2</v>
      </c>
      <c r="F99" s="22"/>
      <c r="G99" s="21">
        <v>6.9156282388898899E-2</v>
      </c>
      <c r="H99" s="21">
        <v>4.6016039138819201E-2</v>
      </c>
      <c r="I99" s="21">
        <v>0.10268064940650599</v>
      </c>
      <c r="J99" s="22"/>
      <c r="K99" s="21">
        <v>8.53687946064694E-2</v>
      </c>
      <c r="L99" s="21">
        <v>6.2751710977762207E-2</v>
      </c>
      <c r="M99" s="21">
        <v>0.115136174353393</v>
      </c>
      <c r="N99" s="22"/>
      <c r="O99" s="21">
        <v>7.9701140823908195E-2</v>
      </c>
      <c r="P99" s="21">
        <v>5.62925863660758E-2</v>
      </c>
      <c r="Q99" s="21">
        <v>0.11169176652589601</v>
      </c>
      <c r="R99" s="22"/>
    </row>
    <row r="100" spans="1:18" x14ac:dyDescent="0.25">
      <c r="A100" s="20" t="s">
        <v>491</v>
      </c>
      <c r="B100" s="20" t="s">
        <v>540</v>
      </c>
      <c r="C100" s="21">
        <v>7.6561703328827502E-2</v>
      </c>
      <c r="D100" s="21">
        <v>5.88739371764707E-2</v>
      </c>
      <c r="E100" s="21">
        <v>9.9004462701088106E-2</v>
      </c>
      <c r="F100" s="22"/>
      <c r="G100" s="21">
        <v>9.0873687612473802E-2</v>
      </c>
      <c r="H100" s="21">
        <v>5.3718972244645002E-2</v>
      </c>
      <c r="I100" s="21">
        <v>0.14966209647145901</v>
      </c>
      <c r="J100" s="24" t="s">
        <v>501</v>
      </c>
      <c r="K100" s="21">
        <v>7.2162662917262102E-2</v>
      </c>
      <c r="L100" s="21">
        <v>5.4352238146931901E-2</v>
      </c>
      <c r="M100" s="21">
        <v>9.5221625401762794E-2</v>
      </c>
      <c r="N100" s="22"/>
      <c r="O100" s="21">
        <v>7.0386412913250401E-2</v>
      </c>
      <c r="P100" s="21">
        <v>4.4674040940727397E-2</v>
      </c>
      <c r="Q100" s="21">
        <v>0.10920596969428301</v>
      </c>
      <c r="R100" s="22"/>
    </row>
    <row r="101" spans="1:18" x14ac:dyDescent="0.25">
      <c r="A101" s="20" t="s">
        <v>491</v>
      </c>
      <c r="B101" s="20" t="s">
        <v>519</v>
      </c>
      <c r="C101" s="21">
        <v>1.45247068798629E-2</v>
      </c>
      <c r="D101" s="21">
        <v>8.8128314802990004E-3</v>
      </c>
      <c r="E101" s="21">
        <v>2.3849552561885399E-2</v>
      </c>
      <c r="F101" s="22"/>
      <c r="G101" s="21">
        <v>1.6860643610560701E-2</v>
      </c>
      <c r="H101" s="21">
        <v>6.2459727977967E-3</v>
      </c>
      <c r="I101" s="21">
        <v>4.4702871309884498E-2</v>
      </c>
      <c r="J101" s="24" t="s">
        <v>501</v>
      </c>
      <c r="K101" s="21">
        <v>1.11734976602557E-2</v>
      </c>
      <c r="L101" s="21">
        <v>5.0416757829580003E-3</v>
      </c>
      <c r="M101" s="21">
        <v>2.4578776807821501E-2</v>
      </c>
      <c r="N101" s="22"/>
      <c r="O101" s="21">
        <v>1.85068857620646E-2</v>
      </c>
      <c r="P101" s="21">
        <v>7.7414429602148003E-3</v>
      </c>
      <c r="Q101" s="21">
        <v>4.3585425909997803E-2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0.49490285093645398</v>
      </c>
      <c r="D103" s="18">
        <v>0.463881125316498</v>
      </c>
      <c r="E103" s="18">
        <v>0.52596387217593898</v>
      </c>
      <c r="F103" s="19"/>
      <c r="G103" s="18">
        <v>0.428968421728807</v>
      </c>
      <c r="H103" s="18">
        <v>0.37490644260983402</v>
      </c>
      <c r="I103" s="18">
        <v>0.48478030652919102</v>
      </c>
      <c r="J103" s="19"/>
      <c r="K103" s="18">
        <v>0.51507500398037198</v>
      </c>
      <c r="L103" s="18">
        <v>0.476986059465979</v>
      </c>
      <c r="M103" s="18">
        <v>0.55298962814882102</v>
      </c>
      <c r="N103" s="19"/>
      <c r="O103" s="18">
        <v>0.52242016788479395</v>
      </c>
      <c r="P103" s="18">
        <v>0.47056629053868398</v>
      </c>
      <c r="Q103" s="18">
        <v>0.57379526431722505</v>
      </c>
      <c r="R103" s="19"/>
    </row>
    <row r="104" spans="1:18" x14ac:dyDescent="0.25">
      <c r="A104" s="17" t="s">
        <v>492</v>
      </c>
      <c r="B104" s="17" t="s">
        <v>537</v>
      </c>
      <c r="C104" s="18">
        <v>0.114789482339079</v>
      </c>
      <c r="D104" s="18">
        <v>9.9357425618254905E-2</v>
      </c>
      <c r="E104" s="18">
        <v>0.13226642314839099</v>
      </c>
      <c r="F104" s="19"/>
      <c r="G104" s="18">
        <v>0.145192351280021</v>
      </c>
      <c r="H104" s="18">
        <v>0.112766832611988</v>
      </c>
      <c r="I104" s="18">
        <v>0.184997550543125</v>
      </c>
      <c r="J104" s="19"/>
      <c r="K104" s="18">
        <v>0.103534262868258</v>
      </c>
      <c r="L104" s="18">
        <v>8.3830101276586105E-2</v>
      </c>
      <c r="M104" s="18">
        <v>0.127226704504146</v>
      </c>
      <c r="N104" s="19"/>
      <c r="O104" s="18">
        <v>0.106899640278501</v>
      </c>
      <c r="P104" s="18">
        <v>7.9491993587064894E-2</v>
      </c>
      <c r="Q104" s="18">
        <v>0.14229624838518901</v>
      </c>
      <c r="R104" s="19"/>
    </row>
    <row r="105" spans="1:18" x14ac:dyDescent="0.25">
      <c r="A105" s="17" t="s">
        <v>492</v>
      </c>
      <c r="B105" s="17" t="s">
        <v>538</v>
      </c>
      <c r="C105" s="18">
        <v>0.20727022874930201</v>
      </c>
      <c r="D105" s="18">
        <v>0.18800385545246801</v>
      </c>
      <c r="E105" s="18">
        <v>0.22795671010009899</v>
      </c>
      <c r="F105" s="19"/>
      <c r="G105" s="18">
        <v>0.22173613333911801</v>
      </c>
      <c r="H105" s="18">
        <v>0.18118541346136299</v>
      </c>
      <c r="I105" s="18">
        <v>0.26838767021453203</v>
      </c>
      <c r="J105" s="19"/>
      <c r="K105" s="18">
        <v>0.20405806710084301</v>
      </c>
      <c r="L105" s="18">
        <v>0.17892874374270301</v>
      </c>
      <c r="M105" s="18">
        <v>0.23172061907564701</v>
      </c>
      <c r="N105" s="19"/>
      <c r="O105" s="18">
        <v>0.198252215884274</v>
      </c>
      <c r="P105" s="18">
        <v>0.16538524504440799</v>
      </c>
      <c r="Q105" s="18">
        <v>0.23580543282854299</v>
      </c>
      <c r="R105" s="19"/>
    </row>
    <row r="106" spans="1:18" x14ac:dyDescent="0.25">
      <c r="A106" s="17" t="s">
        <v>492</v>
      </c>
      <c r="B106" s="17" t="s">
        <v>539</v>
      </c>
      <c r="C106" s="18">
        <v>7.4572534093983303E-2</v>
      </c>
      <c r="D106" s="18">
        <v>6.1677553642021897E-2</v>
      </c>
      <c r="E106" s="18">
        <v>8.9905166157343994E-2</v>
      </c>
      <c r="F106" s="19"/>
      <c r="G106" s="18">
        <v>8.0070838726469598E-2</v>
      </c>
      <c r="H106" s="18">
        <v>5.4551065030665001E-2</v>
      </c>
      <c r="I106" s="18">
        <v>0.11606355452214601</v>
      </c>
      <c r="J106" s="19"/>
      <c r="K106" s="18">
        <v>7.6487179981623396E-2</v>
      </c>
      <c r="L106" s="18">
        <v>5.8243542232056002E-2</v>
      </c>
      <c r="M106" s="18">
        <v>9.9839463261549494E-2</v>
      </c>
      <c r="N106" s="19"/>
      <c r="O106" s="18">
        <v>6.3443435533517306E-2</v>
      </c>
      <c r="P106" s="18">
        <v>4.0578630955992998E-2</v>
      </c>
      <c r="Q106" s="18">
        <v>9.7877500762622194E-2</v>
      </c>
      <c r="R106" s="19"/>
    </row>
    <row r="107" spans="1:18" x14ac:dyDescent="0.25">
      <c r="A107" s="17" t="s">
        <v>492</v>
      </c>
      <c r="B107" s="17" t="s">
        <v>540</v>
      </c>
      <c r="C107" s="18">
        <v>9.4129319251828505E-2</v>
      </c>
      <c r="D107" s="18">
        <v>7.6326144861151607E-2</v>
      </c>
      <c r="E107" s="18">
        <v>0.11556555290663099</v>
      </c>
      <c r="F107" s="19"/>
      <c r="G107" s="18">
        <v>0.103163726680013</v>
      </c>
      <c r="H107" s="18">
        <v>7.2261068881888796E-2</v>
      </c>
      <c r="I107" s="18">
        <v>0.14521343575260701</v>
      </c>
      <c r="J107" s="19"/>
      <c r="K107" s="18">
        <v>9.3417627432566305E-2</v>
      </c>
      <c r="L107" s="18">
        <v>7.3039024325450397E-2</v>
      </c>
      <c r="M107" s="18">
        <v>0.11875364459188401</v>
      </c>
      <c r="N107" s="19"/>
      <c r="O107" s="18">
        <v>8.5318003163267597E-2</v>
      </c>
      <c r="P107" s="18">
        <v>5.6264655281655099E-2</v>
      </c>
      <c r="Q107" s="18">
        <v>0.12734918223217701</v>
      </c>
      <c r="R107" s="19"/>
    </row>
    <row r="108" spans="1:18" x14ac:dyDescent="0.25">
      <c r="A108" s="17" t="s">
        <v>492</v>
      </c>
      <c r="B108" s="17" t="s">
        <v>519</v>
      </c>
      <c r="C108" s="18">
        <v>1.42144130492434E-2</v>
      </c>
      <c r="D108" s="18">
        <v>9.6121181411856996E-3</v>
      </c>
      <c r="E108" s="18">
        <v>2.0973627135620398E-2</v>
      </c>
      <c r="F108" s="19"/>
      <c r="G108" s="18">
        <v>2.0868528245571699E-2</v>
      </c>
      <c r="H108" s="18">
        <v>9.9072495039027007E-3</v>
      </c>
      <c r="I108" s="18">
        <v>4.3425344552742398E-2</v>
      </c>
      <c r="J108" s="19"/>
      <c r="K108" s="18">
        <v>7.1996931880887001E-3</v>
      </c>
      <c r="L108" s="18">
        <v>3.9029560564599001E-3</v>
      </c>
      <c r="M108" s="18">
        <v>1.3244083267404101E-2</v>
      </c>
      <c r="N108" s="19"/>
      <c r="O108" s="18">
        <v>2.36665372556467E-2</v>
      </c>
      <c r="P108" s="18">
        <v>1.2658763827703E-2</v>
      </c>
      <c r="Q108" s="18">
        <v>4.3821577436880303E-2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0.70952245794359703</v>
      </c>
      <c r="D110" s="21">
        <v>0.67918134921370799</v>
      </c>
      <c r="E110" s="21">
        <v>0.73810058775193399</v>
      </c>
      <c r="F110" s="22"/>
      <c r="G110" s="21">
        <v>0.69967962170858999</v>
      </c>
      <c r="H110" s="21">
        <v>0.63192156537009203</v>
      </c>
      <c r="I110" s="21">
        <v>0.75970743457040102</v>
      </c>
      <c r="J110" s="22"/>
      <c r="K110" s="21">
        <v>0.68049832246233199</v>
      </c>
      <c r="L110" s="21">
        <v>0.64056452864512203</v>
      </c>
      <c r="M110" s="21">
        <v>0.71794896698475696</v>
      </c>
      <c r="N110" s="22"/>
      <c r="O110" s="21">
        <v>0.79667545850853305</v>
      </c>
      <c r="P110" s="21">
        <v>0.74298095326508495</v>
      </c>
      <c r="Q110" s="21">
        <v>0.84154484846965305</v>
      </c>
      <c r="R110" s="22"/>
    </row>
    <row r="111" spans="1:18" x14ac:dyDescent="0.25">
      <c r="A111" s="20" t="s">
        <v>493</v>
      </c>
      <c r="B111" s="20" t="s">
        <v>537</v>
      </c>
      <c r="C111" s="21">
        <v>0.122032926961226</v>
      </c>
      <c r="D111" s="21">
        <v>0.102621944448514</v>
      </c>
      <c r="E111" s="21">
        <v>0.144524188352355</v>
      </c>
      <c r="F111" s="22"/>
      <c r="G111" s="21">
        <v>0.144034195700663</v>
      </c>
      <c r="H111" s="21">
        <v>0.101898443354041</v>
      </c>
      <c r="I111" s="21">
        <v>0.199718785233124</v>
      </c>
      <c r="J111" s="22"/>
      <c r="K111" s="21">
        <v>0.13138193177048199</v>
      </c>
      <c r="L111" s="21">
        <v>0.106016867577268</v>
      </c>
      <c r="M111" s="21">
        <v>0.161717907663215</v>
      </c>
      <c r="N111" s="22"/>
      <c r="O111" s="21">
        <v>7.3054757166746406E-2</v>
      </c>
      <c r="P111" s="21">
        <v>4.5944351680835799E-2</v>
      </c>
      <c r="Q111" s="21">
        <v>0.114246592164542</v>
      </c>
      <c r="R111" s="22"/>
    </row>
    <row r="112" spans="1:18" x14ac:dyDescent="0.25">
      <c r="A112" s="20" t="s">
        <v>493</v>
      </c>
      <c r="B112" s="20" t="s">
        <v>538</v>
      </c>
      <c r="C112" s="21">
        <v>0.113043920431714</v>
      </c>
      <c r="D112" s="21">
        <v>9.2459349061107296E-2</v>
      </c>
      <c r="E112" s="21">
        <v>0.13751689116681401</v>
      </c>
      <c r="F112" s="22"/>
      <c r="G112" s="21">
        <v>0.112480949083759</v>
      </c>
      <c r="H112" s="21">
        <v>7.2650105792607306E-2</v>
      </c>
      <c r="I112" s="21">
        <v>0.17014271629517999</v>
      </c>
      <c r="J112" s="22"/>
      <c r="K112" s="21">
        <v>0.12671297687401201</v>
      </c>
      <c r="L112" s="21">
        <v>0.100873485120154</v>
      </c>
      <c r="M112" s="21">
        <v>0.15800825824865999</v>
      </c>
      <c r="N112" s="22"/>
      <c r="O112" s="21">
        <v>7.7769969262765304E-2</v>
      </c>
      <c r="P112" s="21">
        <v>4.9146404675502103E-2</v>
      </c>
      <c r="Q112" s="21">
        <v>0.120943865248456</v>
      </c>
      <c r="R112" s="22"/>
    </row>
    <row r="113" spans="1:18" x14ac:dyDescent="0.25">
      <c r="A113" s="20" t="s">
        <v>493</v>
      </c>
      <c r="B113" s="20" t="s">
        <v>539</v>
      </c>
      <c r="C113" s="21">
        <v>2.00576728434162E-2</v>
      </c>
      <c r="D113" s="21">
        <v>1.2992050008789099E-2</v>
      </c>
      <c r="E113" s="21">
        <v>3.0845790649530001E-2</v>
      </c>
      <c r="F113" s="22"/>
      <c r="G113" s="21">
        <v>2.2524980294703099E-2</v>
      </c>
      <c r="H113" s="21">
        <v>9.8931139518552997E-3</v>
      </c>
      <c r="I113" s="21">
        <v>5.04635958952959E-2</v>
      </c>
      <c r="J113" s="24" t="s">
        <v>501</v>
      </c>
      <c r="K113" s="21">
        <v>2.66519744057826E-2</v>
      </c>
      <c r="L113" s="21">
        <v>1.6173864134299502E-2</v>
      </c>
      <c r="M113" s="21">
        <v>4.3617297005310203E-2</v>
      </c>
      <c r="N113" s="22"/>
      <c r="O113" s="21">
        <v>0</v>
      </c>
      <c r="P113" s="22"/>
      <c r="Q113" s="22"/>
      <c r="R113" s="22"/>
    </row>
    <row r="114" spans="1:18" x14ac:dyDescent="0.25">
      <c r="A114" s="20" t="s">
        <v>493</v>
      </c>
      <c r="B114" s="20" t="s">
        <v>540</v>
      </c>
      <c r="C114" s="21">
        <v>2.33791655288508E-2</v>
      </c>
      <c r="D114" s="21">
        <v>1.48292375538714E-2</v>
      </c>
      <c r="E114" s="21">
        <v>3.6675117359196797E-2</v>
      </c>
      <c r="F114" s="22"/>
      <c r="G114" s="21">
        <v>1.8817104709307399E-2</v>
      </c>
      <c r="H114" s="21">
        <v>5.9492843106173999E-3</v>
      </c>
      <c r="I114" s="21">
        <v>5.7895971409640701E-2</v>
      </c>
      <c r="J114" s="24" t="s">
        <v>501</v>
      </c>
      <c r="K114" s="21">
        <v>2.7054178259106498E-2</v>
      </c>
      <c r="L114" s="21">
        <v>1.5646681437353701E-2</v>
      </c>
      <c r="M114" s="21">
        <v>4.6386595204506303E-2</v>
      </c>
      <c r="N114" s="22"/>
      <c r="O114" s="21">
        <v>1.87921289471241E-2</v>
      </c>
      <c r="P114" s="21">
        <v>7.0907674264492999E-3</v>
      </c>
      <c r="Q114" s="21">
        <v>4.8853281713200497E-2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1.13865274340356E-2</v>
      </c>
      <c r="D115" s="21">
        <v>6.3785074984604E-3</v>
      </c>
      <c r="E115" s="21">
        <v>2.0246423117077E-2</v>
      </c>
      <c r="F115" s="22"/>
      <c r="G115" s="21">
        <v>0</v>
      </c>
      <c r="H115" s="22"/>
      <c r="I115" s="22"/>
      <c r="J115" s="22"/>
      <c r="K115" s="21">
        <v>7.7006162282848003E-3</v>
      </c>
      <c r="L115" s="21">
        <v>2.7711465405262999E-3</v>
      </c>
      <c r="M115" s="21">
        <v>2.1212376641345999E-2</v>
      </c>
      <c r="N115" s="22"/>
      <c r="O115" s="21">
        <v>3.37076861148317E-2</v>
      </c>
      <c r="P115" s="21">
        <v>1.5974433774394101E-2</v>
      </c>
      <c r="Q115" s="21">
        <v>6.9731656688451105E-2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5.7732885715960003E-4</v>
      </c>
      <c r="D116" s="21">
        <v>7.9039922077226395E-5</v>
      </c>
      <c r="E116" s="21">
        <v>4.2037587964345998E-3</v>
      </c>
      <c r="F116" s="22"/>
      <c r="G116" s="21">
        <v>2.4631485029761001E-3</v>
      </c>
      <c r="H116" s="21">
        <v>3.3135807506109999E-4</v>
      </c>
      <c r="I116" s="21">
        <v>1.8062001427121999E-2</v>
      </c>
      <c r="J116" s="24" t="s">
        <v>501</v>
      </c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0.74818690805072896</v>
      </c>
      <c r="D117" s="18">
        <v>0.70990005686391799</v>
      </c>
      <c r="E117" s="18">
        <v>0.782965570281273</v>
      </c>
      <c r="F117" s="19"/>
      <c r="G117" s="18">
        <v>0.67800177911924797</v>
      </c>
      <c r="H117" s="18">
        <v>0.59280760485857598</v>
      </c>
      <c r="I117" s="18">
        <v>0.75280405812140105</v>
      </c>
      <c r="J117" s="19"/>
      <c r="K117" s="18">
        <v>0.73188809335675198</v>
      </c>
      <c r="L117" s="18">
        <v>0.67939726206254303</v>
      </c>
      <c r="M117" s="18">
        <v>0.77858563632482203</v>
      </c>
      <c r="N117" s="19"/>
      <c r="O117" s="18">
        <v>0.84536029184276495</v>
      </c>
      <c r="P117" s="18">
        <v>0.79762991264398198</v>
      </c>
      <c r="Q117" s="18">
        <v>0.88347769742348503</v>
      </c>
      <c r="R117" s="19"/>
    </row>
    <row r="118" spans="1:18" x14ac:dyDescent="0.25">
      <c r="A118" s="17" t="s">
        <v>494</v>
      </c>
      <c r="B118" s="17" t="s">
        <v>537</v>
      </c>
      <c r="C118" s="18">
        <v>0.103848930374089</v>
      </c>
      <c r="D118" s="18">
        <v>8.4199141565136304E-2</v>
      </c>
      <c r="E118" s="18">
        <v>0.127446278450279</v>
      </c>
      <c r="F118" s="19"/>
      <c r="G118" s="18">
        <v>0.16741351002486499</v>
      </c>
      <c r="H118" s="18">
        <v>0.117712349796736</v>
      </c>
      <c r="I118" s="18">
        <v>0.232568165253314</v>
      </c>
      <c r="J118" s="19"/>
      <c r="K118" s="18">
        <v>0.10923493941021099</v>
      </c>
      <c r="L118" s="18">
        <v>8.1648282838744202E-2</v>
      </c>
      <c r="M118" s="18">
        <v>0.14467399089086</v>
      </c>
      <c r="N118" s="19"/>
      <c r="O118" s="18">
        <v>3.4773230052726999E-2</v>
      </c>
      <c r="P118" s="18">
        <v>2.1124710701897899E-2</v>
      </c>
      <c r="Q118" s="18">
        <v>5.67289138514026E-2</v>
      </c>
      <c r="R118" s="19"/>
    </row>
    <row r="119" spans="1:18" x14ac:dyDescent="0.25">
      <c r="A119" s="17" t="s">
        <v>494</v>
      </c>
      <c r="B119" s="17" t="s">
        <v>538</v>
      </c>
      <c r="C119" s="18">
        <v>8.5485951074540198E-2</v>
      </c>
      <c r="D119" s="18">
        <v>6.7113421072988594E-2</v>
      </c>
      <c r="E119" s="18">
        <v>0.108304116067277</v>
      </c>
      <c r="F119" s="19"/>
      <c r="G119" s="18">
        <v>9.1103214837222002E-2</v>
      </c>
      <c r="H119" s="18">
        <v>5.49420753349492E-2</v>
      </c>
      <c r="I119" s="18">
        <v>0.14735355684526799</v>
      </c>
      <c r="J119" s="24" t="s">
        <v>501</v>
      </c>
      <c r="K119" s="18">
        <v>9.4796639817365899E-2</v>
      </c>
      <c r="L119" s="18">
        <v>6.9629073509270403E-2</v>
      </c>
      <c r="M119" s="18">
        <v>0.12781137437213</v>
      </c>
      <c r="N119" s="19"/>
      <c r="O119" s="18">
        <v>6.1541983627285697E-2</v>
      </c>
      <c r="P119" s="18">
        <v>4.0131390861335901E-2</v>
      </c>
      <c r="Q119" s="18">
        <v>9.3265495864948103E-2</v>
      </c>
      <c r="R119" s="19"/>
    </row>
    <row r="120" spans="1:18" x14ac:dyDescent="0.25">
      <c r="A120" s="17" t="s">
        <v>494</v>
      </c>
      <c r="B120" s="17" t="s">
        <v>539</v>
      </c>
      <c r="C120" s="18">
        <v>2.8358649523350401E-2</v>
      </c>
      <c r="D120" s="18">
        <v>1.9661430582792901E-2</v>
      </c>
      <c r="E120" s="18">
        <v>4.0743185473274997E-2</v>
      </c>
      <c r="F120" s="19"/>
      <c r="G120" s="18">
        <v>1.91896746992034E-2</v>
      </c>
      <c r="H120" s="18">
        <v>7.3532452613648998E-3</v>
      </c>
      <c r="I120" s="18">
        <v>4.9135940670853202E-2</v>
      </c>
      <c r="J120" s="24" t="s">
        <v>501</v>
      </c>
      <c r="K120" s="18">
        <v>3.3189520787978398E-2</v>
      </c>
      <c r="L120" s="18">
        <v>2.10732909757309E-2</v>
      </c>
      <c r="M120" s="18">
        <v>5.1902704398402902E-2</v>
      </c>
      <c r="N120" s="19"/>
      <c r="O120" s="18">
        <v>2.6998958463558501E-2</v>
      </c>
      <c r="P120" s="18">
        <v>1.18243148254429E-2</v>
      </c>
      <c r="Q120" s="18">
        <v>6.0456432201341802E-2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2.12794494891511E-2</v>
      </c>
      <c r="D121" s="18">
        <v>1.2975402193644899E-2</v>
      </c>
      <c r="E121" s="18">
        <v>3.4711057165330801E-2</v>
      </c>
      <c r="F121" s="19"/>
      <c r="G121" s="18">
        <v>3.3234130255268703E-2</v>
      </c>
      <c r="H121" s="18">
        <v>1.1630341432536899E-2</v>
      </c>
      <c r="I121" s="18">
        <v>9.1262317521836001E-2</v>
      </c>
      <c r="J121" s="24" t="s">
        <v>501</v>
      </c>
      <c r="K121" s="18">
        <v>2.0790404434727398E-2</v>
      </c>
      <c r="L121" s="18">
        <v>1.0739105810593201E-2</v>
      </c>
      <c r="M121" s="18">
        <v>3.9870095065879498E-2</v>
      </c>
      <c r="N121" s="19"/>
      <c r="O121" s="18">
        <v>1.13212254005878E-2</v>
      </c>
      <c r="P121" s="18">
        <v>4.2501368559122003E-3</v>
      </c>
      <c r="Q121" s="18">
        <v>2.9804580500107699E-2</v>
      </c>
      <c r="R121" s="19"/>
    </row>
    <row r="122" spans="1:18" x14ac:dyDescent="0.25">
      <c r="A122" s="17" t="s">
        <v>494</v>
      </c>
      <c r="B122" s="17" t="s">
        <v>519</v>
      </c>
      <c r="C122" s="18">
        <v>1.2840111488139299E-2</v>
      </c>
      <c r="D122" s="18">
        <v>6.4904380286049E-3</v>
      </c>
      <c r="E122" s="18">
        <v>2.5243908104522799E-2</v>
      </c>
      <c r="F122" s="19"/>
      <c r="G122" s="18">
        <v>1.1057691064193201E-2</v>
      </c>
      <c r="H122" s="18">
        <v>1.9210599088758001E-3</v>
      </c>
      <c r="I122" s="18">
        <v>6.0992974652760899E-2</v>
      </c>
      <c r="J122" s="24" t="s">
        <v>501</v>
      </c>
      <c r="K122" s="18">
        <v>1.01004021929651E-2</v>
      </c>
      <c r="L122" s="18">
        <v>4.0649297692201998E-3</v>
      </c>
      <c r="M122" s="18">
        <v>2.48733367777083E-2</v>
      </c>
      <c r="N122" s="19"/>
      <c r="O122" s="18">
        <v>2.0004310613076601E-2</v>
      </c>
      <c r="P122" s="18">
        <v>7.6030142897582998E-3</v>
      </c>
      <c r="Q122" s="18">
        <v>5.1582009953437397E-2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3_SEX'!A1" display="◄ ANTERIOR"/>
    <hyperlink ref="A2" location="'Índice'!A1" display="ÍNDICE"/>
    <hyperlink ref="A3" location="'P_DESORDENES_3_NSE'!A1" display="SIGUIENTE ►"/>
  </hyperlinks>
  <pageMargins left="0.75" right="0.75" top="1" bottom="1" header="0.5" footer="0.5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49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696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0.45050363668075899</v>
      </c>
      <c r="D5" s="18">
        <v>0.44308504299296603</v>
      </c>
      <c r="E5" s="18">
        <v>0.45794430399228198</v>
      </c>
      <c r="F5" s="19"/>
      <c r="G5" s="18">
        <v>0.46395264886537402</v>
      </c>
      <c r="H5" s="18">
        <v>0.45379812071726899</v>
      </c>
      <c r="I5" s="18">
        <v>0.474137156647851</v>
      </c>
      <c r="J5" s="19"/>
      <c r="K5" s="18">
        <v>0.44354692192626699</v>
      </c>
      <c r="L5" s="18">
        <v>0.43291387861075198</v>
      </c>
      <c r="M5" s="18">
        <v>0.454231938781754</v>
      </c>
      <c r="N5" s="19"/>
      <c r="O5" s="18">
        <v>0.43601756126678198</v>
      </c>
      <c r="P5" s="18">
        <v>0.42016001501049499</v>
      </c>
      <c r="Q5" s="18">
        <v>0.45200705219154802</v>
      </c>
      <c r="R5" s="19"/>
    </row>
    <row r="6" spans="1:18" x14ac:dyDescent="0.25">
      <c r="A6" s="17" t="s">
        <v>478</v>
      </c>
      <c r="B6" s="17" t="s">
        <v>537</v>
      </c>
      <c r="C6" s="18">
        <v>0.15057074054689901</v>
      </c>
      <c r="D6" s="18">
        <v>0.14607700359036299</v>
      </c>
      <c r="E6" s="18">
        <v>0.15517759601844699</v>
      </c>
      <c r="F6" s="19"/>
      <c r="G6" s="18">
        <v>0.135366312266055</v>
      </c>
      <c r="H6" s="18">
        <v>0.128978761922561</v>
      </c>
      <c r="I6" s="18">
        <v>0.142018621657542</v>
      </c>
      <c r="J6" s="19"/>
      <c r="K6" s="18">
        <v>0.14703856047584599</v>
      </c>
      <c r="L6" s="18">
        <v>0.14014292160827599</v>
      </c>
      <c r="M6" s="18">
        <v>0.15421264311065899</v>
      </c>
      <c r="N6" s="19"/>
      <c r="O6" s="18">
        <v>0.19104782312566901</v>
      </c>
      <c r="P6" s="18">
        <v>0.180110231488332</v>
      </c>
      <c r="Q6" s="18">
        <v>0.202485586473927</v>
      </c>
      <c r="R6" s="19"/>
    </row>
    <row r="7" spans="1:18" x14ac:dyDescent="0.25">
      <c r="A7" s="17" t="s">
        <v>478</v>
      </c>
      <c r="B7" s="17" t="s">
        <v>538</v>
      </c>
      <c r="C7" s="18">
        <v>0.162520123918557</v>
      </c>
      <c r="D7" s="18">
        <v>0.15783503735936499</v>
      </c>
      <c r="E7" s="18">
        <v>0.16731665040444699</v>
      </c>
      <c r="F7" s="19"/>
      <c r="G7" s="18">
        <v>0.15711247018309599</v>
      </c>
      <c r="H7" s="18">
        <v>0.150327778832991</v>
      </c>
      <c r="I7" s="18">
        <v>0.16414421714946101</v>
      </c>
      <c r="J7" s="19"/>
      <c r="K7" s="18">
        <v>0.16877250219078099</v>
      </c>
      <c r="L7" s="18">
        <v>0.161615275922082</v>
      </c>
      <c r="M7" s="18">
        <v>0.17618008327528201</v>
      </c>
      <c r="N7" s="19"/>
      <c r="O7" s="18">
        <v>0.161038337355522</v>
      </c>
      <c r="P7" s="18">
        <v>0.15053902442707101</v>
      </c>
      <c r="Q7" s="18">
        <v>0.17212154640203101</v>
      </c>
      <c r="R7" s="19"/>
    </row>
    <row r="8" spans="1:18" x14ac:dyDescent="0.25">
      <c r="A8" s="17" t="s">
        <v>478</v>
      </c>
      <c r="B8" s="17" t="s">
        <v>539</v>
      </c>
      <c r="C8" s="18">
        <v>8.7876302254387501E-2</v>
      </c>
      <c r="D8" s="18">
        <v>8.4070217753554194E-2</v>
      </c>
      <c r="E8" s="18">
        <v>9.18374212675548E-2</v>
      </c>
      <c r="F8" s="19"/>
      <c r="G8" s="18">
        <v>8.4678911881214097E-2</v>
      </c>
      <c r="H8" s="18">
        <v>7.9393044473865901E-2</v>
      </c>
      <c r="I8" s="18">
        <v>9.0282191632834394E-2</v>
      </c>
      <c r="J8" s="19"/>
      <c r="K8" s="18">
        <v>8.7799300023942303E-2</v>
      </c>
      <c r="L8" s="18">
        <v>8.2074320220087496E-2</v>
      </c>
      <c r="M8" s="18">
        <v>9.3882774683648196E-2</v>
      </c>
      <c r="N8" s="19"/>
      <c r="O8" s="18">
        <v>9.4980462069647401E-2</v>
      </c>
      <c r="P8" s="18">
        <v>8.6530292320010693E-2</v>
      </c>
      <c r="Q8" s="18">
        <v>0.104161741208239</v>
      </c>
      <c r="R8" s="19"/>
    </row>
    <row r="9" spans="1:18" x14ac:dyDescent="0.25">
      <c r="A9" s="17" t="s">
        <v>478</v>
      </c>
      <c r="B9" s="17" t="s">
        <v>540</v>
      </c>
      <c r="C9" s="18">
        <v>0.13624849097147501</v>
      </c>
      <c r="D9" s="18">
        <v>0.131100244624822</v>
      </c>
      <c r="E9" s="18">
        <v>0.14156596804724</v>
      </c>
      <c r="F9" s="19"/>
      <c r="G9" s="18">
        <v>0.14320079028704499</v>
      </c>
      <c r="H9" s="18">
        <v>0.135775251605875</v>
      </c>
      <c r="I9" s="18">
        <v>0.15096149381750201</v>
      </c>
      <c r="J9" s="19"/>
      <c r="K9" s="18">
        <v>0.14184223863333001</v>
      </c>
      <c r="L9" s="18">
        <v>0.134340028004832</v>
      </c>
      <c r="M9" s="18">
        <v>0.14969096260262499</v>
      </c>
      <c r="N9" s="19"/>
      <c r="O9" s="18">
        <v>0.109326800549223</v>
      </c>
      <c r="P9" s="18">
        <v>9.97145136206678E-2</v>
      </c>
      <c r="Q9" s="18">
        <v>0.119742450210782</v>
      </c>
      <c r="R9" s="19"/>
    </row>
    <row r="10" spans="1:18" x14ac:dyDescent="0.25">
      <c r="A10" s="17" t="s">
        <v>478</v>
      </c>
      <c r="B10" s="17" t="s">
        <v>519</v>
      </c>
      <c r="C10" s="18">
        <v>1.1807632965823199E-2</v>
      </c>
      <c r="D10" s="18">
        <v>1.0586827044485801E-2</v>
      </c>
      <c r="E10" s="18">
        <v>1.3167341028361101E-2</v>
      </c>
      <c r="F10" s="19"/>
      <c r="G10" s="18">
        <v>1.4847323504373599E-2</v>
      </c>
      <c r="H10" s="18">
        <v>1.28414972260376E-2</v>
      </c>
      <c r="I10" s="18">
        <v>1.7161010794149899E-2</v>
      </c>
      <c r="J10" s="19"/>
      <c r="K10" s="18">
        <v>1.07762741867704E-2</v>
      </c>
      <c r="L10" s="18">
        <v>8.9660237597932006E-3</v>
      </c>
      <c r="M10" s="18">
        <v>1.2947241320038E-2</v>
      </c>
      <c r="N10" s="19"/>
      <c r="O10" s="18">
        <v>7.3896006840333999E-3</v>
      </c>
      <c r="P10" s="18">
        <v>5.3063081232183999E-3</v>
      </c>
      <c r="Q10" s="18">
        <v>1.02823530815384E-2</v>
      </c>
      <c r="R10" s="19"/>
    </row>
    <row r="11" spans="1:18" x14ac:dyDescent="0.25">
      <c r="A11" s="17" t="s">
        <v>478</v>
      </c>
      <c r="B11" s="17" t="s">
        <v>520</v>
      </c>
      <c r="C11" s="18">
        <v>4.7307266209349998E-4</v>
      </c>
      <c r="D11" s="18">
        <v>2.8141915509800002E-4</v>
      </c>
      <c r="E11" s="18">
        <v>7.9514320502680001E-4</v>
      </c>
      <c r="F11" s="19"/>
      <c r="G11" s="18">
        <v>8.4154301284740005E-4</v>
      </c>
      <c r="H11" s="18">
        <v>4.4289762618029998E-4</v>
      </c>
      <c r="I11" s="18">
        <v>1.5984292275774E-3</v>
      </c>
      <c r="J11" s="19"/>
      <c r="K11" s="18">
        <v>2.2420256306349999E-4</v>
      </c>
      <c r="L11" s="18">
        <v>9.5321619725409002E-5</v>
      </c>
      <c r="M11" s="18">
        <v>5.2724692326749998E-4</v>
      </c>
      <c r="N11" s="19"/>
      <c r="O11" s="18">
        <v>1.994149491253E-4</v>
      </c>
      <c r="P11" s="18">
        <v>2.8041273334607001E-5</v>
      </c>
      <c r="Q11" s="18">
        <v>1.4166516171432999E-3</v>
      </c>
      <c r="R11" s="19"/>
    </row>
    <row r="12" spans="1:18" x14ac:dyDescent="0.25">
      <c r="A12" s="20" t="s">
        <v>479</v>
      </c>
      <c r="B12" s="20" t="s">
        <v>536</v>
      </c>
      <c r="C12" s="21">
        <v>0.42002372895086598</v>
      </c>
      <c r="D12" s="21">
        <v>0.38490115843877198</v>
      </c>
      <c r="E12" s="21">
        <v>0.455975410304298</v>
      </c>
      <c r="F12" s="22"/>
      <c r="G12" s="21">
        <v>0.39987961784774301</v>
      </c>
      <c r="H12" s="21">
        <v>0.35626700739298101</v>
      </c>
      <c r="I12" s="21">
        <v>0.445139283966763</v>
      </c>
      <c r="J12" s="22"/>
      <c r="K12" s="21">
        <v>0.42422679287072801</v>
      </c>
      <c r="L12" s="21">
        <v>0.37520266968342803</v>
      </c>
      <c r="M12" s="21">
        <v>0.474788824461785</v>
      </c>
      <c r="N12" s="22"/>
      <c r="O12" s="21">
        <v>0.50314425994530598</v>
      </c>
      <c r="P12" s="21">
        <v>0.39633012736805801</v>
      </c>
      <c r="Q12" s="21">
        <v>0.60967216084727405</v>
      </c>
      <c r="R12" s="22"/>
    </row>
    <row r="13" spans="1:18" x14ac:dyDescent="0.25">
      <c r="A13" s="20" t="s">
        <v>479</v>
      </c>
      <c r="B13" s="20" t="s">
        <v>537</v>
      </c>
      <c r="C13" s="21">
        <v>0.13984804705487699</v>
      </c>
      <c r="D13" s="21">
        <v>0.11914335171977</v>
      </c>
      <c r="E13" s="21">
        <v>0.16348301515736799</v>
      </c>
      <c r="F13" s="22"/>
      <c r="G13" s="21">
        <v>0.12371323884709499</v>
      </c>
      <c r="H13" s="21">
        <v>9.8312145471114207E-2</v>
      </c>
      <c r="I13" s="21">
        <v>0.15455235224041899</v>
      </c>
      <c r="J13" s="22"/>
      <c r="K13" s="21">
        <v>0.142944487474152</v>
      </c>
      <c r="L13" s="21">
        <v>0.114027064781131</v>
      </c>
      <c r="M13" s="21">
        <v>0.177724324338907</v>
      </c>
      <c r="N13" s="22"/>
      <c r="O13" s="21">
        <v>0.207372471228014</v>
      </c>
      <c r="P13" s="21">
        <v>0.14298064907664501</v>
      </c>
      <c r="Q13" s="21">
        <v>0.29091948877802398</v>
      </c>
      <c r="R13" s="22"/>
    </row>
    <row r="14" spans="1:18" x14ac:dyDescent="0.25">
      <c r="A14" s="20" t="s">
        <v>479</v>
      </c>
      <c r="B14" s="20" t="s">
        <v>538</v>
      </c>
      <c r="C14" s="21">
        <v>0.17376651836493301</v>
      </c>
      <c r="D14" s="21">
        <v>0.15044503608436299</v>
      </c>
      <c r="E14" s="21">
        <v>0.199852759742776</v>
      </c>
      <c r="F14" s="22"/>
      <c r="G14" s="21">
        <v>0.18786444062899299</v>
      </c>
      <c r="H14" s="21">
        <v>0.155134369773064</v>
      </c>
      <c r="I14" s="21">
        <v>0.22565551067130801</v>
      </c>
      <c r="J14" s="22"/>
      <c r="K14" s="21">
        <v>0.17322370691104599</v>
      </c>
      <c r="L14" s="21">
        <v>0.13918614424548201</v>
      </c>
      <c r="M14" s="21">
        <v>0.213520383869685</v>
      </c>
      <c r="N14" s="22"/>
      <c r="O14" s="21">
        <v>0.107179606191576</v>
      </c>
      <c r="P14" s="21">
        <v>7.0750466861337902E-2</v>
      </c>
      <c r="Q14" s="21">
        <v>0.159153401037368</v>
      </c>
      <c r="R14" s="22"/>
    </row>
    <row r="15" spans="1:18" x14ac:dyDescent="0.25">
      <c r="A15" s="20" t="s">
        <v>479</v>
      </c>
      <c r="B15" s="20" t="s">
        <v>539</v>
      </c>
      <c r="C15" s="21">
        <v>0.111561381806127</v>
      </c>
      <c r="D15" s="21">
        <v>9.2175974067506702E-2</v>
      </c>
      <c r="E15" s="21">
        <v>0.13442004618457001</v>
      </c>
      <c r="F15" s="22"/>
      <c r="G15" s="21">
        <v>0.104910734771384</v>
      </c>
      <c r="H15" s="21">
        <v>7.88611078729725E-2</v>
      </c>
      <c r="I15" s="21">
        <v>0.138273472104946</v>
      </c>
      <c r="J15" s="22"/>
      <c r="K15" s="21">
        <v>0.127926814170018</v>
      </c>
      <c r="L15" s="21">
        <v>9.8253641324066998E-2</v>
      </c>
      <c r="M15" s="21">
        <v>0.16492247413244901</v>
      </c>
      <c r="N15" s="22"/>
      <c r="O15" s="21">
        <v>8.6461632592698803E-2</v>
      </c>
      <c r="P15" s="21">
        <v>5.0868787495418899E-2</v>
      </c>
      <c r="Q15" s="21">
        <v>0.14320129651750199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0.143035810787839</v>
      </c>
      <c r="D16" s="21">
        <v>0.118558318855834</v>
      </c>
      <c r="E16" s="21">
        <v>0.17158316779456401</v>
      </c>
      <c r="F16" s="22"/>
      <c r="G16" s="21">
        <v>0.16813265415322201</v>
      </c>
      <c r="H16" s="21">
        <v>0.13270494210462799</v>
      </c>
      <c r="I16" s="21">
        <v>0.21072042099691701</v>
      </c>
      <c r="J16" s="22"/>
      <c r="K16" s="21">
        <v>0.1217323913708</v>
      </c>
      <c r="L16" s="21">
        <v>9.2906294820839203E-2</v>
      </c>
      <c r="M16" s="21">
        <v>0.15794505054559599</v>
      </c>
      <c r="N16" s="22"/>
      <c r="O16" s="21">
        <v>9.5842030042405199E-2</v>
      </c>
      <c r="P16" s="21">
        <v>5.8671260147762298E-2</v>
      </c>
      <c r="Q16" s="21">
        <v>0.15274095283585101</v>
      </c>
      <c r="R16" s="22"/>
    </row>
    <row r="17" spans="1:18" x14ac:dyDescent="0.25">
      <c r="A17" s="20" t="s">
        <v>479</v>
      </c>
      <c r="B17" s="20" t="s">
        <v>519</v>
      </c>
      <c r="C17" s="21">
        <v>1.0895838791930099E-2</v>
      </c>
      <c r="D17" s="21">
        <v>6.4749478830979004E-3</v>
      </c>
      <c r="E17" s="21">
        <v>1.8279639382556799E-2</v>
      </c>
      <c r="F17" s="22"/>
      <c r="G17" s="21">
        <v>1.4860918874826899E-2</v>
      </c>
      <c r="H17" s="21">
        <v>8.0076286620714993E-3</v>
      </c>
      <c r="I17" s="21">
        <v>2.7417453099728199E-2</v>
      </c>
      <c r="J17" s="22"/>
      <c r="K17" s="21">
        <v>8.5105942048270006E-3</v>
      </c>
      <c r="L17" s="21">
        <v>3.1538001485518002E-3</v>
      </c>
      <c r="M17" s="21">
        <v>2.2758288292153199E-2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0.35512865746199301</v>
      </c>
      <c r="D19" s="18">
        <v>0.30523087155927903</v>
      </c>
      <c r="E19" s="18">
        <v>0.40838874634292799</v>
      </c>
      <c r="F19" s="19"/>
      <c r="G19" s="18">
        <v>0.35646518748635703</v>
      </c>
      <c r="H19" s="18">
        <v>0.28418985996927099</v>
      </c>
      <c r="I19" s="18">
        <v>0.43592754737104</v>
      </c>
      <c r="J19" s="19"/>
      <c r="K19" s="18">
        <v>0.34907074589114301</v>
      </c>
      <c r="L19" s="18">
        <v>0.286173035058228</v>
      </c>
      <c r="M19" s="18">
        <v>0.41770329458539901</v>
      </c>
      <c r="N19" s="19"/>
      <c r="O19" s="18">
        <v>0.36872844675872302</v>
      </c>
      <c r="P19" s="18">
        <v>0.27921565983830299</v>
      </c>
      <c r="Q19" s="18">
        <v>0.46829364879400298</v>
      </c>
      <c r="R19" s="19"/>
    </row>
    <row r="20" spans="1:18" x14ac:dyDescent="0.25">
      <c r="A20" s="17" t="s">
        <v>480</v>
      </c>
      <c r="B20" s="17" t="s">
        <v>537</v>
      </c>
      <c r="C20" s="18">
        <v>0.137079659051102</v>
      </c>
      <c r="D20" s="18">
        <v>0.11091028354593301</v>
      </c>
      <c r="E20" s="18">
        <v>0.16825519646737</v>
      </c>
      <c r="F20" s="19"/>
      <c r="G20" s="18">
        <v>9.5951215879100604E-2</v>
      </c>
      <c r="H20" s="18">
        <v>6.3043020993571203E-2</v>
      </c>
      <c r="I20" s="18">
        <v>0.14340814176925601</v>
      </c>
      <c r="J20" s="19"/>
      <c r="K20" s="18">
        <v>0.13948471357217801</v>
      </c>
      <c r="L20" s="18">
        <v>0.10512923779380801</v>
      </c>
      <c r="M20" s="18">
        <v>0.18277421063544499</v>
      </c>
      <c r="N20" s="19"/>
      <c r="O20" s="18">
        <v>0.228553619275846</v>
      </c>
      <c r="P20" s="18">
        <v>0.169417591329387</v>
      </c>
      <c r="Q20" s="18">
        <v>0.30085449753835403</v>
      </c>
      <c r="R20" s="19"/>
    </row>
    <row r="21" spans="1:18" x14ac:dyDescent="0.25">
      <c r="A21" s="17" t="s">
        <v>480</v>
      </c>
      <c r="B21" s="17" t="s">
        <v>538</v>
      </c>
      <c r="C21" s="18">
        <v>0.13820278638538999</v>
      </c>
      <c r="D21" s="18">
        <v>0.112625063058592</v>
      </c>
      <c r="E21" s="18">
        <v>0.16848641427323</v>
      </c>
      <c r="F21" s="19"/>
      <c r="G21" s="18">
        <v>0.146367867561257</v>
      </c>
      <c r="H21" s="18">
        <v>0.107727013826708</v>
      </c>
      <c r="I21" s="18">
        <v>0.19582700819781901</v>
      </c>
      <c r="J21" s="19"/>
      <c r="K21" s="18">
        <v>0.13887323445845301</v>
      </c>
      <c r="L21" s="18">
        <v>0.108213858816727</v>
      </c>
      <c r="M21" s="18">
        <v>0.17649988411399201</v>
      </c>
      <c r="N21" s="19"/>
      <c r="O21" s="18">
        <v>0.116861445691719</v>
      </c>
      <c r="P21" s="18">
        <v>7.0501374243901904E-2</v>
      </c>
      <c r="Q21" s="18">
        <v>0.18755546073281601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9.6227329861886798E-2</v>
      </c>
      <c r="D22" s="18">
        <v>7.4254634831704802E-2</v>
      </c>
      <c r="E22" s="18">
        <v>0.123832235253723</v>
      </c>
      <c r="F22" s="19"/>
      <c r="G22" s="18">
        <v>8.2746072556888706E-2</v>
      </c>
      <c r="H22" s="18">
        <v>5.2429615097454897E-2</v>
      </c>
      <c r="I22" s="18">
        <v>0.12822040094280401</v>
      </c>
      <c r="J22" s="19"/>
      <c r="K22" s="18">
        <v>9.7450494281381694E-2</v>
      </c>
      <c r="L22" s="18">
        <v>6.7286446616536794E-2</v>
      </c>
      <c r="M22" s="18">
        <v>0.139119936624439</v>
      </c>
      <c r="N22" s="19"/>
      <c r="O22" s="18">
        <v>0.125005975888801</v>
      </c>
      <c r="P22" s="18">
        <v>7.8281378097125695E-2</v>
      </c>
      <c r="Q22" s="18">
        <v>0.19375693906156699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0.272092547132886</v>
      </c>
      <c r="D23" s="18">
        <v>0.21962646525670301</v>
      </c>
      <c r="E23" s="18">
        <v>0.33176370958289098</v>
      </c>
      <c r="F23" s="19"/>
      <c r="G23" s="18">
        <v>0.31846965651639603</v>
      </c>
      <c r="H23" s="18">
        <v>0.23504137084842799</v>
      </c>
      <c r="I23" s="18">
        <v>0.41542889879907202</v>
      </c>
      <c r="J23" s="19"/>
      <c r="K23" s="18">
        <v>0.272301277556664</v>
      </c>
      <c r="L23" s="18">
        <v>0.21278217506149899</v>
      </c>
      <c r="M23" s="18">
        <v>0.34125195472815101</v>
      </c>
      <c r="N23" s="19"/>
      <c r="O23" s="18">
        <v>0.16085051238491199</v>
      </c>
      <c r="P23" s="18">
        <v>0.10770793855235899</v>
      </c>
      <c r="Q23" s="18">
        <v>0.233356129510745</v>
      </c>
      <c r="R23" s="19"/>
    </row>
    <row r="24" spans="1:18" x14ac:dyDescent="0.25">
      <c r="A24" s="17" t="s">
        <v>480</v>
      </c>
      <c r="B24" s="17" t="s">
        <v>519</v>
      </c>
      <c r="C24" s="18">
        <v>1.2690201067426E-3</v>
      </c>
      <c r="D24" s="18">
        <v>1.7416167448500001E-4</v>
      </c>
      <c r="E24" s="18">
        <v>9.1834314385773001E-3</v>
      </c>
      <c r="F24" s="19"/>
      <c r="G24" s="18">
        <v>0</v>
      </c>
      <c r="H24" s="19"/>
      <c r="I24" s="19"/>
      <c r="J24" s="19"/>
      <c r="K24" s="18">
        <v>2.8195342401809999E-3</v>
      </c>
      <c r="L24" s="18">
        <v>3.882288676099E-4</v>
      </c>
      <c r="M24" s="18">
        <v>2.0169799405850598E-2</v>
      </c>
      <c r="N24" s="24" t="s">
        <v>501</v>
      </c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0.59273900131907498</v>
      </c>
      <c r="D26" s="21">
        <v>0.54998871172220198</v>
      </c>
      <c r="E26" s="21">
        <v>0.63412973137448403</v>
      </c>
      <c r="F26" s="22"/>
      <c r="G26" s="21">
        <v>0.58407751535227503</v>
      </c>
      <c r="H26" s="21">
        <v>0.51490060122711401</v>
      </c>
      <c r="I26" s="21">
        <v>0.65009334398436602</v>
      </c>
      <c r="J26" s="22"/>
      <c r="K26" s="21">
        <v>0.60148281820624405</v>
      </c>
      <c r="L26" s="21">
        <v>0.54463499799694004</v>
      </c>
      <c r="M26" s="21">
        <v>0.65571990567836502</v>
      </c>
      <c r="N26" s="22"/>
      <c r="O26" s="21">
        <v>0.58467602732234703</v>
      </c>
      <c r="P26" s="21">
        <v>0.49318542619321298</v>
      </c>
      <c r="Q26" s="21">
        <v>0.670679078061442</v>
      </c>
      <c r="R26" s="22"/>
    </row>
    <row r="27" spans="1:18" x14ac:dyDescent="0.25">
      <c r="A27" s="20" t="s">
        <v>481</v>
      </c>
      <c r="B27" s="20" t="s">
        <v>537</v>
      </c>
      <c r="C27" s="21">
        <v>0.131344031336566</v>
      </c>
      <c r="D27" s="21">
        <v>0.10763599346725899</v>
      </c>
      <c r="E27" s="21">
        <v>0.159341591322578</v>
      </c>
      <c r="F27" s="22"/>
      <c r="G27" s="21">
        <v>0.140976932153281</v>
      </c>
      <c r="H27" s="21">
        <v>9.8319812642007606E-2</v>
      </c>
      <c r="I27" s="21">
        <v>0.19807574292182101</v>
      </c>
      <c r="J27" s="22"/>
      <c r="K27" s="21">
        <v>0.12599453372354699</v>
      </c>
      <c r="L27" s="21">
        <v>9.5284859090377705E-2</v>
      </c>
      <c r="M27" s="21">
        <v>0.16479884332877401</v>
      </c>
      <c r="N27" s="22"/>
      <c r="O27" s="21">
        <v>0.12831519828462701</v>
      </c>
      <c r="P27" s="21">
        <v>8.6278960775856298E-2</v>
      </c>
      <c r="Q27" s="21">
        <v>0.18664840858984499</v>
      </c>
      <c r="R27" s="22"/>
    </row>
    <row r="28" spans="1:18" x14ac:dyDescent="0.25">
      <c r="A28" s="20" t="s">
        <v>481</v>
      </c>
      <c r="B28" s="20" t="s">
        <v>538</v>
      </c>
      <c r="C28" s="21">
        <v>0.13085756923438399</v>
      </c>
      <c r="D28" s="21">
        <v>0.108996288107495</v>
      </c>
      <c r="E28" s="21">
        <v>0.156334214166126</v>
      </c>
      <c r="F28" s="22"/>
      <c r="G28" s="21">
        <v>0.11667180295327401</v>
      </c>
      <c r="H28" s="21">
        <v>8.5068128253172504E-2</v>
      </c>
      <c r="I28" s="21">
        <v>0.15798913011243401</v>
      </c>
      <c r="J28" s="22"/>
      <c r="K28" s="21">
        <v>0.147667700056206</v>
      </c>
      <c r="L28" s="21">
        <v>0.114166063529165</v>
      </c>
      <c r="M28" s="21">
        <v>0.188903830982454</v>
      </c>
      <c r="N28" s="22"/>
      <c r="O28" s="21">
        <v>0.110825809412493</v>
      </c>
      <c r="P28" s="21">
        <v>7.3787606194401695E-2</v>
      </c>
      <c r="Q28" s="21">
        <v>0.163180130942194</v>
      </c>
      <c r="R28" s="22"/>
    </row>
    <row r="29" spans="1:18" x14ac:dyDescent="0.25">
      <c r="A29" s="20" t="s">
        <v>481</v>
      </c>
      <c r="B29" s="20" t="s">
        <v>539</v>
      </c>
      <c r="C29" s="21">
        <v>7.4049757874249902E-2</v>
      </c>
      <c r="D29" s="21">
        <v>5.5632538583722198E-2</v>
      </c>
      <c r="E29" s="21">
        <v>9.7931751129431102E-2</v>
      </c>
      <c r="F29" s="22"/>
      <c r="G29" s="21">
        <v>6.9776299882906206E-2</v>
      </c>
      <c r="H29" s="21">
        <v>4.2289044793899402E-2</v>
      </c>
      <c r="I29" s="21">
        <v>0.113021425422637</v>
      </c>
      <c r="J29" s="22"/>
      <c r="K29" s="21">
        <v>6.8852732542816E-2</v>
      </c>
      <c r="L29" s="21">
        <v>4.7909980356712102E-2</v>
      </c>
      <c r="M29" s="21">
        <v>9.8007754474420297E-2</v>
      </c>
      <c r="N29" s="22"/>
      <c r="O29" s="21">
        <v>9.6150904077806895E-2</v>
      </c>
      <c r="P29" s="21">
        <v>5.7300033567976603E-2</v>
      </c>
      <c r="Q29" s="21">
        <v>0.156957774211994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6.2126372284528497E-2</v>
      </c>
      <c r="D30" s="21">
        <v>4.6773892848990098E-2</v>
      </c>
      <c r="E30" s="21">
        <v>8.2084031554064907E-2</v>
      </c>
      <c r="F30" s="22"/>
      <c r="G30" s="21">
        <v>7.2161500047663599E-2</v>
      </c>
      <c r="H30" s="21">
        <v>4.4805312616350498E-2</v>
      </c>
      <c r="I30" s="21">
        <v>0.114222895083732</v>
      </c>
      <c r="J30" s="22"/>
      <c r="K30" s="21">
        <v>5.0670118523941397E-2</v>
      </c>
      <c r="L30" s="21">
        <v>3.4525843154330799E-2</v>
      </c>
      <c r="M30" s="21">
        <v>7.3786514873273104E-2</v>
      </c>
      <c r="N30" s="22"/>
      <c r="O30" s="21">
        <v>7.5103222969151701E-2</v>
      </c>
      <c r="P30" s="21">
        <v>4.3478474214461202E-2</v>
      </c>
      <c r="Q30" s="21">
        <v>0.12668418326608499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7.2954464426218998E-3</v>
      </c>
      <c r="D31" s="21">
        <v>3.6794085726497001E-3</v>
      </c>
      <c r="E31" s="21">
        <v>1.44138304763198E-2</v>
      </c>
      <c r="F31" s="22"/>
      <c r="G31" s="21">
        <v>1.15139844113575E-2</v>
      </c>
      <c r="H31" s="21">
        <v>4.3886581963667E-3</v>
      </c>
      <c r="I31" s="21">
        <v>2.9860860512183899E-2</v>
      </c>
      <c r="J31" s="22"/>
      <c r="K31" s="21">
        <v>5.3320969472461996E-3</v>
      </c>
      <c r="L31" s="21">
        <v>1.7762468643097999E-3</v>
      </c>
      <c r="M31" s="21">
        <v>1.5893031674517201E-2</v>
      </c>
      <c r="N31" s="22"/>
      <c r="O31" s="21">
        <v>4.9288379335745E-3</v>
      </c>
      <c r="P31" s="21">
        <v>6.6645519244480005E-4</v>
      </c>
      <c r="Q31" s="21">
        <v>3.5483777104086497E-2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1.5878215085740001E-3</v>
      </c>
      <c r="D32" s="21">
        <v>2.1862694909260001E-4</v>
      </c>
      <c r="E32" s="21">
        <v>1.14338035010328E-2</v>
      </c>
      <c r="F32" s="24" t="s">
        <v>501</v>
      </c>
      <c r="G32" s="21">
        <v>4.8219651992440996E-3</v>
      </c>
      <c r="H32" s="21">
        <v>6.5603923749790001E-4</v>
      </c>
      <c r="I32" s="21">
        <v>3.45280012996039E-2</v>
      </c>
      <c r="J32" s="24" t="s">
        <v>501</v>
      </c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0.54578057355029497</v>
      </c>
      <c r="D33" s="18">
        <v>0.50104624040021195</v>
      </c>
      <c r="E33" s="18">
        <v>0.589787809443724</v>
      </c>
      <c r="F33" s="19"/>
      <c r="G33" s="18">
        <v>0.51894227035871798</v>
      </c>
      <c r="H33" s="18">
        <v>0.46118772160955901</v>
      </c>
      <c r="I33" s="18">
        <v>0.576195021785741</v>
      </c>
      <c r="J33" s="19"/>
      <c r="K33" s="18">
        <v>0.54759047062924304</v>
      </c>
      <c r="L33" s="18">
        <v>0.48062767701540099</v>
      </c>
      <c r="M33" s="18">
        <v>0.61287369644694201</v>
      </c>
      <c r="N33" s="19"/>
      <c r="O33" s="18">
        <v>0.65220562462628295</v>
      </c>
      <c r="P33" s="18">
        <v>0.55166575940921003</v>
      </c>
      <c r="Q33" s="18">
        <v>0.74079287017867101</v>
      </c>
      <c r="R33" s="19"/>
    </row>
    <row r="34" spans="1:18" x14ac:dyDescent="0.25">
      <c r="A34" s="17" t="s">
        <v>482</v>
      </c>
      <c r="B34" s="17" t="s">
        <v>537</v>
      </c>
      <c r="C34" s="18">
        <v>0.137882357481798</v>
      </c>
      <c r="D34" s="18">
        <v>0.113167794214535</v>
      </c>
      <c r="E34" s="18">
        <v>0.16697805023927401</v>
      </c>
      <c r="F34" s="19"/>
      <c r="G34" s="18">
        <v>0.12883343096696301</v>
      </c>
      <c r="H34" s="18">
        <v>9.3780331082496601E-2</v>
      </c>
      <c r="I34" s="18">
        <v>0.17446620764857601</v>
      </c>
      <c r="J34" s="19"/>
      <c r="K34" s="18">
        <v>0.14565394319686201</v>
      </c>
      <c r="L34" s="18">
        <v>0.11030538192994201</v>
      </c>
      <c r="M34" s="18">
        <v>0.18991232116696399</v>
      </c>
      <c r="N34" s="19"/>
      <c r="O34" s="18">
        <v>0.153701595403684</v>
      </c>
      <c r="P34" s="18">
        <v>9.8440041903370995E-2</v>
      </c>
      <c r="Q34" s="18">
        <v>0.232002365808016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0.156602541459197</v>
      </c>
      <c r="D35" s="18">
        <v>0.12630632237130399</v>
      </c>
      <c r="E35" s="18">
        <v>0.19256405323474299</v>
      </c>
      <c r="F35" s="19"/>
      <c r="G35" s="18">
        <v>0.182953449589634</v>
      </c>
      <c r="H35" s="18">
        <v>0.139633232203069</v>
      </c>
      <c r="I35" s="18">
        <v>0.23602648659798101</v>
      </c>
      <c r="J35" s="19"/>
      <c r="K35" s="18">
        <v>0.14269220245839401</v>
      </c>
      <c r="L35" s="18">
        <v>0.10655288814201599</v>
      </c>
      <c r="M35" s="18">
        <v>0.18850272201881901</v>
      </c>
      <c r="N35" s="19"/>
      <c r="O35" s="18">
        <v>8.6103371452190797E-2</v>
      </c>
      <c r="P35" s="18">
        <v>4.4917297220115102E-2</v>
      </c>
      <c r="Q35" s="18">
        <v>0.15877610005999901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6.6241106913263306E-2</v>
      </c>
      <c r="D36" s="18">
        <v>5.1708276680880197E-2</v>
      </c>
      <c r="E36" s="18">
        <v>8.4494513089043405E-2</v>
      </c>
      <c r="F36" s="19"/>
      <c r="G36" s="18">
        <v>7.1586659551689497E-2</v>
      </c>
      <c r="H36" s="18">
        <v>5.1376546239135901E-2</v>
      </c>
      <c r="I36" s="18">
        <v>9.8917874808303899E-2</v>
      </c>
      <c r="J36" s="19"/>
      <c r="K36" s="18">
        <v>6.9963103704192106E-2</v>
      </c>
      <c r="L36" s="18">
        <v>4.8921392238498902E-2</v>
      </c>
      <c r="M36" s="18">
        <v>9.9111988898685804E-2</v>
      </c>
      <c r="N36" s="19"/>
      <c r="O36" s="18">
        <v>3.3606113753053599E-2</v>
      </c>
      <c r="P36" s="18">
        <v>1.2457526401439401E-2</v>
      </c>
      <c r="Q36" s="18">
        <v>8.7477394220869406E-2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8.6996932658661402E-2</v>
      </c>
      <c r="D37" s="18">
        <v>6.9611344651392695E-2</v>
      </c>
      <c r="E37" s="18">
        <v>0.108219553274065</v>
      </c>
      <c r="F37" s="19"/>
      <c r="G37" s="18">
        <v>9.5640783704375801E-2</v>
      </c>
      <c r="H37" s="18">
        <v>7.2233161994436204E-2</v>
      </c>
      <c r="I37" s="18">
        <v>0.12560683877976</v>
      </c>
      <c r="J37" s="19"/>
      <c r="K37" s="18">
        <v>8.5269642006368093E-2</v>
      </c>
      <c r="L37" s="18">
        <v>5.8645994749076301E-2</v>
      </c>
      <c r="M37" s="18">
        <v>0.122408040839246</v>
      </c>
      <c r="N37" s="19"/>
      <c r="O37" s="18">
        <v>5.5926587135955302E-2</v>
      </c>
      <c r="P37" s="18">
        <v>2.7752098505306199E-2</v>
      </c>
      <c r="Q37" s="18">
        <v>0.10948340693037401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6.4964879367867996E-3</v>
      </c>
      <c r="D38" s="18">
        <v>3.2878747937978999E-3</v>
      </c>
      <c r="E38" s="18">
        <v>1.2796163036971E-2</v>
      </c>
      <c r="F38" s="19"/>
      <c r="G38" s="18">
        <v>2.0434058286197998E-3</v>
      </c>
      <c r="H38" s="18">
        <v>6.5066321892449995E-4</v>
      </c>
      <c r="I38" s="18">
        <v>6.3982231372641998E-3</v>
      </c>
      <c r="J38" s="19"/>
      <c r="K38" s="18">
        <v>8.8306380049421995E-3</v>
      </c>
      <c r="L38" s="18">
        <v>3.5249519372734998E-3</v>
      </c>
      <c r="M38" s="18">
        <v>2.1946450411160098E-2</v>
      </c>
      <c r="N38" s="19"/>
      <c r="O38" s="18">
        <v>1.84567076288337E-2</v>
      </c>
      <c r="P38" s="18">
        <v>4.9902242526920996E-3</v>
      </c>
      <c r="Q38" s="18">
        <v>6.5858168907216005E-2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0.531712292002683</v>
      </c>
      <c r="D40" s="21">
        <v>0.500582655799794</v>
      </c>
      <c r="E40" s="21">
        <v>0.562597029701983</v>
      </c>
      <c r="F40" s="22"/>
      <c r="G40" s="21">
        <v>0.50159429750828499</v>
      </c>
      <c r="H40" s="21">
        <v>0.45879869182365701</v>
      </c>
      <c r="I40" s="21">
        <v>0.54436655651267196</v>
      </c>
      <c r="J40" s="22"/>
      <c r="K40" s="21">
        <v>0.557674691010839</v>
      </c>
      <c r="L40" s="21">
        <v>0.51332327190448102</v>
      </c>
      <c r="M40" s="21">
        <v>0.60112496936391602</v>
      </c>
      <c r="N40" s="22"/>
      <c r="O40" s="21">
        <v>0.54646479586528696</v>
      </c>
      <c r="P40" s="21">
        <v>0.478307560756285</v>
      </c>
      <c r="Q40" s="21">
        <v>0.61292360983162797</v>
      </c>
      <c r="R40" s="22"/>
    </row>
    <row r="41" spans="1:18" x14ac:dyDescent="0.25">
      <c r="A41" s="20" t="s">
        <v>483</v>
      </c>
      <c r="B41" s="20" t="s">
        <v>537</v>
      </c>
      <c r="C41" s="21">
        <v>0.155725720160794</v>
      </c>
      <c r="D41" s="21">
        <v>0.13361878750813</v>
      </c>
      <c r="E41" s="21">
        <v>0.18072723193655399</v>
      </c>
      <c r="F41" s="22"/>
      <c r="G41" s="21">
        <v>0.118010253834248</v>
      </c>
      <c r="H41" s="21">
        <v>9.27028106937485E-2</v>
      </c>
      <c r="I41" s="21">
        <v>0.14909122487214099</v>
      </c>
      <c r="J41" s="22"/>
      <c r="K41" s="21">
        <v>0.17214086756637301</v>
      </c>
      <c r="L41" s="21">
        <v>0.142214143320955</v>
      </c>
      <c r="M41" s="21">
        <v>0.20684659325044699</v>
      </c>
      <c r="N41" s="22"/>
      <c r="O41" s="21">
        <v>0.224324513369064</v>
      </c>
      <c r="P41" s="21">
        <v>0.16983657840057501</v>
      </c>
      <c r="Q41" s="21">
        <v>0.290183060265023</v>
      </c>
      <c r="R41" s="22"/>
    </row>
    <row r="42" spans="1:18" x14ac:dyDescent="0.25">
      <c r="A42" s="20" t="s">
        <v>483</v>
      </c>
      <c r="B42" s="20" t="s">
        <v>538</v>
      </c>
      <c r="C42" s="21">
        <v>0.15658881623398599</v>
      </c>
      <c r="D42" s="21">
        <v>0.13793072821844299</v>
      </c>
      <c r="E42" s="21">
        <v>0.177251864982785</v>
      </c>
      <c r="F42" s="22"/>
      <c r="G42" s="21">
        <v>0.19121955147929501</v>
      </c>
      <c r="H42" s="21">
        <v>0.16537929868641801</v>
      </c>
      <c r="I42" s="21">
        <v>0.220032888150446</v>
      </c>
      <c r="J42" s="22"/>
      <c r="K42" s="21">
        <v>0.13543256036280801</v>
      </c>
      <c r="L42" s="21">
        <v>0.112142116739037</v>
      </c>
      <c r="M42" s="21">
        <v>0.162673863096505</v>
      </c>
      <c r="N42" s="22"/>
      <c r="O42" s="21">
        <v>0.11254551962136</v>
      </c>
      <c r="P42" s="21">
        <v>8.0134448951873799E-2</v>
      </c>
      <c r="Q42" s="21">
        <v>0.15584459788476601</v>
      </c>
      <c r="R42" s="22"/>
    </row>
    <row r="43" spans="1:18" x14ac:dyDescent="0.25">
      <c r="A43" s="20" t="s">
        <v>483</v>
      </c>
      <c r="B43" s="20" t="s">
        <v>539</v>
      </c>
      <c r="C43" s="21">
        <v>6.20597363201639E-2</v>
      </c>
      <c r="D43" s="21">
        <v>5.0574816381945401E-2</v>
      </c>
      <c r="E43" s="21">
        <v>7.5944121018016203E-2</v>
      </c>
      <c r="F43" s="22"/>
      <c r="G43" s="21">
        <v>7.4125243821002995E-2</v>
      </c>
      <c r="H43" s="21">
        <v>5.6458769571059497E-2</v>
      </c>
      <c r="I43" s="21">
        <v>9.6752868076122406E-2</v>
      </c>
      <c r="J43" s="22"/>
      <c r="K43" s="21">
        <v>5.3534737093384598E-2</v>
      </c>
      <c r="L43" s="21">
        <v>4.0084241987353698E-2</v>
      </c>
      <c r="M43" s="21">
        <v>7.1164018946870106E-2</v>
      </c>
      <c r="N43" s="22"/>
      <c r="O43" s="21">
        <v>5.0308637697599398E-2</v>
      </c>
      <c r="P43" s="21">
        <v>2.7959854093372399E-2</v>
      </c>
      <c r="Q43" s="21">
        <v>8.8887640433320397E-2</v>
      </c>
      <c r="R43" s="22"/>
    </row>
    <row r="44" spans="1:18" x14ac:dyDescent="0.25">
      <c r="A44" s="20" t="s">
        <v>483</v>
      </c>
      <c r="B44" s="20" t="s">
        <v>540</v>
      </c>
      <c r="C44" s="21">
        <v>7.6877188312342401E-2</v>
      </c>
      <c r="D44" s="21">
        <v>6.1953623146716298E-2</v>
      </c>
      <c r="E44" s="21">
        <v>9.5031400001348507E-2</v>
      </c>
      <c r="F44" s="22"/>
      <c r="G44" s="21">
        <v>9.2314821331355296E-2</v>
      </c>
      <c r="H44" s="21">
        <v>7.0800729952436303E-2</v>
      </c>
      <c r="I44" s="21">
        <v>0.11952543143944599</v>
      </c>
      <c r="J44" s="22"/>
      <c r="K44" s="21">
        <v>6.6356736155615104E-2</v>
      </c>
      <c r="L44" s="21">
        <v>4.6998884864044903E-2</v>
      </c>
      <c r="M44" s="21">
        <v>9.2910363091449802E-2</v>
      </c>
      <c r="N44" s="22"/>
      <c r="O44" s="21">
        <v>6.0636224750808099E-2</v>
      </c>
      <c r="P44" s="21">
        <v>3.77424972464405E-2</v>
      </c>
      <c r="Q44" s="21">
        <v>9.6030890294928603E-2</v>
      </c>
      <c r="R44" s="22"/>
    </row>
    <row r="45" spans="1:18" x14ac:dyDescent="0.25">
      <c r="A45" s="20" t="s">
        <v>483</v>
      </c>
      <c r="B45" s="20" t="s">
        <v>519</v>
      </c>
      <c r="C45" s="21">
        <v>1.7036246970031699E-2</v>
      </c>
      <c r="D45" s="21">
        <v>1.01530889595066E-2</v>
      </c>
      <c r="E45" s="21">
        <v>2.8451627687632999E-2</v>
      </c>
      <c r="F45" s="22"/>
      <c r="G45" s="21">
        <v>2.2735832025813699E-2</v>
      </c>
      <c r="H45" s="21">
        <v>1.2036724987190399E-2</v>
      </c>
      <c r="I45" s="21">
        <v>4.2535627037548797E-2</v>
      </c>
      <c r="J45" s="22"/>
      <c r="K45" s="21">
        <v>1.48604078109815E-2</v>
      </c>
      <c r="L45" s="21">
        <v>6.6012287532149E-3</v>
      </c>
      <c r="M45" s="21">
        <v>3.3108719781859301E-2</v>
      </c>
      <c r="N45" s="22"/>
      <c r="O45" s="21">
        <v>5.7203086958810996E-3</v>
      </c>
      <c r="P45" s="21">
        <v>1.3755954007068001E-3</v>
      </c>
      <c r="Q45" s="21">
        <v>2.3465026887571499E-2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0.55037849994743604</v>
      </c>
      <c r="D47" s="18">
        <v>0.52586682473277702</v>
      </c>
      <c r="E47" s="18">
        <v>0.57464796083965397</v>
      </c>
      <c r="F47" s="19"/>
      <c r="G47" s="18">
        <v>0.58659440436615096</v>
      </c>
      <c r="H47" s="18">
        <v>0.55679661673835901</v>
      </c>
      <c r="I47" s="18">
        <v>0.61577128236005096</v>
      </c>
      <c r="J47" s="19"/>
      <c r="K47" s="18">
        <v>0.54734086156931605</v>
      </c>
      <c r="L47" s="18">
        <v>0.51295533738425603</v>
      </c>
      <c r="M47" s="18">
        <v>0.58128040244939905</v>
      </c>
      <c r="N47" s="19"/>
      <c r="O47" s="18">
        <v>0.465285439115809</v>
      </c>
      <c r="P47" s="18">
        <v>0.41255868812326402</v>
      </c>
      <c r="Q47" s="18">
        <v>0.51879959827811195</v>
      </c>
      <c r="R47" s="19"/>
    </row>
    <row r="48" spans="1:18" x14ac:dyDescent="0.25">
      <c r="A48" s="17" t="s">
        <v>484</v>
      </c>
      <c r="B48" s="17" t="s">
        <v>537</v>
      </c>
      <c r="C48" s="18">
        <v>0.13671022173710201</v>
      </c>
      <c r="D48" s="18">
        <v>0.12469714035957701</v>
      </c>
      <c r="E48" s="18">
        <v>0.14968271110269599</v>
      </c>
      <c r="F48" s="19"/>
      <c r="G48" s="18">
        <v>0.133214605907852</v>
      </c>
      <c r="H48" s="18">
        <v>0.11457674379329801</v>
      </c>
      <c r="I48" s="18">
        <v>0.15435570690016401</v>
      </c>
      <c r="J48" s="19"/>
      <c r="K48" s="18">
        <v>0.12838791366203001</v>
      </c>
      <c r="L48" s="18">
        <v>0.111795575813673</v>
      </c>
      <c r="M48" s="18">
        <v>0.14703517193645499</v>
      </c>
      <c r="N48" s="19"/>
      <c r="O48" s="18">
        <v>0.16677002326864501</v>
      </c>
      <c r="P48" s="18">
        <v>0.132925283484983</v>
      </c>
      <c r="Q48" s="18">
        <v>0.207173155436847</v>
      </c>
      <c r="R48" s="19"/>
    </row>
    <row r="49" spans="1:18" x14ac:dyDescent="0.25">
      <c r="A49" s="17" t="s">
        <v>484</v>
      </c>
      <c r="B49" s="17" t="s">
        <v>538</v>
      </c>
      <c r="C49" s="18">
        <v>0.14861576889654299</v>
      </c>
      <c r="D49" s="18">
        <v>0.13486803924892399</v>
      </c>
      <c r="E49" s="18">
        <v>0.16350002595264401</v>
      </c>
      <c r="F49" s="19"/>
      <c r="G49" s="18">
        <v>0.127590401470635</v>
      </c>
      <c r="H49" s="18">
        <v>0.110621600025073</v>
      </c>
      <c r="I49" s="18">
        <v>0.14673269217245999</v>
      </c>
      <c r="J49" s="19"/>
      <c r="K49" s="18">
        <v>0.16653911485109599</v>
      </c>
      <c r="L49" s="18">
        <v>0.142692348151915</v>
      </c>
      <c r="M49" s="18">
        <v>0.19347178500366799</v>
      </c>
      <c r="N49" s="19"/>
      <c r="O49" s="18">
        <v>0.15704032265248399</v>
      </c>
      <c r="P49" s="18">
        <v>0.123868371814201</v>
      </c>
      <c r="Q49" s="18">
        <v>0.197097274137853</v>
      </c>
      <c r="R49" s="19"/>
    </row>
    <row r="50" spans="1:18" x14ac:dyDescent="0.25">
      <c r="A50" s="17" t="s">
        <v>484</v>
      </c>
      <c r="B50" s="17" t="s">
        <v>539</v>
      </c>
      <c r="C50" s="18">
        <v>7.2485751072878093E-2</v>
      </c>
      <c r="D50" s="18">
        <v>6.2570595140933896E-2</v>
      </c>
      <c r="E50" s="18">
        <v>8.3831590390162899E-2</v>
      </c>
      <c r="F50" s="19"/>
      <c r="G50" s="18">
        <v>6.3504452937709996E-2</v>
      </c>
      <c r="H50" s="18">
        <v>5.1305812418827798E-2</v>
      </c>
      <c r="I50" s="18">
        <v>7.8363905223781394E-2</v>
      </c>
      <c r="J50" s="19"/>
      <c r="K50" s="18">
        <v>6.74668451249235E-2</v>
      </c>
      <c r="L50" s="18">
        <v>5.4834771940135099E-2</v>
      </c>
      <c r="M50" s="18">
        <v>8.2754134107853095E-2</v>
      </c>
      <c r="N50" s="19"/>
      <c r="O50" s="18">
        <v>0.108224968369172</v>
      </c>
      <c r="P50" s="18">
        <v>8.2465013717465604E-2</v>
      </c>
      <c r="Q50" s="18">
        <v>0.14079688831721501</v>
      </c>
      <c r="R50" s="19"/>
    </row>
    <row r="51" spans="1:18" x14ac:dyDescent="0.25">
      <c r="A51" s="17" t="s">
        <v>484</v>
      </c>
      <c r="B51" s="17" t="s">
        <v>540</v>
      </c>
      <c r="C51" s="18">
        <v>8.2413841113660305E-2</v>
      </c>
      <c r="D51" s="18">
        <v>6.8809462683169204E-2</v>
      </c>
      <c r="E51" s="18">
        <v>9.84236573482688E-2</v>
      </c>
      <c r="F51" s="19"/>
      <c r="G51" s="18">
        <v>8.0043351120781994E-2</v>
      </c>
      <c r="H51" s="18">
        <v>6.4501257778730503E-2</v>
      </c>
      <c r="I51" s="18">
        <v>9.8934381582275605E-2</v>
      </c>
      <c r="J51" s="19"/>
      <c r="K51" s="18">
        <v>8.0275463476181794E-2</v>
      </c>
      <c r="L51" s="18">
        <v>6.3784985781372705E-2</v>
      </c>
      <c r="M51" s="18">
        <v>0.100571282064152</v>
      </c>
      <c r="N51" s="19"/>
      <c r="O51" s="18">
        <v>9.3910045076512905E-2</v>
      </c>
      <c r="P51" s="18">
        <v>6.0855236909111099E-2</v>
      </c>
      <c r="Q51" s="18">
        <v>0.14220070094428</v>
      </c>
      <c r="R51" s="19"/>
    </row>
    <row r="52" spans="1:18" x14ac:dyDescent="0.25">
      <c r="A52" s="17" t="s">
        <v>484</v>
      </c>
      <c r="B52" s="17" t="s">
        <v>519</v>
      </c>
      <c r="C52" s="18">
        <v>9.2202490235018999E-3</v>
      </c>
      <c r="D52" s="18">
        <v>6.2484256428215002E-3</v>
      </c>
      <c r="E52" s="18">
        <v>1.3586182008037399E-2</v>
      </c>
      <c r="F52" s="19"/>
      <c r="G52" s="18">
        <v>8.6347105271565999E-3</v>
      </c>
      <c r="H52" s="18">
        <v>5.0175108933719001E-3</v>
      </c>
      <c r="I52" s="18">
        <v>1.4820761283273099E-2</v>
      </c>
      <c r="J52" s="19"/>
      <c r="K52" s="18">
        <v>9.9898013164527004E-3</v>
      </c>
      <c r="L52" s="18">
        <v>5.3466492169582996E-3</v>
      </c>
      <c r="M52" s="18">
        <v>1.8589811453380501E-2</v>
      </c>
      <c r="N52" s="19"/>
      <c r="O52" s="18">
        <v>8.7692015173788992E-3</v>
      </c>
      <c r="P52" s="18">
        <v>3.8668291880459998E-3</v>
      </c>
      <c r="Q52" s="18">
        <v>1.97634978332051E-2</v>
      </c>
      <c r="R52" s="19"/>
    </row>
    <row r="53" spans="1:18" x14ac:dyDescent="0.25">
      <c r="A53" s="17" t="s">
        <v>484</v>
      </c>
      <c r="B53" s="17" t="s">
        <v>520</v>
      </c>
      <c r="C53" s="18">
        <v>1.7566820888070001E-4</v>
      </c>
      <c r="D53" s="18">
        <v>3.95836932025736E-5</v>
      </c>
      <c r="E53" s="18">
        <v>7.7923220263199997E-4</v>
      </c>
      <c r="F53" s="19"/>
      <c r="G53" s="18">
        <v>4.1807366971310001E-4</v>
      </c>
      <c r="H53" s="18">
        <v>9.4172823584404605E-5</v>
      </c>
      <c r="I53" s="18">
        <v>1.8539432916376999E-3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0.37941521993196597</v>
      </c>
      <c r="D54" s="21">
        <v>0.36772059324402401</v>
      </c>
      <c r="E54" s="21">
        <v>0.39125162592352503</v>
      </c>
      <c r="F54" s="22"/>
      <c r="G54" s="21">
        <v>0.39709443184863502</v>
      </c>
      <c r="H54" s="21">
        <v>0.37984077451564902</v>
      </c>
      <c r="I54" s="21">
        <v>0.41460785256204102</v>
      </c>
      <c r="J54" s="22"/>
      <c r="K54" s="21">
        <v>0.36203659047394299</v>
      </c>
      <c r="L54" s="21">
        <v>0.34536277896406498</v>
      </c>
      <c r="M54" s="21">
        <v>0.37904928807766403</v>
      </c>
      <c r="N54" s="22"/>
      <c r="O54" s="21">
        <v>0.38118457716989501</v>
      </c>
      <c r="P54" s="21">
        <v>0.35984417630181198</v>
      </c>
      <c r="Q54" s="21">
        <v>0.40299384543125599</v>
      </c>
      <c r="R54" s="22"/>
    </row>
    <row r="55" spans="1:18" x14ac:dyDescent="0.25">
      <c r="A55" s="20" t="s">
        <v>485</v>
      </c>
      <c r="B55" s="20" t="s">
        <v>537</v>
      </c>
      <c r="C55" s="21">
        <v>0.16223115157016799</v>
      </c>
      <c r="D55" s="21">
        <v>0.15489967751290701</v>
      </c>
      <c r="E55" s="21">
        <v>0.169839890675097</v>
      </c>
      <c r="F55" s="22"/>
      <c r="G55" s="21">
        <v>0.14497505271487901</v>
      </c>
      <c r="H55" s="21">
        <v>0.133862267320177</v>
      </c>
      <c r="I55" s="21">
        <v>0.15684332556076599</v>
      </c>
      <c r="J55" s="22"/>
      <c r="K55" s="21">
        <v>0.15320745849106501</v>
      </c>
      <c r="L55" s="21">
        <v>0.14177093482222899</v>
      </c>
      <c r="M55" s="21">
        <v>0.16538876692555299</v>
      </c>
      <c r="N55" s="22"/>
      <c r="O55" s="21">
        <v>0.20383545400938699</v>
      </c>
      <c r="P55" s="21">
        <v>0.188721298173184</v>
      </c>
      <c r="Q55" s="21">
        <v>0.21983206443970599</v>
      </c>
      <c r="R55" s="22"/>
    </row>
    <row r="56" spans="1:18" x14ac:dyDescent="0.25">
      <c r="A56" s="20" t="s">
        <v>485</v>
      </c>
      <c r="B56" s="20" t="s">
        <v>538</v>
      </c>
      <c r="C56" s="21">
        <v>0.160686464921211</v>
      </c>
      <c r="D56" s="21">
        <v>0.15310708179083099</v>
      </c>
      <c r="E56" s="21">
        <v>0.16856637453751699</v>
      </c>
      <c r="F56" s="22"/>
      <c r="G56" s="21">
        <v>0.146842452774716</v>
      </c>
      <c r="H56" s="21">
        <v>0.134822660065234</v>
      </c>
      <c r="I56" s="21">
        <v>0.159735994778162</v>
      </c>
      <c r="J56" s="22"/>
      <c r="K56" s="21">
        <v>0.16692438547392399</v>
      </c>
      <c r="L56" s="21">
        <v>0.15559392843372499</v>
      </c>
      <c r="M56" s="21">
        <v>0.17890512123619601</v>
      </c>
      <c r="N56" s="22"/>
      <c r="O56" s="21">
        <v>0.17159131951873</v>
      </c>
      <c r="P56" s="21">
        <v>0.156812526192945</v>
      </c>
      <c r="Q56" s="21">
        <v>0.18745329345228401</v>
      </c>
      <c r="R56" s="22"/>
    </row>
    <row r="57" spans="1:18" x14ac:dyDescent="0.25">
      <c r="A57" s="20" t="s">
        <v>485</v>
      </c>
      <c r="B57" s="20" t="s">
        <v>539</v>
      </c>
      <c r="C57" s="21">
        <v>0.103478977222796</v>
      </c>
      <c r="D57" s="21">
        <v>9.6972239507634103E-2</v>
      </c>
      <c r="E57" s="21">
        <v>0.110368949232883</v>
      </c>
      <c r="F57" s="22"/>
      <c r="G57" s="21">
        <v>9.7537631033130998E-2</v>
      </c>
      <c r="H57" s="21">
        <v>8.7825983177838907E-2</v>
      </c>
      <c r="I57" s="21">
        <v>0.108195798067831</v>
      </c>
      <c r="J57" s="22"/>
      <c r="K57" s="21">
        <v>0.108234260566061</v>
      </c>
      <c r="L57" s="21">
        <v>9.8117921965476598E-2</v>
      </c>
      <c r="M57" s="21">
        <v>0.119255712765386</v>
      </c>
      <c r="N57" s="22"/>
      <c r="O57" s="21">
        <v>0.10469363507733501</v>
      </c>
      <c r="P57" s="21">
        <v>9.2786170137123494E-2</v>
      </c>
      <c r="Q57" s="21">
        <v>0.117930570206458</v>
      </c>
      <c r="R57" s="22"/>
    </row>
    <row r="58" spans="1:18" x14ac:dyDescent="0.25">
      <c r="A58" s="20" t="s">
        <v>485</v>
      </c>
      <c r="B58" s="20" t="s">
        <v>540</v>
      </c>
      <c r="C58" s="21">
        <v>0.180896517727034</v>
      </c>
      <c r="D58" s="21">
        <v>0.17218016610967399</v>
      </c>
      <c r="E58" s="21">
        <v>0.18995287069498101</v>
      </c>
      <c r="F58" s="22"/>
      <c r="G58" s="21">
        <v>0.194732116729434</v>
      </c>
      <c r="H58" s="21">
        <v>0.18114065110482999</v>
      </c>
      <c r="I58" s="21">
        <v>0.209082995174978</v>
      </c>
      <c r="J58" s="22"/>
      <c r="K58" s="21">
        <v>0.19811094630138901</v>
      </c>
      <c r="L58" s="21">
        <v>0.184983027746002</v>
      </c>
      <c r="M58" s="21">
        <v>0.21192826981745899</v>
      </c>
      <c r="N58" s="22"/>
      <c r="O58" s="21">
        <v>0.13089873364045501</v>
      </c>
      <c r="P58" s="21">
        <v>0.117281518698604</v>
      </c>
      <c r="Q58" s="21">
        <v>0.14583579420925999</v>
      </c>
      <c r="R58" s="22"/>
    </row>
    <row r="59" spans="1:18" x14ac:dyDescent="0.25">
      <c r="A59" s="20" t="s">
        <v>485</v>
      </c>
      <c r="B59" s="20" t="s">
        <v>519</v>
      </c>
      <c r="C59" s="21">
        <v>1.26614237291847E-2</v>
      </c>
      <c r="D59" s="21">
        <v>1.07072362679255E-2</v>
      </c>
      <c r="E59" s="21">
        <v>1.49668758583116E-2</v>
      </c>
      <c r="F59" s="22"/>
      <c r="G59" s="21">
        <v>1.75631085791082E-2</v>
      </c>
      <c r="H59" s="21">
        <v>1.39222334637722E-2</v>
      </c>
      <c r="I59" s="21">
        <v>2.2134754698555501E-2</v>
      </c>
      <c r="J59" s="22"/>
      <c r="K59" s="21">
        <v>1.12472931044335E-2</v>
      </c>
      <c r="L59" s="21">
        <v>8.4394683316722004E-3</v>
      </c>
      <c r="M59" s="21">
        <v>1.49751773268863E-2</v>
      </c>
      <c r="N59" s="22"/>
      <c r="O59" s="21">
        <v>7.4755935448161002E-3</v>
      </c>
      <c r="P59" s="21">
        <v>4.6965226171189998E-3</v>
      </c>
      <c r="Q59" s="21">
        <v>1.1879495177539501E-2</v>
      </c>
      <c r="R59" s="22"/>
    </row>
    <row r="60" spans="1:18" x14ac:dyDescent="0.25">
      <c r="A60" s="20" t="s">
        <v>485</v>
      </c>
      <c r="B60" s="20" t="s">
        <v>520</v>
      </c>
      <c r="C60" s="21">
        <v>6.30244897644E-4</v>
      </c>
      <c r="D60" s="21">
        <v>3.2984249903690002E-4</v>
      </c>
      <c r="E60" s="21">
        <v>1.2039077855426001E-3</v>
      </c>
      <c r="F60" s="22"/>
      <c r="G60" s="21">
        <v>1.2552063200960001E-3</v>
      </c>
      <c r="H60" s="21">
        <v>5.6706027048680004E-4</v>
      </c>
      <c r="I60" s="21">
        <v>2.7761203247544E-3</v>
      </c>
      <c r="J60" s="22"/>
      <c r="K60" s="21">
        <v>2.3906558918320001E-4</v>
      </c>
      <c r="L60" s="21">
        <v>7.5969302960308198E-5</v>
      </c>
      <c r="M60" s="21">
        <v>7.5204520093400003E-4</v>
      </c>
      <c r="N60" s="22"/>
      <c r="O60" s="21">
        <v>3.2068703938700001E-4</v>
      </c>
      <c r="P60" s="21">
        <v>4.5001474136394898E-5</v>
      </c>
      <c r="Q60" s="21">
        <v>2.2814091877109001E-3</v>
      </c>
      <c r="R60" s="22"/>
    </row>
    <row r="61" spans="1:18" x14ac:dyDescent="0.25">
      <c r="A61" s="17" t="s">
        <v>486</v>
      </c>
      <c r="B61" s="17" t="s">
        <v>536</v>
      </c>
      <c r="C61" s="18">
        <v>0.53959201807498502</v>
      </c>
      <c r="D61" s="18">
        <v>0.51508003787357204</v>
      </c>
      <c r="E61" s="18">
        <v>0.56391397526745402</v>
      </c>
      <c r="F61" s="19"/>
      <c r="G61" s="18">
        <v>0.55201923152958998</v>
      </c>
      <c r="H61" s="18">
        <v>0.51915413203957195</v>
      </c>
      <c r="I61" s="18">
        <v>0.584436115828745</v>
      </c>
      <c r="J61" s="19"/>
      <c r="K61" s="18">
        <v>0.52669871331570495</v>
      </c>
      <c r="L61" s="18">
        <v>0.488576876636522</v>
      </c>
      <c r="M61" s="18">
        <v>0.56451177928662599</v>
      </c>
      <c r="N61" s="19"/>
      <c r="O61" s="18">
        <v>0.53226697280865898</v>
      </c>
      <c r="P61" s="18">
        <v>0.47731397145479398</v>
      </c>
      <c r="Q61" s="18">
        <v>0.58644818128335097</v>
      </c>
      <c r="R61" s="19"/>
    </row>
    <row r="62" spans="1:18" x14ac:dyDescent="0.25">
      <c r="A62" s="17" t="s">
        <v>486</v>
      </c>
      <c r="B62" s="17" t="s">
        <v>537</v>
      </c>
      <c r="C62" s="18">
        <v>0.13883186316009899</v>
      </c>
      <c r="D62" s="18">
        <v>0.12139270778715799</v>
      </c>
      <c r="E62" s="18">
        <v>0.158324857151939</v>
      </c>
      <c r="F62" s="19"/>
      <c r="G62" s="18">
        <v>0.123603991341441</v>
      </c>
      <c r="H62" s="18">
        <v>0.100561013747444</v>
      </c>
      <c r="I62" s="18">
        <v>0.15104045014651499</v>
      </c>
      <c r="J62" s="19"/>
      <c r="K62" s="18">
        <v>0.149154611993248</v>
      </c>
      <c r="L62" s="18">
        <v>0.12710783684764901</v>
      </c>
      <c r="M62" s="18">
        <v>0.17426197303278099</v>
      </c>
      <c r="N62" s="19"/>
      <c r="O62" s="18">
        <v>0.164894345795077</v>
      </c>
      <c r="P62" s="18">
        <v>0.12444872305344901</v>
      </c>
      <c r="Q62" s="18">
        <v>0.21525310574238199</v>
      </c>
      <c r="R62" s="19"/>
    </row>
    <row r="63" spans="1:18" x14ac:dyDescent="0.25">
      <c r="A63" s="17" t="s">
        <v>486</v>
      </c>
      <c r="B63" s="17" t="s">
        <v>538</v>
      </c>
      <c r="C63" s="18">
        <v>0.159941411862322</v>
      </c>
      <c r="D63" s="18">
        <v>0.142112923036154</v>
      </c>
      <c r="E63" s="18">
        <v>0.17953845465094201</v>
      </c>
      <c r="F63" s="19"/>
      <c r="G63" s="18">
        <v>0.16663125187491001</v>
      </c>
      <c r="H63" s="18">
        <v>0.143419289335117</v>
      </c>
      <c r="I63" s="18">
        <v>0.19275461647865599</v>
      </c>
      <c r="J63" s="19"/>
      <c r="K63" s="18">
        <v>0.155735226836519</v>
      </c>
      <c r="L63" s="18">
        <v>0.130825833513534</v>
      </c>
      <c r="M63" s="18">
        <v>0.18438129417250901</v>
      </c>
      <c r="N63" s="19"/>
      <c r="O63" s="18">
        <v>0.14746599021474199</v>
      </c>
      <c r="P63" s="18">
        <v>0.11255716252124599</v>
      </c>
      <c r="Q63" s="18">
        <v>0.19087291564880199</v>
      </c>
      <c r="R63" s="19"/>
    </row>
    <row r="64" spans="1:18" x14ac:dyDescent="0.25">
      <c r="A64" s="17" t="s">
        <v>486</v>
      </c>
      <c r="B64" s="17" t="s">
        <v>539</v>
      </c>
      <c r="C64" s="18">
        <v>6.8589734806339495E-2</v>
      </c>
      <c r="D64" s="18">
        <v>5.7723236567535099E-2</v>
      </c>
      <c r="E64" s="18">
        <v>8.1325316668775696E-2</v>
      </c>
      <c r="F64" s="19"/>
      <c r="G64" s="18">
        <v>7.2318889433724498E-2</v>
      </c>
      <c r="H64" s="18">
        <v>5.7581735138089001E-2</v>
      </c>
      <c r="I64" s="18">
        <v>9.0465728417099295E-2</v>
      </c>
      <c r="J64" s="19"/>
      <c r="K64" s="18">
        <v>5.9309732555693898E-2</v>
      </c>
      <c r="L64" s="18">
        <v>4.4110088825910401E-2</v>
      </c>
      <c r="M64" s="18">
        <v>7.9312362606201198E-2</v>
      </c>
      <c r="N64" s="19"/>
      <c r="O64" s="18">
        <v>8.3274609536295896E-2</v>
      </c>
      <c r="P64" s="18">
        <v>5.1331408287610701E-2</v>
      </c>
      <c r="Q64" s="18">
        <v>0.132323206115603</v>
      </c>
      <c r="R64" s="19"/>
    </row>
    <row r="65" spans="1:18" x14ac:dyDescent="0.25">
      <c r="A65" s="17" t="s">
        <v>486</v>
      </c>
      <c r="B65" s="17" t="s">
        <v>540</v>
      </c>
      <c r="C65" s="18">
        <v>8.2440527638232203E-2</v>
      </c>
      <c r="D65" s="18">
        <v>6.9506429852584095E-2</v>
      </c>
      <c r="E65" s="18">
        <v>9.7529194140330802E-2</v>
      </c>
      <c r="F65" s="19"/>
      <c r="G65" s="18">
        <v>7.4360331315553294E-2</v>
      </c>
      <c r="H65" s="18">
        <v>5.9143492087803201E-2</v>
      </c>
      <c r="I65" s="18">
        <v>9.3104834462569397E-2</v>
      </c>
      <c r="J65" s="19"/>
      <c r="K65" s="18">
        <v>9.8538850184156604E-2</v>
      </c>
      <c r="L65" s="18">
        <v>7.4914522267534395E-2</v>
      </c>
      <c r="M65" s="18">
        <v>0.12857765275531799</v>
      </c>
      <c r="N65" s="19"/>
      <c r="O65" s="18">
        <v>6.3131252706467397E-2</v>
      </c>
      <c r="P65" s="18">
        <v>3.9474415315557197E-2</v>
      </c>
      <c r="Q65" s="18">
        <v>9.9496942171975106E-2</v>
      </c>
      <c r="R65" s="19"/>
    </row>
    <row r="66" spans="1:18" x14ac:dyDescent="0.25">
      <c r="A66" s="17" t="s">
        <v>486</v>
      </c>
      <c r="B66" s="17" t="s">
        <v>519</v>
      </c>
      <c r="C66" s="18">
        <v>1.0457987524794699E-2</v>
      </c>
      <c r="D66" s="18">
        <v>6.8505438229714997E-3</v>
      </c>
      <c r="E66" s="18">
        <v>1.5934604338985699E-2</v>
      </c>
      <c r="F66" s="19"/>
      <c r="G66" s="18">
        <v>1.0762155779666001E-2</v>
      </c>
      <c r="H66" s="18">
        <v>7.2300569707643E-3</v>
      </c>
      <c r="I66" s="18">
        <v>1.5991994645132599E-2</v>
      </c>
      <c r="J66" s="19"/>
      <c r="K66" s="18">
        <v>1.05628651146773E-2</v>
      </c>
      <c r="L66" s="18">
        <v>4.5222502916276996E-3</v>
      </c>
      <c r="M66" s="18">
        <v>2.4473885163995301E-2</v>
      </c>
      <c r="N66" s="19"/>
      <c r="O66" s="18">
        <v>8.9668289387590007E-3</v>
      </c>
      <c r="P66" s="18">
        <v>1.7501698031894999E-3</v>
      </c>
      <c r="Q66" s="18">
        <v>4.4610874785496697E-2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3.0414872511539998E-4</v>
      </c>
      <c r="H67" s="18">
        <v>4.2553981361339601E-5</v>
      </c>
      <c r="I67" s="18">
        <v>2.1703707928753002E-3</v>
      </c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0.48709785523555699</v>
      </c>
      <c r="D68" s="21">
        <v>0.46197840850530197</v>
      </c>
      <c r="E68" s="21">
        <v>0.51228264353317898</v>
      </c>
      <c r="F68" s="22"/>
      <c r="G68" s="21">
        <v>0.46785350727797598</v>
      </c>
      <c r="H68" s="21">
        <v>0.43473983142260297</v>
      </c>
      <c r="I68" s="21">
        <v>0.50125278893051395</v>
      </c>
      <c r="J68" s="22"/>
      <c r="K68" s="21">
        <v>0.500715965784024</v>
      </c>
      <c r="L68" s="21">
        <v>0.46507590674663701</v>
      </c>
      <c r="M68" s="21">
        <v>0.53634875085437805</v>
      </c>
      <c r="N68" s="22"/>
      <c r="O68" s="21">
        <v>0.54397578315967099</v>
      </c>
      <c r="P68" s="21">
        <v>0.47843722071324601</v>
      </c>
      <c r="Q68" s="21">
        <v>0.60802603405539501</v>
      </c>
      <c r="R68" s="22"/>
    </row>
    <row r="69" spans="1:18" x14ac:dyDescent="0.25">
      <c r="A69" s="20" t="s">
        <v>487</v>
      </c>
      <c r="B69" s="20" t="s">
        <v>537</v>
      </c>
      <c r="C69" s="21">
        <v>0.162243206236134</v>
      </c>
      <c r="D69" s="21">
        <v>0.146332808671434</v>
      </c>
      <c r="E69" s="21">
        <v>0.17951971696518401</v>
      </c>
      <c r="F69" s="22"/>
      <c r="G69" s="21">
        <v>0.151226365616598</v>
      </c>
      <c r="H69" s="21">
        <v>0.12913091834005</v>
      </c>
      <c r="I69" s="21">
        <v>0.176337003643079</v>
      </c>
      <c r="J69" s="22"/>
      <c r="K69" s="21">
        <v>0.168236256057539</v>
      </c>
      <c r="L69" s="21">
        <v>0.14238622208930901</v>
      </c>
      <c r="M69" s="21">
        <v>0.19769748858273201</v>
      </c>
      <c r="N69" s="22"/>
      <c r="O69" s="21">
        <v>0.201393364369304</v>
      </c>
      <c r="P69" s="21">
        <v>0.15647744160107499</v>
      </c>
      <c r="Q69" s="21">
        <v>0.25529999515747698</v>
      </c>
      <c r="R69" s="22"/>
    </row>
    <row r="70" spans="1:18" x14ac:dyDescent="0.25">
      <c r="A70" s="20" t="s">
        <v>487</v>
      </c>
      <c r="B70" s="20" t="s">
        <v>538</v>
      </c>
      <c r="C70" s="21">
        <v>0.15919789853672101</v>
      </c>
      <c r="D70" s="21">
        <v>0.145307987825571</v>
      </c>
      <c r="E70" s="21">
        <v>0.17414501105911601</v>
      </c>
      <c r="F70" s="22"/>
      <c r="G70" s="21">
        <v>0.15880517710762099</v>
      </c>
      <c r="H70" s="21">
        <v>0.14059835526146799</v>
      </c>
      <c r="I70" s="21">
        <v>0.17887895663306</v>
      </c>
      <c r="J70" s="22"/>
      <c r="K70" s="21">
        <v>0.169366715711395</v>
      </c>
      <c r="L70" s="21">
        <v>0.14793704896820201</v>
      </c>
      <c r="M70" s="21">
        <v>0.19319675927743499</v>
      </c>
      <c r="N70" s="22"/>
      <c r="O70" s="21">
        <v>0.124210319069766</v>
      </c>
      <c r="P70" s="21">
        <v>9.1601624149924898E-2</v>
      </c>
      <c r="Q70" s="21">
        <v>0.166302054178429</v>
      </c>
      <c r="R70" s="22"/>
    </row>
    <row r="71" spans="1:18" x14ac:dyDescent="0.25">
      <c r="A71" s="20" t="s">
        <v>487</v>
      </c>
      <c r="B71" s="20" t="s">
        <v>539</v>
      </c>
      <c r="C71" s="21">
        <v>7.6022777019421894E-2</v>
      </c>
      <c r="D71" s="21">
        <v>6.50096730987159E-2</v>
      </c>
      <c r="E71" s="21">
        <v>8.8724536831880293E-2</v>
      </c>
      <c r="F71" s="22"/>
      <c r="G71" s="21">
        <v>8.5310991209628206E-2</v>
      </c>
      <c r="H71" s="21">
        <v>6.96850064562477E-2</v>
      </c>
      <c r="I71" s="21">
        <v>0.104049016873554</v>
      </c>
      <c r="J71" s="22"/>
      <c r="K71" s="21">
        <v>6.4006016928112905E-2</v>
      </c>
      <c r="L71" s="21">
        <v>5.04094195575377E-2</v>
      </c>
      <c r="M71" s="21">
        <v>8.0957276968217404E-2</v>
      </c>
      <c r="N71" s="22"/>
      <c r="O71" s="21">
        <v>6.8467134710825606E-2</v>
      </c>
      <c r="P71" s="21">
        <v>4.3432188395385797E-2</v>
      </c>
      <c r="Q71" s="21">
        <v>0.10632854692093099</v>
      </c>
      <c r="R71" s="22"/>
    </row>
    <row r="72" spans="1:18" x14ac:dyDescent="0.25">
      <c r="A72" s="20" t="s">
        <v>487</v>
      </c>
      <c r="B72" s="20" t="s">
        <v>540</v>
      </c>
      <c r="C72" s="21">
        <v>0.103958489207105</v>
      </c>
      <c r="D72" s="21">
        <v>8.5175877481904097E-2</v>
      </c>
      <c r="E72" s="21">
        <v>0.12631108776687</v>
      </c>
      <c r="F72" s="22"/>
      <c r="G72" s="21">
        <v>0.122051717346051</v>
      </c>
      <c r="H72" s="21">
        <v>9.9655737122073304E-2</v>
      </c>
      <c r="I72" s="21">
        <v>0.148649838102524</v>
      </c>
      <c r="J72" s="22"/>
      <c r="K72" s="21">
        <v>8.8651194643538697E-2</v>
      </c>
      <c r="L72" s="21">
        <v>6.47945058542818E-2</v>
      </c>
      <c r="M72" s="21">
        <v>0.120163061866583</v>
      </c>
      <c r="N72" s="22"/>
      <c r="O72" s="21">
        <v>5.9633275704065999E-2</v>
      </c>
      <c r="P72" s="21">
        <v>3.1845279686534E-2</v>
      </c>
      <c r="Q72" s="21">
        <v>0.108940470257352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1.14314541936487E-2</v>
      </c>
      <c r="D73" s="21">
        <v>8.3676892418241E-3</v>
      </c>
      <c r="E73" s="21">
        <v>1.5599346478015599E-2</v>
      </c>
      <c r="F73" s="22"/>
      <c r="G73" s="21">
        <v>1.46633369190571E-2</v>
      </c>
      <c r="H73" s="21">
        <v>1.0088417115199699E-2</v>
      </c>
      <c r="I73" s="21">
        <v>2.12683284985999E-2</v>
      </c>
      <c r="J73" s="22"/>
      <c r="K73" s="21">
        <v>9.0238508753890997E-3</v>
      </c>
      <c r="L73" s="21">
        <v>4.9473084506582998E-3</v>
      </c>
      <c r="M73" s="21">
        <v>1.64040557026181E-2</v>
      </c>
      <c r="N73" s="22"/>
      <c r="O73" s="21">
        <v>2.3201229863681E-3</v>
      </c>
      <c r="P73" s="21">
        <v>5.6360712017960004E-4</v>
      </c>
      <c r="Q73" s="21">
        <v>9.4988983391631997E-3</v>
      </c>
      <c r="R73" s="22"/>
    </row>
    <row r="74" spans="1:18" x14ac:dyDescent="0.25">
      <c r="A74" s="20" t="s">
        <v>487</v>
      </c>
      <c r="B74" s="20" t="s">
        <v>520</v>
      </c>
      <c r="C74" s="21">
        <v>4.8319571415568999E-5</v>
      </c>
      <c r="D74" s="21">
        <v>6.76550566759324E-6</v>
      </c>
      <c r="E74" s="21">
        <v>3.450126783E-4</v>
      </c>
      <c r="F74" s="22"/>
      <c r="G74" s="21">
        <v>8.8904523069603406E-5</v>
      </c>
      <c r="H74" s="21">
        <v>1.2446603315501801E-5</v>
      </c>
      <c r="I74" s="21">
        <v>6.3473571296469996E-4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0.44723358947330899</v>
      </c>
      <c r="D75" s="18">
        <v>0.41464516146971703</v>
      </c>
      <c r="E75" s="18">
        <v>0.48028176821107199</v>
      </c>
      <c r="F75" s="19"/>
      <c r="G75" s="18">
        <v>0.44756499827122598</v>
      </c>
      <c r="H75" s="18">
        <v>0.41022610776741802</v>
      </c>
      <c r="I75" s="18">
        <v>0.48550474394759602</v>
      </c>
      <c r="J75" s="19"/>
      <c r="K75" s="18">
        <v>0.45524313891801499</v>
      </c>
      <c r="L75" s="18">
        <v>0.40352985524198798</v>
      </c>
      <c r="M75" s="18">
        <v>0.50794005035133405</v>
      </c>
      <c r="N75" s="19"/>
      <c r="O75" s="18">
        <v>0.41344269513276299</v>
      </c>
      <c r="P75" s="18">
        <v>0.30715321987726102</v>
      </c>
      <c r="Q75" s="18">
        <v>0.52845902451557902</v>
      </c>
      <c r="R75" s="19"/>
    </row>
    <row r="76" spans="1:18" x14ac:dyDescent="0.25">
      <c r="A76" s="17" t="s">
        <v>488</v>
      </c>
      <c r="B76" s="17" t="s">
        <v>537</v>
      </c>
      <c r="C76" s="18">
        <v>0.15482223618537699</v>
      </c>
      <c r="D76" s="18">
        <v>0.134090384216732</v>
      </c>
      <c r="E76" s="18">
        <v>0.178100180374726</v>
      </c>
      <c r="F76" s="19"/>
      <c r="G76" s="18">
        <v>0.139889310872262</v>
      </c>
      <c r="H76" s="18">
        <v>0.11585516791421099</v>
      </c>
      <c r="I76" s="18">
        <v>0.16796216007096401</v>
      </c>
      <c r="J76" s="19"/>
      <c r="K76" s="18">
        <v>0.16343330615847401</v>
      </c>
      <c r="L76" s="18">
        <v>0.13502778215304001</v>
      </c>
      <c r="M76" s="18">
        <v>0.196457229333977</v>
      </c>
      <c r="N76" s="19"/>
      <c r="O76" s="18">
        <v>0.20569117435724901</v>
      </c>
      <c r="P76" s="18">
        <v>0.13303256983343201</v>
      </c>
      <c r="Q76" s="18">
        <v>0.30411352584701401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0.22762924341872101</v>
      </c>
      <c r="D77" s="18">
        <v>0.202815879083899</v>
      </c>
      <c r="E77" s="18">
        <v>0.25450917945970503</v>
      </c>
      <c r="F77" s="19"/>
      <c r="G77" s="18">
        <v>0.22318664809519001</v>
      </c>
      <c r="H77" s="18">
        <v>0.192211581524905</v>
      </c>
      <c r="I77" s="18">
        <v>0.25756179301284698</v>
      </c>
      <c r="J77" s="19"/>
      <c r="K77" s="18">
        <v>0.22834289403047001</v>
      </c>
      <c r="L77" s="18">
        <v>0.18634332511408999</v>
      </c>
      <c r="M77" s="18">
        <v>0.27659076790054599</v>
      </c>
      <c r="N77" s="19"/>
      <c r="O77" s="18">
        <v>0.25012390587674899</v>
      </c>
      <c r="P77" s="18">
        <v>0.18042067027233599</v>
      </c>
      <c r="Q77" s="18">
        <v>0.33572516275265701</v>
      </c>
      <c r="R77" s="19"/>
    </row>
    <row r="78" spans="1:18" x14ac:dyDescent="0.25">
      <c r="A78" s="17" t="s">
        <v>488</v>
      </c>
      <c r="B78" s="17" t="s">
        <v>539</v>
      </c>
      <c r="C78" s="18">
        <v>6.2554078541948194E-2</v>
      </c>
      <c r="D78" s="18">
        <v>4.8998195290741398E-2</v>
      </c>
      <c r="E78" s="18">
        <v>7.9546643101692793E-2</v>
      </c>
      <c r="F78" s="19"/>
      <c r="G78" s="18">
        <v>6.0597535564443597E-2</v>
      </c>
      <c r="H78" s="18">
        <v>4.2806060495966698E-2</v>
      </c>
      <c r="I78" s="18">
        <v>8.5126048800957296E-2</v>
      </c>
      <c r="J78" s="19"/>
      <c r="K78" s="18">
        <v>5.8506854039315499E-2</v>
      </c>
      <c r="L78" s="18">
        <v>4.1054998890765998E-2</v>
      </c>
      <c r="M78" s="18">
        <v>8.2737162190234997E-2</v>
      </c>
      <c r="N78" s="19"/>
      <c r="O78" s="18">
        <v>8.9832112619266505E-2</v>
      </c>
      <c r="P78" s="18">
        <v>4.3906992834009298E-2</v>
      </c>
      <c r="Q78" s="18">
        <v>0.17500085018601499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0.104116559267595</v>
      </c>
      <c r="D79" s="18">
        <v>8.1606528382299495E-2</v>
      </c>
      <c r="E79" s="18">
        <v>0.13194362519890099</v>
      </c>
      <c r="F79" s="19"/>
      <c r="G79" s="18">
        <v>0.122744048800493</v>
      </c>
      <c r="H79" s="18">
        <v>9.4080694300288994E-2</v>
      </c>
      <c r="I79" s="18">
        <v>0.15861123690271201</v>
      </c>
      <c r="J79" s="19"/>
      <c r="K79" s="18">
        <v>9.3312750612733503E-2</v>
      </c>
      <c r="L79" s="18">
        <v>6.4132027218872498E-2</v>
      </c>
      <c r="M79" s="18">
        <v>0.13387170901464601</v>
      </c>
      <c r="N79" s="19"/>
      <c r="O79" s="18">
        <v>4.0910112013972003E-2</v>
      </c>
      <c r="P79" s="18">
        <v>1.63794857695038E-2</v>
      </c>
      <c r="Q79" s="18">
        <v>9.8499903550950493E-2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3.6442931130483002E-3</v>
      </c>
      <c r="D80" s="18">
        <v>1.9368212215729E-3</v>
      </c>
      <c r="E80" s="18">
        <v>6.8467198056435001E-3</v>
      </c>
      <c r="F80" s="19"/>
      <c r="G80" s="18">
        <v>6.0174583963834996E-3</v>
      </c>
      <c r="H80" s="18">
        <v>3.0191034142665E-3</v>
      </c>
      <c r="I80" s="18">
        <v>1.1957847222148901E-2</v>
      </c>
      <c r="J80" s="19"/>
      <c r="K80" s="18">
        <v>1.1610562409916001E-3</v>
      </c>
      <c r="L80" s="18">
        <v>3.7469177384959998E-4</v>
      </c>
      <c r="M80" s="18">
        <v>3.5918314163018001E-3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0.50125338225887295</v>
      </c>
      <c r="D82" s="21">
        <v>0.47539919225510802</v>
      </c>
      <c r="E82" s="21">
        <v>0.52710087147956997</v>
      </c>
      <c r="F82" s="22"/>
      <c r="G82" s="21">
        <v>0.502471176053644</v>
      </c>
      <c r="H82" s="21">
        <v>0.47014908559783303</v>
      </c>
      <c r="I82" s="21">
        <v>0.53477262574690698</v>
      </c>
      <c r="J82" s="22"/>
      <c r="K82" s="21">
        <v>0.48628404775782003</v>
      </c>
      <c r="L82" s="21">
        <v>0.451579614359785</v>
      </c>
      <c r="M82" s="21">
        <v>0.52112124230935697</v>
      </c>
      <c r="N82" s="22"/>
      <c r="O82" s="21">
        <v>0.53791302313293099</v>
      </c>
      <c r="P82" s="21">
        <v>0.47483867484394898</v>
      </c>
      <c r="Q82" s="21">
        <v>0.59979664734343996</v>
      </c>
      <c r="R82" s="22"/>
    </row>
    <row r="83" spans="1:18" x14ac:dyDescent="0.25">
      <c r="A83" s="20" t="s">
        <v>489</v>
      </c>
      <c r="B83" s="20" t="s">
        <v>537</v>
      </c>
      <c r="C83" s="21">
        <v>0.136817622299886</v>
      </c>
      <c r="D83" s="21">
        <v>0.123628665532694</v>
      </c>
      <c r="E83" s="21">
        <v>0.15117089704046799</v>
      </c>
      <c r="F83" s="22"/>
      <c r="G83" s="21">
        <v>0.130092945927994</v>
      </c>
      <c r="H83" s="21">
        <v>0.11273528349263599</v>
      </c>
      <c r="I83" s="21">
        <v>0.14967231053858299</v>
      </c>
      <c r="J83" s="22"/>
      <c r="K83" s="21">
        <v>0.13575615694648499</v>
      </c>
      <c r="L83" s="21">
        <v>0.115632967153748</v>
      </c>
      <c r="M83" s="21">
        <v>0.15875267536380699</v>
      </c>
      <c r="N83" s="22"/>
      <c r="O83" s="21">
        <v>0.16097037827651001</v>
      </c>
      <c r="P83" s="21">
        <v>0.124790225988698</v>
      </c>
      <c r="Q83" s="21">
        <v>0.205181010432641</v>
      </c>
      <c r="R83" s="22"/>
    </row>
    <row r="84" spans="1:18" x14ac:dyDescent="0.25">
      <c r="A84" s="20" t="s">
        <v>489</v>
      </c>
      <c r="B84" s="20" t="s">
        <v>538</v>
      </c>
      <c r="C84" s="21">
        <v>0.18181999830987</v>
      </c>
      <c r="D84" s="21">
        <v>0.16611340178484299</v>
      </c>
      <c r="E84" s="21">
        <v>0.19865790740918099</v>
      </c>
      <c r="F84" s="22"/>
      <c r="G84" s="21">
        <v>0.16992499360807201</v>
      </c>
      <c r="H84" s="21">
        <v>0.149805920308938</v>
      </c>
      <c r="I84" s="21">
        <v>0.19213544946422401</v>
      </c>
      <c r="J84" s="22"/>
      <c r="K84" s="21">
        <v>0.200601169865815</v>
      </c>
      <c r="L84" s="21">
        <v>0.176354643859955</v>
      </c>
      <c r="M84" s="21">
        <v>0.227261476439402</v>
      </c>
      <c r="N84" s="22"/>
      <c r="O84" s="21">
        <v>0.16863155789850301</v>
      </c>
      <c r="P84" s="21">
        <v>0.13277141203839399</v>
      </c>
      <c r="Q84" s="21">
        <v>0.21181157853621599</v>
      </c>
      <c r="R84" s="22"/>
    </row>
    <row r="85" spans="1:18" x14ac:dyDescent="0.25">
      <c r="A85" s="20" t="s">
        <v>489</v>
      </c>
      <c r="B85" s="20" t="s">
        <v>539</v>
      </c>
      <c r="C85" s="21">
        <v>7.5523935666628406E-2</v>
      </c>
      <c r="D85" s="21">
        <v>6.5658619185842398E-2</v>
      </c>
      <c r="E85" s="21">
        <v>8.6733933799317098E-2</v>
      </c>
      <c r="F85" s="22"/>
      <c r="G85" s="21">
        <v>8.5699790987408306E-2</v>
      </c>
      <c r="H85" s="21">
        <v>7.2200547576385193E-2</v>
      </c>
      <c r="I85" s="21">
        <v>0.101446999548424</v>
      </c>
      <c r="J85" s="22"/>
      <c r="K85" s="21">
        <v>7.2493734234995597E-2</v>
      </c>
      <c r="L85" s="21">
        <v>5.8566932146660401E-2</v>
      </c>
      <c r="M85" s="21">
        <v>8.9417685222905705E-2</v>
      </c>
      <c r="N85" s="22"/>
      <c r="O85" s="21">
        <v>5.15238219376426E-2</v>
      </c>
      <c r="P85" s="21">
        <v>3.3559449978549698E-2</v>
      </c>
      <c r="Q85" s="21">
        <v>7.8325166166111002E-2</v>
      </c>
      <c r="R85" s="22"/>
    </row>
    <row r="86" spans="1:18" x14ac:dyDescent="0.25">
      <c r="A86" s="20" t="s">
        <v>489</v>
      </c>
      <c r="B86" s="20" t="s">
        <v>540</v>
      </c>
      <c r="C86" s="21">
        <v>9.2084970169400496E-2</v>
      </c>
      <c r="D86" s="21">
        <v>8.0017334307871404E-2</v>
      </c>
      <c r="E86" s="21">
        <v>0.105763333554846</v>
      </c>
      <c r="F86" s="22"/>
      <c r="G86" s="21">
        <v>9.6876500529516199E-2</v>
      </c>
      <c r="H86" s="21">
        <v>8.1380505248059301E-2</v>
      </c>
      <c r="I86" s="21">
        <v>0.11495391349301499</v>
      </c>
      <c r="J86" s="22"/>
      <c r="K86" s="21">
        <v>9.0592642211899693E-2</v>
      </c>
      <c r="L86" s="21">
        <v>7.4828224793953596E-2</v>
      </c>
      <c r="M86" s="21">
        <v>0.10928591173857501</v>
      </c>
      <c r="N86" s="22"/>
      <c r="O86" s="21">
        <v>8.0961218754414602E-2</v>
      </c>
      <c r="P86" s="21">
        <v>5.3876974204837801E-2</v>
      </c>
      <c r="Q86" s="21">
        <v>0.119934908466207</v>
      </c>
      <c r="R86" s="22"/>
    </row>
    <row r="87" spans="1:18" x14ac:dyDescent="0.25">
      <c r="A87" s="20" t="s">
        <v>489</v>
      </c>
      <c r="B87" s="20" t="s">
        <v>519</v>
      </c>
      <c r="C87" s="21">
        <v>1.2103351255729001E-2</v>
      </c>
      <c r="D87" s="21">
        <v>8.5357208419442002E-3</v>
      </c>
      <c r="E87" s="21">
        <v>1.71363526634821E-2</v>
      </c>
      <c r="F87" s="22"/>
      <c r="G87" s="21">
        <v>1.48224046797167E-2</v>
      </c>
      <c r="H87" s="21">
        <v>9.5489589298680001E-3</v>
      </c>
      <c r="I87" s="21">
        <v>2.2940675414735E-2</v>
      </c>
      <c r="J87" s="22"/>
      <c r="K87" s="21">
        <v>1.3396206519521101E-2</v>
      </c>
      <c r="L87" s="21">
        <v>8.3534022272959002E-3</v>
      </c>
      <c r="M87" s="21">
        <v>2.1417514870614399E-2</v>
      </c>
      <c r="N87" s="22"/>
      <c r="O87" s="21">
        <v>0</v>
      </c>
      <c r="P87" s="22"/>
      <c r="Q87" s="22"/>
      <c r="R87" s="22"/>
    </row>
    <row r="88" spans="1:18" x14ac:dyDescent="0.25">
      <c r="A88" s="20" t="s">
        <v>489</v>
      </c>
      <c r="B88" s="20" t="s">
        <v>520</v>
      </c>
      <c r="C88" s="21">
        <v>3.9674003961209998E-4</v>
      </c>
      <c r="D88" s="21">
        <v>7.0474299808565997E-5</v>
      </c>
      <c r="E88" s="21">
        <v>2.2301072773325999E-3</v>
      </c>
      <c r="F88" s="22"/>
      <c r="G88" s="21">
        <v>1.121882136484E-4</v>
      </c>
      <c r="H88" s="21">
        <v>1.5696368674353999E-5</v>
      </c>
      <c r="I88" s="21">
        <v>8.0137858946600004E-4</v>
      </c>
      <c r="J88" s="22"/>
      <c r="K88" s="21">
        <v>8.7604246346500005E-4</v>
      </c>
      <c r="L88" s="21">
        <v>1.2260533389329999E-4</v>
      </c>
      <c r="M88" s="21">
        <v>6.2306670728099998E-3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0.54612078597098201</v>
      </c>
      <c r="D89" s="18">
        <v>0.51822631233143401</v>
      </c>
      <c r="E89" s="18">
        <v>0.57372867748122502</v>
      </c>
      <c r="F89" s="19"/>
      <c r="G89" s="18">
        <v>0.55316966550344504</v>
      </c>
      <c r="H89" s="18">
        <v>0.518977140033128</v>
      </c>
      <c r="I89" s="18">
        <v>0.58686649753471398</v>
      </c>
      <c r="J89" s="19"/>
      <c r="K89" s="18">
        <v>0.53190537076770605</v>
      </c>
      <c r="L89" s="18">
        <v>0.48988114533640498</v>
      </c>
      <c r="M89" s="18">
        <v>0.57348180789561898</v>
      </c>
      <c r="N89" s="19"/>
      <c r="O89" s="18">
        <v>0.55740119980326697</v>
      </c>
      <c r="P89" s="18">
        <v>0.48194486857290603</v>
      </c>
      <c r="Q89" s="18">
        <v>0.630297905566233</v>
      </c>
      <c r="R89" s="19"/>
    </row>
    <row r="90" spans="1:18" x14ac:dyDescent="0.25">
      <c r="A90" s="17" t="s">
        <v>490</v>
      </c>
      <c r="B90" s="17" t="s">
        <v>537</v>
      </c>
      <c r="C90" s="18">
        <v>0.12523192426962501</v>
      </c>
      <c r="D90" s="18">
        <v>0.110950559570098</v>
      </c>
      <c r="E90" s="18">
        <v>0.141059894424829</v>
      </c>
      <c r="F90" s="19"/>
      <c r="G90" s="18">
        <v>0.110951883192107</v>
      </c>
      <c r="H90" s="18">
        <v>9.28981074228237E-2</v>
      </c>
      <c r="I90" s="18">
        <v>0.13200364704802001</v>
      </c>
      <c r="J90" s="19"/>
      <c r="K90" s="18">
        <v>0.13721364026996399</v>
      </c>
      <c r="L90" s="18">
        <v>0.11289435229245499</v>
      </c>
      <c r="M90" s="18">
        <v>0.16579261759731401</v>
      </c>
      <c r="N90" s="19"/>
      <c r="O90" s="18">
        <v>0.14900310528758301</v>
      </c>
      <c r="P90" s="18">
        <v>0.10136721538042</v>
      </c>
      <c r="Q90" s="18">
        <v>0.21370123194854199</v>
      </c>
      <c r="R90" s="19"/>
    </row>
    <row r="91" spans="1:18" x14ac:dyDescent="0.25">
      <c r="A91" s="17" t="s">
        <v>490</v>
      </c>
      <c r="B91" s="17" t="s">
        <v>538</v>
      </c>
      <c r="C91" s="18">
        <v>0.177857513980368</v>
      </c>
      <c r="D91" s="18">
        <v>0.160330873874128</v>
      </c>
      <c r="E91" s="18">
        <v>0.19685091782009601</v>
      </c>
      <c r="F91" s="19"/>
      <c r="G91" s="18">
        <v>0.17903434378976099</v>
      </c>
      <c r="H91" s="18">
        <v>0.15598461215384399</v>
      </c>
      <c r="I91" s="18">
        <v>0.204664190685446</v>
      </c>
      <c r="J91" s="19"/>
      <c r="K91" s="18">
        <v>0.19167066129354299</v>
      </c>
      <c r="L91" s="18">
        <v>0.16469908822464399</v>
      </c>
      <c r="M91" s="18">
        <v>0.221885875652681</v>
      </c>
      <c r="N91" s="19"/>
      <c r="O91" s="18">
        <v>0.134864495498384</v>
      </c>
      <c r="P91" s="18">
        <v>9.8375636376476894E-2</v>
      </c>
      <c r="Q91" s="18">
        <v>0.18215327914305801</v>
      </c>
      <c r="R91" s="19"/>
    </row>
    <row r="92" spans="1:18" x14ac:dyDescent="0.25">
      <c r="A92" s="17" t="s">
        <v>490</v>
      </c>
      <c r="B92" s="17" t="s">
        <v>539</v>
      </c>
      <c r="C92" s="18">
        <v>6.8350734594574303E-2</v>
      </c>
      <c r="D92" s="18">
        <v>5.8102546475579699E-2</v>
      </c>
      <c r="E92" s="18">
        <v>8.0252497107325405E-2</v>
      </c>
      <c r="F92" s="19"/>
      <c r="G92" s="18">
        <v>7.0146531935051007E-2</v>
      </c>
      <c r="H92" s="18">
        <v>5.6179792182127902E-2</v>
      </c>
      <c r="I92" s="18">
        <v>8.7264474158427002E-2</v>
      </c>
      <c r="J92" s="19"/>
      <c r="K92" s="18">
        <v>6.1397313973142499E-2</v>
      </c>
      <c r="L92" s="18">
        <v>4.7666820286885098E-2</v>
      </c>
      <c r="M92" s="18">
        <v>7.8755818518583307E-2</v>
      </c>
      <c r="N92" s="19"/>
      <c r="O92" s="18">
        <v>8.0462003446077804E-2</v>
      </c>
      <c r="P92" s="18">
        <v>5.44932264776085E-2</v>
      </c>
      <c r="Q92" s="18">
        <v>0.117271289033199</v>
      </c>
      <c r="R92" s="19"/>
    </row>
    <row r="93" spans="1:18" x14ac:dyDescent="0.25">
      <c r="A93" s="17" t="s">
        <v>490</v>
      </c>
      <c r="B93" s="17" t="s">
        <v>540</v>
      </c>
      <c r="C93" s="18">
        <v>6.4701940263072702E-2</v>
      </c>
      <c r="D93" s="18">
        <v>5.2439958557641698E-2</v>
      </c>
      <c r="E93" s="18">
        <v>7.9590297575782204E-2</v>
      </c>
      <c r="F93" s="19"/>
      <c r="G93" s="18">
        <v>6.9584386826192904E-2</v>
      </c>
      <c r="H93" s="18">
        <v>5.1561920870030899E-2</v>
      </c>
      <c r="I93" s="18">
        <v>9.3286657178796598E-2</v>
      </c>
      <c r="J93" s="19"/>
      <c r="K93" s="18">
        <v>6.0602081449234603E-2</v>
      </c>
      <c r="L93" s="18">
        <v>4.4104488871588098E-2</v>
      </c>
      <c r="M93" s="18">
        <v>8.2736585708410804E-2</v>
      </c>
      <c r="N93" s="19"/>
      <c r="O93" s="18">
        <v>5.6583349477012199E-2</v>
      </c>
      <c r="P93" s="18">
        <v>3.2373866128245901E-2</v>
      </c>
      <c r="Q93" s="18">
        <v>9.7080556775898802E-2</v>
      </c>
      <c r="R93" s="19"/>
    </row>
    <row r="94" spans="1:18" x14ac:dyDescent="0.25">
      <c r="A94" s="17" t="s">
        <v>490</v>
      </c>
      <c r="B94" s="17" t="s">
        <v>519</v>
      </c>
      <c r="C94" s="18">
        <v>1.7081512532475699E-2</v>
      </c>
      <c r="D94" s="18">
        <v>1.1640610097927899E-2</v>
      </c>
      <c r="E94" s="18">
        <v>2.5001200966508399E-2</v>
      </c>
      <c r="F94" s="19"/>
      <c r="G94" s="18">
        <v>1.61730612139457E-2</v>
      </c>
      <c r="H94" s="18">
        <v>1.13682905776231E-2</v>
      </c>
      <c r="I94" s="18">
        <v>2.2961388023165202E-2</v>
      </c>
      <c r="J94" s="19"/>
      <c r="K94" s="18">
        <v>1.6728466250930898E-2</v>
      </c>
      <c r="L94" s="18">
        <v>8.1477800473751995E-3</v>
      </c>
      <c r="M94" s="18">
        <v>3.4035652966864498E-2</v>
      </c>
      <c r="N94" s="19"/>
      <c r="O94" s="18">
        <v>2.16858464876751E-2</v>
      </c>
      <c r="P94" s="18">
        <v>6.9454395914120004E-3</v>
      </c>
      <c r="Q94" s="18">
        <v>6.5642135631672302E-2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6.5558838890000001E-4</v>
      </c>
      <c r="D95" s="18">
        <v>2.4874214997070001E-4</v>
      </c>
      <c r="E95" s="18">
        <v>1.7267288626760999E-3</v>
      </c>
      <c r="F95" s="19"/>
      <c r="G95" s="18">
        <v>9.4012753949850004E-4</v>
      </c>
      <c r="H95" s="18">
        <v>3.0769653367E-4</v>
      </c>
      <c r="I95" s="18">
        <v>2.8687097379278999E-3</v>
      </c>
      <c r="J95" s="19"/>
      <c r="K95" s="18">
        <v>4.8246599548080002E-4</v>
      </c>
      <c r="L95" s="18">
        <v>6.7483681966960094E-5</v>
      </c>
      <c r="M95" s="18">
        <v>3.4405487672766999E-3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0.45217815636985098</v>
      </c>
      <c r="D96" s="21">
        <v>0.417306738508752</v>
      </c>
      <c r="E96" s="21">
        <v>0.48752549395091199</v>
      </c>
      <c r="F96" s="22"/>
      <c r="G96" s="21">
        <v>0.42827573932125002</v>
      </c>
      <c r="H96" s="21">
        <v>0.38053175532391298</v>
      </c>
      <c r="I96" s="21">
        <v>0.47739358804746501</v>
      </c>
      <c r="J96" s="22"/>
      <c r="K96" s="21">
        <v>0.43559678871165702</v>
      </c>
      <c r="L96" s="21">
        <v>0.39049591732087702</v>
      </c>
      <c r="M96" s="21">
        <v>0.48178914677940599</v>
      </c>
      <c r="N96" s="22"/>
      <c r="O96" s="21">
        <v>0.55645370277860695</v>
      </c>
      <c r="P96" s="21">
        <v>0.46657726137521799</v>
      </c>
      <c r="Q96" s="21">
        <v>0.64278080530234505</v>
      </c>
      <c r="R96" s="22"/>
    </row>
    <row r="97" spans="1:18" x14ac:dyDescent="0.25">
      <c r="A97" s="20" t="s">
        <v>491</v>
      </c>
      <c r="B97" s="20" t="s">
        <v>537</v>
      </c>
      <c r="C97" s="21">
        <v>0.176466001576989</v>
      </c>
      <c r="D97" s="21">
        <v>0.15446567765368099</v>
      </c>
      <c r="E97" s="21">
        <v>0.20085544764739499</v>
      </c>
      <c r="F97" s="22"/>
      <c r="G97" s="21">
        <v>0.17286153987199601</v>
      </c>
      <c r="H97" s="21">
        <v>0.142325972546339</v>
      </c>
      <c r="I97" s="21">
        <v>0.208356887445445</v>
      </c>
      <c r="J97" s="22"/>
      <c r="K97" s="21">
        <v>0.17776133099635999</v>
      </c>
      <c r="L97" s="21">
        <v>0.13928799857714699</v>
      </c>
      <c r="M97" s="21">
        <v>0.22409473437911301</v>
      </c>
      <c r="N97" s="22"/>
      <c r="O97" s="21">
        <v>0.183942268958776</v>
      </c>
      <c r="P97" s="21">
        <v>0.13047185308471501</v>
      </c>
      <c r="Q97" s="21">
        <v>0.25295135408749603</v>
      </c>
      <c r="R97" s="22"/>
    </row>
    <row r="98" spans="1:18" x14ac:dyDescent="0.25">
      <c r="A98" s="20" t="s">
        <v>491</v>
      </c>
      <c r="B98" s="20" t="s">
        <v>538</v>
      </c>
      <c r="C98" s="21">
        <v>0.200555886581533</v>
      </c>
      <c r="D98" s="21">
        <v>0.17949593365421099</v>
      </c>
      <c r="E98" s="21">
        <v>0.22341396216703499</v>
      </c>
      <c r="F98" s="22"/>
      <c r="G98" s="21">
        <v>0.191135770869094</v>
      </c>
      <c r="H98" s="21">
        <v>0.158551253604131</v>
      </c>
      <c r="I98" s="21">
        <v>0.22859759678474101</v>
      </c>
      <c r="J98" s="22"/>
      <c r="K98" s="21">
        <v>0.22692833866866599</v>
      </c>
      <c r="L98" s="21">
        <v>0.19389941198964</v>
      </c>
      <c r="M98" s="21">
        <v>0.26374264286577898</v>
      </c>
      <c r="N98" s="22"/>
      <c r="O98" s="21">
        <v>0.170142818425707</v>
      </c>
      <c r="P98" s="21">
        <v>0.12248020180939</v>
      </c>
      <c r="Q98" s="21">
        <v>0.23146085581874501</v>
      </c>
      <c r="R98" s="22"/>
    </row>
    <row r="99" spans="1:18" x14ac:dyDescent="0.25">
      <c r="A99" s="20" t="s">
        <v>491</v>
      </c>
      <c r="B99" s="20" t="s">
        <v>539</v>
      </c>
      <c r="C99" s="21">
        <v>7.9713545262935795E-2</v>
      </c>
      <c r="D99" s="21">
        <v>6.3524666505946001E-2</v>
      </c>
      <c r="E99" s="21">
        <v>9.9589321940042996E-2</v>
      </c>
      <c r="F99" s="22"/>
      <c r="G99" s="21">
        <v>9.1070729775598797E-2</v>
      </c>
      <c r="H99" s="21">
        <v>6.8865095163843607E-2</v>
      </c>
      <c r="I99" s="21">
        <v>0.119517533541781</v>
      </c>
      <c r="J99" s="22"/>
      <c r="K99" s="21">
        <v>7.8968399488544699E-2</v>
      </c>
      <c r="L99" s="21">
        <v>5.5651402576322298E-2</v>
      </c>
      <c r="M99" s="21">
        <v>0.110907469573888</v>
      </c>
      <c r="N99" s="22"/>
      <c r="O99" s="21">
        <v>4.8906973407835598E-2</v>
      </c>
      <c r="P99" s="21">
        <v>2.3255171964639301E-2</v>
      </c>
      <c r="Q99" s="21">
        <v>9.9958489520462004E-2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7.6561703328827502E-2</v>
      </c>
      <c r="D100" s="21">
        <v>5.88739371764707E-2</v>
      </c>
      <c r="E100" s="21">
        <v>9.9004462701088106E-2</v>
      </c>
      <c r="F100" s="22"/>
      <c r="G100" s="21">
        <v>0.100846723868123</v>
      </c>
      <c r="H100" s="21">
        <v>7.4160486630597794E-2</v>
      </c>
      <c r="I100" s="21">
        <v>0.13572807047430899</v>
      </c>
      <c r="J100" s="22"/>
      <c r="K100" s="21">
        <v>6.6738468619672503E-2</v>
      </c>
      <c r="L100" s="21">
        <v>4.2715064128811403E-2</v>
      </c>
      <c r="M100" s="21">
        <v>0.102821676112254</v>
      </c>
      <c r="N100" s="22"/>
      <c r="O100" s="21">
        <v>2.85720144587184E-2</v>
      </c>
      <c r="P100" s="21">
        <v>1.3405129398814801E-2</v>
      </c>
      <c r="Q100" s="21">
        <v>5.9857947712663201E-2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1.45247068798629E-2</v>
      </c>
      <c r="D101" s="21">
        <v>8.8128314802990004E-3</v>
      </c>
      <c r="E101" s="21">
        <v>2.3849552561885399E-2</v>
      </c>
      <c r="F101" s="22"/>
      <c r="G101" s="21">
        <v>1.58094962939377E-2</v>
      </c>
      <c r="H101" s="21">
        <v>7.8908459849506996E-3</v>
      </c>
      <c r="I101" s="21">
        <v>3.1423008565092503E-2</v>
      </c>
      <c r="J101" s="22"/>
      <c r="K101" s="21">
        <v>1.40066735151006E-2</v>
      </c>
      <c r="L101" s="21">
        <v>5.5569237634108997E-3</v>
      </c>
      <c r="M101" s="21">
        <v>3.4854614884387999E-2</v>
      </c>
      <c r="N101" s="24" t="s">
        <v>501</v>
      </c>
      <c r="O101" s="21">
        <v>1.19822219703555E-2</v>
      </c>
      <c r="P101" s="21">
        <v>3.9358056374875997E-3</v>
      </c>
      <c r="Q101" s="21">
        <v>3.5886177231287703E-2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0.49490285093645398</v>
      </c>
      <c r="D103" s="18">
        <v>0.463881125316498</v>
      </c>
      <c r="E103" s="18">
        <v>0.52596387217593898</v>
      </c>
      <c r="F103" s="19"/>
      <c r="G103" s="18">
        <v>0.47324085267653199</v>
      </c>
      <c r="H103" s="18">
        <v>0.43199902756644798</v>
      </c>
      <c r="I103" s="18">
        <v>0.51485110027227898</v>
      </c>
      <c r="J103" s="19"/>
      <c r="K103" s="18">
        <v>0.51109933698779098</v>
      </c>
      <c r="L103" s="18">
        <v>0.46770670874425002</v>
      </c>
      <c r="M103" s="18">
        <v>0.55432533183656696</v>
      </c>
      <c r="N103" s="19"/>
      <c r="O103" s="18">
        <v>0.52520000130167999</v>
      </c>
      <c r="P103" s="18">
        <v>0.45850970488040699</v>
      </c>
      <c r="Q103" s="18">
        <v>0.59100333438045005</v>
      </c>
      <c r="R103" s="19"/>
    </row>
    <row r="104" spans="1:18" x14ac:dyDescent="0.25">
      <c r="A104" s="17" t="s">
        <v>492</v>
      </c>
      <c r="B104" s="17" t="s">
        <v>537</v>
      </c>
      <c r="C104" s="18">
        <v>0.114789482339079</v>
      </c>
      <c r="D104" s="18">
        <v>9.9357425618254905E-2</v>
      </c>
      <c r="E104" s="18">
        <v>0.13226642314839099</v>
      </c>
      <c r="F104" s="19"/>
      <c r="G104" s="18">
        <v>9.9306012521437698E-2</v>
      </c>
      <c r="H104" s="18">
        <v>8.1248038163475006E-2</v>
      </c>
      <c r="I104" s="18">
        <v>0.120849579784815</v>
      </c>
      <c r="J104" s="19"/>
      <c r="K104" s="18">
        <v>0.124886414753775</v>
      </c>
      <c r="L104" s="18">
        <v>0.101592289631646</v>
      </c>
      <c r="M104" s="18">
        <v>0.152614350110652</v>
      </c>
      <c r="N104" s="19"/>
      <c r="O104" s="18">
        <v>0.14130622825787301</v>
      </c>
      <c r="P104" s="18">
        <v>9.9593875484658395E-2</v>
      </c>
      <c r="Q104" s="18">
        <v>0.19667278626519499</v>
      </c>
      <c r="R104" s="19"/>
    </row>
    <row r="105" spans="1:18" x14ac:dyDescent="0.25">
      <c r="A105" s="17" t="s">
        <v>492</v>
      </c>
      <c r="B105" s="17" t="s">
        <v>538</v>
      </c>
      <c r="C105" s="18">
        <v>0.20727022874930201</v>
      </c>
      <c r="D105" s="18">
        <v>0.18800385545246801</v>
      </c>
      <c r="E105" s="18">
        <v>0.22795671010009899</v>
      </c>
      <c r="F105" s="19"/>
      <c r="G105" s="18">
        <v>0.21952098819718399</v>
      </c>
      <c r="H105" s="18">
        <v>0.19030421462979899</v>
      </c>
      <c r="I105" s="18">
        <v>0.25182823739050197</v>
      </c>
      <c r="J105" s="19"/>
      <c r="K105" s="18">
        <v>0.19903684213794301</v>
      </c>
      <c r="L105" s="18">
        <v>0.171111241707815</v>
      </c>
      <c r="M105" s="18">
        <v>0.23025393019627899</v>
      </c>
      <c r="N105" s="19"/>
      <c r="O105" s="18">
        <v>0.18709300338323601</v>
      </c>
      <c r="P105" s="18">
        <v>0.14513218351052201</v>
      </c>
      <c r="Q105" s="18">
        <v>0.23781072708682999</v>
      </c>
      <c r="R105" s="19"/>
    </row>
    <row r="106" spans="1:18" x14ac:dyDescent="0.25">
      <c r="A106" s="17" t="s">
        <v>492</v>
      </c>
      <c r="B106" s="17" t="s">
        <v>539</v>
      </c>
      <c r="C106" s="18">
        <v>7.4572534093983303E-2</v>
      </c>
      <c r="D106" s="18">
        <v>6.1677553642021897E-2</v>
      </c>
      <c r="E106" s="18">
        <v>8.9905166157343994E-2</v>
      </c>
      <c r="F106" s="19"/>
      <c r="G106" s="18">
        <v>7.7164917281127801E-2</v>
      </c>
      <c r="H106" s="18">
        <v>6.0264912658790297E-2</v>
      </c>
      <c r="I106" s="18">
        <v>9.8308380460747705E-2</v>
      </c>
      <c r="J106" s="19"/>
      <c r="K106" s="18">
        <v>6.9662688727281305E-2</v>
      </c>
      <c r="L106" s="18">
        <v>5.1863162029300199E-2</v>
      </c>
      <c r="M106" s="18">
        <v>9.2972026636740299E-2</v>
      </c>
      <c r="N106" s="19"/>
      <c r="O106" s="18">
        <v>8.0707331550331399E-2</v>
      </c>
      <c r="P106" s="18">
        <v>4.8604791201189199E-2</v>
      </c>
      <c r="Q106" s="18">
        <v>0.131091440885304</v>
      </c>
      <c r="R106" s="19"/>
    </row>
    <row r="107" spans="1:18" x14ac:dyDescent="0.25">
      <c r="A107" s="17" t="s">
        <v>492</v>
      </c>
      <c r="B107" s="17" t="s">
        <v>540</v>
      </c>
      <c r="C107" s="18">
        <v>9.4129319251828505E-2</v>
      </c>
      <c r="D107" s="18">
        <v>7.6326144861151607E-2</v>
      </c>
      <c r="E107" s="18">
        <v>0.11556555290663099</v>
      </c>
      <c r="F107" s="19"/>
      <c r="G107" s="18">
        <v>0.114163351114706</v>
      </c>
      <c r="H107" s="18">
        <v>8.9165180633435606E-2</v>
      </c>
      <c r="I107" s="18">
        <v>0.145053838667937</v>
      </c>
      <c r="J107" s="19"/>
      <c r="K107" s="18">
        <v>8.4987205572198493E-2</v>
      </c>
      <c r="L107" s="18">
        <v>6.2453491981065097E-2</v>
      </c>
      <c r="M107" s="18">
        <v>0.11465696346523099</v>
      </c>
      <c r="N107" s="19"/>
      <c r="O107" s="18">
        <v>4.6935869445646698E-2</v>
      </c>
      <c r="P107" s="18">
        <v>2.13645919807505E-2</v>
      </c>
      <c r="Q107" s="18">
        <v>9.9986388971010698E-2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1.42144130492434E-2</v>
      </c>
      <c r="D108" s="18">
        <v>9.6121181411856996E-3</v>
      </c>
      <c r="E108" s="18">
        <v>2.0973627135620398E-2</v>
      </c>
      <c r="F108" s="19"/>
      <c r="G108" s="18">
        <v>1.6348013729295799E-2</v>
      </c>
      <c r="H108" s="18">
        <v>1.0097491224009001E-2</v>
      </c>
      <c r="I108" s="18">
        <v>2.6364668015606399E-2</v>
      </c>
      <c r="J108" s="19"/>
      <c r="K108" s="18">
        <v>1.0327511821011499E-2</v>
      </c>
      <c r="L108" s="18">
        <v>4.6777556171757996E-3</v>
      </c>
      <c r="M108" s="18">
        <v>2.2645744136857899E-2</v>
      </c>
      <c r="N108" s="19"/>
      <c r="O108" s="18">
        <v>1.8757566061231801E-2</v>
      </c>
      <c r="P108" s="18">
        <v>6.7505648386064002E-3</v>
      </c>
      <c r="Q108" s="18">
        <v>5.1023918401679198E-2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0.70952245794359703</v>
      </c>
      <c r="D110" s="21">
        <v>0.67918134921370799</v>
      </c>
      <c r="E110" s="21">
        <v>0.73810058775193399</v>
      </c>
      <c r="F110" s="22"/>
      <c r="G110" s="21">
        <v>0.74292480130140104</v>
      </c>
      <c r="H110" s="21">
        <v>0.69516642132488704</v>
      </c>
      <c r="I110" s="21">
        <v>0.78550949671167902</v>
      </c>
      <c r="J110" s="22"/>
      <c r="K110" s="21">
        <v>0.70306944422792095</v>
      </c>
      <c r="L110" s="21">
        <v>0.653233766210498</v>
      </c>
      <c r="M110" s="21">
        <v>0.74850044458194998</v>
      </c>
      <c r="N110" s="22"/>
      <c r="O110" s="21">
        <v>0.63967878368643205</v>
      </c>
      <c r="P110" s="21">
        <v>0.56275572976876997</v>
      </c>
      <c r="Q110" s="21">
        <v>0.71004175445784901</v>
      </c>
      <c r="R110" s="22"/>
    </row>
    <row r="111" spans="1:18" x14ac:dyDescent="0.25">
      <c r="A111" s="20" t="s">
        <v>493</v>
      </c>
      <c r="B111" s="20" t="s">
        <v>537</v>
      </c>
      <c r="C111" s="21">
        <v>0.122032926961226</v>
      </c>
      <c r="D111" s="21">
        <v>0.102621944448514</v>
      </c>
      <c r="E111" s="21">
        <v>0.144524188352355</v>
      </c>
      <c r="F111" s="22"/>
      <c r="G111" s="21">
        <v>0.105406283910736</v>
      </c>
      <c r="H111" s="21">
        <v>7.66625966683816E-2</v>
      </c>
      <c r="I111" s="21">
        <v>0.14325500328976201</v>
      </c>
      <c r="J111" s="22"/>
      <c r="K111" s="21">
        <v>0.116997179738204</v>
      </c>
      <c r="L111" s="21">
        <v>8.7044141843194395E-2</v>
      </c>
      <c r="M111" s="21">
        <v>0.15550184357254801</v>
      </c>
      <c r="N111" s="22"/>
      <c r="O111" s="21">
        <v>0.175006955672311</v>
      </c>
      <c r="P111" s="21">
        <v>0.123218501679317</v>
      </c>
      <c r="Q111" s="21">
        <v>0.24254077409842401</v>
      </c>
      <c r="R111" s="22"/>
    </row>
    <row r="112" spans="1:18" x14ac:dyDescent="0.25">
      <c r="A112" s="20" t="s">
        <v>493</v>
      </c>
      <c r="B112" s="20" t="s">
        <v>538</v>
      </c>
      <c r="C112" s="21">
        <v>0.113043920431714</v>
      </c>
      <c r="D112" s="21">
        <v>9.2459349061107296E-2</v>
      </c>
      <c r="E112" s="21">
        <v>0.13751689116681401</v>
      </c>
      <c r="F112" s="22"/>
      <c r="G112" s="21">
        <v>0.101211297643341</v>
      </c>
      <c r="H112" s="21">
        <v>7.4222703202651896E-2</v>
      </c>
      <c r="I112" s="21">
        <v>0.13656575356786299</v>
      </c>
      <c r="J112" s="22"/>
      <c r="K112" s="21">
        <v>0.117821260202824</v>
      </c>
      <c r="L112" s="21">
        <v>8.3204705115519806E-2</v>
      </c>
      <c r="M112" s="21">
        <v>0.16425937192642101</v>
      </c>
      <c r="N112" s="22"/>
      <c r="O112" s="21">
        <v>0.13228570131837</v>
      </c>
      <c r="P112" s="21">
        <v>8.1689059890629301E-2</v>
      </c>
      <c r="Q112" s="21">
        <v>0.20715160843000899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2.00576728434162E-2</v>
      </c>
      <c r="D113" s="21">
        <v>1.2992050008789099E-2</v>
      </c>
      <c r="E113" s="21">
        <v>3.0845790649530001E-2</v>
      </c>
      <c r="F113" s="22"/>
      <c r="G113" s="21">
        <v>1.5178098890467E-2</v>
      </c>
      <c r="H113" s="21">
        <v>6.7657950710636001E-3</v>
      </c>
      <c r="I113" s="21">
        <v>3.3695071514886002E-2</v>
      </c>
      <c r="J113" s="22"/>
      <c r="K113" s="21">
        <v>2.58957871209545E-2</v>
      </c>
      <c r="L113" s="21">
        <v>1.4321771765083501E-2</v>
      </c>
      <c r="M113" s="21">
        <v>4.6383097205507103E-2</v>
      </c>
      <c r="N113" s="22"/>
      <c r="O113" s="21">
        <v>1.94535881376042E-2</v>
      </c>
      <c r="P113" s="21">
        <v>6.5993802175499999E-3</v>
      </c>
      <c r="Q113" s="21">
        <v>5.5935322818196201E-2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2.33791655288508E-2</v>
      </c>
      <c r="D114" s="21">
        <v>1.48292375538714E-2</v>
      </c>
      <c r="E114" s="21">
        <v>3.6675117359196797E-2</v>
      </c>
      <c r="F114" s="22"/>
      <c r="G114" s="21">
        <v>1.90830750684036E-2</v>
      </c>
      <c r="H114" s="21">
        <v>9.5016145735236993E-3</v>
      </c>
      <c r="I114" s="21">
        <v>3.7956262429823702E-2</v>
      </c>
      <c r="J114" s="22"/>
      <c r="K114" s="21">
        <v>2.5322805870526301E-2</v>
      </c>
      <c r="L114" s="21">
        <v>1.21745043116115E-2</v>
      </c>
      <c r="M114" s="21">
        <v>5.1924679800717001E-2</v>
      </c>
      <c r="N114" s="22"/>
      <c r="O114" s="21">
        <v>2.9903649031927101E-2</v>
      </c>
      <c r="P114" s="21">
        <v>1.16291708756936E-2</v>
      </c>
      <c r="Q114" s="21">
        <v>7.4724156769597899E-2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1.13865274340356E-2</v>
      </c>
      <c r="D115" s="21">
        <v>6.3785074984604E-3</v>
      </c>
      <c r="E115" s="21">
        <v>2.0246423117077E-2</v>
      </c>
      <c r="F115" s="22"/>
      <c r="G115" s="21">
        <v>1.61964431856533E-2</v>
      </c>
      <c r="H115" s="21">
        <v>7.6627766784108002E-3</v>
      </c>
      <c r="I115" s="21">
        <v>3.3908901537915703E-2</v>
      </c>
      <c r="J115" s="22"/>
      <c r="K115" s="21">
        <v>9.3963127078674005E-3</v>
      </c>
      <c r="L115" s="21">
        <v>3.0655750589975998E-3</v>
      </c>
      <c r="M115" s="21">
        <v>2.84278960189717E-2</v>
      </c>
      <c r="N115" s="24" t="s">
        <v>501</v>
      </c>
      <c r="O115" s="21">
        <v>3.6713221533565001E-3</v>
      </c>
      <c r="P115" s="21">
        <v>5.0045083508989995E-4</v>
      </c>
      <c r="Q115" s="21">
        <v>2.6402222452645799E-2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5.7732885715960003E-4</v>
      </c>
      <c r="D116" s="21">
        <v>7.9039922077226395E-5</v>
      </c>
      <c r="E116" s="21">
        <v>4.2037587964345998E-3</v>
      </c>
      <c r="F116" s="22"/>
      <c r="G116" s="21">
        <v>0</v>
      </c>
      <c r="H116" s="22"/>
      <c r="I116" s="22"/>
      <c r="J116" s="22"/>
      <c r="K116" s="21">
        <v>1.4972101317024E-3</v>
      </c>
      <c r="L116" s="21">
        <v>2.020172756627E-4</v>
      </c>
      <c r="M116" s="21">
        <v>1.1004868293753099E-2</v>
      </c>
      <c r="N116" s="24" t="s">
        <v>501</v>
      </c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0.74818690805072896</v>
      </c>
      <c r="D117" s="18">
        <v>0.70990005686391799</v>
      </c>
      <c r="E117" s="18">
        <v>0.782965570281273</v>
      </c>
      <c r="F117" s="19"/>
      <c r="G117" s="18">
        <v>0.77387208567959198</v>
      </c>
      <c r="H117" s="18">
        <v>0.70067887132110995</v>
      </c>
      <c r="I117" s="18">
        <v>0.83342233386877995</v>
      </c>
      <c r="J117" s="19"/>
      <c r="K117" s="18">
        <v>0.72836854728571498</v>
      </c>
      <c r="L117" s="18">
        <v>0.68338012073575805</v>
      </c>
      <c r="M117" s="18">
        <v>0.76912421202523296</v>
      </c>
      <c r="N117" s="19"/>
      <c r="O117" s="18">
        <v>0.75580988441566199</v>
      </c>
      <c r="P117" s="18">
        <v>0.69921350730183696</v>
      </c>
      <c r="Q117" s="18">
        <v>0.80473102336569202</v>
      </c>
      <c r="R117" s="19"/>
    </row>
    <row r="118" spans="1:18" x14ac:dyDescent="0.25">
      <c r="A118" s="17" t="s">
        <v>494</v>
      </c>
      <c r="B118" s="17" t="s">
        <v>537</v>
      </c>
      <c r="C118" s="18">
        <v>0.103848930374089</v>
      </c>
      <c r="D118" s="18">
        <v>8.4199141565136304E-2</v>
      </c>
      <c r="E118" s="18">
        <v>0.127446278450279</v>
      </c>
      <c r="F118" s="19"/>
      <c r="G118" s="18">
        <v>9.1456582140385601E-2</v>
      </c>
      <c r="H118" s="18">
        <v>5.8385884611841701E-2</v>
      </c>
      <c r="I118" s="18">
        <v>0.14046474961014099</v>
      </c>
      <c r="J118" s="19"/>
      <c r="K118" s="18">
        <v>0.102163300046838</v>
      </c>
      <c r="L118" s="18">
        <v>7.6697076256421706E-2</v>
      </c>
      <c r="M118" s="18">
        <v>0.13485026380666501</v>
      </c>
      <c r="N118" s="19"/>
      <c r="O118" s="18">
        <v>0.12685938151201201</v>
      </c>
      <c r="P118" s="18">
        <v>8.8019105487155094E-2</v>
      </c>
      <c r="Q118" s="18">
        <v>0.17946599424388801</v>
      </c>
      <c r="R118" s="19"/>
    </row>
    <row r="119" spans="1:18" x14ac:dyDescent="0.25">
      <c r="A119" s="17" t="s">
        <v>494</v>
      </c>
      <c r="B119" s="17" t="s">
        <v>538</v>
      </c>
      <c r="C119" s="18">
        <v>8.5485951074540198E-2</v>
      </c>
      <c r="D119" s="18">
        <v>6.7113421072988594E-2</v>
      </c>
      <c r="E119" s="18">
        <v>0.108304116067277</v>
      </c>
      <c r="F119" s="19"/>
      <c r="G119" s="18">
        <v>6.7545222581927702E-2</v>
      </c>
      <c r="H119" s="18">
        <v>4.0685016956683598E-2</v>
      </c>
      <c r="I119" s="18">
        <v>0.110103233270286</v>
      </c>
      <c r="J119" s="19"/>
      <c r="K119" s="18">
        <v>0.103435622195792</v>
      </c>
      <c r="L119" s="18">
        <v>7.8433815898201906E-2</v>
      </c>
      <c r="M119" s="18">
        <v>0.13523755489459999</v>
      </c>
      <c r="N119" s="19"/>
      <c r="O119" s="18">
        <v>7.0416557376057301E-2</v>
      </c>
      <c r="P119" s="18">
        <v>4.1815731191368999E-2</v>
      </c>
      <c r="Q119" s="18">
        <v>0.116207101093989</v>
      </c>
      <c r="R119" s="19"/>
    </row>
    <row r="120" spans="1:18" x14ac:dyDescent="0.25">
      <c r="A120" s="17" t="s">
        <v>494</v>
      </c>
      <c r="B120" s="17" t="s">
        <v>539</v>
      </c>
      <c r="C120" s="18">
        <v>2.8358649523350401E-2</v>
      </c>
      <c r="D120" s="18">
        <v>1.9661430582792901E-2</v>
      </c>
      <c r="E120" s="18">
        <v>4.0743185473274997E-2</v>
      </c>
      <c r="F120" s="19"/>
      <c r="G120" s="18">
        <v>1.4897871001695E-2</v>
      </c>
      <c r="H120" s="18">
        <v>5.9148944314118997E-3</v>
      </c>
      <c r="I120" s="18">
        <v>3.7015348104191298E-2</v>
      </c>
      <c r="J120" s="24" t="s">
        <v>501</v>
      </c>
      <c r="K120" s="18">
        <v>3.7197097454951901E-2</v>
      </c>
      <c r="L120" s="18">
        <v>2.2712772334578302E-2</v>
      </c>
      <c r="M120" s="18">
        <v>6.0347942473732E-2</v>
      </c>
      <c r="N120" s="19"/>
      <c r="O120" s="18">
        <v>2.8036184688786599E-2</v>
      </c>
      <c r="P120" s="18">
        <v>1.31512565619996E-2</v>
      </c>
      <c r="Q120" s="18">
        <v>5.8765038211702897E-2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2.12794494891511E-2</v>
      </c>
      <c r="D121" s="18">
        <v>1.2975402193644899E-2</v>
      </c>
      <c r="E121" s="18">
        <v>3.4711057165330801E-2</v>
      </c>
      <c r="F121" s="19"/>
      <c r="G121" s="18">
        <v>3.6576600652962803E-2</v>
      </c>
      <c r="H121" s="18">
        <v>1.6816877687015602E-2</v>
      </c>
      <c r="I121" s="18">
        <v>7.7718572220724397E-2</v>
      </c>
      <c r="J121" s="24" t="s">
        <v>501</v>
      </c>
      <c r="K121" s="18">
        <v>1.49771853158532E-2</v>
      </c>
      <c r="L121" s="18">
        <v>7.1272006912041002E-3</v>
      </c>
      <c r="M121" s="18">
        <v>3.1201530438449601E-2</v>
      </c>
      <c r="N121" s="19"/>
      <c r="O121" s="18">
        <v>1.27668315506536E-2</v>
      </c>
      <c r="P121" s="18">
        <v>4.5965717550125003E-3</v>
      </c>
      <c r="Q121" s="18">
        <v>3.4949573113303101E-2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1.2840111488139299E-2</v>
      </c>
      <c r="D122" s="18">
        <v>6.4904380286049E-3</v>
      </c>
      <c r="E122" s="18">
        <v>2.5243908104522799E-2</v>
      </c>
      <c r="F122" s="19"/>
      <c r="G122" s="18">
        <v>1.5651637943436499E-2</v>
      </c>
      <c r="H122" s="18">
        <v>4.5356629386277998E-3</v>
      </c>
      <c r="I122" s="18">
        <v>5.2571838234272097E-2</v>
      </c>
      <c r="J122" s="24" t="s">
        <v>501</v>
      </c>
      <c r="K122" s="18">
        <v>1.38582477008499E-2</v>
      </c>
      <c r="L122" s="18">
        <v>5.9807197559309001E-3</v>
      </c>
      <c r="M122" s="18">
        <v>3.1779961564622303E-2</v>
      </c>
      <c r="N122" s="19"/>
      <c r="O122" s="18">
        <v>6.1111604568280997E-3</v>
      </c>
      <c r="P122" s="18">
        <v>1.4928301974653001E-3</v>
      </c>
      <c r="Q122" s="18">
        <v>2.46641808394607E-2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3_ET'!A1" display="◄ ANTERIOR"/>
    <hyperlink ref="A2" location="'Índice'!A1" display="ÍNDICE"/>
    <hyperlink ref="A3" location="'P_DESORDENES_3_VDC'!A1" display="SIGUIENTE ►"/>
  </hyperlinks>
  <pageMargins left="0.75" right="0.75" top="1" bottom="1" header="0.5" footer="0.5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0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696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0.45050363668075899</v>
      </c>
      <c r="D5" s="18">
        <v>0.44308504299296603</v>
      </c>
      <c r="E5" s="18">
        <v>0.45794430399228198</v>
      </c>
      <c r="F5" s="19"/>
      <c r="G5" s="18">
        <v>0.37664554634425401</v>
      </c>
      <c r="H5" s="18">
        <v>0.36592316635342498</v>
      </c>
      <c r="I5" s="18">
        <v>0.38749011200757599</v>
      </c>
      <c r="J5" s="19"/>
      <c r="K5" s="18">
        <v>0.50034961483173801</v>
      </c>
      <c r="L5" s="18">
        <v>0.49161679537845698</v>
      </c>
      <c r="M5" s="18">
        <v>0.50908222099113498</v>
      </c>
      <c r="N5" s="19"/>
    </row>
    <row r="6" spans="1:14" x14ac:dyDescent="0.25">
      <c r="A6" s="17" t="s">
        <v>478</v>
      </c>
      <c r="B6" s="17" t="s">
        <v>537</v>
      </c>
      <c r="C6" s="18">
        <v>0.15057074054689901</v>
      </c>
      <c r="D6" s="18">
        <v>0.14607700359036299</v>
      </c>
      <c r="E6" s="18">
        <v>0.15517759601844699</v>
      </c>
      <c r="F6" s="19"/>
      <c r="G6" s="18">
        <v>0.16308050945095301</v>
      </c>
      <c r="H6" s="18">
        <v>0.15559103077442801</v>
      </c>
      <c r="I6" s="18">
        <v>0.17085755346429399</v>
      </c>
      <c r="J6" s="19"/>
      <c r="K6" s="18">
        <v>0.14212804097771101</v>
      </c>
      <c r="L6" s="18">
        <v>0.13678561667919101</v>
      </c>
      <c r="M6" s="18">
        <v>0.147643435104091</v>
      </c>
      <c r="N6" s="19"/>
    </row>
    <row r="7" spans="1:14" x14ac:dyDescent="0.25">
      <c r="A7" s="17" t="s">
        <v>478</v>
      </c>
      <c r="B7" s="17" t="s">
        <v>538</v>
      </c>
      <c r="C7" s="18">
        <v>0.162520123918557</v>
      </c>
      <c r="D7" s="18">
        <v>0.15783503735936499</v>
      </c>
      <c r="E7" s="18">
        <v>0.16731665040444699</v>
      </c>
      <c r="F7" s="19"/>
      <c r="G7" s="18">
        <v>0.17781483864230299</v>
      </c>
      <c r="H7" s="18">
        <v>0.17002491259371699</v>
      </c>
      <c r="I7" s="18">
        <v>0.185881737966727</v>
      </c>
      <c r="J7" s="19"/>
      <c r="K7" s="18">
        <v>0.152197896353891</v>
      </c>
      <c r="L7" s="18">
        <v>0.14664826261338301</v>
      </c>
      <c r="M7" s="18">
        <v>0.15791868091080599</v>
      </c>
      <c r="N7" s="19"/>
    </row>
    <row r="8" spans="1:14" x14ac:dyDescent="0.25">
      <c r="A8" s="17" t="s">
        <v>478</v>
      </c>
      <c r="B8" s="17" t="s">
        <v>539</v>
      </c>
      <c r="C8" s="18">
        <v>8.7876302254387501E-2</v>
      </c>
      <c r="D8" s="18">
        <v>8.4070217753554194E-2</v>
      </c>
      <c r="E8" s="18">
        <v>9.18374212675548E-2</v>
      </c>
      <c r="F8" s="19"/>
      <c r="G8" s="18">
        <v>0.105793698206464</v>
      </c>
      <c r="H8" s="18">
        <v>9.9485838679450905E-2</v>
      </c>
      <c r="I8" s="18">
        <v>0.112451561671798</v>
      </c>
      <c r="J8" s="19"/>
      <c r="K8" s="18">
        <v>7.5784057206074798E-2</v>
      </c>
      <c r="L8" s="18">
        <v>7.1757866675640797E-2</v>
      </c>
      <c r="M8" s="18">
        <v>8.0016675996773895E-2</v>
      </c>
      <c r="N8" s="19"/>
    </row>
    <row r="9" spans="1:14" x14ac:dyDescent="0.25">
      <c r="A9" s="17" t="s">
        <v>478</v>
      </c>
      <c r="B9" s="17" t="s">
        <v>540</v>
      </c>
      <c r="C9" s="18">
        <v>0.13624849097147501</v>
      </c>
      <c r="D9" s="18">
        <v>0.131100244624822</v>
      </c>
      <c r="E9" s="18">
        <v>0.14156596804724</v>
      </c>
      <c r="F9" s="19"/>
      <c r="G9" s="18">
        <v>0.16610929206914399</v>
      </c>
      <c r="H9" s="18">
        <v>0.157802381443684</v>
      </c>
      <c r="I9" s="18">
        <v>0.17476274830844299</v>
      </c>
      <c r="J9" s="19"/>
      <c r="K9" s="18">
        <v>0.11609577875940399</v>
      </c>
      <c r="L9" s="18">
        <v>0.110476704099189</v>
      </c>
      <c r="M9" s="18">
        <v>0.121961465836328</v>
      </c>
      <c r="N9" s="19"/>
    </row>
    <row r="10" spans="1:14" x14ac:dyDescent="0.25">
      <c r="A10" s="17" t="s">
        <v>478</v>
      </c>
      <c r="B10" s="17" t="s">
        <v>519</v>
      </c>
      <c r="C10" s="18">
        <v>1.1807632965823199E-2</v>
      </c>
      <c r="D10" s="18">
        <v>1.0586827044485801E-2</v>
      </c>
      <c r="E10" s="18">
        <v>1.3167341028361101E-2</v>
      </c>
      <c r="F10" s="19"/>
      <c r="G10" s="18">
        <v>1.0111713576928199E-2</v>
      </c>
      <c r="H10" s="18">
        <v>8.2254722970701993E-3</v>
      </c>
      <c r="I10" s="18">
        <v>1.2425083186603099E-2</v>
      </c>
      <c r="J10" s="19"/>
      <c r="K10" s="18">
        <v>1.2952189512296699E-2</v>
      </c>
      <c r="L10" s="18">
        <v>1.14308966031679E-2</v>
      </c>
      <c r="M10" s="18">
        <v>1.46729402136066E-2</v>
      </c>
      <c r="N10" s="19"/>
    </row>
    <row r="11" spans="1:14" x14ac:dyDescent="0.25">
      <c r="A11" s="17" t="s">
        <v>478</v>
      </c>
      <c r="B11" s="17" t="s">
        <v>520</v>
      </c>
      <c r="C11" s="18">
        <v>4.7307266209349998E-4</v>
      </c>
      <c r="D11" s="18">
        <v>2.8141915509800002E-4</v>
      </c>
      <c r="E11" s="18">
        <v>7.9514320502680001E-4</v>
      </c>
      <c r="F11" s="19"/>
      <c r="G11" s="18">
        <v>4.4440170996440002E-4</v>
      </c>
      <c r="H11" s="18">
        <v>1.9808117306719999E-4</v>
      </c>
      <c r="I11" s="18">
        <v>9.9672467453820008E-4</v>
      </c>
      <c r="J11" s="19"/>
      <c r="K11" s="18">
        <v>4.9242235888209999E-4</v>
      </c>
      <c r="L11" s="18">
        <v>2.5055035707490002E-4</v>
      </c>
      <c r="M11" s="18">
        <v>9.675626239755E-4</v>
      </c>
      <c r="N11" s="19"/>
    </row>
    <row r="12" spans="1:14" x14ac:dyDescent="0.25">
      <c r="A12" s="20" t="s">
        <v>479</v>
      </c>
      <c r="B12" s="20" t="s">
        <v>536</v>
      </c>
      <c r="C12" s="21">
        <v>0.42002372895086598</v>
      </c>
      <c r="D12" s="21">
        <v>0.38490115843877198</v>
      </c>
      <c r="E12" s="21">
        <v>0.455975410304298</v>
      </c>
      <c r="F12" s="22"/>
      <c r="G12" s="21">
        <v>0.39082104363699199</v>
      </c>
      <c r="H12" s="21">
        <v>0.34338983774974402</v>
      </c>
      <c r="I12" s="21">
        <v>0.440409449542567</v>
      </c>
      <c r="J12" s="22"/>
      <c r="K12" s="21">
        <v>0.44022078898592698</v>
      </c>
      <c r="L12" s="21">
        <v>0.39780865252791903</v>
      </c>
      <c r="M12" s="21">
        <v>0.48352397710193701</v>
      </c>
      <c r="N12" s="22"/>
    </row>
    <row r="13" spans="1:14" x14ac:dyDescent="0.25">
      <c r="A13" s="20" t="s">
        <v>479</v>
      </c>
      <c r="B13" s="20" t="s">
        <v>537</v>
      </c>
      <c r="C13" s="21">
        <v>0.13984804705487699</v>
      </c>
      <c r="D13" s="21">
        <v>0.11914335171977</v>
      </c>
      <c r="E13" s="21">
        <v>0.16348301515736799</v>
      </c>
      <c r="F13" s="22"/>
      <c r="G13" s="21">
        <v>0.134313921778795</v>
      </c>
      <c r="H13" s="21">
        <v>0.105283047919377</v>
      </c>
      <c r="I13" s="21">
        <v>0.16983033625416399</v>
      </c>
      <c r="J13" s="22"/>
      <c r="K13" s="21">
        <v>0.14367553960363499</v>
      </c>
      <c r="L13" s="21">
        <v>0.11934961530966801</v>
      </c>
      <c r="M13" s="21">
        <v>0.171991267588847</v>
      </c>
      <c r="N13" s="22"/>
    </row>
    <row r="14" spans="1:14" x14ac:dyDescent="0.25">
      <c r="A14" s="20" t="s">
        <v>479</v>
      </c>
      <c r="B14" s="20" t="s">
        <v>538</v>
      </c>
      <c r="C14" s="21">
        <v>0.17376651836493301</v>
      </c>
      <c r="D14" s="21">
        <v>0.15044503608436299</v>
      </c>
      <c r="E14" s="21">
        <v>0.199852759742776</v>
      </c>
      <c r="F14" s="22"/>
      <c r="G14" s="21">
        <v>0.17713957920654</v>
      </c>
      <c r="H14" s="21">
        <v>0.144500565374165</v>
      </c>
      <c r="I14" s="21">
        <v>0.215295593988166</v>
      </c>
      <c r="J14" s="22"/>
      <c r="K14" s="21">
        <v>0.171433653712672</v>
      </c>
      <c r="L14" s="21">
        <v>0.143957861565536</v>
      </c>
      <c r="M14" s="21">
        <v>0.202910465282922</v>
      </c>
      <c r="N14" s="22"/>
    </row>
    <row r="15" spans="1:14" x14ac:dyDescent="0.25">
      <c r="A15" s="20" t="s">
        <v>479</v>
      </c>
      <c r="B15" s="20" t="s">
        <v>539</v>
      </c>
      <c r="C15" s="21">
        <v>0.111561381806127</v>
      </c>
      <c r="D15" s="21">
        <v>9.2175974067506702E-2</v>
      </c>
      <c r="E15" s="21">
        <v>0.13442004618457001</v>
      </c>
      <c r="F15" s="22"/>
      <c r="G15" s="21">
        <v>0.135445489954093</v>
      </c>
      <c r="H15" s="21">
        <v>0.106948293569065</v>
      </c>
      <c r="I15" s="21">
        <v>0.17008977161542499</v>
      </c>
      <c r="J15" s="22"/>
      <c r="K15" s="21">
        <v>9.5042737682699996E-2</v>
      </c>
      <c r="L15" s="21">
        <v>7.49587743709558E-2</v>
      </c>
      <c r="M15" s="21">
        <v>0.119810900628485</v>
      </c>
      <c r="N15" s="22"/>
    </row>
    <row r="16" spans="1:14" x14ac:dyDescent="0.25">
      <c r="A16" s="20" t="s">
        <v>479</v>
      </c>
      <c r="B16" s="20" t="s">
        <v>540</v>
      </c>
      <c r="C16" s="21">
        <v>0.143035810787839</v>
      </c>
      <c r="D16" s="21">
        <v>0.118558318855834</v>
      </c>
      <c r="E16" s="21">
        <v>0.17158316779456401</v>
      </c>
      <c r="F16" s="22"/>
      <c r="G16" s="21">
        <v>0.15334353266134201</v>
      </c>
      <c r="H16" s="21">
        <v>0.116328717668643</v>
      </c>
      <c r="I16" s="21">
        <v>0.19947746137292099</v>
      </c>
      <c r="J16" s="22"/>
      <c r="K16" s="21">
        <v>0.135906819899973</v>
      </c>
      <c r="L16" s="21">
        <v>0.108676160756611</v>
      </c>
      <c r="M16" s="21">
        <v>0.16866941525749199</v>
      </c>
      <c r="N16" s="22"/>
    </row>
    <row r="17" spans="1:14" x14ac:dyDescent="0.25">
      <c r="A17" s="20" t="s">
        <v>479</v>
      </c>
      <c r="B17" s="20" t="s">
        <v>519</v>
      </c>
      <c r="C17" s="21">
        <v>1.0895838791930099E-2</v>
      </c>
      <c r="D17" s="21">
        <v>6.4749478830979004E-3</v>
      </c>
      <c r="E17" s="21">
        <v>1.8279639382556799E-2</v>
      </c>
      <c r="F17" s="22"/>
      <c r="G17" s="21">
        <v>8.9364327622382996E-3</v>
      </c>
      <c r="H17" s="21">
        <v>3.5310204215268999E-3</v>
      </c>
      <c r="I17" s="21">
        <v>2.2430379055676401E-2</v>
      </c>
      <c r="J17" s="22"/>
      <c r="K17" s="21">
        <v>1.2250996401218199E-2</v>
      </c>
      <c r="L17" s="21">
        <v>6.4684349852174999E-3</v>
      </c>
      <c r="M17" s="21">
        <v>2.3082869758590599E-2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0.35512865746199301</v>
      </c>
      <c r="D19" s="18">
        <v>0.30523087155927903</v>
      </c>
      <c r="E19" s="18">
        <v>0.40838874634292799</v>
      </c>
      <c r="F19" s="19"/>
      <c r="G19" s="18">
        <v>0.33704630990809997</v>
      </c>
      <c r="H19" s="18">
        <v>0.27762643232276601</v>
      </c>
      <c r="I19" s="18">
        <v>0.40210458547090699</v>
      </c>
      <c r="J19" s="19"/>
      <c r="K19" s="18">
        <v>0.369896633159701</v>
      </c>
      <c r="L19" s="18">
        <v>0.31003058889028301</v>
      </c>
      <c r="M19" s="18">
        <v>0.43405042538273603</v>
      </c>
      <c r="N19" s="19"/>
    </row>
    <row r="20" spans="1:14" x14ac:dyDescent="0.25">
      <c r="A20" s="17" t="s">
        <v>480</v>
      </c>
      <c r="B20" s="17" t="s">
        <v>537</v>
      </c>
      <c r="C20" s="18">
        <v>0.137079659051102</v>
      </c>
      <c r="D20" s="18">
        <v>0.11091028354593301</v>
      </c>
      <c r="E20" s="18">
        <v>0.16825519646737</v>
      </c>
      <c r="F20" s="19"/>
      <c r="G20" s="18">
        <v>0.16129742110075501</v>
      </c>
      <c r="H20" s="18">
        <v>0.121443830123995</v>
      </c>
      <c r="I20" s="18">
        <v>0.21108722735934601</v>
      </c>
      <c r="J20" s="19"/>
      <c r="K20" s="18">
        <v>0.11730084878677</v>
      </c>
      <c r="L20" s="18">
        <v>9.0136240865836603E-2</v>
      </c>
      <c r="M20" s="18">
        <v>0.151290861225334</v>
      </c>
      <c r="N20" s="19"/>
    </row>
    <row r="21" spans="1:14" x14ac:dyDescent="0.25">
      <c r="A21" s="17" t="s">
        <v>480</v>
      </c>
      <c r="B21" s="17" t="s">
        <v>538</v>
      </c>
      <c r="C21" s="18">
        <v>0.13820278638538999</v>
      </c>
      <c r="D21" s="18">
        <v>0.112625063058592</v>
      </c>
      <c r="E21" s="18">
        <v>0.16848641427323</v>
      </c>
      <c r="F21" s="19"/>
      <c r="G21" s="18">
        <v>0.13903511642525501</v>
      </c>
      <c r="H21" s="18">
        <v>0.10252130809572001</v>
      </c>
      <c r="I21" s="18">
        <v>0.18586045329918</v>
      </c>
      <c r="J21" s="19"/>
      <c r="K21" s="18">
        <v>0.13752301680544199</v>
      </c>
      <c r="L21" s="18">
        <v>0.105322154596159</v>
      </c>
      <c r="M21" s="18">
        <v>0.17761440875482501</v>
      </c>
      <c r="N21" s="19"/>
    </row>
    <row r="22" spans="1:14" x14ac:dyDescent="0.25">
      <c r="A22" s="17" t="s">
        <v>480</v>
      </c>
      <c r="B22" s="17" t="s">
        <v>539</v>
      </c>
      <c r="C22" s="18">
        <v>9.6227329861886798E-2</v>
      </c>
      <c r="D22" s="18">
        <v>7.4254634831704802E-2</v>
      </c>
      <c r="E22" s="18">
        <v>0.123832235253723</v>
      </c>
      <c r="F22" s="19"/>
      <c r="G22" s="18">
        <v>0.12069379610629299</v>
      </c>
      <c r="H22" s="18">
        <v>8.5267681915153395E-2</v>
      </c>
      <c r="I22" s="18">
        <v>0.16813303880965699</v>
      </c>
      <c r="J22" s="19"/>
      <c r="K22" s="18">
        <v>7.6245401197519297E-2</v>
      </c>
      <c r="L22" s="18">
        <v>5.5333765252480203E-2</v>
      </c>
      <c r="M22" s="18">
        <v>0.104188306190728</v>
      </c>
      <c r="N22" s="19"/>
    </row>
    <row r="23" spans="1:14" x14ac:dyDescent="0.25">
      <c r="A23" s="17" t="s">
        <v>480</v>
      </c>
      <c r="B23" s="17" t="s">
        <v>540</v>
      </c>
      <c r="C23" s="18">
        <v>0.272092547132886</v>
      </c>
      <c r="D23" s="18">
        <v>0.21962646525670301</v>
      </c>
      <c r="E23" s="18">
        <v>0.33176370958289098</v>
      </c>
      <c r="F23" s="19"/>
      <c r="G23" s="18">
        <v>0.239104510487165</v>
      </c>
      <c r="H23" s="18">
        <v>0.18893981516407399</v>
      </c>
      <c r="I23" s="18">
        <v>0.29769949359501102</v>
      </c>
      <c r="J23" s="19"/>
      <c r="K23" s="18">
        <v>0.29903410005056702</v>
      </c>
      <c r="L23" s="18">
        <v>0.23132199407956899</v>
      </c>
      <c r="M23" s="18">
        <v>0.376849597489747</v>
      </c>
      <c r="N23" s="19"/>
    </row>
    <row r="24" spans="1:14" x14ac:dyDescent="0.25">
      <c r="A24" s="17" t="s">
        <v>480</v>
      </c>
      <c r="B24" s="17" t="s">
        <v>519</v>
      </c>
      <c r="C24" s="18">
        <v>1.2690201067426E-3</v>
      </c>
      <c r="D24" s="18">
        <v>1.7416167448500001E-4</v>
      </c>
      <c r="E24" s="18">
        <v>9.1834314385773001E-3</v>
      </c>
      <c r="F24" s="19"/>
      <c r="G24" s="18">
        <v>2.8228459724338002E-3</v>
      </c>
      <c r="H24" s="18">
        <v>3.8751574326320002E-4</v>
      </c>
      <c r="I24" s="18">
        <v>2.02528457311742E-2</v>
      </c>
      <c r="J24" s="24" t="s">
        <v>501</v>
      </c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0.59273900131907498</v>
      </c>
      <c r="D26" s="21">
        <v>0.54998871172220198</v>
      </c>
      <c r="E26" s="21">
        <v>0.63412973137448403</v>
      </c>
      <c r="F26" s="22"/>
      <c r="G26" s="21">
        <v>0.50853983726130503</v>
      </c>
      <c r="H26" s="21">
        <v>0.44554961131815801</v>
      </c>
      <c r="I26" s="21">
        <v>0.57126007353799102</v>
      </c>
      <c r="J26" s="22"/>
      <c r="K26" s="21">
        <v>0.63467214771788305</v>
      </c>
      <c r="L26" s="21">
        <v>0.58699207424340905</v>
      </c>
      <c r="M26" s="21">
        <v>0.67984993253813597</v>
      </c>
      <c r="N26" s="22"/>
    </row>
    <row r="27" spans="1:14" x14ac:dyDescent="0.25">
      <c r="A27" s="20" t="s">
        <v>481</v>
      </c>
      <c r="B27" s="20" t="s">
        <v>537</v>
      </c>
      <c r="C27" s="21">
        <v>0.131344031336566</v>
      </c>
      <c r="D27" s="21">
        <v>0.10763599346725899</v>
      </c>
      <c r="E27" s="21">
        <v>0.159341591322578</v>
      </c>
      <c r="F27" s="22"/>
      <c r="G27" s="21">
        <v>0.16411864709106599</v>
      </c>
      <c r="H27" s="21">
        <v>0.12585939716873201</v>
      </c>
      <c r="I27" s="21">
        <v>0.21119816505532299</v>
      </c>
      <c r="J27" s="22"/>
      <c r="K27" s="21">
        <v>0.115021508708488</v>
      </c>
      <c r="L27" s="21">
        <v>8.6873711456616501E-2</v>
      </c>
      <c r="M27" s="21">
        <v>0.150783429911762</v>
      </c>
      <c r="N27" s="22"/>
    </row>
    <row r="28" spans="1:14" x14ac:dyDescent="0.25">
      <c r="A28" s="20" t="s">
        <v>481</v>
      </c>
      <c r="B28" s="20" t="s">
        <v>538</v>
      </c>
      <c r="C28" s="21">
        <v>0.13085756923438399</v>
      </c>
      <c r="D28" s="21">
        <v>0.108996288107495</v>
      </c>
      <c r="E28" s="21">
        <v>0.156334214166126</v>
      </c>
      <c r="F28" s="22"/>
      <c r="G28" s="21">
        <v>0.136658206132865</v>
      </c>
      <c r="H28" s="21">
        <v>0.10026647385126899</v>
      </c>
      <c r="I28" s="21">
        <v>0.18356354985663001</v>
      </c>
      <c r="J28" s="22"/>
      <c r="K28" s="21">
        <v>0.12796871684502401</v>
      </c>
      <c r="L28" s="21">
        <v>0.102680149484804</v>
      </c>
      <c r="M28" s="21">
        <v>0.15838613620943001</v>
      </c>
      <c r="N28" s="22"/>
    </row>
    <row r="29" spans="1:14" x14ac:dyDescent="0.25">
      <c r="A29" s="20" t="s">
        <v>481</v>
      </c>
      <c r="B29" s="20" t="s">
        <v>539</v>
      </c>
      <c r="C29" s="21">
        <v>7.4049757874249902E-2</v>
      </c>
      <c r="D29" s="21">
        <v>5.5632538583722198E-2</v>
      </c>
      <c r="E29" s="21">
        <v>9.7931751129431102E-2</v>
      </c>
      <c r="F29" s="22"/>
      <c r="G29" s="21">
        <v>9.7349466867272999E-2</v>
      </c>
      <c r="H29" s="21">
        <v>6.8248817543431095E-2</v>
      </c>
      <c r="I29" s="21">
        <v>0.137033466454313</v>
      </c>
      <c r="J29" s="22"/>
      <c r="K29" s="21">
        <v>6.24459596752115E-2</v>
      </c>
      <c r="L29" s="21">
        <v>4.39336152262505E-2</v>
      </c>
      <c r="M29" s="21">
        <v>8.8040541990756893E-2</v>
      </c>
      <c r="N29" s="22"/>
    </row>
    <row r="30" spans="1:14" x14ac:dyDescent="0.25">
      <c r="A30" s="20" t="s">
        <v>481</v>
      </c>
      <c r="B30" s="20" t="s">
        <v>540</v>
      </c>
      <c r="C30" s="21">
        <v>6.2126372284528497E-2</v>
      </c>
      <c r="D30" s="21">
        <v>4.6773892848990098E-2</v>
      </c>
      <c r="E30" s="21">
        <v>8.2084031554064907E-2</v>
      </c>
      <c r="F30" s="22"/>
      <c r="G30" s="21">
        <v>8.2701883058788395E-2</v>
      </c>
      <c r="H30" s="21">
        <v>5.6312901303729998E-2</v>
      </c>
      <c r="I30" s="21">
        <v>0.119886088970064</v>
      </c>
      <c r="J30" s="22"/>
      <c r="K30" s="21">
        <v>5.1879288299997099E-2</v>
      </c>
      <c r="L30" s="21">
        <v>3.5178400371351802E-2</v>
      </c>
      <c r="M30" s="21">
        <v>7.5885284664653899E-2</v>
      </c>
      <c r="N30" s="22"/>
    </row>
    <row r="31" spans="1:14" x14ac:dyDescent="0.25">
      <c r="A31" s="20" t="s">
        <v>481</v>
      </c>
      <c r="B31" s="20" t="s">
        <v>519</v>
      </c>
      <c r="C31" s="21">
        <v>7.2954464426218998E-3</v>
      </c>
      <c r="D31" s="21">
        <v>3.6794085726497001E-3</v>
      </c>
      <c r="E31" s="21">
        <v>1.44138304763198E-2</v>
      </c>
      <c r="F31" s="22"/>
      <c r="G31" s="21">
        <v>1.06319595887017E-2</v>
      </c>
      <c r="H31" s="21">
        <v>3.9610149332840001E-3</v>
      </c>
      <c r="I31" s="21">
        <v>2.8219474927972998E-2</v>
      </c>
      <c r="J31" s="22"/>
      <c r="K31" s="21">
        <v>5.6337851211375996E-3</v>
      </c>
      <c r="L31" s="21">
        <v>2.1019265816915999E-3</v>
      </c>
      <c r="M31" s="21">
        <v>1.5010939878871201E-2</v>
      </c>
      <c r="N31" s="22"/>
    </row>
    <row r="32" spans="1:14" x14ac:dyDescent="0.25">
      <c r="A32" s="20" t="s">
        <v>481</v>
      </c>
      <c r="B32" s="20" t="s">
        <v>520</v>
      </c>
      <c r="C32" s="21">
        <v>1.5878215085740001E-3</v>
      </c>
      <c r="D32" s="21">
        <v>2.1862694909260001E-4</v>
      </c>
      <c r="E32" s="21">
        <v>1.14338035010328E-2</v>
      </c>
      <c r="F32" s="24" t="s">
        <v>501</v>
      </c>
      <c r="G32" s="21">
        <v>0</v>
      </c>
      <c r="H32" s="22"/>
      <c r="I32" s="22"/>
      <c r="J32" s="22"/>
      <c r="K32" s="21">
        <v>2.3785936322560002E-3</v>
      </c>
      <c r="L32" s="21">
        <v>3.291353317628E-4</v>
      </c>
      <c r="M32" s="21">
        <v>1.6972936605244099E-2</v>
      </c>
      <c r="N32" s="24" t="s">
        <v>501</v>
      </c>
    </row>
    <row r="33" spans="1:14" x14ac:dyDescent="0.25">
      <c r="A33" s="17" t="s">
        <v>482</v>
      </c>
      <c r="B33" s="17" t="s">
        <v>536</v>
      </c>
      <c r="C33" s="18">
        <v>0.54578057355029497</v>
      </c>
      <c r="D33" s="18">
        <v>0.50104624040021195</v>
      </c>
      <c r="E33" s="18">
        <v>0.589787809443724</v>
      </c>
      <c r="F33" s="19"/>
      <c r="G33" s="18">
        <v>0.42366646885539799</v>
      </c>
      <c r="H33" s="18">
        <v>0.353388132601413</v>
      </c>
      <c r="I33" s="18">
        <v>0.497174827751524</v>
      </c>
      <c r="J33" s="19"/>
      <c r="K33" s="18">
        <v>0.609360763544183</v>
      </c>
      <c r="L33" s="18">
        <v>0.56261930192606902</v>
      </c>
      <c r="M33" s="18">
        <v>0.65417743637267001</v>
      </c>
      <c r="N33" s="19"/>
    </row>
    <row r="34" spans="1:14" x14ac:dyDescent="0.25">
      <c r="A34" s="17" t="s">
        <v>482</v>
      </c>
      <c r="B34" s="17" t="s">
        <v>537</v>
      </c>
      <c r="C34" s="18">
        <v>0.137882357481798</v>
      </c>
      <c r="D34" s="18">
        <v>0.113167794214535</v>
      </c>
      <c r="E34" s="18">
        <v>0.16697805023927401</v>
      </c>
      <c r="F34" s="19"/>
      <c r="G34" s="18">
        <v>0.159326011457391</v>
      </c>
      <c r="H34" s="18">
        <v>0.116187696016227</v>
      </c>
      <c r="I34" s="18">
        <v>0.214591939858575</v>
      </c>
      <c r="J34" s="19"/>
      <c r="K34" s="18">
        <v>0.126717458903227</v>
      </c>
      <c r="L34" s="18">
        <v>0.101636370099604</v>
      </c>
      <c r="M34" s="18">
        <v>0.1569068583604</v>
      </c>
      <c r="N34" s="19"/>
    </row>
    <row r="35" spans="1:14" x14ac:dyDescent="0.25">
      <c r="A35" s="17" t="s">
        <v>482</v>
      </c>
      <c r="B35" s="17" t="s">
        <v>538</v>
      </c>
      <c r="C35" s="18">
        <v>0.156602541459197</v>
      </c>
      <c r="D35" s="18">
        <v>0.12630632237130399</v>
      </c>
      <c r="E35" s="18">
        <v>0.19256405323474299</v>
      </c>
      <c r="F35" s="19"/>
      <c r="G35" s="18">
        <v>0.20232536184927899</v>
      </c>
      <c r="H35" s="18">
        <v>0.15022592872780699</v>
      </c>
      <c r="I35" s="18">
        <v>0.26681995102387202</v>
      </c>
      <c r="J35" s="19"/>
      <c r="K35" s="18">
        <v>0.132796400352719</v>
      </c>
      <c r="L35" s="18">
        <v>0.102477606950137</v>
      </c>
      <c r="M35" s="18">
        <v>0.17038240174177999</v>
      </c>
      <c r="N35" s="19"/>
    </row>
    <row r="36" spans="1:14" x14ac:dyDescent="0.25">
      <c r="A36" s="17" t="s">
        <v>482</v>
      </c>
      <c r="B36" s="17" t="s">
        <v>539</v>
      </c>
      <c r="C36" s="18">
        <v>6.6241106913263306E-2</v>
      </c>
      <c r="D36" s="18">
        <v>5.1708276680880197E-2</v>
      </c>
      <c r="E36" s="18">
        <v>8.4494513089043405E-2</v>
      </c>
      <c r="F36" s="19"/>
      <c r="G36" s="18">
        <v>9.1373225379250994E-2</v>
      </c>
      <c r="H36" s="18">
        <v>6.2134442270393699E-2</v>
      </c>
      <c r="I36" s="18">
        <v>0.13242819581467299</v>
      </c>
      <c r="J36" s="19"/>
      <c r="K36" s="18">
        <v>5.3155764552454E-2</v>
      </c>
      <c r="L36" s="18">
        <v>3.7875544201386599E-2</v>
      </c>
      <c r="M36" s="18">
        <v>7.4125582005042795E-2</v>
      </c>
      <c r="N36" s="19"/>
    </row>
    <row r="37" spans="1:14" x14ac:dyDescent="0.25">
      <c r="A37" s="17" t="s">
        <v>482</v>
      </c>
      <c r="B37" s="17" t="s">
        <v>540</v>
      </c>
      <c r="C37" s="18">
        <v>8.6996932658661402E-2</v>
      </c>
      <c r="D37" s="18">
        <v>6.9611344651392695E-2</v>
      </c>
      <c r="E37" s="18">
        <v>0.108219553274065</v>
      </c>
      <c r="F37" s="19"/>
      <c r="G37" s="18">
        <v>0.118237993046694</v>
      </c>
      <c r="H37" s="18">
        <v>8.4966130048307498E-2</v>
      </c>
      <c r="I37" s="18">
        <v>0.16222884296661599</v>
      </c>
      <c r="J37" s="19"/>
      <c r="K37" s="18">
        <v>7.0730895577650402E-2</v>
      </c>
      <c r="L37" s="18">
        <v>5.24950665402679E-2</v>
      </c>
      <c r="M37" s="18">
        <v>9.4668587301832002E-2</v>
      </c>
      <c r="N37" s="19"/>
    </row>
    <row r="38" spans="1:14" x14ac:dyDescent="0.25">
      <c r="A38" s="17" t="s">
        <v>482</v>
      </c>
      <c r="B38" s="17" t="s">
        <v>519</v>
      </c>
      <c r="C38" s="18">
        <v>6.4964879367867996E-3</v>
      </c>
      <c r="D38" s="18">
        <v>3.2878747937978999E-3</v>
      </c>
      <c r="E38" s="18">
        <v>1.2796163036971E-2</v>
      </c>
      <c r="F38" s="19"/>
      <c r="G38" s="18">
        <v>5.0709394119867E-3</v>
      </c>
      <c r="H38" s="18">
        <v>1.0578863759321E-3</v>
      </c>
      <c r="I38" s="18">
        <v>2.3942490102575601E-2</v>
      </c>
      <c r="J38" s="24" t="s">
        <v>501</v>
      </c>
      <c r="K38" s="18">
        <v>7.2387170697666E-3</v>
      </c>
      <c r="L38" s="18">
        <v>3.4402514622779998E-3</v>
      </c>
      <c r="M38" s="18">
        <v>1.5167330212560601E-2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0.531712292002683</v>
      </c>
      <c r="D40" s="21">
        <v>0.500582655799794</v>
      </c>
      <c r="E40" s="21">
        <v>0.562597029701983</v>
      </c>
      <c r="F40" s="22"/>
      <c r="G40" s="21">
        <v>0.44572364973079198</v>
      </c>
      <c r="H40" s="21">
        <v>0.39600056836583297</v>
      </c>
      <c r="I40" s="21">
        <v>0.49655733248926198</v>
      </c>
      <c r="J40" s="22"/>
      <c r="K40" s="21">
        <v>0.58151102187832204</v>
      </c>
      <c r="L40" s="21">
        <v>0.54353325375610895</v>
      </c>
      <c r="M40" s="21">
        <v>0.61854656946110198</v>
      </c>
      <c r="N40" s="22"/>
    </row>
    <row r="41" spans="1:14" x14ac:dyDescent="0.25">
      <c r="A41" s="20" t="s">
        <v>483</v>
      </c>
      <c r="B41" s="20" t="s">
        <v>537</v>
      </c>
      <c r="C41" s="21">
        <v>0.155725720160794</v>
      </c>
      <c r="D41" s="21">
        <v>0.13361878750813</v>
      </c>
      <c r="E41" s="21">
        <v>0.18072723193655399</v>
      </c>
      <c r="F41" s="22"/>
      <c r="G41" s="21">
        <v>0.177263718887682</v>
      </c>
      <c r="H41" s="21">
        <v>0.14173810989220201</v>
      </c>
      <c r="I41" s="21">
        <v>0.219417166263603</v>
      </c>
      <c r="J41" s="22"/>
      <c r="K41" s="21">
        <v>0.14325238702837001</v>
      </c>
      <c r="L41" s="21">
        <v>0.119983860815965</v>
      </c>
      <c r="M41" s="21">
        <v>0.17016085223757599</v>
      </c>
      <c r="N41" s="22"/>
    </row>
    <row r="42" spans="1:14" x14ac:dyDescent="0.25">
      <c r="A42" s="20" t="s">
        <v>483</v>
      </c>
      <c r="B42" s="20" t="s">
        <v>538</v>
      </c>
      <c r="C42" s="21">
        <v>0.15658881623398599</v>
      </c>
      <c r="D42" s="21">
        <v>0.13793072821844299</v>
      </c>
      <c r="E42" s="21">
        <v>0.177251864982785</v>
      </c>
      <c r="F42" s="22"/>
      <c r="G42" s="21">
        <v>0.18668295534690299</v>
      </c>
      <c r="H42" s="21">
        <v>0.15500683886720301</v>
      </c>
      <c r="I42" s="21">
        <v>0.22312293819896201</v>
      </c>
      <c r="J42" s="22"/>
      <c r="K42" s="21">
        <v>0.13916035283546499</v>
      </c>
      <c r="L42" s="21">
        <v>0.11704939780283399</v>
      </c>
      <c r="M42" s="21">
        <v>0.16466915674997601</v>
      </c>
      <c r="N42" s="22"/>
    </row>
    <row r="43" spans="1:14" x14ac:dyDescent="0.25">
      <c r="A43" s="20" t="s">
        <v>483</v>
      </c>
      <c r="B43" s="20" t="s">
        <v>539</v>
      </c>
      <c r="C43" s="21">
        <v>6.20597363201639E-2</v>
      </c>
      <c r="D43" s="21">
        <v>5.0574816381945401E-2</v>
      </c>
      <c r="E43" s="21">
        <v>7.5944121018016203E-2</v>
      </c>
      <c r="F43" s="22"/>
      <c r="G43" s="21">
        <v>7.6938398315456596E-2</v>
      </c>
      <c r="H43" s="21">
        <v>5.5281103108764398E-2</v>
      </c>
      <c r="I43" s="21">
        <v>0.10612716276671</v>
      </c>
      <c r="J43" s="22"/>
      <c r="K43" s="21">
        <v>5.3443034741463502E-2</v>
      </c>
      <c r="L43" s="21">
        <v>4.2073437532935999E-2</v>
      </c>
      <c r="M43" s="21">
        <v>6.7668026276075099E-2</v>
      </c>
      <c r="N43" s="22"/>
    </row>
    <row r="44" spans="1:14" x14ac:dyDescent="0.25">
      <c r="A44" s="20" t="s">
        <v>483</v>
      </c>
      <c r="B44" s="20" t="s">
        <v>540</v>
      </c>
      <c r="C44" s="21">
        <v>7.6877188312342401E-2</v>
      </c>
      <c r="D44" s="21">
        <v>6.1953623146716298E-2</v>
      </c>
      <c r="E44" s="21">
        <v>9.5031400001348507E-2</v>
      </c>
      <c r="F44" s="22"/>
      <c r="G44" s="21">
        <v>0.102578392782487</v>
      </c>
      <c r="H44" s="21">
        <v>7.5876899488933905E-2</v>
      </c>
      <c r="I44" s="21">
        <v>0.13728043159269199</v>
      </c>
      <c r="J44" s="22"/>
      <c r="K44" s="21">
        <v>6.1992811665943698E-2</v>
      </c>
      <c r="L44" s="21">
        <v>4.72892984396679E-2</v>
      </c>
      <c r="M44" s="21">
        <v>8.0879928345368002E-2</v>
      </c>
      <c r="N44" s="22"/>
    </row>
    <row r="45" spans="1:14" x14ac:dyDescent="0.25">
      <c r="A45" s="20" t="s">
        <v>483</v>
      </c>
      <c r="B45" s="20" t="s">
        <v>519</v>
      </c>
      <c r="C45" s="21">
        <v>1.7036246970031699E-2</v>
      </c>
      <c r="D45" s="21">
        <v>1.01530889595066E-2</v>
      </c>
      <c r="E45" s="21">
        <v>2.8451627687632999E-2</v>
      </c>
      <c r="F45" s="22"/>
      <c r="G45" s="21">
        <v>1.08128849366793E-2</v>
      </c>
      <c r="H45" s="21">
        <v>4.1352511707525999E-3</v>
      </c>
      <c r="I45" s="21">
        <v>2.79707468889039E-2</v>
      </c>
      <c r="J45" s="22"/>
      <c r="K45" s="21">
        <v>2.0640391850436798E-2</v>
      </c>
      <c r="L45" s="21">
        <v>1.17260844134857E-2</v>
      </c>
      <c r="M45" s="21">
        <v>3.6084026484551002E-2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0.55037849994743604</v>
      </c>
      <c r="D47" s="18">
        <v>0.52586682473277702</v>
      </c>
      <c r="E47" s="18">
        <v>0.57464796083965397</v>
      </c>
      <c r="F47" s="19"/>
      <c r="G47" s="18">
        <v>0.49671499728985802</v>
      </c>
      <c r="H47" s="18">
        <v>0.46333706432363703</v>
      </c>
      <c r="I47" s="18">
        <v>0.53012223544173498</v>
      </c>
      <c r="J47" s="19"/>
      <c r="K47" s="18">
        <v>0.59175775191159596</v>
      </c>
      <c r="L47" s="18">
        <v>0.56310520696084998</v>
      </c>
      <c r="M47" s="18">
        <v>0.61979993707526604</v>
      </c>
      <c r="N47" s="19"/>
    </row>
    <row r="48" spans="1:14" x14ac:dyDescent="0.25">
      <c r="A48" s="17" t="s">
        <v>484</v>
      </c>
      <c r="B48" s="17" t="s">
        <v>537</v>
      </c>
      <c r="C48" s="18">
        <v>0.13671022173710201</v>
      </c>
      <c r="D48" s="18">
        <v>0.12469714035957701</v>
      </c>
      <c r="E48" s="18">
        <v>0.14968271110269599</v>
      </c>
      <c r="F48" s="19"/>
      <c r="G48" s="18">
        <v>0.13579640013414901</v>
      </c>
      <c r="H48" s="18">
        <v>0.11724981119603101</v>
      </c>
      <c r="I48" s="18">
        <v>0.15675573407773399</v>
      </c>
      <c r="J48" s="19"/>
      <c r="K48" s="18">
        <v>0.137414858081847</v>
      </c>
      <c r="L48" s="18">
        <v>0.122672035497295</v>
      </c>
      <c r="M48" s="18">
        <v>0.15361924366711499</v>
      </c>
      <c r="N48" s="19"/>
    </row>
    <row r="49" spans="1:14" x14ac:dyDescent="0.25">
      <c r="A49" s="17" t="s">
        <v>484</v>
      </c>
      <c r="B49" s="17" t="s">
        <v>538</v>
      </c>
      <c r="C49" s="18">
        <v>0.14861576889654299</v>
      </c>
      <c r="D49" s="18">
        <v>0.13486803924892399</v>
      </c>
      <c r="E49" s="18">
        <v>0.16350002595264401</v>
      </c>
      <c r="F49" s="19"/>
      <c r="G49" s="18">
        <v>0.16629331986110901</v>
      </c>
      <c r="H49" s="18">
        <v>0.144778769434458</v>
      </c>
      <c r="I49" s="18">
        <v>0.19029360953909499</v>
      </c>
      <c r="J49" s="19"/>
      <c r="K49" s="18">
        <v>0.13498483168136299</v>
      </c>
      <c r="L49" s="18">
        <v>0.118661049179228</v>
      </c>
      <c r="M49" s="18">
        <v>0.153163965713117</v>
      </c>
      <c r="N49" s="19"/>
    </row>
    <row r="50" spans="1:14" x14ac:dyDescent="0.25">
      <c r="A50" s="17" t="s">
        <v>484</v>
      </c>
      <c r="B50" s="17" t="s">
        <v>539</v>
      </c>
      <c r="C50" s="18">
        <v>7.2485751072878093E-2</v>
      </c>
      <c r="D50" s="18">
        <v>6.2570595140933896E-2</v>
      </c>
      <c r="E50" s="18">
        <v>8.3831590390162899E-2</v>
      </c>
      <c r="F50" s="19"/>
      <c r="G50" s="18">
        <v>9.19694895341161E-2</v>
      </c>
      <c r="H50" s="18">
        <v>7.7244128849842802E-2</v>
      </c>
      <c r="I50" s="18">
        <v>0.109169894878376</v>
      </c>
      <c r="J50" s="19"/>
      <c r="K50" s="18">
        <v>5.7462085395745002E-2</v>
      </c>
      <c r="L50" s="18">
        <v>4.6128318009450997E-2</v>
      </c>
      <c r="M50" s="18">
        <v>7.1372206393895896E-2</v>
      </c>
      <c r="N50" s="19"/>
    </row>
    <row r="51" spans="1:14" x14ac:dyDescent="0.25">
      <c r="A51" s="17" t="s">
        <v>484</v>
      </c>
      <c r="B51" s="17" t="s">
        <v>540</v>
      </c>
      <c r="C51" s="18">
        <v>8.2413841113660305E-2</v>
      </c>
      <c r="D51" s="18">
        <v>6.8809462683169204E-2</v>
      </c>
      <c r="E51" s="18">
        <v>9.84236573482688E-2</v>
      </c>
      <c r="F51" s="19"/>
      <c r="G51" s="18">
        <v>0.10253649769317601</v>
      </c>
      <c r="H51" s="18">
        <v>8.2663535347386893E-2</v>
      </c>
      <c r="I51" s="18">
        <v>0.12652810011547699</v>
      </c>
      <c r="J51" s="19"/>
      <c r="K51" s="18">
        <v>6.6897513711306103E-2</v>
      </c>
      <c r="L51" s="18">
        <v>5.3682247300056198E-2</v>
      </c>
      <c r="M51" s="18">
        <v>8.3080441691892506E-2</v>
      </c>
      <c r="N51" s="19"/>
    </row>
    <row r="52" spans="1:14" x14ac:dyDescent="0.25">
      <c r="A52" s="17" t="s">
        <v>484</v>
      </c>
      <c r="B52" s="17" t="s">
        <v>519</v>
      </c>
      <c r="C52" s="18">
        <v>9.2202490235018999E-3</v>
      </c>
      <c r="D52" s="18">
        <v>6.2484256428215002E-3</v>
      </c>
      <c r="E52" s="18">
        <v>1.3586182008037399E-2</v>
      </c>
      <c r="F52" s="19"/>
      <c r="G52" s="18">
        <v>6.6892954875917001E-3</v>
      </c>
      <c r="H52" s="18">
        <v>2.8108952063975999E-3</v>
      </c>
      <c r="I52" s="18">
        <v>1.5834040057185399E-2</v>
      </c>
      <c r="J52" s="19"/>
      <c r="K52" s="18">
        <v>1.11718354628046E-2</v>
      </c>
      <c r="L52" s="18">
        <v>7.2343548648555996E-3</v>
      </c>
      <c r="M52" s="18">
        <v>1.72152271174628E-2</v>
      </c>
      <c r="N52" s="19"/>
    </row>
    <row r="53" spans="1:14" x14ac:dyDescent="0.25">
      <c r="A53" s="17" t="s">
        <v>484</v>
      </c>
      <c r="B53" s="17" t="s">
        <v>520</v>
      </c>
      <c r="C53" s="18">
        <v>1.7566820888070001E-4</v>
      </c>
      <c r="D53" s="18">
        <v>3.95836932025736E-5</v>
      </c>
      <c r="E53" s="18">
        <v>7.7923220263199997E-4</v>
      </c>
      <c r="F53" s="19"/>
      <c r="G53" s="18">
        <v>0</v>
      </c>
      <c r="H53" s="19"/>
      <c r="I53" s="19"/>
      <c r="J53" s="19"/>
      <c r="K53" s="18">
        <v>3.1112375533939998E-4</v>
      </c>
      <c r="L53" s="18">
        <v>7.01538465143462E-5</v>
      </c>
      <c r="M53" s="18">
        <v>1.3786547235148999E-3</v>
      </c>
      <c r="N53" s="19"/>
    </row>
    <row r="54" spans="1:14" x14ac:dyDescent="0.25">
      <c r="A54" s="20" t="s">
        <v>485</v>
      </c>
      <c r="B54" s="20" t="s">
        <v>536</v>
      </c>
      <c r="C54" s="21">
        <v>0.37941521993196597</v>
      </c>
      <c r="D54" s="21">
        <v>0.36772059324402401</v>
      </c>
      <c r="E54" s="21">
        <v>0.39125162592352503</v>
      </c>
      <c r="F54" s="22"/>
      <c r="G54" s="21">
        <v>0.32122138241075698</v>
      </c>
      <c r="H54" s="21">
        <v>0.30521153886677099</v>
      </c>
      <c r="I54" s="21">
        <v>0.33766288573266401</v>
      </c>
      <c r="J54" s="22"/>
      <c r="K54" s="21">
        <v>0.42625339096752601</v>
      </c>
      <c r="L54" s="21">
        <v>0.41169513333784202</v>
      </c>
      <c r="M54" s="21">
        <v>0.44094060200047003</v>
      </c>
      <c r="N54" s="22"/>
    </row>
    <row r="55" spans="1:14" x14ac:dyDescent="0.25">
      <c r="A55" s="20" t="s">
        <v>485</v>
      </c>
      <c r="B55" s="20" t="s">
        <v>537</v>
      </c>
      <c r="C55" s="21">
        <v>0.16223115157016799</v>
      </c>
      <c r="D55" s="21">
        <v>0.15489967751290701</v>
      </c>
      <c r="E55" s="21">
        <v>0.169839890675097</v>
      </c>
      <c r="F55" s="22"/>
      <c r="G55" s="21">
        <v>0.17454915922744799</v>
      </c>
      <c r="H55" s="21">
        <v>0.16296085837233901</v>
      </c>
      <c r="I55" s="21">
        <v>0.18677763477161299</v>
      </c>
      <c r="J55" s="22"/>
      <c r="K55" s="21">
        <v>0.15231682087735399</v>
      </c>
      <c r="L55" s="21">
        <v>0.143114063971542</v>
      </c>
      <c r="M55" s="21">
        <v>0.16199947079264099</v>
      </c>
      <c r="N55" s="22"/>
    </row>
    <row r="56" spans="1:14" x14ac:dyDescent="0.25">
      <c r="A56" s="20" t="s">
        <v>485</v>
      </c>
      <c r="B56" s="20" t="s">
        <v>538</v>
      </c>
      <c r="C56" s="21">
        <v>0.160686464921211</v>
      </c>
      <c r="D56" s="21">
        <v>0.15310708179083099</v>
      </c>
      <c r="E56" s="21">
        <v>0.16856637453751699</v>
      </c>
      <c r="F56" s="22"/>
      <c r="G56" s="21">
        <v>0.172327868417574</v>
      </c>
      <c r="H56" s="21">
        <v>0.16068039663943801</v>
      </c>
      <c r="I56" s="21">
        <v>0.184633916223333</v>
      </c>
      <c r="J56" s="22"/>
      <c r="K56" s="21">
        <v>0.151316709096843</v>
      </c>
      <c r="L56" s="21">
        <v>0.141805863071743</v>
      </c>
      <c r="M56" s="21">
        <v>0.161345516068399</v>
      </c>
      <c r="N56" s="22"/>
    </row>
    <row r="57" spans="1:14" x14ac:dyDescent="0.25">
      <c r="A57" s="20" t="s">
        <v>485</v>
      </c>
      <c r="B57" s="20" t="s">
        <v>539</v>
      </c>
      <c r="C57" s="21">
        <v>0.103478977222796</v>
      </c>
      <c r="D57" s="21">
        <v>9.6972239507634103E-2</v>
      </c>
      <c r="E57" s="21">
        <v>0.110368949232883</v>
      </c>
      <c r="F57" s="22"/>
      <c r="G57" s="21">
        <v>0.11685689782495901</v>
      </c>
      <c r="H57" s="21">
        <v>0.106864318385265</v>
      </c>
      <c r="I57" s="21">
        <v>0.12765031025286899</v>
      </c>
      <c r="J57" s="22"/>
      <c r="K57" s="21">
        <v>9.2711559916178105E-2</v>
      </c>
      <c r="L57" s="21">
        <v>8.5623730178803398E-2</v>
      </c>
      <c r="M57" s="21">
        <v>0.100321738885363</v>
      </c>
      <c r="N57" s="22"/>
    </row>
    <row r="58" spans="1:14" x14ac:dyDescent="0.25">
      <c r="A58" s="20" t="s">
        <v>485</v>
      </c>
      <c r="B58" s="20" t="s">
        <v>540</v>
      </c>
      <c r="C58" s="21">
        <v>0.180896517727034</v>
      </c>
      <c r="D58" s="21">
        <v>0.17218016610967399</v>
      </c>
      <c r="E58" s="21">
        <v>0.18995287069498101</v>
      </c>
      <c r="F58" s="22"/>
      <c r="G58" s="21">
        <v>0.204027010269795</v>
      </c>
      <c r="H58" s="21">
        <v>0.190823197453907</v>
      </c>
      <c r="I58" s="21">
        <v>0.21789842277277799</v>
      </c>
      <c r="J58" s="22"/>
      <c r="K58" s="21">
        <v>0.162279598616657</v>
      </c>
      <c r="L58" s="21">
        <v>0.15218139244343301</v>
      </c>
      <c r="M58" s="21">
        <v>0.17291122338216999</v>
      </c>
      <c r="N58" s="22"/>
    </row>
    <row r="59" spans="1:14" x14ac:dyDescent="0.25">
      <c r="A59" s="20" t="s">
        <v>485</v>
      </c>
      <c r="B59" s="20" t="s">
        <v>519</v>
      </c>
      <c r="C59" s="21">
        <v>1.26614237291847E-2</v>
      </c>
      <c r="D59" s="21">
        <v>1.07072362679255E-2</v>
      </c>
      <c r="E59" s="21">
        <v>1.49668758583116E-2</v>
      </c>
      <c r="F59" s="22"/>
      <c r="G59" s="21">
        <v>1.0350935633010301E-2</v>
      </c>
      <c r="H59" s="21">
        <v>7.5996728716107003E-3</v>
      </c>
      <c r="I59" s="21">
        <v>1.4084085611918901E-2</v>
      </c>
      <c r="J59" s="22"/>
      <c r="K59" s="21">
        <v>1.4521054254234901E-2</v>
      </c>
      <c r="L59" s="21">
        <v>1.1939841853983099E-2</v>
      </c>
      <c r="M59" s="21">
        <v>1.7650317327839601E-2</v>
      </c>
      <c r="N59" s="22"/>
    </row>
    <row r="60" spans="1:14" x14ac:dyDescent="0.25">
      <c r="A60" s="20" t="s">
        <v>485</v>
      </c>
      <c r="B60" s="20" t="s">
        <v>520</v>
      </c>
      <c r="C60" s="21">
        <v>6.30244897644E-4</v>
      </c>
      <c r="D60" s="21">
        <v>3.2984249903690002E-4</v>
      </c>
      <c r="E60" s="21">
        <v>1.2039077855426001E-3</v>
      </c>
      <c r="F60" s="22"/>
      <c r="G60" s="21">
        <v>6.6674621645330002E-4</v>
      </c>
      <c r="H60" s="21">
        <v>2.658106483669E-4</v>
      </c>
      <c r="I60" s="21">
        <v>1.6714220008905E-3</v>
      </c>
      <c r="J60" s="22"/>
      <c r="K60" s="21">
        <v>6.0086627120790003E-4</v>
      </c>
      <c r="L60" s="21">
        <v>2.4170593491259999E-4</v>
      </c>
      <c r="M60" s="21">
        <v>1.4929200993996001E-3</v>
      </c>
      <c r="N60" s="22"/>
    </row>
    <row r="61" spans="1:14" x14ac:dyDescent="0.25">
      <c r="A61" s="17" t="s">
        <v>486</v>
      </c>
      <c r="B61" s="17" t="s">
        <v>536</v>
      </c>
      <c r="C61" s="18">
        <v>0.53959201807498502</v>
      </c>
      <c r="D61" s="18">
        <v>0.51508003787357204</v>
      </c>
      <c r="E61" s="18">
        <v>0.56391397526745402</v>
      </c>
      <c r="F61" s="19"/>
      <c r="G61" s="18">
        <v>0.45092248539549001</v>
      </c>
      <c r="H61" s="18">
        <v>0.41363618949192599</v>
      </c>
      <c r="I61" s="18">
        <v>0.48876820781430003</v>
      </c>
      <c r="J61" s="19"/>
      <c r="K61" s="18">
        <v>0.59045774212335</v>
      </c>
      <c r="L61" s="18">
        <v>0.56297136900426803</v>
      </c>
      <c r="M61" s="18">
        <v>0.61739027709331395</v>
      </c>
      <c r="N61" s="19"/>
    </row>
    <row r="62" spans="1:14" x14ac:dyDescent="0.25">
      <c r="A62" s="17" t="s">
        <v>486</v>
      </c>
      <c r="B62" s="17" t="s">
        <v>537</v>
      </c>
      <c r="C62" s="18">
        <v>0.13883186316009899</v>
      </c>
      <c r="D62" s="18">
        <v>0.12139270778715799</v>
      </c>
      <c r="E62" s="18">
        <v>0.158324857151939</v>
      </c>
      <c r="F62" s="19"/>
      <c r="G62" s="18">
        <v>0.14913174583587699</v>
      </c>
      <c r="H62" s="18">
        <v>0.12275926171779</v>
      </c>
      <c r="I62" s="18">
        <v>0.18000728479220601</v>
      </c>
      <c r="J62" s="19"/>
      <c r="K62" s="18">
        <v>0.13292328358282299</v>
      </c>
      <c r="L62" s="18">
        <v>0.116215249695861</v>
      </c>
      <c r="M62" s="18">
        <v>0.15162129932770399</v>
      </c>
      <c r="N62" s="19"/>
    </row>
    <row r="63" spans="1:14" x14ac:dyDescent="0.25">
      <c r="A63" s="17" t="s">
        <v>486</v>
      </c>
      <c r="B63" s="17" t="s">
        <v>538</v>
      </c>
      <c r="C63" s="18">
        <v>0.159941411862322</v>
      </c>
      <c r="D63" s="18">
        <v>0.142112923036154</v>
      </c>
      <c r="E63" s="18">
        <v>0.17953845465094201</v>
      </c>
      <c r="F63" s="19"/>
      <c r="G63" s="18">
        <v>0.17458802364141601</v>
      </c>
      <c r="H63" s="18">
        <v>0.146590751578274</v>
      </c>
      <c r="I63" s="18">
        <v>0.20663775247182201</v>
      </c>
      <c r="J63" s="19"/>
      <c r="K63" s="18">
        <v>0.15153930924053599</v>
      </c>
      <c r="L63" s="18">
        <v>0.13376506517373599</v>
      </c>
      <c r="M63" s="18">
        <v>0.17120853570118399</v>
      </c>
      <c r="N63" s="19"/>
    </row>
    <row r="64" spans="1:14" x14ac:dyDescent="0.25">
      <c r="A64" s="17" t="s">
        <v>486</v>
      </c>
      <c r="B64" s="17" t="s">
        <v>539</v>
      </c>
      <c r="C64" s="18">
        <v>6.8589734806339495E-2</v>
      </c>
      <c r="D64" s="18">
        <v>5.7723236567535099E-2</v>
      </c>
      <c r="E64" s="18">
        <v>8.1325316668775696E-2</v>
      </c>
      <c r="F64" s="19"/>
      <c r="G64" s="18">
        <v>9.0955570279990197E-2</v>
      </c>
      <c r="H64" s="18">
        <v>7.0938813057012495E-2</v>
      </c>
      <c r="I64" s="18">
        <v>0.115915746701276</v>
      </c>
      <c r="J64" s="19"/>
      <c r="K64" s="18">
        <v>5.5759460630586302E-2</v>
      </c>
      <c r="L64" s="18">
        <v>4.39734123246589E-2</v>
      </c>
      <c r="M64" s="18">
        <v>7.04716267991463E-2</v>
      </c>
      <c r="N64" s="19"/>
    </row>
    <row r="65" spans="1:14" x14ac:dyDescent="0.25">
      <c r="A65" s="17" t="s">
        <v>486</v>
      </c>
      <c r="B65" s="17" t="s">
        <v>540</v>
      </c>
      <c r="C65" s="18">
        <v>8.2440527638232203E-2</v>
      </c>
      <c r="D65" s="18">
        <v>6.9506429852584095E-2</v>
      </c>
      <c r="E65" s="18">
        <v>9.7529194140330802E-2</v>
      </c>
      <c r="F65" s="19"/>
      <c r="G65" s="18">
        <v>0.121794411653637</v>
      </c>
      <c r="H65" s="18">
        <v>9.7110422514682201E-2</v>
      </c>
      <c r="I65" s="18">
        <v>0.15169852236794501</v>
      </c>
      <c r="J65" s="19"/>
      <c r="K65" s="18">
        <v>5.9864973848020198E-2</v>
      </c>
      <c r="L65" s="18">
        <v>4.7965371407278801E-2</v>
      </c>
      <c r="M65" s="18">
        <v>7.4485746227547694E-2</v>
      </c>
      <c r="N65" s="19"/>
    </row>
    <row r="66" spans="1:14" x14ac:dyDescent="0.25">
      <c r="A66" s="17" t="s">
        <v>486</v>
      </c>
      <c r="B66" s="17" t="s">
        <v>519</v>
      </c>
      <c r="C66" s="18">
        <v>1.0457987524794699E-2</v>
      </c>
      <c r="D66" s="18">
        <v>6.8505438229714997E-3</v>
      </c>
      <c r="E66" s="18">
        <v>1.5934604338985699E-2</v>
      </c>
      <c r="F66" s="19"/>
      <c r="G66" s="18">
        <v>1.26077631935907E-2</v>
      </c>
      <c r="H66" s="18">
        <v>6.3777446432668004E-3</v>
      </c>
      <c r="I66" s="18">
        <v>2.4771774363092001E-2</v>
      </c>
      <c r="J66" s="19"/>
      <c r="K66" s="18">
        <v>9.2247578840102002E-3</v>
      </c>
      <c r="L66" s="18">
        <v>6.3191446187663997E-3</v>
      </c>
      <c r="M66" s="18">
        <v>1.34483229076326E-2</v>
      </c>
      <c r="N66" s="19"/>
    </row>
    <row r="67" spans="1:14" x14ac:dyDescent="0.25">
      <c r="A67" s="17" t="s">
        <v>486</v>
      </c>
      <c r="B67" s="17" t="s">
        <v>520</v>
      </c>
      <c r="C67" s="18">
        <v>1.4645693322489999E-4</v>
      </c>
      <c r="D67" s="18">
        <v>2.0519327960679601E-5</v>
      </c>
      <c r="E67" s="18">
        <v>1.0445306221633999E-3</v>
      </c>
      <c r="F67" s="19"/>
      <c r="G67" s="18">
        <v>0</v>
      </c>
      <c r="H67" s="19"/>
      <c r="I67" s="19"/>
      <c r="J67" s="19"/>
      <c r="K67" s="18">
        <v>2.304726906702E-4</v>
      </c>
      <c r="L67" s="18">
        <v>3.2273008402220699E-5</v>
      </c>
      <c r="M67" s="18">
        <v>1.6438840010432E-3</v>
      </c>
      <c r="N67" s="19"/>
    </row>
    <row r="68" spans="1:14" x14ac:dyDescent="0.25">
      <c r="A68" s="20" t="s">
        <v>487</v>
      </c>
      <c r="B68" s="20" t="s">
        <v>536</v>
      </c>
      <c r="C68" s="21">
        <v>0.48709785523555699</v>
      </c>
      <c r="D68" s="21">
        <v>0.46197840850530197</v>
      </c>
      <c r="E68" s="21">
        <v>0.51228264353317898</v>
      </c>
      <c r="F68" s="22"/>
      <c r="G68" s="21">
        <v>0.39499268192644899</v>
      </c>
      <c r="H68" s="21">
        <v>0.35780119204102301</v>
      </c>
      <c r="I68" s="21">
        <v>0.43344083515133403</v>
      </c>
      <c r="J68" s="22"/>
      <c r="K68" s="21">
        <v>0.531789100862186</v>
      </c>
      <c r="L68" s="21">
        <v>0.50092568024748796</v>
      </c>
      <c r="M68" s="21">
        <v>0.56241119430484598</v>
      </c>
      <c r="N68" s="22"/>
    </row>
    <row r="69" spans="1:14" x14ac:dyDescent="0.25">
      <c r="A69" s="20" t="s">
        <v>487</v>
      </c>
      <c r="B69" s="20" t="s">
        <v>537</v>
      </c>
      <c r="C69" s="21">
        <v>0.162243206236134</v>
      </c>
      <c r="D69" s="21">
        <v>0.146332808671434</v>
      </c>
      <c r="E69" s="21">
        <v>0.17951971696518401</v>
      </c>
      <c r="F69" s="22"/>
      <c r="G69" s="21">
        <v>0.196184561622116</v>
      </c>
      <c r="H69" s="21">
        <v>0.16900456498032099</v>
      </c>
      <c r="I69" s="21">
        <v>0.22654408933032999</v>
      </c>
      <c r="J69" s="22"/>
      <c r="K69" s="21">
        <v>0.145774191565644</v>
      </c>
      <c r="L69" s="21">
        <v>0.127533215361744</v>
      </c>
      <c r="M69" s="21">
        <v>0.16612737914759601</v>
      </c>
      <c r="N69" s="22"/>
    </row>
    <row r="70" spans="1:14" x14ac:dyDescent="0.25">
      <c r="A70" s="20" t="s">
        <v>487</v>
      </c>
      <c r="B70" s="20" t="s">
        <v>538</v>
      </c>
      <c r="C70" s="21">
        <v>0.15919789853672101</v>
      </c>
      <c r="D70" s="21">
        <v>0.145307987825571</v>
      </c>
      <c r="E70" s="21">
        <v>0.17414501105911601</v>
      </c>
      <c r="F70" s="22"/>
      <c r="G70" s="21">
        <v>0.171854301278898</v>
      </c>
      <c r="H70" s="21">
        <v>0.144332332362135</v>
      </c>
      <c r="I70" s="21">
        <v>0.20337692850992201</v>
      </c>
      <c r="J70" s="22"/>
      <c r="K70" s="21">
        <v>0.15305676244871899</v>
      </c>
      <c r="L70" s="21">
        <v>0.13703362664098401</v>
      </c>
      <c r="M70" s="21">
        <v>0.170583111395056</v>
      </c>
      <c r="N70" s="22"/>
    </row>
    <row r="71" spans="1:14" x14ac:dyDescent="0.25">
      <c r="A71" s="20" t="s">
        <v>487</v>
      </c>
      <c r="B71" s="20" t="s">
        <v>539</v>
      </c>
      <c r="C71" s="21">
        <v>7.6022777019421894E-2</v>
      </c>
      <c r="D71" s="21">
        <v>6.50096730987159E-2</v>
      </c>
      <c r="E71" s="21">
        <v>8.8724536831880293E-2</v>
      </c>
      <c r="F71" s="22"/>
      <c r="G71" s="21">
        <v>8.9169459775445895E-2</v>
      </c>
      <c r="H71" s="21">
        <v>7.16575570648324E-2</v>
      </c>
      <c r="I71" s="21">
        <v>0.110451799644339</v>
      </c>
      <c r="J71" s="22"/>
      <c r="K71" s="21">
        <v>6.9643747404515399E-2</v>
      </c>
      <c r="L71" s="21">
        <v>5.5707196421108399E-2</v>
      </c>
      <c r="M71" s="21">
        <v>8.6746584601808202E-2</v>
      </c>
      <c r="N71" s="22"/>
    </row>
    <row r="72" spans="1:14" x14ac:dyDescent="0.25">
      <c r="A72" s="20" t="s">
        <v>487</v>
      </c>
      <c r="B72" s="20" t="s">
        <v>540</v>
      </c>
      <c r="C72" s="21">
        <v>0.103958489207105</v>
      </c>
      <c r="D72" s="21">
        <v>8.5175877481904097E-2</v>
      </c>
      <c r="E72" s="21">
        <v>0.12631108776687</v>
      </c>
      <c r="F72" s="22"/>
      <c r="G72" s="21">
        <v>0.13726958510088699</v>
      </c>
      <c r="H72" s="21">
        <v>0.10735749931397599</v>
      </c>
      <c r="I72" s="21">
        <v>0.17389227229327101</v>
      </c>
      <c r="J72" s="22"/>
      <c r="K72" s="21">
        <v>8.7795288865630899E-2</v>
      </c>
      <c r="L72" s="21">
        <v>6.9759536012347995E-2</v>
      </c>
      <c r="M72" s="21">
        <v>0.109942928496203</v>
      </c>
      <c r="N72" s="22"/>
    </row>
    <row r="73" spans="1:14" x14ac:dyDescent="0.25">
      <c r="A73" s="20" t="s">
        <v>487</v>
      </c>
      <c r="B73" s="20" t="s">
        <v>519</v>
      </c>
      <c r="C73" s="21">
        <v>1.14314541936487E-2</v>
      </c>
      <c r="D73" s="21">
        <v>8.3676892418241E-3</v>
      </c>
      <c r="E73" s="21">
        <v>1.5599346478015599E-2</v>
      </c>
      <c r="F73" s="22"/>
      <c r="G73" s="21">
        <v>1.0529410296204101E-2</v>
      </c>
      <c r="H73" s="21">
        <v>5.7365093327357E-3</v>
      </c>
      <c r="I73" s="21">
        <v>1.9249290940311001E-2</v>
      </c>
      <c r="J73" s="22"/>
      <c r="K73" s="21">
        <v>1.18691436733851E-2</v>
      </c>
      <c r="L73" s="21">
        <v>8.1734674287728005E-3</v>
      </c>
      <c r="M73" s="21">
        <v>1.7206849422580699E-2</v>
      </c>
      <c r="N73" s="22"/>
    </row>
    <row r="74" spans="1:14" x14ac:dyDescent="0.25">
      <c r="A74" s="20" t="s">
        <v>487</v>
      </c>
      <c r="B74" s="20" t="s">
        <v>520</v>
      </c>
      <c r="C74" s="21">
        <v>4.8319571415568999E-5</v>
      </c>
      <c r="D74" s="21">
        <v>6.76550566759324E-6</v>
      </c>
      <c r="E74" s="21">
        <v>3.450126783E-4</v>
      </c>
      <c r="F74" s="22"/>
      <c r="G74" s="21">
        <v>0</v>
      </c>
      <c r="H74" s="22"/>
      <c r="I74" s="22"/>
      <c r="J74" s="22"/>
      <c r="K74" s="21">
        <v>7.1765179920744795E-5</v>
      </c>
      <c r="L74" s="21">
        <v>1.0051286923075199E-5</v>
      </c>
      <c r="M74" s="21">
        <v>5.1220209845629998E-4</v>
      </c>
      <c r="N74" s="22"/>
    </row>
    <row r="75" spans="1:14" x14ac:dyDescent="0.25">
      <c r="A75" s="17" t="s">
        <v>488</v>
      </c>
      <c r="B75" s="17" t="s">
        <v>536</v>
      </c>
      <c r="C75" s="18">
        <v>0.44723358947330899</v>
      </c>
      <c r="D75" s="18">
        <v>0.41464516146971703</v>
      </c>
      <c r="E75" s="18">
        <v>0.48028176821107199</v>
      </c>
      <c r="F75" s="19"/>
      <c r="G75" s="18">
        <v>0.37289606735052699</v>
      </c>
      <c r="H75" s="18">
        <v>0.321630560268998</v>
      </c>
      <c r="I75" s="18">
        <v>0.42718720468014898</v>
      </c>
      <c r="J75" s="19"/>
      <c r="K75" s="18">
        <v>0.48514192745911799</v>
      </c>
      <c r="L75" s="18">
        <v>0.44602124649826203</v>
      </c>
      <c r="M75" s="18">
        <v>0.52444553421275097</v>
      </c>
      <c r="N75" s="19"/>
    </row>
    <row r="76" spans="1:14" x14ac:dyDescent="0.25">
      <c r="A76" s="17" t="s">
        <v>488</v>
      </c>
      <c r="B76" s="17" t="s">
        <v>537</v>
      </c>
      <c r="C76" s="18">
        <v>0.15482223618537699</v>
      </c>
      <c r="D76" s="18">
        <v>0.134090384216732</v>
      </c>
      <c r="E76" s="18">
        <v>0.178100180374726</v>
      </c>
      <c r="F76" s="19"/>
      <c r="G76" s="18">
        <v>0.134859752450639</v>
      </c>
      <c r="H76" s="18">
        <v>9.9421060508054396E-2</v>
      </c>
      <c r="I76" s="18">
        <v>0.18040016853097801</v>
      </c>
      <c r="J76" s="19"/>
      <c r="K76" s="18">
        <v>0.16500208290131499</v>
      </c>
      <c r="L76" s="18">
        <v>0.14287470789279899</v>
      </c>
      <c r="M76" s="18">
        <v>0.18979754076526101</v>
      </c>
      <c r="N76" s="19"/>
    </row>
    <row r="77" spans="1:14" x14ac:dyDescent="0.25">
      <c r="A77" s="17" t="s">
        <v>488</v>
      </c>
      <c r="B77" s="17" t="s">
        <v>538</v>
      </c>
      <c r="C77" s="18">
        <v>0.22762924341872101</v>
      </c>
      <c r="D77" s="18">
        <v>0.202815879083899</v>
      </c>
      <c r="E77" s="18">
        <v>0.25450917945970503</v>
      </c>
      <c r="F77" s="19"/>
      <c r="G77" s="18">
        <v>0.24942255788610199</v>
      </c>
      <c r="H77" s="18">
        <v>0.20204657093935199</v>
      </c>
      <c r="I77" s="18">
        <v>0.30367960136690397</v>
      </c>
      <c r="J77" s="19"/>
      <c r="K77" s="18">
        <v>0.21651576657595001</v>
      </c>
      <c r="L77" s="18">
        <v>0.190753489818175</v>
      </c>
      <c r="M77" s="18">
        <v>0.24470527274793799</v>
      </c>
      <c r="N77" s="19"/>
    </row>
    <row r="78" spans="1:14" x14ac:dyDescent="0.25">
      <c r="A78" s="17" t="s">
        <v>488</v>
      </c>
      <c r="B78" s="17" t="s">
        <v>539</v>
      </c>
      <c r="C78" s="18">
        <v>6.2554078541948194E-2</v>
      </c>
      <c r="D78" s="18">
        <v>4.8998195290741398E-2</v>
      </c>
      <c r="E78" s="18">
        <v>7.9546643101692793E-2</v>
      </c>
      <c r="F78" s="19"/>
      <c r="G78" s="18">
        <v>8.7344441019715099E-2</v>
      </c>
      <c r="H78" s="18">
        <v>6.3981822657538504E-2</v>
      </c>
      <c r="I78" s="18">
        <v>0.118160892500244</v>
      </c>
      <c r="J78" s="19"/>
      <c r="K78" s="18">
        <v>4.9912260348900603E-2</v>
      </c>
      <c r="L78" s="18">
        <v>3.6755870710394899E-2</v>
      </c>
      <c r="M78" s="18">
        <v>6.7448099272250095E-2</v>
      </c>
      <c r="N78" s="19"/>
    </row>
    <row r="79" spans="1:14" x14ac:dyDescent="0.25">
      <c r="A79" s="17" t="s">
        <v>488</v>
      </c>
      <c r="B79" s="17" t="s">
        <v>540</v>
      </c>
      <c r="C79" s="18">
        <v>0.104116559267595</v>
      </c>
      <c r="D79" s="18">
        <v>8.1606528382299495E-2</v>
      </c>
      <c r="E79" s="18">
        <v>0.13194362519890099</v>
      </c>
      <c r="F79" s="19"/>
      <c r="G79" s="18">
        <v>0.154242912821969</v>
      </c>
      <c r="H79" s="18">
        <v>0.111509373425833</v>
      </c>
      <c r="I79" s="18">
        <v>0.209491788812741</v>
      </c>
      <c r="J79" s="19"/>
      <c r="K79" s="18">
        <v>7.8554680175140404E-2</v>
      </c>
      <c r="L79" s="18">
        <v>5.6166452903135898E-2</v>
      </c>
      <c r="M79" s="18">
        <v>0.10883789087842199</v>
      </c>
      <c r="N79" s="19"/>
    </row>
    <row r="80" spans="1:14" x14ac:dyDescent="0.25">
      <c r="A80" s="17" t="s">
        <v>488</v>
      </c>
      <c r="B80" s="17" t="s">
        <v>519</v>
      </c>
      <c r="C80" s="18">
        <v>3.6442931130483002E-3</v>
      </c>
      <c r="D80" s="18">
        <v>1.9368212215729E-3</v>
      </c>
      <c r="E80" s="18">
        <v>6.8467198056435001E-3</v>
      </c>
      <c r="F80" s="19"/>
      <c r="G80" s="18">
        <v>1.23426847105E-3</v>
      </c>
      <c r="H80" s="18">
        <v>3.9497582920029999E-4</v>
      </c>
      <c r="I80" s="18">
        <v>3.8501229726464999E-3</v>
      </c>
      <c r="J80" s="19"/>
      <c r="K80" s="18">
        <v>4.8732825395736996E-3</v>
      </c>
      <c r="L80" s="18">
        <v>2.4264817267220001E-3</v>
      </c>
      <c r="M80" s="18">
        <v>9.7632260975728993E-3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0.50125338225887295</v>
      </c>
      <c r="D82" s="21">
        <v>0.47539919225510802</v>
      </c>
      <c r="E82" s="21">
        <v>0.52710087147956997</v>
      </c>
      <c r="F82" s="22"/>
      <c r="G82" s="21">
        <v>0.42907898368451303</v>
      </c>
      <c r="H82" s="21">
        <v>0.39454484608634299</v>
      </c>
      <c r="I82" s="21">
        <v>0.46431775106691198</v>
      </c>
      <c r="J82" s="22"/>
      <c r="K82" s="21">
        <v>0.53694666602268704</v>
      </c>
      <c r="L82" s="21">
        <v>0.50872693452094497</v>
      </c>
      <c r="M82" s="21">
        <v>0.56493169287647704</v>
      </c>
      <c r="N82" s="22"/>
    </row>
    <row r="83" spans="1:14" x14ac:dyDescent="0.25">
      <c r="A83" s="20" t="s">
        <v>489</v>
      </c>
      <c r="B83" s="20" t="s">
        <v>537</v>
      </c>
      <c r="C83" s="21">
        <v>0.136817622299886</v>
      </c>
      <c r="D83" s="21">
        <v>0.123628665532694</v>
      </c>
      <c r="E83" s="21">
        <v>0.15117089704046799</v>
      </c>
      <c r="F83" s="22"/>
      <c r="G83" s="21">
        <v>0.13886354345743099</v>
      </c>
      <c r="H83" s="21">
        <v>0.118506131617284</v>
      </c>
      <c r="I83" s="21">
        <v>0.162075039672849</v>
      </c>
      <c r="J83" s="22"/>
      <c r="K83" s="21">
        <v>0.135805828008876</v>
      </c>
      <c r="L83" s="21">
        <v>0.120407840140173</v>
      </c>
      <c r="M83" s="21">
        <v>0.15283080128805199</v>
      </c>
      <c r="N83" s="22"/>
    </row>
    <row r="84" spans="1:14" x14ac:dyDescent="0.25">
      <c r="A84" s="20" t="s">
        <v>489</v>
      </c>
      <c r="B84" s="20" t="s">
        <v>538</v>
      </c>
      <c r="C84" s="21">
        <v>0.18181999830987</v>
      </c>
      <c r="D84" s="21">
        <v>0.16611340178484299</v>
      </c>
      <c r="E84" s="21">
        <v>0.19865790740918099</v>
      </c>
      <c r="F84" s="22"/>
      <c r="G84" s="21">
        <v>0.20579776666983199</v>
      </c>
      <c r="H84" s="21">
        <v>0.17787046367037901</v>
      </c>
      <c r="I84" s="21">
        <v>0.23684668728893599</v>
      </c>
      <c r="J84" s="22"/>
      <c r="K84" s="21">
        <v>0.169961980688659</v>
      </c>
      <c r="L84" s="21">
        <v>0.15266329321315</v>
      </c>
      <c r="M84" s="21">
        <v>0.18878411086413799</v>
      </c>
      <c r="N84" s="22"/>
    </row>
    <row r="85" spans="1:14" x14ac:dyDescent="0.25">
      <c r="A85" s="20" t="s">
        <v>489</v>
      </c>
      <c r="B85" s="20" t="s">
        <v>539</v>
      </c>
      <c r="C85" s="21">
        <v>7.5523935666628406E-2</v>
      </c>
      <c r="D85" s="21">
        <v>6.5658619185842398E-2</v>
      </c>
      <c r="E85" s="21">
        <v>8.6733933799317098E-2</v>
      </c>
      <c r="F85" s="22"/>
      <c r="G85" s="21">
        <v>8.5954039468498694E-2</v>
      </c>
      <c r="H85" s="21">
        <v>6.9891712029601205E-2</v>
      </c>
      <c r="I85" s="21">
        <v>0.10528989516099301</v>
      </c>
      <c r="J85" s="22"/>
      <c r="K85" s="21">
        <v>7.0365809488374204E-2</v>
      </c>
      <c r="L85" s="21">
        <v>5.9256657553139198E-2</v>
      </c>
      <c r="M85" s="21">
        <v>8.3373073829640001E-2</v>
      </c>
      <c r="N85" s="22"/>
    </row>
    <row r="86" spans="1:14" x14ac:dyDescent="0.25">
      <c r="A86" s="20" t="s">
        <v>489</v>
      </c>
      <c r="B86" s="20" t="s">
        <v>540</v>
      </c>
      <c r="C86" s="21">
        <v>9.2084970169400496E-2</v>
      </c>
      <c r="D86" s="21">
        <v>8.0017334307871404E-2</v>
      </c>
      <c r="E86" s="21">
        <v>0.105763333554846</v>
      </c>
      <c r="F86" s="22"/>
      <c r="G86" s="21">
        <v>0.128390358640976</v>
      </c>
      <c r="H86" s="21">
        <v>0.10618055419483099</v>
      </c>
      <c r="I86" s="21">
        <v>0.15444307341704899</v>
      </c>
      <c r="J86" s="22"/>
      <c r="K86" s="21">
        <v>7.4130424534548794E-2</v>
      </c>
      <c r="L86" s="21">
        <v>6.3016957542833596E-2</v>
      </c>
      <c r="M86" s="21">
        <v>8.7021798725459995E-2</v>
      </c>
      <c r="N86" s="22"/>
    </row>
    <row r="87" spans="1:14" x14ac:dyDescent="0.25">
      <c r="A87" s="20" t="s">
        <v>489</v>
      </c>
      <c r="B87" s="20" t="s">
        <v>519</v>
      </c>
      <c r="C87" s="21">
        <v>1.2103351255729001E-2</v>
      </c>
      <c r="D87" s="21">
        <v>8.5357208419442002E-3</v>
      </c>
      <c r="E87" s="21">
        <v>1.71363526634821E-2</v>
      </c>
      <c r="F87" s="22"/>
      <c r="G87" s="21">
        <v>1.07163310149723E-2</v>
      </c>
      <c r="H87" s="21">
        <v>5.9118950436872998E-3</v>
      </c>
      <c r="I87" s="21">
        <v>1.93492041735208E-2</v>
      </c>
      <c r="J87" s="22"/>
      <c r="K87" s="21">
        <v>1.27892912568566E-2</v>
      </c>
      <c r="L87" s="21">
        <v>8.6254613677507995E-3</v>
      </c>
      <c r="M87" s="21">
        <v>1.8924785713475001E-2</v>
      </c>
      <c r="N87" s="22"/>
    </row>
    <row r="88" spans="1:14" x14ac:dyDescent="0.25">
      <c r="A88" s="20" t="s">
        <v>489</v>
      </c>
      <c r="B88" s="20" t="s">
        <v>520</v>
      </c>
      <c r="C88" s="21">
        <v>3.9674003961209998E-4</v>
      </c>
      <c r="D88" s="21">
        <v>7.0474299808565997E-5</v>
      </c>
      <c r="E88" s="21">
        <v>2.2301072773325999E-3</v>
      </c>
      <c r="F88" s="22"/>
      <c r="G88" s="21">
        <v>1.1989770637775999E-3</v>
      </c>
      <c r="H88" s="21">
        <v>2.1298291934710001E-4</v>
      </c>
      <c r="I88" s="21">
        <v>6.7189077634900998E-3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0.54612078597098201</v>
      </c>
      <c r="D89" s="18">
        <v>0.51822631233143401</v>
      </c>
      <c r="E89" s="18">
        <v>0.57372867748122502</v>
      </c>
      <c r="F89" s="19"/>
      <c r="G89" s="18">
        <v>0.430145250888605</v>
      </c>
      <c r="H89" s="18">
        <v>0.38184960111798</v>
      </c>
      <c r="I89" s="18">
        <v>0.47980795249705699</v>
      </c>
      <c r="J89" s="19"/>
      <c r="K89" s="18">
        <v>0.599070297343962</v>
      </c>
      <c r="L89" s="18">
        <v>0.57066609049871597</v>
      </c>
      <c r="M89" s="18">
        <v>0.62682417422179304</v>
      </c>
      <c r="N89" s="19"/>
    </row>
    <row r="90" spans="1:14" x14ac:dyDescent="0.25">
      <c r="A90" s="17" t="s">
        <v>490</v>
      </c>
      <c r="B90" s="17" t="s">
        <v>537</v>
      </c>
      <c r="C90" s="18">
        <v>0.12523192426962501</v>
      </c>
      <c r="D90" s="18">
        <v>0.110950559570098</v>
      </c>
      <c r="E90" s="18">
        <v>0.141059894424829</v>
      </c>
      <c r="F90" s="19"/>
      <c r="G90" s="18">
        <v>0.14161746092827199</v>
      </c>
      <c r="H90" s="18">
        <v>0.113312240585034</v>
      </c>
      <c r="I90" s="18">
        <v>0.17559307184449899</v>
      </c>
      <c r="J90" s="19"/>
      <c r="K90" s="18">
        <v>0.11775098306040301</v>
      </c>
      <c r="L90" s="18">
        <v>0.101629403304305</v>
      </c>
      <c r="M90" s="18">
        <v>0.13604267464661099</v>
      </c>
      <c r="N90" s="19"/>
    </row>
    <row r="91" spans="1:14" x14ac:dyDescent="0.25">
      <c r="A91" s="17" t="s">
        <v>490</v>
      </c>
      <c r="B91" s="17" t="s">
        <v>538</v>
      </c>
      <c r="C91" s="18">
        <v>0.177857513980368</v>
      </c>
      <c r="D91" s="18">
        <v>0.160330873874128</v>
      </c>
      <c r="E91" s="18">
        <v>0.19685091782009601</v>
      </c>
      <c r="F91" s="19"/>
      <c r="G91" s="18">
        <v>0.22116317999242499</v>
      </c>
      <c r="H91" s="18">
        <v>0.18374061195385899</v>
      </c>
      <c r="I91" s="18">
        <v>0.26374489029530801</v>
      </c>
      <c r="J91" s="19"/>
      <c r="K91" s="18">
        <v>0.15808598325717699</v>
      </c>
      <c r="L91" s="18">
        <v>0.14057332550534199</v>
      </c>
      <c r="M91" s="18">
        <v>0.177330203523268</v>
      </c>
      <c r="N91" s="19"/>
    </row>
    <row r="92" spans="1:14" x14ac:dyDescent="0.25">
      <c r="A92" s="17" t="s">
        <v>490</v>
      </c>
      <c r="B92" s="17" t="s">
        <v>539</v>
      </c>
      <c r="C92" s="18">
        <v>6.8350734594574303E-2</v>
      </c>
      <c r="D92" s="18">
        <v>5.8102546475579699E-2</v>
      </c>
      <c r="E92" s="18">
        <v>8.0252497107325405E-2</v>
      </c>
      <c r="F92" s="19"/>
      <c r="G92" s="18">
        <v>9.6382955139725598E-2</v>
      </c>
      <c r="H92" s="18">
        <v>7.7957701749530095E-2</v>
      </c>
      <c r="I92" s="18">
        <v>0.118602845383948</v>
      </c>
      <c r="J92" s="19"/>
      <c r="K92" s="18">
        <v>5.5552411400712501E-2</v>
      </c>
      <c r="L92" s="18">
        <v>4.4690551875406E-2</v>
      </c>
      <c r="M92" s="18">
        <v>6.8863901734207103E-2</v>
      </c>
      <c r="N92" s="19"/>
    </row>
    <row r="93" spans="1:14" x14ac:dyDescent="0.25">
      <c r="A93" s="17" t="s">
        <v>490</v>
      </c>
      <c r="B93" s="17" t="s">
        <v>540</v>
      </c>
      <c r="C93" s="18">
        <v>6.4701940263072702E-2</v>
      </c>
      <c r="D93" s="18">
        <v>5.2439958557641698E-2</v>
      </c>
      <c r="E93" s="18">
        <v>7.9590297575782204E-2</v>
      </c>
      <c r="F93" s="19"/>
      <c r="G93" s="18">
        <v>8.9604486224841601E-2</v>
      </c>
      <c r="H93" s="18">
        <v>6.9678308519487905E-2</v>
      </c>
      <c r="I93" s="18">
        <v>0.114527531546772</v>
      </c>
      <c r="J93" s="19"/>
      <c r="K93" s="18">
        <v>5.33324937700499E-2</v>
      </c>
      <c r="L93" s="18">
        <v>4.0808104153785101E-2</v>
      </c>
      <c r="M93" s="18">
        <v>6.9422533023318397E-2</v>
      </c>
      <c r="N93" s="19"/>
    </row>
    <row r="94" spans="1:14" x14ac:dyDescent="0.25">
      <c r="A94" s="17" t="s">
        <v>490</v>
      </c>
      <c r="B94" s="17" t="s">
        <v>519</v>
      </c>
      <c r="C94" s="18">
        <v>1.7081512532475699E-2</v>
      </c>
      <c r="D94" s="18">
        <v>1.1640610097927899E-2</v>
      </c>
      <c r="E94" s="18">
        <v>2.5001200966508399E-2</v>
      </c>
      <c r="F94" s="19"/>
      <c r="G94" s="18">
        <v>2.0901482381321501E-2</v>
      </c>
      <c r="H94" s="18">
        <v>9.7355485404613008E-3</v>
      </c>
      <c r="I94" s="18">
        <v>4.4300976135179401E-2</v>
      </c>
      <c r="J94" s="19"/>
      <c r="K94" s="18">
        <v>1.5337476285415199E-2</v>
      </c>
      <c r="L94" s="18">
        <v>1.02189907287997E-2</v>
      </c>
      <c r="M94" s="18">
        <v>2.29602356748848E-2</v>
      </c>
      <c r="N94" s="19"/>
    </row>
    <row r="95" spans="1:14" x14ac:dyDescent="0.25">
      <c r="A95" s="17" t="s">
        <v>490</v>
      </c>
      <c r="B95" s="17" t="s">
        <v>520</v>
      </c>
      <c r="C95" s="18">
        <v>6.5558838890000001E-4</v>
      </c>
      <c r="D95" s="18">
        <v>2.4874214997070001E-4</v>
      </c>
      <c r="E95" s="18">
        <v>1.7267288626760999E-3</v>
      </c>
      <c r="F95" s="19"/>
      <c r="G95" s="18">
        <v>1.8518444480870001E-4</v>
      </c>
      <c r="H95" s="18">
        <v>2.5876815204183001E-5</v>
      </c>
      <c r="I95" s="18">
        <v>1.3239526182252E-3</v>
      </c>
      <c r="J95" s="19"/>
      <c r="K95" s="18">
        <v>8.7035488228050001E-4</v>
      </c>
      <c r="L95" s="18">
        <v>3.0490284649520001E-4</v>
      </c>
      <c r="M95" s="18">
        <v>2.4818523350376002E-3</v>
      </c>
      <c r="N95" s="19"/>
    </row>
    <row r="96" spans="1:14" x14ac:dyDescent="0.25">
      <c r="A96" s="20" t="s">
        <v>491</v>
      </c>
      <c r="B96" s="20" t="s">
        <v>536</v>
      </c>
      <c r="C96" s="21">
        <v>0.45217815636985098</v>
      </c>
      <c r="D96" s="21">
        <v>0.417306738508752</v>
      </c>
      <c r="E96" s="21">
        <v>0.48752549395091199</v>
      </c>
      <c r="F96" s="22"/>
      <c r="G96" s="21">
        <v>0.38958968923300302</v>
      </c>
      <c r="H96" s="21">
        <v>0.33938871062481002</v>
      </c>
      <c r="I96" s="21">
        <v>0.44224518576781202</v>
      </c>
      <c r="J96" s="22"/>
      <c r="K96" s="21">
        <v>0.48846678283734501</v>
      </c>
      <c r="L96" s="21">
        <v>0.44771504599610001</v>
      </c>
      <c r="M96" s="21">
        <v>0.52937240625149595</v>
      </c>
      <c r="N96" s="22"/>
    </row>
    <row r="97" spans="1:14" x14ac:dyDescent="0.25">
      <c r="A97" s="20" t="s">
        <v>491</v>
      </c>
      <c r="B97" s="20" t="s">
        <v>537</v>
      </c>
      <c r="C97" s="21">
        <v>0.176466001576989</v>
      </c>
      <c r="D97" s="21">
        <v>0.15446567765368099</v>
      </c>
      <c r="E97" s="21">
        <v>0.20085544764739499</v>
      </c>
      <c r="F97" s="22"/>
      <c r="G97" s="21">
        <v>0.17468665547273499</v>
      </c>
      <c r="H97" s="21">
        <v>0.14135152860722699</v>
      </c>
      <c r="I97" s="21">
        <v>0.21392463631896799</v>
      </c>
      <c r="J97" s="22"/>
      <c r="K97" s="21">
        <v>0.177497661706841</v>
      </c>
      <c r="L97" s="21">
        <v>0.150250544594661</v>
      </c>
      <c r="M97" s="21">
        <v>0.20847366401314199</v>
      </c>
      <c r="N97" s="22"/>
    </row>
    <row r="98" spans="1:14" x14ac:dyDescent="0.25">
      <c r="A98" s="20" t="s">
        <v>491</v>
      </c>
      <c r="B98" s="20" t="s">
        <v>538</v>
      </c>
      <c r="C98" s="21">
        <v>0.200555886581533</v>
      </c>
      <c r="D98" s="21">
        <v>0.17949593365421099</v>
      </c>
      <c r="E98" s="21">
        <v>0.22341396216703499</v>
      </c>
      <c r="F98" s="22"/>
      <c r="G98" s="21">
        <v>0.20617474294264501</v>
      </c>
      <c r="H98" s="21">
        <v>0.16795707009677199</v>
      </c>
      <c r="I98" s="21">
        <v>0.25047079847811199</v>
      </c>
      <c r="J98" s="22"/>
      <c r="K98" s="21">
        <v>0.19729808863583401</v>
      </c>
      <c r="L98" s="21">
        <v>0.16904333400183999</v>
      </c>
      <c r="M98" s="21">
        <v>0.22897413841262601</v>
      </c>
      <c r="N98" s="22"/>
    </row>
    <row r="99" spans="1:14" x14ac:dyDescent="0.25">
      <c r="A99" s="20" t="s">
        <v>491</v>
      </c>
      <c r="B99" s="20" t="s">
        <v>539</v>
      </c>
      <c r="C99" s="21">
        <v>7.9713545262935795E-2</v>
      </c>
      <c r="D99" s="21">
        <v>6.3524666505946001E-2</v>
      </c>
      <c r="E99" s="21">
        <v>9.9589321940042996E-2</v>
      </c>
      <c r="F99" s="22"/>
      <c r="G99" s="21">
        <v>0.10546425854220901</v>
      </c>
      <c r="H99" s="21">
        <v>7.6919286214732305E-2</v>
      </c>
      <c r="I99" s="21">
        <v>0.14296174811416101</v>
      </c>
      <c r="J99" s="22"/>
      <c r="K99" s="21">
        <v>6.4783350321111793E-2</v>
      </c>
      <c r="L99" s="21">
        <v>4.7197003047752997E-2</v>
      </c>
      <c r="M99" s="21">
        <v>8.8315255213041399E-2</v>
      </c>
      <c r="N99" s="22"/>
    </row>
    <row r="100" spans="1:14" x14ac:dyDescent="0.25">
      <c r="A100" s="20" t="s">
        <v>491</v>
      </c>
      <c r="B100" s="20" t="s">
        <v>540</v>
      </c>
      <c r="C100" s="21">
        <v>7.6561703328827502E-2</v>
      </c>
      <c r="D100" s="21">
        <v>5.88739371764707E-2</v>
      </c>
      <c r="E100" s="21">
        <v>9.9004462701088106E-2</v>
      </c>
      <c r="F100" s="22"/>
      <c r="G100" s="21">
        <v>0.111040473552571</v>
      </c>
      <c r="H100" s="21">
        <v>8.0875938914741305E-2</v>
      </c>
      <c r="I100" s="21">
        <v>0.15061199379922999</v>
      </c>
      <c r="J100" s="22"/>
      <c r="K100" s="21">
        <v>5.65710042281087E-2</v>
      </c>
      <c r="L100" s="21">
        <v>4.0625215079716101E-2</v>
      </c>
      <c r="M100" s="21">
        <v>7.8265075147147006E-2</v>
      </c>
      <c r="N100" s="22"/>
    </row>
    <row r="101" spans="1:14" x14ac:dyDescent="0.25">
      <c r="A101" s="20" t="s">
        <v>491</v>
      </c>
      <c r="B101" s="20" t="s">
        <v>519</v>
      </c>
      <c r="C101" s="21">
        <v>1.45247068798629E-2</v>
      </c>
      <c r="D101" s="21">
        <v>8.8128314802990004E-3</v>
      </c>
      <c r="E101" s="21">
        <v>2.3849552561885399E-2</v>
      </c>
      <c r="F101" s="22"/>
      <c r="G101" s="21">
        <v>1.30441802568367E-2</v>
      </c>
      <c r="H101" s="21">
        <v>5.0281320850274003E-3</v>
      </c>
      <c r="I101" s="21">
        <v>3.34106026678496E-2</v>
      </c>
      <c r="J101" s="24" t="s">
        <v>501</v>
      </c>
      <c r="K101" s="21">
        <v>1.5383112270758699E-2</v>
      </c>
      <c r="L101" s="21">
        <v>8.5983328239376006E-3</v>
      </c>
      <c r="M101" s="21">
        <v>2.7373807729750701E-2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0.49490285093645398</v>
      </c>
      <c r="D103" s="18">
        <v>0.463881125316498</v>
      </c>
      <c r="E103" s="18">
        <v>0.52596387217593898</v>
      </c>
      <c r="F103" s="19"/>
      <c r="G103" s="18">
        <v>0.41934256092611299</v>
      </c>
      <c r="H103" s="18">
        <v>0.37588664973870201</v>
      </c>
      <c r="I103" s="18">
        <v>0.464086632222311</v>
      </c>
      <c r="J103" s="19"/>
      <c r="K103" s="18">
        <v>0.53400011926955504</v>
      </c>
      <c r="L103" s="18">
        <v>0.495538008224989</v>
      </c>
      <c r="M103" s="18">
        <v>0.57206218539999099</v>
      </c>
      <c r="N103" s="19"/>
    </row>
    <row r="104" spans="1:14" x14ac:dyDescent="0.25">
      <c r="A104" s="17" t="s">
        <v>492</v>
      </c>
      <c r="B104" s="17" t="s">
        <v>537</v>
      </c>
      <c r="C104" s="18">
        <v>0.114789482339079</v>
      </c>
      <c r="D104" s="18">
        <v>9.9357425618254905E-2</v>
      </c>
      <c r="E104" s="18">
        <v>0.13226642314839099</v>
      </c>
      <c r="F104" s="19"/>
      <c r="G104" s="18">
        <v>0.112075405785643</v>
      </c>
      <c r="H104" s="18">
        <v>8.7791686232364496E-2</v>
      </c>
      <c r="I104" s="18">
        <v>0.14203031418645601</v>
      </c>
      <c r="J104" s="19"/>
      <c r="K104" s="18">
        <v>0.116193830830486</v>
      </c>
      <c r="L104" s="18">
        <v>9.7932067886905297E-2</v>
      </c>
      <c r="M104" s="18">
        <v>0.137342460855816</v>
      </c>
      <c r="N104" s="19"/>
    </row>
    <row r="105" spans="1:14" x14ac:dyDescent="0.25">
      <c r="A105" s="17" t="s">
        <v>492</v>
      </c>
      <c r="B105" s="17" t="s">
        <v>538</v>
      </c>
      <c r="C105" s="18">
        <v>0.20727022874930201</v>
      </c>
      <c r="D105" s="18">
        <v>0.18800385545246801</v>
      </c>
      <c r="E105" s="18">
        <v>0.22795671010009899</v>
      </c>
      <c r="F105" s="19"/>
      <c r="G105" s="18">
        <v>0.246045504570748</v>
      </c>
      <c r="H105" s="18">
        <v>0.209640874389495</v>
      </c>
      <c r="I105" s="18">
        <v>0.28648044792157201</v>
      </c>
      <c r="J105" s="19"/>
      <c r="K105" s="18">
        <v>0.18720668262906201</v>
      </c>
      <c r="L105" s="18">
        <v>0.16416931121280101</v>
      </c>
      <c r="M105" s="18">
        <v>0.21265432867639</v>
      </c>
      <c r="N105" s="19"/>
    </row>
    <row r="106" spans="1:14" x14ac:dyDescent="0.25">
      <c r="A106" s="17" t="s">
        <v>492</v>
      </c>
      <c r="B106" s="17" t="s">
        <v>539</v>
      </c>
      <c r="C106" s="18">
        <v>7.4572534093983303E-2</v>
      </c>
      <c r="D106" s="18">
        <v>6.1677553642021897E-2</v>
      </c>
      <c r="E106" s="18">
        <v>8.9905166157343994E-2</v>
      </c>
      <c r="F106" s="19"/>
      <c r="G106" s="18">
        <v>8.6829252922950406E-2</v>
      </c>
      <c r="H106" s="18">
        <v>6.4302681463444894E-2</v>
      </c>
      <c r="I106" s="18">
        <v>0.116266776325263</v>
      </c>
      <c r="J106" s="19"/>
      <c r="K106" s="18">
        <v>6.8230522636987395E-2</v>
      </c>
      <c r="L106" s="18">
        <v>5.4634041693137299E-2</v>
      </c>
      <c r="M106" s="18">
        <v>8.4906785859597295E-2</v>
      </c>
      <c r="N106" s="19"/>
    </row>
    <row r="107" spans="1:14" x14ac:dyDescent="0.25">
      <c r="A107" s="17" t="s">
        <v>492</v>
      </c>
      <c r="B107" s="17" t="s">
        <v>540</v>
      </c>
      <c r="C107" s="18">
        <v>9.4129319251828505E-2</v>
      </c>
      <c r="D107" s="18">
        <v>7.6326144861151607E-2</v>
      </c>
      <c r="E107" s="18">
        <v>0.11556555290663099</v>
      </c>
      <c r="F107" s="19"/>
      <c r="G107" s="18">
        <v>0.122713725802146</v>
      </c>
      <c r="H107" s="18">
        <v>9.2839729123854797E-2</v>
      </c>
      <c r="I107" s="18">
        <v>0.16049982517057301</v>
      </c>
      <c r="J107" s="19"/>
      <c r="K107" s="18">
        <v>7.93388491135152E-2</v>
      </c>
      <c r="L107" s="18">
        <v>6.0186396694990499E-2</v>
      </c>
      <c r="M107" s="18">
        <v>0.10391210692801101</v>
      </c>
      <c r="N107" s="19"/>
    </row>
    <row r="108" spans="1:14" x14ac:dyDescent="0.25">
      <c r="A108" s="17" t="s">
        <v>492</v>
      </c>
      <c r="B108" s="17" t="s">
        <v>519</v>
      </c>
      <c r="C108" s="18">
        <v>1.42144130492434E-2</v>
      </c>
      <c r="D108" s="18">
        <v>9.6121181411856996E-3</v>
      </c>
      <c r="E108" s="18">
        <v>2.0973627135620398E-2</v>
      </c>
      <c r="F108" s="19"/>
      <c r="G108" s="18">
        <v>1.29935499924002E-2</v>
      </c>
      <c r="H108" s="18">
        <v>5.7184448609254998E-3</v>
      </c>
      <c r="I108" s="18">
        <v>2.92518722807068E-2</v>
      </c>
      <c r="J108" s="19"/>
      <c r="K108" s="18">
        <v>1.4846125957238301E-2</v>
      </c>
      <c r="L108" s="18">
        <v>9.6688682154607002E-3</v>
      </c>
      <c r="M108" s="18">
        <v>2.2731947023785198E-2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0.70952245794359703</v>
      </c>
      <c r="D110" s="21">
        <v>0.67918134921370799</v>
      </c>
      <c r="E110" s="21">
        <v>0.73810058775193399</v>
      </c>
      <c r="F110" s="22"/>
      <c r="G110" s="21">
        <v>0.62889030878998498</v>
      </c>
      <c r="H110" s="21">
        <v>0.56061371031527896</v>
      </c>
      <c r="I110" s="21">
        <v>0.69237904528466798</v>
      </c>
      <c r="J110" s="22"/>
      <c r="K110" s="21">
        <v>0.733809290347471</v>
      </c>
      <c r="L110" s="21">
        <v>0.70094422576430604</v>
      </c>
      <c r="M110" s="21">
        <v>0.76427721686146699</v>
      </c>
      <c r="N110" s="22"/>
    </row>
    <row r="111" spans="1:14" x14ac:dyDescent="0.25">
      <c r="A111" s="20" t="s">
        <v>493</v>
      </c>
      <c r="B111" s="20" t="s">
        <v>537</v>
      </c>
      <c r="C111" s="21">
        <v>0.122032926961226</v>
      </c>
      <c r="D111" s="21">
        <v>0.102621944448514</v>
      </c>
      <c r="E111" s="21">
        <v>0.144524188352355</v>
      </c>
      <c r="F111" s="22"/>
      <c r="G111" s="21">
        <v>0.12771030561105901</v>
      </c>
      <c r="H111" s="21">
        <v>8.65726885399868E-2</v>
      </c>
      <c r="I111" s="21">
        <v>0.18444841558691299</v>
      </c>
      <c r="J111" s="22"/>
      <c r="K111" s="21">
        <v>0.12032287030009001</v>
      </c>
      <c r="L111" s="21">
        <v>9.8663333192869601E-2</v>
      </c>
      <c r="M111" s="21">
        <v>0.145967284193358</v>
      </c>
      <c r="N111" s="22"/>
    </row>
    <row r="112" spans="1:14" x14ac:dyDescent="0.25">
      <c r="A112" s="20" t="s">
        <v>493</v>
      </c>
      <c r="B112" s="20" t="s">
        <v>538</v>
      </c>
      <c r="C112" s="21">
        <v>0.113043920431714</v>
      </c>
      <c r="D112" s="21">
        <v>9.2459349061107296E-2</v>
      </c>
      <c r="E112" s="21">
        <v>0.13751689116681401</v>
      </c>
      <c r="F112" s="22"/>
      <c r="G112" s="21">
        <v>0.16835299070953799</v>
      </c>
      <c r="H112" s="21">
        <v>0.12537373314928299</v>
      </c>
      <c r="I112" s="21">
        <v>0.22232078272404401</v>
      </c>
      <c r="J112" s="22"/>
      <c r="K112" s="21">
        <v>9.6384534140365699E-2</v>
      </c>
      <c r="L112" s="21">
        <v>7.3672200895162507E-2</v>
      </c>
      <c r="M112" s="21">
        <v>0.12515282098508801</v>
      </c>
      <c r="N112" s="22"/>
    </row>
    <row r="113" spans="1:14" x14ac:dyDescent="0.25">
      <c r="A113" s="20" t="s">
        <v>493</v>
      </c>
      <c r="B113" s="20" t="s">
        <v>539</v>
      </c>
      <c r="C113" s="21">
        <v>2.00576728434162E-2</v>
      </c>
      <c r="D113" s="21">
        <v>1.2992050008789099E-2</v>
      </c>
      <c r="E113" s="21">
        <v>3.0845790649530001E-2</v>
      </c>
      <c r="F113" s="22"/>
      <c r="G113" s="21">
        <v>2.6362870203455999E-2</v>
      </c>
      <c r="H113" s="21">
        <v>1.19984501331607E-2</v>
      </c>
      <c r="I113" s="21">
        <v>5.6933257428760903E-2</v>
      </c>
      <c r="J113" s="24" t="s">
        <v>501</v>
      </c>
      <c r="K113" s="21">
        <v>1.8158513845869199E-2</v>
      </c>
      <c r="L113" s="21">
        <v>1.09434900454729E-2</v>
      </c>
      <c r="M113" s="21">
        <v>2.9986172140245598E-2</v>
      </c>
      <c r="N113" s="22"/>
    </row>
    <row r="114" spans="1:14" x14ac:dyDescent="0.25">
      <c r="A114" s="20" t="s">
        <v>493</v>
      </c>
      <c r="B114" s="20" t="s">
        <v>540</v>
      </c>
      <c r="C114" s="21">
        <v>2.33791655288508E-2</v>
      </c>
      <c r="D114" s="21">
        <v>1.48292375538714E-2</v>
      </c>
      <c r="E114" s="21">
        <v>3.6675117359196797E-2</v>
      </c>
      <c r="F114" s="22"/>
      <c r="G114" s="21">
        <v>4.86835246859618E-2</v>
      </c>
      <c r="H114" s="21">
        <v>2.7141581935205401E-2</v>
      </c>
      <c r="I114" s="21">
        <v>8.5814884334206198E-2</v>
      </c>
      <c r="J114" s="22"/>
      <c r="K114" s="21">
        <v>1.5757357895205701E-2</v>
      </c>
      <c r="L114" s="21">
        <v>8.1237186729295995E-3</v>
      </c>
      <c r="M114" s="21">
        <v>3.03446730373595E-2</v>
      </c>
      <c r="N114" s="22"/>
    </row>
    <row r="115" spans="1:14" x14ac:dyDescent="0.25">
      <c r="A115" s="20" t="s">
        <v>493</v>
      </c>
      <c r="B115" s="20" t="s">
        <v>519</v>
      </c>
      <c r="C115" s="21">
        <v>1.13865274340356E-2</v>
      </c>
      <c r="D115" s="21">
        <v>6.3785074984604E-3</v>
      </c>
      <c r="E115" s="21">
        <v>2.0246423117077E-2</v>
      </c>
      <c r="F115" s="22"/>
      <c r="G115" s="21">
        <v>0</v>
      </c>
      <c r="H115" s="22"/>
      <c r="I115" s="22"/>
      <c r="J115" s="22"/>
      <c r="K115" s="21">
        <v>1.4816210089842199E-2</v>
      </c>
      <c r="L115" s="21">
        <v>8.3421461218500005E-3</v>
      </c>
      <c r="M115" s="21">
        <v>2.61819285323589E-2</v>
      </c>
      <c r="N115" s="22"/>
    </row>
    <row r="116" spans="1:14" x14ac:dyDescent="0.25">
      <c r="A116" s="20" t="s">
        <v>493</v>
      </c>
      <c r="B116" s="20" t="s">
        <v>520</v>
      </c>
      <c r="C116" s="21">
        <v>5.7732885715960003E-4</v>
      </c>
      <c r="D116" s="21">
        <v>7.9039922077226395E-5</v>
      </c>
      <c r="E116" s="21">
        <v>4.2037587964345998E-3</v>
      </c>
      <c r="F116" s="22"/>
      <c r="G116" s="21">
        <v>0</v>
      </c>
      <c r="H116" s="22"/>
      <c r="I116" s="22"/>
      <c r="J116" s="22"/>
      <c r="K116" s="21">
        <v>7.5122338115449997E-4</v>
      </c>
      <c r="L116" s="21">
        <v>1.0287646934629999E-4</v>
      </c>
      <c r="M116" s="21">
        <v>5.4632496467167E-3</v>
      </c>
      <c r="N116" s="22"/>
    </row>
    <row r="117" spans="1:14" x14ac:dyDescent="0.25">
      <c r="A117" s="17" t="s">
        <v>494</v>
      </c>
      <c r="B117" s="17" t="s">
        <v>536</v>
      </c>
      <c r="C117" s="18">
        <v>0.74818690805072896</v>
      </c>
      <c r="D117" s="18">
        <v>0.70990005686391799</v>
      </c>
      <c r="E117" s="18">
        <v>0.782965570281273</v>
      </c>
      <c r="F117" s="19"/>
      <c r="G117" s="18">
        <v>0.65593368218259296</v>
      </c>
      <c r="H117" s="18">
        <v>0.56611392809229899</v>
      </c>
      <c r="I117" s="18">
        <v>0.73583600693457296</v>
      </c>
      <c r="J117" s="19"/>
      <c r="K117" s="18">
        <v>0.77141526554227502</v>
      </c>
      <c r="L117" s="18">
        <v>0.73379952544902605</v>
      </c>
      <c r="M117" s="18">
        <v>0.80512724904430799</v>
      </c>
      <c r="N117" s="19"/>
    </row>
    <row r="118" spans="1:14" x14ac:dyDescent="0.25">
      <c r="A118" s="17" t="s">
        <v>494</v>
      </c>
      <c r="B118" s="17" t="s">
        <v>537</v>
      </c>
      <c r="C118" s="18">
        <v>0.103848930374089</v>
      </c>
      <c r="D118" s="18">
        <v>8.4199141565136304E-2</v>
      </c>
      <c r="E118" s="18">
        <v>0.127446278450279</v>
      </c>
      <c r="F118" s="19"/>
      <c r="G118" s="18">
        <v>0.118578776477991</v>
      </c>
      <c r="H118" s="18">
        <v>7.9486105364296705E-2</v>
      </c>
      <c r="I118" s="18">
        <v>0.173278699649553</v>
      </c>
      <c r="J118" s="19"/>
      <c r="K118" s="18">
        <v>0.10014011555621</v>
      </c>
      <c r="L118" s="18">
        <v>7.8511353669349707E-2</v>
      </c>
      <c r="M118" s="18">
        <v>0.12690670537194501</v>
      </c>
      <c r="N118" s="19"/>
    </row>
    <row r="119" spans="1:14" x14ac:dyDescent="0.25">
      <c r="A119" s="17" t="s">
        <v>494</v>
      </c>
      <c r="B119" s="17" t="s">
        <v>538</v>
      </c>
      <c r="C119" s="18">
        <v>8.5485951074540198E-2</v>
      </c>
      <c r="D119" s="18">
        <v>6.7113421072988594E-2</v>
      </c>
      <c r="E119" s="18">
        <v>0.108304116067277</v>
      </c>
      <c r="F119" s="19"/>
      <c r="G119" s="18">
        <v>0.119256998073272</v>
      </c>
      <c r="H119" s="18">
        <v>7.6666167241178806E-2</v>
      </c>
      <c r="I119" s="18">
        <v>0.18087362787382899</v>
      </c>
      <c r="J119" s="19"/>
      <c r="K119" s="18">
        <v>7.6982769259829706E-2</v>
      </c>
      <c r="L119" s="18">
        <v>5.9418274770168998E-2</v>
      </c>
      <c r="M119" s="18">
        <v>9.9191903026969896E-2</v>
      </c>
      <c r="N119" s="19"/>
    </row>
    <row r="120" spans="1:14" x14ac:dyDescent="0.25">
      <c r="A120" s="17" t="s">
        <v>494</v>
      </c>
      <c r="B120" s="17" t="s">
        <v>539</v>
      </c>
      <c r="C120" s="18">
        <v>2.8358649523350401E-2</v>
      </c>
      <c r="D120" s="18">
        <v>1.9661430582792901E-2</v>
      </c>
      <c r="E120" s="18">
        <v>4.0743185473274997E-2</v>
      </c>
      <c r="F120" s="19"/>
      <c r="G120" s="18">
        <v>4.9106693863823603E-2</v>
      </c>
      <c r="H120" s="18">
        <v>2.6304712944110999E-2</v>
      </c>
      <c r="I120" s="18">
        <v>8.98504151439138E-2</v>
      </c>
      <c r="J120" s="24" t="s">
        <v>501</v>
      </c>
      <c r="K120" s="18">
        <v>2.3134517937103E-2</v>
      </c>
      <c r="L120" s="18">
        <v>1.42058766085199E-2</v>
      </c>
      <c r="M120" s="18">
        <v>3.7461708754994098E-2</v>
      </c>
      <c r="N120" s="19"/>
    </row>
    <row r="121" spans="1:14" x14ac:dyDescent="0.25">
      <c r="A121" s="17" t="s">
        <v>494</v>
      </c>
      <c r="B121" s="17" t="s">
        <v>540</v>
      </c>
      <c r="C121" s="18">
        <v>2.12794494891511E-2</v>
      </c>
      <c r="D121" s="18">
        <v>1.2975402193644899E-2</v>
      </c>
      <c r="E121" s="18">
        <v>3.4711057165330801E-2</v>
      </c>
      <c r="F121" s="19"/>
      <c r="G121" s="18">
        <v>3.9752107325038998E-2</v>
      </c>
      <c r="H121" s="18">
        <v>1.72659559090028E-2</v>
      </c>
      <c r="I121" s="18">
        <v>8.8874498481769898E-2</v>
      </c>
      <c r="J121" s="24" t="s">
        <v>501</v>
      </c>
      <c r="K121" s="18">
        <v>1.6628235442237099E-2</v>
      </c>
      <c r="L121" s="18">
        <v>9.3664953044095001E-3</v>
      </c>
      <c r="M121" s="18">
        <v>2.9353103415529401E-2</v>
      </c>
      <c r="N121" s="19"/>
    </row>
    <row r="122" spans="1:14" x14ac:dyDescent="0.25">
      <c r="A122" s="17" t="s">
        <v>494</v>
      </c>
      <c r="B122" s="17" t="s">
        <v>519</v>
      </c>
      <c r="C122" s="18">
        <v>1.2840111488139299E-2</v>
      </c>
      <c r="D122" s="18">
        <v>6.4904380286049E-3</v>
      </c>
      <c r="E122" s="18">
        <v>2.5243908104522799E-2</v>
      </c>
      <c r="F122" s="19"/>
      <c r="G122" s="18">
        <v>1.73717420772804E-2</v>
      </c>
      <c r="H122" s="18">
        <v>4.5071459402832E-3</v>
      </c>
      <c r="I122" s="18">
        <v>6.4573516075301096E-2</v>
      </c>
      <c r="J122" s="24" t="s">
        <v>501</v>
      </c>
      <c r="K122" s="18">
        <v>1.16990962623449E-2</v>
      </c>
      <c r="L122" s="18">
        <v>6.2781580968852002E-3</v>
      </c>
      <c r="M122" s="18">
        <v>2.1698589868079401E-2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3_NSE'!A1" display="◄ ANTERIOR"/>
    <hyperlink ref="A2" location="'Índice'!A1" display="ÍNDICE"/>
    <hyperlink ref="A3" location="'P_DESORDENES_4_SEX'!A1" display="SIGUIENTE ►"/>
  </hyperlinks>
  <pageMargins left="0.75" right="0.75" top="1" bottom="1" header="0.5" footer="0.5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1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697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0.24762166003840699</v>
      </c>
      <c r="D5" s="18">
        <v>0.241578501930613</v>
      </c>
      <c r="E5" s="18">
        <v>0.25376540807796899</v>
      </c>
      <c r="F5" s="19"/>
      <c r="G5" s="18">
        <v>0.270431274205929</v>
      </c>
      <c r="H5" s="18">
        <v>0.26272007880717002</v>
      </c>
      <c r="I5" s="18">
        <v>0.27828337485040899</v>
      </c>
      <c r="J5" s="19"/>
      <c r="K5" s="18">
        <v>0.22345338888674801</v>
      </c>
      <c r="L5" s="18">
        <v>0.215911473770768</v>
      </c>
      <c r="M5" s="18">
        <v>0.23118107371284299</v>
      </c>
      <c r="N5" s="19"/>
    </row>
    <row r="6" spans="1:14" x14ac:dyDescent="0.25">
      <c r="A6" s="17" t="s">
        <v>478</v>
      </c>
      <c r="B6" s="17" t="s">
        <v>537</v>
      </c>
      <c r="C6" s="18">
        <v>0.122561238580466</v>
      </c>
      <c r="D6" s="18">
        <v>0.11822950649417099</v>
      </c>
      <c r="E6" s="18">
        <v>0.12702881454470999</v>
      </c>
      <c r="F6" s="19"/>
      <c r="G6" s="18">
        <v>0.111827182119212</v>
      </c>
      <c r="H6" s="18">
        <v>0.10664571978093799</v>
      </c>
      <c r="I6" s="18">
        <v>0.11722735528778799</v>
      </c>
      <c r="J6" s="19"/>
      <c r="K6" s="18">
        <v>0.133934670204851</v>
      </c>
      <c r="L6" s="18">
        <v>0.12758045708573401</v>
      </c>
      <c r="M6" s="18">
        <v>0.14055437144544999</v>
      </c>
      <c r="N6" s="19"/>
    </row>
    <row r="7" spans="1:14" x14ac:dyDescent="0.25">
      <c r="A7" s="17" t="s">
        <v>478</v>
      </c>
      <c r="B7" s="17" t="s">
        <v>538</v>
      </c>
      <c r="C7" s="18">
        <v>0.23774003638775301</v>
      </c>
      <c r="D7" s="18">
        <v>0.23257613211140599</v>
      </c>
      <c r="E7" s="18">
        <v>0.24298229319567799</v>
      </c>
      <c r="F7" s="19"/>
      <c r="G7" s="18">
        <v>0.224128015850665</v>
      </c>
      <c r="H7" s="18">
        <v>0.21746169402170901</v>
      </c>
      <c r="I7" s="18">
        <v>0.23093838605818301</v>
      </c>
      <c r="J7" s="19"/>
      <c r="K7" s="18">
        <v>0.25216285831039997</v>
      </c>
      <c r="L7" s="18">
        <v>0.24460529340655199</v>
      </c>
      <c r="M7" s="18">
        <v>0.25987359759833201</v>
      </c>
      <c r="N7" s="19"/>
    </row>
    <row r="8" spans="1:14" x14ac:dyDescent="0.25">
      <c r="A8" s="17" t="s">
        <v>478</v>
      </c>
      <c r="B8" s="17" t="s">
        <v>539</v>
      </c>
      <c r="C8" s="18">
        <v>0.157690089812179</v>
      </c>
      <c r="D8" s="18">
        <v>0.15289922709387399</v>
      </c>
      <c r="E8" s="18">
        <v>0.16260225219468399</v>
      </c>
      <c r="F8" s="19"/>
      <c r="G8" s="18">
        <v>0.15177932021273399</v>
      </c>
      <c r="H8" s="18">
        <v>0.145817619436512</v>
      </c>
      <c r="I8" s="18">
        <v>0.15793969469003699</v>
      </c>
      <c r="J8" s="19"/>
      <c r="K8" s="18">
        <v>0.16395293500304001</v>
      </c>
      <c r="L8" s="18">
        <v>0.157127500833564</v>
      </c>
      <c r="M8" s="18">
        <v>0.171014701884837</v>
      </c>
      <c r="N8" s="19"/>
    </row>
    <row r="9" spans="1:14" x14ac:dyDescent="0.25">
      <c r="A9" s="17" t="s">
        <v>478</v>
      </c>
      <c r="B9" s="17" t="s">
        <v>540</v>
      </c>
      <c r="C9" s="18">
        <v>0.22702851601089399</v>
      </c>
      <c r="D9" s="18">
        <v>0.220783256415612</v>
      </c>
      <c r="E9" s="18">
        <v>0.233397519964328</v>
      </c>
      <c r="F9" s="19"/>
      <c r="G9" s="18">
        <v>0.23187382811495499</v>
      </c>
      <c r="H9" s="18">
        <v>0.22408217812873399</v>
      </c>
      <c r="I9" s="18">
        <v>0.23985265550243001</v>
      </c>
      <c r="J9" s="19"/>
      <c r="K9" s="18">
        <v>0.22189459239933099</v>
      </c>
      <c r="L9" s="18">
        <v>0.21392636617566399</v>
      </c>
      <c r="M9" s="18">
        <v>0.23007274704996999</v>
      </c>
      <c r="N9" s="19"/>
    </row>
    <row r="10" spans="1:14" x14ac:dyDescent="0.25">
      <c r="A10" s="17" t="s">
        <v>478</v>
      </c>
      <c r="B10" s="17" t="s">
        <v>519</v>
      </c>
      <c r="C10" s="18">
        <v>7.0565302906280998E-3</v>
      </c>
      <c r="D10" s="18">
        <v>6.1931623442159998E-3</v>
      </c>
      <c r="E10" s="18">
        <v>8.0392838287423E-3</v>
      </c>
      <c r="F10" s="19"/>
      <c r="G10" s="18">
        <v>9.7226639268290001E-3</v>
      </c>
      <c r="H10" s="18">
        <v>8.3722616512274008E-3</v>
      </c>
      <c r="I10" s="18">
        <v>1.1288399550693801E-2</v>
      </c>
      <c r="J10" s="19"/>
      <c r="K10" s="18">
        <v>4.2315881336483004E-3</v>
      </c>
      <c r="L10" s="18">
        <v>3.2806403418519001E-3</v>
      </c>
      <c r="M10" s="18">
        <v>5.4566747785880004E-3</v>
      </c>
      <c r="N10" s="19"/>
    </row>
    <row r="11" spans="1:14" x14ac:dyDescent="0.25">
      <c r="A11" s="17" t="s">
        <v>478</v>
      </c>
      <c r="B11" s="17" t="s">
        <v>520</v>
      </c>
      <c r="C11" s="18">
        <v>3.019288796669E-4</v>
      </c>
      <c r="D11" s="18">
        <v>1.6519240109720001E-4</v>
      </c>
      <c r="E11" s="18">
        <v>5.5178524806800001E-4</v>
      </c>
      <c r="F11" s="19"/>
      <c r="G11" s="18">
        <v>2.3771556967960001E-4</v>
      </c>
      <c r="H11" s="18">
        <v>9.1182606893475994E-5</v>
      </c>
      <c r="I11" s="18">
        <v>6.1958512817430003E-4</v>
      </c>
      <c r="J11" s="19"/>
      <c r="K11" s="18">
        <v>3.6996706198429998E-4</v>
      </c>
      <c r="L11" s="18">
        <v>1.7027431517389999E-4</v>
      </c>
      <c r="M11" s="18">
        <v>8.0366538802839995E-4</v>
      </c>
      <c r="N11" s="19"/>
    </row>
    <row r="12" spans="1:14" x14ac:dyDescent="0.25">
      <c r="A12" s="20" t="s">
        <v>479</v>
      </c>
      <c r="B12" s="20" t="s">
        <v>536</v>
      </c>
      <c r="C12" s="21">
        <v>0.19627584216338601</v>
      </c>
      <c r="D12" s="21">
        <v>0.16940831918319299</v>
      </c>
      <c r="E12" s="21">
        <v>0.22624378110972601</v>
      </c>
      <c r="F12" s="22"/>
      <c r="G12" s="21">
        <v>0.17931877779154901</v>
      </c>
      <c r="H12" s="21">
        <v>0.148335631576551</v>
      </c>
      <c r="I12" s="21">
        <v>0.215138667034731</v>
      </c>
      <c r="J12" s="22"/>
      <c r="K12" s="21">
        <v>0.213706589331214</v>
      </c>
      <c r="L12" s="21">
        <v>0.17954980610124999</v>
      </c>
      <c r="M12" s="21">
        <v>0.25236253958565102</v>
      </c>
      <c r="N12" s="22"/>
    </row>
    <row r="13" spans="1:14" x14ac:dyDescent="0.25">
      <c r="A13" s="20" t="s">
        <v>479</v>
      </c>
      <c r="B13" s="20" t="s">
        <v>537</v>
      </c>
      <c r="C13" s="21">
        <v>9.01933695843702E-2</v>
      </c>
      <c r="D13" s="21">
        <v>7.2990093470512302E-2</v>
      </c>
      <c r="E13" s="21">
        <v>0.110965982748325</v>
      </c>
      <c r="F13" s="22"/>
      <c r="G13" s="21">
        <v>6.7714097177236504E-2</v>
      </c>
      <c r="H13" s="21">
        <v>4.7393704428506697E-2</v>
      </c>
      <c r="I13" s="21">
        <v>9.5870178519085802E-2</v>
      </c>
      <c r="J13" s="22"/>
      <c r="K13" s="21">
        <v>0.113300583501434</v>
      </c>
      <c r="L13" s="21">
        <v>8.8561020014924705E-2</v>
      </c>
      <c r="M13" s="21">
        <v>0.14386033135919399</v>
      </c>
      <c r="N13" s="22"/>
    </row>
    <row r="14" spans="1:14" x14ac:dyDescent="0.25">
      <c r="A14" s="20" t="s">
        <v>479</v>
      </c>
      <c r="B14" s="20" t="s">
        <v>538</v>
      </c>
      <c r="C14" s="21">
        <v>0.25035123647846402</v>
      </c>
      <c r="D14" s="21">
        <v>0.226848927746339</v>
      </c>
      <c r="E14" s="21">
        <v>0.27542106770789498</v>
      </c>
      <c r="F14" s="22"/>
      <c r="G14" s="21">
        <v>0.242035586841954</v>
      </c>
      <c r="H14" s="21">
        <v>0.211196907913132</v>
      </c>
      <c r="I14" s="21">
        <v>0.27580281796157502</v>
      </c>
      <c r="J14" s="22"/>
      <c r="K14" s="21">
        <v>0.25889917751187602</v>
      </c>
      <c r="L14" s="21">
        <v>0.22439752484697501</v>
      </c>
      <c r="M14" s="21">
        <v>0.29667643123985399</v>
      </c>
      <c r="N14" s="22"/>
    </row>
    <row r="15" spans="1:14" x14ac:dyDescent="0.25">
      <c r="A15" s="20" t="s">
        <v>479</v>
      </c>
      <c r="B15" s="20" t="s">
        <v>539</v>
      </c>
      <c r="C15" s="21">
        <v>0.189027875961538</v>
      </c>
      <c r="D15" s="21">
        <v>0.16708154493338701</v>
      </c>
      <c r="E15" s="21">
        <v>0.21311928885643999</v>
      </c>
      <c r="F15" s="22"/>
      <c r="G15" s="21">
        <v>0.20739675357840601</v>
      </c>
      <c r="H15" s="21">
        <v>0.17723622911120299</v>
      </c>
      <c r="I15" s="21">
        <v>0.24118520479375599</v>
      </c>
      <c r="J15" s="22"/>
      <c r="K15" s="21">
        <v>0.17014587761115399</v>
      </c>
      <c r="L15" s="21">
        <v>0.13849748450405799</v>
      </c>
      <c r="M15" s="21">
        <v>0.20728621665160801</v>
      </c>
      <c r="N15" s="22"/>
    </row>
    <row r="16" spans="1:14" x14ac:dyDescent="0.25">
      <c r="A16" s="20" t="s">
        <v>479</v>
      </c>
      <c r="B16" s="20" t="s">
        <v>540</v>
      </c>
      <c r="C16" s="21">
        <v>0.26930895576890501</v>
      </c>
      <c r="D16" s="21">
        <v>0.23645603146861199</v>
      </c>
      <c r="E16" s="21">
        <v>0.30490368037374999</v>
      </c>
      <c r="F16" s="22"/>
      <c r="G16" s="21">
        <v>0.29983396148944502</v>
      </c>
      <c r="H16" s="21">
        <v>0.25949406440185901</v>
      </c>
      <c r="I16" s="21">
        <v>0.34353565640496098</v>
      </c>
      <c r="J16" s="22"/>
      <c r="K16" s="21">
        <v>0.23793125705031801</v>
      </c>
      <c r="L16" s="21">
        <v>0.19728995460024201</v>
      </c>
      <c r="M16" s="21">
        <v>0.28398272667357999</v>
      </c>
      <c r="N16" s="22"/>
    </row>
    <row r="17" spans="1:14" x14ac:dyDescent="0.25">
      <c r="A17" s="20" t="s">
        <v>479</v>
      </c>
      <c r="B17" s="20" t="s">
        <v>519</v>
      </c>
      <c r="C17" s="21">
        <v>3.9740457999089002E-3</v>
      </c>
      <c r="D17" s="21">
        <v>1.7318389231970001E-3</v>
      </c>
      <c r="E17" s="21">
        <v>9.0927895075983995E-3</v>
      </c>
      <c r="F17" s="22"/>
      <c r="G17" s="21">
        <v>3.7008231214104999E-3</v>
      </c>
      <c r="H17" s="21">
        <v>1.3242977275896E-3</v>
      </c>
      <c r="I17" s="21">
        <v>1.02981765896608E-2</v>
      </c>
      <c r="J17" s="22"/>
      <c r="K17" s="21">
        <v>4.2549007477341999E-3</v>
      </c>
      <c r="L17" s="21">
        <v>1.1759312725826E-3</v>
      </c>
      <c r="M17" s="21">
        <v>1.5272344313784899E-2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0.17274468332097301</v>
      </c>
      <c r="D19" s="18">
        <v>0.14404885728213401</v>
      </c>
      <c r="E19" s="18">
        <v>0.205782656971773</v>
      </c>
      <c r="F19" s="19"/>
      <c r="G19" s="18">
        <v>0.18895983629763899</v>
      </c>
      <c r="H19" s="18">
        <v>0.15158714255056699</v>
      </c>
      <c r="I19" s="18">
        <v>0.23301588536745099</v>
      </c>
      <c r="J19" s="19"/>
      <c r="K19" s="18">
        <v>0.15600297329283</v>
      </c>
      <c r="L19" s="18">
        <v>0.119814620690749</v>
      </c>
      <c r="M19" s="18">
        <v>0.20063008250016601</v>
      </c>
      <c r="N19" s="19"/>
    </row>
    <row r="20" spans="1:14" x14ac:dyDescent="0.25">
      <c r="A20" s="17" t="s">
        <v>480</v>
      </c>
      <c r="B20" s="17" t="s">
        <v>537</v>
      </c>
      <c r="C20" s="18">
        <v>0.12267065488351001</v>
      </c>
      <c r="D20" s="18">
        <v>0.101365684248406</v>
      </c>
      <c r="E20" s="18">
        <v>0.14771741889206499</v>
      </c>
      <c r="F20" s="19"/>
      <c r="G20" s="18">
        <v>0.13207906839720701</v>
      </c>
      <c r="H20" s="18">
        <v>0.10194573789323599</v>
      </c>
      <c r="I20" s="18">
        <v>0.16943878250139699</v>
      </c>
      <c r="J20" s="19"/>
      <c r="K20" s="18">
        <v>0.112956720571706</v>
      </c>
      <c r="L20" s="18">
        <v>8.5329804216857999E-2</v>
      </c>
      <c r="M20" s="18">
        <v>0.14808020848516101</v>
      </c>
      <c r="N20" s="19"/>
    </row>
    <row r="21" spans="1:14" x14ac:dyDescent="0.25">
      <c r="A21" s="17" t="s">
        <v>480</v>
      </c>
      <c r="B21" s="17" t="s">
        <v>538</v>
      </c>
      <c r="C21" s="18">
        <v>0.234358175805578</v>
      </c>
      <c r="D21" s="18">
        <v>0.207333122836942</v>
      </c>
      <c r="E21" s="18">
        <v>0.26373380549076098</v>
      </c>
      <c r="F21" s="19"/>
      <c r="G21" s="18">
        <v>0.22106938018001099</v>
      </c>
      <c r="H21" s="18">
        <v>0.186079541539177</v>
      </c>
      <c r="I21" s="18">
        <v>0.26053256942057901</v>
      </c>
      <c r="J21" s="19"/>
      <c r="K21" s="18">
        <v>0.24807850044924001</v>
      </c>
      <c r="L21" s="18">
        <v>0.20731463685928</v>
      </c>
      <c r="M21" s="18">
        <v>0.29388602336948</v>
      </c>
      <c r="N21" s="19"/>
    </row>
    <row r="22" spans="1:14" x14ac:dyDescent="0.25">
      <c r="A22" s="17" t="s">
        <v>480</v>
      </c>
      <c r="B22" s="17" t="s">
        <v>539</v>
      </c>
      <c r="C22" s="18">
        <v>0.179058295189338</v>
      </c>
      <c r="D22" s="18">
        <v>0.15182364013375599</v>
      </c>
      <c r="E22" s="18">
        <v>0.209968988400448</v>
      </c>
      <c r="F22" s="19"/>
      <c r="G22" s="18">
        <v>0.166910957626558</v>
      </c>
      <c r="H22" s="18">
        <v>0.133984764575724</v>
      </c>
      <c r="I22" s="18">
        <v>0.20600386047036401</v>
      </c>
      <c r="J22" s="19"/>
      <c r="K22" s="18">
        <v>0.191600095034377</v>
      </c>
      <c r="L22" s="18">
        <v>0.15219816043870599</v>
      </c>
      <c r="M22" s="18">
        <v>0.238335024769289</v>
      </c>
      <c r="N22" s="19"/>
    </row>
    <row r="23" spans="1:14" x14ac:dyDescent="0.25">
      <c r="A23" s="17" t="s">
        <v>480</v>
      </c>
      <c r="B23" s="17" t="s">
        <v>540</v>
      </c>
      <c r="C23" s="18">
        <v>0.288808857027544</v>
      </c>
      <c r="D23" s="18">
        <v>0.24869312361132401</v>
      </c>
      <c r="E23" s="18">
        <v>0.33253145238520498</v>
      </c>
      <c r="F23" s="19"/>
      <c r="G23" s="18">
        <v>0.286336295265601</v>
      </c>
      <c r="H23" s="18">
        <v>0.2387518752543</v>
      </c>
      <c r="I23" s="18">
        <v>0.33917895238833201</v>
      </c>
      <c r="J23" s="19"/>
      <c r="K23" s="18">
        <v>0.29136171065184602</v>
      </c>
      <c r="L23" s="18">
        <v>0.24033202934982301</v>
      </c>
      <c r="M23" s="18">
        <v>0.34825930510690201</v>
      </c>
      <c r="N23" s="19"/>
    </row>
    <row r="24" spans="1:14" x14ac:dyDescent="0.25">
      <c r="A24" s="17" t="s">
        <v>480</v>
      </c>
      <c r="B24" s="17" t="s">
        <v>519</v>
      </c>
      <c r="C24" s="18">
        <v>3.844697386729E-4</v>
      </c>
      <c r="D24" s="18">
        <v>5.2534600521998098E-5</v>
      </c>
      <c r="E24" s="18">
        <v>2.8078179756514999E-3</v>
      </c>
      <c r="F24" s="19"/>
      <c r="G24" s="18">
        <v>7.5684720889539995E-4</v>
      </c>
      <c r="H24" s="18">
        <v>1.036213365689E-4</v>
      </c>
      <c r="I24" s="18">
        <v>5.5053170709678002E-3</v>
      </c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1.9748640343842999E-3</v>
      </c>
      <c r="D25" s="18">
        <v>2.7877903182779999E-4</v>
      </c>
      <c r="E25" s="18">
        <v>1.38469640261892E-2</v>
      </c>
      <c r="F25" s="24" t="s">
        <v>501</v>
      </c>
      <c r="G25" s="18">
        <v>3.8876150240876001E-3</v>
      </c>
      <c r="H25" s="18">
        <v>5.4655083778740003E-4</v>
      </c>
      <c r="I25" s="18">
        <v>2.7098830964741801E-2</v>
      </c>
      <c r="J25" s="24" t="s">
        <v>501</v>
      </c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0.32345060848561002</v>
      </c>
      <c r="D26" s="21">
        <v>0.27990662671979699</v>
      </c>
      <c r="E26" s="21">
        <v>0.37028525897572601</v>
      </c>
      <c r="F26" s="22"/>
      <c r="G26" s="21">
        <v>0.33319962058915198</v>
      </c>
      <c r="H26" s="21">
        <v>0.27865507999436701</v>
      </c>
      <c r="I26" s="21">
        <v>0.39260978752901599</v>
      </c>
      <c r="J26" s="22"/>
      <c r="K26" s="21">
        <v>0.31335601551912901</v>
      </c>
      <c r="L26" s="21">
        <v>0.26050368265169599</v>
      </c>
      <c r="M26" s="21">
        <v>0.371543788291824</v>
      </c>
      <c r="N26" s="22"/>
    </row>
    <row r="27" spans="1:14" x14ac:dyDescent="0.25">
      <c r="A27" s="20" t="s">
        <v>481</v>
      </c>
      <c r="B27" s="20" t="s">
        <v>537</v>
      </c>
      <c r="C27" s="21">
        <v>0.103484388214478</v>
      </c>
      <c r="D27" s="21">
        <v>8.3465927212386701E-2</v>
      </c>
      <c r="E27" s="21">
        <v>0.127635462114739</v>
      </c>
      <c r="F27" s="22"/>
      <c r="G27" s="21">
        <v>8.6148912499150507E-2</v>
      </c>
      <c r="H27" s="21">
        <v>6.14466407745188E-2</v>
      </c>
      <c r="I27" s="21">
        <v>0.11951720544427</v>
      </c>
      <c r="J27" s="22"/>
      <c r="K27" s="21">
        <v>0.121434368106595</v>
      </c>
      <c r="L27" s="21">
        <v>9.1822303515005504E-2</v>
      </c>
      <c r="M27" s="21">
        <v>0.15892498969068</v>
      </c>
      <c r="N27" s="22"/>
    </row>
    <row r="28" spans="1:14" x14ac:dyDescent="0.25">
      <c r="A28" s="20" t="s">
        <v>481</v>
      </c>
      <c r="B28" s="20" t="s">
        <v>538</v>
      </c>
      <c r="C28" s="21">
        <v>0.231795769596747</v>
      </c>
      <c r="D28" s="21">
        <v>0.20369311014548</v>
      </c>
      <c r="E28" s="21">
        <v>0.26249753634081902</v>
      </c>
      <c r="F28" s="22"/>
      <c r="G28" s="21">
        <v>0.23536728583876701</v>
      </c>
      <c r="H28" s="21">
        <v>0.19826024370253201</v>
      </c>
      <c r="I28" s="21">
        <v>0.27701971918745799</v>
      </c>
      <c r="J28" s="22"/>
      <c r="K28" s="21">
        <v>0.22809765102294099</v>
      </c>
      <c r="L28" s="21">
        <v>0.19001367615456</v>
      </c>
      <c r="M28" s="21">
        <v>0.27125844215837502</v>
      </c>
      <c r="N28" s="22"/>
    </row>
    <row r="29" spans="1:14" x14ac:dyDescent="0.25">
      <c r="A29" s="20" t="s">
        <v>481</v>
      </c>
      <c r="B29" s="20" t="s">
        <v>539</v>
      </c>
      <c r="C29" s="21">
        <v>0.176053333047475</v>
      </c>
      <c r="D29" s="21">
        <v>0.14717695709581799</v>
      </c>
      <c r="E29" s="21">
        <v>0.209205480762827</v>
      </c>
      <c r="F29" s="22"/>
      <c r="G29" s="21">
        <v>0.17126851042446201</v>
      </c>
      <c r="H29" s="21">
        <v>0.13639444170242901</v>
      </c>
      <c r="I29" s="21">
        <v>0.21286155853888</v>
      </c>
      <c r="J29" s="22"/>
      <c r="K29" s="21">
        <v>0.18100776702326099</v>
      </c>
      <c r="L29" s="21">
        <v>0.14280094484988201</v>
      </c>
      <c r="M29" s="21">
        <v>0.22673308085935001</v>
      </c>
      <c r="N29" s="22"/>
    </row>
    <row r="30" spans="1:14" x14ac:dyDescent="0.25">
      <c r="A30" s="20" t="s">
        <v>481</v>
      </c>
      <c r="B30" s="20" t="s">
        <v>540</v>
      </c>
      <c r="C30" s="21">
        <v>0.15594006803353599</v>
      </c>
      <c r="D30" s="21">
        <v>0.12937643920492001</v>
      </c>
      <c r="E30" s="21">
        <v>0.18678761459958301</v>
      </c>
      <c r="F30" s="22"/>
      <c r="G30" s="21">
        <v>0.16470649839284701</v>
      </c>
      <c r="H30" s="21">
        <v>0.12807290256395201</v>
      </c>
      <c r="I30" s="21">
        <v>0.209303313821214</v>
      </c>
      <c r="J30" s="22"/>
      <c r="K30" s="21">
        <v>0.14686288715547499</v>
      </c>
      <c r="L30" s="21">
        <v>0.11392569297952899</v>
      </c>
      <c r="M30" s="21">
        <v>0.18730960407000299</v>
      </c>
      <c r="N30" s="22"/>
    </row>
    <row r="31" spans="1:14" x14ac:dyDescent="0.25">
      <c r="A31" s="20" t="s">
        <v>481</v>
      </c>
      <c r="B31" s="20" t="s">
        <v>519</v>
      </c>
      <c r="C31" s="21">
        <v>9.2758326221530005E-3</v>
      </c>
      <c r="D31" s="21">
        <v>4.9321000861421004E-3</v>
      </c>
      <c r="E31" s="21">
        <v>1.7378307413883E-2</v>
      </c>
      <c r="F31" s="22"/>
      <c r="G31" s="21">
        <v>9.3091722556226005E-3</v>
      </c>
      <c r="H31" s="21">
        <v>3.9226298875205002E-3</v>
      </c>
      <c r="I31" s="21">
        <v>2.1929649133094101E-2</v>
      </c>
      <c r="J31" s="22"/>
      <c r="K31" s="21">
        <v>9.2413111725995999E-3</v>
      </c>
      <c r="L31" s="21">
        <v>3.9851541761569999E-3</v>
      </c>
      <c r="M31" s="21">
        <v>2.12818671128161E-2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0.32410065961212298</v>
      </c>
      <c r="D33" s="18">
        <v>0.28616187104818702</v>
      </c>
      <c r="E33" s="18">
        <v>0.36450095031991703</v>
      </c>
      <c r="F33" s="19"/>
      <c r="G33" s="18">
        <v>0.31884898864033601</v>
      </c>
      <c r="H33" s="18">
        <v>0.27261848185549697</v>
      </c>
      <c r="I33" s="18">
        <v>0.368942762321669</v>
      </c>
      <c r="J33" s="19"/>
      <c r="K33" s="18">
        <v>0.32940829235191299</v>
      </c>
      <c r="L33" s="18">
        <v>0.28072009712905699</v>
      </c>
      <c r="M33" s="18">
        <v>0.382055572540281</v>
      </c>
      <c r="N33" s="19"/>
    </row>
    <row r="34" spans="1:14" x14ac:dyDescent="0.25">
      <c r="A34" s="17" t="s">
        <v>482</v>
      </c>
      <c r="B34" s="17" t="s">
        <v>537</v>
      </c>
      <c r="C34" s="18">
        <v>9.1602203947185407E-2</v>
      </c>
      <c r="D34" s="18">
        <v>7.3047910715322004E-2</v>
      </c>
      <c r="E34" s="18">
        <v>0.114288253298876</v>
      </c>
      <c r="F34" s="19"/>
      <c r="G34" s="18">
        <v>9.4593765648714398E-2</v>
      </c>
      <c r="H34" s="18">
        <v>7.3584400337570605E-2</v>
      </c>
      <c r="I34" s="18">
        <v>0.12081930067379799</v>
      </c>
      <c r="J34" s="19"/>
      <c r="K34" s="18">
        <v>8.8578764185738096E-2</v>
      </c>
      <c r="L34" s="18">
        <v>6.2306000171300897E-2</v>
      </c>
      <c r="M34" s="18">
        <v>0.124459600483233</v>
      </c>
      <c r="N34" s="19"/>
    </row>
    <row r="35" spans="1:14" x14ac:dyDescent="0.25">
      <c r="A35" s="17" t="s">
        <v>482</v>
      </c>
      <c r="B35" s="17" t="s">
        <v>538</v>
      </c>
      <c r="C35" s="18">
        <v>0.216504396885461</v>
      </c>
      <c r="D35" s="18">
        <v>0.19015223668521999</v>
      </c>
      <c r="E35" s="18">
        <v>0.245401921083438</v>
      </c>
      <c r="F35" s="19"/>
      <c r="G35" s="18">
        <v>0.21505300209367401</v>
      </c>
      <c r="H35" s="18">
        <v>0.18159846140125899</v>
      </c>
      <c r="I35" s="18">
        <v>0.25276712851433802</v>
      </c>
      <c r="J35" s="19"/>
      <c r="K35" s="18">
        <v>0.21797125772968301</v>
      </c>
      <c r="L35" s="18">
        <v>0.17819621202807601</v>
      </c>
      <c r="M35" s="18">
        <v>0.26377483446706501</v>
      </c>
      <c r="N35" s="19"/>
    </row>
    <row r="36" spans="1:14" x14ac:dyDescent="0.25">
      <c r="A36" s="17" t="s">
        <v>482</v>
      </c>
      <c r="B36" s="17" t="s">
        <v>539</v>
      </c>
      <c r="C36" s="18">
        <v>0.133053175489075</v>
      </c>
      <c r="D36" s="18">
        <v>0.108249475808315</v>
      </c>
      <c r="E36" s="18">
        <v>0.16250457188665601</v>
      </c>
      <c r="F36" s="19"/>
      <c r="G36" s="18">
        <v>0.12734899700216401</v>
      </c>
      <c r="H36" s="18">
        <v>9.85713871458785E-2</v>
      </c>
      <c r="I36" s="18">
        <v>0.163008858374704</v>
      </c>
      <c r="J36" s="19"/>
      <c r="K36" s="18">
        <v>0.138818137660807</v>
      </c>
      <c r="L36" s="18">
        <v>0.10340675164187201</v>
      </c>
      <c r="M36" s="18">
        <v>0.18386920991312999</v>
      </c>
      <c r="N36" s="19"/>
    </row>
    <row r="37" spans="1:14" x14ac:dyDescent="0.25">
      <c r="A37" s="17" t="s">
        <v>482</v>
      </c>
      <c r="B37" s="17" t="s">
        <v>540</v>
      </c>
      <c r="C37" s="18">
        <v>0.23124212470864899</v>
      </c>
      <c r="D37" s="18">
        <v>0.19585285685795301</v>
      </c>
      <c r="E37" s="18">
        <v>0.27087200960357</v>
      </c>
      <c r="F37" s="19"/>
      <c r="G37" s="18">
        <v>0.24071009925407699</v>
      </c>
      <c r="H37" s="18">
        <v>0.200691732380814</v>
      </c>
      <c r="I37" s="18">
        <v>0.28585443933688298</v>
      </c>
      <c r="J37" s="19"/>
      <c r="K37" s="18">
        <v>0.22167325949474201</v>
      </c>
      <c r="L37" s="18">
        <v>0.17458143612443999</v>
      </c>
      <c r="M37" s="18">
        <v>0.277201752980684</v>
      </c>
      <c r="N37" s="19"/>
    </row>
    <row r="38" spans="1:14" x14ac:dyDescent="0.25">
      <c r="A38" s="17" t="s">
        <v>482</v>
      </c>
      <c r="B38" s="17" t="s">
        <v>519</v>
      </c>
      <c r="C38" s="18">
        <v>3.4974393575071001E-3</v>
      </c>
      <c r="D38" s="18">
        <v>1.2913912587942001E-3</v>
      </c>
      <c r="E38" s="18">
        <v>9.4364112351150008E-3</v>
      </c>
      <c r="F38" s="19"/>
      <c r="G38" s="18">
        <v>3.4451473610346999E-3</v>
      </c>
      <c r="H38" s="18">
        <v>8.6353550195109995E-4</v>
      </c>
      <c r="I38" s="18">
        <v>1.3639345839483801E-2</v>
      </c>
      <c r="J38" s="19"/>
      <c r="K38" s="18">
        <v>3.5502885771168001E-3</v>
      </c>
      <c r="L38" s="18">
        <v>8.0889583645009995E-4</v>
      </c>
      <c r="M38" s="18">
        <v>1.54388585666349E-2</v>
      </c>
      <c r="N38" s="24" t="s">
        <v>501</v>
      </c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0.36377469561974801</v>
      </c>
      <c r="D40" s="21">
        <v>0.33249517221748798</v>
      </c>
      <c r="E40" s="21">
        <v>0.39625001736747401</v>
      </c>
      <c r="F40" s="22"/>
      <c r="G40" s="21">
        <v>0.37828630418280901</v>
      </c>
      <c r="H40" s="21">
        <v>0.33905128544427299</v>
      </c>
      <c r="I40" s="21">
        <v>0.41918209832151099</v>
      </c>
      <c r="J40" s="22"/>
      <c r="K40" s="21">
        <v>0.34770962580249398</v>
      </c>
      <c r="L40" s="21">
        <v>0.30615779070903598</v>
      </c>
      <c r="M40" s="21">
        <v>0.39171708129980098</v>
      </c>
      <c r="N40" s="22"/>
    </row>
    <row r="41" spans="1:14" x14ac:dyDescent="0.25">
      <c r="A41" s="20" t="s">
        <v>483</v>
      </c>
      <c r="B41" s="20" t="s">
        <v>537</v>
      </c>
      <c r="C41" s="21">
        <v>0.14768041736764001</v>
      </c>
      <c r="D41" s="21">
        <v>0.124130809640511</v>
      </c>
      <c r="E41" s="21">
        <v>0.174806091911478</v>
      </c>
      <c r="F41" s="22"/>
      <c r="G41" s="21">
        <v>0.142228765571034</v>
      </c>
      <c r="H41" s="21">
        <v>0.117406325270438</v>
      </c>
      <c r="I41" s="21">
        <v>0.171280786628665</v>
      </c>
      <c r="J41" s="22"/>
      <c r="K41" s="21">
        <v>0.153715666068793</v>
      </c>
      <c r="L41" s="21">
        <v>0.12252957175116901</v>
      </c>
      <c r="M41" s="21">
        <v>0.19111045813253799</v>
      </c>
      <c r="N41" s="22"/>
    </row>
    <row r="42" spans="1:14" x14ac:dyDescent="0.25">
      <c r="A42" s="20" t="s">
        <v>483</v>
      </c>
      <c r="B42" s="20" t="s">
        <v>538</v>
      </c>
      <c r="C42" s="21">
        <v>0.189326101293218</v>
      </c>
      <c r="D42" s="21">
        <v>0.16760588805233201</v>
      </c>
      <c r="E42" s="21">
        <v>0.21314032366187</v>
      </c>
      <c r="F42" s="22"/>
      <c r="G42" s="21">
        <v>0.18613902777535599</v>
      </c>
      <c r="H42" s="21">
        <v>0.158851927256146</v>
      </c>
      <c r="I42" s="21">
        <v>0.21690472245673301</v>
      </c>
      <c r="J42" s="22"/>
      <c r="K42" s="21">
        <v>0.192854349616255</v>
      </c>
      <c r="L42" s="21">
        <v>0.16187929347476901</v>
      </c>
      <c r="M42" s="21">
        <v>0.228143009917946</v>
      </c>
      <c r="N42" s="22"/>
    </row>
    <row r="43" spans="1:14" x14ac:dyDescent="0.25">
      <c r="A43" s="20" t="s">
        <v>483</v>
      </c>
      <c r="B43" s="20" t="s">
        <v>539</v>
      </c>
      <c r="C43" s="21">
        <v>0.113664873505101</v>
      </c>
      <c r="D43" s="21">
        <v>9.7901816130495395E-2</v>
      </c>
      <c r="E43" s="21">
        <v>0.131595686926474</v>
      </c>
      <c r="F43" s="22"/>
      <c r="G43" s="21">
        <v>0.11334008432642401</v>
      </c>
      <c r="H43" s="21">
        <v>9.1872608134265205E-2</v>
      </c>
      <c r="I43" s="21">
        <v>0.13905567292832499</v>
      </c>
      <c r="J43" s="22"/>
      <c r="K43" s="21">
        <v>0.114024431221165</v>
      </c>
      <c r="L43" s="21">
        <v>9.1944607894255098E-2</v>
      </c>
      <c r="M43" s="21">
        <v>0.140585655893876</v>
      </c>
      <c r="N43" s="22"/>
    </row>
    <row r="44" spans="1:14" x14ac:dyDescent="0.25">
      <c r="A44" s="20" t="s">
        <v>483</v>
      </c>
      <c r="B44" s="20" t="s">
        <v>540</v>
      </c>
      <c r="C44" s="21">
        <v>0.175189835973066</v>
      </c>
      <c r="D44" s="21">
        <v>0.15338138255787101</v>
      </c>
      <c r="E44" s="21">
        <v>0.19936890499568799</v>
      </c>
      <c r="F44" s="22"/>
      <c r="G44" s="21">
        <v>0.164638002258648</v>
      </c>
      <c r="H44" s="21">
        <v>0.14005014173138999</v>
      </c>
      <c r="I44" s="21">
        <v>0.192575933959137</v>
      </c>
      <c r="J44" s="22"/>
      <c r="K44" s="21">
        <v>0.186871238802088</v>
      </c>
      <c r="L44" s="21">
        <v>0.15762551740804401</v>
      </c>
      <c r="M44" s="21">
        <v>0.22012523353702201</v>
      </c>
      <c r="N44" s="22"/>
    </row>
    <row r="45" spans="1:14" x14ac:dyDescent="0.25">
      <c r="A45" s="20" t="s">
        <v>483</v>
      </c>
      <c r="B45" s="20" t="s">
        <v>519</v>
      </c>
      <c r="C45" s="21">
        <v>1.0316084736624201E-2</v>
      </c>
      <c r="D45" s="21">
        <v>6.4293620467074002E-3</v>
      </c>
      <c r="E45" s="21">
        <v>1.6513384679545801E-2</v>
      </c>
      <c r="F45" s="22"/>
      <c r="G45" s="21">
        <v>1.5276473562422401E-2</v>
      </c>
      <c r="H45" s="21">
        <v>8.9680321473392006E-3</v>
      </c>
      <c r="I45" s="21">
        <v>2.59065004216508E-2</v>
      </c>
      <c r="J45" s="22"/>
      <c r="K45" s="21">
        <v>4.8246884892070999E-3</v>
      </c>
      <c r="L45" s="21">
        <v>1.7230703930369001E-3</v>
      </c>
      <c r="M45" s="21">
        <v>1.3434249750141399E-2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0.28489396185541399</v>
      </c>
      <c r="D47" s="18">
        <v>0.265780293026879</v>
      </c>
      <c r="E47" s="18">
        <v>0.30481154469209798</v>
      </c>
      <c r="F47" s="19"/>
      <c r="G47" s="18">
        <v>0.32102996368778097</v>
      </c>
      <c r="H47" s="18">
        <v>0.29596223555144202</v>
      </c>
      <c r="I47" s="18">
        <v>0.34717390984506402</v>
      </c>
      <c r="J47" s="19"/>
      <c r="K47" s="18">
        <v>0.245774173627338</v>
      </c>
      <c r="L47" s="18">
        <v>0.22364391475842499</v>
      </c>
      <c r="M47" s="18">
        <v>0.26933458160551899</v>
      </c>
      <c r="N47" s="19"/>
    </row>
    <row r="48" spans="1:14" x14ac:dyDescent="0.25">
      <c r="A48" s="17" t="s">
        <v>484</v>
      </c>
      <c r="B48" s="17" t="s">
        <v>537</v>
      </c>
      <c r="C48" s="18">
        <v>0.12814604463234999</v>
      </c>
      <c r="D48" s="18">
        <v>0.116609497937073</v>
      </c>
      <c r="E48" s="18">
        <v>0.140642227604246</v>
      </c>
      <c r="F48" s="19"/>
      <c r="G48" s="18">
        <v>0.110760977773268</v>
      </c>
      <c r="H48" s="18">
        <v>9.6667655846262995E-2</v>
      </c>
      <c r="I48" s="18">
        <v>0.12662097874254599</v>
      </c>
      <c r="J48" s="19"/>
      <c r="K48" s="18">
        <v>0.14696661413013601</v>
      </c>
      <c r="L48" s="18">
        <v>0.12818583675918899</v>
      </c>
      <c r="M48" s="18">
        <v>0.167968861142054</v>
      </c>
      <c r="N48" s="19"/>
    </row>
    <row r="49" spans="1:14" x14ac:dyDescent="0.25">
      <c r="A49" s="17" t="s">
        <v>484</v>
      </c>
      <c r="B49" s="17" t="s">
        <v>538</v>
      </c>
      <c r="C49" s="18">
        <v>0.25065537591346498</v>
      </c>
      <c r="D49" s="18">
        <v>0.23597346099929301</v>
      </c>
      <c r="E49" s="18">
        <v>0.26593282249795502</v>
      </c>
      <c r="F49" s="19"/>
      <c r="G49" s="18">
        <v>0.23656774243831999</v>
      </c>
      <c r="H49" s="18">
        <v>0.217303351925172</v>
      </c>
      <c r="I49" s="18">
        <v>0.25697923751483798</v>
      </c>
      <c r="J49" s="19"/>
      <c r="K49" s="18">
        <v>0.26590623960167598</v>
      </c>
      <c r="L49" s="18">
        <v>0.24494400614188</v>
      </c>
      <c r="M49" s="18">
        <v>0.287978205665612</v>
      </c>
      <c r="N49" s="19"/>
    </row>
    <row r="50" spans="1:14" x14ac:dyDescent="0.25">
      <c r="A50" s="17" t="s">
        <v>484</v>
      </c>
      <c r="B50" s="17" t="s">
        <v>539</v>
      </c>
      <c r="C50" s="18">
        <v>0.155670788993406</v>
      </c>
      <c r="D50" s="18">
        <v>0.14139526473224401</v>
      </c>
      <c r="E50" s="18">
        <v>0.171100381366173</v>
      </c>
      <c r="F50" s="19"/>
      <c r="G50" s="18">
        <v>0.143490515538514</v>
      </c>
      <c r="H50" s="18">
        <v>0.12656451711225999</v>
      </c>
      <c r="I50" s="18">
        <v>0.16225958817726199</v>
      </c>
      <c r="J50" s="19"/>
      <c r="K50" s="18">
        <v>0.168856800006075</v>
      </c>
      <c r="L50" s="18">
        <v>0.148094717362378</v>
      </c>
      <c r="M50" s="18">
        <v>0.191874032735354</v>
      </c>
      <c r="N50" s="19"/>
    </row>
    <row r="51" spans="1:14" x14ac:dyDescent="0.25">
      <c r="A51" s="17" t="s">
        <v>484</v>
      </c>
      <c r="B51" s="17" t="s">
        <v>540</v>
      </c>
      <c r="C51" s="18">
        <v>0.17278200614418299</v>
      </c>
      <c r="D51" s="18">
        <v>0.15583562698418499</v>
      </c>
      <c r="E51" s="18">
        <v>0.19115392788547</v>
      </c>
      <c r="F51" s="19"/>
      <c r="G51" s="18">
        <v>0.17544598118201399</v>
      </c>
      <c r="H51" s="18">
        <v>0.15489685471776901</v>
      </c>
      <c r="I51" s="18">
        <v>0.198082253102421</v>
      </c>
      <c r="J51" s="19"/>
      <c r="K51" s="18">
        <v>0.169898063980125</v>
      </c>
      <c r="L51" s="18">
        <v>0.14779737688439201</v>
      </c>
      <c r="M51" s="18">
        <v>0.194549097119537</v>
      </c>
      <c r="N51" s="19"/>
    </row>
    <row r="52" spans="1:14" x14ac:dyDescent="0.25">
      <c r="A52" s="17" t="s">
        <v>484</v>
      </c>
      <c r="B52" s="17" t="s">
        <v>519</v>
      </c>
      <c r="C52" s="18">
        <v>7.7844799261103997E-3</v>
      </c>
      <c r="D52" s="18">
        <v>5.0239026148213997E-3</v>
      </c>
      <c r="E52" s="18">
        <v>1.20436017978765E-2</v>
      </c>
      <c r="F52" s="19"/>
      <c r="G52" s="18">
        <v>1.2704819380101101E-2</v>
      </c>
      <c r="H52" s="18">
        <v>7.6981014632026999E-3</v>
      </c>
      <c r="I52" s="18">
        <v>2.0899241981853601E-2</v>
      </c>
      <c r="J52" s="19"/>
      <c r="K52" s="18">
        <v>2.4578630429457999E-3</v>
      </c>
      <c r="L52" s="18">
        <v>1.1516287080253001E-3</v>
      </c>
      <c r="M52" s="18">
        <v>5.2379236416943004E-3</v>
      </c>
      <c r="N52" s="19"/>
    </row>
    <row r="53" spans="1:14" x14ac:dyDescent="0.25">
      <c r="A53" s="17" t="s">
        <v>484</v>
      </c>
      <c r="B53" s="17" t="s">
        <v>520</v>
      </c>
      <c r="C53" s="18">
        <v>6.7342535072963103E-5</v>
      </c>
      <c r="D53" s="18">
        <v>9.4467875946334498E-6</v>
      </c>
      <c r="E53" s="18">
        <v>4.7988889571400002E-4</v>
      </c>
      <c r="F53" s="19"/>
      <c r="G53" s="18">
        <v>0</v>
      </c>
      <c r="H53" s="19"/>
      <c r="I53" s="19"/>
      <c r="J53" s="19"/>
      <c r="K53" s="18">
        <v>1.4024561170589999E-4</v>
      </c>
      <c r="L53" s="18">
        <v>1.9680665756335099E-5</v>
      </c>
      <c r="M53" s="18">
        <v>9.986610776628001E-4</v>
      </c>
      <c r="N53" s="19"/>
    </row>
    <row r="54" spans="1:14" x14ac:dyDescent="0.25">
      <c r="A54" s="20" t="s">
        <v>485</v>
      </c>
      <c r="B54" s="20" t="s">
        <v>536</v>
      </c>
      <c r="C54" s="21">
        <v>0.18094569946917399</v>
      </c>
      <c r="D54" s="21">
        <v>0.172127147430475</v>
      </c>
      <c r="E54" s="21">
        <v>0.19011229955769801</v>
      </c>
      <c r="F54" s="22"/>
      <c r="G54" s="21">
        <v>0.20377848269887699</v>
      </c>
      <c r="H54" s="21">
        <v>0.19223835330097</v>
      </c>
      <c r="I54" s="21">
        <v>0.215826271442668</v>
      </c>
      <c r="J54" s="22"/>
      <c r="K54" s="21">
        <v>0.15730203290368899</v>
      </c>
      <c r="L54" s="21">
        <v>0.14658158464420301</v>
      </c>
      <c r="M54" s="21">
        <v>0.16865159201796201</v>
      </c>
      <c r="N54" s="22"/>
    </row>
    <row r="55" spans="1:14" x14ac:dyDescent="0.25">
      <c r="A55" s="20" t="s">
        <v>485</v>
      </c>
      <c r="B55" s="20" t="s">
        <v>537</v>
      </c>
      <c r="C55" s="21">
        <v>0.122812144170799</v>
      </c>
      <c r="D55" s="21">
        <v>0.11575317750226199</v>
      </c>
      <c r="E55" s="21">
        <v>0.13023818359724099</v>
      </c>
      <c r="F55" s="22"/>
      <c r="G55" s="21">
        <v>0.10984929935407201</v>
      </c>
      <c r="H55" s="21">
        <v>0.101524290959865</v>
      </c>
      <c r="I55" s="21">
        <v>0.11876672213240499</v>
      </c>
      <c r="J55" s="22"/>
      <c r="K55" s="21">
        <v>0.13623535138576801</v>
      </c>
      <c r="L55" s="21">
        <v>0.12588518664491799</v>
      </c>
      <c r="M55" s="21">
        <v>0.147293102251602</v>
      </c>
      <c r="N55" s="22"/>
    </row>
    <row r="56" spans="1:14" x14ac:dyDescent="0.25">
      <c r="A56" s="20" t="s">
        <v>485</v>
      </c>
      <c r="B56" s="20" t="s">
        <v>538</v>
      </c>
      <c r="C56" s="21">
        <v>0.23786614989254901</v>
      </c>
      <c r="D56" s="21">
        <v>0.22942628138875401</v>
      </c>
      <c r="E56" s="21">
        <v>0.24651716891612999</v>
      </c>
      <c r="F56" s="22"/>
      <c r="G56" s="21">
        <v>0.223858648614124</v>
      </c>
      <c r="H56" s="21">
        <v>0.21288225531330299</v>
      </c>
      <c r="I56" s="21">
        <v>0.23523185815918601</v>
      </c>
      <c r="J56" s="22"/>
      <c r="K56" s="21">
        <v>0.252371113492949</v>
      </c>
      <c r="L56" s="21">
        <v>0.24006172558279601</v>
      </c>
      <c r="M56" s="21">
        <v>0.26509150196542702</v>
      </c>
      <c r="N56" s="22"/>
    </row>
    <row r="57" spans="1:14" x14ac:dyDescent="0.25">
      <c r="A57" s="20" t="s">
        <v>485</v>
      </c>
      <c r="B57" s="20" t="s">
        <v>539</v>
      </c>
      <c r="C57" s="21">
        <v>0.17132190436828301</v>
      </c>
      <c r="D57" s="21">
        <v>0.16346554846323</v>
      </c>
      <c r="E57" s="21">
        <v>0.179474836957982</v>
      </c>
      <c r="F57" s="22"/>
      <c r="G57" s="21">
        <v>0.164824986215797</v>
      </c>
      <c r="H57" s="21">
        <v>0.15498218319659901</v>
      </c>
      <c r="I57" s="21">
        <v>0.17516331977382199</v>
      </c>
      <c r="J57" s="22"/>
      <c r="K57" s="21">
        <v>0.17804955403566</v>
      </c>
      <c r="L57" s="21">
        <v>0.16689639755069599</v>
      </c>
      <c r="M57" s="21">
        <v>0.18977825683647101</v>
      </c>
      <c r="N57" s="22"/>
    </row>
    <row r="58" spans="1:14" x14ac:dyDescent="0.25">
      <c r="A58" s="20" t="s">
        <v>485</v>
      </c>
      <c r="B58" s="20" t="s">
        <v>540</v>
      </c>
      <c r="C58" s="21">
        <v>0.28008458598859298</v>
      </c>
      <c r="D58" s="21">
        <v>0.26955926356688897</v>
      </c>
      <c r="E58" s="21">
        <v>0.29085723622075399</v>
      </c>
      <c r="F58" s="22"/>
      <c r="G58" s="21">
        <v>0.28808030605014801</v>
      </c>
      <c r="H58" s="21">
        <v>0.27473087894995302</v>
      </c>
      <c r="I58" s="21">
        <v>0.301808464852096</v>
      </c>
      <c r="J58" s="22"/>
      <c r="K58" s="21">
        <v>0.27180490596953899</v>
      </c>
      <c r="L58" s="21">
        <v>0.25852768624056999</v>
      </c>
      <c r="M58" s="21">
        <v>0.28550144936981497</v>
      </c>
      <c r="N58" s="22"/>
    </row>
    <row r="59" spans="1:14" x14ac:dyDescent="0.25">
      <c r="A59" s="20" t="s">
        <v>485</v>
      </c>
      <c r="B59" s="20" t="s">
        <v>519</v>
      </c>
      <c r="C59" s="21">
        <v>6.6242041966852001E-3</v>
      </c>
      <c r="D59" s="21">
        <v>5.3452906611781001E-3</v>
      </c>
      <c r="E59" s="21">
        <v>8.2065857650948995E-3</v>
      </c>
      <c r="F59" s="22"/>
      <c r="G59" s="21">
        <v>9.4034655818625995E-3</v>
      </c>
      <c r="H59" s="21">
        <v>7.4101471412449998E-3</v>
      </c>
      <c r="I59" s="21">
        <v>1.19265409373033E-2</v>
      </c>
      <c r="J59" s="22"/>
      <c r="K59" s="21">
        <v>3.7462401382354999E-3</v>
      </c>
      <c r="L59" s="21">
        <v>2.3543229661697998E-3</v>
      </c>
      <c r="M59" s="21">
        <v>5.9561701854140003E-3</v>
      </c>
      <c r="N59" s="22"/>
    </row>
    <row r="60" spans="1:14" x14ac:dyDescent="0.25">
      <c r="A60" s="20" t="s">
        <v>485</v>
      </c>
      <c r="B60" s="20" t="s">
        <v>520</v>
      </c>
      <c r="C60" s="21">
        <v>3.4531191391799998E-4</v>
      </c>
      <c r="D60" s="21">
        <v>1.4610911232969999E-4</v>
      </c>
      <c r="E60" s="21">
        <v>8.1588297671859997E-4</v>
      </c>
      <c r="F60" s="22"/>
      <c r="G60" s="21">
        <v>2.0481148511820001E-4</v>
      </c>
      <c r="H60" s="21">
        <v>5.11089366315693E-5</v>
      </c>
      <c r="I60" s="21">
        <v>8.2037243078130005E-4</v>
      </c>
      <c r="J60" s="22"/>
      <c r="K60" s="21">
        <v>4.9080207415949997E-4</v>
      </c>
      <c r="L60" s="21">
        <v>1.6745274582589999E-4</v>
      </c>
      <c r="M60" s="21">
        <v>1.4376374526335E-3</v>
      </c>
      <c r="N60" s="22"/>
    </row>
    <row r="61" spans="1:14" x14ac:dyDescent="0.25">
      <c r="A61" s="17" t="s">
        <v>486</v>
      </c>
      <c r="B61" s="17" t="s">
        <v>536</v>
      </c>
      <c r="C61" s="18">
        <v>0.34172809245914199</v>
      </c>
      <c r="D61" s="18">
        <v>0.31775022854732299</v>
      </c>
      <c r="E61" s="18">
        <v>0.36654324515047898</v>
      </c>
      <c r="F61" s="19"/>
      <c r="G61" s="18">
        <v>0.35180198844354599</v>
      </c>
      <c r="H61" s="18">
        <v>0.32211938347647001</v>
      </c>
      <c r="I61" s="18">
        <v>0.38267571887163798</v>
      </c>
      <c r="J61" s="19"/>
      <c r="K61" s="18">
        <v>0.33115509958131301</v>
      </c>
      <c r="L61" s="18">
        <v>0.30116147818300798</v>
      </c>
      <c r="M61" s="18">
        <v>0.362586019830477</v>
      </c>
      <c r="N61" s="19"/>
    </row>
    <row r="62" spans="1:14" x14ac:dyDescent="0.25">
      <c r="A62" s="17" t="s">
        <v>486</v>
      </c>
      <c r="B62" s="17" t="s">
        <v>537</v>
      </c>
      <c r="C62" s="18">
        <v>0.11545662101479499</v>
      </c>
      <c r="D62" s="18">
        <v>0.100330840507954</v>
      </c>
      <c r="E62" s="18">
        <v>0.132526840173496</v>
      </c>
      <c r="F62" s="19"/>
      <c r="G62" s="18">
        <v>0.10402091905057601</v>
      </c>
      <c r="H62" s="18">
        <v>8.6296273204837695E-2</v>
      </c>
      <c r="I62" s="18">
        <v>0.124888482465766</v>
      </c>
      <c r="J62" s="19"/>
      <c r="K62" s="18">
        <v>0.12745888861889501</v>
      </c>
      <c r="L62" s="18">
        <v>0.106577603576841</v>
      </c>
      <c r="M62" s="18">
        <v>0.151736517633596</v>
      </c>
      <c r="N62" s="19"/>
    </row>
    <row r="63" spans="1:14" x14ac:dyDescent="0.25">
      <c r="A63" s="17" t="s">
        <v>486</v>
      </c>
      <c r="B63" s="17" t="s">
        <v>538</v>
      </c>
      <c r="C63" s="18">
        <v>0.247469618315416</v>
      </c>
      <c r="D63" s="18">
        <v>0.22529777033596701</v>
      </c>
      <c r="E63" s="18">
        <v>0.271059982292291</v>
      </c>
      <c r="F63" s="19"/>
      <c r="G63" s="18">
        <v>0.23803469490071999</v>
      </c>
      <c r="H63" s="18">
        <v>0.21077796180150399</v>
      </c>
      <c r="I63" s="18">
        <v>0.26762092261076897</v>
      </c>
      <c r="J63" s="19"/>
      <c r="K63" s="18">
        <v>0.25737198163353098</v>
      </c>
      <c r="L63" s="18">
        <v>0.22869569915038801</v>
      </c>
      <c r="M63" s="18">
        <v>0.28829997676907998</v>
      </c>
      <c r="N63" s="19"/>
    </row>
    <row r="64" spans="1:14" x14ac:dyDescent="0.25">
      <c r="A64" s="17" t="s">
        <v>486</v>
      </c>
      <c r="B64" s="17" t="s">
        <v>539</v>
      </c>
      <c r="C64" s="18">
        <v>0.115476852002039</v>
      </c>
      <c r="D64" s="18">
        <v>0.100529145694882</v>
      </c>
      <c r="E64" s="18">
        <v>0.132320175762521</v>
      </c>
      <c r="F64" s="19"/>
      <c r="G64" s="18">
        <v>0.1222496897821</v>
      </c>
      <c r="H64" s="18">
        <v>0.100921633779972</v>
      </c>
      <c r="I64" s="18">
        <v>0.147346377994028</v>
      </c>
      <c r="J64" s="19"/>
      <c r="K64" s="18">
        <v>0.108368463576932</v>
      </c>
      <c r="L64" s="18">
        <v>9.0520145981367095E-2</v>
      </c>
      <c r="M64" s="18">
        <v>0.12923594464583199</v>
      </c>
      <c r="N64" s="19"/>
    </row>
    <row r="65" spans="1:14" x14ac:dyDescent="0.25">
      <c r="A65" s="17" t="s">
        <v>486</v>
      </c>
      <c r="B65" s="17" t="s">
        <v>540</v>
      </c>
      <c r="C65" s="18">
        <v>0.17433165655014901</v>
      </c>
      <c r="D65" s="18">
        <v>0.15196762698424099</v>
      </c>
      <c r="E65" s="18">
        <v>0.199213710523652</v>
      </c>
      <c r="F65" s="19"/>
      <c r="G65" s="18">
        <v>0.17809548990320301</v>
      </c>
      <c r="H65" s="18">
        <v>0.15119403779247101</v>
      </c>
      <c r="I65" s="18">
        <v>0.20860707561538</v>
      </c>
      <c r="J65" s="19"/>
      <c r="K65" s="18">
        <v>0.17038134941011299</v>
      </c>
      <c r="L65" s="18">
        <v>0.14473635759763401</v>
      </c>
      <c r="M65" s="18">
        <v>0.19951025998333499</v>
      </c>
      <c r="N65" s="19"/>
    </row>
    <row r="66" spans="1:14" x14ac:dyDescent="0.25">
      <c r="A66" s="17" t="s">
        <v>486</v>
      </c>
      <c r="B66" s="17" t="s">
        <v>519</v>
      </c>
      <c r="C66" s="18">
        <v>5.5371596584565001E-3</v>
      </c>
      <c r="D66" s="18">
        <v>3.7551518698933002E-3</v>
      </c>
      <c r="E66" s="18">
        <v>8.1578947219046998E-3</v>
      </c>
      <c r="F66" s="19"/>
      <c r="G66" s="18">
        <v>5.7972179198551004E-3</v>
      </c>
      <c r="H66" s="18">
        <v>3.4003243069679E-3</v>
      </c>
      <c r="I66" s="18">
        <v>9.8669575378713993E-3</v>
      </c>
      <c r="J66" s="19"/>
      <c r="K66" s="18">
        <v>5.2642171792167004E-3</v>
      </c>
      <c r="L66" s="18">
        <v>3.0294308581653999E-3</v>
      </c>
      <c r="M66" s="18">
        <v>9.1324856432115995E-3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0.29463629668104002</v>
      </c>
      <c r="D68" s="21">
        <v>0.27415144773241401</v>
      </c>
      <c r="E68" s="21">
        <v>0.31598545215896801</v>
      </c>
      <c r="F68" s="22"/>
      <c r="G68" s="21">
        <v>0.30551869456947101</v>
      </c>
      <c r="H68" s="21">
        <v>0.28149444684670899</v>
      </c>
      <c r="I68" s="21">
        <v>0.33064974428945398</v>
      </c>
      <c r="J68" s="22"/>
      <c r="K68" s="21">
        <v>0.28254501934459703</v>
      </c>
      <c r="L68" s="21">
        <v>0.25604903846808302</v>
      </c>
      <c r="M68" s="21">
        <v>0.31063796105036801</v>
      </c>
      <c r="N68" s="22"/>
    </row>
    <row r="69" spans="1:14" x14ac:dyDescent="0.25">
      <c r="A69" s="20" t="s">
        <v>487</v>
      </c>
      <c r="B69" s="20" t="s">
        <v>537</v>
      </c>
      <c r="C69" s="21">
        <v>0.13794229932249499</v>
      </c>
      <c r="D69" s="21">
        <v>0.12220642013407999</v>
      </c>
      <c r="E69" s="21">
        <v>0.15534581754947099</v>
      </c>
      <c r="F69" s="22"/>
      <c r="G69" s="21">
        <v>0.127473018358121</v>
      </c>
      <c r="H69" s="21">
        <v>0.109651988406334</v>
      </c>
      <c r="I69" s="21">
        <v>0.14770987925989201</v>
      </c>
      <c r="J69" s="22"/>
      <c r="K69" s="21">
        <v>0.14957456832709801</v>
      </c>
      <c r="L69" s="21">
        <v>0.129173883849522</v>
      </c>
      <c r="M69" s="21">
        <v>0.17255873261322499</v>
      </c>
      <c r="N69" s="22"/>
    </row>
    <row r="70" spans="1:14" x14ac:dyDescent="0.25">
      <c r="A70" s="20" t="s">
        <v>487</v>
      </c>
      <c r="B70" s="20" t="s">
        <v>538</v>
      </c>
      <c r="C70" s="21">
        <v>0.24237249144498901</v>
      </c>
      <c r="D70" s="21">
        <v>0.22472857907673599</v>
      </c>
      <c r="E70" s="21">
        <v>0.26093542309823098</v>
      </c>
      <c r="F70" s="22"/>
      <c r="G70" s="21">
        <v>0.22765352820335499</v>
      </c>
      <c r="H70" s="21">
        <v>0.20524827915051</v>
      </c>
      <c r="I70" s="21">
        <v>0.25172989034008098</v>
      </c>
      <c r="J70" s="22"/>
      <c r="K70" s="21">
        <v>0.25872652191548601</v>
      </c>
      <c r="L70" s="21">
        <v>0.232432318119417</v>
      </c>
      <c r="M70" s="21">
        <v>0.28688352756330698</v>
      </c>
      <c r="N70" s="22"/>
    </row>
    <row r="71" spans="1:14" x14ac:dyDescent="0.25">
      <c r="A71" s="20" t="s">
        <v>487</v>
      </c>
      <c r="B71" s="20" t="s">
        <v>539</v>
      </c>
      <c r="C71" s="21">
        <v>0.13767851479457699</v>
      </c>
      <c r="D71" s="21">
        <v>0.124087018574917</v>
      </c>
      <c r="E71" s="21">
        <v>0.15249952594476601</v>
      </c>
      <c r="F71" s="22"/>
      <c r="G71" s="21">
        <v>0.138470600964225</v>
      </c>
      <c r="H71" s="21">
        <v>0.121728751383523</v>
      </c>
      <c r="I71" s="21">
        <v>0.157103145858904</v>
      </c>
      <c r="J71" s="22"/>
      <c r="K71" s="21">
        <v>0.136798439130209</v>
      </c>
      <c r="L71" s="21">
        <v>0.117411711924216</v>
      </c>
      <c r="M71" s="21">
        <v>0.15881026005705001</v>
      </c>
      <c r="N71" s="22"/>
    </row>
    <row r="72" spans="1:14" x14ac:dyDescent="0.25">
      <c r="A72" s="20" t="s">
        <v>487</v>
      </c>
      <c r="B72" s="20" t="s">
        <v>540</v>
      </c>
      <c r="C72" s="21">
        <v>0.174597995291916</v>
      </c>
      <c r="D72" s="21">
        <v>0.15551370950686799</v>
      </c>
      <c r="E72" s="21">
        <v>0.195482138128764</v>
      </c>
      <c r="F72" s="22"/>
      <c r="G72" s="21">
        <v>0.18496362473127401</v>
      </c>
      <c r="H72" s="21">
        <v>0.16279649278181099</v>
      </c>
      <c r="I72" s="21">
        <v>0.209394205482618</v>
      </c>
      <c r="J72" s="22"/>
      <c r="K72" s="21">
        <v>0.16308089202083401</v>
      </c>
      <c r="L72" s="21">
        <v>0.13791734567039399</v>
      </c>
      <c r="M72" s="21">
        <v>0.19181408112280299</v>
      </c>
      <c r="N72" s="22"/>
    </row>
    <row r="73" spans="1:14" x14ac:dyDescent="0.25">
      <c r="A73" s="20" t="s">
        <v>487</v>
      </c>
      <c r="B73" s="20" t="s">
        <v>519</v>
      </c>
      <c r="C73" s="21">
        <v>1.2553813172814499E-2</v>
      </c>
      <c r="D73" s="21">
        <v>8.7109042208561999E-3</v>
      </c>
      <c r="E73" s="21">
        <v>1.8061173770947798E-2</v>
      </c>
      <c r="F73" s="22"/>
      <c r="G73" s="21">
        <v>1.59205331735554E-2</v>
      </c>
      <c r="H73" s="21">
        <v>1.0700579573058E-2</v>
      </c>
      <c r="I73" s="21">
        <v>2.36260709515646E-2</v>
      </c>
      <c r="J73" s="22"/>
      <c r="K73" s="21">
        <v>8.8130985196241008E-3</v>
      </c>
      <c r="L73" s="21">
        <v>4.0406924347141998E-3</v>
      </c>
      <c r="M73" s="21">
        <v>1.91139523402542E-2</v>
      </c>
      <c r="N73" s="22"/>
    </row>
    <row r="74" spans="1:14" x14ac:dyDescent="0.25">
      <c r="A74" s="20" t="s">
        <v>487</v>
      </c>
      <c r="B74" s="20" t="s">
        <v>520</v>
      </c>
      <c r="C74" s="21">
        <v>2.1858929217180001E-4</v>
      </c>
      <c r="D74" s="21">
        <v>3.0624719715262102E-5</v>
      </c>
      <c r="E74" s="21">
        <v>1.5584213446877E-3</v>
      </c>
      <c r="F74" s="22"/>
      <c r="G74" s="21">
        <v>0</v>
      </c>
      <c r="H74" s="22"/>
      <c r="I74" s="22"/>
      <c r="J74" s="22"/>
      <c r="K74" s="21">
        <v>4.6146074215220001E-4</v>
      </c>
      <c r="L74" s="21">
        <v>6.4626592260640705E-5</v>
      </c>
      <c r="M74" s="21">
        <v>3.2870115199202E-3</v>
      </c>
      <c r="N74" s="22"/>
    </row>
    <row r="75" spans="1:14" x14ac:dyDescent="0.25">
      <c r="A75" s="17" t="s">
        <v>488</v>
      </c>
      <c r="B75" s="17" t="s">
        <v>536</v>
      </c>
      <c r="C75" s="18">
        <v>0.39421290595821101</v>
      </c>
      <c r="D75" s="18">
        <v>0.35842941878496798</v>
      </c>
      <c r="E75" s="18">
        <v>0.431167963480449</v>
      </c>
      <c r="F75" s="19"/>
      <c r="G75" s="18">
        <v>0.41994972610183301</v>
      </c>
      <c r="H75" s="18">
        <v>0.37764598710026798</v>
      </c>
      <c r="I75" s="18">
        <v>0.46346332086285202</v>
      </c>
      <c r="J75" s="19"/>
      <c r="K75" s="18">
        <v>0.36384494015588298</v>
      </c>
      <c r="L75" s="18">
        <v>0.31639151956475903</v>
      </c>
      <c r="M75" s="18">
        <v>0.414104236134065</v>
      </c>
      <c r="N75" s="19"/>
    </row>
    <row r="76" spans="1:14" x14ac:dyDescent="0.25">
      <c r="A76" s="17" t="s">
        <v>488</v>
      </c>
      <c r="B76" s="17" t="s">
        <v>537</v>
      </c>
      <c r="C76" s="18">
        <v>8.9691236062435495E-2</v>
      </c>
      <c r="D76" s="18">
        <v>7.2239315859443806E-2</v>
      </c>
      <c r="E76" s="18">
        <v>0.110855502712233</v>
      </c>
      <c r="F76" s="19"/>
      <c r="G76" s="18">
        <v>9.0961732293135103E-2</v>
      </c>
      <c r="H76" s="18">
        <v>7.00595375072499E-2</v>
      </c>
      <c r="I76" s="18">
        <v>0.117313376977634</v>
      </c>
      <c r="J76" s="19"/>
      <c r="K76" s="18">
        <v>8.8192123667408903E-2</v>
      </c>
      <c r="L76" s="18">
        <v>6.6194938473963502E-2</v>
      </c>
      <c r="M76" s="18">
        <v>0.116586530853852</v>
      </c>
      <c r="N76" s="19"/>
    </row>
    <row r="77" spans="1:14" x14ac:dyDescent="0.25">
      <c r="A77" s="17" t="s">
        <v>488</v>
      </c>
      <c r="B77" s="17" t="s">
        <v>538</v>
      </c>
      <c r="C77" s="18">
        <v>0.255355510219263</v>
      </c>
      <c r="D77" s="18">
        <v>0.22609025015695999</v>
      </c>
      <c r="E77" s="18">
        <v>0.28700406345871099</v>
      </c>
      <c r="F77" s="19"/>
      <c r="G77" s="18">
        <v>0.246142387496986</v>
      </c>
      <c r="H77" s="18">
        <v>0.212551675040591</v>
      </c>
      <c r="I77" s="18">
        <v>0.28313290553173198</v>
      </c>
      <c r="J77" s="19"/>
      <c r="K77" s="18">
        <v>0.26622646452525001</v>
      </c>
      <c r="L77" s="18">
        <v>0.22414641780097999</v>
      </c>
      <c r="M77" s="18">
        <v>0.31301917540457702</v>
      </c>
      <c r="N77" s="19"/>
    </row>
    <row r="78" spans="1:14" x14ac:dyDescent="0.25">
      <c r="A78" s="17" t="s">
        <v>488</v>
      </c>
      <c r="B78" s="17" t="s">
        <v>539</v>
      </c>
      <c r="C78" s="18">
        <v>0.116018775902188</v>
      </c>
      <c r="D78" s="18">
        <v>9.8274611541295506E-2</v>
      </c>
      <c r="E78" s="18">
        <v>0.136481852189723</v>
      </c>
      <c r="F78" s="19"/>
      <c r="G78" s="18">
        <v>9.8626165078666395E-2</v>
      </c>
      <c r="H78" s="18">
        <v>7.6924942102258503E-2</v>
      </c>
      <c r="I78" s="18">
        <v>0.125616374036845</v>
      </c>
      <c r="J78" s="19"/>
      <c r="K78" s="18">
        <v>0.13654105517967699</v>
      </c>
      <c r="L78" s="18">
        <v>0.108783706124484</v>
      </c>
      <c r="M78" s="18">
        <v>0.17002975013368599</v>
      </c>
      <c r="N78" s="19"/>
    </row>
    <row r="79" spans="1:14" x14ac:dyDescent="0.25">
      <c r="A79" s="17" t="s">
        <v>488</v>
      </c>
      <c r="B79" s="17" t="s">
        <v>540</v>
      </c>
      <c r="C79" s="18">
        <v>0.13868202889955999</v>
      </c>
      <c r="D79" s="18">
        <v>0.111425558208311</v>
      </c>
      <c r="E79" s="18">
        <v>0.171320374812963</v>
      </c>
      <c r="F79" s="19"/>
      <c r="G79" s="18">
        <v>0.137717016350133</v>
      </c>
      <c r="H79" s="18">
        <v>0.103698114603546</v>
      </c>
      <c r="I79" s="18">
        <v>0.18064676922178799</v>
      </c>
      <c r="J79" s="19"/>
      <c r="K79" s="18">
        <v>0.139820688140921</v>
      </c>
      <c r="L79" s="18">
        <v>0.10440904284808999</v>
      </c>
      <c r="M79" s="18">
        <v>0.184764854287014</v>
      </c>
      <c r="N79" s="19"/>
    </row>
    <row r="80" spans="1:14" x14ac:dyDescent="0.25">
      <c r="A80" s="17" t="s">
        <v>488</v>
      </c>
      <c r="B80" s="17" t="s">
        <v>519</v>
      </c>
      <c r="C80" s="18">
        <v>5.7820854619689997E-3</v>
      </c>
      <c r="D80" s="18">
        <v>2.8036064211705999E-3</v>
      </c>
      <c r="E80" s="18">
        <v>1.1887104068114499E-2</v>
      </c>
      <c r="F80" s="19"/>
      <c r="G80" s="18">
        <v>6.1273202164409003E-3</v>
      </c>
      <c r="H80" s="18">
        <v>2.9251956769156002E-3</v>
      </c>
      <c r="I80" s="18">
        <v>1.2789752005401301E-2</v>
      </c>
      <c r="J80" s="19"/>
      <c r="K80" s="18">
        <v>5.3747283308598001E-3</v>
      </c>
      <c r="L80" s="18">
        <v>1.6936563777941E-3</v>
      </c>
      <c r="M80" s="18">
        <v>1.6920807644299301E-2</v>
      </c>
      <c r="N80" s="19"/>
    </row>
    <row r="81" spans="1:14" x14ac:dyDescent="0.25">
      <c r="A81" s="17" t="s">
        <v>488</v>
      </c>
      <c r="B81" s="17" t="s">
        <v>520</v>
      </c>
      <c r="C81" s="18">
        <v>2.5745749637359999E-4</v>
      </c>
      <c r="D81" s="18">
        <v>3.5885666172884298E-5</v>
      </c>
      <c r="E81" s="18">
        <v>1.8445749666940001E-3</v>
      </c>
      <c r="F81" s="19"/>
      <c r="G81" s="18">
        <v>4.7565246280380002E-4</v>
      </c>
      <c r="H81" s="18">
        <v>6.6181528322479998E-5</v>
      </c>
      <c r="I81" s="18">
        <v>3.4099167038855E-3</v>
      </c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0.31313912437791402</v>
      </c>
      <c r="D82" s="21">
        <v>0.29020979398533803</v>
      </c>
      <c r="E82" s="21">
        <v>0.33701989605406601</v>
      </c>
      <c r="F82" s="22"/>
      <c r="G82" s="21">
        <v>0.33478890242750597</v>
      </c>
      <c r="H82" s="21">
        <v>0.30764916480379401</v>
      </c>
      <c r="I82" s="21">
        <v>0.363067313846272</v>
      </c>
      <c r="J82" s="22"/>
      <c r="K82" s="21">
        <v>0.28934406575573601</v>
      </c>
      <c r="L82" s="21">
        <v>0.26099521452004698</v>
      </c>
      <c r="M82" s="21">
        <v>0.31944110854464203</v>
      </c>
      <c r="N82" s="22"/>
    </row>
    <row r="83" spans="1:14" x14ac:dyDescent="0.25">
      <c r="A83" s="20" t="s">
        <v>489</v>
      </c>
      <c r="B83" s="20" t="s">
        <v>537</v>
      </c>
      <c r="C83" s="21">
        <v>0.121078080291108</v>
      </c>
      <c r="D83" s="21">
        <v>0.108706076533055</v>
      </c>
      <c r="E83" s="21">
        <v>0.13464544614905299</v>
      </c>
      <c r="F83" s="22"/>
      <c r="G83" s="21">
        <v>0.11449108386317</v>
      </c>
      <c r="H83" s="21">
        <v>9.9018226217284205E-2</v>
      </c>
      <c r="I83" s="21">
        <v>0.1320274698792</v>
      </c>
      <c r="J83" s="22"/>
      <c r="K83" s="21">
        <v>0.12831778343207501</v>
      </c>
      <c r="L83" s="21">
        <v>0.11151995889173499</v>
      </c>
      <c r="M83" s="21">
        <v>0.14722653182224199</v>
      </c>
      <c r="N83" s="22"/>
    </row>
    <row r="84" spans="1:14" x14ac:dyDescent="0.25">
      <c r="A84" s="20" t="s">
        <v>489</v>
      </c>
      <c r="B84" s="20" t="s">
        <v>538</v>
      </c>
      <c r="C84" s="21">
        <v>0.23024236444972301</v>
      </c>
      <c r="D84" s="21">
        <v>0.21537981116902499</v>
      </c>
      <c r="E84" s="21">
        <v>0.245809219544809</v>
      </c>
      <c r="F84" s="22"/>
      <c r="G84" s="21">
        <v>0.217948561186876</v>
      </c>
      <c r="H84" s="21">
        <v>0.19894169829666999</v>
      </c>
      <c r="I84" s="21">
        <v>0.23823129243697899</v>
      </c>
      <c r="J84" s="22"/>
      <c r="K84" s="21">
        <v>0.243754362986564</v>
      </c>
      <c r="L84" s="21">
        <v>0.22246867801200099</v>
      </c>
      <c r="M84" s="21">
        <v>0.26637891947007702</v>
      </c>
      <c r="N84" s="22"/>
    </row>
    <row r="85" spans="1:14" x14ac:dyDescent="0.25">
      <c r="A85" s="20" t="s">
        <v>489</v>
      </c>
      <c r="B85" s="20" t="s">
        <v>539</v>
      </c>
      <c r="C85" s="21">
        <v>0.14541171689139701</v>
      </c>
      <c r="D85" s="21">
        <v>0.13185266491061101</v>
      </c>
      <c r="E85" s="21">
        <v>0.16010796065461499</v>
      </c>
      <c r="F85" s="22"/>
      <c r="G85" s="21">
        <v>0.13824801057527999</v>
      </c>
      <c r="H85" s="21">
        <v>0.122168379448721</v>
      </c>
      <c r="I85" s="21">
        <v>0.15606775395821201</v>
      </c>
      <c r="J85" s="22"/>
      <c r="K85" s="21">
        <v>0.15328527621166399</v>
      </c>
      <c r="L85" s="21">
        <v>0.13408204212244099</v>
      </c>
      <c r="M85" s="21">
        <v>0.174683975062843</v>
      </c>
      <c r="N85" s="22"/>
    </row>
    <row r="86" spans="1:14" x14ac:dyDescent="0.25">
      <c r="A86" s="20" t="s">
        <v>489</v>
      </c>
      <c r="B86" s="20" t="s">
        <v>540</v>
      </c>
      <c r="C86" s="21">
        <v>0.18190840864296301</v>
      </c>
      <c r="D86" s="21">
        <v>0.16262740406134699</v>
      </c>
      <c r="E86" s="21">
        <v>0.20292140195195399</v>
      </c>
      <c r="F86" s="22"/>
      <c r="G86" s="21">
        <v>0.18335690647118</v>
      </c>
      <c r="H86" s="21">
        <v>0.161437677987433</v>
      </c>
      <c r="I86" s="21">
        <v>0.20751574134529499</v>
      </c>
      <c r="J86" s="22"/>
      <c r="K86" s="21">
        <v>0.18031637889293201</v>
      </c>
      <c r="L86" s="21">
        <v>0.15691549541338601</v>
      </c>
      <c r="M86" s="21">
        <v>0.206352889583202</v>
      </c>
      <c r="N86" s="22"/>
    </row>
    <row r="87" spans="1:14" x14ac:dyDescent="0.25">
      <c r="A87" s="20" t="s">
        <v>489</v>
      </c>
      <c r="B87" s="20" t="s">
        <v>519</v>
      </c>
      <c r="C87" s="21">
        <v>7.8560223476741992E-3</v>
      </c>
      <c r="D87" s="21">
        <v>5.2834350003647997E-3</v>
      </c>
      <c r="E87" s="21">
        <v>1.1666551282968E-2</v>
      </c>
      <c r="F87" s="22"/>
      <c r="G87" s="21">
        <v>1.11665354759881E-2</v>
      </c>
      <c r="H87" s="21">
        <v>7.3325632196560003E-3</v>
      </c>
      <c r="I87" s="21">
        <v>1.6970901851897001E-2</v>
      </c>
      <c r="J87" s="22"/>
      <c r="K87" s="21">
        <v>4.2174698517881996E-3</v>
      </c>
      <c r="L87" s="21">
        <v>1.8486144166544999E-3</v>
      </c>
      <c r="M87" s="21">
        <v>9.5926566052268007E-3</v>
      </c>
      <c r="N87" s="22"/>
    </row>
    <row r="88" spans="1:14" x14ac:dyDescent="0.25">
      <c r="A88" s="20" t="s">
        <v>489</v>
      </c>
      <c r="B88" s="20" t="s">
        <v>520</v>
      </c>
      <c r="C88" s="21">
        <v>3.6428299921999999E-4</v>
      </c>
      <c r="D88" s="21">
        <v>6.8739423380613005E-5</v>
      </c>
      <c r="E88" s="21">
        <v>1.9280592875098E-3</v>
      </c>
      <c r="F88" s="22"/>
      <c r="G88" s="21">
        <v>0</v>
      </c>
      <c r="H88" s="22"/>
      <c r="I88" s="22"/>
      <c r="J88" s="22"/>
      <c r="K88" s="21">
        <v>7.646628692421E-4</v>
      </c>
      <c r="L88" s="21">
        <v>1.4418973282859999E-4</v>
      </c>
      <c r="M88" s="21">
        <v>4.0443383193425001E-3</v>
      </c>
      <c r="N88" s="22"/>
    </row>
    <row r="89" spans="1:14" x14ac:dyDescent="0.25">
      <c r="A89" s="17" t="s">
        <v>490</v>
      </c>
      <c r="B89" s="17" t="s">
        <v>536</v>
      </c>
      <c r="C89" s="18">
        <v>0.36084263523844001</v>
      </c>
      <c r="D89" s="18">
        <v>0.33397623377591201</v>
      </c>
      <c r="E89" s="18">
        <v>0.38860924476985798</v>
      </c>
      <c r="F89" s="19"/>
      <c r="G89" s="18">
        <v>0.38434527689807202</v>
      </c>
      <c r="H89" s="18">
        <v>0.35071913155573597</v>
      </c>
      <c r="I89" s="18">
        <v>0.419114311966165</v>
      </c>
      <c r="J89" s="19"/>
      <c r="K89" s="18">
        <v>0.33419100401926199</v>
      </c>
      <c r="L89" s="18">
        <v>0.29913894460120499</v>
      </c>
      <c r="M89" s="18">
        <v>0.37117513228079901</v>
      </c>
      <c r="N89" s="19"/>
    </row>
    <row r="90" spans="1:14" x14ac:dyDescent="0.25">
      <c r="A90" s="17" t="s">
        <v>490</v>
      </c>
      <c r="B90" s="17" t="s">
        <v>537</v>
      </c>
      <c r="C90" s="18">
        <v>0.127071082500398</v>
      </c>
      <c r="D90" s="18">
        <v>0.111945845415028</v>
      </c>
      <c r="E90" s="18">
        <v>0.143908757169079</v>
      </c>
      <c r="F90" s="19"/>
      <c r="G90" s="18">
        <v>0.11103780314045</v>
      </c>
      <c r="H90" s="18">
        <v>9.3015671986806797E-2</v>
      </c>
      <c r="I90" s="18">
        <v>0.13204342688988699</v>
      </c>
      <c r="J90" s="19"/>
      <c r="K90" s="18">
        <v>0.14525257268877201</v>
      </c>
      <c r="L90" s="18">
        <v>0.123232223029854</v>
      </c>
      <c r="M90" s="18">
        <v>0.17044281178857801</v>
      </c>
      <c r="N90" s="19"/>
    </row>
    <row r="91" spans="1:14" x14ac:dyDescent="0.25">
      <c r="A91" s="17" t="s">
        <v>490</v>
      </c>
      <c r="B91" s="17" t="s">
        <v>538</v>
      </c>
      <c r="C91" s="18">
        <v>0.242572284483936</v>
      </c>
      <c r="D91" s="18">
        <v>0.224685383868096</v>
      </c>
      <c r="E91" s="18">
        <v>0.26140304121565999</v>
      </c>
      <c r="F91" s="19"/>
      <c r="G91" s="18">
        <v>0.22692991323216399</v>
      </c>
      <c r="H91" s="18">
        <v>0.203893661254721</v>
      </c>
      <c r="I91" s="18">
        <v>0.25174581871616197</v>
      </c>
      <c r="J91" s="19"/>
      <c r="K91" s="18">
        <v>0.26031049093890901</v>
      </c>
      <c r="L91" s="18">
        <v>0.232946877722637</v>
      </c>
      <c r="M91" s="18">
        <v>0.28967455308551998</v>
      </c>
      <c r="N91" s="19"/>
    </row>
    <row r="92" spans="1:14" x14ac:dyDescent="0.25">
      <c r="A92" s="17" t="s">
        <v>490</v>
      </c>
      <c r="B92" s="17" t="s">
        <v>539</v>
      </c>
      <c r="C92" s="18">
        <v>0.147937399157683</v>
      </c>
      <c r="D92" s="18">
        <v>0.12916928661416099</v>
      </c>
      <c r="E92" s="18">
        <v>0.16890357519221799</v>
      </c>
      <c r="F92" s="19"/>
      <c r="G92" s="18">
        <v>0.148799181615341</v>
      </c>
      <c r="H92" s="18">
        <v>0.12586920338768201</v>
      </c>
      <c r="I92" s="18">
        <v>0.17506977515307101</v>
      </c>
      <c r="J92" s="19"/>
      <c r="K92" s="18">
        <v>0.146960151213164</v>
      </c>
      <c r="L92" s="18">
        <v>0.123875249897811</v>
      </c>
      <c r="M92" s="18">
        <v>0.17349515497038201</v>
      </c>
      <c r="N92" s="19"/>
    </row>
    <row r="93" spans="1:14" x14ac:dyDescent="0.25">
      <c r="A93" s="17" t="s">
        <v>490</v>
      </c>
      <c r="B93" s="17" t="s">
        <v>540</v>
      </c>
      <c r="C93" s="18">
        <v>0.110679880840741</v>
      </c>
      <c r="D93" s="18">
        <v>9.6686530888613703E-2</v>
      </c>
      <c r="E93" s="18">
        <v>0.126415050356597</v>
      </c>
      <c r="F93" s="19"/>
      <c r="G93" s="18">
        <v>0.113483775034211</v>
      </c>
      <c r="H93" s="18">
        <v>9.6138958991801804E-2</v>
      </c>
      <c r="I93" s="18">
        <v>0.133495665095341</v>
      </c>
      <c r="J93" s="19"/>
      <c r="K93" s="18">
        <v>0.107500308301443</v>
      </c>
      <c r="L93" s="18">
        <v>8.90727359939502E-2</v>
      </c>
      <c r="M93" s="18">
        <v>0.12919950388540499</v>
      </c>
      <c r="N93" s="19"/>
    </row>
    <row r="94" spans="1:14" x14ac:dyDescent="0.25">
      <c r="A94" s="17" t="s">
        <v>490</v>
      </c>
      <c r="B94" s="17" t="s">
        <v>519</v>
      </c>
      <c r="C94" s="18">
        <v>1.0385938896580699E-2</v>
      </c>
      <c r="D94" s="18">
        <v>6.5950256866513998E-3</v>
      </c>
      <c r="E94" s="18">
        <v>1.6320123372401199E-2</v>
      </c>
      <c r="F94" s="19"/>
      <c r="G94" s="18">
        <v>1.44428427439407E-2</v>
      </c>
      <c r="H94" s="18">
        <v>8.9554880698959997E-3</v>
      </c>
      <c r="I94" s="18">
        <v>2.32137431364891E-2</v>
      </c>
      <c r="J94" s="19"/>
      <c r="K94" s="18">
        <v>5.7854728384514999E-3</v>
      </c>
      <c r="L94" s="18">
        <v>3.0424743161019002E-3</v>
      </c>
      <c r="M94" s="18">
        <v>1.0974249839112601E-2</v>
      </c>
      <c r="N94" s="19"/>
    </row>
    <row r="95" spans="1:14" x14ac:dyDescent="0.25">
      <c r="A95" s="17" t="s">
        <v>490</v>
      </c>
      <c r="B95" s="17" t="s">
        <v>520</v>
      </c>
      <c r="C95" s="18">
        <v>5.1077888221829997E-4</v>
      </c>
      <c r="D95" s="18">
        <v>1.114609522781E-4</v>
      </c>
      <c r="E95" s="18">
        <v>2.3373416365513999E-3</v>
      </c>
      <c r="F95" s="19"/>
      <c r="G95" s="18">
        <v>9.6120733582260004E-4</v>
      </c>
      <c r="H95" s="18">
        <v>2.0868050291630001E-4</v>
      </c>
      <c r="I95" s="18">
        <v>4.4154511443824998E-3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0.24213775110988101</v>
      </c>
      <c r="D96" s="21">
        <v>0.21481325838815599</v>
      </c>
      <c r="E96" s="21">
        <v>0.271735088375542</v>
      </c>
      <c r="F96" s="22"/>
      <c r="G96" s="21">
        <v>0.26850962007875001</v>
      </c>
      <c r="H96" s="21">
        <v>0.23363496295466499</v>
      </c>
      <c r="I96" s="21">
        <v>0.30650797660187001</v>
      </c>
      <c r="J96" s="22"/>
      <c r="K96" s="21">
        <v>0.21250876306077501</v>
      </c>
      <c r="L96" s="21">
        <v>0.17156594134806899</v>
      </c>
      <c r="M96" s="21">
        <v>0.260153963462882</v>
      </c>
      <c r="N96" s="22"/>
    </row>
    <row r="97" spans="1:14" x14ac:dyDescent="0.25">
      <c r="A97" s="20" t="s">
        <v>491</v>
      </c>
      <c r="B97" s="20" t="s">
        <v>537</v>
      </c>
      <c r="C97" s="21">
        <v>0.12538714304004001</v>
      </c>
      <c r="D97" s="21">
        <v>0.10449743270506</v>
      </c>
      <c r="E97" s="21">
        <v>0.14975449255915799</v>
      </c>
      <c r="F97" s="22"/>
      <c r="G97" s="21">
        <v>0.13075267977532301</v>
      </c>
      <c r="H97" s="21">
        <v>0.102044622909958</v>
      </c>
      <c r="I97" s="21">
        <v>0.166043699298417</v>
      </c>
      <c r="J97" s="22"/>
      <c r="K97" s="21">
        <v>0.119358923197358</v>
      </c>
      <c r="L97" s="21">
        <v>8.9994701841328795E-2</v>
      </c>
      <c r="M97" s="21">
        <v>0.156654969073623</v>
      </c>
      <c r="N97" s="22"/>
    </row>
    <row r="98" spans="1:14" x14ac:dyDescent="0.25">
      <c r="A98" s="20" t="s">
        <v>491</v>
      </c>
      <c r="B98" s="20" t="s">
        <v>538</v>
      </c>
      <c r="C98" s="21">
        <v>0.29111217061845301</v>
      </c>
      <c r="D98" s="21">
        <v>0.26406602021460801</v>
      </c>
      <c r="E98" s="21">
        <v>0.31972496755375202</v>
      </c>
      <c r="F98" s="22"/>
      <c r="G98" s="21">
        <v>0.245981325706184</v>
      </c>
      <c r="H98" s="21">
        <v>0.21351627105094101</v>
      </c>
      <c r="I98" s="21">
        <v>0.28161514443757901</v>
      </c>
      <c r="J98" s="22"/>
      <c r="K98" s="21">
        <v>0.34181700561252099</v>
      </c>
      <c r="L98" s="21">
        <v>0.29836863981276701</v>
      </c>
      <c r="M98" s="21">
        <v>0.38809269702965199</v>
      </c>
      <c r="N98" s="22"/>
    </row>
    <row r="99" spans="1:14" x14ac:dyDescent="0.25">
      <c r="A99" s="20" t="s">
        <v>491</v>
      </c>
      <c r="B99" s="20" t="s">
        <v>539</v>
      </c>
      <c r="C99" s="21">
        <v>0.16577576437219399</v>
      </c>
      <c r="D99" s="21">
        <v>0.14476029965143</v>
      </c>
      <c r="E99" s="21">
        <v>0.18916731478378099</v>
      </c>
      <c r="F99" s="22"/>
      <c r="G99" s="21">
        <v>0.177952927619175</v>
      </c>
      <c r="H99" s="21">
        <v>0.15121320768176599</v>
      </c>
      <c r="I99" s="21">
        <v>0.208260953009267</v>
      </c>
      <c r="J99" s="22"/>
      <c r="K99" s="21">
        <v>0.15209463222555999</v>
      </c>
      <c r="L99" s="21">
        <v>0.120015883883651</v>
      </c>
      <c r="M99" s="21">
        <v>0.19088768867446301</v>
      </c>
      <c r="N99" s="22"/>
    </row>
    <row r="100" spans="1:14" x14ac:dyDescent="0.25">
      <c r="A100" s="20" t="s">
        <v>491</v>
      </c>
      <c r="B100" s="20" t="s">
        <v>540</v>
      </c>
      <c r="C100" s="21">
        <v>0.171036170532198</v>
      </c>
      <c r="D100" s="21">
        <v>0.141508271015517</v>
      </c>
      <c r="E100" s="21">
        <v>0.20525241419194601</v>
      </c>
      <c r="F100" s="22"/>
      <c r="G100" s="21">
        <v>0.17136542834567101</v>
      </c>
      <c r="H100" s="21">
        <v>0.138043401022823</v>
      </c>
      <c r="I100" s="21">
        <v>0.210764201953094</v>
      </c>
      <c r="J100" s="22"/>
      <c r="K100" s="21">
        <v>0.17066624696584001</v>
      </c>
      <c r="L100" s="21">
        <v>0.132657779936312</v>
      </c>
      <c r="M100" s="21">
        <v>0.21684213333656899</v>
      </c>
      <c r="N100" s="22"/>
    </row>
    <row r="101" spans="1:14" x14ac:dyDescent="0.25">
      <c r="A101" s="20" t="s">
        <v>491</v>
      </c>
      <c r="B101" s="20" t="s">
        <v>519</v>
      </c>
      <c r="C101" s="21">
        <v>4.5510003272332998E-3</v>
      </c>
      <c r="D101" s="21">
        <v>2.0254867314237002E-3</v>
      </c>
      <c r="E101" s="21">
        <v>1.01933310184093E-2</v>
      </c>
      <c r="F101" s="22"/>
      <c r="G101" s="21">
        <v>5.4380184748950003E-3</v>
      </c>
      <c r="H101" s="21">
        <v>2.2946147622787999E-3</v>
      </c>
      <c r="I101" s="21">
        <v>1.2832201287174799E-2</v>
      </c>
      <c r="J101" s="22"/>
      <c r="K101" s="21">
        <v>3.5544289379458999E-3</v>
      </c>
      <c r="L101" s="21">
        <v>7.0176245336369997E-4</v>
      </c>
      <c r="M101" s="21">
        <v>1.7796676340293301E-2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0.33050287828344599</v>
      </c>
      <c r="D103" s="18">
        <v>0.30107628744388498</v>
      </c>
      <c r="E103" s="18">
        <v>0.36131872559061501</v>
      </c>
      <c r="F103" s="19"/>
      <c r="G103" s="18">
        <v>0.36964408556717798</v>
      </c>
      <c r="H103" s="18">
        <v>0.33534352150323699</v>
      </c>
      <c r="I103" s="18">
        <v>0.40531360622345702</v>
      </c>
      <c r="J103" s="19"/>
      <c r="K103" s="18">
        <v>0.288736960511429</v>
      </c>
      <c r="L103" s="18">
        <v>0.25045697026596803</v>
      </c>
      <c r="M103" s="18">
        <v>0.33028953350996099</v>
      </c>
      <c r="N103" s="19"/>
    </row>
    <row r="104" spans="1:14" x14ac:dyDescent="0.25">
      <c r="A104" s="17" t="s">
        <v>492</v>
      </c>
      <c r="B104" s="17" t="s">
        <v>537</v>
      </c>
      <c r="C104" s="18">
        <v>0.123739630863546</v>
      </c>
      <c r="D104" s="18">
        <v>0.105263575261323</v>
      </c>
      <c r="E104" s="18">
        <v>0.14493333015121401</v>
      </c>
      <c r="F104" s="19"/>
      <c r="G104" s="18">
        <v>0.132709665667121</v>
      </c>
      <c r="H104" s="18">
        <v>0.107915269752038</v>
      </c>
      <c r="I104" s="18">
        <v>0.16216521110412099</v>
      </c>
      <c r="J104" s="19"/>
      <c r="K104" s="18">
        <v>0.11416808818469</v>
      </c>
      <c r="L104" s="18">
        <v>9.1284331843348596E-2</v>
      </c>
      <c r="M104" s="18">
        <v>0.14189273730843899</v>
      </c>
      <c r="N104" s="19"/>
    </row>
    <row r="105" spans="1:14" x14ac:dyDescent="0.25">
      <c r="A105" s="17" t="s">
        <v>492</v>
      </c>
      <c r="B105" s="17" t="s">
        <v>538</v>
      </c>
      <c r="C105" s="18">
        <v>0.22227990258933999</v>
      </c>
      <c r="D105" s="18">
        <v>0.20196789902273099</v>
      </c>
      <c r="E105" s="18">
        <v>0.244010081221993</v>
      </c>
      <c r="F105" s="19"/>
      <c r="G105" s="18">
        <v>0.18131714268752699</v>
      </c>
      <c r="H105" s="18">
        <v>0.158554585834913</v>
      </c>
      <c r="I105" s="18">
        <v>0.20654541330298701</v>
      </c>
      <c r="J105" s="19"/>
      <c r="K105" s="18">
        <v>0.26598952169669798</v>
      </c>
      <c r="L105" s="18">
        <v>0.233884729279868</v>
      </c>
      <c r="M105" s="18">
        <v>0.30077112690678898</v>
      </c>
      <c r="N105" s="19"/>
    </row>
    <row r="106" spans="1:14" x14ac:dyDescent="0.25">
      <c r="A106" s="17" t="s">
        <v>492</v>
      </c>
      <c r="B106" s="17" t="s">
        <v>539</v>
      </c>
      <c r="C106" s="18">
        <v>0.13405309703204699</v>
      </c>
      <c r="D106" s="18">
        <v>0.114893768722722</v>
      </c>
      <c r="E106" s="18">
        <v>0.155844825544177</v>
      </c>
      <c r="F106" s="19"/>
      <c r="G106" s="18">
        <v>0.12221533092562401</v>
      </c>
      <c r="H106" s="18">
        <v>9.8859356593815506E-2</v>
      </c>
      <c r="I106" s="18">
        <v>0.15016972636082901</v>
      </c>
      <c r="J106" s="19"/>
      <c r="K106" s="18">
        <v>0.14668467383092401</v>
      </c>
      <c r="L106" s="18">
        <v>0.121296424823714</v>
      </c>
      <c r="M106" s="18">
        <v>0.176320576468457</v>
      </c>
      <c r="N106" s="19"/>
    </row>
    <row r="107" spans="1:14" x14ac:dyDescent="0.25">
      <c r="A107" s="17" t="s">
        <v>492</v>
      </c>
      <c r="B107" s="17" t="s">
        <v>540</v>
      </c>
      <c r="C107" s="18">
        <v>0.18499167854988699</v>
      </c>
      <c r="D107" s="18">
        <v>0.15819924282116499</v>
      </c>
      <c r="E107" s="18">
        <v>0.21516186834899001</v>
      </c>
      <c r="F107" s="19"/>
      <c r="G107" s="18">
        <v>0.18959472877809899</v>
      </c>
      <c r="H107" s="18">
        <v>0.15970192021376201</v>
      </c>
      <c r="I107" s="18">
        <v>0.223593989444692</v>
      </c>
      <c r="J107" s="19"/>
      <c r="K107" s="18">
        <v>0.180079959400849</v>
      </c>
      <c r="L107" s="18">
        <v>0.14730003736240699</v>
      </c>
      <c r="M107" s="18">
        <v>0.21828724125363799</v>
      </c>
      <c r="N107" s="19"/>
    </row>
    <row r="108" spans="1:14" x14ac:dyDescent="0.25">
      <c r="A108" s="17" t="s">
        <v>492</v>
      </c>
      <c r="B108" s="17" t="s">
        <v>519</v>
      </c>
      <c r="C108" s="18">
        <v>4.3116411016225001E-3</v>
      </c>
      <c r="D108" s="18">
        <v>2.1692346838089E-3</v>
      </c>
      <c r="E108" s="18">
        <v>8.5518232476793007E-3</v>
      </c>
      <c r="F108" s="19"/>
      <c r="G108" s="18">
        <v>4.5190463744520003E-3</v>
      </c>
      <c r="H108" s="18">
        <v>1.8066710723671001E-3</v>
      </c>
      <c r="I108" s="18">
        <v>1.1257615452670899E-2</v>
      </c>
      <c r="J108" s="19"/>
      <c r="K108" s="18">
        <v>4.0903277551106003E-3</v>
      </c>
      <c r="L108" s="18">
        <v>1.4549137922680001E-3</v>
      </c>
      <c r="M108" s="18">
        <v>1.1444785747973699E-2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0.40100207320115699</v>
      </c>
      <c r="D110" s="21">
        <v>0.36295458334819403</v>
      </c>
      <c r="E110" s="21">
        <v>0.44028146143158903</v>
      </c>
      <c r="F110" s="22"/>
      <c r="G110" s="21">
        <v>0.43168288939367</v>
      </c>
      <c r="H110" s="21">
        <v>0.38410354851746997</v>
      </c>
      <c r="I110" s="21">
        <v>0.480557332840649</v>
      </c>
      <c r="J110" s="22"/>
      <c r="K110" s="21">
        <v>0.3676484703424</v>
      </c>
      <c r="L110" s="21">
        <v>0.31831806813186497</v>
      </c>
      <c r="M110" s="21">
        <v>0.41991450609722702</v>
      </c>
      <c r="N110" s="22"/>
    </row>
    <row r="111" spans="1:14" x14ac:dyDescent="0.25">
      <c r="A111" s="20" t="s">
        <v>493</v>
      </c>
      <c r="B111" s="20" t="s">
        <v>537</v>
      </c>
      <c r="C111" s="21">
        <v>0.101328227466483</v>
      </c>
      <c r="D111" s="21">
        <v>8.2510485426626395E-2</v>
      </c>
      <c r="E111" s="21">
        <v>0.123858273436317</v>
      </c>
      <c r="F111" s="22"/>
      <c r="G111" s="21">
        <v>8.7053255966742196E-2</v>
      </c>
      <c r="H111" s="21">
        <v>6.5775385883148102E-2</v>
      </c>
      <c r="I111" s="21">
        <v>0.114371690817118</v>
      </c>
      <c r="J111" s="22"/>
      <c r="K111" s="21">
        <v>0.116846775839998</v>
      </c>
      <c r="L111" s="21">
        <v>8.8493591869774804E-2</v>
      </c>
      <c r="M111" s="21">
        <v>0.15276180423083999</v>
      </c>
      <c r="N111" s="22"/>
    </row>
    <row r="112" spans="1:14" x14ac:dyDescent="0.25">
      <c r="A112" s="20" t="s">
        <v>493</v>
      </c>
      <c r="B112" s="20" t="s">
        <v>538</v>
      </c>
      <c r="C112" s="21">
        <v>0.26632375071340603</v>
      </c>
      <c r="D112" s="21">
        <v>0.236334185836479</v>
      </c>
      <c r="E112" s="21">
        <v>0.29863068990466402</v>
      </c>
      <c r="F112" s="22"/>
      <c r="G112" s="21">
        <v>0.25615639510941302</v>
      </c>
      <c r="H112" s="21">
        <v>0.22090952604997</v>
      </c>
      <c r="I112" s="21">
        <v>0.29489833903346102</v>
      </c>
      <c r="J112" s="22"/>
      <c r="K112" s="21">
        <v>0.27737684456891099</v>
      </c>
      <c r="L112" s="21">
        <v>0.23382617124807101</v>
      </c>
      <c r="M112" s="21">
        <v>0.32559191992703201</v>
      </c>
      <c r="N112" s="22"/>
    </row>
    <row r="113" spans="1:14" x14ac:dyDescent="0.25">
      <c r="A113" s="20" t="s">
        <v>493</v>
      </c>
      <c r="B113" s="20" t="s">
        <v>539</v>
      </c>
      <c r="C113" s="21">
        <v>0.12357928147316601</v>
      </c>
      <c r="D113" s="21">
        <v>0.104882512310082</v>
      </c>
      <c r="E113" s="21">
        <v>0.14506884806724499</v>
      </c>
      <c r="F113" s="22"/>
      <c r="G113" s="21">
        <v>0.11391820553545</v>
      </c>
      <c r="H113" s="21">
        <v>8.6929877066373007E-2</v>
      </c>
      <c r="I113" s="21">
        <v>0.14792788932181999</v>
      </c>
      <c r="J113" s="22"/>
      <c r="K113" s="21">
        <v>0.134081990657726</v>
      </c>
      <c r="L113" s="21">
        <v>0.104288126205035</v>
      </c>
      <c r="M113" s="21">
        <v>0.17076486395572299</v>
      </c>
      <c r="N113" s="22"/>
    </row>
    <row r="114" spans="1:14" x14ac:dyDescent="0.25">
      <c r="A114" s="20" t="s">
        <v>493</v>
      </c>
      <c r="B114" s="20" t="s">
        <v>540</v>
      </c>
      <c r="C114" s="21">
        <v>0.10392270059287601</v>
      </c>
      <c r="D114" s="21">
        <v>8.2156322528125006E-2</v>
      </c>
      <c r="E114" s="21">
        <v>0.130635059893002</v>
      </c>
      <c r="F114" s="22"/>
      <c r="G114" s="21">
        <v>0.10535101149621</v>
      </c>
      <c r="H114" s="21">
        <v>8.1231978389693996E-2</v>
      </c>
      <c r="I114" s="21">
        <v>0.13557462618928601</v>
      </c>
      <c r="J114" s="22"/>
      <c r="K114" s="21">
        <v>0.10236996111131599</v>
      </c>
      <c r="L114" s="21">
        <v>7.1599199796597499E-2</v>
      </c>
      <c r="M114" s="21">
        <v>0.14430934283034599</v>
      </c>
      <c r="N114" s="22"/>
    </row>
    <row r="115" spans="1:14" x14ac:dyDescent="0.25">
      <c r="A115" s="20" t="s">
        <v>493</v>
      </c>
      <c r="B115" s="20" t="s">
        <v>519</v>
      </c>
      <c r="C115" s="21">
        <v>3.8439665529114999E-3</v>
      </c>
      <c r="D115" s="21">
        <v>1.5345351269377E-3</v>
      </c>
      <c r="E115" s="21">
        <v>9.5956240684728997E-3</v>
      </c>
      <c r="F115" s="22"/>
      <c r="G115" s="21">
        <v>5.8382424985159E-3</v>
      </c>
      <c r="H115" s="21">
        <v>2.0793839518536E-3</v>
      </c>
      <c r="I115" s="21">
        <v>1.6281053253950701E-2</v>
      </c>
      <c r="J115" s="22"/>
      <c r="K115" s="21">
        <v>1.6759574796492E-3</v>
      </c>
      <c r="L115" s="21">
        <v>2.3158844094940001E-4</v>
      </c>
      <c r="M115" s="21">
        <v>1.20202501661678E-2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0.44656279787925102</v>
      </c>
      <c r="D117" s="18">
        <v>0.40571148533113399</v>
      </c>
      <c r="E117" s="18">
        <v>0.48814875200269903</v>
      </c>
      <c r="F117" s="19"/>
      <c r="G117" s="18">
        <v>0.48477209816133099</v>
      </c>
      <c r="H117" s="18">
        <v>0.43259196343062101</v>
      </c>
      <c r="I117" s="18">
        <v>0.53728636296141197</v>
      </c>
      <c r="J117" s="19"/>
      <c r="K117" s="18">
        <v>0.40692715918498801</v>
      </c>
      <c r="L117" s="18">
        <v>0.35588123665145999</v>
      </c>
      <c r="M117" s="18">
        <v>0.46006524319327102</v>
      </c>
      <c r="N117" s="19"/>
    </row>
    <row r="118" spans="1:14" x14ac:dyDescent="0.25">
      <c r="A118" s="17" t="s">
        <v>494</v>
      </c>
      <c r="B118" s="17" t="s">
        <v>537</v>
      </c>
      <c r="C118" s="18">
        <v>0.14331135491771299</v>
      </c>
      <c r="D118" s="18">
        <v>0.115603392726219</v>
      </c>
      <c r="E118" s="18">
        <v>0.17633625760697</v>
      </c>
      <c r="F118" s="19"/>
      <c r="G118" s="18">
        <v>0.132559889889278</v>
      </c>
      <c r="H118" s="18">
        <v>9.5863687516931903E-2</v>
      </c>
      <c r="I118" s="18">
        <v>0.18049891095704401</v>
      </c>
      <c r="J118" s="19"/>
      <c r="K118" s="18">
        <v>0.15446416798037299</v>
      </c>
      <c r="L118" s="18">
        <v>0.117305218374405</v>
      </c>
      <c r="M118" s="18">
        <v>0.20071741035577101</v>
      </c>
      <c r="N118" s="19"/>
    </row>
    <row r="119" spans="1:14" x14ac:dyDescent="0.25">
      <c r="A119" s="17" t="s">
        <v>494</v>
      </c>
      <c r="B119" s="17" t="s">
        <v>538</v>
      </c>
      <c r="C119" s="18">
        <v>0.245682734586399</v>
      </c>
      <c r="D119" s="18">
        <v>0.21515278228346399</v>
      </c>
      <c r="E119" s="18">
        <v>0.27900481533617399</v>
      </c>
      <c r="F119" s="19"/>
      <c r="G119" s="18">
        <v>0.24038004126235701</v>
      </c>
      <c r="H119" s="18">
        <v>0.20145129850049801</v>
      </c>
      <c r="I119" s="18">
        <v>0.284154581647311</v>
      </c>
      <c r="J119" s="19"/>
      <c r="K119" s="18">
        <v>0.25118337540281399</v>
      </c>
      <c r="L119" s="18">
        <v>0.21312094445326801</v>
      </c>
      <c r="M119" s="18">
        <v>0.29350799431899999</v>
      </c>
      <c r="N119" s="19"/>
    </row>
    <row r="120" spans="1:14" x14ac:dyDescent="0.25">
      <c r="A120" s="17" t="s">
        <v>494</v>
      </c>
      <c r="B120" s="17" t="s">
        <v>539</v>
      </c>
      <c r="C120" s="18">
        <v>9.1029500586819398E-2</v>
      </c>
      <c r="D120" s="18">
        <v>7.2377864105478806E-2</v>
      </c>
      <c r="E120" s="18">
        <v>0.11389746616287</v>
      </c>
      <c r="F120" s="19"/>
      <c r="G120" s="18">
        <v>6.81987745709038E-2</v>
      </c>
      <c r="H120" s="18">
        <v>4.8634286756075798E-2</v>
      </c>
      <c r="I120" s="18">
        <v>9.4848962692173203E-2</v>
      </c>
      <c r="J120" s="19"/>
      <c r="K120" s="18">
        <v>0.114712488781161</v>
      </c>
      <c r="L120" s="18">
        <v>8.6677090690889302E-2</v>
      </c>
      <c r="M120" s="18">
        <v>0.15032334785295701</v>
      </c>
      <c r="N120" s="19"/>
    </row>
    <row r="121" spans="1:14" x14ac:dyDescent="0.25">
      <c r="A121" s="17" t="s">
        <v>494</v>
      </c>
      <c r="B121" s="17" t="s">
        <v>540</v>
      </c>
      <c r="C121" s="18">
        <v>6.8682290038857993E-2</v>
      </c>
      <c r="D121" s="18">
        <v>4.8959291737960001E-2</v>
      </c>
      <c r="E121" s="18">
        <v>9.5552320888211001E-2</v>
      </c>
      <c r="F121" s="19"/>
      <c r="G121" s="18">
        <v>6.9207919863249201E-2</v>
      </c>
      <c r="H121" s="18">
        <v>4.6664252893927102E-2</v>
      </c>
      <c r="I121" s="18">
        <v>0.101483167080689</v>
      </c>
      <c r="J121" s="19"/>
      <c r="K121" s="18">
        <v>6.8137038656270701E-2</v>
      </c>
      <c r="L121" s="18">
        <v>4.3725742367792801E-2</v>
      </c>
      <c r="M121" s="18">
        <v>0.104684802588336</v>
      </c>
      <c r="N121" s="19"/>
    </row>
    <row r="122" spans="1:14" x14ac:dyDescent="0.25">
      <c r="A122" s="17" t="s">
        <v>494</v>
      </c>
      <c r="B122" s="17" t="s">
        <v>519</v>
      </c>
      <c r="C122" s="18">
        <v>4.7313219909586998E-3</v>
      </c>
      <c r="D122" s="18">
        <v>2.0995533254073002E-3</v>
      </c>
      <c r="E122" s="18">
        <v>1.06268551793941E-2</v>
      </c>
      <c r="F122" s="19"/>
      <c r="G122" s="18">
        <v>4.8812762528814002E-3</v>
      </c>
      <c r="H122" s="18">
        <v>2.0383004345231001E-3</v>
      </c>
      <c r="I122" s="18">
        <v>1.16433073744793E-2</v>
      </c>
      <c r="J122" s="19"/>
      <c r="K122" s="18">
        <v>4.5757699943935999E-3</v>
      </c>
      <c r="L122" s="18">
        <v>1.6015303729611E-3</v>
      </c>
      <c r="M122" s="18">
        <v>1.30016097991545E-2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3_VDC'!A1" display="◄ ANTERIOR"/>
    <hyperlink ref="A2" location="'Índice'!A1" display="ÍNDICE"/>
    <hyperlink ref="A3" location="'P_DESORDENES_4_ET'!A1" display="SIGUIENTE ►"/>
  </hyperlinks>
  <pageMargins left="0.75" right="0.75" top="1" bottom="1" header="0.5" footer="0.5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2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697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0.24762166003840699</v>
      </c>
      <c r="D5" s="18">
        <v>0.241578501930613</v>
      </c>
      <c r="E5" s="18">
        <v>0.25376540807796899</v>
      </c>
      <c r="F5" s="19"/>
      <c r="G5" s="18">
        <v>0.20870870638012501</v>
      </c>
      <c r="H5" s="18">
        <v>0.197967498479485</v>
      </c>
      <c r="I5" s="18">
        <v>0.21987293576030101</v>
      </c>
      <c r="J5" s="19"/>
      <c r="K5" s="18">
        <v>0.213420463893085</v>
      </c>
      <c r="L5" s="18">
        <v>0.205955344839128</v>
      </c>
      <c r="M5" s="18">
        <v>0.22108082919032301</v>
      </c>
      <c r="N5" s="19"/>
      <c r="O5" s="18">
        <v>0.36574395867027298</v>
      </c>
      <c r="P5" s="18">
        <v>0.35505774563968601</v>
      </c>
      <c r="Q5" s="18">
        <v>0.37656400837716397</v>
      </c>
      <c r="R5" s="19"/>
    </row>
    <row r="6" spans="1:18" x14ac:dyDescent="0.25">
      <c r="A6" s="17" t="s">
        <v>478</v>
      </c>
      <c r="B6" s="17" t="s">
        <v>537</v>
      </c>
      <c r="C6" s="18">
        <v>0.122561238580466</v>
      </c>
      <c r="D6" s="18">
        <v>0.11822950649417099</v>
      </c>
      <c r="E6" s="18">
        <v>0.12702881454470999</v>
      </c>
      <c r="F6" s="19"/>
      <c r="G6" s="18">
        <v>0.15960550792461101</v>
      </c>
      <c r="H6" s="18">
        <v>0.15037602919688101</v>
      </c>
      <c r="I6" s="18">
        <v>0.169288585598178</v>
      </c>
      <c r="J6" s="19"/>
      <c r="K6" s="18">
        <v>0.118949830801133</v>
      </c>
      <c r="L6" s="18">
        <v>0.113164182491794</v>
      </c>
      <c r="M6" s="18">
        <v>0.124989587596573</v>
      </c>
      <c r="N6" s="19"/>
      <c r="O6" s="18">
        <v>9.0843781154614903E-2</v>
      </c>
      <c r="P6" s="18">
        <v>8.4572588566546494E-2</v>
      </c>
      <c r="Q6" s="18">
        <v>9.7530449162397406E-2</v>
      </c>
      <c r="R6" s="19"/>
    </row>
    <row r="7" spans="1:18" x14ac:dyDescent="0.25">
      <c r="A7" s="17" t="s">
        <v>478</v>
      </c>
      <c r="B7" s="17" t="s">
        <v>538</v>
      </c>
      <c r="C7" s="18">
        <v>0.23774003638775301</v>
      </c>
      <c r="D7" s="18">
        <v>0.23257613211140599</v>
      </c>
      <c r="E7" s="18">
        <v>0.24298229319567799</v>
      </c>
      <c r="F7" s="19"/>
      <c r="G7" s="18">
        <v>0.27069862255335297</v>
      </c>
      <c r="H7" s="18">
        <v>0.259592908071686</v>
      </c>
      <c r="I7" s="18">
        <v>0.28209843205991197</v>
      </c>
      <c r="J7" s="19"/>
      <c r="K7" s="18">
        <v>0.23894788378419701</v>
      </c>
      <c r="L7" s="18">
        <v>0.23174856757815901</v>
      </c>
      <c r="M7" s="18">
        <v>0.246299147247075</v>
      </c>
      <c r="N7" s="19"/>
      <c r="O7" s="18">
        <v>0.199653146007921</v>
      </c>
      <c r="P7" s="18">
        <v>0.191130266181324</v>
      </c>
      <c r="Q7" s="18">
        <v>0.20845813276453701</v>
      </c>
      <c r="R7" s="19"/>
    </row>
    <row r="8" spans="1:18" x14ac:dyDescent="0.25">
      <c r="A8" s="17" t="s">
        <v>478</v>
      </c>
      <c r="B8" s="17" t="s">
        <v>539</v>
      </c>
      <c r="C8" s="18">
        <v>0.157690089812179</v>
      </c>
      <c r="D8" s="18">
        <v>0.15289922709387399</v>
      </c>
      <c r="E8" s="18">
        <v>0.16260225219468399</v>
      </c>
      <c r="F8" s="19"/>
      <c r="G8" s="18">
        <v>0.17549181548607801</v>
      </c>
      <c r="H8" s="18">
        <v>0.16582525970228401</v>
      </c>
      <c r="I8" s="18">
        <v>0.185596496414383</v>
      </c>
      <c r="J8" s="19"/>
      <c r="K8" s="18">
        <v>0.16497572805847699</v>
      </c>
      <c r="L8" s="18">
        <v>0.15844722097312899</v>
      </c>
      <c r="M8" s="18">
        <v>0.171718341345241</v>
      </c>
      <c r="N8" s="19"/>
      <c r="O8" s="18">
        <v>0.12231293758402401</v>
      </c>
      <c r="P8" s="18">
        <v>0.11549135842243501</v>
      </c>
      <c r="Q8" s="18">
        <v>0.12947845666972299</v>
      </c>
      <c r="R8" s="19"/>
    </row>
    <row r="9" spans="1:18" x14ac:dyDescent="0.25">
      <c r="A9" s="17" t="s">
        <v>478</v>
      </c>
      <c r="B9" s="17" t="s">
        <v>540</v>
      </c>
      <c r="C9" s="18">
        <v>0.22702851601089399</v>
      </c>
      <c r="D9" s="18">
        <v>0.220783256415612</v>
      </c>
      <c r="E9" s="18">
        <v>0.233397519964328</v>
      </c>
      <c r="F9" s="19"/>
      <c r="G9" s="18">
        <v>0.182101722825838</v>
      </c>
      <c r="H9" s="18">
        <v>0.17221743056455499</v>
      </c>
      <c r="I9" s="18">
        <v>0.19242144515185999</v>
      </c>
      <c r="J9" s="19"/>
      <c r="K9" s="18">
        <v>0.25858640387134602</v>
      </c>
      <c r="L9" s="18">
        <v>0.24994618227071</v>
      </c>
      <c r="M9" s="18">
        <v>0.26741881496647901</v>
      </c>
      <c r="N9" s="19"/>
      <c r="O9" s="18">
        <v>0.20483331068615801</v>
      </c>
      <c r="P9" s="18">
        <v>0.19573808993398301</v>
      </c>
      <c r="Q9" s="18">
        <v>0.21423857508033201</v>
      </c>
      <c r="R9" s="19"/>
    </row>
    <row r="10" spans="1:18" x14ac:dyDescent="0.25">
      <c r="A10" s="17" t="s">
        <v>478</v>
      </c>
      <c r="B10" s="17" t="s">
        <v>519</v>
      </c>
      <c r="C10" s="18">
        <v>7.0565302906280998E-3</v>
      </c>
      <c r="D10" s="18">
        <v>6.1931623442159998E-3</v>
      </c>
      <c r="E10" s="18">
        <v>8.0392838287423E-3</v>
      </c>
      <c r="F10" s="19"/>
      <c r="G10" s="18">
        <v>3.2378094124112002E-3</v>
      </c>
      <c r="H10" s="18">
        <v>2.0925338584005001E-3</v>
      </c>
      <c r="I10" s="18">
        <v>5.0067667111600997E-3</v>
      </c>
      <c r="J10" s="19"/>
      <c r="K10" s="18">
        <v>4.7397855773555998E-3</v>
      </c>
      <c r="L10" s="18">
        <v>3.7474057088070999E-3</v>
      </c>
      <c r="M10" s="18">
        <v>5.9933843493535002E-3</v>
      </c>
      <c r="N10" s="19"/>
      <c r="O10" s="18">
        <v>1.6328081815884E-2</v>
      </c>
      <c r="P10" s="18">
        <v>1.38897435113051E-2</v>
      </c>
      <c r="Q10" s="18">
        <v>1.91861410366354E-2</v>
      </c>
      <c r="R10" s="19"/>
    </row>
    <row r="11" spans="1:18" x14ac:dyDescent="0.25">
      <c r="A11" s="17" t="s">
        <v>478</v>
      </c>
      <c r="B11" s="17" t="s">
        <v>520</v>
      </c>
      <c r="C11" s="18">
        <v>3.019288796669E-4</v>
      </c>
      <c r="D11" s="18">
        <v>1.6519240109720001E-4</v>
      </c>
      <c r="E11" s="18">
        <v>5.5178524806800001E-4</v>
      </c>
      <c r="F11" s="19"/>
      <c r="G11" s="18">
        <v>1.5581541758749999E-4</v>
      </c>
      <c r="H11" s="18">
        <v>4.2953896961460801E-5</v>
      </c>
      <c r="I11" s="18">
        <v>5.6505342406259996E-4</v>
      </c>
      <c r="J11" s="19"/>
      <c r="K11" s="18">
        <v>3.7990401440799999E-4</v>
      </c>
      <c r="L11" s="18">
        <v>1.6963607001659999E-4</v>
      </c>
      <c r="M11" s="18">
        <v>8.505823514081E-4</v>
      </c>
      <c r="N11" s="19"/>
      <c r="O11" s="18">
        <v>2.8478408112519999E-4</v>
      </c>
      <c r="P11" s="18">
        <v>9.3230177923659706E-5</v>
      </c>
      <c r="Q11" s="18">
        <v>8.6956889593309999E-4</v>
      </c>
      <c r="R11" s="19"/>
    </row>
    <row r="12" spans="1:18" x14ac:dyDescent="0.25">
      <c r="A12" s="20" t="s">
        <v>479</v>
      </c>
      <c r="B12" s="20" t="s">
        <v>536</v>
      </c>
      <c r="C12" s="21">
        <v>0.19627584216338601</v>
      </c>
      <c r="D12" s="21">
        <v>0.16940831918319299</v>
      </c>
      <c r="E12" s="21">
        <v>0.22624378110972601</v>
      </c>
      <c r="F12" s="22"/>
      <c r="G12" s="21">
        <v>0.202294642545995</v>
      </c>
      <c r="H12" s="21">
        <v>0.155961010227537</v>
      </c>
      <c r="I12" s="21">
        <v>0.25818271477156302</v>
      </c>
      <c r="J12" s="22"/>
      <c r="K12" s="21">
        <v>0.16069059837618799</v>
      </c>
      <c r="L12" s="21">
        <v>0.12913425860697</v>
      </c>
      <c r="M12" s="21">
        <v>0.19820325476609099</v>
      </c>
      <c r="N12" s="22"/>
      <c r="O12" s="21">
        <v>0.265994541111644</v>
      </c>
      <c r="P12" s="21">
        <v>0.21536629277075001</v>
      </c>
      <c r="Q12" s="21">
        <v>0.323615716278151</v>
      </c>
      <c r="R12" s="22"/>
    </row>
    <row r="13" spans="1:18" x14ac:dyDescent="0.25">
      <c r="A13" s="20" t="s">
        <v>479</v>
      </c>
      <c r="B13" s="20" t="s">
        <v>537</v>
      </c>
      <c r="C13" s="21">
        <v>9.01933695843702E-2</v>
      </c>
      <c r="D13" s="21">
        <v>7.2990093470512302E-2</v>
      </c>
      <c r="E13" s="21">
        <v>0.110965982748325</v>
      </c>
      <c r="F13" s="22"/>
      <c r="G13" s="21">
        <v>0.137453974768529</v>
      </c>
      <c r="H13" s="21">
        <v>9.7387270602113093E-2</v>
      </c>
      <c r="I13" s="21">
        <v>0.19052527669734601</v>
      </c>
      <c r="J13" s="22"/>
      <c r="K13" s="21">
        <v>7.4241271322597793E-2</v>
      </c>
      <c r="L13" s="21">
        <v>5.5493882960588499E-2</v>
      </c>
      <c r="M13" s="21">
        <v>9.8660484061517797E-2</v>
      </c>
      <c r="N13" s="22"/>
      <c r="O13" s="21">
        <v>6.9987757978624401E-2</v>
      </c>
      <c r="P13" s="21">
        <v>4.4681249319510799E-2</v>
      </c>
      <c r="Q13" s="21">
        <v>0.10800686005764699</v>
      </c>
      <c r="R13" s="22"/>
    </row>
    <row r="14" spans="1:18" x14ac:dyDescent="0.25">
      <c r="A14" s="20" t="s">
        <v>479</v>
      </c>
      <c r="B14" s="20" t="s">
        <v>538</v>
      </c>
      <c r="C14" s="21">
        <v>0.25035123647846402</v>
      </c>
      <c r="D14" s="21">
        <v>0.226848927746339</v>
      </c>
      <c r="E14" s="21">
        <v>0.27542106770789498</v>
      </c>
      <c r="F14" s="22"/>
      <c r="G14" s="21">
        <v>0.25640109819245299</v>
      </c>
      <c r="H14" s="21">
        <v>0.209196811587048</v>
      </c>
      <c r="I14" s="21">
        <v>0.31008030176146101</v>
      </c>
      <c r="J14" s="22"/>
      <c r="K14" s="21">
        <v>0.27116286644637799</v>
      </c>
      <c r="L14" s="21">
        <v>0.234616037382994</v>
      </c>
      <c r="M14" s="21">
        <v>0.31108879105243098</v>
      </c>
      <c r="N14" s="22"/>
      <c r="O14" s="21">
        <v>0.19852611270562501</v>
      </c>
      <c r="P14" s="21">
        <v>0.157461910512707</v>
      </c>
      <c r="Q14" s="21">
        <v>0.24715787910530501</v>
      </c>
      <c r="R14" s="22"/>
    </row>
    <row r="15" spans="1:18" x14ac:dyDescent="0.25">
      <c r="A15" s="20" t="s">
        <v>479</v>
      </c>
      <c r="B15" s="20" t="s">
        <v>539</v>
      </c>
      <c r="C15" s="21">
        <v>0.189027875961538</v>
      </c>
      <c r="D15" s="21">
        <v>0.16708154493338701</v>
      </c>
      <c r="E15" s="21">
        <v>0.21311928885643999</v>
      </c>
      <c r="F15" s="22"/>
      <c r="G15" s="21">
        <v>0.21954077031374999</v>
      </c>
      <c r="H15" s="21">
        <v>0.17269098712115999</v>
      </c>
      <c r="I15" s="21">
        <v>0.27487759091146702</v>
      </c>
      <c r="J15" s="22"/>
      <c r="K15" s="21">
        <v>0.17974759482707101</v>
      </c>
      <c r="L15" s="21">
        <v>0.15255769951235601</v>
      </c>
      <c r="M15" s="21">
        <v>0.21057929627324201</v>
      </c>
      <c r="N15" s="22"/>
      <c r="O15" s="21">
        <v>0.17378731655471799</v>
      </c>
      <c r="P15" s="21">
        <v>0.13479400676227199</v>
      </c>
      <c r="Q15" s="21">
        <v>0.22117707176010301</v>
      </c>
      <c r="R15" s="22"/>
    </row>
    <row r="16" spans="1:18" x14ac:dyDescent="0.25">
      <c r="A16" s="20" t="s">
        <v>479</v>
      </c>
      <c r="B16" s="20" t="s">
        <v>540</v>
      </c>
      <c r="C16" s="21">
        <v>0.26930895576890501</v>
      </c>
      <c r="D16" s="21">
        <v>0.23645603146861199</v>
      </c>
      <c r="E16" s="21">
        <v>0.30490368037374999</v>
      </c>
      <c r="F16" s="22"/>
      <c r="G16" s="21">
        <v>0.18430951417927299</v>
      </c>
      <c r="H16" s="21">
        <v>0.14104906787176399</v>
      </c>
      <c r="I16" s="21">
        <v>0.23717452448843199</v>
      </c>
      <c r="J16" s="22"/>
      <c r="K16" s="21">
        <v>0.31070712500577502</v>
      </c>
      <c r="L16" s="21">
        <v>0.26665777323108503</v>
      </c>
      <c r="M16" s="21">
        <v>0.35847606057651998</v>
      </c>
      <c r="N16" s="22"/>
      <c r="O16" s="21">
        <v>0.27826990674264102</v>
      </c>
      <c r="P16" s="21">
        <v>0.224154718577221</v>
      </c>
      <c r="Q16" s="21">
        <v>0.33972884337902398</v>
      </c>
      <c r="R16" s="22"/>
    </row>
    <row r="17" spans="1:18" x14ac:dyDescent="0.25">
      <c r="A17" s="20" t="s">
        <v>479</v>
      </c>
      <c r="B17" s="20" t="s">
        <v>519</v>
      </c>
      <c r="C17" s="21">
        <v>3.9740457999089002E-3</v>
      </c>
      <c r="D17" s="21">
        <v>1.7318389231970001E-3</v>
      </c>
      <c r="E17" s="21">
        <v>9.0927895075983995E-3</v>
      </c>
      <c r="F17" s="22"/>
      <c r="G17" s="21">
        <v>0</v>
      </c>
      <c r="H17" s="22"/>
      <c r="I17" s="22"/>
      <c r="J17" s="22"/>
      <c r="K17" s="21">
        <v>3.4505440219925001E-3</v>
      </c>
      <c r="L17" s="21">
        <v>7.6449720639430003E-4</v>
      </c>
      <c r="M17" s="21">
        <v>1.54282530958224E-2</v>
      </c>
      <c r="N17" s="24" t="s">
        <v>501</v>
      </c>
      <c r="O17" s="21">
        <v>9.6910079834866998E-3</v>
      </c>
      <c r="P17" s="21">
        <v>3.8869617807083998E-3</v>
      </c>
      <c r="Q17" s="21">
        <v>2.3953302998800802E-2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0.17274468332097301</v>
      </c>
      <c r="D19" s="18">
        <v>0.14404885728213401</v>
      </c>
      <c r="E19" s="18">
        <v>0.205782656971773</v>
      </c>
      <c r="F19" s="19"/>
      <c r="G19" s="18">
        <v>0.223082672289516</v>
      </c>
      <c r="H19" s="18">
        <v>0.17009773528685601</v>
      </c>
      <c r="I19" s="18">
        <v>0.28686719855225301</v>
      </c>
      <c r="J19" s="19"/>
      <c r="K19" s="18">
        <v>0.121343724365059</v>
      </c>
      <c r="L19" s="18">
        <v>9.3224679980590294E-2</v>
      </c>
      <c r="M19" s="18">
        <v>0.156480591854881</v>
      </c>
      <c r="N19" s="19"/>
      <c r="O19" s="18">
        <v>0.24865128095194799</v>
      </c>
      <c r="P19" s="18">
        <v>0.18548804413328901</v>
      </c>
      <c r="Q19" s="18">
        <v>0.32474761466598401</v>
      </c>
      <c r="R19" s="19"/>
    </row>
    <row r="20" spans="1:18" x14ac:dyDescent="0.25">
      <c r="A20" s="17" t="s">
        <v>480</v>
      </c>
      <c r="B20" s="17" t="s">
        <v>537</v>
      </c>
      <c r="C20" s="18">
        <v>0.12267065488351001</v>
      </c>
      <c r="D20" s="18">
        <v>0.101365684248406</v>
      </c>
      <c r="E20" s="18">
        <v>0.14771741889206499</v>
      </c>
      <c r="F20" s="19"/>
      <c r="G20" s="18">
        <v>0.127618797232079</v>
      </c>
      <c r="H20" s="18">
        <v>8.9646459212881904E-2</v>
      </c>
      <c r="I20" s="18">
        <v>0.17852126868939</v>
      </c>
      <c r="J20" s="19"/>
      <c r="K20" s="18">
        <v>0.13112058046892799</v>
      </c>
      <c r="L20" s="18">
        <v>0.10351577956874899</v>
      </c>
      <c r="M20" s="18">
        <v>0.16473411325902301</v>
      </c>
      <c r="N20" s="19"/>
      <c r="O20" s="18">
        <v>8.8809649982357006E-2</v>
      </c>
      <c r="P20" s="18">
        <v>5.4319574570398599E-2</v>
      </c>
      <c r="Q20" s="18">
        <v>0.14191279663443801</v>
      </c>
      <c r="R20" s="19"/>
    </row>
    <row r="21" spans="1:18" x14ac:dyDescent="0.25">
      <c r="A21" s="17" t="s">
        <v>480</v>
      </c>
      <c r="B21" s="17" t="s">
        <v>538</v>
      </c>
      <c r="C21" s="18">
        <v>0.234358175805578</v>
      </c>
      <c r="D21" s="18">
        <v>0.207333122836942</v>
      </c>
      <c r="E21" s="18">
        <v>0.26373380549076098</v>
      </c>
      <c r="F21" s="19"/>
      <c r="G21" s="18">
        <v>0.27356566569201901</v>
      </c>
      <c r="H21" s="18">
        <v>0.222590465587717</v>
      </c>
      <c r="I21" s="18">
        <v>0.331240648829983</v>
      </c>
      <c r="J21" s="19"/>
      <c r="K21" s="18">
        <v>0.22135647317469401</v>
      </c>
      <c r="L21" s="18">
        <v>0.18422718084770001</v>
      </c>
      <c r="M21" s="18">
        <v>0.26355128214653001</v>
      </c>
      <c r="N21" s="19"/>
      <c r="O21" s="18">
        <v>0.21074811998513601</v>
      </c>
      <c r="P21" s="18">
        <v>0.16475446213464501</v>
      </c>
      <c r="Q21" s="18">
        <v>0.26550018919109802</v>
      </c>
      <c r="R21" s="19"/>
    </row>
    <row r="22" spans="1:18" x14ac:dyDescent="0.25">
      <c r="A22" s="17" t="s">
        <v>480</v>
      </c>
      <c r="B22" s="17" t="s">
        <v>539</v>
      </c>
      <c r="C22" s="18">
        <v>0.179058295189338</v>
      </c>
      <c r="D22" s="18">
        <v>0.15182364013375599</v>
      </c>
      <c r="E22" s="18">
        <v>0.209968988400448</v>
      </c>
      <c r="F22" s="19"/>
      <c r="G22" s="18">
        <v>0.206609467339891</v>
      </c>
      <c r="H22" s="18">
        <v>0.15416732782700401</v>
      </c>
      <c r="I22" s="18">
        <v>0.271171419782191</v>
      </c>
      <c r="J22" s="19"/>
      <c r="K22" s="18">
        <v>0.18037869211631799</v>
      </c>
      <c r="L22" s="18">
        <v>0.14415503587583001</v>
      </c>
      <c r="M22" s="18">
        <v>0.22332949355773901</v>
      </c>
      <c r="N22" s="19"/>
      <c r="O22" s="18">
        <v>0.13046629291133799</v>
      </c>
      <c r="P22" s="18">
        <v>9.2626339350491999E-2</v>
      </c>
      <c r="Q22" s="18">
        <v>0.180686457084304</v>
      </c>
      <c r="R22" s="19"/>
    </row>
    <row r="23" spans="1:18" x14ac:dyDescent="0.25">
      <c r="A23" s="17" t="s">
        <v>480</v>
      </c>
      <c r="B23" s="17" t="s">
        <v>540</v>
      </c>
      <c r="C23" s="18">
        <v>0.288808857027544</v>
      </c>
      <c r="D23" s="18">
        <v>0.24869312361132401</v>
      </c>
      <c r="E23" s="18">
        <v>0.33253145238520498</v>
      </c>
      <c r="F23" s="19"/>
      <c r="G23" s="18">
        <v>0.16912339744649499</v>
      </c>
      <c r="H23" s="18">
        <v>0.123132193100129</v>
      </c>
      <c r="I23" s="18">
        <v>0.22782953636953901</v>
      </c>
      <c r="J23" s="19"/>
      <c r="K23" s="18">
        <v>0.34213687580279201</v>
      </c>
      <c r="L23" s="18">
        <v>0.29392001053768502</v>
      </c>
      <c r="M23" s="18">
        <v>0.393851480404173</v>
      </c>
      <c r="N23" s="19"/>
      <c r="O23" s="18">
        <v>0.31914187591360899</v>
      </c>
      <c r="P23" s="18">
        <v>0.24675180281223899</v>
      </c>
      <c r="Q23" s="18">
        <v>0.40145059678485101</v>
      </c>
      <c r="R23" s="19"/>
    </row>
    <row r="24" spans="1:18" x14ac:dyDescent="0.25">
      <c r="A24" s="17" t="s">
        <v>480</v>
      </c>
      <c r="B24" s="17" t="s">
        <v>519</v>
      </c>
      <c r="C24" s="18">
        <v>3.844697386729E-4</v>
      </c>
      <c r="D24" s="18">
        <v>5.2534600521998098E-5</v>
      </c>
      <c r="E24" s="18">
        <v>2.8078179756514999E-3</v>
      </c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2.1827802556119999E-3</v>
      </c>
      <c r="P24" s="18">
        <v>2.9363799329150002E-4</v>
      </c>
      <c r="Q24" s="18">
        <v>1.60309656764261E-2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1.9748640343842999E-3</v>
      </c>
      <c r="D25" s="18">
        <v>2.7877903182779999E-4</v>
      </c>
      <c r="E25" s="18">
        <v>1.38469640261892E-2</v>
      </c>
      <c r="F25" s="24" t="s">
        <v>501</v>
      </c>
      <c r="G25" s="18">
        <v>0</v>
      </c>
      <c r="H25" s="19"/>
      <c r="I25" s="19"/>
      <c r="J25" s="19"/>
      <c r="K25" s="18">
        <v>3.6636540722096E-3</v>
      </c>
      <c r="L25" s="18">
        <v>5.1237162731069999E-4</v>
      </c>
      <c r="M25" s="18">
        <v>2.56982071350918E-2</v>
      </c>
      <c r="N25" s="24" t="s">
        <v>501</v>
      </c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0.32345060848561002</v>
      </c>
      <c r="D26" s="21">
        <v>0.27990662671979699</v>
      </c>
      <c r="E26" s="21">
        <v>0.37028525897572601</v>
      </c>
      <c r="F26" s="22"/>
      <c r="G26" s="21">
        <v>0.31621423636643398</v>
      </c>
      <c r="H26" s="21">
        <v>0.24719504615209001</v>
      </c>
      <c r="I26" s="21">
        <v>0.39440791589686103</v>
      </c>
      <c r="J26" s="22"/>
      <c r="K26" s="21">
        <v>0.31134610836197102</v>
      </c>
      <c r="L26" s="21">
        <v>0.25987405275092201</v>
      </c>
      <c r="M26" s="21">
        <v>0.36794475763192203</v>
      </c>
      <c r="N26" s="22"/>
      <c r="O26" s="21">
        <v>0.37329920527440702</v>
      </c>
      <c r="P26" s="21">
        <v>0.30102215977541502</v>
      </c>
      <c r="Q26" s="21">
        <v>0.45171524646468397</v>
      </c>
      <c r="R26" s="22"/>
    </row>
    <row r="27" spans="1:18" x14ac:dyDescent="0.25">
      <c r="A27" s="20" t="s">
        <v>481</v>
      </c>
      <c r="B27" s="20" t="s">
        <v>537</v>
      </c>
      <c r="C27" s="21">
        <v>0.103484388214478</v>
      </c>
      <c r="D27" s="21">
        <v>8.3465927212386701E-2</v>
      </c>
      <c r="E27" s="21">
        <v>0.127635462114739</v>
      </c>
      <c r="F27" s="22"/>
      <c r="G27" s="21">
        <v>0.12251366820936301</v>
      </c>
      <c r="H27" s="21">
        <v>8.4963361067872403E-2</v>
      </c>
      <c r="I27" s="21">
        <v>0.17351272716718799</v>
      </c>
      <c r="J27" s="22"/>
      <c r="K27" s="21">
        <v>9.0150020437356995E-2</v>
      </c>
      <c r="L27" s="21">
        <v>6.5894243600118099E-2</v>
      </c>
      <c r="M27" s="21">
        <v>0.12216666537059501</v>
      </c>
      <c r="N27" s="22"/>
      <c r="O27" s="21">
        <v>0.11496881536048301</v>
      </c>
      <c r="P27" s="21">
        <v>7.76657038663882E-2</v>
      </c>
      <c r="Q27" s="21">
        <v>0.16694573645183799</v>
      </c>
      <c r="R27" s="22"/>
    </row>
    <row r="28" spans="1:18" x14ac:dyDescent="0.25">
      <c r="A28" s="20" t="s">
        <v>481</v>
      </c>
      <c r="B28" s="20" t="s">
        <v>538</v>
      </c>
      <c r="C28" s="21">
        <v>0.231795769596747</v>
      </c>
      <c r="D28" s="21">
        <v>0.20369311014548</v>
      </c>
      <c r="E28" s="21">
        <v>0.26249753634081902</v>
      </c>
      <c r="F28" s="22"/>
      <c r="G28" s="21">
        <v>0.296144436392835</v>
      </c>
      <c r="H28" s="21">
        <v>0.23844434263941999</v>
      </c>
      <c r="I28" s="21">
        <v>0.36118504560800901</v>
      </c>
      <c r="J28" s="22"/>
      <c r="K28" s="21">
        <v>0.21226094632742201</v>
      </c>
      <c r="L28" s="21">
        <v>0.17640067037368201</v>
      </c>
      <c r="M28" s="21">
        <v>0.25317030693876402</v>
      </c>
      <c r="N28" s="22"/>
      <c r="O28" s="21">
        <v>0.189959771382121</v>
      </c>
      <c r="P28" s="21">
        <v>0.134621511281205</v>
      </c>
      <c r="Q28" s="21">
        <v>0.26118020479439003</v>
      </c>
      <c r="R28" s="22"/>
    </row>
    <row r="29" spans="1:18" x14ac:dyDescent="0.25">
      <c r="A29" s="20" t="s">
        <v>481</v>
      </c>
      <c r="B29" s="20" t="s">
        <v>539</v>
      </c>
      <c r="C29" s="21">
        <v>0.176053333047475</v>
      </c>
      <c r="D29" s="21">
        <v>0.14717695709581799</v>
      </c>
      <c r="E29" s="21">
        <v>0.209205480762827</v>
      </c>
      <c r="F29" s="22"/>
      <c r="G29" s="21">
        <v>0.16375409947313899</v>
      </c>
      <c r="H29" s="21">
        <v>0.11765567513372099</v>
      </c>
      <c r="I29" s="21">
        <v>0.22334239711159101</v>
      </c>
      <c r="J29" s="22"/>
      <c r="K29" s="21">
        <v>0.19524584365342201</v>
      </c>
      <c r="L29" s="21">
        <v>0.15835443697635901</v>
      </c>
      <c r="M29" s="21">
        <v>0.23829835045310799</v>
      </c>
      <c r="N29" s="22"/>
      <c r="O29" s="21">
        <v>0.13525212924844399</v>
      </c>
      <c r="P29" s="21">
        <v>9.8076157769386801E-2</v>
      </c>
      <c r="Q29" s="21">
        <v>0.183650382296316</v>
      </c>
      <c r="R29" s="22"/>
    </row>
    <row r="30" spans="1:18" x14ac:dyDescent="0.25">
      <c r="A30" s="20" t="s">
        <v>481</v>
      </c>
      <c r="B30" s="20" t="s">
        <v>540</v>
      </c>
      <c r="C30" s="21">
        <v>0.15594006803353599</v>
      </c>
      <c r="D30" s="21">
        <v>0.12937643920492001</v>
      </c>
      <c r="E30" s="21">
        <v>0.18678761459958301</v>
      </c>
      <c r="F30" s="22"/>
      <c r="G30" s="21">
        <v>9.3301143844724099E-2</v>
      </c>
      <c r="H30" s="21">
        <v>6.2625907742395501E-2</v>
      </c>
      <c r="I30" s="21">
        <v>0.136808713883764</v>
      </c>
      <c r="J30" s="22"/>
      <c r="K30" s="21">
        <v>0.186535820830382</v>
      </c>
      <c r="L30" s="21">
        <v>0.14915969666385201</v>
      </c>
      <c r="M30" s="21">
        <v>0.23073772861995201</v>
      </c>
      <c r="N30" s="22"/>
      <c r="O30" s="21">
        <v>0.160110819155805</v>
      </c>
      <c r="P30" s="21">
        <v>0.10948371442214599</v>
      </c>
      <c r="Q30" s="21">
        <v>0.228150877278225</v>
      </c>
      <c r="R30" s="22"/>
    </row>
    <row r="31" spans="1:18" x14ac:dyDescent="0.25">
      <c r="A31" s="20" t="s">
        <v>481</v>
      </c>
      <c r="B31" s="20" t="s">
        <v>519</v>
      </c>
      <c r="C31" s="21">
        <v>9.2758326221530005E-3</v>
      </c>
      <c r="D31" s="21">
        <v>4.9321000861421004E-3</v>
      </c>
      <c r="E31" s="21">
        <v>1.7378307413883E-2</v>
      </c>
      <c r="F31" s="22"/>
      <c r="G31" s="21">
        <v>8.0724157135058996E-3</v>
      </c>
      <c r="H31" s="21">
        <v>1.9745964970258999E-3</v>
      </c>
      <c r="I31" s="21">
        <v>3.2389980993872698E-2</v>
      </c>
      <c r="J31" s="24" t="s">
        <v>501</v>
      </c>
      <c r="K31" s="21">
        <v>4.4612603894451002E-3</v>
      </c>
      <c r="L31" s="21">
        <v>1.4358128664297E-3</v>
      </c>
      <c r="M31" s="21">
        <v>1.37737913815928E-2</v>
      </c>
      <c r="N31" s="22"/>
      <c r="O31" s="21">
        <v>2.64092595787403E-2</v>
      </c>
      <c r="P31" s="21">
        <v>1.1333771484545299E-2</v>
      </c>
      <c r="Q31" s="21">
        <v>6.0313928674127798E-2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0.32410065961212298</v>
      </c>
      <c r="D33" s="18">
        <v>0.28616187104818702</v>
      </c>
      <c r="E33" s="18">
        <v>0.36450095031991703</v>
      </c>
      <c r="F33" s="19"/>
      <c r="G33" s="18">
        <v>0.29774734845377998</v>
      </c>
      <c r="H33" s="18">
        <v>0.233389919937187</v>
      </c>
      <c r="I33" s="18">
        <v>0.37125698511312799</v>
      </c>
      <c r="J33" s="19"/>
      <c r="K33" s="18">
        <v>0.301137339936486</v>
      </c>
      <c r="L33" s="18">
        <v>0.24793380654785799</v>
      </c>
      <c r="M33" s="18">
        <v>0.360288299555861</v>
      </c>
      <c r="N33" s="19"/>
      <c r="O33" s="18">
        <v>0.40555072498650202</v>
      </c>
      <c r="P33" s="18">
        <v>0.34024066234230999</v>
      </c>
      <c r="Q33" s="18">
        <v>0.47438321648995402</v>
      </c>
      <c r="R33" s="19"/>
    </row>
    <row r="34" spans="1:18" x14ac:dyDescent="0.25">
      <c r="A34" s="17" t="s">
        <v>482</v>
      </c>
      <c r="B34" s="17" t="s">
        <v>537</v>
      </c>
      <c r="C34" s="18">
        <v>9.1602203947185407E-2</v>
      </c>
      <c r="D34" s="18">
        <v>7.3047910715322004E-2</v>
      </c>
      <c r="E34" s="18">
        <v>0.114288253298876</v>
      </c>
      <c r="F34" s="19"/>
      <c r="G34" s="18">
        <v>0.141876292276681</v>
      </c>
      <c r="H34" s="18">
        <v>9.5509937410415302E-2</v>
      </c>
      <c r="I34" s="18">
        <v>0.20563430944736899</v>
      </c>
      <c r="J34" s="19"/>
      <c r="K34" s="18">
        <v>7.5052068095236096E-2</v>
      </c>
      <c r="L34" s="18">
        <v>5.4533173094555201E-2</v>
      </c>
      <c r="M34" s="18">
        <v>0.10245486402885801</v>
      </c>
      <c r="N34" s="19"/>
      <c r="O34" s="18">
        <v>7.2485739031396407E-2</v>
      </c>
      <c r="P34" s="18">
        <v>4.66561225908756E-2</v>
      </c>
      <c r="Q34" s="18">
        <v>0.110950855976877</v>
      </c>
      <c r="R34" s="19"/>
    </row>
    <row r="35" spans="1:18" x14ac:dyDescent="0.25">
      <c r="A35" s="17" t="s">
        <v>482</v>
      </c>
      <c r="B35" s="17" t="s">
        <v>538</v>
      </c>
      <c r="C35" s="18">
        <v>0.216504396885461</v>
      </c>
      <c r="D35" s="18">
        <v>0.19015223668521999</v>
      </c>
      <c r="E35" s="18">
        <v>0.245401921083438</v>
      </c>
      <c r="F35" s="19"/>
      <c r="G35" s="18">
        <v>0.23959104336093101</v>
      </c>
      <c r="H35" s="18">
        <v>0.172468221857913</v>
      </c>
      <c r="I35" s="18">
        <v>0.322651897293874</v>
      </c>
      <c r="J35" s="19"/>
      <c r="K35" s="18">
        <v>0.20853135430078901</v>
      </c>
      <c r="L35" s="18">
        <v>0.17191435439251199</v>
      </c>
      <c r="M35" s="18">
        <v>0.25058747537187698</v>
      </c>
      <c r="N35" s="19"/>
      <c r="O35" s="18">
        <v>0.20856783545892199</v>
      </c>
      <c r="P35" s="18">
        <v>0.152054635281408</v>
      </c>
      <c r="Q35" s="18">
        <v>0.27916980924650497</v>
      </c>
      <c r="R35" s="19"/>
    </row>
    <row r="36" spans="1:18" x14ac:dyDescent="0.25">
      <c r="A36" s="17" t="s">
        <v>482</v>
      </c>
      <c r="B36" s="17" t="s">
        <v>539</v>
      </c>
      <c r="C36" s="18">
        <v>0.133053175489075</v>
      </c>
      <c r="D36" s="18">
        <v>0.108249475808315</v>
      </c>
      <c r="E36" s="18">
        <v>0.16250457188665601</v>
      </c>
      <c r="F36" s="19"/>
      <c r="G36" s="18">
        <v>0.121541685382573</v>
      </c>
      <c r="H36" s="18">
        <v>7.3737905915161106E-2</v>
      </c>
      <c r="I36" s="18">
        <v>0.19385048131242499</v>
      </c>
      <c r="J36" s="24" t="s">
        <v>501</v>
      </c>
      <c r="K36" s="18">
        <v>0.16106782613498599</v>
      </c>
      <c r="L36" s="18">
        <v>0.12569975515703999</v>
      </c>
      <c r="M36" s="18">
        <v>0.20406467876929599</v>
      </c>
      <c r="N36" s="19"/>
      <c r="O36" s="18">
        <v>8.2738540404371202E-2</v>
      </c>
      <c r="P36" s="18">
        <v>4.9921586392088602E-2</v>
      </c>
      <c r="Q36" s="18">
        <v>0.13408381232897201</v>
      </c>
      <c r="R36" s="19"/>
    </row>
    <row r="37" spans="1:18" x14ac:dyDescent="0.25">
      <c r="A37" s="17" t="s">
        <v>482</v>
      </c>
      <c r="B37" s="17" t="s">
        <v>540</v>
      </c>
      <c r="C37" s="18">
        <v>0.23124212470864899</v>
      </c>
      <c r="D37" s="18">
        <v>0.19585285685795301</v>
      </c>
      <c r="E37" s="18">
        <v>0.27087200960357</v>
      </c>
      <c r="F37" s="19"/>
      <c r="G37" s="18">
        <v>0.19466996244472101</v>
      </c>
      <c r="H37" s="18">
        <v>0.13892700855206799</v>
      </c>
      <c r="I37" s="18">
        <v>0.26587315206018602</v>
      </c>
      <c r="J37" s="19"/>
      <c r="K37" s="18">
        <v>0.250850936161854</v>
      </c>
      <c r="L37" s="18">
        <v>0.20627535394193899</v>
      </c>
      <c r="M37" s="18">
        <v>0.30140137117497201</v>
      </c>
      <c r="N37" s="19"/>
      <c r="O37" s="18">
        <v>0.22805960332658701</v>
      </c>
      <c r="P37" s="18">
        <v>0.165741273313777</v>
      </c>
      <c r="Q37" s="18">
        <v>0.30523640636684202</v>
      </c>
      <c r="R37" s="19"/>
    </row>
    <row r="38" spans="1:18" x14ac:dyDescent="0.25">
      <c r="A38" s="17" t="s">
        <v>482</v>
      </c>
      <c r="B38" s="17" t="s">
        <v>519</v>
      </c>
      <c r="C38" s="18">
        <v>3.4974393575071001E-3</v>
      </c>
      <c r="D38" s="18">
        <v>1.2913912587942001E-3</v>
      </c>
      <c r="E38" s="18">
        <v>9.4364112351150008E-3</v>
      </c>
      <c r="F38" s="19"/>
      <c r="G38" s="18">
        <v>4.5736680813133999E-3</v>
      </c>
      <c r="H38" s="18">
        <v>6.2222283102610001E-4</v>
      </c>
      <c r="I38" s="18">
        <v>3.2795414942325199E-2</v>
      </c>
      <c r="J38" s="24" t="s">
        <v>501</v>
      </c>
      <c r="K38" s="18">
        <v>3.3604753706485998E-3</v>
      </c>
      <c r="L38" s="18">
        <v>8.3877285392740003E-4</v>
      </c>
      <c r="M38" s="18">
        <v>1.33620849265953E-2</v>
      </c>
      <c r="N38" s="19"/>
      <c r="O38" s="18">
        <v>2.5975567922219998E-3</v>
      </c>
      <c r="P38" s="18">
        <v>3.5876343027390001E-4</v>
      </c>
      <c r="Q38" s="18">
        <v>1.8547883481180701E-2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0.36377469561974801</v>
      </c>
      <c r="D40" s="21">
        <v>0.33249517221748798</v>
      </c>
      <c r="E40" s="21">
        <v>0.39625001736747401</v>
      </c>
      <c r="F40" s="22"/>
      <c r="G40" s="21">
        <v>0.35063609518967498</v>
      </c>
      <c r="H40" s="21">
        <v>0.29354062150319798</v>
      </c>
      <c r="I40" s="21">
        <v>0.412354843355967</v>
      </c>
      <c r="J40" s="22"/>
      <c r="K40" s="21">
        <v>0.33412794701906201</v>
      </c>
      <c r="L40" s="21">
        <v>0.294967060229819</v>
      </c>
      <c r="M40" s="21">
        <v>0.37571731333529701</v>
      </c>
      <c r="N40" s="22"/>
      <c r="O40" s="21">
        <v>0.43929678247917597</v>
      </c>
      <c r="P40" s="21">
        <v>0.38973129886415298</v>
      </c>
      <c r="Q40" s="21">
        <v>0.49010349264964598</v>
      </c>
      <c r="R40" s="22"/>
    </row>
    <row r="41" spans="1:18" x14ac:dyDescent="0.25">
      <c r="A41" s="20" t="s">
        <v>483</v>
      </c>
      <c r="B41" s="20" t="s">
        <v>537</v>
      </c>
      <c r="C41" s="21">
        <v>0.14768041736764001</v>
      </c>
      <c r="D41" s="21">
        <v>0.124130809640511</v>
      </c>
      <c r="E41" s="21">
        <v>0.174806091911478</v>
      </c>
      <c r="F41" s="22"/>
      <c r="G41" s="21">
        <v>0.20510937604493401</v>
      </c>
      <c r="H41" s="21">
        <v>0.162693639703615</v>
      </c>
      <c r="I41" s="21">
        <v>0.25521273227298402</v>
      </c>
      <c r="J41" s="22"/>
      <c r="K41" s="21">
        <v>0.13351250680485799</v>
      </c>
      <c r="L41" s="21">
        <v>0.10958148847466399</v>
      </c>
      <c r="M41" s="21">
        <v>0.161720518305908</v>
      </c>
      <c r="N41" s="22"/>
      <c r="O41" s="21">
        <v>0.11567819177772599</v>
      </c>
      <c r="P41" s="21">
        <v>8.0735710250582904E-2</v>
      </c>
      <c r="Q41" s="21">
        <v>0.16306123124468999</v>
      </c>
      <c r="R41" s="22"/>
    </row>
    <row r="42" spans="1:18" x14ac:dyDescent="0.25">
      <c r="A42" s="20" t="s">
        <v>483</v>
      </c>
      <c r="B42" s="20" t="s">
        <v>538</v>
      </c>
      <c r="C42" s="21">
        <v>0.189326101293218</v>
      </c>
      <c r="D42" s="21">
        <v>0.16760588805233201</v>
      </c>
      <c r="E42" s="21">
        <v>0.21314032366187</v>
      </c>
      <c r="F42" s="22"/>
      <c r="G42" s="21">
        <v>0.23821768594423401</v>
      </c>
      <c r="H42" s="21">
        <v>0.19256858599245</v>
      </c>
      <c r="I42" s="21">
        <v>0.29079086221587502</v>
      </c>
      <c r="J42" s="22"/>
      <c r="K42" s="21">
        <v>0.182874872291173</v>
      </c>
      <c r="L42" s="21">
        <v>0.15457021571330201</v>
      </c>
      <c r="M42" s="21">
        <v>0.21504425442167399</v>
      </c>
      <c r="N42" s="22"/>
      <c r="O42" s="21">
        <v>0.15044675653846301</v>
      </c>
      <c r="P42" s="21">
        <v>0.123175899419217</v>
      </c>
      <c r="Q42" s="21">
        <v>0.182498654320044</v>
      </c>
      <c r="R42" s="22"/>
    </row>
    <row r="43" spans="1:18" x14ac:dyDescent="0.25">
      <c r="A43" s="20" t="s">
        <v>483</v>
      </c>
      <c r="B43" s="20" t="s">
        <v>539</v>
      </c>
      <c r="C43" s="21">
        <v>0.113664873505101</v>
      </c>
      <c r="D43" s="21">
        <v>9.7901816130495395E-2</v>
      </c>
      <c r="E43" s="21">
        <v>0.131595686926474</v>
      </c>
      <c r="F43" s="22"/>
      <c r="G43" s="21">
        <v>0.11401031409331699</v>
      </c>
      <c r="H43" s="21">
        <v>8.6669133495289194E-2</v>
      </c>
      <c r="I43" s="21">
        <v>0.14857362854757</v>
      </c>
      <c r="J43" s="22"/>
      <c r="K43" s="21">
        <v>0.11699160081726</v>
      </c>
      <c r="L43" s="21">
        <v>9.5481884152417304E-2</v>
      </c>
      <c r="M43" s="21">
        <v>0.142583092530672</v>
      </c>
      <c r="N43" s="22"/>
      <c r="O43" s="21">
        <v>0.106396957397459</v>
      </c>
      <c r="P43" s="21">
        <v>8.2554759271040806E-2</v>
      </c>
      <c r="Q43" s="21">
        <v>0.13610339104274299</v>
      </c>
      <c r="R43" s="22"/>
    </row>
    <row r="44" spans="1:18" x14ac:dyDescent="0.25">
      <c r="A44" s="20" t="s">
        <v>483</v>
      </c>
      <c r="B44" s="20" t="s">
        <v>540</v>
      </c>
      <c r="C44" s="21">
        <v>0.175189835973066</v>
      </c>
      <c r="D44" s="21">
        <v>0.15338138255787101</v>
      </c>
      <c r="E44" s="21">
        <v>0.19936890499568799</v>
      </c>
      <c r="F44" s="22"/>
      <c r="G44" s="21">
        <v>9.2026528727839799E-2</v>
      </c>
      <c r="H44" s="21">
        <v>6.6317984103062999E-2</v>
      </c>
      <c r="I44" s="21">
        <v>0.126352458939057</v>
      </c>
      <c r="J44" s="22"/>
      <c r="K44" s="21">
        <v>0.22367556939234101</v>
      </c>
      <c r="L44" s="21">
        <v>0.190364309174474</v>
      </c>
      <c r="M44" s="21">
        <v>0.26093722621362098</v>
      </c>
      <c r="N44" s="22"/>
      <c r="O44" s="21">
        <v>0.16353252084277001</v>
      </c>
      <c r="P44" s="21">
        <v>0.13247237851862401</v>
      </c>
      <c r="Q44" s="21">
        <v>0.200194633840027</v>
      </c>
      <c r="R44" s="22"/>
    </row>
    <row r="45" spans="1:18" x14ac:dyDescent="0.25">
      <c r="A45" s="20" t="s">
        <v>483</v>
      </c>
      <c r="B45" s="20" t="s">
        <v>519</v>
      </c>
      <c r="C45" s="21">
        <v>1.0316084736624201E-2</v>
      </c>
      <c r="D45" s="21">
        <v>6.4293620467074002E-3</v>
      </c>
      <c r="E45" s="21">
        <v>1.6513384679545801E-2</v>
      </c>
      <c r="F45" s="22"/>
      <c r="G45" s="21">
        <v>0</v>
      </c>
      <c r="H45" s="22"/>
      <c r="I45" s="22"/>
      <c r="J45" s="22"/>
      <c r="K45" s="21">
        <v>8.8175036753067003E-3</v>
      </c>
      <c r="L45" s="21">
        <v>3.9845716455485002E-3</v>
      </c>
      <c r="M45" s="21">
        <v>1.9398188155381201E-2</v>
      </c>
      <c r="N45" s="22"/>
      <c r="O45" s="21">
        <v>2.44499832748666E-2</v>
      </c>
      <c r="P45" s="21">
        <v>1.34688167024284E-2</v>
      </c>
      <c r="Q45" s="21">
        <v>4.3984955104236501E-2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0.28489396185541399</v>
      </c>
      <c r="D47" s="18">
        <v>0.265780293026879</v>
      </c>
      <c r="E47" s="18">
        <v>0.30481154469209798</v>
      </c>
      <c r="F47" s="19"/>
      <c r="G47" s="18">
        <v>0.20506584710542999</v>
      </c>
      <c r="H47" s="18">
        <v>0.17655043921418501</v>
      </c>
      <c r="I47" s="18">
        <v>0.23686210325567</v>
      </c>
      <c r="J47" s="19"/>
      <c r="K47" s="18">
        <v>0.24542649770236599</v>
      </c>
      <c r="L47" s="18">
        <v>0.220489774611696</v>
      </c>
      <c r="M47" s="18">
        <v>0.272198673703198</v>
      </c>
      <c r="N47" s="19"/>
      <c r="O47" s="18">
        <v>0.42316630962595603</v>
      </c>
      <c r="P47" s="18">
        <v>0.38947278090956799</v>
      </c>
      <c r="Q47" s="18">
        <v>0.45759000839490099</v>
      </c>
      <c r="R47" s="19"/>
    </row>
    <row r="48" spans="1:18" x14ac:dyDescent="0.25">
      <c r="A48" s="17" t="s">
        <v>484</v>
      </c>
      <c r="B48" s="17" t="s">
        <v>537</v>
      </c>
      <c r="C48" s="18">
        <v>0.12814604463234999</v>
      </c>
      <c r="D48" s="18">
        <v>0.116609497937073</v>
      </c>
      <c r="E48" s="18">
        <v>0.140642227604246</v>
      </c>
      <c r="F48" s="19"/>
      <c r="G48" s="18">
        <v>0.177492929974438</v>
      </c>
      <c r="H48" s="18">
        <v>0.14883733503326399</v>
      </c>
      <c r="I48" s="18">
        <v>0.21030244106326201</v>
      </c>
      <c r="J48" s="19"/>
      <c r="K48" s="18">
        <v>0.12664358498252901</v>
      </c>
      <c r="L48" s="18">
        <v>0.10891981179033</v>
      </c>
      <c r="M48" s="18">
        <v>0.14677637006924599</v>
      </c>
      <c r="N48" s="19"/>
      <c r="O48" s="18">
        <v>8.6612294632525205E-2</v>
      </c>
      <c r="P48" s="18">
        <v>7.0085083339819707E-2</v>
      </c>
      <c r="Q48" s="18">
        <v>0.106590160799737</v>
      </c>
      <c r="R48" s="19"/>
    </row>
    <row r="49" spans="1:18" x14ac:dyDescent="0.25">
      <c r="A49" s="17" t="s">
        <v>484</v>
      </c>
      <c r="B49" s="17" t="s">
        <v>538</v>
      </c>
      <c r="C49" s="18">
        <v>0.25065537591346498</v>
      </c>
      <c r="D49" s="18">
        <v>0.23597346099929301</v>
      </c>
      <c r="E49" s="18">
        <v>0.26593282249795502</v>
      </c>
      <c r="F49" s="19"/>
      <c r="G49" s="18">
        <v>0.28855799102363999</v>
      </c>
      <c r="H49" s="18">
        <v>0.25677390131218802</v>
      </c>
      <c r="I49" s="18">
        <v>0.32256885450408002</v>
      </c>
      <c r="J49" s="19"/>
      <c r="K49" s="18">
        <v>0.25721338529936599</v>
      </c>
      <c r="L49" s="18">
        <v>0.23400157178679701</v>
      </c>
      <c r="M49" s="18">
        <v>0.28188039902287898</v>
      </c>
      <c r="N49" s="19"/>
      <c r="O49" s="18">
        <v>0.20566980659875</v>
      </c>
      <c r="P49" s="18">
        <v>0.181117669459747</v>
      </c>
      <c r="Q49" s="18">
        <v>0.23260480920840701</v>
      </c>
      <c r="R49" s="19"/>
    </row>
    <row r="50" spans="1:18" x14ac:dyDescent="0.25">
      <c r="A50" s="17" t="s">
        <v>484</v>
      </c>
      <c r="B50" s="17" t="s">
        <v>539</v>
      </c>
      <c r="C50" s="18">
        <v>0.155670788993406</v>
      </c>
      <c r="D50" s="18">
        <v>0.14139526473224401</v>
      </c>
      <c r="E50" s="18">
        <v>0.171100381366173</v>
      </c>
      <c r="F50" s="19"/>
      <c r="G50" s="18">
        <v>0.16544260317729101</v>
      </c>
      <c r="H50" s="18">
        <v>0.13776482847338101</v>
      </c>
      <c r="I50" s="18">
        <v>0.197407906888524</v>
      </c>
      <c r="J50" s="19"/>
      <c r="K50" s="18">
        <v>0.17391402106596299</v>
      </c>
      <c r="L50" s="18">
        <v>0.15329926991512299</v>
      </c>
      <c r="M50" s="18">
        <v>0.196657051959896</v>
      </c>
      <c r="N50" s="19"/>
      <c r="O50" s="18">
        <v>0.115990190826086</v>
      </c>
      <c r="P50" s="18">
        <v>9.6608517326097501E-2</v>
      </c>
      <c r="Q50" s="18">
        <v>0.138663397059722</v>
      </c>
      <c r="R50" s="19"/>
    </row>
    <row r="51" spans="1:18" x14ac:dyDescent="0.25">
      <c r="A51" s="17" t="s">
        <v>484</v>
      </c>
      <c r="B51" s="17" t="s">
        <v>540</v>
      </c>
      <c r="C51" s="18">
        <v>0.17278200614418299</v>
      </c>
      <c r="D51" s="18">
        <v>0.15583562698418499</v>
      </c>
      <c r="E51" s="18">
        <v>0.19115392788547</v>
      </c>
      <c r="F51" s="19"/>
      <c r="G51" s="18">
        <v>0.159099468732639</v>
      </c>
      <c r="H51" s="18">
        <v>0.131640029328049</v>
      </c>
      <c r="I51" s="18">
        <v>0.19102675154638701</v>
      </c>
      <c r="J51" s="19"/>
      <c r="K51" s="18">
        <v>0.193198734132145</v>
      </c>
      <c r="L51" s="18">
        <v>0.168791986804564</v>
      </c>
      <c r="M51" s="18">
        <v>0.220199693005284</v>
      </c>
      <c r="N51" s="19"/>
      <c r="O51" s="18">
        <v>0.15036624330764201</v>
      </c>
      <c r="P51" s="18">
        <v>0.12838776348226</v>
      </c>
      <c r="Q51" s="18">
        <v>0.17535025288807499</v>
      </c>
      <c r="R51" s="19"/>
    </row>
    <row r="52" spans="1:18" x14ac:dyDescent="0.25">
      <c r="A52" s="17" t="s">
        <v>484</v>
      </c>
      <c r="B52" s="17" t="s">
        <v>519</v>
      </c>
      <c r="C52" s="18">
        <v>7.7844799261103997E-3</v>
      </c>
      <c r="D52" s="18">
        <v>5.0239026148213997E-3</v>
      </c>
      <c r="E52" s="18">
        <v>1.20436017978765E-2</v>
      </c>
      <c r="F52" s="19"/>
      <c r="G52" s="18">
        <v>4.0705376905175996E-3</v>
      </c>
      <c r="H52" s="18">
        <v>9.0472370792420002E-4</v>
      </c>
      <c r="I52" s="18">
        <v>1.81133463707241E-2</v>
      </c>
      <c r="J52" s="24" t="s">
        <v>501</v>
      </c>
      <c r="K52" s="18">
        <v>3.6037768176303002E-3</v>
      </c>
      <c r="L52" s="18">
        <v>1.7479953286080999E-3</v>
      </c>
      <c r="M52" s="18">
        <v>7.4151373551705002E-3</v>
      </c>
      <c r="N52" s="19"/>
      <c r="O52" s="18">
        <v>1.81951550090413E-2</v>
      </c>
      <c r="P52" s="18">
        <v>1.0820568727539399E-2</v>
      </c>
      <c r="Q52" s="18">
        <v>3.04411015390176E-2</v>
      </c>
      <c r="R52" s="19"/>
    </row>
    <row r="53" spans="1:18" x14ac:dyDescent="0.25">
      <c r="A53" s="17" t="s">
        <v>484</v>
      </c>
      <c r="B53" s="17" t="s">
        <v>520</v>
      </c>
      <c r="C53" s="18">
        <v>6.7342535072963103E-5</v>
      </c>
      <c r="D53" s="18">
        <v>9.4467875946334498E-6</v>
      </c>
      <c r="E53" s="18">
        <v>4.7988889571400002E-4</v>
      </c>
      <c r="F53" s="19"/>
      <c r="G53" s="18">
        <v>2.7062229604470002E-4</v>
      </c>
      <c r="H53" s="18">
        <v>3.7892245643805897E-5</v>
      </c>
      <c r="I53" s="18">
        <v>1.9299961508716999E-3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0.18094569946917399</v>
      </c>
      <c r="D54" s="21">
        <v>0.172127147430475</v>
      </c>
      <c r="E54" s="21">
        <v>0.19011229955769801</v>
      </c>
      <c r="F54" s="22"/>
      <c r="G54" s="21">
        <v>0.142881455616611</v>
      </c>
      <c r="H54" s="21">
        <v>0.12734150658562801</v>
      </c>
      <c r="I54" s="21">
        <v>0.159970166069417</v>
      </c>
      <c r="J54" s="22"/>
      <c r="K54" s="21">
        <v>0.14873761877998101</v>
      </c>
      <c r="L54" s="21">
        <v>0.138095885769424</v>
      </c>
      <c r="M54" s="21">
        <v>0.16004713216036601</v>
      </c>
      <c r="N54" s="22"/>
      <c r="O54" s="21">
        <v>0.301072769758919</v>
      </c>
      <c r="P54" s="21">
        <v>0.28445217744700002</v>
      </c>
      <c r="Q54" s="21">
        <v>0.31823259980038998</v>
      </c>
      <c r="R54" s="22"/>
    </row>
    <row r="55" spans="1:18" x14ac:dyDescent="0.25">
      <c r="A55" s="20" t="s">
        <v>485</v>
      </c>
      <c r="B55" s="20" t="s">
        <v>537</v>
      </c>
      <c r="C55" s="21">
        <v>0.122812144170799</v>
      </c>
      <c r="D55" s="21">
        <v>0.11575317750226199</v>
      </c>
      <c r="E55" s="21">
        <v>0.13023818359724099</v>
      </c>
      <c r="F55" s="22"/>
      <c r="G55" s="21">
        <v>0.152024484442596</v>
      </c>
      <c r="H55" s="21">
        <v>0.13719377884971001</v>
      </c>
      <c r="I55" s="21">
        <v>0.16814595865127899</v>
      </c>
      <c r="J55" s="22"/>
      <c r="K55" s="21">
        <v>0.121071382817572</v>
      </c>
      <c r="L55" s="21">
        <v>0.11175934408735599</v>
      </c>
      <c r="M55" s="21">
        <v>0.13104485058201301</v>
      </c>
      <c r="N55" s="22"/>
      <c r="O55" s="21">
        <v>9.4466999617422595E-2</v>
      </c>
      <c r="P55" s="21">
        <v>8.4082646379842196E-2</v>
      </c>
      <c r="Q55" s="21">
        <v>0.105985435645431</v>
      </c>
      <c r="R55" s="22"/>
    </row>
    <row r="56" spans="1:18" x14ac:dyDescent="0.25">
      <c r="A56" s="20" t="s">
        <v>485</v>
      </c>
      <c r="B56" s="20" t="s">
        <v>538</v>
      </c>
      <c r="C56" s="21">
        <v>0.23786614989254901</v>
      </c>
      <c r="D56" s="21">
        <v>0.22942628138875401</v>
      </c>
      <c r="E56" s="21">
        <v>0.24651716891612999</v>
      </c>
      <c r="F56" s="22"/>
      <c r="G56" s="21">
        <v>0.26681636880981402</v>
      </c>
      <c r="H56" s="21">
        <v>0.24864003209072599</v>
      </c>
      <c r="I56" s="21">
        <v>0.28581599833164201</v>
      </c>
      <c r="J56" s="22"/>
      <c r="K56" s="21">
        <v>0.23994052650719799</v>
      </c>
      <c r="L56" s="21">
        <v>0.22834835557538499</v>
      </c>
      <c r="M56" s="21">
        <v>0.25192905028030499</v>
      </c>
      <c r="N56" s="22"/>
      <c r="O56" s="21">
        <v>0.20060695112128801</v>
      </c>
      <c r="P56" s="21">
        <v>0.18658535076857599</v>
      </c>
      <c r="Q56" s="21">
        <v>0.21540321859124401</v>
      </c>
      <c r="R56" s="22"/>
    </row>
    <row r="57" spans="1:18" x14ac:dyDescent="0.25">
      <c r="A57" s="20" t="s">
        <v>485</v>
      </c>
      <c r="B57" s="20" t="s">
        <v>539</v>
      </c>
      <c r="C57" s="21">
        <v>0.17132190436828301</v>
      </c>
      <c r="D57" s="21">
        <v>0.16346554846323</v>
      </c>
      <c r="E57" s="21">
        <v>0.179474836957982</v>
      </c>
      <c r="F57" s="22"/>
      <c r="G57" s="21">
        <v>0.20353747576439299</v>
      </c>
      <c r="H57" s="21">
        <v>0.187445620469532</v>
      </c>
      <c r="I57" s="21">
        <v>0.220635675304339</v>
      </c>
      <c r="J57" s="22"/>
      <c r="K57" s="21">
        <v>0.17177487224667901</v>
      </c>
      <c r="L57" s="21">
        <v>0.16133963319551001</v>
      </c>
      <c r="M57" s="21">
        <v>0.18273798505286001</v>
      </c>
      <c r="N57" s="22"/>
      <c r="O57" s="21">
        <v>0.13433727968946699</v>
      </c>
      <c r="P57" s="21">
        <v>0.122741505323398</v>
      </c>
      <c r="Q57" s="21">
        <v>0.14684516816346099</v>
      </c>
      <c r="R57" s="22"/>
    </row>
    <row r="58" spans="1:18" x14ac:dyDescent="0.25">
      <c r="A58" s="20" t="s">
        <v>485</v>
      </c>
      <c r="B58" s="20" t="s">
        <v>540</v>
      </c>
      <c r="C58" s="21">
        <v>0.28008458598859298</v>
      </c>
      <c r="D58" s="21">
        <v>0.26955926356688897</v>
      </c>
      <c r="E58" s="21">
        <v>0.29085723622075399</v>
      </c>
      <c r="F58" s="22"/>
      <c r="G58" s="21">
        <v>0.23216671224249499</v>
      </c>
      <c r="H58" s="21">
        <v>0.21511641457028299</v>
      </c>
      <c r="I58" s="21">
        <v>0.25013774046276199</v>
      </c>
      <c r="J58" s="22"/>
      <c r="K58" s="21">
        <v>0.31328832852105798</v>
      </c>
      <c r="L58" s="21">
        <v>0.29891401388120697</v>
      </c>
      <c r="M58" s="21">
        <v>0.32803045881633502</v>
      </c>
      <c r="N58" s="22"/>
      <c r="O58" s="21">
        <v>0.25334822400037299</v>
      </c>
      <c r="P58" s="21">
        <v>0.23783322278375199</v>
      </c>
      <c r="Q58" s="21">
        <v>0.269517437957776</v>
      </c>
      <c r="R58" s="22"/>
    </row>
    <row r="59" spans="1:18" x14ac:dyDescent="0.25">
      <c r="A59" s="20" t="s">
        <v>485</v>
      </c>
      <c r="B59" s="20" t="s">
        <v>519</v>
      </c>
      <c r="C59" s="21">
        <v>6.6242041966852001E-3</v>
      </c>
      <c r="D59" s="21">
        <v>5.3452906611781001E-3</v>
      </c>
      <c r="E59" s="21">
        <v>8.2065857650948995E-3</v>
      </c>
      <c r="F59" s="22"/>
      <c r="G59" s="21">
        <v>2.5735031240908001E-3</v>
      </c>
      <c r="H59" s="21">
        <v>1.1414470219673E-3</v>
      </c>
      <c r="I59" s="21">
        <v>5.7917948927592999E-3</v>
      </c>
      <c r="J59" s="22"/>
      <c r="K59" s="21">
        <v>4.7349027209169E-3</v>
      </c>
      <c r="L59" s="21">
        <v>3.2152417091646001E-3</v>
      </c>
      <c r="M59" s="21">
        <v>6.9677998340148001E-3</v>
      </c>
      <c r="N59" s="22"/>
      <c r="O59" s="21">
        <v>1.56960812063703E-2</v>
      </c>
      <c r="P59" s="21">
        <v>1.20433585458998E-2</v>
      </c>
      <c r="Q59" s="21">
        <v>2.0433752419262999E-2</v>
      </c>
      <c r="R59" s="22"/>
    </row>
    <row r="60" spans="1:18" x14ac:dyDescent="0.25">
      <c r="A60" s="20" t="s">
        <v>485</v>
      </c>
      <c r="B60" s="20" t="s">
        <v>520</v>
      </c>
      <c r="C60" s="21">
        <v>3.4531191391799998E-4</v>
      </c>
      <c r="D60" s="21">
        <v>1.4610911232969999E-4</v>
      </c>
      <c r="E60" s="21">
        <v>8.1588297671859997E-4</v>
      </c>
      <c r="F60" s="22"/>
      <c r="G60" s="21">
        <v>0</v>
      </c>
      <c r="H60" s="22"/>
      <c r="I60" s="22"/>
      <c r="J60" s="22"/>
      <c r="K60" s="21">
        <v>4.523684065978E-4</v>
      </c>
      <c r="L60" s="21">
        <v>1.542497008817E-4</v>
      </c>
      <c r="M60" s="21">
        <v>1.3258976652728001E-3</v>
      </c>
      <c r="N60" s="22"/>
      <c r="O60" s="21">
        <v>4.7169460615950002E-4</v>
      </c>
      <c r="P60" s="21">
        <v>1.177312824143E-4</v>
      </c>
      <c r="Q60" s="21">
        <v>1.8878520646471999E-3</v>
      </c>
      <c r="R60" s="22"/>
    </row>
    <row r="61" spans="1:18" x14ac:dyDescent="0.25">
      <c r="A61" s="17" t="s">
        <v>486</v>
      </c>
      <c r="B61" s="17" t="s">
        <v>536</v>
      </c>
      <c r="C61" s="18">
        <v>0.34172809245914199</v>
      </c>
      <c r="D61" s="18">
        <v>0.31775022854732299</v>
      </c>
      <c r="E61" s="18">
        <v>0.36654324515047898</v>
      </c>
      <c r="F61" s="19"/>
      <c r="G61" s="18">
        <v>0.331490076548419</v>
      </c>
      <c r="H61" s="18">
        <v>0.28104699042151399</v>
      </c>
      <c r="I61" s="18">
        <v>0.38612442145005699</v>
      </c>
      <c r="J61" s="19"/>
      <c r="K61" s="18">
        <v>0.29280492797987701</v>
      </c>
      <c r="L61" s="18">
        <v>0.26561676178367399</v>
      </c>
      <c r="M61" s="18">
        <v>0.32155749619806201</v>
      </c>
      <c r="N61" s="19"/>
      <c r="O61" s="18">
        <v>0.44959665833498502</v>
      </c>
      <c r="P61" s="18">
        <v>0.40934616142386998</v>
      </c>
      <c r="Q61" s="18">
        <v>0.49051813235614899</v>
      </c>
      <c r="R61" s="19"/>
    </row>
    <row r="62" spans="1:18" x14ac:dyDescent="0.25">
      <c r="A62" s="17" t="s">
        <v>486</v>
      </c>
      <c r="B62" s="17" t="s">
        <v>537</v>
      </c>
      <c r="C62" s="18">
        <v>0.11545662101479499</v>
      </c>
      <c r="D62" s="18">
        <v>0.100330840507954</v>
      </c>
      <c r="E62" s="18">
        <v>0.132526840173496</v>
      </c>
      <c r="F62" s="19"/>
      <c r="G62" s="18">
        <v>0.16261607954750601</v>
      </c>
      <c r="H62" s="18">
        <v>0.13079750720582201</v>
      </c>
      <c r="I62" s="18">
        <v>0.20039051885589701</v>
      </c>
      <c r="J62" s="19"/>
      <c r="K62" s="18">
        <v>0.116055695056572</v>
      </c>
      <c r="L62" s="18">
        <v>9.7414545678029596E-2</v>
      </c>
      <c r="M62" s="18">
        <v>0.137719707303047</v>
      </c>
      <c r="N62" s="19"/>
      <c r="O62" s="18">
        <v>7.3164907890756303E-2</v>
      </c>
      <c r="P62" s="18">
        <v>5.7102734795888802E-2</v>
      </c>
      <c r="Q62" s="18">
        <v>9.3298083818108099E-2</v>
      </c>
      <c r="R62" s="19"/>
    </row>
    <row r="63" spans="1:18" x14ac:dyDescent="0.25">
      <c r="A63" s="17" t="s">
        <v>486</v>
      </c>
      <c r="B63" s="17" t="s">
        <v>538</v>
      </c>
      <c r="C63" s="18">
        <v>0.247469618315416</v>
      </c>
      <c r="D63" s="18">
        <v>0.22529777033596701</v>
      </c>
      <c r="E63" s="18">
        <v>0.271059982292291</v>
      </c>
      <c r="F63" s="19"/>
      <c r="G63" s="18">
        <v>0.25251013284488</v>
      </c>
      <c r="H63" s="18">
        <v>0.209135761374001</v>
      </c>
      <c r="I63" s="18">
        <v>0.30145138002466099</v>
      </c>
      <c r="J63" s="19"/>
      <c r="K63" s="18">
        <v>0.25578304532063201</v>
      </c>
      <c r="L63" s="18">
        <v>0.22922665275173601</v>
      </c>
      <c r="M63" s="18">
        <v>0.28428131654863398</v>
      </c>
      <c r="N63" s="19"/>
      <c r="O63" s="18">
        <v>0.22626442717988601</v>
      </c>
      <c r="P63" s="18">
        <v>0.190973239909009</v>
      </c>
      <c r="Q63" s="18">
        <v>0.265933571447942</v>
      </c>
      <c r="R63" s="19"/>
    </row>
    <row r="64" spans="1:18" x14ac:dyDescent="0.25">
      <c r="A64" s="17" t="s">
        <v>486</v>
      </c>
      <c r="B64" s="17" t="s">
        <v>539</v>
      </c>
      <c r="C64" s="18">
        <v>0.115476852002039</v>
      </c>
      <c r="D64" s="18">
        <v>0.100529145694882</v>
      </c>
      <c r="E64" s="18">
        <v>0.132320175762521</v>
      </c>
      <c r="F64" s="19"/>
      <c r="G64" s="18">
        <v>0.115746668207905</v>
      </c>
      <c r="H64" s="18">
        <v>8.4493725752052898E-2</v>
      </c>
      <c r="I64" s="18">
        <v>0.15658245040124599</v>
      </c>
      <c r="J64" s="19"/>
      <c r="K64" s="18">
        <v>0.13185719677983501</v>
      </c>
      <c r="L64" s="18">
        <v>0.11303011805521</v>
      </c>
      <c r="M64" s="18">
        <v>0.153278313607417</v>
      </c>
      <c r="N64" s="19"/>
      <c r="O64" s="18">
        <v>8.21114824089266E-2</v>
      </c>
      <c r="P64" s="18">
        <v>6.5570457951163702E-2</v>
      </c>
      <c r="Q64" s="18">
        <v>0.102368076799304</v>
      </c>
      <c r="R64" s="19"/>
    </row>
    <row r="65" spans="1:18" x14ac:dyDescent="0.25">
      <c r="A65" s="17" t="s">
        <v>486</v>
      </c>
      <c r="B65" s="17" t="s">
        <v>540</v>
      </c>
      <c r="C65" s="18">
        <v>0.17433165655014901</v>
      </c>
      <c r="D65" s="18">
        <v>0.15196762698424099</v>
      </c>
      <c r="E65" s="18">
        <v>0.199213710523652</v>
      </c>
      <c r="F65" s="19"/>
      <c r="G65" s="18">
        <v>0.13422916844632701</v>
      </c>
      <c r="H65" s="18">
        <v>0.101282199575095</v>
      </c>
      <c r="I65" s="18">
        <v>0.17579728358542801</v>
      </c>
      <c r="J65" s="19"/>
      <c r="K65" s="18">
        <v>0.198822240658763</v>
      </c>
      <c r="L65" s="18">
        <v>0.16884294466977201</v>
      </c>
      <c r="M65" s="18">
        <v>0.232634699082931</v>
      </c>
      <c r="N65" s="19"/>
      <c r="O65" s="18">
        <v>0.15973062529773299</v>
      </c>
      <c r="P65" s="18">
        <v>0.13019364439122899</v>
      </c>
      <c r="Q65" s="18">
        <v>0.19447043688711299</v>
      </c>
      <c r="R65" s="19"/>
    </row>
    <row r="66" spans="1:18" x14ac:dyDescent="0.25">
      <c r="A66" s="17" t="s">
        <v>486</v>
      </c>
      <c r="B66" s="17" t="s">
        <v>519</v>
      </c>
      <c r="C66" s="18">
        <v>5.5371596584565001E-3</v>
      </c>
      <c r="D66" s="18">
        <v>3.7551518698933002E-3</v>
      </c>
      <c r="E66" s="18">
        <v>8.1578947219046998E-3</v>
      </c>
      <c r="F66" s="19"/>
      <c r="G66" s="18">
        <v>3.4078744049620999E-3</v>
      </c>
      <c r="H66" s="18">
        <v>1.3315725856878E-3</v>
      </c>
      <c r="I66" s="18">
        <v>8.6935402596599997E-3</v>
      </c>
      <c r="J66" s="19"/>
      <c r="K66" s="18">
        <v>4.6768942043207999E-3</v>
      </c>
      <c r="L66" s="18">
        <v>2.6947701554659001E-3</v>
      </c>
      <c r="M66" s="18">
        <v>8.1051104954674002E-3</v>
      </c>
      <c r="N66" s="19"/>
      <c r="O66" s="18">
        <v>9.1318988877135999E-3</v>
      </c>
      <c r="P66" s="18">
        <v>4.9509938820652003E-3</v>
      </c>
      <c r="Q66" s="18">
        <v>1.6783849543918501E-2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0.29463629668104002</v>
      </c>
      <c r="D68" s="21">
        <v>0.27415144773241401</v>
      </c>
      <c r="E68" s="21">
        <v>0.31598545215896801</v>
      </c>
      <c r="F68" s="22"/>
      <c r="G68" s="21">
        <v>0.25468977994103598</v>
      </c>
      <c r="H68" s="21">
        <v>0.216094084759023</v>
      </c>
      <c r="I68" s="21">
        <v>0.29756222841013202</v>
      </c>
      <c r="J68" s="22"/>
      <c r="K68" s="21">
        <v>0.25139363901176098</v>
      </c>
      <c r="L68" s="21">
        <v>0.22558840390961199</v>
      </c>
      <c r="M68" s="21">
        <v>0.27908693923125399</v>
      </c>
      <c r="N68" s="22"/>
      <c r="O68" s="21">
        <v>0.41669406103504902</v>
      </c>
      <c r="P68" s="21">
        <v>0.380524108720801</v>
      </c>
      <c r="Q68" s="21">
        <v>0.45378359774953803</v>
      </c>
      <c r="R68" s="22"/>
    </row>
    <row r="69" spans="1:18" x14ac:dyDescent="0.25">
      <c r="A69" s="20" t="s">
        <v>487</v>
      </c>
      <c r="B69" s="20" t="s">
        <v>537</v>
      </c>
      <c r="C69" s="21">
        <v>0.13794229932249499</v>
      </c>
      <c r="D69" s="21">
        <v>0.12220642013407999</v>
      </c>
      <c r="E69" s="21">
        <v>0.15534581754947099</v>
      </c>
      <c r="F69" s="22"/>
      <c r="G69" s="21">
        <v>0.19905263014630001</v>
      </c>
      <c r="H69" s="21">
        <v>0.16310475123363999</v>
      </c>
      <c r="I69" s="21">
        <v>0.24064516246810799</v>
      </c>
      <c r="J69" s="22"/>
      <c r="K69" s="21">
        <v>0.133541677521782</v>
      </c>
      <c r="L69" s="21">
        <v>0.112342222955712</v>
      </c>
      <c r="M69" s="21">
        <v>0.15802936473072501</v>
      </c>
      <c r="N69" s="22"/>
      <c r="O69" s="21">
        <v>8.8462354556140099E-2</v>
      </c>
      <c r="P69" s="21">
        <v>7.1842944880451898E-2</v>
      </c>
      <c r="Q69" s="21">
        <v>0.10847700016445699</v>
      </c>
      <c r="R69" s="22"/>
    </row>
    <row r="70" spans="1:18" x14ac:dyDescent="0.25">
      <c r="A70" s="20" t="s">
        <v>487</v>
      </c>
      <c r="B70" s="20" t="s">
        <v>538</v>
      </c>
      <c r="C70" s="21">
        <v>0.24237249144498901</v>
      </c>
      <c r="D70" s="21">
        <v>0.22472857907673599</v>
      </c>
      <c r="E70" s="21">
        <v>0.26093542309823098</v>
      </c>
      <c r="F70" s="22"/>
      <c r="G70" s="21">
        <v>0.27145369529177099</v>
      </c>
      <c r="H70" s="21">
        <v>0.23574045761213799</v>
      </c>
      <c r="I70" s="21">
        <v>0.31038003143372001</v>
      </c>
      <c r="J70" s="22"/>
      <c r="K70" s="21">
        <v>0.25728656360939001</v>
      </c>
      <c r="L70" s="21">
        <v>0.23230211620875099</v>
      </c>
      <c r="M70" s="21">
        <v>0.28396418788168698</v>
      </c>
      <c r="N70" s="22"/>
      <c r="O70" s="21">
        <v>0.18574056296069399</v>
      </c>
      <c r="P70" s="21">
        <v>0.160382198722056</v>
      </c>
      <c r="Q70" s="21">
        <v>0.21408605651999199</v>
      </c>
      <c r="R70" s="22"/>
    </row>
    <row r="71" spans="1:18" x14ac:dyDescent="0.25">
      <c r="A71" s="20" t="s">
        <v>487</v>
      </c>
      <c r="B71" s="20" t="s">
        <v>539</v>
      </c>
      <c r="C71" s="21">
        <v>0.13767851479457699</v>
      </c>
      <c r="D71" s="21">
        <v>0.124087018574917</v>
      </c>
      <c r="E71" s="21">
        <v>0.15249952594476601</v>
      </c>
      <c r="F71" s="22"/>
      <c r="G71" s="21">
        <v>0.108348799050714</v>
      </c>
      <c r="H71" s="21">
        <v>8.3833140792800603E-2</v>
      </c>
      <c r="I71" s="21">
        <v>0.138946381979447</v>
      </c>
      <c r="J71" s="22"/>
      <c r="K71" s="21">
        <v>0.15795743988903699</v>
      </c>
      <c r="L71" s="21">
        <v>0.13759158540077199</v>
      </c>
      <c r="M71" s="21">
        <v>0.18070613589493001</v>
      </c>
      <c r="N71" s="22"/>
      <c r="O71" s="21">
        <v>0.126087055137275</v>
      </c>
      <c r="P71" s="21">
        <v>0.10318144515422401</v>
      </c>
      <c r="Q71" s="21">
        <v>0.15320887832921301</v>
      </c>
      <c r="R71" s="22"/>
    </row>
    <row r="72" spans="1:18" x14ac:dyDescent="0.25">
      <c r="A72" s="20" t="s">
        <v>487</v>
      </c>
      <c r="B72" s="20" t="s">
        <v>540</v>
      </c>
      <c r="C72" s="21">
        <v>0.174597995291916</v>
      </c>
      <c r="D72" s="21">
        <v>0.15551370950686799</v>
      </c>
      <c r="E72" s="21">
        <v>0.195482138128764</v>
      </c>
      <c r="F72" s="22"/>
      <c r="G72" s="21">
        <v>0.155529869971227</v>
      </c>
      <c r="H72" s="21">
        <v>0.125551065377766</v>
      </c>
      <c r="I72" s="21">
        <v>0.19110257398251801</v>
      </c>
      <c r="J72" s="22"/>
      <c r="K72" s="21">
        <v>0.19242545218892501</v>
      </c>
      <c r="L72" s="21">
        <v>0.16697125584302699</v>
      </c>
      <c r="M72" s="21">
        <v>0.220731843048357</v>
      </c>
      <c r="N72" s="22"/>
      <c r="O72" s="21">
        <v>0.158029199692369</v>
      </c>
      <c r="P72" s="21">
        <v>0.13074488831488401</v>
      </c>
      <c r="Q72" s="21">
        <v>0.18976430623055801</v>
      </c>
      <c r="R72" s="22"/>
    </row>
    <row r="73" spans="1:18" x14ac:dyDescent="0.25">
      <c r="A73" s="20" t="s">
        <v>487</v>
      </c>
      <c r="B73" s="20" t="s">
        <v>519</v>
      </c>
      <c r="C73" s="21">
        <v>1.2553813172814499E-2</v>
      </c>
      <c r="D73" s="21">
        <v>8.7109042208561999E-3</v>
      </c>
      <c r="E73" s="21">
        <v>1.8061173770947798E-2</v>
      </c>
      <c r="F73" s="22"/>
      <c r="G73" s="21">
        <v>1.00287807678695E-2</v>
      </c>
      <c r="H73" s="21">
        <v>4.8594860408898996E-3</v>
      </c>
      <c r="I73" s="21">
        <v>2.0583193566550501E-2</v>
      </c>
      <c r="J73" s="22"/>
      <c r="K73" s="21">
        <v>7.3952277791036998E-3</v>
      </c>
      <c r="L73" s="21">
        <v>3.6213284024885998E-3</v>
      </c>
      <c r="M73" s="21">
        <v>1.5042649275962799E-2</v>
      </c>
      <c r="N73" s="22"/>
      <c r="O73" s="21">
        <v>2.4986766618472898E-2</v>
      </c>
      <c r="P73" s="21">
        <v>1.5166879043827099E-2</v>
      </c>
      <c r="Q73" s="21">
        <v>4.0900551529397297E-2</v>
      </c>
      <c r="R73" s="22"/>
    </row>
    <row r="74" spans="1:18" x14ac:dyDescent="0.25">
      <c r="A74" s="20" t="s">
        <v>487</v>
      </c>
      <c r="B74" s="20" t="s">
        <v>520</v>
      </c>
      <c r="C74" s="21">
        <v>2.1858929217180001E-4</v>
      </c>
      <c r="D74" s="21">
        <v>3.0624719715262102E-5</v>
      </c>
      <c r="E74" s="21">
        <v>1.5584213446877E-3</v>
      </c>
      <c r="F74" s="22"/>
      <c r="G74" s="21">
        <v>8.9644483108209999E-4</v>
      </c>
      <c r="H74" s="21">
        <v>1.2517286276239999E-4</v>
      </c>
      <c r="I74" s="21">
        <v>6.3896589587290002E-3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0.39421290595821101</v>
      </c>
      <c r="D75" s="18">
        <v>0.35842941878496798</v>
      </c>
      <c r="E75" s="18">
        <v>0.431167963480449</v>
      </c>
      <c r="F75" s="19"/>
      <c r="G75" s="18">
        <v>0.30259079789145998</v>
      </c>
      <c r="H75" s="18">
        <v>0.24368316868394699</v>
      </c>
      <c r="I75" s="18">
        <v>0.36879485221670899</v>
      </c>
      <c r="J75" s="19"/>
      <c r="K75" s="18">
        <v>0.353722633264407</v>
      </c>
      <c r="L75" s="18">
        <v>0.31186740994440498</v>
      </c>
      <c r="M75" s="18">
        <v>0.39794668455003601</v>
      </c>
      <c r="N75" s="19"/>
      <c r="O75" s="18">
        <v>0.547039288373391</v>
      </c>
      <c r="P75" s="18">
        <v>0.48526169049920997</v>
      </c>
      <c r="Q75" s="18">
        <v>0.60740107681275501</v>
      </c>
      <c r="R75" s="19"/>
    </row>
    <row r="76" spans="1:18" x14ac:dyDescent="0.25">
      <c r="A76" s="17" t="s">
        <v>488</v>
      </c>
      <c r="B76" s="17" t="s">
        <v>537</v>
      </c>
      <c r="C76" s="18">
        <v>8.9691236062435495E-2</v>
      </c>
      <c r="D76" s="18">
        <v>7.2239315859443806E-2</v>
      </c>
      <c r="E76" s="18">
        <v>0.110855502712233</v>
      </c>
      <c r="F76" s="19"/>
      <c r="G76" s="18">
        <v>0.120653072924231</v>
      </c>
      <c r="H76" s="18">
        <v>8.7532441927456697E-2</v>
      </c>
      <c r="I76" s="18">
        <v>0.16405275668661801</v>
      </c>
      <c r="J76" s="19"/>
      <c r="K76" s="18">
        <v>8.5658275610324602E-2</v>
      </c>
      <c r="L76" s="18">
        <v>5.9050808713629901E-2</v>
      </c>
      <c r="M76" s="18">
        <v>0.12269144110140801</v>
      </c>
      <c r="N76" s="19"/>
      <c r="O76" s="18">
        <v>7.0204018023962395E-2</v>
      </c>
      <c r="P76" s="18">
        <v>5.0323747354096997E-2</v>
      </c>
      <c r="Q76" s="18">
        <v>9.7134653893696105E-2</v>
      </c>
      <c r="R76" s="19"/>
    </row>
    <row r="77" spans="1:18" x14ac:dyDescent="0.25">
      <c r="A77" s="17" t="s">
        <v>488</v>
      </c>
      <c r="B77" s="17" t="s">
        <v>538</v>
      </c>
      <c r="C77" s="18">
        <v>0.255355510219263</v>
      </c>
      <c r="D77" s="18">
        <v>0.22609025015695999</v>
      </c>
      <c r="E77" s="18">
        <v>0.28700406345871099</v>
      </c>
      <c r="F77" s="19"/>
      <c r="G77" s="18">
        <v>0.33199582887319001</v>
      </c>
      <c r="H77" s="18">
        <v>0.27121463765015602</v>
      </c>
      <c r="I77" s="18">
        <v>0.39894202413732399</v>
      </c>
      <c r="J77" s="19"/>
      <c r="K77" s="18">
        <v>0.25958925291692198</v>
      </c>
      <c r="L77" s="18">
        <v>0.22290507060530301</v>
      </c>
      <c r="M77" s="18">
        <v>0.29998012767718102</v>
      </c>
      <c r="N77" s="19"/>
      <c r="O77" s="18">
        <v>0.18131286272094799</v>
      </c>
      <c r="P77" s="18">
        <v>0.14329380367314101</v>
      </c>
      <c r="Q77" s="18">
        <v>0.22674936445683899</v>
      </c>
      <c r="R77" s="19"/>
    </row>
    <row r="78" spans="1:18" x14ac:dyDescent="0.25">
      <c r="A78" s="17" t="s">
        <v>488</v>
      </c>
      <c r="B78" s="17" t="s">
        <v>539</v>
      </c>
      <c r="C78" s="18">
        <v>0.116018775902188</v>
      </c>
      <c r="D78" s="18">
        <v>9.8274611541295506E-2</v>
      </c>
      <c r="E78" s="18">
        <v>0.136481852189723</v>
      </c>
      <c r="F78" s="19"/>
      <c r="G78" s="18">
        <v>0.12484289840075399</v>
      </c>
      <c r="H78" s="18">
        <v>8.4263077192666805E-2</v>
      </c>
      <c r="I78" s="18">
        <v>0.18110050345956299</v>
      </c>
      <c r="J78" s="19"/>
      <c r="K78" s="18">
        <v>0.130249437323156</v>
      </c>
      <c r="L78" s="18">
        <v>0.105112041541624</v>
      </c>
      <c r="M78" s="18">
        <v>0.16032141741106401</v>
      </c>
      <c r="N78" s="19"/>
      <c r="O78" s="18">
        <v>8.2547397269057202E-2</v>
      </c>
      <c r="P78" s="18">
        <v>5.6511040039237799E-2</v>
      </c>
      <c r="Q78" s="18">
        <v>0.119065668046702</v>
      </c>
      <c r="R78" s="19"/>
    </row>
    <row r="79" spans="1:18" x14ac:dyDescent="0.25">
      <c r="A79" s="17" t="s">
        <v>488</v>
      </c>
      <c r="B79" s="17" t="s">
        <v>540</v>
      </c>
      <c r="C79" s="18">
        <v>0.13868202889955999</v>
      </c>
      <c r="D79" s="18">
        <v>0.111425558208311</v>
      </c>
      <c r="E79" s="18">
        <v>0.171320374812963</v>
      </c>
      <c r="F79" s="19"/>
      <c r="G79" s="18">
        <v>0.11468608853170199</v>
      </c>
      <c r="H79" s="18">
        <v>7.6789293186000501E-2</v>
      </c>
      <c r="I79" s="18">
        <v>0.16788452489924499</v>
      </c>
      <c r="J79" s="19"/>
      <c r="K79" s="18">
        <v>0.164084529474603</v>
      </c>
      <c r="L79" s="18">
        <v>0.12917665085023899</v>
      </c>
      <c r="M79" s="18">
        <v>0.20619209464945301</v>
      </c>
      <c r="N79" s="19"/>
      <c r="O79" s="18">
        <v>0.113348451776166</v>
      </c>
      <c r="P79" s="18">
        <v>7.9263593104541799E-2</v>
      </c>
      <c r="Q79" s="18">
        <v>0.15955057582464399</v>
      </c>
      <c r="R79" s="19"/>
    </row>
    <row r="80" spans="1:18" x14ac:dyDescent="0.25">
      <c r="A80" s="17" t="s">
        <v>488</v>
      </c>
      <c r="B80" s="17" t="s">
        <v>519</v>
      </c>
      <c r="C80" s="18">
        <v>5.7820854619689997E-3</v>
      </c>
      <c r="D80" s="18">
        <v>2.8036064211705999E-3</v>
      </c>
      <c r="E80" s="18">
        <v>1.1887104068114499E-2</v>
      </c>
      <c r="F80" s="19"/>
      <c r="G80" s="18">
        <v>5.2313133786626997E-3</v>
      </c>
      <c r="H80" s="18">
        <v>1.1004103760939E-3</v>
      </c>
      <c r="I80" s="18">
        <v>2.4489304705902E-2</v>
      </c>
      <c r="J80" s="24" t="s">
        <v>501</v>
      </c>
      <c r="K80" s="18">
        <v>6.1737716865027997E-3</v>
      </c>
      <c r="L80" s="18">
        <v>2.3276330850590002E-3</v>
      </c>
      <c r="M80" s="18">
        <v>1.62715481411515E-2</v>
      </c>
      <c r="N80" s="19"/>
      <c r="O80" s="18">
        <v>5.5479818364745003E-3</v>
      </c>
      <c r="P80" s="18">
        <v>2.3483764530862002E-3</v>
      </c>
      <c r="Q80" s="18">
        <v>1.30499475214344E-2</v>
      </c>
      <c r="R80" s="19"/>
    </row>
    <row r="81" spans="1:18" x14ac:dyDescent="0.25">
      <c r="A81" s="17" t="s">
        <v>488</v>
      </c>
      <c r="B81" s="17" t="s">
        <v>520</v>
      </c>
      <c r="C81" s="18">
        <v>2.5745749637359999E-4</v>
      </c>
      <c r="D81" s="18">
        <v>3.5885666172884298E-5</v>
      </c>
      <c r="E81" s="18">
        <v>1.8445749666940001E-3</v>
      </c>
      <c r="F81" s="19"/>
      <c r="G81" s="18">
        <v>0</v>
      </c>
      <c r="H81" s="19"/>
      <c r="I81" s="19"/>
      <c r="J81" s="19"/>
      <c r="K81" s="18">
        <v>5.2209972408269998E-4</v>
      </c>
      <c r="L81" s="18">
        <v>7.2409037238255899E-5</v>
      </c>
      <c r="M81" s="18">
        <v>3.7540743797522002E-3</v>
      </c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0.31313912437791402</v>
      </c>
      <c r="D82" s="21">
        <v>0.29020979398533803</v>
      </c>
      <c r="E82" s="21">
        <v>0.33701989605406601</v>
      </c>
      <c r="F82" s="22"/>
      <c r="G82" s="21">
        <v>0.28456657460926799</v>
      </c>
      <c r="H82" s="21">
        <v>0.24617330108850599</v>
      </c>
      <c r="I82" s="21">
        <v>0.32635535666208498</v>
      </c>
      <c r="J82" s="22"/>
      <c r="K82" s="21">
        <v>0.28023974534703699</v>
      </c>
      <c r="L82" s="21">
        <v>0.252337220413899</v>
      </c>
      <c r="M82" s="21">
        <v>0.30994857316783397</v>
      </c>
      <c r="N82" s="22"/>
      <c r="O82" s="21">
        <v>0.40611593132766</v>
      </c>
      <c r="P82" s="21">
        <v>0.37115538963310901</v>
      </c>
      <c r="Q82" s="21">
        <v>0.44205463495376202</v>
      </c>
      <c r="R82" s="22"/>
    </row>
    <row r="83" spans="1:18" x14ac:dyDescent="0.25">
      <c r="A83" s="20" t="s">
        <v>489</v>
      </c>
      <c r="B83" s="20" t="s">
        <v>537</v>
      </c>
      <c r="C83" s="21">
        <v>0.121078080291108</v>
      </c>
      <c r="D83" s="21">
        <v>0.108706076533055</v>
      </c>
      <c r="E83" s="21">
        <v>0.13464544614905299</v>
      </c>
      <c r="F83" s="22"/>
      <c r="G83" s="21">
        <v>0.16212058966345</v>
      </c>
      <c r="H83" s="21">
        <v>0.13581156961128901</v>
      </c>
      <c r="I83" s="21">
        <v>0.19239149726303201</v>
      </c>
      <c r="J83" s="22"/>
      <c r="K83" s="21">
        <v>0.11851981584424399</v>
      </c>
      <c r="L83" s="21">
        <v>0.101895704361513</v>
      </c>
      <c r="M83" s="21">
        <v>0.137441063076261</v>
      </c>
      <c r="N83" s="22"/>
      <c r="O83" s="21">
        <v>8.5509413288706801E-2</v>
      </c>
      <c r="P83" s="21">
        <v>6.9408579108268406E-2</v>
      </c>
      <c r="Q83" s="21">
        <v>0.104924073204418</v>
      </c>
      <c r="R83" s="22"/>
    </row>
    <row r="84" spans="1:18" x14ac:dyDescent="0.25">
      <c r="A84" s="20" t="s">
        <v>489</v>
      </c>
      <c r="B84" s="20" t="s">
        <v>538</v>
      </c>
      <c r="C84" s="21">
        <v>0.23024236444972301</v>
      </c>
      <c r="D84" s="21">
        <v>0.21537981116902499</v>
      </c>
      <c r="E84" s="21">
        <v>0.245809219544809</v>
      </c>
      <c r="F84" s="22"/>
      <c r="G84" s="21">
        <v>0.26237545485532598</v>
      </c>
      <c r="H84" s="21">
        <v>0.23155976351323199</v>
      </c>
      <c r="I84" s="21">
        <v>0.29571393215757302</v>
      </c>
      <c r="J84" s="22"/>
      <c r="K84" s="21">
        <v>0.23530598516942</v>
      </c>
      <c r="L84" s="21">
        <v>0.21570163145930599</v>
      </c>
      <c r="M84" s="21">
        <v>0.25611027720034502</v>
      </c>
      <c r="N84" s="22"/>
      <c r="O84" s="21">
        <v>0.18849524164346201</v>
      </c>
      <c r="P84" s="21">
        <v>0.16572372674017299</v>
      </c>
      <c r="Q84" s="21">
        <v>0.21359462357688999</v>
      </c>
      <c r="R84" s="22"/>
    </row>
    <row r="85" spans="1:18" x14ac:dyDescent="0.25">
      <c r="A85" s="20" t="s">
        <v>489</v>
      </c>
      <c r="B85" s="20" t="s">
        <v>539</v>
      </c>
      <c r="C85" s="21">
        <v>0.14541171689139701</v>
      </c>
      <c r="D85" s="21">
        <v>0.13185266491061101</v>
      </c>
      <c r="E85" s="21">
        <v>0.16010796065461499</v>
      </c>
      <c r="F85" s="22"/>
      <c r="G85" s="21">
        <v>0.15676840971316899</v>
      </c>
      <c r="H85" s="21">
        <v>0.12899355102072799</v>
      </c>
      <c r="I85" s="21">
        <v>0.18922449698361599</v>
      </c>
      <c r="J85" s="22"/>
      <c r="K85" s="21">
        <v>0.152935893434893</v>
      </c>
      <c r="L85" s="21">
        <v>0.13414491092799599</v>
      </c>
      <c r="M85" s="21">
        <v>0.17383065916482099</v>
      </c>
      <c r="N85" s="22"/>
      <c r="O85" s="21">
        <v>0.119377507809507</v>
      </c>
      <c r="P85" s="21">
        <v>0.101926880401008</v>
      </c>
      <c r="Q85" s="21">
        <v>0.13935221867186101</v>
      </c>
      <c r="R85" s="22"/>
    </row>
    <row r="86" spans="1:18" x14ac:dyDescent="0.25">
      <c r="A86" s="20" t="s">
        <v>489</v>
      </c>
      <c r="B86" s="20" t="s">
        <v>540</v>
      </c>
      <c r="C86" s="21">
        <v>0.18190840864296301</v>
      </c>
      <c r="D86" s="21">
        <v>0.16262740406134699</v>
      </c>
      <c r="E86" s="21">
        <v>0.20292140195195399</v>
      </c>
      <c r="F86" s="22"/>
      <c r="G86" s="21">
        <v>0.12917814409980299</v>
      </c>
      <c r="H86" s="21">
        <v>0.104610202177251</v>
      </c>
      <c r="I86" s="21">
        <v>0.15849459322163101</v>
      </c>
      <c r="J86" s="22"/>
      <c r="K86" s="21">
        <v>0.208065854053362</v>
      </c>
      <c r="L86" s="21">
        <v>0.182813025492299</v>
      </c>
      <c r="M86" s="21">
        <v>0.23580042369684601</v>
      </c>
      <c r="N86" s="22"/>
      <c r="O86" s="21">
        <v>0.18262030379602001</v>
      </c>
      <c r="P86" s="21">
        <v>0.15399531345178</v>
      </c>
      <c r="Q86" s="21">
        <v>0.21521260887212601</v>
      </c>
      <c r="R86" s="22"/>
    </row>
    <row r="87" spans="1:18" x14ac:dyDescent="0.25">
      <c r="A87" s="20" t="s">
        <v>489</v>
      </c>
      <c r="B87" s="20" t="s">
        <v>519</v>
      </c>
      <c r="C87" s="21">
        <v>7.8560223476741992E-3</v>
      </c>
      <c r="D87" s="21">
        <v>5.2834350003647997E-3</v>
      </c>
      <c r="E87" s="21">
        <v>1.1666551282968E-2</v>
      </c>
      <c r="F87" s="22"/>
      <c r="G87" s="21">
        <v>3.7792134057679999E-3</v>
      </c>
      <c r="H87" s="21">
        <v>8.7834628522400003E-4</v>
      </c>
      <c r="I87" s="21">
        <v>1.6106177130084501E-2</v>
      </c>
      <c r="J87" s="24" t="s">
        <v>501</v>
      </c>
      <c r="K87" s="21">
        <v>4.8093661948087002E-3</v>
      </c>
      <c r="L87" s="21">
        <v>2.1481127891376998E-3</v>
      </c>
      <c r="M87" s="21">
        <v>1.0732132795173E-2</v>
      </c>
      <c r="N87" s="22"/>
      <c r="O87" s="21">
        <v>1.7881602134645101E-2</v>
      </c>
      <c r="P87" s="21">
        <v>1.1912331649012601E-2</v>
      </c>
      <c r="Q87" s="21">
        <v>2.67610618173817E-2</v>
      </c>
      <c r="R87" s="22"/>
    </row>
    <row r="88" spans="1:18" x14ac:dyDescent="0.25">
      <c r="A88" s="20" t="s">
        <v>489</v>
      </c>
      <c r="B88" s="20" t="s">
        <v>520</v>
      </c>
      <c r="C88" s="21">
        <v>3.6428299921999999E-4</v>
      </c>
      <c r="D88" s="21">
        <v>6.8739423380613005E-5</v>
      </c>
      <c r="E88" s="21">
        <v>1.9280592875098E-3</v>
      </c>
      <c r="F88" s="22"/>
      <c r="G88" s="21">
        <v>1.2116136532176001E-3</v>
      </c>
      <c r="H88" s="21">
        <v>1.69466969374E-4</v>
      </c>
      <c r="I88" s="21">
        <v>8.6073286531224997E-3</v>
      </c>
      <c r="J88" s="22"/>
      <c r="K88" s="21">
        <v>1.2333995623710001E-4</v>
      </c>
      <c r="L88" s="21">
        <v>1.7254396920998799E-5</v>
      </c>
      <c r="M88" s="21">
        <v>8.8109881142250002E-4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0.36084263523844001</v>
      </c>
      <c r="D89" s="18">
        <v>0.33397623377591201</v>
      </c>
      <c r="E89" s="18">
        <v>0.38860924476985798</v>
      </c>
      <c r="F89" s="19"/>
      <c r="G89" s="18">
        <v>0.296533730569149</v>
      </c>
      <c r="H89" s="18">
        <v>0.24922416847651199</v>
      </c>
      <c r="I89" s="18">
        <v>0.34865341038756897</v>
      </c>
      <c r="J89" s="19"/>
      <c r="K89" s="18">
        <v>0.330525052945642</v>
      </c>
      <c r="L89" s="18">
        <v>0.29750557302374198</v>
      </c>
      <c r="M89" s="18">
        <v>0.36530358309974997</v>
      </c>
      <c r="N89" s="19"/>
      <c r="O89" s="18">
        <v>0.49486376317143699</v>
      </c>
      <c r="P89" s="18">
        <v>0.45448866477419603</v>
      </c>
      <c r="Q89" s="18">
        <v>0.53530596260361196</v>
      </c>
      <c r="R89" s="19"/>
    </row>
    <row r="90" spans="1:18" x14ac:dyDescent="0.25">
      <c r="A90" s="17" t="s">
        <v>490</v>
      </c>
      <c r="B90" s="17" t="s">
        <v>537</v>
      </c>
      <c r="C90" s="18">
        <v>0.127071082500398</v>
      </c>
      <c r="D90" s="18">
        <v>0.111945845415028</v>
      </c>
      <c r="E90" s="18">
        <v>0.143908757169079</v>
      </c>
      <c r="F90" s="19"/>
      <c r="G90" s="18">
        <v>0.16211886846541301</v>
      </c>
      <c r="H90" s="18">
        <v>0.13128550369492301</v>
      </c>
      <c r="I90" s="18">
        <v>0.19853869385029699</v>
      </c>
      <c r="J90" s="19"/>
      <c r="K90" s="18">
        <v>0.12583481005571301</v>
      </c>
      <c r="L90" s="18">
        <v>0.104814390549055</v>
      </c>
      <c r="M90" s="18">
        <v>0.15036276237502699</v>
      </c>
      <c r="N90" s="19"/>
      <c r="O90" s="18">
        <v>9.1356948157085296E-2</v>
      </c>
      <c r="P90" s="18">
        <v>6.9387388392747495E-2</v>
      </c>
      <c r="Q90" s="18">
        <v>0.11939014504375101</v>
      </c>
      <c r="R90" s="19"/>
    </row>
    <row r="91" spans="1:18" x14ac:dyDescent="0.25">
      <c r="A91" s="17" t="s">
        <v>490</v>
      </c>
      <c r="B91" s="17" t="s">
        <v>538</v>
      </c>
      <c r="C91" s="18">
        <v>0.242572284483936</v>
      </c>
      <c r="D91" s="18">
        <v>0.224685383868096</v>
      </c>
      <c r="E91" s="18">
        <v>0.26140304121565999</v>
      </c>
      <c r="F91" s="19"/>
      <c r="G91" s="18">
        <v>0.29472023900216998</v>
      </c>
      <c r="H91" s="18">
        <v>0.25240267568561903</v>
      </c>
      <c r="I91" s="18">
        <v>0.340897502714335</v>
      </c>
      <c r="J91" s="19"/>
      <c r="K91" s="18">
        <v>0.23419025957027101</v>
      </c>
      <c r="L91" s="18">
        <v>0.20871391450625501</v>
      </c>
      <c r="M91" s="18">
        <v>0.261747675072866</v>
      </c>
      <c r="N91" s="19"/>
      <c r="O91" s="18">
        <v>0.20318407642764499</v>
      </c>
      <c r="P91" s="18">
        <v>0.17192211891173001</v>
      </c>
      <c r="Q91" s="18">
        <v>0.238493427362062</v>
      </c>
      <c r="R91" s="19"/>
    </row>
    <row r="92" spans="1:18" x14ac:dyDescent="0.25">
      <c r="A92" s="17" t="s">
        <v>490</v>
      </c>
      <c r="B92" s="17" t="s">
        <v>539</v>
      </c>
      <c r="C92" s="18">
        <v>0.147937399157683</v>
      </c>
      <c r="D92" s="18">
        <v>0.12916928661416099</v>
      </c>
      <c r="E92" s="18">
        <v>0.16890357519221799</v>
      </c>
      <c r="F92" s="19"/>
      <c r="G92" s="18">
        <v>0.15921006943441099</v>
      </c>
      <c r="H92" s="18">
        <v>0.12557599216064699</v>
      </c>
      <c r="I92" s="18">
        <v>0.19979432253273099</v>
      </c>
      <c r="J92" s="19"/>
      <c r="K92" s="18">
        <v>0.169691436144186</v>
      </c>
      <c r="L92" s="18">
        <v>0.145522135762814</v>
      </c>
      <c r="M92" s="18">
        <v>0.19694969907135201</v>
      </c>
      <c r="N92" s="19"/>
      <c r="O92" s="18">
        <v>8.9891845066497805E-2</v>
      </c>
      <c r="P92" s="18">
        <v>7.1123578444889604E-2</v>
      </c>
      <c r="Q92" s="18">
        <v>0.113010176783196</v>
      </c>
      <c r="R92" s="19"/>
    </row>
    <row r="93" spans="1:18" x14ac:dyDescent="0.25">
      <c r="A93" s="17" t="s">
        <v>490</v>
      </c>
      <c r="B93" s="17" t="s">
        <v>540</v>
      </c>
      <c r="C93" s="18">
        <v>0.110679880840741</v>
      </c>
      <c r="D93" s="18">
        <v>9.6686530888613703E-2</v>
      </c>
      <c r="E93" s="18">
        <v>0.126415050356597</v>
      </c>
      <c r="F93" s="19"/>
      <c r="G93" s="18">
        <v>8.6087962937306903E-2</v>
      </c>
      <c r="H93" s="18">
        <v>6.3579093584551993E-2</v>
      </c>
      <c r="I93" s="18">
        <v>0.115582048211034</v>
      </c>
      <c r="J93" s="19"/>
      <c r="K93" s="18">
        <v>0.131358107050947</v>
      </c>
      <c r="L93" s="18">
        <v>0.111168419976004</v>
      </c>
      <c r="M93" s="18">
        <v>0.15457683426215099</v>
      </c>
      <c r="N93" s="19"/>
      <c r="O93" s="18">
        <v>9.4100905569468707E-2</v>
      </c>
      <c r="P93" s="18">
        <v>7.3513605080019195E-2</v>
      </c>
      <c r="Q93" s="18">
        <v>0.119708693970674</v>
      </c>
      <c r="R93" s="19"/>
    </row>
    <row r="94" spans="1:18" x14ac:dyDescent="0.25">
      <c r="A94" s="17" t="s">
        <v>490</v>
      </c>
      <c r="B94" s="17" t="s">
        <v>519</v>
      </c>
      <c r="C94" s="18">
        <v>1.0385938896580699E-2</v>
      </c>
      <c r="D94" s="18">
        <v>6.5950256866513998E-3</v>
      </c>
      <c r="E94" s="18">
        <v>1.6320123372401199E-2</v>
      </c>
      <c r="F94" s="19"/>
      <c r="G94" s="18">
        <v>1.3291295915504001E-3</v>
      </c>
      <c r="H94" s="18">
        <v>1.856110349365E-4</v>
      </c>
      <c r="I94" s="18">
        <v>9.4510793403366003E-3</v>
      </c>
      <c r="J94" s="19"/>
      <c r="K94" s="18">
        <v>7.3808802336317002E-3</v>
      </c>
      <c r="L94" s="18">
        <v>3.9993940423222003E-3</v>
      </c>
      <c r="M94" s="18">
        <v>1.35824230611789E-2</v>
      </c>
      <c r="N94" s="19"/>
      <c r="O94" s="18">
        <v>2.6602461607866199E-2</v>
      </c>
      <c r="P94" s="18">
        <v>1.5929354975156702E-2</v>
      </c>
      <c r="Q94" s="18">
        <v>4.4106321526399497E-2</v>
      </c>
      <c r="R94" s="19"/>
    </row>
    <row r="95" spans="1:18" x14ac:dyDescent="0.25">
      <c r="A95" s="17" t="s">
        <v>490</v>
      </c>
      <c r="B95" s="17" t="s">
        <v>520</v>
      </c>
      <c r="C95" s="18">
        <v>5.1077888221829997E-4</v>
      </c>
      <c r="D95" s="18">
        <v>1.114609522781E-4</v>
      </c>
      <c r="E95" s="18">
        <v>2.3373416365513999E-3</v>
      </c>
      <c r="F95" s="19"/>
      <c r="G95" s="18">
        <v>0</v>
      </c>
      <c r="H95" s="19"/>
      <c r="I95" s="19"/>
      <c r="J95" s="19"/>
      <c r="K95" s="18">
        <v>1.0194539996090999E-3</v>
      </c>
      <c r="L95" s="18">
        <v>2.223116463737E-4</v>
      </c>
      <c r="M95" s="18">
        <v>4.6615806222263002E-3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0.24213775110988101</v>
      </c>
      <c r="D96" s="21">
        <v>0.21481325838815599</v>
      </c>
      <c r="E96" s="21">
        <v>0.271735088375542</v>
      </c>
      <c r="F96" s="22"/>
      <c r="G96" s="21">
        <v>0.17200224207665399</v>
      </c>
      <c r="H96" s="21">
        <v>0.12517252065425999</v>
      </c>
      <c r="I96" s="21">
        <v>0.231711523279099</v>
      </c>
      <c r="J96" s="22"/>
      <c r="K96" s="21">
        <v>0.222019164436212</v>
      </c>
      <c r="L96" s="21">
        <v>0.188487067074115</v>
      </c>
      <c r="M96" s="21">
        <v>0.25960829422632298</v>
      </c>
      <c r="N96" s="22"/>
      <c r="O96" s="21">
        <v>0.351377680995548</v>
      </c>
      <c r="P96" s="21">
        <v>0.304837242176559</v>
      </c>
      <c r="Q96" s="21">
        <v>0.400925608009159</v>
      </c>
      <c r="R96" s="22"/>
    </row>
    <row r="97" spans="1:18" x14ac:dyDescent="0.25">
      <c r="A97" s="20" t="s">
        <v>491</v>
      </c>
      <c r="B97" s="20" t="s">
        <v>537</v>
      </c>
      <c r="C97" s="21">
        <v>0.12538714304004001</v>
      </c>
      <c r="D97" s="21">
        <v>0.10449743270506</v>
      </c>
      <c r="E97" s="21">
        <v>0.14975449255915799</v>
      </c>
      <c r="F97" s="22"/>
      <c r="G97" s="21">
        <v>0.18950307607577299</v>
      </c>
      <c r="H97" s="21">
        <v>0.14252971981590201</v>
      </c>
      <c r="I97" s="21">
        <v>0.24748916421640299</v>
      </c>
      <c r="J97" s="22"/>
      <c r="K97" s="21">
        <v>0.112483051461971</v>
      </c>
      <c r="L97" s="21">
        <v>8.6808762628344402E-2</v>
      </c>
      <c r="M97" s="21">
        <v>0.144548739389811</v>
      </c>
      <c r="N97" s="22"/>
      <c r="O97" s="21">
        <v>8.4830437876706105E-2</v>
      </c>
      <c r="P97" s="21">
        <v>5.76255524037768E-2</v>
      </c>
      <c r="Q97" s="21">
        <v>0.12319963093605001</v>
      </c>
      <c r="R97" s="22"/>
    </row>
    <row r="98" spans="1:18" x14ac:dyDescent="0.25">
      <c r="A98" s="20" t="s">
        <v>491</v>
      </c>
      <c r="B98" s="20" t="s">
        <v>538</v>
      </c>
      <c r="C98" s="21">
        <v>0.29111217061845301</v>
      </c>
      <c r="D98" s="21">
        <v>0.26406602021460801</v>
      </c>
      <c r="E98" s="21">
        <v>0.31972496755375202</v>
      </c>
      <c r="F98" s="22"/>
      <c r="G98" s="21">
        <v>0.306142900150768</v>
      </c>
      <c r="H98" s="21">
        <v>0.24472620218493099</v>
      </c>
      <c r="I98" s="21">
        <v>0.37531360420521098</v>
      </c>
      <c r="J98" s="22"/>
      <c r="K98" s="21">
        <v>0.28600496902510703</v>
      </c>
      <c r="L98" s="21">
        <v>0.24587663065394599</v>
      </c>
      <c r="M98" s="21">
        <v>0.32981816794610502</v>
      </c>
      <c r="N98" s="22"/>
      <c r="O98" s="21">
        <v>0.28555010688080201</v>
      </c>
      <c r="P98" s="21">
        <v>0.24424668267812</v>
      </c>
      <c r="Q98" s="21">
        <v>0.33078110093153401</v>
      </c>
      <c r="R98" s="22"/>
    </row>
    <row r="99" spans="1:18" x14ac:dyDescent="0.25">
      <c r="A99" s="20" t="s">
        <v>491</v>
      </c>
      <c r="B99" s="20" t="s">
        <v>539</v>
      </c>
      <c r="C99" s="21">
        <v>0.16577576437219399</v>
      </c>
      <c r="D99" s="21">
        <v>0.14476029965143</v>
      </c>
      <c r="E99" s="21">
        <v>0.18916731478378099</v>
      </c>
      <c r="F99" s="22"/>
      <c r="G99" s="21">
        <v>0.167970239128474</v>
      </c>
      <c r="H99" s="21">
        <v>0.12238682604685699</v>
      </c>
      <c r="I99" s="21">
        <v>0.22615629277437699</v>
      </c>
      <c r="J99" s="22"/>
      <c r="K99" s="21">
        <v>0.184707513181467</v>
      </c>
      <c r="L99" s="21">
        <v>0.15313105675778199</v>
      </c>
      <c r="M99" s="21">
        <v>0.22109529320689</v>
      </c>
      <c r="N99" s="22"/>
      <c r="O99" s="21">
        <v>0.127674043052975</v>
      </c>
      <c r="P99" s="21">
        <v>9.5838821489421397E-2</v>
      </c>
      <c r="Q99" s="21">
        <v>0.16811785043386901</v>
      </c>
      <c r="R99" s="22"/>
    </row>
    <row r="100" spans="1:18" x14ac:dyDescent="0.25">
      <c r="A100" s="20" t="s">
        <v>491</v>
      </c>
      <c r="B100" s="20" t="s">
        <v>540</v>
      </c>
      <c r="C100" s="21">
        <v>0.171036170532198</v>
      </c>
      <c r="D100" s="21">
        <v>0.141508271015517</v>
      </c>
      <c r="E100" s="21">
        <v>0.20525241419194601</v>
      </c>
      <c r="F100" s="22"/>
      <c r="G100" s="21">
        <v>0.156461253331829</v>
      </c>
      <c r="H100" s="21">
        <v>0.106232962703655</v>
      </c>
      <c r="I100" s="21">
        <v>0.22447355684746401</v>
      </c>
      <c r="J100" s="22"/>
      <c r="K100" s="21">
        <v>0.193813196197402</v>
      </c>
      <c r="L100" s="21">
        <v>0.15697392978627001</v>
      </c>
      <c r="M100" s="21">
        <v>0.23686885881980199</v>
      </c>
      <c r="N100" s="22"/>
      <c r="O100" s="21">
        <v>0.14265084826291499</v>
      </c>
      <c r="P100" s="21">
        <v>0.106916651890542</v>
      </c>
      <c r="Q100" s="21">
        <v>0.18781661686508599</v>
      </c>
      <c r="R100" s="22"/>
    </row>
    <row r="101" spans="1:18" x14ac:dyDescent="0.25">
      <c r="A101" s="20" t="s">
        <v>491</v>
      </c>
      <c r="B101" s="20" t="s">
        <v>519</v>
      </c>
      <c r="C101" s="21">
        <v>4.5510003272332998E-3</v>
      </c>
      <c r="D101" s="21">
        <v>2.0254867314237002E-3</v>
      </c>
      <c r="E101" s="21">
        <v>1.01933310184093E-2</v>
      </c>
      <c r="F101" s="22"/>
      <c r="G101" s="21">
        <v>7.9202892365011993E-3</v>
      </c>
      <c r="H101" s="21">
        <v>1.8565383190665E-3</v>
      </c>
      <c r="I101" s="21">
        <v>3.3131817838798497E-2</v>
      </c>
      <c r="J101" s="24" t="s">
        <v>501</v>
      </c>
      <c r="K101" s="21">
        <v>9.7210569784029999E-4</v>
      </c>
      <c r="L101" s="21">
        <v>2.4410642883559999E-4</v>
      </c>
      <c r="M101" s="21">
        <v>3.8628304800022999E-3</v>
      </c>
      <c r="N101" s="22"/>
      <c r="O101" s="21">
        <v>7.9168829310545998E-3</v>
      </c>
      <c r="P101" s="21">
        <v>2.829651220741E-3</v>
      </c>
      <c r="Q101" s="21">
        <v>2.1948779479899601E-2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0.33050287828344599</v>
      </c>
      <c r="D103" s="18">
        <v>0.30107628744388498</v>
      </c>
      <c r="E103" s="18">
        <v>0.36131872559061501</v>
      </c>
      <c r="F103" s="19"/>
      <c r="G103" s="18">
        <v>0.26043025945780202</v>
      </c>
      <c r="H103" s="18">
        <v>0.21472239464328399</v>
      </c>
      <c r="I103" s="18">
        <v>0.312002142387026</v>
      </c>
      <c r="J103" s="19"/>
      <c r="K103" s="18">
        <v>0.329317844325136</v>
      </c>
      <c r="L103" s="18">
        <v>0.29225661061552899</v>
      </c>
      <c r="M103" s="18">
        <v>0.36863094797173801</v>
      </c>
      <c r="N103" s="19"/>
      <c r="O103" s="18">
        <v>0.41531397478186799</v>
      </c>
      <c r="P103" s="18">
        <v>0.36212592978974401</v>
      </c>
      <c r="Q103" s="18">
        <v>0.47055124023995798</v>
      </c>
      <c r="R103" s="19"/>
    </row>
    <row r="104" spans="1:18" x14ac:dyDescent="0.25">
      <c r="A104" s="17" t="s">
        <v>492</v>
      </c>
      <c r="B104" s="17" t="s">
        <v>537</v>
      </c>
      <c r="C104" s="18">
        <v>0.123739630863546</v>
      </c>
      <c r="D104" s="18">
        <v>0.105263575261323</v>
      </c>
      <c r="E104" s="18">
        <v>0.14493333015121401</v>
      </c>
      <c r="F104" s="19"/>
      <c r="G104" s="18">
        <v>0.17651303949901601</v>
      </c>
      <c r="H104" s="18">
        <v>0.14024723982248499</v>
      </c>
      <c r="I104" s="18">
        <v>0.21975958710778901</v>
      </c>
      <c r="J104" s="19"/>
      <c r="K104" s="18">
        <v>0.113119348001331</v>
      </c>
      <c r="L104" s="18">
        <v>9.1819425422104695E-2</v>
      </c>
      <c r="M104" s="18">
        <v>0.13860624054819401</v>
      </c>
      <c r="N104" s="19"/>
      <c r="O104" s="18">
        <v>8.8143723024778797E-2</v>
      </c>
      <c r="P104" s="18">
        <v>6.5041578909209793E-2</v>
      </c>
      <c r="Q104" s="18">
        <v>0.118412281812195</v>
      </c>
      <c r="R104" s="19"/>
    </row>
    <row r="105" spans="1:18" x14ac:dyDescent="0.25">
      <c r="A105" s="17" t="s">
        <v>492</v>
      </c>
      <c r="B105" s="17" t="s">
        <v>538</v>
      </c>
      <c r="C105" s="18">
        <v>0.22227990258933999</v>
      </c>
      <c r="D105" s="18">
        <v>0.20196789902273099</v>
      </c>
      <c r="E105" s="18">
        <v>0.244010081221993</v>
      </c>
      <c r="F105" s="19"/>
      <c r="G105" s="18">
        <v>0.26398723315685901</v>
      </c>
      <c r="H105" s="18">
        <v>0.22161025811545601</v>
      </c>
      <c r="I105" s="18">
        <v>0.31122761467805599</v>
      </c>
      <c r="J105" s="19"/>
      <c r="K105" s="18">
        <v>0.207875214833354</v>
      </c>
      <c r="L105" s="18">
        <v>0.18291463309456599</v>
      </c>
      <c r="M105" s="18">
        <v>0.23526120718590901</v>
      </c>
      <c r="N105" s="19"/>
      <c r="O105" s="18">
        <v>0.20891313632796099</v>
      </c>
      <c r="P105" s="18">
        <v>0.16795752325701399</v>
      </c>
      <c r="Q105" s="18">
        <v>0.25677357635463799</v>
      </c>
      <c r="R105" s="19"/>
    </row>
    <row r="106" spans="1:18" x14ac:dyDescent="0.25">
      <c r="A106" s="17" t="s">
        <v>492</v>
      </c>
      <c r="B106" s="17" t="s">
        <v>539</v>
      </c>
      <c r="C106" s="18">
        <v>0.13405309703204699</v>
      </c>
      <c r="D106" s="18">
        <v>0.114893768722722</v>
      </c>
      <c r="E106" s="18">
        <v>0.155844825544177</v>
      </c>
      <c r="F106" s="19"/>
      <c r="G106" s="18">
        <v>0.141005072542495</v>
      </c>
      <c r="H106" s="18">
        <v>0.111471818017992</v>
      </c>
      <c r="I106" s="18">
        <v>0.17680586411296001</v>
      </c>
      <c r="J106" s="19"/>
      <c r="K106" s="18">
        <v>0.13898445512621599</v>
      </c>
      <c r="L106" s="18">
        <v>0.11200363805168299</v>
      </c>
      <c r="M106" s="18">
        <v>0.171211602645958</v>
      </c>
      <c r="N106" s="19"/>
      <c r="O106" s="18">
        <v>0.113815369705779</v>
      </c>
      <c r="P106" s="18">
        <v>8.5866020246733094E-2</v>
      </c>
      <c r="Q106" s="18">
        <v>0.14937562677002</v>
      </c>
      <c r="R106" s="19"/>
    </row>
    <row r="107" spans="1:18" x14ac:dyDescent="0.25">
      <c r="A107" s="17" t="s">
        <v>492</v>
      </c>
      <c r="B107" s="17" t="s">
        <v>540</v>
      </c>
      <c r="C107" s="18">
        <v>0.18499167854988699</v>
      </c>
      <c r="D107" s="18">
        <v>0.15819924282116499</v>
      </c>
      <c r="E107" s="18">
        <v>0.21516186834899001</v>
      </c>
      <c r="F107" s="19"/>
      <c r="G107" s="18">
        <v>0.15648847452262199</v>
      </c>
      <c r="H107" s="18">
        <v>0.117268189681682</v>
      </c>
      <c r="I107" s="18">
        <v>0.205768290859242</v>
      </c>
      <c r="J107" s="19"/>
      <c r="K107" s="18">
        <v>0.20668561336385199</v>
      </c>
      <c r="L107" s="18">
        <v>0.17296800479160099</v>
      </c>
      <c r="M107" s="18">
        <v>0.245028639348259</v>
      </c>
      <c r="N107" s="19"/>
      <c r="O107" s="18">
        <v>0.165021843304859</v>
      </c>
      <c r="P107" s="18">
        <v>0.128290873769587</v>
      </c>
      <c r="Q107" s="18">
        <v>0.20973893340806701</v>
      </c>
      <c r="R107" s="19"/>
    </row>
    <row r="108" spans="1:18" x14ac:dyDescent="0.25">
      <c r="A108" s="17" t="s">
        <v>492</v>
      </c>
      <c r="B108" s="17" t="s">
        <v>519</v>
      </c>
      <c r="C108" s="18">
        <v>4.3116411016225001E-3</v>
      </c>
      <c r="D108" s="18">
        <v>2.1692346838089E-3</v>
      </c>
      <c r="E108" s="18">
        <v>8.5518232476793007E-3</v>
      </c>
      <c r="F108" s="19"/>
      <c r="G108" s="18">
        <v>1.5759208212062E-3</v>
      </c>
      <c r="H108" s="18">
        <v>5.0102300774489995E-4</v>
      </c>
      <c r="I108" s="18">
        <v>4.9455004552998996E-3</v>
      </c>
      <c r="J108" s="19"/>
      <c r="K108" s="18">
        <v>3.7893589018613998E-3</v>
      </c>
      <c r="L108" s="18">
        <v>1.3615996145889999E-3</v>
      </c>
      <c r="M108" s="18">
        <v>1.05003461746125E-2</v>
      </c>
      <c r="N108" s="19"/>
      <c r="O108" s="18">
        <v>8.7919528547542002E-3</v>
      </c>
      <c r="P108" s="18">
        <v>3.0038717318653999E-3</v>
      </c>
      <c r="Q108" s="18">
        <v>2.54482576358472E-2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0.40100207320115699</v>
      </c>
      <c r="D110" s="21">
        <v>0.36295458334819403</v>
      </c>
      <c r="E110" s="21">
        <v>0.44028146143158903</v>
      </c>
      <c r="F110" s="22"/>
      <c r="G110" s="21">
        <v>0.37420033911752998</v>
      </c>
      <c r="H110" s="21">
        <v>0.29872330017687898</v>
      </c>
      <c r="I110" s="21">
        <v>0.45633820640740602</v>
      </c>
      <c r="J110" s="22"/>
      <c r="K110" s="21">
        <v>0.36235436956248401</v>
      </c>
      <c r="L110" s="21">
        <v>0.315272982220277</v>
      </c>
      <c r="M110" s="21">
        <v>0.41223377182672999</v>
      </c>
      <c r="N110" s="22"/>
      <c r="O110" s="21">
        <v>0.53225648407261295</v>
      </c>
      <c r="P110" s="21">
        <v>0.45929625487453102</v>
      </c>
      <c r="Q110" s="21">
        <v>0.60386290720057501</v>
      </c>
      <c r="R110" s="22"/>
    </row>
    <row r="111" spans="1:18" x14ac:dyDescent="0.25">
      <c r="A111" s="20" t="s">
        <v>493</v>
      </c>
      <c r="B111" s="20" t="s">
        <v>537</v>
      </c>
      <c r="C111" s="21">
        <v>0.101328227466483</v>
      </c>
      <c r="D111" s="21">
        <v>8.2510485426626395E-2</v>
      </c>
      <c r="E111" s="21">
        <v>0.123858273436317</v>
      </c>
      <c r="F111" s="22"/>
      <c r="G111" s="21">
        <v>0.13398847907973499</v>
      </c>
      <c r="H111" s="21">
        <v>8.6726194139762597E-2</v>
      </c>
      <c r="I111" s="21">
        <v>0.201328950993164</v>
      </c>
      <c r="J111" s="22"/>
      <c r="K111" s="21">
        <v>8.7277688594484107E-2</v>
      </c>
      <c r="L111" s="21">
        <v>6.5532346326515306E-2</v>
      </c>
      <c r="M111" s="21">
        <v>0.115348020817509</v>
      </c>
      <c r="N111" s="22"/>
      <c r="O111" s="21">
        <v>0.101970916663239</v>
      </c>
      <c r="P111" s="21">
        <v>6.6654848189994106E-2</v>
      </c>
      <c r="Q111" s="21">
        <v>0.152932680922053</v>
      </c>
      <c r="R111" s="22"/>
    </row>
    <row r="112" spans="1:18" x14ac:dyDescent="0.25">
      <c r="A112" s="20" t="s">
        <v>493</v>
      </c>
      <c r="B112" s="20" t="s">
        <v>538</v>
      </c>
      <c r="C112" s="21">
        <v>0.26632375071340603</v>
      </c>
      <c r="D112" s="21">
        <v>0.236334185836479</v>
      </c>
      <c r="E112" s="21">
        <v>0.29863068990466402</v>
      </c>
      <c r="F112" s="22"/>
      <c r="G112" s="21">
        <v>0.31873526049405598</v>
      </c>
      <c r="H112" s="21">
        <v>0.25018284198739299</v>
      </c>
      <c r="I112" s="21">
        <v>0.396147609886767</v>
      </c>
      <c r="J112" s="22"/>
      <c r="K112" s="21">
        <v>0.27487546945548402</v>
      </c>
      <c r="L112" s="21">
        <v>0.23546074033986</v>
      </c>
      <c r="M112" s="21">
        <v>0.31814249619288698</v>
      </c>
      <c r="N112" s="22"/>
      <c r="O112" s="21">
        <v>0.185679225935864</v>
      </c>
      <c r="P112" s="21">
        <v>0.135619013340436</v>
      </c>
      <c r="Q112" s="21">
        <v>0.24889702800147001</v>
      </c>
      <c r="R112" s="22"/>
    </row>
    <row r="113" spans="1:18" x14ac:dyDescent="0.25">
      <c r="A113" s="20" t="s">
        <v>493</v>
      </c>
      <c r="B113" s="20" t="s">
        <v>539</v>
      </c>
      <c r="C113" s="21">
        <v>0.12357928147316601</v>
      </c>
      <c r="D113" s="21">
        <v>0.104882512310082</v>
      </c>
      <c r="E113" s="21">
        <v>0.14506884806724499</v>
      </c>
      <c r="F113" s="22"/>
      <c r="G113" s="21">
        <v>0.10606094796457</v>
      </c>
      <c r="H113" s="21">
        <v>7.2277663486294205E-2</v>
      </c>
      <c r="I113" s="21">
        <v>0.15303016320624799</v>
      </c>
      <c r="J113" s="22"/>
      <c r="K113" s="21">
        <v>0.14689071008229601</v>
      </c>
      <c r="L113" s="21">
        <v>0.119285907128901</v>
      </c>
      <c r="M113" s="21">
        <v>0.17958115276039499</v>
      </c>
      <c r="N113" s="22"/>
      <c r="O113" s="21">
        <v>8.1804821489257606E-2</v>
      </c>
      <c r="P113" s="21">
        <v>5.0107517925956101E-2</v>
      </c>
      <c r="Q113" s="21">
        <v>0.13079249229652201</v>
      </c>
      <c r="R113" s="22"/>
    </row>
    <row r="114" spans="1:18" x14ac:dyDescent="0.25">
      <c r="A114" s="20" t="s">
        <v>493</v>
      </c>
      <c r="B114" s="20" t="s">
        <v>540</v>
      </c>
      <c r="C114" s="21">
        <v>0.10392270059287601</v>
      </c>
      <c r="D114" s="21">
        <v>8.2156322528125006E-2</v>
      </c>
      <c r="E114" s="21">
        <v>0.130635059893002</v>
      </c>
      <c r="F114" s="22"/>
      <c r="G114" s="21">
        <v>6.7014973344108705E-2</v>
      </c>
      <c r="H114" s="21">
        <v>3.70749773037721E-2</v>
      </c>
      <c r="I114" s="21">
        <v>0.118166056176125</v>
      </c>
      <c r="J114" s="24" t="s">
        <v>501</v>
      </c>
      <c r="K114" s="21">
        <v>0.12744524723376799</v>
      </c>
      <c r="L114" s="21">
        <v>9.8337795339644193E-2</v>
      </c>
      <c r="M114" s="21">
        <v>0.163605052040976</v>
      </c>
      <c r="N114" s="22"/>
      <c r="O114" s="21">
        <v>8.3119130235080996E-2</v>
      </c>
      <c r="P114" s="21">
        <v>5.1940897701926399E-2</v>
      </c>
      <c r="Q114" s="21">
        <v>0.13043761860500999</v>
      </c>
      <c r="R114" s="22"/>
    </row>
    <row r="115" spans="1:18" x14ac:dyDescent="0.25">
      <c r="A115" s="20" t="s">
        <v>493</v>
      </c>
      <c r="B115" s="20" t="s">
        <v>519</v>
      </c>
      <c r="C115" s="21">
        <v>3.8439665529114999E-3</v>
      </c>
      <c r="D115" s="21">
        <v>1.5345351269377E-3</v>
      </c>
      <c r="E115" s="21">
        <v>9.5956240684728997E-3</v>
      </c>
      <c r="F115" s="22"/>
      <c r="G115" s="21">
        <v>0</v>
      </c>
      <c r="H115" s="22"/>
      <c r="I115" s="22"/>
      <c r="J115" s="22"/>
      <c r="K115" s="21">
        <v>1.1565150714832001E-3</v>
      </c>
      <c r="L115" s="21">
        <v>1.575377404107E-4</v>
      </c>
      <c r="M115" s="21">
        <v>8.4367484214288996E-3</v>
      </c>
      <c r="N115" s="22"/>
      <c r="O115" s="21">
        <v>1.51694216039458E-2</v>
      </c>
      <c r="P115" s="21">
        <v>5.3176032683999001E-3</v>
      </c>
      <c r="Q115" s="21">
        <v>4.2493754932675903E-2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0.44656279787925102</v>
      </c>
      <c r="D117" s="18">
        <v>0.40571148533113399</v>
      </c>
      <c r="E117" s="18">
        <v>0.48814875200269903</v>
      </c>
      <c r="F117" s="19"/>
      <c r="G117" s="18">
        <v>0.34917348091879302</v>
      </c>
      <c r="H117" s="18">
        <v>0.26737343998766899</v>
      </c>
      <c r="I117" s="18">
        <v>0.44093735565561598</v>
      </c>
      <c r="J117" s="19"/>
      <c r="K117" s="18">
        <v>0.39510662940348801</v>
      </c>
      <c r="L117" s="18">
        <v>0.34698323843218798</v>
      </c>
      <c r="M117" s="18">
        <v>0.44535248960447399</v>
      </c>
      <c r="N117" s="19"/>
      <c r="O117" s="18">
        <v>0.63963656575355798</v>
      </c>
      <c r="P117" s="18">
        <v>0.57968817715642795</v>
      </c>
      <c r="Q117" s="18">
        <v>0.69552557986788799</v>
      </c>
      <c r="R117" s="19"/>
    </row>
    <row r="118" spans="1:18" x14ac:dyDescent="0.25">
      <c r="A118" s="17" t="s">
        <v>494</v>
      </c>
      <c r="B118" s="17" t="s">
        <v>537</v>
      </c>
      <c r="C118" s="18">
        <v>0.14331135491771299</v>
      </c>
      <c r="D118" s="18">
        <v>0.115603392726219</v>
      </c>
      <c r="E118" s="18">
        <v>0.17633625760697</v>
      </c>
      <c r="F118" s="19"/>
      <c r="G118" s="18">
        <v>0.253004006628125</v>
      </c>
      <c r="H118" s="18">
        <v>0.186144288256441</v>
      </c>
      <c r="I118" s="18">
        <v>0.33402239168225101</v>
      </c>
      <c r="J118" s="19"/>
      <c r="K118" s="18">
        <v>0.140301906231837</v>
      </c>
      <c r="L118" s="18">
        <v>0.108453402398168</v>
      </c>
      <c r="M118" s="18">
        <v>0.17961879672317599</v>
      </c>
      <c r="N118" s="19"/>
      <c r="O118" s="18">
        <v>4.8953356676927101E-2</v>
      </c>
      <c r="P118" s="18">
        <v>3.14808582261503E-2</v>
      </c>
      <c r="Q118" s="18">
        <v>7.5368785002559599E-2</v>
      </c>
      <c r="R118" s="19"/>
    </row>
    <row r="119" spans="1:18" x14ac:dyDescent="0.25">
      <c r="A119" s="17" t="s">
        <v>494</v>
      </c>
      <c r="B119" s="17" t="s">
        <v>538</v>
      </c>
      <c r="C119" s="18">
        <v>0.245682734586399</v>
      </c>
      <c r="D119" s="18">
        <v>0.21515278228346399</v>
      </c>
      <c r="E119" s="18">
        <v>0.27900481533617399</v>
      </c>
      <c r="F119" s="19"/>
      <c r="G119" s="18">
        <v>0.22766801777349999</v>
      </c>
      <c r="H119" s="18">
        <v>0.16326266312304899</v>
      </c>
      <c r="I119" s="18">
        <v>0.30812450308371298</v>
      </c>
      <c r="J119" s="19"/>
      <c r="K119" s="18">
        <v>0.279774768842666</v>
      </c>
      <c r="L119" s="18">
        <v>0.23796502837578101</v>
      </c>
      <c r="M119" s="18">
        <v>0.32578981452878603</v>
      </c>
      <c r="N119" s="19"/>
      <c r="O119" s="18">
        <v>0.193336067308783</v>
      </c>
      <c r="P119" s="18">
        <v>0.15158104146458601</v>
      </c>
      <c r="Q119" s="18">
        <v>0.24329473703245699</v>
      </c>
      <c r="R119" s="19"/>
    </row>
    <row r="120" spans="1:18" x14ac:dyDescent="0.25">
      <c r="A120" s="17" t="s">
        <v>494</v>
      </c>
      <c r="B120" s="17" t="s">
        <v>539</v>
      </c>
      <c r="C120" s="18">
        <v>9.1029500586819398E-2</v>
      </c>
      <c r="D120" s="18">
        <v>7.2377864105478806E-2</v>
      </c>
      <c r="E120" s="18">
        <v>0.11389746616287</v>
      </c>
      <c r="F120" s="19"/>
      <c r="G120" s="18">
        <v>8.7299141299978594E-2</v>
      </c>
      <c r="H120" s="18">
        <v>5.17670155937194E-2</v>
      </c>
      <c r="I120" s="18">
        <v>0.14352842222890899</v>
      </c>
      <c r="J120" s="24" t="s">
        <v>501</v>
      </c>
      <c r="K120" s="18">
        <v>0.110530547690144</v>
      </c>
      <c r="L120" s="18">
        <v>8.4157439246416096E-2</v>
      </c>
      <c r="M120" s="18">
        <v>0.14387009956174299</v>
      </c>
      <c r="N120" s="19"/>
      <c r="O120" s="18">
        <v>5.5067166380061601E-2</v>
      </c>
      <c r="P120" s="18">
        <v>3.4559128100696203E-2</v>
      </c>
      <c r="Q120" s="18">
        <v>8.6652760653622304E-2</v>
      </c>
      <c r="R120" s="19"/>
    </row>
    <row r="121" spans="1:18" x14ac:dyDescent="0.25">
      <c r="A121" s="17" t="s">
        <v>494</v>
      </c>
      <c r="B121" s="17" t="s">
        <v>540</v>
      </c>
      <c r="C121" s="18">
        <v>6.8682290038857993E-2</v>
      </c>
      <c r="D121" s="18">
        <v>4.8959291737960001E-2</v>
      </c>
      <c r="E121" s="18">
        <v>9.5552320888211001E-2</v>
      </c>
      <c r="F121" s="19"/>
      <c r="G121" s="18">
        <v>8.2855353379603397E-2</v>
      </c>
      <c r="H121" s="18">
        <v>4.4512348155833097E-2</v>
      </c>
      <c r="I121" s="18">
        <v>0.14907398237066899</v>
      </c>
      <c r="J121" s="24" t="s">
        <v>501</v>
      </c>
      <c r="K121" s="18">
        <v>7.22619016767099E-2</v>
      </c>
      <c r="L121" s="18">
        <v>4.8141862751968002E-2</v>
      </c>
      <c r="M121" s="18">
        <v>0.107106755420862</v>
      </c>
      <c r="N121" s="19"/>
      <c r="O121" s="18">
        <v>4.8477196349081403E-2</v>
      </c>
      <c r="P121" s="18">
        <v>2.9247401416487299E-2</v>
      </c>
      <c r="Q121" s="18">
        <v>7.9317287268516001E-2</v>
      </c>
      <c r="R121" s="19"/>
    </row>
    <row r="122" spans="1:18" x14ac:dyDescent="0.25">
      <c r="A122" s="17" t="s">
        <v>494</v>
      </c>
      <c r="B122" s="17" t="s">
        <v>519</v>
      </c>
      <c r="C122" s="18">
        <v>4.7313219909586998E-3</v>
      </c>
      <c r="D122" s="18">
        <v>2.0995533254073002E-3</v>
      </c>
      <c r="E122" s="18">
        <v>1.06268551793941E-2</v>
      </c>
      <c r="F122" s="19"/>
      <c r="G122" s="18">
        <v>0</v>
      </c>
      <c r="H122" s="19"/>
      <c r="I122" s="19"/>
      <c r="J122" s="19"/>
      <c r="K122" s="18">
        <v>2.0242461551551001E-3</v>
      </c>
      <c r="L122" s="18">
        <v>5.0764946966470003E-4</v>
      </c>
      <c r="M122" s="18">
        <v>8.0352325615209996E-3</v>
      </c>
      <c r="N122" s="19"/>
      <c r="O122" s="18">
        <v>1.4529647531589E-2</v>
      </c>
      <c r="P122" s="18">
        <v>5.4207378556787996E-3</v>
      </c>
      <c r="Q122" s="18">
        <v>3.8354729634867697E-2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4_SEX'!A1" display="◄ ANTERIOR"/>
    <hyperlink ref="A2" location="'Índice'!A1" display="ÍNDICE"/>
    <hyperlink ref="A3" location="'P_DESORDENES_4_NSE'!A1" display="SIGUIENTE ►"/>
  </hyperlinks>
  <pageMargins left="0.75" right="0.75" top="1" bottom="1" header="0.5" footer="0.5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3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697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0.24762166003840699</v>
      </c>
      <c r="D5" s="18">
        <v>0.241578501930613</v>
      </c>
      <c r="E5" s="18">
        <v>0.25376540807796899</v>
      </c>
      <c r="F5" s="19"/>
      <c r="G5" s="18">
        <v>0.24860881149851199</v>
      </c>
      <c r="H5" s="18">
        <v>0.240653317833701</v>
      </c>
      <c r="I5" s="18">
        <v>0.25673837838800401</v>
      </c>
      <c r="J5" s="19"/>
      <c r="K5" s="18">
        <v>0.242856648805577</v>
      </c>
      <c r="L5" s="18">
        <v>0.234012018998353</v>
      </c>
      <c r="M5" s="18">
        <v>0.251925622895187</v>
      </c>
      <c r="N5" s="19"/>
      <c r="O5" s="18">
        <v>0.25555484441937998</v>
      </c>
      <c r="P5" s="18">
        <v>0.24232688791203999</v>
      </c>
      <c r="Q5" s="18">
        <v>0.26924827958353897</v>
      </c>
      <c r="R5" s="19"/>
    </row>
    <row r="6" spans="1:18" x14ac:dyDescent="0.25">
      <c r="A6" s="17" t="s">
        <v>478</v>
      </c>
      <c r="B6" s="17" t="s">
        <v>537</v>
      </c>
      <c r="C6" s="18">
        <v>0.122561238580466</v>
      </c>
      <c r="D6" s="18">
        <v>0.11822950649417099</v>
      </c>
      <c r="E6" s="18">
        <v>0.12702881454470999</v>
      </c>
      <c r="F6" s="19"/>
      <c r="G6" s="18">
        <v>9.5839787139326102E-2</v>
      </c>
      <c r="H6" s="18">
        <v>9.0581318313161602E-2</v>
      </c>
      <c r="I6" s="18">
        <v>0.101369496065387</v>
      </c>
      <c r="J6" s="19"/>
      <c r="K6" s="18">
        <v>0.117562185085147</v>
      </c>
      <c r="L6" s="18">
        <v>0.111117258268058</v>
      </c>
      <c r="M6" s="18">
        <v>0.124328639467777</v>
      </c>
      <c r="N6" s="19"/>
      <c r="O6" s="18">
        <v>0.19114292904065</v>
      </c>
      <c r="P6" s="18">
        <v>0.17947855916591501</v>
      </c>
      <c r="Q6" s="18">
        <v>0.203377471781721</v>
      </c>
      <c r="R6" s="19"/>
    </row>
    <row r="7" spans="1:18" x14ac:dyDescent="0.25">
      <c r="A7" s="17" t="s">
        <v>478</v>
      </c>
      <c r="B7" s="17" t="s">
        <v>538</v>
      </c>
      <c r="C7" s="18">
        <v>0.23774003638775301</v>
      </c>
      <c r="D7" s="18">
        <v>0.23257613211140599</v>
      </c>
      <c r="E7" s="18">
        <v>0.24298229319567799</v>
      </c>
      <c r="F7" s="19"/>
      <c r="G7" s="18">
        <v>0.210659421610987</v>
      </c>
      <c r="H7" s="18">
        <v>0.20311873847833101</v>
      </c>
      <c r="I7" s="18">
        <v>0.218403323869236</v>
      </c>
      <c r="J7" s="19"/>
      <c r="K7" s="18">
        <v>0.24279232420168301</v>
      </c>
      <c r="L7" s="18">
        <v>0.23468478719189401</v>
      </c>
      <c r="M7" s="18">
        <v>0.25108805600453998</v>
      </c>
      <c r="N7" s="19"/>
      <c r="O7" s="18">
        <v>0.285846598510621</v>
      </c>
      <c r="P7" s="18">
        <v>0.27322423866840501</v>
      </c>
      <c r="Q7" s="18">
        <v>0.29881233291037701</v>
      </c>
      <c r="R7" s="19"/>
    </row>
    <row r="8" spans="1:18" x14ac:dyDescent="0.25">
      <c r="A8" s="17" t="s">
        <v>478</v>
      </c>
      <c r="B8" s="17" t="s">
        <v>539</v>
      </c>
      <c r="C8" s="18">
        <v>0.157690089812179</v>
      </c>
      <c r="D8" s="18">
        <v>0.15289922709387399</v>
      </c>
      <c r="E8" s="18">
        <v>0.16260225219468399</v>
      </c>
      <c r="F8" s="19"/>
      <c r="G8" s="18">
        <v>0.15668075259136699</v>
      </c>
      <c r="H8" s="18">
        <v>0.14993515715036701</v>
      </c>
      <c r="I8" s="18">
        <v>0.163671399989059</v>
      </c>
      <c r="J8" s="19"/>
      <c r="K8" s="18">
        <v>0.16749908549088899</v>
      </c>
      <c r="L8" s="18">
        <v>0.159925104811277</v>
      </c>
      <c r="M8" s="18">
        <v>0.17535689151724701</v>
      </c>
      <c r="N8" s="19"/>
      <c r="O8" s="18">
        <v>0.13913891801963399</v>
      </c>
      <c r="P8" s="18">
        <v>0.128922665691143</v>
      </c>
      <c r="Q8" s="18">
        <v>0.150025307712916</v>
      </c>
      <c r="R8" s="19"/>
    </row>
    <row r="9" spans="1:18" x14ac:dyDescent="0.25">
      <c r="A9" s="17" t="s">
        <v>478</v>
      </c>
      <c r="B9" s="17" t="s">
        <v>540</v>
      </c>
      <c r="C9" s="18">
        <v>0.22702851601089399</v>
      </c>
      <c r="D9" s="18">
        <v>0.220783256415612</v>
      </c>
      <c r="E9" s="18">
        <v>0.233397519964328</v>
      </c>
      <c r="F9" s="19"/>
      <c r="G9" s="18">
        <v>0.27837004981478303</v>
      </c>
      <c r="H9" s="18">
        <v>0.26920259066230301</v>
      </c>
      <c r="I9" s="18">
        <v>0.28772678459297901</v>
      </c>
      <c r="J9" s="19"/>
      <c r="K9" s="18">
        <v>0.223050407461763</v>
      </c>
      <c r="L9" s="18">
        <v>0.21431941056843301</v>
      </c>
      <c r="M9" s="18">
        <v>0.23203204661549301</v>
      </c>
      <c r="N9" s="19"/>
      <c r="O9" s="18">
        <v>0.123981570309442</v>
      </c>
      <c r="P9" s="18">
        <v>0.11430478376832801</v>
      </c>
      <c r="Q9" s="18">
        <v>0.134353303128359</v>
      </c>
      <c r="R9" s="19"/>
    </row>
    <row r="10" spans="1:18" x14ac:dyDescent="0.25">
      <c r="A10" s="17" t="s">
        <v>478</v>
      </c>
      <c r="B10" s="17" t="s">
        <v>519</v>
      </c>
      <c r="C10" s="18">
        <v>7.0565302906280998E-3</v>
      </c>
      <c r="D10" s="18">
        <v>6.1931623442159998E-3</v>
      </c>
      <c r="E10" s="18">
        <v>8.0392838287423E-3</v>
      </c>
      <c r="F10" s="19"/>
      <c r="G10" s="18">
        <v>9.3362944444299999E-3</v>
      </c>
      <c r="H10" s="18">
        <v>7.8202864485740001E-3</v>
      </c>
      <c r="I10" s="18">
        <v>1.11428888433722E-2</v>
      </c>
      <c r="J10" s="19"/>
      <c r="K10" s="18">
        <v>6.0372766231338E-3</v>
      </c>
      <c r="L10" s="18">
        <v>4.8797172757183999E-3</v>
      </c>
      <c r="M10" s="18">
        <v>7.4673699407770003E-3</v>
      </c>
      <c r="N10" s="19"/>
      <c r="O10" s="18">
        <v>4.2626514765452001E-3</v>
      </c>
      <c r="P10" s="18">
        <v>2.7930252126651999E-3</v>
      </c>
      <c r="Q10" s="18">
        <v>6.5005207869644E-3</v>
      </c>
      <c r="R10" s="19"/>
    </row>
    <row r="11" spans="1:18" x14ac:dyDescent="0.25">
      <c r="A11" s="17" t="s">
        <v>478</v>
      </c>
      <c r="B11" s="17" t="s">
        <v>520</v>
      </c>
      <c r="C11" s="18">
        <v>3.019288796669E-4</v>
      </c>
      <c r="D11" s="18">
        <v>1.6519240109720001E-4</v>
      </c>
      <c r="E11" s="18">
        <v>5.5178524806800001E-4</v>
      </c>
      <c r="F11" s="19"/>
      <c r="G11" s="18">
        <v>5.0488290060199999E-4</v>
      </c>
      <c r="H11" s="18">
        <v>2.428836091566E-4</v>
      </c>
      <c r="I11" s="18">
        <v>1.049205030622E-3</v>
      </c>
      <c r="J11" s="19"/>
      <c r="K11" s="18">
        <v>2.020723318091E-4</v>
      </c>
      <c r="L11" s="18">
        <v>6.0984593752370002E-5</v>
      </c>
      <c r="M11" s="18">
        <v>6.6934778259620002E-4</v>
      </c>
      <c r="N11" s="19"/>
      <c r="O11" s="18">
        <v>7.2488223730086704E-5</v>
      </c>
      <c r="P11" s="18">
        <v>1.02017224522609E-5</v>
      </c>
      <c r="Q11" s="18">
        <v>5.1486845440509995E-4</v>
      </c>
      <c r="R11" s="19"/>
    </row>
    <row r="12" spans="1:18" x14ac:dyDescent="0.25">
      <c r="A12" s="20" t="s">
        <v>479</v>
      </c>
      <c r="B12" s="20" t="s">
        <v>536</v>
      </c>
      <c r="C12" s="21">
        <v>0.19627584216338601</v>
      </c>
      <c r="D12" s="21">
        <v>0.16940831918319299</v>
      </c>
      <c r="E12" s="21">
        <v>0.22624378110972601</v>
      </c>
      <c r="F12" s="22"/>
      <c r="G12" s="21">
        <v>0.18291474845896</v>
      </c>
      <c r="H12" s="21">
        <v>0.150837708004842</v>
      </c>
      <c r="I12" s="21">
        <v>0.220045601880414</v>
      </c>
      <c r="J12" s="22"/>
      <c r="K12" s="21">
        <v>0.209170277878546</v>
      </c>
      <c r="L12" s="21">
        <v>0.17385054805911801</v>
      </c>
      <c r="M12" s="21">
        <v>0.24949856934258699</v>
      </c>
      <c r="N12" s="22"/>
      <c r="O12" s="21">
        <v>0.21595337080869101</v>
      </c>
      <c r="P12" s="21">
        <v>0.13751492292494599</v>
      </c>
      <c r="Q12" s="21">
        <v>0.322408206601072</v>
      </c>
      <c r="R12" s="24" t="s">
        <v>501</v>
      </c>
    </row>
    <row r="13" spans="1:18" x14ac:dyDescent="0.25">
      <c r="A13" s="20" t="s">
        <v>479</v>
      </c>
      <c r="B13" s="20" t="s">
        <v>537</v>
      </c>
      <c r="C13" s="21">
        <v>9.01933695843702E-2</v>
      </c>
      <c r="D13" s="21">
        <v>7.2990093470512302E-2</v>
      </c>
      <c r="E13" s="21">
        <v>0.110965982748325</v>
      </c>
      <c r="F13" s="22"/>
      <c r="G13" s="21">
        <v>6.5746531733945804E-2</v>
      </c>
      <c r="H13" s="21">
        <v>4.6059825897976102E-2</v>
      </c>
      <c r="I13" s="21">
        <v>9.3027087016928203E-2</v>
      </c>
      <c r="J13" s="22"/>
      <c r="K13" s="21">
        <v>0.111278035311014</v>
      </c>
      <c r="L13" s="21">
        <v>8.5959162763578095E-2</v>
      </c>
      <c r="M13" s="21">
        <v>0.142888651843181</v>
      </c>
      <c r="N13" s="22"/>
      <c r="O13" s="21">
        <v>0.13499665831451299</v>
      </c>
      <c r="P13" s="21">
        <v>8.1690905131160299E-2</v>
      </c>
      <c r="Q13" s="21">
        <v>0.21494437064260599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0.25035123647846402</v>
      </c>
      <c r="D14" s="21">
        <v>0.226848927746339</v>
      </c>
      <c r="E14" s="21">
        <v>0.27542106770789498</v>
      </c>
      <c r="F14" s="22"/>
      <c r="G14" s="21">
        <v>0.24878897391636101</v>
      </c>
      <c r="H14" s="21">
        <v>0.217322785814763</v>
      </c>
      <c r="I14" s="21">
        <v>0.28316285329451901</v>
      </c>
      <c r="J14" s="22"/>
      <c r="K14" s="21">
        <v>0.241348420225548</v>
      </c>
      <c r="L14" s="21">
        <v>0.20402968000042301</v>
      </c>
      <c r="M14" s="21">
        <v>0.283065618025856</v>
      </c>
      <c r="N14" s="22"/>
      <c r="O14" s="21">
        <v>0.28952310593826303</v>
      </c>
      <c r="P14" s="21">
        <v>0.21953409903941201</v>
      </c>
      <c r="Q14" s="21">
        <v>0.37121239018152702</v>
      </c>
      <c r="R14" s="22"/>
    </row>
    <row r="15" spans="1:18" x14ac:dyDescent="0.25">
      <c r="A15" s="20" t="s">
        <v>479</v>
      </c>
      <c r="B15" s="20" t="s">
        <v>539</v>
      </c>
      <c r="C15" s="21">
        <v>0.189027875961538</v>
      </c>
      <c r="D15" s="21">
        <v>0.16708154493338701</v>
      </c>
      <c r="E15" s="21">
        <v>0.21311928885643999</v>
      </c>
      <c r="F15" s="22"/>
      <c r="G15" s="21">
        <v>0.18796665521549799</v>
      </c>
      <c r="H15" s="21">
        <v>0.15742757753808201</v>
      </c>
      <c r="I15" s="21">
        <v>0.22286297704459801</v>
      </c>
      <c r="J15" s="22"/>
      <c r="K15" s="21">
        <v>0.192430175358446</v>
      </c>
      <c r="L15" s="21">
        <v>0.15898302459527999</v>
      </c>
      <c r="M15" s="21">
        <v>0.230981411063271</v>
      </c>
      <c r="N15" s="22"/>
      <c r="O15" s="21">
        <v>0.18224822207223801</v>
      </c>
      <c r="P15" s="21">
        <v>0.124457721039202</v>
      </c>
      <c r="Q15" s="21">
        <v>0.25893695707306003</v>
      </c>
      <c r="R15" s="22"/>
    </row>
    <row r="16" spans="1:18" x14ac:dyDescent="0.25">
      <c r="A16" s="20" t="s">
        <v>479</v>
      </c>
      <c r="B16" s="20" t="s">
        <v>540</v>
      </c>
      <c r="C16" s="21">
        <v>0.26930895576890501</v>
      </c>
      <c r="D16" s="21">
        <v>0.23645603146861199</v>
      </c>
      <c r="E16" s="21">
        <v>0.30490368037374999</v>
      </c>
      <c r="F16" s="22"/>
      <c r="G16" s="21">
        <v>0.30726754735237799</v>
      </c>
      <c r="H16" s="21">
        <v>0.26436092538476602</v>
      </c>
      <c r="I16" s="21">
        <v>0.353788930040419</v>
      </c>
      <c r="J16" s="22"/>
      <c r="K16" s="21">
        <v>0.244337878228018</v>
      </c>
      <c r="L16" s="21">
        <v>0.20076139969576601</v>
      </c>
      <c r="M16" s="21">
        <v>0.29389481587743999</v>
      </c>
      <c r="N16" s="22"/>
      <c r="O16" s="21">
        <v>0.172495905662295</v>
      </c>
      <c r="P16" s="21">
        <v>0.116855569413432</v>
      </c>
      <c r="Q16" s="21">
        <v>0.247213173108633</v>
      </c>
      <c r="R16" s="22"/>
    </row>
    <row r="17" spans="1:18" x14ac:dyDescent="0.25">
      <c r="A17" s="20" t="s">
        <v>479</v>
      </c>
      <c r="B17" s="20" t="s">
        <v>519</v>
      </c>
      <c r="C17" s="21">
        <v>3.9740457999089002E-3</v>
      </c>
      <c r="D17" s="21">
        <v>1.7318389231970001E-3</v>
      </c>
      <c r="E17" s="21">
        <v>9.0927895075983995E-3</v>
      </c>
      <c r="F17" s="22"/>
      <c r="G17" s="21">
        <v>6.6771484461200003E-3</v>
      </c>
      <c r="H17" s="21">
        <v>2.6701595631831001E-3</v>
      </c>
      <c r="I17" s="21">
        <v>1.6597178271593301E-2</v>
      </c>
      <c r="J17" s="22"/>
      <c r="K17" s="21">
        <v>0</v>
      </c>
      <c r="L17" s="22"/>
      <c r="M17" s="22"/>
      <c r="N17" s="22"/>
      <c r="O17" s="21">
        <v>4.7827372039987003E-3</v>
      </c>
      <c r="P17" s="21">
        <v>6.4174329197449998E-4</v>
      </c>
      <c r="Q17" s="21">
        <v>3.4716195285755702E-2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0.17274468332097301</v>
      </c>
      <c r="D19" s="18">
        <v>0.14404885728213401</v>
      </c>
      <c r="E19" s="18">
        <v>0.205782656971773</v>
      </c>
      <c r="F19" s="19"/>
      <c r="G19" s="18">
        <v>0.197411423403968</v>
      </c>
      <c r="H19" s="18">
        <v>0.14981716428674</v>
      </c>
      <c r="I19" s="18">
        <v>0.25558023604411501</v>
      </c>
      <c r="J19" s="19"/>
      <c r="K19" s="18">
        <v>0.15391138263600099</v>
      </c>
      <c r="L19" s="18">
        <v>0.117912897034437</v>
      </c>
      <c r="M19" s="18">
        <v>0.19842782424132199</v>
      </c>
      <c r="N19" s="19"/>
      <c r="O19" s="18">
        <v>0.16608055841313801</v>
      </c>
      <c r="P19" s="18">
        <v>0.110447911029674</v>
      </c>
      <c r="Q19" s="18">
        <v>0.242108614939328</v>
      </c>
      <c r="R19" s="19"/>
    </row>
    <row r="20" spans="1:18" x14ac:dyDescent="0.25">
      <c r="A20" s="17" t="s">
        <v>480</v>
      </c>
      <c r="B20" s="17" t="s">
        <v>537</v>
      </c>
      <c r="C20" s="18">
        <v>0.12267065488351001</v>
      </c>
      <c r="D20" s="18">
        <v>0.101365684248406</v>
      </c>
      <c r="E20" s="18">
        <v>0.14771741889206499</v>
      </c>
      <c r="F20" s="19"/>
      <c r="G20" s="18">
        <v>0.12492528807172899</v>
      </c>
      <c r="H20" s="18">
        <v>9.1606546745387707E-2</v>
      </c>
      <c r="I20" s="18">
        <v>0.16811975434347601</v>
      </c>
      <c r="J20" s="19"/>
      <c r="K20" s="18">
        <v>0.10674578508829601</v>
      </c>
      <c r="L20" s="18">
        <v>7.9613106183893903E-2</v>
      </c>
      <c r="M20" s="18">
        <v>0.14170180417376399</v>
      </c>
      <c r="N20" s="19"/>
      <c r="O20" s="18">
        <v>0.161425110935801</v>
      </c>
      <c r="P20" s="18">
        <v>0.108512943238997</v>
      </c>
      <c r="Q20" s="18">
        <v>0.23338349714270401</v>
      </c>
      <c r="R20" s="19"/>
    </row>
    <row r="21" spans="1:18" x14ac:dyDescent="0.25">
      <c r="A21" s="17" t="s">
        <v>480</v>
      </c>
      <c r="B21" s="17" t="s">
        <v>538</v>
      </c>
      <c r="C21" s="18">
        <v>0.234358175805578</v>
      </c>
      <c r="D21" s="18">
        <v>0.207333122836942</v>
      </c>
      <c r="E21" s="18">
        <v>0.26373380549076098</v>
      </c>
      <c r="F21" s="19"/>
      <c r="G21" s="18">
        <v>0.223344349634645</v>
      </c>
      <c r="H21" s="18">
        <v>0.178596062988329</v>
      </c>
      <c r="I21" s="18">
        <v>0.27554348578832499</v>
      </c>
      <c r="J21" s="19"/>
      <c r="K21" s="18">
        <v>0.24579539676162199</v>
      </c>
      <c r="L21" s="18">
        <v>0.20530376833506001</v>
      </c>
      <c r="M21" s="18">
        <v>0.29134531000318298</v>
      </c>
      <c r="N21" s="19"/>
      <c r="O21" s="18">
        <v>0.22894175004789599</v>
      </c>
      <c r="P21" s="18">
        <v>0.17315387508615199</v>
      </c>
      <c r="Q21" s="18">
        <v>0.29626351328195299</v>
      </c>
      <c r="R21" s="19"/>
    </row>
    <row r="22" spans="1:18" x14ac:dyDescent="0.25">
      <c r="A22" s="17" t="s">
        <v>480</v>
      </c>
      <c r="B22" s="17" t="s">
        <v>539</v>
      </c>
      <c r="C22" s="18">
        <v>0.179058295189338</v>
      </c>
      <c r="D22" s="18">
        <v>0.15182364013375599</v>
      </c>
      <c r="E22" s="18">
        <v>0.209968988400448</v>
      </c>
      <c r="F22" s="19"/>
      <c r="G22" s="18">
        <v>0.15499762104331</v>
      </c>
      <c r="H22" s="18">
        <v>0.115962455200025</v>
      </c>
      <c r="I22" s="18">
        <v>0.20413853237563701</v>
      </c>
      <c r="J22" s="19"/>
      <c r="K22" s="18">
        <v>0.194745399980433</v>
      </c>
      <c r="L22" s="18">
        <v>0.15767097035837299</v>
      </c>
      <c r="M22" s="18">
        <v>0.238073515583622</v>
      </c>
      <c r="N22" s="19"/>
      <c r="O22" s="18">
        <v>0.192995652907479</v>
      </c>
      <c r="P22" s="18">
        <v>0.12922472814359001</v>
      </c>
      <c r="Q22" s="18">
        <v>0.27818313211950402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0.288808857027544</v>
      </c>
      <c r="D23" s="18">
        <v>0.24869312361132401</v>
      </c>
      <c r="E23" s="18">
        <v>0.33253145238520498</v>
      </c>
      <c r="F23" s="19"/>
      <c r="G23" s="18">
        <v>0.29422511919150801</v>
      </c>
      <c r="H23" s="18">
        <v>0.23021506922766799</v>
      </c>
      <c r="I23" s="18">
        <v>0.36753529528476497</v>
      </c>
      <c r="J23" s="19"/>
      <c r="K23" s="18">
        <v>0.297947812982924</v>
      </c>
      <c r="L23" s="18">
        <v>0.25098417212095803</v>
      </c>
      <c r="M23" s="18">
        <v>0.34959758120824702</v>
      </c>
      <c r="N23" s="19"/>
      <c r="O23" s="18">
        <v>0.25055692769568599</v>
      </c>
      <c r="P23" s="18">
        <v>0.17847402618523001</v>
      </c>
      <c r="Q23" s="18">
        <v>0.339714234154955</v>
      </c>
      <c r="R23" s="19"/>
    </row>
    <row r="24" spans="1:18" x14ac:dyDescent="0.25">
      <c r="A24" s="17" t="s">
        <v>480</v>
      </c>
      <c r="B24" s="17" t="s">
        <v>519</v>
      </c>
      <c r="C24" s="18">
        <v>3.844697386729E-4</v>
      </c>
      <c r="D24" s="18">
        <v>5.2534600521998098E-5</v>
      </c>
      <c r="E24" s="18">
        <v>2.8078179756514999E-3</v>
      </c>
      <c r="F24" s="19"/>
      <c r="G24" s="18">
        <v>0</v>
      </c>
      <c r="H24" s="19"/>
      <c r="I24" s="19"/>
      <c r="J24" s="19"/>
      <c r="K24" s="18">
        <v>8.5422255072400001E-4</v>
      </c>
      <c r="L24" s="18">
        <v>1.160307962516E-4</v>
      </c>
      <c r="M24" s="18">
        <v>6.2594144782315E-3</v>
      </c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1.9748640343842999E-3</v>
      </c>
      <c r="D25" s="18">
        <v>2.7877903182779999E-4</v>
      </c>
      <c r="E25" s="18">
        <v>1.38469640261892E-2</v>
      </c>
      <c r="F25" s="24" t="s">
        <v>501</v>
      </c>
      <c r="G25" s="18">
        <v>5.0961986548391002E-3</v>
      </c>
      <c r="H25" s="18">
        <v>7.5012014195310005E-4</v>
      </c>
      <c r="I25" s="18">
        <v>3.3771747007910503E-2</v>
      </c>
      <c r="J25" s="24" t="s">
        <v>501</v>
      </c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0.32345060848561002</v>
      </c>
      <c r="D26" s="21">
        <v>0.27990662671979699</v>
      </c>
      <c r="E26" s="21">
        <v>0.37028525897572601</v>
      </c>
      <c r="F26" s="22"/>
      <c r="G26" s="21">
        <v>0.34848571053505101</v>
      </c>
      <c r="H26" s="21">
        <v>0.284627087876135</v>
      </c>
      <c r="I26" s="21">
        <v>0.41829412831062701</v>
      </c>
      <c r="J26" s="22"/>
      <c r="K26" s="21">
        <v>0.28718159203876498</v>
      </c>
      <c r="L26" s="21">
        <v>0.23735966737766101</v>
      </c>
      <c r="M26" s="21">
        <v>0.342761080016797</v>
      </c>
      <c r="N26" s="22"/>
      <c r="O26" s="21">
        <v>0.37690649511066798</v>
      </c>
      <c r="P26" s="21">
        <v>0.27976351915991798</v>
      </c>
      <c r="Q26" s="21">
        <v>0.48506344720922401</v>
      </c>
      <c r="R26" s="22"/>
    </row>
    <row r="27" spans="1:18" x14ac:dyDescent="0.25">
      <c r="A27" s="20" t="s">
        <v>481</v>
      </c>
      <c r="B27" s="20" t="s">
        <v>537</v>
      </c>
      <c r="C27" s="21">
        <v>0.103484388214478</v>
      </c>
      <c r="D27" s="21">
        <v>8.3465927212386701E-2</v>
      </c>
      <c r="E27" s="21">
        <v>0.127635462114739</v>
      </c>
      <c r="F27" s="22"/>
      <c r="G27" s="21">
        <v>9.7154354227673503E-2</v>
      </c>
      <c r="H27" s="21">
        <v>6.5274402783771501E-2</v>
      </c>
      <c r="I27" s="21">
        <v>0.14223516751516699</v>
      </c>
      <c r="J27" s="22"/>
      <c r="K27" s="21">
        <v>0.10477690075040701</v>
      </c>
      <c r="L27" s="21">
        <v>7.8169895982800303E-2</v>
      </c>
      <c r="M27" s="21">
        <v>0.139073935848117</v>
      </c>
      <c r="N27" s="22"/>
      <c r="O27" s="21">
        <v>0.111569554926692</v>
      </c>
      <c r="P27" s="21">
        <v>7.2819894611404895E-2</v>
      </c>
      <c r="Q27" s="21">
        <v>0.16722021214626001</v>
      </c>
      <c r="R27" s="22"/>
    </row>
    <row r="28" spans="1:18" x14ac:dyDescent="0.25">
      <c r="A28" s="20" t="s">
        <v>481</v>
      </c>
      <c r="B28" s="20" t="s">
        <v>538</v>
      </c>
      <c r="C28" s="21">
        <v>0.231795769596747</v>
      </c>
      <c r="D28" s="21">
        <v>0.20369311014548</v>
      </c>
      <c r="E28" s="21">
        <v>0.26249753634081902</v>
      </c>
      <c r="F28" s="22"/>
      <c r="G28" s="21">
        <v>0.19591144397486099</v>
      </c>
      <c r="H28" s="21">
        <v>0.14692898917779701</v>
      </c>
      <c r="I28" s="21">
        <v>0.25631699326887702</v>
      </c>
      <c r="J28" s="22"/>
      <c r="K28" s="21">
        <v>0.24386460247953801</v>
      </c>
      <c r="L28" s="21">
        <v>0.20253459913058</v>
      </c>
      <c r="M28" s="21">
        <v>0.29055566302559399</v>
      </c>
      <c r="N28" s="22"/>
      <c r="O28" s="21">
        <v>0.26462806927634103</v>
      </c>
      <c r="P28" s="21">
        <v>0.197191744835094</v>
      </c>
      <c r="Q28" s="21">
        <v>0.34520973408313599</v>
      </c>
      <c r="R28" s="22"/>
    </row>
    <row r="29" spans="1:18" x14ac:dyDescent="0.25">
      <c r="A29" s="20" t="s">
        <v>481</v>
      </c>
      <c r="B29" s="20" t="s">
        <v>539</v>
      </c>
      <c r="C29" s="21">
        <v>0.176053333047475</v>
      </c>
      <c r="D29" s="21">
        <v>0.14717695709581799</v>
      </c>
      <c r="E29" s="21">
        <v>0.209205480762827</v>
      </c>
      <c r="F29" s="22"/>
      <c r="G29" s="21">
        <v>0.165560230734172</v>
      </c>
      <c r="H29" s="21">
        <v>0.12356862432815199</v>
      </c>
      <c r="I29" s="21">
        <v>0.218267836267167</v>
      </c>
      <c r="J29" s="22"/>
      <c r="K29" s="21">
        <v>0.19790186258885101</v>
      </c>
      <c r="L29" s="21">
        <v>0.15859990180912401</v>
      </c>
      <c r="M29" s="21">
        <v>0.244117401838891</v>
      </c>
      <c r="N29" s="22"/>
      <c r="O29" s="21">
        <v>0.13542238411251201</v>
      </c>
      <c r="P29" s="21">
        <v>8.9580655039906795E-2</v>
      </c>
      <c r="Q29" s="21">
        <v>0.19958040194509399</v>
      </c>
      <c r="R29" s="22"/>
    </row>
    <row r="30" spans="1:18" x14ac:dyDescent="0.25">
      <c r="A30" s="20" t="s">
        <v>481</v>
      </c>
      <c r="B30" s="20" t="s">
        <v>540</v>
      </c>
      <c r="C30" s="21">
        <v>0.15594006803353599</v>
      </c>
      <c r="D30" s="21">
        <v>0.12937643920492001</v>
      </c>
      <c r="E30" s="21">
        <v>0.18678761459958301</v>
      </c>
      <c r="F30" s="22"/>
      <c r="G30" s="21">
        <v>0.182580139025804</v>
      </c>
      <c r="H30" s="21">
        <v>0.13410100896313201</v>
      </c>
      <c r="I30" s="21">
        <v>0.243653513175145</v>
      </c>
      <c r="J30" s="22"/>
      <c r="K30" s="21">
        <v>0.15430796083179099</v>
      </c>
      <c r="L30" s="21">
        <v>0.123171942202859</v>
      </c>
      <c r="M30" s="21">
        <v>0.19159487448324</v>
      </c>
      <c r="N30" s="22"/>
      <c r="O30" s="21">
        <v>0.111473496573787</v>
      </c>
      <c r="P30" s="21">
        <v>6.4198594658155694E-2</v>
      </c>
      <c r="Q30" s="21">
        <v>0.18661858459644101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9.2758326221530005E-3</v>
      </c>
      <c r="D31" s="21">
        <v>4.9321000861421004E-3</v>
      </c>
      <c r="E31" s="21">
        <v>1.7378307413883E-2</v>
      </c>
      <c r="F31" s="22"/>
      <c r="G31" s="21">
        <v>1.0308121502438801E-2</v>
      </c>
      <c r="H31" s="21">
        <v>3.7230712781551002E-3</v>
      </c>
      <c r="I31" s="21">
        <v>2.8210448626700701E-2</v>
      </c>
      <c r="J31" s="24" t="s">
        <v>501</v>
      </c>
      <c r="K31" s="21">
        <v>1.1967081310647699E-2</v>
      </c>
      <c r="L31" s="21">
        <v>5.1448952264965004E-3</v>
      </c>
      <c r="M31" s="21">
        <v>2.75847290914937E-2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0.32410065961212298</v>
      </c>
      <c r="D33" s="18">
        <v>0.28616187104818702</v>
      </c>
      <c r="E33" s="18">
        <v>0.36450095031991703</v>
      </c>
      <c r="F33" s="19"/>
      <c r="G33" s="18">
        <v>0.294643125462142</v>
      </c>
      <c r="H33" s="18">
        <v>0.25008508515342398</v>
      </c>
      <c r="I33" s="18">
        <v>0.343503638543323</v>
      </c>
      <c r="J33" s="19"/>
      <c r="K33" s="18">
        <v>0.32576142788038198</v>
      </c>
      <c r="L33" s="18">
        <v>0.27329508110405598</v>
      </c>
      <c r="M33" s="18">
        <v>0.38299173271713299</v>
      </c>
      <c r="N33" s="19"/>
      <c r="O33" s="18">
        <v>0.44182472032421799</v>
      </c>
      <c r="P33" s="18">
        <v>0.35443389406124898</v>
      </c>
      <c r="Q33" s="18">
        <v>0.53297361893345596</v>
      </c>
      <c r="R33" s="19"/>
    </row>
    <row r="34" spans="1:18" x14ac:dyDescent="0.25">
      <c r="A34" s="17" t="s">
        <v>482</v>
      </c>
      <c r="B34" s="17" t="s">
        <v>537</v>
      </c>
      <c r="C34" s="18">
        <v>9.1602203947185407E-2</v>
      </c>
      <c r="D34" s="18">
        <v>7.3047910715322004E-2</v>
      </c>
      <c r="E34" s="18">
        <v>0.114288253298876</v>
      </c>
      <c r="F34" s="19"/>
      <c r="G34" s="18">
        <v>7.0722332732353205E-2</v>
      </c>
      <c r="H34" s="18">
        <v>5.0317149357397999E-2</v>
      </c>
      <c r="I34" s="18">
        <v>9.8543809312240493E-2</v>
      </c>
      <c r="J34" s="19"/>
      <c r="K34" s="18">
        <v>0.10976259461257</v>
      </c>
      <c r="L34" s="18">
        <v>7.9413408169888303E-2</v>
      </c>
      <c r="M34" s="18">
        <v>0.14982262622225201</v>
      </c>
      <c r="N34" s="19"/>
      <c r="O34" s="18">
        <v>0.12746565590269801</v>
      </c>
      <c r="P34" s="18">
        <v>7.6023014872568004E-2</v>
      </c>
      <c r="Q34" s="18">
        <v>0.20595882214154401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0.216504396885461</v>
      </c>
      <c r="D35" s="18">
        <v>0.19015223668521999</v>
      </c>
      <c r="E35" s="18">
        <v>0.245401921083438</v>
      </c>
      <c r="F35" s="19"/>
      <c r="G35" s="18">
        <v>0.218403178300588</v>
      </c>
      <c r="H35" s="18">
        <v>0.17614319196855799</v>
      </c>
      <c r="I35" s="18">
        <v>0.26750995051960103</v>
      </c>
      <c r="J35" s="19"/>
      <c r="K35" s="18">
        <v>0.22019008249002001</v>
      </c>
      <c r="L35" s="18">
        <v>0.17814591969927601</v>
      </c>
      <c r="M35" s="18">
        <v>0.26891032904627599</v>
      </c>
      <c r="N35" s="19"/>
      <c r="O35" s="18">
        <v>0.19829023175423099</v>
      </c>
      <c r="P35" s="18">
        <v>0.14113154338290301</v>
      </c>
      <c r="Q35" s="18">
        <v>0.271286265561555</v>
      </c>
      <c r="R35" s="19"/>
    </row>
    <row r="36" spans="1:18" x14ac:dyDescent="0.25">
      <c r="A36" s="17" t="s">
        <v>482</v>
      </c>
      <c r="B36" s="17" t="s">
        <v>539</v>
      </c>
      <c r="C36" s="18">
        <v>0.133053175489075</v>
      </c>
      <c r="D36" s="18">
        <v>0.108249475808315</v>
      </c>
      <c r="E36" s="18">
        <v>0.16250457188665601</v>
      </c>
      <c r="F36" s="19"/>
      <c r="G36" s="18">
        <v>0.13229760011752301</v>
      </c>
      <c r="H36" s="18">
        <v>9.8232415985613303E-2</v>
      </c>
      <c r="I36" s="18">
        <v>0.175872032198814</v>
      </c>
      <c r="J36" s="19"/>
      <c r="K36" s="18">
        <v>0.13874837307156401</v>
      </c>
      <c r="L36" s="18">
        <v>0.10364732325121399</v>
      </c>
      <c r="M36" s="18">
        <v>0.18330572478982601</v>
      </c>
      <c r="N36" s="19"/>
      <c r="O36" s="18">
        <v>0.12023621262194201</v>
      </c>
      <c r="P36" s="18">
        <v>7.8969613296852703E-2</v>
      </c>
      <c r="Q36" s="18">
        <v>0.17887905425030501</v>
      </c>
      <c r="R36" s="19"/>
    </row>
    <row r="37" spans="1:18" x14ac:dyDescent="0.25">
      <c r="A37" s="17" t="s">
        <v>482</v>
      </c>
      <c r="B37" s="17" t="s">
        <v>540</v>
      </c>
      <c r="C37" s="18">
        <v>0.23124212470864899</v>
      </c>
      <c r="D37" s="18">
        <v>0.19585285685795301</v>
      </c>
      <c r="E37" s="18">
        <v>0.27087200960357</v>
      </c>
      <c r="F37" s="19"/>
      <c r="G37" s="18">
        <v>0.27837128339932399</v>
      </c>
      <c r="H37" s="18">
        <v>0.230775645641316</v>
      </c>
      <c r="I37" s="18">
        <v>0.33155214104382302</v>
      </c>
      <c r="J37" s="19"/>
      <c r="K37" s="18">
        <v>0.20385382944719799</v>
      </c>
      <c r="L37" s="18">
        <v>0.15860095317608799</v>
      </c>
      <c r="M37" s="18">
        <v>0.25805843176397503</v>
      </c>
      <c r="N37" s="19"/>
      <c r="O37" s="18">
        <v>0.112183179396911</v>
      </c>
      <c r="P37" s="18">
        <v>6.5604759146268593E-2</v>
      </c>
      <c r="Q37" s="18">
        <v>0.185274389665009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3.4974393575071001E-3</v>
      </c>
      <c r="D38" s="18">
        <v>1.2913912587942001E-3</v>
      </c>
      <c r="E38" s="18">
        <v>9.4364112351150008E-3</v>
      </c>
      <c r="F38" s="19"/>
      <c r="G38" s="18">
        <v>5.5624799880697002E-3</v>
      </c>
      <c r="H38" s="18">
        <v>1.7992644973596E-3</v>
      </c>
      <c r="I38" s="18">
        <v>1.7062037911903201E-2</v>
      </c>
      <c r="J38" s="19"/>
      <c r="K38" s="18">
        <v>1.6836924982666999E-3</v>
      </c>
      <c r="L38" s="18">
        <v>2.310164026566E-4</v>
      </c>
      <c r="M38" s="18">
        <v>1.21599750610206E-2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0.36377469561974801</v>
      </c>
      <c r="D40" s="21">
        <v>0.33249517221748798</v>
      </c>
      <c r="E40" s="21">
        <v>0.39625001736747401</v>
      </c>
      <c r="F40" s="22"/>
      <c r="G40" s="21">
        <v>0.311168331416045</v>
      </c>
      <c r="H40" s="21">
        <v>0.27639275381752698</v>
      </c>
      <c r="I40" s="21">
        <v>0.348213804312131</v>
      </c>
      <c r="J40" s="22"/>
      <c r="K40" s="21">
        <v>0.40048420990650202</v>
      </c>
      <c r="L40" s="21">
        <v>0.35555846270800401</v>
      </c>
      <c r="M40" s="21">
        <v>0.44714779547850397</v>
      </c>
      <c r="N40" s="22"/>
      <c r="O40" s="21">
        <v>0.41644271433937602</v>
      </c>
      <c r="P40" s="21">
        <v>0.34791100485459903</v>
      </c>
      <c r="Q40" s="21">
        <v>0.48836382934137501</v>
      </c>
      <c r="R40" s="22"/>
    </row>
    <row r="41" spans="1:18" x14ac:dyDescent="0.25">
      <c r="A41" s="20" t="s">
        <v>483</v>
      </c>
      <c r="B41" s="20" t="s">
        <v>537</v>
      </c>
      <c r="C41" s="21">
        <v>0.14768041736764001</v>
      </c>
      <c r="D41" s="21">
        <v>0.124130809640511</v>
      </c>
      <c r="E41" s="21">
        <v>0.174806091911478</v>
      </c>
      <c r="F41" s="22"/>
      <c r="G41" s="21">
        <v>0.13304278915138401</v>
      </c>
      <c r="H41" s="21">
        <v>9.8281806318463102E-2</v>
      </c>
      <c r="I41" s="21">
        <v>0.17767574951082199</v>
      </c>
      <c r="J41" s="22"/>
      <c r="K41" s="21">
        <v>0.15417860486273199</v>
      </c>
      <c r="L41" s="21">
        <v>0.12021002107538099</v>
      </c>
      <c r="M41" s="21">
        <v>0.195611752650938</v>
      </c>
      <c r="N41" s="22"/>
      <c r="O41" s="21">
        <v>0.173907478714178</v>
      </c>
      <c r="P41" s="21">
        <v>0.12821971264026599</v>
      </c>
      <c r="Q41" s="21">
        <v>0.23155090611438001</v>
      </c>
      <c r="R41" s="22"/>
    </row>
    <row r="42" spans="1:18" x14ac:dyDescent="0.25">
      <c r="A42" s="20" t="s">
        <v>483</v>
      </c>
      <c r="B42" s="20" t="s">
        <v>538</v>
      </c>
      <c r="C42" s="21">
        <v>0.189326101293218</v>
      </c>
      <c r="D42" s="21">
        <v>0.16760588805233201</v>
      </c>
      <c r="E42" s="21">
        <v>0.21314032366187</v>
      </c>
      <c r="F42" s="22"/>
      <c r="G42" s="21">
        <v>0.19686695035914201</v>
      </c>
      <c r="H42" s="21">
        <v>0.16570468589032999</v>
      </c>
      <c r="I42" s="21">
        <v>0.23225810839806299</v>
      </c>
      <c r="J42" s="22"/>
      <c r="K42" s="21">
        <v>0.184703956327227</v>
      </c>
      <c r="L42" s="21">
        <v>0.15297007339751301</v>
      </c>
      <c r="M42" s="21">
        <v>0.221301097874359</v>
      </c>
      <c r="N42" s="22"/>
      <c r="O42" s="21">
        <v>0.17978351640135701</v>
      </c>
      <c r="P42" s="21">
        <v>0.13880174090673</v>
      </c>
      <c r="Q42" s="21">
        <v>0.229638847895242</v>
      </c>
      <c r="R42" s="22"/>
    </row>
    <row r="43" spans="1:18" x14ac:dyDescent="0.25">
      <c r="A43" s="20" t="s">
        <v>483</v>
      </c>
      <c r="B43" s="20" t="s">
        <v>539</v>
      </c>
      <c r="C43" s="21">
        <v>0.113664873505101</v>
      </c>
      <c r="D43" s="21">
        <v>9.7901816130495395E-2</v>
      </c>
      <c r="E43" s="21">
        <v>0.131595686926474</v>
      </c>
      <c r="F43" s="22"/>
      <c r="G43" s="21">
        <v>0.123641033214689</v>
      </c>
      <c r="H43" s="21">
        <v>9.8714346572821896E-2</v>
      </c>
      <c r="I43" s="21">
        <v>0.15378802863543201</v>
      </c>
      <c r="J43" s="22"/>
      <c r="K43" s="21">
        <v>0.106553639422312</v>
      </c>
      <c r="L43" s="21">
        <v>8.5676076498060999E-2</v>
      </c>
      <c r="M43" s="21">
        <v>0.13178537543798899</v>
      </c>
      <c r="N43" s="22"/>
      <c r="O43" s="21">
        <v>0.104143252928847</v>
      </c>
      <c r="P43" s="21">
        <v>6.9477934063187696E-2</v>
      </c>
      <c r="Q43" s="21">
        <v>0.15325586900267801</v>
      </c>
      <c r="R43" s="22"/>
    </row>
    <row r="44" spans="1:18" x14ac:dyDescent="0.25">
      <c r="A44" s="20" t="s">
        <v>483</v>
      </c>
      <c r="B44" s="20" t="s">
        <v>540</v>
      </c>
      <c r="C44" s="21">
        <v>0.175189835973066</v>
      </c>
      <c r="D44" s="21">
        <v>0.15338138255787101</v>
      </c>
      <c r="E44" s="21">
        <v>0.19936890499568799</v>
      </c>
      <c r="F44" s="22"/>
      <c r="G44" s="21">
        <v>0.22126889546796799</v>
      </c>
      <c r="H44" s="21">
        <v>0.18996036180825401</v>
      </c>
      <c r="I44" s="21">
        <v>0.25610612183565901</v>
      </c>
      <c r="J44" s="22"/>
      <c r="K44" s="21">
        <v>0.14525309796650401</v>
      </c>
      <c r="L44" s="21">
        <v>0.11663628517156201</v>
      </c>
      <c r="M44" s="21">
        <v>0.179464647805925</v>
      </c>
      <c r="N44" s="22"/>
      <c r="O44" s="21">
        <v>0.12215008079848499</v>
      </c>
      <c r="P44" s="21">
        <v>8.4089043681478903E-2</v>
      </c>
      <c r="Q44" s="21">
        <v>0.17416275184049501</v>
      </c>
      <c r="R44" s="22"/>
    </row>
    <row r="45" spans="1:18" x14ac:dyDescent="0.25">
      <c r="A45" s="20" t="s">
        <v>483</v>
      </c>
      <c r="B45" s="20" t="s">
        <v>519</v>
      </c>
      <c r="C45" s="21">
        <v>1.0316084736624201E-2</v>
      </c>
      <c r="D45" s="21">
        <v>6.4293620467074002E-3</v>
      </c>
      <c r="E45" s="21">
        <v>1.6513384679545801E-2</v>
      </c>
      <c r="F45" s="22"/>
      <c r="G45" s="21">
        <v>1.4012000390771599E-2</v>
      </c>
      <c r="H45" s="21">
        <v>7.4379969887520998E-3</v>
      </c>
      <c r="I45" s="21">
        <v>2.6242751856281998E-2</v>
      </c>
      <c r="J45" s="22"/>
      <c r="K45" s="21">
        <v>8.7141700220141009E-3</v>
      </c>
      <c r="L45" s="21">
        <v>4.2197319780915999E-3</v>
      </c>
      <c r="M45" s="21">
        <v>1.7909538877452901E-2</v>
      </c>
      <c r="N45" s="22"/>
      <c r="O45" s="21">
        <v>3.5729568177570998E-3</v>
      </c>
      <c r="P45" s="21">
        <v>4.8482940113120002E-4</v>
      </c>
      <c r="Q45" s="21">
        <v>2.5822776493066801E-2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0.28489396185541399</v>
      </c>
      <c r="D47" s="18">
        <v>0.265780293026879</v>
      </c>
      <c r="E47" s="18">
        <v>0.30481154469209798</v>
      </c>
      <c r="F47" s="19"/>
      <c r="G47" s="18">
        <v>0.29657711560444999</v>
      </c>
      <c r="H47" s="18">
        <v>0.27069593053489099</v>
      </c>
      <c r="I47" s="18">
        <v>0.323834041766282</v>
      </c>
      <c r="J47" s="19"/>
      <c r="K47" s="18">
        <v>0.28730301476108</v>
      </c>
      <c r="L47" s="18">
        <v>0.26116507707907999</v>
      </c>
      <c r="M47" s="18">
        <v>0.31494179967805802</v>
      </c>
      <c r="N47" s="19"/>
      <c r="O47" s="18">
        <v>0.24884965597321099</v>
      </c>
      <c r="P47" s="18">
        <v>0.20867567635756001</v>
      </c>
      <c r="Q47" s="18">
        <v>0.29388550221074</v>
      </c>
      <c r="R47" s="19"/>
    </row>
    <row r="48" spans="1:18" x14ac:dyDescent="0.25">
      <c r="A48" s="17" t="s">
        <v>484</v>
      </c>
      <c r="B48" s="17" t="s">
        <v>537</v>
      </c>
      <c r="C48" s="18">
        <v>0.12814604463234999</v>
      </c>
      <c r="D48" s="18">
        <v>0.116609497937073</v>
      </c>
      <c r="E48" s="18">
        <v>0.140642227604246</v>
      </c>
      <c r="F48" s="19"/>
      <c r="G48" s="18">
        <v>0.103901507056985</v>
      </c>
      <c r="H48" s="18">
        <v>8.9700313929885006E-2</v>
      </c>
      <c r="I48" s="18">
        <v>0.12005449057416701</v>
      </c>
      <c r="J48" s="19"/>
      <c r="K48" s="18">
        <v>0.11588822826610699</v>
      </c>
      <c r="L48" s="18">
        <v>9.9478122667334107E-2</v>
      </c>
      <c r="M48" s="18">
        <v>0.134600755982974</v>
      </c>
      <c r="N48" s="19"/>
      <c r="O48" s="18">
        <v>0.22134993865792699</v>
      </c>
      <c r="P48" s="18">
        <v>0.184942730576483</v>
      </c>
      <c r="Q48" s="18">
        <v>0.26261490985256902</v>
      </c>
      <c r="R48" s="19"/>
    </row>
    <row r="49" spans="1:18" x14ac:dyDescent="0.25">
      <c r="A49" s="17" t="s">
        <v>484</v>
      </c>
      <c r="B49" s="17" t="s">
        <v>538</v>
      </c>
      <c r="C49" s="18">
        <v>0.25065537591346498</v>
      </c>
      <c r="D49" s="18">
        <v>0.23597346099929301</v>
      </c>
      <c r="E49" s="18">
        <v>0.26593282249795502</v>
      </c>
      <c r="F49" s="19"/>
      <c r="G49" s="18">
        <v>0.23294089581786101</v>
      </c>
      <c r="H49" s="18">
        <v>0.209402500212516</v>
      </c>
      <c r="I49" s="18">
        <v>0.25826086094415301</v>
      </c>
      <c r="J49" s="19"/>
      <c r="K49" s="18">
        <v>0.26573579383065699</v>
      </c>
      <c r="L49" s="18">
        <v>0.24160488769657701</v>
      </c>
      <c r="M49" s="18">
        <v>0.29135093943738399</v>
      </c>
      <c r="N49" s="19"/>
      <c r="O49" s="18">
        <v>0.25780533743120798</v>
      </c>
      <c r="P49" s="18">
        <v>0.218827503151795</v>
      </c>
      <c r="Q49" s="18">
        <v>0.301050325757239</v>
      </c>
      <c r="R49" s="19"/>
    </row>
    <row r="50" spans="1:18" x14ac:dyDescent="0.25">
      <c r="A50" s="17" t="s">
        <v>484</v>
      </c>
      <c r="B50" s="17" t="s">
        <v>539</v>
      </c>
      <c r="C50" s="18">
        <v>0.155670788993406</v>
      </c>
      <c r="D50" s="18">
        <v>0.14139526473224401</v>
      </c>
      <c r="E50" s="18">
        <v>0.171100381366173</v>
      </c>
      <c r="F50" s="19"/>
      <c r="G50" s="18">
        <v>0.159222878393497</v>
      </c>
      <c r="H50" s="18">
        <v>0.13844020533727899</v>
      </c>
      <c r="I50" s="18">
        <v>0.182464705538082</v>
      </c>
      <c r="J50" s="19"/>
      <c r="K50" s="18">
        <v>0.149919408088106</v>
      </c>
      <c r="L50" s="18">
        <v>0.129580266990863</v>
      </c>
      <c r="M50" s="18">
        <v>0.17281716858261201</v>
      </c>
      <c r="N50" s="19"/>
      <c r="O50" s="18">
        <v>0.16115318105697099</v>
      </c>
      <c r="P50" s="18">
        <v>0.13066745695336701</v>
      </c>
      <c r="Q50" s="18">
        <v>0.19713854543245499</v>
      </c>
      <c r="R50" s="19"/>
    </row>
    <row r="51" spans="1:18" x14ac:dyDescent="0.25">
      <c r="A51" s="17" t="s">
        <v>484</v>
      </c>
      <c r="B51" s="17" t="s">
        <v>540</v>
      </c>
      <c r="C51" s="18">
        <v>0.17278200614418299</v>
      </c>
      <c r="D51" s="18">
        <v>0.15583562698418499</v>
      </c>
      <c r="E51" s="18">
        <v>0.19115392788547</v>
      </c>
      <c r="F51" s="19"/>
      <c r="G51" s="18">
        <v>0.20175669747654601</v>
      </c>
      <c r="H51" s="18">
        <v>0.17692960478515399</v>
      </c>
      <c r="I51" s="18">
        <v>0.22909787885164601</v>
      </c>
      <c r="J51" s="19"/>
      <c r="K51" s="18">
        <v>0.170889600776579</v>
      </c>
      <c r="L51" s="18">
        <v>0.148741880936268</v>
      </c>
      <c r="M51" s="18">
        <v>0.19557745027874399</v>
      </c>
      <c r="N51" s="19"/>
      <c r="O51" s="18">
        <v>0.103339046742993</v>
      </c>
      <c r="P51" s="18">
        <v>7.4765040097416594E-2</v>
      </c>
      <c r="Q51" s="18">
        <v>0.14116738741104001</v>
      </c>
      <c r="R51" s="19"/>
    </row>
    <row r="52" spans="1:18" x14ac:dyDescent="0.25">
      <c r="A52" s="17" t="s">
        <v>484</v>
      </c>
      <c r="B52" s="17" t="s">
        <v>519</v>
      </c>
      <c r="C52" s="18">
        <v>7.7844799261103997E-3</v>
      </c>
      <c r="D52" s="18">
        <v>5.0239026148213997E-3</v>
      </c>
      <c r="E52" s="18">
        <v>1.20436017978765E-2</v>
      </c>
      <c r="F52" s="19"/>
      <c r="G52" s="18">
        <v>5.4406368066554998E-3</v>
      </c>
      <c r="H52" s="18">
        <v>3.1491492314882001E-3</v>
      </c>
      <c r="I52" s="18">
        <v>9.3838358559193997E-3</v>
      </c>
      <c r="J52" s="19"/>
      <c r="K52" s="18">
        <v>1.0263954277471799E-2</v>
      </c>
      <c r="L52" s="18">
        <v>5.5941378628068996E-3</v>
      </c>
      <c r="M52" s="18">
        <v>1.8758455655123799E-2</v>
      </c>
      <c r="N52" s="19"/>
      <c r="O52" s="18">
        <v>7.5028401376907999E-3</v>
      </c>
      <c r="P52" s="18">
        <v>2.0597886457001998E-3</v>
      </c>
      <c r="Q52" s="18">
        <v>2.6941009995305899E-2</v>
      </c>
      <c r="R52" s="24" t="s">
        <v>501</v>
      </c>
    </row>
    <row r="53" spans="1:18" x14ac:dyDescent="0.25">
      <c r="A53" s="17" t="s">
        <v>484</v>
      </c>
      <c r="B53" s="17" t="s">
        <v>520</v>
      </c>
      <c r="C53" s="18">
        <v>6.7342535072963103E-5</v>
      </c>
      <c r="D53" s="18">
        <v>9.4467875946334498E-6</v>
      </c>
      <c r="E53" s="18">
        <v>4.7988889571400002E-4</v>
      </c>
      <c r="F53" s="19"/>
      <c r="G53" s="18">
        <v>1.6026884400489999E-4</v>
      </c>
      <c r="H53" s="18">
        <v>2.2452635611396399E-5</v>
      </c>
      <c r="I53" s="18">
        <v>1.1430458363372001E-3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0.18094569946917399</v>
      </c>
      <c r="D54" s="21">
        <v>0.172127147430475</v>
      </c>
      <c r="E54" s="21">
        <v>0.19011229955769801</v>
      </c>
      <c r="F54" s="22"/>
      <c r="G54" s="21">
        <v>0.17051058436939001</v>
      </c>
      <c r="H54" s="21">
        <v>0.158613254673695</v>
      </c>
      <c r="I54" s="21">
        <v>0.183106106168924</v>
      </c>
      <c r="J54" s="22"/>
      <c r="K54" s="21">
        <v>0.17473353340522901</v>
      </c>
      <c r="L54" s="21">
        <v>0.16156621530259299</v>
      </c>
      <c r="M54" s="21">
        <v>0.18873240295552901</v>
      </c>
      <c r="N54" s="22"/>
      <c r="O54" s="21">
        <v>0.207364194662955</v>
      </c>
      <c r="P54" s="21">
        <v>0.19079498262314201</v>
      </c>
      <c r="Q54" s="21">
        <v>0.22497228358236601</v>
      </c>
      <c r="R54" s="22"/>
    </row>
    <row r="55" spans="1:18" x14ac:dyDescent="0.25">
      <c r="A55" s="20" t="s">
        <v>485</v>
      </c>
      <c r="B55" s="20" t="s">
        <v>537</v>
      </c>
      <c r="C55" s="21">
        <v>0.122812144170799</v>
      </c>
      <c r="D55" s="21">
        <v>0.11575317750226199</v>
      </c>
      <c r="E55" s="21">
        <v>0.13023818359724099</v>
      </c>
      <c r="F55" s="22"/>
      <c r="G55" s="21">
        <v>8.8382744102835406E-2</v>
      </c>
      <c r="H55" s="21">
        <v>7.9670788607180604E-2</v>
      </c>
      <c r="I55" s="21">
        <v>9.7945961564391407E-2</v>
      </c>
      <c r="J55" s="22"/>
      <c r="K55" s="21">
        <v>0.10800007401921501</v>
      </c>
      <c r="L55" s="21">
        <v>9.7910936229649498E-2</v>
      </c>
      <c r="M55" s="21">
        <v>0.118991703569055</v>
      </c>
      <c r="N55" s="22"/>
      <c r="O55" s="21">
        <v>0.20049855776112999</v>
      </c>
      <c r="P55" s="21">
        <v>0.18405706136719299</v>
      </c>
      <c r="Q55" s="21">
        <v>0.21801631688454601</v>
      </c>
      <c r="R55" s="22"/>
    </row>
    <row r="56" spans="1:18" x14ac:dyDescent="0.25">
      <c r="A56" s="20" t="s">
        <v>485</v>
      </c>
      <c r="B56" s="20" t="s">
        <v>538</v>
      </c>
      <c r="C56" s="21">
        <v>0.23786614989254901</v>
      </c>
      <c r="D56" s="21">
        <v>0.22942628138875401</v>
      </c>
      <c r="E56" s="21">
        <v>0.24651716891612999</v>
      </c>
      <c r="F56" s="22"/>
      <c r="G56" s="21">
        <v>0.19349593315755001</v>
      </c>
      <c r="H56" s="21">
        <v>0.18061013424387001</v>
      </c>
      <c r="I56" s="21">
        <v>0.20706875183505699</v>
      </c>
      <c r="J56" s="22"/>
      <c r="K56" s="21">
        <v>0.23957281861271501</v>
      </c>
      <c r="L56" s="21">
        <v>0.22649290050225901</v>
      </c>
      <c r="M56" s="21">
        <v>0.25316087692831202</v>
      </c>
      <c r="N56" s="22"/>
      <c r="O56" s="21">
        <v>0.303307421267276</v>
      </c>
      <c r="P56" s="21">
        <v>0.28574163733276903</v>
      </c>
      <c r="Q56" s="21">
        <v>0.32146704334746401</v>
      </c>
      <c r="R56" s="22"/>
    </row>
    <row r="57" spans="1:18" x14ac:dyDescent="0.25">
      <c r="A57" s="20" t="s">
        <v>485</v>
      </c>
      <c r="B57" s="20" t="s">
        <v>539</v>
      </c>
      <c r="C57" s="21">
        <v>0.17132190436828301</v>
      </c>
      <c r="D57" s="21">
        <v>0.16346554846323</v>
      </c>
      <c r="E57" s="21">
        <v>0.179474836957982</v>
      </c>
      <c r="F57" s="22"/>
      <c r="G57" s="21">
        <v>0.17151613534073201</v>
      </c>
      <c r="H57" s="21">
        <v>0.159652998130173</v>
      </c>
      <c r="I57" s="21">
        <v>0.184067690345356</v>
      </c>
      <c r="J57" s="22"/>
      <c r="K57" s="21">
        <v>0.184671254156896</v>
      </c>
      <c r="L57" s="21">
        <v>0.172052596774671</v>
      </c>
      <c r="M57" s="21">
        <v>0.197994070475357</v>
      </c>
      <c r="N57" s="22"/>
      <c r="O57" s="21">
        <v>0.14876345699132401</v>
      </c>
      <c r="P57" s="21">
        <v>0.13435208331918799</v>
      </c>
      <c r="Q57" s="21">
        <v>0.164427048533062</v>
      </c>
      <c r="R57" s="22"/>
    </row>
    <row r="58" spans="1:18" x14ac:dyDescent="0.25">
      <c r="A58" s="20" t="s">
        <v>485</v>
      </c>
      <c r="B58" s="20" t="s">
        <v>540</v>
      </c>
      <c r="C58" s="21">
        <v>0.28008458598859298</v>
      </c>
      <c r="D58" s="21">
        <v>0.26955926356688897</v>
      </c>
      <c r="E58" s="21">
        <v>0.29085723622075399</v>
      </c>
      <c r="F58" s="22"/>
      <c r="G58" s="21">
        <v>0.36559430183768199</v>
      </c>
      <c r="H58" s="21">
        <v>0.349243130747243</v>
      </c>
      <c r="I58" s="21">
        <v>0.38226132822863002</v>
      </c>
      <c r="J58" s="22"/>
      <c r="K58" s="21">
        <v>0.287249624167147</v>
      </c>
      <c r="L58" s="21">
        <v>0.27208804045214902</v>
      </c>
      <c r="M58" s="21">
        <v>0.30290449229123401</v>
      </c>
      <c r="N58" s="22"/>
      <c r="O58" s="21">
        <v>0.13653518433564901</v>
      </c>
      <c r="P58" s="21">
        <v>0.123104841683745</v>
      </c>
      <c r="Q58" s="21">
        <v>0.15117813014148099</v>
      </c>
      <c r="R58" s="22"/>
    </row>
    <row r="59" spans="1:18" x14ac:dyDescent="0.25">
      <c r="A59" s="20" t="s">
        <v>485</v>
      </c>
      <c r="B59" s="20" t="s">
        <v>519</v>
      </c>
      <c r="C59" s="21">
        <v>6.6242041966852001E-3</v>
      </c>
      <c r="D59" s="21">
        <v>5.3452906611781001E-3</v>
      </c>
      <c r="E59" s="21">
        <v>8.2065857650948995E-3</v>
      </c>
      <c r="F59" s="22"/>
      <c r="G59" s="21">
        <v>9.9237701377923992E-3</v>
      </c>
      <c r="H59" s="21">
        <v>7.2968699202377004E-3</v>
      </c>
      <c r="I59" s="21">
        <v>1.3483519161387399E-2</v>
      </c>
      <c r="J59" s="22"/>
      <c r="K59" s="21">
        <v>5.4337054177531E-3</v>
      </c>
      <c r="L59" s="21">
        <v>3.9370630202275004E-3</v>
      </c>
      <c r="M59" s="21">
        <v>7.4950031816491004E-3</v>
      </c>
      <c r="N59" s="22"/>
      <c r="O59" s="21">
        <v>3.5311849816694E-3</v>
      </c>
      <c r="P59" s="21">
        <v>1.8594296785390001E-3</v>
      </c>
      <c r="Q59" s="21">
        <v>6.6958805914125999E-3</v>
      </c>
      <c r="R59" s="22"/>
    </row>
    <row r="60" spans="1:18" x14ac:dyDescent="0.25">
      <c r="A60" s="20" t="s">
        <v>485</v>
      </c>
      <c r="B60" s="20" t="s">
        <v>520</v>
      </c>
      <c r="C60" s="21">
        <v>3.4531191391799998E-4</v>
      </c>
      <c r="D60" s="21">
        <v>1.4610911232969999E-4</v>
      </c>
      <c r="E60" s="21">
        <v>8.1588297671859997E-4</v>
      </c>
      <c r="F60" s="22"/>
      <c r="G60" s="21">
        <v>5.7653105401729999E-4</v>
      </c>
      <c r="H60" s="21">
        <v>1.970334107369E-4</v>
      </c>
      <c r="I60" s="21">
        <v>1.6857305106038E-3</v>
      </c>
      <c r="J60" s="22"/>
      <c r="K60" s="21">
        <v>3.38990221044E-4</v>
      </c>
      <c r="L60" s="21">
        <v>8.1014834684848102E-5</v>
      </c>
      <c r="M60" s="21">
        <v>1.4172718056766E-3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0.34172809245914199</v>
      </c>
      <c r="D61" s="18">
        <v>0.31775022854732299</v>
      </c>
      <c r="E61" s="18">
        <v>0.36654324515047898</v>
      </c>
      <c r="F61" s="19"/>
      <c r="G61" s="18">
        <v>0.35818722750147303</v>
      </c>
      <c r="H61" s="18">
        <v>0.32608134362540198</v>
      </c>
      <c r="I61" s="18">
        <v>0.391617296791333</v>
      </c>
      <c r="J61" s="19"/>
      <c r="K61" s="18">
        <v>0.32016997964127403</v>
      </c>
      <c r="L61" s="18">
        <v>0.28718407443379901</v>
      </c>
      <c r="M61" s="18">
        <v>0.35505744036564102</v>
      </c>
      <c r="N61" s="19"/>
      <c r="O61" s="18">
        <v>0.34600987122712901</v>
      </c>
      <c r="P61" s="18">
        <v>0.292950094118269</v>
      </c>
      <c r="Q61" s="18">
        <v>0.40319961727217901</v>
      </c>
      <c r="R61" s="19"/>
    </row>
    <row r="62" spans="1:18" x14ac:dyDescent="0.25">
      <c r="A62" s="17" t="s">
        <v>486</v>
      </c>
      <c r="B62" s="17" t="s">
        <v>537</v>
      </c>
      <c r="C62" s="18">
        <v>0.11545662101479499</v>
      </c>
      <c r="D62" s="18">
        <v>0.100330840507954</v>
      </c>
      <c r="E62" s="18">
        <v>0.132526840173496</v>
      </c>
      <c r="F62" s="19"/>
      <c r="G62" s="18">
        <v>9.5607356071159805E-2</v>
      </c>
      <c r="H62" s="18">
        <v>8.0556139149871794E-2</v>
      </c>
      <c r="I62" s="18">
        <v>0.113124761763736</v>
      </c>
      <c r="J62" s="19"/>
      <c r="K62" s="18">
        <v>0.125366957255824</v>
      </c>
      <c r="L62" s="18">
        <v>9.9894781903340696E-2</v>
      </c>
      <c r="M62" s="18">
        <v>0.15620709484790701</v>
      </c>
      <c r="N62" s="19"/>
      <c r="O62" s="18">
        <v>0.16049005589985099</v>
      </c>
      <c r="P62" s="18">
        <v>0.12635263032095301</v>
      </c>
      <c r="Q62" s="18">
        <v>0.201721016972362</v>
      </c>
      <c r="R62" s="19"/>
    </row>
    <row r="63" spans="1:18" x14ac:dyDescent="0.25">
      <c r="A63" s="17" t="s">
        <v>486</v>
      </c>
      <c r="B63" s="17" t="s">
        <v>538</v>
      </c>
      <c r="C63" s="18">
        <v>0.247469618315416</v>
      </c>
      <c r="D63" s="18">
        <v>0.22529777033596701</v>
      </c>
      <c r="E63" s="18">
        <v>0.271059982292291</v>
      </c>
      <c r="F63" s="19"/>
      <c r="G63" s="18">
        <v>0.20442077506664699</v>
      </c>
      <c r="H63" s="18">
        <v>0.174915516895738</v>
      </c>
      <c r="I63" s="18">
        <v>0.23747060785223301</v>
      </c>
      <c r="J63" s="19"/>
      <c r="K63" s="18">
        <v>0.28687470346875299</v>
      </c>
      <c r="L63" s="18">
        <v>0.25569908997975399</v>
      </c>
      <c r="M63" s="18">
        <v>0.320216050646637</v>
      </c>
      <c r="N63" s="19"/>
      <c r="O63" s="18">
        <v>0.289250840539299</v>
      </c>
      <c r="P63" s="18">
        <v>0.24037640268545901</v>
      </c>
      <c r="Q63" s="18">
        <v>0.34356810539452098</v>
      </c>
      <c r="R63" s="19"/>
    </row>
    <row r="64" spans="1:18" x14ac:dyDescent="0.25">
      <c r="A64" s="17" t="s">
        <v>486</v>
      </c>
      <c r="B64" s="17" t="s">
        <v>539</v>
      </c>
      <c r="C64" s="18">
        <v>0.115476852002039</v>
      </c>
      <c r="D64" s="18">
        <v>0.100529145694882</v>
      </c>
      <c r="E64" s="18">
        <v>0.132320175762521</v>
      </c>
      <c r="F64" s="19"/>
      <c r="G64" s="18">
        <v>0.13480882968571201</v>
      </c>
      <c r="H64" s="18">
        <v>0.111165284800832</v>
      </c>
      <c r="I64" s="18">
        <v>0.16256136469280599</v>
      </c>
      <c r="J64" s="19"/>
      <c r="K64" s="18">
        <v>9.9869115172927195E-2</v>
      </c>
      <c r="L64" s="18">
        <v>8.2953403109744098E-2</v>
      </c>
      <c r="M64" s="18">
        <v>0.119783689478463</v>
      </c>
      <c r="N64" s="19"/>
      <c r="O64" s="18">
        <v>9.0199494903779695E-2</v>
      </c>
      <c r="P64" s="18">
        <v>5.7405627148877002E-2</v>
      </c>
      <c r="Q64" s="18">
        <v>0.13896544479459899</v>
      </c>
      <c r="R64" s="19"/>
    </row>
    <row r="65" spans="1:18" x14ac:dyDescent="0.25">
      <c r="A65" s="17" t="s">
        <v>486</v>
      </c>
      <c r="B65" s="17" t="s">
        <v>540</v>
      </c>
      <c r="C65" s="18">
        <v>0.17433165655014901</v>
      </c>
      <c r="D65" s="18">
        <v>0.15196762698424099</v>
      </c>
      <c r="E65" s="18">
        <v>0.199213710523652</v>
      </c>
      <c r="F65" s="19"/>
      <c r="G65" s="18">
        <v>0.20110921654264499</v>
      </c>
      <c r="H65" s="18">
        <v>0.170737865440168</v>
      </c>
      <c r="I65" s="18">
        <v>0.23534983608087201</v>
      </c>
      <c r="J65" s="19"/>
      <c r="K65" s="18">
        <v>0.163326006339232</v>
      </c>
      <c r="L65" s="18">
        <v>0.13211999961718299</v>
      </c>
      <c r="M65" s="18">
        <v>0.20020242928746601</v>
      </c>
      <c r="N65" s="19"/>
      <c r="O65" s="18">
        <v>0.106204007635854</v>
      </c>
      <c r="P65" s="18">
        <v>7.2552031219701302E-2</v>
      </c>
      <c r="Q65" s="18">
        <v>0.15289170313803899</v>
      </c>
      <c r="R65" s="19"/>
    </row>
    <row r="66" spans="1:18" x14ac:dyDescent="0.25">
      <c r="A66" s="17" t="s">
        <v>486</v>
      </c>
      <c r="B66" s="17" t="s">
        <v>519</v>
      </c>
      <c r="C66" s="18">
        <v>5.5371596584565001E-3</v>
      </c>
      <c r="D66" s="18">
        <v>3.7551518698933002E-3</v>
      </c>
      <c r="E66" s="18">
        <v>8.1578947219046998E-3</v>
      </c>
      <c r="F66" s="19"/>
      <c r="G66" s="18">
        <v>5.8665951323630004E-3</v>
      </c>
      <c r="H66" s="18">
        <v>3.6732097216E-3</v>
      </c>
      <c r="I66" s="18">
        <v>9.3574168411910998E-3</v>
      </c>
      <c r="J66" s="19"/>
      <c r="K66" s="18">
        <v>4.3932381219897003E-3</v>
      </c>
      <c r="L66" s="18">
        <v>2.0614346178554001E-3</v>
      </c>
      <c r="M66" s="18">
        <v>9.3379933591548007E-3</v>
      </c>
      <c r="N66" s="19"/>
      <c r="O66" s="18">
        <v>7.8457297940868007E-3</v>
      </c>
      <c r="P66" s="18">
        <v>2.8545364577702999E-3</v>
      </c>
      <c r="Q66" s="18">
        <v>2.1376993599071002E-2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0.29463629668104002</v>
      </c>
      <c r="D68" s="21">
        <v>0.27415144773241401</v>
      </c>
      <c r="E68" s="21">
        <v>0.31598545215896801</v>
      </c>
      <c r="F68" s="22"/>
      <c r="G68" s="21">
        <v>0.30993252972338903</v>
      </c>
      <c r="H68" s="21">
        <v>0.28359264288742903</v>
      </c>
      <c r="I68" s="21">
        <v>0.33756610612242699</v>
      </c>
      <c r="J68" s="22"/>
      <c r="K68" s="21">
        <v>0.276927143990568</v>
      </c>
      <c r="L68" s="21">
        <v>0.24637998880363299</v>
      </c>
      <c r="M68" s="21">
        <v>0.309705215646571</v>
      </c>
      <c r="N68" s="22"/>
      <c r="O68" s="21">
        <v>0.27458949080287098</v>
      </c>
      <c r="P68" s="21">
        <v>0.22518519374939799</v>
      </c>
      <c r="Q68" s="21">
        <v>0.33021338919524601</v>
      </c>
      <c r="R68" s="22"/>
    </row>
    <row r="69" spans="1:18" x14ac:dyDescent="0.25">
      <c r="A69" s="20" t="s">
        <v>487</v>
      </c>
      <c r="B69" s="20" t="s">
        <v>537</v>
      </c>
      <c r="C69" s="21">
        <v>0.13794229932249499</v>
      </c>
      <c r="D69" s="21">
        <v>0.12220642013407999</v>
      </c>
      <c r="E69" s="21">
        <v>0.15534581754947099</v>
      </c>
      <c r="F69" s="22"/>
      <c r="G69" s="21">
        <v>0.10870540522871799</v>
      </c>
      <c r="H69" s="21">
        <v>9.2582551764454596E-2</v>
      </c>
      <c r="I69" s="21">
        <v>0.12724227205064201</v>
      </c>
      <c r="J69" s="22"/>
      <c r="K69" s="21">
        <v>0.16942144409658999</v>
      </c>
      <c r="L69" s="21">
        <v>0.13912359146088901</v>
      </c>
      <c r="M69" s="21">
        <v>0.20474817171339399</v>
      </c>
      <c r="N69" s="22"/>
      <c r="O69" s="21">
        <v>0.18492006726576601</v>
      </c>
      <c r="P69" s="21">
        <v>0.137162171982422</v>
      </c>
      <c r="Q69" s="21">
        <v>0.244592782179925</v>
      </c>
      <c r="R69" s="22"/>
    </row>
    <row r="70" spans="1:18" x14ac:dyDescent="0.25">
      <c r="A70" s="20" t="s">
        <v>487</v>
      </c>
      <c r="B70" s="20" t="s">
        <v>538</v>
      </c>
      <c r="C70" s="21">
        <v>0.24237249144498901</v>
      </c>
      <c r="D70" s="21">
        <v>0.22472857907673599</v>
      </c>
      <c r="E70" s="21">
        <v>0.26093542309823098</v>
      </c>
      <c r="F70" s="22"/>
      <c r="G70" s="21">
        <v>0.219176774035484</v>
      </c>
      <c r="H70" s="21">
        <v>0.19688851194849799</v>
      </c>
      <c r="I70" s="21">
        <v>0.24322400015550499</v>
      </c>
      <c r="J70" s="22"/>
      <c r="K70" s="21">
        <v>0.25601341580799097</v>
      </c>
      <c r="L70" s="21">
        <v>0.227320782989683</v>
      </c>
      <c r="M70" s="21">
        <v>0.28698254808802498</v>
      </c>
      <c r="N70" s="22"/>
      <c r="O70" s="21">
        <v>0.32106467588412102</v>
      </c>
      <c r="P70" s="21">
        <v>0.26913846272215303</v>
      </c>
      <c r="Q70" s="21">
        <v>0.37783011379943898</v>
      </c>
      <c r="R70" s="22"/>
    </row>
    <row r="71" spans="1:18" x14ac:dyDescent="0.25">
      <c r="A71" s="20" t="s">
        <v>487</v>
      </c>
      <c r="B71" s="20" t="s">
        <v>539</v>
      </c>
      <c r="C71" s="21">
        <v>0.13767851479457699</v>
      </c>
      <c r="D71" s="21">
        <v>0.124087018574917</v>
      </c>
      <c r="E71" s="21">
        <v>0.15249952594476601</v>
      </c>
      <c r="F71" s="22"/>
      <c r="G71" s="21">
        <v>0.13133411854587301</v>
      </c>
      <c r="H71" s="21">
        <v>0.11389619035888</v>
      </c>
      <c r="I71" s="21">
        <v>0.15098693773331101</v>
      </c>
      <c r="J71" s="22"/>
      <c r="K71" s="21">
        <v>0.151882979614682</v>
      </c>
      <c r="L71" s="21">
        <v>0.127933702560762</v>
      </c>
      <c r="M71" s="21">
        <v>0.17939331096313099</v>
      </c>
      <c r="N71" s="22"/>
      <c r="O71" s="21">
        <v>0.120924755068749</v>
      </c>
      <c r="P71" s="21">
        <v>8.4604170103391704E-2</v>
      </c>
      <c r="Q71" s="21">
        <v>0.16994304152647599</v>
      </c>
      <c r="R71" s="22"/>
    </row>
    <row r="72" spans="1:18" x14ac:dyDescent="0.25">
      <c r="A72" s="20" t="s">
        <v>487</v>
      </c>
      <c r="B72" s="20" t="s">
        <v>540</v>
      </c>
      <c r="C72" s="21">
        <v>0.174597995291916</v>
      </c>
      <c r="D72" s="21">
        <v>0.15551370950686799</v>
      </c>
      <c r="E72" s="21">
        <v>0.195482138128764</v>
      </c>
      <c r="F72" s="22"/>
      <c r="G72" s="21">
        <v>0.21771454347626201</v>
      </c>
      <c r="H72" s="21">
        <v>0.19265597963655401</v>
      </c>
      <c r="I72" s="21">
        <v>0.24504318102893</v>
      </c>
      <c r="J72" s="22"/>
      <c r="K72" s="21">
        <v>0.13392221873547699</v>
      </c>
      <c r="L72" s="21">
        <v>0.11005467114954701</v>
      </c>
      <c r="M72" s="21">
        <v>0.16202354839966801</v>
      </c>
      <c r="N72" s="22"/>
      <c r="O72" s="21">
        <v>8.4313101538370197E-2</v>
      </c>
      <c r="P72" s="21">
        <v>5.3591992653484501E-2</v>
      </c>
      <c r="Q72" s="21">
        <v>0.130221657962929</v>
      </c>
      <c r="R72" s="22"/>
    </row>
    <row r="73" spans="1:18" x14ac:dyDescent="0.25">
      <c r="A73" s="20" t="s">
        <v>487</v>
      </c>
      <c r="B73" s="20" t="s">
        <v>519</v>
      </c>
      <c r="C73" s="21">
        <v>1.2553813172814499E-2</v>
      </c>
      <c r="D73" s="21">
        <v>8.7109042208561999E-3</v>
      </c>
      <c r="E73" s="21">
        <v>1.8061173770947798E-2</v>
      </c>
      <c r="F73" s="22"/>
      <c r="G73" s="21">
        <v>1.2734440473295699E-2</v>
      </c>
      <c r="H73" s="21">
        <v>7.8688737674962993E-3</v>
      </c>
      <c r="I73" s="21">
        <v>2.05462325315744E-2</v>
      </c>
      <c r="J73" s="22"/>
      <c r="K73" s="21">
        <v>1.18327977546907E-2</v>
      </c>
      <c r="L73" s="21">
        <v>6.2182902770722996E-3</v>
      </c>
      <c r="M73" s="21">
        <v>2.2402379817843699E-2</v>
      </c>
      <c r="N73" s="22"/>
      <c r="O73" s="21">
        <v>1.4187909440124101E-2</v>
      </c>
      <c r="P73" s="21">
        <v>5.1949227537305001E-3</v>
      </c>
      <c r="Q73" s="21">
        <v>3.8151710242075497E-2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2.1858929217180001E-4</v>
      </c>
      <c r="D74" s="21">
        <v>3.0624719715262102E-5</v>
      </c>
      <c r="E74" s="21">
        <v>1.5584213446877E-3</v>
      </c>
      <c r="F74" s="22"/>
      <c r="G74" s="21">
        <v>4.0218851697840002E-4</v>
      </c>
      <c r="H74" s="21">
        <v>5.6198195279052497E-5</v>
      </c>
      <c r="I74" s="21">
        <v>2.8721875408370002E-3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0.39421290595821101</v>
      </c>
      <c r="D75" s="18">
        <v>0.35842941878496798</v>
      </c>
      <c r="E75" s="18">
        <v>0.431167963480449</v>
      </c>
      <c r="F75" s="19"/>
      <c r="G75" s="18">
        <v>0.405520344588641</v>
      </c>
      <c r="H75" s="18">
        <v>0.359810486422873</v>
      </c>
      <c r="I75" s="18">
        <v>0.452928775323373</v>
      </c>
      <c r="J75" s="19"/>
      <c r="K75" s="18">
        <v>0.391627508678701</v>
      </c>
      <c r="L75" s="18">
        <v>0.33989852675700799</v>
      </c>
      <c r="M75" s="18">
        <v>0.44591100304227399</v>
      </c>
      <c r="N75" s="19"/>
      <c r="O75" s="18">
        <v>0.34002152740892999</v>
      </c>
      <c r="P75" s="18">
        <v>0.243897288849907</v>
      </c>
      <c r="Q75" s="18">
        <v>0.45141217928191102</v>
      </c>
      <c r="R75" s="19"/>
    </row>
    <row r="76" spans="1:18" x14ac:dyDescent="0.25">
      <c r="A76" s="17" t="s">
        <v>488</v>
      </c>
      <c r="B76" s="17" t="s">
        <v>537</v>
      </c>
      <c r="C76" s="18">
        <v>8.9691236062435495E-2</v>
      </c>
      <c r="D76" s="18">
        <v>7.2239315859443806E-2</v>
      </c>
      <c r="E76" s="18">
        <v>0.110855502712233</v>
      </c>
      <c r="F76" s="19"/>
      <c r="G76" s="18">
        <v>6.8332783281272E-2</v>
      </c>
      <c r="H76" s="18">
        <v>5.27433642966465E-2</v>
      </c>
      <c r="I76" s="18">
        <v>8.8101429643337198E-2</v>
      </c>
      <c r="J76" s="19"/>
      <c r="K76" s="18">
        <v>8.9213124302260596E-2</v>
      </c>
      <c r="L76" s="18">
        <v>6.5216845716948593E-2</v>
      </c>
      <c r="M76" s="18">
        <v>0.12089682760251901</v>
      </c>
      <c r="N76" s="19"/>
      <c r="O76" s="18">
        <v>0.213407073736464</v>
      </c>
      <c r="P76" s="18">
        <v>0.117240673792311</v>
      </c>
      <c r="Q76" s="18">
        <v>0.35659010768294402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0.255355510219263</v>
      </c>
      <c r="D77" s="18">
        <v>0.22609025015695999</v>
      </c>
      <c r="E77" s="18">
        <v>0.28700406345871099</v>
      </c>
      <c r="F77" s="19"/>
      <c r="G77" s="18">
        <v>0.227833236205779</v>
      </c>
      <c r="H77" s="18">
        <v>0.193828354053068</v>
      </c>
      <c r="I77" s="18">
        <v>0.265836652562009</v>
      </c>
      <c r="J77" s="19"/>
      <c r="K77" s="18">
        <v>0.28819108919095499</v>
      </c>
      <c r="L77" s="18">
        <v>0.244976726629754</v>
      </c>
      <c r="M77" s="18">
        <v>0.33563975941678398</v>
      </c>
      <c r="N77" s="19"/>
      <c r="O77" s="18">
        <v>0.28154156880597397</v>
      </c>
      <c r="P77" s="18">
        <v>0.19442925434746799</v>
      </c>
      <c r="Q77" s="18">
        <v>0.38884428168190799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0.116018775902188</v>
      </c>
      <c r="D78" s="18">
        <v>9.8274611541295506E-2</v>
      </c>
      <c r="E78" s="18">
        <v>0.136481852189723</v>
      </c>
      <c r="F78" s="19"/>
      <c r="G78" s="18">
        <v>0.114417564695092</v>
      </c>
      <c r="H78" s="18">
        <v>9.2352232134154597E-2</v>
      </c>
      <c r="I78" s="18">
        <v>0.140936261267222</v>
      </c>
      <c r="J78" s="19"/>
      <c r="K78" s="18">
        <v>0.12249077267573399</v>
      </c>
      <c r="L78" s="18">
        <v>9.4409773502690905E-2</v>
      </c>
      <c r="M78" s="18">
        <v>0.15747173577120299</v>
      </c>
      <c r="N78" s="19"/>
      <c r="O78" s="18">
        <v>9.9373841429350698E-2</v>
      </c>
      <c r="P78" s="18">
        <v>5.1701344666260703E-2</v>
      </c>
      <c r="Q78" s="18">
        <v>0.18254233781124701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0.13868202889955999</v>
      </c>
      <c r="D79" s="18">
        <v>0.111425558208311</v>
      </c>
      <c r="E79" s="18">
        <v>0.171320374812963</v>
      </c>
      <c r="F79" s="19"/>
      <c r="G79" s="18">
        <v>0.17505823195256101</v>
      </c>
      <c r="H79" s="18">
        <v>0.13925746389305299</v>
      </c>
      <c r="I79" s="18">
        <v>0.21773457919434699</v>
      </c>
      <c r="J79" s="19"/>
      <c r="K79" s="18">
        <v>0.107260781620476</v>
      </c>
      <c r="L79" s="18">
        <v>7.8299290876000197E-2</v>
      </c>
      <c r="M79" s="18">
        <v>0.14524649756973401</v>
      </c>
      <c r="N79" s="19"/>
      <c r="O79" s="18">
        <v>5.6367150142022898E-2</v>
      </c>
      <c r="P79" s="18">
        <v>2.2008234713426202E-2</v>
      </c>
      <c r="Q79" s="18">
        <v>0.13686020404569399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5.7820854619689997E-3</v>
      </c>
      <c r="D80" s="18">
        <v>2.8036064211705999E-3</v>
      </c>
      <c r="E80" s="18">
        <v>1.1887104068114499E-2</v>
      </c>
      <c r="F80" s="19"/>
      <c r="G80" s="18">
        <v>8.3554430787088005E-3</v>
      </c>
      <c r="H80" s="18">
        <v>3.5835269603782002E-3</v>
      </c>
      <c r="I80" s="18">
        <v>1.93583117412508E-2</v>
      </c>
      <c r="J80" s="19"/>
      <c r="K80" s="18">
        <v>1.2167235318738001E-3</v>
      </c>
      <c r="L80" s="18">
        <v>3.9496030432440002E-4</v>
      </c>
      <c r="M80" s="18">
        <v>3.7418653879456999E-3</v>
      </c>
      <c r="N80" s="19"/>
      <c r="O80" s="18">
        <v>9.2888384772585007E-3</v>
      </c>
      <c r="P80" s="18">
        <v>1.3851714251756999E-3</v>
      </c>
      <c r="Q80" s="18">
        <v>5.9598652406482502E-2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2.5745749637359999E-4</v>
      </c>
      <c r="D81" s="18">
        <v>3.5885666172884298E-5</v>
      </c>
      <c r="E81" s="18">
        <v>1.8445749666940001E-3</v>
      </c>
      <c r="F81" s="19"/>
      <c r="G81" s="18">
        <v>4.8239619794590002E-4</v>
      </c>
      <c r="H81" s="18">
        <v>6.6958833121482695E-5</v>
      </c>
      <c r="I81" s="18">
        <v>3.4664252169241002E-3</v>
      </c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0.31313912437791402</v>
      </c>
      <c r="D82" s="21">
        <v>0.29020979398533803</v>
      </c>
      <c r="E82" s="21">
        <v>0.33701989605406601</v>
      </c>
      <c r="F82" s="22"/>
      <c r="G82" s="21">
        <v>0.28986780687809799</v>
      </c>
      <c r="H82" s="21">
        <v>0.26038897172161801</v>
      </c>
      <c r="I82" s="21">
        <v>0.32123446826901297</v>
      </c>
      <c r="J82" s="22"/>
      <c r="K82" s="21">
        <v>0.30947999316456398</v>
      </c>
      <c r="L82" s="21">
        <v>0.27973401400037501</v>
      </c>
      <c r="M82" s="21">
        <v>0.34089201410426601</v>
      </c>
      <c r="N82" s="22"/>
      <c r="O82" s="21">
        <v>0.39668347737340098</v>
      </c>
      <c r="P82" s="21">
        <v>0.340686643543961</v>
      </c>
      <c r="Q82" s="21">
        <v>0.45552515870350802</v>
      </c>
      <c r="R82" s="22"/>
    </row>
    <row r="83" spans="1:18" x14ac:dyDescent="0.25">
      <c r="A83" s="20" t="s">
        <v>489</v>
      </c>
      <c r="B83" s="20" t="s">
        <v>537</v>
      </c>
      <c r="C83" s="21">
        <v>0.121078080291108</v>
      </c>
      <c r="D83" s="21">
        <v>0.108706076533055</v>
      </c>
      <c r="E83" s="21">
        <v>0.13464544614905299</v>
      </c>
      <c r="F83" s="22"/>
      <c r="G83" s="21">
        <v>9.2790088106010193E-2</v>
      </c>
      <c r="H83" s="21">
        <v>7.8762480409987595E-2</v>
      </c>
      <c r="I83" s="21">
        <v>0.109020360450465</v>
      </c>
      <c r="J83" s="22"/>
      <c r="K83" s="21">
        <v>0.13426451279027499</v>
      </c>
      <c r="L83" s="21">
        <v>0.115792051239706</v>
      </c>
      <c r="M83" s="21">
        <v>0.155166762683559</v>
      </c>
      <c r="N83" s="22"/>
      <c r="O83" s="21">
        <v>0.17490634400639199</v>
      </c>
      <c r="P83" s="21">
        <v>0.138919129486552</v>
      </c>
      <c r="Q83" s="21">
        <v>0.21785745516871599</v>
      </c>
      <c r="R83" s="22"/>
    </row>
    <row r="84" spans="1:18" x14ac:dyDescent="0.25">
      <c r="A84" s="20" t="s">
        <v>489</v>
      </c>
      <c r="B84" s="20" t="s">
        <v>538</v>
      </c>
      <c r="C84" s="21">
        <v>0.23024236444972301</v>
      </c>
      <c r="D84" s="21">
        <v>0.21537981116902499</v>
      </c>
      <c r="E84" s="21">
        <v>0.245809219544809</v>
      </c>
      <c r="F84" s="22"/>
      <c r="G84" s="21">
        <v>0.22523494378745401</v>
      </c>
      <c r="H84" s="21">
        <v>0.20395287726105599</v>
      </c>
      <c r="I84" s="21">
        <v>0.24804577487312801</v>
      </c>
      <c r="J84" s="22"/>
      <c r="K84" s="21">
        <v>0.224750614189269</v>
      </c>
      <c r="L84" s="21">
        <v>0.20188724992485499</v>
      </c>
      <c r="M84" s="21">
        <v>0.24939412939594799</v>
      </c>
      <c r="N84" s="22"/>
      <c r="O84" s="21">
        <v>0.26095114025587202</v>
      </c>
      <c r="P84" s="21">
        <v>0.218424025915123</v>
      </c>
      <c r="Q84" s="21">
        <v>0.30849012895880501</v>
      </c>
      <c r="R84" s="22"/>
    </row>
    <row r="85" spans="1:18" x14ac:dyDescent="0.25">
      <c r="A85" s="20" t="s">
        <v>489</v>
      </c>
      <c r="B85" s="20" t="s">
        <v>539</v>
      </c>
      <c r="C85" s="21">
        <v>0.14541171689139701</v>
      </c>
      <c r="D85" s="21">
        <v>0.13185266491061101</v>
      </c>
      <c r="E85" s="21">
        <v>0.16010796065461499</v>
      </c>
      <c r="F85" s="22"/>
      <c r="G85" s="21">
        <v>0.15149422515243799</v>
      </c>
      <c r="H85" s="21">
        <v>0.132235959278341</v>
      </c>
      <c r="I85" s="21">
        <v>0.17299803568747099</v>
      </c>
      <c r="J85" s="22"/>
      <c r="K85" s="21">
        <v>0.16206679963760801</v>
      </c>
      <c r="L85" s="21">
        <v>0.14238161191991899</v>
      </c>
      <c r="M85" s="21">
        <v>0.183890028018387</v>
      </c>
      <c r="N85" s="22"/>
      <c r="O85" s="21">
        <v>8.1088202656357397E-2</v>
      </c>
      <c r="P85" s="21">
        <v>5.8766674462543703E-2</v>
      </c>
      <c r="Q85" s="21">
        <v>0.110889315727196</v>
      </c>
      <c r="R85" s="22"/>
    </row>
    <row r="86" spans="1:18" x14ac:dyDescent="0.25">
      <c r="A86" s="20" t="s">
        <v>489</v>
      </c>
      <c r="B86" s="20" t="s">
        <v>540</v>
      </c>
      <c r="C86" s="21">
        <v>0.18190840864296301</v>
      </c>
      <c r="D86" s="21">
        <v>0.16262740406134699</v>
      </c>
      <c r="E86" s="21">
        <v>0.20292140195195399</v>
      </c>
      <c r="F86" s="22"/>
      <c r="G86" s="21">
        <v>0.22866575156881999</v>
      </c>
      <c r="H86" s="21">
        <v>0.20285976029701999</v>
      </c>
      <c r="I86" s="21">
        <v>0.25669740996322998</v>
      </c>
      <c r="J86" s="22"/>
      <c r="K86" s="21">
        <v>0.164163315254617</v>
      </c>
      <c r="L86" s="21">
        <v>0.141756107424858</v>
      </c>
      <c r="M86" s="21">
        <v>0.18933105336831399</v>
      </c>
      <c r="N86" s="22"/>
      <c r="O86" s="21">
        <v>8.1972230250436595E-2</v>
      </c>
      <c r="P86" s="21">
        <v>5.3427006999222197E-2</v>
      </c>
      <c r="Q86" s="21">
        <v>0.123774459177595</v>
      </c>
      <c r="R86" s="22"/>
    </row>
    <row r="87" spans="1:18" x14ac:dyDescent="0.25">
      <c r="A87" s="20" t="s">
        <v>489</v>
      </c>
      <c r="B87" s="20" t="s">
        <v>519</v>
      </c>
      <c r="C87" s="21">
        <v>7.8560223476741992E-3</v>
      </c>
      <c r="D87" s="21">
        <v>5.2834350003647997E-3</v>
      </c>
      <c r="E87" s="21">
        <v>1.1666551282968E-2</v>
      </c>
      <c r="F87" s="22"/>
      <c r="G87" s="21">
        <v>1.1289378017724399E-2</v>
      </c>
      <c r="H87" s="21">
        <v>7.0846332579933002E-3</v>
      </c>
      <c r="I87" s="21">
        <v>1.79445470634771E-2</v>
      </c>
      <c r="J87" s="22"/>
      <c r="K87" s="21">
        <v>5.1190826509900002E-3</v>
      </c>
      <c r="L87" s="21">
        <v>2.3283529534457001E-3</v>
      </c>
      <c r="M87" s="21">
        <v>1.1217131969316899E-2</v>
      </c>
      <c r="N87" s="22"/>
      <c r="O87" s="21">
        <v>4.3986054575420996E-3</v>
      </c>
      <c r="P87" s="21">
        <v>6.363547150589E-4</v>
      </c>
      <c r="Q87" s="21">
        <v>2.9742024472016002E-2</v>
      </c>
      <c r="R87" s="24" t="s">
        <v>501</v>
      </c>
    </row>
    <row r="88" spans="1:18" x14ac:dyDescent="0.25">
      <c r="A88" s="20" t="s">
        <v>489</v>
      </c>
      <c r="B88" s="20" t="s">
        <v>520</v>
      </c>
      <c r="C88" s="21">
        <v>3.6428299921999999E-4</v>
      </c>
      <c r="D88" s="21">
        <v>6.8739423380613005E-5</v>
      </c>
      <c r="E88" s="21">
        <v>1.9280592875098E-3</v>
      </c>
      <c r="F88" s="22"/>
      <c r="G88" s="21">
        <v>6.578064894562E-4</v>
      </c>
      <c r="H88" s="21">
        <v>9.2763770279085503E-5</v>
      </c>
      <c r="I88" s="21">
        <v>4.6486365653718997E-3</v>
      </c>
      <c r="J88" s="22"/>
      <c r="K88" s="21">
        <v>1.556823126804E-4</v>
      </c>
      <c r="L88" s="21">
        <v>2.1790347424780801E-5</v>
      </c>
      <c r="M88" s="21">
        <v>1.1113663332756E-3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0.36084263523844001</v>
      </c>
      <c r="D89" s="18">
        <v>0.33397623377591201</v>
      </c>
      <c r="E89" s="18">
        <v>0.38860924476985798</v>
      </c>
      <c r="F89" s="19"/>
      <c r="G89" s="18">
        <v>0.34801852980567</v>
      </c>
      <c r="H89" s="18">
        <v>0.32000412371821901</v>
      </c>
      <c r="I89" s="18">
        <v>0.37712527656193101</v>
      </c>
      <c r="J89" s="19"/>
      <c r="K89" s="18">
        <v>0.36600645001273202</v>
      </c>
      <c r="L89" s="18">
        <v>0.32240797944780702</v>
      </c>
      <c r="M89" s="18">
        <v>0.41191655891265799</v>
      </c>
      <c r="N89" s="19"/>
      <c r="O89" s="18">
        <v>0.39770571240318803</v>
      </c>
      <c r="P89" s="18">
        <v>0.32412271017510802</v>
      </c>
      <c r="Q89" s="18">
        <v>0.47622335563865598</v>
      </c>
      <c r="R89" s="19"/>
    </row>
    <row r="90" spans="1:18" x14ac:dyDescent="0.25">
      <c r="A90" s="17" t="s">
        <v>490</v>
      </c>
      <c r="B90" s="17" t="s">
        <v>537</v>
      </c>
      <c r="C90" s="18">
        <v>0.127071082500398</v>
      </c>
      <c r="D90" s="18">
        <v>0.111945845415028</v>
      </c>
      <c r="E90" s="18">
        <v>0.143908757169079</v>
      </c>
      <c r="F90" s="19"/>
      <c r="G90" s="18">
        <v>0.11235556910707301</v>
      </c>
      <c r="H90" s="18">
        <v>9.3321186504771503E-2</v>
      </c>
      <c r="I90" s="18">
        <v>0.13469556272900701</v>
      </c>
      <c r="J90" s="19"/>
      <c r="K90" s="18">
        <v>0.13152539478698799</v>
      </c>
      <c r="L90" s="18">
        <v>0.105843515022586</v>
      </c>
      <c r="M90" s="18">
        <v>0.162307592517143</v>
      </c>
      <c r="N90" s="19"/>
      <c r="O90" s="18">
        <v>0.17344962379322401</v>
      </c>
      <c r="P90" s="18">
        <v>0.13006506328608999</v>
      </c>
      <c r="Q90" s="18">
        <v>0.227520748512724</v>
      </c>
      <c r="R90" s="19"/>
    </row>
    <row r="91" spans="1:18" x14ac:dyDescent="0.25">
      <c r="A91" s="17" t="s">
        <v>490</v>
      </c>
      <c r="B91" s="17" t="s">
        <v>538</v>
      </c>
      <c r="C91" s="18">
        <v>0.242572284483936</v>
      </c>
      <c r="D91" s="18">
        <v>0.224685383868096</v>
      </c>
      <c r="E91" s="18">
        <v>0.26140304121565999</v>
      </c>
      <c r="F91" s="19"/>
      <c r="G91" s="18">
        <v>0.25553803012044701</v>
      </c>
      <c r="H91" s="18">
        <v>0.23139159629762901</v>
      </c>
      <c r="I91" s="18">
        <v>0.28128208271968502</v>
      </c>
      <c r="J91" s="19"/>
      <c r="K91" s="18">
        <v>0.223645017892976</v>
      </c>
      <c r="L91" s="18">
        <v>0.193752269659524</v>
      </c>
      <c r="M91" s="18">
        <v>0.25668143269542598</v>
      </c>
      <c r="N91" s="19"/>
      <c r="O91" s="18">
        <v>0.243302582012279</v>
      </c>
      <c r="P91" s="18">
        <v>0.18633503194012499</v>
      </c>
      <c r="Q91" s="18">
        <v>0.311029047111819</v>
      </c>
      <c r="R91" s="19"/>
    </row>
    <row r="92" spans="1:18" x14ac:dyDescent="0.25">
      <c r="A92" s="17" t="s">
        <v>490</v>
      </c>
      <c r="B92" s="17" t="s">
        <v>539</v>
      </c>
      <c r="C92" s="18">
        <v>0.147937399157683</v>
      </c>
      <c r="D92" s="18">
        <v>0.12916928661416099</v>
      </c>
      <c r="E92" s="18">
        <v>0.16890357519221799</v>
      </c>
      <c r="F92" s="19"/>
      <c r="G92" s="18">
        <v>0.14521031749393601</v>
      </c>
      <c r="H92" s="18">
        <v>0.12501108217697399</v>
      </c>
      <c r="I92" s="18">
        <v>0.168046508461974</v>
      </c>
      <c r="J92" s="19"/>
      <c r="K92" s="18">
        <v>0.165804668638459</v>
      </c>
      <c r="L92" s="18">
        <v>0.13376410131974101</v>
      </c>
      <c r="M92" s="18">
        <v>0.203715047950697</v>
      </c>
      <c r="N92" s="19"/>
      <c r="O92" s="18">
        <v>0.10928455153354499</v>
      </c>
      <c r="P92" s="18">
        <v>7.0686861881878602E-2</v>
      </c>
      <c r="Q92" s="18">
        <v>0.165211226241988</v>
      </c>
      <c r="R92" s="19"/>
    </row>
    <row r="93" spans="1:18" x14ac:dyDescent="0.25">
      <c r="A93" s="17" t="s">
        <v>490</v>
      </c>
      <c r="B93" s="17" t="s">
        <v>540</v>
      </c>
      <c r="C93" s="18">
        <v>0.110679880840741</v>
      </c>
      <c r="D93" s="18">
        <v>9.6686530888613703E-2</v>
      </c>
      <c r="E93" s="18">
        <v>0.126415050356597</v>
      </c>
      <c r="F93" s="19"/>
      <c r="G93" s="18">
        <v>0.124260711370919</v>
      </c>
      <c r="H93" s="18">
        <v>0.106672144966155</v>
      </c>
      <c r="I93" s="18">
        <v>0.14428096652724401</v>
      </c>
      <c r="J93" s="19"/>
      <c r="K93" s="18">
        <v>0.106774143637094</v>
      </c>
      <c r="L93" s="18">
        <v>8.5829315529801303E-2</v>
      </c>
      <c r="M93" s="18">
        <v>0.13209158774720201</v>
      </c>
      <c r="N93" s="19"/>
      <c r="O93" s="18">
        <v>6.7308827234209195E-2</v>
      </c>
      <c r="P93" s="18">
        <v>4.0672894677850797E-2</v>
      </c>
      <c r="Q93" s="18">
        <v>0.10939894925205799</v>
      </c>
      <c r="R93" s="19"/>
    </row>
    <row r="94" spans="1:18" x14ac:dyDescent="0.25">
      <c r="A94" s="17" t="s">
        <v>490</v>
      </c>
      <c r="B94" s="17" t="s">
        <v>519</v>
      </c>
      <c r="C94" s="18">
        <v>1.0385938896580699E-2</v>
      </c>
      <c r="D94" s="18">
        <v>6.5950256866513998E-3</v>
      </c>
      <c r="E94" s="18">
        <v>1.6320123372401199E-2</v>
      </c>
      <c r="F94" s="19"/>
      <c r="G94" s="18">
        <v>1.4338777658974899E-2</v>
      </c>
      <c r="H94" s="18">
        <v>8.0814012533406004E-3</v>
      </c>
      <c r="I94" s="18">
        <v>2.5317535899140001E-2</v>
      </c>
      <c r="J94" s="19"/>
      <c r="K94" s="18">
        <v>6.2443250317536E-3</v>
      </c>
      <c r="L94" s="18">
        <v>2.6857263674664E-3</v>
      </c>
      <c r="M94" s="18">
        <v>1.44497653949492E-2</v>
      </c>
      <c r="N94" s="19"/>
      <c r="O94" s="18">
        <v>6.0930721435108002E-3</v>
      </c>
      <c r="P94" s="18">
        <v>1.8345833506394E-3</v>
      </c>
      <c r="Q94" s="18">
        <v>2.0038051505790199E-2</v>
      </c>
      <c r="R94" s="19"/>
    </row>
    <row r="95" spans="1:18" x14ac:dyDescent="0.25">
      <c r="A95" s="17" t="s">
        <v>490</v>
      </c>
      <c r="B95" s="17" t="s">
        <v>520</v>
      </c>
      <c r="C95" s="18">
        <v>5.1077888221829997E-4</v>
      </c>
      <c r="D95" s="18">
        <v>1.114609522781E-4</v>
      </c>
      <c r="E95" s="18">
        <v>2.3373416365513999E-3</v>
      </c>
      <c r="F95" s="19"/>
      <c r="G95" s="18">
        <v>2.780644429817E-4</v>
      </c>
      <c r="H95" s="18">
        <v>3.8930472892264201E-5</v>
      </c>
      <c r="I95" s="18">
        <v>1.9831873496691998E-3</v>
      </c>
      <c r="J95" s="19"/>
      <c r="K95" s="18">
        <v>0</v>
      </c>
      <c r="L95" s="19"/>
      <c r="M95" s="19"/>
      <c r="N95" s="19"/>
      <c r="O95" s="18">
        <v>2.8556308800434999E-3</v>
      </c>
      <c r="P95" s="18">
        <v>3.9677022636709999E-4</v>
      </c>
      <c r="Q95" s="18">
        <v>2.02439194208573E-2</v>
      </c>
      <c r="R95" s="24" t="s">
        <v>501</v>
      </c>
    </row>
    <row r="96" spans="1:18" x14ac:dyDescent="0.25">
      <c r="A96" s="20" t="s">
        <v>491</v>
      </c>
      <c r="B96" s="20" t="s">
        <v>536</v>
      </c>
      <c r="C96" s="21">
        <v>0.24213775110988101</v>
      </c>
      <c r="D96" s="21">
        <v>0.21481325838815599</v>
      </c>
      <c r="E96" s="21">
        <v>0.271735088375542</v>
      </c>
      <c r="F96" s="22"/>
      <c r="G96" s="21">
        <v>0.241097505917101</v>
      </c>
      <c r="H96" s="21">
        <v>0.20874968261058899</v>
      </c>
      <c r="I96" s="21">
        <v>0.276705002197491</v>
      </c>
      <c r="J96" s="22"/>
      <c r="K96" s="21">
        <v>0.21542279107587101</v>
      </c>
      <c r="L96" s="21">
        <v>0.175809723036041</v>
      </c>
      <c r="M96" s="21">
        <v>0.26113345735654597</v>
      </c>
      <c r="N96" s="22"/>
      <c r="O96" s="21">
        <v>0.303160391280413</v>
      </c>
      <c r="P96" s="21">
        <v>0.22985364443918499</v>
      </c>
      <c r="Q96" s="21">
        <v>0.388066066562961</v>
      </c>
      <c r="R96" s="22"/>
    </row>
    <row r="97" spans="1:18" x14ac:dyDescent="0.25">
      <c r="A97" s="20" t="s">
        <v>491</v>
      </c>
      <c r="B97" s="20" t="s">
        <v>537</v>
      </c>
      <c r="C97" s="21">
        <v>0.12538714304004001</v>
      </c>
      <c r="D97" s="21">
        <v>0.10449743270506</v>
      </c>
      <c r="E97" s="21">
        <v>0.14975449255915799</v>
      </c>
      <c r="F97" s="22"/>
      <c r="G97" s="21">
        <v>0.10787534142079799</v>
      </c>
      <c r="H97" s="21">
        <v>8.03363083300071E-2</v>
      </c>
      <c r="I97" s="21">
        <v>0.14338285165393699</v>
      </c>
      <c r="J97" s="22"/>
      <c r="K97" s="21">
        <v>0.12868584217373299</v>
      </c>
      <c r="L97" s="21">
        <v>9.2917522049407494E-2</v>
      </c>
      <c r="M97" s="21">
        <v>0.17555821276512901</v>
      </c>
      <c r="N97" s="22"/>
      <c r="O97" s="21">
        <v>0.16821674019422</v>
      </c>
      <c r="P97" s="21">
        <v>0.119094611335971</v>
      </c>
      <c r="Q97" s="21">
        <v>0.23225793721027599</v>
      </c>
      <c r="R97" s="22"/>
    </row>
    <row r="98" spans="1:18" x14ac:dyDescent="0.25">
      <c r="A98" s="20" t="s">
        <v>491</v>
      </c>
      <c r="B98" s="20" t="s">
        <v>538</v>
      </c>
      <c r="C98" s="21">
        <v>0.29111217061845301</v>
      </c>
      <c r="D98" s="21">
        <v>0.26406602021460801</v>
      </c>
      <c r="E98" s="21">
        <v>0.31972496755375202</v>
      </c>
      <c r="F98" s="22"/>
      <c r="G98" s="21">
        <v>0.25747121681598301</v>
      </c>
      <c r="H98" s="21">
        <v>0.22187517368191501</v>
      </c>
      <c r="I98" s="21">
        <v>0.29660123142052502</v>
      </c>
      <c r="J98" s="22"/>
      <c r="K98" s="21">
        <v>0.31507530955644097</v>
      </c>
      <c r="L98" s="21">
        <v>0.26598568665660499</v>
      </c>
      <c r="M98" s="21">
        <v>0.36867428155749599</v>
      </c>
      <c r="N98" s="22"/>
      <c r="O98" s="21">
        <v>0.33508734573440302</v>
      </c>
      <c r="P98" s="21">
        <v>0.26630011637780798</v>
      </c>
      <c r="Q98" s="21">
        <v>0.41167319394602597</v>
      </c>
      <c r="R98" s="22"/>
    </row>
    <row r="99" spans="1:18" x14ac:dyDescent="0.25">
      <c r="A99" s="20" t="s">
        <v>491</v>
      </c>
      <c r="B99" s="20" t="s">
        <v>539</v>
      </c>
      <c r="C99" s="21">
        <v>0.16577576437219399</v>
      </c>
      <c r="D99" s="21">
        <v>0.14476029965143</v>
      </c>
      <c r="E99" s="21">
        <v>0.18916731478378099</v>
      </c>
      <c r="F99" s="22"/>
      <c r="G99" s="21">
        <v>0.167977649413904</v>
      </c>
      <c r="H99" s="21">
        <v>0.13963145466122301</v>
      </c>
      <c r="I99" s="21">
        <v>0.200735727310275</v>
      </c>
      <c r="J99" s="22"/>
      <c r="K99" s="21">
        <v>0.17733291833659201</v>
      </c>
      <c r="L99" s="21">
        <v>0.14020587941298501</v>
      </c>
      <c r="M99" s="21">
        <v>0.221755654317627</v>
      </c>
      <c r="N99" s="22"/>
      <c r="O99" s="21">
        <v>0.13437503676485499</v>
      </c>
      <c r="P99" s="21">
        <v>9.3608853840234596E-2</v>
      </c>
      <c r="Q99" s="21">
        <v>0.18918904407126899</v>
      </c>
      <c r="R99" s="22"/>
    </row>
    <row r="100" spans="1:18" x14ac:dyDescent="0.25">
      <c r="A100" s="20" t="s">
        <v>491</v>
      </c>
      <c r="B100" s="20" t="s">
        <v>540</v>
      </c>
      <c r="C100" s="21">
        <v>0.171036170532198</v>
      </c>
      <c r="D100" s="21">
        <v>0.141508271015517</v>
      </c>
      <c r="E100" s="21">
        <v>0.20525241419194601</v>
      </c>
      <c r="F100" s="22"/>
      <c r="G100" s="21">
        <v>0.21647012758890899</v>
      </c>
      <c r="H100" s="21">
        <v>0.17853639534027901</v>
      </c>
      <c r="I100" s="21">
        <v>0.25991351679677899</v>
      </c>
      <c r="J100" s="22"/>
      <c r="K100" s="21">
        <v>0.16348313885736299</v>
      </c>
      <c r="L100" s="21">
        <v>0.114590716152753</v>
      </c>
      <c r="M100" s="21">
        <v>0.22786775105240201</v>
      </c>
      <c r="N100" s="22"/>
      <c r="O100" s="21">
        <v>5.7731090561935899E-2</v>
      </c>
      <c r="P100" s="21">
        <v>3.2698642814369003E-2</v>
      </c>
      <c r="Q100" s="21">
        <v>9.99470394855939E-2</v>
      </c>
      <c r="R100" s="22"/>
    </row>
    <row r="101" spans="1:18" x14ac:dyDescent="0.25">
      <c r="A101" s="20" t="s">
        <v>491</v>
      </c>
      <c r="B101" s="20" t="s">
        <v>519</v>
      </c>
      <c r="C101" s="21">
        <v>4.5510003272332998E-3</v>
      </c>
      <c r="D101" s="21">
        <v>2.0254867314237002E-3</v>
      </c>
      <c r="E101" s="21">
        <v>1.01933310184093E-2</v>
      </c>
      <c r="F101" s="22"/>
      <c r="G101" s="21">
        <v>9.1081588433036004E-3</v>
      </c>
      <c r="H101" s="21">
        <v>3.9521166384188997E-3</v>
      </c>
      <c r="I101" s="21">
        <v>2.0850109028514401E-2</v>
      </c>
      <c r="J101" s="22"/>
      <c r="K101" s="21">
        <v>0</v>
      </c>
      <c r="L101" s="22"/>
      <c r="M101" s="22"/>
      <c r="N101" s="22"/>
      <c r="O101" s="21">
        <v>1.4293954641729999E-3</v>
      </c>
      <c r="P101" s="21">
        <v>1.9439648036090001E-4</v>
      </c>
      <c r="Q101" s="21">
        <v>1.0428493988360399E-2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0.33050287828344599</v>
      </c>
      <c r="D103" s="18">
        <v>0.30107628744388498</v>
      </c>
      <c r="E103" s="18">
        <v>0.36131872559061501</v>
      </c>
      <c r="F103" s="19"/>
      <c r="G103" s="18">
        <v>0.30238318269782299</v>
      </c>
      <c r="H103" s="18">
        <v>0.26892423169044399</v>
      </c>
      <c r="I103" s="18">
        <v>0.33807992855035601</v>
      </c>
      <c r="J103" s="19"/>
      <c r="K103" s="18">
        <v>0.336466063797424</v>
      </c>
      <c r="L103" s="18">
        <v>0.29201035529202002</v>
      </c>
      <c r="M103" s="18">
        <v>0.384018734682334</v>
      </c>
      <c r="N103" s="19"/>
      <c r="O103" s="18">
        <v>0.419304801938715</v>
      </c>
      <c r="P103" s="18">
        <v>0.35153465872672301</v>
      </c>
      <c r="Q103" s="18">
        <v>0.49026234532137603</v>
      </c>
      <c r="R103" s="19"/>
    </row>
    <row r="104" spans="1:18" x14ac:dyDescent="0.25">
      <c r="A104" s="17" t="s">
        <v>492</v>
      </c>
      <c r="B104" s="17" t="s">
        <v>537</v>
      </c>
      <c r="C104" s="18">
        <v>0.123739630863546</v>
      </c>
      <c r="D104" s="18">
        <v>0.105263575261323</v>
      </c>
      <c r="E104" s="18">
        <v>0.14493333015121401</v>
      </c>
      <c r="F104" s="19"/>
      <c r="G104" s="18">
        <v>0.10714754686733501</v>
      </c>
      <c r="H104" s="18">
        <v>8.7653907313575197E-2</v>
      </c>
      <c r="I104" s="18">
        <v>0.13035701485416501</v>
      </c>
      <c r="J104" s="19"/>
      <c r="K104" s="18">
        <v>0.13086123362612301</v>
      </c>
      <c r="L104" s="18">
        <v>9.8438222588170102E-2</v>
      </c>
      <c r="M104" s="18">
        <v>0.17192701457263199</v>
      </c>
      <c r="N104" s="19"/>
      <c r="O104" s="18">
        <v>0.16430262226583101</v>
      </c>
      <c r="P104" s="18">
        <v>0.120732447817821</v>
      </c>
      <c r="Q104" s="18">
        <v>0.21966822592087801</v>
      </c>
      <c r="R104" s="19"/>
    </row>
    <row r="105" spans="1:18" x14ac:dyDescent="0.25">
      <c r="A105" s="17" t="s">
        <v>492</v>
      </c>
      <c r="B105" s="17" t="s">
        <v>538</v>
      </c>
      <c r="C105" s="18">
        <v>0.22227990258933999</v>
      </c>
      <c r="D105" s="18">
        <v>0.20196789902273099</v>
      </c>
      <c r="E105" s="18">
        <v>0.244010081221993</v>
      </c>
      <c r="F105" s="19"/>
      <c r="G105" s="18">
        <v>0.20834725825809899</v>
      </c>
      <c r="H105" s="18">
        <v>0.177923846798584</v>
      </c>
      <c r="I105" s="18">
        <v>0.242438642419252</v>
      </c>
      <c r="J105" s="19"/>
      <c r="K105" s="18">
        <v>0.23545698378268201</v>
      </c>
      <c r="L105" s="18">
        <v>0.20385285322928401</v>
      </c>
      <c r="M105" s="18">
        <v>0.270297343539462</v>
      </c>
      <c r="N105" s="19"/>
      <c r="O105" s="18">
        <v>0.232701574145842</v>
      </c>
      <c r="P105" s="18">
        <v>0.18257349227450101</v>
      </c>
      <c r="Q105" s="18">
        <v>0.29168184358358401</v>
      </c>
      <c r="R105" s="19"/>
    </row>
    <row r="106" spans="1:18" x14ac:dyDescent="0.25">
      <c r="A106" s="17" t="s">
        <v>492</v>
      </c>
      <c r="B106" s="17" t="s">
        <v>539</v>
      </c>
      <c r="C106" s="18">
        <v>0.13405309703204699</v>
      </c>
      <c r="D106" s="18">
        <v>0.114893768722722</v>
      </c>
      <c r="E106" s="18">
        <v>0.155844825544177</v>
      </c>
      <c r="F106" s="19"/>
      <c r="G106" s="18">
        <v>0.14579745831195601</v>
      </c>
      <c r="H106" s="18">
        <v>0.12070797889014701</v>
      </c>
      <c r="I106" s="18">
        <v>0.175063584508235</v>
      </c>
      <c r="J106" s="19"/>
      <c r="K106" s="18">
        <v>0.13621974452100899</v>
      </c>
      <c r="L106" s="18">
        <v>0.107350505257594</v>
      </c>
      <c r="M106" s="18">
        <v>0.17136225225905899</v>
      </c>
      <c r="N106" s="19"/>
      <c r="O106" s="18">
        <v>8.1666970016378501E-2</v>
      </c>
      <c r="P106" s="18">
        <v>4.9795996784431397E-2</v>
      </c>
      <c r="Q106" s="18">
        <v>0.13112151135729899</v>
      </c>
      <c r="R106" s="19"/>
    </row>
    <row r="107" spans="1:18" x14ac:dyDescent="0.25">
      <c r="A107" s="17" t="s">
        <v>492</v>
      </c>
      <c r="B107" s="17" t="s">
        <v>540</v>
      </c>
      <c r="C107" s="18">
        <v>0.18499167854988699</v>
      </c>
      <c r="D107" s="18">
        <v>0.15819924282116499</v>
      </c>
      <c r="E107" s="18">
        <v>0.21516186834899001</v>
      </c>
      <c r="F107" s="19"/>
      <c r="G107" s="18">
        <v>0.23114254308269699</v>
      </c>
      <c r="H107" s="18">
        <v>0.19191819536093399</v>
      </c>
      <c r="I107" s="18">
        <v>0.27564896883239998</v>
      </c>
      <c r="J107" s="19"/>
      <c r="K107" s="18">
        <v>0.15907680853748499</v>
      </c>
      <c r="L107" s="18">
        <v>0.12786829839229399</v>
      </c>
      <c r="M107" s="18">
        <v>0.196188839516623</v>
      </c>
      <c r="N107" s="19"/>
      <c r="O107" s="18">
        <v>9.2222509042727593E-2</v>
      </c>
      <c r="P107" s="18">
        <v>5.81577598388699E-2</v>
      </c>
      <c r="Q107" s="18">
        <v>0.14320621020572599</v>
      </c>
      <c r="R107" s="19"/>
    </row>
    <row r="108" spans="1:18" x14ac:dyDescent="0.25">
      <c r="A108" s="17" t="s">
        <v>492</v>
      </c>
      <c r="B108" s="17" t="s">
        <v>519</v>
      </c>
      <c r="C108" s="18">
        <v>4.3116411016225001E-3</v>
      </c>
      <c r="D108" s="18">
        <v>2.1692346838089E-3</v>
      </c>
      <c r="E108" s="18">
        <v>8.5518232476793007E-3</v>
      </c>
      <c r="F108" s="19"/>
      <c r="G108" s="18">
        <v>4.9261463023751E-3</v>
      </c>
      <c r="H108" s="18">
        <v>1.9927990310076998E-3</v>
      </c>
      <c r="I108" s="18">
        <v>1.21248455784231E-2</v>
      </c>
      <c r="J108" s="19"/>
      <c r="K108" s="18">
        <v>1.9191657352768999E-3</v>
      </c>
      <c r="L108" s="18">
        <v>9.0426193597899999E-4</v>
      </c>
      <c r="M108" s="18">
        <v>4.0685143203470003E-3</v>
      </c>
      <c r="N108" s="19"/>
      <c r="O108" s="18">
        <v>9.8015225905055004E-3</v>
      </c>
      <c r="P108" s="18">
        <v>1.8630895341824E-3</v>
      </c>
      <c r="Q108" s="18">
        <v>4.98746517622327E-2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0.40100207320115699</v>
      </c>
      <c r="D110" s="21">
        <v>0.36295458334819403</v>
      </c>
      <c r="E110" s="21">
        <v>0.44028146143158903</v>
      </c>
      <c r="F110" s="22"/>
      <c r="G110" s="21">
        <v>0.47907702886235198</v>
      </c>
      <c r="H110" s="21">
        <v>0.42967829852453998</v>
      </c>
      <c r="I110" s="21">
        <v>0.52888834885320901</v>
      </c>
      <c r="J110" s="22"/>
      <c r="K110" s="21">
        <v>0.37597100005026601</v>
      </c>
      <c r="L110" s="21">
        <v>0.315967741412157</v>
      </c>
      <c r="M110" s="21">
        <v>0.44003877224654903</v>
      </c>
      <c r="N110" s="22"/>
      <c r="O110" s="21">
        <v>0.259709504446135</v>
      </c>
      <c r="P110" s="21">
        <v>0.189941583557524</v>
      </c>
      <c r="Q110" s="21">
        <v>0.344214641880559</v>
      </c>
      <c r="R110" s="22"/>
    </row>
    <row r="111" spans="1:18" x14ac:dyDescent="0.25">
      <c r="A111" s="20" t="s">
        <v>493</v>
      </c>
      <c r="B111" s="20" t="s">
        <v>537</v>
      </c>
      <c r="C111" s="21">
        <v>0.101328227466483</v>
      </c>
      <c r="D111" s="21">
        <v>8.2510485426626395E-2</v>
      </c>
      <c r="E111" s="21">
        <v>0.123858273436317</v>
      </c>
      <c r="F111" s="22"/>
      <c r="G111" s="21">
        <v>7.6324178029058304E-2</v>
      </c>
      <c r="H111" s="21">
        <v>5.2402962421342202E-2</v>
      </c>
      <c r="I111" s="21">
        <v>0.109898667516102</v>
      </c>
      <c r="J111" s="22"/>
      <c r="K111" s="21">
        <v>0.10332935730544</v>
      </c>
      <c r="L111" s="21">
        <v>7.2706560044926899E-2</v>
      </c>
      <c r="M111" s="21">
        <v>0.14483543874129301</v>
      </c>
      <c r="N111" s="22"/>
      <c r="O111" s="21">
        <v>0.15985746173911899</v>
      </c>
      <c r="P111" s="21">
        <v>0.11364700834604</v>
      </c>
      <c r="Q111" s="21">
        <v>0.220189917893549</v>
      </c>
      <c r="R111" s="22"/>
    </row>
    <row r="112" spans="1:18" x14ac:dyDescent="0.25">
      <c r="A112" s="20" t="s">
        <v>493</v>
      </c>
      <c r="B112" s="20" t="s">
        <v>538</v>
      </c>
      <c r="C112" s="21">
        <v>0.26632375071340603</v>
      </c>
      <c r="D112" s="21">
        <v>0.236334185836479</v>
      </c>
      <c r="E112" s="21">
        <v>0.29863068990466402</v>
      </c>
      <c r="F112" s="22"/>
      <c r="G112" s="21">
        <v>0.26442089862861501</v>
      </c>
      <c r="H112" s="21">
        <v>0.22098956204107001</v>
      </c>
      <c r="I112" s="21">
        <v>0.31295875980900401</v>
      </c>
      <c r="J112" s="22"/>
      <c r="K112" s="21">
        <v>0.240008962176051</v>
      </c>
      <c r="L112" s="21">
        <v>0.19571866420136699</v>
      </c>
      <c r="M112" s="21">
        <v>0.29069935992537899</v>
      </c>
      <c r="N112" s="22"/>
      <c r="O112" s="21">
        <v>0.32920685172008401</v>
      </c>
      <c r="P112" s="21">
        <v>0.25528710508855801</v>
      </c>
      <c r="Q112" s="21">
        <v>0.41266987560368001</v>
      </c>
      <c r="R112" s="22"/>
    </row>
    <row r="113" spans="1:18" x14ac:dyDescent="0.25">
      <c r="A113" s="20" t="s">
        <v>493</v>
      </c>
      <c r="B113" s="20" t="s">
        <v>539</v>
      </c>
      <c r="C113" s="21">
        <v>0.12357928147316601</v>
      </c>
      <c r="D113" s="21">
        <v>0.104882512310082</v>
      </c>
      <c r="E113" s="21">
        <v>0.14506884806724499</v>
      </c>
      <c r="F113" s="22"/>
      <c r="G113" s="21">
        <v>8.3353482762480904E-2</v>
      </c>
      <c r="H113" s="21">
        <v>5.94320118117211E-2</v>
      </c>
      <c r="I113" s="21">
        <v>0.11571878787128501</v>
      </c>
      <c r="J113" s="22"/>
      <c r="K113" s="21">
        <v>0.154623210150521</v>
      </c>
      <c r="L113" s="21">
        <v>0.11694419912823099</v>
      </c>
      <c r="M113" s="21">
        <v>0.201669757634135</v>
      </c>
      <c r="N113" s="22"/>
      <c r="O113" s="21">
        <v>0.156313708175948</v>
      </c>
      <c r="P113" s="21">
        <v>0.107338447025478</v>
      </c>
      <c r="Q113" s="21">
        <v>0.22207568671364999</v>
      </c>
      <c r="R113" s="22"/>
    </row>
    <row r="114" spans="1:18" x14ac:dyDescent="0.25">
      <c r="A114" s="20" t="s">
        <v>493</v>
      </c>
      <c r="B114" s="20" t="s">
        <v>540</v>
      </c>
      <c r="C114" s="21">
        <v>0.10392270059287601</v>
      </c>
      <c r="D114" s="21">
        <v>8.2156322528125006E-2</v>
      </c>
      <c r="E114" s="21">
        <v>0.130635059893002</v>
      </c>
      <c r="F114" s="22"/>
      <c r="G114" s="21">
        <v>9.2231987994946293E-2</v>
      </c>
      <c r="H114" s="21">
        <v>6.4860800703980495E-2</v>
      </c>
      <c r="I114" s="21">
        <v>0.129553572408171</v>
      </c>
      <c r="J114" s="22"/>
      <c r="K114" s="21">
        <v>0.122998810947882</v>
      </c>
      <c r="L114" s="21">
        <v>8.9095450597738296E-2</v>
      </c>
      <c r="M114" s="21">
        <v>0.16743201729703999</v>
      </c>
      <c r="N114" s="22"/>
      <c r="O114" s="21">
        <v>9.1241151765357395E-2</v>
      </c>
      <c r="P114" s="21">
        <v>5.2903895819589403E-2</v>
      </c>
      <c r="Q114" s="21">
        <v>0.152875488194085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3.8439665529114999E-3</v>
      </c>
      <c r="D115" s="21">
        <v>1.5345351269377E-3</v>
      </c>
      <c r="E115" s="21">
        <v>9.5956240684728997E-3</v>
      </c>
      <c r="F115" s="22"/>
      <c r="G115" s="21">
        <v>4.5924237225488003E-3</v>
      </c>
      <c r="H115" s="21">
        <v>1.4276562941764001E-3</v>
      </c>
      <c r="I115" s="21">
        <v>1.4669649888986501E-2</v>
      </c>
      <c r="J115" s="22"/>
      <c r="K115" s="21">
        <v>3.0686593698390999E-3</v>
      </c>
      <c r="L115" s="21">
        <v>4.2356097819960001E-4</v>
      </c>
      <c r="M115" s="21">
        <v>2.18707256735205E-2</v>
      </c>
      <c r="N115" s="24" t="s">
        <v>501</v>
      </c>
      <c r="O115" s="21">
        <v>3.6713221533565001E-3</v>
      </c>
      <c r="P115" s="21">
        <v>5.0045083508989995E-4</v>
      </c>
      <c r="Q115" s="21">
        <v>2.6402222452645799E-2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0.44656279787925102</v>
      </c>
      <c r="D117" s="18">
        <v>0.40571148533113399</v>
      </c>
      <c r="E117" s="18">
        <v>0.48814875200269903</v>
      </c>
      <c r="F117" s="19"/>
      <c r="G117" s="18">
        <v>0.46075530034932799</v>
      </c>
      <c r="H117" s="18">
        <v>0.39392217166121002</v>
      </c>
      <c r="I117" s="18">
        <v>0.52902989944664403</v>
      </c>
      <c r="J117" s="19"/>
      <c r="K117" s="18">
        <v>0.44002203176768001</v>
      </c>
      <c r="L117" s="18">
        <v>0.38665146830091301</v>
      </c>
      <c r="M117" s="18">
        <v>0.49481627766439201</v>
      </c>
      <c r="N117" s="19"/>
      <c r="O117" s="18">
        <v>0.44031071451471598</v>
      </c>
      <c r="P117" s="18">
        <v>0.36919544419551498</v>
      </c>
      <c r="Q117" s="18">
        <v>0.51396327928093499</v>
      </c>
      <c r="R117" s="19"/>
    </row>
    <row r="118" spans="1:18" x14ac:dyDescent="0.25">
      <c r="A118" s="17" t="s">
        <v>494</v>
      </c>
      <c r="B118" s="17" t="s">
        <v>537</v>
      </c>
      <c r="C118" s="18">
        <v>0.14331135491771299</v>
      </c>
      <c r="D118" s="18">
        <v>0.115603392726219</v>
      </c>
      <c r="E118" s="18">
        <v>0.17633625760697</v>
      </c>
      <c r="F118" s="19"/>
      <c r="G118" s="18">
        <v>0.117081574314057</v>
      </c>
      <c r="H118" s="18">
        <v>7.3435486386108695E-2</v>
      </c>
      <c r="I118" s="18">
        <v>0.18158474135778399</v>
      </c>
      <c r="J118" s="24" t="s">
        <v>501</v>
      </c>
      <c r="K118" s="18">
        <v>0.141859131018132</v>
      </c>
      <c r="L118" s="18">
        <v>0.106339124853366</v>
      </c>
      <c r="M118" s="18">
        <v>0.18676417853487701</v>
      </c>
      <c r="N118" s="19"/>
      <c r="O118" s="18">
        <v>0.18699554750893899</v>
      </c>
      <c r="P118" s="18">
        <v>0.13683571852986401</v>
      </c>
      <c r="Q118" s="18">
        <v>0.25021243982681901</v>
      </c>
      <c r="R118" s="19"/>
    </row>
    <row r="119" spans="1:18" x14ac:dyDescent="0.25">
      <c r="A119" s="17" t="s">
        <v>494</v>
      </c>
      <c r="B119" s="17" t="s">
        <v>538</v>
      </c>
      <c r="C119" s="18">
        <v>0.245682734586399</v>
      </c>
      <c r="D119" s="18">
        <v>0.21515278228346399</v>
      </c>
      <c r="E119" s="18">
        <v>0.27900481533617399</v>
      </c>
      <c r="F119" s="19"/>
      <c r="G119" s="18">
        <v>0.255140208806511</v>
      </c>
      <c r="H119" s="18">
        <v>0.20039876854327099</v>
      </c>
      <c r="I119" s="18">
        <v>0.31887175255485201</v>
      </c>
      <c r="J119" s="19"/>
      <c r="K119" s="18">
        <v>0.25443673962393298</v>
      </c>
      <c r="L119" s="18">
        <v>0.21104526030555801</v>
      </c>
      <c r="M119" s="18">
        <v>0.30331972181801498</v>
      </c>
      <c r="N119" s="19"/>
      <c r="O119" s="18">
        <v>0.210402455410585</v>
      </c>
      <c r="P119" s="18">
        <v>0.15143929483445501</v>
      </c>
      <c r="Q119" s="18">
        <v>0.28462269453224898</v>
      </c>
      <c r="R119" s="19"/>
    </row>
    <row r="120" spans="1:18" x14ac:dyDescent="0.25">
      <c r="A120" s="17" t="s">
        <v>494</v>
      </c>
      <c r="B120" s="17" t="s">
        <v>539</v>
      </c>
      <c r="C120" s="18">
        <v>9.1029500586819398E-2</v>
      </c>
      <c r="D120" s="18">
        <v>7.2377864105478806E-2</v>
      </c>
      <c r="E120" s="18">
        <v>0.11389746616287</v>
      </c>
      <c r="F120" s="19"/>
      <c r="G120" s="18">
        <v>7.0478700101495095E-2</v>
      </c>
      <c r="H120" s="18">
        <v>4.4085071840184897E-2</v>
      </c>
      <c r="I120" s="18">
        <v>0.11084185399554899</v>
      </c>
      <c r="J120" s="19"/>
      <c r="K120" s="18">
        <v>0.100949452523648</v>
      </c>
      <c r="L120" s="18">
        <v>7.7782908516578195E-2</v>
      </c>
      <c r="M120" s="18">
        <v>0.13004287278353499</v>
      </c>
      <c r="N120" s="19"/>
      <c r="O120" s="18">
        <v>9.9017382738436494E-2</v>
      </c>
      <c r="P120" s="18">
        <v>6.2543830544081497E-2</v>
      </c>
      <c r="Q120" s="18">
        <v>0.15328325221830899</v>
      </c>
      <c r="R120" s="19"/>
    </row>
    <row r="121" spans="1:18" x14ac:dyDescent="0.25">
      <c r="A121" s="17" t="s">
        <v>494</v>
      </c>
      <c r="B121" s="17" t="s">
        <v>540</v>
      </c>
      <c r="C121" s="18">
        <v>6.8682290038857993E-2</v>
      </c>
      <c r="D121" s="18">
        <v>4.8959291737960001E-2</v>
      </c>
      <c r="E121" s="18">
        <v>9.5552320888211001E-2</v>
      </c>
      <c r="F121" s="19"/>
      <c r="G121" s="18">
        <v>8.80083066007631E-2</v>
      </c>
      <c r="H121" s="18">
        <v>5.5052695514311002E-2</v>
      </c>
      <c r="I121" s="18">
        <v>0.13781460052252301</v>
      </c>
      <c r="J121" s="19"/>
      <c r="K121" s="18">
        <v>5.9486277530505297E-2</v>
      </c>
      <c r="L121" s="18">
        <v>3.8674757485346899E-2</v>
      </c>
      <c r="M121" s="18">
        <v>9.0443193425213106E-2</v>
      </c>
      <c r="N121" s="19"/>
      <c r="O121" s="18">
        <v>6.0855518100466202E-2</v>
      </c>
      <c r="P121" s="18">
        <v>3.27248102067327E-2</v>
      </c>
      <c r="Q121" s="18">
        <v>0.11040762549472199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4.7313219909586998E-3</v>
      </c>
      <c r="D122" s="18">
        <v>2.0995533254073002E-3</v>
      </c>
      <c r="E122" s="18">
        <v>1.06268551793941E-2</v>
      </c>
      <c r="F122" s="19"/>
      <c r="G122" s="18">
        <v>8.5359098278451999E-3</v>
      </c>
      <c r="H122" s="18">
        <v>2.5253756016247E-3</v>
      </c>
      <c r="I122" s="18">
        <v>2.8443917469805499E-2</v>
      </c>
      <c r="J122" s="24" t="s">
        <v>501</v>
      </c>
      <c r="K122" s="18">
        <v>3.2463675361030998E-3</v>
      </c>
      <c r="L122" s="18">
        <v>9.5592364737949996E-4</v>
      </c>
      <c r="M122" s="18">
        <v>1.0964605164746601E-2</v>
      </c>
      <c r="N122" s="19"/>
      <c r="O122" s="18">
        <v>2.4183817268574001E-3</v>
      </c>
      <c r="P122" s="18">
        <v>5.9341487043670005E-4</v>
      </c>
      <c r="Q122" s="18">
        <v>9.8007475979896008E-3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4_ET'!A1" display="◄ ANTERIOR"/>
    <hyperlink ref="A2" location="'Índice'!A1" display="ÍNDICE"/>
    <hyperlink ref="A3" location="'P_DESORDENES_4_VDC'!A1" display="SIGUIENTE ►"/>
  </hyperlinks>
  <pageMargins left="0.75" right="0.75" top="1" bottom="1" header="0.5" footer="0.5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4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697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0.24762166003840699</v>
      </c>
      <c r="D5" s="18">
        <v>0.241578501930613</v>
      </c>
      <c r="E5" s="18">
        <v>0.25376540807796899</v>
      </c>
      <c r="F5" s="19"/>
      <c r="G5" s="18">
        <v>0.16960128275738101</v>
      </c>
      <c r="H5" s="18">
        <v>0.16199277554543301</v>
      </c>
      <c r="I5" s="18">
        <v>0.177491458735971</v>
      </c>
      <c r="J5" s="19"/>
      <c r="K5" s="18">
        <v>0.30027671791442601</v>
      </c>
      <c r="L5" s="18">
        <v>0.292736411651491</v>
      </c>
      <c r="M5" s="18">
        <v>0.30792668698744302</v>
      </c>
      <c r="N5" s="19"/>
    </row>
    <row r="6" spans="1:14" x14ac:dyDescent="0.25">
      <c r="A6" s="17" t="s">
        <v>478</v>
      </c>
      <c r="B6" s="17" t="s">
        <v>537</v>
      </c>
      <c r="C6" s="18">
        <v>0.122561238580466</v>
      </c>
      <c r="D6" s="18">
        <v>0.11822950649417099</v>
      </c>
      <c r="E6" s="18">
        <v>0.12702881454470999</v>
      </c>
      <c r="F6" s="19"/>
      <c r="G6" s="18">
        <v>0.115980949516074</v>
      </c>
      <c r="H6" s="18">
        <v>0.109406281414254</v>
      </c>
      <c r="I6" s="18">
        <v>0.122896195093917</v>
      </c>
      <c r="J6" s="19"/>
      <c r="K6" s="18">
        <v>0.12700220020615299</v>
      </c>
      <c r="L6" s="18">
        <v>0.121832541269186</v>
      </c>
      <c r="M6" s="18">
        <v>0.132358158319789</v>
      </c>
      <c r="N6" s="19"/>
    </row>
    <row r="7" spans="1:14" x14ac:dyDescent="0.25">
      <c r="A7" s="17" t="s">
        <v>478</v>
      </c>
      <c r="B7" s="17" t="s">
        <v>538</v>
      </c>
      <c r="C7" s="18">
        <v>0.23774003638775301</v>
      </c>
      <c r="D7" s="18">
        <v>0.23257613211140599</v>
      </c>
      <c r="E7" s="18">
        <v>0.24298229319567799</v>
      </c>
      <c r="F7" s="19"/>
      <c r="G7" s="18">
        <v>0.25000869004040899</v>
      </c>
      <c r="H7" s="18">
        <v>0.24158569164299701</v>
      </c>
      <c r="I7" s="18">
        <v>0.258625215847268</v>
      </c>
      <c r="J7" s="19"/>
      <c r="K7" s="18">
        <v>0.22946006273658501</v>
      </c>
      <c r="L7" s="18">
        <v>0.22319826340144699</v>
      </c>
      <c r="M7" s="18">
        <v>0.23584419981618701</v>
      </c>
      <c r="N7" s="19"/>
    </row>
    <row r="8" spans="1:14" x14ac:dyDescent="0.25">
      <c r="A8" s="17" t="s">
        <v>478</v>
      </c>
      <c r="B8" s="17" t="s">
        <v>539</v>
      </c>
      <c r="C8" s="18">
        <v>0.157690089812179</v>
      </c>
      <c r="D8" s="18">
        <v>0.15289922709387399</v>
      </c>
      <c r="E8" s="18">
        <v>0.16260225219468399</v>
      </c>
      <c r="F8" s="19"/>
      <c r="G8" s="18">
        <v>0.18312773674102301</v>
      </c>
      <c r="H8" s="18">
        <v>0.175439556853558</v>
      </c>
      <c r="I8" s="18">
        <v>0.19107475810001601</v>
      </c>
      <c r="J8" s="19"/>
      <c r="K8" s="18">
        <v>0.14052251362316301</v>
      </c>
      <c r="L8" s="18">
        <v>0.13500552025246099</v>
      </c>
      <c r="M8" s="18">
        <v>0.146226846156191</v>
      </c>
      <c r="N8" s="19"/>
    </row>
    <row r="9" spans="1:14" x14ac:dyDescent="0.25">
      <c r="A9" s="17" t="s">
        <v>478</v>
      </c>
      <c r="B9" s="17" t="s">
        <v>540</v>
      </c>
      <c r="C9" s="18">
        <v>0.22702851601089399</v>
      </c>
      <c r="D9" s="18">
        <v>0.220783256415612</v>
      </c>
      <c r="E9" s="18">
        <v>0.233397519964328</v>
      </c>
      <c r="F9" s="19"/>
      <c r="G9" s="18">
        <v>0.27682845087258401</v>
      </c>
      <c r="H9" s="18">
        <v>0.26704239494508297</v>
      </c>
      <c r="I9" s="18">
        <v>0.28683278617521601</v>
      </c>
      <c r="J9" s="19"/>
      <c r="K9" s="18">
        <v>0.19341911108686299</v>
      </c>
      <c r="L9" s="18">
        <v>0.18661962570183599</v>
      </c>
      <c r="M9" s="18">
        <v>0.200405296293727</v>
      </c>
      <c r="N9" s="19"/>
    </row>
    <row r="10" spans="1:14" x14ac:dyDescent="0.25">
      <c r="A10" s="17" t="s">
        <v>478</v>
      </c>
      <c r="B10" s="17" t="s">
        <v>519</v>
      </c>
      <c r="C10" s="18">
        <v>7.0565302906280998E-3</v>
      </c>
      <c r="D10" s="18">
        <v>6.1931623442159998E-3</v>
      </c>
      <c r="E10" s="18">
        <v>8.0392838287423E-3</v>
      </c>
      <c r="F10" s="19"/>
      <c r="G10" s="18">
        <v>4.2908886338082998E-3</v>
      </c>
      <c r="H10" s="18">
        <v>3.2064895122695001E-3</v>
      </c>
      <c r="I10" s="18">
        <v>5.7399077103771996E-3</v>
      </c>
      <c r="J10" s="19"/>
      <c r="K10" s="18">
        <v>8.9230301279671007E-3</v>
      </c>
      <c r="L10" s="18">
        <v>7.7152123118907996E-3</v>
      </c>
      <c r="M10" s="18">
        <v>1.0317965898859799E-2</v>
      </c>
      <c r="N10" s="19"/>
    </row>
    <row r="11" spans="1:14" x14ac:dyDescent="0.25">
      <c r="A11" s="17" t="s">
        <v>478</v>
      </c>
      <c r="B11" s="17" t="s">
        <v>520</v>
      </c>
      <c r="C11" s="18">
        <v>3.019288796669E-4</v>
      </c>
      <c r="D11" s="18">
        <v>1.6519240109720001E-4</v>
      </c>
      <c r="E11" s="18">
        <v>5.5178524806800001E-4</v>
      </c>
      <c r="F11" s="19"/>
      <c r="G11" s="18">
        <v>1.6200143873250001E-4</v>
      </c>
      <c r="H11" s="18">
        <v>5.0244103126375903E-5</v>
      </c>
      <c r="I11" s="18">
        <v>5.2220941266889996E-4</v>
      </c>
      <c r="J11" s="19"/>
      <c r="K11" s="18">
        <v>3.963643048419E-4</v>
      </c>
      <c r="L11" s="18">
        <v>1.971467215029E-4</v>
      </c>
      <c r="M11" s="18">
        <v>7.9673166419649995E-4</v>
      </c>
      <c r="N11" s="19"/>
    </row>
    <row r="12" spans="1:14" x14ac:dyDescent="0.25">
      <c r="A12" s="20" t="s">
        <v>479</v>
      </c>
      <c r="B12" s="20" t="s">
        <v>536</v>
      </c>
      <c r="C12" s="21">
        <v>0.19627584216338601</v>
      </c>
      <c r="D12" s="21">
        <v>0.16940831918319299</v>
      </c>
      <c r="E12" s="21">
        <v>0.22624378110972601</v>
      </c>
      <c r="F12" s="22"/>
      <c r="G12" s="21">
        <v>0.15608763298575101</v>
      </c>
      <c r="H12" s="21">
        <v>0.121788731417285</v>
      </c>
      <c r="I12" s="21">
        <v>0.197869631340366</v>
      </c>
      <c r="J12" s="22"/>
      <c r="K12" s="21">
        <v>0.224070672150361</v>
      </c>
      <c r="L12" s="21">
        <v>0.18745009735313201</v>
      </c>
      <c r="M12" s="21">
        <v>0.26550778906143802</v>
      </c>
      <c r="N12" s="22"/>
    </row>
    <row r="13" spans="1:14" x14ac:dyDescent="0.25">
      <c r="A13" s="20" t="s">
        <v>479</v>
      </c>
      <c r="B13" s="20" t="s">
        <v>537</v>
      </c>
      <c r="C13" s="21">
        <v>9.01933695843702E-2</v>
      </c>
      <c r="D13" s="21">
        <v>7.2990093470512302E-2</v>
      </c>
      <c r="E13" s="21">
        <v>0.110965982748325</v>
      </c>
      <c r="F13" s="22"/>
      <c r="G13" s="21">
        <v>7.6847137763194601E-2</v>
      </c>
      <c r="H13" s="21">
        <v>5.5767786025257199E-2</v>
      </c>
      <c r="I13" s="21">
        <v>0.105008070945781</v>
      </c>
      <c r="J13" s="22"/>
      <c r="K13" s="21">
        <v>9.9423844194389904E-2</v>
      </c>
      <c r="L13" s="21">
        <v>7.6537545562609693E-2</v>
      </c>
      <c r="M13" s="21">
        <v>0.12820354246163301</v>
      </c>
      <c r="N13" s="22"/>
    </row>
    <row r="14" spans="1:14" x14ac:dyDescent="0.25">
      <c r="A14" s="20" t="s">
        <v>479</v>
      </c>
      <c r="B14" s="20" t="s">
        <v>538</v>
      </c>
      <c r="C14" s="21">
        <v>0.25035123647846402</v>
      </c>
      <c r="D14" s="21">
        <v>0.226848927746339</v>
      </c>
      <c r="E14" s="21">
        <v>0.27542106770789498</v>
      </c>
      <c r="F14" s="22"/>
      <c r="G14" s="21">
        <v>0.23548562144057</v>
      </c>
      <c r="H14" s="21">
        <v>0.20018576864645801</v>
      </c>
      <c r="I14" s="21">
        <v>0.27487088656591002</v>
      </c>
      <c r="J14" s="22"/>
      <c r="K14" s="21">
        <v>0.26063254164445798</v>
      </c>
      <c r="L14" s="21">
        <v>0.229785848584423</v>
      </c>
      <c r="M14" s="21">
        <v>0.29403928747535202</v>
      </c>
      <c r="N14" s="22"/>
    </row>
    <row r="15" spans="1:14" x14ac:dyDescent="0.25">
      <c r="A15" s="20" t="s">
        <v>479</v>
      </c>
      <c r="B15" s="20" t="s">
        <v>539</v>
      </c>
      <c r="C15" s="21">
        <v>0.189027875961538</v>
      </c>
      <c r="D15" s="21">
        <v>0.16708154493338701</v>
      </c>
      <c r="E15" s="21">
        <v>0.21311928885643999</v>
      </c>
      <c r="F15" s="22"/>
      <c r="G15" s="21">
        <v>0.20812078731992301</v>
      </c>
      <c r="H15" s="21">
        <v>0.17285166443237099</v>
      </c>
      <c r="I15" s="21">
        <v>0.24842495548750301</v>
      </c>
      <c r="J15" s="22"/>
      <c r="K15" s="21">
        <v>0.17582290276113999</v>
      </c>
      <c r="L15" s="21">
        <v>0.14796252401674001</v>
      </c>
      <c r="M15" s="21">
        <v>0.20765072006284699</v>
      </c>
      <c r="N15" s="22"/>
    </row>
    <row r="16" spans="1:14" x14ac:dyDescent="0.25">
      <c r="A16" s="20" t="s">
        <v>479</v>
      </c>
      <c r="B16" s="20" t="s">
        <v>540</v>
      </c>
      <c r="C16" s="21">
        <v>0.26930895576890501</v>
      </c>
      <c r="D16" s="21">
        <v>0.23645603146861199</v>
      </c>
      <c r="E16" s="21">
        <v>0.30490368037374999</v>
      </c>
      <c r="F16" s="22"/>
      <c r="G16" s="21">
        <v>0.319239237709322</v>
      </c>
      <c r="H16" s="21">
        <v>0.269258516711183</v>
      </c>
      <c r="I16" s="21">
        <v>0.37375234404352398</v>
      </c>
      <c r="J16" s="22"/>
      <c r="K16" s="21">
        <v>0.23477634717215601</v>
      </c>
      <c r="L16" s="21">
        <v>0.19704497476873201</v>
      </c>
      <c r="M16" s="21">
        <v>0.27723814869179503</v>
      </c>
      <c r="N16" s="22"/>
    </row>
    <row r="17" spans="1:14" x14ac:dyDescent="0.25">
      <c r="A17" s="20" t="s">
        <v>479</v>
      </c>
      <c r="B17" s="20" t="s">
        <v>519</v>
      </c>
      <c r="C17" s="21">
        <v>3.9740457999089002E-3</v>
      </c>
      <c r="D17" s="21">
        <v>1.7318389231970001E-3</v>
      </c>
      <c r="E17" s="21">
        <v>9.0927895075983995E-3</v>
      </c>
      <c r="F17" s="22"/>
      <c r="G17" s="21">
        <v>4.2195827812389003E-3</v>
      </c>
      <c r="H17" s="21">
        <v>9.4775947914050001E-4</v>
      </c>
      <c r="I17" s="21">
        <v>1.8576268384817799E-2</v>
      </c>
      <c r="J17" s="24" t="s">
        <v>501</v>
      </c>
      <c r="K17" s="21">
        <v>3.8042283636202001E-3</v>
      </c>
      <c r="L17" s="21">
        <v>1.511849561323E-3</v>
      </c>
      <c r="M17" s="21">
        <v>9.5392749477876005E-3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0.17274468332097301</v>
      </c>
      <c r="D19" s="18">
        <v>0.14404885728213401</v>
      </c>
      <c r="E19" s="18">
        <v>0.205782656971773</v>
      </c>
      <c r="F19" s="19"/>
      <c r="G19" s="18">
        <v>0.10227117808038499</v>
      </c>
      <c r="H19" s="18">
        <v>7.5494556528698395E-2</v>
      </c>
      <c r="I19" s="18">
        <v>0.137136241589632</v>
      </c>
      <c r="J19" s="19"/>
      <c r="K19" s="18">
        <v>0.230300872285014</v>
      </c>
      <c r="L19" s="18">
        <v>0.19017308448012399</v>
      </c>
      <c r="M19" s="18">
        <v>0.27601003864249302</v>
      </c>
      <c r="N19" s="19"/>
    </row>
    <row r="20" spans="1:14" x14ac:dyDescent="0.25">
      <c r="A20" s="17" t="s">
        <v>480</v>
      </c>
      <c r="B20" s="17" t="s">
        <v>537</v>
      </c>
      <c r="C20" s="18">
        <v>0.12267065488351001</v>
      </c>
      <c r="D20" s="18">
        <v>0.101365684248406</v>
      </c>
      <c r="E20" s="18">
        <v>0.14771741889206499</v>
      </c>
      <c r="F20" s="19"/>
      <c r="G20" s="18">
        <v>0.111120229958397</v>
      </c>
      <c r="H20" s="18">
        <v>8.0662125060931997E-2</v>
      </c>
      <c r="I20" s="18">
        <v>0.15118797057800101</v>
      </c>
      <c r="J20" s="19"/>
      <c r="K20" s="18">
        <v>0.13210396513727499</v>
      </c>
      <c r="L20" s="18">
        <v>0.102727551561951</v>
      </c>
      <c r="M20" s="18">
        <v>0.16830524687448101</v>
      </c>
      <c r="N20" s="19"/>
    </row>
    <row r="21" spans="1:14" x14ac:dyDescent="0.25">
      <c r="A21" s="17" t="s">
        <v>480</v>
      </c>
      <c r="B21" s="17" t="s">
        <v>538</v>
      </c>
      <c r="C21" s="18">
        <v>0.234358175805578</v>
      </c>
      <c r="D21" s="18">
        <v>0.207333122836942</v>
      </c>
      <c r="E21" s="18">
        <v>0.26373380549076098</v>
      </c>
      <c r="F21" s="19"/>
      <c r="G21" s="18">
        <v>0.23793307669599401</v>
      </c>
      <c r="H21" s="18">
        <v>0.192916325442088</v>
      </c>
      <c r="I21" s="18">
        <v>0.28968404131695003</v>
      </c>
      <c r="J21" s="19"/>
      <c r="K21" s="18">
        <v>0.23143853003978199</v>
      </c>
      <c r="L21" s="18">
        <v>0.19451702592609399</v>
      </c>
      <c r="M21" s="18">
        <v>0.27299296955100899</v>
      </c>
      <c r="N21" s="19"/>
    </row>
    <row r="22" spans="1:14" x14ac:dyDescent="0.25">
      <c r="A22" s="17" t="s">
        <v>480</v>
      </c>
      <c r="B22" s="17" t="s">
        <v>539</v>
      </c>
      <c r="C22" s="18">
        <v>0.179058295189338</v>
      </c>
      <c r="D22" s="18">
        <v>0.15182364013375599</v>
      </c>
      <c r="E22" s="18">
        <v>0.209968988400448</v>
      </c>
      <c r="F22" s="19"/>
      <c r="G22" s="18">
        <v>0.211719260581132</v>
      </c>
      <c r="H22" s="18">
        <v>0.169796884785546</v>
      </c>
      <c r="I22" s="18">
        <v>0.26074137317714102</v>
      </c>
      <c r="J22" s="19"/>
      <c r="K22" s="18">
        <v>0.15238386357960701</v>
      </c>
      <c r="L22" s="18">
        <v>0.121468082043063</v>
      </c>
      <c r="M22" s="18">
        <v>0.18947125123428599</v>
      </c>
      <c r="N22" s="19"/>
    </row>
    <row r="23" spans="1:14" x14ac:dyDescent="0.25">
      <c r="A23" s="17" t="s">
        <v>480</v>
      </c>
      <c r="B23" s="17" t="s">
        <v>540</v>
      </c>
      <c r="C23" s="18">
        <v>0.288808857027544</v>
      </c>
      <c r="D23" s="18">
        <v>0.24869312361132401</v>
      </c>
      <c r="E23" s="18">
        <v>0.33253145238520498</v>
      </c>
      <c r="F23" s="19"/>
      <c r="G23" s="18">
        <v>0.33695625468409401</v>
      </c>
      <c r="H23" s="18">
        <v>0.28274077790379798</v>
      </c>
      <c r="I23" s="18">
        <v>0.39583045264351702</v>
      </c>
      <c r="J23" s="19"/>
      <c r="K23" s="18">
        <v>0.24948655131581901</v>
      </c>
      <c r="L23" s="18">
        <v>0.20496654474201301</v>
      </c>
      <c r="M23" s="18">
        <v>0.30002733601359699</v>
      </c>
      <c r="N23" s="19"/>
    </row>
    <row r="24" spans="1:14" x14ac:dyDescent="0.25">
      <c r="A24" s="17" t="s">
        <v>480</v>
      </c>
      <c r="B24" s="17" t="s">
        <v>519</v>
      </c>
      <c r="C24" s="18">
        <v>3.844697386729E-4</v>
      </c>
      <c r="D24" s="18">
        <v>5.2534600521998098E-5</v>
      </c>
      <c r="E24" s="18">
        <v>2.8078179756514999E-3</v>
      </c>
      <c r="F24" s="19"/>
      <c r="G24" s="18">
        <v>0</v>
      </c>
      <c r="H24" s="19"/>
      <c r="I24" s="19"/>
      <c r="J24" s="19"/>
      <c r="K24" s="18">
        <v>6.9846877780779999E-4</v>
      </c>
      <c r="L24" s="18">
        <v>9.5685566233326899E-5</v>
      </c>
      <c r="M24" s="18">
        <v>5.0792709411542E-3</v>
      </c>
      <c r="N24" s="19"/>
    </row>
    <row r="25" spans="1:14" x14ac:dyDescent="0.25">
      <c r="A25" s="17" t="s">
        <v>480</v>
      </c>
      <c r="B25" s="17" t="s">
        <v>520</v>
      </c>
      <c r="C25" s="18">
        <v>1.9748640343842999E-3</v>
      </c>
      <c r="D25" s="18">
        <v>2.7877903182779999E-4</v>
      </c>
      <c r="E25" s="18">
        <v>1.38469640261892E-2</v>
      </c>
      <c r="F25" s="24" t="s">
        <v>501</v>
      </c>
      <c r="G25" s="18">
        <v>0</v>
      </c>
      <c r="H25" s="19"/>
      <c r="I25" s="19"/>
      <c r="J25" s="19"/>
      <c r="K25" s="18">
        <v>3.5877488646941999E-3</v>
      </c>
      <c r="L25" s="18">
        <v>5.1411987067180001E-4</v>
      </c>
      <c r="M25" s="18">
        <v>2.4584858913922002E-2</v>
      </c>
      <c r="N25" s="24" t="s">
        <v>501</v>
      </c>
    </row>
    <row r="26" spans="1:14" x14ac:dyDescent="0.25">
      <c r="A26" s="20" t="s">
        <v>481</v>
      </c>
      <c r="B26" s="20" t="s">
        <v>536</v>
      </c>
      <c r="C26" s="21">
        <v>0.32345060848561002</v>
      </c>
      <c r="D26" s="21">
        <v>0.27990662671979699</v>
      </c>
      <c r="E26" s="21">
        <v>0.37028525897572601</v>
      </c>
      <c r="F26" s="22"/>
      <c r="G26" s="21">
        <v>0.21366212200885401</v>
      </c>
      <c r="H26" s="21">
        <v>0.169061055934556</v>
      </c>
      <c r="I26" s="21">
        <v>0.26625931917769602</v>
      </c>
      <c r="J26" s="22"/>
      <c r="K26" s="21">
        <v>0.37812783394089799</v>
      </c>
      <c r="L26" s="21">
        <v>0.32834769329216001</v>
      </c>
      <c r="M26" s="21">
        <v>0.43061639150319098</v>
      </c>
      <c r="N26" s="22"/>
    </row>
    <row r="27" spans="1:14" x14ac:dyDescent="0.25">
      <c r="A27" s="20" t="s">
        <v>481</v>
      </c>
      <c r="B27" s="20" t="s">
        <v>537</v>
      </c>
      <c r="C27" s="21">
        <v>0.103484388214478</v>
      </c>
      <c r="D27" s="21">
        <v>8.3465927212386701E-2</v>
      </c>
      <c r="E27" s="21">
        <v>0.127635462114739</v>
      </c>
      <c r="F27" s="22"/>
      <c r="G27" s="21">
        <v>0.10328253678695599</v>
      </c>
      <c r="H27" s="21">
        <v>6.9354396342960201E-2</v>
      </c>
      <c r="I27" s="21">
        <v>0.15111327378252301</v>
      </c>
      <c r="J27" s="22"/>
      <c r="K27" s="21">
        <v>0.103584914930578</v>
      </c>
      <c r="L27" s="21">
        <v>8.0832613135727094E-2</v>
      </c>
      <c r="M27" s="21">
        <v>0.13182294409898099</v>
      </c>
      <c r="N27" s="22"/>
    </row>
    <row r="28" spans="1:14" x14ac:dyDescent="0.25">
      <c r="A28" s="20" t="s">
        <v>481</v>
      </c>
      <c r="B28" s="20" t="s">
        <v>538</v>
      </c>
      <c r="C28" s="21">
        <v>0.231795769596747</v>
      </c>
      <c r="D28" s="21">
        <v>0.20369311014548</v>
      </c>
      <c r="E28" s="21">
        <v>0.26249753634081902</v>
      </c>
      <c r="F28" s="22"/>
      <c r="G28" s="21">
        <v>0.252030607822466</v>
      </c>
      <c r="H28" s="21">
        <v>0.204402081137564</v>
      </c>
      <c r="I28" s="21">
        <v>0.30648200513406398</v>
      </c>
      <c r="J28" s="22"/>
      <c r="K28" s="21">
        <v>0.221718348482529</v>
      </c>
      <c r="L28" s="21">
        <v>0.18885991148195</v>
      </c>
      <c r="M28" s="21">
        <v>0.25847192130051599</v>
      </c>
      <c r="N28" s="22"/>
    </row>
    <row r="29" spans="1:14" x14ac:dyDescent="0.25">
      <c r="A29" s="20" t="s">
        <v>481</v>
      </c>
      <c r="B29" s="20" t="s">
        <v>539</v>
      </c>
      <c r="C29" s="21">
        <v>0.176053333047475</v>
      </c>
      <c r="D29" s="21">
        <v>0.14717695709581799</v>
      </c>
      <c r="E29" s="21">
        <v>0.209205480762827</v>
      </c>
      <c r="F29" s="22"/>
      <c r="G29" s="21">
        <v>0.21103105314975501</v>
      </c>
      <c r="H29" s="21">
        <v>0.16534624973944101</v>
      </c>
      <c r="I29" s="21">
        <v>0.26532589822616798</v>
      </c>
      <c r="J29" s="22"/>
      <c r="K29" s="21">
        <v>0.158633613099434</v>
      </c>
      <c r="L29" s="21">
        <v>0.12886636543385699</v>
      </c>
      <c r="M29" s="21">
        <v>0.193747602866395</v>
      </c>
      <c r="N29" s="22"/>
    </row>
    <row r="30" spans="1:14" x14ac:dyDescent="0.25">
      <c r="A30" s="20" t="s">
        <v>481</v>
      </c>
      <c r="B30" s="20" t="s">
        <v>540</v>
      </c>
      <c r="C30" s="21">
        <v>0.15594006803353599</v>
      </c>
      <c r="D30" s="21">
        <v>0.12937643920492001</v>
      </c>
      <c r="E30" s="21">
        <v>0.18678761459958301</v>
      </c>
      <c r="F30" s="22"/>
      <c r="G30" s="21">
        <v>0.209569049867388</v>
      </c>
      <c r="H30" s="21">
        <v>0.162785383911143</v>
      </c>
      <c r="I30" s="21">
        <v>0.26553371552534899</v>
      </c>
      <c r="J30" s="22"/>
      <c r="K30" s="21">
        <v>0.12923158497882201</v>
      </c>
      <c r="L30" s="21">
        <v>0.10156471864636001</v>
      </c>
      <c r="M30" s="21">
        <v>0.16306717145411301</v>
      </c>
      <c r="N30" s="22"/>
    </row>
    <row r="31" spans="1:14" x14ac:dyDescent="0.25">
      <c r="A31" s="20" t="s">
        <v>481</v>
      </c>
      <c r="B31" s="20" t="s">
        <v>519</v>
      </c>
      <c r="C31" s="21">
        <v>9.2758326221530005E-3</v>
      </c>
      <c r="D31" s="21">
        <v>4.9321000861421004E-3</v>
      </c>
      <c r="E31" s="21">
        <v>1.7378307413883E-2</v>
      </c>
      <c r="F31" s="22"/>
      <c r="G31" s="21">
        <v>1.04246303645802E-2</v>
      </c>
      <c r="H31" s="21">
        <v>3.6877246243958999E-3</v>
      </c>
      <c r="I31" s="21">
        <v>2.91092448216194E-2</v>
      </c>
      <c r="J31" s="24" t="s">
        <v>501</v>
      </c>
      <c r="K31" s="21">
        <v>8.7037045677371E-3</v>
      </c>
      <c r="L31" s="21">
        <v>3.8000811193536002E-3</v>
      </c>
      <c r="M31" s="21">
        <v>1.9809139007458999E-2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0.32410065961212298</v>
      </c>
      <c r="D33" s="18">
        <v>0.28616187104818702</v>
      </c>
      <c r="E33" s="18">
        <v>0.36450095031991703</v>
      </c>
      <c r="F33" s="19"/>
      <c r="G33" s="18">
        <v>0.20677251700905599</v>
      </c>
      <c r="H33" s="18">
        <v>0.15590637127040899</v>
      </c>
      <c r="I33" s="18">
        <v>0.26894656597292499</v>
      </c>
      <c r="J33" s="19"/>
      <c r="K33" s="18">
        <v>0.38518898038367799</v>
      </c>
      <c r="L33" s="18">
        <v>0.34004148362015002</v>
      </c>
      <c r="M33" s="18">
        <v>0.432403311091689</v>
      </c>
      <c r="N33" s="19"/>
    </row>
    <row r="34" spans="1:14" x14ac:dyDescent="0.25">
      <c r="A34" s="17" t="s">
        <v>482</v>
      </c>
      <c r="B34" s="17" t="s">
        <v>537</v>
      </c>
      <c r="C34" s="18">
        <v>9.1602203947185407E-2</v>
      </c>
      <c r="D34" s="18">
        <v>7.3047910715322004E-2</v>
      </c>
      <c r="E34" s="18">
        <v>0.114288253298876</v>
      </c>
      <c r="F34" s="19"/>
      <c r="G34" s="18">
        <v>9.5679297566796398E-2</v>
      </c>
      <c r="H34" s="18">
        <v>5.91786075438714E-2</v>
      </c>
      <c r="I34" s="18">
        <v>0.151078004009883</v>
      </c>
      <c r="J34" s="19"/>
      <c r="K34" s="18">
        <v>8.9479415694301595E-2</v>
      </c>
      <c r="L34" s="18">
        <v>6.9278585064935602E-2</v>
      </c>
      <c r="M34" s="18">
        <v>0.114843753457317</v>
      </c>
      <c r="N34" s="19"/>
    </row>
    <row r="35" spans="1:14" x14ac:dyDescent="0.25">
      <c r="A35" s="17" t="s">
        <v>482</v>
      </c>
      <c r="B35" s="17" t="s">
        <v>538</v>
      </c>
      <c r="C35" s="18">
        <v>0.216504396885461</v>
      </c>
      <c r="D35" s="18">
        <v>0.19015223668521999</v>
      </c>
      <c r="E35" s="18">
        <v>0.245401921083438</v>
      </c>
      <c r="F35" s="19"/>
      <c r="G35" s="18">
        <v>0.246813026998837</v>
      </c>
      <c r="H35" s="18">
        <v>0.20025530849604001</v>
      </c>
      <c r="I35" s="18">
        <v>0.300132831905704</v>
      </c>
      <c r="J35" s="19"/>
      <c r="K35" s="18">
        <v>0.20072384093840101</v>
      </c>
      <c r="L35" s="18">
        <v>0.16926598257719999</v>
      </c>
      <c r="M35" s="18">
        <v>0.236364652838432</v>
      </c>
      <c r="N35" s="19"/>
    </row>
    <row r="36" spans="1:14" x14ac:dyDescent="0.25">
      <c r="A36" s="17" t="s">
        <v>482</v>
      </c>
      <c r="B36" s="17" t="s">
        <v>539</v>
      </c>
      <c r="C36" s="18">
        <v>0.133053175489075</v>
      </c>
      <c r="D36" s="18">
        <v>0.108249475808315</v>
      </c>
      <c r="E36" s="18">
        <v>0.16250457188665601</v>
      </c>
      <c r="F36" s="19"/>
      <c r="G36" s="18">
        <v>0.13917688263821501</v>
      </c>
      <c r="H36" s="18">
        <v>0.10260146704385401</v>
      </c>
      <c r="I36" s="18">
        <v>0.18608703553707101</v>
      </c>
      <c r="J36" s="19"/>
      <c r="K36" s="18">
        <v>0.12986479307426599</v>
      </c>
      <c r="L36" s="18">
        <v>9.9123821583976202E-2</v>
      </c>
      <c r="M36" s="18">
        <v>0.16835770836419101</v>
      </c>
      <c r="N36" s="19"/>
    </row>
    <row r="37" spans="1:14" x14ac:dyDescent="0.25">
      <c r="A37" s="17" t="s">
        <v>482</v>
      </c>
      <c r="B37" s="17" t="s">
        <v>540</v>
      </c>
      <c r="C37" s="18">
        <v>0.23124212470864899</v>
      </c>
      <c r="D37" s="18">
        <v>0.19585285685795301</v>
      </c>
      <c r="E37" s="18">
        <v>0.27087200960357</v>
      </c>
      <c r="F37" s="19"/>
      <c r="G37" s="18">
        <v>0.31060185784285499</v>
      </c>
      <c r="H37" s="18">
        <v>0.25044826869373199</v>
      </c>
      <c r="I37" s="18">
        <v>0.37791882075157701</v>
      </c>
      <c r="J37" s="19"/>
      <c r="K37" s="18">
        <v>0.18992251692751699</v>
      </c>
      <c r="L37" s="18">
        <v>0.15586095076314899</v>
      </c>
      <c r="M37" s="18">
        <v>0.22940490636806499</v>
      </c>
      <c r="N37" s="19"/>
    </row>
    <row r="38" spans="1:14" x14ac:dyDescent="0.25">
      <c r="A38" s="17" t="s">
        <v>482</v>
      </c>
      <c r="B38" s="17" t="s">
        <v>519</v>
      </c>
      <c r="C38" s="18">
        <v>3.4974393575071001E-3</v>
      </c>
      <c r="D38" s="18">
        <v>1.2913912587942001E-3</v>
      </c>
      <c r="E38" s="18">
        <v>9.4364112351150008E-3</v>
      </c>
      <c r="F38" s="19"/>
      <c r="G38" s="18">
        <v>9.5641794424080001E-4</v>
      </c>
      <c r="H38" s="18">
        <v>1.3331468720470001E-4</v>
      </c>
      <c r="I38" s="18">
        <v>6.8267761985811E-3</v>
      </c>
      <c r="J38" s="19"/>
      <c r="K38" s="18">
        <v>4.8204529818355003E-3</v>
      </c>
      <c r="L38" s="18">
        <v>1.7221610015310999E-3</v>
      </c>
      <c r="M38" s="18">
        <v>1.3417874983783801E-2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0.36377469561974801</v>
      </c>
      <c r="D40" s="21">
        <v>0.33249517221748798</v>
      </c>
      <c r="E40" s="21">
        <v>0.39625001736747401</v>
      </c>
      <c r="F40" s="22"/>
      <c r="G40" s="21">
        <v>0.26988870155939498</v>
      </c>
      <c r="H40" s="21">
        <v>0.22694789354834199</v>
      </c>
      <c r="I40" s="21">
        <v>0.317616171931211</v>
      </c>
      <c r="J40" s="22"/>
      <c r="K40" s="21">
        <v>0.418147030544331</v>
      </c>
      <c r="L40" s="21">
        <v>0.37914783818470099</v>
      </c>
      <c r="M40" s="21">
        <v>0.45819717237163599</v>
      </c>
      <c r="N40" s="22"/>
    </row>
    <row r="41" spans="1:14" x14ac:dyDescent="0.25">
      <c r="A41" s="20" t="s">
        <v>483</v>
      </c>
      <c r="B41" s="20" t="s">
        <v>537</v>
      </c>
      <c r="C41" s="21">
        <v>0.14768041736764001</v>
      </c>
      <c r="D41" s="21">
        <v>0.124130809640511</v>
      </c>
      <c r="E41" s="21">
        <v>0.174806091911478</v>
      </c>
      <c r="F41" s="22"/>
      <c r="G41" s="21">
        <v>0.14351148297291799</v>
      </c>
      <c r="H41" s="21">
        <v>0.10933431329384399</v>
      </c>
      <c r="I41" s="21">
        <v>0.18613945903520299</v>
      </c>
      <c r="J41" s="22"/>
      <c r="K41" s="21">
        <v>0.150094778524031</v>
      </c>
      <c r="L41" s="21">
        <v>0.12347965819796899</v>
      </c>
      <c r="M41" s="21">
        <v>0.181260269141609</v>
      </c>
      <c r="N41" s="22"/>
    </row>
    <row r="42" spans="1:14" x14ac:dyDescent="0.25">
      <c r="A42" s="20" t="s">
        <v>483</v>
      </c>
      <c r="B42" s="20" t="s">
        <v>538</v>
      </c>
      <c r="C42" s="21">
        <v>0.189326101293218</v>
      </c>
      <c r="D42" s="21">
        <v>0.16760588805233201</v>
      </c>
      <c r="E42" s="21">
        <v>0.21314032366187</v>
      </c>
      <c r="F42" s="22"/>
      <c r="G42" s="21">
        <v>0.20855734470551801</v>
      </c>
      <c r="H42" s="21">
        <v>0.17539160147570701</v>
      </c>
      <c r="I42" s="21">
        <v>0.24612271169536101</v>
      </c>
      <c r="J42" s="22"/>
      <c r="K42" s="21">
        <v>0.178188682785858</v>
      </c>
      <c r="L42" s="21">
        <v>0.15250860094562799</v>
      </c>
      <c r="M42" s="21">
        <v>0.20713602861925201</v>
      </c>
      <c r="N42" s="22"/>
    </row>
    <row r="43" spans="1:14" x14ac:dyDescent="0.25">
      <c r="A43" s="20" t="s">
        <v>483</v>
      </c>
      <c r="B43" s="20" t="s">
        <v>539</v>
      </c>
      <c r="C43" s="21">
        <v>0.113664873505101</v>
      </c>
      <c r="D43" s="21">
        <v>9.7901816130495395E-2</v>
      </c>
      <c r="E43" s="21">
        <v>0.131595686926474</v>
      </c>
      <c r="F43" s="22"/>
      <c r="G43" s="21">
        <v>0.148530132777517</v>
      </c>
      <c r="H43" s="21">
        <v>0.119622117271138</v>
      </c>
      <c r="I43" s="21">
        <v>0.182972177472044</v>
      </c>
      <c r="J43" s="22"/>
      <c r="K43" s="21">
        <v>9.3473304215505801E-2</v>
      </c>
      <c r="L43" s="21">
        <v>7.7035828051964197E-2</v>
      </c>
      <c r="M43" s="21">
        <v>0.112988751312743</v>
      </c>
      <c r="N43" s="22"/>
    </row>
    <row r="44" spans="1:14" x14ac:dyDescent="0.25">
      <c r="A44" s="20" t="s">
        <v>483</v>
      </c>
      <c r="B44" s="20" t="s">
        <v>540</v>
      </c>
      <c r="C44" s="21">
        <v>0.175189835973066</v>
      </c>
      <c r="D44" s="21">
        <v>0.15338138255787101</v>
      </c>
      <c r="E44" s="21">
        <v>0.19936890499568799</v>
      </c>
      <c r="F44" s="22"/>
      <c r="G44" s="21">
        <v>0.22674509111312799</v>
      </c>
      <c r="H44" s="21">
        <v>0.18890518544502399</v>
      </c>
      <c r="I44" s="21">
        <v>0.26964490767791099</v>
      </c>
      <c r="J44" s="22"/>
      <c r="K44" s="21">
        <v>0.14533256463400199</v>
      </c>
      <c r="L44" s="21">
        <v>0.121331593471891</v>
      </c>
      <c r="M44" s="21">
        <v>0.17314568353741999</v>
      </c>
      <c r="N44" s="22"/>
    </row>
    <row r="45" spans="1:14" x14ac:dyDescent="0.25">
      <c r="A45" s="20" t="s">
        <v>483</v>
      </c>
      <c r="B45" s="20" t="s">
        <v>519</v>
      </c>
      <c r="C45" s="21">
        <v>1.0316084736624201E-2</v>
      </c>
      <c r="D45" s="21">
        <v>6.4293620467074002E-3</v>
      </c>
      <c r="E45" s="21">
        <v>1.6513384679545801E-2</v>
      </c>
      <c r="F45" s="22"/>
      <c r="G45" s="21">
        <v>2.7672468715239E-3</v>
      </c>
      <c r="H45" s="21">
        <v>7.3408081255319998E-4</v>
      </c>
      <c r="I45" s="21">
        <v>1.03731678947843E-2</v>
      </c>
      <c r="J45" s="22"/>
      <c r="K45" s="21">
        <v>1.4687854400465101E-2</v>
      </c>
      <c r="L45" s="21">
        <v>8.8783522197274003E-3</v>
      </c>
      <c r="M45" s="21">
        <v>2.4205932081821299E-2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0.28489396185541399</v>
      </c>
      <c r="D47" s="18">
        <v>0.265780293026879</v>
      </c>
      <c r="E47" s="18">
        <v>0.30481154469209798</v>
      </c>
      <c r="F47" s="19"/>
      <c r="G47" s="18">
        <v>0.195593671172102</v>
      </c>
      <c r="H47" s="18">
        <v>0.17084248706812399</v>
      </c>
      <c r="I47" s="18">
        <v>0.222966468095812</v>
      </c>
      <c r="J47" s="19"/>
      <c r="K47" s="18">
        <v>0.35375229285620802</v>
      </c>
      <c r="L47" s="18">
        <v>0.32910811926647798</v>
      </c>
      <c r="M47" s="18">
        <v>0.379198815767326</v>
      </c>
      <c r="N47" s="19"/>
    </row>
    <row r="48" spans="1:14" x14ac:dyDescent="0.25">
      <c r="A48" s="17" t="s">
        <v>484</v>
      </c>
      <c r="B48" s="17" t="s">
        <v>537</v>
      </c>
      <c r="C48" s="18">
        <v>0.12814604463234999</v>
      </c>
      <c r="D48" s="18">
        <v>0.116609497937073</v>
      </c>
      <c r="E48" s="18">
        <v>0.140642227604246</v>
      </c>
      <c r="F48" s="19"/>
      <c r="G48" s="18">
        <v>0.119359555145156</v>
      </c>
      <c r="H48" s="18">
        <v>0.10076406094365301</v>
      </c>
      <c r="I48" s="18">
        <v>0.14084923802811999</v>
      </c>
      <c r="J48" s="19"/>
      <c r="K48" s="18">
        <v>0.13492119616673701</v>
      </c>
      <c r="L48" s="18">
        <v>0.11939044442492699</v>
      </c>
      <c r="M48" s="18">
        <v>0.15212324396457899</v>
      </c>
      <c r="N48" s="19"/>
    </row>
    <row r="49" spans="1:14" x14ac:dyDescent="0.25">
      <c r="A49" s="17" t="s">
        <v>484</v>
      </c>
      <c r="B49" s="17" t="s">
        <v>538</v>
      </c>
      <c r="C49" s="18">
        <v>0.25065537591346498</v>
      </c>
      <c r="D49" s="18">
        <v>0.23597346099929301</v>
      </c>
      <c r="E49" s="18">
        <v>0.26593282249795502</v>
      </c>
      <c r="F49" s="19"/>
      <c r="G49" s="18">
        <v>0.27574818463626199</v>
      </c>
      <c r="H49" s="18">
        <v>0.25131890774587701</v>
      </c>
      <c r="I49" s="18">
        <v>0.30159550603994301</v>
      </c>
      <c r="J49" s="19"/>
      <c r="K49" s="18">
        <v>0.23130662670388499</v>
      </c>
      <c r="L49" s="18">
        <v>0.212504796701876</v>
      </c>
      <c r="M49" s="18">
        <v>0.25124125891774601</v>
      </c>
      <c r="N49" s="19"/>
    </row>
    <row r="50" spans="1:14" x14ac:dyDescent="0.25">
      <c r="A50" s="17" t="s">
        <v>484</v>
      </c>
      <c r="B50" s="17" t="s">
        <v>539</v>
      </c>
      <c r="C50" s="18">
        <v>0.155670788993406</v>
      </c>
      <c r="D50" s="18">
        <v>0.14139526473224401</v>
      </c>
      <c r="E50" s="18">
        <v>0.171100381366173</v>
      </c>
      <c r="F50" s="19"/>
      <c r="G50" s="18">
        <v>0.19471343746755099</v>
      </c>
      <c r="H50" s="18">
        <v>0.17139013266945999</v>
      </c>
      <c r="I50" s="18">
        <v>0.220366558141601</v>
      </c>
      <c r="J50" s="19"/>
      <c r="K50" s="18">
        <v>0.125565493801094</v>
      </c>
      <c r="L50" s="18">
        <v>0.11016797056807</v>
      </c>
      <c r="M50" s="18">
        <v>0.14276975494934599</v>
      </c>
      <c r="N50" s="19"/>
    </row>
    <row r="51" spans="1:14" x14ac:dyDescent="0.25">
      <c r="A51" s="17" t="s">
        <v>484</v>
      </c>
      <c r="B51" s="17" t="s">
        <v>540</v>
      </c>
      <c r="C51" s="18">
        <v>0.17278200614418299</v>
      </c>
      <c r="D51" s="18">
        <v>0.15583562698418499</v>
      </c>
      <c r="E51" s="18">
        <v>0.19115392788547</v>
      </c>
      <c r="F51" s="19"/>
      <c r="G51" s="18">
        <v>0.21314378678892301</v>
      </c>
      <c r="H51" s="18">
        <v>0.187152651252463</v>
      </c>
      <c r="I51" s="18">
        <v>0.24167130928285099</v>
      </c>
      <c r="J51" s="19"/>
      <c r="K51" s="18">
        <v>0.141659544726077</v>
      </c>
      <c r="L51" s="18">
        <v>0.12449538793519201</v>
      </c>
      <c r="M51" s="18">
        <v>0.16075561112349299</v>
      </c>
      <c r="N51" s="19"/>
    </row>
    <row r="52" spans="1:14" x14ac:dyDescent="0.25">
      <c r="A52" s="17" t="s">
        <v>484</v>
      </c>
      <c r="B52" s="17" t="s">
        <v>519</v>
      </c>
      <c r="C52" s="18">
        <v>7.7844799261103997E-3</v>
      </c>
      <c r="D52" s="18">
        <v>5.0239026148213997E-3</v>
      </c>
      <c r="E52" s="18">
        <v>1.20436017978765E-2</v>
      </c>
      <c r="F52" s="19"/>
      <c r="G52" s="18">
        <v>1.4413647900060999E-3</v>
      </c>
      <c r="H52" s="18">
        <v>6.7749146002529998E-4</v>
      </c>
      <c r="I52" s="18">
        <v>3.0638666235648002E-3</v>
      </c>
      <c r="J52" s="19"/>
      <c r="K52" s="18">
        <v>1.2675576229111101E-2</v>
      </c>
      <c r="L52" s="18">
        <v>7.9172548910245999E-3</v>
      </c>
      <c r="M52" s="18">
        <v>2.0235348930667599E-2</v>
      </c>
      <c r="N52" s="19"/>
    </row>
    <row r="53" spans="1:14" x14ac:dyDescent="0.25">
      <c r="A53" s="17" t="s">
        <v>484</v>
      </c>
      <c r="B53" s="17" t="s">
        <v>520</v>
      </c>
      <c r="C53" s="18">
        <v>6.7342535072963103E-5</v>
      </c>
      <c r="D53" s="18">
        <v>9.4467875946334498E-6</v>
      </c>
      <c r="E53" s="18">
        <v>4.7988889571400002E-4</v>
      </c>
      <c r="F53" s="19"/>
      <c r="G53" s="18">
        <v>0</v>
      </c>
      <c r="H53" s="19"/>
      <c r="I53" s="19"/>
      <c r="J53" s="19"/>
      <c r="K53" s="18">
        <v>1.19269516889E-4</v>
      </c>
      <c r="L53" s="18">
        <v>1.6736901303505198E-5</v>
      </c>
      <c r="M53" s="18">
        <v>8.4939784166040001E-4</v>
      </c>
      <c r="N53" s="19"/>
    </row>
    <row r="54" spans="1:14" x14ac:dyDescent="0.25">
      <c r="A54" s="20" t="s">
        <v>485</v>
      </c>
      <c r="B54" s="20" t="s">
        <v>536</v>
      </c>
      <c r="C54" s="21">
        <v>0.18094569946917399</v>
      </c>
      <c r="D54" s="21">
        <v>0.172127147430475</v>
      </c>
      <c r="E54" s="21">
        <v>0.19011229955769801</v>
      </c>
      <c r="F54" s="22"/>
      <c r="G54" s="21">
        <v>0.133007285368233</v>
      </c>
      <c r="H54" s="21">
        <v>0.122417448496408</v>
      </c>
      <c r="I54" s="21">
        <v>0.14436251009102</v>
      </c>
      <c r="J54" s="22"/>
      <c r="K54" s="21">
        <v>0.219529641248497</v>
      </c>
      <c r="L54" s="21">
        <v>0.20804651974774499</v>
      </c>
      <c r="M54" s="21">
        <v>0.23146133182119299</v>
      </c>
      <c r="N54" s="22"/>
    </row>
    <row r="55" spans="1:14" x14ac:dyDescent="0.25">
      <c r="A55" s="20" t="s">
        <v>485</v>
      </c>
      <c r="B55" s="20" t="s">
        <v>537</v>
      </c>
      <c r="C55" s="21">
        <v>0.122812144170799</v>
      </c>
      <c r="D55" s="21">
        <v>0.11575317750226199</v>
      </c>
      <c r="E55" s="21">
        <v>0.13023818359724099</v>
      </c>
      <c r="F55" s="22"/>
      <c r="G55" s="21">
        <v>0.115278030254689</v>
      </c>
      <c r="H55" s="21">
        <v>0.105530768649578</v>
      </c>
      <c r="I55" s="21">
        <v>0.12579897087187</v>
      </c>
      <c r="J55" s="22"/>
      <c r="K55" s="21">
        <v>0.12887608721417601</v>
      </c>
      <c r="L55" s="21">
        <v>0.12011977098049501</v>
      </c>
      <c r="M55" s="21">
        <v>0.13817047348900599</v>
      </c>
      <c r="N55" s="22"/>
    </row>
    <row r="56" spans="1:14" x14ac:dyDescent="0.25">
      <c r="A56" s="20" t="s">
        <v>485</v>
      </c>
      <c r="B56" s="20" t="s">
        <v>538</v>
      </c>
      <c r="C56" s="21">
        <v>0.23786614989254901</v>
      </c>
      <c r="D56" s="21">
        <v>0.22942628138875401</v>
      </c>
      <c r="E56" s="21">
        <v>0.24651716891612999</v>
      </c>
      <c r="F56" s="22"/>
      <c r="G56" s="21">
        <v>0.24540846808661099</v>
      </c>
      <c r="H56" s="21">
        <v>0.23271812632149799</v>
      </c>
      <c r="I56" s="21">
        <v>0.25855763152026801</v>
      </c>
      <c r="J56" s="22"/>
      <c r="K56" s="21">
        <v>0.231795603514689</v>
      </c>
      <c r="L56" s="21">
        <v>0.22112796360447001</v>
      </c>
      <c r="M56" s="21">
        <v>0.24281743314040199</v>
      </c>
      <c r="N56" s="22"/>
    </row>
    <row r="57" spans="1:14" x14ac:dyDescent="0.25">
      <c r="A57" s="20" t="s">
        <v>485</v>
      </c>
      <c r="B57" s="20" t="s">
        <v>539</v>
      </c>
      <c r="C57" s="21">
        <v>0.17132190436828301</v>
      </c>
      <c r="D57" s="21">
        <v>0.16346554846323</v>
      </c>
      <c r="E57" s="21">
        <v>0.179474836957982</v>
      </c>
      <c r="F57" s="22"/>
      <c r="G57" s="21">
        <v>0.18698149422431001</v>
      </c>
      <c r="H57" s="21">
        <v>0.175397593908383</v>
      </c>
      <c r="I57" s="21">
        <v>0.199145675958838</v>
      </c>
      <c r="J57" s="22"/>
      <c r="K57" s="21">
        <v>0.15871805180818799</v>
      </c>
      <c r="L57" s="21">
        <v>0.14897945583244501</v>
      </c>
      <c r="M57" s="21">
        <v>0.168966852928012</v>
      </c>
      <c r="N57" s="22"/>
    </row>
    <row r="58" spans="1:14" x14ac:dyDescent="0.25">
      <c r="A58" s="20" t="s">
        <v>485</v>
      </c>
      <c r="B58" s="20" t="s">
        <v>540</v>
      </c>
      <c r="C58" s="21">
        <v>0.28008458598859298</v>
      </c>
      <c r="D58" s="21">
        <v>0.26955926356688897</v>
      </c>
      <c r="E58" s="21">
        <v>0.29085723622075399</v>
      </c>
      <c r="F58" s="22"/>
      <c r="G58" s="21">
        <v>0.314588324945767</v>
      </c>
      <c r="H58" s="21">
        <v>0.299425442905973</v>
      </c>
      <c r="I58" s="21">
        <v>0.33015719366773399</v>
      </c>
      <c r="J58" s="22"/>
      <c r="K58" s="21">
        <v>0.25231374124831102</v>
      </c>
      <c r="L58" s="21">
        <v>0.240143481597068</v>
      </c>
      <c r="M58" s="21">
        <v>0.26488577027086901</v>
      </c>
      <c r="N58" s="22"/>
    </row>
    <row r="59" spans="1:14" x14ac:dyDescent="0.25">
      <c r="A59" s="20" t="s">
        <v>485</v>
      </c>
      <c r="B59" s="20" t="s">
        <v>519</v>
      </c>
      <c r="C59" s="21">
        <v>6.6242041966852001E-3</v>
      </c>
      <c r="D59" s="21">
        <v>5.3452906611781001E-3</v>
      </c>
      <c r="E59" s="21">
        <v>8.2065857650948995E-3</v>
      </c>
      <c r="F59" s="22"/>
      <c r="G59" s="21">
        <v>4.5027513469349002E-3</v>
      </c>
      <c r="H59" s="21">
        <v>2.9105559592755999E-3</v>
      </c>
      <c r="I59" s="21">
        <v>6.9598642379584998E-3</v>
      </c>
      <c r="J59" s="22"/>
      <c r="K59" s="21">
        <v>8.3316869071059993E-3</v>
      </c>
      <c r="L59" s="21">
        <v>6.5185990779686002E-3</v>
      </c>
      <c r="M59" s="21">
        <v>1.0643665536929499E-2</v>
      </c>
      <c r="N59" s="22"/>
    </row>
    <row r="60" spans="1:14" x14ac:dyDescent="0.25">
      <c r="A60" s="20" t="s">
        <v>485</v>
      </c>
      <c r="B60" s="20" t="s">
        <v>520</v>
      </c>
      <c r="C60" s="21">
        <v>3.4531191391799998E-4</v>
      </c>
      <c r="D60" s="21">
        <v>1.4610911232969999E-4</v>
      </c>
      <c r="E60" s="21">
        <v>8.1588297671859997E-4</v>
      </c>
      <c r="F60" s="22"/>
      <c r="G60" s="21">
        <v>2.336457734526E-4</v>
      </c>
      <c r="H60" s="21">
        <v>5.8314005655212902E-5</v>
      </c>
      <c r="I60" s="21">
        <v>9.3565142862709998E-4</v>
      </c>
      <c r="J60" s="22"/>
      <c r="K60" s="21">
        <v>4.3518805903549999E-4</v>
      </c>
      <c r="L60" s="21">
        <v>1.483514454793E-4</v>
      </c>
      <c r="M60" s="21">
        <v>1.2759137898712999E-3</v>
      </c>
      <c r="N60" s="22"/>
    </row>
    <row r="61" spans="1:14" x14ac:dyDescent="0.25">
      <c r="A61" s="17" t="s">
        <v>486</v>
      </c>
      <c r="B61" s="17" t="s">
        <v>536</v>
      </c>
      <c r="C61" s="18">
        <v>0.34172809245914199</v>
      </c>
      <c r="D61" s="18">
        <v>0.31775022854732299</v>
      </c>
      <c r="E61" s="18">
        <v>0.36654324515047898</v>
      </c>
      <c r="F61" s="19"/>
      <c r="G61" s="18">
        <v>0.245833249442407</v>
      </c>
      <c r="H61" s="18">
        <v>0.21178643761740901</v>
      </c>
      <c r="I61" s="18">
        <v>0.28338559586936102</v>
      </c>
      <c r="J61" s="19"/>
      <c r="K61" s="18">
        <v>0.39673865217621701</v>
      </c>
      <c r="L61" s="18">
        <v>0.37042074362637001</v>
      </c>
      <c r="M61" s="18">
        <v>0.42366811763629503</v>
      </c>
      <c r="N61" s="19"/>
    </row>
    <row r="62" spans="1:14" x14ac:dyDescent="0.25">
      <c r="A62" s="17" t="s">
        <v>486</v>
      </c>
      <c r="B62" s="17" t="s">
        <v>537</v>
      </c>
      <c r="C62" s="18">
        <v>0.11545662101479499</v>
      </c>
      <c r="D62" s="18">
        <v>0.100330840507954</v>
      </c>
      <c r="E62" s="18">
        <v>0.132526840173496</v>
      </c>
      <c r="F62" s="19"/>
      <c r="G62" s="18">
        <v>0.119013125112598</v>
      </c>
      <c r="H62" s="18">
        <v>9.7008612257257099E-2</v>
      </c>
      <c r="I62" s="18">
        <v>0.14520630336875401</v>
      </c>
      <c r="J62" s="19"/>
      <c r="K62" s="18">
        <v>0.113416414525046</v>
      </c>
      <c r="L62" s="18">
        <v>9.5355734868172295E-2</v>
      </c>
      <c r="M62" s="18">
        <v>0.13438967391401099</v>
      </c>
      <c r="N62" s="19"/>
    </row>
    <row r="63" spans="1:14" x14ac:dyDescent="0.25">
      <c r="A63" s="17" t="s">
        <v>486</v>
      </c>
      <c r="B63" s="17" t="s">
        <v>538</v>
      </c>
      <c r="C63" s="18">
        <v>0.247469618315416</v>
      </c>
      <c r="D63" s="18">
        <v>0.22529777033596701</v>
      </c>
      <c r="E63" s="18">
        <v>0.271059982292291</v>
      </c>
      <c r="F63" s="19"/>
      <c r="G63" s="18">
        <v>0.26520873944963802</v>
      </c>
      <c r="H63" s="18">
        <v>0.231284881540918</v>
      </c>
      <c r="I63" s="18">
        <v>0.30215260226033402</v>
      </c>
      <c r="J63" s="19"/>
      <c r="K63" s="18">
        <v>0.23729348212515</v>
      </c>
      <c r="L63" s="18">
        <v>0.21328720233777201</v>
      </c>
      <c r="M63" s="18">
        <v>0.263098137966428</v>
      </c>
      <c r="N63" s="19"/>
    </row>
    <row r="64" spans="1:14" x14ac:dyDescent="0.25">
      <c r="A64" s="17" t="s">
        <v>486</v>
      </c>
      <c r="B64" s="17" t="s">
        <v>539</v>
      </c>
      <c r="C64" s="18">
        <v>0.115476852002039</v>
      </c>
      <c r="D64" s="18">
        <v>0.100529145694882</v>
      </c>
      <c r="E64" s="18">
        <v>0.132320175762521</v>
      </c>
      <c r="F64" s="19"/>
      <c r="G64" s="18">
        <v>0.138124475945924</v>
      </c>
      <c r="H64" s="18">
        <v>0.113854836137008</v>
      </c>
      <c r="I64" s="18">
        <v>0.16659491026941001</v>
      </c>
      <c r="J64" s="19"/>
      <c r="K64" s="18">
        <v>0.102484928450973</v>
      </c>
      <c r="L64" s="18">
        <v>8.8239162306885596E-2</v>
      </c>
      <c r="M64" s="18">
        <v>0.118731103512992</v>
      </c>
      <c r="N64" s="19"/>
    </row>
    <row r="65" spans="1:14" x14ac:dyDescent="0.25">
      <c r="A65" s="17" t="s">
        <v>486</v>
      </c>
      <c r="B65" s="17" t="s">
        <v>540</v>
      </c>
      <c r="C65" s="18">
        <v>0.17433165655014901</v>
      </c>
      <c r="D65" s="18">
        <v>0.15196762698424099</v>
      </c>
      <c r="E65" s="18">
        <v>0.199213710523652</v>
      </c>
      <c r="F65" s="19"/>
      <c r="G65" s="18">
        <v>0.22949445631611201</v>
      </c>
      <c r="H65" s="18">
        <v>0.19378711637990101</v>
      </c>
      <c r="I65" s="18">
        <v>0.26958121687027198</v>
      </c>
      <c r="J65" s="19"/>
      <c r="K65" s="18">
        <v>0.14268723861041699</v>
      </c>
      <c r="L65" s="18">
        <v>0.12133228831616399</v>
      </c>
      <c r="M65" s="18">
        <v>0.167086022022569</v>
      </c>
      <c r="N65" s="19"/>
    </row>
    <row r="66" spans="1:14" x14ac:dyDescent="0.25">
      <c r="A66" s="17" t="s">
        <v>486</v>
      </c>
      <c r="B66" s="17" t="s">
        <v>519</v>
      </c>
      <c r="C66" s="18">
        <v>5.5371596584565001E-3</v>
      </c>
      <c r="D66" s="18">
        <v>3.7551518698933002E-3</v>
      </c>
      <c r="E66" s="18">
        <v>8.1578947219046998E-3</v>
      </c>
      <c r="F66" s="19"/>
      <c r="G66" s="18">
        <v>2.3259537333200999E-3</v>
      </c>
      <c r="H66" s="18">
        <v>1.0313713894843E-3</v>
      </c>
      <c r="I66" s="18">
        <v>5.2369833748349996E-3</v>
      </c>
      <c r="J66" s="19"/>
      <c r="K66" s="18">
        <v>7.3792841121951003E-3</v>
      </c>
      <c r="L66" s="18">
        <v>4.7947753198151997E-3</v>
      </c>
      <c r="M66" s="18">
        <v>1.1341034950853601E-2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0.29463629668104002</v>
      </c>
      <c r="D68" s="21">
        <v>0.27415144773241401</v>
      </c>
      <c r="E68" s="21">
        <v>0.31598545215896801</v>
      </c>
      <c r="F68" s="22"/>
      <c r="G68" s="21">
        <v>0.202982740529731</v>
      </c>
      <c r="H68" s="21">
        <v>0.174513409856593</v>
      </c>
      <c r="I68" s="21">
        <v>0.23477553372940599</v>
      </c>
      <c r="J68" s="22"/>
      <c r="K68" s="21">
        <v>0.33910840876062498</v>
      </c>
      <c r="L68" s="21">
        <v>0.31396312133849102</v>
      </c>
      <c r="M68" s="21">
        <v>0.36519553683537598</v>
      </c>
      <c r="N68" s="22"/>
    </row>
    <row r="69" spans="1:14" x14ac:dyDescent="0.25">
      <c r="A69" s="20" t="s">
        <v>487</v>
      </c>
      <c r="B69" s="20" t="s">
        <v>537</v>
      </c>
      <c r="C69" s="21">
        <v>0.13794229932249499</v>
      </c>
      <c r="D69" s="21">
        <v>0.12220642013407999</v>
      </c>
      <c r="E69" s="21">
        <v>0.15534581754947099</v>
      </c>
      <c r="F69" s="22"/>
      <c r="G69" s="21">
        <v>0.124091077225166</v>
      </c>
      <c r="H69" s="21">
        <v>9.74919536558118E-2</v>
      </c>
      <c r="I69" s="21">
        <v>0.156687409931658</v>
      </c>
      <c r="J69" s="22"/>
      <c r="K69" s="21">
        <v>0.14466318531337399</v>
      </c>
      <c r="L69" s="21">
        <v>0.12794876212371101</v>
      </c>
      <c r="M69" s="21">
        <v>0.16315256967290101</v>
      </c>
      <c r="N69" s="22"/>
    </row>
    <row r="70" spans="1:14" x14ac:dyDescent="0.25">
      <c r="A70" s="20" t="s">
        <v>487</v>
      </c>
      <c r="B70" s="20" t="s">
        <v>538</v>
      </c>
      <c r="C70" s="21">
        <v>0.24237249144498901</v>
      </c>
      <c r="D70" s="21">
        <v>0.22472857907673599</v>
      </c>
      <c r="E70" s="21">
        <v>0.26093542309823098</v>
      </c>
      <c r="F70" s="22"/>
      <c r="G70" s="21">
        <v>0.25488909344791</v>
      </c>
      <c r="H70" s="21">
        <v>0.22245095530160999</v>
      </c>
      <c r="I70" s="21">
        <v>0.29029143770854798</v>
      </c>
      <c r="J70" s="22"/>
      <c r="K70" s="21">
        <v>0.23629918943136499</v>
      </c>
      <c r="L70" s="21">
        <v>0.215394653232898</v>
      </c>
      <c r="M70" s="21">
        <v>0.25856396331356002</v>
      </c>
      <c r="N70" s="22"/>
    </row>
    <row r="71" spans="1:14" x14ac:dyDescent="0.25">
      <c r="A71" s="20" t="s">
        <v>487</v>
      </c>
      <c r="B71" s="20" t="s">
        <v>539</v>
      </c>
      <c r="C71" s="21">
        <v>0.13767851479457699</v>
      </c>
      <c r="D71" s="21">
        <v>0.124087018574917</v>
      </c>
      <c r="E71" s="21">
        <v>0.15249952594476601</v>
      </c>
      <c r="F71" s="22"/>
      <c r="G71" s="21">
        <v>0.171542683572529</v>
      </c>
      <c r="H71" s="21">
        <v>0.146266643253466</v>
      </c>
      <c r="I71" s="21">
        <v>0.200162546129243</v>
      </c>
      <c r="J71" s="22"/>
      <c r="K71" s="21">
        <v>0.121246952587772</v>
      </c>
      <c r="L71" s="21">
        <v>0.10633723269324501</v>
      </c>
      <c r="M71" s="21">
        <v>0.13792454659932599</v>
      </c>
      <c r="N71" s="22"/>
    </row>
    <row r="72" spans="1:14" x14ac:dyDescent="0.25">
      <c r="A72" s="20" t="s">
        <v>487</v>
      </c>
      <c r="B72" s="20" t="s">
        <v>540</v>
      </c>
      <c r="C72" s="21">
        <v>0.174597995291916</v>
      </c>
      <c r="D72" s="21">
        <v>0.15551370950686799</v>
      </c>
      <c r="E72" s="21">
        <v>0.195482138128764</v>
      </c>
      <c r="F72" s="22"/>
      <c r="G72" s="21">
        <v>0.23429369646434201</v>
      </c>
      <c r="H72" s="21">
        <v>0.20088255717824</v>
      </c>
      <c r="I72" s="21">
        <v>0.27137471679512898</v>
      </c>
      <c r="J72" s="22"/>
      <c r="K72" s="21">
        <v>0.14563246438739799</v>
      </c>
      <c r="L72" s="21">
        <v>0.12634891598468501</v>
      </c>
      <c r="M72" s="21">
        <v>0.16729552387516899</v>
      </c>
      <c r="N72" s="22"/>
    </row>
    <row r="73" spans="1:14" x14ac:dyDescent="0.25">
      <c r="A73" s="20" t="s">
        <v>487</v>
      </c>
      <c r="B73" s="20" t="s">
        <v>519</v>
      </c>
      <c r="C73" s="21">
        <v>1.2553813172814499E-2</v>
      </c>
      <c r="D73" s="21">
        <v>8.7109042208561999E-3</v>
      </c>
      <c r="E73" s="21">
        <v>1.8061173770947798E-2</v>
      </c>
      <c r="F73" s="22"/>
      <c r="G73" s="21">
        <v>1.22007087603219E-2</v>
      </c>
      <c r="H73" s="21">
        <v>6.3901633190459996E-3</v>
      </c>
      <c r="I73" s="21">
        <v>2.3171541596689799E-2</v>
      </c>
      <c r="J73" s="22"/>
      <c r="K73" s="21">
        <v>1.27251463939962E-2</v>
      </c>
      <c r="L73" s="21">
        <v>8.1267544154658995E-3</v>
      </c>
      <c r="M73" s="21">
        <v>1.98733311851827E-2</v>
      </c>
      <c r="N73" s="22"/>
    </row>
    <row r="74" spans="1:14" x14ac:dyDescent="0.25">
      <c r="A74" s="20" t="s">
        <v>487</v>
      </c>
      <c r="B74" s="20" t="s">
        <v>520</v>
      </c>
      <c r="C74" s="21">
        <v>2.1858929217180001E-4</v>
      </c>
      <c r="D74" s="21">
        <v>3.0624719715262102E-5</v>
      </c>
      <c r="E74" s="21">
        <v>1.5584213446877E-3</v>
      </c>
      <c r="F74" s="22"/>
      <c r="G74" s="21">
        <v>0</v>
      </c>
      <c r="H74" s="22"/>
      <c r="I74" s="22"/>
      <c r="J74" s="22"/>
      <c r="K74" s="21">
        <v>3.2465312547049998E-4</v>
      </c>
      <c r="L74" s="21">
        <v>4.5483594797782802E-5</v>
      </c>
      <c r="M74" s="21">
        <v>2.3133473062642001E-3</v>
      </c>
      <c r="N74" s="22"/>
    </row>
    <row r="75" spans="1:14" x14ac:dyDescent="0.25">
      <c r="A75" s="17" t="s">
        <v>488</v>
      </c>
      <c r="B75" s="17" t="s">
        <v>536</v>
      </c>
      <c r="C75" s="18">
        <v>0.39421290595821101</v>
      </c>
      <c r="D75" s="18">
        <v>0.35842941878496798</v>
      </c>
      <c r="E75" s="18">
        <v>0.431167963480449</v>
      </c>
      <c r="F75" s="19"/>
      <c r="G75" s="18">
        <v>0.30984931119090697</v>
      </c>
      <c r="H75" s="18">
        <v>0.26378284626682202</v>
      </c>
      <c r="I75" s="18">
        <v>0.36002656540615302</v>
      </c>
      <c r="J75" s="19"/>
      <c r="K75" s="18">
        <v>0.43723402870769601</v>
      </c>
      <c r="L75" s="18">
        <v>0.39581683599190698</v>
      </c>
      <c r="M75" s="18">
        <v>0.47954524429067302</v>
      </c>
      <c r="N75" s="19"/>
    </row>
    <row r="76" spans="1:14" x14ac:dyDescent="0.25">
      <c r="A76" s="17" t="s">
        <v>488</v>
      </c>
      <c r="B76" s="17" t="s">
        <v>537</v>
      </c>
      <c r="C76" s="18">
        <v>8.9691236062435495E-2</v>
      </c>
      <c r="D76" s="18">
        <v>7.2239315859443806E-2</v>
      </c>
      <c r="E76" s="18">
        <v>0.110855502712233</v>
      </c>
      <c r="F76" s="19"/>
      <c r="G76" s="18">
        <v>9.8526025305018694E-2</v>
      </c>
      <c r="H76" s="18">
        <v>6.5260022463633494E-2</v>
      </c>
      <c r="I76" s="18">
        <v>0.14609883242008001</v>
      </c>
      <c r="J76" s="19"/>
      <c r="K76" s="18">
        <v>8.5185944964784294E-2</v>
      </c>
      <c r="L76" s="18">
        <v>6.99509906690087E-2</v>
      </c>
      <c r="M76" s="18">
        <v>0.10337020238860101</v>
      </c>
      <c r="N76" s="19"/>
    </row>
    <row r="77" spans="1:14" x14ac:dyDescent="0.25">
      <c r="A77" s="17" t="s">
        <v>488</v>
      </c>
      <c r="B77" s="17" t="s">
        <v>538</v>
      </c>
      <c r="C77" s="18">
        <v>0.255355510219263</v>
      </c>
      <c r="D77" s="18">
        <v>0.22609025015695999</v>
      </c>
      <c r="E77" s="18">
        <v>0.28700406345871099</v>
      </c>
      <c r="F77" s="19"/>
      <c r="G77" s="18">
        <v>0.24850823126826299</v>
      </c>
      <c r="H77" s="18">
        <v>0.20079085823015799</v>
      </c>
      <c r="I77" s="18">
        <v>0.30326254017392401</v>
      </c>
      <c r="J77" s="19"/>
      <c r="K77" s="18">
        <v>0.25884727262060903</v>
      </c>
      <c r="L77" s="18">
        <v>0.227066392026854</v>
      </c>
      <c r="M77" s="18">
        <v>0.29338788467687898</v>
      </c>
      <c r="N77" s="19"/>
    </row>
    <row r="78" spans="1:14" x14ac:dyDescent="0.25">
      <c r="A78" s="17" t="s">
        <v>488</v>
      </c>
      <c r="B78" s="17" t="s">
        <v>539</v>
      </c>
      <c r="C78" s="18">
        <v>0.116018775902188</v>
      </c>
      <c r="D78" s="18">
        <v>9.8274611541295506E-2</v>
      </c>
      <c r="E78" s="18">
        <v>0.136481852189723</v>
      </c>
      <c r="F78" s="19"/>
      <c r="G78" s="18">
        <v>0.11537851946303999</v>
      </c>
      <c r="H78" s="18">
        <v>8.5834300079035294E-2</v>
      </c>
      <c r="I78" s="18">
        <v>0.15338562264783001</v>
      </c>
      <c r="J78" s="19"/>
      <c r="K78" s="18">
        <v>0.11634527397206799</v>
      </c>
      <c r="L78" s="18">
        <v>9.42997611992131E-2</v>
      </c>
      <c r="M78" s="18">
        <v>0.142732404290802</v>
      </c>
      <c r="N78" s="19"/>
    </row>
    <row r="79" spans="1:14" x14ac:dyDescent="0.25">
      <c r="A79" s="17" t="s">
        <v>488</v>
      </c>
      <c r="B79" s="17" t="s">
        <v>540</v>
      </c>
      <c r="C79" s="18">
        <v>0.13868202889955999</v>
      </c>
      <c r="D79" s="18">
        <v>0.111425558208311</v>
      </c>
      <c r="E79" s="18">
        <v>0.171320374812963</v>
      </c>
      <c r="F79" s="19"/>
      <c r="G79" s="18">
        <v>0.22201881392505099</v>
      </c>
      <c r="H79" s="18">
        <v>0.172260071021447</v>
      </c>
      <c r="I79" s="18">
        <v>0.28126674648364502</v>
      </c>
      <c r="J79" s="19"/>
      <c r="K79" s="18">
        <v>9.6184526653265101E-2</v>
      </c>
      <c r="L79" s="18">
        <v>7.22474714862478E-2</v>
      </c>
      <c r="M79" s="18">
        <v>0.126967044927767</v>
      </c>
      <c r="N79" s="19"/>
    </row>
    <row r="80" spans="1:14" x14ac:dyDescent="0.25">
      <c r="A80" s="17" t="s">
        <v>488</v>
      </c>
      <c r="B80" s="17" t="s">
        <v>519</v>
      </c>
      <c r="C80" s="18">
        <v>5.7820854619689997E-3</v>
      </c>
      <c r="D80" s="18">
        <v>2.8036064211705999E-3</v>
      </c>
      <c r="E80" s="18">
        <v>1.1887104068114499E-2</v>
      </c>
      <c r="F80" s="19"/>
      <c r="G80" s="18">
        <v>5.7190988477223998E-3</v>
      </c>
      <c r="H80" s="18">
        <v>1.4424130360526999E-3</v>
      </c>
      <c r="I80" s="18">
        <v>2.23916143860214E-2</v>
      </c>
      <c r="J80" s="24" t="s">
        <v>501</v>
      </c>
      <c r="K80" s="18">
        <v>5.8142054169157999E-3</v>
      </c>
      <c r="L80" s="18">
        <v>2.4787085703275001E-3</v>
      </c>
      <c r="M80" s="18">
        <v>1.3577052847100399E-2</v>
      </c>
      <c r="N80" s="19"/>
    </row>
    <row r="81" spans="1:14" x14ac:dyDescent="0.25">
      <c r="A81" s="17" t="s">
        <v>488</v>
      </c>
      <c r="B81" s="17" t="s">
        <v>520</v>
      </c>
      <c r="C81" s="18">
        <v>2.5745749637359999E-4</v>
      </c>
      <c r="D81" s="18">
        <v>3.5885666172884298E-5</v>
      </c>
      <c r="E81" s="18">
        <v>1.8445749666940001E-3</v>
      </c>
      <c r="F81" s="19"/>
      <c r="G81" s="18">
        <v>0</v>
      </c>
      <c r="H81" s="19"/>
      <c r="I81" s="19"/>
      <c r="J81" s="19"/>
      <c r="K81" s="18">
        <v>3.8874766466019998E-4</v>
      </c>
      <c r="L81" s="18">
        <v>5.4160801875118799E-5</v>
      </c>
      <c r="M81" s="18">
        <v>2.7845415833092002E-3</v>
      </c>
      <c r="N81" s="19"/>
    </row>
    <row r="82" spans="1:14" x14ac:dyDescent="0.25">
      <c r="A82" s="20" t="s">
        <v>489</v>
      </c>
      <c r="B82" s="20" t="s">
        <v>536</v>
      </c>
      <c r="C82" s="21">
        <v>0.31313912437791402</v>
      </c>
      <c r="D82" s="21">
        <v>0.29020979398533803</v>
      </c>
      <c r="E82" s="21">
        <v>0.33701989605406601</v>
      </c>
      <c r="F82" s="22"/>
      <c r="G82" s="21">
        <v>0.21263086564214201</v>
      </c>
      <c r="H82" s="21">
        <v>0.18537260417912799</v>
      </c>
      <c r="I82" s="21">
        <v>0.242703166927275</v>
      </c>
      <c r="J82" s="22"/>
      <c r="K82" s="21">
        <v>0.362844696859636</v>
      </c>
      <c r="L82" s="21">
        <v>0.33641446600351399</v>
      </c>
      <c r="M82" s="21">
        <v>0.39013061696881901</v>
      </c>
      <c r="N82" s="22"/>
    </row>
    <row r="83" spans="1:14" x14ac:dyDescent="0.25">
      <c r="A83" s="20" t="s">
        <v>489</v>
      </c>
      <c r="B83" s="20" t="s">
        <v>537</v>
      </c>
      <c r="C83" s="21">
        <v>0.121078080291108</v>
      </c>
      <c r="D83" s="21">
        <v>0.108706076533055</v>
      </c>
      <c r="E83" s="21">
        <v>0.13464544614905299</v>
      </c>
      <c r="F83" s="22"/>
      <c r="G83" s="21">
        <v>0.11281706572161</v>
      </c>
      <c r="H83" s="21">
        <v>9.3152459905613993E-2</v>
      </c>
      <c r="I83" s="21">
        <v>0.136010288985843</v>
      </c>
      <c r="J83" s="22"/>
      <c r="K83" s="21">
        <v>0.12516350037122501</v>
      </c>
      <c r="L83" s="21">
        <v>0.111447167049082</v>
      </c>
      <c r="M83" s="21">
        <v>0.140301413745896</v>
      </c>
      <c r="N83" s="22"/>
    </row>
    <row r="84" spans="1:14" x14ac:dyDescent="0.25">
      <c r="A84" s="20" t="s">
        <v>489</v>
      </c>
      <c r="B84" s="20" t="s">
        <v>538</v>
      </c>
      <c r="C84" s="21">
        <v>0.23024236444972301</v>
      </c>
      <c r="D84" s="21">
        <v>0.21537981116902499</v>
      </c>
      <c r="E84" s="21">
        <v>0.245809219544809</v>
      </c>
      <c r="F84" s="22"/>
      <c r="G84" s="21">
        <v>0.24734541124383499</v>
      </c>
      <c r="H84" s="21">
        <v>0.22167411990900601</v>
      </c>
      <c r="I84" s="21">
        <v>0.27493944220632599</v>
      </c>
      <c r="J84" s="22"/>
      <c r="K84" s="21">
        <v>0.221784186556922</v>
      </c>
      <c r="L84" s="21">
        <v>0.20371951217591</v>
      </c>
      <c r="M84" s="21">
        <v>0.24096598290424801</v>
      </c>
      <c r="N84" s="22"/>
    </row>
    <row r="85" spans="1:14" x14ac:dyDescent="0.25">
      <c r="A85" s="20" t="s">
        <v>489</v>
      </c>
      <c r="B85" s="20" t="s">
        <v>539</v>
      </c>
      <c r="C85" s="21">
        <v>0.14541171689139701</v>
      </c>
      <c r="D85" s="21">
        <v>0.13185266491061101</v>
      </c>
      <c r="E85" s="21">
        <v>0.16010796065461499</v>
      </c>
      <c r="F85" s="22"/>
      <c r="G85" s="21">
        <v>0.18174202748627899</v>
      </c>
      <c r="H85" s="21">
        <v>0.15859636066403399</v>
      </c>
      <c r="I85" s="21">
        <v>0.20743283065017001</v>
      </c>
      <c r="J85" s="22"/>
      <c r="K85" s="21">
        <v>0.127444846215578</v>
      </c>
      <c r="L85" s="21">
        <v>0.112591231661427</v>
      </c>
      <c r="M85" s="21">
        <v>0.14394017906911</v>
      </c>
      <c r="N85" s="22"/>
    </row>
    <row r="86" spans="1:14" x14ac:dyDescent="0.25">
      <c r="A86" s="20" t="s">
        <v>489</v>
      </c>
      <c r="B86" s="20" t="s">
        <v>540</v>
      </c>
      <c r="C86" s="21">
        <v>0.18190840864296301</v>
      </c>
      <c r="D86" s="21">
        <v>0.16262740406134699</v>
      </c>
      <c r="E86" s="21">
        <v>0.20292140195195399</v>
      </c>
      <c r="F86" s="22"/>
      <c r="G86" s="21">
        <v>0.24077302881879101</v>
      </c>
      <c r="H86" s="21">
        <v>0.21008659631065699</v>
      </c>
      <c r="I86" s="21">
        <v>0.274384743670117</v>
      </c>
      <c r="J86" s="22"/>
      <c r="K86" s="21">
        <v>0.15279737158430101</v>
      </c>
      <c r="L86" s="21">
        <v>0.13351834683459499</v>
      </c>
      <c r="M86" s="21">
        <v>0.17430016590646799</v>
      </c>
      <c r="N86" s="22"/>
    </row>
    <row r="87" spans="1:14" x14ac:dyDescent="0.25">
      <c r="A87" s="20" t="s">
        <v>489</v>
      </c>
      <c r="B87" s="20" t="s">
        <v>519</v>
      </c>
      <c r="C87" s="21">
        <v>7.8560223476741992E-3</v>
      </c>
      <c r="D87" s="21">
        <v>5.2834350003647997E-3</v>
      </c>
      <c r="E87" s="21">
        <v>1.1666551282968E-2</v>
      </c>
      <c r="F87" s="22"/>
      <c r="G87" s="21">
        <v>4.6916010873433002E-3</v>
      </c>
      <c r="H87" s="21">
        <v>1.4892884157288999E-3</v>
      </c>
      <c r="I87" s="21">
        <v>1.4678400681630999E-2</v>
      </c>
      <c r="J87" s="22"/>
      <c r="K87" s="21">
        <v>9.4209621078145001E-3</v>
      </c>
      <c r="L87" s="21">
        <v>6.1872485237148998E-3</v>
      </c>
      <c r="M87" s="21">
        <v>1.4320395796211799E-2</v>
      </c>
      <c r="N87" s="22"/>
    </row>
    <row r="88" spans="1:14" x14ac:dyDescent="0.25">
      <c r="A88" s="20" t="s">
        <v>489</v>
      </c>
      <c r="B88" s="20" t="s">
        <v>520</v>
      </c>
      <c r="C88" s="21">
        <v>3.6428299921999999E-4</v>
      </c>
      <c r="D88" s="21">
        <v>6.8739423380613005E-5</v>
      </c>
      <c r="E88" s="21">
        <v>1.9280592875098E-3</v>
      </c>
      <c r="F88" s="22"/>
      <c r="G88" s="21">
        <v>0</v>
      </c>
      <c r="H88" s="22"/>
      <c r="I88" s="22"/>
      <c r="J88" s="22"/>
      <c r="K88" s="21">
        <v>5.4443630452390005E-4</v>
      </c>
      <c r="L88" s="21">
        <v>1.028483622607E-4</v>
      </c>
      <c r="M88" s="21">
        <v>2.8765640575045002E-3</v>
      </c>
      <c r="N88" s="22"/>
    </row>
    <row r="89" spans="1:14" x14ac:dyDescent="0.25">
      <c r="A89" s="17" t="s">
        <v>490</v>
      </c>
      <c r="B89" s="17" t="s">
        <v>536</v>
      </c>
      <c r="C89" s="18">
        <v>0.36084263523844001</v>
      </c>
      <c r="D89" s="18">
        <v>0.33397623377591201</v>
      </c>
      <c r="E89" s="18">
        <v>0.38860924476985798</v>
      </c>
      <c r="F89" s="19"/>
      <c r="G89" s="18">
        <v>0.264696671820083</v>
      </c>
      <c r="H89" s="18">
        <v>0.22039375985489801</v>
      </c>
      <c r="I89" s="18">
        <v>0.31431472827099699</v>
      </c>
      <c r="J89" s="19"/>
      <c r="K89" s="18">
        <v>0.40473880506313797</v>
      </c>
      <c r="L89" s="18">
        <v>0.37308466630742299</v>
      </c>
      <c r="M89" s="18">
        <v>0.43720565120786598</v>
      </c>
      <c r="N89" s="19"/>
    </row>
    <row r="90" spans="1:14" x14ac:dyDescent="0.25">
      <c r="A90" s="17" t="s">
        <v>490</v>
      </c>
      <c r="B90" s="17" t="s">
        <v>537</v>
      </c>
      <c r="C90" s="18">
        <v>0.127071082500398</v>
      </c>
      <c r="D90" s="18">
        <v>0.111945845415028</v>
      </c>
      <c r="E90" s="18">
        <v>0.143908757169079</v>
      </c>
      <c r="F90" s="19"/>
      <c r="G90" s="18">
        <v>0.123291046552217</v>
      </c>
      <c r="H90" s="18">
        <v>9.693684047119E-2</v>
      </c>
      <c r="I90" s="18">
        <v>0.155575826598981</v>
      </c>
      <c r="J90" s="19"/>
      <c r="K90" s="18">
        <v>0.12879688662181399</v>
      </c>
      <c r="L90" s="18">
        <v>0.11075019783761</v>
      </c>
      <c r="M90" s="18">
        <v>0.14929057872249801</v>
      </c>
      <c r="N90" s="19"/>
    </row>
    <row r="91" spans="1:14" x14ac:dyDescent="0.25">
      <c r="A91" s="17" t="s">
        <v>490</v>
      </c>
      <c r="B91" s="17" t="s">
        <v>538</v>
      </c>
      <c r="C91" s="18">
        <v>0.242572284483936</v>
      </c>
      <c r="D91" s="18">
        <v>0.224685383868096</v>
      </c>
      <c r="E91" s="18">
        <v>0.26140304121565999</v>
      </c>
      <c r="F91" s="19"/>
      <c r="G91" s="18">
        <v>0.265907945582464</v>
      </c>
      <c r="H91" s="18">
        <v>0.23534188546704801</v>
      </c>
      <c r="I91" s="18">
        <v>0.29889213854289898</v>
      </c>
      <c r="J91" s="19"/>
      <c r="K91" s="18">
        <v>0.23191821117567599</v>
      </c>
      <c r="L91" s="18">
        <v>0.21112396895117699</v>
      </c>
      <c r="M91" s="18">
        <v>0.25410084233698199</v>
      </c>
      <c r="N91" s="19"/>
    </row>
    <row r="92" spans="1:14" x14ac:dyDescent="0.25">
      <c r="A92" s="17" t="s">
        <v>490</v>
      </c>
      <c r="B92" s="17" t="s">
        <v>539</v>
      </c>
      <c r="C92" s="18">
        <v>0.147937399157683</v>
      </c>
      <c r="D92" s="18">
        <v>0.12916928661416099</v>
      </c>
      <c r="E92" s="18">
        <v>0.16890357519221799</v>
      </c>
      <c r="F92" s="19"/>
      <c r="G92" s="18">
        <v>0.19239277207663599</v>
      </c>
      <c r="H92" s="18">
        <v>0.15930135564936401</v>
      </c>
      <c r="I92" s="18">
        <v>0.23047373217938699</v>
      </c>
      <c r="J92" s="19"/>
      <c r="K92" s="18">
        <v>0.12764096101415501</v>
      </c>
      <c r="L92" s="18">
        <v>0.10768691434382301</v>
      </c>
      <c r="M92" s="18">
        <v>0.150668115719018</v>
      </c>
      <c r="N92" s="19"/>
    </row>
    <row r="93" spans="1:14" x14ac:dyDescent="0.25">
      <c r="A93" s="17" t="s">
        <v>490</v>
      </c>
      <c r="B93" s="17" t="s">
        <v>540</v>
      </c>
      <c r="C93" s="18">
        <v>0.110679880840741</v>
      </c>
      <c r="D93" s="18">
        <v>9.6686530888613703E-2</v>
      </c>
      <c r="E93" s="18">
        <v>0.126415050356597</v>
      </c>
      <c r="F93" s="19"/>
      <c r="G93" s="18">
        <v>0.14610124220050699</v>
      </c>
      <c r="H93" s="18">
        <v>0.119897974692712</v>
      </c>
      <c r="I93" s="18">
        <v>0.176880218354691</v>
      </c>
      <c r="J93" s="19"/>
      <c r="K93" s="18">
        <v>9.4507989287638303E-2</v>
      </c>
      <c r="L93" s="18">
        <v>7.8428979595022902E-2</v>
      </c>
      <c r="M93" s="18">
        <v>0.113477511389456</v>
      </c>
      <c r="N93" s="19"/>
    </row>
    <row r="94" spans="1:14" x14ac:dyDescent="0.25">
      <c r="A94" s="17" t="s">
        <v>490</v>
      </c>
      <c r="B94" s="17" t="s">
        <v>519</v>
      </c>
      <c r="C94" s="18">
        <v>1.0385938896580699E-2</v>
      </c>
      <c r="D94" s="18">
        <v>6.5950256866513998E-3</v>
      </c>
      <c r="E94" s="18">
        <v>1.6320123372401199E-2</v>
      </c>
      <c r="F94" s="19"/>
      <c r="G94" s="18">
        <v>6.4368164669130999E-3</v>
      </c>
      <c r="H94" s="18">
        <v>2.5902247467961001E-3</v>
      </c>
      <c r="I94" s="18">
        <v>1.59046682755026E-2</v>
      </c>
      <c r="J94" s="19"/>
      <c r="K94" s="18">
        <v>1.2188940735325801E-2</v>
      </c>
      <c r="L94" s="18">
        <v>7.8935424886975008E-3</v>
      </c>
      <c r="M94" s="18">
        <v>1.8777509152283999E-2</v>
      </c>
      <c r="N94" s="19"/>
    </row>
    <row r="95" spans="1:14" x14ac:dyDescent="0.25">
      <c r="A95" s="17" t="s">
        <v>490</v>
      </c>
      <c r="B95" s="17" t="s">
        <v>520</v>
      </c>
      <c r="C95" s="18">
        <v>5.1077888221829997E-4</v>
      </c>
      <c r="D95" s="18">
        <v>1.114609522781E-4</v>
      </c>
      <c r="E95" s="18">
        <v>2.3373416365513999E-3</v>
      </c>
      <c r="F95" s="19"/>
      <c r="G95" s="18">
        <v>1.1735053011778E-3</v>
      </c>
      <c r="H95" s="18">
        <v>1.6313270544899999E-4</v>
      </c>
      <c r="I95" s="18">
        <v>8.3891772399918001E-3</v>
      </c>
      <c r="J95" s="19"/>
      <c r="K95" s="18">
        <v>2.0820610225280001E-4</v>
      </c>
      <c r="L95" s="18">
        <v>2.91155982837405E-5</v>
      </c>
      <c r="M95" s="18">
        <v>1.4872467373719001E-3</v>
      </c>
      <c r="N95" s="19"/>
    </row>
    <row r="96" spans="1:14" x14ac:dyDescent="0.25">
      <c r="A96" s="20" t="s">
        <v>491</v>
      </c>
      <c r="B96" s="20" t="s">
        <v>536</v>
      </c>
      <c r="C96" s="21">
        <v>0.24213775110988101</v>
      </c>
      <c r="D96" s="21">
        <v>0.21481325838815599</v>
      </c>
      <c r="E96" s="21">
        <v>0.271735088375542</v>
      </c>
      <c r="F96" s="22"/>
      <c r="G96" s="21">
        <v>0.14059673719134499</v>
      </c>
      <c r="H96" s="21">
        <v>0.106119270202765</v>
      </c>
      <c r="I96" s="21">
        <v>0.183970319781536</v>
      </c>
      <c r="J96" s="22"/>
      <c r="K96" s="21">
        <v>0.30101096040519298</v>
      </c>
      <c r="L96" s="21">
        <v>0.26486656524019497</v>
      </c>
      <c r="M96" s="21">
        <v>0.33980778356695901</v>
      </c>
      <c r="N96" s="22"/>
    </row>
    <row r="97" spans="1:14" x14ac:dyDescent="0.25">
      <c r="A97" s="20" t="s">
        <v>491</v>
      </c>
      <c r="B97" s="20" t="s">
        <v>537</v>
      </c>
      <c r="C97" s="21">
        <v>0.12538714304004001</v>
      </c>
      <c r="D97" s="21">
        <v>0.10449743270506</v>
      </c>
      <c r="E97" s="21">
        <v>0.14975449255915799</v>
      </c>
      <c r="F97" s="22"/>
      <c r="G97" s="21">
        <v>0.118647988644233</v>
      </c>
      <c r="H97" s="21">
        <v>9.08175425757618E-2</v>
      </c>
      <c r="I97" s="21">
        <v>0.153566386052814</v>
      </c>
      <c r="J97" s="22"/>
      <c r="K97" s="21">
        <v>0.12929448680101499</v>
      </c>
      <c r="L97" s="21">
        <v>0.10155901326993499</v>
      </c>
      <c r="M97" s="21">
        <v>0.163228310784437</v>
      </c>
      <c r="N97" s="22"/>
    </row>
    <row r="98" spans="1:14" x14ac:dyDescent="0.25">
      <c r="A98" s="20" t="s">
        <v>491</v>
      </c>
      <c r="B98" s="20" t="s">
        <v>538</v>
      </c>
      <c r="C98" s="21">
        <v>0.29111217061845301</v>
      </c>
      <c r="D98" s="21">
        <v>0.26406602021460801</v>
      </c>
      <c r="E98" s="21">
        <v>0.31972496755375202</v>
      </c>
      <c r="F98" s="22"/>
      <c r="G98" s="21">
        <v>0.29156852846839698</v>
      </c>
      <c r="H98" s="21">
        <v>0.24482308115739199</v>
      </c>
      <c r="I98" s="21">
        <v>0.343183293014443</v>
      </c>
      <c r="J98" s="22"/>
      <c r="K98" s="21">
        <v>0.29084757555310498</v>
      </c>
      <c r="L98" s="21">
        <v>0.25787587179625998</v>
      </c>
      <c r="M98" s="21">
        <v>0.32618208678608102</v>
      </c>
      <c r="N98" s="22"/>
    </row>
    <row r="99" spans="1:14" x14ac:dyDescent="0.25">
      <c r="A99" s="20" t="s">
        <v>491</v>
      </c>
      <c r="B99" s="20" t="s">
        <v>539</v>
      </c>
      <c r="C99" s="21">
        <v>0.16577576437219399</v>
      </c>
      <c r="D99" s="21">
        <v>0.14476029965143</v>
      </c>
      <c r="E99" s="21">
        <v>0.18916731478378099</v>
      </c>
      <c r="F99" s="22"/>
      <c r="G99" s="21">
        <v>0.19870422312869199</v>
      </c>
      <c r="H99" s="21">
        <v>0.158304016179597</v>
      </c>
      <c r="I99" s="21">
        <v>0.246396577516241</v>
      </c>
      <c r="J99" s="22"/>
      <c r="K99" s="21">
        <v>0.146683931729095</v>
      </c>
      <c r="L99" s="21">
        <v>0.123817203934701</v>
      </c>
      <c r="M99" s="21">
        <v>0.17294017416597099</v>
      </c>
      <c r="N99" s="22"/>
    </row>
    <row r="100" spans="1:14" x14ac:dyDescent="0.25">
      <c r="A100" s="20" t="s">
        <v>491</v>
      </c>
      <c r="B100" s="20" t="s">
        <v>540</v>
      </c>
      <c r="C100" s="21">
        <v>0.171036170532198</v>
      </c>
      <c r="D100" s="21">
        <v>0.141508271015517</v>
      </c>
      <c r="E100" s="21">
        <v>0.20525241419194601</v>
      </c>
      <c r="F100" s="22"/>
      <c r="G100" s="21">
        <v>0.24854910051083601</v>
      </c>
      <c r="H100" s="21">
        <v>0.19761709588177501</v>
      </c>
      <c r="I100" s="21">
        <v>0.307575998140246</v>
      </c>
      <c r="J100" s="22"/>
      <c r="K100" s="21">
        <v>0.12609438027800199</v>
      </c>
      <c r="L100" s="21">
        <v>0.100718224005652</v>
      </c>
      <c r="M100" s="21">
        <v>0.15674967512673199</v>
      </c>
      <c r="N100" s="22"/>
    </row>
    <row r="101" spans="1:14" x14ac:dyDescent="0.25">
      <c r="A101" s="20" t="s">
        <v>491</v>
      </c>
      <c r="B101" s="20" t="s">
        <v>519</v>
      </c>
      <c r="C101" s="21">
        <v>4.5510003272332998E-3</v>
      </c>
      <c r="D101" s="21">
        <v>2.0254867314237002E-3</v>
      </c>
      <c r="E101" s="21">
        <v>1.01933310184093E-2</v>
      </c>
      <c r="F101" s="22"/>
      <c r="G101" s="21">
        <v>1.9334220564976E-3</v>
      </c>
      <c r="H101" s="21">
        <v>2.6480220579619998E-4</v>
      </c>
      <c r="I101" s="21">
        <v>1.3969727822723601E-2</v>
      </c>
      <c r="J101" s="24" t="s">
        <v>501</v>
      </c>
      <c r="K101" s="21">
        <v>6.0686652335884004E-3</v>
      </c>
      <c r="L101" s="21">
        <v>2.4945788344162998E-3</v>
      </c>
      <c r="M101" s="21">
        <v>1.46880912076805E-2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0.33050287828344599</v>
      </c>
      <c r="D103" s="18">
        <v>0.30107628744388498</v>
      </c>
      <c r="E103" s="18">
        <v>0.36131872559061501</v>
      </c>
      <c r="F103" s="19"/>
      <c r="G103" s="18">
        <v>0.22955232683597601</v>
      </c>
      <c r="H103" s="18">
        <v>0.19466589431558501</v>
      </c>
      <c r="I103" s="18">
        <v>0.268605551733968</v>
      </c>
      <c r="J103" s="19"/>
      <c r="K103" s="18">
        <v>0.38273786570575802</v>
      </c>
      <c r="L103" s="18">
        <v>0.34660325145148502</v>
      </c>
      <c r="M103" s="18">
        <v>0.42021687932509699</v>
      </c>
      <c r="N103" s="19"/>
    </row>
    <row r="104" spans="1:14" x14ac:dyDescent="0.25">
      <c r="A104" s="17" t="s">
        <v>492</v>
      </c>
      <c r="B104" s="17" t="s">
        <v>537</v>
      </c>
      <c r="C104" s="18">
        <v>0.123739630863546</v>
      </c>
      <c r="D104" s="18">
        <v>0.105263575261323</v>
      </c>
      <c r="E104" s="18">
        <v>0.14493333015121401</v>
      </c>
      <c r="F104" s="19"/>
      <c r="G104" s="18">
        <v>0.121057403516031</v>
      </c>
      <c r="H104" s="18">
        <v>9.43427026399494E-2</v>
      </c>
      <c r="I104" s="18">
        <v>0.15405007634689699</v>
      </c>
      <c r="J104" s="19"/>
      <c r="K104" s="18">
        <v>0.125127499575033</v>
      </c>
      <c r="L104" s="18">
        <v>0.10350179539280301</v>
      </c>
      <c r="M104" s="18">
        <v>0.150513078498511</v>
      </c>
      <c r="N104" s="19"/>
    </row>
    <row r="105" spans="1:14" x14ac:dyDescent="0.25">
      <c r="A105" s="17" t="s">
        <v>492</v>
      </c>
      <c r="B105" s="17" t="s">
        <v>538</v>
      </c>
      <c r="C105" s="18">
        <v>0.22227990258933999</v>
      </c>
      <c r="D105" s="18">
        <v>0.20196789902273099</v>
      </c>
      <c r="E105" s="18">
        <v>0.244010081221993</v>
      </c>
      <c r="F105" s="19"/>
      <c r="G105" s="18">
        <v>0.25237181051468299</v>
      </c>
      <c r="H105" s="18">
        <v>0.21192271855962799</v>
      </c>
      <c r="I105" s="18">
        <v>0.29762561537898202</v>
      </c>
      <c r="J105" s="19"/>
      <c r="K105" s="18">
        <v>0.206709403870356</v>
      </c>
      <c r="L105" s="18">
        <v>0.18465086200971301</v>
      </c>
      <c r="M105" s="18">
        <v>0.23065761345094099</v>
      </c>
      <c r="N105" s="19"/>
    </row>
    <row r="106" spans="1:14" x14ac:dyDescent="0.25">
      <c r="A106" s="17" t="s">
        <v>492</v>
      </c>
      <c r="B106" s="17" t="s">
        <v>539</v>
      </c>
      <c r="C106" s="18">
        <v>0.13405309703204699</v>
      </c>
      <c r="D106" s="18">
        <v>0.114893768722722</v>
      </c>
      <c r="E106" s="18">
        <v>0.155844825544177</v>
      </c>
      <c r="F106" s="19"/>
      <c r="G106" s="18">
        <v>0.15847216718615301</v>
      </c>
      <c r="H106" s="18">
        <v>0.12732110982112901</v>
      </c>
      <c r="I106" s="18">
        <v>0.195537074926034</v>
      </c>
      <c r="J106" s="19"/>
      <c r="K106" s="18">
        <v>0.121417902829784</v>
      </c>
      <c r="L106" s="18">
        <v>0.10149576651905901</v>
      </c>
      <c r="M106" s="18">
        <v>0.144621051106194</v>
      </c>
      <c r="N106" s="19"/>
    </row>
    <row r="107" spans="1:14" x14ac:dyDescent="0.25">
      <c r="A107" s="17" t="s">
        <v>492</v>
      </c>
      <c r="B107" s="17" t="s">
        <v>540</v>
      </c>
      <c r="C107" s="18">
        <v>0.18499167854988699</v>
      </c>
      <c r="D107" s="18">
        <v>0.15819924282116499</v>
      </c>
      <c r="E107" s="18">
        <v>0.21516186834899001</v>
      </c>
      <c r="F107" s="19"/>
      <c r="G107" s="18">
        <v>0.23778976785217201</v>
      </c>
      <c r="H107" s="18">
        <v>0.196053391874628</v>
      </c>
      <c r="I107" s="18">
        <v>0.28525851343182401</v>
      </c>
      <c r="J107" s="19"/>
      <c r="K107" s="18">
        <v>0.157672288104932</v>
      </c>
      <c r="L107" s="18">
        <v>0.130027663417666</v>
      </c>
      <c r="M107" s="18">
        <v>0.18991130518968399</v>
      </c>
      <c r="N107" s="19"/>
    </row>
    <row r="108" spans="1:14" x14ac:dyDescent="0.25">
      <c r="A108" s="17" t="s">
        <v>492</v>
      </c>
      <c r="B108" s="17" t="s">
        <v>519</v>
      </c>
      <c r="C108" s="18">
        <v>4.3116411016225001E-3</v>
      </c>
      <c r="D108" s="18">
        <v>2.1692346838089E-3</v>
      </c>
      <c r="E108" s="18">
        <v>8.5518232476793007E-3</v>
      </c>
      <c r="F108" s="19"/>
      <c r="G108" s="18">
        <v>7.5652409498510004E-4</v>
      </c>
      <c r="H108" s="18">
        <v>1.832795570832E-4</v>
      </c>
      <c r="I108" s="18">
        <v>3.1171190791565999E-3</v>
      </c>
      <c r="J108" s="19"/>
      <c r="K108" s="18">
        <v>6.1511703509815998E-3</v>
      </c>
      <c r="L108" s="18">
        <v>2.9781897148445E-3</v>
      </c>
      <c r="M108" s="18">
        <v>1.2661732009386801E-2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0.40100207320115699</v>
      </c>
      <c r="D110" s="21">
        <v>0.36295458334819403</v>
      </c>
      <c r="E110" s="21">
        <v>0.44028146143158903</v>
      </c>
      <c r="F110" s="22"/>
      <c r="G110" s="21">
        <v>0.245422630843355</v>
      </c>
      <c r="H110" s="21">
        <v>0.19003708495590299</v>
      </c>
      <c r="I110" s="21">
        <v>0.31075694144190802</v>
      </c>
      <c r="J110" s="22"/>
      <c r="K110" s="21">
        <v>0.44786342914534399</v>
      </c>
      <c r="L110" s="21">
        <v>0.404730188489686</v>
      </c>
      <c r="M110" s="21">
        <v>0.49179572415805101</v>
      </c>
      <c r="N110" s="22"/>
    </row>
    <row r="111" spans="1:14" x14ac:dyDescent="0.25">
      <c r="A111" s="20" t="s">
        <v>493</v>
      </c>
      <c r="B111" s="20" t="s">
        <v>537</v>
      </c>
      <c r="C111" s="21">
        <v>0.101328227466483</v>
      </c>
      <c r="D111" s="21">
        <v>8.2510485426626395E-2</v>
      </c>
      <c r="E111" s="21">
        <v>0.123858273436317</v>
      </c>
      <c r="F111" s="22"/>
      <c r="G111" s="21">
        <v>8.1452179002507494E-2</v>
      </c>
      <c r="H111" s="21">
        <v>5.3092957571617999E-2</v>
      </c>
      <c r="I111" s="21">
        <v>0.122991749317402</v>
      </c>
      <c r="J111" s="22"/>
      <c r="K111" s="21">
        <v>0.107314999032949</v>
      </c>
      <c r="L111" s="21">
        <v>8.5034815317486107E-2</v>
      </c>
      <c r="M111" s="21">
        <v>0.134574254748412</v>
      </c>
      <c r="N111" s="22"/>
    </row>
    <row r="112" spans="1:14" x14ac:dyDescent="0.25">
      <c r="A112" s="20" t="s">
        <v>493</v>
      </c>
      <c r="B112" s="20" t="s">
        <v>538</v>
      </c>
      <c r="C112" s="21">
        <v>0.26632375071340603</v>
      </c>
      <c r="D112" s="21">
        <v>0.236334185836479</v>
      </c>
      <c r="E112" s="21">
        <v>0.29863068990466402</v>
      </c>
      <c r="F112" s="22"/>
      <c r="G112" s="21">
        <v>0.29701129410271598</v>
      </c>
      <c r="H112" s="21">
        <v>0.24315497163453101</v>
      </c>
      <c r="I112" s="21">
        <v>0.35716693579540998</v>
      </c>
      <c r="J112" s="22"/>
      <c r="K112" s="21">
        <v>0.25708049934275301</v>
      </c>
      <c r="L112" s="21">
        <v>0.22439273472098201</v>
      </c>
      <c r="M112" s="21">
        <v>0.29273278161766098</v>
      </c>
      <c r="N112" s="22"/>
    </row>
    <row r="113" spans="1:14" x14ac:dyDescent="0.25">
      <c r="A113" s="20" t="s">
        <v>493</v>
      </c>
      <c r="B113" s="20" t="s">
        <v>539</v>
      </c>
      <c r="C113" s="21">
        <v>0.12357928147316601</v>
      </c>
      <c r="D113" s="21">
        <v>0.104882512310082</v>
      </c>
      <c r="E113" s="21">
        <v>0.14506884806724499</v>
      </c>
      <c r="F113" s="22"/>
      <c r="G113" s="21">
        <v>0.20236158805934401</v>
      </c>
      <c r="H113" s="21">
        <v>0.151506071955228</v>
      </c>
      <c r="I113" s="21">
        <v>0.26495703858256803</v>
      </c>
      <c r="J113" s="22"/>
      <c r="K113" s="21">
        <v>9.9849631494420901E-2</v>
      </c>
      <c r="L113" s="21">
        <v>7.9914299996303298E-2</v>
      </c>
      <c r="M113" s="21">
        <v>0.12408731883542599</v>
      </c>
      <c r="N113" s="22"/>
    </row>
    <row r="114" spans="1:14" x14ac:dyDescent="0.25">
      <c r="A114" s="20" t="s">
        <v>493</v>
      </c>
      <c r="B114" s="20" t="s">
        <v>540</v>
      </c>
      <c r="C114" s="21">
        <v>0.10392270059287601</v>
      </c>
      <c r="D114" s="21">
        <v>8.2156322528125006E-2</v>
      </c>
      <c r="E114" s="21">
        <v>0.130635059893002</v>
      </c>
      <c r="F114" s="22"/>
      <c r="G114" s="21">
        <v>0.173752307992077</v>
      </c>
      <c r="H114" s="21">
        <v>0.121866258088587</v>
      </c>
      <c r="I114" s="21">
        <v>0.24165030631339801</v>
      </c>
      <c r="J114" s="22"/>
      <c r="K114" s="21">
        <v>8.2889651250462507E-2</v>
      </c>
      <c r="L114" s="21">
        <v>6.3659980418296694E-2</v>
      </c>
      <c r="M114" s="21">
        <v>0.10726258480388801</v>
      </c>
      <c r="N114" s="22"/>
    </row>
    <row r="115" spans="1:14" x14ac:dyDescent="0.25">
      <c r="A115" s="20" t="s">
        <v>493</v>
      </c>
      <c r="B115" s="20" t="s">
        <v>519</v>
      </c>
      <c r="C115" s="21">
        <v>3.8439665529114999E-3</v>
      </c>
      <c r="D115" s="21">
        <v>1.5345351269377E-3</v>
      </c>
      <c r="E115" s="21">
        <v>9.5956240684728997E-3</v>
      </c>
      <c r="F115" s="22"/>
      <c r="G115" s="21">
        <v>0</v>
      </c>
      <c r="H115" s="22"/>
      <c r="I115" s="22"/>
      <c r="J115" s="22"/>
      <c r="K115" s="21">
        <v>5.0017897340698001E-3</v>
      </c>
      <c r="L115" s="21">
        <v>2.0012163199430002E-3</v>
      </c>
      <c r="M115" s="21">
        <v>1.2445244219695201E-2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0.44656279787925102</v>
      </c>
      <c r="D117" s="18">
        <v>0.40571148533113399</v>
      </c>
      <c r="E117" s="18">
        <v>0.48814875200269903</v>
      </c>
      <c r="F117" s="19"/>
      <c r="G117" s="18">
        <v>0.29983201795592201</v>
      </c>
      <c r="H117" s="18">
        <v>0.22996159913688</v>
      </c>
      <c r="I117" s="18">
        <v>0.38044313851059702</v>
      </c>
      <c r="J117" s="19"/>
      <c r="K117" s="18">
        <v>0.483508010136047</v>
      </c>
      <c r="L117" s="18">
        <v>0.43917296665494698</v>
      </c>
      <c r="M117" s="18">
        <v>0.52810419798627795</v>
      </c>
      <c r="N117" s="19"/>
    </row>
    <row r="118" spans="1:14" x14ac:dyDescent="0.25">
      <c r="A118" s="17" t="s">
        <v>494</v>
      </c>
      <c r="B118" s="17" t="s">
        <v>537</v>
      </c>
      <c r="C118" s="18">
        <v>0.14331135491771299</v>
      </c>
      <c r="D118" s="18">
        <v>0.115603392726219</v>
      </c>
      <c r="E118" s="18">
        <v>0.17633625760697</v>
      </c>
      <c r="F118" s="19"/>
      <c r="G118" s="18">
        <v>0.15338622425985399</v>
      </c>
      <c r="H118" s="18">
        <v>9.9753640855919604E-2</v>
      </c>
      <c r="I118" s="18">
        <v>0.228534259724606</v>
      </c>
      <c r="J118" s="24" t="s">
        <v>501</v>
      </c>
      <c r="K118" s="18">
        <v>0.14077461254846099</v>
      </c>
      <c r="L118" s="18">
        <v>0.109857862005941</v>
      </c>
      <c r="M118" s="18">
        <v>0.178645924932817</v>
      </c>
      <c r="N118" s="19"/>
    </row>
    <row r="119" spans="1:14" x14ac:dyDescent="0.25">
      <c r="A119" s="17" t="s">
        <v>494</v>
      </c>
      <c r="B119" s="17" t="s">
        <v>538</v>
      </c>
      <c r="C119" s="18">
        <v>0.245682734586399</v>
      </c>
      <c r="D119" s="18">
        <v>0.21515278228346399</v>
      </c>
      <c r="E119" s="18">
        <v>0.27900481533617399</v>
      </c>
      <c r="F119" s="19"/>
      <c r="G119" s="18">
        <v>0.27122895157419002</v>
      </c>
      <c r="H119" s="18">
        <v>0.202648661972292</v>
      </c>
      <c r="I119" s="18">
        <v>0.35275046859369402</v>
      </c>
      <c r="J119" s="19"/>
      <c r="K119" s="18">
        <v>0.23925047538716901</v>
      </c>
      <c r="L119" s="18">
        <v>0.20757663206707999</v>
      </c>
      <c r="M119" s="18">
        <v>0.27408571218600197</v>
      </c>
      <c r="N119" s="19"/>
    </row>
    <row r="120" spans="1:14" x14ac:dyDescent="0.25">
      <c r="A120" s="17" t="s">
        <v>494</v>
      </c>
      <c r="B120" s="17" t="s">
        <v>539</v>
      </c>
      <c r="C120" s="18">
        <v>9.1029500586819398E-2</v>
      </c>
      <c r="D120" s="18">
        <v>7.2377864105478806E-2</v>
      </c>
      <c r="E120" s="18">
        <v>0.11389746616287</v>
      </c>
      <c r="F120" s="19"/>
      <c r="G120" s="18">
        <v>0.14991474315155601</v>
      </c>
      <c r="H120" s="18">
        <v>0.10456360500984201</v>
      </c>
      <c r="I120" s="18">
        <v>0.210315595188454</v>
      </c>
      <c r="J120" s="19"/>
      <c r="K120" s="18">
        <v>7.6202837861494593E-2</v>
      </c>
      <c r="L120" s="18">
        <v>5.7074760417727299E-2</v>
      </c>
      <c r="M120" s="18">
        <v>0.101054481497694</v>
      </c>
      <c r="N120" s="19"/>
    </row>
    <row r="121" spans="1:14" x14ac:dyDescent="0.25">
      <c r="A121" s="17" t="s">
        <v>494</v>
      </c>
      <c r="B121" s="17" t="s">
        <v>540</v>
      </c>
      <c r="C121" s="18">
        <v>6.8682290038857993E-2</v>
      </c>
      <c r="D121" s="18">
        <v>4.8959291737960001E-2</v>
      </c>
      <c r="E121" s="18">
        <v>9.5552320888211001E-2</v>
      </c>
      <c r="F121" s="19"/>
      <c r="G121" s="18">
        <v>0.121542078962177</v>
      </c>
      <c r="H121" s="18">
        <v>6.9778043470104606E-2</v>
      </c>
      <c r="I121" s="18">
        <v>0.20331366200492701</v>
      </c>
      <c r="J121" s="24" t="s">
        <v>501</v>
      </c>
      <c r="K121" s="18">
        <v>5.5372770913819098E-2</v>
      </c>
      <c r="L121" s="18">
        <v>3.7771640463492698E-2</v>
      </c>
      <c r="M121" s="18">
        <v>8.0489732096458905E-2</v>
      </c>
      <c r="N121" s="19"/>
    </row>
    <row r="122" spans="1:14" x14ac:dyDescent="0.25">
      <c r="A122" s="17" t="s">
        <v>494</v>
      </c>
      <c r="B122" s="17" t="s">
        <v>519</v>
      </c>
      <c r="C122" s="18">
        <v>4.7313219909586998E-3</v>
      </c>
      <c r="D122" s="18">
        <v>2.0995533254073002E-3</v>
      </c>
      <c r="E122" s="18">
        <v>1.06268551793941E-2</v>
      </c>
      <c r="F122" s="19"/>
      <c r="G122" s="18">
        <v>4.0959840963004004E-3</v>
      </c>
      <c r="H122" s="18">
        <v>9.0783548031529997E-4</v>
      </c>
      <c r="I122" s="18">
        <v>1.82755131753157E-2</v>
      </c>
      <c r="J122" s="24" t="s">
        <v>501</v>
      </c>
      <c r="K122" s="18">
        <v>4.8912931530094E-3</v>
      </c>
      <c r="L122" s="18">
        <v>1.916719402837E-3</v>
      </c>
      <c r="M122" s="18">
        <v>1.24246684116638E-2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4_NSE'!A1" display="◄ ANTERIOR"/>
    <hyperlink ref="A2" location="'Índice'!A1" display="ÍNDICE"/>
    <hyperlink ref="A3" location="'P_DESORDENES_5_SEX'!A1" display="SIGUIENTE ►"/>
  </hyperlinks>
  <pageMargins left="0.75" right="0.75" top="1" bottom="1" header="0.5" footer="0.5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5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698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0.66288336389623903</v>
      </c>
      <c r="D5" s="18">
        <v>0.65587460578289103</v>
      </c>
      <c r="E5" s="18">
        <v>0.66982123660535697</v>
      </c>
      <c r="F5" s="19"/>
      <c r="G5" s="18">
        <v>0.66264958587478495</v>
      </c>
      <c r="H5" s="18">
        <v>0.65415782881703299</v>
      </c>
      <c r="I5" s="18">
        <v>0.67103769057544005</v>
      </c>
      <c r="J5" s="19"/>
      <c r="K5" s="18">
        <v>0.66313106692930301</v>
      </c>
      <c r="L5" s="18">
        <v>0.65378513938571103</v>
      </c>
      <c r="M5" s="18">
        <v>0.67235114158546305</v>
      </c>
      <c r="N5" s="19"/>
    </row>
    <row r="6" spans="1:14" x14ac:dyDescent="0.25">
      <c r="A6" s="17" t="s">
        <v>478</v>
      </c>
      <c r="B6" s="17" t="s">
        <v>537</v>
      </c>
      <c r="C6" s="18">
        <v>9.6757928398593998E-2</v>
      </c>
      <c r="D6" s="18">
        <v>9.2920494927508798E-2</v>
      </c>
      <c r="E6" s="18">
        <v>0.100736240400036</v>
      </c>
      <c r="F6" s="19"/>
      <c r="G6" s="18">
        <v>8.3606350655529807E-2</v>
      </c>
      <c r="H6" s="18">
        <v>7.9033673064600199E-2</v>
      </c>
      <c r="I6" s="18">
        <v>8.8418191579688193E-2</v>
      </c>
      <c r="J6" s="19"/>
      <c r="K6" s="18">
        <v>0.110692881205432</v>
      </c>
      <c r="L6" s="18">
        <v>0.10490985963240999</v>
      </c>
      <c r="M6" s="18">
        <v>0.116753103427156</v>
      </c>
      <c r="N6" s="19"/>
    </row>
    <row r="7" spans="1:14" x14ac:dyDescent="0.25">
      <c r="A7" s="17" t="s">
        <v>478</v>
      </c>
      <c r="B7" s="17" t="s">
        <v>538</v>
      </c>
      <c r="C7" s="18">
        <v>6.7631052332349104E-2</v>
      </c>
      <c r="D7" s="18">
        <v>6.4441111468915305E-2</v>
      </c>
      <c r="E7" s="18">
        <v>7.0966922431512397E-2</v>
      </c>
      <c r="F7" s="19"/>
      <c r="G7" s="18">
        <v>6.2008671866649601E-2</v>
      </c>
      <c r="H7" s="18">
        <v>5.8043142162033698E-2</v>
      </c>
      <c r="I7" s="18">
        <v>6.62260800727901E-2</v>
      </c>
      <c r="J7" s="19"/>
      <c r="K7" s="18">
        <v>7.3588330461426696E-2</v>
      </c>
      <c r="L7" s="18">
        <v>6.8931947346104805E-2</v>
      </c>
      <c r="M7" s="18">
        <v>7.8532723746995298E-2</v>
      </c>
      <c r="N7" s="19"/>
    </row>
    <row r="8" spans="1:14" x14ac:dyDescent="0.25">
      <c r="A8" s="17" t="s">
        <v>478</v>
      </c>
      <c r="B8" s="17" t="s">
        <v>539</v>
      </c>
      <c r="C8" s="18">
        <v>3.4377739695260701E-2</v>
      </c>
      <c r="D8" s="18">
        <v>3.2072581480027298E-2</v>
      </c>
      <c r="E8" s="18">
        <v>3.6842270697365197E-2</v>
      </c>
      <c r="F8" s="19"/>
      <c r="G8" s="18">
        <v>3.4829364322435899E-2</v>
      </c>
      <c r="H8" s="18">
        <v>3.1740590559722698E-2</v>
      </c>
      <c r="I8" s="18">
        <v>3.8206855486277697E-2</v>
      </c>
      <c r="J8" s="19"/>
      <c r="K8" s="18">
        <v>3.3899214001307298E-2</v>
      </c>
      <c r="L8" s="18">
        <v>3.0681922511906198E-2</v>
      </c>
      <c r="M8" s="18">
        <v>3.74408381206447E-2</v>
      </c>
      <c r="N8" s="19"/>
    </row>
    <row r="9" spans="1:14" x14ac:dyDescent="0.25">
      <c r="A9" s="17" t="s">
        <v>478</v>
      </c>
      <c r="B9" s="17" t="s">
        <v>540</v>
      </c>
      <c r="C9" s="18">
        <v>6.3642474465860494E-2</v>
      </c>
      <c r="D9" s="18">
        <v>6.0191877719145699E-2</v>
      </c>
      <c r="E9" s="18">
        <v>6.7276721831604797E-2</v>
      </c>
      <c r="F9" s="19"/>
      <c r="G9" s="18">
        <v>6.5362792546115295E-2</v>
      </c>
      <c r="H9" s="18">
        <v>6.0849352964079097E-2</v>
      </c>
      <c r="I9" s="18">
        <v>7.0185992710094403E-2</v>
      </c>
      <c r="J9" s="19"/>
      <c r="K9" s="18">
        <v>6.1819685464462697E-2</v>
      </c>
      <c r="L9" s="18">
        <v>5.7437531266632001E-2</v>
      </c>
      <c r="M9" s="18">
        <v>6.6512580434875498E-2</v>
      </c>
      <c r="N9" s="19"/>
    </row>
    <row r="10" spans="1:14" x14ac:dyDescent="0.25">
      <c r="A10" s="17" t="s">
        <v>478</v>
      </c>
      <c r="B10" s="17" t="s">
        <v>519</v>
      </c>
      <c r="C10" s="18">
        <v>7.4353506648127302E-2</v>
      </c>
      <c r="D10" s="18">
        <v>7.0893512125580302E-2</v>
      </c>
      <c r="E10" s="18">
        <v>7.79681971287291E-2</v>
      </c>
      <c r="F10" s="19"/>
      <c r="G10" s="18">
        <v>9.1173037087634204E-2</v>
      </c>
      <c r="H10" s="18">
        <v>8.6339872555145303E-2</v>
      </c>
      <c r="I10" s="18">
        <v>9.6248253258210403E-2</v>
      </c>
      <c r="J10" s="19"/>
      <c r="K10" s="18">
        <v>5.6532119170015001E-2</v>
      </c>
      <c r="L10" s="18">
        <v>5.2486327545239797E-2</v>
      </c>
      <c r="M10" s="18">
        <v>6.08697372084493E-2</v>
      </c>
      <c r="N10" s="19"/>
    </row>
    <row r="11" spans="1:14" x14ac:dyDescent="0.25">
      <c r="A11" s="17" t="s">
        <v>478</v>
      </c>
      <c r="B11" s="17" t="s">
        <v>520</v>
      </c>
      <c r="C11" s="18">
        <v>3.5393456355900001E-4</v>
      </c>
      <c r="D11" s="18">
        <v>2.0221231834720001E-4</v>
      </c>
      <c r="E11" s="18">
        <v>6.194252381645E-4</v>
      </c>
      <c r="F11" s="19"/>
      <c r="G11" s="18">
        <v>3.7019764685440002E-4</v>
      </c>
      <c r="H11" s="18">
        <v>1.7990863467490001E-4</v>
      </c>
      <c r="I11" s="18">
        <v>7.6160166239669998E-4</v>
      </c>
      <c r="J11" s="19"/>
      <c r="K11" s="18">
        <v>3.3670276805570002E-4</v>
      </c>
      <c r="L11" s="18">
        <v>1.3986872802489999E-4</v>
      </c>
      <c r="M11" s="18">
        <v>8.1031233197299997E-4</v>
      </c>
      <c r="N11" s="19"/>
    </row>
    <row r="12" spans="1:14" x14ac:dyDescent="0.25">
      <c r="A12" s="20" t="s">
        <v>479</v>
      </c>
      <c r="B12" s="20" t="s">
        <v>536</v>
      </c>
      <c r="C12" s="21">
        <v>0.65546841000943201</v>
      </c>
      <c r="D12" s="21">
        <v>0.62195624633124003</v>
      </c>
      <c r="E12" s="21">
        <v>0.68750246710142604</v>
      </c>
      <c r="F12" s="22"/>
      <c r="G12" s="21">
        <v>0.63804251943027102</v>
      </c>
      <c r="H12" s="21">
        <v>0.59311578227330197</v>
      </c>
      <c r="I12" s="21">
        <v>0.68067931136476501</v>
      </c>
      <c r="J12" s="22"/>
      <c r="K12" s="21">
        <v>0.67338107969087202</v>
      </c>
      <c r="L12" s="21">
        <v>0.62928266635209396</v>
      </c>
      <c r="M12" s="21">
        <v>0.71461278346669499</v>
      </c>
      <c r="N12" s="22"/>
    </row>
    <row r="13" spans="1:14" x14ac:dyDescent="0.25">
      <c r="A13" s="20" t="s">
        <v>479</v>
      </c>
      <c r="B13" s="20" t="s">
        <v>537</v>
      </c>
      <c r="C13" s="21">
        <v>9.2748119303652496E-2</v>
      </c>
      <c r="D13" s="21">
        <v>7.6470454611412594E-2</v>
      </c>
      <c r="E13" s="21">
        <v>0.112070217461399</v>
      </c>
      <c r="F13" s="22"/>
      <c r="G13" s="21">
        <v>8.6676425671733601E-2</v>
      </c>
      <c r="H13" s="21">
        <v>6.5951087715547405E-2</v>
      </c>
      <c r="I13" s="21">
        <v>0.113125953909552</v>
      </c>
      <c r="J13" s="22"/>
      <c r="K13" s="21">
        <v>9.8989421114965004E-2</v>
      </c>
      <c r="L13" s="21">
        <v>7.4227425517588597E-2</v>
      </c>
      <c r="M13" s="21">
        <v>0.130844424744959</v>
      </c>
      <c r="N13" s="22"/>
    </row>
    <row r="14" spans="1:14" x14ac:dyDescent="0.25">
      <c r="A14" s="20" t="s">
        <v>479</v>
      </c>
      <c r="B14" s="20" t="s">
        <v>538</v>
      </c>
      <c r="C14" s="21">
        <v>7.7118232298762801E-2</v>
      </c>
      <c r="D14" s="21">
        <v>6.2398833542151297E-2</v>
      </c>
      <c r="E14" s="21">
        <v>9.4958166705585503E-2</v>
      </c>
      <c r="F14" s="22"/>
      <c r="G14" s="21">
        <v>7.4886147950322196E-2</v>
      </c>
      <c r="H14" s="21">
        <v>5.5798594257378598E-2</v>
      </c>
      <c r="I14" s="21">
        <v>9.9812923065314599E-2</v>
      </c>
      <c r="J14" s="22"/>
      <c r="K14" s="21">
        <v>7.9412668238957401E-2</v>
      </c>
      <c r="L14" s="21">
        <v>5.9201441902552998E-2</v>
      </c>
      <c r="M14" s="21">
        <v>0.105748371195893</v>
      </c>
      <c r="N14" s="22"/>
    </row>
    <row r="15" spans="1:14" x14ac:dyDescent="0.25">
      <c r="A15" s="20" t="s">
        <v>479</v>
      </c>
      <c r="B15" s="20" t="s">
        <v>539</v>
      </c>
      <c r="C15" s="21">
        <v>3.0798039955710399E-2</v>
      </c>
      <c r="D15" s="21">
        <v>2.1051367634903499E-2</v>
      </c>
      <c r="E15" s="21">
        <v>4.4850622375583599E-2</v>
      </c>
      <c r="F15" s="22"/>
      <c r="G15" s="21">
        <v>4.3496596158439899E-2</v>
      </c>
      <c r="H15" s="21">
        <v>2.7153647327074201E-2</v>
      </c>
      <c r="I15" s="21">
        <v>6.8978433645662807E-2</v>
      </c>
      <c r="J15" s="22"/>
      <c r="K15" s="21">
        <v>1.7744759168864199E-2</v>
      </c>
      <c r="L15" s="21">
        <v>1.00802176918582E-2</v>
      </c>
      <c r="M15" s="21">
        <v>3.10542513041938E-2</v>
      </c>
      <c r="N15" s="22"/>
    </row>
    <row r="16" spans="1:14" x14ac:dyDescent="0.25">
      <c r="A16" s="20" t="s">
        <v>479</v>
      </c>
      <c r="B16" s="20" t="s">
        <v>540</v>
      </c>
      <c r="C16" s="21">
        <v>7.4223639341814501E-2</v>
      </c>
      <c r="D16" s="21">
        <v>5.74824010761932E-2</v>
      </c>
      <c r="E16" s="21">
        <v>9.5347373018373205E-2</v>
      </c>
      <c r="F16" s="22"/>
      <c r="G16" s="21">
        <v>7.7259368739704695E-2</v>
      </c>
      <c r="H16" s="21">
        <v>5.6496311447918897E-2</v>
      </c>
      <c r="I16" s="21">
        <v>0.104805469941895</v>
      </c>
      <c r="J16" s="22"/>
      <c r="K16" s="21">
        <v>7.1103109134213194E-2</v>
      </c>
      <c r="L16" s="21">
        <v>5.1274374333749297E-2</v>
      </c>
      <c r="M16" s="21">
        <v>9.7809426287016707E-2</v>
      </c>
      <c r="N16" s="22"/>
    </row>
    <row r="17" spans="1:14" x14ac:dyDescent="0.25">
      <c r="A17" s="20" t="s">
        <v>479</v>
      </c>
      <c r="B17" s="20" t="s">
        <v>519</v>
      </c>
      <c r="C17" s="21">
        <v>6.8774884847199402E-2</v>
      </c>
      <c r="D17" s="21">
        <v>5.5160423483138599E-2</v>
      </c>
      <c r="E17" s="21">
        <v>8.5445727277632694E-2</v>
      </c>
      <c r="F17" s="22"/>
      <c r="G17" s="21">
        <v>7.9638942049529995E-2</v>
      </c>
      <c r="H17" s="21">
        <v>6.1124208599134297E-2</v>
      </c>
      <c r="I17" s="21">
        <v>0.10314573278738701</v>
      </c>
      <c r="J17" s="22"/>
      <c r="K17" s="21">
        <v>5.7607348405860001E-2</v>
      </c>
      <c r="L17" s="21">
        <v>4.0723819297589399E-2</v>
      </c>
      <c r="M17" s="21">
        <v>8.0900238488523707E-2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0.75313741471777096</v>
      </c>
      <c r="D19" s="18">
        <v>0.71736310123565405</v>
      </c>
      <c r="E19" s="18">
        <v>0.78573610943806305</v>
      </c>
      <c r="F19" s="19"/>
      <c r="G19" s="18">
        <v>0.76876202864046805</v>
      </c>
      <c r="H19" s="18">
        <v>0.72534265945598997</v>
      </c>
      <c r="I19" s="18">
        <v>0.80714244776717603</v>
      </c>
      <c r="J19" s="19"/>
      <c r="K19" s="18">
        <v>0.73700542040529404</v>
      </c>
      <c r="L19" s="18">
        <v>0.69099738020303303</v>
      </c>
      <c r="M19" s="18">
        <v>0.77836046134341097</v>
      </c>
      <c r="N19" s="19"/>
    </row>
    <row r="20" spans="1:14" x14ac:dyDescent="0.25">
      <c r="A20" s="17" t="s">
        <v>480</v>
      </c>
      <c r="B20" s="17" t="s">
        <v>537</v>
      </c>
      <c r="C20" s="18">
        <v>8.5430274011395302E-2</v>
      </c>
      <c r="D20" s="18">
        <v>6.9549969799637998E-2</v>
      </c>
      <c r="E20" s="18">
        <v>0.104529171278997</v>
      </c>
      <c r="F20" s="19"/>
      <c r="G20" s="18">
        <v>7.9659013261328501E-2</v>
      </c>
      <c r="H20" s="18">
        <v>5.9016003530500398E-2</v>
      </c>
      <c r="I20" s="18">
        <v>0.106703878894073</v>
      </c>
      <c r="J20" s="19"/>
      <c r="K20" s="18">
        <v>9.1388945762038903E-2</v>
      </c>
      <c r="L20" s="18">
        <v>6.63751189807157E-2</v>
      </c>
      <c r="M20" s="18">
        <v>0.12457159901286401</v>
      </c>
      <c r="N20" s="19"/>
    </row>
    <row r="21" spans="1:14" x14ac:dyDescent="0.25">
      <c r="A21" s="17" t="s">
        <v>480</v>
      </c>
      <c r="B21" s="17" t="s">
        <v>538</v>
      </c>
      <c r="C21" s="18">
        <v>5.11872488754972E-2</v>
      </c>
      <c r="D21" s="18">
        <v>3.6475813489926803E-2</v>
      </c>
      <c r="E21" s="18">
        <v>7.1392466879436303E-2</v>
      </c>
      <c r="F21" s="19"/>
      <c r="G21" s="18">
        <v>5.0427042948061399E-2</v>
      </c>
      <c r="H21" s="18">
        <v>3.2232778586746703E-2</v>
      </c>
      <c r="I21" s="18">
        <v>7.8062916930313295E-2</v>
      </c>
      <c r="J21" s="19"/>
      <c r="K21" s="18">
        <v>5.1972141082010398E-2</v>
      </c>
      <c r="L21" s="18">
        <v>3.2971057872863502E-2</v>
      </c>
      <c r="M21" s="18">
        <v>8.1006187991736506E-2</v>
      </c>
      <c r="N21" s="19"/>
    </row>
    <row r="22" spans="1:14" x14ac:dyDescent="0.25">
      <c r="A22" s="17" t="s">
        <v>480</v>
      </c>
      <c r="B22" s="17" t="s">
        <v>539</v>
      </c>
      <c r="C22" s="18">
        <v>2.77068652269589E-2</v>
      </c>
      <c r="D22" s="18">
        <v>1.85916514350918E-2</v>
      </c>
      <c r="E22" s="18">
        <v>4.1103958758148797E-2</v>
      </c>
      <c r="F22" s="19"/>
      <c r="G22" s="18">
        <v>3.2622641471866803E-2</v>
      </c>
      <c r="H22" s="18">
        <v>2.0556774928712201E-2</v>
      </c>
      <c r="I22" s="18">
        <v>5.1398955482044602E-2</v>
      </c>
      <c r="J22" s="19"/>
      <c r="K22" s="18">
        <v>2.2631458255842601E-2</v>
      </c>
      <c r="L22" s="18">
        <v>1.2011021559468199E-2</v>
      </c>
      <c r="M22" s="18">
        <v>4.2241239254769899E-2</v>
      </c>
      <c r="N22" s="19"/>
    </row>
    <row r="23" spans="1:14" x14ac:dyDescent="0.25">
      <c r="A23" s="17" t="s">
        <v>480</v>
      </c>
      <c r="B23" s="17" t="s">
        <v>540</v>
      </c>
      <c r="C23" s="18">
        <v>7.4067052395012101E-2</v>
      </c>
      <c r="D23" s="18">
        <v>5.3511169923787599E-2</v>
      </c>
      <c r="E23" s="18">
        <v>0.10167108811745</v>
      </c>
      <c r="F23" s="19"/>
      <c r="G23" s="18">
        <v>5.9755873218521202E-2</v>
      </c>
      <c r="H23" s="18">
        <v>3.9717765789821599E-2</v>
      </c>
      <c r="I23" s="18">
        <v>8.8966847296577403E-2</v>
      </c>
      <c r="J23" s="19"/>
      <c r="K23" s="18">
        <v>8.88429606012682E-2</v>
      </c>
      <c r="L23" s="18">
        <v>5.9846544117043599E-2</v>
      </c>
      <c r="M23" s="18">
        <v>0.12994666069445299</v>
      </c>
      <c r="N23" s="19"/>
    </row>
    <row r="24" spans="1:14" x14ac:dyDescent="0.25">
      <c r="A24" s="17" t="s">
        <v>480</v>
      </c>
      <c r="B24" s="17" t="s">
        <v>519</v>
      </c>
      <c r="C24" s="18">
        <v>8.4711447733662008E-3</v>
      </c>
      <c r="D24" s="18">
        <v>3.7635734388283999E-3</v>
      </c>
      <c r="E24" s="18">
        <v>1.8955028063165302E-2</v>
      </c>
      <c r="F24" s="19"/>
      <c r="G24" s="18">
        <v>8.7734004597528996E-3</v>
      </c>
      <c r="H24" s="18">
        <v>3.0252173717569999E-3</v>
      </c>
      <c r="I24" s="18">
        <v>2.5167924870258401E-2</v>
      </c>
      <c r="J24" s="19"/>
      <c r="K24" s="18">
        <v>8.1590738935460993E-3</v>
      </c>
      <c r="L24" s="18">
        <v>2.2265467840231002E-3</v>
      </c>
      <c r="M24" s="18">
        <v>2.9432262920406901E-2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0.78955996168045395</v>
      </c>
      <c r="D26" s="21">
        <v>0.75081615309692995</v>
      </c>
      <c r="E26" s="21">
        <v>0.823694320590597</v>
      </c>
      <c r="F26" s="22"/>
      <c r="G26" s="21">
        <v>0.78607172515509305</v>
      </c>
      <c r="H26" s="21">
        <v>0.74098514738168497</v>
      </c>
      <c r="I26" s="21">
        <v>0.82516191623095902</v>
      </c>
      <c r="J26" s="22"/>
      <c r="K26" s="21">
        <v>0.79317184845630195</v>
      </c>
      <c r="L26" s="21">
        <v>0.74661240445073995</v>
      </c>
      <c r="M26" s="21">
        <v>0.83308867672872999</v>
      </c>
      <c r="N26" s="22"/>
    </row>
    <row r="27" spans="1:14" x14ac:dyDescent="0.25">
      <c r="A27" s="20" t="s">
        <v>481</v>
      </c>
      <c r="B27" s="20" t="s">
        <v>537</v>
      </c>
      <c r="C27" s="21">
        <v>7.2326629077666696E-2</v>
      </c>
      <c r="D27" s="21">
        <v>5.56783650962515E-2</v>
      </c>
      <c r="E27" s="21">
        <v>9.3460181143611001E-2</v>
      </c>
      <c r="F27" s="22"/>
      <c r="G27" s="21">
        <v>7.4981331253787906E-2</v>
      </c>
      <c r="H27" s="21">
        <v>5.1007342244690897E-2</v>
      </c>
      <c r="I27" s="21">
        <v>0.108929949518021</v>
      </c>
      <c r="J27" s="22"/>
      <c r="K27" s="21">
        <v>6.9577823595576793E-2</v>
      </c>
      <c r="L27" s="21">
        <v>4.9618645233050103E-2</v>
      </c>
      <c r="M27" s="21">
        <v>9.67483047271048E-2</v>
      </c>
      <c r="N27" s="22"/>
    </row>
    <row r="28" spans="1:14" x14ac:dyDescent="0.25">
      <c r="A28" s="20" t="s">
        <v>481</v>
      </c>
      <c r="B28" s="20" t="s">
        <v>538</v>
      </c>
      <c r="C28" s="21">
        <v>5.1037709720821799E-2</v>
      </c>
      <c r="D28" s="21">
        <v>3.6058543872071601E-2</v>
      </c>
      <c r="E28" s="21">
        <v>7.1776070585385501E-2</v>
      </c>
      <c r="F28" s="22"/>
      <c r="G28" s="21">
        <v>4.1288472032009603E-2</v>
      </c>
      <c r="H28" s="21">
        <v>2.5225784678978399E-2</v>
      </c>
      <c r="I28" s="21">
        <v>6.6877457336078694E-2</v>
      </c>
      <c r="J28" s="22"/>
      <c r="K28" s="21">
        <v>6.1132536269071898E-2</v>
      </c>
      <c r="L28" s="21">
        <v>3.9274483319665002E-2</v>
      </c>
      <c r="M28" s="21">
        <v>9.3965774810160399E-2</v>
      </c>
      <c r="N28" s="22"/>
    </row>
    <row r="29" spans="1:14" x14ac:dyDescent="0.25">
      <c r="A29" s="20" t="s">
        <v>481</v>
      </c>
      <c r="B29" s="20" t="s">
        <v>539</v>
      </c>
      <c r="C29" s="21">
        <v>1.8672586081828899E-2</v>
      </c>
      <c r="D29" s="21">
        <v>1.0714489227198601E-2</v>
      </c>
      <c r="E29" s="21">
        <v>3.2348217517668802E-2</v>
      </c>
      <c r="F29" s="22"/>
      <c r="G29" s="21">
        <v>1.5687467773002301E-2</v>
      </c>
      <c r="H29" s="21">
        <v>8.2912719193157999E-3</v>
      </c>
      <c r="I29" s="21">
        <v>2.94852478283253E-2</v>
      </c>
      <c r="J29" s="22"/>
      <c r="K29" s="21">
        <v>2.1763520215909101E-2</v>
      </c>
      <c r="L29" s="21">
        <v>1.06314433392898E-2</v>
      </c>
      <c r="M29" s="21">
        <v>4.4033104505880903E-2</v>
      </c>
      <c r="N29" s="22"/>
    </row>
    <row r="30" spans="1:14" x14ac:dyDescent="0.25">
      <c r="A30" s="20" t="s">
        <v>481</v>
      </c>
      <c r="B30" s="20" t="s">
        <v>540</v>
      </c>
      <c r="C30" s="21">
        <v>3.9606609195650698E-2</v>
      </c>
      <c r="D30" s="21">
        <v>2.5979028631016199E-2</v>
      </c>
      <c r="E30" s="21">
        <v>5.9942755182718299E-2</v>
      </c>
      <c r="F30" s="22"/>
      <c r="G30" s="21">
        <v>4.07958491905034E-2</v>
      </c>
      <c r="H30" s="21">
        <v>2.2670885862331999E-2</v>
      </c>
      <c r="I30" s="21">
        <v>7.2338845514623801E-2</v>
      </c>
      <c r="J30" s="22"/>
      <c r="K30" s="21">
        <v>3.8375213279839199E-2</v>
      </c>
      <c r="L30" s="21">
        <v>2.3481172126909301E-2</v>
      </c>
      <c r="M30" s="21">
        <v>6.2115570864859602E-2</v>
      </c>
      <c r="N30" s="22"/>
    </row>
    <row r="31" spans="1:14" x14ac:dyDescent="0.25">
      <c r="A31" s="20" t="s">
        <v>481</v>
      </c>
      <c r="B31" s="20" t="s">
        <v>519</v>
      </c>
      <c r="C31" s="21">
        <v>2.8796504243577398E-2</v>
      </c>
      <c r="D31" s="21">
        <v>2.00685465312079E-2</v>
      </c>
      <c r="E31" s="21">
        <v>4.1160874270360297E-2</v>
      </c>
      <c r="F31" s="22"/>
      <c r="G31" s="21">
        <v>4.11751545956053E-2</v>
      </c>
      <c r="H31" s="21">
        <v>2.7325440387759001E-2</v>
      </c>
      <c r="I31" s="21">
        <v>6.1599945787581503E-2</v>
      </c>
      <c r="J31" s="22"/>
      <c r="K31" s="21">
        <v>1.5979058183301802E-2</v>
      </c>
      <c r="L31" s="21">
        <v>7.3122573634158998E-3</v>
      </c>
      <c r="M31" s="21">
        <v>3.4560493199456997E-2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0.76592162183414803</v>
      </c>
      <c r="D33" s="18">
        <v>0.72836906124756595</v>
      </c>
      <c r="E33" s="18">
        <v>0.79971020075678001</v>
      </c>
      <c r="F33" s="19"/>
      <c r="G33" s="18">
        <v>0.77069033240556195</v>
      </c>
      <c r="H33" s="18">
        <v>0.72142584789629605</v>
      </c>
      <c r="I33" s="18">
        <v>0.81349493114913296</v>
      </c>
      <c r="J33" s="19"/>
      <c r="K33" s="18">
        <v>0.76110209591727196</v>
      </c>
      <c r="L33" s="18">
        <v>0.70925720956595195</v>
      </c>
      <c r="M33" s="18">
        <v>0.806227818961468</v>
      </c>
      <c r="N33" s="19"/>
    </row>
    <row r="34" spans="1:14" x14ac:dyDescent="0.25">
      <c r="A34" s="17" t="s">
        <v>482</v>
      </c>
      <c r="B34" s="17" t="s">
        <v>537</v>
      </c>
      <c r="C34" s="18">
        <v>5.6643947921214403E-2</v>
      </c>
      <c r="D34" s="18">
        <v>4.1837953711079498E-2</v>
      </c>
      <c r="E34" s="18">
        <v>7.6272527590174194E-2</v>
      </c>
      <c r="F34" s="19"/>
      <c r="G34" s="18">
        <v>3.1064459272090401E-2</v>
      </c>
      <c r="H34" s="18">
        <v>1.6819787438337602E-2</v>
      </c>
      <c r="I34" s="18">
        <v>5.6677494881442601E-2</v>
      </c>
      <c r="J34" s="19"/>
      <c r="K34" s="18">
        <v>8.2496011416919895E-2</v>
      </c>
      <c r="L34" s="18">
        <v>5.8320367236769699E-2</v>
      </c>
      <c r="M34" s="18">
        <v>0.11546442868029699</v>
      </c>
      <c r="N34" s="19"/>
    </row>
    <row r="35" spans="1:14" x14ac:dyDescent="0.25">
      <c r="A35" s="17" t="s">
        <v>482</v>
      </c>
      <c r="B35" s="17" t="s">
        <v>538</v>
      </c>
      <c r="C35" s="18">
        <v>4.1071235037566899E-2</v>
      </c>
      <c r="D35" s="18">
        <v>2.9565834617317301E-2</v>
      </c>
      <c r="E35" s="18">
        <v>5.67918864858689E-2</v>
      </c>
      <c r="F35" s="19"/>
      <c r="G35" s="18">
        <v>4.2848973189999799E-2</v>
      </c>
      <c r="H35" s="18">
        <v>2.6583465317313398E-2</v>
      </c>
      <c r="I35" s="18">
        <v>6.8367786887791201E-2</v>
      </c>
      <c r="J35" s="19"/>
      <c r="K35" s="18">
        <v>3.9274553320201501E-2</v>
      </c>
      <c r="L35" s="18">
        <v>2.3318130006661799E-2</v>
      </c>
      <c r="M35" s="18">
        <v>6.5418489532451801E-2</v>
      </c>
      <c r="N35" s="19"/>
    </row>
    <row r="36" spans="1:14" x14ac:dyDescent="0.25">
      <c r="A36" s="17" t="s">
        <v>482</v>
      </c>
      <c r="B36" s="17" t="s">
        <v>539</v>
      </c>
      <c r="C36" s="18">
        <v>2.73860889741947E-2</v>
      </c>
      <c r="D36" s="18">
        <v>1.6350849962217098E-2</v>
      </c>
      <c r="E36" s="18">
        <v>4.5524356328853197E-2</v>
      </c>
      <c r="F36" s="19"/>
      <c r="G36" s="18">
        <v>2.61738763298641E-2</v>
      </c>
      <c r="H36" s="18">
        <v>1.5275320411183299E-2</v>
      </c>
      <c r="I36" s="18">
        <v>4.4496908748675602E-2</v>
      </c>
      <c r="J36" s="19"/>
      <c r="K36" s="18">
        <v>2.86112189477217E-2</v>
      </c>
      <c r="L36" s="18">
        <v>1.4420161898865301E-2</v>
      </c>
      <c r="M36" s="18">
        <v>5.59747107298438E-2</v>
      </c>
      <c r="N36" s="19"/>
    </row>
    <row r="37" spans="1:14" x14ac:dyDescent="0.25">
      <c r="A37" s="17" t="s">
        <v>482</v>
      </c>
      <c r="B37" s="17" t="s">
        <v>540</v>
      </c>
      <c r="C37" s="18">
        <v>6.2697604382643296E-2</v>
      </c>
      <c r="D37" s="18">
        <v>4.33519571510265E-2</v>
      </c>
      <c r="E37" s="18">
        <v>8.9865217717449694E-2</v>
      </c>
      <c r="F37" s="19"/>
      <c r="G37" s="18">
        <v>7.0965739336755304E-2</v>
      </c>
      <c r="H37" s="18">
        <v>4.4459515040699303E-2</v>
      </c>
      <c r="I37" s="18">
        <v>0.111431798892006</v>
      </c>
      <c r="J37" s="19"/>
      <c r="K37" s="18">
        <v>5.43413642420848E-2</v>
      </c>
      <c r="L37" s="18">
        <v>3.4845440804052198E-2</v>
      </c>
      <c r="M37" s="18">
        <v>8.3798136885350899E-2</v>
      </c>
      <c r="N37" s="19"/>
    </row>
    <row r="38" spans="1:14" x14ac:dyDescent="0.25">
      <c r="A38" s="17" t="s">
        <v>482</v>
      </c>
      <c r="B38" s="17" t="s">
        <v>519</v>
      </c>
      <c r="C38" s="18">
        <v>4.6279501850233197E-2</v>
      </c>
      <c r="D38" s="18">
        <v>3.3357969806324703E-2</v>
      </c>
      <c r="E38" s="18">
        <v>6.3875566028131006E-2</v>
      </c>
      <c r="F38" s="19"/>
      <c r="G38" s="18">
        <v>5.8256619465727799E-2</v>
      </c>
      <c r="H38" s="18">
        <v>4.0880049969728598E-2</v>
      </c>
      <c r="I38" s="18">
        <v>8.2384873199540007E-2</v>
      </c>
      <c r="J38" s="19"/>
      <c r="K38" s="18">
        <v>3.4174756155799402E-2</v>
      </c>
      <c r="L38" s="18">
        <v>2.10691117963876E-2</v>
      </c>
      <c r="M38" s="18">
        <v>5.4974713875835898E-2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0.75362425802937505</v>
      </c>
      <c r="D40" s="21">
        <v>0.72262338212743304</v>
      </c>
      <c r="E40" s="21">
        <v>0.78220460934536495</v>
      </c>
      <c r="F40" s="22"/>
      <c r="G40" s="21">
        <v>0.72763716866000405</v>
      </c>
      <c r="H40" s="21">
        <v>0.68991009923718905</v>
      </c>
      <c r="I40" s="21">
        <v>0.76235525780901903</v>
      </c>
      <c r="J40" s="22"/>
      <c r="K40" s="21">
        <v>0.78239325377867297</v>
      </c>
      <c r="L40" s="21">
        <v>0.74355444318159603</v>
      </c>
      <c r="M40" s="21">
        <v>0.81679918332272505</v>
      </c>
      <c r="N40" s="22"/>
    </row>
    <row r="41" spans="1:14" x14ac:dyDescent="0.25">
      <c r="A41" s="20" t="s">
        <v>483</v>
      </c>
      <c r="B41" s="20" t="s">
        <v>537</v>
      </c>
      <c r="C41" s="21">
        <v>6.7790878927976403E-2</v>
      </c>
      <c r="D41" s="21">
        <v>5.63611233262543E-2</v>
      </c>
      <c r="E41" s="21">
        <v>8.1338736575053694E-2</v>
      </c>
      <c r="F41" s="22"/>
      <c r="G41" s="21">
        <v>7.1892755729241697E-2</v>
      </c>
      <c r="H41" s="21">
        <v>5.5919665896959701E-2</v>
      </c>
      <c r="I41" s="21">
        <v>9.1983909565227007E-2</v>
      </c>
      <c r="J41" s="22"/>
      <c r="K41" s="21">
        <v>6.3249898036179003E-2</v>
      </c>
      <c r="L41" s="21">
        <v>4.6129030138880603E-2</v>
      </c>
      <c r="M41" s="21">
        <v>8.6151287765261805E-2</v>
      </c>
      <c r="N41" s="22"/>
    </row>
    <row r="42" spans="1:14" x14ac:dyDescent="0.25">
      <c r="A42" s="20" t="s">
        <v>483</v>
      </c>
      <c r="B42" s="20" t="s">
        <v>538</v>
      </c>
      <c r="C42" s="21">
        <v>5.0057976968816698E-2</v>
      </c>
      <c r="D42" s="21">
        <v>3.9027857156882298E-2</v>
      </c>
      <c r="E42" s="21">
        <v>6.3997841944187797E-2</v>
      </c>
      <c r="F42" s="22"/>
      <c r="G42" s="21">
        <v>5.3732048754788202E-2</v>
      </c>
      <c r="H42" s="21">
        <v>4.02324348617615E-2</v>
      </c>
      <c r="I42" s="21">
        <v>7.1424240654623494E-2</v>
      </c>
      <c r="J42" s="22"/>
      <c r="K42" s="21">
        <v>4.5990597429274797E-2</v>
      </c>
      <c r="L42" s="21">
        <v>3.2114934924683203E-2</v>
      </c>
      <c r="M42" s="21">
        <v>6.5455975476219702E-2</v>
      </c>
      <c r="N42" s="22"/>
    </row>
    <row r="43" spans="1:14" x14ac:dyDescent="0.25">
      <c r="A43" s="20" t="s">
        <v>483</v>
      </c>
      <c r="B43" s="20" t="s">
        <v>539</v>
      </c>
      <c r="C43" s="21">
        <v>2.1921993110810199E-2</v>
      </c>
      <c r="D43" s="21">
        <v>1.55605218259279E-2</v>
      </c>
      <c r="E43" s="21">
        <v>3.0802793552623699E-2</v>
      </c>
      <c r="F43" s="22"/>
      <c r="G43" s="21">
        <v>2.21865032924775E-2</v>
      </c>
      <c r="H43" s="21">
        <v>1.4312306833246699E-2</v>
      </c>
      <c r="I43" s="21">
        <v>3.4242346729683799E-2</v>
      </c>
      <c r="J43" s="22"/>
      <c r="K43" s="21">
        <v>2.16291672316258E-2</v>
      </c>
      <c r="L43" s="21">
        <v>1.40905108689523E-2</v>
      </c>
      <c r="M43" s="21">
        <v>3.3065858677847497E-2</v>
      </c>
      <c r="N43" s="22"/>
    </row>
    <row r="44" spans="1:14" x14ac:dyDescent="0.25">
      <c r="A44" s="20" t="s">
        <v>483</v>
      </c>
      <c r="B44" s="20" t="s">
        <v>540</v>
      </c>
      <c r="C44" s="21">
        <v>4.2510830544144798E-2</v>
      </c>
      <c r="D44" s="21">
        <v>3.2008159428163999E-2</v>
      </c>
      <c r="E44" s="21">
        <v>5.6259397229944302E-2</v>
      </c>
      <c r="F44" s="22"/>
      <c r="G44" s="21">
        <v>4.9199835971838302E-2</v>
      </c>
      <c r="H44" s="21">
        <v>3.5813536270978302E-2</v>
      </c>
      <c r="I44" s="21">
        <v>6.7240699982672694E-2</v>
      </c>
      <c r="J44" s="22"/>
      <c r="K44" s="21">
        <v>3.5105770055025402E-2</v>
      </c>
      <c r="L44" s="21">
        <v>2.2845146382009102E-2</v>
      </c>
      <c r="M44" s="21">
        <v>5.3585632592891098E-2</v>
      </c>
      <c r="N44" s="22"/>
    </row>
    <row r="45" spans="1:14" x14ac:dyDescent="0.25">
      <c r="A45" s="20" t="s">
        <v>483</v>
      </c>
      <c r="B45" s="20" t="s">
        <v>519</v>
      </c>
      <c r="C45" s="21">
        <v>6.4046070914275194E-2</v>
      </c>
      <c r="D45" s="21">
        <v>5.2086375656174098E-2</v>
      </c>
      <c r="E45" s="21">
        <v>7.8524380015506198E-2</v>
      </c>
      <c r="F45" s="22"/>
      <c r="G45" s="21">
        <v>7.5260345268343798E-2</v>
      </c>
      <c r="H45" s="21">
        <v>5.9985174894021602E-2</v>
      </c>
      <c r="I45" s="21">
        <v>9.4036199434807302E-2</v>
      </c>
      <c r="J45" s="22"/>
      <c r="K45" s="21">
        <v>5.1631313469222E-2</v>
      </c>
      <c r="L45" s="21">
        <v>3.6408932402209701E-2</v>
      </c>
      <c r="M45" s="21">
        <v>7.2737668072102996E-2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0.71133467602196798</v>
      </c>
      <c r="D47" s="18">
        <v>0.6898574318581</v>
      </c>
      <c r="E47" s="18">
        <v>0.73190263139685197</v>
      </c>
      <c r="F47" s="19"/>
      <c r="G47" s="18">
        <v>0.71629564646772403</v>
      </c>
      <c r="H47" s="18">
        <v>0.69091893456819298</v>
      </c>
      <c r="I47" s="18">
        <v>0.74037176571279495</v>
      </c>
      <c r="J47" s="19"/>
      <c r="K47" s="18">
        <v>0.70596407320475396</v>
      </c>
      <c r="L47" s="18">
        <v>0.67317840777036997</v>
      </c>
      <c r="M47" s="18">
        <v>0.73674696490695502</v>
      </c>
      <c r="N47" s="19"/>
    </row>
    <row r="48" spans="1:14" x14ac:dyDescent="0.25">
      <c r="A48" s="17" t="s">
        <v>484</v>
      </c>
      <c r="B48" s="17" t="s">
        <v>537</v>
      </c>
      <c r="C48" s="18">
        <v>8.2733055628785607E-2</v>
      </c>
      <c r="D48" s="18">
        <v>7.1985734174493998E-2</v>
      </c>
      <c r="E48" s="18">
        <v>9.4920810240578704E-2</v>
      </c>
      <c r="F48" s="19"/>
      <c r="G48" s="18">
        <v>6.9577497645000402E-2</v>
      </c>
      <c r="H48" s="18">
        <v>5.8204687702021703E-2</v>
      </c>
      <c r="I48" s="18">
        <v>8.2976695217042706E-2</v>
      </c>
      <c r="J48" s="19"/>
      <c r="K48" s="18">
        <v>9.6974881405062802E-2</v>
      </c>
      <c r="L48" s="18">
        <v>8.0656466692361303E-2</v>
      </c>
      <c r="M48" s="18">
        <v>0.116177621032583</v>
      </c>
      <c r="N48" s="19"/>
    </row>
    <row r="49" spans="1:14" x14ac:dyDescent="0.25">
      <c r="A49" s="17" t="s">
        <v>484</v>
      </c>
      <c r="B49" s="17" t="s">
        <v>538</v>
      </c>
      <c r="C49" s="18">
        <v>6.1683903245824498E-2</v>
      </c>
      <c r="D49" s="18">
        <v>5.2438299687797001E-2</v>
      </c>
      <c r="E49" s="18">
        <v>7.2435022744194194E-2</v>
      </c>
      <c r="F49" s="19"/>
      <c r="G49" s="18">
        <v>6.1219806521279403E-2</v>
      </c>
      <c r="H49" s="18">
        <v>4.9704461160757003E-2</v>
      </c>
      <c r="I49" s="18">
        <v>7.5191892848735398E-2</v>
      </c>
      <c r="J49" s="19"/>
      <c r="K49" s="18">
        <v>6.2186320908568703E-2</v>
      </c>
      <c r="L49" s="18">
        <v>4.9070467202247503E-2</v>
      </c>
      <c r="M49" s="18">
        <v>7.8518395005126196E-2</v>
      </c>
      <c r="N49" s="19"/>
    </row>
    <row r="50" spans="1:14" x14ac:dyDescent="0.25">
      <c r="A50" s="17" t="s">
        <v>484</v>
      </c>
      <c r="B50" s="17" t="s">
        <v>539</v>
      </c>
      <c r="C50" s="18">
        <v>2.3754447483734301E-2</v>
      </c>
      <c r="D50" s="18">
        <v>1.84038988097232E-2</v>
      </c>
      <c r="E50" s="18">
        <v>3.0612044601717001E-2</v>
      </c>
      <c r="F50" s="19"/>
      <c r="G50" s="18">
        <v>1.95615005042757E-2</v>
      </c>
      <c r="H50" s="18">
        <v>1.4288540370776001E-2</v>
      </c>
      <c r="I50" s="18">
        <v>2.6727600070431502E-2</v>
      </c>
      <c r="J50" s="19"/>
      <c r="K50" s="18">
        <v>2.8293610356507799E-2</v>
      </c>
      <c r="L50" s="18">
        <v>1.96944073384877E-2</v>
      </c>
      <c r="M50" s="18">
        <v>4.0492407561428398E-2</v>
      </c>
      <c r="N50" s="19"/>
    </row>
    <row r="51" spans="1:14" x14ac:dyDescent="0.25">
      <c r="A51" s="17" t="s">
        <v>484</v>
      </c>
      <c r="B51" s="17" t="s">
        <v>540</v>
      </c>
      <c r="C51" s="18">
        <v>4.0631810840232499E-2</v>
      </c>
      <c r="D51" s="18">
        <v>3.3924778288739202E-2</v>
      </c>
      <c r="E51" s="18">
        <v>4.8598140167249899E-2</v>
      </c>
      <c r="F51" s="19"/>
      <c r="G51" s="18">
        <v>3.8810727057648799E-2</v>
      </c>
      <c r="H51" s="18">
        <v>3.0247525191453899E-2</v>
      </c>
      <c r="I51" s="18">
        <v>4.9674027652374997E-2</v>
      </c>
      <c r="J51" s="19"/>
      <c r="K51" s="18">
        <v>4.2603263361480702E-2</v>
      </c>
      <c r="L51" s="18">
        <v>3.2477638190787299E-2</v>
      </c>
      <c r="M51" s="18">
        <v>5.5704022766616797E-2</v>
      </c>
      <c r="N51" s="19"/>
    </row>
    <row r="52" spans="1:14" x14ac:dyDescent="0.25">
      <c r="A52" s="17" t="s">
        <v>484</v>
      </c>
      <c r="B52" s="17" t="s">
        <v>519</v>
      </c>
      <c r="C52" s="18">
        <v>7.9214296879706297E-2</v>
      </c>
      <c r="D52" s="18">
        <v>6.8440771079294596E-2</v>
      </c>
      <c r="E52" s="18">
        <v>9.1517118153491894E-2</v>
      </c>
      <c r="F52" s="19"/>
      <c r="G52" s="18">
        <v>9.3650136227060796E-2</v>
      </c>
      <c r="H52" s="18">
        <v>7.9469081184421198E-2</v>
      </c>
      <c r="I52" s="18">
        <v>0.11005920762339499</v>
      </c>
      <c r="J52" s="19"/>
      <c r="K52" s="18">
        <v>6.3586475606540599E-2</v>
      </c>
      <c r="L52" s="18">
        <v>5.06608701167231E-2</v>
      </c>
      <c r="M52" s="18">
        <v>7.9533631996350898E-2</v>
      </c>
      <c r="N52" s="19"/>
    </row>
    <row r="53" spans="1:14" x14ac:dyDescent="0.25">
      <c r="A53" s="17" t="s">
        <v>484</v>
      </c>
      <c r="B53" s="17" t="s">
        <v>520</v>
      </c>
      <c r="C53" s="18">
        <v>6.4780989974920001E-4</v>
      </c>
      <c r="D53" s="18">
        <v>1.954519105931E-4</v>
      </c>
      <c r="E53" s="18">
        <v>2.1448686763322999E-3</v>
      </c>
      <c r="F53" s="19"/>
      <c r="G53" s="18">
        <v>8.8468557700879997E-4</v>
      </c>
      <c r="H53" s="18">
        <v>1.986104653582E-4</v>
      </c>
      <c r="I53" s="18">
        <v>3.9314025757087E-3</v>
      </c>
      <c r="J53" s="19"/>
      <c r="K53" s="18">
        <v>3.913751570855E-4</v>
      </c>
      <c r="L53" s="18">
        <v>5.48711080960229E-5</v>
      </c>
      <c r="M53" s="18">
        <v>2.7857838744381998E-3</v>
      </c>
      <c r="N53" s="19"/>
    </row>
    <row r="54" spans="1:14" x14ac:dyDescent="0.25">
      <c r="A54" s="20" t="s">
        <v>485</v>
      </c>
      <c r="B54" s="20" t="s">
        <v>536</v>
      </c>
      <c r="C54" s="21">
        <v>0.58788003117290599</v>
      </c>
      <c r="D54" s="21">
        <v>0.57633760692657598</v>
      </c>
      <c r="E54" s="21">
        <v>0.59932660798513804</v>
      </c>
      <c r="F54" s="22"/>
      <c r="G54" s="21">
        <v>0.58698993597868199</v>
      </c>
      <c r="H54" s="21">
        <v>0.57283534615341103</v>
      </c>
      <c r="I54" s="21">
        <v>0.60100219037341096</v>
      </c>
      <c r="J54" s="22"/>
      <c r="K54" s="21">
        <v>0.58880173720287599</v>
      </c>
      <c r="L54" s="21">
        <v>0.57363592049824697</v>
      </c>
      <c r="M54" s="21">
        <v>0.60380069173450901</v>
      </c>
      <c r="N54" s="22"/>
    </row>
    <row r="55" spans="1:14" x14ac:dyDescent="0.25">
      <c r="A55" s="20" t="s">
        <v>485</v>
      </c>
      <c r="B55" s="20" t="s">
        <v>537</v>
      </c>
      <c r="C55" s="21">
        <v>0.117058077695444</v>
      </c>
      <c r="D55" s="21">
        <v>0.110517759485181</v>
      </c>
      <c r="E55" s="21">
        <v>0.123931517184942</v>
      </c>
      <c r="F55" s="22"/>
      <c r="G55" s="21">
        <v>9.8605568709809105E-2</v>
      </c>
      <c r="H55" s="21">
        <v>9.0854702426525699E-2</v>
      </c>
      <c r="I55" s="21">
        <v>0.10693988730996599</v>
      </c>
      <c r="J55" s="22"/>
      <c r="K55" s="21">
        <v>0.136165908981879</v>
      </c>
      <c r="L55" s="21">
        <v>0.126285579893611</v>
      </c>
      <c r="M55" s="21">
        <v>0.14668947188599099</v>
      </c>
      <c r="N55" s="22"/>
    </row>
    <row r="56" spans="1:14" x14ac:dyDescent="0.25">
      <c r="A56" s="20" t="s">
        <v>485</v>
      </c>
      <c r="B56" s="20" t="s">
        <v>538</v>
      </c>
      <c r="C56" s="21">
        <v>8.0571297195220395E-2</v>
      </c>
      <c r="D56" s="21">
        <v>7.5198903664819697E-2</v>
      </c>
      <c r="E56" s="21">
        <v>8.62916943175671E-2</v>
      </c>
      <c r="F56" s="22"/>
      <c r="G56" s="21">
        <v>7.2316152862229602E-2</v>
      </c>
      <c r="H56" s="21">
        <v>6.5590247115824896E-2</v>
      </c>
      <c r="I56" s="21">
        <v>7.9672953958251705E-2</v>
      </c>
      <c r="J56" s="22"/>
      <c r="K56" s="21">
        <v>8.9119614677832804E-2</v>
      </c>
      <c r="L56" s="21">
        <v>8.1394014924159694E-2</v>
      </c>
      <c r="M56" s="21">
        <v>9.7500667395467505E-2</v>
      </c>
      <c r="N56" s="22"/>
    </row>
    <row r="57" spans="1:14" x14ac:dyDescent="0.25">
      <c r="A57" s="20" t="s">
        <v>485</v>
      </c>
      <c r="B57" s="20" t="s">
        <v>539</v>
      </c>
      <c r="C57" s="21">
        <v>4.4804153007272897E-2</v>
      </c>
      <c r="D57" s="21">
        <v>4.07389745453395E-2</v>
      </c>
      <c r="E57" s="21">
        <v>4.9254150917362099E-2</v>
      </c>
      <c r="F57" s="22"/>
      <c r="G57" s="21">
        <v>4.69292641985561E-2</v>
      </c>
      <c r="H57" s="21">
        <v>4.13044614492004E-2</v>
      </c>
      <c r="I57" s="21">
        <v>5.3277479560906303E-2</v>
      </c>
      <c r="J57" s="22"/>
      <c r="K57" s="21">
        <v>4.2603570629040702E-2</v>
      </c>
      <c r="L57" s="21">
        <v>3.7123970328531798E-2</v>
      </c>
      <c r="M57" s="21">
        <v>4.8850940837241001E-2</v>
      </c>
      <c r="N57" s="22"/>
    </row>
    <row r="58" spans="1:14" x14ac:dyDescent="0.25">
      <c r="A58" s="20" t="s">
        <v>485</v>
      </c>
      <c r="B58" s="20" t="s">
        <v>540</v>
      </c>
      <c r="C58" s="21">
        <v>8.1354838883099204E-2</v>
      </c>
      <c r="D58" s="21">
        <v>7.5330759931619695E-2</v>
      </c>
      <c r="E58" s="21">
        <v>8.7814903712065906E-2</v>
      </c>
      <c r="F58" s="22"/>
      <c r="G58" s="21">
        <v>8.5374425168639897E-2</v>
      </c>
      <c r="H58" s="21">
        <v>7.7389893401313095E-2</v>
      </c>
      <c r="I58" s="21">
        <v>9.4098723894070202E-2</v>
      </c>
      <c r="J58" s="22"/>
      <c r="K58" s="21">
        <v>7.7192501032719102E-2</v>
      </c>
      <c r="L58" s="21">
        <v>6.9756548702885501E-2</v>
      </c>
      <c r="M58" s="21">
        <v>8.5348390138439895E-2</v>
      </c>
      <c r="N58" s="22"/>
    </row>
    <row r="59" spans="1:14" x14ac:dyDescent="0.25">
      <c r="A59" s="20" t="s">
        <v>485</v>
      </c>
      <c r="B59" s="20" t="s">
        <v>519</v>
      </c>
      <c r="C59" s="21">
        <v>8.7922135828603504E-2</v>
      </c>
      <c r="D59" s="21">
        <v>8.2097506959146596E-2</v>
      </c>
      <c r="E59" s="21">
        <v>9.4117636489812195E-2</v>
      </c>
      <c r="F59" s="22"/>
      <c r="G59" s="21">
        <v>0.10946063073029599</v>
      </c>
      <c r="H59" s="21">
        <v>0.101131813576939</v>
      </c>
      <c r="I59" s="21">
        <v>0.11838503649132</v>
      </c>
      <c r="J59" s="22"/>
      <c r="K59" s="21">
        <v>6.5618722939564805E-2</v>
      </c>
      <c r="L59" s="21">
        <v>5.9017267354417702E-2</v>
      </c>
      <c r="M59" s="21">
        <v>7.2901385497982196E-2</v>
      </c>
      <c r="N59" s="22"/>
    </row>
    <row r="60" spans="1:14" x14ac:dyDescent="0.25">
      <c r="A60" s="20" t="s">
        <v>485</v>
      </c>
      <c r="B60" s="20" t="s">
        <v>520</v>
      </c>
      <c r="C60" s="21">
        <v>4.0946621745579999E-4</v>
      </c>
      <c r="D60" s="21">
        <v>1.8115285065959999E-4</v>
      </c>
      <c r="E60" s="21">
        <v>9.2526472876350004E-4</v>
      </c>
      <c r="F60" s="22"/>
      <c r="G60" s="21">
        <v>3.2402235178749999E-4</v>
      </c>
      <c r="H60" s="21">
        <v>1.0320406216009999E-4</v>
      </c>
      <c r="I60" s="21">
        <v>1.0168291424366E-3</v>
      </c>
      <c r="J60" s="22"/>
      <c r="K60" s="21">
        <v>4.9794453609109995E-4</v>
      </c>
      <c r="L60" s="21">
        <v>1.6045792077630001E-4</v>
      </c>
      <c r="M60" s="21">
        <v>1.5441609611124001E-3</v>
      </c>
      <c r="N60" s="22"/>
    </row>
    <row r="61" spans="1:14" x14ac:dyDescent="0.25">
      <c r="A61" s="17" t="s">
        <v>486</v>
      </c>
      <c r="B61" s="17" t="s">
        <v>536</v>
      </c>
      <c r="C61" s="18">
        <v>0.74395979366549103</v>
      </c>
      <c r="D61" s="18">
        <v>0.72466018359307605</v>
      </c>
      <c r="E61" s="18">
        <v>0.76235026130829497</v>
      </c>
      <c r="F61" s="19"/>
      <c r="G61" s="18">
        <v>0.73855230981611097</v>
      </c>
      <c r="H61" s="18">
        <v>0.71112143362003499</v>
      </c>
      <c r="I61" s="18">
        <v>0.76424199651246905</v>
      </c>
      <c r="J61" s="19"/>
      <c r="K61" s="18">
        <v>0.74963518363527404</v>
      </c>
      <c r="L61" s="18">
        <v>0.72207613759228695</v>
      </c>
      <c r="M61" s="18">
        <v>0.77531181719278197</v>
      </c>
      <c r="N61" s="19"/>
    </row>
    <row r="62" spans="1:14" x14ac:dyDescent="0.25">
      <c r="A62" s="17" t="s">
        <v>486</v>
      </c>
      <c r="B62" s="17" t="s">
        <v>537</v>
      </c>
      <c r="C62" s="18">
        <v>7.3721616073750496E-2</v>
      </c>
      <c r="D62" s="18">
        <v>6.2579880655386499E-2</v>
      </c>
      <c r="E62" s="18">
        <v>8.6663639327743597E-2</v>
      </c>
      <c r="F62" s="19"/>
      <c r="G62" s="18">
        <v>6.84422105407195E-2</v>
      </c>
      <c r="H62" s="18">
        <v>5.4800464601814501E-2</v>
      </c>
      <c r="I62" s="18">
        <v>8.5173850585116395E-2</v>
      </c>
      <c r="J62" s="19"/>
      <c r="K62" s="18">
        <v>7.9262582268590495E-2</v>
      </c>
      <c r="L62" s="18">
        <v>6.2660918288496598E-2</v>
      </c>
      <c r="M62" s="18">
        <v>9.9794473889620303E-2</v>
      </c>
      <c r="N62" s="19"/>
    </row>
    <row r="63" spans="1:14" x14ac:dyDescent="0.25">
      <c r="A63" s="17" t="s">
        <v>486</v>
      </c>
      <c r="B63" s="17" t="s">
        <v>538</v>
      </c>
      <c r="C63" s="18">
        <v>5.4263550649552801E-2</v>
      </c>
      <c r="D63" s="18">
        <v>4.5406807976816801E-2</v>
      </c>
      <c r="E63" s="18">
        <v>6.4730685515195702E-2</v>
      </c>
      <c r="F63" s="19"/>
      <c r="G63" s="18">
        <v>5.45709716482548E-2</v>
      </c>
      <c r="H63" s="18">
        <v>4.2341518854350599E-2</v>
      </c>
      <c r="I63" s="18">
        <v>7.0074182414509897E-2</v>
      </c>
      <c r="J63" s="19"/>
      <c r="K63" s="18">
        <v>5.3940898913342701E-2</v>
      </c>
      <c r="L63" s="18">
        <v>4.0413905347839701E-2</v>
      </c>
      <c r="M63" s="18">
        <v>7.1657428012579794E-2</v>
      </c>
      <c r="N63" s="19"/>
    </row>
    <row r="64" spans="1:14" x14ac:dyDescent="0.25">
      <c r="A64" s="17" t="s">
        <v>486</v>
      </c>
      <c r="B64" s="17" t="s">
        <v>539</v>
      </c>
      <c r="C64" s="18">
        <v>2.2870887262923901E-2</v>
      </c>
      <c r="D64" s="18">
        <v>1.7414723411342699E-2</v>
      </c>
      <c r="E64" s="18">
        <v>2.9984342898418299E-2</v>
      </c>
      <c r="F64" s="19"/>
      <c r="G64" s="18">
        <v>2.2033054471359899E-2</v>
      </c>
      <c r="H64" s="18">
        <v>1.51178346315929E-2</v>
      </c>
      <c r="I64" s="18">
        <v>3.2008640387962098E-2</v>
      </c>
      <c r="J64" s="19"/>
      <c r="K64" s="18">
        <v>2.3750229292237399E-2</v>
      </c>
      <c r="L64" s="18">
        <v>1.56806397792018E-2</v>
      </c>
      <c r="M64" s="18">
        <v>3.5821472020322299E-2</v>
      </c>
      <c r="N64" s="19"/>
    </row>
    <row r="65" spans="1:14" x14ac:dyDescent="0.25">
      <c r="A65" s="17" t="s">
        <v>486</v>
      </c>
      <c r="B65" s="17" t="s">
        <v>540</v>
      </c>
      <c r="C65" s="18">
        <v>5.0204036269669697E-2</v>
      </c>
      <c r="D65" s="18">
        <v>4.0109326202820803E-2</v>
      </c>
      <c r="E65" s="18">
        <v>6.2673497671504194E-2</v>
      </c>
      <c r="F65" s="19"/>
      <c r="G65" s="18">
        <v>4.38454630967706E-2</v>
      </c>
      <c r="H65" s="18">
        <v>3.2576196031782398E-2</v>
      </c>
      <c r="I65" s="18">
        <v>5.8776319475449798E-2</v>
      </c>
      <c r="J65" s="19"/>
      <c r="K65" s="18">
        <v>5.6877635935013202E-2</v>
      </c>
      <c r="L65" s="18">
        <v>4.3030925224856902E-2</v>
      </c>
      <c r="M65" s="18">
        <v>7.4831594627457698E-2</v>
      </c>
      <c r="N65" s="19"/>
    </row>
    <row r="66" spans="1:14" x14ac:dyDescent="0.25">
      <c r="A66" s="17" t="s">
        <v>486</v>
      </c>
      <c r="B66" s="17" t="s">
        <v>519</v>
      </c>
      <c r="C66" s="18">
        <v>5.4248469781701003E-2</v>
      </c>
      <c r="D66" s="18">
        <v>4.5607226658430401E-2</v>
      </c>
      <c r="E66" s="18">
        <v>6.4416470486925295E-2</v>
      </c>
      <c r="F66" s="19"/>
      <c r="G66" s="18">
        <v>7.1127235110928402E-2</v>
      </c>
      <c r="H66" s="18">
        <v>5.7977877355751301E-2</v>
      </c>
      <c r="I66" s="18">
        <v>8.6983487856211197E-2</v>
      </c>
      <c r="J66" s="19"/>
      <c r="K66" s="18">
        <v>3.6533469955540299E-2</v>
      </c>
      <c r="L66" s="18">
        <v>2.8704941404547199E-2</v>
      </c>
      <c r="M66" s="18">
        <v>4.6395044583787098E-2</v>
      </c>
      <c r="N66" s="19"/>
    </row>
    <row r="67" spans="1:14" x14ac:dyDescent="0.25">
      <c r="A67" s="17" t="s">
        <v>486</v>
      </c>
      <c r="B67" s="17" t="s">
        <v>520</v>
      </c>
      <c r="C67" s="18">
        <v>7.316462969071E-4</v>
      </c>
      <c r="D67" s="18">
        <v>1.029784919124E-4</v>
      </c>
      <c r="E67" s="18">
        <v>5.1783578869206998E-3</v>
      </c>
      <c r="F67" s="19"/>
      <c r="G67" s="18">
        <v>1.4287553158558999E-3</v>
      </c>
      <c r="H67" s="18">
        <v>2.0165462829299999E-4</v>
      </c>
      <c r="I67" s="18">
        <v>1.00479161137673E-2</v>
      </c>
      <c r="J67" s="24" t="s">
        <v>501</v>
      </c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0.71575967444862398</v>
      </c>
      <c r="D68" s="21">
        <v>0.68887042077231397</v>
      </c>
      <c r="E68" s="21">
        <v>0.74119809884420396</v>
      </c>
      <c r="F68" s="22"/>
      <c r="G68" s="21">
        <v>0.707551729735867</v>
      </c>
      <c r="H68" s="21">
        <v>0.67498130519059396</v>
      </c>
      <c r="I68" s="21">
        <v>0.73812455621158202</v>
      </c>
      <c r="J68" s="22"/>
      <c r="K68" s="21">
        <v>0.72487940494382297</v>
      </c>
      <c r="L68" s="21">
        <v>0.69239404716402198</v>
      </c>
      <c r="M68" s="21">
        <v>0.75514727924866898</v>
      </c>
      <c r="N68" s="22"/>
    </row>
    <row r="69" spans="1:14" x14ac:dyDescent="0.25">
      <c r="A69" s="20" t="s">
        <v>487</v>
      </c>
      <c r="B69" s="20" t="s">
        <v>537</v>
      </c>
      <c r="C69" s="21">
        <v>9.6799517693104201E-2</v>
      </c>
      <c r="D69" s="21">
        <v>8.1503511832233602E-2</v>
      </c>
      <c r="E69" s="21">
        <v>0.114607977340752</v>
      </c>
      <c r="F69" s="22"/>
      <c r="G69" s="21">
        <v>9.4752160793310697E-2</v>
      </c>
      <c r="H69" s="21">
        <v>7.5985460371631605E-2</v>
      </c>
      <c r="I69" s="21">
        <v>0.11756410054640901</v>
      </c>
      <c r="J69" s="22"/>
      <c r="K69" s="21">
        <v>9.9074306791597497E-2</v>
      </c>
      <c r="L69" s="21">
        <v>8.1331959918549898E-2</v>
      </c>
      <c r="M69" s="21">
        <v>0.120180764419885</v>
      </c>
      <c r="N69" s="22"/>
    </row>
    <row r="70" spans="1:14" x14ac:dyDescent="0.25">
      <c r="A70" s="20" t="s">
        <v>487</v>
      </c>
      <c r="B70" s="20" t="s">
        <v>538</v>
      </c>
      <c r="C70" s="21">
        <v>6.0985134078936402E-2</v>
      </c>
      <c r="D70" s="21">
        <v>4.95584391642067E-2</v>
      </c>
      <c r="E70" s="21">
        <v>7.4839027159042504E-2</v>
      </c>
      <c r="F70" s="22"/>
      <c r="G70" s="21">
        <v>5.0179878155883602E-2</v>
      </c>
      <c r="H70" s="21">
        <v>3.8365105362236002E-2</v>
      </c>
      <c r="I70" s="21">
        <v>6.53856910221738E-2</v>
      </c>
      <c r="J70" s="22"/>
      <c r="K70" s="21">
        <v>7.2990700076090001E-2</v>
      </c>
      <c r="L70" s="21">
        <v>5.6582062707477003E-2</v>
      </c>
      <c r="M70" s="21">
        <v>9.3685261276162807E-2</v>
      </c>
      <c r="N70" s="22"/>
    </row>
    <row r="71" spans="1:14" x14ac:dyDescent="0.25">
      <c r="A71" s="20" t="s">
        <v>487</v>
      </c>
      <c r="B71" s="20" t="s">
        <v>539</v>
      </c>
      <c r="C71" s="21">
        <v>2.57602060750096E-2</v>
      </c>
      <c r="D71" s="21">
        <v>1.9878800713550901E-2</v>
      </c>
      <c r="E71" s="21">
        <v>3.3322542475648198E-2</v>
      </c>
      <c r="F71" s="22"/>
      <c r="G71" s="21">
        <v>2.88437052701726E-2</v>
      </c>
      <c r="H71" s="21">
        <v>2.07281403782432E-2</v>
      </c>
      <c r="I71" s="21">
        <v>4.0006898582404499E-2</v>
      </c>
      <c r="J71" s="22"/>
      <c r="K71" s="21">
        <v>2.2334174026039402E-2</v>
      </c>
      <c r="L71" s="21">
        <v>1.43331799452537E-2</v>
      </c>
      <c r="M71" s="21">
        <v>3.4644460229797502E-2</v>
      </c>
      <c r="N71" s="22"/>
    </row>
    <row r="72" spans="1:14" x14ac:dyDescent="0.25">
      <c r="A72" s="20" t="s">
        <v>487</v>
      </c>
      <c r="B72" s="20" t="s">
        <v>540</v>
      </c>
      <c r="C72" s="21">
        <v>4.5158315991134998E-2</v>
      </c>
      <c r="D72" s="21">
        <v>3.5517835261995701E-2</v>
      </c>
      <c r="E72" s="21">
        <v>5.7260129197885E-2</v>
      </c>
      <c r="F72" s="22"/>
      <c r="G72" s="21">
        <v>4.7917109739075398E-2</v>
      </c>
      <c r="H72" s="21">
        <v>3.58741315130836E-2</v>
      </c>
      <c r="I72" s="21">
        <v>6.3735665831668106E-2</v>
      </c>
      <c r="J72" s="22"/>
      <c r="K72" s="21">
        <v>4.2093059541005402E-2</v>
      </c>
      <c r="L72" s="21">
        <v>2.85185803664093E-2</v>
      </c>
      <c r="M72" s="21">
        <v>6.17183312422626E-2</v>
      </c>
      <c r="N72" s="22"/>
    </row>
    <row r="73" spans="1:14" x14ac:dyDescent="0.25">
      <c r="A73" s="20" t="s">
        <v>487</v>
      </c>
      <c r="B73" s="20" t="s">
        <v>519</v>
      </c>
      <c r="C73" s="21">
        <v>5.5537151713194698E-2</v>
      </c>
      <c r="D73" s="21">
        <v>4.6535779234248897E-2</v>
      </c>
      <c r="E73" s="21">
        <v>6.6158838218549995E-2</v>
      </c>
      <c r="F73" s="22"/>
      <c r="G73" s="21">
        <v>7.0755416305689198E-2</v>
      </c>
      <c r="H73" s="21">
        <v>5.8048499161959401E-2</v>
      </c>
      <c r="I73" s="21">
        <v>8.5989972774634396E-2</v>
      </c>
      <c r="J73" s="22"/>
      <c r="K73" s="21">
        <v>3.8628354621442602E-2</v>
      </c>
      <c r="L73" s="21">
        <v>2.8934403822112001E-2</v>
      </c>
      <c r="M73" s="21">
        <v>5.1398184891849899E-2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0.79235507460621002</v>
      </c>
      <c r="D75" s="18">
        <v>0.76191756861341697</v>
      </c>
      <c r="E75" s="18">
        <v>0.819821523216135</v>
      </c>
      <c r="F75" s="19"/>
      <c r="G75" s="18">
        <v>0.800629788604868</v>
      </c>
      <c r="H75" s="18">
        <v>0.76349366897458004</v>
      </c>
      <c r="I75" s="18">
        <v>0.83320866124119597</v>
      </c>
      <c r="J75" s="19"/>
      <c r="K75" s="18">
        <v>0.78259138855902199</v>
      </c>
      <c r="L75" s="18">
        <v>0.74207672426551796</v>
      </c>
      <c r="M75" s="18">
        <v>0.81830025576364995</v>
      </c>
      <c r="N75" s="19"/>
    </row>
    <row r="76" spans="1:14" x14ac:dyDescent="0.25">
      <c r="A76" s="17" t="s">
        <v>488</v>
      </c>
      <c r="B76" s="17" t="s">
        <v>537</v>
      </c>
      <c r="C76" s="18">
        <v>6.7267074207490493E-2</v>
      </c>
      <c r="D76" s="18">
        <v>5.4688298889983798E-2</v>
      </c>
      <c r="E76" s="18">
        <v>8.24866162207126E-2</v>
      </c>
      <c r="F76" s="19"/>
      <c r="G76" s="18">
        <v>5.5384431253477702E-2</v>
      </c>
      <c r="H76" s="18">
        <v>3.8943416245134102E-2</v>
      </c>
      <c r="I76" s="18">
        <v>7.8201670546543395E-2</v>
      </c>
      <c r="J76" s="19"/>
      <c r="K76" s="18">
        <v>8.1287908671695899E-2</v>
      </c>
      <c r="L76" s="18">
        <v>6.3713449028407795E-2</v>
      </c>
      <c r="M76" s="18">
        <v>0.103175838294184</v>
      </c>
      <c r="N76" s="19"/>
    </row>
    <row r="77" spans="1:14" x14ac:dyDescent="0.25">
      <c r="A77" s="17" t="s">
        <v>488</v>
      </c>
      <c r="B77" s="17" t="s">
        <v>538</v>
      </c>
      <c r="C77" s="18">
        <v>5.2132860983559202E-2</v>
      </c>
      <c r="D77" s="18">
        <v>4.1546876726009901E-2</v>
      </c>
      <c r="E77" s="18">
        <v>6.5232536606318198E-2</v>
      </c>
      <c r="F77" s="19"/>
      <c r="G77" s="18">
        <v>4.6191809291793597E-2</v>
      </c>
      <c r="H77" s="18">
        <v>3.3584866611439002E-2</v>
      </c>
      <c r="I77" s="18">
        <v>6.3221508884834507E-2</v>
      </c>
      <c r="J77" s="19"/>
      <c r="K77" s="18">
        <v>5.91429598846126E-2</v>
      </c>
      <c r="L77" s="18">
        <v>4.2170372798331197E-2</v>
      </c>
      <c r="M77" s="18">
        <v>8.2359244319247293E-2</v>
      </c>
      <c r="N77" s="19"/>
    </row>
    <row r="78" spans="1:14" x14ac:dyDescent="0.25">
      <c r="A78" s="17" t="s">
        <v>488</v>
      </c>
      <c r="B78" s="17" t="s">
        <v>539</v>
      </c>
      <c r="C78" s="18">
        <v>1.0902267824919799E-2</v>
      </c>
      <c r="D78" s="18">
        <v>7.2191491993744E-3</v>
      </c>
      <c r="E78" s="18">
        <v>1.6433362837218E-2</v>
      </c>
      <c r="F78" s="19"/>
      <c r="G78" s="18">
        <v>8.8111929353838995E-3</v>
      </c>
      <c r="H78" s="18">
        <v>5.196912728837E-3</v>
      </c>
      <c r="I78" s="18">
        <v>1.49014328976147E-2</v>
      </c>
      <c r="J78" s="19"/>
      <c r="K78" s="18">
        <v>1.3369615787145499E-2</v>
      </c>
      <c r="L78" s="18">
        <v>7.1809083256181997E-3</v>
      </c>
      <c r="M78" s="18">
        <v>2.4758914976986301E-2</v>
      </c>
      <c r="N78" s="19"/>
    </row>
    <row r="79" spans="1:14" x14ac:dyDescent="0.25">
      <c r="A79" s="17" t="s">
        <v>488</v>
      </c>
      <c r="B79" s="17" t="s">
        <v>540</v>
      </c>
      <c r="C79" s="18">
        <v>4.0327912484747999E-2</v>
      </c>
      <c r="D79" s="18">
        <v>2.9636754440412999E-2</v>
      </c>
      <c r="E79" s="18">
        <v>5.4658555728496198E-2</v>
      </c>
      <c r="F79" s="19"/>
      <c r="G79" s="18">
        <v>4.1341529898791099E-2</v>
      </c>
      <c r="H79" s="18">
        <v>2.6583871440622998E-2</v>
      </c>
      <c r="I79" s="18">
        <v>6.3755114350961706E-2</v>
      </c>
      <c r="J79" s="19"/>
      <c r="K79" s="18">
        <v>3.9131902301884298E-2</v>
      </c>
      <c r="L79" s="18">
        <v>2.51954112613593E-2</v>
      </c>
      <c r="M79" s="18">
        <v>6.0300313180229201E-2</v>
      </c>
      <c r="N79" s="19"/>
    </row>
    <row r="80" spans="1:14" x14ac:dyDescent="0.25">
      <c r="A80" s="17" t="s">
        <v>488</v>
      </c>
      <c r="B80" s="17" t="s">
        <v>519</v>
      </c>
      <c r="C80" s="18">
        <v>3.70148098930718E-2</v>
      </c>
      <c r="D80" s="18">
        <v>2.5761721944743601E-2</v>
      </c>
      <c r="E80" s="18">
        <v>5.2916418061269198E-2</v>
      </c>
      <c r="F80" s="19"/>
      <c r="G80" s="18">
        <v>4.7641248015684298E-2</v>
      </c>
      <c r="H80" s="18">
        <v>3.11453565740725E-2</v>
      </c>
      <c r="I80" s="18">
        <v>7.2222768657783903E-2</v>
      </c>
      <c r="J80" s="19"/>
      <c r="K80" s="18">
        <v>2.44762247956412E-2</v>
      </c>
      <c r="L80" s="18">
        <v>1.30319186329794E-2</v>
      </c>
      <c r="M80" s="18">
        <v>4.5507243980866703E-2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0.72848993310528398</v>
      </c>
      <c r="D82" s="21">
        <v>0.70587068634549699</v>
      </c>
      <c r="E82" s="21">
        <v>0.74998581464618097</v>
      </c>
      <c r="F82" s="22"/>
      <c r="G82" s="21">
        <v>0.73210879254472205</v>
      </c>
      <c r="H82" s="21">
        <v>0.70617028348450905</v>
      </c>
      <c r="I82" s="21">
        <v>0.75654692420067104</v>
      </c>
      <c r="J82" s="22"/>
      <c r="K82" s="21">
        <v>0.72451248020439896</v>
      </c>
      <c r="L82" s="21">
        <v>0.69485330505756304</v>
      </c>
      <c r="M82" s="21">
        <v>0.75231646372905503</v>
      </c>
      <c r="N82" s="22"/>
    </row>
    <row r="83" spans="1:14" x14ac:dyDescent="0.25">
      <c r="A83" s="20" t="s">
        <v>489</v>
      </c>
      <c r="B83" s="20" t="s">
        <v>537</v>
      </c>
      <c r="C83" s="21">
        <v>6.9057645631341702E-2</v>
      </c>
      <c r="D83" s="21">
        <v>6.0210352324196498E-2</v>
      </c>
      <c r="E83" s="21">
        <v>7.9095544352335206E-2</v>
      </c>
      <c r="F83" s="22"/>
      <c r="G83" s="21">
        <v>5.2225157308768401E-2</v>
      </c>
      <c r="H83" s="21">
        <v>4.30701657327872E-2</v>
      </c>
      <c r="I83" s="21">
        <v>6.3197616471324006E-2</v>
      </c>
      <c r="J83" s="22"/>
      <c r="K83" s="21">
        <v>8.7558068382804097E-2</v>
      </c>
      <c r="L83" s="21">
        <v>7.3498584323816202E-2</v>
      </c>
      <c r="M83" s="21">
        <v>0.104005076078573</v>
      </c>
      <c r="N83" s="22"/>
    </row>
    <row r="84" spans="1:14" x14ac:dyDescent="0.25">
      <c r="A84" s="20" t="s">
        <v>489</v>
      </c>
      <c r="B84" s="20" t="s">
        <v>538</v>
      </c>
      <c r="C84" s="21">
        <v>5.40614827745559E-2</v>
      </c>
      <c r="D84" s="21">
        <v>4.6510881081210299E-2</v>
      </c>
      <c r="E84" s="21">
        <v>6.2757175047274502E-2</v>
      </c>
      <c r="F84" s="22"/>
      <c r="G84" s="21">
        <v>5.25669403929186E-2</v>
      </c>
      <c r="H84" s="21">
        <v>4.2548870535928103E-2</v>
      </c>
      <c r="I84" s="21">
        <v>6.4784150510263303E-2</v>
      </c>
      <c r="J84" s="22"/>
      <c r="K84" s="21">
        <v>5.5704119641452901E-2</v>
      </c>
      <c r="L84" s="21">
        <v>4.4737706750366001E-2</v>
      </c>
      <c r="M84" s="21">
        <v>6.9164063130949194E-2</v>
      </c>
      <c r="N84" s="22"/>
    </row>
    <row r="85" spans="1:14" x14ac:dyDescent="0.25">
      <c r="A85" s="20" t="s">
        <v>489</v>
      </c>
      <c r="B85" s="20" t="s">
        <v>539</v>
      </c>
      <c r="C85" s="21">
        <v>2.7569796493475199E-2</v>
      </c>
      <c r="D85" s="21">
        <v>2.1871292232461301E-2</v>
      </c>
      <c r="E85" s="21">
        <v>3.4700357504039797E-2</v>
      </c>
      <c r="F85" s="22"/>
      <c r="G85" s="21">
        <v>2.7432351337115302E-2</v>
      </c>
      <c r="H85" s="21">
        <v>2.05761617940678E-2</v>
      </c>
      <c r="I85" s="21">
        <v>3.64879840456942E-2</v>
      </c>
      <c r="J85" s="22"/>
      <c r="K85" s="21">
        <v>2.7720861116189901E-2</v>
      </c>
      <c r="L85" s="21">
        <v>2.0278916710123801E-2</v>
      </c>
      <c r="M85" s="21">
        <v>3.7788507637030802E-2</v>
      </c>
      <c r="N85" s="22"/>
    </row>
    <row r="86" spans="1:14" x14ac:dyDescent="0.25">
      <c r="A86" s="20" t="s">
        <v>489</v>
      </c>
      <c r="B86" s="20" t="s">
        <v>540</v>
      </c>
      <c r="C86" s="21">
        <v>5.0060819546685301E-2</v>
      </c>
      <c r="D86" s="21">
        <v>4.1221239580167802E-2</v>
      </c>
      <c r="E86" s="21">
        <v>6.0676018695061201E-2</v>
      </c>
      <c r="F86" s="22"/>
      <c r="G86" s="21">
        <v>4.8097539279063899E-2</v>
      </c>
      <c r="H86" s="21">
        <v>3.7407568712281902E-2</v>
      </c>
      <c r="I86" s="21">
        <v>6.16467438802933E-2</v>
      </c>
      <c r="J86" s="22"/>
      <c r="K86" s="21">
        <v>5.2218641624713499E-2</v>
      </c>
      <c r="L86" s="21">
        <v>4.0717644459617897E-2</v>
      </c>
      <c r="M86" s="21">
        <v>6.6742162199216304E-2</v>
      </c>
      <c r="N86" s="22"/>
    </row>
    <row r="87" spans="1:14" x14ac:dyDescent="0.25">
      <c r="A87" s="20" t="s">
        <v>489</v>
      </c>
      <c r="B87" s="20" t="s">
        <v>519</v>
      </c>
      <c r="C87" s="21">
        <v>7.0415251957305705E-2</v>
      </c>
      <c r="D87" s="21">
        <v>5.8892804437831299E-2</v>
      </c>
      <c r="E87" s="21">
        <v>8.3990883651427997E-2</v>
      </c>
      <c r="F87" s="22"/>
      <c r="G87" s="21">
        <v>8.6910188522326307E-2</v>
      </c>
      <c r="H87" s="21">
        <v>7.2166862481230901E-2</v>
      </c>
      <c r="I87" s="21">
        <v>0.104326829753525</v>
      </c>
      <c r="J87" s="22"/>
      <c r="K87" s="21">
        <v>5.2285829030441898E-2</v>
      </c>
      <c r="L87" s="21">
        <v>3.9638494495045903E-2</v>
      </c>
      <c r="M87" s="21">
        <v>6.8679923897573394E-2</v>
      </c>
      <c r="N87" s="22"/>
    </row>
    <row r="88" spans="1:14" x14ac:dyDescent="0.25">
      <c r="A88" s="20" t="s">
        <v>489</v>
      </c>
      <c r="B88" s="20" t="s">
        <v>520</v>
      </c>
      <c r="C88" s="21">
        <v>3.4507049135289999E-4</v>
      </c>
      <c r="D88" s="21">
        <v>4.8363410288309997E-5</v>
      </c>
      <c r="E88" s="21">
        <v>2.4575868192146999E-3</v>
      </c>
      <c r="F88" s="22"/>
      <c r="G88" s="21">
        <v>6.5903061508589998E-4</v>
      </c>
      <c r="H88" s="21">
        <v>9.23859211963006E-5</v>
      </c>
      <c r="I88" s="21">
        <v>4.6848800839500004E-3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0.73792985929080102</v>
      </c>
      <c r="D89" s="18">
        <v>0.71453797378394501</v>
      </c>
      <c r="E89" s="18">
        <v>0.76004861622943398</v>
      </c>
      <c r="F89" s="19"/>
      <c r="G89" s="18">
        <v>0.72911811861725795</v>
      </c>
      <c r="H89" s="18">
        <v>0.69956481633517398</v>
      </c>
      <c r="I89" s="18">
        <v>0.75677505691291502</v>
      </c>
      <c r="J89" s="19"/>
      <c r="K89" s="18">
        <v>0.74792223658317103</v>
      </c>
      <c r="L89" s="18">
        <v>0.71194188601082697</v>
      </c>
      <c r="M89" s="18">
        <v>0.78079216953700403</v>
      </c>
      <c r="N89" s="19"/>
    </row>
    <row r="90" spans="1:14" x14ac:dyDescent="0.25">
      <c r="A90" s="17" t="s">
        <v>490</v>
      </c>
      <c r="B90" s="17" t="s">
        <v>537</v>
      </c>
      <c r="C90" s="18">
        <v>7.4431882736800001E-2</v>
      </c>
      <c r="D90" s="18">
        <v>6.1697776361766099E-2</v>
      </c>
      <c r="E90" s="18">
        <v>8.9543425898223394E-2</v>
      </c>
      <c r="F90" s="19"/>
      <c r="G90" s="18">
        <v>7.3080981160694697E-2</v>
      </c>
      <c r="H90" s="18">
        <v>5.7392034959782998E-2</v>
      </c>
      <c r="I90" s="18">
        <v>9.2637235602213805E-2</v>
      </c>
      <c r="J90" s="19"/>
      <c r="K90" s="18">
        <v>7.5963784177548302E-2</v>
      </c>
      <c r="L90" s="18">
        <v>5.8803177972716399E-2</v>
      </c>
      <c r="M90" s="18">
        <v>9.7613004190263405E-2</v>
      </c>
      <c r="N90" s="19"/>
    </row>
    <row r="91" spans="1:14" x14ac:dyDescent="0.25">
      <c r="A91" s="17" t="s">
        <v>490</v>
      </c>
      <c r="B91" s="17" t="s">
        <v>538</v>
      </c>
      <c r="C91" s="18">
        <v>4.1096443540585698E-2</v>
      </c>
      <c r="D91" s="18">
        <v>3.4412436903786502E-2</v>
      </c>
      <c r="E91" s="18">
        <v>4.9012801535252802E-2</v>
      </c>
      <c r="F91" s="19"/>
      <c r="G91" s="18">
        <v>3.7200232544538497E-2</v>
      </c>
      <c r="H91" s="18">
        <v>2.8956077971069999E-2</v>
      </c>
      <c r="I91" s="18">
        <v>4.7676356617589198E-2</v>
      </c>
      <c r="J91" s="19"/>
      <c r="K91" s="18">
        <v>4.5514686396967499E-2</v>
      </c>
      <c r="L91" s="18">
        <v>3.48713838243455E-2</v>
      </c>
      <c r="M91" s="18">
        <v>5.9207210404845799E-2</v>
      </c>
      <c r="N91" s="19"/>
    </row>
    <row r="92" spans="1:14" x14ac:dyDescent="0.25">
      <c r="A92" s="17" t="s">
        <v>490</v>
      </c>
      <c r="B92" s="17" t="s">
        <v>539</v>
      </c>
      <c r="C92" s="18">
        <v>2.3822719773443898E-2</v>
      </c>
      <c r="D92" s="18">
        <v>1.8873210638790501E-2</v>
      </c>
      <c r="E92" s="18">
        <v>3.0030510437758499E-2</v>
      </c>
      <c r="F92" s="19"/>
      <c r="G92" s="18">
        <v>1.9637511613851799E-2</v>
      </c>
      <c r="H92" s="18">
        <v>1.4194813247768801E-2</v>
      </c>
      <c r="I92" s="18">
        <v>2.7109707058486001E-2</v>
      </c>
      <c r="J92" s="19"/>
      <c r="K92" s="18">
        <v>2.8568680932207501E-2</v>
      </c>
      <c r="L92" s="18">
        <v>2.0382332592761902E-2</v>
      </c>
      <c r="M92" s="18">
        <v>3.9909039969575497E-2</v>
      </c>
      <c r="N92" s="19"/>
    </row>
    <row r="93" spans="1:14" x14ac:dyDescent="0.25">
      <c r="A93" s="17" t="s">
        <v>490</v>
      </c>
      <c r="B93" s="17" t="s">
        <v>540</v>
      </c>
      <c r="C93" s="18">
        <v>3.0274281635008199E-2</v>
      </c>
      <c r="D93" s="18">
        <v>2.2098021009457E-2</v>
      </c>
      <c r="E93" s="18">
        <v>4.1347843364322803E-2</v>
      </c>
      <c r="F93" s="19"/>
      <c r="G93" s="18">
        <v>3.4281614211651802E-2</v>
      </c>
      <c r="H93" s="18">
        <v>2.48319878795106E-2</v>
      </c>
      <c r="I93" s="18">
        <v>4.7153344331629897E-2</v>
      </c>
      <c r="J93" s="19"/>
      <c r="K93" s="18">
        <v>2.57300286292384E-2</v>
      </c>
      <c r="L93" s="18">
        <v>1.6678459989954701E-2</v>
      </c>
      <c r="M93" s="18">
        <v>3.9496661559979003E-2</v>
      </c>
      <c r="N93" s="19"/>
    </row>
    <row r="94" spans="1:14" x14ac:dyDescent="0.25">
      <c r="A94" s="17" t="s">
        <v>490</v>
      </c>
      <c r="B94" s="17" t="s">
        <v>519</v>
      </c>
      <c r="C94" s="18">
        <v>9.1985433595808894E-2</v>
      </c>
      <c r="D94" s="18">
        <v>7.8031698775418504E-2</v>
      </c>
      <c r="E94" s="18">
        <v>0.10814171828838</v>
      </c>
      <c r="F94" s="19"/>
      <c r="G94" s="18">
        <v>0.106206782824597</v>
      </c>
      <c r="H94" s="18">
        <v>8.8469843782256002E-2</v>
      </c>
      <c r="I94" s="18">
        <v>0.127004263749706</v>
      </c>
      <c r="J94" s="19"/>
      <c r="K94" s="18">
        <v>7.5858644081086501E-2</v>
      </c>
      <c r="L94" s="18">
        <v>5.7450739939301602E-2</v>
      </c>
      <c r="M94" s="18">
        <v>9.9541766565354795E-2</v>
      </c>
      <c r="N94" s="19"/>
    </row>
    <row r="95" spans="1:14" x14ac:dyDescent="0.25">
      <c r="A95" s="17" t="s">
        <v>490</v>
      </c>
      <c r="B95" s="17" t="s">
        <v>520</v>
      </c>
      <c r="C95" s="18">
        <v>4.5937942755100002E-4</v>
      </c>
      <c r="D95" s="18">
        <v>1.136914239017E-4</v>
      </c>
      <c r="E95" s="18">
        <v>1.8542107002107E-3</v>
      </c>
      <c r="F95" s="19"/>
      <c r="G95" s="18">
        <v>4.7475902741019998E-4</v>
      </c>
      <c r="H95" s="18">
        <v>6.6550229477658099E-5</v>
      </c>
      <c r="I95" s="18">
        <v>3.3783976563515998E-3</v>
      </c>
      <c r="J95" s="19"/>
      <c r="K95" s="18">
        <v>4.419391997808E-4</v>
      </c>
      <c r="L95" s="18">
        <v>6.1754467056410005E-5</v>
      </c>
      <c r="M95" s="18">
        <v>3.1553046820115998E-3</v>
      </c>
      <c r="N95" s="19"/>
    </row>
    <row r="96" spans="1:14" x14ac:dyDescent="0.25">
      <c r="A96" s="20" t="s">
        <v>491</v>
      </c>
      <c r="B96" s="20" t="s">
        <v>536</v>
      </c>
      <c r="C96" s="21">
        <v>0.63758576741162798</v>
      </c>
      <c r="D96" s="21">
        <v>0.59776751159324804</v>
      </c>
      <c r="E96" s="21">
        <v>0.67560140341514896</v>
      </c>
      <c r="F96" s="22"/>
      <c r="G96" s="21">
        <v>0.63901299110454002</v>
      </c>
      <c r="H96" s="21">
        <v>0.59612288209767395</v>
      </c>
      <c r="I96" s="21">
        <v>0.67979491388612601</v>
      </c>
      <c r="J96" s="22"/>
      <c r="K96" s="21">
        <v>0.63598227113343397</v>
      </c>
      <c r="L96" s="21">
        <v>0.57939131822966905</v>
      </c>
      <c r="M96" s="21">
        <v>0.68904556994520305</v>
      </c>
      <c r="N96" s="22"/>
    </row>
    <row r="97" spans="1:14" x14ac:dyDescent="0.25">
      <c r="A97" s="20" t="s">
        <v>491</v>
      </c>
      <c r="B97" s="20" t="s">
        <v>537</v>
      </c>
      <c r="C97" s="21">
        <v>0.115395108155775</v>
      </c>
      <c r="D97" s="21">
        <v>9.5036551722136195E-2</v>
      </c>
      <c r="E97" s="21">
        <v>0.13944283859130699</v>
      </c>
      <c r="F97" s="22"/>
      <c r="G97" s="21">
        <v>0.104623413528682</v>
      </c>
      <c r="H97" s="21">
        <v>7.8961969536277002E-2</v>
      </c>
      <c r="I97" s="21">
        <v>0.13738051995904299</v>
      </c>
      <c r="J97" s="22"/>
      <c r="K97" s="21">
        <v>0.12749718600818399</v>
      </c>
      <c r="L97" s="21">
        <v>9.7895296770414197E-2</v>
      </c>
      <c r="M97" s="21">
        <v>0.16441874689938099</v>
      </c>
      <c r="N97" s="22"/>
    </row>
    <row r="98" spans="1:14" x14ac:dyDescent="0.25">
      <c r="A98" s="20" t="s">
        <v>491</v>
      </c>
      <c r="B98" s="20" t="s">
        <v>538</v>
      </c>
      <c r="C98" s="21">
        <v>6.4585017060755395E-2</v>
      </c>
      <c r="D98" s="21">
        <v>5.04245597418429E-2</v>
      </c>
      <c r="E98" s="21">
        <v>8.2377102804372701E-2</v>
      </c>
      <c r="F98" s="22"/>
      <c r="G98" s="21">
        <v>6.4627413504314099E-2</v>
      </c>
      <c r="H98" s="21">
        <v>4.7787942694860197E-2</v>
      </c>
      <c r="I98" s="21">
        <v>8.6859481230545293E-2</v>
      </c>
      <c r="J98" s="22"/>
      <c r="K98" s="21">
        <v>6.4537384345720594E-2</v>
      </c>
      <c r="L98" s="21">
        <v>4.4591690140656899E-2</v>
      </c>
      <c r="M98" s="21">
        <v>9.2540565293253593E-2</v>
      </c>
      <c r="N98" s="22"/>
    </row>
    <row r="99" spans="1:14" x14ac:dyDescent="0.25">
      <c r="A99" s="20" t="s">
        <v>491</v>
      </c>
      <c r="B99" s="20" t="s">
        <v>539</v>
      </c>
      <c r="C99" s="21">
        <v>3.7655726179369402E-2</v>
      </c>
      <c r="D99" s="21">
        <v>2.7390978373852699E-2</v>
      </c>
      <c r="E99" s="21">
        <v>5.15632456000895E-2</v>
      </c>
      <c r="F99" s="22"/>
      <c r="G99" s="21">
        <v>3.69048700993964E-2</v>
      </c>
      <c r="H99" s="21">
        <v>2.4232744906432499E-2</v>
      </c>
      <c r="I99" s="21">
        <v>5.5824561020576598E-2</v>
      </c>
      <c r="J99" s="22"/>
      <c r="K99" s="21">
        <v>3.8499318487763702E-2</v>
      </c>
      <c r="L99" s="21">
        <v>2.3338558654154101E-2</v>
      </c>
      <c r="M99" s="21">
        <v>6.2874515271791401E-2</v>
      </c>
      <c r="N99" s="22"/>
    </row>
    <row r="100" spans="1:14" x14ac:dyDescent="0.25">
      <c r="A100" s="20" t="s">
        <v>491</v>
      </c>
      <c r="B100" s="20" t="s">
        <v>540</v>
      </c>
      <c r="C100" s="21">
        <v>5.6646057185395199E-2</v>
      </c>
      <c r="D100" s="21">
        <v>4.32181365940838E-2</v>
      </c>
      <c r="E100" s="21">
        <v>7.3923700878011506E-2</v>
      </c>
      <c r="F100" s="22"/>
      <c r="G100" s="21">
        <v>5.2897560551509702E-2</v>
      </c>
      <c r="H100" s="21">
        <v>3.6390998282968101E-2</v>
      </c>
      <c r="I100" s="21">
        <v>7.6298484778297093E-2</v>
      </c>
      <c r="J100" s="22"/>
      <c r="K100" s="21">
        <v>6.0857520623902997E-2</v>
      </c>
      <c r="L100" s="21">
        <v>4.24201160673887E-2</v>
      </c>
      <c r="M100" s="21">
        <v>8.6583940050151895E-2</v>
      </c>
      <c r="N100" s="22"/>
    </row>
    <row r="101" spans="1:14" x14ac:dyDescent="0.25">
      <c r="A101" s="20" t="s">
        <v>491</v>
      </c>
      <c r="B101" s="20" t="s">
        <v>519</v>
      </c>
      <c r="C101" s="21">
        <v>8.8132324007075102E-2</v>
      </c>
      <c r="D101" s="21">
        <v>7.0496404785362399E-2</v>
      </c>
      <c r="E101" s="21">
        <v>0.10965967427645699</v>
      </c>
      <c r="F101" s="22"/>
      <c r="G101" s="21">
        <v>0.101933751211558</v>
      </c>
      <c r="H101" s="21">
        <v>7.8561210226450698E-2</v>
      </c>
      <c r="I101" s="21">
        <v>0.13126919211301</v>
      </c>
      <c r="J101" s="22"/>
      <c r="K101" s="21">
        <v>7.2626319400995204E-2</v>
      </c>
      <c r="L101" s="21">
        <v>4.9944392546308697E-2</v>
      </c>
      <c r="M101" s="21">
        <v>0.104476327698344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0.754334467299145</v>
      </c>
      <c r="D103" s="18">
        <v>0.72845955557278697</v>
      </c>
      <c r="E103" s="18">
        <v>0.778493504472489</v>
      </c>
      <c r="F103" s="19"/>
      <c r="G103" s="18">
        <v>0.75957230206837301</v>
      </c>
      <c r="H103" s="18">
        <v>0.72489944949140195</v>
      </c>
      <c r="I103" s="18">
        <v>0.79113424087650897</v>
      </c>
      <c r="J103" s="19"/>
      <c r="K103" s="18">
        <v>0.74874539656125605</v>
      </c>
      <c r="L103" s="18">
        <v>0.71522999823687305</v>
      </c>
      <c r="M103" s="18">
        <v>0.77953216087946298</v>
      </c>
      <c r="N103" s="19"/>
    </row>
    <row r="104" spans="1:14" x14ac:dyDescent="0.25">
      <c r="A104" s="17" t="s">
        <v>492</v>
      </c>
      <c r="B104" s="17" t="s">
        <v>537</v>
      </c>
      <c r="C104" s="18">
        <v>5.9924479811476E-2</v>
      </c>
      <c r="D104" s="18">
        <v>4.8954883421715202E-2</v>
      </c>
      <c r="E104" s="18">
        <v>7.3163002335950994E-2</v>
      </c>
      <c r="F104" s="19"/>
      <c r="G104" s="18">
        <v>5.8587134512370902E-2</v>
      </c>
      <c r="H104" s="18">
        <v>4.5380972873525702E-2</v>
      </c>
      <c r="I104" s="18">
        <v>7.5333102062662499E-2</v>
      </c>
      <c r="J104" s="19"/>
      <c r="K104" s="18">
        <v>6.1351504108154799E-2</v>
      </c>
      <c r="L104" s="18">
        <v>4.4539723755030201E-2</v>
      </c>
      <c r="M104" s="18">
        <v>8.39514249275429E-2</v>
      </c>
      <c r="N104" s="19"/>
    </row>
    <row r="105" spans="1:14" x14ac:dyDescent="0.25">
      <c r="A105" s="17" t="s">
        <v>492</v>
      </c>
      <c r="B105" s="17" t="s">
        <v>538</v>
      </c>
      <c r="C105" s="18">
        <v>5.4403548343173701E-2</v>
      </c>
      <c r="D105" s="18">
        <v>4.3364672447707003E-2</v>
      </c>
      <c r="E105" s="18">
        <v>6.8052572021615396E-2</v>
      </c>
      <c r="F105" s="19"/>
      <c r="G105" s="18">
        <v>4.5598233197084899E-2</v>
      </c>
      <c r="H105" s="18">
        <v>3.3469646602451303E-2</v>
      </c>
      <c r="I105" s="18">
        <v>6.1840716450518599E-2</v>
      </c>
      <c r="J105" s="19"/>
      <c r="K105" s="18">
        <v>6.3799325680402405E-2</v>
      </c>
      <c r="L105" s="18">
        <v>4.7327121176991699E-2</v>
      </c>
      <c r="M105" s="18">
        <v>8.5490204012000998E-2</v>
      </c>
      <c r="N105" s="19"/>
    </row>
    <row r="106" spans="1:14" x14ac:dyDescent="0.25">
      <c r="A106" s="17" t="s">
        <v>492</v>
      </c>
      <c r="B106" s="17" t="s">
        <v>539</v>
      </c>
      <c r="C106" s="18">
        <v>2.40627882429705E-2</v>
      </c>
      <c r="D106" s="18">
        <v>1.7428665161568501E-2</v>
      </c>
      <c r="E106" s="18">
        <v>3.3136989670207603E-2</v>
      </c>
      <c r="F106" s="19"/>
      <c r="G106" s="18">
        <v>2.1810148727699E-2</v>
      </c>
      <c r="H106" s="18">
        <v>1.33589029422094E-2</v>
      </c>
      <c r="I106" s="18">
        <v>3.54159921764216E-2</v>
      </c>
      <c r="J106" s="19"/>
      <c r="K106" s="18">
        <v>2.6466484073884002E-2</v>
      </c>
      <c r="L106" s="18">
        <v>1.6922476977055199E-2</v>
      </c>
      <c r="M106" s="18">
        <v>4.1167752169913599E-2</v>
      </c>
      <c r="N106" s="19"/>
    </row>
    <row r="107" spans="1:14" x14ac:dyDescent="0.25">
      <c r="A107" s="17" t="s">
        <v>492</v>
      </c>
      <c r="B107" s="17" t="s">
        <v>540</v>
      </c>
      <c r="C107" s="18">
        <v>5.4278780272455203E-2</v>
      </c>
      <c r="D107" s="18">
        <v>4.10622043983414E-2</v>
      </c>
      <c r="E107" s="18">
        <v>7.14324537917881E-2</v>
      </c>
      <c r="F107" s="19"/>
      <c r="G107" s="18">
        <v>5.8959179844562802E-2</v>
      </c>
      <c r="H107" s="18">
        <v>4.2687033734392699E-2</v>
      </c>
      <c r="I107" s="18">
        <v>8.0909956474596603E-2</v>
      </c>
      <c r="J107" s="19"/>
      <c r="K107" s="18">
        <v>4.92845249279074E-2</v>
      </c>
      <c r="L107" s="18">
        <v>3.3710287426020197E-2</v>
      </c>
      <c r="M107" s="18">
        <v>7.1521524583576399E-2</v>
      </c>
      <c r="N107" s="19"/>
    </row>
    <row r="108" spans="1:14" x14ac:dyDescent="0.25">
      <c r="A108" s="17" t="s">
        <v>492</v>
      </c>
      <c r="B108" s="17" t="s">
        <v>519</v>
      </c>
      <c r="C108" s="18">
        <v>5.2874764450670297E-2</v>
      </c>
      <c r="D108" s="18">
        <v>4.1554127585250802E-2</v>
      </c>
      <c r="E108" s="18">
        <v>6.7063696901589198E-2</v>
      </c>
      <c r="F108" s="19"/>
      <c r="G108" s="18">
        <v>5.5473001649908503E-2</v>
      </c>
      <c r="H108" s="18">
        <v>4.2581725858228101E-2</v>
      </c>
      <c r="I108" s="18">
        <v>7.1973621199969098E-2</v>
      </c>
      <c r="J108" s="19"/>
      <c r="K108" s="18">
        <v>5.0102296028096002E-2</v>
      </c>
      <c r="L108" s="18">
        <v>3.47108095061179E-2</v>
      </c>
      <c r="M108" s="18">
        <v>7.1810957785308896E-2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0.78995445149236798</v>
      </c>
      <c r="D110" s="21">
        <v>0.75786401445485196</v>
      </c>
      <c r="E110" s="21">
        <v>0.81880872794699</v>
      </c>
      <c r="F110" s="22"/>
      <c r="G110" s="21">
        <v>0.78916650844682601</v>
      </c>
      <c r="H110" s="21">
        <v>0.74854946339300399</v>
      </c>
      <c r="I110" s="21">
        <v>0.82475860479437801</v>
      </c>
      <c r="J110" s="22"/>
      <c r="K110" s="21">
        <v>0.79081103689907695</v>
      </c>
      <c r="L110" s="21">
        <v>0.74288030809263095</v>
      </c>
      <c r="M110" s="21">
        <v>0.83182946752597398</v>
      </c>
      <c r="N110" s="22"/>
    </row>
    <row r="111" spans="1:14" x14ac:dyDescent="0.25">
      <c r="A111" s="20" t="s">
        <v>493</v>
      </c>
      <c r="B111" s="20" t="s">
        <v>537</v>
      </c>
      <c r="C111" s="21">
        <v>5.49403106559763E-2</v>
      </c>
      <c r="D111" s="21">
        <v>4.08958869094306E-2</v>
      </c>
      <c r="E111" s="21">
        <v>7.3438549908034695E-2</v>
      </c>
      <c r="F111" s="22"/>
      <c r="G111" s="21">
        <v>4.9631325164244497E-2</v>
      </c>
      <c r="H111" s="21">
        <v>3.2469457529109201E-2</v>
      </c>
      <c r="I111" s="21">
        <v>7.5159519875115599E-2</v>
      </c>
      <c r="J111" s="22"/>
      <c r="K111" s="21">
        <v>6.0711793153802998E-2</v>
      </c>
      <c r="L111" s="21">
        <v>4.1103993689304397E-2</v>
      </c>
      <c r="M111" s="21">
        <v>8.8806822259070106E-2</v>
      </c>
      <c r="N111" s="22"/>
    </row>
    <row r="112" spans="1:14" x14ac:dyDescent="0.25">
      <c r="A112" s="20" t="s">
        <v>493</v>
      </c>
      <c r="B112" s="20" t="s">
        <v>538</v>
      </c>
      <c r="C112" s="21">
        <v>5.9171224153277399E-2</v>
      </c>
      <c r="D112" s="21">
        <v>4.6403392939883902E-2</v>
      </c>
      <c r="E112" s="21">
        <v>7.5175161539180704E-2</v>
      </c>
      <c r="F112" s="22"/>
      <c r="G112" s="21">
        <v>6.5602190871873203E-2</v>
      </c>
      <c r="H112" s="21">
        <v>4.83081121740589E-2</v>
      </c>
      <c r="I112" s="21">
        <v>8.8511659416321706E-2</v>
      </c>
      <c r="J112" s="22"/>
      <c r="K112" s="21">
        <v>5.21800180333351E-2</v>
      </c>
      <c r="L112" s="21">
        <v>3.3804467476711099E-2</v>
      </c>
      <c r="M112" s="21">
        <v>7.9720058984991696E-2</v>
      </c>
      <c r="N112" s="22"/>
    </row>
    <row r="113" spans="1:14" x14ac:dyDescent="0.25">
      <c r="A113" s="20" t="s">
        <v>493</v>
      </c>
      <c r="B113" s="20" t="s">
        <v>539</v>
      </c>
      <c r="C113" s="21">
        <v>1.85736421482929E-2</v>
      </c>
      <c r="D113" s="21">
        <v>1.1544829760407899E-2</v>
      </c>
      <c r="E113" s="21">
        <v>2.97529802760155E-2</v>
      </c>
      <c r="F113" s="22"/>
      <c r="G113" s="21">
        <v>1.88448323241244E-2</v>
      </c>
      <c r="H113" s="21">
        <v>9.7504918477495008E-3</v>
      </c>
      <c r="I113" s="21">
        <v>3.6112184949572801E-2</v>
      </c>
      <c r="J113" s="22"/>
      <c r="K113" s="21">
        <v>1.82788269984244E-2</v>
      </c>
      <c r="L113" s="21">
        <v>9.5552787072136994E-3</v>
      </c>
      <c r="M113" s="21">
        <v>3.4687665137073997E-2</v>
      </c>
      <c r="N113" s="22"/>
    </row>
    <row r="114" spans="1:14" x14ac:dyDescent="0.25">
      <c r="A114" s="20" t="s">
        <v>493</v>
      </c>
      <c r="B114" s="20" t="s">
        <v>540</v>
      </c>
      <c r="C114" s="21">
        <v>2.2678711923072699E-2</v>
      </c>
      <c r="D114" s="21">
        <v>1.4515541403326501E-2</v>
      </c>
      <c r="E114" s="21">
        <v>3.5268348189530098E-2</v>
      </c>
      <c r="F114" s="22"/>
      <c r="G114" s="21">
        <v>1.8925823778615299E-2</v>
      </c>
      <c r="H114" s="21">
        <v>1.01508419206136E-2</v>
      </c>
      <c r="I114" s="21">
        <v>3.5018056234745402E-2</v>
      </c>
      <c r="J114" s="22"/>
      <c r="K114" s="21">
        <v>2.67585362653638E-2</v>
      </c>
      <c r="L114" s="21">
        <v>1.45172122183057E-2</v>
      </c>
      <c r="M114" s="21">
        <v>4.8810832340475598E-2</v>
      </c>
      <c r="N114" s="22"/>
    </row>
    <row r="115" spans="1:14" x14ac:dyDescent="0.25">
      <c r="A115" s="20" t="s">
        <v>493</v>
      </c>
      <c r="B115" s="20" t="s">
        <v>519</v>
      </c>
      <c r="C115" s="21">
        <v>5.46816596270112E-2</v>
      </c>
      <c r="D115" s="21">
        <v>4.19469862120012E-2</v>
      </c>
      <c r="E115" s="21">
        <v>7.0995952632834397E-2</v>
      </c>
      <c r="F115" s="22"/>
      <c r="G115" s="21">
        <v>5.7829319414316703E-2</v>
      </c>
      <c r="H115" s="21">
        <v>4.2158631752285201E-2</v>
      </c>
      <c r="I115" s="21">
        <v>7.8845439888966307E-2</v>
      </c>
      <c r="J115" s="22"/>
      <c r="K115" s="21">
        <v>5.1259788649997001E-2</v>
      </c>
      <c r="L115" s="21">
        <v>3.3970488356701599E-2</v>
      </c>
      <c r="M115" s="21">
        <v>7.6650294046353595E-2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0.80450104892206997</v>
      </c>
      <c r="D117" s="18">
        <v>0.77028548524968199</v>
      </c>
      <c r="E117" s="18">
        <v>0.834713828839727</v>
      </c>
      <c r="F117" s="19"/>
      <c r="G117" s="18">
        <v>0.82937351212251398</v>
      </c>
      <c r="H117" s="18">
        <v>0.78201818230776399</v>
      </c>
      <c r="I117" s="18">
        <v>0.86817535377774702</v>
      </c>
      <c r="J117" s="19"/>
      <c r="K117" s="18">
        <v>0.77870010628320596</v>
      </c>
      <c r="L117" s="18">
        <v>0.73114789643501499</v>
      </c>
      <c r="M117" s="18">
        <v>0.81991328977292399</v>
      </c>
      <c r="N117" s="19"/>
    </row>
    <row r="118" spans="1:14" x14ac:dyDescent="0.25">
      <c r="A118" s="17" t="s">
        <v>494</v>
      </c>
      <c r="B118" s="17" t="s">
        <v>537</v>
      </c>
      <c r="C118" s="18">
        <v>7.9574379069440607E-2</v>
      </c>
      <c r="D118" s="18">
        <v>6.2435610450732697E-2</v>
      </c>
      <c r="E118" s="18">
        <v>0.10091142497700201</v>
      </c>
      <c r="F118" s="19"/>
      <c r="G118" s="18">
        <v>5.6726221518711199E-2</v>
      </c>
      <c r="H118" s="18">
        <v>3.7623431837592397E-2</v>
      </c>
      <c r="I118" s="18">
        <v>8.4674811048517401E-2</v>
      </c>
      <c r="J118" s="19"/>
      <c r="K118" s="18">
        <v>0.103275449511054</v>
      </c>
      <c r="L118" s="18">
        <v>7.3310982774960898E-2</v>
      </c>
      <c r="M118" s="18">
        <v>0.14358959694308299</v>
      </c>
      <c r="N118" s="19"/>
    </row>
    <row r="119" spans="1:14" x14ac:dyDescent="0.25">
      <c r="A119" s="17" t="s">
        <v>494</v>
      </c>
      <c r="B119" s="17" t="s">
        <v>538</v>
      </c>
      <c r="C119" s="18">
        <v>4.6458429320302301E-2</v>
      </c>
      <c r="D119" s="18">
        <v>3.4106488164719999E-2</v>
      </c>
      <c r="E119" s="18">
        <v>6.2991990437390802E-2</v>
      </c>
      <c r="F119" s="19"/>
      <c r="G119" s="18">
        <v>4.7348053077164901E-2</v>
      </c>
      <c r="H119" s="18">
        <v>2.96633143694333E-2</v>
      </c>
      <c r="I119" s="18">
        <v>7.4763761579778099E-2</v>
      </c>
      <c r="J119" s="19"/>
      <c r="K119" s="18">
        <v>4.5535596252422803E-2</v>
      </c>
      <c r="L119" s="18">
        <v>2.97210322963209E-2</v>
      </c>
      <c r="M119" s="18">
        <v>6.9165242249159695E-2</v>
      </c>
      <c r="N119" s="19"/>
    </row>
    <row r="120" spans="1:14" x14ac:dyDescent="0.25">
      <c r="A120" s="17" t="s">
        <v>494</v>
      </c>
      <c r="B120" s="17" t="s">
        <v>539</v>
      </c>
      <c r="C120" s="18">
        <v>1.8272480375513201E-2</v>
      </c>
      <c r="D120" s="18">
        <v>1.10208114400542E-2</v>
      </c>
      <c r="E120" s="18">
        <v>3.0150263409007901E-2</v>
      </c>
      <c r="F120" s="19"/>
      <c r="G120" s="18">
        <v>1.4147504162397099E-2</v>
      </c>
      <c r="H120" s="18">
        <v>6.0013177655873001E-3</v>
      </c>
      <c r="I120" s="18">
        <v>3.2984389545980999E-2</v>
      </c>
      <c r="J120" s="19"/>
      <c r="K120" s="18">
        <v>2.2551440356420899E-2</v>
      </c>
      <c r="L120" s="18">
        <v>1.16851192902251E-2</v>
      </c>
      <c r="M120" s="18">
        <v>4.3082170912098899E-2</v>
      </c>
      <c r="N120" s="19"/>
    </row>
    <row r="121" spans="1:14" x14ac:dyDescent="0.25">
      <c r="A121" s="17" t="s">
        <v>494</v>
      </c>
      <c r="B121" s="17" t="s">
        <v>540</v>
      </c>
      <c r="C121" s="18">
        <v>1.55647381113972E-2</v>
      </c>
      <c r="D121" s="18">
        <v>8.6743177036028001E-3</v>
      </c>
      <c r="E121" s="18">
        <v>2.7775190418229598E-2</v>
      </c>
      <c r="F121" s="19"/>
      <c r="G121" s="18">
        <v>1.69529256602385E-2</v>
      </c>
      <c r="H121" s="18">
        <v>9.0192746873235998E-3</v>
      </c>
      <c r="I121" s="18">
        <v>3.1642444306075199E-2</v>
      </c>
      <c r="J121" s="19"/>
      <c r="K121" s="18">
        <v>1.4124730057872299E-2</v>
      </c>
      <c r="L121" s="18">
        <v>5.6692190990478997E-3</v>
      </c>
      <c r="M121" s="18">
        <v>3.4750695996505897E-2</v>
      </c>
      <c r="N121" s="19"/>
    </row>
    <row r="122" spans="1:14" x14ac:dyDescent="0.25">
      <c r="A122" s="17" t="s">
        <v>494</v>
      </c>
      <c r="B122" s="17" t="s">
        <v>519</v>
      </c>
      <c r="C122" s="18">
        <v>3.5628924201276203E-2</v>
      </c>
      <c r="D122" s="18">
        <v>2.2035399072790202E-2</v>
      </c>
      <c r="E122" s="18">
        <v>5.7118450613524802E-2</v>
      </c>
      <c r="F122" s="19"/>
      <c r="G122" s="18">
        <v>3.5451783458975802E-2</v>
      </c>
      <c r="H122" s="18">
        <v>2.0584776901185198E-2</v>
      </c>
      <c r="I122" s="18">
        <v>6.03941258900959E-2</v>
      </c>
      <c r="J122" s="19"/>
      <c r="K122" s="18">
        <v>3.5812677539024299E-2</v>
      </c>
      <c r="L122" s="18">
        <v>2.0079542041507401E-2</v>
      </c>
      <c r="M122" s="18">
        <v>6.3079809066098197E-2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4_VDC'!A1" display="◄ ANTERIOR"/>
    <hyperlink ref="A2" location="'Índice'!A1" display="ÍNDICE"/>
    <hyperlink ref="A3" location="'P_DESORDENES_5_ET'!A1" display="SIGUIENTE ►"/>
  </hyperlinks>
  <pageMargins left="0.75" right="0.75" top="1" bottom="1" header="0.5" footer="0.5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6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699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0.66288336389623903</v>
      </c>
      <c r="D5" s="18">
        <v>0.65587460578289103</v>
      </c>
      <c r="E5" s="18">
        <v>0.66982123660535697</v>
      </c>
      <c r="F5" s="19"/>
      <c r="G5" s="18">
        <v>0.60685628866893204</v>
      </c>
      <c r="H5" s="18">
        <v>0.59350371076122499</v>
      </c>
      <c r="I5" s="18">
        <v>0.62005104751033802</v>
      </c>
      <c r="J5" s="19"/>
      <c r="K5" s="18">
        <v>0.64612279482183199</v>
      </c>
      <c r="L5" s="18">
        <v>0.63684628744105598</v>
      </c>
      <c r="M5" s="18">
        <v>0.65529060201842904</v>
      </c>
      <c r="N5" s="19"/>
      <c r="O5" s="18">
        <v>0.76045510430631302</v>
      </c>
      <c r="P5" s="18">
        <v>0.75056130721971004</v>
      </c>
      <c r="Q5" s="18">
        <v>0.77007668651238803</v>
      </c>
      <c r="R5" s="19"/>
    </row>
    <row r="6" spans="1:18" x14ac:dyDescent="0.25">
      <c r="A6" s="17" t="s">
        <v>478</v>
      </c>
      <c r="B6" s="17" t="s">
        <v>537</v>
      </c>
      <c r="C6" s="18">
        <v>9.6757928398593998E-2</v>
      </c>
      <c r="D6" s="18">
        <v>9.2920494927508798E-2</v>
      </c>
      <c r="E6" s="18">
        <v>0.100736240400036</v>
      </c>
      <c r="F6" s="19"/>
      <c r="G6" s="18">
        <v>0.155651379878741</v>
      </c>
      <c r="H6" s="18">
        <v>0.14637371916296699</v>
      </c>
      <c r="I6" s="18">
        <v>0.16540314648871299</v>
      </c>
      <c r="J6" s="19"/>
      <c r="K6" s="18">
        <v>9.2287381851059502E-2</v>
      </c>
      <c r="L6" s="18">
        <v>8.7177497434774001E-2</v>
      </c>
      <c r="M6" s="18">
        <v>9.7664735042676407E-2</v>
      </c>
      <c r="N6" s="19"/>
      <c r="O6" s="18">
        <v>4.3496409564240501E-2</v>
      </c>
      <c r="P6" s="18">
        <v>3.8969245630545803E-2</v>
      </c>
      <c r="Q6" s="18">
        <v>4.8522951887017197E-2</v>
      </c>
      <c r="R6" s="19"/>
    </row>
    <row r="7" spans="1:18" x14ac:dyDescent="0.25">
      <c r="A7" s="17" t="s">
        <v>478</v>
      </c>
      <c r="B7" s="17" t="s">
        <v>538</v>
      </c>
      <c r="C7" s="18">
        <v>6.7631052332349104E-2</v>
      </c>
      <c r="D7" s="18">
        <v>6.4441111468915305E-2</v>
      </c>
      <c r="E7" s="18">
        <v>7.0966922431512397E-2</v>
      </c>
      <c r="F7" s="19"/>
      <c r="G7" s="18">
        <v>9.42513892362771E-2</v>
      </c>
      <c r="H7" s="18">
        <v>8.6636754493541898E-2</v>
      </c>
      <c r="I7" s="18">
        <v>0.10246020855343201</v>
      </c>
      <c r="J7" s="19"/>
      <c r="K7" s="18">
        <v>6.9266240009769303E-2</v>
      </c>
      <c r="L7" s="18">
        <v>6.4940341688850906E-2</v>
      </c>
      <c r="M7" s="18">
        <v>7.3857540100147806E-2</v>
      </c>
      <c r="N7" s="19"/>
      <c r="O7" s="18">
        <v>3.5396350215033803E-2</v>
      </c>
      <c r="P7" s="18">
        <v>3.1395708774467797E-2</v>
      </c>
      <c r="Q7" s="18">
        <v>3.9885786567811402E-2</v>
      </c>
      <c r="R7" s="19"/>
    </row>
    <row r="8" spans="1:18" x14ac:dyDescent="0.25">
      <c r="A8" s="17" t="s">
        <v>478</v>
      </c>
      <c r="B8" s="17" t="s">
        <v>539</v>
      </c>
      <c r="C8" s="18">
        <v>3.4377739695260701E-2</v>
      </c>
      <c r="D8" s="18">
        <v>3.2072581480027298E-2</v>
      </c>
      <c r="E8" s="18">
        <v>3.6842270697365197E-2</v>
      </c>
      <c r="F8" s="19"/>
      <c r="G8" s="18">
        <v>4.2076704442984197E-2</v>
      </c>
      <c r="H8" s="18">
        <v>3.6816413151330898E-2</v>
      </c>
      <c r="I8" s="18">
        <v>4.8051085846781201E-2</v>
      </c>
      <c r="J8" s="19"/>
      <c r="K8" s="18">
        <v>3.65959270513425E-2</v>
      </c>
      <c r="L8" s="18">
        <v>3.3396164562922701E-2</v>
      </c>
      <c r="M8" s="18">
        <v>4.0089550909424197E-2</v>
      </c>
      <c r="N8" s="19"/>
      <c r="O8" s="18">
        <v>2.1159560281966399E-2</v>
      </c>
      <c r="P8" s="18">
        <v>1.8031459891850201E-2</v>
      </c>
      <c r="Q8" s="18">
        <v>2.4816609647202101E-2</v>
      </c>
      <c r="R8" s="19"/>
    </row>
    <row r="9" spans="1:18" x14ac:dyDescent="0.25">
      <c r="A9" s="17" t="s">
        <v>478</v>
      </c>
      <c r="B9" s="17" t="s">
        <v>540</v>
      </c>
      <c r="C9" s="18">
        <v>6.3642474465860494E-2</v>
      </c>
      <c r="D9" s="18">
        <v>6.0191877719145699E-2</v>
      </c>
      <c r="E9" s="18">
        <v>6.7276721831604797E-2</v>
      </c>
      <c r="F9" s="19"/>
      <c r="G9" s="18">
        <v>5.19075647010118E-2</v>
      </c>
      <c r="H9" s="18">
        <v>4.6552033015834798E-2</v>
      </c>
      <c r="I9" s="18">
        <v>5.7841840507571102E-2</v>
      </c>
      <c r="J9" s="19"/>
      <c r="K9" s="18">
        <v>7.5753173297411505E-2</v>
      </c>
      <c r="L9" s="18">
        <v>7.0643807668269096E-2</v>
      </c>
      <c r="M9" s="18">
        <v>8.1199790211046896E-2</v>
      </c>
      <c r="N9" s="19"/>
      <c r="O9" s="18">
        <v>4.9212186257153602E-2</v>
      </c>
      <c r="P9" s="18">
        <v>4.47986965382903E-2</v>
      </c>
      <c r="Q9" s="18">
        <v>5.4035888079507002E-2</v>
      </c>
      <c r="R9" s="19"/>
    </row>
    <row r="10" spans="1:18" x14ac:dyDescent="0.25">
      <c r="A10" s="17" t="s">
        <v>478</v>
      </c>
      <c r="B10" s="17" t="s">
        <v>519</v>
      </c>
      <c r="C10" s="18">
        <v>7.4353506648127302E-2</v>
      </c>
      <c r="D10" s="18">
        <v>7.0893512125580302E-2</v>
      </c>
      <c r="E10" s="18">
        <v>7.79681971287291E-2</v>
      </c>
      <c r="F10" s="19"/>
      <c r="G10" s="18">
        <v>4.8712023199847999E-2</v>
      </c>
      <c r="H10" s="18">
        <v>4.3435136071983099E-2</v>
      </c>
      <c r="I10" s="18">
        <v>5.4593405440115102E-2</v>
      </c>
      <c r="J10" s="19"/>
      <c r="K10" s="18">
        <v>7.9660945615861595E-2</v>
      </c>
      <c r="L10" s="18">
        <v>7.4828516201602496E-2</v>
      </c>
      <c r="M10" s="18">
        <v>8.4776856668250702E-2</v>
      </c>
      <c r="N10" s="19"/>
      <c r="O10" s="18">
        <v>9.0041077952290993E-2</v>
      </c>
      <c r="P10" s="18">
        <v>8.3788253602589693E-2</v>
      </c>
      <c r="Q10" s="18">
        <v>9.6711273688782101E-2</v>
      </c>
      <c r="R10" s="19"/>
    </row>
    <row r="11" spans="1:18" x14ac:dyDescent="0.25">
      <c r="A11" s="17" t="s">
        <v>478</v>
      </c>
      <c r="B11" s="17" t="s">
        <v>520</v>
      </c>
      <c r="C11" s="18">
        <v>3.5393456355900001E-4</v>
      </c>
      <c r="D11" s="18">
        <v>2.0221231834720001E-4</v>
      </c>
      <c r="E11" s="18">
        <v>6.194252381645E-4</v>
      </c>
      <c r="F11" s="19"/>
      <c r="G11" s="18">
        <v>5.4464987220999999E-4</v>
      </c>
      <c r="H11" s="18">
        <v>2.0140209561069999E-4</v>
      </c>
      <c r="I11" s="18">
        <v>1.4720304386855001E-3</v>
      </c>
      <c r="J11" s="19"/>
      <c r="K11" s="18">
        <v>3.1353735272309999E-4</v>
      </c>
      <c r="L11" s="18">
        <v>1.3553264247899999E-4</v>
      </c>
      <c r="M11" s="18">
        <v>7.2515882146339996E-4</v>
      </c>
      <c r="N11" s="19"/>
      <c r="O11" s="18">
        <v>2.3931142300199999E-4</v>
      </c>
      <c r="P11" s="18">
        <v>9.2444384588784198E-5</v>
      </c>
      <c r="Q11" s="18">
        <v>6.193626210215E-4</v>
      </c>
      <c r="R11" s="19"/>
    </row>
    <row r="12" spans="1:18" x14ac:dyDescent="0.25">
      <c r="A12" s="20" t="s">
        <v>479</v>
      </c>
      <c r="B12" s="20" t="s">
        <v>536</v>
      </c>
      <c r="C12" s="21">
        <v>0.65546841000943201</v>
      </c>
      <c r="D12" s="21">
        <v>0.62195624633124003</v>
      </c>
      <c r="E12" s="21">
        <v>0.68750246710142604</v>
      </c>
      <c r="F12" s="22"/>
      <c r="G12" s="21">
        <v>0.65503085514388004</v>
      </c>
      <c r="H12" s="21">
        <v>0.59559786693009698</v>
      </c>
      <c r="I12" s="21">
        <v>0.70998244112545295</v>
      </c>
      <c r="J12" s="22"/>
      <c r="K12" s="21">
        <v>0.61737414321897599</v>
      </c>
      <c r="L12" s="21">
        <v>0.57383681490138805</v>
      </c>
      <c r="M12" s="21">
        <v>0.65910592621391495</v>
      </c>
      <c r="N12" s="22"/>
      <c r="O12" s="21">
        <v>0.73804837974182702</v>
      </c>
      <c r="P12" s="21">
        <v>0.685914840559677</v>
      </c>
      <c r="Q12" s="21">
        <v>0.78425038111802403</v>
      </c>
      <c r="R12" s="22"/>
    </row>
    <row r="13" spans="1:18" x14ac:dyDescent="0.25">
      <c r="A13" s="20" t="s">
        <v>479</v>
      </c>
      <c r="B13" s="20" t="s">
        <v>537</v>
      </c>
      <c r="C13" s="21">
        <v>9.2748119303652496E-2</v>
      </c>
      <c r="D13" s="21">
        <v>7.6470454611412594E-2</v>
      </c>
      <c r="E13" s="21">
        <v>0.112070217461399</v>
      </c>
      <c r="F13" s="22"/>
      <c r="G13" s="21">
        <v>0.160286439786652</v>
      </c>
      <c r="H13" s="21">
        <v>0.121015995360357</v>
      </c>
      <c r="I13" s="21">
        <v>0.209266444652881</v>
      </c>
      <c r="J13" s="22"/>
      <c r="K13" s="21">
        <v>8.4735660615105401E-2</v>
      </c>
      <c r="L13" s="21">
        <v>6.4317814048686098E-2</v>
      </c>
      <c r="M13" s="21">
        <v>0.11086719856089899</v>
      </c>
      <c r="N13" s="22"/>
      <c r="O13" s="21">
        <v>3.2020533348370198E-2</v>
      </c>
      <c r="P13" s="21">
        <v>1.8293010856274598E-2</v>
      </c>
      <c r="Q13" s="21">
        <v>5.5467480434908199E-2</v>
      </c>
      <c r="R13" s="22"/>
    </row>
    <row r="14" spans="1:18" x14ac:dyDescent="0.25">
      <c r="A14" s="20" t="s">
        <v>479</v>
      </c>
      <c r="B14" s="20" t="s">
        <v>538</v>
      </c>
      <c r="C14" s="21">
        <v>7.7118232298762801E-2</v>
      </c>
      <c r="D14" s="21">
        <v>6.2398833542151297E-2</v>
      </c>
      <c r="E14" s="21">
        <v>9.4958166705585503E-2</v>
      </c>
      <c r="F14" s="22"/>
      <c r="G14" s="21">
        <v>7.5494086478103295E-2</v>
      </c>
      <c r="H14" s="21">
        <v>5.0709342723269497E-2</v>
      </c>
      <c r="I14" s="21">
        <v>0.110976482767993</v>
      </c>
      <c r="J14" s="22"/>
      <c r="K14" s="21">
        <v>9.1919187914089803E-2</v>
      </c>
      <c r="L14" s="21">
        <v>6.9475482637480004E-2</v>
      </c>
      <c r="M14" s="21">
        <v>0.120672977091862</v>
      </c>
      <c r="N14" s="22"/>
      <c r="O14" s="21">
        <v>4.7104838611637299E-2</v>
      </c>
      <c r="P14" s="21">
        <v>2.93909762751225E-2</v>
      </c>
      <c r="Q14" s="21">
        <v>7.4673436644324798E-2</v>
      </c>
      <c r="R14" s="22"/>
    </row>
    <row r="15" spans="1:18" x14ac:dyDescent="0.25">
      <c r="A15" s="20" t="s">
        <v>479</v>
      </c>
      <c r="B15" s="20" t="s">
        <v>539</v>
      </c>
      <c r="C15" s="21">
        <v>3.0798039955710399E-2</v>
      </c>
      <c r="D15" s="21">
        <v>2.1051367634903499E-2</v>
      </c>
      <c r="E15" s="21">
        <v>4.4850622375583599E-2</v>
      </c>
      <c r="F15" s="22"/>
      <c r="G15" s="21">
        <v>2.4246686438813701E-2</v>
      </c>
      <c r="H15" s="21">
        <v>1.19084958594451E-2</v>
      </c>
      <c r="I15" s="21">
        <v>4.8737724856084498E-2</v>
      </c>
      <c r="J15" s="22"/>
      <c r="K15" s="21">
        <v>3.1734498174662298E-2</v>
      </c>
      <c r="L15" s="21">
        <v>1.8835233004716699E-2</v>
      </c>
      <c r="M15" s="21">
        <v>5.299068702161E-2</v>
      </c>
      <c r="N15" s="22"/>
      <c r="O15" s="21">
        <v>3.6345667289676899E-2</v>
      </c>
      <c r="P15" s="21">
        <v>1.9952576831108099E-2</v>
      </c>
      <c r="Q15" s="21">
        <v>6.53098240907211E-2</v>
      </c>
      <c r="R15" s="22"/>
    </row>
    <row r="16" spans="1:18" x14ac:dyDescent="0.25">
      <c r="A16" s="20" t="s">
        <v>479</v>
      </c>
      <c r="B16" s="20" t="s">
        <v>540</v>
      </c>
      <c r="C16" s="21">
        <v>7.4223639341814501E-2</v>
      </c>
      <c r="D16" s="21">
        <v>5.74824010761932E-2</v>
      </c>
      <c r="E16" s="21">
        <v>9.5347373018373205E-2</v>
      </c>
      <c r="F16" s="22"/>
      <c r="G16" s="21">
        <v>5.52183941609024E-2</v>
      </c>
      <c r="H16" s="21">
        <v>3.2487052619206501E-2</v>
      </c>
      <c r="I16" s="21">
        <v>9.2337006157572593E-2</v>
      </c>
      <c r="J16" s="22"/>
      <c r="K16" s="21">
        <v>9.1839434944899503E-2</v>
      </c>
      <c r="L16" s="21">
        <v>6.6410407341349897E-2</v>
      </c>
      <c r="M16" s="21">
        <v>0.12569447975617201</v>
      </c>
      <c r="N16" s="22"/>
      <c r="O16" s="21">
        <v>5.8216627727497403E-2</v>
      </c>
      <c r="P16" s="21">
        <v>3.8537647121144103E-2</v>
      </c>
      <c r="Q16" s="21">
        <v>8.7034878396909002E-2</v>
      </c>
      <c r="R16" s="22"/>
    </row>
    <row r="17" spans="1:18" x14ac:dyDescent="0.25">
      <c r="A17" s="20" t="s">
        <v>479</v>
      </c>
      <c r="B17" s="20" t="s">
        <v>519</v>
      </c>
      <c r="C17" s="21">
        <v>6.8774884847199402E-2</v>
      </c>
      <c r="D17" s="21">
        <v>5.5160423483138599E-2</v>
      </c>
      <c r="E17" s="21">
        <v>8.5445727277632694E-2</v>
      </c>
      <c r="F17" s="22"/>
      <c r="G17" s="21">
        <v>2.9723537991647599E-2</v>
      </c>
      <c r="H17" s="21">
        <v>1.36125401256178E-2</v>
      </c>
      <c r="I17" s="21">
        <v>6.3671711866530797E-2</v>
      </c>
      <c r="J17" s="24" t="s">
        <v>501</v>
      </c>
      <c r="K17" s="21">
        <v>8.2397075132268002E-2</v>
      </c>
      <c r="L17" s="21">
        <v>6.3197987678281095E-2</v>
      </c>
      <c r="M17" s="21">
        <v>0.106763991116926</v>
      </c>
      <c r="N17" s="22"/>
      <c r="O17" s="21">
        <v>8.4520596357730807E-2</v>
      </c>
      <c r="P17" s="21">
        <v>5.9622585229973497E-2</v>
      </c>
      <c r="Q17" s="21">
        <v>0.11850560490515299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0.75313741471777096</v>
      </c>
      <c r="D19" s="18">
        <v>0.71736310123565405</v>
      </c>
      <c r="E19" s="18">
        <v>0.78573610943806305</v>
      </c>
      <c r="F19" s="19"/>
      <c r="G19" s="18">
        <v>0.76674626186109396</v>
      </c>
      <c r="H19" s="18">
        <v>0.70382230616358399</v>
      </c>
      <c r="I19" s="18">
        <v>0.819725937061208</v>
      </c>
      <c r="J19" s="19"/>
      <c r="K19" s="18">
        <v>0.703761559306045</v>
      </c>
      <c r="L19" s="18">
        <v>0.652972346335285</v>
      </c>
      <c r="M19" s="18">
        <v>0.74996386050262898</v>
      </c>
      <c r="N19" s="19"/>
      <c r="O19" s="18">
        <v>0.88223869585317805</v>
      </c>
      <c r="P19" s="18">
        <v>0.83192126758545504</v>
      </c>
      <c r="Q19" s="18">
        <v>0.91896006055854895</v>
      </c>
      <c r="R19" s="19"/>
    </row>
    <row r="20" spans="1:18" x14ac:dyDescent="0.25">
      <c r="A20" s="17" t="s">
        <v>480</v>
      </c>
      <c r="B20" s="17" t="s">
        <v>537</v>
      </c>
      <c r="C20" s="18">
        <v>8.5430274011395302E-2</v>
      </c>
      <c r="D20" s="18">
        <v>6.9549969799637998E-2</v>
      </c>
      <c r="E20" s="18">
        <v>0.104529171278997</v>
      </c>
      <c r="F20" s="19"/>
      <c r="G20" s="18">
        <v>0.114855960169343</v>
      </c>
      <c r="H20" s="18">
        <v>8.0103246693056698E-2</v>
      </c>
      <c r="I20" s="18">
        <v>0.162030369132524</v>
      </c>
      <c r="J20" s="19"/>
      <c r="K20" s="18">
        <v>9.0857111479851996E-2</v>
      </c>
      <c r="L20" s="18">
        <v>6.9473000556132605E-2</v>
      </c>
      <c r="M20" s="18">
        <v>0.117988751453744</v>
      </c>
      <c r="N20" s="19"/>
      <c r="O20" s="18">
        <v>2.12399916288817E-2</v>
      </c>
      <c r="P20" s="18">
        <v>8.2845150220869999E-3</v>
      </c>
      <c r="Q20" s="18">
        <v>5.33652674321341E-2</v>
      </c>
      <c r="R20" s="24" t="s">
        <v>501</v>
      </c>
    </row>
    <row r="21" spans="1:18" x14ac:dyDescent="0.25">
      <c r="A21" s="17" t="s">
        <v>480</v>
      </c>
      <c r="B21" s="17" t="s">
        <v>538</v>
      </c>
      <c r="C21" s="18">
        <v>5.11872488754972E-2</v>
      </c>
      <c r="D21" s="18">
        <v>3.6475813489926803E-2</v>
      </c>
      <c r="E21" s="18">
        <v>7.1392466879436303E-2</v>
      </c>
      <c r="F21" s="19"/>
      <c r="G21" s="18">
        <v>5.4504893123685498E-2</v>
      </c>
      <c r="H21" s="18">
        <v>3.0553822567447798E-2</v>
      </c>
      <c r="I21" s="18">
        <v>9.5383860473616203E-2</v>
      </c>
      <c r="J21" s="19"/>
      <c r="K21" s="18">
        <v>5.6882385762072003E-2</v>
      </c>
      <c r="L21" s="18">
        <v>3.6491674024125099E-2</v>
      </c>
      <c r="M21" s="18">
        <v>8.7630693031340204E-2</v>
      </c>
      <c r="N21" s="19"/>
      <c r="O21" s="18">
        <v>2.83934195960826E-2</v>
      </c>
      <c r="P21" s="18">
        <v>1.26937687445507E-2</v>
      </c>
      <c r="Q21" s="18">
        <v>6.22854298510312E-2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2.77068652269589E-2</v>
      </c>
      <c r="D22" s="18">
        <v>1.85916514350918E-2</v>
      </c>
      <c r="E22" s="18">
        <v>4.1103958758148797E-2</v>
      </c>
      <c r="F22" s="19"/>
      <c r="G22" s="18">
        <v>2.6139843928272E-2</v>
      </c>
      <c r="H22" s="18">
        <v>1.2584522404514201E-2</v>
      </c>
      <c r="I22" s="18">
        <v>5.3504992169720503E-2</v>
      </c>
      <c r="J22" s="19"/>
      <c r="K22" s="18">
        <v>3.3342840803800698E-2</v>
      </c>
      <c r="L22" s="18">
        <v>1.9872554118405099E-2</v>
      </c>
      <c r="M22" s="18">
        <v>5.5427394327726601E-2</v>
      </c>
      <c r="N22" s="19"/>
      <c r="O22" s="18">
        <v>1.29927511213676E-2</v>
      </c>
      <c r="P22" s="18">
        <v>4.0398309034852999E-3</v>
      </c>
      <c r="Q22" s="18">
        <v>4.0970594094024003E-2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7.4067052395012101E-2</v>
      </c>
      <c r="D23" s="18">
        <v>5.3511169923787599E-2</v>
      </c>
      <c r="E23" s="18">
        <v>0.10167108811745</v>
      </c>
      <c r="F23" s="19"/>
      <c r="G23" s="18">
        <v>3.7753040917604702E-2</v>
      </c>
      <c r="H23" s="18">
        <v>1.9543627881458098E-2</v>
      </c>
      <c r="I23" s="18">
        <v>7.1688210174558606E-2</v>
      </c>
      <c r="J23" s="19"/>
      <c r="K23" s="18">
        <v>0.101521495500832</v>
      </c>
      <c r="L23" s="18">
        <v>6.8722073640102105E-2</v>
      </c>
      <c r="M23" s="18">
        <v>0.14749596149229299</v>
      </c>
      <c r="N23" s="19"/>
      <c r="O23" s="18">
        <v>4.8767867630643599E-2</v>
      </c>
      <c r="P23" s="18">
        <v>2.57570042318973E-2</v>
      </c>
      <c r="Q23" s="18">
        <v>9.0428115248055496E-2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8.4711447733662008E-3</v>
      </c>
      <c r="D24" s="18">
        <v>3.7635734388283999E-3</v>
      </c>
      <c r="E24" s="18">
        <v>1.8955028063165302E-2</v>
      </c>
      <c r="F24" s="19"/>
      <c r="G24" s="18">
        <v>0</v>
      </c>
      <c r="H24" s="19"/>
      <c r="I24" s="19"/>
      <c r="J24" s="19"/>
      <c r="K24" s="18">
        <v>1.36346071473992E-2</v>
      </c>
      <c r="L24" s="18">
        <v>5.6241329201141997E-3</v>
      </c>
      <c r="M24" s="18">
        <v>3.2679470415419999E-2</v>
      </c>
      <c r="N24" s="19"/>
      <c r="O24" s="18">
        <v>6.3672741698470002E-3</v>
      </c>
      <c r="P24" s="18">
        <v>8.6030415299740001E-4</v>
      </c>
      <c r="Q24" s="18">
        <v>4.55194098993211E-2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0.78955996168045395</v>
      </c>
      <c r="D26" s="21">
        <v>0.75081615309692995</v>
      </c>
      <c r="E26" s="21">
        <v>0.823694320590597</v>
      </c>
      <c r="F26" s="22"/>
      <c r="G26" s="21">
        <v>0.78083959473110398</v>
      </c>
      <c r="H26" s="21">
        <v>0.71234270386478205</v>
      </c>
      <c r="I26" s="21">
        <v>0.83676363370255102</v>
      </c>
      <c r="J26" s="22"/>
      <c r="K26" s="21">
        <v>0.77171509332126098</v>
      </c>
      <c r="L26" s="21">
        <v>0.72395555480934304</v>
      </c>
      <c r="M26" s="21">
        <v>0.81334203773215996</v>
      </c>
      <c r="N26" s="22"/>
      <c r="O26" s="21">
        <v>0.85991566915339801</v>
      </c>
      <c r="P26" s="21">
        <v>0.802429378160055</v>
      </c>
      <c r="Q26" s="21">
        <v>0.90270354918638596</v>
      </c>
      <c r="R26" s="22"/>
    </row>
    <row r="27" spans="1:18" x14ac:dyDescent="0.25">
      <c r="A27" s="20" t="s">
        <v>481</v>
      </c>
      <c r="B27" s="20" t="s">
        <v>537</v>
      </c>
      <c r="C27" s="21">
        <v>7.2326629077666696E-2</v>
      </c>
      <c r="D27" s="21">
        <v>5.56783650962515E-2</v>
      </c>
      <c r="E27" s="21">
        <v>9.3460181143611001E-2</v>
      </c>
      <c r="F27" s="22"/>
      <c r="G27" s="21">
        <v>0.108063556331762</v>
      </c>
      <c r="H27" s="21">
        <v>7.1584240720973497E-2</v>
      </c>
      <c r="I27" s="21">
        <v>0.15993040616366</v>
      </c>
      <c r="J27" s="22"/>
      <c r="K27" s="21">
        <v>6.2883672374178898E-2</v>
      </c>
      <c r="L27" s="21">
        <v>4.4418152078701902E-2</v>
      </c>
      <c r="M27" s="21">
        <v>8.8316209502914203E-2</v>
      </c>
      <c r="N27" s="22"/>
      <c r="O27" s="21">
        <v>4.4654271121081099E-2</v>
      </c>
      <c r="P27" s="21">
        <v>2.3046129168436399E-2</v>
      </c>
      <c r="Q27" s="21">
        <v>8.4764463553266806E-2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5.1037709720821799E-2</v>
      </c>
      <c r="D28" s="21">
        <v>3.6058543872071601E-2</v>
      </c>
      <c r="E28" s="21">
        <v>7.1776070585385501E-2</v>
      </c>
      <c r="F28" s="22"/>
      <c r="G28" s="21">
        <v>5.9291725534438199E-2</v>
      </c>
      <c r="H28" s="21">
        <v>3.2796092082851801E-2</v>
      </c>
      <c r="I28" s="21">
        <v>0.10487195422085201</v>
      </c>
      <c r="J28" s="24" t="s">
        <v>501</v>
      </c>
      <c r="K28" s="21">
        <v>5.7175202602039697E-2</v>
      </c>
      <c r="L28" s="21">
        <v>3.7954961883019403E-2</v>
      </c>
      <c r="M28" s="21">
        <v>8.5265857740466397E-2</v>
      </c>
      <c r="N28" s="22"/>
      <c r="O28" s="21">
        <v>1.8387933868057399E-2</v>
      </c>
      <c r="P28" s="21">
        <v>7.5482357516156E-3</v>
      </c>
      <c r="Q28" s="21">
        <v>4.4102321322763503E-2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1.8672586081828899E-2</v>
      </c>
      <c r="D29" s="21">
        <v>1.0714489227198601E-2</v>
      </c>
      <c r="E29" s="21">
        <v>3.2348217517668802E-2</v>
      </c>
      <c r="F29" s="22"/>
      <c r="G29" s="21">
        <v>7.0434834034615998E-3</v>
      </c>
      <c r="H29" s="21">
        <v>1.7224103177400001E-3</v>
      </c>
      <c r="I29" s="21">
        <v>2.8336431265268601E-2</v>
      </c>
      <c r="J29" s="24" t="s">
        <v>501</v>
      </c>
      <c r="K29" s="21">
        <v>2.61431780020503E-2</v>
      </c>
      <c r="L29" s="21">
        <v>1.3956799375721E-2</v>
      </c>
      <c r="M29" s="21">
        <v>4.8447290699648302E-2</v>
      </c>
      <c r="N29" s="22"/>
      <c r="O29" s="21">
        <v>1.3795272103588699E-2</v>
      </c>
      <c r="P29" s="21">
        <v>4.5590877008361997E-3</v>
      </c>
      <c r="Q29" s="21">
        <v>4.0972727831327799E-2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3.9606609195650698E-2</v>
      </c>
      <c r="D30" s="21">
        <v>2.5979028631016199E-2</v>
      </c>
      <c r="E30" s="21">
        <v>5.9942755182718299E-2</v>
      </c>
      <c r="F30" s="22"/>
      <c r="G30" s="21">
        <v>2.4465513105006598E-2</v>
      </c>
      <c r="H30" s="21">
        <v>1.0209288820391901E-2</v>
      </c>
      <c r="I30" s="21">
        <v>5.7473152072610299E-2</v>
      </c>
      <c r="J30" s="24" t="s">
        <v>501</v>
      </c>
      <c r="K30" s="21">
        <v>4.7742607252131003E-2</v>
      </c>
      <c r="L30" s="21">
        <v>2.88631893624706E-2</v>
      </c>
      <c r="M30" s="21">
        <v>7.7979464814552604E-2</v>
      </c>
      <c r="N30" s="22"/>
      <c r="O30" s="21">
        <v>3.8277642877984998E-2</v>
      </c>
      <c r="P30" s="21">
        <v>1.9276372817687099E-2</v>
      </c>
      <c r="Q30" s="21">
        <v>7.4584572440356101E-2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2.8796504243577398E-2</v>
      </c>
      <c r="D31" s="21">
        <v>2.00685465312079E-2</v>
      </c>
      <c r="E31" s="21">
        <v>4.1160874270360297E-2</v>
      </c>
      <c r="F31" s="22"/>
      <c r="G31" s="21">
        <v>2.0296126894228599E-2</v>
      </c>
      <c r="H31" s="21">
        <v>8.2789532432350002E-3</v>
      </c>
      <c r="I31" s="21">
        <v>4.88965851998375E-2</v>
      </c>
      <c r="J31" s="24" t="s">
        <v>501</v>
      </c>
      <c r="K31" s="21">
        <v>3.43402464483386E-2</v>
      </c>
      <c r="L31" s="21">
        <v>2.1775491868694302E-2</v>
      </c>
      <c r="M31" s="21">
        <v>5.3756622104932102E-2</v>
      </c>
      <c r="N31" s="22"/>
      <c r="O31" s="21">
        <v>2.4969210875890799E-2</v>
      </c>
      <c r="P31" s="21">
        <v>1.24547135999341E-2</v>
      </c>
      <c r="Q31" s="21">
        <v>4.9428890312776197E-2</v>
      </c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0.76592162183414803</v>
      </c>
      <c r="D33" s="18">
        <v>0.72836906124756595</v>
      </c>
      <c r="E33" s="18">
        <v>0.79971020075678001</v>
      </c>
      <c r="F33" s="19"/>
      <c r="G33" s="18">
        <v>0.71625032039729397</v>
      </c>
      <c r="H33" s="18">
        <v>0.62903638898905301</v>
      </c>
      <c r="I33" s="18">
        <v>0.78981147614289704</v>
      </c>
      <c r="J33" s="19"/>
      <c r="K33" s="18">
        <v>0.76111017500660805</v>
      </c>
      <c r="L33" s="18">
        <v>0.71529101243002102</v>
      </c>
      <c r="M33" s="18">
        <v>0.80160077608282498</v>
      </c>
      <c r="N33" s="19"/>
      <c r="O33" s="18">
        <v>0.832587898301408</v>
      </c>
      <c r="P33" s="18">
        <v>0.77471462753087705</v>
      </c>
      <c r="Q33" s="18">
        <v>0.87793660928280604</v>
      </c>
      <c r="R33" s="19"/>
    </row>
    <row r="34" spans="1:18" x14ac:dyDescent="0.25">
      <c r="A34" s="17" t="s">
        <v>482</v>
      </c>
      <c r="B34" s="17" t="s">
        <v>537</v>
      </c>
      <c r="C34" s="18">
        <v>5.6643947921214403E-2</v>
      </c>
      <c r="D34" s="18">
        <v>4.1837953711079498E-2</v>
      </c>
      <c r="E34" s="18">
        <v>7.6272527590174194E-2</v>
      </c>
      <c r="F34" s="19"/>
      <c r="G34" s="18">
        <v>0.10165459011398301</v>
      </c>
      <c r="H34" s="18">
        <v>6.1448086452513997E-2</v>
      </c>
      <c r="I34" s="18">
        <v>0.16358359854746601</v>
      </c>
      <c r="J34" s="24" t="s">
        <v>501</v>
      </c>
      <c r="K34" s="18">
        <v>5.0654526841799198E-2</v>
      </c>
      <c r="L34" s="18">
        <v>3.1114953815903401E-2</v>
      </c>
      <c r="M34" s="18">
        <v>8.1433250644991101E-2</v>
      </c>
      <c r="N34" s="19"/>
      <c r="O34" s="18">
        <v>1.95983344352391E-2</v>
      </c>
      <c r="P34" s="18">
        <v>8.0317929506022005E-3</v>
      </c>
      <c r="Q34" s="18">
        <v>4.7032037887297901E-2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4.1071235037566899E-2</v>
      </c>
      <c r="D35" s="18">
        <v>2.9565834617317301E-2</v>
      </c>
      <c r="E35" s="18">
        <v>5.67918864858689E-2</v>
      </c>
      <c r="F35" s="19"/>
      <c r="G35" s="18">
        <v>5.11332249434307E-2</v>
      </c>
      <c r="H35" s="18">
        <v>2.5232290213082501E-2</v>
      </c>
      <c r="I35" s="18">
        <v>0.10087017114138</v>
      </c>
      <c r="J35" s="24" t="s">
        <v>501</v>
      </c>
      <c r="K35" s="18">
        <v>4.7839515910593697E-2</v>
      </c>
      <c r="L35" s="18">
        <v>3.08626891579609E-2</v>
      </c>
      <c r="M35" s="18">
        <v>7.3447156620510698E-2</v>
      </c>
      <c r="N35" s="19"/>
      <c r="O35" s="18">
        <v>1.4486572747946199E-2</v>
      </c>
      <c r="P35" s="18">
        <v>4.3681264539873E-3</v>
      </c>
      <c r="Q35" s="18">
        <v>4.6938656578418197E-2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2.73860889741947E-2</v>
      </c>
      <c r="D36" s="18">
        <v>1.6350849962217098E-2</v>
      </c>
      <c r="E36" s="18">
        <v>4.5524356328853197E-2</v>
      </c>
      <c r="F36" s="19"/>
      <c r="G36" s="18">
        <v>5.6396155531319103E-2</v>
      </c>
      <c r="H36" s="18">
        <v>2.45073373817923E-2</v>
      </c>
      <c r="I36" s="18">
        <v>0.124483504547879</v>
      </c>
      <c r="J36" s="24" t="s">
        <v>501</v>
      </c>
      <c r="K36" s="18">
        <v>2.37816918196577E-2</v>
      </c>
      <c r="L36" s="18">
        <v>1.3267729918876099E-2</v>
      </c>
      <c r="M36" s="18">
        <v>4.2270480092123502E-2</v>
      </c>
      <c r="N36" s="19"/>
      <c r="O36" s="18">
        <v>2.9319231592482E-3</v>
      </c>
      <c r="P36" s="18">
        <v>6.2812170414259995E-4</v>
      </c>
      <c r="Q36" s="18">
        <v>1.3570779607054899E-2</v>
      </c>
      <c r="R36" s="19"/>
    </row>
    <row r="37" spans="1:18" x14ac:dyDescent="0.25">
      <c r="A37" s="17" t="s">
        <v>482</v>
      </c>
      <c r="B37" s="17" t="s">
        <v>540</v>
      </c>
      <c r="C37" s="18">
        <v>6.2697604382643296E-2</v>
      </c>
      <c r="D37" s="18">
        <v>4.33519571510265E-2</v>
      </c>
      <c r="E37" s="18">
        <v>8.9865217717449694E-2</v>
      </c>
      <c r="F37" s="19"/>
      <c r="G37" s="18">
        <v>6.0779555725432602E-2</v>
      </c>
      <c r="H37" s="18">
        <v>3.1227487091427499E-2</v>
      </c>
      <c r="I37" s="18">
        <v>0.11497895005967999</v>
      </c>
      <c r="J37" s="24" t="s">
        <v>501</v>
      </c>
      <c r="K37" s="18">
        <v>6.93830443057529E-2</v>
      </c>
      <c r="L37" s="18">
        <v>4.38602767360914E-2</v>
      </c>
      <c r="M37" s="18">
        <v>0.108078965885558</v>
      </c>
      <c r="N37" s="19"/>
      <c r="O37" s="18">
        <v>4.9759058376073598E-2</v>
      </c>
      <c r="P37" s="18">
        <v>2.58682141076764E-2</v>
      </c>
      <c r="Q37" s="18">
        <v>9.3594558863770605E-2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4.6279501850233197E-2</v>
      </c>
      <c r="D38" s="18">
        <v>3.3357969806324703E-2</v>
      </c>
      <c r="E38" s="18">
        <v>6.3875566028131006E-2</v>
      </c>
      <c r="F38" s="19"/>
      <c r="G38" s="18">
        <v>1.3786153288540701E-2</v>
      </c>
      <c r="H38" s="18">
        <v>4.6202312462764001E-3</v>
      </c>
      <c r="I38" s="18">
        <v>4.0398034869091902E-2</v>
      </c>
      <c r="J38" s="24" t="s">
        <v>501</v>
      </c>
      <c r="K38" s="18">
        <v>4.7231046115588399E-2</v>
      </c>
      <c r="L38" s="18">
        <v>3.1783622399351001E-2</v>
      </c>
      <c r="M38" s="18">
        <v>6.9646151894137198E-2</v>
      </c>
      <c r="N38" s="19"/>
      <c r="O38" s="18">
        <v>8.0636212980085706E-2</v>
      </c>
      <c r="P38" s="18">
        <v>4.8990849591986997E-2</v>
      </c>
      <c r="Q38" s="18">
        <v>0.12992998455795601</v>
      </c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0.75362425802937505</v>
      </c>
      <c r="D40" s="21">
        <v>0.72262338212743304</v>
      </c>
      <c r="E40" s="21">
        <v>0.78220460934536495</v>
      </c>
      <c r="F40" s="22"/>
      <c r="G40" s="21">
        <v>0.73436454359871794</v>
      </c>
      <c r="H40" s="21">
        <v>0.68105957015352303</v>
      </c>
      <c r="I40" s="21">
        <v>0.781617243844003</v>
      </c>
      <c r="J40" s="22"/>
      <c r="K40" s="21">
        <v>0.736450497696293</v>
      </c>
      <c r="L40" s="21">
        <v>0.69668261334290105</v>
      </c>
      <c r="M40" s="21">
        <v>0.77270549023632695</v>
      </c>
      <c r="N40" s="22"/>
      <c r="O40" s="21">
        <v>0.80982338628776496</v>
      </c>
      <c r="P40" s="21">
        <v>0.76685975135607498</v>
      </c>
      <c r="Q40" s="21">
        <v>0.84645485735594095</v>
      </c>
      <c r="R40" s="22"/>
    </row>
    <row r="41" spans="1:18" x14ac:dyDescent="0.25">
      <c r="A41" s="20" t="s">
        <v>483</v>
      </c>
      <c r="B41" s="20" t="s">
        <v>537</v>
      </c>
      <c r="C41" s="21">
        <v>6.7790878927976403E-2</v>
      </c>
      <c r="D41" s="21">
        <v>5.63611233262543E-2</v>
      </c>
      <c r="E41" s="21">
        <v>8.1338736575053694E-2</v>
      </c>
      <c r="F41" s="22"/>
      <c r="G41" s="21">
        <v>0.110233580270439</v>
      </c>
      <c r="H41" s="21">
        <v>8.2211506798671702E-2</v>
      </c>
      <c r="I41" s="21">
        <v>0.14628468945930101</v>
      </c>
      <c r="J41" s="22"/>
      <c r="K41" s="21">
        <v>6.7878665503400701E-2</v>
      </c>
      <c r="L41" s="21">
        <v>5.1186537117043802E-2</v>
      </c>
      <c r="M41" s="21">
        <v>8.9500693891812894E-2</v>
      </c>
      <c r="N41" s="22"/>
      <c r="O41" s="21">
        <v>2.2244295872524199E-2</v>
      </c>
      <c r="P41" s="21">
        <v>1.21505692445782E-2</v>
      </c>
      <c r="Q41" s="21">
        <v>4.0380331453609898E-2</v>
      </c>
      <c r="R41" s="22"/>
    </row>
    <row r="42" spans="1:18" x14ac:dyDescent="0.25">
      <c r="A42" s="20" t="s">
        <v>483</v>
      </c>
      <c r="B42" s="20" t="s">
        <v>538</v>
      </c>
      <c r="C42" s="21">
        <v>5.0057976968816698E-2</v>
      </c>
      <c r="D42" s="21">
        <v>3.9027857156882298E-2</v>
      </c>
      <c r="E42" s="21">
        <v>6.3997841944187797E-2</v>
      </c>
      <c r="F42" s="22"/>
      <c r="G42" s="21">
        <v>6.2056971651496401E-2</v>
      </c>
      <c r="H42" s="21">
        <v>4.1602057144454599E-2</v>
      </c>
      <c r="I42" s="21">
        <v>9.16078473434042E-2</v>
      </c>
      <c r="J42" s="22"/>
      <c r="K42" s="21">
        <v>4.6160921835452298E-2</v>
      </c>
      <c r="L42" s="21">
        <v>3.3683789986415601E-2</v>
      </c>
      <c r="M42" s="21">
        <v>6.2958702530616001E-2</v>
      </c>
      <c r="N42" s="22"/>
      <c r="O42" s="21">
        <v>4.53143423059588E-2</v>
      </c>
      <c r="P42" s="21">
        <v>2.5705010150394499E-2</v>
      </c>
      <c r="Q42" s="21">
        <v>7.8674893094297996E-2</v>
      </c>
      <c r="R42" s="22"/>
    </row>
    <row r="43" spans="1:18" x14ac:dyDescent="0.25">
      <c r="A43" s="20" t="s">
        <v>483</v>
      </c>
      <c r="B43" s="20" t="s">
        <v>539</v>
      </c>
      <c r="C43" s="21">
        <v>2.1921993110810199E-2</v>
      </c>
      <c r="D43" s="21">
        <v>1.55605218259279E-2</v>
      </c>
      <c r="E43" s="21">
        <v>3.0802793552623699E-2</v>
      </c>
      <c r="F43" s="22"/>
      <c r="G43" s="21">
        <v>2.9014079943538499E-2</v>
      </c>
      <c r="H43" s="21">
        <v>1.5828195982925199E-2</v>
      </c>
      <c r="I43" s="21">
        <v>5.2597576368463697E-2</v>
      </c>
      <c r="J43" s="22"/>
      <c r="K43" s="21">
        <v>2.1482691206725399E-2</v>
      </c>
      <c r="L43" s="21">
        <v>1.4066492437802201E-2</v>
      </c>
      <c r="M43" s="21">
        <v>3.2679292227832397E-2</v>
      </c>
      <c r="N43" s="22"/>
      <c r="O43" s="21">
        <v>1.52526617164117E-2</v>
      </c>
      <c r="P43" s="21">
        <v>7.1519720656741999E-3</v>
      </c>
      <c r="Q43" s="21">
        <v>3.22307514738727E-2</v>
      </c>
      <c r="R43" s="22"/>
    </row>
    <row r="44" spans="1:18" x14ac:dyDescent="0.25">
      <c r="A44" s="20" t="s">
        <v>483</v>
      </c>
      <c r="B44" s="20" t="s">
        <v>540</v>
      </c>
      <c r="C44" s="21">
        <v>4.2510830544144798E-2</v>
      </c>
      <c r="D44" s="21">
        <v>3.2008159428163999E-2</v>
      </c>
      <c r="E44" s="21">
        <v>5.6259397229944302E-2</v>
      </c>
      <c r="F44" s="22"/>
      <c r="G44" s="21">
        <v>2.0804505114948E-2</v>
      </c>
      <c r="H44" s="21">
        <v>9.3042916978124997E-3</v>
      </c>
      <c r="I44" s="21">
        <v>4.5861106533186001E-2</v>
      </c>
      <c r="J44" s="24" t="s">
        <v>501</v>
      </c>
      <c r="K44" s="21">
        <v>5.4821319410597098E-2</v>
      </c>
      <c r="L44" s="21">
        <v>3.9090884364254799E-2</v>
      </c>
      <c r="M44" s="21">
        <v>7.6378639624989503E-2</v>
      </c>
      <c r="N44" s="22"/>
      <c r="O44" s="21">
        <v>4.0182977221958599E-2</v>
      </c>
      <c r="P44" s="21">
        <v>2.3861215558589E-2</v>
      </c>
      <c r="Q44" s="21">
        <v>6.6904082621912303E-2</v>
      </c>
      <c r="R44" s="22"/>
    </row>
    <row r="45" spans="1:18" x14ac:dyDescent="0.25">
      <c r="A45" s="20" t="s">
        <v>483</v>
      </c>
      <c r="B45" s="20" t="s">
        <v>519</v>
      </c>
      <c r="C45" s="21">
        <v>6.4046070914275194E-2</v>
      </c>
      <c r="D45" s="21">
        <v>5.2086375656174098E-2</v>
      </c>
      <c r="E45" s="21">
        <v>7.8524380015506198E-2</v>
      </c>
      <c r="F45" s="22"/>
      <c r="G45" s="21">
        <v>4.3526319420860202E-2</v>
      </c>
      <c r="H45" s="21">
        <v>2.6672500249918199E-2</v>
      </c>
      <c r="I45" s="21">
        <v>7.0260974397083203E-2</v>
      </c>
      <c r="J45" s="22"/>
      <c r="K45" s="21">
        <v>7.3205904347532505E-2</v>
      </c>
      <c r="L45" s="21">
        <v>5.5678817547071602E-2</v>
      </c>
      <c r="M45" s="21">
        <v>9.5691237397705201E-2</v>
      </c>
      <c r="N45" s="22"/>
      <c r="O45" s="21">
        <v>6.6983528905841805E-2</v>
      </c>
      <c r="P45" s="21">
        <v>4.8355223403843697E-2</v>
      </c>
      <c r="Q45" s="21">
        <v>9.2093701606719897E-2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0.71133467602196798</v>
      </c>
      <c r="D47" s="18">
        <v>0.6898574318581</v>
      </c>
      <c r="E47" s="18">
        <v>0.73190263139685197</v>
      </c>
      <c r="F47" s="19"/>
      <c r="G47" s="18">
        <v>0.62352132131615301</v>
      </c>
      <c r="H47" s="18">
        <v>0.58120997447169198</v>
      </c>
      <c r="I47" s="18">
        <v>0.66402892923533097</v>
      </c>
      <c r="J47" s="19"/>
      <c r="K47" s="18">
        <v>0.70253542004365499</v>
      </c>
      <c r="L47" s="18">
        <v>0.67353180821828096</v>
      </c>
      <c r="M47" s="18">
        <v>0.72999527865096103</v>
      </c>
      <c r="N47" s="19"/>
      <c r="O47" s="18">
        <v>0.80470921613100899</v>
      </c>
      <c r="P47" s="18">
        <v>0.77738324891918498</v>
      </c>
      <c r="Q47" s="18">
        <v>0.82941697741731102</v>
      </c>
      <c r="R47" s="19"/>
    </row>
    <row r="48" spans="1:18" x14ac:dyDescent="0.25">
      <c r="A48" s="17" t="s">
        <v>484</v>
      </c>
      <c r="B48" s="17" t="s">
        <v>537</v>
      </c>
      <c r="C48" s="18">
        <v>8.2733055628785607E-2</v>
      </c>
      <c r="D48" s="18">
        <v>7.1985734174493998E-2</v>
      </c>
      <c r="E48" s="18">
        <v>9.4920810240578704E-2</v>
      </c>
      <c r="F48" s="19"/>
      <c r="G48" s="18">
        <v>0.13870477042853099</v>
      </c>
      <c r="H48" s="18">
        <v>0.110328709606645</v>
      </c>
      <c r="I48" s="18">
        <v>0.17296019359392301</v>
      </c>
      <c r="J48" s="19"/>
      <c r="K48" s="18">
        <v>8.6965344531120203E-2</v>
      </c>
      <c r="L48" s="18">
        <v>7.1836003423146305E-2</v>
      </c>
      <c r="M48" s="18">
        <v>0.10492087501452101</v>
      </c>
      <c r="N48" s="19"/>
      <c r="O48" s="18">
        <v>2.5551692415404999E-2</v>
      </c>
      <c r="P48" s="18">
        <v>1.7608600038240701E-2</v>
      </c>
      <c r="Q48" s="18">
        <v>3.6943105329297003E-2</v>
      </c>
      <c r="R48" s="19"/>
    </row>
    <row r="49" spans="1:18" x14ac:dyDescent="0.25">
      <c r="A49" s="17" t="s">
        <v>484</v>
      </c>
      <c r="B49" s="17" t="s">
        <v>538</v>
      </c>
      <c r="C49" s="18">
        <v>6.1683903245824498E-2</v>
      </c>
      <c r="D49" s="18">
        <v>5.2438299687797001E-2</v>
      </c>
      <c r="E49" s="18">
        <v>7.2435022744194194E-2</v>
      </c>
      <c r="F49" s="19"/>
      <c r="G49" s="18">
        <v>0.106861709737562</v>
      </c>
      <c r="H49" s="18">
        <v>8.1507682899761194E-2</v>
      </c>
      <c r="I49" s="18">
        <v>0.13890967903297799</v>
      </c>
      <c r="J49" s="19"/>
      <c r="K49" s="18">
        <v>6.0790961488013801E-2</v>
      </c>
      <c r="L49" s="18">
        <v>4.8569008513578003E-2</v>
      </c>
      <c r="M49" s="18">
        <v>7.5843291791864498E-2</v>
      </c>
      <c r="N49" s="19"/>
      <c r="O49" s="18">
        <v>2.2840396215652099E-2</v>
      </c>
      <c r="P49" s="18">
        <v>1.55962072543539E-2</v>
      </c>
      <c r="Q49" s="18">
        <v>3.3335450590171102E-2</v>
      </c>
      <c r="R49" s="19"/>
    </row>
    <row r="50" spans="1:18" x14ac:dyDescent="0.25">
      <c r="A50" s="17" t="s">
        <v>484</v>
      </c>
      <c r="B50" s="17" t="s">
        <v>539</v>
      </c>
      <c r="C50" s="18">
        <v>2.3754447483734301E-2</v>
      </c>
      <c r="D50" s="18">
        <v>1.84038988097232E-2</v>
      </c>
      <c r="E50" s="18">
        <v>3.0612044601717001E-2</v>
      </c>
      <c r="F50" s="19"/>
      <c r="G50" s="18">
        <v>2.6861701371299701E-2</v>
      </c>
      <c r="H50" s="18">
        <v>1.6723093227233699E-2</v>
      </c>
      <c r="I50" s="18">
        <v>4.2878936564864301E-2</v>
      </c>
      <c r="J50" s="19"/>
      <c r="K50" s="18">
        <v>2.7018882562719299E-2</v>
      </c>
      <c r="L50" s="18">
        <v>2.0004692099981802E-2</v>
      </c>
      <c r="M50" s="18">
        <v>3.6401088374136602E-2</v>
      </c>
      <c r="N50" s="19"/>
      <c r="O50" s="18">
        <v>1.54402687687312E-2</v>
      </c>
      <c r="P50" s="18">
        <v>8.7987077611729001E-3</v>
      </c>
      <c r="Q50" s="18">
        <v>2.6958752422165298E-2</v>
      </c>
      <c r="R50" s="19"/>
    </row>
    <row r="51" spans="1:18" x14ac:dyDescent="0.25">
      <c r="A51" s="17" t="s">
        <v>484</v>
      </c>
      <c r="B51" s="17" t="s">
        <v>540</v>
      </c>
      <c r="C51" s="18">
        <v>4.0631810840232499E-2</v>
      </c>
      <c r="D51" s="18">
        <v>3.3924778288739202E-2</v>
      </c>
      <c r="E51" s="18">
        <v>4.8598140167249899E-2</v>
      </c>
      <c r="F51" s="19"/>
      <c r="G51" s="18">
        <v>4.2069730494087701E-2</v>
      </c>
      <c r="H51" s="18">
        <v>2.85254471620702E-2</v>
      </c>
      <c r="I51" s="18">
        <v>6.1637002232478699E-2</v>
      </c>
      <c r="J51" s="19"/>
      <c r="K51" s="18">
        <v>4.5967199250692002E-2</v>
      </c>
      <c r="L51" s="18">
        <v>3.6183254873590899E-2</v>
      </c>
      <c r="M51" s="18">
        <v>5.8236865969648097E-2</v>
      </c>
      <c r="N51" s="19"/>
      <c r="O51" s="18">
        <v>3.0295341624908202E-2</v>
      </c>
      <c r="P51" s="18">
        <v>2.0896856396914801E-2</v>
      </c>
      <c r="Q51" s="18">
        <v>4.3732049571886103E-2</v>
      </c>
      <c r="R51" s="19"/>
    </row>
    <row r="52" spans="1:18" x14ac:dyDescent="0.25">
      <c r="A52" s="17" t="s">
        <v>484</v>
      </c>
      <c r="B52" s="17" t="s">
        <v>519</v>
      </c>
      <c r="C52" s="18">
        <v>7.9214296879706297E-2</v>
      </c>
      <c r="D52" s="18">
        <v>6.8440771079294596E-2</v>
      </c>
      <c r="E52" s="18">
        <v>9.1517118153491894E-2</v>
      </c>
      <c r="F52" s="19"/>
      <c r="G52" s="18">
        <v>6.0686405858393001E-2</v>
      </c>
      <c r="H52" s="18">
        <v>4.31620344693057E-2</v>
      </c>
      <c r="I52" s="18">
        <v>8.4696101940612598E-2</v>
      </c>
      <c r="J52" s="19"/>
      <c r="K52" s="18">
        <v>7.6324541780342897E-2</v>
      </c>
      <c r="L52" s="18">
        <v>6.2744412393557797E-2</v>
      </c>
      <c r="M52" s="18">
        <v>9.2553648317235004E-2</v>
      </c>
      <c r="N52" s="19"/>
      <c r="O52" s="18">
        <v>0.10066843800056501</v>
      </c>
      <c r="P52" s="18">
        <v>8.2435884247876207E-2</v>
      </c>
      <c r="Q52" s="18">
        <v>0.122395623732651</v>
      </c>
      <c r="R52" s="19"/>
    </row>
    <row r="53" spans="1:18" x14ac:dyDescent="0.25">
      <c r="A53" s="17" t="s">
        <v>484</v>
      </c>
      <c r="B53" s="17" t="s">
        <v>520</v>
      </c>
      <c r="C53" s="18">
        <v>6.4780989974920001E-4</v>
      </c>
      <c r="D53" s="18">
        <v>1.954519105931E-4</v>
      </c>
      <c r="E53" s="18">
        <v>2.1448686763322999E-3</v>
      </c>
      <c r="F53" s="19"/>
      <c r="G53" s="18">
        <v>1.2943607939726999E-3</v>
      </c>
      <c r="H53" s="18">
        <v>1.8189251735419999E-4</v>
      </c>
      <c r="I53" s="18">
        <v>9.1485112363545E-3</v>
      </c>
      <c r="J53" s="19"/>
      <c r="K53" s="18">
        <v>3.9765034345799999E-4</v>
      </c>
      <c r="L53" s="18">
        <v>5.5657364896967303E-5</v>
      </c>
      <c r="M53" s="18">
        <v>2.8350998378452001E-3</v>
      </c>
      <c r="N53" s="19"/>
      <c r="O53" s="18">
        <v>4.9464684373099995E-4</v>
      </c>
      <c r="P53" s="18">
        <v>6.9311914453180294E-5</v>
      </c>
      <c r="Q53" s="18">
        <v>3.5208736798840001E-3</v>
      </c>
      <c r="R53" s="19"/>
    </row>
    <row r="54" spans="1:18" x14ac:dyDescent="0.25">
      <c r="A54" s="20" t="s">
        <v>485</v>
      </c>
      <c r="B54" s="20" t="s">
        <v>536</v>
      </c>
      <c r="C54" s="21">
        <v>0.58788003117290599</v>
      </c>
      <c r="D54" s="21">
        <v>0.57633760692657598</v>
      </c>
      <c r="E54" s="21">
        <v>0.59932660798513804</v>
      </c>
      <c r="F54" s="22"/>
      <c r="G54" s="21">
        <v>0.52097348361684304</v>
      </c>
      <c r="H54" s="21">
        <v>0.498645665745857</v>
      </c>
      <c r="I54" s="21">
        <v>0.543217819818545</v>
      </c>
      <c r="J54" s="22"/>
      <c r="K54" s="21">
        <v>0.57278388070664799</v>
      </c>
      <c r="L54" s="21">
        <v>0.557626983865116</v>
      </c>
      <c r="M54" s="21">
        <v>0.58780533687157299</v>
      </c>
      <c r="N54" s="22"/>
      <c r="O54" s="21">
        <v>0.69884872044637203</v>
      </c>
      <c r="P54" s="21">
        <v>0.681644286364539</v>
      </c>
      <c r="Q54" s="21">
        <v>0.71551143915106497</v>
      </c>
      <c r="R54" s="22"/>
    </row>
    <row r="55" spans="1:18" x14ac:dyDescent="0.25">
      <c r="A55" s="20" t="s">
        <v>485</v>
      </c>
      <c r="B55" s="20" t="s">
        <v>537</v>
      </c>
      <c r="C55" s="21">
        <v>0.117058077695444</v>
      </c>
      <c r="D55" s="21">
        <v>0.110517759485181</v>
      </c>
      <c r="E55" s="21">
        <v>0.123931517184942</v>
      </c>
      <c r="F55" s="22"/>
      <c r="G55" s="21">
        <v>0.18819037858589799</v>
      </c>
      <c r="H55" s="21">
        <v>0.17251268509185899</v>
      </c>
      <c r="I55" s="21">
        <v>0.20493997225781699</v>
      </c>
      <c r="J55" s="22"/>
      <c r="K55" s="21">
        <v>0.108584048038009</v>
      </c>
      <c r="L55" s="21">
        <v>0.10010294915649399</v>
      </c>
      <c r="M55" s="21">
        <v>0.11768972455851399</v>
      </c>
      <c r="N55" s="22"/>
      <c r="O55" s="21">
        <v>5.82572648952926E-2</v>
      </c>
      <c r="P55" s="21">
        <v>4.9927845225279099E-2</v>
      </c>
      <c r="Q55" s="21">
        <v>6.7876996591778302E-2</v>
      </c>
      <c r="R55" s="22"/>
    </row>
    <row r="56" spans="1:18" x14ac:dyDescent="0.25">
      <c r="A56" s="20" t="s">
        <v>485</v>
      </c>
      <c r="B56" s="20" t="s">
        <v>538</v>
      </c>
      <c r="C56" s="21">
        <v>8.0571297195220395E-2</v>
      </c>
      <c r="D56" s="21">
        <v>7.5198903664819697E-2</v>
      </c>
      <c r="E56" s="21">
        <v>8.62916943175671E-2</v>
      </c>
      <c r="F56" s="22"/>
      <c r="G56" s="21">
        <v>0.111778056027104</v>
      </c>
      <c r="H56" s="21">
        <v>9.8966609882878406E-2</v>
      </c>
      <c r="I56" s="21">
        <v>0.12601602316088001</v>
      </c>
      <c r="J56" s="22"/>
      <c r="K56" s="21">
        <v>8.2270394824532106E-2</v>
      </c>
      <c r="L56" s="21">
        <v>7.5080685096218305E-2</v>
      </c>
      <c r="M56" s="21">
        <v>9.0081535292783593E-2</v>
      </c>
      <c r="N56" s="22"/>
      <c r="O56" s="21">
        <v>4.1703635136146902E-2</v>
      </c>
      <c r="P56" s="21">
        <v>3.4730199877682798E-2</v>
      </c>
      <c r="Q56" s="21">
        <v>5.00047229528724E-2</v>
      </c>
      <c r="R56" s="22"/>
    </row>
    <row r="57" spans="1:18" x14ac:dyDescent="0.25">
      <c r="A57" s="20" t="s">
        <v>485</v>
      </c>
      <c r="B57" s="20" t="s">
        <v>539</v>
      </c>
      <c r="C57" s="21">
        <v>4.4804153007272897E-2</v>
      </c>
      <c r="D57" s="21">
        <v>4.07389745453395E-2</v>
      </c>
      <c r="E57" s="21">
        <v>4.9254150917362099E-2</v>
      </c>
      <c r="F57" s="22"/>
      <c r="G57" s="21">
        <v>5.6972284384774502E-2</v>
      </c>
      <c r="H57" s="21">
        <v>4.7467140702729303E-2</v>
      </c>
      <c r="I57" s="21">
        <v>6.8244435083734206E-2</v>
      </c>
      <c r="J57" s="22"/>
      <c r="K57" s="21">
        <v>4.63087613418669E-2</v>
      </c>
      <c r="L57" s="21">
        <v>4.0808729110016803E-2</v>
      </c>
      <c r="M57" s="21">
        <v>5.2509485434273501E-2</v>
      </c>
      <c r="N57" s="22"/>
      <c r="O57" s="21">
        <v>2.7616870286102699E-2</v>
      </c>
      <c r="P57" s="21">
        <v>2.19959800340375E-2</v>
      </c>
      <c r="Q57" s="21">
        <v>3.4623282006220099E-2</v>
      </c>
      <c r="R57" s="22"/>
    </row>
    <row r="58" spans="1:18" x14ac:dyDescent="0.25">
      <c r="A58" s="20" t="s">
        <v>485</v>
      </c>
      <c r="B58" s="20" t="s">
        <v>540</v>
      </c>
      <c r="C58" s="21">
        <v>8.1354838883099204E-2</v>
      </c>
      <c r="D58" s="21">
        <v>7.5330759931619695E-2</v>
      </c>
      <c r="E58" s="21">
        <v>8.7814903712065906E-2</v>
      </c>
      <c r="F58" s="22"/>
      <c r="G58" s="21">
        <v>6.6292723118187596E-2</v>
      </c>
      <c r="H58" s="21">
        <v>5.71592498167348E-2</v>
      </c>
      <c r="I58" s="21">
        <v>7.6766805126467205E-2</v>
      </c>
      <c r="J58" s="22"/>
      <c r="K58" s="21">
        <v>9.5941796640220095E-2</v>
      </c>
      <c r="L58" s="21">
        <v>8.7178750869530794E-2</v>
      </c>
      <c r="M58" s="21">
        <v>0.10548389867149401</v>
      </c>
      <c r="N58" s="22"/>
      <c r="O58" s="21">
        <v>6.2936716473652995E-2</v>
      </c>
      <c r="P58" s="21">
        <v>5.5417406387876698E-2</v>
      </c>
      <c r="Q58" s="21">
        <v>7.13991647698409E-2</v>
      </c>
      <c r="R58" s="22"/>
    </row>
    <row r="59" spans="1:18" x14ac:dyDescent="0.25">
      <c r="A59" s="20" t="s">
        <v>485</v>
      </c>
      <c r="B59" s="20" t="s">
        <v>519</v>
      </c>
      <c r="C59" s="21">
        <v>8.7922135828603504E-2</v>
      </c>
      <c r="D59" s="21">
        <v>8.2097506959146596E-2</v>
      </c>
      <c r="E59" s="21">
        <v>9.4117636489812195E-2</v>
      </c>
      <c r="F59" s="22"/>
      <c r="G59" s="21">
        <v>5.5141532593525902E-2</v>
      </c>
      <c r="H59" s="21">
        <v>4.6630815894172999E-2</v>
      </c>
      <c r="I59" s="21">
        <v>6.5099497384280794E-2</v>
      </c>
      <c r="J59" s="22"/>
      <c r="K59" s="21">
        <v>9.3720287873140407E-2</v>
      </c>
      <c r="L59" s="21">
        <v>8.5611463721480902E-2</v>
      </c>
      <c r="M59" s="21">
        <v>0.10251104794851799</v>
      </c>
      <c r="N59" s="22"/>
      <c r="O59" s="21">
        <v>0.110452055938509</v>
      </c>
      <c r="P59" s="21">
        <v>9.9467998308718095E-2</v>
      </c>
      <c r="Q59" s="21">
        <v>0.122484084944951</v>
      </c>
      <c r="R59" s="22"/>
    </row>
    <row r="60" spans="1:18" x14ac:dyDescent="0.25">
      <c r="A60" s="20" t="s">
        <v>485</v>
      </c>
      <c r="B60" s="20" t="s">
        <v>520</v>
      </c>
      <c r="C60" s="21">
        <v>4.0946621745579999E-4</v>
      </c>
      <c r="D60" s="21">
        <v>1.8115285065959999E-4</v>
      </c>
      <c r="E60" s="21">
        <v>9.2526472876350004E-4</v>
      </c>
      <c r="F60" s="22"/>
      <c r="G60" s="21">
        <v>6.5154167366500003E-4</v>
      </c>
      <c r="H60" s="21">
        <v>1.627735598279E-4</v>
      </c>
      <c r="I60" s="21">
        <v>2.6041350864482002E-3</v>
      </c>
      <c r="J60" s="22"/>
      <c r="K60" s="21">
        <v>3.9083057558590001E-4</v>
      </c>
      <c r="L60" s="21">
        <v>1.2428634937709999E-4</v>
      </c>
      <c r="M60" s="21">
        <v>1.2283027295474E-3</v>
      </c>
      <c r="N60" s="22"/>
      <c r="O60" s="21">
        <v>1.8473682392250001E-4</v>
      </c>
      <c r="P60" s="21">
        <v>2.5971007401754E-5</v>
      </c>
      <c r="Q60" s="21">
        <v>1.3127947504825001E-3</v>
      </c>
      <c r="R60" s="22"/>
    </row>
    <row r="61" spans="1:18" x14ac:dyDescent="0.25">
      <c r="A61" s="17" t="s">
        <v>486</v>
      </c>
      <c r="B61" s="17" t="s">
        <v>536</v>
      </c>
      <c r="C61" s="18">
        <v>0.74395979366549103</v>
      </c>
      <c r="D61" s="18">
        <v>0.72466018359307605</v>
      </c>
      <c r="E61" s="18">
        <v>0.76235026130829497</v>
      </c>
      <c r="F61" s="19"/>
      <c r="G61" s="18">
        <v>0.68829043624633801</v>
      </c>
      <c r="H61" s="18">
        <v>0.64247178690840701</v>
      </c>
      <c r="I61" s="18">
        <v>0.73069851330415503</v>
      </c>
      <c r="J61" s="19"/>
      <c r="K61" s="18">
        <v>0.72437120741460503</v>
      </c>
      <c r="L61" s="18">
        <v>0.69647007488450097</v>
      </c>
      <c r="M61" s="18">
        <v>0.75062592056917898</v>
      </c>
      <c r="N61" s="19"/>
      <c r="O61" s="18">
        <v>0.83207192938647501</v>
      </c>
      <c r="P61" s="18">
        <v>0.80441931098661301</v>
      </c>
      <c r="Q61" s="18">
        <v>0.85651221500674601</v>
      </c>
      <c r="R61" s="19"/>
    </row>
    <row r="62" spans="1:18" x14ac:dyDescent="0.25">
      <c r="A62" s="17" t="s">
        <v>486</v>
      </c>
      <c r="B62" s="17" t="s">
        <v>537</v>
      </c>
      <c r="C62" s="18">
        <v>7.3721616073750496E-2</v>
      </c>
      <c r="D62" s="18">
        <v>6.2579880655386499E-2</v>
      </c>
      <c r="E62" s="18">
        <v>8.6663639327743597E-2</v>
      </c>
      <c r="F62" s="19"/>
      <c r="G62" s="18">
        <v>0.10503015623038001</v>
      </c>
      <c r="H62" s="18">
        <v>7.9208938373172694E-2</v>
      </c>
      <c r="I62" s="18">
        <v>0.13800720413679199</v>
      </c>
      <c r="J62" s="19"/>
      <c r="K62" s="18">
        <v>8.2793740350772596E-2</v>
      </c>
      <c r="L62" s="18">
        <v>6.6976115869602004E-2</v>
      </c>
      <c r="M62" s="18">
        <v>0.101938843407408</v>
      </c>
      <c r="N62" s="19"/>
      <c r="O62" s="18">
        <v>2.8100143118312101E-2</v>
      </c>
      <c r="P62" s="18">
        <v>1.8179647853414301E-2</v>
      </c>
      <c r="Q62" s="18">
        <v>4.31960038929474E-2</v>
      </c>
      <c r="R62" s="19"/>
    </row>
    <row r="63" spans="1:18" x14ac:dyDescent="0.25">
      <c r="A63" s="17" t="s">
        <v>486</v>
      </c>
      <c r="B63" s="17" t="s">
        <v>538</v>
      </c>
      <c r="C63" s="18">
        <v>5.4263550649552801E-2</v>
      </c>
      <c r="D63" s="18">
        <v>4.5406807976816801E-2</v>
      </c>
      <c r="E63" s="18">
        <v>6.4730685515195702E-2</v>
      </c>
      <c r="F63" s="19"/>
      <c r="G63" s="18">
        <v>8.04221520829633E-2</v>
      </c>
      <c r="H63" s="18">
        <v>5.69276665447866E-2</v>
      </c>
      <c r="I63" s="18">
        <v>0.112456749643741</v>
      </c>
      <c r="J63" s="19"/>
      <c r="K63" s="18">
        <v>5.2432415098597501E-2</v>
      </c>
      <c r="L63" s="18">
        <v>4.1354090711173103E-2</v>
      </c>
      <c r="M63" s="18">
        <v>6.6273337334441795E-2</v>
      </c>
      <c r="N63" s="19"/>
      <c r="O63" s="18">
        <v>3.5180695944229498E-2</v>
      </c>
      <c r="P63" s="18">
        <v>2.21783340538588E-2</v>
      </c>
      <c r="Q63" s="18">
        <v>5.5374194905814501E-2</v>
      </c>
      <c r="R63" s="19"/>
    </row>
    <row r="64" spans="1:18" x14ac:dyDescent="0.25">
      <c r="A64" s="17" t="s">
        <v>486</v>
      </c>
      <c r="B64" s="17" t="s">
        <v>539</v>
      </c>
      <c r="C64" s="18">
        <v>2.2870887262923901E-2</v>
      </c>
      <c r="D64" s="18">
        <v>1.7414723411342699E-2</v>
      </c>
      <c r="E64" s="18">
        <v>2.9984342898418299E-2</v>
      </c>
      <c r="F64" s="19"/>
      <c r="G64" s="18">
        <v>3.8171502634209903E-2</v>
      </c>
      <c r="H64" s="18">
        <v>2.1563112959188099E-2</v>
      </c>
      <c r="I64" s="18">
        <v>6.6700003346412406E-2</v>
      </c>
      <c r="J64" s="19"/>
      <c r="K64" s="18">
        <v>2.2416833092633801E-2</v>
      </c>
      <c r="L64" s="18">
        <v>1.62732230701596E-2</v>
      </c>
      <c r="M64" s="18">
        <v>3.0807196788631901E-2</v>
      </c>
      <c r="N64" s="19"/>
      <c r="O64" s="18">
        <v>1.0461057073218E-2</v>
      </c>
      <c r="P64" s="18">
        <v>5.6054646593716E-3</v>
      </c>
      <c r="Q64" s="18">
        <v>1.94404558222908E-2</v>
      </c>
      <c r="R64" s="19"/>
    </row>
    <row r="65" spans="1:18" x14ac:dyDescent="0.25">
      <c r="A65" s="17" t="s">
        <v>486</v>
      </c>
      <c r="B65" s="17" t="s">
        <v>540</v>
      </c>
      <c r="C65" s="18">
        <v>5.0204036269669697E-2</v>
      </c>
      <c r="D65" s="18">
        <v>4.0109326202820803E-2</v>
      </c>
      <c r="E65" s="18">
        <v>6.2673497671504194E-2</v>
      </c>
      <c r="F65" s="19"/>
      <c r="G65" s="18">
        <v>4.2428539449432701E-2</v>
      </c>
      <c r="H65" s="18">
        <v>2.5192420541922299E-2</v>
      </c>
      <c r="I65" s="18">
        <v>7.0603134051149596E-2</v>
      </c>
      <c r="J65" s="19"/>
      <c r="K65" s="18">
        <v>6.0506497902274803E-2</v>
      </c>
      <c r="L65" s="18">
        <v>4.6644887750960998E-2</v>
      </c>
      <c r="M65" s="18">
        <v>7.81497341519449E-2</v>
      </c>
      <c r="N65" s="19"/>
      <c r="O65" s="18">
        <v>3.61397661893475E-2</v>
      </c>
      <c r="P65" s="18">
        <v>2.4241518708335699E-2</v>
      </c>
      <c r="Q65" s="18">
        <v>5.3557383197800103E-2</v>
      </c>
      <c r="R65" s="19"/>
    </row>
    <row r="66" spans="1:18" x14ac:dyDescent="0.25">
      <c r="A66" s="17" t="s">
        <v>486</v>
      </c>
      <c r="B66" s="17" t="s">
        <v>519</v>
      </c>
      <c r="C66" s="18">
        <v>5.4248469781701003E-2</v>
      </c>
      <c r="D66" s="18">
        <v>4.5607226658430401E-2</v>
      </c>
      <c r="E66" s="18">
        <v>6.4416470486925295E-2</v>
      </c>
      <c r="F66" s="19"/>
      <c r="G66" s="18">
        <v>4.5657213356674997E-2</v>
      </c>
      <c r="H66" s="18">
        <v>3.10431860581354E-2</v>
      </c>
      <c r="I66" s="18">
        <v>6.6677582081193204E-2</v>
      </c>
      <c r="J66" s="19"/>
      <c r="K66" s="18">
        <v>5.60708095381173E-2</v>
      </c>
      <c r="L66" s="18">
        <v>4.4578536744690402E-2</v>
      </c>
      <c r="M66" s="18">
        <v>7.03077522258133E-2</v>
      </c>
      <c r="N66" s="19"/>
      <c r="O66" s="18">
        <v>5.8046408288416403E-2</v>
      </c>
      <c r="P66" s="18">
        <v>4.4591721749740298E-2</v>
      </c>
      <c r="Q66" s="18">
        <v>7.5241073362986702E-2</v>
      </c>
      <c r="R66" s="19"/>
    </row>
    <row r="67" spans="1:18" x14ac:dyDescent="0.25">
      <c r="A67" s="17" t="s">
        <v>486</v>
      </c>
      <c r="B67" s="17" t="s">
        <v>520</v>
      </c>
      <c r="C67" s="18">
        <v>7.316462969071E-4</v>
      </c>
      <c r="D67" s="18">
        <v>1.029784919124E-4</v>
      </c>
      <c r="E67" s="18">
        <v>5.1783578869206998E-3</v>
      </c>
      <c r="F67" s="19"/>
      <c r="G67" s="18">
        <v>0</v>
      </c>
      <c r="H67" s="19"/>
      <c r="I67" s="19"/>
      <c r="J67" s="19"/>
      <c r="K67" s="18">
        <v>1.4084966029996001E-3</v>
      </c>
      <c r="L67" s="18">
        <v>1.975966320051E-4</v>
      </c>
      <c r="M67" s="18">
        <v>9.9659940930325996E-3</v>
      </c>
      <c r="N67" s="24" t="s">
        <v>501</v>
      </c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0.71575967444862398</v>
      </c>
      <c r="D68" s="21">
        <v>0.68887042077231397</v>
      </c>
      <c r="E68" s="21">
        <v>0.74119809884420396</v>
      </c>
      <c r="F68" s="22"/>
      <c r="G68" s="21">
        <v>0.65488023311513299</v>
      </c>
      <c r="H68" s="21">
        <v>0.60719263491076703</v>
      </c>
      <c r="I68" s="21">
        <v>0.69964226773571803</v>
      </c>
      <c r="J68" s="22"/>
      <c r="K68" s="21">
        <v>0.70536638383610695</v>
      </c>
      <c r="L68" s="21">
        <v>0.67313182673720295</v>
      </c>
      <c r="M68" s="21">
        <v>0.73567037835765003</v>
      </c>
      <c r="N68" s="22"/>
      <c r="O68" s="21">
        <v>0.793798287030135</v>
      </c>
      <c r="P68" s="21">
        <v>0.75927935922421996</v>
      </c>
      <c r="Q68" s="21">
        <v>0.82451131962048996</v>
      </c>
      <c r="R68" s="22"/>
    </row>
    <row r="69" spans="1:18" x14ac:dyDescent="0.25">
      <c r="A69" s="20" t="s">
        <v>487</v>
      </c>
      <c r="B69" s="20" t="s">
        <v>537</v>
      </c>
      <c r="C69" s="21">
        <v>9.6799517693104201E-2</v>
      </c>
      <c r="D69" s="21">
        <v>8.1503511832233602E-2</v>
      </c>
      <c r="E69" s="21">
        <v>0.114607977340752</v>
      </c>
      <c r="F69" s="22"/>
      <c r="G69" s="21">
        <v>0.143525612544734</v>
      </c>
      <c r="H69" s="21">
        <v>0.113927521069106</v>
      </c>
      <c r="I69" s="21">
        <v>0.17925758315482301</v>
      </c>
      <c r="J69" s="22"/>
      <c r="K69" s="21">
        <v>9.4828838903874502E-2</v>
      </c>
      <c r="L69" s="21">
        <v>7.29026574939107E-2</v>
      </c>
      <c r="M69" s="21">
        <v>0.122478334636816</v>
      </c>
      <c r="N69" s="22"/>
      <c r="O69" s="21">
        <v>5.6254313907933999E-2</v>
      </c>
      <c r="P69" s="21">
        <v>4.1011860145712502E-2</v>
      </c>
      <c r="Q69" s="21">
        <v>7.6708633895633302E-2</v>
      </c>
      <c r="R69" s="22"/>
    </row>
    <row r="70" spans="1:18" x14ac:dyDescent="0.25">
      <c r="A70" s="20" t="s">
        <v>487</v>
      </c>
      <c r="B70" s="20" t="s">
        <v>538</v>
      </c>
      <c r="C70" s="21">
        <v>6.0985134078936402E-2</v>
      </c>
      <c r="D70" s="21">
        <v>4.95584391642067E-2</v>
      </c>
      <c r="E70" s="21">
        <v>7.4839027159042504E-2</v>
      </c>
      <c r="F70" s="22"/>
      <c r="G70" s="21">
        <v>0.101760195187328</v>
      </c>
      <c r="H70" s="21">
        <v>7.5426925029177194E-2</v>
      </c>
      <c r="I70" s="21">
        <v>0.13593533287932399</v>
      </c>
      <c r="J70" s="22"/>
      <c r="K70" s="21">
        <v>5.2203936307114999E-2</v>
      </c>
      <c r="L70" s="21">
        <v>3.9674670469128398E-2</v>
      </c>
      <c r="M70" s="21">
        <v>6.8408090029483198E-2</v>
      </c>
      <c r="N70" s="22"/>
      <c r="O70" s="21">
        <v>3.9340205365696899E-2</v>
      </c>
      <c r="P70" s="21">
        <v>2.5950195415266601E-2</v>
      </c>
      <c r="Q70" s="21">
        <v>5.9219258443607099E-2</v>
      </c>
      <c r="R70" s="22"/>
    </row>
    <row r="71" spans="1:18" x14ac:dyDescent="0.25">
      <c r="A71" s="20" t="s">
        <v>487</v>
      </c>
      <c r="B71" s="20" t="s">
        <v>539</v>
      </c>
      <c r="C71" s="21">
        <v>2.57602060750096E-2</v>
      </c>
      <c r="D71" s="21">
        <v>1.9878800713550901E-2</v>
      </c>
      <c r="E71" s="21">
        <v>3.3322542475648198E-2</v>
      </c>
      <c r="F71" s="22"/>
      <c r="G71" s="21">
        <v>2.5752967506660802E-2</v>
      </c>
      <c r="H71" s="21">
        <v>1.40024764811184E-2</v>
      </c>
      <c r="I71" s="21">
        <v>4.6895160182526603E-2</v>
      </c>
      <c r="J71" s="22"/>
      <c r="K71" s="21">
        <v>2.7568237047501099E-2</v>
      </c>
      <c r="L71" s="21">
        <v>1.9203665984322299E-2</v>
      </c>
      <c r="M71" s="21">
        <v>3.9429707766649502E-2</v>
      </c>
      <c r="N71" s="22"/>
      <c r="O71" s="21">
        <v>2.2249996546311799E-2</v>
      </c>
      <c r="P71" s="21">
        <v>1.3580513051306101E-2</v>
      </c>
      <c r="Q71" s="21">
        <v>3.6250489873694898E-2</v>
      </c>
      <c r="R71" s="22"/>
    </row>
    <row r="72" spans="1:18" x14ac:dyDescent="0.25">
      <c r="A72" s="20" t="s">
        <v>487</v>
      </c>
      <c r="B72" s="20" t="s">
        <v>540</v>
      </c>
      <c r="C72" s="21">
        <v>4.5158315991134998E-2</v>
      </c>
      <c r="D72" s="21">
        <v>3.5517835261995701E-2</v>
      </c>
      <c r="E72" s="21">
        <v>5.7260129197885E-2</v>
      </c>
      <c r="F72" s="22"/>
      <c r="G72" s="21">
        <v>4.4904658103256501E-2</v>
      </c>
      <c r="H72" s="21">
        <v>2.7646478245622799E-2</v>
      </c>
      <c r="I72" s="21">
        <v>7.2136921256854905E-2</v>
      </c>
      <c r="J72" s="22"/>
      <c r="K72" s="21">
        <v>4.9052940180914599E-2</v>
      </c>
      <c r="L72" s="21">
        <v>3.6791146635955799E-2</v>
      </c>
      <c r="M72" s="21">
        <v>6.5125050423166797E-2</v>
      </c>
      <c r="N72" s="22"/>
      <c r="O72" s="21">
        <v>3.7823186691028098E-2</v>
      </c>
      <c r="P72" s="21">
        <v>2.58673543553402E-2</v>
      </c>
      <c r="Q72" s="21">
        <v>5.4993018846987499E-2</v>
      </c>
      <c r="R72" s="22"/>
    </row>
    <row r="73" spans="1:18" x14ac:dyDescent="0.25">
      <c r="A73" s="20" t="s">
        <v>487</v>
      </c>
      <c r="B73" s="20" t="s">
        <v>519</v>
      </c>
      <c r="C73" s="21">
        <v>5.5537151713194698E-2</v>
      </c>
      <c r="D73" s="21">
        <v>4.6535779234248897E-2</v>
      </c>
      <c r="E73" s="21">
        <v>6.6158838218549995E-2</v>
      </c>
      <c r="F73" s="22"/>
      <c r="G73" s="21">
        <v>2.9176333542887199E-2</v>
      </c>
      <c r="H73" s="21">
        <v>1.8494778584795701E-2</v>
      </c>
      <c r="I73" s="21">
        <v>4.5739473160942401E-2</v>
      </c>
      <c r="J73" s="22"/>
      <c r="K73" s="21">
        <v>7.0979663724486497E-2</v>
      </c>
      <c r="L73" s="21">
        <v>5.8301016931834197E-2</v>
      </c>
      <c r="M73" s="21">
        <v>8.6163241316910902E-2</v>
      </c>
      <c r="N73" s="22"/>
      <c r="O73" s="21">
        <v>5.0534010458894801E-2</v>
      </c>
      <c r="P73" s="21">
        <v>3.6172004755314402E-2</v>
      </c>
      <c r="Q73" s="21">
        <v>7.0183182970175798E-2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0.79235507460621002</v>
      </c>
      <c r="D75" s="18">
        <v>0.76191756861341697</v>
      </c>
      <c r="E75" s="18">
        <v>0.819821523216135</v>
      </c>
      <c r="F75" s="19"/>
      <c r="G75" s="18">
        <v>0.73958467922304205</v>
      </c>
      <c r="H75" s="18">
        <v>0.681714950936536</v>
      </c>
      <c r="I75" s="18">
        <v>0.79017122680770702</v>
      </c>
      <c r="J75" s="19"/>
      <c r="K75" s="18">
        <v>0.78882477058919598</v>
      </c>
      <c r="L75" s="18">
        <v>0.75200476305683905</v>
      </c>
      <c r="M75" s="18">
        <v>0.821475867645173</v>
      </c>
      <c r="N75" s="19"/>
      <c r="O75" s="18">
        <v>0.84445350839145095</v>
      </c>
      <c r="P75" s="18">
        <v>0.798372060929461</v>
      </c>
      <c r="Q75" s="18">
        <v>0.88156551795014604</v>
      </c>
      <c r="R75" s="19"/>
    </row>
    <row r="76" spans="1:18" x14ac:dyDescent="0.25">
      <c r="A76" s="17" t="s">
        <v>488</v>
      </c>
      <c r="B76" s="17" t="s">
        <v>537</v>
      </c>
      <c r="C76" s="18">
        <v>6.7267074207490493E-2</v>
      </c>
      <c r="D76" s="18">
        <v>5.4688298889983798E-2</v>
      </c>
      <c r="E76" s="18">
        <v>8.24866162207126E-2</v>
      </c>
      <c r="F76" s="19"/>
      <c r="G76" s="18">
        <v>0.13512985582033499</v>
      </c>
      <c r="H76" s="18">
        <v>9.9161130240082801E-2</v>
      </c>
      <c r="I76" s="18">
        <v>0.18151659747503299</v>
      </c>
      <c r="J76" s="19"/>
      <c r="K76" s="18">
        <v>5.2562034467937703E-2</v>
      </c>
      <c r="L76" s="18">
        <v>3.7634048784628199E-2</v>
      </c>
      <c r="M76" s="18">
        <v>7.2962448231822102E-2</v>
      </c>
      <c r="N76" s="19"/>
      <c r="O76" s="18">
        <v>3.52015431346289E-2</v>
      </c>
      <c r="P76" s="18">
        <v>2.09793894213074E-2</v>
      </c>
      <c r="Q76" s="18">
        <v>5.84890502662469E-2</v>
      </c>
      <c r="R76" s="19"/>
    </row>
    <row r="77" spans="1:18" x14ac:dyDescent="0.25">
      <c r="A77" s="17" t="s">
        <v>488</v>
      </c>
      <c r="B77" s="17" t="s">
        <v>538</v>
      </c>
      <c r="C77" s="18">
        <v>5.2132860983559202E-2</v>
      </c>
      <c r="D77" s="18">
        <v>4.1546876726009901E-2</v>
      </c>
      <c r="E77" s="18">
        <v>6.5232536606318198E-2</v>
      </c>
      <c r="F77" s="19"/>
      <c r="G77" s="18">
        <v>5.6648767683419601E-2</v>
      </c>
      <c r="H77" s="18">
        <v>3.5288982132616199E-2</v>
      </c>
      <c r="I77" s="18">
        <v>8.9734656805981097E-2</v>
      </c>
      <c r="J77" s="19"/>
      <c r="K77" s="18">
        <v>5.8831651385578401E-2</v>
      </c>
      <c r="L77" s="18">
        <v>4.2663185461302398E-2</v>
      </c>
      <c r="M77" s="18">
        <v>8.0611670120924198E-2</v>
      </c>
      <c r="N77" s="19"/>
      <c r="O77" s="18">
        <v>3.6063353320273397E-2</v>
      </c>
      <c r="P77" s="18">
        <v>2.3272297008075E-2</v>
      </c>
      <c r="Q77" s="18">
        <v>5.5485332396317602E-2</v>
      </c>
      <c r="R77" s="19"/>
    </row>
    <row r="78" spans="1:18" x14ac:dyDescent="0.25">
      <c r="A78" s="17" t="s">
        <v>488</v>
      </c>
      <c r="B78" s="17" t="s">
        <v>539</v>
      </c>
      <c r="C78" s="18">
        <v>1.0902267824919799E-2</v>
      </c>
      <c r="D78" s="18">
        <v>7.2191491993744E-3</v>
      </c>
      <c r="E78" s="18">
        <v>1.6433362837218E-2</v>
      </c>
      <c r="F78" s="19"/>
      <c r="G78" s="18">
        <v>1.12420651001732E-2</v>
      </c>
      <c r="H78" s="18">
        <v>5.1292843967697998E-3</v>
      </c>
      <c r="I78" s="18">
        <v>2.4460589268012999E-2</v>
      </c>
      <c r="J78" s="19"/>
      <c r="K78" s="18">
        <v>1.1016210902547299E-2</v>
      </c>
      <c r="L78" s="18">
        <v>5.8397890352010996E-3</v>
      </c>
      <c r="M78" s="18">
        <v>2.0685570844067299E-2</v>
      </c>
      <c r="N78" s="19"/>
      <c r="O78" s="18">
        <v>1.04012335512986E-2</v>
      </c>
      <c r="P78" s="18">
        <v>4.9862443415651997E-3</v>
      </c>
      <c r="Q78" s="18">
        <v>2.1569346369232099E-2</v>
      </c>
      <c r="R78" s="19"/>
    </row>
    <row r="79" spans="1:18" x14ac:dyDescent="0.25">
      <c r="A79" s="17" t="s">
        <v>488</v>
      </c>
      <c r="B79" s="17" t="s">
        <v>540</v>
      </c>
      <c r="C79" s="18">
        <v>4.0327912484747999E-2</v>
      </c>
      <c r="D79" s="18">
        <v>2.9636754440412999E-2</v>
      </c>
      <c r="E79" s="18">
        <v>5.4658555728496198E-2</v>
      </c>
      <c r="F79" s="19"/>
      <c r="G79" s="18">
        <v>3.4916210649320503E-2</v>
      </c>
      <c r="H79" s="18">
        <v>1.8895809806316499E-2</v>
      </c>
      <c r="I79" s="18">
        <v>6.3638143819297596E-2</v>
      </c>
      <c r="J79" s="19"/>
      <c r="K79" s="18">
        <v>4.0503518253713802E-2</v>
      </c>
      <c r="L79" s="18">
        <v>2.5937656924033398E-2</v>
      </c>
      <c r="M79" s="18">
        <v>6.2722441590266506E-2</v>
      </c>
      <c r="N79" s="19"/>
      <c r="O79" s="18">
        <v>4.4694782596946099E-2</v>
      </c>
      <c r="P79" s="18">
        <v>2.4974173659762799E-2</v>
      </c>
      <c r="Q79" s="18">
        <v>7.8730171812104899E-2</v>
      </c>
      <c r="R79" s="19"/>
    </row>
    <row r="80" spans="1:18" x14ac:dyDescent="0.25">
      <c r="A80" s="17" t="s">
        <v>488</v>
      </c>
      <c r="B80" s="17" t="s">
        <v>519</v>
      </c>
      <c r="C80" s="18">
        <v>3.70148098930718E-2</v>
      </c>
      <c r="D80" s="18">
        <v>2.5761721944743601E-2</v>
      </c>
      <c r="E80" s="18">
        <v>5.2916418061269198E-2</v>
      </c>
      <c r="F80" s="19"/>
      <c r="G80" s="18">
        <v>2.24784215237099E-2</v>
      </c>
      <c r="H80" s="18">
        <v>9.8989609103029997E-3</v>
      </c>
      <c r="I80" s="18">
        <v>5.0232646585442998E-2</v>
      </c>
      <c r="J80" s="24" t="s">
        <v>501</v>
      </c>
      <c r="K80" s="18">
        <v>4.8261814401025803E-2</v>
      </c>
      <c r="L80" s="18">
        <v>3.0285996516311201E-2</v>
      </c>
      <c r="M80" s="18">
        <v>7.6069960077676496E-2</v>
      </c>
      <c r="N80" s="19"/>
      <c r="O80" s="18">
        <v>2.9185579005401301E-2</v>
      </c>
      <c r="P80" s="18">
        <v>1.6408265504594399E-2</v>
      </c>
      <c r="Q80" s="18">
        <v>5.1392858593110699E-2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0.72848993310528398</v>
      </c>
      <c r="D82" s="21">
        <v>0.70587068634549699</v>
      </c>
      <c r="E82" s="21">
        <v>0.74998581464618097</v>
      </c>
      <c r="F82" s="22"/>
      <c r="G82" s="21">
        <v>0.68270558631943001</v>
      </c>
      <c r="H82" s="21">
        <v>0.64470402921706804</v>
      </c>
      <c r="I82" s="21">
        <v>0.71841783389636105</v>
      </c>
      <c r="J82" s="22"/>
      <c r="K82" s="21">
        <v>0.70849625942210404</v>
      </c>
      <c r="L82" s="21">
        <v>0.67786676075112096</v>
      </c>
      <c r="M82" s="21">
        <v>0.73734187546302399</v>
      </c>
      <c r="N82" s="22"/>
      <c r="O82" s="21">
        <v>0.81310820878094603</v>
      </c>
      <c r="P82" s="21">
        <v>0.77960122015433597</v>
      </c>
      <c r="Q82" s="21">
        <v>0.84254996821638595</v>
      </c>
      <c r="R82" s="22"/>
    </row>
    <row r="83" spans="1:18" x14ac:dyDescent="0.25">
      <c r="A83" s="20" t="s">
        <v>489</v>
      </c>
      <c r="B83" s="20" t="s">
        <v>537</v>
      </c>
      <c r="C83" s="21">
        <v>6.9057645631341702E-2</v>
      </c>
      <c r="D83" s="21">
        <v>6.0210352324196498E-2</v>
      </c>
      <c r="E83" s="21">
        <v>7.9095544352335206E-2</v>
      </c>
      <c r="F83" s="22"/>
      <c r="G83" s="21">
        <v>0.11916031159759</v>
      </c>
      <c r="H83" s="21">
        <v>9.5986213120735603E-2</v>
      </c>
      <c r="I83" s="21">
        <v>0.14701946199312399</v>
      </c>
      <c r="J83" s="22"/>
      <c r="K83" s="21">
        <v>6.4326572477370905E-2</v>
      </c>
      <c r="L83" s="21">
        <v>5.3171568927362398E-2</v>
      </c>
      <c r="M83" s="21">
        <v>7.7629938830986997E-2</v>
      </c>
      <c r="N83" s="22"/>
      <c r="O83" s="21">
        <v>2.8800190084987E-2</v>
      </c>
      <c r="P83" s="21">
        <v>2.0408979095693901E-2</v>
      </c>
      <c r="Q83" s="21">
        <v>4.0498836941565301E-2</v>
      </c>
      <c r="R83" s="22"/>
    </row>
    <row r="84" spans="1:18" x14ac:dyDescent="0.25">
      <c r="A84" s="20" t="s">
        <v>489</v>
      </c>
      <c r="B84" s="20" t="s">
        <v>538</v>
      </c>
      <c r="C84" s="21">
        <v>5.40614827745559E-2</v>
      </c>
      <c r="D84" s="21">
        <v>4.6510881081210299E-2</v>
      </c>
      <c r="E84" s="21">
        <v>6.2757175047274502E-2</v>
      </c>
      <c r="F84" s="22"/>
      <c r="G84" s="21">
        <v>7.4899584208459505E-2</v>
      </c>
      <c r="H84" s="21">
        <v>5.8219907927923101E-2</v>
      </c>
      <c r="I84" s="21">
        <v>9.5871438082410304E-2</v>
      </c>
      <c r="J84" s="22"/>
      <c r="K84" s="21">
        <v>5.4896160335529298E-2</v>
      </c>
      <c r="L84" s="21">
        <v>4.4372692023628799E-2</v>
      </c>
      <c r="M84" s="21">
        <v>6.7738475462988806E-2</v>
      </c>
      <c r="N84" s="22"/>
      <c r="O84" s="21">
        <v>3.1805928723577202E-2</v>
      </c>
      <c r="P84" s="21">
        <v>2.2237411921091198E-2</v>
      </c>
      <c r="Q84" s="21">
        <v>4.5300918200391102E-2</v>
      </c>
      <c r="R84" s="22"/>
    </row>
    <row r="85" spans="1:18" x14ac:dyDescent="0.25">
      <c r="A85" s="20" t="s">
        <v>489</v>
      </c>
      <c r="B85" s="20" t="s">
        <v>539</v>
      </c>
      <c r="C85" s="21">
        <v>2.7569796493475199E-2</v>
      </c>
      <c r="D85" s="21">
        <v>2.1871292232461301E-2</v>
      </c>
      <c r="E85" s="21">
        <v>3.4700357504039797E-2</v>
      </c>
      <c r="F85" s="22"/>
      <c r="G85" s="21">
        <v>3.1440425747213202E-2</v>
      </c>
      <c r="H85" s="21">
        <v>2.0799464407935099E-2</v>
      </c>
      <c r="I85" s="21">
        <v>4.72625227365931E-2</v>
      </c>
      <c r="J85" s="22"/>
      <c r="K85" s="21">
        <v>3.1910369771300601E-2</v>
      </c>
      <c r="L85" s="21">
        <v>2.3853315887315998E-2</v>
      </c>
      <c r="M85" s="21">
        <v>4.2570210435376503E-2</v>
      </c>
      <c r="N85" s="22"/>
      <c r="O85" s="21">
        <v>1.52030902678591E-2</v>
      </c>
      <c r="P85" s="21">
        <v>9.5250632862273008E-3</v>
      </c>
      <c r="Q85" s="21">
        <v>2.41832292235157E-2</v>
      </c>
      <c r="R85" s="22"/>
    </row>
    <row r="86" spans="1:18" x14ac:dyDescent="0.25">
      <c r="A86" s="20" t="s">
        <v>489</v>
      </c>
      <c r="B86" s="20" t="s">
        <v>540</v>
      </c>
      <c r="C86" s="21">
        <v>5.0060819546685301E-2</v>
      </c>
      <c r="D86" s="21">
        <v>4.1221239580167802E-2</v>
      </c>
      <c r="E86" s="21">
        <v>6.0676018695061201E-2</v>
      </c>
      <c r="F86" s="22"/>
      <c r="G86" s="21">
        <v>4.1931334598246002E-2</v>
      </c>
      <c r="H86" s="21">
        <v>2.9013869587293802E-2</v>
      </c>
      <c r="I86" s="21">
        <v>6.0243058460287199E-2</v>
      </c>
      <c r="J86" s="22"/>
      <c r="K86" s="21">
        <v>6.0636250593713303E-2</v>
      </c>
      <c r="L86" s="21">
        <v>4.82058890909208E-2</v>
      </c>
      <c r="M86" s="21">
        <v>7.6015909298905698E-2</v>
      </c>
      <c r="N86" s="22"/>
      <c r="O86" s="21">
        <v>3.73013116913724E-2</v>
      </c>
      <c r="P86" s="21">
        <v>2.5246599997873601E-2</v>
      </c>
      <c r="Q86" s="21">
        <v>5.4788368067612302E-2</v>
      </c>
      <c r="R86" s="22"/>
    </row>
    <row r="87" spans="1:18" x14ac:dyDescent="0.25">
      <c r="A87" s="20" t="s">
        <v>489</v>
      </c>
      <c r="B87" s="20" t="s">
        <v>519</v>
      </c>
      <c r="C87" s="21">
        <v>7.0415251957305705E-2</v>
      </c>
      <c r="D87" s="21">
        <v>5.8892804437831299E-2</v>
      </c>
      <c r="E87" s="21">
        <v>8.3990883651427997E-2</v>
      </c>
      <c r="F87" s="22"/>
      <c r="G87" s="21">
        <v>4.8482734303562702E-2</v>
      </c>
      <c r="H87" s="21">
        <v>3.0334421517213599E-2</v>
      </c>
      <c r="I87" s="21">
        <v>7.6630661525082799E-2</v>
      </c>
      <c r="J87" s="22"/>
      <c r="K87" s="21">
        <v>7.9734387399982301E-2</v>
      </c>
      <c r="L87" s="21">
        <v>6.4212269125640403E-2</v>
      </c>
      <c r="M87" s="21">
        <v>9.8613283338624999E-2</v>
      </c>
      <c r="N87" s="22"/>
      <c r="O87" s="21">
        <v>7.3781270451259803E-2</v>
      </c>
      <c r="P87" s="21">
        <v>5.8110216219805097E-2</v>
      </c>
      <c r="Q87" s="21">
        <v>9.3260019293483404E-2</v>
      </c>
      <c r="R87" s="22"/>
    </row>
    <row r="88" spans="1:18" x14ac:dyDescent="0.25">
      <c r="A88" s="20" t="s">
        <v>489</v>
      </c>
      <c r="B88" s="20" t="s">
        <v>520</v>
      </c>
      <c r="C88" s="21">
        <v>3.4507049135289999E-4</v>
      </c>
      <c r="D88" s="21">
        <v>4.8363410288309997E-5</v>
      </c>
      <c r="E88" s="21">
        <v>2.4575868192146999E-3</v>
      </c>
      <c r="F88" s="22"/>
      <c r="G88" s="21">
        <v>1.3800232254988999E-3</v>
      </c>
      <c r="H88" s="21">
        <v>1.9387962624340001E-4</v>
      </c>
      <c r="I88" s="21">
        <v>9.7521376491419998E-3</v>
      </c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0.73792985929080102</v>
      </c>
      <c r="D89" s="18">
        <v>0.71453797378394501</v>
      </c>
      <c r="E89" s="18">
        <v>0.76004861622943398</v>
      </c>
      <c r="F89" s="19"/>
      <c r="G89" s="18">
        <v>0.68807051004053299</v>
      </c>
      <c r="H89" s="18">
        <v>0.63930062477037897</v>
      </c>
      <c r="I89" s="18">
        <v>0.73300025571295402</v>
      </c>
      <c r="J89" s="19"/>
      <c r="K89" s="18">
        <v>0.71853480554733795</v>
      </c>
      <c r="L89" s="18">
        <v>0.68791016231899804</v>
      </c>
      <c r="M89" s="18">
        <v>0.74725842189229497</v>
      </c>
      <c r="N89" s="19"/>
      <c r="O89" s="18">
        <v>0.83319837121096496</v>
      </c>
      <c r="P89" s="18">
        <v>0.80078205634694799</v>
      </c>
      <c r="Q89" s="18">
        <v>0.86125388709906303</v>
      </c>
      <c r="R89" s="19"/>
    </row>
    <row r="90" spans="1:18" x14ac:dyDescent="0.25">
      <c r="A90" s="17" t="s">
        <v>490</v>
      </c>
      <c r="B90" s="17" t="s">
        <v>537</v>
      </c>
      <c r="C90" s="18">
        <v>7.4431882736800001E-2</v>
      </c>
      <c r="D90" s="18">
        <v>6.1697776361766099E-2</v>
      </c>
      <c r="E90" s="18">
        <v>8.9543425898223394E-2</v>
      </c>
      <c r="F90" s="19"/>
      <c r="G90" s="18">
        <v>0.130744357945308</v>
      </c>
      <c r="H90" s="18">
        <v>9.9898019800776797E-2</v>
      </c>
      <c r="I90" s="18">
        <v>0.169323630133455</v>
      </c>
      <c r="J90" s="19"/>
      <c r="K90" s="18">
        <v>7.2442322292125993E-2</v>
      </c>
      <c r="L90" s="18">
        <v>5.5945320685477098E-2</v>
      </c>
      <c r="M90" s="18">
        <v>9.3323032778075105E-2</v>
      </c>
      <c r="N90" s="19"/>
      <c r="O90" s="18">
        <v>1.7055487068226301E-2</v>
      </c>
      <c r="P90" s="18">
        <v>1.0033507753597499E-2</v>
      </c>
      <c r="Q90" s="18">
        <v>2.8848609715285099E-2</v>
      </c>
      <c r="R90" s="19"/>
    </row>
    <row r="91" spans="1:18" x14ac:dyDescent="0.25">
      <c r="A91" s="17" t="s">
        <v>490</v>
      </c>
      <c r="B91" s="17" t="s">
        <v>538</v>
      </c>
      <c r="C91" s="18">
        <v>4.1096443540585698E-2</v>
      </c>
      <c r="D91" s="18">
        <v>3.4412436903786502E-2</v>
      </c>
      <c r="E91" s="18">
        <v>4.9012801535252802E-2</v>
      </c>
      <c r="F91" s="19"/>
      <c r="G91" s="18">
        <v>5.7134265741871602E-2</v>
      </c>
      <c r="H91" s="18">
        <v>4.06596860085323E-2</v>
      </c>
      <c r="I91" s="18">
        <v>7.9729285399997504E-2</v>
      </c>
      <c r="J91" s="19"/>
      <c r="K91" s="18">
        <v>4.2671983317938499E-2</v>
      </c>
      <c r="L91" s="18">
        <v>3.3678868209230502E-2</v>
      </c>
      <c r="M91" s="18">
        <v>5.3932462299530998E-2</v>
      </c>
      <c r="N91" s="19"/>
      <c r="O91" s="18">
        <v>2.02531904026957E-2</v>
      </c>
      <c r="P91" s="18">
        <v>1.2830686133693999E-2</v>
      </c>
      <c r="Q91" s="18">
        <v>3.1831129929418799E-2</v>
      </c>
      <c r="R91" s="19"/>
    </row>
    <row r="92" spans="1:18" x14ac:dyDescent="0.25">
      <c r="A92" s="17" t="s">
        <v>490</v>
      </c>
      <c r="B92" s="17" t="s">
        <v>539</v>
      </c>
      <c r="C92" s="18">
        <v>2.3822719773443898E-2</v>
      </c>
      <c r="D92" s="18">
        <v>1.8873210638790501E-2</v>
      </c>
      <c r="E92" s="18">
        <v>3.0030510437758499E-2</v>
      </c>
      <c r="F92" s="19"/>
      <c r="G92" s="18">
        <v>3.7899979222822899E-2</v>
      </c>
      <c r="H92" s="18">
        <v>2.5365472166744899E-2</v>
      </c>
      <c r="I92" s="18">
        <v>5.6270878363263298E-2</v>
      </c>
      <c r="J92" s="19"/>
      <c r="K92" s="18">
        <v>2.3477296543951798E-2</v>
      </c>
      <c r="L92" s="18">
        <v>1.73706285795403E-2</v>
      </c>
      <c r="M92" s="18">
        <v>3.1661598956633903E-2</v>
      </c>
      <c r="N92" s="19"/>
      <c r="O92" s="18">
        <v>9.1601549958851992E-3</v>
      </c>
      <c r="P92" s="18">
        <v>4.3320279489061997E-3</v>
      </c>
      <c r="Q92" s="18">
        <v>1.92652030655323E-2</v>
      </c>
      <c r="R92" s="19"/>
    </row>
    <row r="93" spans="1:18" x14ac:dyDescent="0.25">
      <c r="A93" s="17" t="s">
        <v>490</v>
      </c>
      <c r="B93" s="17" t="s">
        <v>540</v>
      </c>
      <c r="C93" s="18">
        <v>3.0274281635008199E-2</v>
      </c>
      <c r="D93" s="18">
        <v>2.2098021009457E-2</v>
      </c>
      <c r="E93" s="18">
        <v>4.1347843364322803E-2</v>
      </c>
      <c r="F93" s="19"/>
      <c r="G93" s="18">
        <v>2.50060167124397E-2</v>
      </c>
      <c r="H93" s="18">
        <v>1.30685268612366E-2</v>
      </c>
      <c r="I93" s="18">
        <v>4.7324966035147298E-2</v>
      </c>
      <c r="J93" s="19"/>
      <c r="K93" s="18">
        <v>3.7402071561838002E-2</v>
      </c>
      <c r="L93" s="18">
        <v>2.5399257217388001E-2</v>
      </c>
      <c r="M93" s="18">
        <v>5.4758312619774298E-2</v>
      </c>
      <c r="N93" s="19"/>
      <c r="O93" s="18">
        <v>2.1052045187638601E-2</v>
      </c>
      <c r="P93" s="18">
        <v>1.32540552526117E-2</v>
      </c>
      <c r="Q93" s="18">
        <v>3.32832107509312E-2</v>
      </c>
      <c r="R93" s="19"/>
    </row>
    <row r="94" spans="1:18" x14ac:dyDescent="0.25">
      <c r="A94" s="17" t="s">
        <v>490</v>
      </c>
      <c r="B94" s="17" t="s">
        <v>519</v>
      </c>
      <c r="C94" s="18">
        <v>9.1985433595808894E-2</v>
      </c>
      <c r="D94" s="18">
        <v>7.8031698775418504E-2</v>
      </c>
      <c r="E94" s="18">
        <v>0.10814171828838</v>
      </c>
      <c r="F94" s="19"/>
      <c r="G94" s="18">
        <v>6.1144870337025099E-2</v>
      </c>
      <c r="H94" s="18">
        <v>4.3250871429658298E-2</v>
      </c>
      <c r="I94" s="18">
        <v>8.5778334946470497E-2</v>
      </c>
      <c r="J94" s="19"/>
      <c r="K94" s="18">
        <v>0.104967992547513</v>
      </c>
      <c r="L94" s="18">
        <v>8.5462779689263996E-2</v>
      </c>
      <c r="M94" s="18">
        <v>0.128300363364829</v>
      </c>
      <c r="N94" s="19"/>
      <c r="O94" s="18">
        <v>9.8411992603224099E-2</v>
      </c>
      <c r="P94" s="18">
        <v>7.4435315134727398E-2</v>
      </c>
      <c r="Q94" s="18">
        <v>0.129035186148488</v>
      </c>
      <c r="R94" s="19"/>
    </row>
    <row r="95" spans="1:18" x14ac:dyDescent="0.25">
      <c r="A95" s="17" t="s">
        <v>490</v>
      </c>
      <c r="B95" s="17" t="s">
        <v>520</v>
      </c>
      <c r="C95" s="18">
        <v>4.5937942755100002E-4</v>
      </c>
      <c r="D95" s="18">
        <v>1.136914239017E-4</v>
      </c>
      <c r="E95" s="18">
        <v>1.8542107002107E-3</v>
      </c>
      <c r="F95" s="19"/>
      <c r="G95" s="18">
        <v>0</v>
      </c>
      <c r="H95" s="19"/>
      <c r="I95" s="19"/>
      <c r="J95" s="19"/>
      <c r="K95" s="18">
        <v>5.0352818929510004E-4</v>
      </c>
      <c r="L95" s="18">
        <v>7.0658857284874003E-5</v>
      </c>
      <c r="M95" s="18">
        <v>3.5787448221320001E-3</v>
      </c>
      <c r="N95" s="19"/>
      <c r="O95" s="18">
        <v>8.6875853136290004E-4</v>
      </c>
      <c r="P95" s="18">
        <v>1.213192143344E-4</v>
      </c>
      <c r="Q95" s="18">
        <v>6.1926000589547997E-3</v>
      </c>
      <c r="R95" s="19"/>
    </row>
    <row r="96" spans="1:18" x14ac:dyDescent="0.25">
      <c r="A96" s="20" t="s">
        <v>491</v>
      </c>
      <c r="B96" s="20" t="s">
        <v>536</v>
      </c>
      <c r="C96" s="21">
        <v>0.63758576741162798</v>
      </c>
      <c r="D96" s="21">
        <v>0.59776751159324804</v>
      </c>
      <c r="E96" s="21">
        <v>0.67560140341514896</v>
      </c>
      <c r="F96" s="22"/>
      <c r="G96" s="21">
        <v>0.56147773811859103</v>
      </c>
      <c r="H96" s="21">
        <v>0.48354214917920102</v>
      </c>
      <c r="I96" s="21">
        <v>0.63649379179982901</v>
      </c>
      <c r="J96" s="22"/>
      <c r="K96" s="21">
        <v>0.63389091884783899</v>
      </c>
      <c r="L96" s="21">
        <v>0.58528963297168002</v>
      </c>
      <c r="M96" s="21">
        <v>0.67991140081083901</v>
      </c>
      <c r="N96" s="22"/>
      <c r="O96" s="21">
        <v>0.72175774163599904</v>
      </c>
      <c r="P96" s="21">
        <v>0.671838470680721</v>
      </c>
      <c r="Q96" s="21">
        <v>0.76672009690171306</v>
      </c>
      <c r="R96" s="22"/>
    </row>
    <row r="97" spans="1:18" x14ac:dyDescent="0.25">
      <c r="A97" s="20" t="s">
        <v>491</v>
      </c>
      <c r="B97" s="20" t="s">
        <v>537</v>
      </c>
      <c r="C97" s="21">
        <v>0.115395108155775</v>
      </c>
      <c r="D97" s="21">
        <v>9.5036551722136195E-2</v>
      </c>
      <c r="E97" s="21">
        <v>0.13944283859130699</v>
      </c>
      <c r="F97" s="22"/>
      <c r="G97" s="21">
        <v>0.18171628407235901</v>
      </c>
      <c r="H97" s="21">
        <v>0.13611445089728999</v>
      </c>
      <c r="I97" s="21">
        <v>0.23838015702974899</v>
      </c>
      <c r="J97" s="22"/>
      <c r="K97" s="21">
        <v>0.115183837909918</v>
      </c>
      <c r="L97" s="21">
        <v>8.6460323893992996E-2</v>
      </c>
      <c r="M97" s="21">
        <v>0.15186347067643599</v>
      </c>
      <c r="N97" s="22"/>
      <c r="O97" s="21">
        <v>4.8548847435055303E-2</v>
      </c>
      <c r="P97" s="21">
        <v>2.9395882922332799E-2</v>
      </c>
      <c r="Q97" s="21">
        <v>7.91631665774606E-2</v>
      </c>
      <c r="R97" s="22"/>
    </row>
    <row r="98" spans="1:18" x14ac:dyDescent="0.25">
      <c r="A98" s="20" t="s">
        <v>491</v>
      </c>
      <c r="B98" s="20" t="s">
        <v>538</v>
      </c>
      <c r="C98" s="21">
        <v>6.4585017060755395E-2</v>
      </c>
      <c r="D98" s="21">
        <v>5.04245597418429E-2</v>
      </c>
      <c r="E98" s="21">
        <v>8.2377102804372701E-2</v>
      </c>
      <c r="F98" s="22"/>
      <c r="G98" s="21">
        <v>0.10588990137800899</v>
      </c>
      <c r="H98" s="21">
        <v>6.8095056212730598E-2</v>
      </c>
      <c r="I98" s="21">
        <v>0.161037079951767</v>
      </c>
      <c r="J98" s="22"/>
      <c r="K98" s="21">
        <v>6.36073575984165E-2</v>
      </c>
      <c r="L98" s="21">
        <v>4.7458171006673301E-2</v>
      </c>
      <c r="M98" s="21">
        <v>8.4762827110020797E-2</v>
      </c>
      <c r="N98" s="22"/>
      <c r="O98" s="21">
        <v>2.4556474347992401E-2</v>
      </c>
      <c r="P98" s="21">
        <v>1.2587911453573099E-2</v>
      </c>
      <c r="Q98" s="21">
        <v>4.7358924431712197E-2</v>
      </c>
      <c r="R98" s="22"/>
    </row>
    <row r="99" spans="1:18" x14ac:dyDescent="0.25">
      <c r="A99" s="20" t="s">
        <v>491</v>
      </c>
      <c r="B99" s="20" t="s">
        <v>539</v>
      </c>
      <c r="C99" s="21">
        <v>3.7655726179369402E-2</v>
      </c>
      <c r="D99" s="21">
        <v>2.7390978373852699E-2</v>
      </c>
      <c r="E99" s="21">
        <v>5.15632456000895E-2</v>
      </c>
      <c r="F99" s="22"/>
      <c r="G99" s="21">
        <v>5.6446265072409602E-2</v>
      </c>
      <c r="H99" s="21">
        <v>3.2690934595343099E-2</v>
      </c>
      <c r="I99" s="21">
        <v>9.57549446186505E-2</v>
      </c>
      <c r="J99" s="22"/>
      <c r="K99" s="21">
        <v>3.9182101737372001E-2</v>
      </c>
      <c r="L99" s="21">
        <v>2.5229777717495901E-2</v>
      </c>
      <c r="M99" s="21">
        <v>6.0372326895263402E-2</v>
      </c>
      <c r="N99" s="22"/>
      <c r="O99" s="21">
        <v>1.5710423002970399E-2</v>
      </c>
      <c r="P99" s="21">
        <v>6.7511647845903003E-3</v>
      </c>
      <c r="Q99" s="21">
        <v>3.6126780026769702E-2</v>
      </c>
      <c r="R99" s="22"/>
    </row>
    <row r="100" spans="1:18" x14ac:dyDescent="0.25">
      <c r="A100" s="20" t="s">
        <v>491</v>
      </c>
      <c r="B100" s="20" t="s">
        <v>540</v>
      </c>
      <c r="C100" s="21">
        <v>5.6646057185395199E-2</v>
      </c>
      <c r="D100" s="21">
        <v>4.32181365940838E-2</v>
      </c>
      <c r="E100" s="21">
        <v>7.3923700878011506E-2</v>
      </c>
      <c r="F100" s="22"/>
      <c r="G100" s="21">
        <v>3.7502100267498097E-2</v>
      </c>
      <c r="H100" s="21">
        <v>1.8947578581465601E-2</v>
      </c>
      <c r="I100" s="21">
        <v>7.2876527991662901E-2</v>
      </c>
      <c r="J100" s="24" t="s">
        <v>501</v>
      </c>
      <c r="K100" s="21">
        <v>6.93885106346597E-2</v>
      </c>
      <c r="L100" s="21">
        <v>4.9160771079409901E-2</v>
      </c>
      <c r="M100" s="21">
        <v>9.7089329555489795E-2</v>
      </c>
      <c r="N100" s="22"/>
      <c r="O100" s="21">
        <v>5.19095550182571E-2</v>
      </c>
      <c r="P100" s="21">
        <v>3.3673972497390701E-2</v>
      </c>
      <c r="Q100" s="21">
        <v>7.9210835975828703E-2</v>
      </c>
      <c r="R100" s="22"/>
    </row>
    <row r="101" spans="1:18" x14ac:dyDescent="0.25">
      <c r="A101" s="20" t="s">
        <v>491</v>
      </c>
      <c r="B101" s="20" t="s">
        <v>519</v>
      </c>
      <c r="C101" s="21">
        <v>8.8132324007075102E-2</v>
      </c>
      <c r="D101" s="21">
        <v>7.0496404785362399E-2</v>
      </c>
      <c r="E101" s="21">
        <v>0.10965967427645699</v>
      </c>
      <c r="F101" s="22"/>
      <c r="G101" s="21">
        <v>5.6967711091132897E-2</v>
      </c>
      <c r="H101" s="21">
        <v>3.6636545068918398E-2</v>
      </c>
      <c r="I101" s="21">
        <v>8.7556069412981399E-2</v>
      </c>
      <c r="J101" s="22"/>
      <c r="K101" s="21">
        <v>7.8747273271793997E-2</v>
      </c>
      <c r="L101" s="21">
        <v>5.7226053325162798E-2</v>
      </c>
      <c r="M101" s="21">
        <v>0.107439707295771</v>
      </c>
      <c r="N101" s="22"/>
      <c r="O101" s="21">
        <v>0.13751695855972701</v>
      </c>
      <c r="P101" s="21">
        <v>0.102415897314913</v>
      </c>
      <c r="Q101" s="21">
        <v>0.18220614121094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0.754334467299145</v>
      </c>
      <c r="D103" s="18">
        <v>0.72845955557278697</v>
      </c>
      <c r="E103" s="18">
        <v>0.778493504472489</v>
      </c>
      <c r="F103" s="19"/>
      <c r="G103" s="18">
        <v>0.70200256746891898</v>
      </c>
      <c r="H103" s="18">
        <v>0.65090265524394697</v>
      </c>
      <c r="I103" s="18">
        <v>0.74851258886721295</v>
      </c>
      <c r="J103" s="19"/>
      <c r="K103" s="18">
        <v>0.76186007009253298</v>
      </c>
      <c r="L103" s="18">
        <v>0.72615350920730504</v>
      </c>
      <c r="M103" s="18">
        <v>0.79423018494383102</v>
      </c>
      <c r="N103" s="19"/>
      <c r="O103" s="18">
        <v>0.79701543278336295</v>
      </c>
      <c r="P103" s="18">
        <v>0.74958853277507898</v>
      </c>
      <c r="Q103" s="18">
        <v>0.837408240790803</v>
      </c>
      <c r="R103" s="19"/>
    </row>
    <row r="104" spans="1:18" x14ac:dyDescent="0.25">
      <c r="A104" s="17" t="s">
        <v>492</v>
      </c>
      <c r="B104" s="17" t="s">
        <v>537</v>
      </c>
      <c r="C104" s="18">
        <v>5.9924479811476E-2</v>
      </c>
      <c r="D104" s="18">
        <v>4.8954883421715202E-2</v>
      </c>
      <c r="E104" s="18">
        <v>7.3163002335950994E-2</v>
      </c>
      <c r="F104" s="19"/>
      <c r="G104" s="18">
        <v>9.8986613621713501E-2</v>
      </c>
      <c r="H104" s="18">
        <v>7.0770422464568203E-2</v>
      </c>
      <c r="I104" s="18">
        <v>0.13679647037557299</v>
      </c>
      <c r="J104" s="19"/>
      <c r="K104" s="18">
        <v>5.1731303794321302E-2</v>
      </c>
      <c r="L104" s="18">
        <v>3.8503399317143298E-2</v>
      </c>
      <c r="M104" s="18">
        <v>6.9176715589538196E-2</v>
      </c>
      <c r="N104" s="19"/>
      <c r="O104" s="18">
        <v>3.4392813949431701E-2</v>
      </c>
      <c r="P104" s="18">
        <v>2.0279532856229899E-2</v>
      </c>
      <c r="Q104" s="18">
        <v>5.7749102171492497E-2</v>
      </c>
      <c r="R104" s="19"/>
    </row>
    <row r="105" spans="1:18" x14ac:dyDescent="0.25">
      <c r="A105" s="17" t="s">
        <v>492</v>
      </c>
      <c r="B105" s="17" t="s">
        <v>538</v>
      </c>
      <c r="C105" s="18">
        <v>5.4403548343173701E-2</v>
      </c>
      <c r="D105" s="18">
        <v>4.3364672447707003E-2</v>
      </c>
      <c r="E105" s="18">
        <v>6.8052572021615396E-2</v>
      </c>
      <c r="F105" s="19"/>
      <c r="G105" s="18">
        <v>7.0994178141895306E-2</v>
      </c>
      <c r="H105" s="18">
        <v>4.7987252233756703E-2</v>
      </c>
      <c r="I105" s="18">
        <v>0.103828506475711</v>
      </c>
      <c r="J105" s="19"/>
      <c r="K105" s="18">
        <v>5.8014341059883297E-2</v>
      </c>
      <c r="L105" s="18">
        <v>4.34259262620076E-2</v>
      </c>
      <c r="M105" s="18">
        <v>7.7108508538000706E-2</v>
      </c>
      <c r="N105" s="19"/>
      <c r="O105" s="18">
        <v>2.61437678422685E-2</v>
      </c>
      <c r="P105" s="18">
        <v>1.55070850604846E-2</v>
      </c>
      <c r="Q105" s="18">
        <v>4.37521653391518E-2</v>
      </c>
      <c r="R105" s="19"/>
    </row>
    <row r="106" spans="1:18" x14ac:dyDescent="0.25">
      <c r="A106" s="17" t="s">
        <v>492</v>
      </c>
      <c r="B106" s="17" t="s">
        <v>539</v>
      </c>
      <c r="C106" s="18">
        <v>2.40627882429705E-2</v>
      </c>
      <c r="D106" s="18">
        <v>1.7428665161568501E-2</v>
      </c>
      <c r="E106" s="18">
        <v>3.3136989670207603E-2</v>
      </c>
      <c r="F106" s="19"/>
      <c r="G106" s="18">
        <v>1.4410840828717301E-2</v>
      </c>
      <c r="H106" s="18">
        <v>6.0960208565228003E-3</v>
      </c>
      <c r="I106" s="18">
        <v>3.3682523846549697E-2</v>
      </c>
      <c r="J106" s="19"/>
      <c r="K106" s="18">
        <v>2.8390008177294999E-2</v>
      </c>
      <c r="L106" s="18">
        <v>1.8491209749992701E-2</v>
      </c>
      <c r="M106" s="18">
        <v>4.3353813369796101E-2</v>
      </c>
      <c r="N106" s="19"/>
      <c r="O106" s="18">
        <v>2.47154944313887E-2</v>
      </c>
      <c r="P106" s="18">
        <v>1.33075984408888E-2</v>
      </c>
      <c r="Q106" s="18">
        <v>4.5452282410089098E-2</v>
      </c>
      <c r="R106" s="19"/>
    </row>
    <row r="107" spans="1:18" x14ac:dyDescent="0.25">
      <c r="A107" s="17" t="s">
        <v>492</v>
      </c>
      <c r="B107" s="17" t="s">
        <v>540</v>
      </c>
      <c r="C107" s="18">
        <v>5.4278780272455203E-2</v>
      </c>
      <c r="D107" s="18">
        <v>4.10622043983414E-2</v>
      </c>
      <c r="E107" s="18">
        <v>7.14324537917881E-2</v>
      </c>
      <c r="F107" s="19"/>
      <c r="G107" s="18">
        <v>5.3050782799518803E-2</v>
      </c>
      <c r="H107" s="18">
        <v>3.21461420891632E-2</v>
      </c>
      <c r="I107" s="18">
        <v>8.6337040681504898E-2</v>
      </c>
      <c r="J107" s="19"/>
      <c r="K107" s="18">
        <v>5.49754600566612E-2</v>
      </c>
      <c r="L107" s="18">
        <v>3.83822651593713E-2</v>
      </c>
      <c r="M107" s="18">
        <v>7.8159076497226698E-2</v>
      </c>
      <c r="N107" s="19"/>
      <c r="O107" s="18">
        <v>5.4002885316656798E-2</v>
      </c>
      <c r="P107" s="18">
        <v>3.0931278994055698E-2</v>
      </c>
      <c r="Q107" s="18">
        <v>9.2638468312413305E-2</v>
      </c>
      <c r="R107" s="19"/>
    </row>
    <row r="108" spans="1:18" x14ac:dyDescent="0.25">
      <c r="A108" s="17" t="s">
        <v>492</v>
      </c>
      <c r="B108" s="17" t="s">
        <v>519</v>
      </c>
      <c r="C108" s="18">
        <v>5.2874764450670297E-2</v>
      </c>
      <c r="D108" s="18">
        <v>4.1554127585250802E-2</v>
      </c>
      <c r="E108" s="18">
        <v>6.7063696901589198E-2</v>
      </c>
      <c r="F108" s="19"/>
      <c r="G108" s="18">
        <v>6.0555017139237097E-2</v>
      </c>
      <c r="H108" s="18">
        <v>3.7349472550071497E-2</v>
      </c>
      <c r="I108" s="18">
        <v>9.6729625524116999E-2</v>
      </c>
      <c r="J108" s="19"/>
      <c r="K108" s="18">
        <v>4.4800651371058001E-2</v>
      </c>
      <c r="L108" s="18">
        <v>3.2020063190899201E-2</v>
      </c>
      <c r="M108" s="18">
        <v>6.2353916443553599E-2</v>
      </c>
      <c r="N108" s="19"/>
      <c r="O108" s="18">
        <v>6.3729605676890996E-2</v>
      </c>
      <c r="P108" s="18">
        <v>4.4715305530740698E-2</v>
      </c>
      <c r="Q108" s="18">
        <v>9.0067040820433195E-2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0.78995445149236798</v>
      </c>
      <c r="D110" s="21">
        <v>0.75786401445485196</v>
      </c>
      <c r="E110" s="21">
        <v>0.81880872794699</v>
      </c>
      <c r="F110" s="22"/>
      <c r="G110" s="21">
        <v>0.79680736371073402</v>
      </c>
      <c r="H110" s="21">
        <v>0.72860076838483601</v>
      </c>
      <c r="I110" s="21">
        <v>0.85136937989847195</v>
      </c>
      <c r="J110" s="22"/>
      <c r="K110" s="21">
        <v>0.75759913997857797</v>
      </c>
      <c r="L110" s="21">
        <v>0.71397341412514503</v>
      </c>
      <c r="M110" s="21">
        <v>0.79646776244458495</v>
      </c>
      <c r="N110" s="22"/>
      <c r="O110" s="21">
        <v>0.86732112700226005</v>
      </c>
      <c r="P110" s="21">
        <v>0.81553284817599003</v>
      </c>
      <c r="Q110" s="21">
        <v>0.90624161574959206</v>
      </c>
      <c r="R110" s="22"/>
    </row>
    <row r="111" spans="1:18" x14ac:dyDescent="0.25">
      <c r="A111" s="20" t="s">
        <v>493</v>
      </c>
      <c r="B111" s="20" t="s">
        <v>537</v>
      </c>
      <c r="C111" s="21">
        <v>5.49403106559763E-2</v>
      </c>
      <c r="D111" s="21">
        <v>4.08958869094306E-2</v>
      </c>
      <c r="E111" s="21">
        <v>7.3438549908034695E-2</v>
      </c>
      <c r="F111" s="22"/>
      <c r="G111" s="21">
        <v>7.7791639060580703E-2</v>
      </c>
      <c r="H111" s="21">
        <v>4.5658481708406203E-2</v>
      </c>
      <c r="I111" s="21">
        <v>0.12947121461612601</v>
      </c>
      <c r="J111" s="24" t="s">
        <v>501</v>
      </c>
      <c r="K111" s="21">
        <v>5.8547032767383801E-2</v>
      </c>
      <c r="L111" s="21">
        <v>3.8054314431848001E-2</v>
      </c>
      <c r="M111" s="21">
        <v>8.9053695978850295E-2</v>
      </c>
      <c r="N111" s="22"/>
      <c r="O111" s="21">
        <v>2.00993516273111E-2</v>
      </c>
      <c r="P111" s="21">
        <v>8.8520156697068E-3</v>
      </c>
      <c r="Q111" s="21">
        <v>4.4988838544368998E-2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5.9171224153277399E-2</v>
      </c>
      <c r="D112" s="21">
        <v>4.6403392939883902E-2</v>
      </c>
      <c r="E112" s="21">
        <v>7.5175161539180704E-2</v>
      </c>
      <c r="F112" s="22"/>
      <c r="G112" s="21">
        <v>6.7851009734843995E-2</v>
      </c>
      <c r="H112" s="21">
        <v>4.0212344276090599E-2</v>
      </c>
      <c r="I112" s="21">
        <v>0.112264241150903</v>
      </c>
      <c r="J112" s="22"/>
      <c r="K112" s="21">
        <v>7.1953714520573794E-2</v>
      </c>
      <c r="L112" s="21">
        <v>5.2837735776046703E-2</v>
      </c>
      <c r="M112" s="21">
        <v>9.7275320005194496E-2</v>
      </c>
      <c r="N112" s="22"/>
      <c r="O112" s="21">
        <v>1.5964707190360399E-2</v>
      </c>
      <c r="P112" s="21">
        <v>6.9640037176345003E-3</v>
      </c>
      <c r="Q112" s="21">
        <v>3.6174695701613697E-2</v>
      </c>
      <c r="R112" s="22"/>
    </row>
    <row r="113" spans="1:18" x14ac:dyDescent="0.25">
      <c r="A113" s="20" t="s">
        <v>493</v>
      </c>
      <c r="B113" s="20" t="s">
        <v>539</v>
      </c>
      <c r="C113" s="21">
        <v>1.85736421482929E-2</v>
      </c>
      <c r="D113" s="21">
        <v>1.1544829760407899E-2</v>
      </c>
      <c r="E113" s="21">
        <v>2.97529802760155E-2</v>
      </c>
      <c r="F113" s="22"/>
      <c r="G113" s="21">
        <v>3.04476481721252E-2</v>
      </c>
      <c r="H113" s="21">
        <v>1.16768791619586E-2</v>
      </c>
      <c r="I113" s="21">
        <v>7.7040614276513805E-2</v>
      </c>
      <c r="J113" s="24" t="s">
        <v>501</v>
      </c>
      <c r="K113" s="21">
        <v>1.6752327976446098E-2</v>
      </c>
      <c r="L113" s="21">
        <v>8.9732101782574996E-3</v>
      </c>
      <c r="M113" s="21">
        <v>3.1063982622516299E-2</v>
      </c>
      <c r="N113" s="22"/>
      <c r="O113" s="21">
        <v>1.01748883065095E-2</v>
      </c>
      <c r="P113" s="21">
        <v>3.7493977112267002E-3</v>
      </c>
      <c r="Q113" s="21">
        <v>2.7310134794786198E-2</v>
      </c>
      <c r="R113" s="22"/>
    </row>
    <row r="114" spans="1:18" x14ac:dyDescent="0.25">
      <c r="A114" s="20" t="s">
        <v>493</v>
      </c>
      <c r="B114" s="20" t="s">
        <v>540</v>
      </c>
      <c r="C114" s="21">
        <v>2.2678711923072699E-2</v>
      </c>
      <c r="D114" s="21">
        <v>1.4515541403326501E-2</v>
      </c>
      <c r="E114" s="21">
        <v>3.5268348189530098E-2</v>
      </c>
      <c r="F114" s="22"/>
      <c r="G114" s="21">
        <v>1.36679522078249E-2</v>
      </c>
      <c r="H114" s="21">
        <v>4.6490733049836998E-3</v>
      </c>
      <c r="I114" s="21">
        <v>3.9488707619826702E-2</v>
      </c>
      <c r="J114" s="24" t="s">
        <v>501</v>
      </c>
      <c r="K114" s="21">
        <v>3.2606112717474302E-2</v>
      </c>
      <c r="L114" s="21">
        <v>1.9167216781986299E-2</v>
      </c>
      <c r="M114" s="21">
        <v>5.4939763118224197E-2</v>
      </c>
      <c r="N114" s="22"/>
      <c r="O114" s="21">
        <v>6.6098473577576996E-3</v>
      </c>
      <c r="P114" s="21">
        <v>1.5170848021439001E-3</v>
      </c>
      <c r="Q114" s="21">
        <v>2.83139149737212E-2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5.46816596270112E-2</v>
      </c>
      <c r="D115" s="21">
        <v>4.19469862120012E-2</v>
      </c>
      <c r="E115" s="21">
        <v>7.0995952632834397E-2</v>
      </c>
      <c r="F115" s="22"/>
      <c r="G115" s="21">
        <v>1.3434387113891499E-2</v>
      </c>
      <c r="H115" s="21">
        <v>3.8957683509280999E-3</v>
      </c>
      <c r="I115" s="21">
        <v>4.5266567102227401E-2</v>
      </c>
      <c r="J115" s="24" t="s">
        <v>501</v>
      </c>
      <c r="K115" s="21">
        <v>6.2541672039544499E-2</v>
      </c>
      <c r="L115" s="21">
        <v>4.5305594038953602E-2</v>
      </c>
      <c r="M115" s="21">
        <v>8.5746104845233304E-2</v>
      </c>
      <c r="N115" s="22"/>
      <c r="O115" s="21">
        <v>7.9830078515802205E-2</v>
      </c>
      <c r="P115" s="21">
        <v>4.9648927205547699E-2</v>
      </c>
      <c r="Q115" s="21">
        <v>0.12592702417344601</v>
      </c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0.80450104892206997</v>
      </c>
      <c r="D117" s="18">
        <v>0.77028548524968199</v>
      </c>
      <c r="E117" s="18">
        <v>0.834713828839727</v>
      </c>
      <c r="F117" s="19"/>
      <c r="G117" s="18">
        <v>0.74506626615014004</v>
      </c>
      <c r="H117" s="18">
        <v>0.664822293207191</v>
      </c>
      <c r="I117" s="18">
        <v>0.81154492844500004</v>
      </c>
      <c r="J117" s="19"/>
      <c r="K117" s="18">
        <v>0.78352356925980904</v>
      </c>
      <c r="L117" s="18">
        <v>0.73910171469417496</v>
      </c>
      <c r="M117" s="18">
        <v>0.82220141104020905</v>
      </c>
      <c r="N117" s="19"/>
      <c r="O117" s="18">
        <v>0.90127887049012401</v>
      </c>
      <c r="P117" s="18">
        <v>0.85435389261484196</v>
      </c>
      <c r="Q117" s="18">
        <v>0.93424885120634205</v>
      </c>
      <c r="R117" s="19"/>
    </row>
    <row r="118" spans="1:18" x14ac:dyDescent="0.25">
      <c r="A118" s="17" t="s">
        <v>494</v>
      </c>
      <c r="B118" s="17" t="s">
        <v>537</v>
      </c>
      <c r="C118" s="18">
        <v>7.9574379069440607E-2</v>
      </c>
      <c r="D118" s="18">
        <v>6.2435610450732697E-2</v>
      </c>
      <c r="E118" s="18">
        <v>0.10091142497700201</v>
      </c>
      <c r="F118" s="19"/>
      <c r="G118" s="18">
        <v>0.124609857035287</v>
      </c>
      <c r="H118" s="18">
        <v>7.7867519280415298E-2</v>
      </c>
      <c r="I118" s="18">
        <v>0.19352223465201801</v>
      </c>
      <c r="J118" s="24" t="s">
        <v>501</v>
      </c>
      <c r="K118" s="18">
        <v>9.7330287816566802E-2</v>
      </c>
      <c r="L118" s="18">
        <v>7.2074964112775905E-2</v>
      </c>
      <c r="M118" s="18">
        <v>0.13019352038107099</v>
      </c>
      <c r="N118" s="19"/>
      <c r="O118" s="18">
        <v>2.4858179260106002E-3</v>
      </c>
      <c r="P118" s="18">
        <v>5.7519892849170005E-4</v>
      </c>
      <c r="Q118" s="18">
        <v>1.06750882067065E-2</v>
      </c>
      <c r="R118" s="19"/>
    </row>
    <row r="119" spans="1:18" x14ac:dyDescent="0.25">
      <c r="A119" s="17" t="s">
        <v>494</v>
      </c>
      <c r="B119" s="17" t="s">
        <v>538</v>
      </c>
      <c r="C119" s="18">
        <v>4.6458429320302301E-2</v>
      </c>
      <c r="D119" s="18">
        <v>3.4106488164719999E-2</v>
      </c>
      <c r="E119" s="18">
        <v>6.2991990437390802E-2</v>
      </c>
      <c r="F119" s="19"/>
      <c r="G119" s="18">
        <v>4.6640823948914403E-2</v>
      </c>
      <c r="H119" s="18">
        <v>2.3136215773576101E-2</v>
      </c>
      <c r="I119" s="18">
        <v>9.1780771019210103E-2</v>
      </c>
      <c r="J119" s="24" t="s">
        <v>501</v>
      </c>
      <c r="K119" s="18">
        <v>5.04134832351356E-2</v>
      </c>
      <c r="L119" s="18">
        <v>3.4054672240306498E-2</v>
      </c>
      <c r="M119" s="18">
        <v>7.4028317472724606E-2</v>
      </c>
      <c r="N119" s="19"/>
      <c r="O119" s="18">
        <v>3.8305110294239303E-2</v>
      </c>
      <c r="P119" s="18">
        <v>1.9975015795811901E-2</v>
      </c>
      <c r="Q119" s="18">
        <v>7.2216352221399799E-2</v>
      </c>
      <c r="R119" s="19"/>
    </row>
    <row r="120" spans="1:18" x14ac:dyDescent="0.25">
      <c r="A120" s="17" t="s">
        <v>494</v>
      </c>
      <c r="B120" s="17" t="s">
        <v>539</v>
      </c>
      <c r="C120" s="18">
        <v>1.8272480375513201E-2</v>
      </c>
      <c r="D120" s="18">
        <v>1.10208114400542E-2</v>
      </c>
      <c r="E120" s="18">
        <v>3.0150263409007901E-2</v>
      </c>
      <c r="F120" s="19"/>
      <c r="G120" s="18">
        <v>3.2429029950921402E-2</v>
      </c>
      <c r="H120" s="18">
        <v>1.2114501869344299E-2</v>
      </c>
      <c r="I120" s="18">
        <v>8.3914907619363099E-2</v>
      </c>
      <c r="J120" s="24" t="s">
        <v>501</v>
      </c>
      <c r="K120" s="18">
        <v>1.6532953816168702E-2</v>
      </c>
      <c r="L120" s="18">
        <v>8.8114798772737004E-3</v>
      </c>
      <c r="M120" s="18">
        <v>3.08104068013134E-2</v>
      </c>
      <c r="N120" s="19"/>
      <c r="O120" s="18">
        <v>8.8232779425174001E-3</v>
      </c>
      <c r="P120" s="18">
        <v>2.4010406807503E-3</v>
      </c>
      <c r="Q120" s="18">
        <v>3.1874676205440398E-2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1.55647381113972E-2</v>
      </c>
      <c r="D121" s="18">
        <v>8.6743177036028001E-3</v>
      </c>
      <c r="E121" s="18">
        <v>2.7775190418229598E-2</v>
      </c>
      <c r="F121" s="19"/>
      <c r="G121" s="18">
        <v>1.8814756514798699E-2</v>
      </c>
      <c r="H121" s="18">
        <v>6.2945466721630004E-3</v>
      </c>
      <c r="I121" s="18">
        <v>5.4863431880218701E-2</v>
      </c>
      <c r="J121" s="24" t="s">
        <v>501</v>
      </c>
      <c r="K121" s="18">
        <v>1.9556880666218902E-2</v>
      </c>
      <c r="L121" s="18">
        <v>1.02011397102982E-2</v>
      </c>
      <c r="M121" s="18">
        <v>3.7170797027378299E-2</v>
      </c>
      <c r="N121" s="19"/>
      <c r="O121" s="18">
        <v>4.5278026208010001E-3</v>
      </c>
      <c r="P121" s="18">
        <v>1.0815580461889999E-3</v>
      </c>
      <c r="Q121" s="18">
        <v>1.87489536001571E-2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3.5628924201276203E-2</v>
      </c>
      <c r="D122" s="18">
        <v>2.2035399072790202E-2</v>
      </c>
      <c r="E122" s="18">
        <v>5.7118450613524802E-2</v>
      </c>
      <c r="F122" s="19"/>
      <c r="G122" s="18">
        <v>3.2439266399938098E-2</v>
      </c>
      <c r="H122" s="18">
        <v>1.27296606784012E-2</v>
      </c>
      <c r="I122" s="18">
        <v>8.0187071032171001E-2</v>
      </c>
      <c r="J122" s="24" t="s">
        <v>501</v>
      </c>
      <c r="K122" s="18">
        <v>3.2642825206100901E-2</v>
      </c>
      <c r="L122" s="18">
        <v>1.8542078549989901E-2</v>
      </c>
      <c r="M122" s="18">
        <v>5.6845720137857401E-2</v>
      </c>
      <c r="N122" s="19"/>
      <c r="O122" s="18">
        <v>4.4579120726307701E-2</v>
      </c>
      <c r="P122" s="18">
        <v>2.2054133458121201E-2</v>
      </c>
      <c r="Q122" s="18">
        <v>8.8038911813670906E-2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5_SEX'!A1" display="◄ ANTERIOR"/>
    <hyperlink ref="A2" location="'Índice'!A1" display="ÍNDICE"/>
    <hyperlink ref="A3" location="'P_DESORDENES_5_NSE'!A1" display="SIGUIENTE ►"/>
  </hyperlinks>
  <pageMargins left="0.75" right="0.75" top="1" bottom="1" header="0.5" footer="0.5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7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699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0.66288336389623903</v>
      </c>
      <c r="D5" s="18">
        <v>0.65587460578289103</v>
      </c>
      <c r="E5" s="18">
        <v>0.66982123660535697</v>
      </c>
      <c r="F5" s="19"/>
      <c r="G5" s="18">
        <v>0.65249915650259704</v>
      </c>
      <c r="H5" s="18">
        <v>0.64240615281080504</v>
      </c>
      <c r="I5" s="18">
        <v>0.66245696973984103</v>
      </c>
      <c r="J5" s="19"/>
      <c r="K5" s="18">
        <v>0.65865727289499598</v>
      </c>
      <c r="L5" s="18">
        <v>0.648382742500905</v>
      </c>
      <c r="M5" s="18">
        <v>0.66878494067204397</v>
      </c>
      <c r="N5" s="19"/>
      <c r="O5" s="18">
        <v>0.69436342068581602</v>
      </c>
      <c r="P5" s="18">
        <v>0.679809746554908</v>
      </c>
      <c r="Q5" s="18">
        <v>0.70853919913548502</v>
      </c>
      <c r="R5" s="19"/>
    </row>
    <row r="6" spans="1:18" x14ac:dyDescent="0.25">
      <c r="A6" s="17" t="s">
        <v>478</v>
      </c>
      <c r="B6" s="17" t="s">
        <v>537</v>
      </c>
      <c r="C6" s="18">
        <v>9.6757928398593998E-2</v>
      </c>
      <c r="D6" s="18">
        <v>9.2920494927508798E-2</v>
      </c>
      <c r="E6" s="18">
        <v>0.100736240400036</v>
      </c>
      <c r="F6" s="19"/>
      <c r="G6" s="18">
        <v>7.9153210990542094E-2</v>
      </c>
      <c r="H6" s="18">
        <v>7.4096545217134893E-2</v>
      </c>
      <c r="I6" s="18">
        <v>8.4523463016368594E-2</v>
      </c>
      <c r="J6" s="19"/>
      <c r="K6" s="18">
        <v>0.10156019626932</v>
      </c>
      <c r="L6" s="18">
        <v>9.5280408811079603E-2</v>
      </c>
      <c r="M6" s="18">
        <v>0.10820437365286301</v>
      </c>
      <c r="N6" s="19"/>
      <c r="O6" s="18">
        <v>0.124821626346624</v>
      </c>
      <c r="P6" s="18">
        <v>0.115267459113957</v>
      </c>
      <c r="Q6" s="18">
        <v>0.135046830150304</v>
      </c>
      <c r="R6" s="19"/>
    </row>
    <row r="7" spans="1:18" x14ac:dyDescent="0.25">
      <c r="A7" s="17" t="s">
        <v>478</v>
      </c>
      <c r="B7" s="17" t="s">
        <v>538</v>
      </c>
      <c r="C7" s="18">
        <v>6.7631052332349104E-2</v>
      </c>
      <c r="D7" s="18">
        <v>6.4441111468915305E-2</v>
      </c>
      <c r="E7" s="18">
        <v>7.0966922431512397E-2</v>
      </c>
      <c r="F7" s="19"/>
      <c r="G7" s="18">
        <v>6.9000879174075297E-2</v>
      </c>
      <c r="H7" s="18">
        <v>6.4132399736911996E-2</v>
      </c>
      <c r="I7" s="18">
        <v>7.4209633330865193E-2</v>
      </c>
      <c r="J7" s="19"/>
      <c r="K7" s="18">
        <v>6.8819707479531797E-2</v>
      </c>
      <c r="L7" s="18">
        <v>6.4013469101996207E-2</v>
      </c>
      <c r="M7" s="18">
        <v>7.3958292383302801E-2</v>
      </c>
      <c r="N7" s="19"/>
      <c r="O7" s="18">
        <v>6.2143682831734402E-2</v>
      </c>
      <c r="P7" s="18">
        <v>5.5559374452495099E-2</v>
      </c>
      <c r="Q7" s="18">
        <v>6.9450912918328805E-2</v>
      </c>
      <c r="R7" s="19"/>
    </row>
    <row r="8" spans="1:18" x14ac:dyDescent="0.25">
      <c r="A8" s="17" t="s">
        <v>478</v>
      </c>
      <c r="B8" s="17" t="s">
        <v>539</v>
      </c>
      <c r="C8" s="18">
        <v>3.4377739695260701E-2</v>
      </c>
      <c r="D8" s="18">
        <v>3.2072581480027298E-2</v>
      </c>
      <c r="E8" s="18">
        <v>3.6842270697365197E-2</v>
      </c>
      <c r="F8" s="19"/>
      <c r="G8" s="18">
        <v>3.8227081095237002E-2</v>
      </c>
      <c r="H8" s="18">
        <v>3.4626462116212398E-2</v>
      </c>
      <c r="I8" s="18">
        <v>4.2185747762362301E-2</v>
      </c>
      <c r="J8" s="19"/>
      <c r="K8" s="18">
        <v>3.74550340751236E-2</v>
      </c>
      <c r="L8" s="18">
        <v>3.3655911558030098E-2</v>
      </c>
      <c r="M8" s="18">
        <v>4.1664516298123302E-2</v>
      </c>
      <c r="N8" s="19"/>
      <c r="O8" s="18">
        <v>1.9513734054303501E-2</v>
      </c>
      <c r="P8" s="18">
        <v>1.59238487822796E-2</v>
      </c>
      <c r="Q8" s="18">
        <v>2.38932760598825E-2</v>
      </c>
      <c r="R8" s="19"/>
    </row>
    <row r="9" spans="1:18" x14ac:dyDescent="0.25">
      <c r="A9" s="17" t="s">
        <v>478</v>
      </c>
      <c r="B9" s="17" t="s">
        <v>540</v>
      </c>
      <c r="C9" s="18">
        <v>6.3642474465860494E-2</v>
      </c>
      <c r="D9" s="18">
        <v>6.0191877719145699E-2</v>
      </c>
      <c r="E9" s="18">
        <v>6.7276721831604797E-2</v>
      </c>
      <c r="F9" s="19"/>
      <c r="G9" s="18">
        <v>8.8989753696061602E-2</v>
      </c>
      <c r="H9" s="18">
        <v>8.2860551094509599E-2</v>
      </c>
      <c r="I9" s="18">
        <v>9.5525112202678494E-2</v>
      </c>
      <c r="J9" s="19"/>
      <c r="K9" s="18">
        <v>5.77856807937982E-2</v>
      </c>
      <c r="L9" s="18">
        <v>5.3422387349917298E-2</v>
      </c>
      <c r="M9" s="18">
        <v>6.2481824301007897E-2</v>
      </c>
      <c r="N9" s="19"/>
      <c r="O9" s="18">
        <v>2.1000102965375401E-2</v>
      </c>
      <c r="P9" s="18">
        <v>1.7393611159589199E-2</v>
      </c>
      <c r="Q9" s="18">
        <v>2.5335104892983601E-2</v>
      </c>
      <c r="R9" s="19"/>
    </row>
    <row r="10" spans="1:18" x14ac:dyDescent="0.25">
      <c r="A10" s="17" t="s">
        <v>478</v>
      </c>
      <c r="B10" s="17" t="s">
        <v>519</v>
      </c>
      <c r="C10" s="18">
        <v>7.4353506648127302E-2</v>
      </c>
      <c r="D10" s="18">
        <v>7.0893512125580302E-2</v>
      </c>
      <c r="E10" s="18">
        <v>7.79681971287291E-2</v>
      </c>
      <c r="F10" s="19"/>
      <c r="G10" s="18">
        <v>7.1525542922455096E-2</v>
      </c>
      <c r="H10" s="18">
        <v>6.6754219266171297E-2</v>
      </c>
      <c r="I10" s="18">
        <v>7.6609906161938204E-2</v>
      </c>
      <c r="J10" s="19"/>
      <c r="K10" s="18">
        <v>7.5457909253735203E-2</v>
      </c>
      <c r="L10" s="18">
        <v>7.0371029271120794E-2</v>
      </c>
      <c r="M10" s="18">
        <v>8.0880510175457998E-2</v>
      </c>
      <c r="N10" s="19"/>
      <c r="O10" s="18">
        <v>7.8157433116147507E-2</v>
      </c>
      <c r="P10" s="18">
        <v>7.0378642804442795E-2</v>
      </c>
      <c r="Q10" s="18">
        <v>8.6715795134399601E-2</v>
      </c>
      <c r="R10" s="19"/>
    </row>
    <row r="11" spans="1:18" x14ac:dyDescent="0.25">
      <c r="A11" s="17" t="s">
        <v>478</v>
      </c>
      <c r="B11" s="17" t="s">
        <v>520</v>
      </c>
      <c r="C11" s="18">
        <v>3.5393456355900001E-4</v>
      </c>
      <c r="D11" s="18">
        <v>2.0221231834720001E-4</v>
      </c>
      <c r="E11" s="18">
        <v>6.194252381645E-4</v>
      </c>
      <c r="F11" s="19"/>
      <c r="G11" s="18">
        <v>6.0437561904080005E-4</v>
      </c>
      <c r="H11" s="18">
        <v>3.053060268542E-4</v>
      </c>
      <c r="I11" s="18">
        <v>1.1960552553302E-3</v>
      </c>
      <c r="J11" s="19"/>
      <c r="K11" s="18">
        <v>2.6419923349920002E-4</v>
      </c>
      <c r="L11" s="18">
        <v>1.000127825458E-4</v>
      </c>
      <c r="M11" s="18">
        <v>6.9773505293099997E-4</v>
      </c>
      <c r="N11" s="19"/>
      <c r="O11" s="18">
        <v>0</v>
      </c>
      <c r="P11" s="19"/>
      <c r="Q11" s="19"/>
      <c r="R11" s="19"/>
    </row>
    <row r="12" spans="1:18" x14ac:dyDescent="0.25">
      <c r="A12" s="20" t="s">
        <v>479</v>
      </c>
      <c r="B12" s="20" t="s">
        <v>536</v>
      </c>
      <c r="C12" s="21">
        <v>0.65546841000943201</v>
      </c>
      <c r="D12" s="21">
        <v>0.62195624633124003</v>
      </c>
      <c r="E12" s="21">
        <v>0.68750246710142604</v>
      </c>
      <c r="F12" s="22"/>
      <c r="G12" s="21">
        <v>0.64500007038879004</v>
      </c>
      <c r="H12" s="21">
        <v>0.59818045073209003</v>
      </c>
      <c r="I12" s="21">
        <v>0.68919880543193901</v>
      </c>
      <c r="J12" s="22"/>
      <c r="K12" s="21">
        <v>0.66393460119340497</v>
      </c>
      <c r="L12" s="21">
        <v>0.61533714128142403</v>
      </c>
      <c r="M12" s="21">
        <v>0.70929297448183504</v>
      </c>
      <c r="N12" s="22"/>
      <c r="O12" s="21">
        <v>0.67662659399521097</v>
      </c>
      <c r="P12" s="21">
        <v>0.58151640196041399</v>
      </c>
      <c r="Q12" s="21">
        <v>0.75907633746972003</v>
      </c>
      <c r="R12" s="22"/>
    </row>
    <row r="13" spans="1:18" x14ac:dyDescent="0.25">
      <c r="A13" s="20" t="s">
        <v>479</v>
      </c>
      <c r="B13" s="20" t="s">
        <v>537</v>
      </c>
      <c r="C13" s="21">
        <v>9.2748119303652496E-2</v>
      </c>
      <c r="D13" s="21">
        <v>7.6470454611412594E-2</v>
      </c>
      <c r="E13" s="21">
        <v>0.112070217461399</v>
      </c>
      <c r="F13" s="22"/>
      <c r="G13" s="21">
        <v>8.2929575592427196E-2</v>
      </c>
      <c r="H13" s="21">
        <v>6.0372788069958501E-2</v>
      </c>
      <c r="I13" s="21">
        <v>0.112901499178496</v>
      </c>
      <c r="J13" s="22"/>
      <c r="K13" s="21">
        <v>0.102515055661646</v>
      </c>
      <c r="L13" s="21">
        <v>7.8235271258810704E-2</v>
      </c>
      <c r="M13" s="21">
        <v>0.133240715329704</v>
      </c>
      <c r="N13" s="22"/>
      <c r="O13" s="21">
        <v>0.106186403591116</v>
      </c>
      <c r="P13" s="21">
        <v>6.0673075144844803E-2</v>
      </c>
      <c r="Q13" s="21">
        <v>0.17932331882320399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7.7118232298762801E-2</v>
      </c>
      <c r="D14" s="21">
        <v>6.2398833542151297E-2</v>
      </c>
      <c r="E14" s="21">
        <v>9.4958166705585503E-2</v>
      </c>
      <c r="F14" s="22"/>
      <c r="G14" s="21">
        <v>7.7779804439870495E-2</v>
      </c>
      <c r="H14" s="21">
        <v>5.8161571234164301E-2</v>
      </c>
      <c r="I14" s="21">
        <v>0.103289669064192</v>
      </c>
      <c r="J14" s="22"/>
      <c r="K14" s="21">
        <v>7.7852767357623795E-2</v>
      </c>
      <c r="L14" s="21">
        <v>5.6220366346680997E-2</v>
      </c>
      <c r="M14" s="21">
        <v>0.10686634572905</v>
      </c>
      <c r="N14" s="22"/>
      <c r="O14" s="21">
        <v>7.1327394849322004E-2</v>
      </c>
      <c r="P14" s="21">
        <v>3.7742431073067899E-2</v>
      </c>
      <c r="Q14" s="21">
        <v>0.13073741866985</v>
      </c>
      <c r="R14" s="24" t="s">
        <v>501</v>
      </c>
    </row>
    <row r="15" spans="1:18" x14ac:dyDescent="0.25">
      <c r="A15" s="20" t="s">
        <v>479</v>
      </c>
      <c r="B15" s="20" t="s">
        <v>539</v>
      </c>
      <c r="C15" s="21">
        <v>3.0798039955710399E-2</v>
      </c>
      <c r="D15" s="21">
        <v>2.1051367634903499E-2</v>
      </c>
      <c r="E15" s="21">
        <v>4.4850622375583599E-2</v>
      </c>
      <c r="F15" s="22"/>
      <c r="G15" s="21">
        <v>3.6492609667005099E-2</v>
      </c>
      <c r="H15" s="21">
        <v>2.4796275911299501E-2</v>
      </c>
      <c r="I15" s="21">
        <v>5.3403943199103097E-2</v>
      </c>
      <c r="J15" s="22"/>
      <c r="K15" s="21">
        <v>2.85488709150588E-2</v>
      </c>
      <c r="L15" s="21">
        <v>1.46424282835164E-2</v>
      </c>
      <c r="M15" s="21">
        <v>5.4926544381182399E-2</v>
      </c>
      <c r="N15" s="22"/>
      <c r="O15" s="21">
        <v>1.10225686557554E-2</v>
      </c>
      <c r="P15" s="21">
        <v>3.4534934365316001E-3</v>
      </c>
      <c r="Q15" s="21">
        <v>3.4604845445124897E-2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7.4223639341814501E-2</v>
      </c>
      <c r="D16" s="21">
        <v>5.74824010761932E-2</v>
      </c>
      <c r="E16" s="21">
        <v>9.5347373018373205E-2</v>
      </c>
      <c r="F16" s="22"/>
      <c r="G16" s="21">
        <v>9.0743600674361602E-2</v>
      </c>
      <c r="H16" s="21">
        <v>6.63682525235951E-2</v>
      </c>
      <c r="I16" s="21">
        <v>0.122892985732707</v>
      </c>
      <c r="J16" s="22"/>
      <c r="K16" s="21">
        <v>6.2507250927617095E-2</v>
      </c>
      <c r="L16" s="21">
        <v>4.3649944686473499E-2</v>
      </c>
      <c r="M16" s="21">
        <v>8.8755089924915098E-2</v>
      </c>
      <c r="N16" s="22"/>
      <c r="O16" s="21">
        <v>3.5066962091087103E-2</v>
      </c>
      <c r="P16" s="21">
        <v>1.62288521293989E-2</v>
      </c>
      <c r="Q16" s="21">
        <v>7.4124346510245603E-2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6.8774884847199402E-2</v>
      </c>
      <c r="D17" s="21">
        <v>5.5160423483138599E-2</v>
      </c>
      <c r="E17" s="21">
        <v>8.5445727277632694E-2</v>
      </c>
      <c r="F17" s="22"/>
      <c r="G17" s="21">
        <v>6.6415944360807805E-2</v>
      </c>
      <c r="H17" s="21">
        <v>4.7073371874844797E-2</v>
      </c>
      <c r="I17" s="21">
        <v>9.2931334162649301E-2</v>
      </c>
      <c r="J17" s="22"/>
      <c r="K17" s="21">
        <v>6.3206240946221806E-2</v>
      </c>
      <c r="L17" s="21">
        <v>4.4724507166705799E-2</v>
      </c>
      <c r="M17" s="21">
        <v>8.8616795380001695E-2</v>
      </c>
      <c r="N17" s="22"/>
      <c r="O17" s="21">
        <v>9.9770076817508005E-2</v>
      </c>
      <c r="P17" s="21">
        <v>5.9181783784017603E-2</v>
      </c>
      <c r="Q17" s="21">
        <v>0.16336135023068599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0.75313741471777096</v>
      </c>
      <c r="D19" s="18">
        <v>0.71736310123565405</v>
      </c>
      <c r="E19" s="18">
        <v>0.78573610943806305</v>
      </c>
      <c r="F19" s="19"/>
      <c r="G19" s="18">
        <v>0.77261700888259099</v>
      </c>
      <c r="H19" s="18">
        <v>0.71812777161623897</v>
      </c>
      <c r="I19" s="18">
        <v>0.81922442680368601</v>
      </c>
      <c r="J19" s="19"/>
      <c r="K19" s="18">
        <v>0.73770120917659798</v>
      </c>
      <c r="L19" s="18">
        <v>0.68579170014137103</v>
      </c>
      <c r="M19" s="18">
        <v>0.78373923028989101</v>
      </c>
      <c r="N19" s="19"/>
      <c r="O19" s="18">
        <v>0.74943593629576499</v>
      </c>
      <c r="P19" s="18">
        <v>0.659733898704008</v>
      </c>
      <c r="Q19" s="18">
        <v>0.82187515269707101</v>
      </c>
      <c r="R19" s="19"/>
    </row>
    <row r="20" spans="1:18" x14ac:dyDescent="0.25">
      <c r="A20" s="17" t="s">
        <v>480</v>
      </c>
      <c r="B20" s="17" t="s">
        <v>537</v>
      </c>
      <c r="C20" s="18">
        <v>8.5430274011395302E-2</v>
      </c>
      <c r="D20" s="18">
        <v>6.9549969799637998E-2</v>
      </c>
      <c r="E20" s="18">
        <v>0.104529171278997</v>
      </c>
      <c r="F20" s="19"/>
      <c r="G20" s="18">
        <v>6.7377379975026894E-2</v>
      </c>
      <c r="H20" s="18">
        <v>4.4240590474984701E-2</v>
      </c>
      <c r="I20" s="18">
        <v>0.101331303713716</v>
      </c>
      <c r="J20" s="19"/>
      <c r="K20" s="18">
        <v>9.5183831893219301E-2</v>
      </c>
      <c r="L20" s="18">
        <v>7.1448656292380702E-2</v>
      </c>
      <c r="M20" s="18">
        <v>0.12573612074417401</v>
      </c>
      <c r="N20" s="19"/>
      <c r="O20" s="18">
        <v>0.10147636952202101</v>
      </c>
      <c r="P20" s="18">
        <v>6.4022109064306401E-2</v>
      </c>
      <c r="Q20" s="18">
        <v>0.157162918198821</v>
      </c>
      <c r="R20" s="19"/>
    </row>
    <row r="21" spans="1:18" x14ac:dyDescent="0.25">
      <c r="A21" s="17" t="s">
        <v>480</v>
      </c>
      <c r="B21" s="17" t="s">
        <v>538</v>
      </c>
      <c r="C21" s="18">
        <v>5.11872488754972E-2</v>
      </c>
      <c r="D21" s="18">
        <v>3.6475813489926803E-2</v>
      </c>
      <c r="E21" s="18">
        <v>7.1392466879436303E-2</v>
      </c>
      <c r="F21" s="19"/>
      <c r="G21" s="18">
        <v>3.9695980610271603E-2</v>
      </c>
      <c r="H21" s="18">
        <v>2.0340414190282499E-2</v>
      </c>
      <c r="I21" s="18">
        <v>7.6040329777091298E-2</v>
      </c>
      <c r="J21" s="24" t="s">
        <v>501</v>
      </c>
      <c r="K21" s="18">
        <v>4.6683635386694303E-2</v>
      </c>
      <c r="L21" s="18">
        <v>2.9312305789535E-2</v>
      </c>
      <c r="M21" s="18">
        <v>7.3569472040659001E-2</v>
      </c>
      <c r="N21" s="19"/>
      <c r="O21" s="18">
        <v>9.1088713370884297E-2</v>
      </c>
      <c r="P21" s="18">
        <v>5.2646210622743599E-2</v>
      </c>
      <c r="Q21" s="18">
        <v>0.15306661401795599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2.77068652269589E-2</v>
      </c>
      <c r="D22" s="18">
        <v>1.85916514350918E-2</v>
      </c>
      <c r="E22" s="18">
        <v>4.1103958758148797E-2</v>
      </c>
      <c r="F22" s="19"/>
      <c r="G22" s="18">
        <v>2.5072468238563801E-2</v>
      </c>
      <c r="H22" s="18">
        <v>1.35093601608175E-2</v>
      </c>
      <c r="I22" s="18">
        <v>4.6070606479696199E-2</v>
      </c>
      <c r="J22" s="19"/>
      <c r="K22" s="18">
        <v>3.3859868436274997E-2</v>
      </c>
      <c r="L22" s="18">
        <v>1.8654821086586899E-2</v>
      </c>
      <c r="M22" s="18">
        <v>6.0691680400787602E-2</v>
      </c>
      <c r="N22" s="19"/>
      <c r="O22" s="18">
        <v>1.6940465862071999E-2</v>
      </c>
      <c r="P22" s="18">
        <v>5.4805747336231997E-3</v>
      </c>
      <c r="Q22" s="18">
        <v>5.1131022033230403E-2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7.4067052395012101E-2</v>
      </c>
      <c r="D23" s="18">
        <v>5.3511169923787599E-2</v>
      </c>
      <c r="E23" s="18">
        <v>0.10167108811745</v>
      </c>
      <c r="F23" s="19"/>
      <c r="G23" s="18">
        <v>7.9781294596319302E-2</v>
      </c>
      <c r="H23" s="18">
        <v>5.3826885149611897E-2</v>
      </c>
      <c r="I23" s="18">
        <v>0.116706829694563</v>
      </c>
      <c r="J23" s="19"/>
      <c r="K23" s="18">
        <v>8.4532296973837101E-2</v>
      </c>
      <c r="L23" s="18">
        <v>5.7242075618103502E-2</v>
      </c>
      <c r="M23" s="18">
        <v>0.123133837702031</v>
      </c>
      <c r="N23" s="19"/>
      <c r="O23" s="18">
        <v>3.1428399416397503E-2</v>
      </c>
      <c r="P23" s="18">
        <v>1.26870457994339E-2</v>
      </c>
      <c r="Q23" s="18">
        <v>7.5731014322745899E-2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8.4711447733662008E-3</v>
      </c>
      <c r="D24" s="18">
        <v>3.7635734388283999E-3</v>
      </c>
      <c r="E24" s="18">
        <v>1.8955028063165302E-2</v>
      </c>
      <c r="F24" s="19"/>
      <c r="G24" s="18">
        <v>1.5455867697227199E-2</v>
      </c>
      <c r="H24" s="18">
        <v>5.4978884973585001E-3</v>
      </c>
      <c r="I24" s="18">
        <v>4.26761344076265E-2</v>
      </c>
      <c r="J24" s="24" t="s">
        <v>501</v>
      </c>
      <c r="K24" s="18">
        <v>2.0391581333767E-3</v>
      </c>
      <c r="L24" s="18">
        <v>2.811271523361E-4</v>
      </c>
      <c r="M24" s="18">
        <v>1.46301632337935E-2</v>
      </c>
      <c r="N24" s="24" t="s">
        <v>501</v>
      </c>
      <c r="O24" s="18">
        <v>9.6301155328614007E-3</v>
      </c>
      <c r="P24" s="18">
        <v>2.2204694616881002E-3</v>
      </c>
      <c r="Q24" s="18">
        <v>4.0755591919792403E-2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0.78955996168045395</v>
      </c>
      <c r="D26" s="21">
        <v>0.75081615309692995</v>
      </c>
      <c r="E26" s="21">
        <v>0.823694320590597</v>
      </c>
      <c r="F26" s="22"/>
      <c r="G26" s="21">
        <v>0.75409279740717305</v>
      </c>
      <c r="H26" s="21">
        <v>0.68585734888965799</v>
      </c>
      <c r="I26" s="21">
        <v>0.81157854164715104</v>
      </c>
      <c r="J26" s="22"/>
      <c r="K26" s="21">
        <v>0.79846381862356597</v>
      </c>
      <c r="L26" s="21">
        <v>0.75136040577910701</v>
      </c>
      <c r="M26" s="21">
        <v>0.83856106648676798</v>
      </c>
      <c r="N26" s="22"/>
      <c r="O26" s="21">
        <v>0.83030419073712902</v>
      </c>
      <c r="P26" s="21">
        <v>0.74965725673328898</v>
      </c>
      <c r="Q26" s="21">
        <v>0.88882394412676102</v>
      </c>
      <c r="R26" s="24" t="s">
        <v>501</v>
      </c>
    </row>
    <row r="27" spans="1:18" x14ac:dyDescent="0.25">
      <c r="A27" s="20" t="s">
        <v>481</v>
      </c>
      <c r="B27" s="20" t="s">
        <v>537</v>
      </c>
      <c r="C27" s="21">
        <v>7.2326629077666696E-2</v>
      </c>
      <c r="D27" s="21">
        <v>5.56783650962515E-2</v>
      </c>
      <c r="E27" s="21">
        <v>9.3460181143611001E-2</v>
      </c>
      <c r="F27" s="22"/>
      <c r="G27" s="21">
        <v>6.5790502497959299E-2</v>
      </c>
      <c r="H27" s="21">
        <v>3.9761889300066702E-2</v>
      </c>
      <c r="I27" s="21">
        <v>0.106959844909119</v>
      </c>
      <c r="J27" s="22"/>
      <c r="K27" s="21">
        <v>8.1754305436093605E-2</v>
      </c>
      <c r="L27" s="21">
        <v>5.6867393598588598E-2</v>
      </c>
      <c r="M27" s="21">
        <v>0.116190723663948</v>
      </c>
      <c r="N27" s="22"/>
      <c r="O27" s="21">
        <v>5.8483920266473997E-2</v>
      </c>
      <c r="P27" s="21">
        <v>3.0284618209110398E-2</v>
      </c>
      <c r="Q27" s="21">
        <v>0.109963255249358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5.1037709720821799E-2</v>
      </c>
      <c r="D28" s="21">
        <v>3.6058543872071601E-2</v>
      </c>
      <c r="E28" s="21">
        <v>7.1776070585385501E-2</v>
      </c>
      <c r="F28" s="22"/>
      <c r="G28" s="21">
        <v>6.03421504294918E-2</v>
      </c>
      <c r="H28" s="21">
        <v>3.5784665455403902E-2</v>
      </c>
      <c r="I28" s="21">
        <v>0.10000448799155599</v>
      </c>
      <c r="J28" s="22"/>
      <c r="K28" s="21">
        <v>4.5078685669343498E-2</v>
      </c>
      <c r="L28" s="21">
        <v>2.8852637662030101E-2</v>
      </c>
      <c r="M28" s="21">
        <v>6.9774266346386296E-2</v>
      </c>
      <c r="N28" s="22"/>
      <c r="O28" s="21">
        <v>5.0283619334943998E-2</v>
      </c>
      <c r="P28" s="21">
        <v>2.53655826197665E-2</v>
      </c>
      <c r="Q28" s="21">
        <v>9.7237869898639195E-2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1.8672586081828899E-2</v>
      </c>
      <c r="D29" s="21">
        <v>1.0714489227198601E-2</v>
      </c>
      <c r="E29" s="21">
        <v>3.2348217517668802E-2</v>
      </c>
      <c r="F29" s="22"/>
      <c r="G29" s="21">
        <v>1.5953164333527801E-2</v>
      </c>
      <c r="H29" s="21">
        <v>5.3872719517557999E-3</v>
      </c>
      <c r="I29" s="21">
        <v>4.6277438174305699E-2</v>
      </c>
      <c r="J29" s="24" t="s">
        <v>501</v>
      </c>
      <c r="K29" s="21">
        <v>2.3921660499773401E-2</v>
      </c>
      <c r="L29" s="21">
        <v>1.31766260176811E-2</v>
      </c>
      <c r="M29" s="21">
        <v>4.30466414774398E-2</v>
      </c>
      <c r="N29" s="22"/>
      <c r="O29" s="21">
        <v>9.2756854894955002E-3</v>
      </c>
      <c r="P29" s="21">
        <v>2.1849475399567E-3</v>
      </c>
      <c r="Q29" s="21">
        <v>3.8490112249589897E-2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3.9606609195650698E-2</v>
      </c>
      <c r="D30" s="21">
        <v>2.5979028631016199E-2</v>
      </c>
      <c r="E30" s="21">
        <v>5.9942755182718299E-2</v>
      </c>
      <c r="F30" s="22"/>
      <c r="G30" s="21">
        <v>6.7414365933939999E-2</v>
      </c>
      <c r="H30" s="21">
        <v>3.7470718016350602E-2</v>
      </c>
      <c r="I30" s="21">
        <v>0.118344558446907</v>
      </c>
      <c r="J30" s="24" t="s">
        <v>501</v>
      </c>
      <c r="K30" s="21">
        <v>2.5984782388008401E-2</v>
      </c>
      <c r="L30" s="21">
        <v>1.53080371789886E-2</v>
      </c>
      <c r="M30" s="21">
        <v>4.3777073051503301E-2</v>
      </c>
      <c r="N30" s="22"/>
      <c r="O30" s="21">
        <v>2.5870457870019899E-2</v>
      </c>
      <c r="P30" s="21">
        <v>8.7510461436145007E-3</v>
      </c>
      <c r="Q30" s="21">
        <v>7.3980569386352904E-2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2.8796504243577398E-2</v>
      </c>
      <c r="D31" s="21">
        <v>2.00685465312079E-2</v>
      </c>
      <c r="E31" s="21">
        <v>4.1160874270360297E-2</v>
      </c>
      <c r="F31" s="22"/>
      <c r="G31" s="21">
        <v>3.64070193979091E-2</v>
      </c>
      <c r="H31" s="21">
        <v>2.0387025114556399E-2</v>
      </c>
      <c r="I31" s="21">
        <v>6.4190549366441099E-2</v>
      </c>
      <c r="J31" s="22"/>
      <c r="K31" s="21">
        <v>2.4796747383214999E-2</v>
      </c>
      <c r="L31" s="21">
        <v>1.3924012897946999E-2</v>
      </c>
      <c r="M31" s="21">
        <v>4.3782620540220502E-2</v>
      </c>
      <c r="N31" s="22"/>
      <c r="O31" s="21">
        <v>2.5782126301937901E-2</v>
      </c>
      <c r="P31" s="21">
        <v>1.15227018245848E-2</v>
      </c>
      <c r="Q31" s="21">
        <v>5.6675919359236999E-2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0.76592162183414803</v>
      </c>
      <c r="D33" s="18">
        <v>0.72836906124756595</v>
      </c>
      <c r="E33" s="18">
        <v>0.79971020075678001</v>
      </c>
      <c r="F33" s="19"/>
      <c r="G33" s="18">
        <v>0.77563210462135501</v>
      </c>
      <c r="H33" s="18">
        <v>0.72191545669164903</v>
      </c>
      <c r="I33" s="18">
        <v>0.82153757282251605</v>
      </c>
      <c r="J33" s="19"/>
      <c r="K33" s="18">
        <v>0.741772071473908</v>
      </c>
      <c r="L33" s="18">
        <v>0.68637521213614905</v>
      </c>
      <c r="M33" s="18">
        <v>0.79037240691122601</v>
      </c>
      <c r="N33" s="19"/>
      <c r="O33" s="18">
        <v>0.79323919277487198</v>
      </c>
      <c r="P33" s="18">
        <v>0.69886075327071295</v>
      </c>
      <c r="Q33" s="18">
        <v>0.86380338763419795</v>
      </c>
      <c r="R33" s="24" t="s">
        <v>501</v>
      </c>
    </row>
    <row r="34" spans="1:18" x14ac:dyDescent="0.25">
      <c r="A34" s="17" t="s">
        <v>482</v>
      </c>
      <c r="B34" s="17" t="s">
        <v>537</v>
      </c>
      <c r="C34" s="18">
        <v>5.6643947921214403E-2</v>
      </c>
      <c r="D34" s="18">
        <v>4.1837953711079498E-2</v>
      </c>
      <c r="E34" s="18">
        <v>7.6272527590174194E-2</v>
      </c>
      <c r="F34" s="19"/>
      <c r="G34" s="18">
        <v>4.7897589290294501E-2</v>
      </c>
      <c r="H34" s="18">
        <v>2.9719759998937001E-2</v>
      </c>
      <c r="I34" s="18">
        <v>7.6319196396921904E-2</v>
      </c>
      <c r="J34" s="19"/>
      <c r="K34" s="18">
        <v>7.7871449927899294E-2</v>
      </c>
      <c r="L34" s="18">
        <v>4.7895883623366199E-2</v>
      </c>
      <c r="M34" s="18">
        <v>0.12416072866544101</v>
      </c>
      <c r="N34" s="19"/>
      <c r="O34" s="18">
        <v>3.3507591763558303E-2</v>
      </c>
      <c r="P34" s="18">
        <v>1.14766221946501E-2</v>
      </c>
      <c r="Q34" s="18">
        <v>9.3816366897908399E-2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4.1071235037566899E-2</v>
      </c>
      <c r="D35" s="18">
        <v>2.9565834617317301E-2</v>
      </c>
      <c r="E35" s="18">
        <v>5.67918864858689E-2</v>
      </c>
      <c r="F35" s="19"/>
      <c r="G35" s="18">
        <v>2.6340412402373701E-2</v>
      </c>
      <c r="H35" s="18">
        <v>1.46183021461241E-2</v>
      </c>
      <c r="I35" s="18">
        <v>4.7013765432743201E-2</v>
      </c>
      <c r="J35" s="19"/>
      <c r="K35" s="18">
        <v>4.4722168743747098E-2</v>
      </c>
      <c r="L35" s="18">
        <v>2.55484352589768E-2</v>
      </c>
      <c r="M35" s="18">
        <v>7.7146303278741502E-2</v>
      </c>
      <c r="N35" s="19"/>
      <c r="O35" s="18">
        <v>9.2039643009362904E-2</v>
      </c>
      <c r="P35" s="18">
        <v>4.9832034462241402E-2</v>
      </c>
      <c r="Q35" s="18">
        <v>0.163832836977227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2.73860889741947E-2</v>
      </c>
      <c r="D36" s="18">
        <v>1.6350849962217098E-2</v>
      </c>
      <c r="E36" s="18">
        <v>4.5524356328853197E-2</v>
      </c>
      <c r="F36" s="19"/>
      <c r="G36" s="18">
        <v>2.88686458320816E-2</v>
      </c>
      <c r="H36" s="18">
        <v>1.2236893865705799E-2</v>
      </c>
      <c r="I36" s="18">
        <v>6.6581687397491193E-2</v>
      </c>
      <c r="J36" s="24" t="s">
        <v>501</v>
      </c>
      <c r="K36" s="18">
        <v>3.0534570813382799E-2</v>
      </c>
      <c r="L36" s="18">
        <v>1.7540662855026801E-2</v>
      </c>
      <c r="M36" s="18">
        <v>5.2638476570042399E-2</v>
      </c>
      <c r="N36" s="19"/>
      <c r="O36" s="18">
        <v>1.2406117775724101E-2</v>
      </c>
      <c r="P36" s="18">
        <v>3.1668135456445002E-3</v>
      </c>
      <c r="Q36" s="18">
        <v>4.7321798277908299E-2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6.2697604382643296E-2</v>
      </c>
      <c r="D37" s="18">
        <v>4.33519571510265E-2</v>
      </c>
      <c r="E37" s="18">
        <v>8.9865217717449694E-2</v>
      </c>
      <c r="F37" s="19"/>
      <c r="G37" s="18">
        <v>8.20709607980913E-2</v>
      </c>
      <c r="H37" s="18">
        <v>5.40644642372635E-2</v>
      </c>
      <c r="I37" s="18">
        <v>0.122703475251731</v>
      </c>
      <c r="J37" s="19"/>
      <c r="K37" s="18">
        <v>4.7287523695006703E-2</v>
      </c>
      <c r="L37" s="18">
        <v>2.77189609190714E-2</v>
      </c>
      <c r="M37" s="18">
        <v>7.9540614076501898E-2</v>
      </c>
      <c r="N37" s="19"/>
      <c r="O37" s="18">
        <v>2.53873676541445E-2</v>
      </c>
      <c r="P37" s="18">
        <v>7.4850058883607004E-3</v>
      </c>
      <c r="Q37" s="18">
        <v>8.2546779132580905E-2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4.6279501850233197E-2</v>
      </c>
      <c r="D38" s="18">
        <v>3.3357969806324703E-2</v>
      </c>
      <c r="E38" s="18">
        <v>6.3875566028131006E-2</v>
      </c>
      <c r="F38" s="19"/>
      <c r="G38" s="18">
        <v>3.9190287055803699E-2</v>
      </c>
      <c r="H38" s="18">
        <v>2.3146634158109299E-2</v>
      </c>
      <c r="I38" s="18">
        <v>6.5607430001831807E-2</v>
      </c>
      <c r="J38" s="19"/>
      <c r="K38" s="18">
        <v>5.7812215346057301E-2</v>
      </c>
      <c r="L38" s="18">
        <v>3.7811901667572902E-2</v>
      </c>
      <c r="M38" s="18">
        <v>8.7430267259376998E-2</v>
      </c>
      <c r="N38" s="19"/>
      <c r="O38" s="18">
        <v>4.3420087022338801E-2</v>
      </c>
      <c r="P38" s="18">
        <v>1.8407552399548499E-2</v>
      </c>
      <c r="Q38" s="18">
        <v>9.8992529113910502E-2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0.75362425802937505</v>
      </c>
      <c r="D40" s="21">
        <v>0.72262338212743304</v>
      </c>
      <c r="E40" s="21">
        <v>0.78220460934536495</v>
      </c>
      <c r="F40" s="22"/>
      <c r="G40" s="21">
        <v>0.70806717698854005</v>
      </c>
      <c r="H40" s="21">
        <v>0.661809718394341</v>
      </c>
      <c r="I40" s="21">
        <v>0.75038396073810198</v>
      </c>
      <c r="J40" s="22"/>
      <c r="K40" s="21">
        <v>0.79198509868778799</v>
      </c>
      <c r="L40" s="21">
        <v>0.75586048062327205</v>
      </c>
      <c r="M40" s="21">
        <v>0.82400902547398802</v>
      </c>
      <c r="N40" s="22"/>
      <c r="O40" s="21">
        <v>0.77877421738131003</v>
      </c>
      <c r="P40" s="21">
        <v>0.71627127357764697</v>
      </c>
      <c r="Q40" s="21">
        <v>0.83076157449648802</v>
      </c>
      <c r="R40" s="22"/>
    </row>
    <row r="41" spans="1:18" x14ac:dyDescent="0.25">
      <c r="A41" s="20" t="s">
        <v>483</v>
      </c>
      <c r="B41" s="20" t="s">
        <v>537</v>
      </c>
      <c r="C41" s="21">
        <v>6.7790878927976403E-2</v>
      </c>
      <c r="D41" s="21">
        <v>5.63611233262543E-2</v>
      </c>
      <c r="E41" s="21">
        <v>8.1338736575053694E-2</v>
      </c>
      <c r="F41" s="22"/>
      <c r="G41" s="21">
        <v>6.7632066704837096E-2</v>
      </c>
      <c r="H41" s="21">
        <v>4.9239228844463301E-2</v>
      </c>
      <c r="I41" s="21">
        <v>9.22288991547143E-2</v>
      </c>
      <c r="J41" s="22"/>
      <c r="K41" s="21">
        <v>6.4106556615113303E-2</v>
      </c>
      <c r="L41" s="21">
        <v>4.8129042731986503E-2</v>
      </c>
      <c r="M41" s="21">
        <v>8.4914993833461599E-2</v>
      </c>
      <c r="N41" s="22"/>
      <c r="O41" s="21">
        <v>7.9768081744136896E-2</v>
      </c>
      <c r="P41" s="21">
        <v>5.0734292542297499E-2</v>
      </c>
      <c r="Q41" s="21">
        <v>0.123259639741297</v>
      </c>
      <c r="R41" s="22"/>
    </row>
    <row r="42" spans="1:18" x14ac:dyDescent="0.25">
      <c r="A42" s="20" t="s">
        <v>483</v>
      </c>
      <c r="B42" s="20" t="s">
        <v>538</v>
      </c>
      <c r="C42" s="21">
        <v>5.0057976968816698E-2</v>
      </c>
      <c r="D42" s="21">
        <v>3.9027857156882298E-2</v>
      </c>
      <c r="E42" s="21">
        <v>6.3997841944187797E-2</v>
      </c>
      <c r="F42" s="22"/>
      <c r="G42" s="21">
        <v>6.4009865922122905E-2</v>
      </c>
      <c r="H42" s="21">
        <v>4.4118115209134799E-2</v>
      </c>
      <c r="I42" s="21">
        <v>9.2007039226118706E-2</v>
      </c>
      <c r="J42" s="22"/>
      <c r="K42" s="21">
        <v>4.0528622500805002E-2</v>
      </c>
      <c r="L42" s="21">
        <v>2.76987742859756E-2</v>
      </c>
      <c r="M42" s="21">
        <v>5.8940907217421103E-2</v>
      </c>
      <c r="N42" s="22"/>
      <c r="O42" s="21">
        <v>3.5446738231885898E-2</v>
      </c>
      <c r="P42" s="21">
        <v>1.8389635081690898E-2</v>
      </c>
      <c r="Q42" s="21">
        <v>6.7241207515374296E-2</v>
      </c>
      <c r="R42" s="22"/>
    </row>
    <row r="43" spans="1:18" x14ac:dyDescent="0.25">
      <c r="A43" s="20" t="s">
        <v>483</v>
      </c>
      <c r="B43" s="20" t="s">
        <v>539</v>
      </c>
      <c r="C43" s="21">
        <v>2.1921993110810199E-2</v>
      </c>
      <c r="D43" s="21">
        <v>1.55605218259279E-2</v>
      </c>
      <c r="E43" s="21">
        <v>3.0802793552623699E-2</v>
      </c>
      <c r="F43" s="22"/>
      <c r="G43" s="21">
        <v>2.80922744327835E-2</v>
      </c>
      <c r="H43" s="21">
        <v>1.76296286080884E-2</v>
      </c>
      <c r="I43" s="21">
        <v>4.4483017367574103E-2</v>
      </c>
      <c r="J43" s="22"/>
      <c r="K43" s="21">
        <v>2.0043311220078699E-2</v>
      </c>
      <c r="L43" s="21">
        <v>1.27666638309098E-2</v>
      </c>
      <c r="M43" s="21">
        <v>3.13358019965186E-2</v>
      </c>
      <c r="N43" s="22"/>
      <c r="O43" s="21">
        <v>8.1866171606082005E-3</v>
      </c>
      <c r="P43" s="21">
        <v>2.556534891472E-3</v>
      </c>
      <c r="Q43" s="21">
        <v>2.5893574548874899E-2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4.2510830544144798E-2</v>
      </c>
      <c r="D44" s="21">
        <v>3.2008159428163999E-2</v>
      </c>
      <c r="E44" s="21">
        <v>5.6259397229944302E-2</v>
      </c>
      <c r="F44" s="22"/>
      <c r="G44" s="21">
        <v>5.7906384783358203E-2</v>
      </c>
      <c r="H44" s="21">
        <v>3.8500444038608798E-2</v>
      </c>
      <c r="I44" s="21">
        <v>8.6216691509539103E-2</v>
      </c>
      <c r="J44" s="22"/>
      <c r="K44" s="21">
        <v>2.95474431159851E-2</v>
      </c>
      <c r="L44" s="21">
        <v>1.80786526893904E-2</v>
      </c>
      <c r="M44" s="21">
        <v>4.7936650009240203E-2</v>
      </c>
      <c r="N44" s="22"/>
      <c r="O44" s="21">
        <v>3.4010814903367902E-2</v>
      </c>
      <c r="P44" s="21">
        <v>1.58811214817214E-2</v>
      </c>
      <c r="Q44" s="21">
        <v>7.13368845809636E-2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6.4046070914275194E-2</v>
      </c>
      <c r="D45" s="21">
        <v>5.2086375656174098E-2</v>
      </c>
      <c r="E45" s="21">
        <v>7.8524380015506198E-2</v>
      </c>
      <c r="F45" s="22"/>
      <c r="G45" s="21">
        <v>7.4292231168358397E-2</v>
      </c>
      <c r="H45" s="21">
        <v>5.5276408268596602E-2</v>
      </c>
      <c r="I45" s="21">
        <v>9.9163100638801002E-2</v>
      </c>
      <c r="J45" s="22"/>
      <c r="K45" s="21">
        <v>5.3676646367522202E-2</v>
      </c>
      <c r="L45" s="21">
        <v>3.9337260345124601E-2</v>
      </c>
      <c r="M45" s="21">
        <v>7.2846720881390895E-2</v>
      </c>
      <c r="N45" s="22"/>
      <c r="O45" s="21">
        <v>6.3813530578691102E-2</v>
      </c>
      <c r="P45" s="21">
        <v>3.8233303125963902E-2</v>
      </c>
      <c r="Q45" s="21">
        <v>0.10464619131686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0.71133467602196798</v>
      </c>
      <c r="D47" s="18">
        <v>0.6898574318581</v>
      </c>
      <c r="E47" s="18">
        <v>0.73190263139685197</v>
      </c>
      <c r="F47" s="19"/>
      <c r="G47" s="18">
        <v>0.72956552306719602</v>
      </c>
      <c r="H47" s="18">
        <v>0.70046983694465403</v>
      </c>
      <c r="I47" s="18">
        <v>0.75681612971302104</v>
      </c>
      <c r="J47" s="19"/>
      <c r="K47" s="18">
        <v>0.71256669588073396</v>
      </c>
      <c r="L47" s="18">
        <v>0.68403751837043802</v>
      </c>
      <c r="M47" s="18">
        <v>0.73950089110220096</v>
      </c>
      <c r="N47" s="19"/>
      <c r="O47" s="18">
        <v>0.66149790348910298</v>
      </c>
      <c r="P47" s="18">
        <v>0.60597281965342897</v>
      </c>
      <c r="Q47" s="18">
        <v>0.71290557635637097</v>
      </c>
      <c r="R47" s="19"/>
    </row>
    <row r="48" spans="1:18" x14ac:dyDescent="0.25">
      <c r="A48" s="17" t="s">
        <v>484</v>
      </c>
      <c r="B48" s="17" t="s">
        <v>537</v>
      </c>
      <c r="C48" s="18">
        <v>8.2733055628785607E-2</v>
      </c>
      <c r="D48" s="18">
        <v>7.1985734174493998E-2</v>
      </c>
      <c r="E48" s="18">
        <v>9.4920810240578704E-2</v>
      </c>
      <c r="F48" s="19"/>
      <c r="G48" s="18">
        <v>5.8036002389826799E-2</v>
      </c>
      <c r="H48" s="18">
        <v>4.5604935076288301E-2</v>
      </c>
      <c r="I48" s="18">
        <v>7.3594261452979204E-2</v>
      </c>
      <c r="J48" s="19"/>
      <c r="K48" s="18">
        <v>9.3592351278728406E-2</v>
      </c>
      <c r="L48" s="18">
        <v>7.71967879025693E-2</v>
      </c>
      <c r="M48" s="18">
        <v>0.113043542813434</v>
      </c>
      <c r="N48" s="19"/>
      <c r="O48" s="18">
        <v>0.118477967414493</v>
      </c>
      <c r="P48" s="18">
        <v>8.8600889246631107E-2</v>
      </c>
      <c r="Q48" s="18">
        <v>0.156697708993111</v>
      </c>
      <c r="R48" s="19"/>
    </row>
    <row r="49" spans="1:18" x14ac:dyDescent="0.25">
      <c r="A49" s="17" t="s">
        <v>484</v>
      </c>
      <c r="B49" s="17" t="s">
        <v>538</v>
      </c>
      <c r="C49" s="18">
        <v>6.1683903245824498E-2</v>
      </c>
      <c r="D49" s="18">
        <v>5.2438299687797001E-2</v>
      </c>
      <c r="E49" s="18">
        <v>7.2435022744194194E-2</v>
      </c>
      <c r="F49" s="19"/>
      <c r="G49" s="18">
        <v>5.8417171984991099E-2</v>
      </c>
      <c r="H49" s="18">
        <v>4.5684024656539098E-2</v>
      </c>
      <c r="I49" s="18">
        <v>7.4422558530966298E-2</v>
      </c>
      <c r="J49" s="19"/>
      <c r="K49" s="18">
        <v>5.5186379318241899E-2</v>
      </c>
      <c r="L49" s="18">
        <v>4.3318072501102298E-2</v>
      </c>
      <c r="M49" s="18">
        <v>7.0068214479295704E-2</v>
      </c>
      <c r="N49" s="19"/>
      <c r="O49" s="18">
        <v>8.6530099562010604E-2</v>
      </c>
      <c r="P49" s="18">
        <v>6.4105383961229306E-2</v>
      </c>
      <c r="Q49" s="18">
        <v>0.115828369496586</v>
      </c>
      <c r="R49" s="19"/>
    </row>
    <row r="50" spans="1:18" x14ac:dyDescent="0.25">
      <c r="A50" s="17" t="s">
        <v>484</v>
      </c>
      <c r="B50" s="17" t="s">
        <v>539</v>
      </c>
      <c r="C50" s="18">
        <v>2.3754447483734301E-2</v>
      </c>
      <c r="D50" s="18">
        <v>1.84038988097232E-2</v>
      </c>
      <c r="E50" s="18">
        <v>3.0612044601717001E-2</v>
      </c>
      <c r="F50" s="19"/>
      <c r="G50" s="18">
        <v>2.8455898253137501E-2</v>
      </c>
      <c r="H50" s="18">
        <v>1.9983079983419201E-2</v>
      </c>
      <c r="I50" s="18">
        <v>4.0373191245720898E-2</v>
      </c>
      <c r="J50" s="19"/>
      <c r="K50" s="18">
        <v>2.4899620650297102E-2</v>
      </c>
      <c r="L50" s="18">
        <v>1.69231551054079E-2</v>
      </c>
      <c r="M50" s="18">
        <v>3.6496096881609999E-2</v>
      </c>
      <c r="N50" s="19"/>
      <c r="O50" s="18">
        <v>8.8041315037962996E-3</v>
      </c>
      <c r="P50" s="18">
        <v>4.3080557087962004E-3</v>
      </c>
      <c r="Q50" s="18">
        <v>1.7908115243407699E-2</v>
      </c>
      <c r="R50" s="19"/>
    </row>
    <row r="51" spans="1:18" x14ac:dyDescent="0.25">
      <c r="A51" s="17" t="s">
        <v>484</v>
      </c>
      <c r="B51" s="17" t="s">
        <v>540</v>
      </c>
      <c r="C51" s="18">
        <v>4.0631810840232499E-2</v>
      </c>
      <c r="D51" s="18">
        <v>3.3924778288739202E-2</v>
      </c>
      <c r="E51" s="18">
        <v>4.8598140167249899E-2</v>
      </c>
      <c r="F51" s="19"/>
      <c r="G51" s="18">
        <v>5.8775495405193001E-2</v>
      </c>
      <c r="H51" s="18">
        <v>4.6401064162553199E-2</v>
      </c>
      <c r="I51" s="18">
        <v>7.4193235796094603E-2</v>
      </c>
      <c r="J51" s="19"/>
      <c r="K51" s="18">
        <v>2.82038586791423E-2</v>
      </c>
      <c r="L51" s="18">
        <v>2.0323360678122199E-2</v>
      </c>
      <c r="M51" s="18">
        <v>3.9018362228645298E-2</v>
      </c>
      <c r="N51" s="19"/>
      <c r="O51" s="18">
        <v>2.5656199917538799E-2</v>
      </c>
      <c r="P51" s="18">
        <v>1.4575883059621901E-2</v>
      </c>
      <c r="Q51" s="18">
        <v>4.4776832513929103E-2</v>
      </c>
      <c r="R51" s="19"/>
    </row>
    <row r="52" spans="1:18" x14ac:dyDescent="0.25">
      <c r="A52" s="17" t="s">
        <v>484</v>
      </c>
      <c r="B52" s="17" t="s">
        <v>519</v>
      </c>
      <c r="C52" s="18">
        <v>7.9214296879706297E-2</v>
      </c>
      <c r="D52" s="18">
        <v>6.8440771079294596E-2</v>
      </c>
      <c r="E52" s="18">
        <v>9.1517118153491894E-2</v>
      </c>
      <c r="F52" s="19"/>
      <c r="G52" s="18">
        <v>6.5983358208130394E-2</v>
      </c>
      <c r="H52" s="18">
        <v>5.3329507771084701E-2</v>
      </c>
      <c r="I52" s="18">
        <v>8.1381562611556296E-2</v>
      </c>
      <c r="J52" s="19"/>
      <c r="K52" s="18">
        <v>8.4767795388393199E-2</v>
      </c>
      <c r="L52" s="18">
        <v>7.0178076006918902E-2</v>
      </c>
      <c r="M52" s="18">
        <v>0.10205773552774899</v>
      </c>
      <c r="N52" s="19"/>
      <c r="O52" s="18">
        <v>9.9033698113059801E-2</v>
      </c>
      <c r="P52" s="18">
        <v>6.8823299050457795E-2</v>
      </c>
      <c r="Q52" s="18">
        <v>0.14050419015170099</v>
      </c>
      <c r="R52" s="19"/>
    </row>
    <row r="53" spans="1:18" x14ac:dyDescent="0.25">
      <c r="A53" s="17" t="s">
        <v>484</v>
      </c>
      <c r="B53" s="17" t="s">
        <v>520</v>
      </c>
      <c r="C53" s="18">
        <v>6.4780989974920001E-4</v>
      </c>
      <c r="D53" s="18">
        <v>1.954519105931E-4</v>
      </c>
      <c r="E53" s="18">
        <v>2.1448686763322999E-3</v>
      </c>
      <c r="F53" s="19"/>
      <c r="G53" s="18">
        <v>7.6655069152559998E-4</v>
      </c>
      <c r="H53" s="18">
        <v>1.077292259367E-4</v>
      </c>
      <c r="I53" s="18">
        <v>5.4325252889427999E-3</v>
      </c>
      <c r="J53" s="19"/>
      <c r="K53" s="18">
        <v>7.832988044624E-4</v>
      </c>
      <c r="L53" s="18">
        <v>1.957593389162E-4</v>
      </c>
      <c r="M53" s="18">
        <v>3.1287230820075001E-3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0.58788003117290599</v>
      </c>
      <c r="D54" s="21">
        <v>0.57633760692657598</v>
      </c>
      <c r="E54" s="21">
        <v>0.59932660798513804</v>
      </c>
      <c r="F54" s="22"/>
      <c r="G54" s="21">
        <v>0.55284410380136795</v>
      </c>
      <c r="H54" s="21">
        <v>0.53499573486634699</v>
      </c>
      <c r="I54" s="21">
        <v>0.57055730888005496</v>
      </c>
      <c r="J54" s="22"/>
      <c r="K54" s="21">
        <v>0.57414279918766398</v>
      </c>
      <c r="L54" s="21">
        <v>0.55688792609785998</v>
      </c>
      <c r="M54" s="21">
        <v>0.59121897520050204</v>
      </c>
      <c r="N54" s="22"/>
      <c r="O54" s="21">
        <v>0.66470765748377103</v>
      </c>
      <c r="P54" s="21">
        <v>0.64451101830723601</v>
      </c>
      <c r="Q54" s="21">
        <v>0.684318869312046</v>
      </c>
      <c r="R54" s="22"/>
    </row>
    <row r="55" spans="1:18" x14ac:dyDescent="0.25">
      <c r="A55" s="20" t="s">
        <v>485</v>
      </c>
      <c r="B55" s="20" t="s">
        <v>537</v>
      </c>
      <c r="C55" s="21">
        <v>0.117058077695444</v>
      </c>
      <c r="D55" s="21">
        <v>0.110517759485181</v>
      </c>
      <c r="E55" s="21">
        <v>0.123931517184942</v>
      </c>
      <c r="F55" s="22"/>
      <c r="G55" s="21">
        <v>9.5954627523994404E-2</v>
      </c>
      <c r="H55" s="21">
        <v>8.6698818079217504E-2</v>
      </c>
      <c r="I55" s="21">
        <v>0.106083794603569</v>
      </c>
      <c r="J55" s="22"/>
      <c r="K55" s="21">
        <v>0.120667216106792</v>
      </c>
      <c r="L55" s="21">
        <v>0.10996406042459</v>
      </c>
      <c r="M55" s="21">
        <v>0.132257339295452</v>
      </c>
      <c r="N55" s="22"/>
      <c r="O55" s="21">
        <v>0.143518813667213</v>
      </c>
      <c r="P55" s="21">
        <v>0.129975437885957</v>
      </c>
      <c r="Q55" s="21">
        <v>0.15821676881868599</v>
      </c>
      <c r="R55" s="22"/>
    </row>
    <row r="56" spans="1:18" x14ac:dyDescent="0.25">
      <c r="A56" s="20" t="s">
        <v>485</v>
      </c>
      <c r="B56" s="20" t="s">
        <v>538</v>
      </c>
      <c r="C56" s="21">
        <v>8.0571297195220395E-2</v>
      </c>
      <c r="D56" s="21">
        <v>7.5198903664819697E-2</v>
      </c>
      <c r="E56" s="21">
        <v>8.62916943175671E-2</v>
      </c>
      <c r="F56" s="22"/>
      <c r="G56" s="21">
        <v>8.44476818318598E-2</v>
      </c>
      <c r="H56" s="21">
        <v>7.5553692325558502E-2</v>
      </c>
      <c r="I56" s="21">
        <v>9.4281870727680794E-2</v>
      </c>
      <c r="J56" s="22"/>
      <c r="K56" s="21">
        <v>8.5931513930808903E-2</v>
      </c>
      <c r="L56" s="21">
        <v>7.7594918460993201E-2</v>
      </c>
      <c r="M56" s="21">
        <v>9.5071456377628399E-2</v>
      </c>
      <c r="N56" s="22"/>
      <c r="O56" s="21">
        <v>6.5667474306646198E-2</v>
      </c>
      <c r="P56" s="21">
        <v>5.6517923129583099E-2</v>
      </c>
      <c r="Q56" s="21">
        <v>7.6178629441827697E-2</v>
      </c>
      <c r="R56" s="22"/>
    </row>
    <row r="57" spans="1:18" x14ac:dyDescent="0.25">
      <c r="A57" s="20" t="s">
        <v>485</v>
      </c>
      <c r="B57" s="20" t="s">
        <v>539</v>
      </c>
      <c r="C57" s="21">
        <v>4.4804153007272897E-2</v>
      </c>
      <c r="D57" s="21">
        <v>4.07389745453395E-2</v>
      </c>
      <c r="E57" s="21">
        <v>4.9254150917362099E-2</v>
      </c>
      <c r="F57" s="22"/>
      <c r="G57" s="21">
        <v>5.2395590360873497E-2</v>
      </c>
      <c r="H57" s="21">
        <v>4.5481968741284802E-2</v>
      </c>
      <c r="I57" s="21">
        <v>6.0293754049821298E-2</v>
      </c>
      <c r="J57" s="22"/>
      <c r="K57" s="21">
        <v>5.0418109789691301E-2</v>
      </c>
      <c r="L57" s="21">
        <v>4.3618030267345599E-2</v>
      </c>
      <c r="M57" s="21">
        <v>5.8213796939297603E-2</v>
      </c>
      <c r="N57" s="22"/>
      <c r="O57" s="21">
        <v>2.37596525569852E-2</v>
      </c>
      <c r="P57" s="21">
        <v>1.84664849074756E-2</v>
      </c>
      <c r="Q57" s="21">
        <v>3.0522853990514201E-2</v>
      </c>
      <c r="R57" s="22"/>
    </row>
    <row r="58" spans="1:18" x14ac:dyDescent="0.25">
      <c r="A58" s="20" t="s">
        <v>485</v>
      </c>
      <c r="B58" s="20" t="s">
        <v>540</v>
      </c>
      <c r="C58" s="21">
        <v>8.1354838883099204E-2</v>
      </c>
      <c r="D58" s="21">
        <v>7.5330759931619695E-2</v>
      </c>
      <c r="E58" s="21">
        <v>8.7814903712065906E-2</v>
      </c>
      <c r="F58" s="22"/>
      <c r="G58" s="21">
        <v>0.124711256890355</v>
      </c>
      <c r="H58" s="21">
        <v>0.112957547479555</v>
      </c>
      <c r="I58" s="21">
        <v>0.13749841136479801</v>
      </c>
      <c r="J58" s="22"/>
      <c r="K58" s="21">
        <v>7.7426393982819405E-2</v>
      </c>
      <c r="L58" s="21">
        <v>6.9747724108372905E-2</v>
      </c>
      <c r="M58" s="21">
        <v>8.5872388403266595E-2</v>
      </c>
      <c r="N58" s="22"/>
      <c r="O58" s="21">
        <v>2.1178558847728499E-2</v>
      </c>
      <c r="P58" s="21">
        <v>1.6407697297442399E-2</v>
      </c>
      <c r="Q58" s="21">
        <v>2.72981421889502E-2</v>
      </c>
      <c r="R58" s="22"/>
    </row>
    <row r="59" spans="1:18" x14ac:dyDescent="0.25">
      <c r="A59" s="20" t="s">
        <v>485</v>
      </c>
      <c r="B59" s="20" t="s">
        <v>519</v>
      </c>
      <c r="C59" s="21">
        <v>8.7922135828603504E-2</v>
      </c>
      <c r="D59" s="21">
        <v>8.2097506959146596E-2</v>
      </c>
      <c r="E59" s="21">
        <v>9.4117636489812195E-2</v>
      </c>
      <c r="F59" s="22"/>
      <c r="G59" s="21">
        <v>8.8743726217183294E-2</v>
      </c>
      <c r="H59" s="21">
        <v>7.9872106378814894E-2</v>
      </c>
      <c r="I59" s="21">
        <v>9.8495259984898595E-2</v>
      </c>
      <c r="J59" s="22"/>
      <c r="K59" s="21">
        <v>9.1214471178899803E-2</v>
      </c>
      <c r="L59" s="21">
        <v>8.2464579233290605E-2</v>
      </c>
      <c r="M59" s="21">
        <v>0.100790784201145</v>
      </c>
      <c r="N59" s="22"/>
      <c r="O59" s="21">
        <v>8.1167843137660803E-2</v>
      </c>
      <c r="P59" s="21">
        <v>7.0608320185649706E-2</v>
      </c>
      <c r="Q59" s="21">
        <v>9.3148276323677004E-2</v>
      </c>
      <c r="R59" s="22"/>
    </row>
    <row r="60" spans="1:18" x14ac:dyDescent="0.25">
      <c r="A60" s="20" t="s">
        <v>485</v>
      </c>
      <c r="B60" s="20" t="s">
        <v>520</v>
      </c>
      <c r="C60" s="21">
        <v>4.0946621745579999E-4</v>
      </c>
      <c r="D60" s="21">
        <v>1.8115285065959999E-4</v>
      </c>
      <c r="E60" s="21">
        <v>9.2526472876350004E-4</v>
      </c>
      <c r="F60" s="22"/>
      <c r="G60" s="21">
        <v>9.0301337436559997E-4</v>
      </c>
      <c r="H60" s="21">
        <v>3.6862453860629998E-4</v>
      </c>
      <c r="I60" s="21">
        <v>2.2103837746218001E-3</v>
      </c>
      <c r="J60" s="22"/>
      <c r="K60" s="21">
        <v>1.994958233221E-4</v>
      </c>
      <c r="L60" s="21">
        <v>2.80655253756071E-5</v>
      </c>
      <c r="M60" s="21">
        <v>1.4165760659535999E-3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0.74395979366549103</v>
      </c>
      <c r="D61" s="18">
        <v>0.72466018359307605</v>
      </c>
      <c r="E61" s="18">
        <v>0.76235026130829497</v>
      </c>
      <c r="F61" s="19"/>
      <c r="G61" s="18">
        <v>0.74318953280585398</v>
      </c>
      <c r="H61" s="18">
        <v>0.71446049696318203</v>
      </c>
      <c r="I61" s="18">
        <v>0.76995873568054596</v>
      </c>
      <c r="J61" s="19"/>
      <c r="K61" s="18">
        <v>0.74443805458198398</v>
      </c>
      <c r="L61" s="18">
        <v>0.71230689374254397</v>
      </c>
      <c r="M61" s="18">
        <v>0.77411861462251597</v>
      </c>
      <c r="N61" s="19"/>
      <c r="O61" s="18">
        <v>0.74541502888191002</v>
      </c>
      <c r="P61" s="18">
        <v>0.69158504955876599</v>
      </c>
      <c r="Q61" s="18">
        <v>0.79266633552183297</v>
      </c>
      <c r="R61" s="19"/>
    </row>
    <row r="62" spans="1:18" x14ac:dyDescent="0.25">
      <c r="A62" s="17" t="s">
        <v>486</v>
      </c>
      <c r="B62" s="17" t="s">
        <v>537</v>
      </c>
      <c r="C62" s="18">
        <v>7.3721616073750496E-2</v>
      </c>
      <c r="D62" s="18">
        <v>6.2579880655386499E-2</v>
      </c>
      <c r="E62" s="18">
        <v>8.6663639327743597E-2</v>
      </c>
      <c r="F62" s="19"/>
      <c r="G62" s="18">
        <v>6.3115861764365497E-2</v>
      </c>
      <c r="H62" s="18">
        <v>4.9058088488366999E-2</v>
      </c>
      <c r="I62" s="18">
        <v>8.0859410657039998E-2</v>
      </c>
      <c r="J62" s="19"/>
      <c r="K62" s="18">
        <v>7.7700847496703807E-2</v>
      </c>
      <c r="L62" s="18">
        <v>6.0344404426649498E-2</v>
      </c>
      <c r="M62" s="18">
        <v>9.9520679998380601E-2</v>
      </c>
      <c r="N62" s="19"/>
      <c r="O62" s="18">
        <v>0.101889756370273</v>
      </c>
      <c r="P62" s="18">
        <v>6.9064869106880394E-2</v>
      </c>
      <c r="Q62" s="18">
        <v>0.14783801736008301</v>
      </c>
      <c r="R62" s="19"/>
    </row>
    <row r="63" spans="1:18" x14ac:dyDescent="0.25">
      <c r="A63" s="17" t="s">
        <v>486</v>
      </c>
      <c r="B63" s="17" t="s">
        <v>538</v>
      </c>
      <c r="C63" s="18">
        <v>5.4263550649552801E-2</v>
      </c>
      <c r="D63" s="18">
        <v>4.5406807976816801E-2</v>
      </c>
      <c r="E63" s="18">
        <v>6.4730685515195702E-2</v>
      </c>
      <c r="F63" s="19"/>
      <c r="G63" s="18">
        <v>5.8406485566569202E-2</v>
      </c>
      <c r="H63" s="18">
        <v>4.48945628554576E-2</v>
      </c>
      <c r="I63" s="18">
        <v>7.5662932910496306E-2</v>
      </c>
      <c r="J63" s="19"/>
      <c r="K63" s="18">
        <v>5.0675423291254199E-2</v>
      </c>
      <c r="L63" s="18">
        <v>3.5895076446089101E-2</v>
      </c>
      <c r="M63" s="18">
        <v>7.1093020400428697E-2</v>
      </c>
      <c r="N63" s="19"/>
      <c r="O63" s="18">
        <v>4.9605667098023797E-2</v>
      </c>
      <c r="P63" s="18">
        <v>3.10824274645751E-2</v>
      </c>
      <c r="Q63" s="18">
        <v>7.8275848448897595E-2</v>
      </c>
      <c r="R63" s="19"/>
    </row>
    <row r="64" spans="1:18" x14ac:dyDescent="0.25">
      <c r="A64" s="17" t="s">
        <v>486</v>
      </c>
      <c r="B64" s="17" t="s">
        <v>539</v>
      </c>
      <c r="C64" s="18">
        <v>2.2870887262923901E-2</v>
      </c>
      <c r="D64" s="18">
        <v>1.7414723411342699E-2</v>
      </c>
      <c r="E64" s="18">
        <v>2.9984342898418299E-2</v>
      </c>
      <c r="F64" s="19"/>
      <c r="G64" s="18">
        <v>2.9115482445537001E-2</v>
      </c>
      <c r="H64" s="18">
        <v>2.0644822424370102E-2</v>
      </c>
      <c r="I64" s="18">
        <v>4.09164859852644E-2</v>
      </c>
      <c r="J64" s="19"/>
      <c r="K64" s="18">
        <v>2.0406982951556799E-2</v>
      </c>
      <c r="L64" s="18">
        <v>1.23768393545784E-2</v>
      </c>
      <c r="M64" s="18">
        <v>3.3470549742579798E-2</v>
      </c>
      <c r="N64" s="19"/>
      <c r="O64" s="18">
        <v>6.6630916709677001E-3</v>
      </c>
      <c r="P64" s="18">
        <v>2.487922357409E-3</v>
      </c>
      <c r="Q64" s="18">
        <v>1.77204551331419E-2</v>
      </c>
      <c r="R64" s="19"/>
    </row>
    <row r="65" spans="1:18" x14ac:dyDescent="0.25">
      <c r="A65" s="17" t="s">
        <v>486</v>
      </c>
      <c r="B65" s="17" t="s">
        <v>540</v>
      </c>
      <c r="C65" s="18">
        <v>5.0204036269669697E-2</v>
      </c>
      <c r="D65" s="18">
        <v>4.0109326202820803E-2</v>
      </c>
      <c r="E65" s="18">
        <v>6.2673497671504194E-2</v>
      </c>
      <c r="F65" s="19"/>
      <c r="G65" s="18">
        <v>5.7201407277962898E-2</v>
      </c>
      <c r="H65" s="18">
        <v>4.2300620298748398E-2</v>
      </c>
      <c r="I65" s="18">
        <v>7.6929501307560294E-2</v>
      </c>
      <c r="J65" s="19"/>
      <c r="K65" s="18">
        <v>5.1988028318671498E-2</v>
      </c>
      <c r="L65" s="18">
        <v>3.6661602638843799E-2</v>
      </c>
      <c r="M65" s="18">
        <v>7.3234595757294393E-2</v>
      </c>
      <c r="N65" s="19"/>
      <c r="O65" s="18">
        <v>1.7861687025225299E-2</v>
      </c>
      <c r="P65" s="18">
        <v>9.4831390654372995E-3</v>
      </c>
      <c r="Q65" s="18">
        <v>3.3393289580494298E-2</v>
      </c>
      <c r="R65" s="19"/>
    </row>
    <row r="66" spans="1:18" x14ac:dyDescent="0.25">
      <c r="A66" s="17" t="s">
        <v>486</v>
      </c>
      <c r="B66" s="17" t="s">
        <v>519</v>
      </c>
      <c r="C66" s="18">
        <v>5.4248469781701003E-2</v>
      </c>
      <c r="D66" s="18">
        <v>4.5607226658430401E-2</v>
      </c>
      <c r="E66" s="18">
        <v>6.4416470486925295E-2</v>
      </c>
      <c r="F66" s="19"/>
      <c r="G66" s="18">
        <v>4.7451812222516002E-2</v>
      </c>
      <c r="H66" s="18">
        <v>3.8332110906348901E-2</v>
      </c>
      <c r="I66" s="18">
        <v>5.8608975279924702E-2</v>
      </c>
      <c r="J66" s="19"/>
      <c r="K66" s="18">
        <v>5.4790663359829503E-2</v>
      </c>
      <c r="L66" s="18">
        <v>4.31448219996525E-2</v>
      </c>
      <c r="M66" s="18">
        <v>6.9352163409748896E-2</v>
      </c>
      <c r="N66" s="19"/>
      <c r="O66" s="18">
        <v>7.8564768953601496E-2</v>
      </c>
      <c r="P66" s="18">
        <v>5.2427669227703498E-2</v>
      </c>
      <c r="Q66" s="18">
        <v>0.11613516091637401</v>
      </c>
      <c r="R66" s="19"/>
    </row>
    <row r="67" spans="1:18" x14ac:dyDescent="0.25">
      <c r="A67" s="17" t="s">
        <v>486</v>
      </c>
      <c r="B67" s="17" t="s">
        <v>520</v>
      </c>
      <c r="C67" s="18">
        <v>7.316462969071E-4</v>
      </c>
      <c r="D67" s="18">
        <v>1.029784919124E-4</v>
      </c>
      <c r="E67" s="18">
        <v>5.1783578869206998E-3</v>
      </c>
      <c r="F67" s="19"/>
      <c r="G67" s="18">
        <v>1.5194179171968999E-3</v>
      </c>
      <c r="H67" s="18">
        <v>2.136201973822E-4</v>
      </c>
      <c r="I67" s="18">
        <v>1.07215772909628E-2</v>
      </c>
      <c r="J67" s="24" t="s">
        <v>501</v>
      </c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0.71575967444862398</v>
      </c>
      <c r="D68" s="21">
        <v>0.68887042077231397</v>
      </c>
      <c r="E68" s="21">
        <v>0.74119809884420396</v>
      </c>
      <c r="F68" s="22"/>
      <c r="G68" s="21">
        <v>0.70117154598345899</v>
      </c>
      <c r="H68" s="21">
        <v>0.67209766627520795</v>
      </c>
      <c r="I68" s="21">
        <v>0.72870811001721203</v>
      </c>
      <c r="J68" s="22"/>
      <c r="K68" s="21">
        <v>0.71574107983735502</v>
      </c>
      <c r="L68" s="21">
        <v>0.66807711967910999</v>
      </c>
      <c r="M68" s="21">
        <v>0.75902928955203597</v>
      </c>
      <c r="N68" s="22"/>
      <c r="O68" s="21">
        <v>0.79667188208821205</v>
      </c>
      <c r="P68" s="21">
        <v>0.73786008009370996</v>
      </c>
      <c r="Q68" s="21">
        <v>0.84505977431165402</v>
      </c>
      <c r="R68" s="22"/>
    </row>
    <row r="69" spans="1:18" x14ac:dyDescent="0.25">
      <c r="A69" s="20" t="s">
        <v>487</v>
      </c>
      <c r="B69" s="20" t="s">
        <v>537</v>
      </c>
      <c r="C69" s="21">
        <v>9.6799517693104201E-2</v>
      </c>
      <c r="D69" s="21">
        <v>8.1503511832233602E-2</v>
      </c>
      <c r="E69" s="21">
        <v>0.114607977340752</v>
      </c>
      <c r="F69" s="22"/>
      <c r="G69" s="21">
        <v>8.7336422928664004E-2</v>
      </c>
      <c r="H69" s="21">
        <v>7.1625691243293002E-2</v>
      </c>
      <c r="I69" s="21">
        <v>0.10609938932696</v>
      </c>
      <c r="J69" s="22"/>
      <c r="K69" s="21">
        <v>0.110551704695193</v>
      </c>
      <c r="L69" s="21">
        <v>7.95450296056186E-2</v>
      </c>
      <c r="M69" s="21">
        <v>0.151653442918981</v>
      </c>
      <c r="N69" s="22"/>
      <c r="O69" s="21">
        <v>9.8981848886276397E-2</v>
      </c>
      <c r="P69" s="21">
        <v>6.2525755237719499E-2</v>
      </c>
      <c r="Q69" s="21">
        <v>0.15321987346739499</v>
      </c>
      <c r="R69" s="22"/>
    </row>
    <row r="70" spans="1:18" x14ac:dyDescent="0.25">
      <c r="A70" s="20" t="s">
        <v>487</v>
      </c>
      <c r="B70" s="20" t="s">
        <v>538</v>
      </c>
      <c r="C70" s="21">
        <v>6.0985134078936402E-2</v>
      </c>
      <c r="D70" s="21">
        <v>4.95584391642067E-2</v>
      </c>
      <c r="E70" s="21">
        <v>7.4839027159042504E-2</v>
      </c>
      <c r="F70" s="22"/>
      <c r="G70" s="21">
        <v>7.2499472668085096E-2</v>
      </c>
      <c r="H70" s="21">
        <v>5.6987225702454798E-2</v>
      </c>
      <c r="I70" s="21">
        <v>9.1823085883588201E-2</v>
      </c>
      <c r="J70" s="22"/>
      <c r="K70" s="21">
        <v>4.8536233232608098E-2</v>
      </c>
      <c r="L70" s="21">
        <v>3.5215763036449202E-2</v>
      </c>
      <c r="M70" s="21">
        <v>6.6547672162671406E-2</v>
      </c>
      <c r="N70" s="22"/>
      <c r="O70" s="21">
        <v>4.2672136245658597E-2</v>
      </c>
      <c r="P70" s="21">
        <v>1.9640012640551499E-2</v>
      </c>
      <c r="Q70" s="21">
        <v>9.0228457595751294E-2</v>
      </c>
      <c r="R70" s="24" t="s">
        <v>501</v>
      </c>
    </row>
    <row r="71" spans="1:18" x14ac:dyDescent="0.25">
      <c r="A71" s="20" t="s">
        <v>487</v>
      </c>
      <c r="B71" s="20" t="s">
        <v>539</v>
      </c>
      <c r="C71" s="21">
        <v>2.57602060750096E-2</v>
      </c>
      <c r="D71" s="21">
        <v>1.9878800713550901E-2</v>
      </c>
      <c r="E71" s="21">
        <v>3.3322542475648198E-2</v>
      </c>
      <c r="F71" s="22"/>
      <c r="G71" s="21">
        <v>2.9437508919820998E-2</v>
      </c>
      <c r="H71" s="21">
        <v>2.1142224167501101E-2</v>
      </c>
      <c r="I71" s="21">
        <v>4.0851668856016599E-2</v>
      </c>
      <c r="J71" s="22"/>
      <c r="K71" s="21">
        <v>2.5426537458558999E-2</v>
      </c>
      <c r="L71" s="21">
        <v>1.63380865289064E-2</v>
      </c>
      <c r="M71" s="21">
        <v>3.93683173587537E-2</v>
      </c>
      <c r="N71" s="22"/>
      <c r="O71" s="21">
        <v>6.6008478152551004E-3</v>
      </c>
      <c r="P71" s="21">
        <v>2.0321064243935998E-3</v>
      </c>
      <c r="Q71" s="21">
        <v>2.1222950835102599E-2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4.5158315991134998E-2</v>
      </c>
      <c r="D72" s="21">
        <v>3.5517835261995701E-2</v>
      </c>
      <c r="E72" s="21">
        <v>5.7260129197885E-2</v>
      </c>
      <c r="F72" s="22"/>
      <c r="G72" s="21">
        <v>5.8100670413056998E-2</v>
      </c>
      <c r="H72" s="21">
        <v>4.4908231828895702E-2</v>
      </c>
      <c r="I72" s="21">
        <v>7.4864799137273202E-2</v>
      </c>
      <c r="J72" s="22"/>
      <c r="K72" s="21">
        <v>3.6192710634486598E-2</v>
      </c>
      <c r="L72" s="21">
        <v>2.3584925032958799E-2</v>
      </c>
      <c r="M72" s="21">
        <v>5.5159495648466401E-2</v>
      </c>
      <c r="N72" s="22"/>
      <c r="O72" s="21">
        <v>6.2011702054515999E-3</v>
      </c>
      <c r="P72" s="21">
        <v>2.4689932363614001E-3</v>
      </c>
      <c r="Q72" s="21">
        <v>1.5487386259953899E-2</v>
      </c>
      <c r="R72" s="22"/>
    </row>
    <row r="73" spans="1:18" x14ac:dyDescent="0.25">
      <c r="A73" s="20" t="s">
        <v>487</v>
      </c>
      <c r="B73" s="20" t="s">
        <v>519</v>
      </c>
      <c r="C73" s="21">
        <v>5.5537151713194698E-2</v>
      </c>
      <c r="D73" s="21">
        <v>4.6535779234248897E-2</v>
      </c>
      <c r="E73" s="21">
        <v>6.6158838218549995E-2</v>
      </c>
      <c r="F73" s="22"/>
      <c r="G73" s="21">
        <v>5.14543790869142E-2</v>
      </c>
      <c r="H73" s="21">
        <v>4.1832857432130902E-2</v>
      </c>
      <c r="I73" s="21">
        <v>6.3143010152349299E-2</v>
      </c>
      <c r="J73" s="22"/>
      <c r="K73" s="21">
        <v>6.3551734141797794E-2</v>
      </c>
      <c r="L73" s="21">
        <v>4.58752175979322E-2</v>
      </c>
      <c r="M73" s="21">
        <v>8.7415300353275396E-2</v>
      </c>
      <c r="N73" s="22"/>
      <c r="O73" s="21">
        <v>4.8872114759145997E-2</v>
      </c>
      <c r="P73" s="21">
        <v>3.0413653624977902E-2</v>
      </c>
      <c r="Q73" s="21">
        <v>7.7636251129836395E-2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0.79235507460621002</v>
      </c>
      <c r="D75" s="18">
        <v>0.76191756861341697</v>
      </c>
      <c r="E75" s="18">
        <v>0.819821523216135</v>
      </c>
      <c r="F75" s="19"/>
      <c r="G75" s="18">
        <v>0.76807320248966304</v>
      </c>
      <c r="H75" s="18">
        <v>0.73127421812913496</v>
      </c>
      <c r="I75" s="18">
        <v>0.80120288864784095</v>
      </c>
      <c r="J75" s="19"/>
      <c r="K75" s="18">
        <v>0.80678933823242205</v>
      </c>
      <c r="L75" s="18">
        <v>0.76870341960934596</v>
      </c>
      <c r="M75" s="18">
        <v>0.83990999263303201</v>
      </c>
      <c r="N75" s="19"/>
      <c r="O75" s="18">
        <v>0.87335007022454303</v>
      </c>
      <c r="P75" s="18">
        <v>0.796321350960706</v>
      </c>
      <c r="Q75" s="18">
        <v>0.92402676925223304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6.7267074207490493E-2</v>
      </c>
      <c r="D76" s="18">
        <v>5.4688298889983798E-2</v>
      </c>
      <c r="E76" s="18">
        <v>8.24866162207126E-2</v>
      </c>
      <c r="F76" s="19"/>
      <c r="G76" s="18">
        <v>6.8773770246403895E-2</v>
      </c>
      <c r="H76" s="18">
        <v>5.0349328883682098E-2</v>
      </c>
      <c r="I76" s="18">
        <v>9.3278075446274505E-2</v>
      </c>
      <c r="J76" s="19"/>
      <c r="K76" s="18">
        <v>7.0681235787566299E-2</v>
      </c>
      <c r="L76" s="18">
        <v>5.0400101837240502E-2</v>
      </c>
      <c r="M76" s="18">
        <v>9.8278909451677901E-2</v>
      </c>
      <c r="N76" s="19"/>
      <c r="O76" s="18">
        <v>4.5076000728665598E-2</v>
      </c>
      <c r="P76" s="18">
        <v>2.1005008911743301E-2</v>
      </c>
      <c r="Q76" s="18">
        <v>9.4080643033886802E-2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5.2132860983559202E-2</v>
      </c>
      <c r="D77" s="18">
        <v>4.1546876726009901E-2</v>
      </c>
      <c r="E77" s="18">
        <v>6.5232536606318198E-2</v>
      </c>
      <c r="F77" s="19"/>
      <c r="G77" s="18">
        <v>5.5295178076073599E-2</v>
      </c>
      <c r="H77" s="18">
        <v>4.1294674154217399E-2</v>
      </c>
      <c r="I77" s="18">
        <v>7.3677607846330997E-2</v>
      </c>
      <c r="J77" s="19"/>
      <c r="K77" s="18">
        <v>5.4328093821889301E-2</v>
      </c>
      <c r="L77" s="18">
        <v>3.8494170067791399E-2</v>
      </c>
      <c r="M77" s="18">
        <v>7.6159149182771502E-2</v>
      </c>
      <c r="N77" s="19"/>
      <c r="O77" s="18">
        <v>2.5354250106870601E-2</v>
      </c>
      <c r="P77" s="18">
        <v>9.6037718535735995E-3</v>
      </c>
      <c r="Q77" s="18">
        <v>6.5234560944991193E-2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1.0902267824919799E-2</v>
      </c>
      <c r="D78" s="18">
        <v>7.2191491993744E-3</v>
      </c>
      <c r="E78" s="18">
        <v>1.6433362837218E-2</v>
      </c>
      <c r="F78" s="19"/>
      <c r="G78" s="18">
        <v>9.2457569501815991E-3</v>
      </c>
      <c r="H78" s="18">
        <v>5.5754683859555003E-3</v>
      </c>
      <c r="I78" s="18">
        <v>1.5295006833070401E-2</v>
      </c>
      <c r="J78" s="19"/>
      <c r="K78" s="18">
        <v>1.19817174594687E-2</v>
      </c>
      <c r="L78" s="18">
        <v>5.7186220211183003E-3</v>
      </c>
      <c r="M78" s="18">
        <v>2.4932217502798799E-2</v>
      </c>
      <c r="N78" s="19"/>
      <c r="O78" s="18">
        <v>1.6050403870092999E-2</v>
      </c>
      <c r="P78" s="18">
        <v>4.5938728904705997E-3</v>
      </c>
      <c r="Q78" s="18">
        <v>5.4513360805494099E-2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4.0327912484747999E-2</v>
      </c>
      <c r="D79" s="18">
        <v>2.9636754440412999E-2</v>
      </c>
      <c r="E79" s="18">
        <v>5.4658555728496198E-2</v>
      </c>
      <c r="F79" s="19"/>
      <c r="G79" s="18">
        <v>5.1429385472840997E-2</v>
      </c>
      <c r="H79" s="18">
        <v>3.6913864601616601E-2</v>
      </c>
      <c r="I79" s="18">
        <v>7.1230637828264998E-2</v>
      </c>
      <c r="J79" s="19"/>
      <c r="K79" s="18">
        <v>3.3095971964324497E-2</v>
      </c>
      <c r="L79" s="18">
        <v>1.8962370511437999E-2</v>
      </c>
      <c r="M79" s="18">
        <v>5.7150365946374002E-2</v>
      </c>
      <c r="N79" s="19"/>
      <c r="O79" s="18">
        <v>5.8176643848028E-3</v>
      </c>
      <c r="P79" s="18">
        <v>7.6569091960859996E-4</v>
      </c>
      <c r="Q79" s="18">
        <v>4.2775292013005201E-2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3.70148098930718E-2</v>
      </c>
      <c r="D80" s="18">
        <v>2.5761721944743601E-2</v>
      </c>
      <c r="E80" s="18">
        <v>5.2916418061269198E-2</v>
      </c>
      <c r="F80" s="19"/>
      <c r="G80" s="18">
        <v>4.7182706764836498E-2</v>
      </c>
      <c r="H80" s="18">
        <v>3.1411352265644198E-2</v>
      </c>
      <c r="I80" s="18">
        <v>7.0297996852395503E-2</v>
      </c>
      <c r="J80" s="19"/>
      <c r="K80" s="18">
        <v>2.3123642734329299E-2</v>
      </c>
      <c r="L80" s="18">
        <v>1.2648796379812E-2</v>
      </c>
      <c r="M80" s="18">
        <v>4.1904860532364897E-2</v>
      </c>
      <c r="N80" s="19"/>
      <c r="O80" s="18">
        <v>3.4351610685025201E-2</v>
      </c>
      <c r="P80" s="18">
        <v>1.11718591986663E-2</v>
      </c>
      <c r="Q80" s="18">
        <v>0.100726413538376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0.72848993310528398</v>
      </c>
      <c r="D82" s="21">
        <v>0.70587068634549699</v>
      </c>
      <c r="E82" s="21">
        <v>0.74998581464618097</v>
      </c>
      <c r="F82" s="22"/>
      <c r="G82" s="21">
        <v>0.73806110879100895</v>
      </c>
      <c r="H82" s="21">
        <v>0.70801582196719703</v>
      </c>
      <c r="I82" s="21">
        <v>0.76603636588752799</v>
      </c>
      <c r="J82" s="22"/>
      <c r="K82" s="21">
        <v>0.71172643091566301</v>
      </c>
      <c r="L82" s="21">
        <v>0.68182581308208201</v>
      </c>
      <c r="M82" s="21">
        <v>0.73988908431234701</v>
      </c>
      <c r="N82" s="22"/>
      <c r="O82" s="21">
        <v>0.74357138256988897</v>
      </c>
      <c r="P82" s="21">
        <v>0.69730307812052905</v>
      </c>
      <c r="Q82" s="21">
        <v>0.78494853377159701</v>
      </c>
      <c r="R82" s="22"/>
    </row>
    <row r="83" spans="1:18" x14ac:dyDescent="0.25">
      <c r="A83" s="20" t="s">
        <v>489</v>
      </c>
      <c r="B83" s="20" t="s">
        <v>537</v>
      </c>
      <c r="C83" s="21">
        <v>6.9057645631341702E-2</v>
      </c>
      <c r="D83" s="21">
        <v>6.0210352324196498E-2</v>
      </c>
      <c r="E83" s="21">
        <v>7.9095544352335206E-2</v>
      </c>
      <c r="F83" s="22"/>
      <c r="G83" s="21">
        <v>5.8264537690538402E-2</v>
      </c>
      <c r="H83" s="21">
        <v>4.6554111293819901E-2</v>
      </c>
      <c r="I83" s="21">
        <v>7.2696060275134006E-2</v>
      </c>
      <c r="J83" s="22"/>
      <c r="K83" s="21">
        <v>7.4525453255113699E-2</v>
      </c>
      <c r="L83" s="21">
        <v>6.13712047906914E-2</v>
      </c>
      <c r="M83" s="21">
        <v>9.0228142540943398E-2</v>
      </c>
      <c r="N83" s="22"/>
      <c r="O83" s="21">
        <v>8.8413846336023699E-2</v>
      </c>
      <c r="P83" s="21">
        <v>6.4332830796439699E-2</v>
      </c>
      <c r="Q83" s="21">
        <v>0.120349432215724</v>
      </c>
      <c r="R83" s="22"/>
    </row>
    <row r="84" spans="1:18" x14ac:dyDescent="0.25">
      <c r="A84" s="20" t="s">
        <v>489</v>
      </c>
      <c r="B84" s="20" t="s">
        <v>538</v>
      </c>
      <c r="C84" s="21">
        <v>5.40614827745559E-2</v>
      </c>
      <c r="D84" s="21">
        <v>4.6510881081210299E-2</v>
      </c>
      <c r="E84" s="21">
        <v>6.2757175047274502E-2</v>
      </c>
      <c r="F84" s="22"/>
      <c r="G84" s="21">
        <v>5.58024761975199E-2</v>
      </c>
      <c r="H84" s="21">
        <v>4.4672497196903999E-2</v>
      </c>
      <c r="I84" s="21">
        <v>6.9503700578969693E-2</v>
      </c>
      <c r="J84" s="22"/>
      <c r="K84" s="21">
        <v>5.7997165096069003E-2</v>
      </c>
      <c r="L84" s="21">
        <v>4.6529358641892997E-2</v>
      </c>
      <c r="M84" s="21">
        <v>7.2077709667441606E-2</v>
      </c>
      <c r="N84" s="22"/>
      <c r="O84" s="21">
        <v>3.79005660464211E-2</v>
      </c>
      <c r="P84" s="21">
        <v>2.4665530029397802E-2</v>
      </c>
      <c r="Q84" s="21">
        <v>5.7816285754063002E-2</v>
      </c>
      <c r="R84" s="22"/>
    </row>
    <row r="85" spans="1:18" x14ac:dyDescent="0.25">
      <c r="A85" s="20" t="s">
        <v>489</v>
      </c>
      <c r="B85" s="20" t="s">
        <v>539</v>
      </c>
      <c r="C85" s="21">
        <v>2.7569796493475199E-2</v>
      </c>
      <c r="D85" s="21">
        <v>2.1871292232461301E-2</v>
      </c>
      <c r="E85" s="21">
        <v>3.4700357504039797E-2</v>
      </c>
      <c r="F85" s="22"/>
      <c r="G85" s="21">
        <v>2.9293032451853399E-2</v>
      </c>
      <c r="H85" s="21">
        <v>2.1391206618545901E-2</v>
      </c>
      <c r="I85" s="21">
        <v>3.9994469259584699E-2</v>
      </c>
      <c r="J85" s="22"/>
      <c r="K85" s="21">
        <v>2.9847140052557401E-2</v>
      </c>
      <c r="L85" s="21">
        <v>2.1486225569444701E-2</v>
      </c>
      <c r="M85" s="21">
        <v>4.1324130020766701E-2</v>
      </c>
      <c r="N85" s="22"/>
      <c r="O85" s="21">
        <v>1.5953233475656699E-2</v>
      </c>
      <c r="P85" s="21">
        <v>7.7558793056971996E-3</v>
      </c>
      <c r="Q85" s="21">
        <v>3.25305000862737E-2</v>
      </c>
      <c r="R85" s="22"/>
    </row>
    <row r="86" spans="1:18" x14ac:dyDescent="0.25">
      <c r="A86" s="20" t="s">
        <v>489</v>
      </c>
      <c r="B86" s="20" t="s">
        <v>540</v>
      </c>
      <c r="C86" s="21">
        <v>5.0060819546685301E-2</v>
      </c>
      <c r="D86" s="21">
        <v>4.1221239580167802E-2</v>
      </c>
      <c r="E86" s="21">
        <v>6.0676018695061201E-2</v>
      </c>
      <c r="F86" s="22"/>
      <c r="G86" s="21">
        <v>6.1088710887190298E-2</v>
      </c>
      <c r="H86" s="21">
        <v>4.8097521620711903E-2</v>
      </c>
      <c r="I86" s="21">
        <v>7.7303873510581905E-2</v>
      </c>
      <c r="J86" s="22"/>
      <c r="K86" s="21">
        <v>4.83514735313927E-2</v>
      </c>
      <c r="L86" s="21">
        <v>3.7614149975982503E-2</v>
      </c>
      <c r="M86" s="21">
        <v>6.1956546633457198E-2</v>
      </c>
      <c r="N86" s="22"/>
      <c r="O86" s="21">
        <v>1.97896806544983E-2</v>
      </c>
      <c r="P86" s="21">
        <v>9.7125677483687004E-3</v>
      </c>
      <c r="Q86" s="21">
        <v>3.9900865481191997E-2</v>
      </c>
      <c r="R86" s="22"/>
    </row>
    <row r="87" spans="1:18" x14ac:dyDescent="0.25">
      <c r="A87" s="20" t="s">
        <v>489</v>
      </c>
      <c r="B87" s="20" t="s">
        <v>519</v>
      </c>
      <c r="C87" s="21">
        <v>7.0415251957305705E-2</v>
      </c>
      <c r="D87" s="21">
        <v>5.8892804437831299E-2</v>
      </c>
      <c r="E87" s="21">
        <v>8.3990883651427997E-2</v>
      </c>
      <c r="F87" s="22"/>
      <c r="G87" s="21">
        <v>5.7490133981888597E-2</v>
      </c>
      <c r="H87" s="21">
        <v>4.4065539304785899E-2</v>
      </c>
      <c r="I87" s="21">
        <v>7.4685012223159597E-2</v>
      </c>
      <c r="J87" s="22"/>
      <c r="K87" s="21">
        <v>7.6676294685740401E-2</v>
      </c>
      <c r="L87" s="21">
        <v>6.1312946465728303E-2</v>
      </c>
      <c r="M87" s="21">
        <v>9.5497634087815794E-2</v>
      </c>
      <c r="N87" s="22"/>
      <c r="O87" s="21">
        <v>9.4371290917512202E-2</v>
      </c>
      <c r="P87" s="21">
        <v>6.7921291276153206E-2</v>
      </c>
      <c r="Q87" s="21">
        <v>0.12968832781527401</v>
      </c>
      <c r="R87" s="22"/>
    </row>
    <row r="88" spans="1:18" x14ac:dyDescent="0.25">
      <c r="A88" s="20" t="s">
        <v>489</v>
      </c>
      <c r="B88" s="20" t="s">
        <v>520</v>
      </c>
      <c r="C88" s="21">
        <v>3.4507049135289999E-4</v>
      </c>
      <c r="D88" s="21">
        <v>4.8363410288309997E-5</v>
      </c>
      <c r="E88" s="21">
        <v>2.4575868192146999E-3</v>
      </c>
      <c r="F88" s="22"/>
      <c r="G88" s="21">
        <v>0</v>
      </c>
      <c r="H88" s="22"/>
      <c r="I88" s="22"/>
      <c r="J88" s="22"/>
      <c r="K88" s="21">
        <v>8.7604246346500005E-4</v>
      </c>
      <c r="L88" s="21">
        <v>1.2260533389329999E-4</v>
      </c>
      <c r="M88" s="21">
        <v>6.2306670728099998E-3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0.73792985929080102</v>
      </c>
      <c r="D89" s="18">
        <v>0.71453797378394501</v>
      </c>
      <c r="E89" s="18">
        <v>0.76004861622943398</v>
      </c>
      <c r="F89" s="19"/>
      <c r="G89" s="18">
        <v>0.74144421622990697</v>
      </c>
      <c r="H89" s="18">
        <v>0.71227940930146905</v>
      </c>
      <c r="I89" s="18">
        <v>0.76861309508729303</v>
      </c>
      <c r="J89" s="19"/>
      <c r="K89" s="18">
        <v>0.74205535760628805</v>
      </c>
      <c r="L89" s="18">
        <v>0.70405656752093604</v>
      </c>
      <c r="M89" s="18">
        <v>0.77672242566476801</v>
      </c>
      <c r="N89" s="19"/>
      <c r="O89" s="18">
        <v>0.71246667104699701</v>
      </c>
      <c r="P89" s="18">
        <v>0.65202511588978995</v>
      </c>
      <c r="Q89" s="18">
        <v>0.76617469512921299</v>
      </c>
      <c r="R89" s="19"/>
    </row>
    <row r="90" spans="1:18" x14ac:dyDescent="0.25">
      <c r="A90" s="17" t="s">
        <v>490</v>
      </c>
      <c r="B90" s="17" t="s">
        <v>537</v>
      </c>
      <c r="C90" s="18">
        <v>7.4431882736800001E-2</v>
      </c>
      <c r="D90" s="18">
        <v>6.1697776361766099E-2</v>
      </c>
      <c r="E90" s="18">
        <v>8.9543425898223394E-2</v>
      </c>
      <c r="F90" s="19"/>
      <c r="G90" s="18">
        <v>6.3592733388234596E-2</v>
      </c>
      <c r="H90" s="18">
        <v>4.8652374137254699E-2</v>
      </c>
      <c r="I90" s="18">
        <v>8.2722102578448795E-2</v>
      </c>
      <c r="J90" s="19"/>
      <c r="K90" s="18">
        <v>8.1120034435087696E-2</v>
      </c>
      <c r="L90" s="18">
        <v>6.0080941132421802E-2</v>
      </c>
      <c r="M90" s="18">
        <v>0.108674744680523</v>
      </c>
      <c r="N90" s="19"/>
      <c r="O90" s="18">
        <v>9.91470584079642E-2</v>
      </c>
      <c r="P90" s="18">
        <v>6.5238325748798995E-2</v>
      </c>
      <c r="Q90" s="18">
        <v>0.14789197583247801</v>
      </c>
      <c r="R90" s="19"/>
    </row>
    <row r="91" spans="1:18" x14ac:dyDescent="0.25">
      <c r="A91" s="17" t="s">
        <v>490</v>
      </c>
      <c r="B91" s="17" t="s">
        <v>538</v>
      </c>
      <c r="C91" s="18">
        <v>4.1096443540585698E-2</v>
      </c>
      <c r="D91" s="18">
        <v>3.4412436903786502E-2</v>
      </c>
      <c r="E91" s="18">
        <v>4.9012801535252802E-2</v>
      </c>
      <c r="F91" s="19"/>
      <c r="G91" s="18">
        <v>4.5272404526839498E-2</v>
      </c>
      <c r="H91" s="18">
        <v>3.5201508166205597E-2</v>
      </c>
      <c r="I91" s="18">
        <v>5.8051151224812997E-2</v>
      </c>
      <c r="J91" s="19"/>
      <c r="K91" s="18">
        <v>4.1001668102011501E-2</v>
      </c>
      <c r="L91" s="18">
        <v>3.0185381340843E-2</v>
      </c>
      <c r="M91" s="18">
        <v>5.54720506844327E-2</v>
      </c>
      <c r="N91" s="19"/>
      <c r="O91" s="18">
        <v>2.4693416139093899E-2</v>
      </c>
      <c r="P91" s="18">
        <v>1.2340499203949201E-2</v>
      </c>
      <c r="Q91" s="18">
        <v>4.8800702837600497E-2</v>
      </c>
      <c r="R91" s="19"/>
    </row>
    <row r="92" spans="1:18" x14ac:dyDescent="0.25">
      <c r="A92" s="17" t="s">
        <v>490</v>
      </c>
      <c r="B92" s="17" t="s">
        <v>539</v>
      </c>
      <c r="C92" s="18">
        <v>2.3822719773443898E-2</v>
      </c>
      <c r="D92" s="18">
        <v>1.8873210638790501E-2</v>
      </c>
      <c r="E92" s="18">
        <v>3.0030510437758499E-2</v>
      </c>
      <c r="F92" s="19"/>
      <c r="G92" s="18">
        <v>2.3650682662834599E-2</v>
      </c>
      <c r="H92" s="18">
        <v>1.7514039557247299E-2</v>
      </c>
      <c r="I92" s="18">
        <v>3.1867765675057502E-2</v>
      </c>
      <c r="J92" s="19"/>
      <c r="K92" s="18">
        <v>2.33776186076762E-2</v>
      </c>
      <c r="L92" s="18">
        <v>1.60197842262923E-2</v>
      </c>
      <c r="M92" s="18">
        <v>3.3998117423318798E-2</v>
      </c>
      <c r="N92" s="19"/>
      <c r="O92" s="18">
        <v>2.5743326443616699E-2</v>
      </c>
      <c r="P92" s="18">
        <v>1.07833880487985E-2</v>
      </c>
      <c r="Q92" s="18">
        <v>6.0194485275466697E-2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3.0274281635008199E-2</v>
      </c>
      <c r="D93" s="18">
        <v>2.2098021009457E-2</v>
      </c>
      <c r="E93" s="18">
        <v>4.1347843364322803E-2</v>
      </c>
      <c r="F93" s="19"/>
      <c r="G93" s="18">
        <v>3.5370565844178303E-2</v>
      </c>
      <c r="H93" s="18">
        <v>2.5085850423711299E-2</v>
      </c>
      <c r="I93" s="18">
        <v>4.9657048124877402E-2</v>
      </c>
      <c r="J93" s="19"/>
      <c r="K93" s="18">
        <v>2.94911471775125E-2</v>
      </c>
      <c r="L93" s="18">
        <v>1.7743431819975501E-2</v>
      </c>
      <c r="M93" s="18">
        <v>4.8631793223770398E-2</v>
      </c>
      <c r="N93" s="19"/>
      <c r="O93" s="18">
        <v>1.2106797289174E-2</v>
      </c>
      <c r="P93" s="18">
        <v>4.0825717851272003E-3</v>
      </c>
      <c r="Q93" s="18">
        <v>3.53428083890409E-2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9.1985433595808894E-2</v>
      </c>
      <c r="D94" s="18">
        <v>7.8031698775418504E-2</v>
      </c>
      <c r="E94" s="18">
        <v>0.10814171828838</v>
      </c>
      <c r="F94" s="19"/>
      <c r="G94" s="18">
        <v>8.9775780788368606E-2</v>
      </c>
      <c r="H94" s="18">
        <v>7.3797792550138505E-2</v>
      </c>
      <c r="I94" s="18">
        <v>0.108806771944578</v>
      </c>
      <c r="J94" s="19"/>
      <c r="K94" s="18">
        <v>8.2954174071424594E-2</v>
      </c>
      <c r="L94" s="18">
        <v>6.3083565690970803E-2</v>
      </c>
      <c r="M94" s="18">
        <v>0.10835990679398901</v>
      </c>
      <c r="N94" s="19"/>
      <c r="O94" s="18">
        <v>0.12584273067315399</v>
      </c>
      <c r="P94" s="18">
        <v>8.6524199047548406E-2</v>
      </c>
      <c r="Q94" s="18">
        <v>0.179517198232852</v>
      </c>
      <c r="R94" s="19"/>
    </row>
    <row r="95" spans="1:18" x14ac:dyDescent="0.25">
      <c r="A95" s="17" t="s">
        <v>490</v>
      </c>
      <c r="B95" s="17" t="s">
        <v>520</v>
      </c>
      <c r="C95" s="18">
        <v>4.5937942755100002E-4</v>
      </c>
      <c r="D95" s="18">
        <v>1.136914239017E-4</v>
      </c>
      <c r="E95" s="18">
        <v>1.8542107002107E-3</v>
      </c>
      <c r="F95" s="19"/>
      <c r="G95" s="18">
        <v>8.9361655963930003E-4</v>
      </c>
      <c r="H95" s="18">
        <v>2.2138859423829999E-4</v>
      </c>
      <c r="I95" s="18">
        <v>3.5996594428060998E-3</v>
      </c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0.63758576741162798</v>
      </c>
      <c r="D96" s="21">
        <v>0.59776751159324804</v>
      </c>
      <c r="E96" s="21">
        <v>0.67560140341514896</v>
      </c>
      <c r="F96" s="22"/>
      <c r="G96" s="21">
        <v>0.62466181134056797</v>
      </c>
      <c r="H96" s="21">
        <v>0.57140397712541102</v>
      </c>
      <c r="I96" s="21">
        <v>0.67506509306131401</v>
      </c>
      <c r="J96" s="22"/>
      <c r="K96" s="21">
        <v>0.61963386581413005</v>
      </c>
      <c r="L96" s="21">
        <v>0.55921222526342296</v>
      </c>
      <c r="M96" s="21">
        <v>0.67656347709641895</v>
      </c>
      <c r="N96" s="22"/>
      <c r="O96" s="21">
        <v>0.71349502511401297</v>
      </c>
      <c r="P96" s="21">
        <v>0.63473526265824598</v>
      </c>
      <c r="Q96" s="21">
        <v>0.78112826994972695</v>
      </c>
      <c r="R96" s="22"/>
    </row>
    <row r="97" spans="1:18" x14ac:dyDescent="0.25">
      <c r="A97" s="20" t="s">
        <v>491</v>
      </c>
      <c r="B97" s="20" t="s">
        <v>537</v>
      </c>
      <c r="C97" s="21">
        <v>0.115395108155775</v>
      </c>
      <c r="D97" s="21">
        <v>9.5036551722136195E-2</v>
      </c>
      <c r="E97" s="21">
        <v>0.13944283859130699</v>
      </c>
      <c r="F97" s="22"/>
      <c r="G97" s="21">
        <v>0.107336306982835</v>
      </c>
      <c r="H97" s="21">
        <v>8.2171453672916506E-2</v>
      </c>
      <c r="I97" s="21">
        <v>0.139040375369616</v>
      </c>
      <c r="J97" s="22"/>
      <c r="K97" s="21">
        <v>0.11577995710799199</v>
      </c>
      <c r="L97" s="21">
        <v>8.62766309054043E-2</v>
      </c>
      <c r="M97" s="21">
        <v>0.15367546767842599</v>
      </c>
      <c r="N97" s="22"/>
      <c r="O97" s="21">
        <v>0.137567432293144</v>
      </c>
      <c r="P97" s="21">
        <v>8.5129718522362605E-2</v>
      </c>
      <c r="Q97" s="21">
        <v>0.21472439775291399</v>
      </c>
      <c r="R97" s="24" t="s">
        <v>501</v>
      </c>
    </row>
    <row r="98" spans="1:18" x14ac:dyDescent="0.25">
      <c r="A98" s="20" t="s">
        <v>491</v>
      </c>
      <c r="B98" s="20" t="s">
        <v>538</v>
      </c>
      <c r="C98" s="21">
        <v>6.4585017060755395E-2</v>
      </c>
      <c r="D98" s="21">
        <v>5.04245597418429E-2</v>
      </c>
      <c r="E98" s="21">
        <v>8.2377102804372701E-2</v>
      </c>
      <c r="F98" s="22"/>
      <c r="G98" s="21">
        <v>4.8151105513911802E-2</v>
      </c>
      <c r="H98" s="21">
        <v>3.3026537912845801E-2</v>
      </c>
      <c r="I98" s="21">
        <v>6.9702725405605195E-2</v>
      </c>
      <c r="J98" s="22"/>
      <c r="K98" s="21">
        <v>8.9106835559392403E-2</v>
      </c>
      <c r="L98" s="21">
        <v>6.3779943760988805E-2</v>
      </c>
      <c r="M98" s="21">
        <v>0.12316786719419399</v>
      </c>
      <c r="N98" s="22"/>
      <c r="O98" s="21">
        <v>5.8218477346247501E-2</v>
      </c>
      <c r="P98" s="21">
        <v>3.38680437833336E-2</v>
      </c>
      <c r="Q98" s="21">
        <v>9.8295150993402094E-2</v>
      </c>
      <c r="R98" s="22"/>
    </row>
    <row r="99" spans="1:18" x14ac:dyDescent="0.25">
      <c r="A99" s="20" t="s">
        <v>491</v>
      </c>
      <c r="B99" s="20" t="s">
        <v>539</v>
      </c>
      <c r="C99" s="21">
        <v>3.7655726179369402E-2</v>
      </c>
      <c r="D99" s="21">
        <v>2.7390978373852699E-2</v>
      </c>
      <c r="E99" s="21">
        <v>5.15632456000895E-2</v>
      </c>
      <c r="F99" s="22"/>
      <c r="G99" s="21">
        <v>4.7156026122877802E-2</v>
      </c>
      <c r="H99" s="21">
        <v>3.11964257141874E-2</v>
      </c>
      <c r="I99" s="21">
        <v>7.0684605962908598E-2</v>
      </c>
      <c r="J99" s="22"/>
      <c r="K99" s="21">
        <v>3.7163215964985397E-2</v>
      </c>
      <c r="L99" s="21">
        <v>2.2178137347220302E-2</v>
      </c>
      <c r="M99" s="21">
        <v>6.1635040747285499E-2</v>
      </c>
      <c r="N99" s="22"/>
      <c r="O99" s="21">
        <v>1.16017430558229E-2</v>
      </c>
      <c r="P99" s="21">
        <v>3.8035397841424002E-3</v>
      </c>
      <c r="Q99" s="21">
        <v>3.4829219378651299E-2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5.6646057185395199E-2</v>
      </c>
      <c r="D100" s="21">
        <v>4.32181365940838E-2</v>
      </c>
      <c r="E100" s="21">
        <v>7.3923700878011506E-2</v>
      </c>
      <c r="F100" s="22"/>
      <c r="G100" s="21">
        <v>8.5235469772092995E-2</v>
      </c>
      <c r="H100" s="21">
        <v>6.3269034389423301E-2</v>
      </c>
      <c r="I100" s="21">
        <v>0.113901108083867</v>
      </c>
      <c r="J100" s="22"/>
      <c r="K100" s="21">
        <v>3.9151442812362901E-2</v>
      </c>
      <c r="L100" s="21">
        <v>2.5269749807763701E-2</v>
      </c>
      <c r="M100" s="21">
        <v>6.0188030481657301E-2</v>
      </c>
      <c r="N100" s="22"/>
      <c r="O100" s="21">
        <v>1.3037140267162401E-2</v>
      </c>
      <c r="P100" s="21">
        <v>4.4842271556332003E-3</v>
      </c>
      <c r="Q100" s="21">
        <v>3.7292206854332301E-2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8.8132324007075102E-2</v>
      </c>
      <c r="D101" s="21">
        <v>7.0496404785362399E-2</v>
      </c>
      <c r="E101" s="21">
        <v>0.10965967427645699</v>
      </c>
      <c r="F101" s="22"/>
      <c r="G101" s="21">
        <v>8.7459280267714296E-2</v>
      </c>
      <c r="H101" s="21">
        <v>6.6457756749755501E-2</v>
      </c>
      <c r="I101" s="21">
        <v>0.11428508311244701</v>
      </c>
      <c r="J101" s="22"/>
      <c r="K101" s="21">
        <v>9.9164682741137294E-2</v>
      </c>
      <c r="L101" s="21">
        <v>7.0489293762460395E-2</v>
      </c>
      <c r="M101" s="21">
        <v>0.137776278252319</v>
      </c>
      <c r="N101" s="22"/>
      <c r="O101" s="21">
        <v>6.6080181923609302E-2</v>
      </c>
      <c r="P101" s="21">
        <v>3.7950681684477398E-2</v>
      </c>
      <c r="Q101" s="21">
        <v>0.112618882890594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0.754334467299145</v>
      </c>
      <c r="D103" s="18">
        <v>0.72845955557278697</v>
      </c>
      <c r="E103" s="18">
        <v>0.778493504472489</v>
      </c>
      <c r="F103" s="19"/>
      <c r="G103" s="18">
        <v>0.74177171450055002</v>
      </c>
      <c r="H103" s="18">
        <v>0.70453809564043302</v>
      </c>
      <c r="I103" s="18">
        <v>0.77580631110280496</v>
      </c>
      <c r="J103" s="19"/>
      <c r="K103" s="18">
        <v>0.77007964307755195</v>
      </c>
      <c r="L103" s="18">
        <v>0.73341533934360603</v>
      </c>
      <c r="M103" s="18">
        <v>0.80305546344478695</v>
      </c>
      <c r="N103" s="19"/>
      <c r="O103" s="18">
        <v>0.75104042283126504</v>
      </c>
      <c r="P103" s="18">
        <v>0.68468938447255201</v>
      </c>
      <c r="Q103" s="18">
        <v>0.80735756045543905</v>
      </c>
      <c r="R103" s="19"/>
    </row>
    <row r="104" spans="1:18" x14ac:dyDescent="0.25">
      <c r="A104" s="17" t="s">
        <v>492</v>
      </c>
      <c r="B104" s="17" t="s">
        <v>537</v>
      </c>
      <c r="C104" s="18">
        <v>5.9924479811476E-2</v>
      </c>
      <c r="D104" s="18">
        <v>4.8954883421715202E-2</v>
      </c>
      <c r="E104" s="18">
        <v>7.3163002335950994E-2</v>
      </c>
      <c r="F104" s="19"/>
      <c r="G104" s="18">
        <v>5.7663633677873097E-2</v>
      </c>
      <c r="H104" s="18">
        <v>4.1735514827356601E-2</v>
      </c>
      <c r="I104" s="18">
        <v>7.9168412274384203E-2</v>
      </c>
      <c r="J104" s="19"/>
      <c r="K104" s="18">
        <v>5.2583242853540997E-2</v>
      </c>
      <c r="L104" s="18">
        <v>3.80740875311033E-2</v>
      </c>
      <c r="M104" s="18">
        <v>7.2206462855035902E-2</v>
      </c>
      <c r="N104" s="19"/>
      <c r="O104" s="18">
        <v>9.2752708954559004E-2</v>
      </c>
      <c r="P104" s="18">
        <v>5.8746022566276597E-2</v>
      </c>
      <c r="Q104" s="18">
        <v>0.14344501166982401</v>
      </c>
      <c r="R104" s="19"/>
    </row>
    <row r="105" spans="1:18" x14ac:dyDescent="0.25">
      <c r="A105" s="17" t="s">
        <v>492</v>
      </c>
      <c r="B105" s="17" t="s">
        <v>538</v>
      </c>
      <c r="C105" s="18">
        <v>5.4403548343173701E-2</v>
      </c>
      <c r="D105" s="18">
        <v>4.3364672447707003E-2</v>
      </c>
      <c r="E105" s="18">
        <v>6.8052572021615396E-2</v>
      </c>
      <c r="F105" s="19"/>
      <c r="G105" s="18">
        <v>5.4237851772491401E-2</v>
      </c>
      <c r="H105" s="18">
        <v>3.7787062516028598E-2</v>
      </c>
      <c r="I105" s="18">
        <v>7.7275399992890195E-2</v>
      </c>
      <c r="J105" s="19"/>
      <c r="K105" s="18">
        <v>5.4714547082253498E-2</v>
      </c>
      <c r="L105" s="18">
        <v>3.8840689335746803E-2</v>
      </c>
      <c r="M105" s="18">
        <v>7.65591655625565E-2</v>
      </c>
      <c r="N105" s="19"/>
      <c r="O105" s="18">
        <v>5.4020702917459203E-2</v>
      </c>
      <c r="P105" s="18">
        <v>2.7636610063743301E-2</v>
      </c>
      <c r="Q105" s="18">
        <v>0.102926893069392</v>
      </c>
      <c r="R105" s="24" t="s">
        <v>501</v>
      </c>
    </row>
    <row r="106" spans="1:18" x14ac:dyDescent="0.25">
      <c r="A106" s="17" t="s">
        <v>492</v>
      </c>
      <c r="B106" s="17" t="s">
        <v>539</v>
      </c>
      <c r="C106" s="18">
        <v>2.40627882429705E-2</v>
      </c>
      <c r="D106" s="18">
        <v>1.7428665161568501E-2</v>
      </c>
      <c r="E106" s="18">
        <v>3.3136989670207603E-2</v>
      </c>
      <c r="F106" s="19"/>
      <c r="G106" s="18">
        <v>2.3728148844460999E-2</v>
      </c>
      <c r="H106" s="18">
        <v>1.4786651350580901E-2</v>
      </c>
      <c r="I106" s="18">
        <v>3.7868748864225199E-2</v>
      </c>
      <c r="J106" s="19"/>
      <c r="K106" s="18">
        <v>2.67802238494948E-2</v>
      </c>
      <c r="L106" s="18">
        <v>1.6554507143047702E-2</v>
      </c>
      <c r="M106" s="18">
        <v>4.30458913460397E-2</v>
      </c>
      <c r="N106" s="19"/>
      <c r="O106" s="18">
        <v>1.64267543176237E-2</v>
      </c>
      <c r="P106" s="18">
        <v>5.0548039383712003E-3</v>
      </c>
      <c r="Q106" s="18">
        <v>5.2044280080018997E-2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5.4278780272455203E-2</v>
      </c>
      <c r="D107" s="18">
        <v>4.10622043983414E-2</v>
      </c>
      <c r="E107" s="18">
        <v>7.14324537917881E-2</v>
      </c>
      <c r="F107" s="19"/>
      <c r="G107" s="18">
        <v>7.5412773026945101E-2</v>
      </c>
      <c r="H107" s="18">
        <v>5.3159351465338199E-2</v>
      </c>
      <c r="I107" s="18">
        <v>0.10593955491436401</v>
      </c>
      <c r="J107" s="19"/>
      <c r="K107" s="18">
        <v>4.43716009259435E-2</v>
      </c>
      <c r="L107" s="18">
        <v>3.0119267136479898E-2</v>
      </c>
      <c r="M107" s="18">
        <v>6.4916685944871405E-2</v>
      </c>
      <c r="N107" s="19"/>
      <c r="O107" s="18">
        <v>5.3584632003546998E-3</v>
      </c>
      <c r="P107" s="18">
        <v>1.1099493041682E-3</v>
      </c>
      <c r="Q107" s="18">
        <v>2.54544666220624E-2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5.2874764450670297E-2</v>
      </c>
      <c r="D108" s="18">
        <v>4.1554127585250802E-2</v>
      </c>
      <c r="E108" s="18">
        <v>6.7063696901589198E-2</v>
      </c>
      <c r="F108" s="19"/>
      <c r="G108" s="18">
        <v>4.6930013697964498E-2</v>
      </c>
      <c r="H108" s="18">
        <v>3.3270010074034503E-2</v>
      </c>
      <c r="I108" s="18">
        <v>6.5816704363980405E-2</v>
      </c>
      <c r="J108" s="19"/>
      <c r="K108" s="18">
        <v>5.1470742211215698E-2</v>
      </c>
      <c r="L108" s="18">
        <v>3.7043481070242801E-2</v>
      </c>
      <c r="M108" s="18">
        <v>7.1102075356420505E-2</v>
      </c>
      <c r="N108" s="19"/>
      <c r="O108" s="18">
        <v>8.0400947778737394E-2</v>
      </c>
      <c r="P108" s="18">
        <v>4.5784836877872798E-2</v>
      </c>
      <c r="Q108" s="18">
        <v>0.13741983322774901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0.78995445149236798</v>
      </c>
      <c r="D110" s="21">
        <v>0.75786401445485196</v>
      </c>
      <c r="E110" s="21">
        <v>0.81880872794699</v>
      </c>
      <c r="F110" s="22"/>
      <c r="G110" s="21">
        <v>0.81319361766450804</v>
      </c>
      <c r="H110" s="21">
        <v>0.76428204609170702</v>
      </c>
      <c r="I110" s="21">
        <v>0.85389618235065101</v>
      </c>
      <c r="J110" s="22"/>
      <c r="K110" s="21">
        <v>0.77406748020403604</v>
      </c>
      <c r="L110" s="21">
        <v>0.72735374484868898</v>
      </c>
      <c r="M110" s="21">
        <v>0.81481527837285495</v>
      </c>
      <c r="N110" s="22"/>
      <c r="O110" s="21">
        <v>0.76652274741546</v>
      </c>
      <c r="P110" s="21">
        <v>0.68691328530865903</v>
      </c>
      <c r="Q110" s="21">
        <v>0.83087363717707097</v>
      </c>
      <c r="R110" s="22"/>
    </row>
    <row r="111" spans="1:18" x14ac:dyDescent="0.25">
      <c r="A111" s="20" t="s">
        <v>493</v>
      </c>
      <c r="B111" s="20" t="s">
        <v>537</v>
      </c>
      <c r="C111" s="21">
        <v>5.49403106559763E-2</v>
      </c>
      <c r="D111" s="21">
        <v>4.08958869094306E-2</v>
      </c>
      <c r="E111" s="21">
        <v>7.3438549908034695E-2</v>
      </c>
      <c r="F111" s="22"/>
      <c r="G111" s="21">
        <v>5.1070267928060901E-2</v>
      </c>
      <c r="H111" s="21">
        <v>3.2212110437059002E-2</v>
      </c>
      <c r="I111" s="21">
        <v>8.0055435709146194E-2</v>
      </c>
      <c r="J111" s="22"/>
      <c r="K111" s="21">
        <v>5.2619794930844101E-2</v>
      </c>
      <c r="L111" s="21">
        <v>3.3770215019321002E-2</v>
      </c>
      <c r="M111" s="21">
        <v>8.1107496015078398E-2</v>
      </c>
      <c r="N111" s="22"/>
      <c r="O111" s="21">
        <v>6.9805815260784498E-2</v>
      </c>
      <c r="P111" s="21">
        <v>3.7640185230320103E-2</v>
      </c>
      <c r="Q111" s="21">
        <v>0.125863790128284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5.9171224153277399E-2</v>
      </c>
      <c r="D112" s="21">
        <v>4.6403392939883902E-2</v>
      </c>
      <c r="E112" s="21">
        <v>7.5175161539180704E-2</v>
      </c>
      <c r="F112" s="22"/>
      <c r="G112" s="21">
        <v>4.38647870824007E-2</v>
      </c>
      <c r="H112" s="21">
        <v>2.7026549062925499E-2</v>
      </c>
      <c r="I112" s="21">
        <v>7.0434255929633593E-2</v>
      </c>
      <c r="J112" s="22"/>
      <c r="K112" s="21">
        <v>6.8304951865212002E-2</v>
      </c>
      <c r="L112" s="21">
        <v>4.8384343392158503E-2</v>
      </c>
      <c r="M112" s="21">
        <v>9.5603223814879706E-2</v>
      </c>
      <c r="N112" s="22"/>
      <c r="O112" s="21">
        <v>7.7541032937577303E-2</v>
      </c>
      <c r="P112" s="21">
        <v>4.4167643077251503E-2</v>
      </c>
      <c r="Q112" s="21">
        <v>0.13263243200904901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1.85736421482929E-2</v>
      </c>
      <c r="D113" s="21">
        <v>1.1544829760407899E-2</v>
      </c>
      <c r="E113" s="21">
        <v>2.97529802760155E-2</v>
      </c>
      <c r="F113" s="22"/>
      <c r="G113" s="21">
        <v>2.02636250423643E-2</v>
      </c>
      <c r="H113" s="21">
        <v>1.0240043110028499E-2</v>
      </c>
      <c r="I113" s="21">
        <v>3.9705296567616601E-2</v>
      </c>
      <c r="J113" s="22"/>
      <c r="K113" s="21">
        <v>1.4578034364062799E-2</v>
      </c>
      <c r="L113" s="21">
        <v>6.1745103727176001E-3</v>
      </c>
      <c r="M113" s="21">
        <v>3.40271812708847E-2</v>
      </c>
      <c r="N113" s="22"/>
      <c r="O113" s="21">
        <v>2.31398951889813E-2</v>
      </c>
      <c r="P113" s="21">
        <v>8.5742610084135994E-3</v>
      </c>
      <c r="Q113" s="21">
        <v>6.0928459472384199E-2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2.2678711923072699E-2</v>
      </c>
      <c r="D114" s="21">
        <v>1.4515541403326501E-2</v>
      </c>
      <c r="E114" s="21">
        <v>3.5268348189530098E-2</v>
      </c>
      <c r="F114" s="22"/>
      <c r="G114" s="21">
        <v>1.40461608790992E-2</v>
      </c>
      <c r="H114" s="21">
        <v>6.3922398300305001E-3</v>
      </c>
      <c r="I114" s="21">
        <v>3.05826294790843E-2</v>
      </c>
      <c r="J114" s="22"/>
      <c r="K114" s="21">
        <v>3.5304293070439099E-2</v>
      </c>
      <c r="L114" s="21">
        <v>2.08768558592482E-2</v>
      </c>
      <c r="M114" s="21">
        <v>5.9100327647783099E-2</v>
      </c>
      <c r="N114" s="22"/>
      <c r="O114" s="21">
        <v>1.65385707063972E-2</v>
      </c>
      <c r="P114" s="21">
        <v>3.1594541954977E-3</v>
      </c>
      <c r="Q114" s="21">
        <v>8.1917488758468798E-2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5.46816596270112E-2</v>
      </c>
      <c r="D115" s="21">
        <v>4.19469862120012E-2</v>
      </c>
      <c r="E115" s="21">
        <v>7.0995952632834397E-2</v>
      </c>
      <c r="F115" s="22"/>
      <c r="G115" s="21">
        <v>5.75615414035682E-2</v>
      </c>
      <c r="H115" s="21">
        <v>3.8070600842499303E-2</v>
      </c>
      <c r="I115" s="21">
        <v>8.6137661389637396E-2</v>
      </c>
      <c r="J115" s="22"/>
      <c r="K115" s="21">
        <v>5.5125445565406397E-2</v>
      </c>
      <c r="L115" s="21">
        <v>3.7735663637595902E-2</v>
      </c>
      <c r="M115" s="21">
        <v>7.9863878355027201E-2</v>
      </c>
      <c r="N115" s="22"/>
      <c r="O115" s="21">
        <v>4.6451938490800898E-2</v>
      </c>
      <c r="P115" s="21">
        <v>2.44727323225074E-2</v>
      </c>
      <c r="Q115" s="21">
        <v>8.6422142282774103E-2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0.80450104892206997</v>
      </c>
      <c r="D117" s="18">
        <v>0.77028548524968199</v>
      </c>
      <c r="E117" s="18">
        <v>0.834713828839727</v>
      </c>
      <c r="F117" s="19"/>
      <c r="G117" s="18">
        <v>0.80223058522012902</v>
      </c>
      <c r="H117" s="18">
        <v>0.73501727329051403</v>
      </c>
      <c r="I117" s="18">
        <v>0.85574121906899203</v>
      </c>
      <c r="J117" s="19"/>
      <c r="K117" s="18">
        <v>0.80532881513482102</v>
      </c>
      <c r="L117" s="18">
        <v>0.75783452069260604</v>
      </c>
      <c r="M117" s="18">
        <v>0.84540849527671702</v>
      </c>
      <c r="N117" s="19"/>
      <c r="O117" s="18">
        <v>0.80601993976995401</v>
      </c>
      <c r="P117" s="18">
        <v>0.75100280729615798</v>
      </c>
      <c r="Q117" s="18">
        <v>0.85128793733496899</v>
      </c>
      <c r="R117" s="19"/>
    </row>
    <row r="118" spans="1:18" x14ac:dyDescent="0.25">
      <c r="A118" s="17" t="s">
        <v>494</v>
      </c>
      <c r="B118" s="17" t="s">
        <v>537</v>
      </c>
      <c r="C118" s="18">
        <v>7.9574379069440607E-2</v>
      </c>
      <c r="D118" s="18">
        <v>6.2435610450732697E-2</v>
      </c>
      <c r="E118" s="18">
        <v>0.10091142497700201</v>
      </c>
      <c r="F118" s="19"/>
      <c r="G118" s="18">
        <v>4.9172366778388897E-2</v>
      </c>
      <c r="H118" s="18">
        <v>2.6355008517149999E-2</v>
      </c>
      <c r="I118" s="18">
        <v>8.9919883266253095E-2</v>
      </c>
      <c r="J118" s="24" t="s">
        <v>501</v>
      </c>
      <c r="K118" s="18">
        <v>9.42737437345747E-2</v>
      </c>
      <c r="L118" s="18">
        <v>6.8423342910801696E-2</v>
      </c>
      <c r="M118" s="18">
        <v>0.12854285367309401</v>
      </c>
      <c r="N118" s="19"/>
      <c r="O118" s="18">
        <v>9.1333915729922499E-2</v>
      </c>
      <c r="P118" s="18">
        <v>5.9885424166232298E-2</v>
      </c>
      <c r="Q118" s="18">
        <v>0.136892611471779</v>
      </c>
      <c r="R118" s="19"/>
    </row>
    <row r="119" spans="1:18" x14ac:dyDescent="0.25">
      <c r="A119" s="17" t="s">
        <v>494</v>
      </c>
      <c r="B119" s="17" t="s">
        <v>538</v>
      </c>
      <c r="C119" s="18">
        <v>4.6458429320302301E-2</v>
      </c>
      <c r="D119" s="18">
        <v>3.4106488164719999E-2</v>
      </c>
      <c r="E119" s="18">
        <v>6.2991990437390802E-2</v>
      </c>
      <c r="F119" s="19"/>
      <c r="G119" s="18">
        <v>5.0038392059984303E-2</v>
      </c>
      <c r="H119" s="18">
        <v>2.65235723770928E-2</v>
      </c>
      <c r="I119" s="18">
        <v>9.2421343918982504E-2</v>
      </c>
      <c r="J119" s="24" t="s">
        <v>501</v>
      </c>
      <c r="K119" s="18">
        <v>4.74379157333484E-2</v>
      </c>
      <c r="L119" s="18">
        <v>2.9020651678391601E-2</v>
      </c>
      <c r="M119" s="18">
        <v>7.6620939212923497E-2</v>
      </c>
      <c r="N119" s="19"/>
      <c r="O119" s="18">
        <v>3.8642353732315303E-2</v>
      </c>
      <c r="P119" s="18">
        <v>2.0198582858850199E-2</v>
      </c>
      <c r="Q119" s="18">
        <v>7.2678299873050897E-2</v>
      </c>
      <c r="R119" s="19"/>
    </row>
    <row r="120" spans="1:18" x14ac:dyDescent="0.25">
      <c r="A120" s="17" t="s">
        <v>494</v>
      </c>
      <c r="B120" s="17" t="s">
        <v>539</v>
      </c>
      <c r="C120" s="18">
        <v>1.8272480375513201E-2</v>
      </c>
      <c r="D120" s="18">
        <v>1.10208114400542E-2</v>
      </c>
      <c r="E120" s="18">
        <v>3.0150263409007901E-2</v>
      </c>
      <c r="F120" s="19"/>
      <c r="G120" s="18">
        <v>2.8668764304923201E-2</v>
      </c>
      <c r="H120" s="18">
        <v>1.3071407165168801E-2</v>
      </c>
      <c r="I120" s="18">
        <v>6.1713755649682303E-2</v>
      </c>
      <c r="J120" s="24" t="s">
        <v>501</v>
      </c>
      <c r="K120" s="18">
        <v>1.0804902486006801E-2</v>
      </c>
      <c r="L120" s="18">
        <v>4.9540703728865997E-3</v>
      </c>
      <c r="M120" s="18">
        <v>2.3403136939166298E-2</v>
      </c>
      <c r="N120" s="19"/>
      <c r="O120" s="18">
        <v>2.0043235424530501E-2</v>
      </c>
      <c r="P120" s="18">
        <v>6.1873653526923001E-3</v>
      </c>
      <c r="Q120" s="18">
        <v>6.29619002856939E-2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1.55647381113972E-2</v>
      </c>
      <c r="D121" s="18">
        <v>8.6743177036028001E-3</v>
      </c>
      <c r="E121" s="18">
        <v>2.7775190418229598E-2</v>
      </c>
      <c r="F121" s="19"/>
      <c r="G121" s="18">
        <v>2.4513124031274501E-2</v>
      </c>
      <c r="H121" s="18">
        <v>1.0480715585677199E-2</v>
      </c>
      <c r="I121" s="18">
        <v>5.6264942416725201E-2</v>
      </c>
      <c r="J121" s="24" t="s">
        <v>501</v>
      </c>
      <c r="K121" s="18">
        <v>1.00891111603794E-2</v>
      </c>
      <c r="L121" s="18">
        <v>4.0436153025744E-3</v>
      </c>
      <c r="M121" s="18">
        <v>2.4946663703334801E-2</v>
      </c>
      <c r="N121" s="19"/>
      <c r="O121" s="18">
        <v>1.48300864049294E-2</v>
      </c>
      <c r="P121" s="18">
        <v>5.3977386011313001E-3</v>
      </c>
      <c r="Q121" s="18">
        <v>4.0080886160775001E-2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3.5628924201276203E-2</v>
      </c>
      <c r="D122" s="18">
        <v>2.2035399072790202E-2</v>
      </c>
      <c r="E122" s="18">
        <v>5.7118450613524802E-2</v>
      </c>
      <c r="F122" s="19"/>
      <c r="G122" s="18">
        <v>4.5376767605299101E-2</v>
      </c>
      <c r="H122" s="18">
        <v>2.1028902683958899E-2</v>
      </c>
      <c r="I122" s="18">
        <v>9.5174618823486504E-2</v>
      </c>
      <c r="J122" s="24" t="s">
        <v>501</v>
      </c>
      <c r="K122" s="18">
        <v>3.2065511750869399E-2</v>
      </c>
      <c r="L122" s="18">
        <v>1.8764260640615999E-2</v>
      </c>
      <c r="M122" s="18">
        <v>5.4273978957826902E-2</v>
      </c>
      <c r="N122" s="19"/>
      <c r="O122" s="18">
        <v>2.9130468938347701E-2</v>
      </c>
      <c r="P122" s="18">
        <v>1.2409727799243399E-2</v>
      </c>
      <c r="Q122" s="18">
        <v>6.6855430418706605E-2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5_ET'!A1" display="◄ ANTERIOR"/>
    <hyperlink ref="A2" location="'Índice'!A1" display="ÍNDICE"/>
    <hyperlink ref="A3" location="'P_DESORDENES_5_VDC'!A1" display="SIGUIENTE ►"/>
  </hyperlinks>
  <pageMargins left="0.75" right="0.75" top="1" bottom="1" header="0.5" footer="0.5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8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699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0.66288336389623903</v>
      </c>
      <c r="D5" s="18">
        <v>0.65587460578289103</v>
      </c>
      <c r="E5" s="18">
        <v>0.66982123660535697</v>
      </c>
      <c r="F5" s="19"/>
      <c r="G5" s="18">
        <v>0.59644156815718796</v>
      </c>
      <c r="H5" s="18">
        <v>0.58572502577966701</v>
      </c>
      <c r="I5" s="18">
        <v>0.60706686415278099</v>
      </c>
      <c r="J5" s="19"/>
      <c r="K5" s="18">
        <v>0.70772416987473397</v>
      </c>
      <c r="L5" s="18">
        <v>0.69980298896759896</v>
      </c>
      <c r="M5" s="18">
        <v>0.71552130413145698</v>
      </c>
      <c r="N5" s="19"/>
    </row>
    <row r="6" spans="1:14" x14ac:dyDescent="0.25">
      <c r="A6" s="17" t="s">
        <v>478</v>
      </c>
      <c r="B6" s="17" t="s">
        <v>537</v>
      </c>
      <c r="C6" s="18">
        <v>9.6757928398593998E-2</v>
      </c>
      <c r="D6" s="18">
        <v>9.2920494927508798E-2</v>
      </c>
      <c r="E6" s="18">
        <v>0.100736240400036</v>
      </c>
      <c r="F6" s="19"/>
      <c r="G6" s="18">
        <v>0.113758204756724</v>
      </c>
      <c r="H6" s="18">
        <v>0.10730722232925401</v>
      </c>
      <c r="I6" s="18">
        <v>0.12054463222532399</v>
      </c>
      <c r="J6" s="19"/>
      <c r="K6" s="18">
        <v>8.5284636846552297E-2</v>
      </c>
      <c r="L6" s="18">
        <v>8.0837850870978903E-2</v>
      </c>
      <c r="M6" s="18">
        <v>8.9952096291166794E-2</v>
      </c>
      <c r="N6" s="19"/>
    </row>
    <row r="7" spans="1:14" x14ac:dyDescent="0.25">
      <c r="A7" s="17" t="s">
        <v>478</v>
      </c>
      <c r="B7" s="17" t="s">
        <v>538</v>
      </c>
      <c r="C7" s="18">
        <v>6.7631052332349104E-2</v>
      </c>
      <c r="D7" s="18">
        <v>6.4441111468915305E-2</v>
      </c>
      <c r="E7" s="18">
        <v>7.0966922431512397E-2</v>
      </c>
      <c r="F7" s="19"/>
      <c r="G7" s="18">
        <v>8.3921308138981895E-2</v>
      </c>
      <c r="H7" s="18">
        <v>7.8478969275085395E-2</v>
      </c>
      <c r="I7" s="18">
        <v>8.9704321996940006E-2</v>
      </c>
      <c r="J7" s="19"/>
      <c r="K7" s="18">
        <v>5.6636945507876603E-2</v>
      </c>
      <c r="L7" s="18">
        <v>5.3073401175169198E-2</v>
      </c>
      <c r="M7" s="18">
        <v>6.0424491310705403E-2</v>
      </c>
      <c r="N7" s="19"/>
    </row>
    <row r="8" spans="1:14" x14ac:dyDescent="0.25">
      <c r="A8" s="17" t="s">
        <v>478</v>
      </c>
      <c r="B8" s="17" t="s">
        <v>539</v>
      </c>
      <c r="C8" s="18">
        <v>3.4377739695260701E-2</v>
      </c>
      <c r="D8" s="18">
        <v>3.2072581480027298E-2</v>
      </c>
      <c r="E8" s="18">
        <v>3.6842270697365197E-2</v>
      </c>
      <c r="F8" s="19"/>
      <c r="G8" s="18">
        <v>4.4720088369202597E-2</v>
      </c>
      <c r="H8" s="18">
        <v>4.0574347373934803E-2</v>
      </c>
      <c r="I8" s="18">
        <v>4.92676740632935E-2</v>
      </c>
      <c r="J8" s="19"/>
      <c r="K8" s="18">
        <v>2.7397807183030799E-2</v>
      </c>
      <c r="L8" s="18">
        <v>2.4844699768624301E-2</v>
      </c>
      <c r="M8" s="18">
        <v>3.0205152052503601E-2</v>
      </c>
      <c r="N8" s="19"/>
    </row>
    <row r="9" spans="1:14" x14ac:dyDescent="0.25">
      <c r="A9" s="17" t="s">
        <v>478</v>
      </c>
      <c r="B9" s="17" t="s">
        <v>540</v>
      </c>
      <c r="C9" s="18">
        <v>6.3642474465860494E-2</v>
      </c>
      <c r="D9" s="18">
        <v>6.0191877719145699E-2</v>
      </c>
      <c r="E9" s="18">
        <v>6.7276721831604797E-2</v>
      </c>
      <c r="F9" s="19"/>
      <c r="G9" s="18">
        <v>8.2468248439783398E-2</v>
      </c>
      <c r="H9" s="18">
        <v>7.6793198940244403E-2</v>
      </c>
      <c r="I9" s="18">
        <v>8.8522473041791797E-2</v>
      </c>
      <c r="J9" s="19"/>
      <c r="K9" s="18">
        <v>5.0937175508036898E-2</v>
      </c>
      <c r="L9" s="18">
        <v>4.7253052657105797E-2</v>
      </c>
      <c r="M9" s="18">
        <v>5.48919850845975E-2</v>
      </c>
      <c r="N9" s="19"/>
    </row>
    <row r="10" spans="1:14" x14ac:dyDescent="0.25">
      <c r="A10" s="17" t="s">
        <v>478</v>
      </c>
      <c r="B10" s="17" t="s">
        <v>519</v>
      </c>
      <c r="C10" s="18">
        <v>7.4353506648127302E-2</v>
      </c>
      <c r="D10" s="18">
        <v>7.0893512125580302E-2</v>
      </c>
      <c r="E10" s="18">
        <v>7.79681971287291E-2</v>
      </c>
      <c r="F10" s="19"/>
      <c r="G10" s="18">
        <v>7.8237569580275806E-2</v>
      </c>
      <c r="H10" s="18">
        <v>7.2802855997766994E-2</v>
      </c>
      <c r="I10" s="18">
        <v>8.4041210401110802E-2</v>
      </c>
      <c r="J10" s="19"/>
      <c r="K10" s="18">
        <v>7.1732197118315702E-2</v>
      </c>
      <c r="L10" s="18">
        <v>6.7706737454212004E-2</v>
      </c>
      <c r="M10" s="18">
        <v>7.5977483498601006E-2</v>
      </c>
      <c r="N10" s="19"/>
    </row>
    <row r="11" spans="1:14" x14ac:dyDescent="0.25">
      <c r="A11" s="17" t="s">
        <v>478</v>
      </c>
      <c r="B11" s="17" t="s">
        <v>520</v>
      </c>
      <c r="C11" s="18">
        <v>3.5393456355900001E-4</v>
      </c>
      <c r="D11" s="18">
        <v>2.0221231834720001E-4</v>
      </c>
      <c r="E11" s="18">
        <v>6.194252381645E-4</v>
      </c>
      <c r="F11" s="19"/>
      <c r="G11" s="18">
        <v>4.530125578546E-4</v>
      </c>
      <c r="H11" s="18">
        <v>1.992039734022E-4</v>
      </c>
      <c r="I11" s="18">
        <v>1.0298691231965E-3</v>
      </c>
      <c r="J11" s="19"/>
      <c r="K11" s="18">
        <v>2.870679614523E-4</v>
      </c>
      <c r="L11" s="18">
        <v>1.3469319498259999E-4</v>
      </c>
      <c r="M11" s="18">
        <v>6.1171471769510004E-4</v>
      </c>
      <c r="N11" s="19"/>
    </row>
    <row r="12" spans="1:14" x14ac:dyDescent="0.25">
      <c r="A12" s="20" t="s">
        <v>479</v>
      </c>
      <c r="B12" s="20" t="s">
        <v>536</v>
      </c>
      <c r="C12" s="21">
        <v>0.65546841000943201</v>
      </c>
      <c r="D12" s="21">
        <v>0.62195624633124003</v>
      </c>
      <c r="E12" s="21">
        <v>0.68750246710142604</v>
      </c>
      <c r="F12" s="22"/>
      <c r="G12" s="21">
        <v>0.62842079408179297</v>
      </c>
      <c r="H12" s="21">
        <v>0.57778587188337505</v>
      </c>
      <c r="I12" s="21">
        <v>0.67638439965417896</v>
      </c>
      <c r="J12" s="22"/>
      <c r="K12" s="21">
        <v>0.67417498842248902</v>
      </c>
      <c r="L12" s="21">
        <v>0.63590697745334002</v>
      </c>
      <c r="M12" s="21">
        <v>0.71025350758787897</v>
      </c>
      <c r="N12" s="22"/>
    </row>
    <row r="13" spans="1:14" x14ac:dyDescent="0.25">
      <c r="A13" s="20" t="s">
        <v>479</v>
      </c>
      <c r="B13" s="20" t="s">
        <v>537</v>
      </c>
      <c r="C13" s="21">
        <v>9.2748119303652496E-2</v>
      </c>
      <c r="D13" s="21">
        <v>7.6470454611412594E-2</v>
      </c>
      <c r="E13" s="21">
        <v>0.112070217461399</v>
      </c>
      <c r="F13" s="22"/>
      <c r="G13" s="21">
        <v>9.4906623761547695E-2</v>
      </c>
      <c r="H13" s="21">
        <v>7.1191484184682699E-2</v>
      </c>
      <c r="I13" s="21">
        <v>0.12545464696188099</v>
      </c>
      <c r="J13" s="22"/>
      <c r="K13" s="21">
        <v>9.12552619292884E-2</v>
      </c>
      <c r="L13" s="21">
        <v>7.1459879624742206E-2</v>
      </c>
      <c r="M13" s="21">
        <v>0.115850075465912</v>
      </c>
      <c r="N13" s="22"/>
    </row>
    <row r="14" spans="1:14" x14ac:dyDescent="0.25">
      <c r="A14" s="20" t="s">
        <v>479</v>
      </c>
      <c r="B14" s="20" t="s">
        <v>538</v>
      </c>
      <c r="C14" s="21">
        <v>7.7118232298762801E-2</v>
      </c>
      <c r="D14" s="21">
        <v>6.2398833542151297E-2</v>
      </c>
      <c r="E14" s="21">
        <v>9.4958166705585503E-2</v>
      </c>
      <c r="F14" s="22"/>
      <c r="G14" s="21">
        <v>8.4145760086771604E-2</v>
      </c>
      <c r="H14" s="21">
        <v>6.3525671226234898E-2</v>
      </c>
      <c r="I14" s="21">
        <v>0.110668051444465</v>
      </c>
      <c r="J14" s="22"/>
      <c r="K14" s="21">
        <v>7.2257877879060697E-2</v>
      </c>
      <c r="L14" s="21">
        <v>5.3297550920193899E-2</v>
      </c>
      <c r="M14" s="21">
        <v>9.7270214716262196E-2</v>
      </c>
      <c r="N14" s="22"/>
    </row>
    <row r="15" spans="1:14" x14ac:dyDescent="0.25">
      <c r="A15" s="20" t="s">
        <v>479</v>
      </c>
      <c r="B15" s="20" t="s">
        <v>539</v>
      </c>
      <c r="C15" s="21">
        <v>3.0798039955710399E-2</v>
      </c>
      <c r="D15" s="21">
        <v>2.1051367634903499E-2</v>
      </c>
      <c r="E15" s="21">
        <v>4.4850622375583599E-2</v>
      </c>
      <c r="F15" s="22"/>
      <c r="G15" s="21">
        <v>2.5487576478640799E-2</v>
      </c>
      <c r="H15" s="21">
        <v>1.53722453791612E-2</v>
      </c>
      <c r="I15" s="21">
        <v>4.1975298750092503E-2</v>
      </c>
      <c r="J15" s="22"/>
      <c r="K15" s="21">
        <v>3.4470844305980602E-2</v>
      </c>
      <c r="L15" s="21">
        <v>2.0852767043045901E-2</v>
      </c>
      <c r="M15" s="21">
        <v>5.64694223642472E-2</v>
      </c>
      <c r="N15" s="22"/>
    </row>
    <row r="16" spans="1:14" x14ac:dyDescent="0.25">
      <c r="A16" s="20" t="s">
        <v>479</v>
      </c>
      <c r="B16" s="20" t="s">
        <v>540</v>
      </c>
      <c r="C16" s="21">
        <v>7.4223639341814501E-2</v>
      </c>
      <c r="D16" s="21">
        <v>5.74824010761932E-2</v>
      </c>
      <c r="E16" s="21">
        <v>9.5347373018373205E-2</v>
      </c>
      <c r="F16" s="22"/>
      <c r="G16" s="21">
        <v>9.7936941387727502E-2</v>
      </c>
      <c r="H16" s="21">
        <v>7.0420604388896996E-2</v>
      </c>
      <c r="I16" s="21">
        <v>0.134647708400817</v>
      </c>
      <c r="J16" s="22"/>
      <c r="K16" s="21">
        <v>5.7823127542878799E-2</v>
      </c>
      <c r="L16" s="21">
        <v>4.0356833323139302E-2</v>
      </c>
      <c r="M16" s="21">
        <v>8.2201252007287506E-2</v>
      </c>
      <c r="N16" s="22"/>
    </row>
    <row r="17" spans="1:14" x14ac:dyDescent="0.25">
      <c r="A17" s="20" t="s">
        <v>479</v>
      </c>
      <c r="B17" s="20" t="s">
        <v>519</v>
      </c>
      <c r="C17" s="21">
        <v>6.8774884847199402E-2</v>
      </c>
      <c r="D17" s="21">
        <v>5.5160423483138599E-2</v>
      </c>
      <c r="E17" s="21">
        <v>8.5445727277632694E-2</v>
      </c>
      <c r="F17" s="22"/>
      <c r="G17" s="21">
        <v>6.9102304203518303E-2</v>
      </c>
      <c r="H17" s="21">
        <v>4.9403473176234301E-2</v>
      </c>
      <c r="I17" s="21">
        <v>9.5863621692668696E-2</v>
      </c>
      <c r="J17" s="22"/>
      <c r="K17" s="21">
        <v>6.8548436206427796E-2</v>
      </c>
      <c r="L17" s="21">
        <v>5.1536738383438599E-2</v>
      </c>
      <c r="M17" s="21">
        <v>9.0638877344223101E-2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0.75313741471777096</v>
      </c>
      <c r="D19" s="18">
        <v>0.71736310123565405</v>
      </c>
      <c r="E19" s="18">
        <v>0.78573610943806305</v>
      </c>
      <c r="F19" s="19"/>
      <c r="G19" s="18">
        <v>0.70589772112036597</v>
      </c>
      <c r="H19" s="18">
        <v>0.65990605648030898</v>
      </c>
      <c r="I19" s="18">
        <v>0.74804448829230896</v>
      </c>
      <c r="J19" s="19"/>
      <c r="K19" s="18">
        <v>0.79171839237758102</v>
      </c>
      <c r="L19" s="18">
        <v>0.74636742717303906</v>
      </c>
      <c r="M19" s="18">
        <v>0.830798655531097</v>
      </c>
      <c r="N19" s="19"/>
    </row>
    <row r="20" spans="1:14" x14ac:dyDescent="0.25">
      <c r="A20" s="17" t="s">
        <v>480</v>
      </c>
      <c r="B20" s="17" t="s">
        <v>537</v>
      </c>
      <c r="C20" s="18">
        <v>8.5430274011395302E-2</v>
      </c>
      <c r="D20" s="18">
        <v>6.9549969799637998E-2</v>
      </c>
      <c r="E20" s="18">
        <v>0.104529171278997</v>
      </c>
      <c r="F20" s="19"/>
      <c r="G20" s="18">
        <v>9.6355534715372795E-2</v>
      </c>
      <c r="H20" s="18">
        <v>7.2177773934837597E-2</v>
      </c>
      <c r="I20" s="18">
        <v>0.127519131612572</v>
      </c>
      <c r="J20" s="19"/>
      <c r="K20" s="18">
        <v>7.6507539610533096E-2</v>
      </c>
      <c r="L20" s="18">
        <v>5.5494023151909197E-2</v>
      </c>
      <c r="M20" s="18">
        <v>0.10459690932071999</v>
      </c>
      <c r="N20" s="19"/>
    </row>
    <row r="21" spans="1:14" x14ac:dyDescent="0.25">
      <c r="A21" s="17" t="s">
        <v>480</v>
      </c>
      <c r="B21" s="17" t="s">
        <v>538</v>
      </c>
      <c r="C21" s="18">
        <v>5.11872488754972E-2</v>
      </c>
      <c r="D21" s="18">
        <v>3.6475813489926803E-2</v>
      </c>
      <c r="E21" s="18">
        <v>7.1392466879436303E-2</v>
      </c>
      <c r="F21" s="19"/>
      <c r="G21" s="18">
        <v>7.6984497653920403E-2</v>
      </c>
      <c r="H21" s="18">
        <v>5.2669147925993698E-2</v>
      </c>
      <c r="I21" s="18">
        <v>0.111207559725661</v>
      </c>
      <c r="J21" s="19"/>
      <c r="K21" s="18">
        <v>3.0118461103775099E-2</v>
      </c>
      <c r="L21" s="18">
        <v>1.8328435184166499E-2</v>
      </c>
      <c r="M21" s="18">
        <v>4.9113154865907102E-2</v>
      </c>
      <c r="N21" s="19"/>
    </row>
    <row r="22" spans="1:14" x14ac:dyDescent="0.25">
      <c r="A22" s="17" t="s">
        <v>480</v>
      </c>
      <c r="B22" s="17" t="s">
        <v>539</v>
      </c>
      <c r="C22" s="18">
        <v>2.77068652269589E-2</v>
      </c>
      <c r="D22" s="18">
        <v>1.85916514350918E-2</v>
      </c>
      <c r="E22" s="18">
        <v>4.1103958758148797E-2</v>
      </c>
      <c r="F22" s="19"/>
      <c r="G22" s="18">
        <v>3.5199702174294897E-2</v>
      </c>
      <c r="H22" s="18">
        <v>2.2085359416797099E-2</v>
      </c>
      <c r="I22" s="18">
        <v>5.5658158051367201E-2</v>
      </c>
      <c r="J22" s="19"/>
      <c r="K22" s="18">
        <v>2.1587414551909399E-2</v>
      </c>
      <c r="L22" s="18">
        <v>1.0874115579766299E-2</v>
      </c>
      <c r="M22" s="18">
        <v>4.2403095124434798E-2</v>
      </c>
      <c r="N22" s="19"/>
    </row>
    <row r="23" spans="1:14" x14ac:dyDescent="0.25">
      <c r="A23" s="17" t="s">
        <v>480</v>
      </c>
      <c r="B23" s="17" t="s">
        <v>540</v>
      </c>
      <c r="C23" s="18">
        <v>7.4067052395012101E-2</v>
      </c>
      <c r="D23" s="18">
        <v>5.3511169923787599E-2</v>
      </c>
      <c r="E23" s="18">
        <v>0.10167108811745</v>
      </c>
      <c r="F23" s="19"/>
      <c r="G23" s="18">
        <v>8.0813037374419999E-2</v>
      </c>
      <c r="H23" s="18">
        <v>5.3659314888936403E-2</v>
      </c>
      <c r="I23" s="18">
        <v>0.119965710642776</v>
      </c>
      <c r="J23" s="19"/>
      <c r="K23" s="18">
        <v>6.8557560779718293E-2</v>
      </c>
      <c r="L23" s="18">
        <v>4.3061063833593302E-2</v>
      </c>
      <c r="M23" s="18">
        <v>0.10745536102011199</v>
      </c>
      <c r="N23" s="19"/>
    </row>
    <row r="24" spans="1:14" x14ac:dyDescent="0.25">
      <c r="A24" s="17" t="s">
        <v>480</v>
      </c>
      <c r="B24" s="17" t="s">
        <v>519</v>
      </c>
      <c r="C24" s="18">
        <v>8.4711447733662008E-3</v>
      </c>
      <c r="D24" s="18">
        <v>3.7635734388283999E-3</v>
      </c>
      <c r="E24" s="18">
        <v>1.8955028063165302E-2</v>
      </c>
      <c r="F24" s="19"/>
      <c r="G24" s="18">
        <v>4.7495069616263E-3</v>
      </c>
      <c r="H24" s="18">
        <v>1.464630366551E-3</v>
      </c>
      <c r="I24" s="18">
        <v>1.52889092334185E-2</v>
      </c>
      <c r="J24" s="19"/>
      <c r="K24" s="18">
        <v>1.1510631576484E-2</v>
      </c>
      <c r="L24" s="18">
        <v>4.1649356920351E-3</v>
      </c>
      <c r="M24" s="18">
        <v>3.1403377936700401E-2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0.78955996168045395</v>
      </c>
      <c r="D26" s="21">
        <v>0.75081615309692995</v>
      </c>
      <c r="E26" s="21">
        <v>0.823694320590597</v>
      </c>
      <c r="F26" s="22"/>
      <c r="G26" s="21">
        <v>0.74951078169376195</v>
      </c>
      <c r="H26" s="21">
        <v>0.69018270825416395</v>
      </c>
      <c r="I26" s="21">
        <v>0.80075758834399102</v>
      </c>
      <c r="J26" s="22"/>
      <c r="K26" s="21">
        <v>0.80950538686759499</v>
      </c>
      <c r="L26" s="21">
        <v>0.77042840939993795</v>
      </c>
      <c r="M26" s="21">
        <v>0.84328382360903198</v>
      </c>
      <c r="N26" s="22"/>
    </row>
    <row r="27" spans="1:14" x14ac:dyDescent="0.25">
      <c r="A27" s="20" t="s">
        <v>481</v>
      </c>
      <c r="B27" s="20" t="s">
        <v>537</v>
      </c>
      <c r="C27" s="21">
        <v>7.2326629077666696E-2</v>
      </c>
      <c r="D27" s="21">
        <v>5.56783650962515E-2</v>
      </c>
      <c r="E27" s="21">
        <v>9.3460181143611001E-2</v>
      </c>
      <c r="F27" s="22"/>
      <c r="G27" s="21">
        <v>7.1174453174049301E-2</v>
      </c>
      <c r="H27" s="21">
        <v>4.61418729245354E-2</v>
      </c>
      <c r="I27" s="21">
        <v>0.108246388797879</v>
      </c>
      <c r="J27" s="22"/>
      <c r="K27" s="21">
        <v>7.2900439535100905E-2</v>
      </c>
      <c r="L27" s="21">
        <v>5.3471186687965799E-2</v>
      </c>
      <c r="M27" s="21">
        <v>9.8653671707247301E-2</v>
      </c>
      <c r="N27" s="22"/>
    </row>
    <row r="28" spans="1:14" x14ac:dyDescent="0.25">
      <c r="A28" s="20" t="s">
        <v>481</v>
      </c>
      <c r="B28" s="20" t="s">
        <v>538</v>
      </c>
      <c r="C28" s="21">
        <v>5.1037709720821799E-2</v>
      </c>
      <c r="D28" s="21">
        <v>3.6058543872071601E-2</v>
      </c>
      <c r="E28" s="21">
        <v>7.1776070585385501E-2</v>
      </c>
      <c r="F28" s="22"/>
      <c r="G28" s="21">
        <v>6.45211188246302E-2</v>
      </c>
      <c r="H28" s="21">
        <v>4.20736364632023E-2</v>
      </c>
      <c r="I28" s="21">
        <v>9.7723198120692703E-2</v>
      </c>
      <c r="J28" s="22"/>
      <c r="K28" s="21">
        <v>4.4322657686372703E-2</v>
      </c>
      <c r="L28" s="21">
        <v>2.7689048470991399E-2</v>
      </c>
      <c r="M28" s="21">
        <v>7.0226844863775395E-2</v>
      </c>
      <c r="N28" s="22"/>
    </row>
    <row r="29" spans="1:14" x14ac:dyDescent="0.25">
      <c r="A29" s="20" t="s">
        <v>481</v>
      </c>
      <c r="B29" s="20" t="s">
        <v>539</v>
      </c>
      <c r="C29" s="21">
        <v>1.8672586081828899E-2</v>
      </c>
      <c r="D29" s="21">
        <v>1.0714489227198601E-2</v>
      </c>
      <c r="E29" s="21">
        <v>3.2348217517668802E-2</v>
      </c>
      <c r="F29" s="22"/>
      <c r="G29" s="21">
        <v>2.1078009118012601E-2</v>
      </c>
      <c r="H29" s="21">
        <v>8.1070921169697999E-3</v>
      </c>
      <c r="I29" s="21">
        <v>5.3678619266964697E-2</v>
      </c>
      <c r="J29" s="24" t="s">
        <v>501</v>
      </c>
      <c r="K29" s="21">
        <v>1.7474629338954901E-2</v>
      </c>
      <c r="L29" s="21">
        <v>1.03167300691585E-2</v>
      </c>
      <c r="M29" s="21">
        <v>2.9450998681846599E-2</v>
      </c>
      <c r="N29" s="22"/>
    </row>
    <row r="30" spans="1:14" x14ac:dyDescent="0.25">
      <c r="A30" s="20" t="s">
        <v>481</v>
      </c>
      <c r="B30" s="20" t="s">
        <v>540</v>
      </c>
      <c r="C30" s="21">
        <v>3.9606609195650698E-2</v>
      </c>
      <c r="D30" s="21">
        <v>2.5979028631016199E-2</v>
      </c>
      <c r="E30" s="21">
        <v>5.9942755182718299E-2</v>
      </c>
      <c r="F30" s="22"/>
      <c r="G30" s="21">
        <v>5.5535386701687103E-2</v>
      </c>
      <c r="H30" s="21">
        <v>3.2596535189008097E-2</v>
      </c>
      <c r="I30" s="21">
        <v>9.3063872538975204E-2</v>
      </c>
      <c r="J30" s="22"/>
      <c r="K30" s="21">
        <v>3.1673706694903797E-2</v>
      </c>
      <c r="L30" s="21">
        <v>1.96539800922663E-2</v>
      </c>
      <c r="M30" s="21">
        <v>5.06644081839632E-2</v>
      </c>
      <c r="N30" s="22"/>
    </row>
    <row r="31" spans="1:14" x14ac:dyDescent="0.25">
      <c r="A31" s="20" t="s">
        <v>481</v>
      </c>
      <c r="B31" s="20" t="s">
        <v>519</v>
      </c>
      <c r="C31" s="21">
        <v>2.8796504243577398E-2</v>
      </c>
      <c r="D31" s="21">
        <v>2.00685465312079E-2</v>
      </c>
      <c r="E31" s="21">
        <v>4.1160874270360297E-2</v>
      </c>
      <c r="F31" s="22"/>
      <c r="G31" s="21">
        <v>3.8180250487858398E-2</v>
      </c>
      <c r="H31" s="21">
        <v>2.27703899407589E-2</v>
      </c>
      <c r="I31" s="21">
        <v>6.3342763716301501E-2</v>
      </c>
      <c r="J31" s="22"/>
      <c r="K31" s="21">
        <v>2.4123179877070199E-2</v>
      </c>
      <c r="L31" s="21">
        <v>1.4748765821806601E-2</v>
      </c>
      <c r="M31" s="21">
        <v>3.92188527923907E-2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0.76592162183414803</v>
      </c>
      <c r="D33" s="18">
        <v>0.72836906124756595</v>
      </c>
      <c r="E33" s="18">
        <v>0.79971020075678001</v>
      </c>
      <c r="F33" s="19"/>
      <c r="G33" s="18">
        <v>0.67011928595854697</v>
      </c>
      <c r="H33" s="18">
        <v>0.60719105690904496</v>
      </c>
      <c r="I33" s="18">
        <v>0.727490820979806</v>
      </c>
      <c r="J33" s="19"/>
      <c r="K33" s="18">
        <v>0.81580227020026297</v>
      </c>
      <c r="L33" s="18">
        <v>0.77498286021594898</v>
      </c>
      <c r="M33" s="18">
        <v>0.85064388467501795</v>
      </c>
      <c r="N33" s="19"/>
    </row>
    <row r="34" spans="1:14" x14ac:dyDescent="0.25">
      <c r="A34" s="17" t="s">
        <v>482</v>
      </c>
      <c r="B34" s="17" t="s">
        <v>537</v>
      </c>
      <c r="C34" s="18">
        <v>5.6643947921214403E-2</v>
      </c>
      <c r="D34" s="18">
        <v>4.1837953711079498E-2</v>
      </c>
      <c r="E34" s="18">
        <v>7.6272527590174194E-2</v>
      </c>
      <c r="F34" s="19"/>
      <c r="G34" s="18">
        <v>7.6049422935340699E-2</v>
      </c>
      <c r="H34" s="18">
        <v>4.5344423144745002E-2</v>
      </c>
      <c r="I34" s="18">
        <v>0.124827647502467</v>
      </c>
      <c r="J34" s="19"/>
      <c r="K34" s="18">
        <v>4.6540251944385998E-2</v>
      </c>
      <c r="L34" s="18">
        <v>3.0109338754312199E-2</v>
      </c>
      <c r="M34" s="18">
        <v>7.1278689181348401E-2</v>
      </c>
      <c r="N34" s="19"/>
    </row>
    <row r="35" spans="1:14" x14ac:dyDescent="0.25">
      <c r="A35" s="17" t="s">
        <v>482</v>
      </c>
      <c r="B35" s="17" t="s">
        <v>538</v>
      </c>
      <c r="C35" s="18">
        <v>4.1071235037566899E-2</v>
      </c>
      <c r="D35" s="18">
        <v>2.9565834617317301E-2</v>
      </c>
      <c r="E35" s="18">
        <v>5.67918864858689E-2</v>
      </c>
      <c r="F35" s="19"/>
      <c r="G35" s="18">
        <v>6.1917600036999601E-2</v>
      </c>
      <c r="H35" s="18">
        <v>3.9725608191009003E-2</v>
      </c>
      <c r="I35" s="18">
        <v>9.5276722686545301E-2</v>
      </c>
      <c r="J35" s="19"/>
      <c r="K35" s="18">
        <v>3.02173222102366E-2</v>
      </c>
      <c r="L35" s="18">
        <v>1.7980831604667999E-2</v>
      </c>
      <c r="M35" s="18">
        <v>5.0354117266831103E-2</v>
      </c>
      <c r="N35" s="19"/>
    </row>
    <row r="36" spans="1:14" x14ac:dyDescent="0.25">
      <c r="A36" s="17" t="s">
        <v>482</v>
      </c>
      <c r="B36" s="17" t="s">
        <v>539</v>
      </c>
      <c r="C36" s="18">
        <v>2.73860889741947E-2</v>
      </c>
      <c r="D36" s="18">
        <v>1.6350849962217098E-2</v>
      </c>
      <c r="E36" s="18">
        <v>4.5524356328853197E-2</v>
      </c>
      <c r="F36" s="19"/>
      <c r="G36" s="18">
        <v>4.1157577957042002E-2</v>
      </c>
      <c r="H36" s="18">
        <v>2.1526899807178201E-2</v>
      </c>
      <c r="I36" s="18">
        <v>7.7275954443235803E-2</v>
      </c>
      <c r="J36" s="24" t="s">
        <v>501</v>
      </c>
      <c r="K36" s="18">
        <v>2.0215796171280099E-2</v>
      </c>
      <c r="L36" s="18">
        <v>9.6368237253007995E-3</v>
      </c>
      <c r="M36" s="18">
        <v>4.1916476972033503E-2</v>
      </c>
      <c r="N36" s="19"/>
    </row>
    <row r="37" spans="1:14" x14ac:dyDescent="0.25">
      <c r="A37" s="17" t="s">
        <v>482</v>
      </c>
      <c r="B37" s="17" t="s">
        <v>540</v>
      </c>
      <c r="C37" s="18">
        <v>6.2697604382643296E-2</v>
      </c>
      <c r="D37" s="18">
        <v>4.33519571510265E-2</v>
      </c>
      <c r="E37" s="18">
        <v>8.9865217717449694E-2</v>
      </c>
      <c r="F37" s="19"/>
      <c r="G37" s="18">
        <v>8.9491342611370997E-2</v>
      </c>
      <c r="H37" s="18">
        <v>5.6185233184536797E-2</v>
      </c>
      <c r="I37" s="18">
        <v>0.13962031571713701</v>
      </c>
      <c r="J37" s="19"/>
      <c r="K37" s="18">
        <v>4.8747119535005198E-2</v>
      </c>
      <c r="L37" s="18">
        <v>2.9938834658875601E-2</v>
      </c>
      <c r="M37" s="18">
        <v>7.8416069040435105E-2</v>
      </c>
      <c r="N37" s="19"/>
    </row>
    <row r="38" spans="1:14" x14ac:dyDescent="0.25">
      <c r="A38" s="17" t="s">
        <v>482</v>
      </c>
      <c r="B38" s="17" t="s">
        <v>519</v>
      </c>
      <c r="C38" s="18">
        <v>4.6279501850233197E-2</v>
      </c>
      <c r="D38" s="18">
        <v>3.3357969806324703E-2</v>
      </c>
      <c r="E38" s="18">
        <v>6.3875566028131006E-2</v>
      </c>
      <c r="F38" s="19"/>
      <c r="G38" s="18">
        <v>6.1264770500699298E-2</v>
      </c>
      <c r="H38" s="18">
        <v>3.9647976614173103E-2</v>
      </c>
      <c r="I38" s="18">
        <v>9.3519715827355299E-2</v>
      </c>
      <c r="J38" s="19"/>
      <c r="K38" s="18">
        <v>3.8477239938829899E-2</v>
      </c>
      <c r="L38" s="18">
        <v>2.59536473017738E-2</v>
      </c>
      <c r="M38" s="18">
        <v>5.6692203252903403E-2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0.75362425802937505</v>
      </c>
      <c r="D40" s="21">
        <v>0.72262338212743304</v>
      </c>
      <c r="E40" s="21">
        <v>0.78220460934536495</v>
      </c>
      <c r="F40" s="22"/>
      <c r="G40" s="21">
        <v>0.69708464100600198</v>
      </c>
      <c r="H40" s="21">
        <v>0.65305454931008</v>
      </c>
      <c r="I40" s="21">
        <v>0.73777069525732897</v>
      </c>
      <c r="J40" s="22"/>
      <c r="K40" s="21">
        <v>0.78636813025515395</v>
      </c>
      <c r="L40" s="21">
        <v>0.74978451303350302</v>
      </c>
      <c r="M40" s="21">
        <v>0.81889488643325603</v>
      </c>
      <c r="N40" s="22"/>
    </row>
    <row r="41" spans="1:14" x14ac:dyDescent="0.25">
      <c r="A41" s="20" t="s">
        <v>483</v>
      </c>
      <c r="B41" s="20" t="s">
        <v>537</v>
      </c>
      <c r="C41" s="21">
        <v>6.7790878927976403E-2</v>
      </c>
      <c r="D41" s="21">
        <v>5.63611233262543E-2</v>
      </c>
      <c r="E41" s="21">
        <v>8.1338736575053694E-2</v>
      </c>
      <c r="F41" s="22"/>
      <c r="G41" s="21">
        <v>8.9114032752572001E-2</v>
      </c>
      <c r="H41" s="21">
        <v>6.8191227823832995E-2</v>
      </c>
      <c r="I41" s="21">
        <v>0.115659655622859</v>
      </c>
      <c r="J41" s="22"/>
      <c r="K41" s="21">
        <v>5.5441969242320803E-2</v>
      </c>
      <c r="L41" s="21">
        <v>4.2220398539239E-2</v>
      </c>
      <c r="M41" s="21">
        <v>7.2490582303719103E-2</v>
      </c>
      <c r="N41" s="22"/>
    </row>
    <row r="42" spans="1:14" x14ac:dyDescent="0.25">
      <c r="A42" s="20" t="s">
        <v>483</v>
      </c>
      <c r="B42" s="20" t="s">
        <v>538</v>
      </c>
      <c r="C42" s="21">
        <v>5.0057976968816698E-2</v>
      </c>
      <c r="D42" s="21">
        <v>3.9027857156882298E-2</v>
      </c>
      <c r="E42" s="21">
        <v>6.3997841944187797E-2</v>
      </c>
      <c r="F42" s="22"/>
      <c r="G42" s="21">
        <v>6.11126247668492E-2</v>
      </c>
      <c r="H42" s="21">
        <v>4.1991551854355998E-2</v>
      </c>
      <c r="I42" s="21">
        <v>8.8139520357388604E-2</v>
      </c>
      <c r="J42" s="22"/>
      <c r="K42" s="21">
        <v>4.3655882401212501E-2</v>
      </c>
      <c r="L42" s="21">
        <v>3.2840327901173201E-2</v>
      </c>
      <c r="M42" s="21">
        <v>5.7820457633882001E-2</v>
      </c>
      <c r="N42" s="22"/>
    </row>
    <row r="43" spans="1:14" x14ac:dyDescent="0.25">
      <c r="A43" s="20" t="s">
        <v>483</v>
      </c>
      <c r="B43" s="20" t="s">
        <v>539</v>
      </c>
      <c r="C43" s="21">
        <v>2.1921993110810199E-2</v>
      </c>
      <c r="D43" s="21">
        <v>1.55605218259279E-2</v>
      </c>
      <c r="E43" s="21">
        <v>3.0802793552623699E-2</v>
      </c>
      <c r="F43" s="22"/>
      <c r="G43" s="21">
        <v>2.30028534395397E-2</v>
      </c>
      <c r="H43" s="21">
        <v>1.2699750234891E-2</v>
      </c>
      <c r="I43" s="21">
        <v>4.1314915764952602E-2</v>
      </c>
      <c r="J43" s="22"/>
      <c r="K43" s="21">
        <v>2.1296032866275801E-2</v>
      </c>
      <c r="L43" s="21">
        <v>1.40687091106543E-2</v>
      </c>
      <c r="M43" s="21">
        <v>3.2115211312965401E-2</v>
      </c>
      <c r="N43" s="22"/>
    </row>
    <row r="44" spans="1:14" x14ac:dyDescent="0.25">
      <c r="A44" s="20" t="s">
        <v>483</v>
      </c>
      <c r="B44" s="20" t="s">
        <v>540</v>
      </c>
      <c r="C44" s="21">
        <v>4.2510830544144798E-2</v>
      </c>
      <c r="D44" s="21">
        <v>3.2008159428163999E-2</v>
      </c>
      <c r="E44" s="21">
        <v>5.6259397229944302E-2</v>
      </c>
      <c r="F44" s="22"/>
      <c r="G44" s="21">
        <v>6.3410888692529199E-2</v>
      </c>
      <c r="H44" s="21">
        <v>4.4694792050555203E-2</v>
      </c>
      <c r="I44" s="21">
        <v>8.9232342667529899E-2</v>
      </c>
      <c r="J44" s="22"/>
      <c r="K44" s="21">
        <v>3.0406948884685699E-2</v>
      </c>
      <c r="L44" s="21">
        <v>2.0584338188294801E-2</v>
      </c>
      <c r="M44" s="21">
        <v>4.4702860367624199E-2</v>
      </c>
      <c r="N44" s="22"/>
    </row>
    <row r="45" spans="1:14" x14ac:dyDescent="0.25">
      <c r="A45" s="20" t="s">
        <v>483</v>
      </c>
      <c r="B45" s="20" t="s">
        <v>519</v>
      </c>
      <c r="C45" s="21">
        <v>6.4046070914275194E-2</v>
      </c>
      <c r="D45" s="21">
        <v>5.2086375656174098E-2</v>
      </c>
      <c r="E45" s="21">
        <v>7.8524380015506198E-2</v>
      </c>
      <c r="F45" s="22"/>
      <c r="G45" s="21">
        <v>6.62749593425081E-2</v>
      </c>
      <c r="H45" s="21">
        <v>4.89566104635401E-2</v>
      </c>
      <c r="I45" s="21">
        <v>8.9145406691990295E-2</v>
      </c>
      <c r="J45" s="22"/>
      <c r="K45" s="21">
        <v>6.2755251454542998E-2</v>
      </c>
      <c r="L45" s="21">
        <v>4.73542578826378E-2</v>
      </c>
      <c r="M45" s="21">
        <v>8.2730118476719405E-2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0.71133467602196798</v>
      </c>
      <c r="D47" s="18">
        <v>0.6898574318581</v>
      </c>
      <c r="E47" s="18">
        <v>0.73190263139685197</v>
      </c>
      <c r="F47" s="19"/>
      <c r="G47" s="18">
        <v>0.64877134173983497</v>
      </c>
      <c r="H47" s="18">
        <v>0.61530766327820396</v>
      </c>
      <c r="I47" s="18">
        <v>0.68083401087784101</v>
      </c>
      <c r="J47" s="19"/>
      <c r="K47" s="18">
        <v>0.75957647621711499</v>
      </c>
      <c r="L47" s="18">
        <v>0.73766383837095995</v>
      </c>
      <c r="M47" s="18">
        <v>0.78020414777847502</v>
      </c>
      <c r="N47" s="19"/>
    </row>
    <row r="48" spans="1:14" x14ac:dyDescent="0.25">
      <c r="A48" s="17" t="s">
        <v>484</v>
      </c>
      <c r="B48" s="17" t="s">
        <v>537</v>
      </c>
      <c r="C48" s="18">
        <v>8.2733055628785607E-2</v>
      </c>
      <c r="D48" s="18">
        <v>7.1985734174493998E-2</v>
      </c>
      <c r="E48" s="18">
        <v>9.4920810240578704E-2</v>
      </c>
      <c r="F48" s="19"/>
      <c r="G48" s="18">
        <v>0.106246283593534</v>
      </c>
      <c r="H48" s="18">
        <v>8.8901967728845205E-2</v>
      </c>
      <c r="I48" s="18">
        <v>0.126504552577753</v>
      </c>
      <c r="J48" s="19"/>
      <c r="K48" s="18">
        <v>6.4602301275078003E-2</v>
      </c>
      <c r="L48" s="18">
        <v>5.3875717042983703E-2</v>
      </c>
      <c r="M48" s="18">
        <v>7.7290070478254605E-2</v>
      </c>
      <c r="N48" s="19"/>
    </row>
    <row r="49" spans="1:14" x14ac:dyDescent="0.25">
      <c r="A49" s="17" t="s">
        <v>484</v>
      </c>
      <c r="B49" s="17" t="s">
        <v>538</v>
      </c>
      <c r="C49" s="18">
        <v>6.1683903245824498E-2</v>
      </c>
      <c r="D49" s="18">
        <v>5.2438299687797001E-2</v>
      </c>
      <c r="E49" s="18">
        <v>7.2435022744194194E-2</v>
      </c>
      <c r="F49" s="19"/>
      <c r="G49" s="18">
        <v>7.9296064636045799E-2</v>
      </c>
      <c r="H49" s="18">
        <v>6.4333834607307697E-2</v>
      </c>
      <c r="I49" s="18">
        <v>9.7375939894315602E-2</v>
      </c>
      <c r="J49" s="19"/>
      <c r="K49" s="18">
        <v>4.8103387109006003E-2</v>
      </c>
      <c r="L49" s="18">
        <v>3.8589845407851202E-2</v>
      </c>
      <c r="M49" s="18">
        <v>5.9816376384699499E-2</v>
      </c>
      <c r="N49" s="19"/>
    </row>
    <row r="50" spans="1:14" x14ac:dyDescent="0.25">
      <c r="A50" s="17" t="s">
        <v>484</v>
      </c>
      <c r="B50" s="17" t="s">
        <v>539</v>
      </c>
      <c r="C50" s="18">
        <v>2.3754447483734301E-2</v>
      </c>
      <c r="D50" s="18">
        <v>1.84038988097232E-2</v>
      </c>
      <c r="E50" s="18">
        <v>3.0612044601717001E-2</v>
      </c>
      <c r="F50" s="19"/>
      <c r="G50" s="18">
        <v>2.9326153574526202E-2</v>
      </c>
      <c r="H50" s="18">
        <v>2.1029290473754202E-2</v>
      </c>
      <c r="I50" s="18">
        <v>4.0760156270930999E-2</v>
      </c>
      <c r="J50" s="19"/>
      <c r="K50" s="18">
        <v>1.9458174993429798E-2</v>
      </c>
      <c r="L50" s="18">
        <v>1.36546041525123E-2</v>
      </c>
      <c r="M50" s="18">
        <v>2.76592473831592E-2</v>
      </c>
      <c r="N50" s="19"/>
    </row>
    <row r="51" spans="1:14" x14ac:dyDescent="0.25">
      <c r="A51" s="17" t="s">
        <v>484</v>
      </c>
      <c r="B51" s="17" t="s">
        <v>540</v>
      </c>
      <c r="C51" s="18">
        <v>4.0631810840232499E-2</v>
      </c>
      <c r="D51" s="18">
        <v>3.3924778288739202E-2</v>
      </c>
      <c r="E51" s="18">
        <v>4.8598140167249899E-2</v>
      </c>
      <c r="F51" s="19"/>
      <c r="G51" s="18">
        <v>5.3220126174938098E-2</v>
      </c>
      <c r="H51" s="18">
        <v>4.1906042483646599E-2</v>
      </c>
      <c r="I51" s="18">
        <v>6.7374058409135504E-2</v>
      </c>
      <c r="J51" s="19"/>
      <c r="K51" s="18">
        <v>3.0925119211046799E-2</v>
      </c>
      <c r="L51" s="18">
        <v>2.3419084765608399E-2</v>
      </c>
      <c r="M51" s="18">
        <v>4.0736555213407001E-2</v>
      </c>
      <c r="N51" s="19"/>
    </row>
    <row r="52" spans="1:14" x14ac:dyDescent="0.25">
      <c r="A52" s="17" t="s">
        <v>484</v>
      </c>
      <c r="B52" s="17" t="s">
        <v>519</v>
      </c>
      <c r="C52" s="18">
        <v>7.9214296879706297E-2</v>
      </c>
      <c r="D52" s="18">
        <v>6.8440771079294596E-2</v>
      </c>
      <c r="E52" s="18">
        <v>9.1517118153491894E-2</v>
      </c>
      <c r="F52" s="19"/>
      <c r="G52" s="18">
        <v>8.2708382200024105E-2</v>
      </c>
      <c r="H52" s="18">
        <v>6.6359426987074005E-2</v>
      </c>
      <c r="I52" s="18">
        <v>0.102642408150353</v>
      </c>
      <c r="J52" s="19"/>
      <c r="K52" s="18">
        <v>7.6520051634920705E-2</v>
      </c>
      <c r="L52" s="18">
        <v>6.4971954966093995E-2</v>
      </c>
      <c r="M52" s="18">
        <v>8.9923305804999798E-2</v>
      </c>
      <c r="N52" s="19"/>
    </row>
    <row r="53" spans="1:14" x14ac:dyDescent="0.25">
      <c r="A53" s="17" t="s">
        <v>484</v>
      </c>
      <c r="B53" s="17" t="s">
        <v>520</v>
      </c>
      <c r="C53" s="18">
        <v>6.4780989974920001E-4</v>
      </c>
      <c r="D53" s="18">
        <v>1.954519105931E-4</v>
      </c>
      <c r="E53" s="18">
        <v>2.1448686763322999E-3</v>
      </c>
      <c r="F53" s="19"/>
      <c r="G53" s="18">
        <v>4.3164808109799998E-4</v>
      </c>
      <c r="H53" s="18">
        <v>6.0558119670999603E-5</v>
      </c>
      <c r="I53" s="18">
        <v>3.0697339208042001E-3</v>
      </c>
      <c r="J53" s="19"/>
      <c r="K53" s="18">
        <v>8.1448955940680002E-4</v>
      </c>
      <c r="L53" s="18">
        <v>1.828816802006E-4</v>
      </c>
      <c r="M53" s="18">
        <v>3.6195480957851999E-3</v>
      </c>
      <c r="N53" s="19"/>
    </row>
    <row r="54" spans="1:14" x14ac:dyDescent="0.25">
      <c r="A54" s="20" t="s">
        <v>485</v>
      </c>
      <c r="B54" s="20" t="s">
        <v>536</v>
      </c>
      <c r="C54" s="21">
        <v>0.58788003117290599</v>
      </c>
      <c r="D54" s="21">
        <v>0.57633760692657598</v>
      </c>
      <c r="E54" s="21">
        <v>0.59932660798513804</v>
      </c>
      <c r="F54" s="22"/>
      <c r="G54" s="21">
        <v>0.53770213611534101</v>
      </c>
      <c r="H54" s="21">
        <v>0.52129867727101897</v>
      </c>
      <c r="I54" s="21">
        <v>0.55402437784754699</v>
      </c>
      <c r="J54" s="22"/>
      <c r="K54" s="21">
        <v>0.62826645233054401</v>
      </c>
      <c r="L54" s="21">
        <v>0.61423785170886802</v>
      </c>
      <c r="M54" s="21">
        <v>0.642082163063458</v>
      </c>
      <c r="N54" s="22"/>
    </row>
    <row r="55" spans="1:14" x14ac:dyDescent="0.25">
      <c r="A55" s="20" t="s">
        <v>485</v>
      </c>
      <c r="B55" s="20" t="s">
        <v>537</v>
      </c>
      <c r="C55" s="21">
        <v>0.117058077695444</v>
      </c>
      <c r="D55" s="21">
        <v>0.110517759485181</v>
      </c>
      <c r="E55" s="21">
        <v>0.123931517184942</v>
      </c>
      <c r="F55" s="22"/>
      <c r="G55" s="21">
        <v>0.12988556794367401</v>
      </c>
      <c r="H55" s="21">
        <v>0.119813726560726</v>
      </c>
      <c r="I55" s="21">
        <v>0.140668762134154</v>
      </c>
      <c r="J55" s="22"/>
      <c r="K55" s="21">
        <v>0.106733682402132</v>
      </c>
      <c r="L55" s="21">
        <v>9.8636040351625501E-2</v>
      </c>
      <c r="M55" s="21">
        <v>0.11541099053650899</v>
      </c>
      <c r="N55" s="22"/>
    </row>
    <row r="56" spans="1:14" x14ac:dyDescent="0.25">
      <c r="A56" s="20" t="s">
        <v>485</v>
      </c>
      <c r="B56" s="20" t="s">
        <v>538</v>
      </c>
      <c r="C56" s="21">
        <v>8.0571297195220395E-2</v>
      </c>
      <c r="D56" s="21">
        <v>7.5198903664819697E-2</v>
      </c>
      <c r="E56" s="21">
        <v>8.62916943175671E-2</v>
      </c>
      <c r="F56" s="22"/>
      <c r="G56" s="21">
        <v>9.6357790705369706E-2</v>
      </c>
      <c r="H56" s="21">
        <v>8.7881296918197502E-2</v>
      </c>
      <c r="I56" s="21">
        <v>0.10555725758819701</v>
      </c>
      <c r="J56" s="22"/>
      <c r="K56" s="21">
        <v>6.7865304351720807E-2</v>
      </c>
      <c r="L56" s="21">
        <v>6.1558409959226498E-2</v>
      </c>
      <c r="M56" s="21">
        <v>7.4766883325859401E-2</v>
      </c>
      <c r="N56" s="22"/>
    </row>
    <row r="57" spans="1:14" x14ac:dyDescent="0.25">
      <c r="A57" s="20" t="s">
        <v>485</v>
      </c>
      <c r="B57" s="20" t="s">
        <v>539</v>
      </c>
      <c r="C57" s="21">
        <v>4.4804153007272897E-2</v>
      </c>
      <c r="D57" s="21">
        <v>4.07389745453395E-2</v>
      </c>
      <c r="E57" s="21">
        <v>4.9254150917362099E-2</v>
      </c>
      <c r="F57" s="22"/>
      <c r="G57" s="21">
        <v>5.39810972465634E-2</v>
      </c>
      <c r="H57" s="21">
        <v>4.7275900884619498E-2</v>
      </c>
      <c r="I57" s="21">
        <v>6.1575834675523702E-2</v>
      </c>
      <c r="J57" s="22"/>
      <c r="K57" s="21">
        <v>3.74179536746184E-2</v>
      </c>
      <c r="L57" s="21">
        <v>3.2604533555099902E-2</v>
      </c>
      <c r="M57" s="21">
        <v>4.29104607215283E-2</v>
      </c>
      <c r="N57" s="22"/>
    </row>
    <row r="58" spans="1:14" x14ac:dyDescent="0.25">
      <c r="A58" s="20" t="s">
        <v>485</v>
      </c>
      <c r="B58" s="20" t="s">
        <v>540</v>
      </c>
      <c r="C58" s="21">
        <v>8.1354838883099204E-2</v>
      </c>
      <c r="D58" s="21">
        <v>7.5330759931619695E-2</v>
      </c>
      <c r="E58" s="21">
        <v>8.7814903712065906E-2</v>
      </c>
      <c r="F58" s="22"/>
      <c r="G58" s="21">
        <v>9.6002277385174403E-2</v>
      </c>
      <c r="H58" s="21">
        <v>8.7019033057014902E-2</v>
      </c>
      <c r="I58" s="21">
        <v>0.105805417104171</v>
      </c>
      <c r="J58" s="22"/>
      <c r="K58" s="21">
        <v>6.9565631313773496E-2</v>
      </c>
      <c r="L58" s="21">
        <v>6.2698910904460503E-2</v>
      </c>
      <c r="M58" s="21">
        <v>7.7122509258546704E-2</v>
      </c>
      <c r="N58" s="22"/>
    </row>
    <row r="59" spans="1:14" x14ac:dyDescent="0.25">
      <c r="A59" s="20" t="s">
        <v>485</v>
      </c>
      <c r="B59" s="20" t="s">
        <v>519</v>
      </c>
      <c r="C59" s="21">
        <v>8.7922135828603504E-2</v>
      </c>
      <c r="D59" s="21">
        <v>8.2097506959146596E-2</v>
      </c>
      <c r="E59" s="21">
        <v>9.4117636489812195E-2</v>
      </c>
      <c r="F59" s="22"/>
      <c r="G59" s="21">
        <v>8.5569085233101E-2</v>
      </c>
      <c r="H59" s="21">
        <v>7.71798472034851E-2</v>
      </c>
      <c r="I59" s="21">
        <v>9.4776556754366401E-2</v>
      </c>
      <c r="J59" s="22"/>
      <c r="K59" s="21">
        <v>8.9816023410898296E-2</v>
      </c>
      <c r="L59" s="21">
        <v>8.2495066681075202E-2</v>
      </c>
      <c r="M59" s="21">
        <v>9.7717477919530601E-2</v>
      </c>
      <c r="N59" s="22"/>
    </row>
    <row r="60" spans="1:14" x14ac:dyDescent="0.25">
      <c r="A60" s="20" t="s">
        <v>485</v>
      </c>
      <c r="B60" s="20" t="s">
        <v>520</v>
      </c>
      <c r="C60" s="21">
        <v>4.0946621745579999E-4</v>
      </c>
      <c r="D60" s="21">
        <v>1.8115285065959999E-4</v>
      </c>
      <c r="E60" s="21">
        <v>9.2526472876350004E-4</v>
      </c>
      <c r="F60" s="22"/>
      <c r="G60" s="21">
        <v>5.0204537077290002E-4</v>
      </c>
      <c r="H60" s="21">
        <v>1.6198256171980001E-4</v>
      </c>
      <c r="I60" s="21">
        <v>1.5549186745341999E-3</v>
      </c>
      <c r="J60" s="22"/>
      <c r="K60" s="21">
        <v>3.3495251631330002E-4</v>
      </c>
      <c r="L60" s="21">
        <v>1.036186084658E-4</v>
      </c>
      <c r="M60" s="21">
        <v>1.0821923775113E-3</v>
      </c>
      <c r="N60" s="22"/>
    </row>
    <row r="61" spans="1:14" x14ac:dyDescent="0.25">
      <c r="A61" s="17" t="s">
        <v>486</v>
      </c>
      <c r="B61" s="17" t="s">
        <v>536</v>
      </c>
      <c r="C61" s="18">
        <v>0.74395979366549103</v>
      </c>
      <c r="D61" s="18">
        <v>0.72466018359307605</v>
      </c>
      <c r="E61" s="18">
        <v>0.76235026130829497</v>
      </c>
      <c r="F61" s="19"/>
      <c r="G61" s="18">
        <v>0.67007070655513801</v>
      </c>
      <c r="H61" s="18">
        <v>0.63368926888650201</v>
      </c>
      <c r="I61" s="18">
        <v>0.70452362540791003</v>
      </c>
      <c r="J61" s="19"/>
      <c r="K61" s="18">
        <v>0.78634664066429305</v>
      </c>
      <c r="L61" s="18">
        <v>0.76473188756643296</v>
      </c>
      <c r="M61" s="18">
        <v>0.80647811051825802</v>
      </c>
      <c r="N61" s="19"/>
    </row>
    <row r="62" spans="1:14" x14ac:dyDescent="0.25">
      <c r="A62" s="17" t="s">
        <v>486</v>
      </c>
      <c r="B62" s="17" t="s">
        <v>537</v>
      </c>
      <c r="C62" s="18">
        <v>7.3721616073750496E-2</v>
      </c>
      <c r="D62" s="18">
        <v>6.2579880655386499E-2</v>
      </c>
      <c r="E62" s="18">
        <v>8.6663639327743597E-2</v>
      </c>
      <c r="F62" s="19"/>
      <c r="G62" s="18">
        <v>9.6531749209359904E-2</v>
      </c>
      <c r="H62" s="18">
        <v>7.5469207508814196E-2</v>
      </c>
      <c r="I62" s="18">
        <v>0.122692494584123</v>
      </c>
      <c r="J62" s="19"/>
      <c r="K62" s="18">
        <v>6.06364683062958E-2</v>
      </c>
      <c r="L62" s="18">
        <v>4.9598049271919499E-2</v>
      </c>
      <c r="M62" s="18">
        <v>7.3940442737713594E-2</v>
      </c>
      <c r="N62" s="19"/>
    </row>
    <row r="63" spans="1:14" x14ac:dyDescent="0.25">
      <c r="A63" s="17" t="s">
        <v>486</v>
      </c>
      <c r="B63" s="17" t="s">
        <v>538</v>
      </c>
      <c r="C63" s="18">
        <v>5.4263550649552801E-2</v>
      </c>
      <c r="D63" s="18">
        <v>4.5406807976816801E-2</v>
      </c>
      <c r="E63" s="18">
        <v>6.4730685515195702E-2</v>
      </c>
      <c r="F63" s="19"/>
      <c r="G63" s="18">
        <v>5.0492017136582898E-2</v>
      </c>
      <c r="H63" s="18">
        <v>3.7210875282397297E-2</v>
      </c>
      <c r="I63" s="18">
        <v>6.8177735839010406E-2</v>
      </c>
      <c r="J63" s="19"/>
      <c r="K63" s="18">
        <v>5.64271098464115E-2</v>
      </c>
      <c r="L63" s="18">
        <v>4.4929131615948803E-2</v>
      </c>
      <c r="M63" s="18">
        <v>7.0649911512406502E-2</v>
      </c>
      <c r="N63" s="19"/>
    </row>
    <row r="64" spans="1:14" x14ac:dyDescent="0.25">
      <c r="A64" s="17" t="s">
        <v>486</v>
      </c>
      <c r="B64" s="17" t="s">
        <v>539</v>
      </c>
      <c r="C64" s="18">
        <v>2.2870887262923901E-2</v>
      </c>
      <c r="D64" s="18">
        <v>1.7414723411342699E-2</v>
      </c>
      <c r="E64" s="18">
        <v>2.9984342898418299E-2</v>
      </c>
      <c r="F64" s="19"/>
      <c r="G64" s="18">
        <v>3.8194391860964003E-2</v>
      </c>
      <c r="H64" s="18">
        <v>2.6344484654645599E-2</v>
      </c>
      <c r="I64" s="18">
        <v>5.5072968100295598E-2</v>
      </c>
      <c r="J64" s="19"/>
      <c r="K64" s="18">
        <v>1.40804816660531E-2</v>
      </c>
      <c r="L64" s="18">
        <v>9.7067032899732005E-3</v>
      </c>
      <c r="M64" s="18">
        <v>2.03844891276827E-2</v>
      </c>
      <c r="N64" s="19"/>
    </row>
    <row r="65" spans="1:14" x14ac:dyDescent="0.25">
      <c r="A65" s="17" t="s">
        <v>486</v>
      </c>
      <c r="B65" s="17" t="s">
        <v>540</v>
      </c>
      <c r="C65" s="18">
        <v>5.0204036269669697E-2</v>
      </c>
      <c r="D65" s="18">
        <v>4.0109326202820803E-2</v>
      </c>
      <c r="E65" s="18">
        <v>6.2673497671504194E-2</v>
      </c>
      <c r="F65" s="19"/>
      <c r="G65" s="18">
        <v>8.5081588262658103E-2</v>
      </c>
      <c r="H65" s="18">
        <v>6.45044218783348E-2</v>
      </c>
      <c r="I65" s="18">
        <v>0.111440991709745</v>
      </c>
      <c r="J65" s="19"/>
      <c r="K65" s="18">
        <v>3.0196352891317099E-2</v>
      </c>
      <c r="L65" s="18">
        <v>2.25512661125566E-2</v>
      </c>
      <c r="M65" s="18">
        <v>4.0326267316430298E-2</v>
      </c>
      <c r="N65" s="19"/>
    </row>
    <row r="66" spans="1:14" x14ac:dyDescent="0.25">
      <c r="A66" s="17" t="s">
        <v>486</v>
      </c>
      <c r="B66" s="17" t="s">
        <v>519</v>
      </c>
      <c r="C66" s="18">
        <v>5.4248469781701003E-2</v>
      </c>
      <c r="D66" s="18">
        <v>4.5607226658430401E-2</v>
      </c>
      <c r="E66" s="18">
        <v>6.4416470486925295E-2</v>
      </c>
      <c r="F66" s="19"/>
      <c r="G66" s="18">
        <v>5.7622489063848301E-2</v>
      </c>
      <c r="H66" s="18">
        <v>4.4119827699002502E-2</v>
      </c>
      <c r="I66" s="18">
        <v>7.4933624901974097E-2</v>
      </c>
      <c r="J66" s="19"/>
      <c r="K66" s="18">
        <v>5.2312946625625398E-2</v>
      </c>
      <c r="L66" s="18">
        <v>4.2926114958714602E-2</v>
      </c>
      <c r="M66" s="18">
        <v>6.3615997091668E-2</v>
      </c>
      <c r="N66" s="19"/>
    </row>
    <row r="67" spans="1:14" x14ac:dyDescent="0.25">
      <c r="A67" s="17" t="s">
        <v>486</v>
      </c>
      <c r="B67" s="17" t="s">
        <v>520</v>
      </c>
      <c r="C67" s="18">
        <v>7.316462969071E-4</v>
      </c>
      <c r="D67" s="18">
        <v>1.029784919124E-4</v>
      </c>
      <c r="E67" s="18">
        <v>5.1783578869206998E-3</v>
      </c>
      <c r="F67" s="19"/>
      <c r="G67" s="18">
        <v>2.0070579114502998E-3</v>
      </c>
      <c r="H67" s="18">
        <v>2.8568536534399999E-4</v>
      </c>
      <c r="I67" s="18">
        <v>1.39556235327795E-2</v>
      </c>
      <c r="J67" s="24" t="s">
        <v>501</v>
      </c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0.71575967444862398</v>
      </c>
      <c r="D68" s="21">
        <v>0.68887042077231397</v>
      </c>
      <c r="E68" s="21">
        <v>0.74119809884420396</v>
      </c>
      <c r="F68" s="22"/>
      <c r="G68" s="21">
        <v>0.64762069898293895</v>
      </c>
      <c r="H68" s="21">
        <v>0.60283510203910795</v>
      </c>
      <c r="I68" s="21">
        <v>0.68995349947459905</v>
      </c>
      <c r="J68" s="22"/>
      <c r="K68" s="21">
        <v>0.74882204847037104</v>
      </c>
      <c r="L68" s="21">
        <v>0.71954137652857597</v>
      </c>
      <c r="M68" s="21">
        <v>0.77599741472335104</v>
      </c>
      <c r="N68" s="22"/>
    </row>
    <row r="69" spans="1:14" x14ac:dyDescent="0.25">
      <c r="A69" s="20" t="s">
        <v>487</v>
      </c>
      <c r="B69" s="20" t="s">
        <v>537</v>
      </c>
      <c r="C69" s="21">
        <v>9.6799517693104201E-2</v>
      </c>
      <c r="D69" s="21">
        <v>8.1503511832233602E-2</v>
      </c>
      <c r="E69" s="21">
        <v>0.114607977340752</v>
      </c>
      <c r="F69" s="22"/>
      <c r="G69" s="21">
        <v>0.12566740978339899</v>
      </c>
      <c r="H69" s="21">
        <v>9.5528174199647403E-2</v>
      </c>
      <c r="I69" s="21">
        <v>0.16359567863206401</v>
      </c>
      <c r="J69" s="22"/>
      <c r="K69" s="21">
        <v>8.2792247419579704E-2</v>
      </c>
      <c r="L69" s="21">
        <v>6.8266128226762604E-2</v>
      </c>
      <c r="M69" s="21">
        <v>0.100077330769248</v>
      </c>
      <c r="N69" s="22"/>
    </row>
    <row r="70" spans="1:14" x14ac:dyDescent="0.25">
      <c r="A70" s="20" t="s">
        <v>487</v>
      </c>
      <c r="B70" s="20" t="s">
        <v>538</v>
      </c>
      <c r="C70" s="21">
        <v>6.0985134078936402E-2</v>
      </c>
      <c r="D70" s="21">
        <v>4.95584391642067E-2</v>
      </c>
      <c r="E70" s="21">
        <v>7.4839027159042504E-2</v>
      </c>
      <c r="F70" s="22"/>
      <c r="G70" s="21">
        <v>7.4882910705553196E-2</v>
      </c>
      <c r="H70" s="21">
        <v>5.5144363982588998E-2</v>
      </c>
      <c r="I70" s="21">
        <v>0.100932002993516</v>
      </c>
      <c r="J70" s="22"/>
      <c r="K70" s="21">
        <v>5.4241658912783201E-2</v>
      </c>
      <c r="L70" s="21">
        <v>4.1607996873380501E-2</v>
      </c>
      <c r="M70" s="21">
        <v>7.0429449829862698E-2</v>
      </c>
      <c r="N70" s="22"/>
    </row>
    <row r="71" spans="1:14" x14ac:dyDescent="0.25">
      <c r="A71" s="20" t="s">
        <v>487</v>
      </c>
      <c r="B71" s="20" t="s">
        <v>539</v>
      </c>
      <c r="C71" s="21">
        <v>2.57602060750096E-2</v>
      </c>
      <c r="D71" s="21">
        <v>1.9878800713550901E-2</v>
      </c>
      <c r="E71" s="21">
        <v>3.3322542475648198E-2</v>
      </c>
      <c r="F71" s="22"/>
      <c r="G71" s="21">
        <v>3.1800430246261502E-2</v>
      </c>
      <c r="H71" s="21">
        <v>2.07364759307147E-2</v>
      </c>
      <c r="I71" s="21">
        <v>4.8475343333477403E-2</v>
      </c>
      <c r="J71" s="22"/>
      <c r="K71" s="21">
        <v>2.2829370244850499E-2</v>
      </c>
      <c r="L71" s="21">
        <v>1.6403913059506298E-2</v>
      </c>
      <c r="M71" s="21">
        <v>3.1690605100889502E-2</v>
      </c>
      <c r="N71" s="22"/>
    </row>
    <row r="72" spans="1:14" x14ac:dyDescent="0.25">
      <c r="A72" s="20" t="s">
        <v>487</v>
      </c>
      <c r="B72" s="20" t="s">
        <v>540</v>
      </c>
      <c r="C72" s="21">
        <v>4.5158315991134998E-2</v>
      </c>
      <c r="D72" s="21">
        <v>3.5517835261995701E-2</v>
      </c>
      <c r="E72" s="21">
        <v>5.7260129197885E-2</v>
      </c>
      <c r="F72" s="22"/>
      <c r="G72" s="21">
        <v>5.46560820543667E-2</v>
      </c>
      <c r="H72" s="21">
        <v>3.9123429795384697E-2</v>
      </c>
      <c r="I72" s="21">
        <v>7.5868545817315503E-2</v>
      </c>
      <c r="J72" s="22"/>
      <c r="K72" s="21">
        <v>4.0549812681427599E-2</v>
      </c>
      <c r="L72" s="21">
        <v>3.0976922046420802E-2</v>
      </c>
      <c r="M72" s="21">
        <v>5.2919483917602997E-2</v>
      </c>
      <c r="N72" s="22"/>
    </row>
    <row r="73" spans="1:14" x14ac:dyDescent="0.25">
      <c r="A73" s="20" t="s">
        <v>487</v>
      </c>
      <c r="B73" s="20" t="s">
        <v>519</v>
      </c>
      <c r="C73" s="21">
        <v>5.5537151713194698E-2</v>
      </c>
      <c r="D73" s="21">
        <v>4.6535779234248897E-2</v>
      </c>
      <c r="E73" s="21">
        <v>6.6158838218549995E-2</v>
      </c>
      <c r="F73" s="22"/>
      <c r="G73" s="21">
        <v>6.5372468227480704E-2</v>
      </c>
      <c r="H73" s="21">
        <v>5.0032338308971802E-2</v>
      </c>
      <c r="I73" s="21">
        <v>8.4995131644434396E-2</v>
      </c>
      <c r="J73" s="22"/>
      <c r="K73" s="21">
        <v>5.0764862270988399E-2</v>
      </c>
      <c r="L73" s="21">
        <v>4.0162770799916703E-2</v>
      </c>
      <c r="M73" s="21">
        <v>6.3979121498911495E-2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0.79235507460621002</v>
      </c>
      <c r="D75" s="18">
        <v>0.76191756861341697</v>
      </c>
      <c r="E75" s="18">
        <v>0.819821523216135</v>
      </c>
      <c r="F75" s="19"/>
      <c r="G75" s="18">
        <v>0.74361377547883201</v>
      </c>
      <c r="H75" s="18">
        <v>0.69305443688353796</v>
      </c>
      <c r="I75" s="18">
        <v>0.78838791442543499</v>
      </c>
      <c r="J75" s="19"/>
      <c r="K75" s="18">
        <v>0.81721064671064703</v>
      </c>
      <c r="L75" s="18">
        <v>0.77974165587579802</v>
      </c>
      <c r="M75" s="18">
        <v>0.84953561419211099</v>
      </c>
      <c r="N75" s="19"/>
    </row>
    <row r="76" spans="1:14" x14ac:dyDescent="0.25">
      <c r="A76" s="17" t="s">
        <v>488</v>
      </c>
      <c r="B76" s="17" t="s">
        <v>537</v>
      </c>
      <c r="C76" s="18">
        <v>6.7267074207490493E-2</v>
      </c>
      <c r="D76" s="18">
        <v>5.4688298889983798E-2</v>
      </c>
      <c r="E76" s="18">
        <v>8.24866162207126E-2</v>
      </c>
      <c r="F76" s="19"/>
      <c r="G76" s="18">
        <v>7.1612971194178601E-2</v>
      </c>
      <c r="H76" s="18">
        <v>4.8752963882295899E-2</v>
      </c>
      <c r="I76" s="18">
        <v>0.104019789056608</v>
      </c>
      <c r="J76" s="19"/>
      <c r="K76" s="18">
        <v>6.5050888799120604E-2</v>
      </c>
      <c r="L76" s="18">
        <v>4.9846685146904997E-2</v>
      </c>
      <c r="M76" s="18">
        <v>8.4480331160225505E-2</v>
      </c>
      <c r="N76" s="19"/>
    </row>
    <row r="77" spans="1:14" x14ac:dyDescent="0.25">
      <c r="A77" s="17" t="s">
        <v>488</v>
      </c>
      <c r="B77" s="17" t="s">
        <v>538</v>
      </c>
      <c r="C77" s="18">
        <v>5.2132860983559202E-2</v>
      </c>
      <c r="D77" s="18">
        <v>4.1546876726009901E-2</v>
      </c>
      <c r="E77" s="18">
        <v>6.5232536606318198E-2</v>
      </c>
      <c r="F77" s="19"/>
      <c r="G77" s="18">
        <v>5.9326493996725002E-2</v>
      </c>
      <c r="H77" s="18">
        <v>4.0090648082512198E-2</v>
      </c>
      <c r="I77" s="18">
        <v>8.6955788249447802E-2</v>
      </c>
      <c r="J77" s="19"/>
      <c r="K77" s="18">
        <v>4.8464475707567199E-2</v>
      </c>
      <c r="L77" s="18">
        <v>3.6746913478365902E-2</v>
      </c>
      <c r="M77" s="18">
        <v>6.3671462681707994E-2</v>
      </c>
      <c r="N77" s="19"/>
    </row>
    <row r="78" spans="1:14" x14ac:dyDescent="0.25">
      <c r="A78" s="17" t="s">
        <v>488</v>
      </c>
      <c r="B78" s="17" t="s">
        <v>539</v>
      </c>
      <c r="C78" s="18">
        <v>1.0902267824919799E-2</v>
      </c>
      <c r="D78" s="18">
        <v>7.2191491993744E-3</v>
      </c>
      <c r="E78" s="18">
        <v>1.6433362837218E-2</v>
      </c>
      <c r="F78" s="19"/>
      <c r="G78" s="18">
        <v>1.6793216827215501E-2</v>
      </c>
      <c r="H78" s="18">
        <v>8.5979124299478005E-3</v>
      </c>
      <c r="I78" s="18">
        <v>3.2543649219657203E-2</v>
      </c>
      <c r="J78" s="19"/>
      <c r="K78" s="18">
        <v>7.8981848334618004E-3</v>
      </c>
      <c r="L78" s="18">
        <v>4.8777934184476004E-3</v>
      </c>
      <c r="M78" s="18">
        <v>1.27648501680714E-2</v>
      </c>
      <c r="N78" s="19"/>
    </row>
    <row r="79" spans="1:14" x14ac:dyDescent="0.25">
      <c r="A79" s="17" t="s">
        <v>488</v>
      </c>
      <c r="B79" s="17" t="s">
        <v>540</v>
      </c>
      <c r="C79" s="18">
        <v>4.0327912484747999E-2</v>
      </c>
      <c r="D79" s="18">
        <v>2.9636754440412999E-2</v>
      </c>
      <c r="E79" s="18">
        <v>5.4658555728496198E-2</v>
      </c>
      <c r="F79" s="19"/>
      <c r="G79" s="18">
        <v>6.1177140734113303E-2</v>
      </c>
      <c r="H79" s="18">
        <v>4.0519090257130498E-2</v>
      </c>
      <c r="I79" s="18">
        <v>9.1364482851675602E-2</v>
      </c>
      <c r="J79" s="19"/>
      <c r="K79" s="18">
        <v>2.9695871374812301E-2</v>
      </c>
      <c r="L79" s="18">
        <v>1.9235185097321798E-2</v>
      </c>
      <c r="M79" s="18">
        <v>4.5581012323189903E-2</v>
      </c>
      <c r="N79" s="19"/>
    </row>
    <row r="80" spans="1:14" x14ac:dyDescent="0.25">
      <c r="A80" s="17" t="s">
        <v>488</v>
      </c>
      <c r="B80" s="17" t="s">
        <v>519</v>
      </c>
      <c r="C80" s="18">
        <v>3.70148098930718E-2</v>
      </c>
      <c r="D80" s="18">
        <v>2.5761721944743601E-2</v>
      </c>
      <c r="E80" s="18">
        <v>5.2916418061269198E-2</v>
      </c>
      <c r="F80" s="19"/>
      <c r="G80" s="18">
        <v>4.7476401768937401E-2</v>
      </c>
      <c r="H80" s="18">
        <v>2.6685932431582401E-2</v>
      </c>
      <c r="I80" s="18">
        <v>8.3081698160442002E-2</v>
      </c>
      <c r="J80" s="19"/>
      <c r="K80" s="18">
        <v>3.1679932574389301E-2</v>
      </c>
      <c r="L80" s="18">
        <v>2.0743876681790001E-2</v>
      </c>
      <c r="M80" s="18">
        <v>4.8098234870433701E-2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0.72848993310528398</v>
      </c>
      <c r="D82" s="21">
        <v>0.70587068634549699</v>
      </c>
      <c r="E82" s="21">
        <v>0.74998581464618097</v>
      </c>
      <c r="F82" s="22"/>
      <c r="G82" s="21">
        <v>0.63259898984408003</v>
      </c>
      <c r="H82" s="21">
        <v>0.59795371256931396</v>
      </c>
      <c r="I82" s="21">
        <v>0.66592676379506199</v>
      </c>
      <c r="J82" s="22"/>
      <c r="K82" s="21">
        <v>0.77591204836787797</v>
      </c>
      <c r="L82" s="21">
        <v>0.75216647642576995</v>
      </c>
      <c r="M82" s="21">
        <v>0.79799351712966005</v>
      </c>
      <c r="N82" s="22"/>
    </row>
    <row r="83" spans="1:14" x14ac:dyDescent="0.25">
      <c r="A83" s="20" t="s">
        <v>489</v>
      </c>
      <c r="B83" s="20" t="s">
        <v>537</v>
      </c>
      <c r="C83" s="21">
        <v>6.9057645631341702E-2</v>
      </c>
      <c r="D83" s="21">
        <v>6.0210352324196498E-2</v>
      </c>
      <c r="E83" s="21">
        <v>7.9095544352335206E-2</v>
      </c>
      <c r="F83" s="22"/>
      <c r="G83" s="21">
        <v>7.7004125534724202E-2</v>
      </c>
      <c r="H83" s="21">
        <v>6.21260166051361E-2</v>
      </c>
      <c r="I83" s="21">
        <v>9.5084053694482598E-2</v>
      </c>
      <c r="J83" s="22"/>
      <c r="K83" s="21">
        <v>6.51277762078699E-2</v>
      </c>
      <c r="L83" s="21">
        <v>5.4381572179218997E-2</v>
      </c>
      <c r="M83" s="21">
        <v>7.7822747438799203E-2</v>
      </c>
      <c r="N83" s="22"/>
    </row>
    <row r="84" spans="1:14" x14ac:dyDescent="0.25">
      <c r="A84" s="20" t="s">
        <v>489</v>
      </c>
      <c r="B84" s="20" t="s">
        <v>538</v>
      </c>
      <c r="C84" s="21">
        <v>5.40614827745559E-2</v>
      </c>
      <c r="D84" s="21">
        <v>4.6510881081210299E-2</v>
      </c>
      <c r="E84" s="21">
        <v>6.2757175047274502E-2</v>
      </c>
      <c r="F84" s="22"/>
      <c r="G84" s="21">
        <v>6.7533999728644795E-2</v>
      </c>
      <c r="H84" s="21">
        <v>5.35074557610156E-2</v>
      </c>
      <c r="I84" s="21">
        <v>8.4907637922191997E-2</v>
      </c>
      <c r="J84" s="22"/>
      <c r="K84" s="21">
        <v>4.7398754990830801E-2</v>
      </c>
      <c r="L84" s="21">
        <v>3.9054519270867803E-2</v>
      </c>
      <c r="M84" s="21">
        <v>5.7419260213416701E-2</v>
      </c>
      <c r="N84" s="22"/>
    </row>
    <row r="85" spans="1:14" x14ac:dyDescent="0.25">
      <c r="A85" s="20" t="s">
        <v>489</v>
      </c>
      <c r="B85" s="20" t="s">
        <v>539</v>
      </c>
      <c r="C85" s="21">
        <v>2.7569796493475199E-2</v>
      </c>
      <c r="D85" s="21">
        <v>2.1871292232461301E-2</v>
      </c>
      <c r="E85" s="21">
        <v>3.4700357504039797E-2</v>
      </c>
      <c r="F85" s="22"/>
      <c r="G85" s="21">
        <v>4.5261884855476699E-2</v>
      </c>
      <c r="H85" s="21">
        <v>3.3789936744487901E-2</v>
      </c>
      <c r="I85" s="21">
        <v>6.0385234832219199E-2</v>
      </c>
      <c r="J85" s="22"/>
      <c r="K85" s="21">
        <v>1.8820312704861002E-2</v>
      </c>
      <c r="L85" s="21">
        <v>1.3345543985104499E-2</v>
      </c>
      <c r="M85" s="21">
        <v>2.6480728370770399E-2</v>
      </c>
      <c r="N85" s="22"/>
    </row>
    <row r="86" spans="1:14" x14ac:dyDescent="0.25">
      <c r="A86" s="20" t="s">
        <v>489</v>
      </c>
      <c r="B86" s="20" t="s">
        <v>540</v>
      </c>
      <c r="C86" s="21">
        <v>5.0060819546685301E-2</v>
      </c>
      <c r="D86" s="21">
        <v>4.1221239580167802E-2</v>
      </c>
      <c r="E86" s="21">
        <v>6.0676018695061201E-2</v>
      </c>
      <c r="F86" s="22"/>
      <c r="G86" s="21">
        <v>8.5724206258794802E-2</v>
      </c>
      <c r="H86" s="21">
        <v>6.82772816462347E-2</v>
      </c>
      <c r="I86" s="21">
        <v>0.10711680583658</v>
      </c>
      <c r="J86" s="22"/>
      <c r="K86" s="21">
        <v>3.2423770855765303E-2</v>
      </c>
      <c r="L86" s="21">
        <v>2.4757145730699901E-2</v>
      </c>
      <c r="M86" s="21">
        <v>4.2361419106637002E-2</v>
      </c>
      <c r="N86" s="22"/>
    </row>
    <row r="87" spans="1:14" x14ac:dyDescent="0.25">
      <c r="A87" s="20" t="s">
        <v>489</v>
      </c>
      <c r="B87" s="20" t="s">
        <v>519</v>
      </c>
      <c r="C87" s="21">
        <v>7.0415251957305705E-2</v>
      </c>
      <c r="D87" s="21">
        <v>5.8892804437831299E-2</v>
      </c>
      <c r="E87" s="21">
        <v>8.3990883651427997E-2</v>
      </c>
      <c r="F87" s="22"/>
      <c r="G87" s="21">
        <v>9.0833965822414903E-2</v>
      </c>
      <c r="H87" s="21">
        <v>7.3174145921435396E-2</v>
      </c>
      <c r="I87" s="21">
        <v>0.112239665035687</v>
      </c>
      <c r="J87" s="22"/>
      <c r="K87" s="21">
        <v>6.0317336872796702E-2</v>
      </c>
      <c r="L87" s="21">
        <v>4.8747847876116003E-2</v>
      </c>
      <c r="M87" s="21">
        <v>7.4417841287907197E-2</v>
      </c>
      <c r="N87" s="22"/>
    </row>
    <row r="88" spans="1:14" x14ac:dyDescent="0.25">
      <c r="A88" s="20" t="s">
        <v>489</v>
      </c>
      <c r="B88" s="20" t="s">
        <v>520</v>
      </c>
      <c r="C88" s="21">
        <v>3.4507049135289999E-4</v>
      </c>
      <c r="D88" s="21">
        <v>4.8363410288309997E-5</v>
      </c>
      <c r="E88" s="21">
        <v>2.4575868192146999E-3</v>
      </c>
      <c r="F88" s="22"/>
      <c r="G88" s="21">
        <v>1.0428279558653E-3</v>
      </c>
      <c r="H88" s="21">
        <v>1.4614085330310001E-4</v>
      </c>
      <c r="I88" s="21">
        <v>7.4006601653461004E-3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0.73792985929080102</v>
      </c>
      <c r="D89" s="18">
        <v>0.71453797378394501</v>
      </c>
      <c r="E89" s="18">
        <v>0.76004861622943398</v>
      </c>
      <c r="F89" s="19"/>
      <c r="G89" s="18">
        <v>0.64904987796150604</v>
      </c>
      <c r="H89" s="18">
        <v>0.60325019900921495</v>
      </c>
      <c r="I89" s="18">
        <v>0.69225965898010999</v>
      </c>
      <c r="J89" s="19"/>
      <c r="K89" s="18">
        <v>0.77850868980779797</v>
      </c>
      <c r="L89" s="18">
        <v>0.75590739352935399</v>
      </c>
      <c r="M89" s="18">
        <v>0.79957214469927695</v>
      </c>
      <c r="N89" s="19"/>
    </row>
    <row r="90" spans="1:14" x14ac:dyDescent="0.25">
      <c r="A90" s="17" t="s">
        <v>490</v>
      </c>
      <c r="B90" s="17" t="s">
        <v>537</v>
      </c>
      <c r="C90" s="18">
        <v>7.4431882736800001E-2</v>
      </c>
      <c r="D90" s="18">
        <v>6.1697776361766099E-2</v>
      </c>
      <c r="E90" s="18">
        <v>8.9543425898223394E-2</v>
      </c>
      <c r="F90" s="19"/>
      <c r="G90" s="18">
        <v>0.111248611905886</v>
      </c>
      <c r="H90" s="18">
        <v>8.5343690129765004E-2</v>
      </c>
      <c r="I90" s="18">
        <v>0.14378057372346001</v>
      </c>
      <c r="J90" s="19"/>
      <c r="K90" s="18">
        <v>5.7622925412570601E-2</v>
      </c>
      <c r="L90" s="18">
        <v>4.5319212921992799E-2</v>
      </c>
      <c r="M90" s="18">
        <v>7.3011512493535893E-2</v>
      </c>
      <c r="N90" s="19"/>
    </row>
    <row r="91" spans="1:14" x14ac:dyDescent="0.25">
      <c r="A91" s="17" t="s">
        <v>490</v>
      </c>
      <c r="B91" s="17" t="s">
        <v>538</v>
      </c>
      <c r="C91" s="18">
        <v>4.1096443540585698E-2</v>
      </c>
      <c r="D91" s="18">
        <v>3.4412436903786502E-2</v>
      </c>
      <c r="E91" s="18">
        <v>4.9012801535252802E-2</v>
      </c>
      <c r="F91" s="19"/>
      <c r="G91" s="18">
        <v>5.6776446216026698E-2</v>
      </c>
      <c r="H91" s="18">
        <v>4.24079179334255E-2</v>
      </c>
      <c r="I91" s="18">
        <v>7.5628788489256693E-2</v>
      </c>
      <c r="J91" s="19"/>
      <c r="K91" s="18">
        <v>3.39376192299079E-2</v>
      </c>
      <c r="L91" s="18">
        <v>2.6820737389838901E-2</v>
      </c>
      <c r="M91" s="18">
        <v>4.2859795572466997E-2</v>
      </c>
      <c r="N91" s="19"/>
    </row>
    <row r="92" spans="1:14" x14ac:dyDescent="0.25">
      <c r="A92" s="17" t="s">
        <v>490</v>
      </c>
      <c r="B92" s="17" t="s">
        <v>539</v>
      </c>
      <c r="C92" s="18">
        <v>2.3822719773443898E-2</v>
      </c>
      <c r="D92" s="18">
        <v>1.8873210638790501E-2</v>
      </c>
      <c r="E92" s="18">
        <v>3.0030510437758499E-2</v>
      </c>
      <c r="F92" s="19"/>
      <c r="G92" s="18">
        <v>3.7678830558940897E-2</v>
      </c>
      <c r="H92" s="18">
        <v>2.7690567811063799E-2</v>
      </c>
      <c r="I92" s="18">
        <v>5.1080680811585198E-2</v>
      </c>
      <c r="J92" s="19"/>
      <c r="K92" s="18">
        <v>1.7496607157530601E-2</v>
      </c>
      <c r="L92" s="18">
        <v>1.2214176495093401E-2</v>
      </c>
      <c r="M92" s="18">
        <v>2.5005768612845002E-2</v>
      </c>
      <c r="N92" s="19"/>
    </row>
    <row r="93" spans="1:14" x14ac:dyDescent="0.25">
      <c r="A93" s="17" t="s">
        <v>490</v>
      </c>
      <c r="B93" s="17" t="s">
        <v>540</v>
      </c>
      <c r="C93" s="18">
        <v>3.0274281635008199E-2</v>
      </c>
      <c r="D93" s="18">
        <v>2.2098021009457E-2</v>
      </c>
      <c r="E93" s="18">
        <v>4.1347843364322803E-2</v>
      </c>
      <c r="F93" s="19"/>
      <c r="G93" s="18">
        <v>3.8682669739980802E-2</v>
      </c>
      <c r="H93" s="18">
        <v>2.34756334481773E-2</v>
      </c>
      <c r="I93" s="18">
        <v>6.3103945131690195E-2</v>
      </c>
      <c r="J93" s="19"/>
      <c r="K93" s="18">
        <v>2.6435368184197901E-2</v>
      </c>
      <c r="L93" s="18">
        <v>1.89431060497381E-2</v>
      </c>
      <c r="M93" s="18">
        <v>3.6779830373341198E-2</v>
      </c>
      <c r="N93" s="19"/>
    </row>
    <row r="94" spans="1:14" x14ac:dyDescent="0.25">
      <c r="A94" s="17" t="s">
        <v>490</v>
      </c>
      <c r="B94" s="17" t="s">
        <v>519</v>
      </c>
      <c r="C94" s="18">
        <v>9.1985433595808894E-2</v>
      </c>
      <c r="D94" s="18">
        <v>7.8031698775418504E-2</v>
      </c>
      <c r="E94" s="18">
        <v>0.10814171828838</v>
      </c>
      <c r="F94" s="19"/>
      <c r="G94" s="18">
        <v>0.10656356361765799</v>
      </c>
      <c r="H94" s="18">
        <v>8.0215293921227004E-2</v>
      </c>
      <c r="I94" s="18">
        <v>0.14024679882333199</v>
      </c>
      <c r="J94" s="19"/>
      <c r="K94" s="18">
        <v>8.5329677613822402E-2</v>
      </c>
      <c r="L94" s="18">
        <v>7.0835724890761301E-2</v>
      </c>
      <c r="M94" s="18">
        <v>0.1024622563087</v>
      </c>
      <c r="N94" s="19"/>
    </row>
    <row r="95" spans="1:14" x14ac:dyDescent="0.25">
      <c r="A95" s="17" t="s">
        <v>490</v>
      </c>
      <c r="B95" s="17" t="s">
        <v>520</v>
      </c>
      <c r="C95" s="18">
        <v>4.5937942755100002E-4</v>
      </c>
      <c r="D95" s="18">
        <v>1.136914239017E-4</v>
      </c>
      <c r="E95" s="18">
        <v>1.8542107002107E-3</v>
      </c>
      <c r="F95" s="19"/>
      <c r="G95" s="18">
        <v>0</v>
      </c>
      <c r="H95" s="19"/>
      <c r="I95" s="19"/>
      <c r="J95" s="19"/>
      <c r="K95" s="18">
        <v>6.6911259417410003E-4</v>
      </c>
      <c r="L95" s="18">
        <v>1.656227207615E-4</v>
      </c>
      <c r="M95" s="18">
        <v>2.6990700821708999E-3</v>
      </c>
      <c r="N95" s="19"/>
    </row>
    <row r="96" spans="1:14" x14ac:dyDescent="0.25">
      <c r="A96" s="20" t="s">
        <v>491</v>
      </c>
      <c r="B96" s="20" t="s">
        <v>536</v>
      </c>
      <c r="C96" s="21">
        <v>0.63758576741162798</v>
      </c>
      <c r="D96" s="21">
        <v>0.59776751159324804</v>
      </c>
      <c r="E96" s="21">
        <v>0.67560140341514896</v>
      </c>
      <c r="F96" s="22"/>
      <c r="G96" s="21">
        <v>0.55680224308945303</v>
      </c>
      <c r="H96" s="21">
        <v>0.490813447323593</v>
      </c>
      <c r="I96" s="21">
        <v>0.62084549714826798</v>
      </c>
      <c r="J96" s="22"/>
      <c r="K96" s="21">
        <v>0.68442383955110997</v>
      </c>
      <c r="L96" s="21">
        <v>0.63954710993136499</v>
      </c>
      <c r="M96" s="21">
        <v>0.72610615806465395</v>
      </c>
      <c r="N96" s="22"/>
    </row>
    <row r="97" spans="1:14" x14ac:dyDescent="0.25">
      <c r="A97" s="20" t="s">
        <v>491</v>
      </c>
      <c r="B97" s="20" t="s">
        <v>537</v>
      </c>
      <c r="C97" s="21">
        <v>0.115395108155775</v>
      </c>
      <c r="D97" s="21">
        <v>9.5036551722136195E-2</v>
      </c>
      <c r="E97" s="21">
        <v>0.13944283859130699</v>
      </c>
      <c r="F97" s="22"/>
      <c r="G97" s="21">
        <v>0.127399548877598</v>
      </c>
      <c r="H97" s="21">
        <v>9.8355859792366301E-2</v>
      </c>
      <c r="I97" s="21">
        <v>0.163464740792788</v>
      </c>
      <c r="J97" s="22"/>
      <c r="K97" s="21">
        <v>0.108434965413297</v>
      </c>
      <c r="L97" s="21">
        <v>8.3054856208272895E-2</v>
      </c>
      <c r="M97" s="21">
        <v>0.140383398807883</v>
      </c>
      <c r="N97" s="22"/>
    </row>
    <row r="98" spans="1:14" x14ac:dyDescent="0.25">
      <c r="A98" s="20" t="s">
        <v>491</v>
      </c>
      <c r="B98" s="20" t="s">
        <v>538</v>
      </c>
      <c r="C98" s="21">
        <v>6.4585017060755395E-2</v>
      </c>
      <c r="D98" s="21">
        <v>5.04245597418429E-2</v>
      </c>
      <c r="E98" s="21">
        <v>8.2377102804372701E-2</v>
      </c>
      <c r="F98" s="22"/>
      <c r="G98" s="21">
        <v>7.1928278214371699E-2</v>
      </c>
      <c r="H98" s="21">
        <v>4.6557148492262397E-2</v>
      </c>
      <c r="I98" s="21">
        <v>0.109536905507216</v>
      </c>
      <c r="J98" s="22"/>
      <c r="K98" s="21">
        <v>6.0327413811354903E-2</v>
      </c>
      <c r="L98" s="21">
        <v>4.3286769245052897E-2</v>
      </c>
      <c r="M98" s="21">
        <v>8.3490996469681195E-2</v>
      </c>
      <c r="N98" s="22"/>
    </row>
    <row r="99" spans="1:14" x14ac:dyDescent="0.25">
      <c r="A99" s="20" t="s">
        <v>491</v>
      </c>
      <c r="B99" s="20" t="s">
        <v>539</v>
      </c>
      <c r="C99" s="21">
        <v>3.7655726179369402E-2</v>
      </c>
      <c r="D99" s="21">
        <v>2.7390978373852699E-2</v>
      </c>
      <c r="E99" s="21">
        <v>5.15632456000895E-2</v>
      </c>
      <c r="F99" s="22"/>
      <c r="G99" s="21">
        <v>7.3807070003744604E-2</v>
      </c>
      <c r="H99" s="21">
        <v>5.1147213522981502E-2</v>
      </c>
      <c r="I99" s="21">
        <v>0.105390913909581</v>
      </c>
      <c r="J99" s="22"/>
      <c r="K99" s="21">
        <v>1.6695273361883201E-2</v>
      </c>
      <c r="L99" s="21">
        <v>1.03300265775989E-2</v>
      </c>
      <c r="M99" s="21">
        <v>2.6876200029376698E-2</v>
      </c>
      <c r="N99" s="22"/>
    </row>
    <row r="100" spans="1:14" x14ac:dyDescent="0.25">
      <c r="A100" s="20" t="s">
        <v>491</v>
      </c>
      <c r="B100" s="20" t="s">
        <v>540</v>
      </c>
      <c r="C100" s="21">
        <v>5.6646057185395199E-2</v>
      </c>
      <c r="D100" s="21">
        <v>4.32181365940838E-2</v>
      </c>
      <c r="E100" s="21">
        <v>7.3923700878011506E-2</v>
      </c>
      <c r="F100" s="22"/>
      <c r="G100" s="21">
        <v>7.8003248363819402E-2</v>
      </c>
      <c r="H100" s="21">
        <v>5.2810970864952102E-2</v>
      </c>
      <c r="I100" s="21">
        <v>0.113769487530228</v>
      </c>
      <c r="J100" s="22"/>
      <c r="K100" s="21">
        <v>4.4263214650297998E-2</v>
      </c>
      <c r="L100" s="21">
        <v>3.1154157020271401E-2</v>
      </c>
      <c r="M100" s="21">
        <v>6.2532284591955201E-2</v>
      </c>
      <c r="N100" s="22"/>
    </row>
    <row r="101" spans="1:14" x14ac:dyDescent="0.25">
      <c r="A101" s="20" t="s">
        <v>491</v>
      </c>
      <c r="B101" s="20" t="s">
        <v>519</v>
      </c>
      <c r="C101" s="21">
        <v>8.8132324007075102E-2</v>
      </c>
      <c r="D101" s="21">
        <v>7.0496404785362399E-2</v>
      </c>
      <c r="E101" s="21">
        <v>0.10965967427645699</v>
      </c>
      <c r="F101" s="22"/>
      <c r="G101" s="21">
        <v>9.2059611451013698E-2</v>
      </c>
      <c r="H101" s="21">
        <v>6.5550731320636102E-2</v>
      </c>
      <c r="I101" s="21">
        <v>0.12782233637846699</v>
      </c>
      <c r="J101" s="22"/>
      <c r="K101" s="21">
        <v>8.5855293212057204E-2</v>
      </c>
      <c r="L101" s="21">
        <v>6.5207003507829805E-2</v>
      </c>
      <c r="M101" s="21">
        <v>0.112256835963273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0.754334467299145</v>
      </c>
      <c r="D103" s="18">
        <v>0.72845955557278697</v>
      </c>
      <c r="E103" s="18">
        <v>0.778493504472489</v>
      </c>
      <c r="F103" s="19"/>
      <c r="G103" s="18">
        <v>0.70440812655821605</v>
      </c>
      <c r="H103" s="18">
        <v>0.66102639381060302</v>
      </c>
      <c r="I103" s="18">
        <v>0.74438479875353603</v>
      </c>
      <c r="J103" s="19"/>
      <c r="K103" s="18">
        <v>0.78016792480136898</v>
      </c>
      <c r="L103" s="18">
        <v>0.75112842486790898</v>
      </c>
      <c r="M103" s="18">
        <v>0.80669100887531198</v>
      </c>
      <c r="N103" s="19"/>
    </row>
    <row r="104" spans="1:14" x14ac:dyDescent="0.25">
      <c r="A104" s="17" t="s">
        <v>492</v>
      </c>
      <c r="B104" s="17" t="s">
        <v>537</v>
      </c>
      <c r="C104" s="18">
        <v>5.9924479811476E-2</v>
      </c>
      <c r="D104" s="18">
        <v>4.8954883421715202E-2</v>
      </c>
      <c r="E104" s="18">
        <v>7.3163002335950994E-2</v>
      </c>
      <c r="F104" s="19"/>
      <c r="G104" s="18">
        <v>6.2229459256594399E-2</v>
      </c>
      <c r="H104" s="18">
        <v>4.4894334833880098E-2</v>
      </c>
      <c r="I104" s="18">
        <v>8.5657910244522698E-2</v>
      </c>
      <c r="J104" s="19"/>
      <c r="K104" s="18">
        <v>5.8731811018704803E-2</v>
      </c>
      <c r="L104" s="18">
        <v>4.5412271055820803E-2</v>
      </c>
      <c r="M104" s="18">
        <v>7.5648415865508994E-2</v>
      </c>
      <c r="N104" s="19"/>
    </row>
    <row r="105" spans="1:14" x14ac:dyDescent="0.25">
      <c r="A105" s="17" t="s">
        <v>492</v>
      </c>
      <c r="B105" s="17" t="s">
        <v>538</v>
      </c>
      <c r="C105" s="18">
        <v>5.4403548343173701E-2</v>
      </c>
      <c r="D105" s="18">
        <v>4.3364672447707003E-2</v>
      </c>
      <c r="E105" s="18">
        <v>6.8052572021615396E-2</v>
      </c>
      <c r="F105" s="19"/>
      <c r="G105" s="18">
        <v>7.0874855949414506E-2</v>
      </c>
      <c r="H105" s="18">
        <v>5.0239448852281897E-2</v>
      </c>
      <c r="I105" s="18">
        <v>9.9101674436905804E-2</v>
      </c>
      <c r="J105" s="19"/>
      <c r="K105" s="18">
        <v>4.58807762205398E-2</v>
      </c>
      <c r="L105" s="18">
        <v>3.4013626317106797E-2</v>
      </c>
      <c r="M105" s="18">
        <v>6.1624172049276303E-2</v>
      </c>
      <c r="N105" s="19"/>
    </row>
    <row r="106" spans="1:14" x14ac:dyDescent="0.25">
      <c r="A106" s="17" t="s">
        <v>492</v>
      </c>
      <c r="B106" s="17" t="s">
        <v>539</v>
      </c>
      <c r="C106" s="18">
        <v>2.40627882429705E-2</v>
      </c>
      <c r="D106" s="18">
        <v>1.7428665161568501E-2</v>
      </c>
      <c r="E106" s="18">
        <v>3.3136989670207603E-2</v>
      </c>
      <c r="F106" s="19"/>
      <c r="G106" s="18">
        <v>3.08531994989679E-2</v>
      </c>
      <c r="H106" s="18">
        <v>1.9172089272636399E-2</v>
      </c>
      <c r="I106" s="18">
        <v>4.9293657852678502E-2</v>
      </c>
      <c r="J106" s="19"/>
      <c r="K106" s="18">
        <v>2.0549216088449701E-2</v>
      </c>
      <c r="L106" s="18">
        <v>1.32289261839659E-2</v>
      </c>
      <c r="M106" s="18">
        <v>3.1789726059630298E-2</v>
      </c>
      <c r="N106" s="19"/>
    </row>
    <row r="107" spans="1:14" x14ac:dyDescent="0.25">
      <c r="A107" s="17" t="s">
        <v>492</v>
      </c>
      <c r="B107" s="17" t="s">
        <v>540</v>
      </c>
      <c r="C107" s="18">
        <v>5.4278780272455203E-2</v>
      </c>
      <c r="D107" s="18">
        <v>4.10622043983414E-2</v>
      </c>
      <c r="E107" s="18">
        <v>7.14324537917881E-2</v>
      </c>
      <c r="F107" s="19"/>
      <c r="G107" s="18">
        <v>6.7655270882735596E-2</v>
      </c>
      <c r="H107" s="18">
        <v>4.6153167014168502E-2</v>
      </c>
      <c r="I107" s="18">
        <v>9.8144165859430907E-2</v>
      </c>
      <c r="J107" s="19"/>
      <c r="K107" s="18">
        <v>4.7357363709948898E-2</v>
      </c>
      <c r="L107" s="18">
        <v>3.4093998682207201E-2</v>
      </c>
      <c r="M107" s="18">
        <v>6.5430964003214201E-2</v>
      </c>
      <c r="N107" s="19"/>
    </row>
    <row r="108" spans="1:14" x14ac:dyDescent="0.25">
      <c r="A108" s="17" t="s">
        <v>492</v>
      </c>
      <c r="B108" s="17" t="s">
        <v>519</v>
      </c>
      <c r="C108" s="18">
        <v>5.2874764450670297E-2</v>
      </c>
      <c r="D108" s="18">
        <v>4.1554127585250802E-2</v>
      </c>
      <c r="E108" s="18">
        <v>6.7063696901589198E-2</v>
      </c>
      <c r="F108" s="19"/>
      <c r="G108" s="18">
        <v>6.3979087854071706E-2</v>
      </c>
      <c r="H108" s="18">
        <v>4.32665501004093E-2</v>
      </c>
      <c r="I108" s="18">
        <v>9.3636678076344904E-2</v>
      </c>
      <c r="J108" s="19"/>
      <c r="K108" s="18">
        <v>4.7129038597832601E-2</v>
      </c>
      <c r="L108" s="18">
        <v>3.6614054542098803E-2</v>
      </c>
      <c r="M108" s="18">
        <v>6.0474204928854601E-2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0.78995445149236798</v>
      </c>
      <c r="D110" s="21">
        <v>0.75786401445485196</v>
      </c>
      <c r="E110" s="21">
        <v>0.81880872794699</v>
      </c>
      <c r="F110" s="22"/>
      <c r="G110" s="21">
        <v>0.69829478825170999</v>
      </c>
      <c r="H110" s="21">
        <v>0.62650803879947503</v>
      </c>
      <c r="I110" s="21">
        <v>0.76153557080265599</v>
      </c>
      <c r="J110" s="22"/>
      <c r="K110" s="21">
        <v>0.81756282982146999</v>
      </c>
      <c r="L110" s="21">
        <v>0.78436783393154896</v>
      </c>
      <c r="M110" s="21">
        <v>0.84664678913128799</v>
      </c>
      <c r="N110" s="22"/>
    </row>
    <row r="111" spans="1:14" x14ac:dyDescent="0.25">
      <c r="A111" s="20" t="s">
        <v>493</v>
      </c>
      <c r="B111" s="20" t="s">
        <v>537</v>
      </c>
      <c r="C111" s="21">
        <v>5.49403106559763E-2</v>
      </c>
      <c r="D111" s="21">
        <v>4.08958869094306E-2</v>
      </c>
      <c r="E111" s="21">
        <v>7.3438549908034695E-2</v>
      </c>
      <c r="F111" s="22"/>
      <c r="G111" s="21">
        <v>8.8048219019662297E-2</v>
      </c>
      <c r="H111" s="21">
        <v>5.46456479634682E-2</v>
      </c>
      <c r="I111" s="21">
        <v>0.138869100058436</v>
      </c>
      <c r="J111" s="22"/>
      <c r="K111" s="21">
        <v>4.4968032475224497E-2</v>
      </c>
      <c r="L111" s="21">
        <v>3.0743533979308499E-2</v>
      </c>
      <c r="M111" s="21">
        <v>6.5330354028291807E-2</v>
      </c>
      <c r="N111" s="22"/>
    </row>
    <row r="112" spans="1:14" x14ac:dyDescent="0.25">
      <c r="A112" s="20" t="s">
        <v>493</v>
      </c>
      <c r="B112" s="20" t="s">
        <v>538</v>
      </c>
      <c r="C112" s="21">
        <v>5.9171224153277399E-2</v>
      </c>
      <c r="D112" s="21">
        <v>4.6403392939883902E-2</v>
      </c>
      <c r="E112" s="21">
        <v>7.5175161539180704E-2</v>
      </c>
      <c r="F112" s="22"/>
      <c r="G112" s="21">
        <v>6.6210866627886306E-2</v>
      </c>
      <c r="H112" s="21">
        <v>4.2827883698848199E-2</v>
      </c>
      <c r="I112" s="21">
        <v>0.10101310022770001</v>
      </c>
      <c r="J112" s="22"/>
      <c r="K112" s="21">
        <v>5.7050846378919599E-2</v>
      </c>
      <c r="L112" s="21">
        <v>4.22842557692737E-2</v>
      </c>
      <c r="M112" s="21">
        <v>7.6562006773318994E-2</v>
      </c>
      <c r="N112" s="22"/>
    </row>
    <row r="113" spans="1:14" x14ac:dyDescent="0.25">
      <c r="A113" s="20" t="s">
        <v>493</v>
      </c>
      <c r="B113" s="20" t="s">
        <v>539</v>
      </c>
      <c r="C113" s="21">
        <v>1.85736421482929E-2</v>
      </c>
      <c r="D113" s="21">
        <v>1.1544829760407899E-2</v>
      </c>
      <c r="E113" s="21">
        <v>2.97529802760155E-2</v>
      </c>
      <c r="F113" s="22"/>
      <c r="G113" s="21">
        <v>2.71254273232839E-2</v>
      </c>
      <c r="H113" s="21">
        <v>1.0987439362600699E-2</v>
      </c>
      <c r="I113" s="21">
        <v>6.5398988946831105E-2</v>
      </c>
      <c r="J113" s="24" t="s">
        <v>501</v>
      </c>
      <c r="K113" s="21">
        <v>1.5997798945809601E-2</v>
      </c>
      <c r="L113" s="21">
        <v>8.9319245277630997E-3</v>
      </c>
      <c r="M113" s="21">
        <v>2.8492651176839901E-2</v>
      </c>
      <c r="N113" s="22"/>
    </row>
    <row r="114" spans="1:14" x14ac:dyDescent="0.25">
      <c r="A114" s="20" t="s">
        <v>493</v>
      </c>
      <c r="B114" s="20" t="s">
        <v>540</v>
      </c>
      <c r="C114" s="21">
        <v>2.2678711923072699E-2</v>
      </c>
      <c r="D114" s="21">
        <v>1.4515541403326501E-2</v>
      </c>
      <c r="E114" s="21">
        <v>3.5268348189530098E-2</v>
      </c>
      <c r="F114" s="22"/>
      <c r="G114" s="21">
        <v>5.4407478995711203E-2</v>
      </c>
      <c r="H114" s="21">
        <v>2.8017044697592499E-2</v>
      </c>
      <c r="I114" s="21">
        <v>0.103021423328735</v>
      </c>
      <c r="J114" s="24" t="s">
        <v>501</v>
      </c>
      <c r="K114" s="21">
        <v>1.3121838438196301E-2</v>
      </c>
      <c r="L114" s="21">
        <v>6.9890095008125997E-3</v>
      </c>
      <c r="M114" s="21">
        <v>2.4503407151729498E-2</v>
      </c>
      <c r="N114" s="22"/>
    </row>
    <row r="115" spans="1:14" x14ac:dyDescent="0.25">
      <c r="A115" s="20" t="s">
        <v>493</v>
      </c>
      <c r="B115" s="20" t="s">
        <v>519</v>
      </c>
      <c r="C115" s="21">
        <v>5.46816596270112E-2</v>
      </c>
      <c r="D115" s="21">
        <v>4.19469862120012E-2</v>
      </c>
      <c r="E115" s="21">
        <v>7.0995952632834397E-2</v>
      </c>
      <c r="F115" s="22"/>
      <c r="G115" s="21">
        <v>6.5913219781745705E-2</v>
      </c>
      <c r="H115" s="21">
        <v>3.9597969374714097E-2</v>
      </c>
      <c r="I115" s="21">
        <v>0.107754435108715</v>
      </c>
      <c r="J115" s="22"/>
      <c r="K115" s="21">
        <v>5.1298653940378497E-2</v>
      </c>
      <c r="L115" s="21">
        <v>3.8374047379600797E-2</v>
      </c>
      <c r="M115" s="21">
        <v>6.8267312415747294E-2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0.80450104892206997</v>
      </c>
      <c r="D117" s="18">
        <v>0.77028548524968199</v>
      </c>
      <c r="E117" s="18">
        <v>0.834713828839727</v>
      </c>
      <c r="F117" s="19"/>
      <c r="G117" s="18">
        <v>0.71484640005014499</v>
      </c>
      <c r="H117" s="18">
        <v>0.63436154570467795</v>
      </c>
      <c r="I117" s="18">
        <v>0.78365684285883197</v>
      </c>
      <c r="J117" s="19"/>
      <c r="K117" s="18">
        <v>0.82707511302854197</v>
      </c>
      <c r="L117" s="18">
        <v>0.79225741626405</v>
      </c>
      <c r="M117" s="18">
        <v>0.85710982925268797</v>
      </c>
      <c r="N117" s="19"/>
    </row>
    <row r="118" spans="1:14" x14ac:dyDescent="0.25">
      <c r="A118" s="17" t="s">
        <v>494</v>
      </c>
      <c r="B118" s="17" t="s">
        <v>537</v>
      </c>
      <c r="C118" s="18">
        <v>7.9574379069440607E-2</v>
      </c>
      <c r="D118" s="18">
        <v>6.2435610450732697E-2</v>
      </c>
      <c r="E118" s="18">
        <v>0.10091142497700201</v>
      </c>
      <c r="F118" s="19"/>
      <c r="G118" s="18">
        <v>0.10765078345481301</v>
      </c>
      <c r="H118" s="18">
        <v>6.8070998114369702E-2</v>
      </c>
      <c r="I118" s="18">
        <v>0.166141384518258</v>
      </c>
      <c r="J118" s="19"/>
      <c r="K118" s="18">
        <v>7.2505046241200799E-2</v>
      </c>
      <c r="L118" s="18">
        <v>5.3082898270675798E-2</v>
      </c>
      <c r="M118" s="18">
        <v>9.8295763493975202E-2</v>
      </c>
      <c r="N118" s="19"/>
    </row>
    <row r="119" spans="1:14" x14ac:dyDescent="0.25">
      <c r="A119" s="17" t="s">
        <v>494</v>
      </c>
      <c r="B119" s="17" t="s">
        <v>538</v>
      </c>
      <c r="C119" s="18">
        <v>4.6458429320302301E-2</v>
      </c>
      <c r="D119" s="18">
        <v>3.4106488164719999E-2</v>
      </c>
      <c r="E119" s="18">
        <v>6.2991990437390802E-2</v>
      </c>
      <c r="F119" s="19"/>
      <c r="G119" s="18">
        <v>5.2344788345345103E-2</v>
      </c>
      <c r="H119" s="18">
        <v>2.7155404706077899E-2</v>
      </c>
      <c r="I119" s="18">
        <v>9.8533307535331197E-2</v>
      </c>
      <c r="J119" s="24" t="s">
        <v>501</v>
      </c>
      <c r="K119" s="18">
        <v>4.4976308229461297E-2</v>
      </c>
      <c r="L119" s="18">
        <v>3.1019461598993901E-2</v>
      </c>
      <c r="M119" s="18">
        <v>6.47929689054874E-2</v>
      </c>
      <c r="N119" s="19"/>
    </row>
    <row r="120" spans="1:14" x14ac:dyDescent="0.25">
      <c r="A120" s="17" t="s">
        <v>494</v>
      </c>
      <c r="B120" s="17" t="s">
        <v>539</v>
      </c>
      <c r="C120" s="18">
        <v>1.8272480375513201E-2</v>
      </c>
      <c r="D120" s="18">
        <v>1.10208114400542E-2</v>
      </c>
      <c r="E120" s="18">
        <v>3.0150263409007901E-2</v>
      </c>
      <c r="F120" s="19"/>
      <c r="G120" s="18">
        <v>4.4242984620103301E-2</v>
      </c>
      <c r="H120" s="18">
        <v>2.1441417131270499E-2</v>
      </c>
      <c r="I120" s="18">
        <v>8.9085085633009098E-2</v>
      </c>
      <c r="J120" s="24" t="s">
        <v>501</v>
      </c>
      <c r="K120" s="18">
        <v>1.17333902661732E-2</v>
      </c>
      <c r="L120" s="18">
        <v>5.5016743785904999E-3</v>
      </c>
      <c r="M120" s="18">
        <v>2.4847377280631699E-2</v>
      </c>
      <c r="N120" s="19"/>
    </row>
    <row r="121" spans="1:14" x14ac:dyDescent="0.25">
      <c r="A121" s="17" t="s">
        <v>494</v>
      </c>
      <c r="B121" s="17" t="s">
        <v>540</v>
      </c>
      <c r="C121" s="18">
        <v>1.55647381113972E-2</v>
      </c>
      <c r="D121" s="18">
        <v>8.6743177036028001E-3</v>
      </c>
      <c r="E121" s="18">
        <v>2.7775190418229598E-2</v>
      </c>
      <c r="F121" s="19"/>
      <c r="G121" s="18">
        <v>4.1048666987126503E-2</v>
      </c>
      <c r="H121" s="18">
        <v>2.0021785510587101E-2</v>
      </c>
      <c r="I121" s="18">
        <v>8.2303390473374205E-2</v>
      </c>
      <c r="J121" s="24" t="s">
        <v>501</v>
      </c>
      <c r="K121" s="18">
        <v>9.1481623803688992E-3</v>
      </c>
      <c r="L121" s="18">
        <v>4.0896928065654002E-3</v>
      </c>
      <c r="M121" s="18">
        <v>2.0335607637550001E-2</v>
      </c>
      <c r="N121" s="19"/>
    </row>
    <row r="122" spans="1:14" x14ac:dyDescent="0.25">
      <c r="A122" s="17" t="s">
        <v>494</v>
      </c>
      <c r="B122" s="17" t="s">
        <v>519</v>
      </c>
      <c r="C122" s="18">
        <v>3.5628924201276203E-2</v>
      </c>
      <c r="D122" s="18">
        <v>2.2035399072790202E-2</v>
      </c>
      <c r="E122" s="18">
        <v>5.7118450613524802E-2</v>
      </c>
      <c r="F122" s="19"/>
      <c r="G122" s="18">
        <v>3.9866376542465498E-2</v>
      </c>
      <c r="H122" s="18">
        <v>1.7653128874932301E-2</v>
      </c>
      <c r="I122" s="18">
        <v>8.7540117457225203E-2</v>
      </c>
      <c r="J122" s="24" t="s">
        <v>501</v>
      </c>
      <c r="K122" s="18">
        <v>3.4561979854254403E-2</v>
      </c>
      <c r="L122" s="18">
        <v>2.2043294703737899E-2</v>
      </c>
      <c r="M122" s="18">
        <v>5.3799088029070699E-2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5_NSE'!A1" display="◄ ANTERIOR"/>
    <hyperlink ref="A2" location="'Índice'!A1" display="ÍNDICE"/>
    <hyperlink ref="A3" location="'P_DESORDENES_6_SEX'!A1" display="SIGUIENTE ►"/>
  </hyperlinks>
  <pageMargins left="0.75" right="0.75" top="1" bottom="1" header="0.5" footer="0.5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59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700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0.37076897470332598</v>
      </c>
      <c r="D5" s="18">
        <v>0.36382511434458098</v>
      </c>
      <c r="E5" s="18">
        <v>0.37776666688474098</v>
      </c>
      <c r="F5" s="19"/>
      <c r="G5" s="18">
        <v>0.382669042913442</v>
      </c>
      <c r="H5" s="18">
        <v>0.37409771296984801</v>
      </c>
      <c r="I5" s="18">
        <v>0.391313978514857</v>
      </c>
      <c r="J5" s="19"/>
      <c r="K5" s="18">
        <v>0.35816007772186198</v>
      </c>
      <c r="L5" s="18">
        <v>0.34911236083291403</v>
      </c>
      <c r="M5" s="18">
        <v>0.36730995412246797</v>
      </c>
      <c r="N5" s="19"/>
    </row>
    <row r="6" spans="1:14" x14ac:dyDescent="0.25">
      <c r="A6" s="17" t="s">
        <v>478</v>
      </c>
      <c r="B6" s="17" t="s">
        <v>537</v>
      </c>
      <c r="C6" s="18">
        <v>0.132673341060351</v>
      </c>
      <c r="D6" s="18">
        <v>0.128283121701014</v>
      </c>
      <c r="E6" s="18">
        <v>0.13719016081556101</v>
      </c>
      <c r="F6" s="19"/>
      <c r="G6" s="18">
        <v>0.120727199856648</v>
      </c>
      <c r="H6" s="18">
        <v>0.11531156396334601</v>
      </c>
      <c r="I6" s="18">
        <v>0.12636085385245099</v>
      </c>
      <c r="J6" s="19"/>
      <c r="K6" s="18">
        <v>0.14533105537795099</v>
      </c>
      <c r="L6" s="18">
        <v>0.13889915127253299</v>
      </c>
      <c r="M6" s="18">
        <v>0.15200822047663001</v>
      </c>
      <c r="N6" s="19"/>
    </row>
    <row r="7" spans="1:14" x14ac:dyDescent="0.25">
      <c r="A7" s="17" t="s">
        <v>478</v>
      </c>
      <c r="B7" s="17" t="s">
        <v>538</v>
      </c>
      <c r="C7" s="18">
        <v>0.19107591191086301</v>
      </c>
      <c r="D7" s="18">
        <v>0.18595277762166401</v>
      </c>
      <c r="E7" s="18">
        <v>0.196306155131137</v>
      </c>
      <c r="F7" s="19"/>
      <c r="G7" s="18">
        <v>0.18062101210817699</v>
      </c>
      <c r="H7" s="18">
        <v>0.17414566273047499</v>
      </c>
      <c r="I7" s="18">
        <v>0.18728253591541899</v>
      </c>
      <c r="J7" s="19"/>
      <c r="K7" s="18">
        <v>0.20215355888196801</v>
      </c>
      <c r="L7" s="18">
        <v>0.194965625214743</v>
      </c>
      <c r="M7" s="18">
        <v>0.20953751920098401</v>
      </c>
      <c r="N7" s="19"/>
    </row>
    <row r="8" spans="1:14" x14ac:dyDescent="0.25">
      <c r="A8" s="17" t="s">
        <v>478</v>
      </c>
      <c r="B8" s="17" t="s">
        <v>539</v>
      </c>
      <c r="C8" s="18">
        <v>0.122638210839926</v>
      </c>
      <c r="D8" s="18">
        <v>0.118409424870161</v>
      </c>
      <c r="E8" s="18">
        <v>0.126996265016879</v>
      </c>
      <c r="F8" s="19"/>
      <c r="G8" s="18">
        <v>0.119472260602281</v>
      </c>
      <c r="H8" s="18">
        <v>0.113971849482741</v>
      </c>
      <c r="I8" s="18">
        <v>0.125200617423462</v>
      </c>
      <c r="J8" s="19"/>
      <c r="K8" s="18">
        <v>0.125992741224973</v>
      </c>
      <c r="L8" s="18">
        <v>0.12007837512132</v>
      </c>
      <c r="M8" s="18">
        <v>0.13215466357420899</v>
      </c>
      <c r="N8" s="19"/>
    </row>
    <row r="9" spans="1:14" x14ac:dyDescent="0.25">
      <c r="A9" s="17" t="s">
        <v>478</v>
      </c>
      <c r="B9" s="17" t="s">
        <v>540</v>
      </c>
      <c r="C9" s="18">
        <v>0.17886886893609</v>
      </c>
      <c r="D9" s="18">
        <v>0.17321022199588099</v>
      </c>
      <c r="E9" s="18">
        <v>0.184671088583475</v>
      </c>
      <c r="F9" s="19"/>
      <c r="G9" s="18">
        <v>0.191402681472497</v>
      </c>
      <c r="H9" s="18">
        <v>0.18430878316478999</v>
      </c>
      <c r="I9" s="18">
        <v>0.19870310585675799</v>
      </c>
      <c r="J9" s="19"/>
      <c r="K9" s="18">
        <v>0.16558847858318201</v>
      </c>
      <c r="L9" s="18">
        <v>0.158496542225604</v>
      </c>
      <c r="M9" s="18">
        <v>0.17293253154506799</v>
      </c>
      <c r="N9" s="19"/>
    </row>
    <row r="10" spans="1:14" x14ac:dyDescent="0.25">
      <c r="A10" s="17" t="s">
        <v>478</v>
      </c>
      <c r="B10" s="17" t="s">
        <v>519</v>
      </c>
      <c r="C10" s="18">
        <v>3.6279433510654998E-3</v>
      </c>
      <c r="D10" s="18">
        <v>3.0066324814772998E-3</v>
      </c>
      <c r="E10" s="18">
        <v>4.3770824240116999E-3</v>
      </c>
      <c r="F10" s="19"/>
      <c r="G10" s="18">
        <v>4.8478231534365996E-3</v>
      </c>
      <c r="H10" s="18">
        <v>3.9112089230928003E-3</v>
      </c>
      <c r="I10" s="18">
        <v>6.0073749956145997E-3</v>
      </c>
      <c r="J10" s="19"/>
      <c r="K10" s="18">
        <v>2.3354012843907999E-3</v>
      </c>
      <c r="L10" s="18">
        <v>1.5991604094556999E-3</v>
      </c>
      <c r="M10" s="18">
        <v>3.4094441529633002E-3</v>
      </c>
      <c r="N10" s="19"/>
    </row>
    <row r="11" spans="1:14" x14ac:dyDescent="0.25">
      <c r="A11" s="17" t="s">
        <v>478</v>
      </c>
      <c r="B11" s="17" t="s">
        <v>520</v>
      </c>
      <c r="C11" s="18">
        <v>3.467491983719E-4</v>
      </c>
      <c r="D11" s="18">
        <v>1.339095175206E-4</v>
      </c>
      <c r="E11" s="18">
        <v>8.9757877093480005E-4</v>
      </c>
      <c r="F11" s="19"/>
      <c r="G11" s="18">
        <v>2.5997989351920001E-4</v>
      </c>
      <c r="H11" s="18">
        <v>1.117318699412E-4</v>
      </c>
      <c r="I11" s="18">
        <v>6.0480730740559996E-4</v>
      </c>
      <c r="J11" s="19"/>
      <c r="K11" s="18">
        <v>4.3868692567939997E-4</v>
      </c>
      <c r="L11" s="18">
        <v>1.0235019915499999E-4</v>
      </c>
      <c r="M11" s="18">
        <v>1.8781959642257E-3</v>
      </c>
      <c r="N11" s="19"/>
    </row>
    <row r="12" spans="1:14" x14ac:dyDescent="0.25">
      <c r="A12" s="20" t="s">
        <v>479</v>
      </c>
      <c r="B12" s="20" t="s">
        <v>536</v>
      </c>
      <c r="C12" s="21">
        <v>0.33206698032576998</v>
      </c>
      <c r="D12" s="21">
        <v>0.30197881548306099</v>
      </c>
      <c r="E12" s="21">
        <v>0.36359146508759299</v>
      </c>
      <c r="F12" s="22"/>
      <c r="G12" s="21">
        <v>0.30706731830213602</v>
      </c>
      <c r="H12" s="21">
        <v>0.27227549719662297</v>
      </c>
      <c r="I12" s="21">
        <v>0.34420212423114699</v>
      </c>
      <c r="J12" s="22"/>
      <c r="K12" s="21">
        <v>0.35776498904117199</v>
      </c>
      <c r="L12" s="21">
        <v>0.315782376296387</v>
      </c>
      <c r="M12" s="21">
        <v>0.40204938757483499</v>
      </c>
      <c r="N12" s="22"/>
    </row>
    <row r="13" spans="1:14" x14ac:dyDescent="0.25">
      <c r="A13" s="20" t="s">
        <v>479</v>
      </c>
      <c r="B13" s="20" t="s">
        <v>537</v>
      </c>
      <c r="C13" s="21">
        <v>9.0694583288711494E-2</v>
      </c>
      <c r="D13" s="21">
        <v>7.5040966416633104E-2</v>
      </c>
      <c r="E13" s="21">
        <v>0.109227954838339</v>
      </c>
      <c r="F13" s="22"/>
      <c r="G13" s="21">
        <v>9.1927665881277695E-2</v>
      </c>
      <c r="H13" s="21">
        <v>6.9926845594412798E-2</v>
      </c>
      <c r="I13" s="21">
        <v>0.11995774038601099</v>
      </c>
      <c r="J13" s="22"/>
      <c r="K13" s="21">
        <v>8.9427055464511199E-2</v>
      </c>
      <c r="L13" s="21">
        <v>6.8093356052924103E-2</v>
      </c>
      <c r="M13" s="21">
        <v>0.11660827559288101</v>
      </c>
      <c r="N13" s="22"/>
    </row>
    <row r="14" spans="1:14" x14ac:dyDescent="0.25">
      <c r="A14" s="20" t="s">
        <v>479</v>
      </c>
      <c r="B14" s="20" t="s">
        <v>538</v>
      </c>
      <c r="C14" s="21">
        <v>0.18911988358849699</v>
      </c>
      <c r="D14" s="21">
        <v>0.16584794716728701</v>
      </c>
      <c r="E14" s="21">
        <v>0.21481639602420899</v>
      </c>
      <c r="F14" s="22"/>
      <c r="G14" s="21">
        <v>0.17274469353868399</v>
      </c>
      <c r="H14" s="21">
        <v>0.143340814742769</v>
      </c>
      <c r="I14" s="21">
        <v>0.20672472879942799</v>
      </c>
      <c r="J14" s="22"/>
      <c r="K14" s="21">
        <v>0.20595250221424599</v>
      </c>
      <c r="L14" s="21">
        <v>0.17342927470201699</v>
      </c>
      <c r="M14" s="21">
        <v>0.242783371005799</v>
      </c>
      <c r="N14" s="22"/>
    </row>
    <row r="15" spans="1:14" x14ac:dyDescent="0.25">
      <c r="A15" s="20" t="s">
        <v>479</v>
      </c>
      <c r="B15" s="20" t="s">
        <v>539</v>
      </c>
      <c r="C15" s="21">
        <v>0.17107987500590799</v>
      </c>
      <c r="D15" s="21">
        <v>0.14835144289527899</v>
      </c>
      <c r="E15" s="21">
        <v>0.196487075237955</v>
      </c>
      <c r="F15" s="22"/>
      <c r="G15" s="21">
        <v>0.194539577925705</v>
      </c>
      <c r="H15" s="21">
        <v>0.16350034621405199</v>
      </c>
      <c r="I15" s="21">
        <v>0.22985221266982001</v>
      </c>
      <c r="J15" s="22"/>
      <c r="K15" s="21">
        <v>0.14696484298972701</v>
      </c>
      <c r="L15" s="21">
        <v>0.119806781738896</v>
      </c>
      <c r="M15" s="21">
        <v>0.17902700166729599</v>
      </c>
      <c r="N15" s="22"/>
    </row>
    <row r="16" spans="1:14" x14ac:dyDescent="0.25">
      <c r="A16" s="20" t="s">
        <v>479</v>
      </c>
      <c r="B16" s="20" t="s">
        <v>540</v>
      </c>
      <c r="C16" s="21">
        <v>0.210920450552816</v>
      </c>
      <c r="D16" s="21">
        <v>0.18118567623194501</v>
      </c>
      <c r="E16" s="21">
        <v>0.24408043176400801</v>
      </c>
      <c r="F16" s="22"/>
      <c r="G16" s="21">
        <v>0.23106101354400199</v>
      </c>
      <c r="H16" s="21">
        <v>0.19231789531773799</v>
      </c>
      <c r="I16" s="21">
        <v>0.27495210335217102</v>
      </c>
      <c r="J16" s="22"/>
      <c r="K16" s="21">
        <v>0.19021727613424599</v>
      </c>
      <c r="L16" s="21">
        <v>0.15707489724537699</v>
      </c>
      <c r="M16" s="21">
        <v>0.22845731314847301</v>
      </c>
      <c r="N16" s="22"/>
    </row>
    <row r="17" spans="1:14" x14ac:dyDescent="0.25">
      <c r="A17" s="20" t="s">
        <v>479</v>
      </c>
      <c r="B17" s="20" t="s">
        <v>519</v>
      </c>
      <c r="C17" s="21">
        <v>5.2495529948695004E-3</v>
      </c>
      <c r="D17" s="21">
        <v>2.5538208531066999E-3</v>
      </c>
      <c r="E17" s="21">
        <v>1.0760117702624399E-2</v>
      </c>
      <c r="F17" s="22"/>
      <c r="G17" s="21">
        <v>2.6597308081955E-3</v>
      </c>
      <c r="H17" s="21">
        <v>8.2808909243369997E-4</v>
      </c>
      <c r="I17" s="21">
        <v>8.5082630732868005E-3</v>
      </c>
      <c r="J17" s="22"/>
      <c r="K17" s="21">
        <v>7.9117199098289008E-3</v>
      </c>
      <c r="L17" s="21">
        <v>3.2501111032822998E-3</v>
      </c>
      <c r="M17" s="21">
        <v>1.91311078273942E-2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0.239782193457073</v>
      </c>
      <c r="D19" s="18">
        <v>0.20401895869960601</v>
      </c>
      <c r="E19" s="18">
        <v>0.27961229814059402</v>
      </c>
      <c r="F19" s="19"/>
      <c r="G19" s="18">
        <v>0.25378065181971599</v>
      </c>
      <c r="H19" s="18">
        <v>0.211144034113909</v>
      </c>
      <c r="I19" s="18">
        <v>0.30173378239517601</v>
      </c>
      <c r="J19" s="19"/>
      <c r="K19" s="18">
        <v>0.225329161093723</v>
      </c>
      <c r="L19" s="18">
        <v>0.18128265250709599</v>
      </c>
      <c r="M19" s="18">
        <v>0.27646385552774999</v>
      </c>
      <c r="N19" s="19"/>
    </row>
    <row r="20" spans="1:14" x14ac:dyDescent="0.25">
      <c r="A20" s="17" t="s">
        <v>480</v>
      </c>
      <c r="B20" s="17" t="s">
        <v>537</v>
      </c>
      <c r="C20" s="18">
        <v>0.13829811050952301</v>
      </c>
      <c r="D20" s="18">
        <v>0.116381201678923</v>
      </c>
      <c r="E20" s="18">
        <v>0.16357833570685901</v>
      </c>
      <c r="F20" s="19"/>
      <c r="G20" s="18">
        <v>0.128110871239667</v>
      </c>
      <c r="H20" s="18">
        <v>0.100352319807546</v>
      </c>
      <c r="I20" s="18">
        <v>0.16216370623304799</v>
      </c>
      <c r="J20" s="19"/>
      <c r="K20" s="18">
        <v>0.14881616150100399</v>
      </c>
      <c r="L20" s="18">
        <v>0.118972147908569</v>
      </c>
      <c r="M20" s="18">
        <v>0.18457809805320499</v>
      </c>
      <c r="N20" s="19"/>
    </row>
    <row r="21" spans="1:14" x14ac:dyDescent="0.25">
      <c r="A21" s="17" t="s">
        <v>480</v>
      </c>
      <c r="B21" s="17" t="s">
        <v>538</v>
      </c>
      <c r="C21" s="18">
        <v>0.18416573893167401</v>
      </c>
      <c r="D21" s="18">
        <v>0.159778890841864</v>
      </c>
      <c r="E21" s="18">
        <v>0.21133850251757</v>
      </c>
      <c r="F21" s="19"/>
      <c r="G21" s="18">
        <v>0.16745392061983</v>
      </c>
      <c r="H21" s="18">
        <v>0.13870995784053</v>
      </c>
      <c r="I21" s="18">
        <v>0.20076587116872299</v>
      </c>
      <c r="J21" s="19"/>
      <c r="K21" s="18">
        <v>0.20142024258159599</v>
      </c>
      <c r="L21" s="18">
        <v>0.16384317676249299</v>
      </c>
      <c r="M21" s="18">
        <v>0.245089403222846</v>
      </c>
      <c r="N21" s="19"/>
    </row>
    <row r="22" spans="1:14" x14ac:dyDescent="0.25">
      <c r="A22" s="17" t="s">
        <v>480</v>
      </c>
      <c r="B22" s="17" t="s">
        <v>539</v>
      </c>
      <c r="C22" s="18">
        <v>0.17536380039010899</v>
      </c>
      <c r="D22" s="18">
        <v>0.152364907930851</v>
      </c>
      <c r="E22" s="18">
        <v>0.20101102120571701</v>
      </c>
      <c r="F22" s="19"/>
      <c r="G22" s="18">
        <v>0.16179397767147199</v>
      </c>
      <c r="H22" s="18">
        <v>0.130964971532404</v>
      </c>
      <c r="I22" s="18">
        <v>0.198224767192347</v>
      </c>
      <c r="J22" s="19"/>
      <c r="K22" s="18">
        <v>0.18937427796103801</v>
      </c>
      <c r="L22" s="18">
        <v>0.155470901843446</v>
      </c>
      <c r="M22" s="18">
        <v>0.22866908649644899</v>
      </c>
      <c r="N22" s="19"/>
    </row>
    <row r="23" spans="1:14" x14ac:dyDescent="0.25">
      <c r="A23" s="17" t="s">
        <v>480</v>
      </c>
      <c r="B23" s="17" t="s">
        <v>540</v>
      </c>
      <c r="C23" s="18">
        <v>0.26239015671162202</v>
      </c>
      <c r="D23" s="18">
        <v>0.22439612965437</v>
      </c>
      <c r="E23" s="18">
        <v>0.30429333501303901</v>
      </c>
      <c r="F23" s="19"/>
      <c r="G23" s="18">
        <v>0.28886057864931503</v>
      </c>
      <c r="H23" s="18">
        <v>0.23781940286793099</v>
      </c>
      <c r="I23" s="18">
        <v>0.34588501571646402</v>
      </c>
      <c r="J23" s="19"/>
      <c r="K23" s="18">
        <v>0.23506015686264001</v>
      </c>
      <c r="L23" s="18">
        <v>0.18935318919788</v>
      </c>
      <c r="M23" s="18">
        <v>0.28788199288469601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0.36777086817863303</v>
      </c>
      <c r="D26" s="21">
        <v>0.325579286440904</v>
      </c>
      <c r="E26" s="21">
        <v>0.41208919005802003</v>
      </c>
      <c r="F26" s="22"/>
      <c r="G26" s="21">
        <v>0.388138998721277</v>
      </c>
      <c r="H26" s="21">
        <v>0.33222494891616999</v>
      </c>
      <c r="I26" s="21">
        <v>0.44716197686711101</v>
      </c>
      <c r="J26" s="22"/>
      <c r="K26" s="21">
        <v>0.346680732569769</v>
      </c>
      <c r="L26" s="21">
        <v>0.29641432267185203</v>
      </c>
      <c r="M26" s="21">
        <v>0.400617735521553</v>
      </c>
      <c r="N26" s="22"/>
    </row>
    <row r="27" spans="1:14" x14ac:dyDescent="0.25">
      <c r="A27" s="20" t="s">
        <v>481</v>
      </c>
      <c r="B27" s="20" t="s">
        <v>537</v>
      </c>
      <c r="C27" s="21">
        <v>0.115472043732088</v>
      </c>
      <c r="D27" s="21">
        <v>9.4685268316165E-2</v>
      </c>
      <c r="E27" s="21">
        <v>0.140115968942397</v>
      </c>
      <c r="F27" s="22"/>
      <c r="G27" s="21">
        <v>9.0194012586250705E-2</v>
      </c>
      <c r="H27" s="21">
        <v>6.7246515934090895E-2</v>
      </c>
      <c r="I27" s="21">
        <v>0.11996507628346501</v>
      </c>
      <c r="J27" s="22"/>
      <c r="K27" s="21">
        <v>0.14164612503398499</v>
      </c>
      <c r="L27" s="21">
        <v>0.106726202059941</v>
      </c>
      <c r="M27" s="21">
        <v>0.18561739768024799</v>
      </c>
      <c r="N27" s="22"/>
    </row>
    <row r="28" spans="1:14" x14ac:dyDescent="0.25">
      <c r="A28" s="20" t="s">
        <v>481</v>
      </c>
      <c r="B28" s="20" t="s">
        <v>538</v>
      </c>
      <c r="C28" s="21">
        <v>0.18139600419816501</v>
      </c>
      <c r="D28" s="21">
        <v>0.15660089090603199</v>
      </c>
      <c r="E28" s="21">
        <v>0.20914347645487499</v>
      </c>
      <c r="F28" s="22"/>
      <c r="G28" s="21">
        <v>0.19279097910986501</v>
      </c>
      <c r="H28" s="21">
        <v>0.157699138969847</v>
      </c>
      <c r="I28" s="21">
        <v>0.233526624027351</v>
      </c>
      <c r="J28" s="22"/>
      <c r="K28" s="21">
        <v>0.16959710269150899</v>
      </c>
      <c r="L28" s="21">
        <v>0.134783128255933</v>
      </c>
      <c r="M28" s="21">
        <v>0.21120827879219201</v>
      </c>
      <c r="N28" s="22"/>
    </row>
    <row r="29" spans="1:14" x14ac:dyDescent="0.25">
      <c r="A29" s="20" t="s">
        <v>481</v>
      </c>
      <c r="B29" s="20" t="s">
        <v>539</v>
      </c>
      <c r="C29" s="21">
        <v>0.13170327539406601</v>
      </c>
      <c r="D29" s="21">
        <v>0.107370358247034</v>
      </c>
      <c r="E29" s="21">
        <v>0.16055876753061701</v>
      </c>
      <c r="F29" s="22"/>
      <c r="G29" s="21">
        <v>0.124088755669955</v>
      </c>
      <c r="H29" s="21">
        <v>9.5116004684464101E-2</v>
      </c>
      <c r="I29" s="21">
        <v>0.160323120860176</v>
      </c>
      <c r="J29" s="22"/>
      <c r="K29" s="21">
        <v>0.13958771295899999</v>
      </c>
      <c r="L29" s="21">
        <v>0.108505586506516</v>
      </c>
      <c r="M29" s="21">
        <v>0.17779778484428199</v>
      </c>
      <c r="N29" s="22"/>
    </row>
    <row r="30" spans="1:14" x14ac:dyDescent="0.25">
      <c r="A30" s="20" t="s">
        <v>481</v>
      </c>
      <c r="B30" s="20" t="s">
        <v>540</v>
      </c>
      <c r="C30" s="21">
        <v>0.20125919505477999</v>
      </c>
      <c r="D30" s="21">
        <v>0.169752573422839</v>
      </c>
      <c r="E30" s="21">
        <v>0.23694466053461699</v>
      </c>
      <c r="F30" s="22"/>
      <c r="G30" s="21">
        <v>0.20007214177073299</v>
      </c>
      <c r="H30" s="21">
        <v>0.15692085850853599</v>
      </c>
      <c r="I30" s="21">
        <v>0.25154901993279599</v>
      </c>
      <c r="J30" s="22"/>
      <c r="K30" s="21">
        <v>0.202488326745737</v>
      </c>
      <c r="L30" s="21">
        <v>0.16488889476548199</v>
      </c>
      <c r="M30" s="21">
        <v>0.24613454906415999</v>
      </c>
      <c r="N30" s="22"/>
    </row>
    <row r="31" spans="1:14" x14ac:dyDescent="0.25">
      <c r="A31" s="20" t="s">
        <v>481</v>
      </c>
      <c r="B31" s="20" t="s">
        <v>519</v>
      </c>
      <c r="C31" s="21">
        <v>2.3986134422669001E-3</v>
      </c>
      <c r="D31" s="21">
        <v>7.6755003219239999E-4</v>
      </c>
      <c r="E31" s="21">
        <v>7.4698175723134997E-3</v>
      </c>
      <c r="F31" s="22"/>
      <c r="G31" s="21">
        <v>4.7151121419195998E-3</v>
      </c>
      <c r="H31" s="21">
        <v>1.5147320133002001E-3</v>
      </c>
      <c r="I31" s="21">
        <v>1.4578641656080501E-2</v>
      </c>
      <c r="J31" s="22"/>
      <c r="K31" s="21">
        <v>0</v>
      </c>
      <c r="L31" s="22"/>
      <c r="M31" s="22"/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0.424452085748591</v>
      </c>
      <c r="D33" s="18">
        <v>0.38493731015787702</v>
      </c>
      <c r="E33" s="18">
        <v>0.4649567979559</v>
      </c>
      <c r="F33" s="19"/>
      <c r="G33" s="18">
        <v>0.42939631701476499</v>
      </c>
      <c r="H33" s="18">
        <v>0.38501703790650998</v>
      </c>
      <c r="I33" s="18">
        <v>0.47494046568722897</v>
      </c>
      <c r="J33" s="19"/>
      <c r="K33" s="18">
        <v>0.41945516878969902</v>
      </c>
      <c r="L33" s="18">
        <v>0.36666098793705298</v>
      </c>
      <c r="M33" s="18">
        <v>0.47415989459093499</v>
      </c>
      <c r="N33" s="19"/>
    </row>
    <row r="34" spans="1:14" x14ac:dyDescent="0.25">
      <c r="A34" s="17" t="s">
        <v>482</v>
      </c>
      <c r="B34" s="17" t="s">
        <v>537</v>
      </c>
      <c r="C34" s="18">
        <v>0.107868742677889</v>
      </c>
      <c r="D34" s="18">
        <v>8.7567406689461794E-2</v>
      </c>
      <c r="E34" s="18">
        <v>0.132194773504131</v>
      </c>
      <c r="F34" s="19"/>
      <c r="G34" s="18">
        <v>9.8411653222929996E-2</v>
      </c>
      <c r="H34" s="18">
        <v>7.3998041017707794E-2</v>
      </c>
      <c r="I34" s="18">
        <v>0.129751254233723</v>
      </c>
      <c r="J34" s="19"/>
      <c r="K34" s="18">
        <v>0.117426606809882</v>
      </c>
      <c r="L34" s="18">
        <v>8.6121204428098203E-2</v>
      </c>
      <c r="M34" s="18">
        <v>0.15814245485759601</v>
      </c>
      <c r="N34" s="19"/>
    </row>
    <row r="35" spans="1:14" x14ac:dyDescent="0.25">
      <c r="A35" s="17" t="s">
        <v>482</v>
      </c>
      <c r="B35" s="17" t="s">
        <v>538</v>
      </c>
      <c r="C35" s="18">
        <v>0.17624587243637399</v>
      </c>
      <c r="D35" s="18">
        <v>0.14827060220461</v>
      </c>
      <c r="E35" s="18">
        <v>0.208209133207579</v>
      </c>
      <c r="F35" s="19"/>
      <c r="G35" s="18">
        <v>0.16698720764001901</v>
      </c>
      <c r="H35" s="18">
        <v>0.135982934816097</v>
      </c>
      <c r="I35" s="18">
        <v>0.203396391252711</v>
      </c>
      <c r="J35" s="19"/>
      <c r="K35" s="18">
        <v>0.18560319749803</v>
      </c>
      <c r="L35" s="18">
        <v>0.14495411419986901</v>
      </c>
      <c r="M35" s="18">
        <v>0.23452480571015</v>
      </c>
      <c r="N35" s="19"/>
    </row>
    <row r="36" spans="1:14" x14ac:dyDescent="0.25">
      <c r="A36" s="17" t="s">
        <v>482</v>
      </c>
      <c r="B36" s="17" t="s">
        <v>539</v>
      </c>
      <c r="C36" s="18">
        <v>0.104290021634871</v>
      </c>
      <c r="D36" s="18">
        <v>8.5849921989221006E-2</v>
      </c>
      <c r="E36" s="18">
        <v>0.12614439606417999</v>
      </c>
      <c r="F36" s="19"/>
      <c r="G36" s="18">
        <v>8.2873367952149002E-2</v>
      </c>
      <c r="H36" s="18">
        <v>6.0214996103049603E-2</v>
      </c>
      <c r="I36" s="18">
        <v>0.113032405246399</v>
      </c>
      <c r="J36" s="19"/>
      <c r="K36" s="18">
        <v>0.125934891024792</v>
      </c>
      <c r="L36" s="18">
        <v>9.8258235090483995E-2</v>
      </c>
      <c r="M36" s="18">
        <v>0.16002386194197299</v>
      </c>
      <c r="N36" s="19"/>
    </row>
    <row r="37" spans="1:14" x14ac:dyDescent="0.25">
      <c r="A37" s="17" t="s">
        <v>482</v>
      </c>
      <c r="B37" s="17" t="s">
        <v>540</v>
      </c>
      <c r="C37" s="18">
        <v>0.18506611974822901</v>
      </c>
      <c r="D37" s="18">
        <v>0.15047179797615801</v>
      </c>
      <c r="E37" s="18">
        <v>0.22550267735319399</v>
      </c>
      <c r="F37" s="19"/>
      <c r="G37" s="18">
        <v>0.219907277358317</v>
      </c>
      <c r="H37" s="18">
        <v>0.178547284011316</v>
      </c>
      <c r="I37" s="18">
        <v>0.267725610419698</v>
      </c>
      <c r="J37" s="19"/>
      <c r="K37" s="18">
        <v>0.149853695013902</v>
      </c>
      <c r="L37" s="18">
        <v>0.10882788292001799</v>
      </c>
      <c r="M37" s="18">
        <v>0.202825433295375</v>
      </c>
      <c r="N37" s="19"/>
    </row>
    <row r="38" spans="1:14" x14ac:dyDescent="0.25">
      <c r="A38" s="17" t="s">
        <v>482</v>
      </c>
      <c r="B38" s="17" t="s">
        <v>519</v>
      </c>
      <c r="C38" s="18">
        <v>2.0771577540455001E-3</v>
      </c>
      <c r="D38" s="18">
        <v>7.2427635597639998E-4</v>
      </c>
      <c r="E38" s="18">
        <v>5.9420699256828996E-3</v>
      </c>
      <c r="F38" s="19"/>
      <c r="G38" s="18">
        <v>2.4241768118201E-3</v>
      </c>
      <c r="H38" s="18">
        <v>7.8296781262339997E-4</v>
      </c>
      <c r="I38" s="18">
        <v>7.4798349268294E-3</v>
      </c>
      <c r="J38" s="19"/>
      <c r="K38" s="18">
        <v>1.7264408636937E-3</v>
      </c>
      <c r="L38" s="18">
        <v>2.3878280767700001E-4</v>
      </c>
      <c r="M38" s="18">
        <v>1.2367808314704999E-2</v>
      </c>
      <c r="N38" s="24" t="s">
        <v>501</v>
      </c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0.37577568329377398</v>
      </c>
      <c r="D40" s="21">
        <v>0.34409357166878402</v>
      </c>
      <c r="E40" s="21">
        <v>0.40855786205441302</v>
      </c>
      <c r="F40" s="22"/>
      <c r="G40" s="21">
        <v>0.38540013639746901</v>
      </c>
      <c r="H40" s="21">
        <v>0.34757993846330298</v>
      </c>
      <c r="I40" s="21">
        <v>0.42465697752868498</v>
      </c>
      <c r="J40" s="22"/>
      <c r="K40" s="21">
        <v>0.365120936758141</v>
      </c>
      <c r="L40" s="21">
        <v>0.323812434756794</v>
      </c>
      <c r="M40" s="21">
        <v>0.40851547228965901</v>
      </c>
      <c r="N40" s="22"/>
    </row>
    <row r="41" spans="1:14" x14ac:dyDescent="0.25">
      <c r="A41" s="20" t="s">
        <v>483</v>
      </c>
      <c r="B41" s="20" t="s">
        <v>537</v>
      </c>
      <c r="C41" s="21">
        <v>0.144105600588082</v>
      </c>
      <c r="D41" s="21">
        <v>0.118242327493912</v>
      </c>
      <c r="E41" s="21">
        <v>0.17450639309264299</v>
      </c>
      <c r="F41" s="22"/>
      <c r="G41" s="21">
        <v>0.13607115385558699</v>
      </c>
      <c r="H41" s="21">
        <v>0.109113594267169</v>
      </c>
      <c r="I41" s="21">
        <v>0.16842968375625</v>
      </c>
      <c r="J41" s="22"/>
      <c r="K41" s="21">
        <v>0.153000131276368</v>
      </c>
      <c r="L41" s="21">
        <v>0.117844961710406</v>
      </c>
      <c r="M41" s="21">
        <v>0.19630889621693201</v>
      </c>
      <c r="N41" s="22"/>
    </row>
    <row r="42" spans="1:14" x14ac:dyDescent="0.25">
      <c r="A42" s="20" t="s">
        <v>483</v>
      </c>
      <c r="B42" s="20" t="s">
        <v>538</v>
      </c>
      <c r="C42" s="21">
        <v>0.18299726901580601</v>
      </c>
      <c r="D42" s="21">
        <v>0.16366298642087501</v>
      </c>
      <c r="E42" s="21">
        <v>0.204058315211399</v>
      </c>
      <c r="F42" s="22"/>
      <c r="G42" s="21">
        <v>0.16542696782690799</v>
      </c>
      <c r="H42" s="21">
        <v>0.14173302386365</v>
      </c>
      <c r="I42" s="21">
        <v>0.19219490203192</v>
      </c>
      <c r="J42" s="22"/>
      <c r="K42" s="21">
        <v>0.202448463146576</v>
      </c>
      <c r="L42" s="21">
        <v>0.17072737238295299</v>
      </c>
      <c r="M42" s="21">
        <v>0.23836919571936899</v>
      </c>
      <c r="N42" s="22"/>
    </row>
    <row r="43" spans="1:14" x14ac:dyDescent="0.25">
      <c r="A43" s="20" t="s">
        <v>483</v>
      </c>
      <c r="B43" s="20" t="s">
        <v>539</v>
      </c>
      <c r="C43" s="21">
        <v>8.8052389130463204E-2</v>
      </c>
      <c r="D43" s="21">
        <v>7.4717620307878194E-2</v>
      </c>
      <c r="E43" s="21">
        <v>0.103500793305643</v>
      </c>
      <c r="F43" s="22"/>
      <c r="G43" s="21">
        <v>8.0070791587845302E-2</v>
      </c>
      <c r="H43" s="21">
        <v>6.5182928793752801E-2</v>
      </c>
      <c r="I43" s="21">
        <v>9.8002575579852202E-2</v>
      </c>
      <c r="J43" s="22"/>
      <c r="K43" s="21">
        <v>9.6888413146558897E-2</v>
      </c>
      <c r="L43" s="21">
        <v>7.5822553615206303E-2</v>
      </c>
      <c r="M43" s="21">
        <v>0.123027895622842</v>
      </c>
      <c r="N43" s="22"/>
    </row>
    <row r="44" spans="1:14" x14ac:dyDescent="0.25">
      <c r="A44" s="20" t="s">
        <v>483</v>
      </c>
      <c r="B44" s="20" t="s">
        <v>540</v>
      </c>
      <c r="C44" s="21">
        <v>0.205130302035227</v>
      </c>
      <c r="D44" s="21">
        <v>0.17777556078064</v>
      </c>
      <c r="E44" s="21">
        <v>0.23548866581001601</v>
      </c>
      <c r="F44" s="22"/>
      <c r="G44" s="21">
        <v>0.22759762179355</v>
      </c>
      <c r="H44" s="21">
        <v>0.19472047750926599</v>
      </c>
      <c r="I44" s="21">
        <v>0.264204581279606</v>
      </c>
      <c r="J44" s="22"/>
      <c r="K44" s="21">
        <v>0.18025786567122501</v>
      </c>
      <c r="L44" s="21">
        <v>0.147362896074612</v>
      </c>
      <c r="M44" s="21">
        <v>0.21861308259908199</v>
      </c>
      <c r="N44" s="22"/>
    </row>
    <row r="45" spans="1:14" x14ac:dyDescent="0.25">
      <c r="A45" s="20" t="s">
        <v>483</v>
      </c>
      <c r="B45" s="20" t="s">
        <v>519</v>
      </c>
      <c r="C45" s="21">
        <v>3.8497053965228E-3</v>
      </c>
      <c r="D45" s="21">
        <v>1.5816842817227999E-3</v>
      </c>
      <c r="E45" s="21">
        <v>9.3394833284796992E-3</v>
      </c>
      <c r="F45" s="22"/>
      <c r="G45" s="21">
        <v>5.2638384737996001E-3</v>
      </c>
      <c r="H45" s="21">
        <v>1.8068476926109999E-3</v>
      </c>
      <c r="I45" s="21">
        <v>1.5234049438288899E-2</v>
      </c>
      <c r="J45" s="22"/>
      <c r="K45" s="21">
        <v>2.2841900011332E-3</v>
      </c>
      <c r="L45" s="21">
        <v>4.1180860355199999E-4</v>
      </c>
      <c r="M45" s="21">
        <v>1.2562785253790801E-2</v>
      </c>
      <c r="N45" s="24" t="s">
        <v>501</v>
      </c>
    </row>
    <row r="46" spans="1:14" x14ac:dyDescent="0.25">
      <c r="A46" s="20" t="s">
        <v>483</v>
      </c>
      <c r="B46" s="20" t="s">
        <v>520</v>
      </c>
      <c r="C46" s="21">
        <v>8.9050540125773002E-5</v>
      </c>
      <c r="D46" s="21">
        <v>2.2022628869337999E-5</v>
      </c>
      <c r="E46" s="21">
        <v>3.6001066328109998E-4</v>
      </c>
      <c r="F46" s="22"/>
      <c r="G46" s="21">
        <v>1.6949006484199999E-4</v>
      </c>
      <c r="H46" s="21">
        <v>4.1927412593828901E-5</v>
      </c>
      <c r="I46" s="21">
        <v>6.8489170022549995E-4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0.39900022990952599</v>
      </c>
      <c r="D47" s="18">
        <v>0.37838243078648898</v>
      </c>
      <c r="E47" s="18">
        <v>0.41998244429106102</v>
      </c>
      <c r="F47" s="19"/>
      <c r="G47" s="18">
        <v>0.41392024676593098</v>
      </c>
      <c r="H47" s="18">
        <v>0.388158824374227</v>
      </c>
      <c r="I47" s="18">
        <v>0.44016141433003902</v>
      </c>
      <c r="J47" s="19"/>
      <c r="K47" s="18">
        <v>0.38284825209832701</v>
      </c>
      <c r="L47" s="18">
        <v>0.355339762169325</v>
      </c>
      <c r="M47" s="18">
        <v>0.41112818761925202</v>
      </c>
      <c r="N47" s="19"/>
    </row>
    <row r="48" spans="1:14" x14ac:dyDescent="0.25">
      <c r="A48" s="17" t="s">
        <v>484</v>
      </c>
      <c r="B48" s="17" t="s">
        <v>537</v>
      </c>
      <c r="C48" s="18">
        <v>0.121507768847655</v>
      </c>
      <c r="D48" s="18">
        <v>0.10924661433606001</v>
      </c>
      <c r="E48" s="18">
        <v>0.13493657638387199</v>
      </c>
      <c r="F48" s="19"/>
      <c r="G48" s="18">
        <v>0.101683618355339</v>
      </c>
      <c r="H48" s="18">
        <v>8.8063587007652905E-2</v>
      </c>
      <c r="I48" s="18">
        <v>0.117139559861571</v>
      </c>
      <c r="J48" s="19"/>
      <c r="K48" s="18">
        <v>0.14296881959306901</v>
      </c>
      <c r="L48" s="18">
        <v>0.12433338723569801</v>
      </c>
      <c r="M48" s="18">
        <v>0.163874668054169</v>
      </c>
      <c r="N48" s="19"/>
    </row>
    <row r="49" spans="1:14" x14ac:dyDescent="0.25">
      <c r="A49" s="17" t="s">
        <v>484</v>
      </c>
      <c r="B49" s="17" t="s">
        <v>538</v>
      </c>
      <c r="C49" s="18">
        <v>0.200985527278323</v>
      </c>
      <c r="D49" s="18">
        <v>0.1860448833494</v>
      </c>
      <c r="E49" s="18">
        <v>0.216806414927847</v>
      </c>
      <c r="F49" s="19"/>
      <c r="G49" s="18">
        <v>0.18783969007547399</v>
      </c>
      <c r="H49" s="18">
        <v>0.16899826143621299</v>
      </c>
      <c r="I49" s="18">
        <v>0.20825529999255901</v>
      </c>
      <c r="J49" s="19"/>
      <c r="K49" s="18">
        <v>0.21521682961890301</v>
      </c>
      <c r="L49" s="18">
        <v>0.19280779348534</v>
      </c>
      <c r="M49" s="18">
        <v>0.239457716506706</v>
      </c>
      <c r="N49" s="19"/>
    </row>
    <row r="50" spans="1:14" x14ac:dyDescent="0.25">
      <c r="A50" s="17" t="s">
        <v>484</v>
      </c>
      <c r="B50" s="17" t="s">
        <v>539</v>
      </c>
      <c r="C50" s="18">
        <v>0.12533819059388099</v>
      </c>
      <c r="D50" s="18">
        <v>0.111606597561802</v>
      </c>
      <c r="E50" s="18">
        <v>0.14049208278634101</v>
      </c>
      <c r="F50" s="19"/>
      <c r="G50" s="18">
        <v>0.13146566028274401</v>
      </c>
      <c r="H50" s="18">
        <v>0.114010444695076</v>
      </c>
      <c r="I50" s="18">
        <v>0.15113742392194701</v>
      </c>
      <c r="J50" s="19"/>
      <c r="K50" s="18">
        <v>0.118704769505564</v>
      </c>
      <c r="L50" s="18">
        <v>0.10129287198339</v>
      </c>
      <c r="M50" s="18">
        <v>0.13864796070996799</v>
      </c>
      <c r="N50" s="19"/>
    </row>
    <row r="51" spans="1:14" x14ac:dyDescent="0.25">
      <c r="A51" s="17" t="s">
        <v>484</v>
      </c>
      <c r="B51" s="17" t="s">
        <v>540</v>
      </c>
      <c r="C51" s="18">
        <v>0.148697112491401</v>
      </c>
      <c r="D51" s="18">
        <v>0.13424567323094999</v>
      </c>
      <c r="E51" s="18">
        <v>0.164408809167438</v>
      </c>
      <c r="F51" s="19"/>
      <c r="G51" s="18">
        <v>0.15873690788647399</v>
      </c>
      <c r="H51" s="18">
        <v>0.14013411186390401</v>
      </c>
      <c r="I51" s="18">
        <v>0.17929429394697999</v>
      </c>
      <c r="J51" s="19"/>
      <c r="K51" s="18">
        <v>0.13782832098728201</v>
      </c>
      <c r="L51" s="18">
        <v>0.11971539277264399</v>
      </c>
      <c r="M51" s="18">
        <v>0.15818926197625199</v>
      </c>
      <c r="N51" s="19"/>
    </row>
    <row r="52" spans="1:14" x14ac:dyDescent="0.25">
      <c r="A52" s="17" t="s">
        <v>484</v>
      </c>
      <c r="B52" s="17" t="s">
        <v>519</v>
      </c>
      <c r="C52" s="18">
        <v>4.1490779162954997E-3</v>
      </c>
      <c r="D52" s="18">
        <v>2.6812796566859001E-3</v>
      </c>
      <c r="E52" s="18">
        <v>6.4152164093804996E-3</v>
      </c>
      <c r="F52" s="19"/>
      <c r="G52" s="18">
        <v>5.7342577277149998E-3</v>
      </c>
      <c r="H52" s="18">
        <v>3.3005021450979999E-3</v>
      </c>
      <c r="I52" s="18">
        <v>9.9447329167148997E-3</v>
      </c>
      <c r="J52" s="19"/>
      <c r="K52" s="18">
        <v>2.4330081968555002E-3</v>
      </c>
      <c r="L52" s="18">
        <v>1.2581049096513999E-3</v>
      </c>
      <c r="M52" s="18">
        <v>4.6999521777940003E-3</v>
      </c>
      <c r="N52" s="19"/>
    </row>
    <row r="53" spans="1:14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6.1961890632189996E-4</v>
      </c>
      <c r="H53" s="18">
        <v>8.7075281031927495E-5</v>
      </c>
      <c r="I53" s="18">
        <v>4.3948304290897001E-3</v>
      </c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0.33632062344331998</v>
      </c>
      <c r="D54" s="21">
        <v>0.32532693344972102</v>
      </c>
      <c r="E54" s="21">
        <v>0.34749447347314699</v>
      </c>
      <c r="F54" s="22"/>
      <c r="G54" s="21">
        <v>0.350423908031118</v>
      </c>
      <c r="H54" s="21">
        <v>0.33672323947497901</v>
      </c>
      <c r="I54" s="21">
        <v>0.36437579008666299</v>
      </c>
      <c r="J54" s="22"/>
      <c r="K54" s="21">
        <v>0.32171647488563099</v>
      </c>
      <c r="L54" s="21">
        <v>0.30739250386560701</v>
      </c>
      <c r="M54" s="21">
        <v>0.33638374233242602</v>
      </c>
      <c r="N54" s="22"/>
    </row>
    <row r="55" spans="1:14" x14ac:dyDescent="0.25">
      <c r="A55" s="20" t="s">
        <v>485</v>
      </c>
      <c r="B55" s="20" t="s">
        <v>537</v>
      </c>
      <c r="C55" s="21">
        <v>0.14373435041858801</v>
      </c>
      <c r="D55" s="21">
        <v>0.13656836546331699</v>
      </c>
      <c r="E55" s="21">
        <v>0.15121049736400699</v>
      </c>
      <c r="F55" s="22"/>
      <c r="G55" s="21">
        <v>0.13041819828590301</v>
      </c>
      <c r="H55" s="21">
        <v>0.121382087530105</v>
      </c>
      <c r="I55" s="21">
        <v>0.14001978824310601</v>
      </c>
      <c r="J55" s="22"/>
      <c r="K55" s="21">
        <v>0.15752341230355699</v>
      </c>
      <c r="L55" s="21">
        <v>0.147228095328053</v>
      </c>
      <c r="M55" s="21">
        <v>0.16839649299602899</v>
      </c>
      <c r="N55" s="22"/>
    </row>
    <row r="56" spans="1:14" x14ac:dyDescent="0.25">
      <c r="A56" s="20" t="s">
        <v>485</v>
      </c>
      <c r="B56" s="20" t="s">
        <v>538</v>
      </c>
      <c r="C56" s="21">
        <v>0.19419389194689801</v>
      </c>
      <c r="D56" s="21">
        <v>0.18560338054023601</v>
      </c>
      <c r="E56" s="21">
        <v>0.203082859388345</v>
      </c>
      <c r="F56" s="22"/>
      <c r="G56" s="21">
        <v>0.18422422631573299</v>
      </c>
      <c r="H56" s="21">
        <v>0.17336079658268899</v>
      </c>
      <c r="I56" s="21">
        <v>0.195607314905892</v>
      </c>
      <c r="J56" s="22"/>
      <c r="K56" s="21">
        <v>0.204517620227467</v>
      </c>
      <c r="L56" s="21">
        <v>0.19296550970082599</v>
      </c>
      <c r="M56" s="21">
        <v>0.21657571904012199</v>
      </c>
      <c r="N56" s="22"/>
    </row>
    <row r="57" spans="1:14" x14ac:dyDescent="0.25">
      <c r="A57" s="20" t="s">
        <v>485</v>
      </c>
      <c r="B57" s="20" t="s">
        <v>539</v>
      </c>
      <c r="C57" s="21">
        <v>0.12886723536653699</v>
      </c>
      <c r="D57" s="21">
        <v>0.12194578265028599</v>
      </c>
      <c r="E57" s="21">
        <v>0.136120637126671</v>
      </c>
      <c r="F57" s="22"/>
      <c r="G57" s="21">
        <v>0.12454865503833</v>
      </c>
      <c r="H57" s="21">
        <v>0.115401866769217</v>
      </c>
      <c r="I57" s="21">
        <v>0.13431034583318399</v>
      </c>
      <c r="J57" s="22"/>
      <c r="K57" s="21">
        <v>0.13333918573233999</v>
      </c>
      <c r="L57" s="21">
        <v>0.12369188060299099</v>
      </c>
      <c r="M57" s="21">
        <v>0.14361561413370899</v>
      </c>
      <c r="N57" s="22"/>
    </row>
    <row r="58" spans="1:14" x14ac:dyDescent="0.25">
      <c r="A58" s="20" t="s">
        <v>485</v>
      </c>
      <c r="B58" s="20" t="s">
        <v>540</v>
      </c>
      <c r="C58" s="21">
        <v>0.192586753775427</v>
      </c>
      <c r="D58" s="21">
        <v>0.18340309951761699</v>
      </c>
      <c r="E58" s="21">
        <v>0.202116446775708</v>
      </c>
      <c r="F58" s="22"/>
      <c r="G58" s="21">
        <v>0.20530196136649001</v>
      </c>
      <c r="H58" s="21">
        <v>0.193902678134244</v>
      </c>
      <c r="I58" s="21">
        <v>0.21719083189879701</v>
      </c>
      <c r="J58" s="22"/>
      <c r="K58" s="21">
        <v>0.17941997837316601</v>
      </c>
      <c r="L58" s="21">
        <v>0.16786897238564499</v>
      </c>
      <c r="M58" s="21">
        <v>0.191582812286549</v>
      </c>
      <c r="N58" s="22"/>
    </row>
    <row r="59" spans="1:14" x14ac:dyDescent="0.25">
      <c r="A59" s="20" t="s">
        <v>485</v>
      </c>
      <c r="B59" s="20" t="s">
        <v>519</v>
      </c>
      <c r="C59" s="21">
        <v>3.8645154832801999E-3</v>
      </c>
      <c r="D59" s="21">
        <v>2.8431226908793E-3</v>
      </c>
      <c r="E59" s="21">
        <v>5.2509117426668998E-3</v>
      </c>
      <c r="F59" s="22"/>
      <c r="G59" s="21">
        <v>4.9641470156219E-3</v>
      </c>
      <c r="H59" s="21">
        <v>3.4898990947302999E-3</v>
      </c>
      <c r="I59" s="21">
        <v>7.0567555135923003E-3</v>
      </c>
      <c r="J59" s="22"/>
      <c r="K59" s="21">
        <v>2.7258316428556001E-3</v>
      </c>
      <c r="L59" s="21">
        <v>1.498839106352E-3</v>
      </c>
      <c r="M59" s="21">
        <v>4.9522935391686004E-3</v>
      </c>
      <c r="N59" s="22"/>
    </row>
    <row r="60" spans="1:14" x14ac:dyDescent="0.25">
      <c r="A60" s="20" t="s">
        <v>485</v>
      </c>
      <c r="B60" s="20" t="s">
        <v>520</v>
      </c>
      <c r="C60" s="21">
        <v>4.326295659528E-4</v>
      </c>
      <c r="D60" s="21">
        <v>1.000254757269E-4</v>
      </c>
      <c r="E60" s="21">
        <v>1.8691392853752999E-3</v>
      </c>
      <c r="F60" s="22"/>
      <c r="G60" s="21">
        <v>1.1890394680289999E-4</v>
      </c>
      <c r="H60" s="21">
        <v>1.6719375935782901E-5</v>
      </c>
      <c r="I60" s="21">
        <v>8.4508682263989999E-4</v>
      </c>
      <c r="J60" s="22"/>
      <c r="K60" s="21">
        <v>7.5749683498459999E-4</v>
      </c>
      <c r="L60" s="21">
        <v>1.4223156170370001E-4</v>
      </c>
      <c r="M60" s="21">
        <v>4.0235662536922999E-3</v>
      </c>
      <c r="N60" s="22"/>
    </row>
    <row r="61" spans="1:14" x14ac:dyDescent="0.25">
      <c r="A61" s="17" t="s">
        <v>486</v>
      </c>
      <c r="B61" s="17" t="s">
        <v>536</v>
      </c>
      <c r="C61" s="18">
        <v>0.44235814278965402</v>
      </c>
      <c r="D61" s="18">
        <v>0.41525990788904998</v>
      </c>
      <c r="E61" s="18">
        <v>0.46980395843945799</v>
      </c>
      <c r="F61" s="19"/>
      <c r="G61" s="18">
        <v>0.45243248707753198</v>
      </c>
      <c r="H61" s="18">
        <v>0.42227701695136699</v>
      </c>
      <c r="I61" s="18">
        <v>0.48294125403634802</v>
      </c>
      <c r="J61" s="19"/>
      <c r="K61" s="18">
        <v>0.43178467939779502</v>
      </c>
      <c r="L61" s="18">
        <v>0.397302215779611</v>
      </c>
      <c r="M61" s="18">
        <v>0.46694126221249899</v>
      </c>
      <c r="N61" s="19"/>
    </row>
    <row r="62" spans="1:14" x14ac:dyDescent="0.25">
      <c r="A62" s="17" t="s">
        <v>486</v>
      </c>
      <c r="B62" s="17" t="s">
        <v>537</v>
      </c>
      <c r="C62" s="18">
        <v>0.110861347353315</v>
      </c>
      <c r="D62" s="18">
        <v>9.6979216304504401E-2</v>
      </c>
      <c r="E62" s="18">
        <v>0.12645237420490499</v>
      </c>
      <c r="F62" s="19"/>
      <c r="G62" s="18">
        <v>9.9602870897589194E-2</v>
      </c>
      <c r="H62" s="18">
        <v>8.1102262252038607E-2</v>
      </c>
      <c r="I62" s="18">
        <v>0.121764505406978</v>
      </c>
      <c r="J62" s="19"/>
      <c r="K62" s="18">
        <v>0.122677609062379</v>
      </c>
      <c r="L62" s="18">
        <v>0.102905226071604</v>
      </c>
      <c r="M62" s="18">
        <v>0.14563235374113201</v>
      </c>
      <c r="N62" s="19"/>
    </row>
    <row r="63" spans="1:14" x14ac:dyDescent="0.25">
      <c r="A63" s="17" t="s">
        <v>486</v>
      </c>
      <c r="B63" s="17" t="s">
        <v>538</v>
      </c>
      <c r="C63" s="18">
        <v>0.19220213486180601</v>
      </c>
      <c r="D63" s="18">
        <v>0.173918468462089</v>
      </c>
      <c r="E63" s="18">
        <v>0.211914840721</v>
      </c>
      <c r="F63" s="19"/>
      <c r="G63" s="18">
        <v>0.17902204094146501</v>
      </c>
      <c r="H63" s="18">
        <v>0.15544197583071601</v>
      </c>
      <c r="I63" s="18">
        <v>0.205309565056011</v>
      </c>
      <c r="J63" s="19"/>
      <c r="K63" s="18">
        <v>0.206035217848235</v>
      </c>
      <c r="L63" s="18">
        <v>0.179057928933851</v>
      </c>
      <c r="M63" s="18">
        <v>0.23590898961026299</v>
      </c>
      <c r="N63" s="19"/>
    </row>
    <row r="64" spans="1:14" x14ac:dyDescent="0.25">
      <c r="A64" s="17" t="s">
        <v>486</v>
      </c>
      <c r="B64" s="17" t="s">
        <v>539</v>
      </c>
      <c r="C64" s="18">
        <v>0.108395205738858</v>
      </c>
      <c r="D64" s="18">
        <v>9.5387606217315804E-2</v>
      </c>
      <c r="E64" s="18">
        <v>0.122935540290401</v>
      </c>
      <c r="F64" s="19"/>
      <c r="G64" s="18">
        <v>0.104519571113609</v>
      </c>
      <c r="H64" s="18">
        <v>8.7897019242434801E-2</v>
      </c>
      <c r="I64" s="18">
        <v>0.123858800847889</v>
      </c>
      <c r="J64" s="19"/>
      <c r="K64" s="18">
        <v>0.112462853186605</v>
      </c>
      <c r="L64" s="18">
        <v>9.2454163286131E-2</v>
      </c>
      <c r="M64" s="18">
        <v>0.13615214079127599</v>
      </c>
      <c r="N64" s="19"/>
    </row>
    <row r="65" spans="1:14" x14ac:dyDescent="0.25">
      <c r="A65" s="17" t="s">
        <v>486</v>
      </c>
      <c r="B65" s="17" t="s">
        <v>540</v>
      </c>
      <c r="C65" s="18">
        <v>0.14239033255372599</v>
      </c>
      <c r="D65" s="18">
        <v>0.12124497158026901</v>
      </c>
      <c r="E65" s="18">
        <v>0.16652464691925101</v>
      </c>
      <c r="F65" s="19"/>
      <c r="G65" s="18">
        <v>0.15909764311559499</v>
      </c>
      <c r="H65" s="18">
        <v>0.132700355723815</v>
      </c>
      <c r="I65" s="18">
        <v>0.18959806585670499</v>
      </c>
      <c r="J65" s="19"/>
      <c r="K65" s="18">
        <v>0.124855281978278</v>
      </c>
      <c r="L65" s="18">
        <v>0.102821122272194</v>
      </c>
      <c r="M65" s="18">
        <v>0.15081752552236699</v>
      </c>
      <c r="N65" s="19"/>
    </row>
    <row r="66" spans="1:14" x14ac:dyDescent="0.25">
      <c r="A66" s="17" t="s">
        <v>486</v>
      </c>
      <c r="B66" s="17" t="s">
        <v>519</v>
      </c>
      <c r="C66" s="18">
        <v>3.7928367026372999E-3</v>
      </c>
      <c r="D66" s="18">
        <v>1.8722337830724999E-3</v>
      </c>
      <c r="E66" s="18">
        <v>7.6685242615417001E-3</v>
      </c>
      <c r="F66" s="19"/>
      <c r="G66" s="18">
        <v>5.3253868542106004E-3</v>
      </c>
      <c r="H66" s="18">
        <v>2.1842604537612E-3</v>
      </c>
      <c r="I66" s="18">
        <v>1.2925169927170599E-2</v>
      </c>
      <c r="J66" s="19"/>
      <c r="K66" s="18">
        <v>2.1843585267075001E-3</v>
      </c>
      <c r="L66" s="18">
        <v>1.0085972549047E-3</v>
      </c>
      <c r="M66" s="18">
        <v>4.7242689370103003E-3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0.41769837660349002</v>
      </c>
      <c r="D68" s="21">
        <v>0.39393221708043002</v>
      </c>
      <c r="E68" s="21">
        <v>0.441853032957228</v>
      </c>
      <c r="F68" s="22"/>
      <c r="G68" s="21">
        <v>0.41725018359572602</v>
      </c>
      <c r="H68" s="21">
        <v>0.38939900075689499</v>
      </c>
      <c r="I68" s="21">
        <v>0.445639533914651</v>
      </c>
      <c r="J68" s="22"/>
      <c r="K68" s="21">
        <v>0.41819635747247302</v>
      </c>
      <c r="L68" s="21">
        <v>0.38530879172773902</v>
      </c>
      <c r="M68" s="21">
        <v>0.45182766369932298</v>
      </c>
      <c r="N68" s="22"/>
    </row>
    <row r="69" spans="1:14" x14ac:dyDescent="0.25">
      <c r="A69" s="20" t="s">
        <v>487</v>
      </c>
      <c r="B69" s="20" t="s">
        <v>537</v>
      </c>
      <c r="C69" s="21">
        <v>0.13984330844307799</v>
      </c>
      <c r="D69" s="21">
        <v>0.12491719206542801</v>
      </c>
      <c r="E69" s="21">
        <v>0.156234498740322</v>
      </c>
      <c r="F69" s="22"/>
      <c r="G69" s="21">
        <v>0.12384471394723</v>
      </c>
      <c r="H69" s="21">
        <v>0.106941881103802</v>
      </c>
      <c r="I69" s="21">
        <v>0.142991384055077</v>
      </c>
      <c r="J69" s="22"/>
      <c r="K69" s="21">
        <v>0.15761911897911701</v>
      </c>
      <c r="L69" s="21">
        <v>0.136026734621087</v>
      </c>
      <c r="M69" s="21">
        <v>0.18191730920194199</v>
      </c>
      <c r="N69" s="22"/>
    </row>
    <row r="70" spans="1:14" x14ac:dyDescent="0.25">
      <c r="A70" s="20" t="s">
        <v>487</v>
      </c>
      <c r="B70" s="20" t="s">
        <v>538</v>
      </c>
      <c r="C70" s="21">
        <v>0.17681110754644999</v>
      </c>
      <c r="D70" s="21">
        <v>0.162174923558631</v>
      </c>
      <c r="E70" s="21">
        <v>0.19246475991251399</v>
      </c>
      <c r="F70" s="22"/>
      <c r="G70" s="21">
        <v>0.16353330776300301</v>
      </c>
      <c r="H70" s="21">
        <v>0.145315193854335</v>
      </c>
      <c r="I70" s="21">
        <v>0.18354492778807599</v>
      </c>
      <c r="J70" s="22"/>
      <c r="K70" s="21">
        <v>0.19156388181966899</v>
      </c>
      <c r="L70" s="21">
        <v>0.16805560501783001</v>
      </c>
      <c r="M70" s="21">
        <v>0.21750087197260901</v>
      </c>
      <c r="N70" s="22"/>
    </row>
    <row r="71" spans="1:14" x14ac:dyDescent="0.25">
      <c r="A71" s="20" t="s">
        <v>487</v>
      </c>
      <c r="B71" s="20" t="s">
        <v>539</v>
      </c>
      <c r="C71" s="21">
        <v>0.102006786754336</v>
      </c>
      <c r="D71" s="21">
        <v>9.0120989624578707E-2</v>
      </c>
      <c r="E71" s="21">
        <v>0.115261589123619</v>
      </c>
      <c r="F71" s="22"/>
      <c r="G71" s="21">
        <v>0.10328815382974001</v>
      </c>
      <c r="H71" s="21">
        <v>8.8487509315772303E-2</v>
      </c>
      <c r="I71" s="21">
        <v>0.12023783545606</v>
      </c>
      <c r="J71" s="22"/>
      <c r="K71" s="21">
        <v>0.100583078042586</v>
      </c>
      <c r="L71" s="21">
        <v>8.3754553958890296E-2</v>
      </c>
      <c r="M71" s="21">
        <v>0.120348768110738</v>
      </c>
      <c r="N71" s="22"/>
    </row>
    <row r="72" spans="1:14" x14ac:dyDescent="0.25">
      <c r="A72" s="20" t="s">
        <v>487</v>
      </c>
      <c r="B72" s="20" t="s">
        <v>540</v>
      </c>
      <c r="C72" s="21">
        <v>0.158838811758617</v>
      </c>
      <c r="D72" s="21">
        <v>0.14012860981532699</v>
      </c>
      <c r="E72" s="21">
        <v>0.17952564791598599</v>
      </c>
      <c r="F72" s="22"/>
      <c r="G72" s="21">
        <v>0.18460073636452201</v>
      </c>
      <c r="H72" s="21">
        <v>0.15925443919940099</v>
      </c>
      <c r="I72" s="21">
        <v>0.21295924017926601</v>
      </c>
      <c r="J72" s="22"/>
      <c r="K72" s="21">
        <v>0.130215104159978</v>
      </c>
      <c r="L72" s="21">
        <v>0.110915414834435</v>
      </c>
      <c r="M72" s="21">
        <v>0.15229775692511899</v>
      </c>
      <c r="N72" s="22"/>
    </row>
    <row r="73" spans="1:14" x14ac:dyDescent="0.25">
      <c r="A73" s="20" t="s">
        <v>487</v>
      </c>
      <c r="B73" s="20" t="s">
        <v>519</v>
      </c>
      <c r="C73" s="21">
        <v>4.1077989187111004E-3</v>
      </c>
      <c r="D73" s="21">
        <v>2.5027706905231002E-3</v>
      </c>
      <c r="E73" s="21">
        <v>6.7351826827661996E-3</v>
      </c>
      <c r="F73" s="22"/>
      <c r="G73" s="21">
        <v>6.1646512997846001E-3</v>
      </c>
      <c r="H73" s="21">
        <v>3.4936401612760998E-3</v>
      </c>
      <c r="I73" s="21">
        <v>1.08554991315312E-2</v>
      </c>
      <c r="J73" s="22"/>
      <c r="K73" s="21">
        <v>1.8224595261755001E-3</v>
      </c>
      <c r="L73" s="21">
        <v>6.4206911393990004E-4</v>
      </c>
      <c r="M73" s="21">
        <v>5.1616907543119003E-3</v>
      </c>
      <c r="N73" s="22"/>
    </row>
    <row r="74" spans="1:14" x14ac:dyDescent="0.25">
      <c r="A74" s="20" t="s">
        <v>487</v>
      </c>
      <c r="B74" s="20" t="s">
        <v>520</v>
      </c>
      <c r="C74" s="21">
        <v>6.9380997532029998E-4</v>
      </c>
      <c r="D74" s="21">
        <v>9.7440097762113796E-5</v>
      </c>
      <c r="E74" s="21">
        <v>4.9222188864500001E-3</v>
      </c>
      <c r="F74" s="22"/>
      <c r="G74" s="21">
        <v>1.3182531999946E-3</v>
      </c>
      <c r="H74" s="21">
        <v>1.851463925817E-4</v>
      </c>
      <c r="I74" s="21">
        <v>9.3213874723718001E-3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0.48716578415141198</v>
      </c>
      <c r="D75" s="18">
        <v>0.45293249053310802</v>
      </c>
      <c r="E75" s="18">
        <v>0.521519907308164</v>
      </c>
      <c r="F75" s="19"/>
      <c r="G75" s="18">
        <v>0.49806783164761798</v>
      </c>
      <c r="H75" s="18">
        <v>0.45679396934217498</v>
      </c>
      <c r="I75" s="18">
        <v>0.53936804323742205</v>
      </c>
      <c r="J75" s="19"/>
      <c r="K75" s="18">
        <v>0.47430199586316901</v>
      </c>
      <c r="L75" s="18">
        <v>0.42914286552318798</v>
      </c>
      <c r="M75" s="18">
        <v>0.51988544361189604</v>
      </c>
      <c r="N75" s="19"/>
    </row>
    <row r="76" spans="1:14" x14ac:dyDescent="0.25">
      <c r="A76" s="17" t="s">
        <v>488</v>
      </c>
      <c r="B76" s="17" t="s">
        <v>537</v>
      </c>
      <c r="C76" s="18">
        <v>0.114428363072952</v>
      </c>
      <c r="D76" s="18">
        <v>9.63768582652961E-2</v>
      </c>
      <c r="E76" s="18">
        <v>0.13535448382019899</v>
      </c>
      <c r="F76" s="19"/>
      <c r="G76" s="18">
        <v>0.103649743555753</v>
      </c>
      <c r="H76" s="18">
        <v>8.4340992979201501E-2</v>
      </c>
      <c r="I76" s="18">
        <v>0.12676698944231701</v>
      </c>
      <c r="J76" s="19"/>
      <c r="K76" s="18">
        <v>0.12714651345314801</v>
      </c>
      <c r="L76" s="18">
        <v>0.10060637343346999</v>
      </c>
      <c r="M76" s="18">
        <v>0.159446774999838</v>
      </c>
      <c r="N76" s="19"/>
    </row>
    <row r="77" spans="1:14" x14ac:dyDescent="0.25">
      <c r="A77" s="17" t="s">
        <v>488</v>
      </c>
      <c r="B77" s="17" t="s">
        <v>538</v>
      </c>
      <c r="C77" s="18">
        <v>0.18222083741279699</v>
      </c>
      <c r="D77" s="18">
        <v>0.16129530544185</v>
      </c>
      <c r="E77" s="18">
        <v>0.205196937266616</v>
      </c>
      <c r="F77" s="19"/>
      <c r="G77" s="18">
        <v>0.183430777534799</v>
      </c>
      <c r="H77" s="18">
        <v>0.15631355064063099</v>
      </c>
      <c r="I77" s="18">
        <v>0.21405872843179899</v>
      </c>
      <c r="J77" s="19"/>
      <c r="K77" s="18">
        <v>0.18079317773911599</v>
      </c>
      <c r="L77" s="18">
        <v>0.14868389248823599</v>
      </c>
      <c r="M77" s="18">
        <v>0.21806051288822101</v>
      </c>
      <c r="N77" s="19"/>
    </row>
    <row r="78" spans="1:14" x14ac:dyDescent="0.25">
      <c r="A78" s="17" t="s">
        <v>488</v>
      </c>
      <c r="B78" s="17" t="s">
        <v>539</v>
      </c>
      <c r="C78" s="18">
        <v>8.5514677546638301E-2</v>
      </c>
      <c r="D78" s="18">
        <v>6.8229159298855396E-2</v>
      </c>
      <c r="E78" s="18">
        <v>0.106678023248654</v>
      </c>
      <c r="F78" s="19"/>
      <c r="G78" s="18">
        <v>8.1543988085917493E-2</v>
      </c>
      <c r="H78" s="18">
        <v>6.2132102726179701E-2</v>
      </c>
      <c r="I78" s="18">
        <v>0.106333097624195</v>
      </c>
      <c r="J78" s="19"/>
      <c r="K78" s="18">
        <v>9.0199862471657899E-2</v>
      </c>
      <c r="L78" s="18">
        <v>6.6201318347288304E-2</v>
      </c>
      <c r="M78" s="18">
        <v>0.12176368032566701</v>
      </c>
      <c r="N78" s="19"/>
    </row>
    <row r="79" spans="1:14" x14ac:dyDescent="0.25">
      <c r="A79" s="17" t="s">
        <v>488</v>
      </c>
      <c r="B79" s="17" t="s">
        <v>540</v>
      </c>
      <c r="C79" s="18">
        <v>0.13000539230331201</v>
      </c>
      <c r="D79" s="18">
        <v>0.103372243973901</v>
      </c>
      <c r="E79" s="18">
        <v>0.16225863104871899</v>
      </c>
      <c r="F79" s="19"/>
      <c r="G79" s="18">
        <v>0.132079173016874</v>
      </c>
      <c r="H79" s="18">
        <v>9.8369100377246194E-2</v>
      </c>
      <c r="I79" s="18">
        <v>0.175097907008641</v>
      </c>
      <c r="J79" s="19"/>
      <c r="K79" s="18">
        <v>0.12755845047291001</v>
      </c>
      <c r="L79" s="18">
        <v>9.7131242700935302E-2</v>
      </c>
      <c r="M79" s="18">
        <v>0.16576724089605199</v>
      </c>
      <c r="N79" s="19"/>
    </row>
    <row r="80" spans="1:14" x14ac:dyDescent="0.25">
      <c r="A80" s="17" t="s">
        <v>488</v>
      </c>
      <c r="B80" s="17" t="s">
        <v>519</v>
      </c>
      <c r="C80" s="18">
        <v>6.6494551288719995E-4</v>
      </c>
      <c r="D80" s="18">
        <v>1.304629377413E-4</v>
      </c>
      <c r="E80" s="18">
        <v>3.3816987515746001E-3</v>
      </c>
      <c r="F80" s="19"/>
      <c r="G80" s="18">
        <v>1.2284861590366001E-3</v>
      </c>
      <c r="H80" s="18">
        <v>2.3942905947860001E-4</v>
      </c>
      <c r="I80" s="18">
        <v>6.2775831413938998E-3</v>
      </c>
      <c r="J80" s="19"/>
      <c r="K80" s="18">
        <v>0</v>
      </c>
      <c r="L80" s="19"/>
      <c r="M80" s="19"/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0.38217157122569401</v>
      </c>
      <c r="D82" s="21">
        <v>0.35911188087037299</v>
      </c>
      <c r="E82" s="21">
        <v>0.40577447785957199</v>
      </c>
      <c r="F82" s="22"/>
      <c r="G82" s="21">
        <v>0.40741408995162798</v>
      </c>
      <c r="H82" s="21">
        <v>0.37929974552464402</v>
      </c>
      <c r="I82" s="21">
        <v>0.43614803340062203</v>
      </c>
      <c r="J82" s="22"/>
      <c r="K82" s="21">
        <v>0.35442776657886799</v>
      </c>
      <c r="L82" s="21">
        <v>0.32774829405925099</v>
      </c>
      <c r="M82" s="21">
        <v>0.38204477929918901</v>
      </c>
      <c r="N82" s="22"/>
    </row>
    <row r="83" spans="1:14" x14ac:dyDescent="0.25">
      <c r="A83" s="20" t="s">
        <v>489</v>
      </c>
      <c r="B83" s="20" t="s">
        <v>537</v>
      </c>
      <c r="C83" s="21">
        <v>0.11445671720617</v>
      </c>
      <c r="D83" s="21">
        <v>0.102421091946479</v>
      </c>
      <c r="E83" s="21">
        <v>0.127705436951357</v>
      </c>
      <c r="F83" s="22"/>
      <c r="G83" s="21">
        <v>0.10634785995255901</v>
      </c>
      <c r="H83" s="21">
        <v>9.1850165568870198E-2</v>
      </c>
      <c r="I83" s="21">
        <v>0.122824391677816</v>
      </c>
      <c r="J83" s="22"/>
      <c r="K83" s="21">
        <v>0.12336908264782</v>
      </c>
      <c r="L83" s="21">
        <v>0.105497873884694</v>
      </c>
      <c r="M83" s="21">
        <v>0.14378103821007801</v>
      </c>
      <c r="N83" s="22"/>
    </row>
    <row r="84" spans="1:14" x14ac:dyDescent="0.25">
      <c r="A84" s="20" t="s">
        <v>489</v>
      </c>
      <c r="B84" s="20" t="s">
        <v>538</v>
      </c>
      <c r="C84" s="21">
        <v>0.18168576863885399</v>
      </c>
      <c r="D84" s="21">
        <v>0.167472413858307</v>
      </c>
      <c r="E84" s="21">
        <v>0.19682022710315</v>
      </c>
      <c r="F84" s="22"/>
      <c r="G84" s="21">
        <v>0.15694083733198999</v>
      </c>
      <c r="H84" s="21">
        <v>0.141128254476306</v>
      </c>
      <c r="I84" s="21">
        <v>0.17416585173301399</v>
      </c>
      <c r="J84" s="22"/>
      <c r="K84" s="21">
        <v>0.20888267983581199</v>
      </c>
      <c r="L84" s="21">
        <v>0.18760012945740101</v>
      </c>
      <c r="M84" s="21">
        <v>0.23189048644899499</v>
      </c>
      <c r="N84" s="22"/>
    </row>
    <row r="85" spans="1:14" x14ac:dyDescent="0.25">
      <c r="A85" s="20" t="s">
        <v>489</v>
      </c>
      <c r="B85" s="20" t="s">
        <v>539</v>
      </c>
      <c r="C85" s="21">
        <v>0.12591146236553899</v>
      </c>
      <c r="D85" s="21">
        <v>0.11409923623222799</v>
      </c>
      <c r="E85" s="21">
        <v>0.13875502648656801</v>
      </c>
      <c r="F85" s="22"/>
      <c r="G85" s="21">
        <v>0.125817061444362</v>
      </c>
      <c r="H85" s="21">
        <v>0.110468801302661</v>
      </c>
      <c r="I85" s="21">
        <v>0.14295506831496599</v>
      </c>
      <c r="J85" s="22"/>
      <c r="K85" s="21">
        <v>0.12601521749172401</v>
      </c>
      <c r="L85" s="21">
        <v>0.109636478901585</v>
      </c>
      <c r="M85" s="21">
        <v>0.14444384594648901</v>
      </c>
      <c r="N85" s="22"/>
    </row>
    <row r="86" spans="1:14" x14ac:dyDescent="0.25">
      <c r="A86" s="20" t="s">
        <v>489</v>
      </c>
      <c r="B86" s="20" t="s">
        <v>540</v>
      </c>
      <c r="C86" s="21">
        <v>0.191871105821184</v>
      </c>
      <c r="D86" s="21">
        <v>0.17322133915217899</v>
      </c>
      <c r="E86" s="21">
        <v>0.21201389077414301</v>
      </c>
      <c r="F86" s="22"/>
      <c r="G86" s="21">
        <v>0.19845023788315599</v>
      </c>
      <c r="H86" s="21">
        <v>0.17619655391068201</v>
      </c>
      <c r="I86" s="21">
        <v>0.222754576861528</v>
      </c>
      <c r="J86" s="22"/>
      <c r="K86" s="21">
        <v>0.18464004632768399</v>
      </c>
      <c r="L86" s="21">
        <v>0.16151836928601901</v>
      </c>
      <c r="M86" s="21">
        <v>0.21024170646043699</v>
      </c>
      <c r="N86" s="22"/>
    </row>
    <row r="87" spans="1:14" x14ac:dyDescent="0.25">
      <c r="A87" s="20" t="s">
        <v>489</v>
      </c>
      <c r="B87" s="20" t="s">
        <v>519</v>
      </c>
      <c r="C87" s="21">
        <v>3.6011583551819998E-3</v>
      </c>
      <c r="D87" s="21">
        <v>2.0326802378395001E-3</v>
      </c>
      <c r="E87" s="21">
        <v>6.3721941811978001E-3</v>
      </c>
      <c r="F87" s="22"/>
      <c r="G87" s="21">
        <v>4.4527274506811002E-3</v>
      </c>
      <c r="H87" s="21">
        <v>2.2382110601508001E-3</v>
      </c>
      <c r="I87" s="21">
        <v>8.8389062751433999E-3</v>
      </c>
      <c r="J87" s="22"/>
      <c r="K87" s="21">
        <v>2.6652071180921001E-3</v>
      </c>
      <c r="L87" s="21">
        <v>9.5250071076899998E-4</v>
      </c>
      <c r="M87" s="21">
        <v>7.4346397968880996E-3</v>
      </c>
      <c r="N87" s="22"/>
    </row>
    <row r="88" spans="1:14" x14ac:dyDescent="0.25">
      <c r="A88" s="20" t="s">
        <v>489</v>
      </c>
      <c r="B88" s="20" t="s">
        <v>520</v>
      </c>
      <c r="C88" s="21">
        <v>3.0221638737550001E-4</v>
      </c>
      <c r="D88" s="21">
        <v>5.7966183054135699E-5</v>
      </c>
      <c r="E88" s="21">
        <v>1.5740355924191E-3</v>
      </c>
      <c r="F88" s="22"/>
      <c r="G88" s="21">
        <v>5.7718598562360001E-4</v>
      </c>
      <c r="H88" s="21">
        <v>1.1079602732390001E-4</v>
      </c>
      <c r="I88" s="21">
        <v>3.0009273545462001E-3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0.49273103529891898</v>
      </c>
      <c r="D89" s="18">
        <v>0.464124918048478</v>
      </c>
      <c r="E89" s="18">
        <v>0.52138482806240505</v>
      </c>
      <c r="F89" s="19"/>
      <c r="G89" s="18">
        <v>0.467296317012731</v>
      </c>
      <c r="H89" s="18">
        <v>0.43307857656188897</v>
      </c>
      <c r="I89" s="18">
        <v>0.501824494540974</v>
      </c>
      <c r="J89" s="19"/>
      <c r="K89" s="18">
        <v>0.52157361145458503</v>
      </c>
      <c r="L89" s="18">
        <v>0.48430501628737299</v>
      </c>
      <c r="M89" s="18">
        <v>0.55860358022691303</v>
      </c>
      <c r="N89" s="19"/>
    </row>
    <row r="90" spans="1:14" x14ac:dyDescent="0.25">
      <c r="A90" s="17" t="s">
        <v>490</v>
      </c>
      <c r="B90" s="17" t="s">
        <v>537</v>
      </c>
      <c r="C90" s="18">
        <v>0.118301782968181</v>
      </c>
      <c r="D90" s="18">
        <v>0.102694963593866</v>
      </c>
      <c r="E90" s="18">
        <v>0.13592113643748199</v>
      </c>
      <c r="F90" s="19"/>
      <c r="G90" s="18">
        <v>0.12598488113563</v>
      </c>
      <c r="H90" s="18">
        <v>0.106121661342912</v>
      </c>
      <c r="I90" s="18">
        <v>0.148946471763995</v>
      </c>
      <c r="J90" s="19"/>
      <c r="K90" s="18">
        <v>0.109589268777432</v>
      </c>
      <c r="L90" s="18">
        <v>8.8287752222852997E-2</v>
      </c>
      <c r="M90" s="18">
        <v>0.13526775175148101</v>
      </c>
      <c r="N90" s="19"/>
    </row>
    <row r="91" spans="1:14" x14ac:dyDescent="0.25">
      <c r="A91" s="17" t="s">
        <v>490</v>
      </c>
      <c r="B91" s="17" t="s">
        <v>538</v>
      </c>
      <c r="C91" s="18">
        <v>0.178702644632694</v>
      </c>
      <c r="D91" s="18">
        <v>0.16035173180693599</v>
      </c>
      <c r="E91" s="18">
        <v>0.198656790108311</v>
      </c>
      <c r="F91" s="19"/>
      <c r="G91" s="18">
        <v>0.19131726360858001</v>
      </c>
      <c r="H91" s="18">
        <v>0.16697676786141299</v>
      </c>
      <c r="I91" s="18">
        <v>0.21827619628961401</v>
      </c>
      <c r="J91" s="19"/>
      <c r="K91" s="18">
        <v>0.164397862311429</v>
      </c>
      <c r="L91" s="18">
        <v>0.14112636941081899</v>
      </c>
      <c r="M91" s="18">
        <v>0.190654941787468</v>
      </c>
      <c r="N91" s="19"/>
    </row>
    <row r="92" spans="1:14" x14ac:dyDescent="0.25">
      <c r="A92" s="17" t="s">
        <v>490</v>
      </c>
      <c r="B92" s="17" t="s">
        <v>539</v>
      </c>
      <c r="C92" s="18">
        <v>9.8885991106753099E-2</v>
      </c>
      <c r="D92" s="18">
        <v>8.5444647522556399E-2</v>
      </c>
      <c r="E92" s="18">
        <v>0.11417781895483101</v>
      </c>
      <c r="F92" s="19"/>
      <c r="G92" s="18">
        <v>9.6921990860675794E-2</v>
      </c>
      <c r="H92" s="18">
        <v>7.9542449266207502E-2</v>
      </c>
      <c r="I92" s="18">
        <v>0.117613644541483</v>
      </c>
      <c r="J92" s="19"/>
      <c r="K92" s="18">
        <v>0.10111313693278</v>
      </c>
      <c r="L92" s="18">
        <v>8.3982297987007695E-2</v>
      </c>
      <c r="M92" s="18">
        <v>0.121275714817367</v>
      </c>
      <c r="N92" s="19"/>
    </row>
    <row r="93" spans="1:14" x14ac:dyDescent="0.25">
      <c r="A93" s="17" t="s">
        <v>490</v>
      </c>
      <c r="B93" s="17" t="s">
        <v>540</v>
      </c>
      <c r="C93" s="18">
        <v>0.105841824796686</v>
      </c>
      <c r="D93" s="18">
        <v>8.9687604543547003E-2</v>
      </c>
      <c r="E93" s="18">
        <v>0.124507721689345</v>
      </c>
      <c r="F93" s="19"/>
      <c r="G93" s="18">
        <v>0.111100968756632</v>
      </c>
      <c r="H93" s="18">
        <v>9.1169465839164701E-2</v>
      </c>
      <c r="I93" s="18">
        <v>0.134743868240641</v>
      </c>
      <c r="J93" s="19"/>
      <c r="K93" s="18">
        <v>9.9878037092354502E-2</v>
      </c>
      <c r="L93" s="18">
        <v>7.9049123379884095E-2</v>
      </c>
      <c r="M93" s="18">
        <v>0.125447642012365</v>
      </c>
      <c r="N93" s="19"/>
    </row>
    <row r="94" spans="1:14" x14ac:dyDescent="0.25">
      <c r="A94" s="17" t="s">
        <v>490</v>
      </c>
      <c r="B94" s="17" t="s">
        <v>519</v>
      </c>
      <c r="C94" s="18">
        <v>4.6708308709542999E-3</v>
      </c>
      <c r="D94" s="18">
        <v>2.9242618687982998E-3</v>
      </c>
      <c r="E94" s="18">
        <v>7.4527729107206004E-3</v>
      </c>
      <c r="F94" s="19"/>
      <c r="G94" s="18">
        <v>6.5644951129189E-3</v>
      </c>
      <c r="H94" s="18">
        <v>3.6866002030751998E-3</v>
      </c>
      <c r="I94" s="18">
        <v>1.16626817972381E-2</v>
      </c>
      <c r="J94" s="19"/>
      <c r="K94" s="18">
        <v>2.5234449829892999E-3</v>
      </c>
      <c r="L94" s="18">
        <v>1.246657336265E-3</v>
      </c>
      <c r="M94" s="18">
        <v>5.1011999118977004E-3</v>
      </c>
      <c r="N94" s="19"/>
    </row>
    <row r="95" spans="1:14" x14ac:dyDescent="0.25">
      <c r="A95" s="17" t="s">
        <v>490</v>
      </c>
      <c r="B95" s="17" t="s">
        <v>520</v>
      </c>
      <c r="C95" s="18">
        <v>8.6589032581130005E-4</v>
      </c>
      <c r="D95" s="18">
        <v>2.4648655613729997E-4</v>
      </c>
      <c r="E95" s="18">
        <v>3.0370847389263001E-3</v>
      </c>
      <c r="F95" s="19"/>
      <c r="G95" s="18">
        <v>8.1408351283340005E-4</v>
      </c>
      <c r="H95" s="18">
        <v>1.7038231336939999E-4</v>
      </c>
      <c r="I95" s="18">
        <v>3.8802379040654999E-3</v>
      </c>
      <c r="J95" s="19"/>
      <c r="K95" s="18">
        <v>9.2463844843199995E-4</v>
      </c>
      <c r="L95" s="18">
        <v>1.2959002999289999E-4</v>
      </c>
      <c r="M95" s="18">
        <v>6.5653641930898E-3</v>
      </c>
      <c r="N95" s="19"/>
    </row>
    <row r="96" spans="1:14" x14ac:dyDescent="0.25">
      <c r="A96" s="20" t="s">
        <v>491</v>
      </c>
      <c r="B96" s="20" t="s">
        <v>536</v>
      </c>
      <c r="C96" s="21">
        <v>0.37723909622812202</v>
      </c>
      <c r="D96" s="21">
        <v>0.34030069374685201</v>
      </c>
      <c r="E96" s="21">
        <v>0.41566071968042401</v>
      </c>
      <c r="F96" s="22"/>
      <c r="G96" s="21">
        <v>0.37843692533236201</v>
      </c>
      <c r="H96" s="21">
        <v>0.33180617590063199</v>
      </c>
      <c r="I96" s="21">
        <v>0.42742897359577597</v>
      </c>
      <c r="J96" s="22"/>
      <c r="K96" s="21">
        <v>0.37589332645138501</v>
      </c>
      <c r="L96" s="21">
        <v>0.32791698083580201</v>
      </c>
      <c r="M96" s="21">
        <v>0.42643522142565199</v>
      </c>
      <c r="N96" s="22"/>
    </row>
    <row r="97" spans="1:14" x14ac:dyDescent="0.25">
      <c r="A97" s="20" t="s">
        <v>491</v>
      </c>
      <c r="B97" s="20" t="s">
        <v>537</v>
      </c>
      <c r="C97" s="21">
        <v>0.140716211008729</v>
      </c>
      <c r="D97" s="21">
        <v>0.12095836074216799</v>
      </c>
      <c r="E97" s="21">
        <v>0.16310257409708501</v>
      </c>
      <c r="F97" s="22"/>
      <c r="G97" s="21">
        <v>0.123451830253205</v>
      </c>
      <c r="H97" s="21">
        <v>9.8524463568068904E-2</v>
      </c>
      <c r="I97" s="21">
        <v>0.15361131501637401</v>
      </c>
      <c r="J97" s="22"/>
      <c r="K97" s="21">
        <v>0.160112869307178</v>
      </c>
      <c r="L97" s="21">
        <v>0.12833379737887801</v>
      </c>
      <c r="M97" s="21">
        <v>0.19797402881830201</v>
      </c>
      <c r="N97" s="22"/>
    </row>
    <row r="98" spans="1:14" x14ac:dyDescent="0.25">
      <c r="A98" s="20" t="s">
        <v>491</v>
      </c>
      <c r="B98" s="20" t="s">
        <v>538</v>
      </c>
      <c r="C98" s="21">
        <v>0.21824831364897901</v>
      </c>
      <c r="D98" s="21">
        <v>0.191672828205708</v>
      </c>
      <c r="E98" s="21">
        <v>0.24738083015478701</v>
      </c>
      <c r="F98" s="22"/>
      <c r="G98" s="21">
        <v>0.21900630910511901</v>
      </c>
      <c r="H98" s="21">
        <v>0.18335045913724901</v>
      </c>
      <c r="I98" s="21">
        <v>0.25939365561551497</v>
      </c>
      <c r="J98" s="22"/>
      <c r="K98" s="21">
        <v>0.21739670019914101</v>
      </c>
      <c r="L98" s="21">
        <v>0.173293213992532</v>
      </c>
      <c r="M98" s="21">
        <v>0.26907135885601502</v>
      </c>
      <c r="N98" s="22"/>
    </row>
    <row r="99" spans="1:14" x14ac:dyDescent="0.25">
      <c r="A99" s="20" t="s">
        <v>491</v>
      </c>
      <c r="B99" s="20" t="s">
        <v>539</v>
      </c>
      <c r="C99" s="21">
        <v>0.130852500659001</v>
      </c>
      <c r="D99" s="21">
        <v>0.11000851326347</v>
      </c>
      <c r="E99" s="21">
        <v>0.15495828119473101</v>
      </c>
      <c r="F99" s="22"/>
      <c r="G99" s="21">
        <v>0.12890668940165101</v>
      </c>
      <c r="H99" s="21">
        <v>0.103718884258029</v>
      </c>
      <c r="I99" s="21">
        <v>0.15912530391721899</v>
      </c>
      <c r="J99" s="22"/>
      <c r="K99" s="21">
        <v>0.13303863386624101</v>
      </c>
      <c r="L99" s="21">
        <v>9.9773791602408193E-2</v>
      </c>
      <c r="M99" s="21">
        <v>0.17523520284521499</v>
      </c>
      <c r="N99" s="22"/>
    </row>
    <row r="100" spans="1:14" x14ac:dyDescent="0.25">
      <c r="A100" s="20" t="s">
        <v>491</v>
      </c>
      <c r="B100" s="20" t="s">
        <v>540</v>
      </c>
      <c r="C100" s="21">
        <v>0.12934872900925001</v>
      </c>
      <c r="D100" s="21">
        <v>0.11182758089106699</v>
      </c>
      <c r="E100" s="21">
        <v>0.14915407712483</v>
      </c>
      <c r="F100" s="22"/>
      <c r="G100" s="21">
        <v>0.14466775920033301</v>
      </c>
      <c r="H100" s="21">
        <v>0.120604454936271</v>
      </c>
      <c r="I100" s="21">
        <v>0.172589957804621</v>
      </c>
      <c r="J100" s="22"/>
      <c r="K100" s="21">
        <v>0.112137686326181</v>
      </c>
      <c r="L100" s="21">
        <v>8.6222058711248897E-2</v>
      </c>
      <c r="M100" s="21">
        <v>0.14461001779306101</v>
      </c>
      <c r="N100" s="22"/>
    </row>
    <row r="101" spans="1:14" x14ac:dyDescent="0.25">
      <c r="A101" s="20" t="s">
        <v>491</v>
      </c>
      <c r="B101" s="20" t="s">
        <v>519</v>
      </c>
      <c r="C101" s="21">
        <v>3.5951494459187999E-3</v>
      </c>
      <c r="D101" s="21">
        <v>1.7252829210667E-3</v>
      </c>
      <c r="E101" s="21">
        <v>7.4764049969441998E-3</v>
      </c>
      <c r="F101" s="22"/>
      <c r="G101" s="21">
        <v>5.5304867073288997E-3</v>
      </c>
      <c r="H101" s="21">
        <v>2.4371078366053002E-3</v>
      </c>
      <c r="I101" s="21">
        <v>1.25010343038263E-2</v>
      </c>
      <c r="J101" s="22"/>
      <c r="K101" s="21">
        <v>1.4207838498741E-3</v>
      </c>
      <c r="L101" s="21">
        <v>2.7146814211629998E-4</v>
      </c>
      <c r="M101" s="21">
        <v>7.3999449586749002E-3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0.43319109670133499</v>
      </c>
      <c r="D103" s="18">
        <v>0.40330127556287299</v>
      </c>
      <c r="E103" s="18">
        <v>0.46357513400858402</v>
      </c>
      <c r="F103" s="19"/>
      <c r="G103" s="18">
        <v>0.43109509199365997</v>
      </c>
      <c r="H103" s="18">
        <v>0.39445515282545002</v>
      </c>
      <c r="I103" s="18">
        <v>0.46850524555266398</v>
      </c>
      <c r="J103" s="19"/>
      <c r="K103" s="18">
        <v>0.43542765419012203</v>
      </c>
      <c r="L103" s="18">
        <v>0.39660652440000499</v>
      </c>
      <c r="M103" s="18">
        <v>0.47505699728214201</v>
      </c>
      <c r="N103" s="19"/>
    </row>
    <row r="104" spans="1:14" x14ac:dyDescent="0.25">
      <c r="A104" s="17" t="s">
        <v>492</v>
      </c>
      <c r="B104" s="17" t="s">
        <v>537</v>
      </c>
      <c r="C104" s="18">
        <v>0.123065618595738</v>
      </c>
      <c r="D104" s="18">
        <v>0.10633695383661</v>
      </c>
      <c r="E104" s="18">
        <v>0.142007802245537</v>
      </c>
      <c r="F104" s="19"/>
      <c r="G104" s="18">
        <v>0.13686700992338999</v>
      </c>
      <c r="H104" s="18">
        <v>0.113156050061649</v>
      </c>
      <c r="I104" s="18">
        <v>0.16462412639743601</v>
      </c>
      <c r="J104" s="19"/>
      <c r="K104" s="18">
        <v>0.108338740828488</v>
      </c>
      <c r="L104" s="18">
        <v>8.6121190721686197E-2</v>
      </c>
      <c r="M104" s="18">
        <v>0.13543852957618799</v>
      </c>
      <c r="N104" s="19"/>
    </row>
    <row r="105" spans="1:14" x14ac:dyDescent="0.25">
      <c r="A105" s="17" t="s">
        <v>492</v>
      </c>
      <c r="B105" s="17" t="s">
        <v>538</v>
      </c>
      <c r="C105" s="18">
        <v>0.19494436006229099</v>
      </c>
      <c r="D105" s="18">
        <v>0.17623762253408901</v>
      </c>
      <c r="E105" s="18">
        <v>0.21511819517495501</v>
      </c>
      <c r="F105" s="19"/>
      <c r="G105" s="18">
        <v>0.17530235299521399</v>
      </c>
      <c r="H105" s="18">
        <v>0.150723710759988</v>
      </c>
      <c r="I105" s="18">
        <v>0.20293134440183999</v>
      </c>
      <c r="J105" s="19"/>
      <c r="K105" s="18">
        <v>0.21590351050683901</v>
      </c>
      <c r="L105" s="18">
        <v>0.18939748871863199</v>
      </c>
      <c r="M105" s="18">
        <v>0.24499786386463401</v>
      </c>
      <c r="N105" s="19"/>
    </row>
    <row r="106" spans="1:14" x14ac:dyDescent="0.25">
      <c r="A106" s="17" t="s">
        <v>492</v>
      </c>
      <c r="B106" s="17" t="s">
        <v>539</v>
      </c>
      <c r="C106" s="18">
        <v>0.101936059888069</v>
      </c>
      <c r="D106" s="18">
        <v>8.6945032899363506E-2</v>
      </c>
      <c r="E106" s="18">
        <v>0.11917446530562099</v>
      </c>
      <c r="F106" s="19"/>
      <c r="G106" s="18">
        <v>9.2423233727165197E-2</v>
      </c>
      <c r="H106" s="18">
        <v>7.4824275418421696E-2</v>
      </c>
      <c r="I106" s="18">
        <v>0.11365303813885</v>
      </c>
      <c r="J106" s="19"/>
      <c r="K106" s="18">
        <v>0.112086792141566</v>
      </c>
      <c r="L106" s="18">
        <v>9.0454480922732602E-2</v>
      </c>
      <c r="M106" s="18">
        <v>0.13810696234221301</v>
      </c>
      <c r="N106" s="19"/>
    </row>
    <row r="107" spans="1:14" x14ac:dyDescent="0.25">
      <c r="A107" s="17" t="s">
        <v>492</v>
      </c>
      <c r="B107" s="17" t="s">
        <v>540</v>
      </c>
      <c r="C107" s="18">
        <v>0.14425547956951201</v>
      </c>
      <c r="D107" s="18">
        <v>0.124035993017359</v>
      </c>
      <c r="E107" s="18">
        <v>0.167142091264388</v>
      </c>
      <c r="F107" s="19"/>
      <c r="G107" s="18">
        <v>0.15986232429417099</v>
      </c>
      <c r="H107" s="18">
        <v>0.134583556305406</v>
      </c>
      <c r="I107" s="18">
        <v>0.18885305119249499</v>
      </c>
      <c r="J107" s="19"/>
      <c r="K107" s="18">
        <v>0.12760207926109501</v>
      </c>
      <c r="L107" s="18">
        <v>0.10243803588489001</v>
      </c>
      <c r="M107" s="18">
        <v>0.15786050621598199</v>
      </c>
      <c r="N107" s="19"/>
    </row>
    <row r="108" spans="1:14" x14ac:dyDescent="0.25">
      <c r="A108" s="17" t="s">
        <v>492</v>
      </c>
      <c r="B108" s="17" t="s">
        <v>519</v>
      </c>
      <c r="C108" s="18">
        <v>2.6073851830540999E-3</v>
      </c>
      <c r="D108" s="18">
        <v>1.1410366811065E-3</v>
      </c>
      <c r="E108" s="18">
        <v>5.9469218282564001E-3</v>
      </c>
      <c r="F108" s="19"/>
      <c r="G108" s="18">
        <v>4.4499870664017997E-3</v>
      </c>
      <c r="H108" s="18">
        <v>1.7639183111555E-3</v>
      </c>
      <c r="I108" s="18">
        <v>1.1180548980600899E-2</v>
      </c>
      <c r="J108" s="19"/>
      <c r="K108" s="18">
        <v>6.4122307189060004E-4</v>
      </c>
      <c r="L108" s="18">
        <v>1.9085520827969999E-4</v>
      </c>
      <c r="M108" s="18">
        <v>2.1520525683846E-3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0.54062550952675803</v>
      </c>
      <c r="D110" s="21">
        <v>0.498198896530685</v>
      </c>
      <c r="E110" s="21">
        <v>0.58247128404202098</v>
      </c>
      <c r="F110" s="22"/>
      <c r="G110" s="21">
        <v>0.54723253185915099</v>
      </c>
      <c r="H110" s="21">
        <v>0.50167861420809201</v>
      </c>
      <c r="I110" s="21">
        <v>0.59200877566899601</v>
      </c>
      <c r="J110" s="22"/>
      <c r="K110" s="21">
        <v>0.53344291055120097</v>
      </c>
      <c r="L110" s="21">
        <v>0.472642351198717</v>
      </c>
      <c r="M110" s="21">
        <v>0.59326596824298705</v>
      </c>
      <c r="N110" s="22"/>
    </row>
    <row r="111" spans="1:14" x14ac:dyDescent="0.25">
      <c r="A111" s="20" t="s">
        <v>493</v>
      </c>
      <c r="B111" s="20" t="s">
        <v>537</v>
      </c>
      <c r="C111" s="21">
        <v>0.111961506316228</v>
      </c>
      <c r="D111" s="21">
        <v>9.1612280240416497E-2</v>
      </c>
      <c r="E111" s="21">
        <v>0.13615328664951101</v>
      </c>
      <c r="F111" s="22"/>
      <c r="G111" s="21">
        <v>8.6854463292431502E-2</v>
      </c>
      <c r="H111" s="21">
        <v>6.5082889064361799E-2</v>
      </c>
      <c r="I111" s="21">
        <v>0.115013123055318</v>
      </c>
      <c r="J111" s="22"/>
      <c r="K111" s="21">
        <v>0.139255771785534</v>
      </c>
      <c r="L111" s="21">
        <v>0.105904717476034</v>
      </c>
      <c r="M111" s="21">
        <v>0.180983614935008</v>
      </c>
      <c r="N111" s="22"/>
    </row>
    <row r="112" spans="1:14" x14ac:dyDescent="0.25">
      <c r="A112" s="20" t="s">
        <v>493</v>
      </c>
      <c r="B112" s="20" t="s">
        <v>538</v>
      </c>
      <c r="C112" s="21">
        <v>0.16698309289323701</v>
      </c>
      <c r="D112" s="21">
        <v>0.14046207052617199</v>
      </c>
      <c r="E112" s="21">
        <v>0.197361828257126</v>
      </c>
      <c r="F112" s="22"/>
      <c r="G112" s="21">
        <v>0.181907191486158</v>
      </c>
      <c r="H112" s="21">
        <v>0.14842871547912201</v>
      </c>
      <c r="I112" s="21">
        <v>0.22097734626485199</v>
      </c>
      <c r="J112" s="22"/>
      <c r="K112" s="21">
        <v>0.15075886814087699</v>
      </c>
      <c r="L112" s="21">
        <v>0.116244840332707</v>
      </c>
      <c r="M112" s="21">
        <v>0.19327923872525901</v>
      </c>
      <c r="N112" s="22"/>
    </row>
    <row r="113" spans="1:14" x14ac:dyDescent="0.25">
      <c r="A113" s="20" t="s">
        <v>493</v>
      </c>
      <c r="B113" s="20" t="s">
        <v>539</v>
      </c>
      <c r="C113" s="21">
        <v>8.8606105114564196E-2</v>
      </c>
      <c r="D113" s="21">
        <v>6.9506500856140199E-2</v>
      </c>
      <c r="E113" s="21">
        <v>0.112320532861589</v>
      </c>
      <c r="F113" s="22"/>
      <c r="G113" s="21">
        <v>9.2415603546227507E-2</v>
      </c>
      <c r="H113" s="21">
        <v>6.9024651163050302E-2</v>
      </c>
      <c r="I113" s="21">
        <v>0.122688622269596</v>
      </c>
      <c r="J113" s="22"/>
      <c r="K113" s="21">
        <v>8.4464738829407804E-2</v>
      </c>
      <c r="L113" s="21">
        <v>5.6112362269191599E-2</v>
      </c>
      <c r="M113" s="21">
        <v>0.12524210353742299</v>
      </c>
      <c r="N113" s="22"/>
    </row>
    <row r="114" spans="1:14" x14ac:dyDescent="0.25">
      <c r="A114" s="20" t="s">
        <v>493</v>
      </c>
      <c r="B114" s="20" t="s">
        <v>540</v>
      </c>
      <c r="C114" s="21">
        <v>8.7306291788776497E-2</v>
      </c>
      <c r="D114" s="21">
        <v>6.8854203350880896E-2</v>
      </c>
      <c r="E114" s="21">
        <v>0.110118520838609</v>
      </c>
      <c r="F114" s="22"/>
      <c r="G114" s="21">
        <v>8.5379564331285906E-2</v>
      </c>
      <c r="H114" s="21">
        <v>6.2396205200810802E-2</v>
      </c>
      <c r="I114" s="21">
        <v>0.11578330840676999</v>
      </c>
      <c r="J114" s="22"/>
      <c r="K114" s="21">
        <v>8.9400867827138006E-2</v>
      </c>
      <c r="L114" s="21">
        <v>6.2848919976974393E-2</v>
      </c>
      <c r="M114" s="21">
        <v>0.125666093993239</v>
      </c>
      <c r="N114" s="22"/>
    </row>
    <row r="115" spans="1:14" x14ac:dyDescent="0.25">
      <c r="A115" s="20" t="s">
        <v>493</v>
      </c>
      <c r="B115" s="20" t="s">
        <v>519</v>
      </c>
      <c r="C115" s="21">
        <v>4.5174943604357996E-3</v>
      </c>
      <c r="D115" s="21">
        <v>1.8092567773776999E-3</v>
      </c>
      <c r="E115" s="21">
        <v>1.12340104422289E-2</v>
      </c>
      <c r="F115" s="22"/>
      <c r="G115" s="21">
        <v>6.2106454847460999E-3</v>
      </c>
      <c r="H115" s="21">
        <v>2.2237132018947999E-3</v>
      </c>
      <c r="I115" s="21">
        <v>1.72224303999567E-2</v>
      </c>
      <c r="J115" s="22"/>
      <c r="K115" s="21">
        <v>2.6768428658420999E-3</v>
      </c>
      <c r="L115" s="21">
        <v>3.6697480110510001E-4</v>
      </c>
      <c r="M115" s="21">
        <v>1.9245909106694801E-2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0.51845193143882895</v>
      </c>
      <c r="D117" s="18">
        <v>0.47159052911751698</v>
      </c>
      <c r="E117" s="18">
        <v>0.56499096250978098</v>
      </c>
      <c r="F117" s="19"/>
      <c r="G117" s="18">
        <v>0.54486314371279498</v>
      </c>
      <c r="H117" s="18">
        <v>0.48585978842153699</v>
      </c>
      <c r="I117" s="18">
        <v>0.602633196162775</v>
      </c>
      <c r="J117" s="19"/>
      <c r="K117" s="18">
        <v>0.491054798818229</v>
      </c>
      <c r="L117" s="18">
        <v>0.433554167502613</v>
      </c>
      <c r="M117" s="18">
        <v>0.54879308989889097</v>
      </c>
      <c r="N117" s="19"/>
    </row>
    <row r="118" spans="1:14" x14ac:dyDescent="0.25">
      <c r="A118" s="17" t="s">
        <v>494</v>
      </c>
      <c r="B118" s="17" t="s">
        <v>537</v>
      </c>
      <c r="C118" s="18">
        <v>0.10619966497813101</v>
      </c>
      <c r="D118" s="18">
        <v>8.2316554685854401E-2</v>
      </c>
      <c r="E118" s="18">
        <v>0.13598533982611699</v>
      </c>
      <c r="F118" s="19"/>
      <c r="G118" s="18">
        <v>8.9804309632673704E-2</v>
      </c>
      <c r="H118" s="18">
        <v>6.4803875871278005E-2</v>
      </c>
      <c r="I118" s="18">
        <v>0.123179197181465</v>
      </c>
      <c r="J118" s="19"/>
      <c r="K118" s="18">
        <v>0.12320705260206601</v>
      </c>
      <c r="L118" s="18">
        <v>9.1138464035906294E-2</v>
      </c>
      <c r="M118" s="18">
        <v>0.164516967072209</v>
      </c>
      <c r="N118" s="19"/>
    </row>
    <row r="119" spans="1:14" x14ac:dyDescent="0.25">
      <c r="A119" s="17" t="s">
        <v>494</v>
      </c>
      <c r="B119" s="17" t="s">
        <v>538</v>
      </c>
      <c r="C119" s="18">
        <v>0.201186519090264</v>
      </c>
      <c r="D119" s="18">
        <v>0.17262091789522699</v>
      </c>
      <c r="E119" s="18">
        <v>0.23314715921030801</v>
      </c>
      <c r="F119" s="19"/>
      <c r="G119" s="18">
        <v>0.18230286964855</v>
      </c>
      <c r="H119" s="18">
        <v>0.14467304624365901</v>
      </c>
      <c r="I119" s="18">
        <v>0.22712132747168301</v>
      </c>
      <c r="J119" s="19"/>
      <c r="K119" s="18">
        <v>0.22077508786737801</v>
      </c>
      <c r="L119" s="18">
        <v>0.182995850666888</v>
      </c>
      <c r="M119" s="18">
        <v>0.26383511300280199</v>
      </c>
      <c r="N119" s="19"/>
    </row>
    <row r="120" spans="1:14" x14ac:dyDescent="0.25">
      <c r="A120" s="17" t="s">
        <v>494</v>
      </c>
      <c r="B120" s="17" t="s">
        <v>539</v>
      </c>
      <c r="C120" s="18">
        <v>8.3881689537239595E-2</v>
      </c>
      <c r="D120" s="18">
        <v>6.6215771448982302E-2</v>
      </c>
      <c r="E120" s="18">
        <v>0.105727111588076</v>
      </c>
      <c r="F120" s="19"/>
      <c r="G120" s="18">
        <v>8.3992154208570993E-2</v>
      </c>
      <c r="H120" s="18">
        <v>6.0024840258905601E-2</v>
      </c>
      <c r="I120" s="18">
        <v>0.116344865603895</v>
      </c>
      <c r="J120" s="19"/>
      <c r="K120" s="18">
        <v>8.3767101262420499E-2</v>
      </c>
      <c r="L120" s="18">
        <v>5.9445966102865802E-2</v>
      </c>
      <c r="M120" s="18">
        <v>0.11680303783858</v>
      </c>
      <c r="N120" s="19"/>
    </row>
    <row r="121" spans="1:14" x14ac:dyDescent="0.25">
      <c r="A121" s="17" t="s">
        <v>494</v>
      </c>
      <c r="B121" s="17" t="s">
        <v>540</v>
      </c>
      <c r="C121" s="18">
        <v>8.8684386959054007E-2</v>
      </c>
      <c r="D121" s="18">
        <v>6.8661056865965506E-2</v>
      </c>
      <c r="E121" s="18">
        <v>0.113833321814757</v>
      </c>
      <c r="F121" s="19"/>
      <c r="G121" s="18">
        <v>9.6449220573884595E-2</v>
      </c>
      <c r="H121" s="18">
        <v>7.1737378284612699E-2</v>
      </c>
      <c r="I121" s="18">
        <v>0.128495343349325</v>
      </c>
      <c r="J121" s="19"/>
      <c r="K121" s="18">
        <v>8.0629695106378602E-2</v>
      </c>
      <c r="L121" s="18">
        <v>5.4337696877534598E-2</v>
      </c>
      <c r="M121" s="18">
        <v>0.118055253647754</v>
      </c>
      <c r="N121" s="19"/>
    </row>
    <row r="122" spans="1:14" x14ac:dyDescent="0.25">
      <c r="A122" s="17" t="s">
        <v>494</v>
      </c>
      <c r="B122" s="17" t="s">
        <v>519</v>
      </c>
      <c r="C122" s="18">
        <v>1.5958079964821E-3</v>
      </c>
      <c r="D122" s="18">
        <v>5.8017770416879996E-4</v>
      </c>
      <c r="E122" s="18">
        <v>4.3815557259768E-3</v>
      </c>
      <c r="F122" s="19"/>
      <c r="G122" s="18">
        <v>2.5883022235258001E-3</v>
      </c>
      <c r="H122" s="18">
        <v>8.109804243426E-4</v>
      </c>
      <c r="I122" s="18">
        <v>8.2286745361719003E-3</v>
      </c>
      <c r="J122" s="19"/>
      <c r="K122" s="18">
        <v>5.6626434352759995E-4</v>
      </c>
      <c r="L122" s="18">
        <v>7.8071468152216E-5</v>
      </c>
      <c r="M122" s="18">
        <v>4.0947011583547998E-3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5_VDC'!A1" display="◄ ANTERIOR"/>
    <hyperlink ref="A2" location="'Índice'!A1" display="ÍNDICE"/>
    <hyperlink ref="A3" location="'P_DESORDENES_6_ET'!A1" display="SIGUIENTE ►"/>
  </hyperlinks>
  <pageMargins left="0.75" right="0.75" top="1" bottom="1" header="0.5" footer="0.5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0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700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0.37076897470332598</v>
      </c>
      <c r="D5" s="18">
        <v>0.36382511434458098</v>
      </c>
      <c r="E5" s="18">
        <v>0.37776666688474098</v>
      </c>
      <c r="F5" s="19"/>
      <c r="G5" s="18">
        <v>0.24804362037098701</v>
      </c>
      <c r="H5" s="18">
        <v>0.237252026839641</v>
      </c>
      <c r="I5" s="18">
        <v>0.25915929680558603</v>
      </c>
      <c r="J5" s="19"/>
      <c r="K5" s="18">
        <v>0.35515150716580801</v>
      </c>
      <c r="L5" s="18">
        <v>0.34610970027098298</v>
      </c>
      <c r="M5" s="18">
        <v>0.36429792543570799</v>
      </c>
      <c r="N5" s="19"/>
      <c r="O5" s="18">
        <v>0.53740996718607903</v>
      </c>
      <c r="P5" s="18">
        <v>0.52572954539249395</v>
      </c>
      <c r="Q5" s="18">
        <v>0.54904947154963701</v>
      </c>
      <c r="R5" s="19"/>
    </row>
    <row r="6" spans="1:18" x14ac:dyDescent="0.25">
      <c r="A6" s="17" t="s">
        <v>478</v>
      </c>
      <c r="B6" s="17" t="s">
        <v>537</v>
      </c>
      <c r="C6" s="18">
        <v>0.132673341060351</v>
      </c>
      <c r="D6" s="18">
        <v>0.128283121701014</v>
      </c>
      <c r="E6" s="18">
        <v>0.13719016081556101</v>
      </c>
      <c r="F6" s="19"/>
      <c r="G6" s="18">
        <v>0.17980924671241699</v>
      </c>
      <c r="H6" s="18">
        <v>0.17020413931613601</v>
      </c>
      <c r="I6" s="18">
        <v>0.18983239450461301</v>
      </c>
      <c r="J6" s="19"/>
      <c r="K6" s="18">
        <v>0.129192738397295</v>
      </c>
      <c r="L6" s="18">
        <v>0.123297043956083</v>
      </c>
      <c r="M6" s="18">
        <v>0.13532683127050901</v>
      </c>
      <c r="N6" s="19"/>
      <c r="O6" s="18">
        <v>8.9827516969684398E-2</v>
      </c>
      <c r="P6" s="18">
        <v>8.3583463706765004E-2</v>
      </c>
      <c r="Q6" s="18">
        <v>9.6488915442415599E-2</v>
      </c>
      <c r="R6" s="19"/>
    </row>
    <row r="7" spans="1:18" x14ac:dyDescent="0.25">
      <c r="A7" s="17" t="s">
        <v>478</v>
      </c>
      <c r="B7" s="17" t="s">
        <v>538</v>
      </c>
      <c r="C7" s="18">
        <v>0.19107591191086301</v>
      </c>
      <c r="D7" s="18">
        <v>0.18595277762166401</v>
      </c>
      <c r="E7" s="18">
        <v>0.196306155131137</v>
      </c>
      <c r="F7" s="19"/>
      <c r="G7" s="18">
        <v>0.25354497478712501</v>
      </c>
      <c r="H7" s="18">
        <v>0.24245108628689899</v>
      </c>
      <c r="I7" s="18">
        <v>0.264968935932891</v>
      </c>
      <c r="J7" s="19"/>
      <c r="K7" s="18">
        <v>0.190396358485274</v>
      </c>
      <c r="L7" s="18">
        <v>0.18332654140673499</v>
      </c>
      <c r="M7" s="18">
        <v>0.19767282473195999</v>
      </c>
      <c r="N7" s="19"/>
      <c r="O7" s="18">
        <v>0.12551335022134699</v>
      </c>
      <c r="P7" s="18">
        <v>0.118584348074997</v>
      </c>
      <c r="Q7" s="18">
        <v>0.13278622701353901</v>
      </c>
      <c r="R7" s="19"/>
    </row>
    <row r="8" spans="1:18" x14ac:dyDescent="0.25">
      <c r="A8" s="17" t="s">
        <v>478</v>
      </c>
      <c r="B8" s="17" t="s">
        <v>539</v>
      </c>
      <c r="C8" s="18">
        <v>0.122638210839926</v>
      </c>
      <c r="D8" s="18">
        <v>0.118409424870161</v>
      </c>
      <c r="E8" s="18">
        <v>0.126996265016879</v>
      </c>
      <c r="F8" s="19"/>
      <c r="G8" s="18">
        <v>0.15889536973337201</v>
      </c>
      <c r="H8" s="18">
        <v>0.149500257772959</v>
      </c>
      <c r="I8" s="18">
        <v>0.168763746290402</v>
      </c>
      <c r="J8" s="19"/>
      <c r="K8" s="18">
        <v>0.121661527318483</v>
      </c>
      <c r="L8" s="18">
        <v>0.11592486181478399</v>
      </c>
      <c r="M8" s="18">
        <v>0.12764109105709401</v>
      </c>
      <c r="N8" s="19"/>
      <c r="O8" s="18">
        <v>8.5885212916033904E-2</v>
      </c>
      <c r="P8" s="18">
        <v>7.9910873295026594E-2</v>
      </c>
      <c r="Q8" s="18">
        <v>9.22614210652144E-2</v>
      </c>
      <c r="R8" s="19"/>
    </row>
    <row r="9" spans="1:18" x14ac:dyDescent="0.25">
      <c r="A9" s="17" t="s">
        <v>478</v>
      </c>
      <c r="B9" s="17" t="s">
        <v>540</v>
      </c>
      <c r="C9" s="18">
        <v>0.17886886893609</v>
      </c>
      <c r="D9" s="18">
        <v>0.17321022199588099</v>
      </c>
      <c r="E9" s="18">
        <v>0.184671088583475</v>
      </c>
      <c r="F9" s="19"/>
      <c r="G9" s="18">
        <v>0.15724193192073199</v>
      </c>
      <c r="H9" s="18">
        <v>0.14792429191183501</v>
      </c>
      <c r="I9" s="18">
        <v>0.16703143154956501</v>
      </c>
      <c r="J9" s="19"/>
      <c r="K9" s="18">
        <v>0.20011151839042399</v>
      </c>
      <c r="L9" s="18">
        <v>0.19250687664381799</v>
      </c>
      <c r="M9" s="18">
        <v>0.207939209342624</v>
      </c>
      <c r="N9" s="19"/>
      <c r="O9" s="18">
        <v>0.15467801019275701</v>
      </c>
      <c r="P9" s="18">
        <v>0.14611155314639801</v>
      </c>
      <c r="Q9" s="18">
        <v>0.16365045752904001</v>
      </c>
      <c r="R9" s="19"/>
    </row>
    <row r="10" spans="1:18" x14ac:dyDescent="0.25">
      <c r="A10" s="17" t="s">
        <v>478</v>
      </c>
      <c r="B10" s="17" t="s">
        <v>519</v>
      </c>
      <c r="C10" s="18">
        <v>3.6279433510654998E-3</v>
      </c>
      <c r="D10" s="18">
        <v>3.0066324814772998E-3</v>
      </c>
      <c r="E10" s="18">
        <v>4.3770824240116999E-3</v>
      </c>
      <c r="F10" s="19"/>
      <c r="G10" s="18">
        <v>2.3060566070710999E-3</v>
      </c>
      <c r="H10" s="18">
        <v>1.3982962486478001E-3</v>
      </c>
      <c r="I10" s="18">
        <v>3.8008831512387998E-3</v>
      </c>
      <c r="J10" s="19"/>
      <c r="K10" s="18">
        <v>3.0000793825005001E-3</v>
      </c>
      <c r="L10" s="18">
        <v>2.2333508494668001E-3</v>
      </c>
      <c r="M10" s="18">
        <v>4.0289695105083E-3</v>
      </c>
      <c r="N10" s="19"/>
      <c r="O10" s="18">
        <v>6.4487874085127003E-3</v>
      </c>
      <c r="P10" s="18">
        <v>4.9948322914598001E-3</v>
      </c>
      <c r="Q10" s="18">
        <v>8.3224370280543993E-3</v>
      </c>
      <c r="R10" s="19"/>
    </row>
    <row r="11" spans="1:18" x14ac:dyDescent="0.25">
      <c r="A11" s="17" t="s">
        <v>478</v>
      </c>
      <c r="B11" s="17" t="s">
        <v>520</v>
      </c>
      <c r="C11" s="18">
        <v>3.467491983719E-4</v>
      </c>
      <c r="D11" s="18">
        <v>1.339095175206E-4</v>
      </c>
      <c r="E11" s="18">
        <v>8.9757877093480005E-4</v>
      </c>
      <c r="F11" s="19"/>
      <c r="G11" s="18">
        <v>1.5879986829970001E-4</v>
      </c>
      <c r="H11" s="18">
        <v>3.2761244258462103E-5</v>
      </c>
      <c r="I11" s="18">
        <v>7.6935954358439999E-4</v>
      </c>
      <c r="J11" s="19"/>
      <c r="K11" s="18">
        <v>4.8627086021660001E-4</v>
      </c>
      <c r="L11" s="18">
        <v>1.3842103848400001E-4</v>
      </c>
      <c r="M11" s="18">
        <v>1.7067694711928999E-3</v>
      </c>
      <c r="N11" s="19"/>
      <c r="O11" s="18">
        <v>2.3715510558480001E-4</v>
      </c>
      <c r="P11" s="18">
        <v>7.3723977672879705E-5</v>
      </c>
      <c r="Q11" s="18">
        <v>7.6260363911189995E-4</v>
      </c>
      <c r="R11" s="19"/>
    </row>
    <row r="12" spans="1:18" x14ac:dyDescent="0.25">
      <c r="A12" s="20" t="s">
        <v>479</v>
      </c>
      <c r="B12" s="20" t="s">
        <v>536</v>
      </c>
      <c r="C12" s="21">
        <v>0.33206698032576998</v>
      </c>
      <c r="D12" s="21">
        <v>0.30197881548306099</v>
      </c>
      <c r="E12" s="21">
        <v>0.36359146508759299</v>
      </c>
      <c r="F12" s="22"/>
      <c r="G12" s="21">
        <v>0.28645886521631497</v>
      </c>
      <c r="H12" s="21">
        <v>0.231180623999652</v>
      </c>
      <c r="I12" s="21">
        <v>0.34895551037678102</v>
      </c>
      <c r="J12" s="22"/>
      <c r="K12" s="21">
        <v>0.30377090345914298</v>
      </c>
      <c r="L12" s="21">
        <v>0.26529333837348301</v>
      </c>
      <c r="M12" s="21">
        <v>0.34520703876838599</v>
      </c>
      <c r="N12" s="22"/>
      <c r="O12" s="21">
        <v>0.44569775386603999</v>
      </c>
      <c r="P12" s="21">
        <v>0.38582716147725199</v>
      </c>
      <c r="Q12" s="21">
        <v>0.50718669178512499</v>
      </c>
      <c r="R12" s="22"/>
    </row>
    <row r="13" spans="1:18" x14ac:dyDescent="0.25">
      <c r="A13" s="20" t="s">
        <v>479</v>
      </c>
      <c r="B13" s="20" t="s">
        <v>537</v>
      </c>
      <c r="C13" s="21">
        <v>9.0694583288711494E-2</v>
      </c>
      <c r="D13" s="21">
        <v>7.5040966416633104E-2</v>
      </c>
      <c r="E13" s="21">
        <v>0.109227954838339</v>
      </c>
      <c r="F13" s="22"/>
      <c r="G13" s="21">
        <v>0.132289840435035</v>
      </c>
      <c r="H13" s="21">
        <v>9.7014622456762303E-2</v>
      </c>
      <c r="I13" s="21">
        <v>0.17786492621987399</v>
      </c>
      <c r="J13" s="22"/>
      <c r="K13" s="21">
        <v>8.3592548410809805E-2</v>
      </c>
      <c r="L13" s="21">
        <v>6.4323346174505996E-2</v>
      </c>
      <c r="M13" s="21">
        <v>0.107968099611798</v>
      </c>
      <c r="N13" s="22"/>
      <c r="O13" s="21">
        <v>5.7963488093085803E-2</v>
      </c>
      <c r="P13" s="21">
        <v>3.8490775311550998E-2</v>
      </c>
      <c r="Q13" s="21">
        <v>8.6402307898095498E-2</v>
      </c>
      <c r="R13" s="22"/>
    </row>
    <row r="14" spans="1:18" x14ac:dyDescent="0.25">
      <c r="A14" s="20" t="s">
        <v>479</v>
      </c>
      <c r="B14" s="20" t="s">
        <v>538</v>
      </c>
      <c r="C14" s="21">
        <v>0.18911988358849699</v>
      </c>
      <c r="D14" s="21">
        <v>0.16584794716728701</v>
      </c>
      <c r="E14" s="21">
        <v>0.21481639602420899</v>
      </c>
      <c r="F14" s="22"/>
      <c r="G14" s="21">
        <v>0.26680810823206202</v>
      </c>
      <c r="H14" s="21">
        <v>0.21405949459760701</v>
      </c>
      <c r="I14" s="21">
        <v>0.32714455046848501</v>
      </c>
      <c r="J14" s="22"/>
      <c r="K14" s="21">
        <v>0.16722064387385699</v>
      </c>
      <c r="L14" s="21">
        <v>0.13877514328188201</v>
      </c>
      <c r="M14" s="21">
        <v>0.200141782539104</v>
      </c>
      <c r="N14" s="22"/>
      <c r="O14" s="21">
        <v>0.146590882581416</v>
      </c>
      <c r="P14" s="21">
        <v>0.11234288077638099</v>
      </c>
      <c r="Q14" s="21">
        <v>0.18905580473573499</v>
      </c>
      <c r="R14" s="22"/>
    </row>
    <row r="15" spans="1:18" x14ac:dyDescent="0.25">
      <c r="A15" s="20" t="s">
        <v>479</v>
      </c>
      <c r="B15" s="20" t="s">
        <v>539</v>
      </c>
      <c r="C15" s="21">
        <v>0.17107987500590799</v>
      </c>
      <c r="D15" s="21">
        <v>0.14835144289527899</v>
      </c>
      <c r="E15" s="21">
        <v>0.196487075237955</v>
      </c>
      <c r="F15" s="22"/>
      <c r="G15" s="21">
        <v>0.17439544939724499</v>
      </c>
      <c r="H15" s="21">
        <v>0.13402957695911399</v>
      </c>
      <c r="I15" s="21">
        <v>0.22377684511630599</v>
      </c>
      <c r="J15" s="22"/>
      <c r="K15" s="21">
        <v>0.18443852932911001</v>
      </c>
      <c r="L15" s="21">
        <v>0.15041770558842801</v>
      </c>
      <c r="M15" s="21">
        <v>0.22412413892218799</v>
      </c>
      <c r="N15" s="22"/>
      <c r="O15" s="21">
        <v>0.13846975062966099</v>
      </c>
      <c r="P15" s="21">
        <v>0.1038002613869</v>
      </c>
      <c r="Q15" s="21">
        <v>0.18236263355106699</v>
      </c>
      <c r="R15" s="22"/>
    </row>
    <row r="16" spans="1:18" x14ac:dyDescent="0.25">
      <c r="A16" s="20" t="s">
        <v>479</v>
      </c>
      <c r="B16" s="20" t="s">
        <v>540</v>
      </c>
      <c r="C16" s="21">
        <v>0.210920450552816</v>
      </c>
      <c r="D16" s="21">
        <v>0.18118567623194501</v>
      </c>
      <c r="E16" s="21">
        <v>0.24408043176400801</v>
      </c>
      <c r="F16" s="22"/>
      <c r="G16" s="21">
        <v>0.14004773671934201</v>
      </c>
      <c r="H16" s="21">
        <v>0.102228856505603</v>
      </c>
      <c r="I16" s="21">
        <v>0.18891343628012999</v>
      </c>
      <c r="J16" s="22"/>
      <c r="K16" s="21">
        <v>0.252884884767549</v>
      </c>
      <c r="L16" s="21">
        <v>0.212922314354828</v>
      </c>
      <c r="M16" s="21">
        <v>0.29751274214358903</v>
      </c>
      <c r="N16" s="22"/>
      <c r="O16" s="21">
        <v>0.20234839378805</v>
      </c>
      <c r="P16" s="21">
        <v>0.157757294430245</v>
      </c>
      <c r="Q16" s="21">
        <v>0.25571671176260102</v>
      </c>
      <c r="R16" s="22"/>
    </row>
    <row r="17" spans="1:18" x14ac:dyDescent="0.25">
      <c r="A17" s="20" t="s">
        <v>479</v>
      </c>
      <c r="B17" s="20" t="s">
        <v>519</v>
      </c>
      <c r="C17" s="21">
        <v>5.2495529948695004E-3</v>
      </c>
      <c r="D17" s="21">
        <v>2.5538208531066999E-3</v>
      </c>
      <c r="E17" s="21">
        <v>1.0760117702624399E-2</v>
      </c>
      <c r="F17" s="22"/>
      <c r="G17" s="21">
        <v>0</v>
      </c>
      <c r="H17" s="22"/>
      <c r="I17" s="22"/>
      <c r="J17" s="22"/>
      <c r="K17" s="21">
        <v>8.0924901595318E-3</v>
      </c>
      <c r="L17" s="21">
        <v>3.3758502006745999E-3</v>
      </c>
      <c r="M17" s="21">
        <v>1.9271653165929301E-2</v>
      </c>
      <c r="N17" s="22"/>
      <c r="O17" s="21">
        <v>5.1863741184860999E-3</v>
      </c>
      <c r="P17" s="21">
        <v>1.5916183302923999E-3</v>
      </c>
      <c r="Q17" s="21">
        <v>1.6763758530364301E-2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0.239782193457073</v>
      </c>
      <c r="D19" s="18">
        <v>0.20401895869960601</v>
      </c>
      <c r="E19" s="18">
        <v>0.27961229814059402</v>
      </c>
      <c r="F19" s="19"/>
      <c r="G19" s="18">
        <v>0.22704315310922801</v>
      </c>
      <c r="H19" s="18">
        <v>0.17763404508727801</v>
      </c>
      <c r="I19" s="18">
        <v>0.28542549180062998</v>
      </c>
      <c r="J19" s="19"/>
      <c r="K19" s="18">
        <v>0.19929499475084</v>
      </c>
      <c r="L19" s="18">
        <v>0.16239217837996101</v>
      </c>
      <c r="M19" s="18">
        <v>0.24215933636661399</v>
      </c>
      <c r="N19" s="19"/>
      <c r="O19" s="18">
        <v>0.38428648584421599</v>
      </c>
      <c r="P19" s="18">
        <v>0.30264563930564797</v>
      </c>
      <c r="Q19" s="18">
        <v>0.47301229829303199</v>
      </c>
      <c r="R19" s="19"/>
    </row>
    <row r="20" spans="1:18" x14ac:dyDescent="0.25">
      <c r="A20" s="17" t="s">
        <v>480</v>
      </c>
      <c r="B20" s="17" t="s">
        <v>537</v>
      </c>
      <c r="C20" s="18">
        <v>0.13829811050952301</v>
      </c>
      <c r="D20" s="18">
        <v>0.116381201678923</v>
      </c>
      <c r="E20" s="18">
        <v>0.16357833570685901</v>
      </c>
      <c r="F20" s="19"/>
      <c r="G20" s="18">
        <v>0.15218179574412599</v>
      </c>
      <c r="H20" s="18">
        <v>0.110999731032497</v>
      </c>
      <c r="I20" s="18">
        <v>0.20511754544956801</v>
      </c>
      <c r="J20" s="19"/>
      <c r="K20" s="18">
        <v>0.135952883638392</v>
      </c>
      <c r="L20" s="18">
        <v>0.10654709250642599</v>
      </c>
      <c r="M20" s="18">
        <v>0.17191277320492901</v>
      </c>
      <c r="N20" s="19"/>
      <c r="O20" s="18">
        <v>0.123024952324683</v>
      </c>
      <c r="P20" s="18">
        <v>7.7614681763339702E-2</v>
      </c>
      <c r="Q20" s="18">
        <v>0.18954394280159501</v>
      </c>
      <c r="R20" s="24" t="s">
        <v>501</v>
      </c>
    </row>
    <row r="21" spans="1:18" x14ac:dyDescent="0.25">
      <c r="A21" s="17" t="s">
        <v>480</v>
      </c>
      <c r="B21" s="17" t="s">
        <v>538</v>
      </c>
      <c r="C21" s="18">
        <v>0.18416573893167401</v>
      </c>
      <c r="D21" s="18">
        <v>0.159778890841864</v>
      </c>
      <c r="E21" s="18">
        <v>0.21133850251757</v>
      </c>
      <c r="F21" s="19"/>
      <c r="G21" s="18">
        <v>0.19997177990468701</v>
      </c>
      <c r="H21" s="18">
        <v>0.15340811449260899</v>
      </c>
      <c r="I21" s="18">
        <v>0.25638856001534399</v>
      </c>
      <c r="J21" s="19"/>
      <c r="K21" s="18">
        <v>0.189365612668282</v>
      </c>
      <c r="L21" s="18">
        <v>0.15483512436358901</v>
      </c>
      <c r="M21" s="18">
        <v>0.22950573904024199</v>
      </c>
      <c r="N21" s="19"/>
      <c r="O21" s="18">
        <v>0.14269344788527299</v>
      </c>
      <c r="P21" s="18">
        <v>0.102825997766212</v>
      </c>
      <c r="Q21" s="18">
        <v>0.194664359587783</v>
      </c>
      <c r="R21" s="19"/>
    </row>
    <row r="22" spans="1:18" x14ac:dyDescent="0.25">
      <c r="A22" s="17" t="s">
        <v>480</v>
      </c>
      <c r="B22" s="17" t="s">
        <v>539</v>
      </c>
      <c r="C22" s="18">
        <v>0.17536380039010899</v>
      </c>
      <c r="D22" s="18">
        <v>0.152364907930851</v>
      </c>
      <c r="E22" s="18">
        <v>0.20101102120571701</v>
      </c>
      <c r="F22" s="19"/>
      <c r="G22" s="18">
        <v>0.21810723830627299</v>
      </c>
      <c r="H22" s="18">
        <v>0.173218608047641</v>
      </c>
      <c r="I22" s="18">
        <v>0.270818151962047</v>
      </c>
      <c r="J22" s="19"/>
      <c r="K22" s="18">
        <v>0.157657498629312</v>
      </c>
      <c r="L22" s="18">
        <v>0.12872462684102001</v>
      </c>
      <c r="M22" s="18">
        <v>0.19166293196696799</v>
      </c>
      <c r="N22" s="19"/>
      <c r="O22" s="18">
        <v>0.160433706308443</v>
      </c>
      <c r="P22" s="18">
        <v>0.111183216152291</v>
      </c>
      <c r="Q22" s="18">
        <v>0.22595440084702501</v>
      </c>
      <c r="R22" s="19"/>
    </row>
    <row r="23" spans="1:18" x14ac:dyDescent="0.25">
      <c r="A23" s="17" t="s">
        <v>480</v>
      </c>
      <c r="B23" s="17" t="s">
        <v>540</v>
      </c>
      <c r="C23" s="18">
        <v>0.26239015671162202</v>
      </c>
      <c r="D23" s="18">
        <v>0.22439612965437</v>
      </c>
      <c r="E23" s="18">
        <v>0.30429333501303901</v>
      </c>
      <c r="F23" s="19"/>
      <c r="G23" s="18">
        <v>0.202696032935686</v>
      </c>
      <c r="H23" s="18">
        <v>0.154732853776058</v>
      </c>
      <c r="I23" s="18">
        <v>0.26093695443001302</v>
      </c>
      <c r="J23" s="19"/>
      <c r="K23" s="18">
        <v>0.31772901031317502</v>
      </c>
      <c r="L23" s="18">
        <v>0.26795740370983501</v>
      </c>
      <c r="M23" s="18">
        <v>0.37204692109049597</v>
      </c>
      <c r="N23" s="19"/>
      <c r="O23" s="18">
        <v>0.18956140763738499</v>
      </c>
      <c r="P23" s="18">
        <v>0.134921626429059</v>
      </c>
      <c r="Q23" s="18">
        <v>0.25968641416414701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0.36777086817863303</v>
      </c>
      <c r="D26" s="21">
        <v>0.325579286440904</v>
      </c>
      <c r="E26" s="21">
        <v>0.41208919005802003</v>
      </c>
      <c r="F26" s="22"/>
      <c r="G26" s="21">
        <v>0.28950183078783998</v>
      </c>
      <c r="H26" s="21">
        <v>0.22648064052279401</v>
      </c>
      <c r="I26" s="21">
        <v>0.36185584992550401</v>
      </c>
      <c r="J26" s="22"/>
      <c r="K26" s="21">
        <v>0.35208485931671002</v>
      </c>
      <c r="L26" s="21">
        <v>0.30395419512223798</v>
      </c>
      <c r="M26" s="21">
        <v>0.403419659020674</v>
      </c>
      <c r="N26" s="22"/>
      <c r="O26" s="21">
        <v>0.543175873329383</v>
      </c>
      <c r="P26" s="21">
        <v>0.47600972932156299</v>
      </c>
      <c r="Q26" s="21">
        <v>0.60880793701574298</v>
      </c>
      <c r="R26" s="22"/>
    </row>
    <row r="27" spans="1:18" x14ac:dyDescent="0.25">
      <c r="A27" s="20" t="s">
        <v>481</v>
      </c>
      <c r="B27" s="20" t="s">
        <v>537</v>
      </c>
      <c r="C27" s="21">
        <v>0.115472043732088</v>
      </c>
      <c r="D27" s="21">
        <v>9.4685268316165E-2</v>
      </c>
      <c r="E27" s="21">
        <v>0.140115968942397</v>
      </c>
      <c r="F27" s="22"/>
      <c r="G27" s="21">
        <v>0.15966965774095301</v>
      </c>
      <c r="H27" s="21">
        <v>0.114295900218055</v>
      </c>
      <c r="I27" s="21">
        <v>0.218610206714836</v>
      </c>
      <c r="J27" s="22"/>
      <c r="K27" s="21">
        <v>9.2380106432040102E-2</v>
      </c>
      <c r="L27" s="21">
        <v>6.9143382162838996E-2</v>
      </c>
      <c r="M27" s="21">
        <v>0.122399077901892</v>
      </c>
      <c r="N27" s="22"/>
      <c r="O27" s="21">
        <v>0.117276048144726</v>
      </c>
      <c r="P27" s="21">
        <v>8.0649894815342099E-2</v>
      </c>
      <c r="Q27" s="21">
        <v>0.167504938282795</v>
      </c>
      <c r="R27" s="22"/>
    </row>
    <row r="28" spans="1:18" x14ac:dyDescent="0.25">
      <c r="A28" s="20" t="s">
        <v>481</v>
      </c>
      <c r="B28" s="20" t="s">
        <v>538</v>
      </c>
      <c r="C28" s="21">
        <v>0.18139600419816501</v>
      </c>
      <c r="D28" s="21">
        <v>0.15660089090603199</v>
      </c>
      <c r="E28" s="21">
        <v>0.20914347645487499</v>
      </c>
      <c r="F28" s="22"/>
      <c r="G28" s="21">
        <v>0.21061906393993601</v>
      </c>
      <c r="H28" s="21">
        <v>0.158855405763517</v>
      </c>
      <c r="I28" s="21">
        <v>0.27376042219260199</v>
      </c>
      <c r="J28" s="22"/>
      <c r="K28" s="21">
        <v>0.18011718383408601</v>
      </c>
      <c r="L28" s="21">
        <v>0.15028388743853899</v>
      </c>
      <c r="M28" s="21">
        <v>0.214378613679542</v>
      </c>
      <c r="N28" s="22"/>
      <c r="O28" s="21">
        <v>0.13842958341199799</v>
      </c>
      <c r="P28" s="21">
        <v>9.9671157287633497E-2</v>
      </c>
      <c r="Q28" s="21">
        <v>0.189094245259048</v>
      </c>
      <c r="R28" s="22"/>
    </row>
    <row r="29" spans="1:18" x14ac:dyDescent="0.25">
      <c r="A29" s="20" t="s">
        <v>481</v>
      </c>
      <c r="B29" s="20" t="s">
        <v>539</v>
      </c>
      <c r="C29" s="21">
        <v>0.13170327539406601</v>
      </c>
      <c r="D29" s="21">
        <v>0.107370358247034</v>
      </c>
      <c r="E29" s="21">
        <v>0.16055876753061701</v>
      </c>
      <c r="F29" s="22"/>
      <c r="G29" s="21">
        <v>0.16678372258281701</v>
      </c>
      <c r="H29" s="21">
        <v>0.113859025624204</v>
      </c>
      <c r="I29" s="21">
        <v>0.23770998366030699</v>
      </c>
      <c r="J29" s="22"/>
      <c r="K29" s="21">
        <v>0.13463884577638199</v>
      </c>
      <c r="L29" s="21">
        <v>0.105407445723754</v>
      </c>
      <c r="M29" s="21">
        <v>0.17043226313526399</v>
      </c>
      <c r="N29" s="22"/>
      <c r="O29" s="21">
        <v>6.6012402205869902E-2</v>
      </c>
      <c r="P29" s="21">
        <v>4.0653735633792397E-2</v>
      </c>
      <c r="Q29" s="21">
        <v>0.105450395647894</v>
      </c>
      <c r="R29" s="22"/>
    </row>
    <row r="30" spans="1:18" x14ac:dyDescent="0.25">
      <c r="A30" s="20" t="s">
        <v>481</v>
      </c>
      <c r="B30" s="20" t="s">
        <v>540</v>
      </c>
      <c r="C30" s="21">
        <v>0.20125919505477999</v>
      </c>
      <c r="D30" s="21">
        <v>0.169752573422839</v>
      </c>
      <c r="E30" s="21">
        <v>0.23694466053461699</v>
      </c>
      <c r="F30" s="22"/>
      <c r="G30" s="21">
        <v>0.16955367957169401</v>
      </c>
      <c r="H30" s="21">
        <v>0.11932896994424599</v>
      </c>
      <c r="I30" s="21">
        <v>0.235270290650539</v>
      </c>
      <c r="J30" s="22"/>
      <c r="K30" s="21">
        <v>0.239627742670594</v>
      </c>
      <c r="L30" s="21">
        <v>0.200162198222881</v>
      </c>
      <c r="M30" s="21">
        <v>0.28411061216569</v>
      </c>
      <c r="N30" s="22"/>
      <c r="O30" s="21">
        <v>0.13113996269605499</v>
      </c>
      <c r="P30" s="21">
        <v>8.9768175291270597E-2</v>
      </c>
      <c r="Q30" s="21">
        <v>0.18764814002001101</v>
      </c>
      <c r="R30" s="22"/>
    </row>
    <row r="31" spans="1:18" x14ac:dyDescent="0.25">
      <c r="A31" s="20" t="s">
        <v>481</v>
      </c>
      <c r="B31" s="20" t="s">
        <v>519</v>
      </c>
      <c r="C31" s="21">
        <v>2.3986134422669001E-3</v>
      </c>
      <c r="D31" s="21">
        <v>7.6755003219239999E-4</v>
      </c>
      <c r="E31" s="21">
        <v>7.4698175723134997E-3</v>
      </c>
      <c r="F31" s="22"/>
      <c r="G31" s="21">
        <v>3.8720453767598999E-3</v>
      </c>
      <c r="H31" s="21">
        <v>5.3953174410349995E-4</v>
      </c>
      <c r="I31" s="21">
        <v>2.7227668165517301E-2</v>
      </c>
      <c r="J31" s="24" t="s">
        <v>501</v>
      </c>
      <c r="K31" s="21">
        <v>1.1512619701876E-3</v>
      </c>
      <c r="L31" s="21">
        <v>1.5851025232900001E-4</v>
      </c>
      <c r="M31" s="21">
        <v>8.3099539712977993E-3</v>
      </c>
      <c r="N31" s="22"/>
      <c r="O31" s="21">
        <v>3.9661302119696996E-3</v>
      </c>
      <c r="P31" s="21">
        <v>7.205407107505E-4</v>
      </c>
      <c r="Q31" s="21">
        <v>2.1516307978349299E-2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0.424452085748591</v>
      </c>
      <c r="D33" s="18">
        <v>0.38493731015787702</v>
      </c>
      <c r="E33" s="18">
        <v>0.4649567979559</v>
      </c>
      <c r="F33" s="19"/>
      <c r="G33" s="18">
        <v>0.32389484459492102</v>
      </c>
      <c r="H33" s="18">
        <v>0.26269240661478199</v>
      </c>
      <c r="I33" s="18">
        <v>0.39177956008016401</v>
      </c>
      <c r="J33" s="19"/>
      <c r="K33" s="18">
        <v>0.38873138662394202</v>
      </c>
      <c r="L33" s="18">
        <v>0.33145683617364302</v>
      </c>
      <c r="M33" s="18">
        <v>0.44925222938764398</v>
      </c>
      <c r="N33" s="19"/>
      <c r="O33" s="18">
        <v>0.61806899664463399</v>
      </c>
      <c r="P33" s="18">
        <v>0.54224898287057299</v>
      </c>
      <c r="Q33" s="18">
        <v>0.68854383522683904</v>
      </c>
      <c r="R33" s="19"/>
    </row>
    <row r="34" spans="1:18" x14ac:dyDescent="0.25">
      <c r="A34" s="17" t="s">
        <v>482</v>
      </c>
      <c r="B34" s="17" t="s">
        <v>537</v>
      </c>
      <c r="C34" s="18">
        <v>0.107868742677889</v>
      </c>
      <c r="D34" s="18">
        <v>8.7567406689461794E-2</v>
      </c>
      <c r="E34" s="18">
        <v>0.132194773504131</v>
      </c>
      <c r="F34" s="19"/>
      <c r="G34" s="18">
        <v>0.1855232989898</v>
      </c>
      <c r="H34" s="18">
        <v>0.13198942927232199</v>
      </c>
      <c r="I34" s="18">
        <v>0.25440622010972702</v>
      </c>
      <c r="J34" s="19"/>
      <c r="K34" s="18">
        <v>0.10074778686298499</v>
      </c>
      <c r="L34" s="18">
        <v>7.4870294101577403E-2</v>
      </c>
      <c r="M34" s="18">
        <v>0.134271221709543</v>
      </c>
      <c r="N34" s="19"/>
      <c r="O34" s="18">
        <v>3.6703619561445397E-2</v>
      </c>
      <c r="P34" s="18">
        <v>2.1294217103534501E-2</v>
      </c>
      <c r="Q34" s="18">
        <v>6.2551243365936204E-2</v>
      </c>
      <c r="R34" s="19"/>
    </row>
    <row r="35" spans="1:18" x14ac:dyDescent="0.25">
      <c r="A35" s="17" t="s">
        <v>482</v>
      </c>
      <c r="B35" s="17" t="s">
        <v>538</v>
      </c>
      <c r="C35" s="18">
        <v>0.17624587243637399</v>
      </c>
      <c r="D35" s="18">
        <v>0.14827060220461</v>
      </c>
      <c r="E35" s="18">
        <v>0.208209133207579</v>
      </c>
      <c r="F35" s="19"/>
      <c r="G35" s="18">
        <v>0.23594537475043001</v>
      </c>
      <c r="H35" s="18">
        <v>0.16903679793861501</v>
      </c>
      <c r="I35" s="18">
        <v>0.31916563382310797</v>
      </c>
      <c r="J35" s="19"/>
      <c r="K35" s="18">
        <v>0.18371999418656401</v>
      </c>
      <c r="L35" s="18">
        <v>0.14992257462986699</v>
      </c>
      <c r="M35" s="18">
        <v>0.22313653196632399</v>
      </c>
      <c r="N35" s="19"/>
      <c r="O35" s="18">
        <v>9.2301923479728695E-2</v>
      </c>
      <c r="P35" s="18">
        <v>6.1962578554362303E-2</v>
      </c>
      <c r="Q35" s="18">
        <v>0.135353082757763</v>
      </c>
      <c r="R35" s="19"/>
    </row>
    <row r="36" spans="1:18" x14ac:dyDescent="0.25">
      <c r="A36" s="17" t="s">
        <v>482</v>
      </c>
      <c r="B36" s="17" t="s">
        <v>539</v>
      </c>
      <c r="C36" s="18">
        <v>0.104290021634871</v>
      </c>
      <c r="D36" s="18">
        <v>8.5849921989221006E-2</v>
      </c>
      <c r="E36" s="18">
        <v>0.12614439606417999</v>
      </c>
      <c r="F36" s="19"/>
      <c r="G36" s="18">
        <v>0.111355893004437</v>
      </c>
      <c r="H36" s="18">
        <v>7.4348341305910795E-2</v>
      </c>
      <c r="I36" s="18">
        <v>0.16352997234993999</v>
      </c>
      <c r="J36" s="19"/>
      <c r="K36" s="18">
        <v>0.119393453424778</v>
      </c>
      <c r="L36" s="18">
        <v>9.1963995265583798E-2</v>
      </c>
      <c r="M36" s="18">
        <v>0.15362002375928199</v>
      </c>
      <c r="N36" s="19"/>
      <c r="O36" s="18">
        <v>6.2253508171120103E-2</v>
      </c>
      <c r="P36" s="18">
        <v>3.7684990779821501E-2</v>
      </c>
      <c r="Q36" s="18">
        <v>0.10115564125772</v>
      </c>
      <c r="R36" s="19"/>
    </row>
    <row r="37" spans="1:18" x14ac:dyDescent="0.25">
      <c r="A37" s="17" t="s">
        <v>482</v>
      </c>
      <c r="B37" s="17" t="s">
        <v>540</v>
      </c>
      <c r="C37" s="18">
        <v>0.18506611974822901</v>
      </c>
      <c r="D37" s="18">
        <v>0.15047179797615801</v>
      </c>
      <c r="E37" s="18">
        <v>0.22550267735319399</v>
      </c>
      <c r="F37" s="19"/>
      <c r="G37" s="18">
        <v>0.14328058866041299</v>
      </c>
      <c r="H37" s="18">
        <v>8.8929486724666607E-2</v>
      </c>
      <c r="I37" s="18">
        <v>0.22272876181142601</v>
      </c>
      <c r="J37" s="24" t="s">
        <v>501</v>
      </c>
      <c r="K37" s="18">
        <v>0.20337652727721101</v>
      </c>
      <c r="L37" s="18">
        <v>0.160815386179604</v>
      </c>
      <c r="M37" s="18">
        <v>0.25379520254564297</v>
      </c>
      <c r="N37" s="19"/>
      <c r="O37" s="18">
        <v>0.190671952143072</v>
      </c>
      <c r="P37" s="18">
        <v>0.13528805662872201</v>
      </c>
      <c r="Q37" s="18">
        <v>0.26186267895110499</v>
      </c>
      <c r="R37" s="19"/>
    </row>
    <row r="38" spans="1:18" x14ac:dyDescent="0.25">
      <c r="A38" s="17" t="s">
        <v>482</v>
      </c>
      <c r="B38" s="17" t="s">
        <v>519</v>
      </c>
      <c r="C38" s="18">
        <v>2.0771577540455001E-3</v>
      </c>
      <c r="D38" s="18">
        <v>7.2427635597639998E-4</v>
      </c>
      <c r="E38" s="18">
        <v>5.9420699256828996E-3</v>
      </c>
      <c r="F38" s="19"/>
      <c r="G38" s="18">
        <v>0</v>
      </c>
      <c r="H38" s="19"/>
      <c r="I38" s="19"/>
      <c r="J38" s="19"/>
      <c r="K38" s="18">
        <v>4.0308516245196003E-3</v>
      </c>
      <c r="L38" s="18">
        <v>1.4139264505899001E-3</v>
      </c>
      <c r="M38" s="18">
        <v>1.1435770485815301E-2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0.37577568329377398</v>
      </c>
      <c r="D40" s="21">
        <v>0.34409357166878402</v>
      </c>
      <c r="E40" s="21">
        <v>0.40855786205441302</v>
      </c>
      <c r="F40" s="22"/>
      <c r="G40" s="21">
        <v>0.29873331176256901</v>
      </c>
      <c r="H40" s="21">
        <v>0.245529925423736</v>
      </c>
      <c r="I40" s="21">
        <v>0.35799495986275898</v>
      </c>
      <c r="J40" s="22"/>
      <c r="K40" s="21">
        <v>0.35611377432319702</v>
      </c>
      <c r="L40" s="21">
        <v>0.31691323425947399</v>
      </c>
      <c r="M40" s="21">
        <v>0.39734267473437301</v>
      </c>
      <c r="N40" s="22"/>
      <c r="O40" s="21">
        <v>0.49889505670663697</v>
      </c>
      <c r="P40" s="21">
        <v>0.44470073442667801</v>
      </c>
      <c r="Q40" s="21">
        <v>0.55311535352141505</v>
      </c>
      <c r="R40" s="22"/>
    </row>
    <row r="41" spans="1:18" x14ac:dyDescent="0.25">
      <c r="A41" s="20" t="s">
        <v>483</v>
      </c>
      <c r="B41" s="20" t="s">
        <v>537</v>
      </c>
      <c r="C41" s="21">
        <v>0.144105600588082</v>
      </c>
      <c r="D41" s="21">
        <v>0.118242327493912</v>
      </c>
      <c r="E41" s="21">
        <v>0.17450639309264299</v>
      </c>
      <c r="F41" s="22"/>
      <c r="G41" s="21">
        <v>0.18272208552487701</v>
      </c>
      <c r="H41" s="21">
        <v>0.139796247256669</v>
      </c>
      <c r="I41" s="21">
        <v>0.23522441432824301</v>
      </c>
      <c r="J41" s="22"/>
      <c r="K41" s="21">
        <v>0.12911635381344899</v>
      </c>
      <c r="L41" s="21">
        <v>0.10074054997856</v>
      </c>
      <c r="M41" s="21">
        <v>0.16402694884549901</v>
      </c>
      <c r="N41" s="22"/>
      <c r="O41" s="21">
        <v>0.13391415536266399</v>
      </c>
      <c r="P41" s="21">
        <v>9.5972979789844995E-2</v>
      </c>
      <c r="Q41" s="21">
        <v>0.18380504582554799</v>
      </c>
      <c r="R41" s="22"/>
    </row>
    <row r="42" spans="1:18" x14ac:dyDescent="0.25">
      <c r="A42" s="20" t="s">
        <v>483</v>
      </c>
      <c r="B42" s="20" t="s">
        <v>538</v>
      </c>
      <c r="C42" s="21">
        <v>0.18299726901580601</v>
      </c>
      <c r="D42" s="21">
        <v>0.16366298642087501</v>
      </c>
      <c r="E42" s="21">
        <v>0.204058315211399</v>
      </c>
      <c r="F42" s="22"/>
      <c r="G42" s="21">
        <v>0.25962235543761802</v>
      </c>
      <c r="H42" s="21">
        <v>0.21855922174904199</v>
      </c>
      <c r="I42" s="21">
        <v>0.305385473145455</v>
      </c>
      <c r="J42" s="22"/>
      <c r="K42" s="21">
        <v>0.18075369148290901</v>
      </c>
      <c r="L42" s="21">
        <v>0.15191369904060401</v>
      </c>
      <c r="M42" s="21">
        <v>0.213689254835875</v>
      </c>
      <c r="N42" s="22"/>
      <c r="O42" s="21">
        <v>0.105749711830197</v>
      </c>
      <c r="P42" s="21">
        <v>8.2032773870731698E-2</v>
      </c>
      <c r="Q42" s="21">
        <v>0.13531283657973101</v>
      </c>
      <c r="R42" s="22"/>
    </row>
    <row r="43" spans="1:18" x14ac:dyDescent="0.25">
      <c r="A43" s="20" t="s">
        <v>483</v>
      </c>
      <c r="B43" s="20" t="s">
        <v>539</v>
      </c>
      <c r="C43" s="21">
        <v>8.8052389130463204E-2</v>
      </c>
      <c r="D43" s="21">
        <v>7.4717620307878194E-2</v>
      </c>
      <c r="E43" s="21">
        <v>0.103500793305643</v>
      </c>
      <c r="F43" s="22"/>
      <c r="G43" s="21">
        <v>0.103228733088717</v>
      </c>
      <c r="H43" s="21">
        <v>7.7318565059304303E-2</v>
      </c>
      <c r="I43" s="21">
        <v>0.13653678236685199</v>
      </c>
      <c r="J43" s="22"/>
      <c r="K43" s="21">
        <v>9.4963512174201001E-2</v>
      </c>
      <c r="L43" s="21">
        <v>7.6365887670252097E-2</v>
      </c>
      <c r="M43" s="21">
        <v>0.117514032061837</v>
      </c>
      <c r="N43" s="22"/>
      <c r="O43" s="21">
        <v>5.7499555374602801E-2</v>
      </c>
      <c r="P43" s="21">
        <v>4.2317744257524798E-2</v>
      </c>
      <c r="Q43" s="21">
        <v>7.7686134779560906E-2</v>
      </c>
      <c r="R43" s="22"/>
    </row>
    <row r="44" spans="1:18" x14ac:dyDescent="0.25">
      <c r="A44" s="20" t="s">
        <v>483</v>
      </c>
      <c r="B44" s="20" t="s">
        <v>540</v>
      </c>
      <c r="C44" s="21">
        <v>0.205130302035227</v>
      </c>
      <c r="D44" s="21">
        <v>0.17777556078064</v>
      </c>
      <c r="E44" s="21">
        <v>0.23548866581001601</v>
      </c>
      <c r="F44" s="22"/>
      <c r="G44" s="21">
        <v>0.151412302147757</v>
      </c>
      <c r="H44" s="21">
        <v>0.11407276082374</v>
      </c>
      <c r="I44" s="21">
        <v>0.198239290492324</v>
      </c>
      <c r="J44" s="22"/>
      <c r="K44" s="21">
        <v>0.236573149156422</v>
      </c>
      <c r="L44" s="21">
        <v>0.20025862493678701</v>
      </c>
      <c r="M44" s="21">
        <v>0.27719044747100202</v>
      </c>
      <c r="N44" s="22"/>
      <c r="O44" s="21">
        <v>0.19734275024548101</v>
      </c>
      <c r="P44" s="21">
        <v>0.15950378284991701</v>
      </c>
      <c r="Q44" s="21">
        <v>0.24157817046903099</v>
      </c>
      <c r="R44" s="22"/>
    </row>
    <row r="45" spans="1:18" x14ac:dyDescent="0.25">
      <c r="A45" s="20" t="s">
        <v>483</v>
      </c>
      <c r="B45" s="20" t="s">
        <v>519</v>
      </c>
      <c r="C45" s="21">
        <v>3.8497053965228E-3</v>
      </c>
      <c r="D45" s="21">
        <v>1.5816842817227999E-3</v>
      </c>
      <c r="E45" s="21">
        <v>9.3394833284796992E-3</v>
      </c>
      <c r="F45" s="22"/>
      <c r="G45" s="21">
        <v>4.2812120384625001E-3</v>
      </c>
      <c r="H45" s="21">
        <v>6.0955337680259996E-4</v>
      </c>
      <c r="I45" s="21">
        <v>2.94181718320305E-2</v>
      </c>
      <c r="J45" s="24" t="s">
        <v>501</v>
      </c>
      <c r="K45" s="21">
        <v>2.4795190498217998E-3</v>
      </c>
      <c r="L45" s="21">
        <v>5.3155371081919998E-4</v>
      </c>
      <c r="M45" s="21">
        <v>1.14840969415308E-2</v>
      </c>
      <c r="N45" s="22"/>
      <c r="O45" s="21">
        <v>6.2298732707616001E-3</v>
      </c>
      <c r="P45" s="21">
        <v>1.6627669768249E-3</v>
      </c>
      <c r="Q45" s="21">
        <v>2.3051754442022301E-2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8.9050540125773002E-5</v>
      </c>
      <c r="D46" s="21">
        <v>2.2022628869337999E-5</v>
      </c>
      <c r="E46" s="21">
        <v>3.6001066328109998E-4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3.688972096563E-4</v>
      </c>
      <c r="P46" s="21">
        <v>9.0796639633274504E-5</v>
      </c>
      <c r="Q46" s="21">
        <v>1.4975149259874E-3</v>
      </c>
      <c r="R46" s="22"/>
    </row>
    <row r="47" spans="1:18" x14ac:dyDescent="0.25">
      <c r="A47" s="17" t="s">
        <v>484</v>
      </c>
      <c r="B47" s="17" t="s">
        <v>536</v>
      </c>
      <c r="C47" s="18">
        <v>0.39900022990952599</v>
      </c>
      <c r="D47" s="18">
        <v>0.37838243078648898</v>
      </c>
      <c r="E47" s="18">
        <v>0.41998244429106102</v>
      </c>
      <c r="F47" s="19"/>
      <c r="G47" s="18">
        <v>0.25901818852728198</v>
      </c>
      <c r="H47" s="18">
        <v>0.22669473853751401</v>
      </c>
      <c r="I47" s="18">
        <v>0.294197101788221</v>
      </c>
      <c r="J47" s="19"/>
      <c r="K47" s="18">
        <v>0.37726872521687399</v>
      </c>
      <c r="L47" s="18">
        <v>0.34696596973916299</v>
      </c>
      <c r="M47" s="18">
        <v>0.40856224486402798</v>
      </c>
      <c r="N47" s="19"/>
      <c r="O47" s="18">
        <v>0.56091901468536198</v>
      </c>
      <c r="P47" s="18">
        <v>0.52934445109926798</v>
      </c>
      <c r="Q47" s="18">
        <v>0.59200797497286095</v>
      </c>
      <c r="R47" s="19"/>
    </row>
    <row r="48" spans="1:18" x14ac:dyDescent="0.25">
      <c r="A48" s="17" t="s">
        <v>484</v>
      </c>
      <c r="B48" s="17" t="s">
        <v>537</v>
      </c>
      <c r="C48" s="18">
        <v>0.121507768847655</v>
      </c>
      <c r="D48" s="18">
        <v>0.10924661433606001</v>
      </c>
      <c r="E48" s="18">
        <v>0.13493657638387199</v>
      </c>
      <c r="F48" s="19"/>
      <c r="G48" s="18">
        <v>0.17471522976446499</v>
      </c>
      <c r="H48" s="18">
        <v>0.14573998925152801</v>
      </c>
      <c r="I48" s="18">
        <v>0.208048198901221</v>
      </c>
      <c r="J48" s="19"/>
      <c r="K48" s="18">
        <v>0.123446188507008</v>
      </c>
      <c r="L48" s="18">
        <v>0.10730777701100799</v>
      </c>
      <c r="M48" s="18">
        <v>0.14162665049133799</v>
      </c>
      <c r="N48" s="19"/>
      <c r="O48" s="18">
        <v>7.0687526496600497E-2</v>
      </c>
      <c r="P48" s="18">
        <v>5.6066865434393202E-2</v>
      </c>
      <c r="Q48" s="18">
        <v>8.8762323138617899E-2</v>
      </c>
      <c r="R48" s="19"/>
    </row>
    <row r="49" spans="1:18" x14ac:dyDescent="0.25">
      <c r="A49" s="17" t="s">
        <v>484</v>
      </c>
      <c r="B49" s="17" t="s">
        <v>538</v>
      </c>
      <c r="C49" s="18">
        <v>0.200985527278323</v>
      </c>
      <c r="D49" s="18">
        <v>0.1860448833494</v>
      </c>
      <c r="E49" s="18">
        <v>0.216806414927847</v>
      </c>
      <c r="F49" s="19"/>
      <c r="G49" s="18">
        <v>0.28766495791350399</v>
      </c>
      <c r="H49" s="18">
        <v>0.25414108025247101</v>
      </c>
      <c r="I49" s="18">
        <v>0.32369183817617098</v>
      </c>
      <c r="J49" s="19"/>
      <c r="K49" s="18">
        <v>0.19833742341230201</v>
      </c>
      <c r="L49" s="18">
        <v>0.17527616479612701</v>
      </c>
      <c r="M49" s="18">
        <v>0.22361020360474401</v>
      </c>
      <c r="N49" s="19"/>
      <c r="O49" s="18">
        <v>0.12804536846758899</v>
      </c>
      <c r="P49" s="18">
        <v>0.107489413983253</v>
      </c>
      <c r="Q49" s="18">
        <v>0.15186350010716801</v>
      </c>
      <c r="R49" s="19"/>
    </row>
    <row r="50" spans="1:18" x14ac:dyDescent="0.25">
      <c r="A50" s="17" t="s">
        <v>484</v>
      </c>
      <c r="B50" s="17" t="s">
        <v>539</v>
      </c>
      <c r="C50" s="18">
        <v>0.12533819059388099</v>
      </c>
      <c r="D50" s="18">
        <v>0.111606597561802</v>
      </c>
      <c r="E50" s="18">
        <v>0.14049208278634101</v>
      </c>
      <c r="F50" s="19"/>
      <c r="G50" s="18">
        <v>0.13284300615689801</v>
      </c>
      <c r="H50" s="18">
        <v>0.10765135696662299</v>
      </c>
      <c r="I50" s="18">
        <v>0.162853925531109</v>
      </c>
      <c r="J50" s="19"/>
      <c r="K50" s="18">
        <v>0.13451811432631899</v>
      </c>
      <c r="L50" s="18">
        <v>0.11594811884478901</v>
      </c>
      <c r="M50" s="18">
        <v>0.15553897479001899</v>
      </c>
      <c r="N50" s="19"/>
      <c r="O50" s="18">
        <v>0.103059431451204</v>
      </c>
      <c r="P50" s="18">
        <v>8.3992376082303796E-2</v>
      </c>
      <c r="Q50" s="18">
        <v>0.12586016128539501</v>
      </c>
      <c r="R50" s="19"/>
    </row>
    <row r="51" spans="1:18" x14ac:dyDescent="0.25">
      <c r="A51" s="17" t="s">
        <v>484</v>
      </c>
      <c r="B51" s="17" t="s">
        <v>540</v>
      </c>
      <c r="C51" s="18">
        <v>0.148697112491401</v>
      </c>
      <c r="D51" s="18">
        <v>0.13424567323094999</v>
      </c>
      <c r="E51" s="18">
        <v>0.164408809167438</v>
      </c>
      <c r="F51" s="19"/>
      <c r="G51" s="18">
        <v>0.14228648268310101</v>
      </c>
      <c r="H51" s="18">
        <v>0.115904833034292</v>
      </c>
      <c r="I51" s="18">
        <v>0.173494594297742</v>
      </c>
      <c r="J51" s="19"/>
      <c r="K51" s="18">
        <v>0.16318841329119699</v>
      </c>
      <c r="L51" s="18">
        <v>0.143284294481313</v>
      </c>
      <c r="M51" s="18">
        <v>0.18525957861699399</v>
      </c>
      <c r="N51" s="19"/>
      <c r="O51" s="18">
        <v>0.12983816439859999</v>
      </c>
      <c r="P51" s="18">
        <v>0.110016496849989</v>
      </c>
      <c r="Q51" s="18">
        <v>0.15261868243679599</v>
      </c>
      <c r="R51" s="19"/>
    </row>
    <row r="52" spans="1:18" x14ac:dyDescent="0.25">
      <c r="A52" s="17" t="s">
        <v>484</v>
      </c>
      <c r="B52" s="17" t="s">
        <v>519</v>
      </c>
      <c r="C52" s="18">
        <v>4.1490779162954997E-3</v>
      </c>
      <c r="D52" s="18">
        <v>2.6812796566859001E-3</v>
      </c>
      <c r="E52" s="18">
        <v>6.4152164093804996E-3</v>
      </c>
      <c r="F52" s="19"/>
      <c r="G52" s="18">
        <v>2.1777741607763002E-3</v>
      </c>
      <c r="H52" s="18">
        <v>8.0068220962419999E-4</v>
      </c>
      <c r="I52" s="18">
        <v>5.9093169983802001E-3</v>
      </c>
      <c r="J52" s="19"/>
      <c r="K52" s="18">
        <v>3.2411352463003001E-3</v>
      </c>
      <c r="L52" s="18">
        <v>1.2974743969349999E-3</v>
      </c>
      <c r="M52" s="18">
        <v>8.0729300180575007E-3</v>
      </c>
      <c r="N52" s="19"/>
      <c r="O52" s="18">
        <v>7.4504945006459E-3</v>
      </c>
      <c r="P52" s="18">
        <v>4.5008701023081998E-3</v>
      </c>
      <c r="Q52" s="18">
        <v>1.23092399836144E-2</v>
      </c>
      <c r="R52" s="19"/>
    </row>
    <row r="53" spans="1:18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1.2943607939726999E-3</v>
      </c>
      <c r="H53" s="18">
        <v>1.8189251735419999E-4</v>
      </c>
      <c r="I53" s="18">
        <v>9.1485112363545E-3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0.33632062344331998</v>
      </c>
      <c r="D54" s="21">
        <v>0.32532693344972102</v>
      </c>
      <c r="E54" s="21">
        <v>0.34749447347314699</v>
      </c>
      <c r="F54" s="22"/>
      <c r="G54" s="21">
        <v>0.20394467267143501</v>
      </c>
      <c r="H54" s="21">
        <v>0.18764812791416799</v>
      </c>
      <c r="I54" s="21">
        <v>0.22127100950123099</v>
      </c>
      <c r="J54" s="22"/>
      <c r="K54" s="21">
        <v>0.32523068613445399</v>
      </c>
      <c r="L54" s="21">
        <v>0.31093125587306603</v>
      </c>
      <c r="M54" s="21">
        <v>0.33986338272583699</v>
      </c>
      <c r="N54" s="22"/>
      <c r="O54" s="21">
        <v>0.51056207713355095</v>
      </c>
      <c r="P54" s="21">
        <v>0.49092373294258101</v>
      </c>
      <c r="Q54" s="21">
        <v>0.53016787345890204</v>
      </c>
      <c r="R54" s="22"/>
    </row>
    <row r="55" spans="1:18" x14ac:dyDescent="0.25">
      <c r="A55" s="20" t="s">
        <v>485</v>
      </c>
      <c r="B55" s="20" t="s">
        <v>537</v>
      </c>
      <c r="C55" s="21">
        <v>0.14373435041858801</v>
      </c>
      <c r="D55" s="21">
        <v>0.13656836546331699</v>
      </c>
      <c r="E55" s="21">
        <v>0.15121049736400699</v>
      </c>
      <c r="F55" s="22"/>
      <c r="G55" s="21">
        <v>0.186015181905344</v>
      </c>
      <c r="H55" s="21">
        <v>0.17066073956272099</v>
      </c>
      <c r="I55" s="21">
        <v>0.20241390694212899</v>
      </c>
      <c r="J55" s="22"/>
      <c r="K55" s="21">
        <v>0.142794643471372</v>
      </c>
      <c r="L55" s="21">
        <v>0.133081265787028</v>
      </c>
      <c r="M55" s="21">
        <v>0.15309178632548301</v>
      </c>
      <c r="N55" s="22"/>
      <c r="O55" s="21">
        <v>9.88965306046036E-2</v>
      </c>
      <c r="P55" s="21">
        <v>8.8553686623314504E-2</v>
      </c>
      <c r="Q55" s="21">
        <v>0.11030120068497699</v>
      </c>
      <c r="R55" s="22"/>
    </row>
    <row r="56" spans="1:18" x14ac:dyDescent="0.25">
      <c r="A56" s="20" t="s">
        <v>485</v>
      </c>
      <c r="B56" s="20" t="s">
        <v>538</v>
      </c>
      <c r="C56" s="21">
        <v>0.19419389194689801</v>
      </c>
      <c r="D56" s="21">
        <v>0.18560338054023601</v>
      </c>
      <c r="E56" s="21">
        <v>0.203082859388345</v>
      </c>
      <c r="F56" s="22"/>
      <c r="G56" s="21">
        <v>0.25987536438654801</v>
      </c>
      <c r="H56" s="21">
        <v>0.241607216261503</v>
      </c>
      <c r="I56" s="21">
        <v>0.27901660731299999</v>
      </c>
      <c r="J56" s="22"/>
      <c r="K56" s="21">
        <v>0.19385850524376899</v>
      </c>
      <c r="L56" s="21">
        <v>0.18232673348626999</v>
      </c>
      <c r="M56" s="21">
        <v>0.20593594301424301</v>
      </c>
      <c r="N56" s="22"/>
      <c r="O56" s="21">
        <v>0.12182700389821099</v>
      </c>
      <c r="P56" s="21">
        <v>0.110644131688013</v>
      </c>
      <c r="Q56" s="21">
        <v>0.133969877120236</v>
      </c>
      <c r="R56" s="22"/>
    </row>
    <row r="57" spans="1:18" x14ac:dyDescent="0.25">
      <c r="A57" s="20" t="s">
        <v>485</v>
      </c>
      <c r="B57" s="20" t="s">
        <v>539</v>
      </c>
      <c r="C57" s="21">
        <v>0.12886723536653699</v>
      </c>
      <c r="D57" s="21">
        <v>0.12194578265028599</v>
      </c>
      <c r="E57" s="21">
        <v>0.136120637126671</v>
      </c>
      <c r="F57" s="22"/>
      <c r="G57" s="21">
        <v>0.17278130423697699</v>
      </c>
      <c r="H57" s="21">
        <v>0.157336022685265</v>
      </c>
      <c r="I57" s="21">
        <v>0.18940201487671099</v>
      </c>
      <c r="J57" s="22"/>
      <c r="K57" s="21">
        <v>0.12564793623600201</v>
      </c>
      <c r="L57" s="21">
        <v>0.116384998700713</v>
      </c>
      <c r="M57" s="21">
        <v>0.13553501865992601</v>
      </c>
      <c r="N57" s="22"/>
      <c r="O57" s="21">
        <v>8.7710564379171393E-2</v>
      </c>
      <c r="P57" s="21">
        <v>7.7783246658440205E-2</v>
      </c>
      <c r="Q57" s="21">
        <v>9.8769189734494098E-2</v>
      </c>
      <c r="R57" s="22"/>
    </row>
    <row r="58" spans="1:18" x14ac:dyDescent="0.25">
      <c r="A58" s="20" t="s">
        <v>485</v>
      </c>
      <c r="B58" s="20" t="s">
        <v>540</v>
      </c>
      <c r="C58" s="21">
        <v>0.192586753775427</v>
      </c>
      <c r="D58" s="21">
        <v>0.18340309951761699</v>
      </c>
      <c r="E58" s="21">
        <v>0.202116446775708</v>
      </c>
      <c r="F58" s="22"/>
      <c r="G58" s="21">
        <v>0.175246052630049</v>
      </c>
      <c r="H58" s="21">
        <v>0.16018970128635901</v>
      </c>
      <c r="I58" s="21">
        <v>0.19139504352584399</v>
      </c>
      <c r="J58" s="22"/>
      <c r="K58" s="21">
        <v>0.20836715391207999</v>
      </c>
      <c r="L58" s="21">
        <v>0.19625125605445501</v>
      </c>
      <c r="M58" s="21">
        <v>0.22102535339440499</v>
      </c>
      <c r="N58" s="22"/>
      <c r="O58" s="21">
        <v>0.17382739360631</v>
      </c>
      <c r="P58" s="21">
        <v>0.15903914007232001</v>
      </c>
      <c r="Q58" s="21">
        <v>0.189680579201084</v>
      </c>
      <c r="R58" s="22"/>
    </row>
    <row r="59" spans="1:18" x14ac:dyDescent="0.25">
      <c r="A59" s="20" t="s">
        <v>485</v>
      </c>
      <c r="B59" s="20" t="s">
        <v>519</v>
      </c>
      <c r="C59" s="21">
        <v>3.8645154832801999E-3</v>
      </c>
      <c r="D59" s="21">
        <v>2.8431226908793E-3</v>
      </c>
      <c r="E59" s="21">
        <v>5.2509117426668998E-3</v>
      </c>
      <c r="F59" s="22"/>
      <c r="G59" s="21">
        <v>2.1374241696462998E-3</v>
      </c>
      <c r="H59" s="21">
        <v>8.9952536633789999E-4</v>
      </c>
      <c r="I59" s="21">
        <v>5.0702355494244003E-3</v>
      </c>
      <c r="J59" s="22"/>
      <c r="K59" s="21">
        <v>3.2894112243665998E-3</v>
      </c>
      <c r="L59" s="21">
        <v>2.0776378727076E-3</v>
      </c>
      <c r="M59" s="21">
        <v>5.2042603414099E-3</v>
      </c>
      <c r="N59" s="22"/>
      <c r="O59" s="21">
        <v>7.1764303781539996E-3</v>
      </c>
      <c r="P59" s="21">
        <v>4.7065773036367E-3</v>
      </c>
      <c r="Q59" s="21">
        <v>1.09281481649146E-2</v>
      </c>
      <c r="R59" s="22"/>
    </row>
    <row r="60" spans="1:18" x14ac:dyDescent="0.25">
      <c r="A60" s="20" t="s">
        <v>485</v>
      </c>
      <c r="B60" s="20" t="s">
        <v>520</v>
      </c>
      <c r="C60" s="21">
        <v>4.326295659528E-4</v>
      </c>
      <c r="D60" s="21">
        <v>1.000254757269E-4</v>
      </c>
      <c r="E60" s="21">
        <v>1.8691392853752999E-3</v>
      </c>
      <c r="F60" s="22"/>
      <c r="G60" s="21">
        <v>0</v>
      </c>
      <c r="H60" s="22"/>
      <c r="I60" s="22"/>
      <c r="J60" s="22"/>
      <c r="K60" s="21">
        <v>8.1166377795899997E-4</v>
      </c>
      <c r="L60" s="21">
        <v>1.876382919364E-4</v>
      </c>
      <c r="M60" s="21">
        <v>3.5037275533935002E-3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0.44235814278965402</v>
      </c>
      <c r="D61" s="18">
        <v>0.41525990788904998</v>
      </c>
      <c r="E61" s="18">
        <v>0.46980395843945799</v>
      </c>
      <c r="F61" s="19"/>
      <c r="G61" s="18">
        <v>0.31992363582497002</v>
      </c>
      <c r="H61" s="18">
        <v>0.27679982480877402</v>
      </c>
      <c r="I61" s="18">
        <v>0.36636242542271402</v>
      </c>
      <c r="J61" s="19"/>
      <c r="K61" s="18">
        <v>0.40889649248988902</v>
      </c>
      <c r="L61" s="18">
        <v>0.37787479210844999</v>
      </c>
      <c r="M61" s="18">
        <v>0.440661034736823</v>
      </c>
      <c r="N61" s="19"/>
      <c r="O61" s="18">
        <v>0.61668780391679501</v>
      </c>
      <c r="P61" s="18">
        <v>0.57223257206313904</v>
      </c>
      <c r="Q61" s="18">
        <v>0.65927395225598795</v>
      </c>
      <c r="R61" s="19"/>
    </row>
    <row r="62" spans="1:18" x14ac:dyDescent="0.25">
      <c r="A62" s="17" t="s">
        <v>486</v>
      </c>
      <c r="B62" s="17" t="s">
        <v>537</v>
      </c>
      <c r="C62" s="18">
        <v>0.110861347353315</v>
      </c>
      <c r="D62" s="18">
        <v>9.6979216304504401E-2</v>
      </c>
      <c r="E62" s="18">
        <v>0.12645237420490499</v>
      </c>
      <c r="F62" s="19"/>
      <c r="G62" s="18">
        <v>0.166980105910393</v>
      </c>
      <c r="H62" s="18">
        <v>0.130887114935759</v>
      </c>
      <c r="I62" s="18">
        <v>0.21061407459468101</v>
      </c>
      <c r="J62" s="19"/>
      <c r="K62" s="18">
        <v>0.10993937816088201</v>
      </c>
      <c r="L62" s="18">
        <v>9.1996726286274103E-2</v>
      </c>
      <c r="M62" s="18">
        <v>0.130877086526864</v>
      </c>
      <c r="N62" s="19"/>
      <c r="O62" s="18">
        <v>6.3841705060799503E-2</v>
      </c>
      <c r="P62" s="18">
        <v>4.8085970769816001E-2</v>
      </c>
      <c r="Q62" s="18">
        <v>8.4302729190598294E-2</v>
      </c>
      <c r="R62" s="19"/>
    </row>
    <row r="63" spans="1:18" x14ac:dyDescent="0.25">
      <c r="A63" s="17" t="s">
        <v>486</v>
      </c>
      <c r="B63" s="17" t="s">
        <v>538</v>
      </c>
      <c r="C63" s="18">
        <v>0.19220213486180601</v>
      </c>
      <c r="D63" s="18">
        <v>0.173918468462089</v>
      </c>
      <c r="E63" s="18">
        <v>0.211914840721</v>
      </c>
      <c r="F63" s="19"/>
      <c r="G63" s="18">
        <v>0.23703524157008601</v>
      </c>
      <c r="H63" s="18">
        <v>0.196886481777064</v>
      </c>
      <c r="I63" s="18">
        <v>0.28249130733824301</v>
      </c>
      <c r="J63" s="19"/>
      <c r="K63" s="18">
        <v>0.20232133431021199</v>
      </c>
      <c r="L63" s="18">
        <v>0.181591892523009</v>
      </c>
      <c r="M63" s="18">
        <v>0.22476723193422599</v>
      </c>
      <c r="N63" s="19"/>
      <c r="O63" s="18">
        <v>0.132681792965849</v>
      </c>
      <c r="P63" s="18">
        <v>0.105910549639519</v>
      </c>
      <c r="Q63" s="18">
        <v>0.16497145573527899</v>
      </c>
      <c r="R63" s="19"/>
    </row>
    <row r="64" spans="1:18" x14ac:dyDescent="0.25">
      <c r="A64" s="17" t="s">
        <v>486</v>
      </c>
      <c r="B64" s="17" t="s">
        <v>539</v>
      </c>
      <c r="C64" s="18">
        <v>0.108395205738858</v>
      </c>
      <c r="D64" s="18">
        <v>9.5387606217315804E-2</v>
      </c>
      <c r="E64" s="18">
        <v>0.122935540290401</v>
      </c>
      <c r="F64" s="19"/>
      <c r="G64" s="18">
        <v>0.158549178778952</v>
      </c>
      <c r="H64" s="18">
        <v>0.12247814939429499</v>
      </c>
      <c r="I64" s="18">
        <v>0.20278852691956201</v>
      </c>
      <c r="J64" s="19"/>
      <c r="K64" s="18">
        <v>0.106558428934554</v>
      </c>
      <c r="L64" s="18">
        <v>9.0663316209637801E-2</v>
      </c>
      <c r="M64" s="18">
        <v>0.124857640168496</v>
      </c>
      <c r="N64" s="19"/>
      <c r="O64" s="18">
        <v>6.8421676689821007E-2</v>
      </c>
      <c r="P64" s="18">
        <v>5.2312806345691E-2</v>
      </c>
      <c r="Q64" s="18">
        <v>8.90250272114749E-2</v>
      </c>
      <c r="R64" s="19"/>
    </row>
    <row r="65" spans="1:18" x14ac:dyDescent="0.25">
      <c r="A65" s="17" t="s">
        <v>486</v>
      </c>
      <c r="B65" s="17" t="s">
        <v>540</v>
      </c>
      <c r="C65" s="18">
        <v>0.14239033255372599</v>
      </c>
      <c r="D65" s="18">
        <v>0.12124497158026901</v>
      </c>
      <c r="E65" s="18">
        <v>0.16652464691925101</v>
      </c>
      <c r="F65" s="19"/>
      <c r="G65" s="18">
        <v>0.113726246458196</v>
      </c>
      <c r="H65" s="18">
        <v>8.1801161341490403E-2</v>
      </c>
      <c r="I65" s="18">
        <v>0.15599416491137</v>
      </c>
      <c r="J65" s="19"/>
      <c r="K65" s="18">
        <v>0.17059470262361601</v>
      </c>
      <c r="L65" s="18">
        <v>0.143045774463605</v>
      </c>
      <c r="M65" s="18">
        <v>0.202197379304796</v>
      </c>
      <c r="N65" s="19"/>
      <c r="O65" s="18">
        <v>0.11031406580656</v>
      </c>
      <c r="P65" s="18">
        <v>8.4353692375166905E-2</v>
      </c>
      <c r="Q65" s="18">
        <v>0.143016020183697</v>
      </c>
      <c r="R65" s="19"/>
    </row>
    <row r="66" spans="1:18" x14ac:dyDescent="0.25">
      <c r="A66" s="17" t="s">
        <v>486</v>
      </c>
      <c r="B66" s="17" t="s">
        <v>519</v>
      </c>
      <c r="C66" s="18">
        <v>3.7928367026372999E-3</v>
      </c>
      <c r="D66" s="18">
        <v>1.8722337830724999E-3</v>
      </c>
      <c r="E66" s="18">
        <v>7.6685242615417001E-3</v>
      </c>
      <c r="F66" s="19"/>
      <c r="G66" s="18">
        <v>3.7855914574015E-3</v>
      </c>
      <c r="H66" s="18">
        <v>1.018108205114E-3</v>
      </c>
      <c r="I66" s="18">
        <v>1.3970610554816E-2</v>
      </c>
      <c r="J66" s="19"/>
      <c r="K66" s="18">
        <v>1.6896634808491E-3</v>
      </c>
      <c r="L66" s="18">
        <v>7.4561579647039998E-4</v>
      </c>
      <c r="M66" s="18">
        <v>3.8244250210500998E-3</v>
      </c>
      <c r="N66" s="19"/>
      <c r="O66" s="18">
        <v>8.0529555601747006E-3</v>
      </c>
      <c r="P66" s="18">
        <v>2.7898127806825E-3</v>
      </c>
      <c r="Q66" s="18">
        <v>2.3016149057748E-2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0.41769837660349002</v>
      </c>
      <c r="D68" s="21">
        <v>0.39393221708043002</v>
      </c>
      <c r="E68" s="21">
        <v>0.441853032957228</v>
      </c>
      <c r="F68" s="22"/>
      <c r="G68" s="21">
        <v>0.26846577204575101</v>
      </c>
      <c r="H68" s="21">
        <v>0.22954163597973401</v>
      </c>
      <c r="I68" s="21">
        <v>0.31132330503300298</v>
      </c>
      <c r="J68" s="22"/>
      <c r="K68" s="21">
        <v>0.41228638164496501</v>
      </c>
      <c r="L68" s="21">
        <v>0.38353789397378502</v>
      </c>
      <c r="M68" s="21">
        <v>0.44164594768972298</v>
      </c>
      <c r="N68" s="22"/>
      <c r="O68" s="21">
        <v>0.56996158744366698</v>
      </c>
      <c r="P68" s="21">
        <v>0.53278647243949595</v>
      </c>
      <c r="Q68" s="21">
        <v>0.60636416198758303</v>
      </c>
      <c r="R68" s="22"/>
    </row>
    <row r="69" spans="1:18" x14ac:dyDescent="0.25">
      <c r="A69" s="20" t="s">
        <v>487</v>
      </c>
      <c r="B69" s="20" t="s">
        <v>537</v>
      </c>
      <c r="C69" s="21">
        <v>0.13984330844307799</v>
      </c>
      <c r="D69" s="21">
        <v>0.12491719206542801</v>
      </c>
      <c r="E69" s="21">
        <v>0.156234498740322</v>
      </c>
      <c r="F69" s="22"/>
      <c r="G69" s="21">
        <v>0.21424120725114801</v>
      </c>
      <c r="H69" s="21">
        <v>0.18099558006750399</v>
      </c>
      <c r="I69" s="21">
        <v>0.25171661940786</v>
      </c>
      <c r="J69" s="22"/>
      <c r="K69" s="21">
        <v>0.12923555491677299</v>
      </c>
      <c r="L69" s="21">
        <v>0.10959476814232</v>
      </c>
      <c r="M69" s="21">
        <v>0.15179615361371099</v>
      </c>
      <c r="N69" s="22"/>
      <c r="O69" s="21">
        <v>8.9817798357864104E-2</v>
      </c>
      <c r="P69" s="21">
        <v>7.1966314563427697E-2</v>
      </c>
      <c r="Q69" s="21">
        <v>0.111565068515019</v>
      </c>
      <c r="R69" s="22"/>
    </row>
    <row r="70" spans="1:18" x14ac:dyDescent="0.25">
      <c r="A70" s="20" t="s">
        <v>487</v>
      </c>
      <c r="B70" s="20" t="s">
        <v>538</v>
      </c>
      <c r="C70" s="21">
        <v>0.17681110754644999</v>
      </c>
      <c r="D70" s="21">
        <v>0.162174923558631</v>
      </c>
      <c r="E70" s="21">
        <v>0.19246475991251399</v>
      </c>
      <c r="F70" s="22"/>
      <c r="G70" s="21">
        <v>0.21565778739955899</v>
      </c>
      <c r="H70" s="21">
        <v>0.181539812703016</v>
      </c>
      <c r="I70" s="21">
        <v>0.25419634223125998</v>
      </c>
      <c r="J70" s="22"/>
      <c r="K70" s="21">
        <v>0.179414748760614</v>
      </c>
      <c r="L70" s="21">
        <v>0.157720550704605</v>
      </c>
      <c r="M70" s="21">
        <v>0.20337244609645999</v>
      </c>
      <c r="N70" s="22"/>
      <c r="O70" s="21">
        <v>0.13485124766471801</v>
      </c>
      <c r="P70" s="21">
        <v>0.10949076504635499</v>
      </c>
      <c r="Q70" s="21">
        <v>0.16499740973160701</v>
      </c>
      <c r="R70" s="22"/>
    </row>
    <row r="71" spans="1:18" x14ac:dyDescent="0.25">
      <c r="A71" s="20" t="s">
        <v>487</v>
      </c>
      <c r="B71" s="20" t="s">
        <v>539</v>
      </c>
      <c r="C71" s="21">
        <v>0.102006786754336</v>
      </c>
      <c r="D71" s="21">
        <v>9.0120989624578707E-2</v>
      </c>
      <c r="E71" s="21">
        <v>0.115261589123619</v>
      </c>
      <c r="F71" s="22"/>
      <c r="G71" s="21">
        <v>0.14847139793212</v>
      </c>
      <c r="H71" s="21">
        <v>0.11814211015565899</v>
      </c>
      <c r="I71" s="21">
        <v>0.18495378773346899</v>
      </c>
      <c r="J71" s="22"/>
      <c r="K71" s="21">
        <v>9.6767710815294103E-2</v>
      </c>
      <c r="L71" s="21">
        <v>8.0844799371280196E-2</v>
      </c>
      <c r="M71" s="21">
        <v>0.115432891211237</v>
      </c>
      <c r="N71" s="22"/>
      <c r="O71" s="21">
        <v>6.8067801892680899E-2</v>
      </c>
      <c r="P71" s="21">
        <v>5.2450338624380602E-2</v>
      </c>
      <c r="Q71" s="21">
        <v>8.7904076902155001E-2</v>
      </c>
      <c r="R71" s="22"/>
    </row>
    <row r="72" spans="1:18" x14ac:dyDescent="0.25">
      <c r="A72" s="20" t="s">
        <v>487</v>
      </c>
      <c r="B72" s="20" t="s">
        <v>540</v>
      </c>
      <c r="C72" s="21">
        <v>0.158838811758617</v>
      </c>
      <c r="D72" s="21">
        <v>0.14012860981532699</v>
      </c>
      <c r="E72" s="21">
        <v>0.17952564791598599</v>
      </c>
      <c r="F72" s="22"/>
      <c r="G72" s="21">
        <v>0.152189965180347</v>
      </c>
      <c r="H72" s="21">
        <v>0.11975625838036399</v>
      </c>
      <c r="I72" s="21">
        <v>0.19149675703920799</v>
      </c>
      <c r="J72" s="22"/>
      <c r="K72" s="21">
        <v>0.17922777444760599</v>
      </c>
      <c r="L72" s="21">
        <v>0.15427584279732301</v>
      </c>
      <c r="M72" s="21">
        <v>0.20722648541448399</v>
      </c>
      <c r="N72" s="22"/>
      <c r="O72" s="21">
        <v>0.12549186787535799</v>
      </c>
      <c r="P72" s="21">
        <v>0.103052525369404</v>
      </c>
      <c r="Q72" s="21">
        <v>0.151989345176782</v>
      </c>
      <c r="R72" s="22"/>
    </row>
    <row r="73" spans="1:18" x14ac:dyDescent="0.25">
      <c r="A73" s="20" t="s">
        <v>487</v>
      </c>
      <c r="B73" s="20" t="s">
        <v>519</v>
      </c>
      <c r="C73" s="21">
        <v>4.1077989187111004E-3</v>
      </c>
      <c r="D73" s="21">
        <v>2.5027706905231002E-3</v>
      </c>
      <c r="E73" s="21">
        <v>6.7351826827661996E-3</v>
      </c>
      <c r="F73" s="22"/>
      <c r="G73" s="21">
        <v>9.7387019107390003E-4</v>
      </c>
      <c r="H73" s="21">
        <v>2.282805114228E-4</v>
      </c>
      <c r="I73" s="21">
        <v>4.1445441336831999E-3</v>
      </c>
      <c r="J73" s="22"/>
      <c r="K73" s="21">
        <v>3.0678294147459002E-3</v>
      </c>
      <c r="L73" s="21">
        <v>1.1454166175182E-3</v>
      </c>
      <c r="M73" s="21">
        <v>8.1902723541151003E-3</v>
      </c>
      <c r="N73" s="22"/>
      <c r="O73" s="21">
        <v>9.1072937463475001E-3</v>
      </c>
      <c r="P73" s="21">
        <v>5.1143644629781E-3</v>
      </c>
      <c r="Q73" s="21">
        <v>1.6166958239532198E-2</v>
      </c>
      <c r="R73" s="22"/>
    </row>
    <row r="74" spans="1:18" x14ac:dyDescent="0.25">
      <c r="A74" s="20" t="s">
        <v>487</v>
      </c>
      <c r="B74" s="20" t="s">
        <v>520</v>
      </c>
      <c r="C74" s="21">
        <v>6.9380997532029998E-4</v>
      </c>
      <c r="D74" s="21">
        <v>9.7440097762113796E-5</v>
      </c>
      <c r="E74" s="21">
        <v>4.9222188864500001E-3</v>
      </c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2.7024030193641998E-3</v>
      </c>
      <c r="P74" s="21">
        <v>3.786464704099E-4</v>
      </c>
      <c r="Q74" s="21">
        <v>1.9015787681202601E-2</v>
      </c>
      <c r="R74" s="24" t="s">
        <v>501</v>
      </c>
    </row>
    <row r="75" spans="1:18" x14ac:dyDescent="0.25">
      <c r="A75" s="17" t="s">
        <v>488</v>
      </c>
      <c r="B75" s="17" t="s">
        <v>536</v>
      </c>
      <c r="C75" s="18">
        <v>0.48716578415141198</v>
      </c>
      <c r="D75" s="18">
        <v>0.45293249053310802</v>
      </c>
      <c r="E75" s="18">
        <v>0.521519907308164</v>
      </c>
      <c r="F75" s="19"/>
      <c r="G75" s="18">
        <v>0.352796903755491</v>
      </c>
      <c r="H75" s="18">
        <v>0.29951612637395902</v>
      </c>
      <c r="I75" s="18">
        <v>0.41000804495216198</v>
      </c>
      <c r="J75" s="19"/>
      <c r="K75" s="18">
        <v>0.46175319207395599</v>
      </c>
      <c r="L75" s="18">
        <v>0.41658258265082898</v>
      </c>
      <c r="M75" s="18">
        <v>0.50756063487707803</v>
      </c>
      <c r="N75" s="19"/>
      <c r="O75" s="18">
        <v>0.64963503910697895</v>
      </c>
      <c r="P75" s="18">
        <v>0.59194681206727795</v>
      </c>
      <c r="Q75" s="18">
        <v>0.70325606632172299</v>
      </c>
      <c r="R75" s="19"/>
    </row>
    <row r="76" spans="1:18" x14ac:dyDescent="0.25">
      <c r="A76" s="17" t="s">
        <v>488</v>
      </c>
      <c r="B76" s="17" t="s">
        <v>537</v>
      </c>
      <c r="C76" s="18">
        <v>0.114428363072952</v>
      </c>
      <c r="D76" s="18">
        <v>9.63768582652961E-2</v>
      </c>
      <c r="E76" s="18">
        <v>0.13535448382019899</v>
      </c>
      <c r="F76" s="19"/>
      <c r="G76" s="18">
        <v>0.18886893624853299</v>
      </c>
      <c r="H76" s="18">
        <v>0.13919001961792801</v>
      </c>
      <c r="I76" s="18">
        <v>0.25110663202738198</v>
      </c>
      <c r="J76" s="19"/>
      <c r="K76" s="18">
        <v>0.107910322681877</v>
      </c>
      <c r="L76" s="18">
        <v>8.5830547780702204E-2</v>
      </c>
      <c r="M76" s="18">
        <v>0.13483233472754599</v>
      </c>
      <c r="N76" s="19"/>
      <c r="O76" s="18">
        <v>6.1806715394842802E-2</v>
      </c>
      <c r="P76" s="18">
        <v>4.1382412391972302E-2</v>
      </c>
      <c r="Q76" s="18">
        <v>9.1350832618913802E-2</v>
      </c>
      <c r="R76" s="19"/>
    </row>
    <row r="77" spans="1:18" x14ac:dyDescent="0.25">
      <c r="A77" s="17" t="s">
        <v>488</v>
      </c>
      <c r="B77" s="17" t="s">
        <v>538</v>
      </c>
      <c r="C77" s="18">
        <v>0.18222083741279699</v>
      </c>
      <c r="D77" s="18">
        <v>0.16129530544185</v>
      </c>
      <c r="E77" s="18">
        <v>0.205196937266616</v>
      </c>
      <c r="F77" s="19"/>
      <c r="G77" s="18">
        <v>0.20098754766537799</v>
      </c>
      <c r="H77" s="18">
        <v>0.16275691308405099</v>
      </c>
      <c r="I77" s="18">
        <v>0.24556444272464401</v>
      </c>
      <c r="J77" s="19"/>
      <c r="K77" s="18">
        <v>0.197346362619328</v>
      </c>
      <c r="L77" s="18">
        <v>0.16303935317409801</v>
      </c>
      <c r="M77" s="18">
        <v>0.236829611164555</v>
      </c>
      <c r="N77" s="19"/>
      <c r="O77" s="18">
        <v>0.13851651006443</v>
      </c>
      <c r="P77" s="18">
        <v>0.111022420656694</v>
      </c>
      <c r="Q77" s="18">
        <v>0.171505780656317</v>
      </c>
      <c r="R77" s="19"/>
    </row>
    <row r="78" spans="1:18" x14ac:dyDescent="0.25">
      <c r="A78" s="17" t="s">
        <v>488</v>
      </c>
      <c r="B78" s="17" t="s">
        <v>539</v>
      </c>
      <c r="C78" s="18">
        <v>8.5514677546638301E-2</v>
      </c>
      <c r="D78" s="18">
        <v>6.8229159298855396E-2</v>
      </c>
      <c r="E78" s="18">
        <v>0.106678023248654</v>
      </c>
      <c r="F78" s="19"/>
      <c r="G78" s="18">
        <v>0.102306049127643</v>
      </c>
      <c r="H78" s="18">
        <v>6.8116818166598106E-2</v>
      </c>
      <c r="I78" s="18">
        <v>0.15087721077089</v>
      </c>
      <c r="J78" s="19"/>
      <c r="K78" s="18">
        <v>8.9511739590152406E-2</v>
      </c>
      <c r="L78" s="18">
        <v>6.6991936011308997E-2</v>
      </c>
      <c r="M78" s="18">
        <v>0.118639123804868</v>
      </c>
      <c r="N78" s="19"/>
      <c r="O78" s="18">
        <v>6.3720792388101299E-2</v>
      </c>
      <c r="P78" s="18">
        <v>4.1103865598317003E-2</v>
      </c>
      <c r="Q78" s="18">
        <v>9.7516833085366503E-2</v>
      </c>
      <c r="R78" s="19"/>
    </row>
    <row r="79" spans="1:18" x14ac:dyDescent="0.25">
      <c r="A79" s="17" t="s">
        <v>488</v>
      </c>
      <c r="B79" s="17" t="s">
        <v>540</v>
      </c>
      <c r="C79" s="18">
        <v>0.13000539230331201</v>
      </c>
      <c r="D79" s="18">
        <v>0.103372243973901</v>
      </c>
      <c r="E79" s="18">
        <v>0.16225863104871899</v>
      </c>
      <c r="F79" s="19"/>
      <c r="G79" s="18">
        <v>0.15504056320295501</v>
      </c>
      <c r="H79" s="18">
        <v>0.10608484169801501</v>
      </c>
      <c r="I79" s="18">
        <v>0.22100281707675401</v>
      </c>
      <c r="J79" s="19"/>
      <c r="K79" s="18">
        <v>0.14212993572319399</v>
      </c>
      <c r="L79" s="18">
        <v>0.109048288252187</v>
      </c>
      <c r="M79" s="18">
        <v>0.18318403611845399</v>
      </c>
      <c r="N79" s="19"/>
      <c r="O79" s="18">
        <v>8.6320943045646095E-2</v>
      </c>
      <c r="P79" s="18">
        <v>5.6480781334482401E-2</v>
      </c>
      <c r="Q79" s="18">
        <v>0.129758250516253</v>
      </c>
      <c r="R79" s="19"/>
    </row>
    <row r="80" spans="1:18" x14ac:dyDescent="0.25">
      <c r="A80" s="17" t="s">
        <v>488</v>
      </c>
      <c r="B80" s="17" t="s">
        <v>519</v>
      </c>
      <c r="C80" s="18">
        <v>6.6494551288719995E-4</v>
      </c>
      <c r="D80" s="18">
        <v>1.304629377413E-4</v>
      </c>
      <c r="E80" s="18">
        <v>3.3816987515746001E-3</v>
      </c>
      <c r="F80" s="19"/>
      <c r="G80" s="18">
        <v>0</v>
      </c>
      <c r="H80" s="19"/>
      <c r="I80" s="19"/>
      <c r="J80" s="19"/>
      <c r="K80" s="18">
        <v>1.3484473114920999E-3</v>
      </c>
      <c r="L80" s="18">
        <v>2.617014805534E-4</v>
      </c>
      <c r="M80" s="18">
        <v>6.9168089693316002E-3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0.38217157122569401</v>
      </c>
      <c r="D82" s="21">
        <v>0.35911188087037299</v>
      </c>
      <c r="E82" s="21">
        <v>0.40577447785957199</v>
      </c>
      <c r="F82" s="22"/>
      <c r="G82" s="21">
        <v>0.248808536698465</v>
      </c>
      <c r="H82" s="21">
        <v>0.214963014287397</v>
      </c>
      <c r="I82" s="21">
        <v>0.28604129449569798</v>
      </c>
      <c r="J82" s="22"/>
      <c r="K82" s="21">
        <v>0.37536851081759598</v>
      </c>
      <c r="L82" s="21">
        <v>0.34611485455310198</v>
      </c>
      <c r="M82" s="21">
        <v>0.40556114912463498</v>
      </c>
      <c r="N82" s="22"/>
      <c r="O82" s="21">
        <v>0.52748028752770904</v>
      </c>
      <c r="P82" s="21">
        <v>0.490477224437318</v>
      </c>
      <c r="Q82" s="21">
        <v>0.56418386828036304</v>
      </c>
      <c r="R82" s="22"/>
    </row>
    <row r="83" spans="1:18" x14ac:dyDescent="0.25">
      <c r="A83" s="20" t="s">
        <v>489</v>
      </c>
      <c r="B83" s="20" t="s">
        <v>537</v>
      </c>
      <c r="C83" s="21">
        <v>0.11445671720617</v>
      </c>
      <c r="D83" s="21">
        <v>0.102421091946479</v>
      </c>
      <c r="E83" s="21">
        <v>0.127705436951357</v>
      </c>
      <c r="F83" s="22"/>
      <c r="G83" s="21">
        <v>0.17074483848022101</v>
      </c>
      <c r="H83" s="21">
        <v>0.14298851404941801</v>
      </c>
      <c r="I83" s="21">
        <v>0.20261528225744099</v>
      </c>
      <c r="J83" s="22"/>
      <c r="K83" s="21">
        <v>0.104775250256102</v>
      </c>
      <c r="L83" s="21">
        <v>8.9422921919814893E-2</v>
      </c>
      <c r="M83" s="21">
        <v>0.122408980403564</v>
      </c>
      <c r="N83" s="22"/>
      <c r="O83" s="21">
        <v>7.7817633497804101E-2</v>
      </c>
      <c r="P83" s="21">
        <v>5.9876578979533301E-2</v>
      </c>
      <c r="Q83" s="21">
        <v>0.100559424705957</v>
      </c>
      <c r="R83" s="22"/>
    </row>
    <row r="84" spans="1:18" x14ac:dyDescent="0.25">
      <c r="A84" s="20" t="s">
        <v>489</v>
      </c>
      <c r="B84" s="20" t="s">
        <v>538</v>
      </c>
      <c r="C84" s="21">
        <v>0.18168576863885399</v>
      </c>
      <c r="D84" s="21">
        <v>0.167472413858307</v>
      </c>
      <c r="E84" s="21">
        <v>0.19682022710315</v>
      </c>
      <c r="F84" s="22"/>
      <c r="G84" s="21">
        <v>0.24478779541718701</v>
      </c>
      <c r="H84" s="21">
        <v>0.21236640510713001</v>
      </c>
      <c r="I84" s="21">
        <v>0.28039678693487302</v>
      </c>
      <c r="J84" s="22"/>
      <c r="K84" s="21">
        <v>0.17046179943800999</v>
      </c>
      <c r="L84" s="21">
        <v>0.15125512100364699</v>
      </c>
      <c r="M84" s="21">
        <v>0.19155693384807501</v>
      </c>
      <c r="N84" s="22"/>
      <c r="O84" s="21">
        <v>0.14134017686368999</v>
      </c>
      <c r="P84" s="21">
        <v>0.12025704601078099</v>
      </c>
      <c r="Q84" s="21">
        <v>0.165424513271127</v>
      </c>
      <c r="R84" s="22"/>
    </row>
    <row r="85" spans="1:18" x14ac:dyDescent="0.25">
      <c r="A85" s="20" t="s">
        <v>489</v>
      </c>
      <c r="B85" s="20" t="s">
        <v>539</v>
      </c>
      <c r="C85" s="21">
        <v>0.12591146236553899</v>
      </c>
      <c r="D85" s="21">
        <v>0.11409923623222799</v>
      </c>
      <c r="E85" s="21">
        <v>0.13875502648656801</v>
      </c>
      <c r="F85" s="22"/>
      <c r="G85" s="21">
        <v>0.17028038296616199</v>
      </c>
      <c r="H85" s="21">
        <v>0.144139859066057</v>
      </c>
      <c r="I85" s="21">
        <v>0.20005350609825701</v>
      </c>
      <c r="J85" s="22"/>
      <c r="K85" s="21">
        <v>0.122092619109562</v>
      </c>
      <c r="L85" s="21">
        <v>0.105586700244003</v>
      </c>
      <c r="M85" s="21">
        <v>0.140772721597343</v>
      </c>
      <c r="N85" s="22"/>
      <c r="O85" s="21">
        <v>8.9531705044898005E-2</v>
      </c>
      <c r="P85" s="21">
        <v>7.4097695504366595E-2</v>
      </c>
      <c r="Q85" s="21">
        <v>0.10780619624273401</v>
      </c>
      <c r="R85" s="22"/>
    </row>
    <row r="86" spans="1:18" x14ac:dyDescent="0.25">
      <c r="A86" s="20" t="s">
        <v>489</v>
      </c>
      <c r="B86" s="20" t="s">
        <v>540</v>
      </c>
      <c r="C86" s="21">
        <v>0.191871105821184</v>
      </c>
      <c r="D86" s="21">
        <v>0.17322133915217899</v>
      </c>
      <c r="E86" s="21">
        <v>0.21201389077414301</v>
      </c>
      <c r="F86" s="22"/>
      <c r="G86" s="21">
        <v>0.16082957881005999</v>
      </c>
      <c r="H86" s="21">
        <v>0.132615569194936</v>
      </c>
      <c r="I86" s="21">
        <v>0.19370563237791499</v>
      </c>
      <c r="J86" s="22"/>
      <c r="K86" s="21">
        <v>0.223599784662213</v>
      </c>
      <c r="L86" s="21">
        <v>0.19926599284360599</v>
      </c>
      <c r="M86" s="21">
        <v>0.24997746770142801</v>
      </c>
      <c r="N86" s="22"/>
      <c r="O86" s="21">
        <v>0.16016934000244301</v>
      </c>
      <c r="P86" s="21">
        <v>0.134702798625354</v>
      </c>
      <c r="Q86" s="21">
        <v>0.18939668619271899</v>
      </c>
      <c r="R86" s="22"/>
    </row>
    <row r="87" spans="1:18" x14ac:dyDescent="0.25">
      <c r="A87" s="20" t="s">
        <v>489</v>
      </c>
      <c r="B87" s="20" t="s">
        <v>519</v>
      </c>
      <c r="C87" s="21">
        <v>3.6011583551819998E-3</v>
      </c>
      <c r="D87" s="21">
        <v>2.0326802378395001E-3</v>
      </c>
      <c r="E87" s="21">
        <v>6.3721941811978001E-3</v>
      </c>
      <c r="F87" s="22"/>
      <c r="G87" s="21">
        <v>4.5488676279055998E-3</v>
      </c>
      <c r="H87" s="21">
        <v>1.2582959179343999E-3</v>
      </c>
      <c r="I87" s="21">
        <v>1.6304141961781999E-2</v>
      </c>
      <c r="J87" s="22"/>
      <c r="K87" s="21">
        <v>3.2031823484664E-3</v>
      </c>
      <c r="L87" s="21">
        <v>1.4738283235899E-3</v>
      </c>
      <c r="M87" s="21">
        <v>6.9475992427583998E-3</v>
      </c>
      <c r="N87" s="22"/>
      <c r="O87" s="21">
        <v>3.4464552980819001E-3</v>
      </c>
      <c r="P87" s="21">
        <v>1.4018870517433001E-3</v>
      </c>
      <c r="Q87" s="21">
        <v>8.4476784669202994E-3</v>
      </c>
      <c r="R87" s="22"/>
    </row>
    <row r="88" spans="1:18" x14ac:dyDescent="0.25">
      <c r="A88" s="20" t="s">
        <v>489</v>
      </c>
      <c r="B88" s="20" t="s">
        <v>520</v>
      </c>
      <c r="C88" s="21">
        <v>3.0221638737550001E-4</v>
      </c>
      <c r="D88" s="21">
        <v>5.7966183054135699E-5</v>
      </c>
      <c r="E88" s="21">
        <v>1.5740355924191E-3</v>
      </c>
      <c r="F88" s="22"/>
      <c r="G88" s="21">
        <v>0</v>
      </c>
      <c r="H88" s="22"/>
      <c r="I88" s="22"/>
      <c r="J88" s="22"/>
      <c r="K88" s="21">
        <v>4.9885336805139996E-4</v>
      </c>
      <c r="L88" s="21">
        <v>6.9880482659602798E-5</v>
      </c>
      <c r="M88" s="21">
        <v>3.5517935007478001E-3</v>
      </c>
      <c r="N88" s="22"/>
      <c r="O88" s="21">
        <v>2.14401765375E-4</v>
      </c>
      <c r="P88" s="21">
        <v>2.9981392744830801E-5</v>
      </c>
      <c r="Q88" s="21">
        <v>1.5314841678703999E-3</v>
      </c>
      <c r="R88" s="22"/>
    </row>
    <row r="89" spans="1:18" x14ac:dyDescent="0.25">
      <c r="A89" s="17" t="s">
        <v>490</v>
      </c>
      <c r="B89" s="17" t="s">
        <v>536</v>
      </c>
      <c r="C89" s="18">
        <v>0.49273103529891898</v>
      </c>
      <c r="D89" s="18">
        <v>0.464124918048478</v>
      </c>
      <c r="E89" s="18">
        <v>0.52138482806240505</v>
      </c>
      <c r="F89" s="19"/>
      <c r="G89" s="18">
        <v>0.36980104993422203</v>
      </c>
      <c r="H89" s="18">
        <v>0.31986495628849698</v>
      </c>
      <c r="I89" s="18">
        <v>0.42268804801458199</v>
      </c>
      <c r="J89" s="19"/>
      <c r="K89" s="18">
        <v>0.48285267147348898</v>
      </c>
      <c r="L89" s="18">
        <v>0.44747992411908799</v>
      </c>
      <c r="M89" s="18">
        <v>0.51839810203726999</v>
      </c>
      <c r="N89" s="19"/>
      <c r="O89" s="18">
        <v>0.64787456902714302</v>
      </c>
      <c r="P89" s="18">
        <v>0.60426092406546394</v>
      </c>
      <c r="Q89" s="18">
        <v>0.68915425138240904</v>
      </c>
      <c r="R89" s="19"/>
    </row>
    <row r="90" spans="1:18" x14ac:dyDescent="0.25">
      <c r="A90" s="17" t="s">
        <v>490</v>
      </c>
      <c r="B90" s="17" t="s">
        <v>537</v>
      </c>
      <c r="C90" s="18">
        <v>0.118301782968181</v>
      </c>
      <c r="D90" s="18">
        <v>0.102694963593866</v>
      </c>
      <c r="E90" s="18">
        <v>0.13592113643748199</v>
      </c>
      <c r="F90" s="19"/>
      <c r="G90" s="18">
        <v>0.15954266061991401</v>
      </c>
      <c r="H90" s="18">
        <v>0.126628926893497</v>
      </c>
      <c r="I90" s="18">
        <v>0.19906153206743599</v>
      </c>
      <c r="J90" s="19"/>
      <c r="K90" s="18">
        <v>0.118332901550598</v>
      </c>
      <c r="L90" s="18">
        <v>9.7449821129531697E-2</v>
      </c>
      <c r="M90" s="18">
        <v>0.14298218195576801</v>
      </c>
      <c r="N90" s="19"/>
      <c r="O90" s="18">
        <v>7.3153847686238199E-2</v>
      </c>
      <c r="P90" s="18">
        <v>5.62041316268444E-2</v>
      </c>
      <c r="Q90" s="18">
        <v>9.4702253545377896E-2</v>
      </c>
      <c r="R90" s="19"/>
    </row>
    <row r="91" spans="1:18" x14ac:dyDescent="0.25">
      <c r="A91" s="17" t="s">
        <v>490</v>
      </c>
      <c r="B91" s="17" t="s">
        <v>538</v>
      </c>
      <c r="C91" s="18">
        <v>0.178702644632694</v>
      </c>
      <c r="D91" s="18">
        <v>0.16035173180693599</v>
      </c>
      <c r="E91" s="18">
        <v>0.198656790108311</v>
      </c>
      <c r="F91" s="19"/>
      <c r="G91" s="18">
        <v>0.23818161702934401</v>
      </c>
      <c r="H91" s="18">
        <v>0.19801347049374601</v>
      </c>
      <c r="I91" s="18">
        <v>0.28361650089826101</v>
      </c>
      <c r="J91" s="19"/>
      <c r="K91" s="18">
        <v>0.183754955865679</v>
      </c>
      <c r="L91" s="18">
        <v>0.15682823549956901</v>
      </c>
      <c r="M91" s="18">
        <v>0.214130774402293</v>
      </c>
      <c r="N91" s="19"/>
      <c r="O91" s="18">
        <v>0.103064122802101</v>
      </c>
      <c r="P91" s="18">
        <v>7.8883923452525803E-2</v>
      </c>
      <c r="Q91" s="18">
        <v>0.133581364277124</v>
      </c>
      <c r="R91" s="19"/>
    </row>
    <row r="92" spans="1:18" x14ac:dyDescent="0.25">
      <c r="A92" s="17" t="s">
        <v>490</v>
      </c>
      <c r="B92" s="17" t="s">
        <v>539</v>
      </c>
      <c r="C92" s="18">
        <v>9.8885991106753099E-2</v>
      </c>
      <c r="D92" s="18">
        <v>8.5444647522556399E-2</v>
      </c>
      <c r="E92" s="18">
        <v>0.11417781895483101</v>
      </c>
      <c r="F92" s="19"/>
      <c r="G92" s="18">
        <v>0.14005388843456401</v>
      </c>
      <c r="H92" s="18">
        <v>0.106805633343171</v>
      </c>
      <c r="I92" s="18">
        <v>0.181548488879402</v>
      </c>
      <c r="J92" s="19"/>
      <c r="K92" s="18">
        <v>9.0109468595267098E-2</v>
      </c>
      <c r="L92" s="18">
        <v>7.2333619306093402E-2</v>
      </c>
      <c r="M92" s="18">
        <v>0.11172757385566499</v>
      </c>
      <c r="N92" s="19"/>
      <c r="O92" s="18">
        <v>7.2329808113457197E-2</v>
      </c>
      <c r="P92" s="18">
        <v>5.6181634130848999E-2</v>
      </c>
      <c r="Q92" s="18">
        <v>9.2663724715759996E-2</v>
      </c>
      <c r="R92" s="19"/>
    </row>
    <row r="93" spans="1:18" x14ac:dyDescent="0.25">
      <c r="A93" s="17" t="s">
        <v>490</v>
      </c>
      <c r="B93" s="17" t="s">
        <v>540</v>
      </c>
      <c r="C93" s="18">
        <v>0.105841824796686</v>
      </c>
      <c r="D93" s="18">
        <v>8.9687604543547003E-2</v>
      </c>
      <c r="E93" s="18">
        <v>0.124507721689345</v>
      </c>
      <c r="F93" s="19"/>
      <c r="G93" s="18">
        <v>8.9374386193145902E-2</v>
      </c>
      <c r="H93" s="18">
        <v>6.7581826391061903E-2</v>
      </c>
      <c r="I93" s="18">
        <v>0.11731009481537499</v>
      </c>
      <c r="J93" s="19"/>
      <c r="K93" s="18">
        <v>0.11918247215620401</v>
      </c>
      <c r="L93" s="18">
        <v>9.5128904725568203E-2</v>
      </c>
      <c r="M93" s="18">
        <v>0.148321115084632</v>
      </c>
      <c r="N93" s="19"/>
      <c r="O93" s="18">
        <v>9.5803746868791603E-2</v>
      </c>
      <c r="P93" s="18">
        <v>7.1445470217502194E-2</v>
      </c>
      <c r="Q93" s="18">
        <v>0.12732785196749299</v>
      </c>
      <c r="R93" s="19"/>
    </row>
    <row r="94" spans="1:18" x14ac:dyDescent="0.25">
      <c r="A94" s="17" t="s">
        <v>490</v>
      </c>
      <c r="B94" s="17" t="s">
        <v>519</v>
      </c>
      <c r="C94" s="18">
        <v>4.6708308709542999E-3</v>
      </c>
      <c r="D94" s="18">
        <v>2.9242618687982998E-3</v>
      </c>
      <c r="E94" s="18">
        <v>7.4527729107206004E-3</v>
      </c>
      <c r="F94" s="19"/>
      <c r="G94" s="18">
        <v>2.1189615376233E-3</v>
      </c>
      <c r="H94" s="18">
        <v>6.615936095916E-4</v>
      </c>
      <c r="I94" s="18">
        <v>6.7649086801851001E-3</v>
      </c>
      <c r="J94" s="19"/>
      <c r="K94" s="18">
        <v>4.7310551432078003E-3</v>
      </c>
      <c r="L94" s="18">
        <v>2.1773745580669999E-3</v>
      </c>
      <c r="M94" s="18">
        <v>1.0248994702765199E-2</v>
      </c>
      <c r="N94" s="19"/>
      <c r="O94" s="18">
        <v>7.3338309494787E-3</v>
      </c>
      <c r="P94" s="18">
        <v>4.1604158010795003E-3</v>
      </c>
      <c r="Q94" s="18">
        <v>1.2896465568053499E-2</v>
      </c>
      <c r="R94" s="19"/>
    </row>
    <row r="95" spans="1:18" x14ac:dyDescent="0.25">
      <c r="A95" s="17" t="s">
        <v>490</v>
      </c>
      <c r="B95" s="17" t="s">
        <v>520</v>
      </c>
      <c r="C95" s="18">
        <v>8.6589032581130005E-4</v>
      </c>
      <c r="D95" s="18">
        <v>2.4648655613729997E-4</v>
      </c>
      <c r="E95" s="18">
        <v>3.0370847389263001E-3</v>
      </c>
      <c r="F95" s="19"/>
      <c r="G95" s="18">
        <v>9.2743625118539997E-4</v>
      </c>
      <c r="H95" s="18">
        <v>1.2992744835340001E-4</v>
      </c>
      <c r="I95" s="18">
        <v>6.5878875957833998E-3</v>
      </c>
      <c r="J95" s="19"/>
      <c r="K95" s="18">
        <v>1.0364752155541E-3</v>
      </c>
      <c r="L95" s="18">
        <v>2.4622360774320001E-4</v>
      </c>
      <c r="M95" s="18">
        <v>4.3519888540178003E-3</v>
      </c>
      <c r="N95" s="19"/>
      <c r="O95" s="18">
        <v>4.400745527884E-4</v>
      </c>
      <c r="P95" s="18">
        <v>6.1568209608433696E-5</v>
      </c>
      <c r="Q95" s="18">
        <v>3.1382425897044002E-3</v>
      </c>
      <c r="R95" s="19"/>
    </row>
    <row r="96" spans="1:18" x14ac:dyDescent="0.25">
      <c r="A96" s="20" t="s">
        <v>491</v>
      </c>
      <c r="B96" s="20" t="s">
        <v>536</v>
      </c>
      <c r="C96" s="21">
        <v>0.37723909622812202</v>
      </c>
      <c r="D96" s="21">
        <v>0.34030069374685201</v>
      </c>
      <c r="E96" s="21">
        <v>0.41566071968042401</v>
      </c>
      <c r="F96" s="22"/>
      <c r="G96" s="21">
        <v>0.249799677669617</v>
      </c>
      <c r="H96" s="21">
        <v>0.19182567701092201</v>
      </c>
      <c r="I96" s="21">
        <v>0.31839204746644301</v>
      </c>
      <c r="J96" s="22"/>
      <c r="K96" s="21">
        <v>0.37130740741847601</v>
      </c>
      <c r="L96" s="21">
        <v>0.32436606086068198</v>
      </c>
      <c r="M96" s="21">
        <v>0.42081089437151697</v>
      </c>
      <c r="N96" s="22"/>
      <c r="O96" s="21">
        <v>0.51769766907228498</v>
      </c>
      <c r="P96" s="21">
        <v>0.45964295488530299</v>
      </c>
      <c r="Q96" s="21">
        <v>0.57527850590093998</v>
      </c>
      <c r="R96" s="22"/>
    </row>
    <row r="97" spans="1:18" x14ac:dyDescent="0.25">
      <c r="A97" s="20" t="s">
        <v>491</v>
      </c>
      <c r="B97" s="20" t="s">
        <v>537</v>
      </c>
      <c r="C97" s="21">
        <v>0.140716211008729</v>
      </c>
      <c r="D97" s="21">
        <v>0.12095836074216799</v>
      </c>
      <c r="E97" s="21">
        <v>0.16310257409708501</v>
      </c>
      <c r="F97" s="22"/>
      <c r="G97" s="21">
        <v>0.2010886801149</v>
      </c>
      <c r="H97" s="21">
        <v>0.148513231909946</v>
      </c>
      <c r="I97" s="21">
        <v>0.26645218216076599</v>
      </c>
      <c r="J97" s="22"/>
      <c r="K97" s="21">
        <v>0.129100214764405</v>
      </c>
      <c r="L97" s="21">
        <v>0.103250023927572</v>
      </c>
      <c r="M97" s="21">
        <v>0.16026572585412399</v>
      </c>
      <c r="N97" s="22"/>
      <c r="O97" s="21">
        <v>0.101514200444772</v>
      </c>
      <c r="P97" s="21">
        <v>7.3367646872802797E-2</v>
      </c>
      <c r="Q97" s="21">
        <v>0.13884090162110099</v>
      </c>
      <c r="R97" s="22"/>
    </row>
    <row r="98" spans="1:18" x14ac:dyDescent="0.25">
      <c r="A98" s="20" t="s">
        <v>491</v>
      </c>
      <c r="B98" s="20" t="s">
        <v>538</v>
      </c>
      <c r="C98" s="21">
        <v>0.21824831364897901</v>
      </c>
      <c r="D98" s="21">
        <v>0.191672828205708</v>
      </c>
      <c r="E98" s="21">
        <v>0.24738083015478701</v>
      </c>
      <c r="F98" s="22"/>
      <c r="G98" s="21">
        <v>0.31971327935801302</v>
      </c>
      <c r="H98" s="21">
        <v>0.25332689486765397</v>
      </c>
      <c r="I98" s="21">
        <v>0.39430955136523899</v>
      </c>
      <c r="J98" s="22"/>
      <c r="K98" s="21">
        <v>0.21375056491161301</v>
      </c>
      <c r="L98" s="21">
        <v>0.17899945810831799</v>
      </c>
      <c r="M98" s="21">
        <v>0.25316786264616298</v>
      </c>
      <c r="N98" s="22"/>
      <c r="O98" s="21">
        <v>0.12389095725612501</v>
      </c>
      <c r="P98" s="21">
        <v>9.2997181679783603E-2</v>
      </c>
      <c r="Q98" s="21">
        <v>0.16320102439846201</v>
      </c>
      <c r="R98" s="22"/>
    </row>
    <row r="99" spans="1:18" x14ac:dyDescent="0.25">
      <c r="A99" s="20" t="s">
        <v>491</v>
      </c>
      <c r="B99" s="20" t="s">
        <v>539</v>
      </c>
      <c r="C99" s="21">
        <v>0.130852500659001</v>
      </c>
      <c r="D99" s="21">
        <v>0.11000851326347</v>
      </c>
      <c r="E99" s="21">
        <v>0.15495828119473101</v>
      </c>
      <c r="F99" s="22"/>
      <c r="G99" s="21">
        <v>0.147048731251955</v>
      </c>
      <c r="H99" s="21">
        <v>9.8642735324908706E-2</v>
      </c>
      <c r="I99" s="21">
        <v>0.21357998020560201</v>
      </c>
      <c r="J99" s="22"/>
      <c r="K99" s="21">
        <v>0.13386424412794001</v>
      </c>
      <c r="L99" s="21">
        <v>0.106187226681701</v>
      </c>
      <c r="M99" s="21">
        <v>0.16740400405328701</v>
      </c>
      <c r="N99" s="22"/>
      <c r="O99" s="21">
        <v>0.108722859470575</v>
      </c>
      <c r="P99" s="21">
        <v>7.8259388787589104E-2</v>
      </c>
      <c r="Q99" s="21">
        <v>0.14912610269745399</v>
      </c>
      <c r="R99" s="22"/>
    </row>
    <row r="100" spans="1:18" x14ac:dyDescent="0.25">
      <c r="A100" s="20" t="s">
        <v>491</v>
      </c>
      <c r="B100" s="20" t="s">
        <v>540</v>
      </c>
      <c r="C100" s="21">
        <v>0.12934872900925001</v>
      </c>
      <c r="D100" s="21">
        <v>0.11182758089106699</v>
      </c>
      <c r="E100" s="21">
        <v>0.14915407712483</v>
      </c>
      <c r="F100" s="22"/>
      <c r="G100" s="21">
        <v>8.05102439721187E-2</v>
      </c>
      <c r="H100" s="21">
        <v>5.4378190374795597E-2</v>
      </c>
      <c r="I100" s="21">
        <v>0.11763809285000899</v>
      </c>
      <c r="J100" s="22"/>
      <c r="K100" s="21">
        <v>0.150834834341385</v>
      </c>
      <c r="L100" s="21">
        <v>0.123775438747195</v>
      </c>
      <c r="M100" s="21">
        <v>0.18257723902463999</v>
      </c>
      <c r="N100" s="22"/>
      <c r="O100" s="21">
        <v>0.13815145152904601</v>
      </c>
      <c r="P100" s="21">
        <v>0.106735737695421</v>
      </c>
      <c r="Q100" s="21">
        <v>0.176981776540344</v>
      </c>
      <c r="R100" s="22"/>
    </row>
    <row r="101" spans="1:18" x14ac:dyDescent="0.25">
      <c r="A101" s="20" t="s">
        <v>491</v>
      </c>
      <c r="B101" s="20" t="s">
        <v>519</v>
      </c>
      <c r="C101" s="21">
        <v>3.5951494459187999E-3</v>
      </c>
      <c r="D101" s="21">
        <v>1.7252829210667E-3</v>
      </c>
      <c r="E101" s="21">
        <v>7.4764049969441998E-3</v>
      </c>
      <c r="F101" s="22"/>
      <c r="G101" s="21">
        <v>1.8393876333958001E-3</v>
      </c>
      <c r="H101" s="21">
        <v>2.5330220280539998E-4</v>
      </c>
      <c r="I101" s="21">
        <v>1.32255750497988E-2</v>
      </c>
      <c r="J101" s="24" t="s">
        <v>501</v>
      </c>
      <c r="K101" s="21">
        <v>1.1427344361805E-3</v>
      </c>
      <c r="L101" s="21">
        <v>2.7703936129400001E-4</v>
      </c>
      <c r="M101" s="21">
        <v>4.7008413077532004E-3</v>
      </c>
      <c r="N101" s="22"/>
      <c r="O101" s="21">
        <v>1.00228622271971E-2</v>
      </c>
      <c r="P101" s="21">
        <v>4.0738053531652997E-3</v>
      </c>
      <c r="Q101" s="21">
        <v>2.44461964828551E-2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0.43319109670133499</v>
      </c>
      <c r="D103" s="18">
        <v>0.40330127556287299</v>
      </c>
      <c r="E103" s="18">
        <v>0.46357513400858402</v>
      </c>
      <c r="F103" s="19"/>
      <c r="G103" s="18">
        <v>0.323746896379904</v>
      </c>
      <c r="H103" s="18">
        <v>0.27329045550616099</v>
      </c>
      <c r="I103" s="18">
        <v>0.37866485787682902</v>
      </c>
      <c r="J103" s="19"/>
      <c r="K103" s="18">
        <v>0.42545994316005897</v>
      </c>
      <c r="L103" s="18">
        <v>0.39055731153096501</v>
      </c>
      <c r="M103" s="18">
        <v>0.46112167895768003</v>
      </c>
      <c r="N103" s="19"/>
      <c r="O103" s="18">
        <v>0.58009789833880698</v>
      </c>
      <c r="P103" s="18">
        <v>0.52616368805765101</v>
      </c>
      <c r="Q103" s="18">
        <v>0.63218457336170897</v>
      </c>
      <c r="R103" s="19"/>
    </row>
    <row r="104" spans="1:18" x14ac:dyDescent="0.25">
      <c r="A104" s="17" t="s">
        <v>492</v>
      </c>
      <c r="B104" s="17" t="s">
        <v>537</v>
      </c>
      <c r="C104" s="18">
        <v>0.123065618595738</v>
      </c>
      <c r="D104" s="18">
        <v>0.10633695383661</v>
      </c>
      <c r="E104" s="18">
        <v>0.142007802245537</v>
      </c>
      <c r="F104" s="19"/>
      <c r="G104" s="18">
        <v>0.18342904111511099</v>
      </c>
      <c r="H104" s="18">
        <v>0.14309521615471299</v>
      </c>
      <c r="I104" s="18">
        <v>0.23205293601535301</v>
      </c>
      <c r="J104" s="19"/>
      <c r="K104" s="18">
        <v>0.11341232573684799</v>
      </c>
      <c r="L104" s="18">
        <v>9.2752942092298604E-2</v>
      </c>
      <c r="M104" s="18">
        <v>0.13797348483101199</v>
      </c>
      <c r="N104" s="19"/>
      <c r="O104" s="18">
        <v>7.6223448612991906E-2</v>
      </c>
      <c r="P104" s="18">
        <v>5.43457775430689E-2</v>
      </c>
      <c r="Q104" s="18">
        <v>0.105921806996365</v>
      </c>
      <c r="R104" s="19"/>
    </row>
    <row r="105" spans="1:18" x14ac:dyDescent="0.25">
      <c r="A105" s="17" t="s">
        <v>492</v>
      </c>
      <c r="B105" s="17" t="s">
        <v>538</v>
      </c>
      <c r="C105" s="18">
        <v>0.19494436006229099</v>
      </c>
      <c r="D105" s="18">
        <v>0.17623762253408901</v>
      </c>
      <c r="E105" s="18">
        <v>0.21511819517495501</v>
      </c>
      <c r="F105" s="19"/>
      <c r="G105" s="18">
        <v>0.25494384776756701</v>
      </c>
      <c r="H105" s="18">
        <v>0.21094059683927799</v>
      </c>
      <c r="I105" s="18">
        <v>0.30458311424668599</v>
      </c>
      <c r="J105" s="19"/>
      <c r="K105" s="18">
        <v>0.18998563891505299</v>
      </c>
      <c r="L105" s="18">
        <v>0.16519166513223699</v>
      </c>
      <c r="M105" s="18">
        <v>0.217531289957686</v>
      </c>
      <c r="N105" s="19"/>
      <c r="O105" s="18">
        <v>0.136996843049975</v>
      </c>
      <c r="P105" s="18">
        <v>0.108292678307253</v>
      </c>
      <c r="Q105" s="18">
        <v>0.171843137266182</v>
      </c>
      <c r="R105" s="19"/>
    </row>
    <row r="106" spans="1:18" x14ac:dyDescent="0.25">
      <c r="A106" s="17" t="s">
        <v>492</v>
      </c>
      <c r="B106" s="17" t="s">
        <v>539</v>
      </c>
      <c r="C106" s="18">
        <v>0.101936059888069</v>
      </c>
      <c r="D106" s="18">
        <v>8.6945032899363506E-2</v>
      </c>
      <c r="E106" s="18">
        <v>0.11917446530562099</v>
      </c>
      <c r="F106" s="19"/>
      <c r="G106" s="18">
        <v>0.13004967942829901</v>
      </c>
      <c r="H106" s="18">
        <v>0.100588027828462</v>
      </c>
      <c r="I106" s="18">
        <v>0.166542633386981</v>
      </c>
      <c r="J106" s="19"/>
      <c r="K106" s="18">
        <v>0.102540315335597</v>
      </c>
      <c r="L106" s="18">
        <v>8.1361441255993899E-2</v>
      </c>
      <c r="M106" s="18">
        <v>0.128461248791224</v>
      </c>
      <c r="N106" s="19"/>
      <c r="O106" s="18">
        <v>6.7592876626679593E-2</v>
      </c>
      <c r="P106" s="18">
        <v>4.6451043199137301E-2</v>
      </c>
      <c r="Q106" s="18">
        <v>9.7374616387220905E-2</v>
      </c>
      <c r="R106" s="19"/>
    </row>
    <row r="107" spans="1:18" x14ac:dyDescent="0.25">
      <c r="A107" s="17" t="s">
        <v>492</v>
      </c>
      <c r="B107" s="17" t="s">
        <v>540</v>
      </c>
      <c r="C107" s="18">
        <v>0.14425547956951201</v>
      </c>
      <c r="D107" s="18">
        <v>0.124035993017359</v>
      </c>
      <c r="E107" s="18">
        <v>0.167142091264388</v>
      </c>
      <c r="F107" s="19"/>
      <c r="G107" s="18">
        <v>0.105483234532389</v>
      </c>
      <c r="H107" s="18">
        <v>7.4662023931581306E-2</v>
      </c>
      <c r="I107" s="18">
        <v>0.14700641886169599</v>
      </c>
      <c r="J107" s="19"/>
      <c r="K107" s="18">
        <v>0.16659839829588999</v>
      </c>
      <c r="L107" s="18">
        <v>0.13756729856984801</v>
      </c>
      <c r="M107" s="18">
        <v>0.20033287753351101</v>
      </c>
      <c r="N107" s="19"/>
      <c r="O107" s="18">
        <v>0.13469401433641701</v>
      </c>
      <c r="P107" s="18">
        <v>0.104388153039009</v>
      </c>
      <c r="Q107" s="18">
        <v>0.17210748211516</v>
      </c>
      <c r="R107" s="19"/>
    </row>
    <row r="108" spans="1:18" x14ac:dyDescent="0.25">
      <c r="A108" s="17" t="s">
        <v>492</v>
      </c>
      <c r="B108" s="17" t="s">
        <v>519</v>
      </c>
      <c r="C108" s="18">
        <v>2.6073851830540999E-3</v>
      </c>
      <c r="D108" s="18">
        <v>1.1410366811065E-3</v>
      </c>
      <c r="E108" s="18">
        <v>5.9469218282564001E-3</v>
      </c>
      <c r="F108" s="19"/>
      <c r="G108" s="18">
        <v>2.3473007767309002E-3</v>
      </c>
      <c r="H108" s="18">
        <v>8.2370343093970001E-4</v>
      </c>
      <c r="I108" s="18">
        <v>6.6702698349305001E-3</v>
      </c>
      <c r="J108" s="19"/>
      <c r="K108" s="18">
        <v>2.0033785565507002E-3</v>
      </c>
      <c r="L108" s="18">
        <v>3.9983025006079997E-4</v>
      </c>
      <c r="M108" s="18">
        <v>9.9739047026652997E-3</v>
      </c>
      <c r="N108" s="19"/>
      <c r="O108" s="18">
        <v>4.3949190351290001E-3</v>
      </c>
      <c r="P108" s="18">
        <v>1.3242570794302E-3</v>
      </c>
      <c r="Q108" s="18">
        <v>1.44825180816086E-2</v>
      </c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0.54062550952675803</v>
      </c>
      <c r="D110" s="21">
        <v>0.498198896530685</v>
      </c>
      <c r="E110" s="21">
        <v>0.58247128404202098</v>
      </c>
      <c r="F110" s="22"/>
      <c r="G110" s="21">
        <v>0.48435755640648198</v>
      </c>
      <c r="H110" s="21">
        <v>0.40614130740792898</v>
      </c>
      <c r="I110" s="21">
        <v>0.56334771427178998</v>
      </c>
      <c r="J110" s="22"/>
      <c r="K110" s="21">
        <v>0.50956735136998899</v>
      </c>
      <c r="L110" s="21">
        <v>0.45470269611440001</v>
      </c>
      <c r="M110" s="21">
        <v>0.56420249457571403</v>
      </c>
      <c r="N110" s="22"/>
      <c r="O110" s="21">
        <v>0.68465979930461596</v>
      </c>
      <c r="P110" s="21">
        <v>0.61313273524230005</v>
      </c>
      <c r="Q110" s="21">
        <v>0.74838929697590095</v>
      </c>
      <c r="R110" s="22"/>
    </row>
    <row r="111" spans="1:18" x14ac:dyDescent="0.25">
      <c r="A111" s="20" t="s">
        <v>493</v>
      </c>
      <c r="B111" s="20" t="s">
        <v>537</v>
      </c>
      <c r="C111" s="21">
        <v>0.111961506316228</v>
      </c>
      <c r="D111" s="21">
        <v>9.1612280240416497E-2</v>
      </c>
      <c r="E111" s="21">
        <v>0.13615328664951101</v>
      </c>
      <c r="F111" s="22"/>
      <c r="G111" s="21">
        <v>0.143644685137505</v>
      </c>
      <c r="H111" s="21">
        <v>0.102364977644494</v>
      </c>
      <c r="I111" s="21">
        <v>0.19790081999430401</v>
      </c>
      <c r="J111" s="22"/>
      <c r="K111" s="21">
        <v>0.105903216109186</v>
      </c>
      <c r="L111" s="21">
        <v>8.1867584036868696E-2</v>
      </c>
      <c r="M111" s="21">
        <v>0.13595060647500701</v>
      </c>
      <c r="N111" s="22"/>
      <c r="O111" s="21">
        <v>9.2698921087816397E-2</v>
      </c>
      <c r="P111" s="21">
        <v>5.8904646576117797E-2</v>
      </c>
      <c r="Q111" s="21">
        <v>0.14293662279812899</v>
      </c>
      <c r="R111" s="22"/>
    </row>
    <row r="112" spans="1:18" x14ac:dyDescent="0.25">
      <c r="A112" s="20" t="s">
        <v>493</v>
      </c>
      <c r="B112" s="20" t="s">
        <v>538</v>
      </c>
      <c r="C112" s="21">
        <v>0.16698309289323701</v>
      </c>
      <c r="D112" s="21">
        <v>0.14046207052617199</v>
      </c>
      <c r="E112" s="21">
        <v>0.197361828257126</v>
      </c>
      <c r="F112" s="22"/>
      <c r="G112" s="21">
        <v>0.20112694138861201</v>
      </c>
      <c r="H112" s="21">
        <v>0.14580216433912699</v>
      </c>
      <c r="I112" s="21">
        <v>0.27078974417412799</v>
      </c>
      <c r="J112" s="22"/>
      <c r="K112" s="21">
        <v>0.17790089248726501</v>
      </c>
      <c r="L112" s="21">
        <v>0.14038094021886099</v>
      </c>
      <c r="M112" s="21">
        <v>0.22284920347244699</v>
      </c>
      <c r="N112" s="22"/>
      <c r="O112" s="21">
        <v>0.100404591579352</v>
      </c>
      <c r="P112" s="21">
        <v>6.4100080217732197E-2</v>
      </c>
      <c r="Q112" s="21">
        <v>0.15388998586566199</v>
      </c>
      <c r="R112" s="22"/>
    </row>
    <row r="113" spans="1:18" x14ac:dyDescent="0.25">
      <c r="A113" s="20" t="s">
        <v>493</v>
      </c>
      <c r="B113" s="20" t="s">
        <v>539</v>
      </c>
      <c r="C113" s="21">
        <v>8.8606105114564196E-2</v>
      </c>
      <c r="D113" s="21">
        <v>6.9506500856140199E-2</v>
      </c>
      <c r="E113" s="21">
        <v>0.112320532861589</v>
      </c>
      <c r="F113" s="22"/>
      <c r="G113" s="21">
        <v>0.111937074119731</v>
      </c>
      <c r="H113" s="21">
        <v>7.5814128225916697E-2</v>
      </c>
      <c r="I113" s="21">
        <v>0.16224979113056601</v>
      </c>
      <c r="J113" s="22"/>
      <c r="K113" s="21">
        <v>9.3900386669986097E-2</v>
      </c>
      <c r="L113" s="21">
        <v>6.8328515611263504E-2</v>
      </c>
      <c r="M113" s="21">
        <v>0.12773043924636199</v>
      </c>
      <c r="N113" s="22"/>
      <c r="O113" s="21">
        <v>4.8800643177255298E-2</v>
      </c>
      <c r="P113" s="21">
        <v>2.7068438525354899E-2</v>
      </c>
      <c r="Q113" s="21">
        <v>8.6430800126377105E-2</v>
      </c>
      <c r="R113" s="22"/>
    </row>
    <row r="114" spans="1:18" x14ac:dyDescent="0.25">
      <c r="A114" s="20" t="s">
        <v>493</v>
      </c>
      <c r="B114" s="20" t="s">
        <v>540</v>
      </c>
      <c r="C114" s="21">
        <v>8.7306291788776497E-2</v>
      </c>
      <c r="D114" s="21">
        <v>6.8854203350880896E-2</v>
      </c>
      <c r="E114" s="21">
        <v>0.110118520838609</v>
      </c>
      <c r="F114" s="22"/>
      <c r="G114" s="21">
        <v>5.8933742947670398E-2</v>
      </c>
      <c r="H114" s="21">
        <v>3.5308862714811297E-2</v>
      </c>
      <c r="I114" s="21">
        <v>9.6780026757801299E-2</v>
      </c>
      <c r="J114" s="22"/>
      <c r="K114" s="21">
        <v>0.10821529485760401</v>
      </c>
      <c r="L114" s="21">
        <v>8.1286195289842295E-2</v>
      </c>
      <c r="M114" s="21">
        <v>0.14268015649890001</v>
      </c>
      <c r="N114" s="22"/>
      <c r="O114" s="21">
        <v>6.3891229655368795E-2</v>
      </c>
      <c r="P114" s="21">
        <v>3.7355993004129298E-2</v>
      </c>
      <c r="Q114" s="21">
        <v>0.107176793812143</v>
      </c>
      <c r="R114" s="22"/>
    </row>
    <row r="115" spans="1:18" x14ac:dyDescent="0.25">
      <c r="A115" s="20" t="s">
        <v>493</v>
      </c>
      <c r="B115" s="20" t="s">
        <v>519</v>
      </c>
      <c r="C115" s="21">
        <v>4.5174943604357996E-3</v>
      </c>
      <c r="D115" s="21">
        <v>1.8092567773776999E-3</v>
      </c>
      <c r="E115" s="21">
        <v>1.12340104422289E-2</v>
      </c>
      <c r="F115" s="22"/>
      <c r="G115" s="21">
        <v>0</v>
      </c>
      <c r="H115" s="22"/>
      <c r="I115" s="22"/>
      <c r="J115" s="22"/>
      <c r="K115" s="21">
        <v>4.5128585059696002E-3</v>
      </c>
      <c r="L115" s="21">
        <v>1.3276025649504E-3</v>
      </c>
      <c r="M115" s="21">
        <v>1.52238539415542E-2</v>
      </c>
      <c r="N115" s="22"/>
      <c r="O115" s="21">
        <v>9.5448151955922003E-3</v>
      </c>
      <c r="P115" s="21">
        <v>2.3155088733576002E-3</v>
      </c>
      <c r="Q115" s="21">
        <v>3.8474498470803899E-2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0.51845193143882895</v>
      </c>
      <c r="D117" s="18">
        <v>0.47159052911751698</v>
      </c>
      <c r="E117" s="18">
        <v>0.56499096250978098</v>
      </c>
      <c r="F117" s="19"/>
      <c r="G117" s="18">
        <v>0.41964064571114001</v>
      </c>
      <c r="H117" s="18">
        <v>0.33932558217151099</v>
      </c>
      <c r="I117" s="18">
        <v>0.50445078136795496</v>
      </c>
      <c r="J117" s="19"/>
      <c r="K117" s="18">
        <v>0.48229894800003498</v>
      </c>
      <c r="L117" s="18">
        <v>0.42720106593344798</v>
      </c>
      <c r="M117" s="18">
        <v>0.53783065009833797</v>
      </c>
      <c r="N117" s="19"/>
      <c r="O117" s="18">
        <v>0.68192640958723805</v>
      </c>
      <c r="P117" s="18">
        <v>0.61967058355201998</v>
      </c>
      <c r="Q117" s="18">
        <v>0.73829541263980103</v>
      </c>
      <c r="R117" s="19"/>
    </row>
    <row r="118" spans="1:18" x14ac:dyDescent="0.25">
      <c r="A118" s="17" t="s">
        <v>494</v>
      </c>
      <c r="B118" s="17" t="s">
        <v>537</v>
      </c>
      <c r="C118" s="18">
        <v>0.10619966497813101</v>
      </c>
      <c r="D118" s="18">
        <v>8.2316554685854401E-2</v>
      </c>
      <c r="E118" s="18">
        <v>0.13598533982611699</v>
      </c>
      <c r="F118" s="19"/>
      <c r="G118" s="18">
        <v>0.13023970805088</v>
      </c>
      <c r="H118" s="18">
        <v>7.9576783665434303E-2</v>
      </c>
      <c r="I118" s="18">
        <v>0.20594055305463299</v>
      </c>
      <c r="J118" s="24" t="s">
        <v>501</v>
      </c>
      <c r="K118" s="18">
        <v>0.125393270328265</v>
      </c>
      <c r="L118" s="18">
        <v>9.5339900996126006E-2</v>
      </c>
      <c r="M118" s="18">
        <v>0.163211032978717</v>
      </c>
      <c r="N118" s="19"/>
      <c r="O118" s="18">
        <v>4.5431483823242497E-2</v>
      </c>
      <c r="P118" s="18">
        <v>2.9297738114190199E-2</v>
      </c>
      <c r="Q118" s="18">
        <v>6.9810838460850899E-2</v>
      </c>
      <c r="R118" s="19"/>
    </row>
    <row r="119" spans="1:18" x14ac:dyDescent="0.25">
      <c r="A119" s="17" t="s">
        <v>494</v>
      </c>
      <c r="B119" s="17" t="s">
        <v>538</v>
      </c>
      <c r="C119" s="18">
        <v>0.201186519090264</v>
      </c>
      <c r="D119" s="18">
        <v>0.17262091789522699</v>
      </c>
      <c r="E119" s="18">
        <v>0.23314715921030801</v>
      </c>
      <c r="F119" s="19"/>
      <c r="G119" s="18">
        <v>0.28842794353420098</v>
      </c>
      <c r="H119" s="18">
        <v>0.22088147735712299</v>
      </c>
      <c r="I119" s="18">
        <v>0.36690306460628203</v>
      </c>
      <c r="J119" s="19"/>
      <c r="K119" s="18">
        <v>0.19907728292656299</v>
      </c>
      <c r="L119" s="18">
        <v>0.16109035691599899</v>
      </c>
      <c r="M119" s="18">
        <v>0.24342272534557</v>
      </c>
      <c r="N119" s="19"/>
      <c r="O119" s="18">
        <v>0.12556715320005701</v>
      </c>
      <c r="P119" s="18">
        <v>9.35700604175249E-2</v>
      </c>
      <c r="Q119" s="18">
        <v>0.166496123624995</v>
      </c>
      <c r="R119" s="19"/>
    </row>
    <row r="120" spans="1:18" x14ac:dyDescent="0.25">
      <c r="A120" s="17" t="s">
        <v>494</v>
      </c>
      <c r="B120" s="17" t="s">
        <v>539</v>
      </c>
      <c r="C120" s="18">
        <v>8.3881689537239595E-2</v>
      </c>
      <c r="D120" s="18">
        <v>6.6215771448982302E-2</v>
      </c>
      <c r="E120" s="18">
        <v>0.105727111588076</v>
      </c>
      <c r="F120" s="19"/>
      <c r="G120" s="18">
        <v>8.8037050669813002E-2</v>
      </c>
      <c r="H120" s="18">
        <v>5.1447406258533002E-2</v>
      </c>
      <c r="I120" s="18">
        <v>0.146626844771683</v>
      </c>
      <c r="J120" s="24" t="s">
        <v>501</v>
      </c>
      <c r="K120" s="18">
        <v>8.4449789630251501E-2</v>
      </c>
      <c r="L120" s="18">
        <v>6.2523884432318197E-2</v>
      </c>
      <c r="M120" s="18">
        <v>0.113136757106668</v>
      </c>
      <c r="N120" s="19"/>
      <c r="O120" s="18">
        <v>7.8929882843041699E-2</v>
      </c>
      <c r="P120" s="18">
        <v>5.1565909251545798E-2</v>
      </c>
      <c r="Q120" s="18">
        <v>0.11899298856484999</v>
      </c>
      <c r="R120" s="19"/>
    </row>
    <row r="121" spans="1:18" x14ac:dyDescent="0.25">
      <c r="A121" s="17" t="s">
        <v>494</v>
      </c>
      <c r="B121" s="17" t="s">
        <v>540</v>
      </c>
      <c r="C121" s="18">
        <v>8.8684386959054007E-2</v>
      </c>
      <c r="D121" s="18">
        <v>6.8661056865965506E-2</v>
      </c>
      <c r="E121" s="18">
        <v>0.113833321814757</v>
      </c>
      <c r="F121" s="19"/>
      <c r="G121" s="18">
        <v>7.3654652033966206E-2</v>
      </c>
      <c r="H121" s="18">
        <v>4.0312718313306503E-2</v>
      </c>
      <c r="I121" s="18">
        <v>0.130814174582152</v>
      </c>
      <c r="J121" s="24" t="s">
        <v>501</v>
      </c>
      <c r="K121" s="18">
        <v>0.10878070911488601</v>
      </c>
      <c r="L121" s="18">
        <v>7.8563280762798102E-2</v>
      </c>
      <c r="M121" s="18">
        <v>0.148744363779936</v>
      </c>
      <c r="N121" s="19"/>
      <c r="O121" s="18">
        <v>6.18657707667934E-2</v>
      </c>
      <c r="P121" s="18">
        <v>3.9812017046822697E-2</v>
      </c>
      <c r="Q121" s="18">
        <v>9.4928351195107605E-2</v>
      </c>
      <c r="R121" s="19"/>
    </row>
    <row r="122" spans="1:18" x14ac:dyDescent="0.25">
      <c r="A122" s="17" t="s">
        <v>494</v>
      </c>
      <c r="B122" s="17" t="s">
        <v>519</v>
      </c>
      <c r="C122" s="18">
        <v>1.5958079964821E-3</v>
      </c>
      <c r="D122" s="18">
        <v>5.8017770416879996E-4</v>
      </c>
      <c r="E122" s="18">
        <v>4.3815557259768E-3</v>
      </c>
      <c r="F122" s="19"/>
      <c r="G122" s="18">
        <v>0</v>
      </c>
      <c r="H122" s="19"/>
      <c r="I122" s="19"/>
      <c r="J122" s="19"/>
      <c r="K122" s="18">
        <v>0</v>
      </c>
      <c r="L122" s="19"/>
      <c r="M122" s="19"/>
      <c r="N122" s="19"/>
      <c r="O122" s="18">
        <v>6.2792997796275998E-3</v>
      </c>
      <c r="P122" s="18">
        <v>2.2627540653726999E-3</v>
      </c>
      <c r="Q122" s="18">
        <v>1.73018573568408E-2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6_SEX'!A1" display="◄ ANTERIOR"/>
    <hyperlink ref="A2" location="'Índice'!A1" display="ÍNDICE"/>
    <hyperlink ref="A3" location="'P_DESORDENES_6_NSE'!A1" display="SIGUIENTE ►"/>
  </hyperlinks>
  <pageMargins left="0.75" right="0.75" top="1" bottom="1" header="0.5" footer="0.5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1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700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0.37076897470332598</v>
      </c>
      <c r="D5" s="18">
        <v>0.36382511434458098</v>
      </c>
      <c r="E5" s="18">
        <v>0.37776666688474098</v>
      </c>
      <c r="F5" s="19"/>
      <c r="G5" s="18">
        <v>0.374051316400976</v>
      </c>
      <c r="H5" s="18">
        <v>0.36446939932364802</v>
      </c>
      <c r="I5" s="18">
        <v>0.38373303997166203</v>
      </c>
      <c r="J5" s="19"/>
      <c r="K5" s="18">
        <v>0.36860485276800398</v>
      </c>
      <c r="L5" s="18">
        <v>0.35837788413062799</v>
      </c>
      <c r="M5" s="18">
        <v>0.37895129863597299</v>
      </c>
      <c r="N5" s="19"/>
      <c r="O5" s="18">
        <v>0.368219535177296</v>
      </c>
      <c r="P5" s="18">
        <v>0.35363580055247601</v>
      </c>
      <c r="Q5" s="18">
        <v>0.38304827827680898</v>
      </c>
      <c r="R5" s="19"/>
    </row>
    <row r="6" spans="1:18" x14ac:dyDescent="0.25">
      <c r="A6" s="17" t="s">
        <v>478</v>
      </c>
      <c r="B6" s="17" t="s">
        <v>537</v>
      </c>
      <c r="C6" s="18">
        <v>0.132673341060351</v>
      </c>
      <c r="D6" s="18">
        <v>0.128283121701014</v>
      </c>
      <c r="E6" s="18">
        <v>0.13719016081556101</v>
      </c>
      <c r="F6" s="19"/>
      <c r="G6" s="18">
        <v>0.108519622670104</v>
      </c>
      <c r="H6" s="18">
        <v>0.102647596544618</v>
      </c>
      <c r="I6" s="18">
        <v>0.114684631237429</v>
      </c>
      <c r="J6" s="19"/>
      <c r="K6" s="18">
        <v>0.129946765443756</v>
      </c>
      <c r="L6" s="18">
        <v>0.123329777537157</v>
      </c>
      <c r="M6" s="18">
        <v>0.136863348543244</v>
      </c>
      <c r="N6" s="19"/>
      <c r="O6" s="18">
        <v>0.19087520272119299</v>
      </c>
      <c r="P6" s="18">
        <v>0.18039638650193399</v>
      </c>
      <c r="Q6" s="18">
        <v>0.20181283031233799</v>
      </c>
      <c r="R6" s="19"/>
    </row>
    <row r="7" spans="1:18" x14ac:dyDescent="0.25">
      <c r="A7" s="17" t="s">
        <v>478</v>
      </c>
      <c r="B7" s="17" t="s">
        <v>538</v>
      </c>
      <c r="C7" s="18">
        <v>0.19107591191086301</v>
      </c>
      <c r="D7" s="18">
        <v>0.18595277762166401</v>
      </c>
      <c r="E7" s="18">
        <v>0.196306155131137</v>
      </c>
      <c r="F7" s="19"/>
      <c r="G7" s="18">
        <v>0.165252626668866</v>
      </c>
      <c r="H7" s="18">
        <v>0.15836330265700399</v>
      </c>
      <c r="I7" s="18">
        <v>0.17238027400901301</v>
      </c>
      <c r="J7" s="19"/>
      <c r="K7" s="18">
        <v>0.20089379401497601</v>
      </c>
      <c r="L7" s="18">
        <v>0.19303401170557299</v>
      </c>
      <c r="M7" s="18">
        <v>0.20899072198879701</v>
      </c>
      <c r="N7" s="19"/>
      <c r="O7" s="18">
        <v>0.226375432905254</v>
      </c>
      <c r="P7" s="18">
        <v>0.213976098169953</v>
      </c>
      <c r="Q7" s="18">
        <v>0.23927455357152599</v>
      </c>
      <c r="R7" s="19"/>
    </row>
    <row r="8" spans="1:18" x14ac:dyDescent="0.25">
      <c r="A8" s="17" t="s">
        <v>478</v>
      </c>
      <c r="B8" s="17" t="s">
        <v>539</v>
      </c>
      <c r="C8" s="18">
        <v>0.122638210839926</v>
      </c>
      <c r="D8" s="18">
        <v>0.118409424870161</v>
      </c>
      <c r="E8" s="18">
        <v>0.126996265016879</v>
      </c>
      <c r="F8" s="19"/>
      <c r="G8" s="18">
        <v>0.13143816500258401</v>
      </c>
      <c r="H8" s="18">
        <v>0.12498807735513499</v>
      </c>
      <c r="I8" s="18">
        <v>0.13816855313809001</v>
      </c>
      <c r="J8" s="19"/>
      <c r="K8" s="18">
        <v>0.123878129699186</v>
      </c>
      <c r="L8" s="18">
        <v>0.117394072167275</v>
      </c>
      <c r="M8" s="18">
        <v>0.13066730191293599</v>
      </c>
      <c r="N8" s="19"/>
      <c r="O8" s="18">
        <v>0.100912109399264</v>
      </c>
      <c r="P8" s="18">
        <v>9.2808662031645506E-2</v>
      </c>
      <c r="Q8" s="18">
        <v>0.109637587991907</v>
      </c>
      <c r="R8" s="19"/>
    </row>
    <row r="9" spans="1:18" x14ac:dyDescent="0.25">
      <c r="A9" s="17" t="s">
        <v>478</v>
      </c>
      <c r="B9" s="17" t="s">
        <v>540</v>
      </c>
      <c r="C9" s="18">
        <v>0.17886886893609</v>
      </c>
      <c r="D9" s="18">
        <v>0.17321022199588099</v>
      </c>
      <c r="E9" s="18">
        <v>0.184671088583475</v>
      </c>
      <c r="F9" s="19"/>
      <c r="G9" s="18">
        <v>0.21545723000390701</v>
      </c>
      <c r="H9" s="18">
        <v>0.20700746986267199</v>
      </c>
      <c r="I9" s="18">
        <v>0.22415440304884701</v>
      </c>
      <c r="J9" s="19"/>
      <c r="K9" s="18">
        <v>0.17375901358174101</v>
      </c>
      <c r="L9" s="18">
        <v>0.165883472273953</v>
      </c>
      <c r="M9" s="18">
        <v>0.18192690608019901</v>
      </c>
      <c r="N9" s="19"/>
      <c r="O9" s="18">
        <v>0.11024333541783</v>
      </c>
      <c r="P9" s="18">
        <v>0.10143984211425899</v>
      </c>
      <c r="Q9" s="18">
        <v>0.11970905862979001</v>
      </c>
      <c r="R9" s="19"/>
    </row>
    <row r="10" spans="1:18" x14ac:dyDescent="0.25">
      <c r="A10" s="17" t="s">
        <v>478</v>
      </c>
      <c r="B10" s="17" t="s">
        <v>519</v>
      </c>
      <c r="C10" s="18">
        <v>3.6279433510654998E-3</v>
      </c>
      <c r="D10" s="18">
        <v>3.0066324814772998E-3</v>
      </c>
      <c r="E10" s="18">
        <v>4.3770824240116999E-3</v>
      </c>
      <c r="F10" s="19"/>
      <c r="G10" s="18">
        <v>4.9641187217098004E-3</v>
      </c>
      <c r="H10" s="18">
        <v>3.8906417329862999E-3</v>
      </c>
      <c r="I10" s="18">
        <v>6.33189876969E-3</v>
      </c>
      <c r="J10" s="19"/>
      <c r="K10" s="18">
        <v>2.4512205791464002E-3</v>
      </c>
      <c r="L10" s="18">
        <v>1.7536296471609E-3</v>
      </c>
      <c r="M10" s="18">
        <v>3.4253598048013998E-3</v>
      </c>
      <c r="N10" s="19"/>
      <c r="O10" s="18">
        <v>3.2155236551852E-3</v>
      </c>
      <c r="P10" s="18">
        <v>2.0405109124538002E-3</v>
      </c>
      <c r="Q10" s="18">
        <v>5.0637253452778001E-3</v>
      </c>
      <c r="R10" s="19"/>
    </row>
    <row r="11" spans="1:18" x14ac:dyDescent="0.25">
      <c r="A11" s="17" t="s">
        <v>478</v>
      </c>
      <c r="B11" s="17" t="s">
        <v>520</v>
      </c>
      <c r="C11" s="18">
        <v>3.467491983719E-4</v>
      </c>
      <c r="D11" s="18">
        <v>1.339095175206E-4</v>
      </c>
      <c r="E11" s="18">
        <v>8.9757877093480005E-4</v>
      </c>
      <c r="F11" s="19"/>
      <c r="G11" s="18">
        <v>3.1692053185950001E-4</v>
      </c>
      <c r="H11" s="18">
        <v>1.3446315083900001E-4</v>
      </c>
      <c r="I11" s="18">
        <v>7.4677529772949999E-4</v>
      </c>
      <c r="J11" s="19"/>
      <c r="K11" s="18">
        <v>4.662239131906E-4</v>
      </c>
      <c r="L11" s="18">
        <v>9.0928017810183295E-5</v>
      </c>
      <c r="M11" s="18">
        <v>2.3868169114832001E-3</v>
      </c>
      <c r="N11" s="19"/>
      <c r="O11" s="18">
        <v>1.5886072397989999E-4</v>
      </c>
      <c r="P11" s="18">
        <v>2.23565184839336E-5</v>
      </c>
      <c r="Q11" s="18">
        <v>1.1278908535050001E-3</v>
      </c>
      <c r="R11" s="19"/>
    </row>
    <row r="12" spans="1:18" x14ac:dyDescent="0.25">
      <c r="A12" s="20" t="s">
        <v>479</v>
      </c>
      <c r="B12" s="20" t="s">
        <v>536</v>
      </c>
      <c r="C12" s="21">
        <v>0.33206698032576998</v>
      </c>
      <c r="D12" s="21">
        <v>0.30197881548306099</v>
      </c>
      <c r="E12" s="21">
        <v>0.36359146508759299</v>
      </c>
      <c r="F12" s="22"/>
      <c r="G12" s="21">
        <v>0.33246307265540498</v>
      </c>
      <c r="H12" s="21">
        <v>0.29132593741064</v>
      </c>
      <c r="I12" s="21">
        <v>0.37632439944999901</v>
      </c>
      <c r="J12" s="22"/>
      <c r="K12" s="21">
        <v>0.340015563878236</v>
      </c>
      <c r="L12" s="21">
        <v>0.29952407998163499</v>
      </c>
      <c r="M12" s="21">
        <v>0.38298806369320298</v>
      </c>
      <c r="N12" s="22"/>
      <c r="O12" s="21">
        <v>0.30225891180075198</v>
      </c>
      <c r="P12" s="21">
        <v>0.22365380415341801</v>
      </c>
      <c r="Q12" s="21">
        <v>0.39445375110601599</v>
      </c>
      <c r="R12" s="22"/>
    </row>
    <row r="13" spans="1:18" x14ac:dyDescent="0.25">
      <c r="A13" s="20" t="s">
        <v>479</v>
      </c>
      <c r="B13" s="20" t="s">
        <v>537</v>
      </c>
      <c r="C13" s="21">
        <v>9.0694583288711494E-2</v>
      </c>
      <c r="D13" s="21">
        <v>7.5040966416633104E-2</v>
      </c>
      <c r="E13" s="21">
        <v>0.109227954838339</v>
      </c>
      <c r="F13" s="22"/>
      <c r="G13" s="21">
        <v>8.6857388698989804E-2</v>
      </c>
      <c r="H13" s="21">
        <v>6.62755264005149E-2</v>
      </c>
      <c r="I13" s="21">
        <v>0.11305702952518901</v>
      </c>
      <c r="J13" s="22"/>
      <c r="K13" s="21">
        <v>8.8359389912091496E-2</v>
      </c>
      <c r="L13" s="21">
        <v>6.6182934677377805E-2</v>
      </c>
      <c r="M13" s="21">
        <v>0.117035382128287</v>
      </c>
      <c r="N13" s="22"/>
      <c r="O13" s="21">
        <v>0.117528494415305</v>
      </c>
      <c r="P13" s="21">
        <v>7.2498630799677694E-2</v>
      </c>
      <c r="Q13" s="21">
        <v>0.18494987292628101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0.18911988358849699</v>
      </c>
      <c r="D14" s="21">
        <v>0.16584794716728701</v>
      </c>
      <c r="E14" s="21">
        <v>0.21481639602420899</v>
      </c>
      <c r="F14" s="22"/>
      <c r="G14" s="21">
        <v>0.1730464865319</v>
      </c>
      <c r="H14" s="21">
        <v>0.14273086818323699</v>
      </c>
      <c r="I14" s="21">
        <v>0.20823698540407901</v>
      </c>
      <c r="J14" s="22"/>
      <c r="K14" s="21">
        <v>0.20162819959940401</v>
      </c>
      <c r="L14" s="21">
        <v>0.16579931435130699</v>
      </c>
      <c r="M14" s="21">
        <v>0.242944765392822</v>
      </c>
      <c r="N14" s="22"/>
      <c r="O14" s="21">
        <v>0.22332894947734599</v>
      </c>
      <c r="P14" s="21">
        <v>0.16127428893619999</v>
      </c>
      <c r="Q14" s="21">
        <v>0.300700354253854</v>
      </c>
      <c r="R14" s="22"/>
    </row>
    <row r="15" spans="1:18" x14ac:dyDescent="0.25">
      <c r="A15" s="20" t="s">
        <v>479</v>
      </c>
      <c r="B15" s="20" t="s">
        <v>539</v>
      </c>
      <c r="C15" s="21">
        <v>0.17107987500590799</v>
      </c>
      <c r="D15" s="21">
        <v>0.14835144289527899</v>
      </c>
      <c r="E15" s="21">
        <v>0.196487075237955</v>
      </c>
      <c r="F15" s="22"/>
      <c r="G15" s="21">
        <v>0.167345895894807</v>
      </c>
      <c r="H15" s="21">
        <v>0.13797355672209199</v>
      </c>
      <c r="I15" s="21">
        <v>0.20150943863739901</v>
      </c>
      <c r="J15" s="22"/>
      <c r="K15" s="21">
        <v>0.16309786417105801</v>
      </c>
      <c r="L15" s="21">
        <v>0.129671818916581</v>
      </c>
      <c r="M15" s="21">
        <v>0.20312927216319701</v>
      </c>
      <c r="N15" s="22"/>
      <c r="O15" s="21">
        <v>0.217221465229161</v>
      </c>
      <c r="P15" s="21">
        <v>0.16011589652034799</v>
      </c>
      <c r="Q15" s="21">
        <v>0.28771682426680101</v>
      </c>
      <c r="R15" s="22"/>
    </row>
    <row r="16" spans="1:18" x14ac:dyDescent="0.25">
      <c r="A16" s="20" t="s">
        <v>479</v>
      </c>
      <c r="B16" s="20" t="s">
        <v>540</v>
      </c>
      <c r="C16" s="21">
        <v>0.210920450552816</v>
      </c>
      <c r="D16" s="21">
        <v>0.18118567623194501</v>
      </c>
      <c r="E16" s="21">
        <v>0.24408043176400801</v>
      </c>
      <c r="F16" s="22"/>
      <c r="G16" s="21">
        <v>0.23335969635912299</v>
      </c>
      <c r="H16" s="21">
        <v>0.19506630397420399</v>
      </c>
      <c r="I16" s="21">
        <v>0.27658737125396099</v>
      </c>
      <c r="J16" s="22"/>
      <c r="K16" s="21">
        <v>0.20156823687976</v>
      </c>
      <c r="L16" s="21">
        <v>0.163160634799629</v>
      </c>
      <c r="M16" s="21">
        <v>0.246355315869833</v>
      </c>
      <c r="N16" s="22"/>
      <c r="O16" s="21">
        <v>0.134712900745241</v>
      </c>
      <c r="P16" s="21">
        <v>8.8752254767699504E-2</v>
      </c>
      <c r="Q16" s="21">
        <v>0.19926969461173899</v>
      </c>
      <c r="R16" s="22"/>
    </row>
    <row r="17" spans="1:18" x14ac:dyDescent="0.25">
      <c r="A17" s="20" t="s">
        <v>479</v>
      </c>
      <c r="B17" s="20" t="s">
        <v>519</v>
      </c>
      <c r="C17" s="21">
        <v>5.2495529948695004E-3</v>
      </c>
      <c r="D17" s="21">
        <v>2.5538208531066999E-3</v>
      </c>
      <c r="E17" s="21">
        <v>1.0760117702624399E-2</v>
      </c>
      <c r="F17" s="22"/>
      <c r="G17" s="21">
        <v>6.2890649830384003E-3</v>
      </c>
      <c r="H17" s="21">
        <v>2.3287642194467998E-3</v>
      </c>
      <c r="I17" s="21">
        <v>1.6870375177098801E-2</v>
      </c>
      <c r="J17" s="22"/>
      <c r="K17" s="21">
        <v>3.8955325610214998E-3</v>
      </c>
      <c r="L17" s="21">
        <v>1.2335237332714E-3</v>
      </c>
      <c r="M17" s="21">
        <v>1.22319395977345E-2</v>
      </c>
      <c r="N17" s="22"/>
      <c r="O17" s="21">
        <v>4.9492783321951998E-3</v>
      </c>
      <c r="P17" s="21">
        <v>7.0320743085289998E-4</v>
      </c>
      <c r="Q17" s="21">
        <v>3.3962401322663302E-2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0.239782193457073</v>
      </c>
      <c r="D19" s="18">
        <v>0.20401895869960601</v>
      </c>
      <c r="E19" s="18">
        <v>0.27961229814059402</v>
      </c>
      <c r="F19" s="19"/>
      <c r="G19" s="18">
        <v>0.24034502030543101</v>
      </c>
      <c r="H19" s="18">
        <v>0.187560119866684</v>
      </c>
      <c r="I19" s="18">
        <v>0.30245484074244799</v>
      </c>
      <c r="J19" s="19"/>
      <c r="K19" s="18">
        <v>0.263162357439023</v>
      </c>
      <c r="L19" s="18">
        <v>0.216301070741555</v>
      </c>
      <c r="M19" s="18">
        <v>0.31608139327662499</v>
      </c>
      <c r="N19" s="19"/>
      <c r="O19" s="18">
        <v>0.173643107409018</v>
      </c>
      <c r="P19" s="18">
        <v>0.11422162811480401</v>
      </c>
      <c r="Q19" s="18">
        <v>0.25507551204576201</v>
      </c>
      <c r="R19" s="24" t="s">
        <v>501</v>
      </c>
    </row>
    <row r="20" spans="1:18" x14ac:dyDescent="0.25">
      <c r="A20" s="17" t="s">
        <v>480</v>
      </c>
      <c r="B20" s="17" t="s">
        <v>537</v>
      </c>
      <c r="C20" s="18">
        <v>0.13829811050952301</v>
      </c>
      <c r="D20" s="18">
        <v>0.116381201678923</v>
      </c>
      <c r="E20" s="18">
        <v>0.16357833570685901</v>
      </c>
      <c r="F20" s="19"/>
      <c r="G20" s="18">
        <v>0.133703618401845</v>
      </c>
      <c r="H20" s="18">
        <v>0.102392419052764</v>
      </c>
      <c r="I20" s="18">
        <v>0.17274695581919899</v>
      </c>
      <c r="J20" s="19"/>
      <c r="K20" s="18">
        <v>0.113722583447312</v>
      </c>
      <c r="L20" s="18">
        <v>8.68951479356464E-2</v>
      </c>
      <c r="M20" s="18">
        <v>0.14749466071943201</v>
      </c>
      <c r="N20" s="19"/>
      <c r="O20" s="18">
        <v>0.21737027023966801</v>
      </c>
      <c r="P20" s="18">
        <v>0.15708556897933201</v>
      </c>
      <c r="Q20" s="18">
        <v>0.29275517741920198</v>
      </c>
      <c r="R20" s="19"/>
    </row>
    <row r="21" spans="1:18" x14ac:dyDescent="0.25">
      <c r="A21" s="17" t="s">
        <v>480</v>
      </c>
      <c r="B21" s="17" t="s">
        <v>538</v>
      </c>
      <c r="C21" s="18">
        <v>0.18416573893167401</v>
      </c>
      <c r="D21" s="18">
        <v>0.159778890841864</v>
      </c>
      <c r="E21" s="18">
        <v>0.21133850251757</v>
      </c>
      <c r="F21" s="19"/>
      <c r="G21" s="18">
        <v>0.14242132702947199</v>
      </c>
      <c r="H21" s="18">
        <v>0.110331536127247</v>
      </c>
      <c r="I21" s="18">
        <v>0.18193575418064301</v>
      </c>
      <c r="J21" s="19"/>
      <c r="K21" s="18">
        <v>0.19059990264343801</v>
      </c>
      <c r="L21" s="18">
        <v>0.15325027234647701</v>
      </c>
      <c r="M21" s="18">
        <v>0.234531002886399</v>
      </c>
      <c r="N21" s="19"/>
      <c r="O21" s="18">
        <v>0.26594317881616503</v>
      </c>
      <c r="P21" s="18">
        <v>0.21014186235614701</v>
      </c>
      <c r="Q21" s="18">
        <v>0.33036448469792301</v>
      </c>
      <c r="R21" s="19"/>
    </row>
    <row r="22" spans="1:18" x14ac:dyDescent="0.25">
      <c r="A22" s="17" t="s">
        <v>480</v>
      </c>
      <c r="B22" s="17" t="s">
        <v>539</v>
      </c>
      <c r="C22" s="18">
        <v>0.17536380039010899</v>
      </c>
      <c r="D22" s="18">
        <v>0.152364907930851</v>
      </c>
      <c r="E22" s="18">
        <v>0.20101102120571701</v>
      </c>
      <c r="F22" s="19"/>
      <c r="G22" s="18">
        <v>0.191093703924852</v>
      </c>
      <c r="H22" s="18">
        <v>0.15479438275556201</v>
      </c>
      <c r="I22" s="18">
        <v>0.233553074857485</v>
      </c>
      <c r="J22" s="19"/>
      <c r="K22" s="18">
        <v>0.15927764548731299</v>
      </c>
      <c r="L22" s="18">
        <v>0.125968538592278</v>
      </c>
      <c r="M22" s="18">
        <v>0.19938524931875001</v>
      </c>
      <c r="N22" s="19"/>
      <c r="O22" s="18">
        <v>0.18241099033382799</v>
      </c>
      <c r="P22" s="18">
        <v>0.12510500290228299</v>
      </c>
      <c r="Q22" s="18">
        <v>0.25821929929971699</v>
      </c>
      <c r="R22" s="19"/>
    </row>
    <row r="23" spans="1:18" x14ac:dyDescent="0.25">
      <c r="A23" s="17" t="s">
        <v>480</v>
      </c>
      <c r="B23" s="17" t="s">
        <v>540</v>
      </c>
      <c r="C23" s="18">
        <v>0.26239015671162202</v>
      </c>
      <c r="D23" s="18">
        <v>0.22439612965437</v>
      </c>
      <c r="E23" s="18">
        <v>0.30429333501303901</v>
      </c>
      <c r="F23" s="19"/>
      <c r="G23" s="18">
        <v>0.292436330338401</v>
      </c>
      <c r="H23" s="18">
        <v>0.243394504464364</v>
      </c>
      <c r="I23" s="18">
        <v>0.34682994596711503</v>
      </c>
      <c r="J23" s="19"/>
      <c r="K23" s="18">
        <v>0.27323751098291499</v>
      </c>
      <c r="L23" s="18">
        <v>0.22337343743538199</v>
      </c>
      <c r="M23" s="18">
        <v>0.32951002674739399</v>
      </c>
      <c r="N23" s="19"/>
      <c r="O23" s="18">
        <v>0.160632453201322</v>
      </c>
      <c r="P23" s="18">
        <v>0.113148456358501</v>
      </c>
      <c r="Q23" s="18">
        <v>0.22303219275781799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0.36777086817863303</v>
      </c>
      <c r="D26" s="21">
        <v>0.325579286440904</v>
      </c>
      <c r="E26" s="21">
        <v>0.41208919005802003</v>
      </c>
      <c r="F26" s="22"/>
      <c r="G26" s="21">
        <v>0.36476986363320602</v>
      </c>
      <c r="H26" s="21">
        <v>0.298544326387989</v>
      </c>
      <c r="I26" s="21">
        <v>0.43654349537480502</v>
      </c>
      <c r="J26" s="22"/>
      <c r="K26" s="21">
        <v>0.36772952329216102</v>
      </c>
      <c r="L26" s="21">
        <v>0.31420059815990897</v>
      </c>
      <c r="M26" s="21">
        <v>0.42473004171861101</v>
      </c>
      <c r="N26" s="22"/>
      <c r="O26" s="21">
        <v>0.373397528349039</v>
      </c>
      <c r="P26" s="21">
        <v>0.29266762572744998</v>
      </c>
      <c r="Q26" s="21">
        <v>0.46185567646486098</v>
      </c>
      <c r="R26" s="22"/>
    </row>
    <row r="27" spans="1:18" x14ac:dyDescent="0.25">
      <c r="A27" s="20" t="s">
        <v>481</v>
      </c>
      <c r="B27" s="20" t="s">
        <v>537</v>
      </c>
      <c r="C27" s="21">
        <v>0.115472043732088</v>
      </c>
      <c r="D27" s="21">
        <v>9.4685268316165E-2</v>
      </c>
      <c r="E27" s="21">
        <v>0.140115968942397</v>
      </c>
      <c r="F27" s="22"/>
      <c r="G27" s="21">
        <v>0.14220892614875</v>
      </c>
      <c r="H27" s="21">
        <v>0.105637990719144</v>
      </c>
      <c r="I27" s="21">
        <v>0.18876820399670199</v>
      </c>
      <c r="J27" s="22"/>
      <c r="K27" s="21">
        <v>9.6481094143880897E-2</v>
      </c>
      <c r="L27" s="21">
        <v>7.1938609532426201E-2</v>
      </c>
      <c r="M27" s="21">
        <v>0.12823949689875899</v>
      </c>
      <c r="N27" s="22"/>
      <c r="O27" s="21">
        <v>0.11842530322615</v>
      </c>
      <c r="P27" s="21">
        <v>7.9091992358858998E-2</v>
      </c>
      <c r="Q27" s="21">
        <v>0.173631416929242</v>
      </c>
      <c r="R27" s="22"/>
    </row>
    <row r="28" spans="1:18" x14ac:dyDescent="0.25">
      <c r="A28" s="20" t="s">
        <v>481</v>
      </c>
      <c r="B28" s="20" t="s">
        <v>538</v>
      </c>
      <c r="C28" s="21">
        <v>0.18139600419816501</v>
      </c>
      <c r="D28" s="21">
        <v>0.15660089090603199</v>
      </c>
      <c r="E28" s="21">
        <v>0.20914347645487499</v>
      </c>
      <c r="F28" s="22"/>
      <c r="G28" s="21">
        <v>0.129080260187632</v>
      </c>
      <c r="H28" s="21">
        <v>9.7517041645619598E-2</v>
      </c>
      <c r="I28" s="21">
        <v>0.16894704050989701</v>
      </c>
      <c r="J28" s="22"/>
      <c r="K28" s="21">
        <v>0.20886497791603001</v>
      </c>
      <c r="L28" s="21">
        <v>0.17117106277483701</v>
      </c>
      <c r="M28" s="21">
        <v>0.25233245600708498</v>
      </c>
      <c r="N28" s="22"/>
      <c r="O28" s="21">
        <v>0.20218831363362699</v>
      </c>
      <c r="P28" s="21">
        <v>0.146986040404853</v>
      </c>
      <c r="Q28" s="21">
        <v>0.27152326488481499</v>
      </c>
      <c r="R28" s="22"/>
    </row>
    <row r="29" spans="1:18" x14ac:dyDescent="0.25">
      <c r="A29" s="20" t="s">
        <v>481</v>
      </c>
      <c r="B29" s="20" t="s">
        <v>539</v>
      </c>
      <c r="C29" s="21">
        <v>0.13170327539406601</v>
      </c>
      <c r="D29" s="21">
        <v>0.107370358247034</v>
      </c>
      <c r="E29" s="21">
        <v>0.16055876753061701</v>
      </c>
      <c r="F29" s="22"/>
      <c r="G29" s="21">
        <v>0.15266090837124399</v>
      </c>
      <c r="H29" s="21">
        <v>0.10876526847215499</v>
      </c>
      <c r="I29" s="21">
        <v>0.21009584495918901</v>
      </c>
      <c r="J29" s="22"/>
      <c r="K29" s="21">
        <v>0.124201949984924</v>
      </c>
      <c r="L29" s="21">
        <v>9.4467256615350104E-2</v>
      </c>
      <c r="M29" s="21">
        <v>0.161625473543765</v>
      </c>
      <c r="N29" s="22"/>
      <c r="O29" s="21">
        <v>0.11376949954563099</v>
      </c>
      <c r="P29" s="21">
        <v>7.6227658083845407E-2</v>
      </c>
      <c r="Q29" s="21">
        <v>0.16646870406789099</v>
      </c>
      <c r="R29" s="22"/>
    </row>
    <row r="30" spans="1:18" x14ac:dyDescent="0.25">
      <c r="A30" s="20" t="s">
        <v>481</v>
      </c>
      <c r="B30" s="20" t="s">
        <v>540</v>
      </c>
      <c r="C30" s="21">
        <v>0.20125919505477999</v>
      </c>
      <c r="D30" s="21">
        <v>0.169752573422839</v>
      </c>
      <c r="E30" s="21">
        <v>0.23694466053461699</v>
      </c>
      <c r="F30" s="22"/>
      <c r="G30" s="21">
        <v>0.21094058639407701</v>
      </c>
      <c r="H30" s="21">
        <v>0.16126162209118999</v>
      </c>
      <c r="I30" s="21">
        <v>0.27097935547357999</v>
      </c>
      <c r="J30" s="22"/>
      <c r="K30" s="21">
        <v>0.20026748135299699</v>
      </c>
      <c r="L30" s="21">
        <v>0.156301361998708</v>
      </c>
      <c r="M30" s="21">
        <v>0.25289384550246702</v>
      </c>
      <c r="N30" s="22"/>
      <c r="O30" s="21">
        <v>0.18619229892151801</v>
      </c>
      <c r="P30" s="21">
        <v>0.13428502408420301</v>
      </c>
      <c r="Q30" s="21">
        <v>0.25231620975332603</v>
      </c>
      <c r="R30" s="22"/>
    </row>
    <row r="31" spans="1:18" x14ac:dyDescent="0.25">
      <c r="A31" s="20" t="s">
        <v>481</v>
      </c>
      <c r="B31" s="20" t="s">
        <v>519</v>
      </c>
      <c r="C31" s="21">
        <v>2.3986134422669001E-3</v>
      </c>
      <c r="D31" s="21">
        <v>7.6755003219239999E-4</v>
      </c>
      <c r="E31" s="21">
        <v>7.4698175723134997E-3</v>
      </c>
      <c r="F31" s="22"/>
      <c r="G31" s="21">
        <v>3.3945526509279999E-4</v>
      </c>
      <c r="H31" s="21">
        <v>4.6276369295999002E-5</v>
      </c>
      <c r="I31" s="21">
        <v>2.4854204719787E-3</v>
      </c>
      <c r="J31" s="22"/>
      <c r="K31" s="21">
        <v>2.4549733100077001E-3</v>
      </c>
      <c r="L31" s="21">
        <v>5.9958866095700003E-4</v>
      </c>
      <c r="M31" s="21">
        <v>9.9942991003835E-3</v>
      </c>
      <c r="N31" s="22"/>
      <c r="O31" s="21">
        <v>6.0270563240351002E-3</v>
      </c>
      <c r="P31" s="21">
        <v>8.6347543751649997E-4</v>
      </c>
      <c r="Q31" s="21">
        <v>4.0807680853786103E-2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0.424452085748591</v>
      </c>
      <c r="D33" s="18">
        <v>0.38493731015787702</v>
      </c>
      <c r="E33" s="18">
        <v>0.4649567979559</v>
      </c>
      <c r="F33" s="19"/>
      <c r="G33" s="18">
        <v>0.425802582984184</v>
      </c>
      <c r="H33" s="18">
        <v>0.37152759882553199</v>
      </c>
      <c r="I33" s="18">
        <v>0.48192639344479599</v>
      </c>
      <c r="J33" s="19"/>
      <c r="K33" s="18">
        <v>0.417917450667808</v>
      </c>
      <c r="L33" s="18">
        <v>0.366585907338494</v>
      </c>
      <c r="M33" s="18">
        <v>0.47109097661619198</v>
      </c>
      <c r="N33" s="19"/>
      <c r="O33" s="18">
        <v>0.43714933532344602</v>
      </c>
      <c r="P33" s="18">
        <v>0.35924815850311798</v>
      </c>
      <c r="Q33" s="18">
        <v>0.51827932058858195</v>
      </c>
      <c r="R33" s="19"/>
    </row>
    <row r="34" spans="1:18" x14ac:dyDescent="0.25">
      <c r="A34" s="17" t="s">
        <v>482</v>
      </c>
      <c r="B34" s="17" t="s">
        <v>537</v>
      </c>
      <c r="C34" s="18">
        <v>0.107868742677889</v>
      </c>
      <c r="D34" s="18">
        <v>8.7567406689461794E-2</v>
      </c>
      <c r="E34" s="18">
        <v>0.132194773504131</v>
      </c>
      <c r="F34" s="19"/>
      <c r="G34" s="18">
        <v>8.9048167053870794E-2</v>
      </c>
      <c r="H34" s="18">
        <v>6.3196666114463396E-2</v>
      </c>
      <c r="I34" s="18">
        <v>0.12407400863533501</v>
      </c>
      <c r="J34" s="19"/>
      <c r="K34" s="18">
        <v>0.14891612663593101</v>
      </c>
      <c r="L34" s="18">
        <v>0.11329861899129599</v>
      </c>
      <c r="M34" s="18">
        <v>0.193289843197269</v>
      </c>
      <c r="N34" s="19"/>
      <c r="O34" s="18">
        <v>7.1056063320466697E-2</v>
      </c>
      <c r="P34" s="18">
        <v>3.4937351650221299E-2</v>
      </c>
      <c r="Q34" s="18">
        <v>0.13913154201502201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0.17624587243637399</v>
      </c>
      <c r="D35" s="18">
        <v>0.14827060220461</v>
      </c>
      <c r="E35" s="18">
        <v>0.208209133207579</v>
      </c>
      <c r="F35" s="19"/>
      <c r="G35" s="18">
        <v>0.17208872148987001</v>
      </c>
      <c r="H35" s="18">
        <v>0.134697556631584</v>
      </c>
      <c r="I35" s="18">
        <v>0.217253415043175</v>
      </c>
      <c r="J35" s="19"/>
      <c r="K35" s="18">
        <v>0.184180430812111</v>
      </c>
      <c r="L35" s="18">
        <v>0.13942892903933299</v>
      </c>
      <c r="M35" s="18">
        <v>0.23930138345003699</v>
      </c>
      <c r="N35" s="19"/>
      <c r="O35" s="18">
        <v>0.17128636746814399</v>
      </c>
      <c r="P35" s="18">
        <v>0.111136353688743</v>
      </c>
      <c r="Q35" s="18">
        <v>0.25466407639117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0.104290021634871</v>
      </c>
      <c r="D36" s="18">
        <v>8.5849921989221006E-2</v>
      </c>
      <c r="E36" s="18">
        <v>0.12614439606417999</v>
      </c>
      <c r="F36" s="19"/>
      <c r="G36" s="18">
        <v>0.106159720605231</v>
      </c>
      <c r="H36" s="18">
        <v>7.88847318854589E-2</v>
      </c>
      <c r="I36" s="18">
        <v>0.14141738672263601</v>
      </c>
      <c r="J36" s="19"/>
      <c r="K36" s="18">
        <v>8.9449591303524506E-2</v>
      </c>
      <c r="L36" s="18">
        <v>6.2889180815559595E-2</v>
      </c>
      <c r="M36" s="18">
        <v>0.125722510504711</v>
      </c>
      <c r="N36" s="19"/>
      <c r="O36" s="18">
        <v>0.13810016555542101</v>
      </c>
      <c r="P36" s="18">
        <v>7.9990057184360502E-2</v>
      </c>
      <c r="Q36" s="18">
        <v>0.227965053912671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0.18506611974822901</v>
      </c>
      <c r="D37" s="18">
        <v>0.15047179797615801</v>
      </c>
      <c r="E37" s="18">
        <v>0.22550267735319399</v>
      </c>
      <c r="F37" s="19"/>
      <c r="G37" s="18">
        <v>0.204567237369603</v>
      </c>
      <c r="H37" s="18">
        <v>0.15290234760105501</v>
      </c>
      <c r="I37" s="18">
        <v>0.26816301911354501</v>
      </c>
      <c r="J37" s="19"/>
      <c r="K37" s="18">
        <v>0.15953640058062599</v>
      </c>
      <c r="L37" s="18">
        <v>0.119765791873883</v>
      </c>
      <c r="M37" s="18">
        <v>0.20937230579225899</v>
      </c>
      <c r="N37" s="19"/>
      <c r="O37" s="18">
        <v>0.17557669275812801</v>
      </c>
      <c r="P37" s="18">
        <v>0.118502006146654</v>
      </c>
      <c r="Q37" s="18">
        <v>0.25227348768420699</v>
      </c>
      <c r="R37" s="19"/>
    </row>
    <row r="38" spans="1:18" x14ac:dyDescent="0.25">
      <c r="A38" s="17" t="s">
        <v>482</v>
      </c>
      <c r="B38" s="17" t="s">
        <v>519</v>
      </c>
      <c r="C38" s="18">
        <v>2.0771577540455001E-3</v>
      </c>
      <c r="D38" s="18">
        <v>7.2427635597639998E-4</v>
      </c>
      <c r="E38" s="18">
        <v>5.9420699256828996E-3</v>
      </c>
      <c r="F38" s="19"/>
      <c r="G38" s="18">
        <v>2.3335704972410999E-3</v>
      </c>
      <c r="H38" s="18">
        <v>7.4946071089840001E-4</v>
      </c>
      <c r="I38" s="18">
        <v>7.2416942234499E-3</v>
      </c>
      <c r="J38" s="19"/>
      <c r="K38" s="18">
        <v>0</v>
      </c>
      <c r="L38" s="19"/>
      <c r="M38" s="19"/>
      <c r="N38" s="19"/>
      <c r="O38" s="18">
        <v>6.831375574394E-3</v>
      </c>
      <c r="P38" s="18">
        <v>9.1010178343220005E-4</v>
      </c>
      <c r="Q38" s="18">
        <v>4.9373602379153399E-2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0.37577568329377398</v>
      </c>
      <c r="D40" s="21">
        <v>0.34409357166878402</v>
      </c>
      <c r="E40" s="21">
        <v>0.40855786205441302</v>
      </c>
      <c r="F40" s="22"/>
      <c r="G40" s="21">
        <v>0.38381908491424799</v>
      </c>
      <c r="H40" s="21">
        <v>0.33884683656794501</v>
      </c>
      <c r="I40" s="21">
        <v>0.430870289394576</v>
      </c>
      <c r="J40" s="22"/>
      <c r="K40" s="21">
        <v>0.387837483335911</v>
      </c>
      <c r="L40" s="21">
        <v>0.34436375812108799</v>
      </c>
      <c r="M40" s="21">
        <v>0.433173427528252</v>
      </c>
      <c r="N40" s="22"/>
      <c r="O40" s="21">
        <v>0.312683539835514</v>
      </c>
      <c r="P40" s="21">
        <v>0.25684323272245502</v>
      </c>
      <c r="Q40" s="21">
        <v>0.37454549875663701</v>
      </c>
      <c r="R40" s="22"/>
    </row>
    <row r="41" spans="1:18" x14ac:dyDescent="0.25">
      <c r="A41" s="20" t="s">
        <v>483</v>
      </c>
      <c r="B41" s="20" t="s">
        <v>537</v>
      </c>
      <c r="C41" s="21">
        <v>0.144105600588082</v>
      </c>
      <c r="D41" s="21">
        <v>0.118242327493912</v>
      </c>
      <c r="E41" s="21">
        <v>0.17450639309264299</v>
      </c>
      <c r="F41" s="22"/>
      <c r="G41" s="21">
        <v>0.121169129137409</v>
      </c>
      <c r="H41" s="21">
        <v>8.5979511949603502E-2</v>
      </c>
      <c r="I41" s="21">
        <v>0.168112149678908</v>
      </c>
      <c r="J41" s="22"/>
      <c r="K41" s="21">
        <v>0.15761478950692101</v>
      </c>
      <c r="L41" s="21">
        <v>0.12372285802507001</v>
      </c>
      <c r="M41" s="21">
        <v>0.19868580535895999</v>
      </c>
      <c r="N41" s="22"/>
      <c r="O41" s="21">
        <v>0.174842286809716</v>
      </c>
      <c r="P41" s="21">
        <v>0.12247247543228799</v>
      </c>
      <c r="Q41" s="21">
        <v>0.24339450604794799</v>
      </c>
      <c r="R41" s="22"/>
    </row>
    <row r="42" spans="1:18" x14ac:dyDescent="0.25">
      <c r="A42" s="20" t="s">
        <v>483</v>
      </c>
      <c r="B42" s="20" t="s">
        <v>538</v>
      </c>
      <c r="C42" s="21">
        <v>0.18299726901580601</v>
      </c>
      <c r="D42" s="21">
        <v>0.16366298642087501</v>
      </c>
      <c r="E42" s="21">
        <v>0.204058315211399</v>
      </c>
      <c r="F42" s="22"/>
      <c r="G42" s="21">
        <v>0.16741165083937201</v>
      </c>
      <c r="H42" s="21">
        <v>0.13855800596485399</v>
      </c>
      <c r="I42" s="21">
        <v>0.20087276069304599</v>
      </c>
      <c r="J42" s="22"/>
      <c r="K42" s="21">
        <v>0.19058305467780601</v>
      </c>
      <c r="L42" s="21">
        <v>0.16206300462791501</v>
      </c>
      <c r="M42" s="21">
        <v>0.22278766673314601</v>
      </c>
      <c r="N42" s="22"/>
      <c r="O42" s="21">
        <v>0.208846615022728</v>
      </c>
      <c r="P42" s="21">
        <v>0.15505746635502399</v>
      </c>
      <c r="Q42" s="21">
        <v>0.27521733586265901</v>
      </c>
      <c r="R42" s="22"/>
    </row>
    <row r="43" spans="1:18" x14ac:dyDescent="0.25">
      <c r="A43" s="20" t="s">
        <v>483</v>
      </c>
      <c r="B43" s="20" t="s">
        <v>539</v>
      </c>
      <c r="C43" s="21">
        <v>8.8052389130463204E-2</v>
      </c>
      <c r="D43" s="21">
        <v>7.4717620307878194E-2</v>
      </c>
      <c r="E43" s="21">
        <v>0.103500793305643</v>
      </c>
      <c r="F43" s="22"/>
      <c r="G43" s="21">
        <v>9.4202997958789794E-2</v>
      </c>
      <c r="H43" s="21">
        <v>7.29781470263558E-2</v>
      </c>
      <c r="I43" s="21">
        <v>0.120796472529829</v>
      </c>
      <c r="J43" s="22"/>
      <c r="K43" s="21">
        <v>8.7739355273165495E-2</v>
      </c>
      <c r="L43" s="21">
        <v>6.7391246905404906E-2</v>
      </c>
      <c r="M43" s="21">
        <v>0.113483753694421</v>
      </c>
      <c r="N43" s="22"/>
      <c r="O43" s="21">
        <v>6.9503977306187903E-2</v>
      </c>
      <c r="P43" s="21">
        <v>4.2531991154428697E-2</v>
      </c>
      <c r="Q43" s="21">
        <v>0.111587030348772</v>
      </c>
      <c r="R43" s="22"/>
    </row>
    <row r="44" spans="1:18" x14ac:dyDescent="0.25">
      <c r="A44" s="20" t="s">
        <v>483</v>
      </c>
      <c r="B44" s="20" t="s">
        <v>540</v>
      </c>
      <c r="C44" s="21">
        <v>0.205130302035227</v>
      </c>
      <c r="D44" s="21">
        <v>0.17777556078064</v>
      </c>
      <c r="E44" s="21">
        <v>0.23548866581001601</v>
      </c>
      <c r="F44" s="22"/>
      <c r="G44" s="21">
        <v>0.22514376990738799</v>
      </c>
      <c r="H44" s="21">
        <v>0.18895964200555099</v>
      </c>
      <c r="I44" s="21">
        <v>0.26598446353575</v>
      </c>
      <c r="J44" s="22"/>
      <c r="K44" s="21">
        <v>0.17541968323940599</v>
      </c>
      <c r="L44" s="21">
        <v>0.14321322310420201</v>
      </c>
      <c r="M44" s="21">
        <v>0.213067741494155</v>
      </c>
      <c r="N44" s="22"/>
      <c r="O44" s="21">
        <v>0.23412358102585401</v>
      </c>
      <c r="P44" s="21">
        <v>0.17774161871427899</v>
      </c>
      <c r="Q44" s="21">
        <v>0.30182557391550702</v>
      </c>
      <c r="R44" s="22"/>
    </row>
    <row r="45" spans="1:18" x14ac:dyDescent="0.25">
      <c r="A45" s="20" t="s">
        <v>483</v>
      </c>
      <c r="B45" s="20" t="s">
        <v>519</v>
      </c>
      <c r="C45" s="21">
        <v>3.8497053965228E-3</v>
      </c>
      <c r="D45" s="21">
        <v>1.5816842817227999E-3</v>
      </c>
      <c r="E45" s="21">
        <v>9.3394833284796992E-3</v>
      </c>
      <c r="F45" s="22"/>
      <c r="G45" s="21">
        <v>8.1590920591568007E-3</v>
      </c>
      <c r="H45" s="21">
        <v>3.2196583142219E-3</v>
      </c>
      <c r="I45" s="21">
        <v>2.05203484520327E-2</v>
      </c>
      <c r="J45" s="22"/>
      <c r="K45" s="21">
        <v>6.9331247408379996E-4</v>
      </c>
      <c r="L45" s="21">
        <v>1.4095731013770001E-4</v>
      </c>
      <c r="M45" s="21">
        <v>3.4027598193435002E-3</v>
      </c>
      <c r="N45" s="22"/>
      <c r="O45" s="21">
        <v>0</v>
      </c>
      <c r="P45" s="22"/>
      <c r="Q45" s="22"/>
      <c r="R45" s="22"/>
    </row>
    <row r="46" spans="1:18" x14ac:dyDescent="0.25">
      <c r="A46" s="20" t="s">
        <v>483</v>
      </c>
      <c r="B46" s="20" t="s">
        <v>520</v>
      </c>
      <c r="C46" s="21">
        <v>8.9050540125773002E-5</v>
      </c>
      <c r="D46" s="21">
        <v>2.2022628869337999E-5</v>
      </c>
      <c r="E46" s="21">
        <v>3.6001066328109998E-4</v>
      </c>
      <c r="F46" s="22"/>
      <c r="G46" s="21">
        <v>9.4275183635781699E-5</v>
      </c>
      <c r="H46" s="21">
        <v>1.31059083532658E-5</v>
      </c>
      <c r="I46" s="21">
        <v>6.7781219118930004E-4</v>
      </c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0.39900022990952599</v>
      </c>
      <c r="D47" s="18">
        <v>0.37838243078648898</v>
      </c>
      <c r="E47" s="18">
        <v>0.41998244429106102</v>
      </c>
      <c r="F47" s="19"/>
      <c r="G47" s="18">
        <v>0.41493282452348401</v>
      </c>
      <c r="H47" s="18">
        <v>0.38637336258222899</v>
      </c>
      <c r="I47" s="18">
        <v>0.444075582677179</v>
      </c>
      <c r="J47" s="19"/>
      <c r="K47" s="18">
        <v>0.40811698441067101</v>
      </c>
      <c r="L47" s="18">
        <v>0.37834526911378003</v>
      </c>
      <c r="M47" s="18">
        <v>0.43857862462562502</v>
      </c>
      <c r="N47" s="19"/>
      <c r="O47" s="18">
        <v>0.33505878951019002</v>
      </c>
      <c r="P47" s="18">
        <v>0.29316937343189298</v>
      </c>
      <c r="Q47" s="18">
        <v>0.37971815449528401</v>
      </c>
      <c r="R47" s="19"/>
    </row>
    <row r="48" spans="1:18" x14ac:dyDescent="0.25">
      <c r="A48" s="17" t="s">
        <v>484</v>
      </c>
      <c r="B48" s="17" t="s">
        <v>537</v>
      </c>
      <c r="C48" s="18">
        <v>0.121507768847655</v>
      </c>
      <c r="D48" s="18">
        <v>0.10924661433606001</v>
      </c>
      <c r="E48" s="18">
        <v>0.13493657638387199</v>
      </c>
      <c r="F48" s="19"/>
      <c r="G48" s="18">
        <v>9.5916252164712099E-2</v>
      </c>
      <c r="H48" s="18">
        <v>7.9100243633678902E-2</v>
      </c>
      <c r="I48" s="18">
        <v>0.11585743590299</v>
      </c>
      <c r="J48" s="19"/>
      <c r="K48" s="18">
        <v>0.126376841954185</v>
      </c>
      <c r="L48" s="18">
        <v>0.108993021833917</v>
      </c>
      <c r="M48" s="18">
        <v>0.14607872428268501</v>
      </c>
      <c r="N48" s="19"/>
      <c r="O48" s="18">
        <v>0.17473406580185899</v>
      </c>
      <c r="P48" s="18">
        <v>0.14113998523101501</v>
      </c>
      <c r="Q48" s="18">
        <v>0.21432877896477301</v>
      </c>
      <c r="R48" s="19"/>
    </row>
    <row r="49" spans="1:18" x14ac:dyDescent="0.25">
      <c r="A49" s="17" t="s">
        <v>484</v>
      </c>
      <c r="B49" s="17" t="s">
        <v>538</v>
      </c>
      <c r="C49" s="18">
        <v>0.200985527278323</v>
      </c>
      <c r="D49" s="18">
        <v>0.1860448833494</v>
      </c>
      <c r="E49" s="18">
        <v>0.216806414927847</v>
      </c>
      <c r="F49" s="19"/>
      <c r="G49" s="18">
        <v>0.176504681204673</v>
      </c>
      <c r="H49" s="18">
        <v>0.15532201918717101</v>
      </c>
      <c r="I49" s="18">
        <v>0.19989256401754599</v>
      </c>
      <c r="J49" s="19"/>
      <c r="K49" s="18">
        <v>0.207446063097637</v>
      </c>
      <c r="L49" s="18">
        <v>0.184646896442309</v>
      </c>
      <c r="M49" s="18">
        <v>0.232258440646023</v>
      </c>
      <c r="N49" s="19"/>
      <c r="O49" s="18">
        <v>0.247330464565584</v>
      </c>
      <c r="P49" s="18">
        <v>0.21187292466691801</v>
      </c>
      <c r="Q49" s="18">
        <v>0.286564341538318</v>
      </c>
      <c r="R49" s="19"/>
    </row>
    <row r="50" spans="1:18" x14ac:dyDescent="0.25">
      <c r="A50" s="17" t="s">
        <v>484</v>
      </c>
      <c r="B50" s="17" t="s">
        <v>539</v>
      </c>
      <c r="C50" s="18">
        <v>0.12533819059388099</v>
      </c>
      <c r="D50" s="18">
        <v>0.111606597561802</v>
      </c>
      <c r="E50" s="18">
        <v>0.14049208278634101</v>
      </c>
      <c r="F50" s="19"/>
      <c r="G50" s="18">
        <v>0.13286192549429099</v>
      </c>
      <c r="H50" s="18">
        <v>0.11263596355852799</v>
      </c>
      <c r="I50" s="18">
        <v>0.156081013161566</v>
      </c>
      <c r="J50" s="19"/>
      <c r="K50" s="18">
        <v>0.113738769546257</v>
      </c>
      <c r="L50" s="18">
        <v>9.6376469435782305E-2</v>
      </c>
      <c r="M50" s="18">
        <v>0.13376588059919001</v>
      </c>
      <c r="N50" s="19"/>
      <c r="O50" s="18">
        <v>0.13547305077649699</v>
      </c>
      <c r="P50" s="18">
        <v>0.105277152909988</v>
      </c>
      <c r="Q50" s="18">
        <v>0.17265849741839601</v>
      </c>
      <c r="R50" s="19"/>
    </row>
    <row r="51" spans="1:18" x14ac:dyDescent="0.25">
      <c r="A51" s="17" t="s">
        <v>484</v>
      </c>
      <c r="B51" s="17" t="s">
        <v>540</v>
      </c>
      <c r="C51" s="18">
        <v>0.148697112491401</v>
      </c>
      <c r="D51" s="18">
        <v>0.13424567323094999</v>
      </c>
      <c r="E51" s="18">
        <v>0.164408809167438</v>
      </c>
      <c r="F51" s="19"/>
      <c r="G51" s="18">
        <v>0.175493802938719</v>
      </c>
      <c r="H51" s="18">
        <v>0.15287063750278401</v>
      </c>
      <c r="I51" s="18">
        <v>0.20067186250921901</v>
      </c>
      <c r="J51" s="19"/>
      <c r="K51" s="18">
        <v>0.139344792060735</v>
      </c>
      <c r="L51" s="18">
        <v>0.119238418881789</v>
      </c>
      <c r="M51" s="18">
        <v>0.16221712939114399</v>
      </c>
      <c r="N51" s="19"/>
      <c r="O51" s="18">
        <v>0.10375105812069101</v>
      </c>
      <c r="P51" s="18">
        <v>8.1183711223318605E-2</v>
      </c>
      <c r="Q51" s="18">
        <v>0.131692513804397</v>
      </c>
      <c r="R51" s="19"/>
    </row>
    <row r="52" spans="1:18" x14ac:dyDescent="0.25">
      <c r="A52" s="17" t="s">
        <v>484</v>
      </c>
      <c r="B52" s="17" t="s">
        <v>519</v>
      </c>
      <c r="C52" s="18">
        <v>4.1490779162954997E-3</v>
      </c>
      <c r="D52" s="18">
        <v>2.6812796566859001E-3</v>
      </c>
      <c r="E52" s="18">
        <v>6.4152164093804996E-3</v>
      </c>
      <c r="F52" s="19"/>
      <c r="G52" s="18">
        <v>3.5239629825953001E-3</v>
      </c>
      <c r="H52" s="18">
        <v>2.0880965612528001E-3</v>
      </c>
      <c r="I52" s="18">
        <v>5.9413153674299996E-3</v>
      </c>
      <c r="J52" s="19"/>
      <c r="K52" s="18">
        <v>4.9765489305150998E-3</v>
      </c>
      <c r="L52" s="18">
        <v>2.3870143943491998E-3</v>
      </c>
      <c r="M52" s="18">
        <v>1.03461860163326E-2</v>
      </c>
      <c r="N52" s="19"/>
      <c r="O52" s="18">
        <v>3.6525712251805E-3</v>
      </c>
      <c r="P52" s="18">
        <v>1.2188494520346E-3</v>
      </c>
      <c r="Q52" s="18">
        <v>1.0892797091339E-2</v>
      </c>
      <c r="R52" s="19"/>
    </row>
    <row r="53" spans="1:18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7.6655069152559998E-4</v>
      </c>
      <c r="H53" s="18">
        <v>1.077292259367E-4</v>
      </c>
      <c r="I53" s="18">
        <v>5.4325252889427999E-3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0.33632062344331998</v>
      </c>
      <c r="D54" s="21">
        <v>0.32532693344972102</v>
      </c>
      <c r="E54" s="21">
        <v>0.34749447347314699</v>
      </c>
      <c r="F54" s="22"/>
      <c r="G54" s="21">
        <v>0.316984990056983</v>
      </c>
      <c r="H54" s="21">
        <v>0.30081809217167399</v>
      </c>
      <c r="I54" s="21">
        <v>0.33360618153060501</v>
      </c>
      <c r="J54" s="22"/>
      <c r="K54" s="21">
        <v>0.32794598725264301</v>
      </c>
      <c r="L54" s="21">
        <v>0.311555891419312</v>
      </c>
      <c r="M54" s="21">
        <v>0.34476652003302899</v>
      </c>
      <c r="N54" s="22"/>
      <c r="O54" s="21">
        <v>0.38004311393675499</v>
      </c>
      <c r="P54" s="21">
        <v>0.35973528614389599</v>
      </c>
      <c r="Q54" s="21">
        <v>0.40077974944321698</v>
      </c>
      <c r="R54" s="22"/>
    </row>
    <row r="55" spans="1:18" x14ac:dyDescent="0.25">
      <c r="A55" s="20" t="s">
        <v>485</v>
      </c>
      <c r="B55" s="20" t="s">
        <v>537</v>
      </c>
      <c r="C55" s="21">
        <v>0.14373435041858801</v>
      </c>
      <c r="D55" s="21">
        <v>0.13656836546331699</v>
      </c>
      <c r="E55" s="21">
        <v>0.15121049736400699</v>
      </c>
      <c r="F55" s="22"/>
      <c r="G55" s="21">
        <v>0.10747705869558399</v>
      </c>
      <c r="H55" s="21">
        <v>9.7566699541362795E-2</v>
      </c>
      <c r="I55" s="21">
        <v>0.118262145638785</v>
      </c>
      <c r="J55" s="22"/>
      <c r="K55" s="21">
        <v>0.139679680936207</v>
      </c>
      <c r="L55" s="21">
        <v>0.12875786597177499</v>
      </c>
      <c r="M55" s="21">
        <v>0.15136697647738501</v>
      </c>
      <c r="N55" s="22"/>
      <c r="O55" s="21">
        <v>0.20629639719398901</v>
      </c>
      <c r="P55" s="21">
        <v>0.19182050955015301</v>
      </c>
      <c r="Q55" s="21">
        <v>0.22156522453826399</v>
      </c>
      <c r="R55" s="22"/>
    </row>
    <row r="56" spans="1:18" x14ac:dyDescent="0.25">
      <c r="A56" s="20" t="s">
        <v>485</v>
      </c>
      <c r="B56" s="20" t="s">
        <v>538</v>
      </c>
      <c r="C56" s="21">
        <v>0.19419389194689801</v>
      </c>
      <c r="D56" s="21">
        <v>0.18560338054023601</v>
      </c>
      <c r="E56" s="21">
        <v>0.203082859388345</v>
      </c>
      <c r="F56" s="22"/>
      <c r="G56" s="21">
        <v>0.16876063466223601</v>
      </c>
      <c r="H56" s="21">
        <v>0.15643210015940601</v>
      </c>
      <c r="I56" s="21">
        <v>0.181851334155398</v>
      </c>
      <c r="J56" s="22"/>
      <c r="K56" s="21">
        <v>0.20139619151087401</v>
      </c>
      <c r="L56" s="21">
        <v>0.18842429377150099</v>
      </c>
      <c r="M56" s="21">
        <v>0.21502451984137799</v>
      </c>
      <c r="N56" s="22"/>
      <c r="O56" s="21">
        <v>0.22132687293785899</v>
      </c>
      <c r="P56" s="21">
        <v>0.20399015501050699</v>
      </c>
      <c r="Q56" s="21">
        <v>0.239693332020607</v>
      </c>
      <c r="R56" s="22"/>
    </row>
    <row r="57" spans="1:18" x14ac:dyDescent="0.25">
      <c r="A57" s="20" t="s">
        <v>485</v>
      </c>
      <c r="B57" s="20" t="s">
        <v>539</v>
      </c>
      <c r="C57" s="21">
        <v>0.12886723536653699</v>
      </c>
      <c r="D57" s="21">
        <v>0.12194578265028599</v>
      </c>
      <c r="E57" s="21">
        <v>0.136120637126671</v>
      </c>
      <c r="F57" s="22"/>
      <c r="G57" s="21">
        <v>0.14459383825597599</v>
      </c>
      <c r="H57" s="21">
        <v>0.13310926530967801</v>
      </c>
      <c r="I57" s="21">
        <v>0.156889962309748</v>
      </c>
      <c r="J57" s="22"/>
      <c r="K57" s="21">
        <v>0.13599012823216799</v>
      </c>
      <c r="L57" s="21">
        <v>0.12513246352854299</v>
      </c>
      <c r="M57" s="21">
        <v>0.147630927313673</v>
      </c>
      <c r="N57" s="22"/>
      <c r="O57" s="21">
        <v>9.2786382650610996E-2</v>
      </c>
      <c r="P57" s="21">
        <v>8.2074003015051106E-2</v>
      </c>
      <c r="Q57" s="21">
        <v>0.10473741596319899</v>
      </c>
      <c r="R57" s="22"/>
    </row>
    <row r="58" spans="1:18" x14ac:dyDescent="0.25">
      <c r="A58" s="20" t="s">
        <v>485</v>
      </c>
      <c r="B58" s="20" t="s">
        <v>540</v>
      </c>
      <c r="C58" s="21">
        <v>0.192586753775427</v>
      </c>
      <c r="D58" s="21">
        <v>0.18340309951761699</v>
      </c>
      <c r="E58" s="21">
        <v>0.202116446775708</v>
      </c>
      <c r="F58" s="22"/>
      <c r="G58" s="21">
        <v>0.25577357832056002</v>
      </c>
      <c r="H58" s="21">
        <v>0.24085463571097701</v>
      </c>
      <c r="I58" s="21">
        <v>0.27128638962343998</v>
      </c>
      <c r="J58" s="22"/>
      <c r="K58" s="21">
        <v>0.192140968085939</v>
      </c>
      <c r="L58" s="21">
        <v>0.17932402571712899</v>
      </c>
      <c r="M58" s="21">
        <v>0.20564443497131099</v>
      </c>
      <c r="N58" s="22"/>
      <c r="O58" s="21">
        <v>9.6083693578395898E-2</v>
      </c>
      <c r="P58" s="21">
        <v>8.4585793892381106E-2</v>
      </c>
      <c r="Q58" s="21">
        <v>0.108958493504211</v>
      </c>
      <c r="R58" s="22"/>
    </row>
    <row r="59" spans="1:18" x14ac:dyDescent="0.25">
      <c r="A59" s="20" t="s">
        <v>485</v>
      </c>
      <c r="B59" s="20" t="s">
        <v>519</v>
      </c>
      <c r="C59" s="21">
        <v>3.8645154832801999E-3</v>
      </c>
      <c r="D59" s="21">
        <v>2.8431226908793E-3</v>
      </c>
      <c r="E59" s="21">
        <v>5.2509117426668998E-3</v>
      </c>
      <c r="F59" s="22"/>
      <c r="G59" s="21">
        <v>6.2445702206745998E-3</v>
      </c>
      <c r="H59" s="21">
        <v>4.2317884540736999E-3</v>
      </c>
      <c r="I59" s="21">
        <v>9.2058484492404998E-3</v>
      </c>
      <c r="J59" s="22"/>
      <c r="K59" s="21">
        <v>2.0614576561326999E-3</v>
      </c>
      <c r="L59" s="21">
        <v>1.1101620503060001E-3</v>
      </c>
      <c r="M59" s="21">
        <v>3.8247952364715999E-3</v>
      </c>
      <c r="N59" s="22"/>
      <c r="O59" s="21">
        <v>3.2080695108611E-3</v>
      </c>
      <c r="P59" s="21">
        <v>1.7303208083915E-3</v>
      </c>
      <c r="Q59" s="21">
        <v>5.9403523666467003E-3</v>
      </c>
      <c r="R59" s="22"/>
    </row>
    <row r="60" spans="1:18" x14ac:dyDescent="0.25">
      <c r="A60" s="20" t="s">
        <v>485</v>
      </c>
      <c r="B60" s="20" t="s">
        <v>520</v>
      </c>
      <c r="C60" s="21">
        <v>4.326295659528E-4</v>
      </c>
      <c r="D60" s="21">
        <v>1.000254757269E-4</v>
      </c>
      <c r="E60" s="21">
        <v>1.8691392853752999E-3</v>
      </c>
      <c r="F60" s="22"/>
      <c r="G60" s="21">
        <v>1.6532978798440001E-4</v>
      </c>
      <c r="H60" s="21">
        <v>2.3217834624951401E-5</v>
      </c>
      <c r="I60" s="21">
        <v>1.1762588194862999E-3</v>
      </c>
      <c r="J60" s="22"/>
      <c r="K60" s="21">
        <v>7.8558632603410001E-4</v>
      </c>
      <c r="L60" s="21">
        <v>1.1040916580519999E-4</v>
      </c>
      <c r="M60" s="21">
        <v>5.5666389611450998E-3</v>
      </c>
      <c r="N60" s="22"/>
      <c r="O60" s="21">
        <v>2.5547019153490002E-4</v>
      </c>
      <c r="P60" s="21">
        <v>3.5895909597130399E-5</v>
      </c>
      <c r="Q60" s="21">
        <v>1.8157354012092999E-3</v>
      </c>
      <c r="R60" s="22"/>
    </row>
    <row r="61" spans="1:18" x14ac:dyDescent="0.25">
      <c r="A61" s="17" t="s">
        <v>486</v>
      </c>
      <c r="B61" s="17" t="s">
        <v>536</v>
      </c>
      <c r="C61" s="18">
        <v>0.44235814278965402</v>
      </c>
      <c r="D61" s="18">
        <v>0.41525990788904998</v>
      </c>
      <c r="E61" s="18">
        <v>0.46980395843945799</v>
      </c>
      <c r="F61" s="19"/>
      <c r="G61" s="18">
        <v>0.46016451232674899</v>
      </c>
      <c r="H61" s="18">
        <v>0.42758216438032098</v>
      </c>
      <c r="I61" s="18">
        <v>0.49309093478576999</v>
      </c>
      <c r="J61" s="19"/>
      <c r="K61" s="18">
        <v>0.45314922180317302</v>
      </c>
      <c r="L61" s="18">
        <v>0.41549784549612001</v>
      </c>
      <c r="M61" s="18">
        <v>0.49134438147484899</v>
      </c>
      <c r="N61" s="19"/>
      <c r="O61" s="18">
        <v>0.34055091584555103</v>
      </c>
      <c r="P61" s="18">
        <v>0.283918917814799</v>
      </c>
      <c r="Q61" s="18">
        <v>0.40213538298131302</v>
      </c>
      <c r="R61" s="19"/>
    </row>
    <row r="62" spans="1:18" x14ac:dyDescent="0.25">
      <c r="A62" s="17" t="s">
        <v>486</v>
      </c>
      <c r="B62" s="17" t="s">
        <v>537</v>
      </c>
      <c r="C62" s="18">
        <v>0.110861347353315</v>
      </c>
      <c r="D62" s="18">
        <v>9.6979216304504401E-2</v>
      </c>
      <c r="E62" s="18">
        <v>0.12645237420490499</v>
      </c>
      <c r="F62" s="19"/>
      <c r="G62" s="18">
        <v>0.105513162967346</v>
      </c>
      <c r="H62" s="18">
        <v>8.7459630642078401E-2</v>
      </c>
      <c r="I62" s="18">
        <v>0.12677560282102199</v>
      </c>
      <c r="J62" s="19"/>
      <c r="K62" s="18">
        <v>0.113672230116673</v>
      </c>
      <c r="L62" s="18">
        <v>9.1529182178598303E-2</v>
      </c>
      <c r="M62" s="18">
        <v>0.14034463768299699</v>
      </c>
      <c r="N62" s="19"/>
      <c r="O62" s="18">
        <v>0.12255632944174299</v>
      </c>
      <c r="P62" s="18">
        <v>9.0658008007105703E-2</v>
      </c>
      <c r="Q62" s="18">
        <v>0.163658233704158</v>
      </c>
      <c r="R62" s="19"/>
    </row>
    <row r="63" spans="1:18" x14ac:dyDescent="0.25">
      <c r="A63" s="17" t="s">
        <v>486</v>
      </c>
      <c r="B63" s="17" t="s">
        <v>538</v>
      </c>
      <c r="C63" s="18">
        <v>0.19220213486180601</v>
      </c>
      <c r="D63" s="18">
        <v>0.173918468462089</v>
      </c>
      <c r="E63" s="18">
        <v>0.211914840721</v>
      </c>
      <c r="F63" s="19"/>
      <c r="G63" s="18">
        <v>0.167816400864746</v>
      </c>
      <c r="H63" s="18">
        <v>0.14320883952820901</v>
      </c>
      <c r="I63" s="18">
        <v>0.195686552452359</v>
      </c>
      <c r="J63" s="19"/>
      <c r="K63" s="18">
        <v>0.19131720383074</v>
      </c>
      <c r="L63" s="18">
        <v>0.166515606668097</v>
      </c>
      <c r="M63" s="18">
        <v>0.218842936655612</v>
      </c>
      <c r="N63" s="19"/>
      <c r="O63" s="18">
        <v>0.28827741187100098</v>
      </c>
      <c r="P63" s="18">
        <v>0.241260290497887</v>
      </c>
      <c r="Q63" s="18">
        <v>0.34034716156503297</v>
      </c>
      <c r="R63" s="19"/>
    </row>
    <row r="64" spans="1:18" x14ac:dyDescent="0.25">
      <c r="A64" s="17" t="s">
        <v>486</v>
      </c>
      <c r="B64" s="17" t="s">
        <v>539</v>
      </c>
      <c r="C64" s="18">
        <v>0.108395205738858</v>
      </c>
      <c r="D64" s="18">
        <v>9.5387606217315804E-2</v>
      </c>
      <c r="E64" s="18">
        <v>0.122935540290401</v>
      </c>
      <c r="F64" s="19"/>
      <c r="G64" s="18">
        <v>0.11887598568659601</v>
      </c>
      <c r="H64" s="18">
        <v>9.9515985625490605E-2</v>
      </c>
      <c r="I64" s="18">
        <v>0.14141085239947501</v>
      </c>
      <c r="J64" s="19"/>
      <c r="K64" s="18">
        <v>0.10336187634435499</v>
      </c>
      <c r="L64" s="18">
        <v>8.6553019232230605E-2</v>
      </c>
      <c r="M64" s="18">
        <v>0.122995522429029</v>
      </c>
      <c r="N64" s="19"/>
      <c r="O64" s="18">
        <v>8.3994213945351601E-2</v>
      </c>
      <c r="P64" s="18">
        <v>5.7645208756466601E-2</v>
      </c>
      <c r="Q64" s="18">
        <v>0.120842626482199</v>
      </c>
      <c r="R64" s="19"/>
    </row>
    <row r="65" spans="1:18" x14ac:dyDescent="0.25">
      <c r="A65" s="17" t="s">
        <v>486</v>
      </c>
      <c r="B65" s="17" t="s">
        <v>540</v>
      </c>
      <c r="C65" s="18">
        <v>0.14239033255372599</v>
      </c>
      <c r="D65" s="18">
        <v>0.12124497158026901</v>
      </c>
      <c r="E65" s="18">
        <v>0.16652464691925101</v>
      </c>
      <c r="F65" s="19"/>
      <c r="G65" s="18">
        <v>0.14534431240860299</v>
      </c>
      <c r="H65" s="18">
        <v>0.116278996700445</v>
      </c>
      <c r="I65" s="18">
        <v>0.18019344785218999</v>
      </c>
      <c r="J65" s="19"/>
      <c r="K65" s="18">
        <v>0.13319859416404201</v>
      </c>
      <c r="L65" s="18">
        <v>0.10392928066279</v>
      </c>
      <c r="M65" s="18">
        <v>0.16915487192661099</v>
      </c>
      <c r="N65" s="19"/>
      <c r="O65" s="18">
        <v>0.15976608764978001</v>
      </c>
      <c r="P65" s="18">
        <v>0.119050366217805</v>
      </c>
      <c r="Q65" s="18">
        <v>0.21107041916630601</v>
      </c>
      <c r="R65" s="19"/>
    </row>
    <row r="66" spans="1:18" x14ac:dyDescent="0.25">
      <c r="A66" s="17" t="s">
        <v>486</v>
      </c>
      <c r="B66" s="17" t="s">
        <v>519</v>
      </c>
      <c r="C66" s="18">
        <v>3.7928367026372999E-3</v>
      </c>
      <c r="D66" s="18">
        <v>1.8722337830724999E-3</v>
      </c>
      <c r="E66" s="18">
        <v>7.6685242615417001E-3</v>
      </c>
      <c r="F66" s="19"/>
      <c r="G66" s="18">
        <v>2.2856257459606998E-3</v>
      </c>
      <c r="H66" s="18">
        <v>1.2994528546775E-3</v>
      </c>
      <c r="I66" s="18">
        <v>4.0172085232486002E-3</v>
      </c>
      <c r="J66" s="19"/>
      <c r="K66" s="18">
        <v>5.3008737410182999E-3</v>
      </c>
      <c r="L66" s="18">
        <v>1.6965058255182001E-3</v>
      </c>
      <c r="M66" s="18">
        <v>1.64369371254364E-2</v>
      </c>
      <c r="N66" s="19"/>
      <c r="O66" s="18">
        <v>4.8550412465733E-3</v>
      </c>
      <c r="P66" s="18">
        <v>8.505772597692E-4</v>
      </c>
      <c r="Q66" s="18">
        <v>2.7199054749717101E-2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0.41769837660349002</v>
      </c>
      <c r="D68" s="21">
        <v>0.39393221708043002</v>
      </c>
      <c r="E68" s="21">
        <v>0.441853032957228</v>
      </c>
      <c r="F68" s="22"/>
      <c r="G68" s="21">
        <v>0.44862107219630198</v>
      </c>
      <c r="H68" s="21">
        <v>0.41776651589976899</v>
      </c>
      <c r="I68" s="21">
        <v>0.47987624272818302</v>
      </c>
      <c r="J68" s="22"/>
      <c r="K68" s="21">
        <v>0.40209047169629603</v>
      </c>
      <c r="L68" s="21">
        <v>0.36167544399872797</v>
      </c>
      <c r="M68" s="21">
        <v>0.44388118227881102</v>
      </c>
      <c r="N68" s="22"/>
      <c r="O68" s="21">
        <v>0.303373671810587</v>
      </c>
      <c r="P68" s="21">
        <v>0.25070703056110699</v>
      </c>
      <c r="Q68" s="21">
        <v>0.361762459583504</v>
      </c>
      <c r="R68" s="22"/>
    </row>
    <row r="69" spans="1:18" x14ac:dyDescent="0.25">
      <c r="A69" s="20" t="s">
        <v>487</v>
      </c>
      <c r="B69" s="20" t="s">
        <v>537</v>
      </c>
      <c r="C69" s="21">
        <v>0.13984330844307799</v>
      </c>
      <c r="D69" s="21">
        <v>0.12491719206542801</v>
      </c>
      <c r="E69" s="21">
        <v>0.156234498740322</v>
      </c>
      <c r="F69" s="22"/>
      <c r="G69" s="21">
        <v>0.122923704119314</v>
      </c>
      <c r="H69" s="21">
        <v>0.10379054661204599</v>
      </c>
      <c r="I69" s="21">
        <v>0.145013235572577</v>
      </c>
      <c r="J69" s="22"/>
      <c r="K69" s="21">
        <v>0.14938258094270701</v>
      </c>
      <c r="L69" s="21">
        <v>0.12163135704411</v>
      </c>
      <c r="M69" s="21">
        <v>0.18215244468848901</v>
      </c>
      <c r="N69" s="22"/>
      <c r="O69" s="21">
        <v>0.19874493199243501</v>
      </c>
      <c r="P69" s="21">
        <v>0.15642434316710499</v>
      </c>
      <c r="Q69" s="21">
        <v>0.249133863951643</v>
      </c>
      <c r="R69" s="22"/>
    </row>
    <row r="70" spans="1:18" x14ac:dyDescent="0.25">
      <c r="A70" s="20" t="s">
        <v>487</v>
      </c>
      <c r="B70" s="20" t="s">
        <v>538</v>
      </c>
      <c r="C70" s="21">
        <v>0.17681110754644999</v>
      </c>
      <c r="D70" s="21">
        <v>0.162174923558631</v>
      </c>
      <c r="E70" s="21">
        <v>0.19246475991251399</v>
      </c>
      <c r="F70" s="22"/>
      <c r="G70" s="21">
        <v>0.13858093925859499</v>
      </c>
      <c r="H70" s="21">
        <v>0.12070684922106199</v>
      </c>
      <c r="I70" s="21">
        <v>0.15862432130681101</v>
      </c>
      <c r="J70" s="22"/>
      <c r="K70" s="21">
        <v>0.21828799176546601</v>
      </c>
      <c r="L70" s="21">
        <v>0.19092917037704199</v>
      </c>
      <c r="M70" s="21">
        <v>0.248363702905678</v>
      </c>
      <c r="N70" s="22"/>
      <c r="O70" s="21">
        <v>0.23708893506901901</v>
      </c>
      <c r="P70" s="21">
        <v>0.18358424242896401</v>
      </c>
      <c r="Q70" s="21">
        <v>0.300448680566548</v>
      </c>
      <c r="R70" s="22"/>
    </row>
    <row r="71" spans="1:18" x14ac:dyDescent="0.25">
      <c r="A71" s="20" t="s">
        <v>487</v>
      </c>
      <c r="B71" s="20" t="s">
        <v>539</v>
      </c>
      <c r="C71" s="21">
        <v>0.102006786754336</v>
      </c>
      <c r="D71" s="21">
        <v>9.0120989624578707E-2</v>
      </c>
      <c r="E71" s="21">
        <v>0.115261589123619</v>
      </c>
      <c r="F71" s="22"/>
      <c r="G71" s="21">
        <v>9.9662500062894094E-2</v>
      </c>
      <c r="H71" s="21">
        <v>8.3383288713820003E-2</v>
      </c>
      <c r="I71" s="21">
        <v>0.118708353289895</v>
      </c>
      <c r="J71" s="22"/>
      <c r="K71" s="21">
        <v>9.5339130629850402E-2</v>
      </c>
      <c r="L71" s="21">
        <v>7.7321997034540096E-2</v>
      </c>
      <c r="M71" s="21">
        <v>0.11702205594260499</v>
      </c>
      <c r="N71" s="22"/>
      <c r="O71" s="21">
        <v>0.13936658615366099</v>
      </c>
      <c r="P71" s="21">
        <v>9.9220950996346299E-2</v>
      </c>
      <c r="Q71" s="21">
        <v>0.192288057585765</v>
      </c>
      <c r="R71" s="22"/>
    </row>
    <row r="72" spans="1:18" x14ac:dyDescent="0.25">
      <c r="A72" s="20" t="s">
        <v>487</v>
      </c>
      <c r="B72" s="20" t="s">
        <v>540</v>
      </c>
      <c r="C72" s="21">
        <v>0.158838811758617</v>
      </c>
      <c r="D72" s="21">
        <v>0.14012860981532699</v>
      </c>
      <c r="E72" s="21">
        <v>0.17952564791598599</v>
      </c>
      <c r="F72" s="22"/>
      <c r="G72" s="21">
        <v>0.183104806112829</v>
      </c>
      <c r="H72" s="21">
        <v>0.15828997555756899</v>
      </c>
      <c r="I72" s="21">
        <v>0.21083538333074001</v>
      </c>
      <c r="J72" s="22"/>
      <c r="K72" s="21">
        <v>0.13270035136102201</v>
      </c>
      <c r="L72" s="21">
        <v>0.10862544683886401</v>
      </c>
      <c r="M72" s="21">
        <v>0.161146407868379</v>
      </c>
      <c r="N72" s="22"/>
      <c r="O72" s="21">
        <v>0.119890105142488</v>
      </c>
      <c r="P72" s="21">
        <v>7.5053920932534199E-2</v>
      </c>
      <c r="Q72" s="21">
        <v>0.186121129276518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4.1077989187111004E-3</v>
      </c>
      <c r="D73" s="21">
        <v>2.5027706905231002E-3</v>
      </c>
      <c r="E73" s="21">
        <v>6.7351826827661996E-3</v>
      </c>
      <c r="F73" s="22"/>
      <c r="G73" s="21">
        <v>5.8304179837038997E-3</v>
      </c>
      <c r="H73" s="21">
        <v>3.2192144681530001E-3</v>
      </c>
      <c r="I73" s="21">
        <v>1.0537258418186399E-2</v>
      </c>
      <c r="J73" s="22"/>
      <c r="K73" s="21">
        <v>2.1994736046577999E-3</v>
      </c>
      <c r="L73" s="21">
        <v>9.0727488751570005E-4</v>
      </c>
      <c r="M73" s="21">
        <v>5.3222998641468998E-3</v>
      </c>
      <c r="N73" s="22"/>
      <c r="O73" s="21">
        <v>1.5357698318100999E-3</v>
      </c>
      <c r="P73" s="21">
        <v>3.5336043423209998E-4</v>
      </c>
      <c r="Q73" s="21">
        <v>6.6484256651207999E-3</v>
      </c>
      <c r="R73" s="22"/>
    </row>
    <row r="74" spans="1:18" x14ac:dyDescent="0.25">
      <c r="A74" s="20" t="s">
        <v>487</v>
      </c>
      <c r="B74" s="20" t="s">
        <v>520</v>
      </c>
      <c r="C74" s="21">
        <v>6.9380997532029998E-4</v>
      </c>
      <c r="D74" s="21">
        <v>9.7440097762113796E-5</v>
      </c>
      <c r="E74" s="21">
        <v>4.9222188864500001E-3</v>
      </c>
      <c r="F74" s="22"/>
      <c r="G74" s="21">
        <v>1.2765602663626001E-3</v>
      </c>
      <c r="H74" s="21">
        <v>1.7791132946470001E-4</v>
      </c>
      <c r="I74" s="21">
        <v>9.0979180979746006E-3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0.48716578415141198</v>
      </c>
      <c r="D75" s="18">
        <v>0.45293249053310802</v>
      </c>
      <c r="E75" s="18">
        <v>0.521519907308164</v>
      </c>
      <c r="F75" s="19"/>
      <c r="G75" s="18">
        <v>0.50999776512415995</v>
      </c>
      <c r="H75" s="18">
        <v>0.46378920621078101</v>
      </c>
      <c r="I75" s="18">
        <v>0.55603610478899501</v>
      </c>
      <c r="J75" s="19"/>
      <c r="K75" s="18">
        <v>0.48576742502654502</v>
      </c>
      <c r="L75" s="18">
        <v>0.44073724240704398</v>
      </c>
      <c r="M75" s="18">
        <v>0.531029863763404</v>
      </c>
      <c r="N75" s="19"/>
      <c r="O75" s="18">
        <v>0.36251981079206003</v>
      </c>
      <c r="P75" s="18">
        <v>0.27209985174976398</v>
      </c>
      <c r="Q75" s="18">
        <v>0.46383989619233701</v>
      </c>
      <c r="R75" s="19"/>
    </row>
    <row r="76" spans="1:18" x14ac:dyDescent="0.25">
      <c r="A76" s="17" t="s">
        <v>488</v>
      </c>
      <c r="B76" s="17" t="s">
        <v>537</v>
      </c>
      <c r="C76" s="18">
        <v>0.114428363072952</v>
      </c>
      <c r="D76" s="18">
        <v>9.63768582652961E-2</v>
      </c>
      <c r="E76" s="18">
        <v>0.13535448382019899</v>
      </c>
      <c r="F76" s="19"/>
      <c r="G76" s="18">
        <v>9.90736080715173E-2</v>
      </c>
      <c r="H76" s="18">
        <v>7.7821794788813806E-2</v>
      </c>
      <c r="I76" s="18">
        <v>0.12534013296920901</v>
      </c>
      <c r="J76" s="19"/>
      <c r="K76" s="18">
        <v>0.113993095142947</v>
      </c>
      <c r="L76" s="18">
        <v>8.3770787663273505E-2</v>
      </c>
      <c r="M76" s="18">
        <v>0.153294566257553</v>
      </c>
      <c r="N76" s="19"/>
      <c r="O76" s="18">
        <v>0.20373325313699001</v>
      </c>
      <c r="P76" s="18">
        <v>0.129799540056141</v>
      </c>
      <c r="Q76" s="18">
        <v>0.305018450711879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0.18222083741279699</v>
      </c>
      <c r="D77" s="18">
        <v>0.16129530544185</v>
      </c>
      <c r="E77" s="18">
        <v>0.205196937266616</v>
      </c>
      <c r="F77" s="19"/>
      <c r="G77" s="18">
        <v>0.154697380359754</v>
      </c>
      <c r="H77" s="18">
        <v>0.12934652911297201</v>
      </c>
      <c r="I77" s="18">
        <v>0.183966945030138</v>
      </c>
      <c r="J77" s="19"/>
      <c r="K77" s="18">
        <v>0.21103723416109799</v>
      </c>
      <c r="L77" s="18">
        <v>0.17447307489128</v>
      </c>
      <c r="M77" s="18">
        <v>0.252916485452712</v>
      </c>
      <c r="N77" s="19"/>
      <c r="O77" s="18">
        <v>0.224421427317372</v>
      </c>
      <c r="P77" s="18">
        <v>0.147044277537933</v>
      </c>
      <c r="Q77" s="18">
        <v>0.32691016626617803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8.5514677546638301E-2</v>
      </c>
      <c r="D78" s="18">
        <v>6.8229159298855396E-2</v>
      </c>
      <c r="E78" s="18">
        <v>0.106678023248654</v>
      </c>
      <c r="F78" s="19"/>
      <c r="G78" s="18">
        <v>9.0574980545717096E-2</v>
      </c>
      <c r="H78" s="18">
        <v>6.7518146900468604E-2</v>
      </c>
      <c r="I78" s="18">
        <v>0.120488134507867</v>
      </c>
      <c r="J78" s="19"/>
      <c r="K78" s="18">
        <v>7.32772402540946E-2</v>
      </c>
      <c r="L78" s="18">
        <v>5.3210169215337999E-2</v>
      </c>
      <c r="M78" s="18">
        <v>0.100111962366846</v>
      </c>
      <c r="N78" s="19"/>
      <c r="O78" s="18">
        <v>0.10539457153880499</v>
      </c>
      <c r="P78" s="18">
        <v>5.4006823327824097E-2</v>
      </c>
      <c r="Q78" s="18">
        <v>0.19556957284837001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0.13000539230331201</v>
      </c>
      <c r="D79" s="18">
        <v>0.103372243973901</v>
      </c>
      <c r="E79" s="18">
        <v>0.16225863104871899</v>
      </c>
      <c r="F79" s="19"/>
      <c r="G79" s="18">
        <v>0.14465816043864099</v>
      </c>
      <c r="H79" s="18">
        <v>0.109336545721912</v>
      </c>
      <c r="I79" s="18">
        <v>0.188969570546895</v>
      </c>
      <c r="J79" s="19"/>
      <c r="K79" s="18">
        <v>0.115570173141179</v>
      </c>
      <c r="L79" s="18">
        <v>8.5357636354878599E-2</v>
      </c>
      <c r="M79" s="18">
        <v>0.15466816224798299</v>
      </c>
      <c r="N79" s="19"/>
      <c r="O79" s="18">
        <v>0.10393093721477401</v>
      </c>
      <c r="P79" s="18">
        <v>5.2586412277659998E-2</v>
      </c>
      <c r="Q79" s="18">
        <v>0.19508461327686899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6.6494551288719995E-4</v>
      </c>
      <c r="D80" s="18">
        <v>1.304629377413E-4</v>
      </c>
      <c r="E80" s="18">
        <v>3.3816987515746001E-3</v>
      </c>
      <c r="F80" s="19"/>
      <c r="G80" s="18">
        <v>9.9810546021029999E-4</v>
      </c>
      <c r="H80" s="18">
        <v>1.4037272394729999E-4</v>
      </c>
      <c r="I80" s="18">
        <v>7.0599168651920997E-3</v>
      </c>
      <c r="J80" s="19"/>
      <c r="K80" s="18">
        <v>3.5483227413640002E-4</v>
      </c>
      <c r="L80" s="18">
        <v>4.9319556157838302E-5</v>
      </c>
      <c r="M80" s="18">
        <v>2.5480379793857001E-3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0.38217157122569401</v>
      </c>
      <c r="D82" s="21">
        <v>0.35911188087037299</v>
      </c>
      <c r="E82" s="21">
        <v>0.40577447785957199</v>
      </c>
      <c r="F82" s="22"/>
      <c r="G82" s="21">
        <v>0.38624456528670698</v>
      </c>
      <c r="H82" s="21">
        <v>0.35611568222747497</v>
      </c>
      <c r="I82" s="21">
        <v>0.41727057417800201</v>
      </c>
      <c r="J82" s="22"/>
      <c r="K82" s="21">
        <v>0.393245258202986</v>
      </c>
      <c r="L82" s="21">
        <v>0.36224060671750002</v>
      </c>
      <c r="M82" s="21">
        <v>0.425134645330142</v>
      </c>
      <c r="N82" s="22"/>
      <c r="O82" s="21">
        <v>0.33931268908447398</v>
      </c>
      <c r="P82" s="21">
        <v>0.28300878475659902</v>
      </c>
      <c r="Q82" s="21">
        <v>0.40056018222774897</v>
      </c>
      <c r="R82" s="22"/>
    </row>
    <row r="83" spans="1:18" x14ac:dyDescent="0.25">
      <c r="A83" s="20" t="s">
        <v>489</v>
      </c>
      <c r="B83" s="20" t="s">
        <v>537</v>
      </c>
      <c r="C83" s="21">
        <v>0.11445671720617</v>
      </c>
      <c r="D83" s="21">
        <v>0.102421091946479</v>
      </c>
      <c r="E83" s="21">
        <v>0.127705436951357</v>
      </c>
      <c r="F83" s="22"/>
      <c r="G83" s="21">
        <v>9.7518388137954895E-2</v>
      </c>
      <c r="H83" s="21">
        <v>8.2594871169185693E-2</v>
      </c>
      <c r="I83" s="21">
        <v>0.114800913900007</v>
      </c>
      <c r="J83" s="22"/>
      <c r="K83" s="21">
        <v>0.111995894336035</v>
      </c>
      <c r="L83" s="21">
        <v>9.55331297477819E-2</v>
      </c>
      <c r="M83" s="21">
        <v>0.13088507406811001</v>
      </c>
      <c r="N83" s="22"/>
      <c r="O83" s="21">
        <v>0.17471744138149101</v>
      </c>
      <c r="P83" s="21">
        <v>0.143812923086026</v>
      </c>
      <c r="Q83" s="21">
        <v>0.210629361593484</v>
      </c>
      <c r="R83" s="22"/>
    </row>
    <row r="84" spans="1:18" x14ac:dyDescent="0.25">
      <c r="A84" s="20" t="s">
        <v>489</v>
      </c>
      <c r="B84" s="20" t="s">
        <v>538</v>
      </c>
      <c r="C84" s="21">
        <v>0.18168576863885399</v>
      </c>
      <c r="D84" s="21">
        <v>0.167472413858307</v>
      </c>
      <c r="E84" s="21">
        <v>0.19682022710315</v>
      </c>
      <c r="F84" s="22"/>
      <c r="G84" s="21">
        <v>0.15482138021970601</v>
      </c>
      <c r="H84" s="21">
        <v>0.13819797507773701</v>
      </c>
      <c r="I84" s="21">
        <v>0.17304286411463801</v>
      </c>
      <c r="J84" s="22"/>
      <c r="K84" s="21">
        <v>0.19343126471244501</v>
      </c>
      <c r="L84" s="21">
        <v>0.17203051355697399</v>
      </c>
      <c r="M84" s="21">
        <v>0.21679719377925899</v>
      </c>
      <c r="N84" s="22"/>
      <c r="O84" s="21">
        <v>0.234908870743262</v>
      </c>
      <c r="P84" s="21">
        <v>0.191754268500643</v>
      </c>
      <c r="Q84" s="21">
        <v>0.28435858581826601</v>
      </c>
      <c r="R84" s="22"/>
    </row>
    <row r="85" spans="1:18" x14ac:dyDescent="0.25">
      <c r="A85" s="20" t="s">
        <v>489</v>
      </c>
      <c r="B85" s="20" t="s">
        <v>539</v>
      </c>
      <c r="C85" s="21">
        <v>0.12591146236553899</v>
      </c>
      <c r="D85" s="21">
        <v>0.11409923623222799</v>
      </c>
      <c r="E85" s="21">
        <v>0.13875502648656801</v>
      </c>
      <c r="F85" s="22"/>
      <c r="G85" s="21">
        <v>0.13149689058358499</v>
      </c>
      <c r="H85" s="21">
        <v>0.115018388037592</v>
      </c>
      <c r="I85" s="21">
        <v>0.14993625995366799</v>
      </c>
      <c r="J85" s="22"/>
      <c r="K85" s="21">
        <v>0.12317262397357299</v>
      </c>
      <c r="L85" s="21">
        <v>0.10564176691955</v>
      </c>
      <c r="M85" s="21">
        <v>0.143147030785748</v>
      </c>
      <c r="N85" s="22"/>
      <c r="O85" s="21">
        <v>0.115649031615213</v>
      </c>
      <c r="P85" s="21">
        <v>8.6164745681593602E-2</v>
      </c>
      <c r="Q85" s="21">
        <v>0.15352739915444399</v>
      </c>
      <c r="R85" s="22"/>
    </row>
    <row r="86" spans="1:18" x14ac:dyDescent="0.25">
      <c r="A86" s="20" t="s">
        <v>489</v>
      </c>
      <c r="B86" s="20" t="s">
        <v>540</v>
      </c>
      <c r="C86" s="21">
        <v>0.191871105821184</v>
      </c>
      <c r="D86" s="21">
        <v>0.17322133915217899</v>
      </c>
      <c r="E86" s="21">
        <v>0.21201389077414301</v>
      </c>
      <c r="F86" s="22"/>
      <c r="G86" s="21">
        <v>0.225534286346218</v>
      </c>
      <c r="H86" s="21">
        <v>0.19995226815059</v>
      </c>
      <c r="I86" s="21">
        <v>0.25335282257170599</v>
      </c>
      <c r="J86" s="22"/>
      <c r="K86" s="21">
        <v>0.17466238611245699</v>
      </c>
      <c r="L86" s="21">
        <v>0.151146006052126</v>
      </c>
      <c r="M86" s="21">
        <v>0.20097135893847801</v>
      </c>
      <c r="N86" s="22"/>
      <c r="O86" s="21">
        <v>0.13191925884001299</v>
      </c>
      <c r="P86" s="21">
        <v>0.10007966049808099</v>
      </c>
      <c r="Q86" s="21">
        <v>0.17195288125827299</v>
      </c>
      <c r="R86" s="22"/>
    </row>
    <row r="87" spans="1:18" x14ac:dyDescent="0.25">
      <c r="A87" s="20" t="s">
        <v>489</v>
      </c>
      <c r="B87" s="20" t="s">
        <v>519</v>
      </c>
      <c r="C87" s="21">
        <v>3.6011583551819998E-3</v>
      </c>
      <c r="D87" s="21">
        <v>2.0326802378395001E-3</v>
      </c>
      <c r="E87" s="21">
        <v>6.3721941811978001E-3</v>
      </c>
      <c r="F87" s="22"/>
      <c r="G87" s="21">
        <v>4.3844894258292999E-3</v>
      </c>
      <c r="H87" s="21">
        <v>2.0932358422441999E-3</v>
      </c>
      <c r="I87" s="21">
        <v>9.160723268551E-3</v>
      </c>
      <c r="J87" s="22"/>
      <c r="K87" s="21">
        <v>2.7253254039595002E-3</v>
      </c>
      <c r="L87" s="21">
        <v>1.0495340440717E-3</v>
      </c>
      <c r="M87" s="21">
        <v>7.0579483374030999E-3</v>
      </c>
      <c r="N87" s="22"/>
      <c r="O87" s="21">
        <v>3.4927083355475001E-3</v>
      </c>
      <c r="P87" s="21">
        <v>4.8687972038610001E-4</v>
      </c>
      <c r="Q87" s="21">
        <v>2.4598792120033901E-2</v>
      </c>
      <c r="R87" s="24" t="s">
        <v>501</v>
      </c>
    </row>
    <row r="88" spans="1:18" x14ac:dyDescent="0.25">
      <c r="A88" s="20" t="s">
        <v>489</v>
      </c>
      <c r="B88" s="20" t="s">
        <v>520</v>
      </c>
      <c r="C88" s="21">
        <v>3.0221638737550001E-4</v>
      </c>
      <c r="D88" s="21">
        <v>5.7966183054135699E-5</v>
      </c>
      <c r="E88" s="21">
        <v>1.5740355924191E-3</v>
      </c>
      <c r="F88" s="22"/>
      <c r="G88" s="21">
        <v>0</v>
      </c>
      <c r="H88" s="22"/>
      <c r="I88" s="22"/>
      <c r="J88" s="22"/>
      <c r="K88" s="21">
        <v>7.6724725854690002E-4</v>
      </c>
      <c r="L88" s="21">
        <v>1.4747808406749999E-4</v>
      </c>
      <c r="M88" s="21">
        <v>3.9811942373254999E-3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0.49273103529891898</v>
      </c>
      <c r="D89" s="18">
        <v>0.464124918048478</v>
      </c>
      <c r="E89" s="18">
        <v>0.52138482806240505</v>
      </c>
      <c r="F89" s="19"/>
      <c r="G89" s="18">
        <v>0.509943257815895</v>
      </c>
      <c r="H89" s="18">
        <v>0.47489909827049798</v>
      </c>
      <c r="I89" s="18">
        <v>0.54488996052083605</v>
      </c>
      <c r="J89" s="19"/>
      <c r="K89" s="18">
        <v>0.47632144715566999</v>
      </c>
      <c r="L89" s="18">
        <v>0.43405391017594103</v>
      </c>
      <c r="M89" s="18">
        <v>0.518930911011245</v>
      </c>
      <c r="N89" s="19"/>
      <c r="O89" s="18">
        <v>0.46953395578476798</v>
      </c>
      <c r="P89" s="18">
        <v>0.39311474653719503</v>
      </c>
      <c r="Q89" s="18">
        <v>0.54740903473643099</v>
      </c>
      <c r="R89" s="19"/>
    </row>
    <row r="90" spans="1:18" x14ac:dyDescent="0.25">
      <c r="A90" s="17" t="s">
        <v>490</v>
      </c>
      <c r="B90" s="17" t="s">
        <v>537</v>
      </c>
      <c r="C90" s="18">
        <v>0.118301782968181</v>
      </c>
      <c r="D90" s="18">
        <v>0.102694963593866</v>
      </c>
      <c r="E90" s="18">
        <v>0.13592113643748199</v>
      </c>
      <c r="F90" s="19"/>
      <c r="G90" s="18">
        <v>0.108188812889968</v>
      </c>
      <c r="H90" s="18">
        <v>9.1083711567476494E-2</v>
      </c>
      <c r="I90" s="18">
        <v>0.128053610961679</v>
      </c>
      <c r="J90" s="19"/>
      <c r="K90" s="18">
        <v>0.107975213514181</v>
      </c>
      <c r="L90" s="18">
        <v>8.4731645055556096E-2</v>
      </c>
      <c r="M90" s="18">
        <v>0.13664303629486299</v>
      </c>
      <c r="N90" s="19"/>
      <c r="O90" s="18">
        <v>0.187291524049819</v>
      </c>
      <c r="P90" s="18">
        <v>0.13659254210025601</v>
      </c>
      <c r="Q90" s="18">
        <v>0.25133068307962902</v>
      </c>
      <c r="R90" s="19"/>
    </row>
    <row r="91" spans="1:18" x14ac:dyDescent="0.25">
      <c r="A91" s="17" t="s">
        <v>490</v>
      </c>
      <c r="B91" s="17" t="s">
        <v>538</v>
      </c>
      <c r="C91" s="18">
        <v>0.178702644632694</v>
      </c>
      <c r="D91" s="18">
        <v>0.16035173180693599</v>
      </c>
      <c r="E91" s="18">
        <v>0.198656790108311</v>
      </c>
      <c r="F91" s="19"/>
      <c r="G91" s="18">
        <v>0.16309002101671699</v>
      </c>
      <c r="H91" s="18">
        <v>0.140725087996735</v>
      </c>
      <c r="I91" s="18">
        <v>0.18823071884489501</v>
      </c>
      <c r="J91" s="19"/>
      <c r="K91" s="18">
        <v>0.200596051997049</v>
      </c>
      <c r="L91" s="18">
        <v>0.169089880726328</v>
      </c>
      <c r="M91" s="18">
        <v>0.23630319304340699</v>
      </c>
      <c r="N91" s="19"/>
      <c r="O91" s="18">
        <v>0.180312226133541</v>
      </c>
      <c r="P91" s="18">
        <v>0.13103155410494199</v>
      </c>
      <c r="Q91" s="18">
        <v>0.24294543068678101</v>
      </c>
      <c r="R91" s="19"/>
    </row>
    <row r="92" spans="1:18" x14ac:dyDescent="0.25">
      <c r="A92" s="17" t="s">
        <v>490</v>
      </c>
      <c r="B92" s="17" t="s">
        <v>539</v>
      </c>
      <c r="C92" s="18">
        <v>9.8885991106753099E-2</v>
      </c>
      <c r="D92" s="18">
        <v>8.5444647522556399E-2</v>
      </c>
      <c r="E92" s="18">
        <v>0.11417781895483101</v>
      </c>
      <c r="F92" s="19"/>
      <c r="G92" s="18">
        <v>9.8987862103507795E-2</v>
      </c>
      <c r="H92" s="18">
        <v>8.3044340736472003E-2</v>
      </c>
      <c r="I92" s="18">
        <v>0.117599779545248</v>
      </c>
      <c r="J92" s="19"/>
      <c r="K92" s="18">
        <v>0.101210800490591</v>
      </c>
      <c r="L92" s="18">
        <v>7.9680214151436293E-2</v>
      </c>
      <c r="M92" s="18">
        <v>0.12775163317416199</v>
      </c>
      <c r="N92" s="19"/>
      <c r="O92" s="18">
        <v>9.2033990194955201E-2</v>
      </c>
      <c r="P92" s="18">
        <v>6.0116670423218797E-2</v>
      </c>
      <c r="Q92" s="18">
        <v>0.13840163354684701</v>
      </c>
      <c r="R92" s="19"/>
    </row>
    <row r="93" spans="1:18" x14ac:dyDescent="0.25">
      <c r="A93" s="17" t="s">
        <v>490</v>
      </c>
      <c r="B93" s="17" t="s">
        <v>540</v>
      </c>
      <c r="C93" s="18">
        <v>0.105841824796686</v>
      </c>
      <c r="D93" s="18">
        <v>8.9687604543547003E-2</v>
      </c>
      <c r="E93" s="18">
        <v>0.124507721689345</v>
      </c>
      <c r="F93" s="19"/>
      <c r="G93" s="18">
        <v>0.111622319160965</v>
      </c>
      <c r="H93" s="18">
        <v>9.0198010144784999E-2</v>
      </c>
      <c r="I93" s="18">
        <v>0.13736710508027</v>
      </c>
      <c r="J93" s="19"/>
      <c r="K93" s="18">
        <v>0.1101499889913</v>
      </c>
      <c r="L93" s="18">
        <v>8.7829503191067707E-2</v>
      </c>
      <c r="M93" s="18">
        <v>0.137289132243885</v>
      </c>
      <c r="N93" s="19"/>
      <c r="O93" s="18">
        <v>7.0828303836916101E-2</v>
      </c>
      <c r="P93" s="18">
        <v>4.3549216500926698E-2</v>
      </c>
      <c r="Q93" s="18">
        <v>0.113173022871773</v>
      </c>
      <c r="R93" s="19"/>
    </row>
    <row r="94" spans="1:18" x14ac:dyDescent="0.25">
      <c r="A94" s="17" t="s">
        <v>490</v>
      </c>
      <c r="B94" s="17" t="s">
        <v>519</v>
      </c>
      <c r="C94" s="18">
        <v>4.6708308709542999E-3</v>
      </c>
      <c r="D94" s="18">
        <v>2.9242618687982998E-3</v>
      </c>
      <c r="E94" s="18">
        <v>7.4527729107206004E-3</v>
      </c>
      <c r="F94" s="19"/>
      <c r="G94" s="18">
        <v>6.4833374047741001E-3</v>
      </c>
      <c r="H94" s="18">
        <v>3.8005881934438999E-3</v>
      </c>
      <c r="I94" s="18">
        <v>1.1038794755027E-2</v>
      </c>
      <c r="J94" s="19"/>
      <c r="K94" s="18">
        <v>3.7464978512104E-3</v>
      </c>
      <c r="L94" s="18">
        <v>1.4129310867821E-3</v>
      </c>
      <c r="M94" s="18">
        <v>9.8959399755250005E-3</v>
      </c>
      <c r="N94" s="19"/>
      <c r="O94" s="18">
        <v>0</v>
      </c>
      <c r="P94" s="19"/>
      <c r="Q94" s="19"/>
      <c r="R94" s="19"/>
    </row>
    <row r="95" spans="1:18" x14ac:dyDescent="0.25">
      <c r="A95" s="17" t="s">
        <v>490</v>
      </c>
      <c r="B95" s="17" t="s">
        <v>520</v>
      </c>
      <c r="C95" s="18">
        <v>8.6589032581130005E-4</v>
      </c>
      <c r="D95" s="18">
        <v>2.4648655613729997E-4</v>
      </c>
      <c r="E95" s="18">
        <v>3.0370847389263001E-3</v>
      </c>
      <c r="F95" s="19"/>
      <c r="G95" s="18">
        <v>1.6843896081752999E-3</v>
      </c>
      <c r="H95" s="18">
        <v>4.8112785826919999E-4</v>
      </c>
      <c r="I95" s="18">
        <v>5.8792108092634004E-3</v>
      </c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0.37723909622812202</v>
      </c>
      <c r="D96" s="21">
        <v>0.34030069374685201</v>
      </c>
      <c r="E96" s="21">
        <v>0.41566071968042401</v>
      </c>
      <c r="F96" s="22"/>
      <c r="G96" s="21">
        <v>0.39309852725669198</v>
      </c>
      <c r="H96" s="21">
        <v>0.343450422812414</v>
      </c>
      <c r="I96" s="21">
        <v>0.44505851433187898</v>
      </c>
      <c r="J96" s="22"/>
      <c r="K96" s="21">
        <v>0.37910858698483602</v>
      </c>
      <c r="L96" s="21">
        <v>0.327440181207588</v>
      </c>
      <c r="M96" s="21">
        <v>0.43367286677202299</v>
      </c>
      <c r="N96" s="22"/>
      <c r="O96" s="21">
        <v>0.32789649134923798</v>
      </c>
      <c r="P96" s="21">
        <v>0.24806788164441501</v>
      </c>
      <c r="Q96" s="21">
        <v>0.41909609129434899</v>
      </c>
      <c r="R96" s="22"/>
    </row>
    <row r="97" spans="1:18" x14ac:dyDescent="0.25">
      <c r="A97" s="20" t="s">
        <v>491</v>
      </c>
      <c r="B97" s="20" t="s">
        <v>537</v>
      </c>
      <c r="C97" s="21">
        <v>0.140716211008729</v>
      </c>
      <c r="D97" s="21">
        <v>0.12095836074216799</v>
      </c>
      <c r="E97" s="21">
        <v>0.16310257409708501</v>
      </c>
      <c r="F97" s="22"/>
      <c r="G97" s="21">
        <v>0.13211445221458901</v>
      </c>
      <c r="H97" s="21">
        <v>0.104891991495701</v>
      </c>
      <c r="I97" s="21">
        <v>0.16509880766636501</v>
      </c>
      <c r="J97" s="22"/>
      <c r="K97" s="21">
        <v>0.13638240982717001</v>
      </c>
      <c r="L97" s="21">
        <v>9.9573581879106005E-2</v>
      </c>
      <c r="M97" s="21">
        <v>0.18401735415718901</v>
      </c>
      <c r="N97" s="22"/>
      <c r="O97" s="21">
        <v>0.174692538756681</v>
      </c>
      <c r="P97" s="21">
        <v>0.116603815296389</v>
      </c>
      <c r="Q97" s="21">
        <v>0.25341799309770302</v>
      </c>
      <c r="R97" s="22"/>
    </row>
    <row r="98" spans="1:18" x14ac:dyDescent="0.25">
      <c r="A98" s="20" t="s">
        <v>491</v>
      </c>
      <c r="B98" s="20" t="s">
        <v>538</v>
      </c>
      <c r="C98" s="21">
        <v>0.21824831364897901</v>
      </c>
      <c r="D98" s="21">
        <v>0.191672828205708</v>
      </c>
      <c r="E98" s="21">
        <v>0.24738083015478701</v>
      </c>
      <c r="F98" s="22"/>
      <c r="G98" s="21">
        <v>0.18712893388308399</v>
      </c>
      <c r="H98" s="21">
        <v>0.15154458343788499</v>
      </c>
      <c r="I98" s="21">
        <v>0.228815506599756</v>
      </c>
      <c r="J98" s="22"/>
      <c r="K98" s="21">
        <v>0.22405845606931901</v>
      </c>
      <c r="L98" s="21">
        <v>0.180041729216183</v>
      </c>
      <c r="M98" s="21">
        <v>0.275224342460893</v>
      </c>
      <c r="N98" s="22"/>
      <c r="O98" s="21">
        <v>0.29447132967109901</v>
      </c>
      <c r="P98" s="21">
        <v>0.21566789677880699</v>
      </c>
      <c r="Q98" s="21">
        <v>0.38783100156837902</v>
      </c>
      <c r="R98" s="22"/>
    </row>
    <row r="99" spans="1:18" x14ac:dyDescent="0.25">
      <c r="A99" s="20" t="s">
        <v>491</v>
      </c>
      <c r="B99" s="20" t="s">
        <v>539</v>
      </c>
      <c r="C99" s="21">
        <v>0.130852500659001</v>
      </c>
      <c r="D99" s="21">
        <v>0.11000851326347</v>
      </c>
      <c r="E99" s="21">
        <v>0.15495828119473101</v>
      </c>
      <c r="F99" s="22"/>
      <c r="G99" s="21">
        <v>0.13439192740890701</v>
      </c>
      <c r="H99" s="21">
        <v>0.103217790882369</v>
      </c>
      <c r="I99" s="21">
        <v>0.17316332784054</v>
      </c>
      <c r="J99" s="22"/>
      <c r="K99" s="21">
        <v>0.136214461944452</v>
      </c>
      <c r="L99" s="21">
        <v>0.100061144396362</v>
      </c>
      <c r="M99" s="21">
        <v>0.18277739729540601</v>
      </c>
      <c r="N99" s="22"/>
      <c r="O99" s="21">
        <v>0.10909536299823699</v>
      </c>
      <c r="P99" s="21">
        <v>6.9339721540680202E-2</v>
      </c>
      <c r="Q99" s="21">
        <v>0.16754131447462101</v>
      </c>
      <c r="R99" s="22"/>
    </row>
    <row r="100" spans="1:18" x14ac:dyDescent="0.25">
      <c r="A100" s="20" t="s">
        <v>491</v>
      </c>
      <c r="B100" s="20" t="s">
        <v>540</v>
      </c>
      <c r="C100" s="21">
        <v>0.12934872900925001</v>
      </c>
      <c r="D100" s="21">
        <v>0.11182758089106699</v>
      </c>
      <c r="E100" s="21">
        <v>0.14915407712483</v>
      </c>
      <c r="F100" s="22"/>
      <c r="G100" s="21">
        <v>0.14839078641242101</v>
      </c>
      <c r="H100" s="21">
        <v>0.12077225641143401</v>
      </c>
      <c r="I100" s="21">
        <v>0.18102481624726999</v>
      </c>
      <c r="J100" s="22"/>
      <c r="K100" s="21">
        <v>0.120668549416971</v>
      </c>
      <c r="L100" s="21">
        <v>9.32863943425917E-2</v>
      </c>
      <c r="M100" s="21">
        <v>0.15471666726473701</v>
      </c>
      <c r="N100" s="22"/>
      <c r="O100" s="21">
        <v>9.3844277224745004E-2</v>
      </c>
      <c r="P100" s="21">
        <v>5.8010067082441497E-2</v>
      </c>
      <c r="Q100" s="21">
        <v>0.14832859187199399</v>
      </c>
      <c r="R100" s="22"/>
    </row>
    <row r="101" spans="1:18" x14ac:dyDescent="0.25">
      <c r="A101" s="20" t="s">
        <v>491</v>
      </c>
      <c r="B101" s="20" t="s">
        <v>519</v>
      </c>
      <c r="C101" s="21">
        <v>3.5951494459187999E-3</v>
      </c>
      <c r="D101" s="21">
        <v>1.7252829210667E-3</v>
      </c>
      <c r="E101" s="21">
        <v>7.4764049969441998E-3</v>
      </c>
      <c r="F101" s="22"/>
      <c r="G101" s="21">
        <v>4.8753728243058998E-3</v>
      </c>
      <c r="H101" s="21">
        <v>1.8858922197548999E-3</v>
      </c>
      <c r="I101" s="21">
        <v>1.25441639692067E-2</v>
      </c>
      <c r="J101" s="22"/>
      <c r="K101" s="21">
        <v>3.5675357572528999E-3</v>
      </c>
      <c r="L101" s="21">
        <v>1.1089651634246999E-3</v>
      </c>
      <c r="M101" s="21">
        <v>1.14144607050979E-2</v>
      </c>
      <c r="N101" s="22"/>
      <c r="O101" s="21">
        <v>0</v>
      </c>
      <c r="P101" s="22"/>
      <c r="Q101" s="22"/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0.43319109670133499</v>
      </c>
      <c r="D103" s="18">
        <v>0.40330127556287299</v>
      </c>
      <c r="E103" s="18">
        <v>0.46357513400858402</v>
      </c>
      <c r="F103" s="19"/>
      <c r="G103" s="18">
        <v>0.42359443877052</v>
      </c>
      <c r="H103" s="18">
        <v>0.384433102731634</v>
      </c>
      <c r="I103" s="18">
        <v>0.46373971454431101</v>
      </c>
      <c r="J103" s="19"/>
      <c r="K103" s="18">
        <v>0.45671002672850503</v>
      </c>
      <c r="L103" s="18">
        <v>0.41085174697362897</v>
      </c>
      <c r="M103" s="18">
        <v>0.50331404434689497</v>
      </c>
      <c r="N103" s="19"/>
      <c r="O103" s="18">
        <v>0.39292971457554499</v>
      </c>
      <c r="P103" s="18">
        <v>0.32701511997027499</v>
      </c>
      <c r="Q103" s="18">
        <v>0.462990017100739</v>
      </c>
      <c r="R103" s="19"/>
    </row>
    <row r="104" spans="1:18" x14ac:dyDescent="0.25">
      <c r="A104" s="17" t="s">
        <v>492</v>
      </c>
      <c r="B104" s="17" t="s">
        <v>537</v>
      </c>
      <c r="C104" s="18">
        <v>0.123065618595738</v>
      </c>
      <c r="D104" s="18">
        <v>0.10633695383661</v>
      </c>
      <c r="E104" s="18">
        <v>0.142007802245537</v>
      </c>
      <c r="F104" s="19"/>
      <c r="G104" s="18">
        <v>0.122694822037885</v>
      </c>
      <c r="H104" s="18">
        <v>9.9041942306032499E-2</v>
      </c>
      <c r="I104" s="18">
        <v>0.151049377846984</v>
      </c>
      <c r="J104" s="19"/>
      <c r="K104" s="18">
        <v>0.111169704339883</v>
      </c>
      <c r="L104" s="18">
        <v>8.8043585311357905E-2</v>
      </c>
      <c r="M104" s="18">
        <v>0.13944147756161901</v>
      </c>
      <c r="N104" s="19"/>
      <c r="O104" s="18">
        <v>0.16356921823151499</v>
      </c>
      <c r="P104" s="18">
        <v>0.116035737711305</v>
      </c>
      <c r="Q104" s="18">
        <v>0.22560496026489099</v>
      </c>
      <c r="R104" s="19"/>
    </row>
    <row r="105" spans="1:18" x14ac:dyDescent="0.25">
      <c r="A105" s="17" t="s">
        <v>492</v>
      </c>
      <c r="B105" s="17" t="s">
        <v>538</v>
      </c>
      <c r="C105" s="18">
        <v>0.19494436006229099</v>
      </c>
      <c r="D105" s="18">
        <v>0.17623762253408901</v>
      </c>
      <c r="E105" s="18">
        <v>0.21511819517495501</v>
      </c>
      <c r="F105" s="19"/>
      <c r="G105" s="18">
        <v>0.18748910660273099</v>
      </c>
      <c r="H105" s="18">
        <v>0.15876639669936601</v>
      </c>
      <c r="I105" s="18">
        <v>0.22004885720509099</v>
      </c>
      <c r="J105" s="19"/>
      <c r="K105" s="18">
        <v>0.18417577873740301</v>
      </c>
      <c r="L105" s="18">
        <v>0.15682735312104201</v>
      </c>
      <c r="M105" s="18">
        <v>0.215076852716058</v>
      </c>
      <c r="N105" s="19"/>
      <c r="O105" s="18">
        <v>0.259052504714753</v>
      </c>
      <c r="P105" s="18">
        <v>0.20391366999413599</v>
      </c>
      <c r="Q105" s="18">
        <v>0.323050702732468</v>
      </c>
      <c r="R105" s="19"/>
    </row>
    <row r="106" spans="1:18" x14ac:dyDescent="0.25">
      <c r="A106" s="17" t="s">
        <v>492</v>
      </c>
      <c r="B106" s="17" t="s">
        <v>539</v>
      </c>
      <c r="C106" s="18">
        <v>0.101936059888069</v>
      </c>
      <c r="D106" s="18">
        <v>8.6945032899363506E-2</v>
      </c>
      <c r="E106" s="18">
        <v>0.11917446530562099</v>
      </c>
      <c r="F106" s="19"/>
      <c r="G106" s="18">
        <v>0.103803706898433</v>
      </c>
      <c r="H106" s="18">
        <v>8.3499989721139103E-2</v>
      </c>
      <c r="I106" s="18">
        <v>0.12835302756518899</v>
      </c>
      <c r="J106" s="19"/>
      <c r="K106" s="18">
        <v>0.11247309457171401</v>
      </c>
      <c r="L106" s="18">
        <v>8.6302492532654998E-2</v>
      </c>
      <c r="M106" s="18">
        <v>0.14531756544907701</v>
      </c>
      <c r="N106" s="19"/>
      <c r="O106" s="18">
        <v>6.01262496340755E-2</v>
      </c>
      <c r="P106" s="18">
        <v>3.66545199668563E-2</v>
      </c>
      <c r="Q106" s="18">
        <v>9.71129490613062E-2</v>
      </c>
      <c r="R106" s="19"/>
    </row>
    <row r="107" spans="1:18" x14ac:dyDescent="0.25">
      <c r="A107" s="17" t="s">
        <v>492</v>
      </c>
      <c r="B107" s="17" t="s">
        <v>540</v>
      </c>
      <c r="C107" s="18">
        <v>0.14425547956951201</v>
      </c>
      <c r="D107" s="18">
        <v>0.124035993017359</v>
      </c>
      <c r="E107" s="18">
        <v>0.167142091264388</v>
      </c>
      <c r="F107" s="19"/>
      <c r="G107" s="18">
        <v>0.16030280196285199</v>
      </c>
      <c r="H107" s="18">
        <v>0.12991101054856299</v>
      </c>
      <c r="I107" s="18">
        <v>0.19620128175239901</v>
      </c>
      <c r="J107" s="19"/>
      <c r="K107" s="18">
        <v>0.133992164424351</v>
      </c>
      <c r="L107" s="18">
        <v>0.108923628704888</v>
      </c>
      <c r="M107" s="18">
        <v>0.16376980557221199</v>
      </c>
      <c r="N107" s="19"/>
      <c r="O107" s="18">
        <v>0.116111843845565</v>
      </c>
      <c r="P107" s="18">
        <v>7.0713651298184396E-2</v>
      </c>
      <c r="Q107" s="18">
        <v>0.18485790620140999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2.6073851830540999E-3</v>
      </c>
      <c r="D108" s="18">
        <v>1.1410366811065E-3</v>
      </c>
      <c r="E108" s="18">
        <v>5.9469218282564001E-3</v>
      </c>
      <c r="F108" s="19"/>
      <c r="G108" s="18">
        <v>2.1151237275809998E-3</v>
      </c>
      <c r="H108" s="18">
        <v>8.659743205758E-4</v>
      </c>
      <c r="I108" s="18">
        <v>5.1568443723467002E-3</v>
      </c>
      <c r="J108" s="19"/>
      <c r="K108" s="18">
        <v>1.4792311981441E-3</v>
      </c>
      <c r="L108" s="18">
        <v>2.9441649287710001E-4</v>
      </c>
      <c r="M108" s="18">
        <v>7.3967947320392E-3</v>
      </c>
      <c r="N108" s="19"/>
      <c r="O108" s="18">
        <v>8.2104689985456995E-3</v>
      </c>
      <c r="P108" s="18">
        <v>1.5135629058345001E-3</v>
      </c>
      <c r="Q108" s="18">
        <v>4.3254854315326399E-2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0.54062550952675803</v>
      </c>
      <c r="D110" s="21">
        <v>0.498198896530685</v>
      </c>
      <c r="E110" s="21">
        <v>0.58247128404202098</v>
      </c>
      <c r="F110" s="22"/>
      <c r="G110" s="21">
        <v>0.56620078160597997</v>
      </c>
      <c r="H110" s="21">
        <v>0.51675943702444405</v>
      </c>
      <c r="I110" s="21">
        <v>0.61435863964846604</v>
      </c>
      <c r="J110" s="22"/>
      <c r="K110" s="21">
        <v>0.539776854395705</v>
      </c>
      <c r="L110" s="21">
        <v>0.47763774422321997</v>
      </c>
      <c r="M110" s="21">
        <v>0.60070355212141102</v>
      </c>
      <c r="N110" s="22"/>
      <c r="O110" s="21">
        <v>0.47811402744192399</v>
      </c>
      <c r="P110" s="21">
        <v>0.38439118122835803</v>
      </c>
      <c r="Q110" s="21">
        <v>0.57340355025795897</v>
      </c>
      <c r="R110" s="22"/>
    </row>
    <row r="111" spans="1:18" x14ac:dyDescent="0.25">
      <c r="A111" s="20" t="s">
        <v>493</v>
      </c>
      <c r="B111" s="20" t="s">
        <v>537</v>
      </c>
      <c r="C111" s="21">
        <v>0.111961506316228</v>
      </c>
      <c r="D111" s="21">
        <v>9.1612280240416497E-2</v>
      </c>
      <c r="E111" s="21">
        <v>0.13615328664951101</v>
      </c>
      <c r="F111" s="22"/>
      <c r="G111" s="21">
        <v>9.9050110746784298E-2</v>
      </c>
      <c r="H111" s="21">
        <v>7.15685438229339E-2</v>
      </c>
      <c r="I111" s="21">
        <v>0.13554370836906299</v>
      </c>
      <c r="J111" s="22"/>
      <c r="K111" s="21">
        <v>9.8735040252082198E-2</v>
      </c>
      <c r="L111" s="21">
        <v>7.0704542581021504E-2</v>
      </c>
      <c r="M111" s="21">
        <v>0.136248831765578</v>
      </c>
      <c r="N111" s="22"/>
      <c r="O111" s="21">
        <v>0.17366440446011</v>
      </c>
      <c r="P111" s="21">
        <v>0.125348367957277</v>
      </c>
      <c r="Q111" s="21">
        <v>0.23558777551858301</v>
      </c>
      <c r="R111" s="22"/>
    </row>
    <row r="112" spans="1:18" x14ac:dyDescent="0.25">
      <c r="A112" s="20" t="s">
        <v>493</v>
      </c>
      <c r="B112" s="20" t="s">
        <v>538</v>
      </c>
      <c r="C112" s="21">
        <v>0.16698309289323701</v>
      </c>
      <c r="D112" s="21">
        <v>0.14046207052617199</v>
      </c>
      <c r="E112" s="21">
        <v>0.197361828257126</v>
      </c>
      <c r="F112" s="22"/>
      <c r="G112" s="21">
        <v>0.170395142442644</v>
      </c>
      <c r="H112" s="21">
        <v>0.135299160710388</v>
      </c>
      <c r="I112" s="21">
        <v>0.21235910339605099</v>
      </c>
      <c r="J112" s="22"/>
      <c r="K112" s="21">
        <v>0.157878505869784</v>
      </c>
      <c r="L112" s="21">
        <v>0.11660222350189101</v>
      </c>
      <c r="M112" s="21">
        <v>0.21028808685894401</v>
      </c>
      <c r="N112" s="22"/>
      <c r="O112" s="21">
        <v>0.17849271639023401</v>
      </c>
      <c r="P112" s="21">
        <v>0.121734188863061</v>
      </c>
      <c r="Q112" s="21">
        <v>0.25405963970434398</v>
      </c>
      <c r="R112" s="22"/>
    </row>
    <row r="113" spans="1:18" x14ac:dyDescent="0.25">
      <c r="A113" s="20" t="s">
        <v>493</v>
      </c>
      <c r="B113" s="20" t="s">
        <v>539</v>
      </c>
      <c r="C113" s="21">
        <v>8.8606105114564196E-2</v>
      </c>
      <c r="D113" s="21">
        <v>6.9506500856140199E-2</v>
      </c>
      <c r="E113" s="21">
        <v>0.112320532861589</v>
      </c>
      <c r="F113" s="22"/>
      <c r="G113" s="21">
        <v>8.1114006881902095E-2</v>
      </c>
      <c r="H113" s="21">
        <v>5.5318590413711302E-2</v>
      </c>
      <c r="I113" s="21">
        <v>0.11744260352154801</v>
      </c>
      <c r="J113" s="22"/>
      <c r="K113" s="21">
        <v>0.100218428811489</v>
      </c>
      <c r="L113" s="21">
        <v>6.6251830579640403E-2</v>
      </c>
      <c r="M113" s="21">
        <v>0.148823786773119</v>
      </c>
      <c r="N113" s="22"/>
      <c r="O113" s="21">
        <v>8.1831783065355698E-2</v>
      </c>
      <c r="P113" s="21">
        <v>5.0519656862830303E-2</v>
      </c>
      <c r="Q113" s="21">
        <v>0.12989612791845101</v>
      </c>
      <c r="R113" s="22"/>
    </row>
    <row r="114" spans="1:18" x14ac:dyDescent="0.25">
      <c r="A114" s="20" t="s">
        <v>493</v>
      </c>
      <c r="B114" s="20" t="s">
        <v>540</v>
      </c>
      <c r="C114" s="21">
        <v>8.7306291788776497E-2</v>
      </c>
      <c r="D114" s="21">
        <v>6.8854203350880896E-2</v>
      </c>
      <c r="E114" s="21">
        <v>0.110118520838609</v>
      </c>
      <c r="F114" s="22"/>
      <c r="G114" s="21">
        <v>8.0323247375162499E-2</v>
      </c>
      <c r="H114" s="21">
        <v>5.7371794019363299E-2</v>
      </c>
      <c r="I114" s="21">
        <v>0.11137156113453101</v>
      </c>
      <c r="J114" s="22"/>
      <c r="K114" s="21">
        <v>9.8165118421325095E-2</v>
      </c>
      <c r="L114" s="21">
        <v>7.0522126682885697E-2</v>
      </c>
      <c r="M114" s="21">
        <v>0.13506893676509599</v>
      </c>
      <c r="N114" s="22"/>
      <c r="O114" s="21">
        <v>8.0913867903174799E-2</v>
      </c>
      <c r="P114" s="21">
        <v>4.6132050439934798E-2</v>
      </c>
      <c r="Q114" s="21">
        <v>0.13812252989344401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4.5174943604357996E-3</v>
      </c>
      <c r="D115" s="21">
        <v>1.8092567773776999E-3</v>
      </c>
      <c r="E115" s="21">
        <v>1.12340104422289E-2</v>
      </c>
      <c r="F115" s="22"/>
      <c r="G115" s="21">
        <v>2.9167109475281001E-3</v>
      </c>
      <c r="H115" s="21">
        <v>4.0760214081629999E-4</v>
      </c>
      <c r="I115" s="21">
        <v>2.0553746959129201E-2</v>
      </c>
      <c r="J115" s="24" t="s">
        <v>501</v>
      </c>
      <c r="K115" s="21">
        <v>5.2260522496153997E-3</v>
      </c>
      <c r="L115" s="21">
        <v>1.2817595080871001E-3</v>
      </c>
      <c r="M115" s="21">
        <v>2.1052065734501E-2</v>
      </c>
      <c r="N115" s="24" t="s">
        <v>501</v>
      </c>
      <c r="O115" s="21">
        <v>6.9832007392024997E-3</v>
      </c>
      <c r="P115" s="21">
        <v>1.6846441428535E-3</v>
      </c>
      <c r="Q115" s="21">
        <v>2.8471540353177501E-2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0.51845193143882895</v>
      </c>
      <c r="D117" s="18">
        <v>0.47159052911751698</v>
      </c>
      <c r="E117" s="18">
        <v>0.56499096250978098</v>
      </c>
      <c r="F117" s="19"/>
      <c r="G117" s="18">
        <v>0.55434529044867198</v>
      </c>
      <c r="H117" s="18">
        <v>0.47881582759921099</v>
      </c>
      <c r="I117" s="18">
        <v>0.62744563390754804</v>
      </c>
      <c r="J117" s="19"/>
      <c r="K117" s="18">
        <v>0.50673523655221997</v>
      </c>
      <c r="L117" s="18">
        <v>0.44657336777890799</v>
      </c>
      <c r="M117" s="18">
        <v>0.56670267747010605</v>
      </c>
      <c r="N117" s="19"/>
      <c r="O117" s="18">
        <v>0.49119088890028101</v>
      </c>
      <c r="P117" s="18">
        <v>0.40906204308491101</v>
      </c>
      <c r="Q117" s="18">
        <v>0.57379800132585401</v>
      </c>
      <c r="R117" s="19"/>
    </row>
    <row r="118" spans="1:18" x14ac:dyDescent="0.25">
      <c r="A118" s="17" t="s">
        <v>494</v>
      </c>
      <c r="B118" s="17" t="s">
        <v>537</v>
      </c>
      <c r="C118" s="18">
        <v>0.10619966497813101</v>
      </c>
      <c r="D118" s="18">
        <v>8.2316554685854401E-2</v>
      </c>
      <c r="E118" s="18">
        <v>0.13598533982611699</v>
      </c>
      <c r="F118" s="19"/>
      <c r="G118" s="18">
        <v>8.5554547767272102E-2</v>
      </c>
      <c r="H118" s="18">
        <v>5.4209511145014301E-2</v>
      </c>
      <c r="I118" s="18">
        <v>0.13248508610526</v>
      </c>
      <c r="J118" s="19"/>
      <c r="K118" s="18">
        <v>0.103457882255476</v>
      </c>
      <c r="L118" s="18">
        <v>7.6388123443792699E-2</v>
      </c>
      <c r="M118" s="18">
        <v>0.13868003894688299</v>
      </c>
      <c r="N118" s="19"/>
      <c r="O118" s="18">
        <v>0.14437651563843101</v>
      </c>
      <c r="P118" s="18">
        <v>9.3982308576322296E-2</v>
      </c>
      <c r="Q118" s="18">
        <v>0.21536921822216001</v>
      </c>
      <c r="R118" s="19"/>
    </row>
    <row r="119" spans="1:18" x14ac:dyDescent="0.25">
      <c r="A119" s="17" t="s">
        <v>494</v>
      </c>
      <c r="B119" s="17" t="s">
        <v>538</v>
      </c>
      <c r="C119" s="18">
        <v>0.201186519090264</v>
      </c>
      <c r="D119" s="18">
        <v>0.17262091789522699</v>
      </c>
      <c r="E119" s="18">
        <v>0.23314715921030801</v>
      </c>
      <c r="F119" s="19"/>
      <c r="G119" s="18">
        <v>0.17171833033095801</v>
      </c>
      <c r="H119" s="18">
        <v>0.128597083066053</v>
      </c>
      <c r="I119" s="18">
        <v>0.22555629778963601</v>
      </c>
      <c r="J119" s="19"/>
      <c r="K119" s="18">
        <v>0.20898546818111999</v>
      </c>
      <c r="L119" s="18">
        <v>0.174443409591407</v>
      </c>
      <c r="M119" s="18">
        <v>0.248310042008418</v>
      </c>
      <c r="N119" s="19"/>
      <c r="O119" s="18">
        <v>0.22788709326178999</v>
      </c>
      <c r="P119" s="18">
        <v>0.15882080732235301</v>
      </c>
      <c r="Q119" s="18">
        <v>0.31571537776382602</v>
      </c>
      <c r="R119" s="19"/>
    </row>
    <row r="120" spans="1:18" x14ac:dyDescent="0.25">
      <c r="A120" s="17" t="s">
        <v>494</v>
      </c>
      <c r="B120" s="17" t="s">
        <v>539</v>
      </c>
      <c r="C120" s="18">
        <v>8.3881689537239595E-2</v>
      </c>
      <c r="D120" s="18">
        <v>6.6215771448982302E-2</v>
      </c>
      <c r="E120" s="18">
        <v>0.105727111588076</v>
      </c>
      <c r="F120" s="19"/>
      <c r="G120" s="18">
        <v>9.9550116747405895E-2</v>
      </c>
      <c r="H120" s="18">
        <v>6.6672311643454496E-2</v>
      </c>
      <c r="I120" s="18">
        <v>0.146102840888618</v>
      </c>
      <c r="J120" s="19"/>
      <c r="K120" s="18">
        <v>8.6282104887471595E-2</v>
      </c>
      <c r="L120" s="18">
        <v>6.27109980823536E-2</v>
      </c>
      <c r="M120" s="18">
        <v>0.117601239466583</v>
      </c>
      <c r="N120" s="19"/>
      <c r="O120" s="18">
        <v>5.4149435757850403E-2</v>
      </c>
      <c r="P120" s="18">
        <v>3.0609320352039299E-2</v>
      </c>
      <c r="Q120" s="18">
        <v>9.4036934364367594E-2</v>
      </c>
      <c r="R120" s="19"/>
    </row>
    <row r="121" spans="1:18" x14ac:dyDescent="0.25">
      <c r="A121" s="17" t="s">
        <v>494</v>
      </c>
      <c r="B121" s="17" t="s">
        <v>540</v>
      </c>
      <c r="C121" s="18">
        <v>8.8684386959054007E-2</v>
      </c>
      <c r="D121" s="18">
        <v>6.8661056865965506E-2</v>
      </c>
      <c r="E121" s="18">
        <v>0.113833321814757</v>
      </c>
      <c r="F121" s="19"/>
      <c r="G121" s="18">
        <v>8.5011476410495904E-2</v>
      </c>
      <c r="H121" s="18">
        <v>5.6856393113525701E-2</v>
      </c>
      <c r="I121" s="18">
        <v>0.125257205275488</v>
      </c>
      <c r="J121" s="19"/>
      <c r="K121" s="18">
        <v>9.4283863956894295E-2</v>
      </c>
      <c r="L121" s="18">
        <v>6.7889126248202494E-2</v>
      </c>
      <c r="M121" s="18">
        <v>0.129514769476373</v>
      </c>
      <c r="N121" s="19"/>
      <c r="O121" s="18">
        <v>8.1032218350029994E-2</v>
      </c>
      <c r="P121" s="18">
        <v>4.5039726920932603E-2</v>
      </c>
      <c r="Q121" s="18">
        <v>0.14152470087937599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1.5958079964821E-3</v>
      </c>
      <c r="D122" s="18">
        <v>5.8017770416879996E-4</v>
      </c>
      <c r="E122" s="18">
        <v>4.3815557259768E-3</v>
      </c>
      <c r="F122" s="19"/>
      <c r="G122" s="18">
        <v>3.8202382951948999E-3</v>
      </c>
      <c r="H122" s="18">
        <v>1.0737713978631999E-3</v>
      </c>
      <c r="I122" s="18">
        <v>1.3496639036167201E-2</v>
      </c>
      <c r="J122" s="19"/>
      <c r="K122" s="18">
        <v>2.5544416681899998E-4</v>
      </c>
      <c r="L122" s="18">
        <v>3.5121096098884402E-5</v>
      </c>
      <c r="M122" s="18">
        <v>1.8553423421982999E-3</v>
      </c>
      <c r="N122" s="19"/>
      <c r="O122" s="18">
        <v>1.3638480916176999E-3</v>
      </c>
      <c r="P122" s="18">
        <v>1.8687506212509999E-4</v>
      </c>
      <c r="Q122" s="18">
        <v>9.8803560056030994E-3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6_ET'!A1" display="◄ ANTERIOR"/>
    <hyperlink ref="A2" location="'Índice'!A1" display="ÍNDICE"/>
    <hyperlink ref="A3" location="'P_DESORDENES_6_VDC'!A1" display="SIGUIENTE ►"/>
  </hyperlinks>
  <pageMargins left="0.75" right="0.75" top="1" bottom="1" header="0.5" footer="0.5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2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700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0.37076897470332598</v>
      </c>
      <c r="D5" s="18">
        <v>0.36382511434458098</v>
      </c>
      <c r="E5" s="18">
        <v>0.37776666688474098</v>
      </c>
      <c r="F5" s="19"/>
      <c r="G5" s="18">
        <v>0.28672939724500002</v>
      </c>
      <c r="H5" s="18">
        <v>0.27758262706797998</v>
      </c>
      <c r="I5" s="18">
        <v>0.29605405061185402</v>
      </c>
      <c r="J5" s="19"/>
      <c r="K5" s="18">
        <v>0.42748632174979601</v>
      </c>
      <c r="L5" s="18">
        <v>0.419004442667822</v>
      </c>
      <c r="M5" s="18">
        <v>0.43601104722998701</v>
      </c>
      <c r="N5" s="19"/>
    </row>
    <row r="6" spans="1:14" x14ac:dyDescent="0.25">
      <c r="A6" s="17" t="s">
        <v>478</v>
      </c>
      <c r="B6" s="17" t="s">
        <v>537</v>
      </c>
      <c r="C6" s="18">
        <v>0.132673341060351</v>
      </c>
      <c r="D6" s="18">
        <v>0.128283121701014</v>
      </c>
      <c r="E6" s="18">
        <v>0.13719016081556101</v>
      </c>
      <c r="F6" s="19"/>
      <c r="G6" s="18">
        <v>0.140375442103022</v>
      </c>
      <c r="H6" s="18">
        <v>0.13347113529754001</v>
      </c>
      <c r="I6" s="18">
        <v>0.14757607517428301</v>
      </c>
      <c r="J6" s="19"/>
      <c r="K6" s="18">
        <v>0.127475281395658</v>
      </c>
      <c r="L6" s="18">
        <v>0.122262854617496</v>
      </c>
      <c r="M6" s="18">
        <v>0.13287628836750301</v>
      </c>
      <c r="N6" s="19"/>
    </row>
    <row r="7" spans="1:14" x14ac:dyDescent="0.25">
      <c r="A7" s="17" t="s">
        <v>478</v>
      </c>
      <c r="B7" s="17" t="s">
        <v>538</v>
      </c>
      <c r="C7" s="18">
        <v>0.19107591191086301</v>
      </c>
      <c r="D7" s="18">
        <v>0.18595277762166401</v>
      </c>
      <c r="E7" s="18">
        <v>0.196306155131137</v>
      </c>
      <c r="F7" s="19"/>
      <c r="G7" s="18">
        <v>0.21106507880777201</v>
      </c>
      <c r="H7" s="18">
        <v>0.20278583276797099</v>
      </c>
      <c r="I7" s="18">
        <v>0.21958923956673801</v>
      </c>
      <c r="J7" s="19"/>
      <c r="K7" s="18">
        <v>0.17758545241130699</v>
      </c>
      <c r="L7" s="18">
        <v>0.17175779379363401</v>
      </c>
      <c r="M7" s="18">
        <v>0.183567016958295</v>
      </c>
      <c r="N7" s="19"/>
    </row>
    <row r="8" spans="1:14" x14ac:dyDescent="0.25">
      <c r="A8" s="17" t="s">
        <v>478</v>
      </c>
      <c r="B8" s="17" t="s">
        <v>539</v>
      </c>
      <c r="C8" s="18">
        <v>0.122638210839926</v>
      </c>
      <c r="D8" s="18">
        <v>0.118409424870161</v>
      </c>
      <c r="E8" s="18">
        <v>0.126996265016879</v>
      </c>
      <c r="F8" s="19"/>
      <c r="G8" s="18">
        <v>0.14796972158218299</v>
      </c>
      <c r="H8" s="18">
        <v>0.14054064219676601</v>
      </c>
      <c r="I8" s="18">
        <v>0.155720355282079</v>
      </c>
      <c r="J8" s="19"/>
      <c r="K8" s="18">
        <v>0.105542264746051</v>
      </c>
      <c r="L8" s="18">
        <v>0.100882244825203</v>
      </c>
      <c r="M8" s="18">
        <v>0.110391114559063</v>
      </c>
      <c r="N8" s="19"/>
    </row>
    <row r="9" spans="1:14" x14ac:dyDescent="0.25">
      <c r="A9" s="17" t="s">
        <v>478</v>
      </c>
      <c r="B9" s="17" t="s">
        <v>540</v>
      </c>
      <c r="C9" s="18">
        <v>0.17886886893609</v>
      </c>
      <c r="D9" s="18">
        <v>0.17321022199588099</v>
      </c>
      <c r="E9" s="18">
        <v>0.184671088583475</v>
      </c>
      <c r="F9" s="19"/>
      <c r="G9" s="18">
        <v>0.20997497473729701</v>
      </c>
      <c r="H9" s="18">
        <v>0.20128696686258099</v>
      </c>
      <c r="I9" s="18">
        <v>0.218935187300492</v>
      </c>
      <c r="J9" s="19"/>
      <c r="K9" s="18">
        <v>0.15787571486096899</v>
      </c>
      <c r="L9" s="18">
        <v>0.15158104629476901</v>
      </c>
      <c r="M9" s="18">
        <v>0.164381134884829</v>
      </c>
      <c r="N9" s="19"/>
    </row>
    <row r="10" spans="1:14" x14ac:dyDescent="0.25">
      <c r="A10" s="17" t="s">
        <v>478</v>
      </c>
      <c r="B10" s="17" t="s">
        <v>519</v>
      </c>
      <c r="C10" s="18">
        <v>3.6279433510654998E-3</v>
      </c>
      <c r="D10" s="18">
        <v>3.0066324814772998E-3</v>
      </c>
      <c r="E10" s="18">
        <v>4.3770824240116999E-3</v>
      </c>
      <c r="F10" s="19"/>
      <c r="G10" s="18">
        <v>3.7463070345854E-3</v>
      </c>
      <c r="H10" s="18">
        <v>2.6904894759040001E-3</v>
      </c>
      <c r="I10" s="18">
        <v>5.2142884074705999E-3</v>
      </c>
      <c r="J10" s="19"/>
      <c r="K10" s="18">
        <v>3.5480610584729001E-3</v>
      </c>
      <c r="L10" s="18">
        <v>2.8984636788038998E-3</v>
      </c>
      <c r="M10" s="18">
        <v>4.3426107282604001E-3</v>
      </c>
      <c r="N10" s="19"/>
    </row>
    <row r="11" spans="1:14" x14ac:dyDescent="0.25">
      <c r="A11" s="17" t="s">
        <v>478</v>
      </c>
      <c r="B11" s="17" t="s">
        <v>520</v>
      </c>
      <c r="C11" s="18">
        <v>3.467491983719E-4</v>
      </c>
      <c r="D11" s="18">
        <v>1.339095175206E-4</v>
      </c>
      <c r="E11" s="18">
        <v>8.9757877093480005E-4</v>
      </c>
      <c r="F11" s="19"/>
      <c r="G11" s="18">
        <v>1.3907849015169999E-4</v>
      </c>
      <c r="H11" s="18">
        <v>4.1378642809019198E-5</v>
      </c>
      <c r="I11" s="18">
        <v>4.6735136619070001E-4</v>
      </c>
      <c r="J11" s="19"/>
      <c r="K11" s="18">
        <v>4.8690377774670001E-4</v>
      </c>
      <c r="L11" s="18">
        <v>1.6079216277070001E-4</v>
      </c>
      <c r="M11" s="18">
        <v>1.4734459709482E-3</v>
      </c>
      <c r="N11" s="19"/>
    </row>
    <row r="12" spans="1:14" x14ac:dyDescent="0.25">
      <c r="A12" s="20" t="s">
        <v>479</v>
      </c>
      <c r="B12" s="20" t="s">
        <v>536</v>
      </c>
      <c r="C12" s="21">
        <v>0.33206698032576998</v>
      </c>
      <c r="D12" s="21">
        <v>0.30197881548306099</v>
      </c>
      <c r="E12" s="21">
        <v>0.36359146508759299</v>
      </c>
      <c r="F12" s="22"/>
      <c r="G12" s="21">
        <v>0.29394231714639601</v>
      </c>
      <c r="H12" s="21">
        <v>0.249892097995877</v>
      </c>
      <c r="I12" s="21">
        <v>0.342215001019266</v>
      </c>
      <c r="J12" s="22"/>
      <c r="K12" s="21">
        <v>0.35843462777922103</v>
      </c>
      <c r="L12" s="21">
        <v>0.3210329715495</v>
      </c>
      <c r="M12" s="21">
        <v>0.39764176152459801</v>
      </c>
      <c r="N12" s="22"/>
    </row>
    <row r="13" spans="1:14" x14ac:dyDescent="0.25">
      <c r="A13" s="20" t="s">
        <v>479</v>
      </c>
      <c r="B13" s="20" t="s">
        <v>537</v>
      </c>
      <c r="C13" s="21">
        <v>9.0694583288711494E-2</v>
      </c>
      <c r="D13" s="21">
        <v>7.5040966416633104E-2</v>
      </c>
      <c r="E13" s="21">
        <v>0.109227954838339</v>
      </c>
      <c r="F13" s="22"/>
      <c r="G13" s="21">
        <v>8.5562528528385001E-2</v>
      </c>
      <c r="H13" s="21">
        <v>6.4765963908798505E-2</v>
      </c>
      <c r="I13" s="21">
        <v>0.112235543915316</v>
      </c>
      <c r="J13" s="22"/>
      <c r="K13" s="21">
        <v>9.4243997220460202E-2</v>
      </c>
      <c r="L13" s="21">
        <v>7.4807622526149004E-2</v>
      </c>
      <c r="M13" s="21">
        <v>0.118085753565741</v>
      </c>
      <c r="N13" s="22"/>
    </row>
    <row r="14" spans="1:14" x14ac:dyDescent="0.25">
      <c r="A14" s="20" t="s">
        <v>479</v>
      </c>
      <c r="B14" s="20" t="s">
        <v>538</v>
      </c>
      <c r="C14" s="21">
        <v>0.18911988358849699</v>
      </c>
      <c r="D14" s="21">
        <v>0.16584794716728701</v>
      </c>
      <c r="E14" s="21">
        <v>0.21481639602420899</v>
      </c>
      <c r="F14" s="22"/>
      <c r="G14" s="21">
        <v>0.19525717469141901</v>
      </c>
      <c r="H14" s="21">
        <v>0.16023526323759499</v>
      </c>
      <c r="I14" s="21">
        <v>0.235784458743999</v>
      </c>
      <c r="J14" s="22"/>
      <c r="K14" s="21">
        <v>0.18487523158043501</v>
      </c>
      <c r="L14" s="21">
        <v>0.157605751244038</v>
      </c>
      <c r="M14" s="21">
        <v>0.215655083610125</v>
      </c>
      <c r="N14" s="22"/>
    </row>
    <row r="15" spans="1:14" x14ac:dyDescent="0.25">
      <c r="A15" s="20" t="s">
        <v>479</v>
      </c>
      <c r="B15" s="20" t="s">
        <v>539</v>
      </c>
      <c r="C15" s="21">
        <v>0.17107987500590799</v>
      </c>
      <c r="D15" s="21">
        <v>0.14835144289527899</v>
      </c>
      <c r="E15" s="21">
        <v>0.196487075237955</v>
      </c>
      <c r="F15" s="22"/>
      <c r="G15" s="21">
        <v>0.17551863524314801</v>
      </c>
      <c r="H15" s="21">
        <v>0.141010820589271</v>
      </c>
      <c r="I15" s="21">
        <v>0.216344249784895</v>
      </c>
      <c r="J15" s="22"/>
      <c r="K15" s="21">
        <v>0.16800995503008401</v>
      </c>
      <c r="L15" s="21">
        <v>0.13979061589695799</v>
      </c>
      <c r="M15" s="21">
        <v>0.200597468626626</v>
      </c>
      <c r="N15" s="22"/>
    </row>
    <row r="16" spans="1:14" x14ac:dyDescent="0.25">
      <c r="A16" s="20" t="s">
        <v>479</v>
      </c>
      <c r="B16" s="20" t="s">
        <v>540</v>
      </c>
      <c r="C16" s="21">
        <v>0.210920450552816</v>
      </c>
      <c r="D16" s="21">
        <v>0.18118567623194501</v>
      </c>
      <c r="E16" s="21">
        <v>0.24408043176400801</v>
      </c>
      <c r="F16" s="22"/>
      <c r="G16" s="21">
        <v>0.245456271350001</v>
      </c>
      <c r="H16" s="21">
        <v>0.205810060268585</v>
      </c>
      <c r="I16" s="21">
        <v>0.289951440162384</v>
      </c>
      <c r="J16" s="22"/>
      <c r="K16" s="21">
        <v>0.18703490583308299</v>
      </c>
      <c r="L16" s="21">
        <v>0.15133752709571199</v>
      </c>
      <c r="M16" s="21">
        <v>0.228881633941003</v>
      </c>
      <c r="N16" s="22"/>
    </row>
    <row r="17" spans="1:14" x14ac:dyDescent="0.25">
      <c r="A17" s="20" t="s">
        <v>479</v>
      </c>
      <c r="B17" s="20" t="s">
        <v>519</v>
      </c>
      <c r="C17" s="21">
        <v>5.2495529948695004E-3</v>
      </c>
      <c r="D17" s="21">
        <v>2.5538208531066999E-3</v>
      </c>
      <c r="E17" s="21">
        <v>1.0760117702624399E-2</v>
      </c>
      <c r="F17" s="22"/>
      <c r="G17" s="21">
        <v>4.2630730406506999E-3</v>
      </c>
      <c r="H17" s="21">
        <v>9.5787652471989999E-4</v>
      </c>
      <c r="I17" s="21">
        <v>1.8758855640988101E-2</v>
      </c>
      <c r="J17" s="24" t="s">
        <v>501</v>
      </c>
      <c r="K17" s="21">
        <v>5.9318188428418E-3</v>
      </c>
      <c r="L17" s="21">
        <v>2.7004308280692002E-3</v>
      </c>
      <c r="M17" s="21">
        <v>1.29796238105433E-2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0.239782193457073</v>
      </c>
      <c r="D19" s="18">
        <v>0.20401895869960601</v>
      </c>
      <c r="E19" s="18">
        <v>0.27961229814059402</v>
      </c>
      <c r="F19" s="19"/>
      <c r="G19" s="18">
        <v>0.189663714818676</v>
      </c>
      <c r="H19" s="18">
        <v>0.145332420073153</v>
      </c>
      <c r="I19" s="18">
        <v>0.24366232831649201</v>
      </c>
      <c r="J19" s="19"/>
      <c r="K19" s="18">
        <v>0.28071429435448098</v>
      </c>
      <c r="L19" s="18">
        <v>0.23701272888995001</v>
      </c>
      <c r="M19" s="18">
        <v>0.328999207577232</v>
      </c>
      <c r="N19" s="19"/>
    </row>
    <row r="20" spans="1:14" x14ac:dyDescent="0.25">
      <c r="A20" s="17" t="s">
        <v>480</v>
      </c>
      <c r="B20" s="17" t="s">
        <v>537</v>
      </c>
      <c r="C20" s="18">
        <v>0.13829811050952301</v>
      </c>
      <c r="D20" s="18">
        <v>0.116381201678923</v>
      </c>
      <c r="E20" s="18">
        <v>0.16357833570685901</v>
      </c>
      <c r="F20" s="19"/>
      <c r="G20" s="18">
        <v>0.128963799869974</v>
      </c>
      <c r="H20" s="18">
        <v>9.8626540249115893E-2</v>
      </c>
      <c r="I20" s="18">
        <v>0.166904801954632</v>
      </c>
      <c r="J20" s="19"/>
      <c r="K20" s="18">
        <v>0.14592150521913499</v>
      </c>
      <c r="L20" s="18">
        <v>0.115205153676464</v>
      </c>
      <c r="M20" s="18">
        <v>0.18313246501135799</v>
      </c>
      <c r="N20" s="19"/>
    </row>
    <row r="21" spans="1:14" x14ac:dyDescent="0.25">
      <c r="A21" s="17" t="s">
        <v>480</v>
      </c>
      <c r="B21" s="17" t="s">
        <v>538</v>
      </c>
      <c r="C21" s="18">
        <v>0.18416573893167401</v>
      </c>
      <c r="D21" s="18">
        <v>0.159778890841864</v>
      </c>
      <c r="E21" s="18">
        <v>0.21133850251757</v>
      </c>
      <c r="F21" s="19"/>
      <c r="G21" s="18">
        <v>0.18238873932310301</v>
      </c>
      <c r="H21" s="18">
        <v>0.146732251920909</v>
      </c>
      <c r="I21" s="18">
        <v>0.22443086347095201</v>
      </c>
      <c r="J21" s="19"/>
      <c r="K21" s="18">
        <v>0.18561702654552001</v>
      </c>
      <c r="L21" s="18">
        <v>0.152839509685048</v>
      </c>
      <c r="M21" s="18">
        <v>0.22356883695679899</v>
      </c>
      <c r="N21" s="19"/>
    </row>
    <row r="22" spans="1:14" x14ac:dyDescent="0.25">
      <c r="A22" s="17" t="s">
        <v>480</v>
      </c>
      <c r="B22" s="17" t="s">
        <v>539</v>
      </c>
      <c r="C22" s="18">
        <v>0.17536380039010899</v>
      </c>
      <c r="D22" s="18">
        <v>0.152364907930851</v>
      </c>
      <c r="E22" s="18">
        <v>0.20101102120571701</v>
      </c>
      <c r="F22" s="19"/>
      <c r="G22" s="18">
        <v>0.21753502448077999</v>
      </c>
      <c r="H22" s="18">
        <v>0.179968167096243</v>
      </c>
      <c r="I22" s="18">
        <v>0.260453000810213</v>
      </c>
      <c r="J22" s="19"/>
      <c r="K22" s="18">
        <v>0.140922276099224</v>
      </c>
      <c r="L22" s="18">
        <v>0.113940827367735</v>
      </c>
      <c r="M22" s="18">
        <v>0.17304518510738501</v>
      </c>
      <c r="N22" s="19"/>
    </row>
    <row r="23" spans="1:14" x14ac:dyDescent="0.25">
      <c r="A23" s="17" t="s">
        <v>480</v>
      </c>
      <c r="B23" s="17" t="s">
        <v>540</v>
      </c>
      <c r="C23" s="18">
        <v>0.26239015671162202</v>
      </c>
      <c r="D23" s="18">
        <v>0.22439612965437</v>
      </c>
      <c r="E23" s="18">
        <v>0.30429333501303901</v>
      </c>
      <c r="F23" s="19"/>
      <c r="G23" s="18">
        <v>0.28144872150746802</v>
      </c>
      <c r="H23" s="18">
        <v>0.22906350015789101</v>
      </c>
      <c r="I23" s="18">
        <v>0.34052245470905401</v>
      </c>
      <c r="J23" s="19"/>
      <c r="K23" s="18">
        <v>0.24682489778163999</v>
      </c>
      <c r="L23" s="18">
        <v>0.20248250745312399</v>
      </c>
      <c r="M23" s="18">
        <v>0.297258523144456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0.36777086817863303</v>
      </c>
      <c r="D26" s="21">
        <v>0.325579286440904</v>
      </c>
      <c r="E26" s="21">
        <v>0.41208919005802003</v>
      </c>
      <c r="F26" s="22"/>
      <c r="G26" s="21">
        <v>0.32155294417194302</v>
      </c>
      <c r="H26" s="21">
        <v>0.26756421509677503</v>
      </c>
      <c r="I26" s="21">
        <v>0.380772088398591</v>
      </c>
      <c r="J26" s="22"/>
      <c r="K26" s="21">
        <v>0.39078847168229602</v>
      </c>
      <c r="L26" s="21">
        <v>0.33848937653296002</v>
      </c>
      <c r="M26" s="21">
        <v>0.44572348569780001</v>
      </c>
      <c r="N26" s="22"/>
    </row>
    <row r="27" spans="1:14" x14ac:dyDescent="0.25">
      <c r="A27" s="20" t="s">
        <v>481</v>
      </c>
      <c r="B27" s="20" t="s">
        <v>537</v>
      </c>
      <c r="C27" s="21">
        <v>0.115472043732088</v>
      </c>
      <c r="D27" s="21">
        <v>9.4685268316165E-2</v>
      </c>
      <c r="E27" s="21">
        <v>0.140115968942397</v>
      </c>
      <c r="F27" s="22"/>
      <c r="G27" s="21">
        <v>0.113164144695948</v>
      </c>
      <c r="H27" s="21">
        <v>8.2796888597085602E-2</v>
      </c>
      <c r="I27" s="21">
        <v>0.15281350291885001</v>
      </c>
      <c r="J27" s="22"/>
      <c r="K27" s="21">
        <v>0.116621431249637</v>
      </c>
      <c r="L27" s="21">
        <v>9.3450353620841101E-2</v>
      </c>
      <c r="M27" s="21">
        <v>0.14462125176201901</v>
      </c>
      <c r="N27" s="22"/>
    </row>
    <row r="28" spans="1:14" x14ac:dyDescent="0.25">
      <c r="A28" s="20" t="s">
        <v>481</v>
      </c>
      <c r="B28" s="20" t="s">
        <v>538</v>
      </c>
      <c r="C28" s="21">
        <v>0.18139600419816501</v>
      </c>
      <c r="D28" s="21">
        <v>0.15660089090603199</v>
      </c>
      <c r="E28" s="21">
        <v>0.20914347645487499</v>
      </c>
      <c r="F28" s="22"/>
      <c r="G28" s="21">
        <v>0.16535202138819999</v>
      </c>
      <c r="H28" s="21">
        <v>0.124567363344236</v>
      </c>
      <c r="I28" s="21">
        <v>0.21619233512581701</v>
      </c>
      <c r="J28" s="22"/>
      <c r="K28" s="21">
        <v>0.18938628162572499</v>
      </c>
      <c r="L28" s="21">
        <v>0.15894072176368301</v>
      </c>
      <c r="M28" s="21">
        <v>0.224109791931279</v>
      </c>
      <c r="N28" s="22"/>
    </row>
    <row r="29" spans="1:14" x14ac:dyDescent="0.25">
      <c r="A29" s="20" t="s">
        <v>481</v>
      </c>
      <c r="B29" s="20" t="s">
        <v>539</v>
      </c>
      <c r="C29" s="21">
        <v>0.13170327539406601</v>
      </c>
      <c r="D29" s="21">
        <v>0.107370358247034</v>
      </c>
      <c r="E29" s="21">
        <v>0.16055876753061701</v>
      </c>
      <c r="F29" s="22"/>
      <c r="G29" s="21">
        <v>0.13738627701294301</v>
      </c>
      <c r="H29" s="21">
        <v>9.8817108473381904E-2</v>
      </c>
      <c r="I29" s="21">
        <v>0.18787101840171899</v>
      </c>
      <c r="J29" s="22"/>
      <c r="K29" s="21">
        <v>0.12887300811604999</v>
      </c>
      <c r="L29" s="21">
        <v>0.102215673118542</v>
      </c>
      <c r="M29" s="21">
        <v>0.1612339085377</v>
      </c>
      <c r="N29" s="22"/>
    </row>
    <row r="30" spans="1:14" x14ac:dyDescent="0.25">
      <c r="A30" s="20" t="s">
        <v>481</v>
      </c>
      <c r="B30" s="20" t="s">
        <v>540</v>
      </c>
      <c r="C30" s="21">
        <v>0.20125919505477999</v>
      </c>
      <c r="D30" s="21">
        <v>0.169752573422839</v>
      </c>
      <c r="E30" s="21">
        <v>0.23694466053461699</v>
      </c>
      <c r="F30" s="22"/>
      <c r="G30" s="21">
        <v>0.26081149493066402</v>
      </c>
      <c r="H30" s="21">
        <v>0.20969024994331101</v>
      </c>
      <c r="I30" s="21">
        <v>0.31935954888946899</v>
      </c>
      <c r="J30" s="22"/>
      <c r="K30" s="21">
        <v>0.171600761541499</v>
      </c>
      <c r="L30" s="21">
        <v>0.139399233761445</v>
      </c>
      <c r="M30" s="21">
        <v>0.20943069343224999</v>
      </c>
      <c r="N30" s="22"/>
    </row>
    <row r="31" spans="1:14" x14ac:dyDescent="0.25">
      <c r="A31" s="20" t="s">
        <v>481</v>
      </c>
      <c r="B31" s="20" t="s">
        <v>519</v>
      </c>
      <c r="C31" s="21">
        <v>2.3986134422669001E-3</v>
      </c>
      <c r="D31" s="21">
        <v>7.6755003219239999E-4</v>
      </c>
      <c r="E31" s="21">
        <v>7.4698175723134997E-3</v>
      </c>
      <c r="F31" s="22"/>
      <c r="G31" s="21">
        <v>1.733117800302E-3</v>
      </c>
      <c r="H31" s="21">
        <v>2.3745511113179999E-4</v>
      </c>
      <c r="I31" s="21">
        <v>1.2531453585095E-2</v>
      </c>
      <c r="J31" s="24" t="s">
        <v>501</v>
      </c>
      <c r="K31" s="21">
        <v>2.7300457847916001E-3</v>
      </c>
      <c r="L31" s="21">
        <v>7.0175171736029998E-4</v>
      </c>
      <c r="M31" s="21">
        <v>1.05588351209083E-2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0.424452085748591</v>
      </c>
      <c r="D33" s="18">
        <v>0.38493731015787702</v>
      </c>
      <c r="E33" s="18">
        <v>0.4649567979559</v>
      </c>
      <c r="F33" s="19"/>
      <c r="G33" s="18">
        <v>0.33038504489989501</v>
      </c>
      <c r="H33" s="18">
        <v>0.27362354586755699</v>
      </c>
      <c r="I33" s="18">
        <v>0.39255786135875398</v>
      </c>
      <c r="J33" s="19"/>
      <c r="K33" s="18">
        <v>0.47342923170782403</v>
      </c>
      <c r="L33" s="18">
        <v>0.42695012785893699</v>
      </c>
      <c r="M33" s="18">
        <v>0.52037345251322897</v>
      </c>
      <c r="N33" s="19"/>
    </row>
    <row r="34" spans="1:14" x14ac:dyDescent="0.25">
      <c r="A34" s="17" t="s">
        <v>482</v>
      </c>
      <c r="B34" s="17" t="s">
        <v>537</v>
      </c>
      <c r="C34" s="18">
        <v>0.107868742677889</v>
      </c>
      <c r="D34" s="18">
        <v>8.7567406689461794E-2</v>
      </c>
      <c r="E34" s="18">
        <v>0.132194773504131</v>
      </c>
      <c r="F34" s="19"/>
      <c r="G34" s="18">
        <v>0.104679269598799</v>
      </c>
      <c r="H34" s="18">
        <v>7.2381572914147901E-2</v>
      </c>
      <c r="I34" s="18">
        <v>0.14907263493714801</v>
      </c>
      <c r="J34" s="19"/>
      <c r="K34" s="18">
        <v>0.10952938052849299</v>
      </c>
      <c r="L34" s="18">
        <v>8.5503149626929204E-2</v>
      </c>
      <c r="M34" s="18">
        <v>0.13927870564363601</v>
      </c>
      <c r="N34" s="19"/>
    </row>
    <row r="35" spans="1:14" x14ac:dyDescent="0.25">
      <c r="A35" s="17" t="s">
        <v>482</v>
      </c>
      <c r="B35" s="17" t="s">
        <v>538</v>
      </c>
      <c r="C35" s="18">
        <v>0.17624587243637399</v>
      </c>
      <c r="D35" s="18">
        <v>0.14827060220461</v>
      </c>
      <c r="E35" s="18">
        <v>0.208209133207579</v>
      </c>
      <c r="F35" s="19"/>
      <c r="G35" s="18">
        <v>0.17553573546486201</v>
      </c>
      <c r="H35" s="18">
        <v>0.130939692082127</v>
      </c>
      <c r="I35" s="18">
        <v>0.23127840965559601</v>
      </c>
      <c r="J35" s="19"/>
      <c r="K35" s="18">
        <v>0.176615613865369</v>
      </c>
      <c r="L35" s="18">
        <v>0.14713653402124299</v>
      </c>
      <c r="M35" s="18">
        <v>0.21054284631246101</v>
      </c>
      <c r="N35" s="19"/>
    </row>
    <row r="36" spans="1:14" x14ac:dyDescent="0.25">
      <c r="A36" s="17" t="s">
        <v>482</v>
      </c>
      <c r="B36" s="17" t="s">
        <v>539</v>
      </c>
      <c r="C36" s="18">
        <v>0.104290021634871</v>
      </c>
      <c r="D36" s="18">
        <v>8.5849921989221006E-2</v>
      </c>
      <c r="E36" s="18">
        <v>0.12614439606417999</v>
      </c>
      <c r="F36" s="19"/>
      <c r="G36" s="18">
        <v>0.14447974051967499</v>
      </c>
      <c r="H36" s="18">
        <v>0.105728497343136</v>
      </c>
      <c r="I36" s="18">
        <v>0.19434729857458699</v>
      </c>
      <c r="J36" s="19"/>
      <c r="K36" s="18">
        <v>8.33647569499993E-2</v>
      </c>
      <c r="L36" s="18">
        <v>6.5053465518381204E-2</v>
      </c>
      <c r="M36" s="18">
        <v>0.106244605779031</v>
      </c>
      <c r="N36" s="19"/>
    </row>
    <row r="37" spans="1:14" x14ac:dyDescent="0.25">
      <c r="A37" s="17" t="s">
        <v>482</v>
      </c>
      <c r="B37" s="17" t="s">
        <v>540</v>
      </c>
      <c r="C37" s="18">
        <v>0.18506611974822901</v>
      </c>
      <c r="D37" s="18">
        <v>0.15047179797615801</v>
      </c>
      <c r="E37" s="18">
        <v>0.22550267735319399</v>
      </c>
      <c r="F37" s="19"/>
      <c r="G37" s="18">
        <v>0.24359559654513299</v>
      </c>
      <c r="H37" s="18">
        <v>0.18515407769968301</v>
      </c>
      <c r="I37" s="18">
        <v>0.31338899677934701</v>
      </c>
      <c r="J37" s="19"/>
      <c r="K37" s="18">
        <v>0.154592037624074</v>
      </c>
      <c r="L37" s="18">
        <v>0.118918151972581</v>
      </c>
      <c r="M37" s="18">
        <v>0.19855594303601901</v>
      </c>
      <c r="N37" s="19"/>
    </row>
    <row r="38" spans="1:14" x14ac:dyDescent="0.25">
      <c r="A38" s="17" t="s">
        <v>482</v>
      </c>
      <c r="B38" s="17" t="s">
        <v>519</v>
      </c>
      <c r="C38" s="18">
        <v>2.0771577540455001E-3</v>
      </c>
      <c r="D38" s="18">
        <v>7.2427635597639998E-4</v>
      </c>
      <c r="E38" s="18">
        <v>5.9420699256828996E-3</v>
      </c>
      <c r="F38" s="19"/>
      <c r="G38" s="18">
        <v>1.3246129716355001E-3</v>
      </c>
      <c r="H38" s="18">
        <v>1.821537059189E-4</v>
      </c>
      <c r="I38" s="18">
        <v>9.5639790044397006E-3</v>
      </c>
      <c r="J38" s="19"/>
      <c r="K38" s="18">
        <v>2.4689793242406999E-3</v>
      </c>
      <c r="L38" s="18">
        <v>7.1210970157349997E-4</v>
      </c>
      <c r="M38" s="18">
        <v>8.5233106217307997E-3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0.37577568329377398</v>
      </c>
      <c r="D40" s="21">
        <v>0.34409357166878402</v>
      </c>
      <c r="E40" s="21">
        <v>0.40855786205441302</v>
      </c>
      <c r="F40" s="22"/>
      <c r="G40" s="21">
        <v>0.26695124401008902</v>
      </c>
      <c r="H40" s="21">
        <v>0.22927345715787101</v>
      </c>
      <c r="I40" s="21">
        <v>0.308343685130953</v>
      </c>
      <c r="J40" s="22"/>
      <c r="K40" s="21">
        <v>0.43879934214653898</v>
      </c>
      <c r="L40" s="21">
        <v>0.40038168524005902</v>
      </c>
      <c r="M40" s="21">
        <v>0.47796488780590601</v>
      </c>
      <c r="N40" s="22"/>
    </row>
    <row r="41" spans="1:14" x14ac:dyDescent="0.25">
      <c r="A41" s="20" t="s">
        <v>483</v>
      </c>
      <c r="B41" s="20" t="s">
        <v>537</v>
      </c>
      <c r="C41" s="21">
        <v>0.144105600588082</v>
      </c>
      <c r="D41" s="21">
        <v>0.118242327493912</v>
      </c>
      <c r="E41" s="21">
        <v>0.17450639309264299</v>
      </c>
      <c r="F41" s="22"/>
      <c r="G41" s="21">
        <v>0.177741866572632</v>
      </c>
      <c r="H41" s="21">
        <v>0.14151426861350799</v>
      </c>
      <c r="I41" s="21">
        <v>0.22085778132884401</v>
      </c>
      <c r="J41" s="22"/>
      <c r="K41" s="21">
        <v>0.124625780003249</v>
      </c>
      <c r="L41" s="21">
        <v>9.8812597842562994E-2</v>
      </c>
      <c r="M41" s="21">
        <v>0.156014830676872</v>
      </c>
      <c r="N41" s="22"/>
    </row>
    <row r="42" spans="1:14" x14ac:dyDescent="0.25">
      <c r="A42" s="20" t="s">
        <v>483</v>
      </c>
      <c r="B42" s="20" t="s">
        <v>538</v>
      </c>
      <c r="C42" s="21">
        <v>0.18299726901580601</v>
      </c>
      <c r="D42" s="21">
        <v>0.16366298642087501</v>
      </c>
      <c r="E42" s="21">
        <v>0.204058315211399</v>
      </c>
      <c r="F42" s="22"/>
      <c r="G42" s="21">
        <v>0.20424719279446399</v>
      </c>
      <c r="H42" s="21">
        <v>0.16953183104047101</v>
      </c>
      <c r="I42" s="21">
        <v>0.243982815789865</v>
      </c>
      <c r="J42" s="22"/>
      <c r="K42" s="21">
        <v>0.170690769155217</v>
      </c>
      <c r="L42" s="21">
        <v>0.14720527724162299</v>
      </c>
      <c r="M42" s="21">
        <v>0.19705738111490601</v>
      </c>
      <c r="N42" s="22"/>
    </row>
    <row r="43" spans="1:14" x14ac:dyDescent="0.25">
      <c r="A43" s="20" t="s">
        <v>483</v>
      </c>
      <c r="B43" s="20" t="s">
        <v>539</v>
      </c>
      <c r="C43" s="21">
        <v>8.8052389130463204E-2</v>
      </c>
      <c r="D43" s="21">
        <v>7.4717620307878194E-2</v>
      </c>
      <c r="E43" s="21">
        <v>0.103500793305643</v>
      </c>
      <c r="F43" s="22"/>
      <c r="G43" s="21">
        <v>9.9471950462267894E-2</v>
      </c>
      <c r="H43" s="21">
        <v>7.8155570461031901E-2</v>
      </c>
      <c r="I43" s="21">
        <v>0.125808771335707</v>
      </c>
      <c r="J43" s="22"/>
      <c r="K43" s="21">
        <v>8.1438961647067307E-2</v>
      </c>
      <c r="L43" s="21">
        <v>6.6408216229557601E-2</v>
      </c>
      <c r="M43" s="21">
        <v>9.9509131081994606E-2</v>
      </c>
      <c r="N43" s="22"/>
    </row>
    <row r="44" spans="1:14" x14ac:dyDescent="0.25">
      <c r="A44" s="20" t="s">
        <v>483</v>
      </c>
      <c r="B44" s="20" t="s">
        <v>540</v>
      </c>
      <c r="C44" s="21">
        <v>0.205130302035227</v>
      </c>
      <c r="D44" s="21">
        <v>0.17777556078064</v>
      </c>
      <c r="E44" s="21">
        <v>0.23548866581001601</v>
      </c>
      <c r="F44" s="22"/>
      <c r="G44" s="21">
        <v>0.24902496631336599</v>
      </c>
      <c r="H44" s="21">
        <v>0.207708471699559</v>
      </c>
      <c r="I44" s="21">
        <v>0.29549477324499401</v>
      </c>
      <c r="J44" s="22"/>
      <c r="K44" s="21">
        <v>0.17970952003872601</v>
      </c>
      <c r="L44" s="21">
        <v>0.14814416679033399</v>
      </c>
      <c r="M44" s="21">
        <v>0.21629285692126801</v>
      </c>
      <c r="N44" s="22"/>
    </row>
    <row r="45" spans="1:14" x14ac:dyDescent="0.25">
      <c r="A45" s="20" t="s">
        <v>483</v>
      </c>
      <c r="B45" s="20" t="s">
        <v>519</v>
      </c>
      <c r="C45" s="21">
        <v>3.8497053965228E-3</v>
      </c>
      <c r="D45" s="21">
        <v>1.5816842817227999E-3</v>
      </c>
      <c r="E45" s="21">
        <v>9.3394833284796992E-3</v>
      </c>
      <c r="F45" s="22"/>
      <c r="G45" s="21">
        <v>2.5627798471817001E-3</v>
      </c>
      <c r="H45" s="21">
        <v>3.5477576803759998E-4</v>
      </c>
      <c r="I45" s="21">
        <v>1.8261614826663101E-2</v>
      </c>
      <c r="J45" s="24" t="s">
        <v>501</v>
      </c>
      <c r="K45" s="21">
        <v>4.5950044977581999E-3</v>
      </c>
      <c r="L45" s="21">
        <v>1.6810801022531E-3</v>
      </c>
      <c r="M45" s="21">
        <v>1.2496596436419601E-2</v>
      </c>
      <c r="N45" s="22"/>
    </row>
    <row r="46" spans="1:14" x14ac:dyDescent="0.25">
      <c r="A46" s="20" t="s">
        <v>483</v>
      </c>
      <c r="B46" s="20" t="s">
        <v>520</v>
      </c>
      <c r="C46" s="21">
        <v>8.9050540125773002E-5</v>
      </c>
      <c r="D46" s="21">
        <v>2.2022628869337999E-5</v>
      </c>
      <c r="E46" s="21">
        <v>3.6001066328109998E-4</v>
      </c>
      <c r="F46" s="22"/>
      <c r="G46" s="21">
        <v>0</v>
      </c>
      <c r="H46" s="22"/>
      <c r="I46" s="22"/>
      <c r="J46" s="22"/>
      <c r="K46" s="21">
        <v>1.4062251144470001E-4</v>
      </c>
      <c r="L46" s="21">
        <v>3.4727265423906698E-5</v>
      </c>
      <c r="M46" s="21">
        <v>5.6924456520100004E-4</v>
      </c>
      <c r="N46" s="22"/>
    </row>
    <row r="47" spans="1:14" x14ac:dyDescent="0.25">
      <c r="A47" s="17" t="s">
        <v>484</v>
      </c>
      <c r="B47" s="17" t="s">
        <v>536</v>
      </c>
      <c r="C47" s="18">
        <v>0.39900022990952599</v>
      </c>
      <c r="D47" s="18">
        <v>0.37838243078648898</v>
      </c>
      <c r="E47" s="18">
        <v>0.41998244429106102</v>
      </c>
      <c r="F47" s="19"/>
      <c r="G47" s="18">
        <v>0.31096803540407902</v>
      </c>
      <c r="H47" s="18">
        <v>0.28096724118164701</v>
      </c>
      <c r="I47" s="18">
        <v>0.34264568589639699</v>
      </c>
      <c r="J47" s="19"/>
      <c r="K47" s="18">
        <v>0.46688074789663397</v>
      </c>
      <c r="L47" s="18">
        <v>0.44095054602765998</v>
      </c>
      <c r="M47" s="18">
        <v>0.49299112672572698</v>
      </c>
      <c r="N47" s="19"/>
    </row>
    <row r="48" spans="1:14" x14ac:dyDescent="0.25">
      <c r="A48" s="17" t="s">
        <v>484</v>
      </c>
      <c r="B48" s="17" t="s">
        <v>537</v>
      </c>
      <c r="C48" s="18">
        <v>0.121507768847655</v>
      </c>
      <c r="D48" s="18">
        <v>0.10924661433606001</v>
      </c>
      <c r="E48" s="18">
        <v>0.13493657638387199</v>
      </c>
      <c r="F48" s="19"/>
      <c r="G48" s="18">
        <v>0.128701999887218</v>
      </c>
      <c r="H48" s="18">
        <v>0.109434762853518</v>
      </c>
      <c r="I48" s="18">
        <v>0.15078709642173699</v>
      </c>
      <c r="J48" s="19"/>
      <c r="K48" s="18">
        <v>0.11596038777612799</v>
      </c>
      <c r="L48" s="18">
        <v>0.101319382824481</v>
      </c>
      <c r="M48" s="18">
        <v>0.132405360052782</v>
      </c>
      <c r="N48" s="19"/>
    </row>
    <row r="49" spans="1:14" x14ac:dyDescent="0.25">
      <c r="A49" s="17" t="s">
        <v>484</v>
      </c>
      <c r="B49" s="17" t="s">
        <v>538</v>
      </c>
      <c r="C49" s="18">
        <v>0.200985527278323</v>
      </c>
      <c r="D49" s="18">
        <v>0.1860448833494</v>
      </c>
      <c r="E49" s="18">
        <v>0.216806414927847</v>
      </c>
      <c r="F49" s="19"/>
      <c r="G49" s="18">
        <v>0.24686657235581499</v>
      </c>
      <c r="H49" s="18">
        <v>0.221800151538424</v>
      </c>
      <c r="I49" s="18">
        <v>0.27376924861670898</v>
      </c>
      <c r="J49" s="19"/>
      <c r="K49" s="18">
        <v>0.165607230472859</v>
      </c>
      <c r="L49" s="18">
        <v>0.14836993258987699</v>
      </c>
      <c r="M49" s="18">
        <v>0.18441347554599899</v>
      </c>
      <c r="N49" s="19"/>
    </row>
    <row r="50" spans="1:14" x14ac:dyDescent="0.25">
      <c r="A50" s="17" t="s">
        <v>484</v>
      </c>
      <c r="B50" s="17" t="s">
        <v>539</v>
      </c>
      <c r="C50" s="18">
        <v>0.12533819059388099</v>
      </c>
      <c r="D50" s="18">
        <v>0.111606597561802</v>
      </c>
      <c r="E50" s="18">
        <v>0.14049208278634101</v>
      </c>
      <c r="F50" s="19"/>
      <c r="G50" s="18">
        <v>0.146526497447453</v>
      </c>
      <c r="H50" s="18">
        <v>0.12280664068986399</v>
      </c>
      <c r="I50" s="18">
        <v>0.17391944316876701</v>
      </c>
      <c r="J50" s="19"/>
      <c r="K50" s="18">
        <v>0.10900015366806901</v>
      </c>
      <c r="L50" s="18">
        <v>9.5107865724958204E-2</v>
      </c>
      <c r="M50" s="18">
        <v>0.124642159639669</v>
      </c>
      <c r="N50" s="19"/>
    </row>
    <row r="51" spans="1:14" x14ac:dyDescent="0.25">
      <c r="A51" s="17" t="s">
        <v>484</v>
      </c>
      <c r="B51" s="17" t="s">
        <v>540</v>
      </c>
      <c r="C51" s="18">
        <v>0.148697112491401</v>
      </c>
      <c r="D51" s="18">
        <v>0.13424567323094999</v>
      </c>
      <c r="E51" s="18">
        <v>0.164408809167438</v>
      </c>
      <c r="F51" s="19"/>
      <c r="G51" s="18">
        <v>0.16453461332199201</v>
      </c>
      <c r="H51" s="18">
        <v>0.14344059510805199</v>
      </c>
      <c r="I51" s="18">
        <v>0.188049642858513</v>
      </c>
      <c r="J51" s="19"/>
      <c r="K51" s="18">
        <v>0.136485014791903</v>
      </c>
      <c r="L51" s="18">
        <v>0.119593210559931</v>
      </c>
      <c r="M51" s="18">
        <v>0.15534171316766099</v>
      </c>
      <c r="N51" s="19"/>
    </row>
    <row r="52" spans="1:14" x14ac:dyDescent="0.25">
      <c r="A52" s="17" t="s">
        <v>484</v>
      </c>
      <c r="B52" s="17" t="s">
        <v>519</v>
      </c>
      <c r="C52" s="18">
        <v>4.1490779162954997E-3</v>
      </c>
      <c r="D52" s="18">
        <v>2.6812796566859001E-3</v>
      </c>
      <c r="E52" s="18">
        <v>6.4152164093804996E-3</v>
      </c>
      <c r="F52" s="19"/>
      <c r="G52" s="18">
        <v>2.4022815834423001E-3</v>
      </c>
      <c r="H52" s="18">
        <v>7.2448017735289995E-4</v>
      </c>
      <c r="I52" s="18">
        <v>7.9347982117451994E-3</v>
      </c>
      <c r="J52" s="19"/>
      <c r="K52" s="18">
        <v>5.4960105988007997E-3</v>
      </c>
      <c r="L52" s="18">
        <v>3.5730977699691998E-3</v>
      </c>
      <c r="M52" s="18">
        <v>8.4449954376250996E-3</v>
      </c>
      <c r="N52" s="19"/>
    </row>
    <row r="53" spans="1:14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0</v>
      </c>
      <c r="H53" s="19"/>
      <c r="I53" s="19"/>
      <c r="J53" s="19"/>
      <c r="K53" s="18">
        <v>5.7045479560839999E-4</v>
      </c>
      <c r="L53" s="18">
        <v>8.01989507704887E-5</v>
      </c>
      <c r="M53" s="18">
        <v>4.0455174214441003E-3</v>
      </c>
      <c r="N53" s="19"/>
    </row>
    <row r="54" spans="1:14" x14ac:dyDescent="0.25">
      <c r="A54" s="20" t="s">
        <v>485</v>
      </c>
      <c r="B54" s="20" t="s">
        <v>536</v>
      </c>
      <c r="C54" s="21">
        <v>0.33632062344331998</v>
      </c>
      <c r="D54" s="21">
        <v>0.32532693344972102</v>
      </c>
      <c r="E54" s="21">
        <v>0.34749447347314699</v>
      </c>
      <c r="F54" s="22"/>
      <c r="G54" s="21">
        <v>0.26382445791132902</v>
      </c>
      <c r="H54" s="21">
        <v>0.250468880176133</v>
      </c>
      <c r="I54" s="21">
        <v>0.27762840342310702</v>
      </c>
      <c r="J54" s="22"/>
      <c r="K54" s="21">
        <v>0.39467023476380603</v>
      </c>
      <c r="L54" s="21">
        <v>0.38052226816309997</v>
      </c>
      <c r="M54" s="21">
        <v>0.40899693025711298</v>
      </c>
      <c r="N54" s="22"/>
    </row>
    <row r="55" spans="1:14" x14ac:dyDescent="0.25">
      <c r="A55" s="20" t="s">
        <v>485</v>
      </c>
      <c r="B55" s="20" t="s">
        <v>537</v>
      </c>
      <c r="C55" s="21">
        <v>0.14373435041858801</v>
      </c>
      <c r="D55" s="21">
        <v>0.13656836546331699</v>
      </c>
      <c r="E55" s="21">
        <v>0.15121049736400699</v>
      </c>
      <c r="F55" s="22"/>
      <c r="G55" s="21">
        <v>0.15268195478596999</v>
      </c>
      <c r="H55" s="21">
        <v>0.142164326440885</v>
      </c>
      <c r="I55" s="21">
        <v>0.16382909582650401</v>
      </c>
      <c r="J55" s="22"/>
      <c r="K55" s="21">
        <v>0.136532738674642</v>
      </c>
      <c r="L55" s="21">
        <v>0.12752471534690599</v>
      </c>
      <c r="M55" s="21">
        <v>0.14607053544482801</v>
      </c>
      <c r="N55" s="22"/>
    </row>
    <row r="56" spans="1:14" x14ac:dyDescent="0.25">
      <c r="A56" s="20" t="s">
        <v>485</v>
      </c>
      <c r="B56" s="20" t="s">
        <v>538</v>
      </c>
      <c r="C56" s="21">
        <v>0.19419389194689801</v>
      </c>
      <c r="D56" s="21">
        <v>0.18560338054023601</v>
      </c>
      <c r="E56" s="21">
        <v>0.203082859388345</v>
      </c>
      <c r="F56" s="22"/>
      <c r="G56" s="21">
        <v>0.21332424889249199</v>
      </c>
      <c r="H56" s="21">
        <v>0.20073614277336699</v>
      </c>
      <c r="I56" s="21">
        <v>0.22647806946547</v>
      </c>
      <c r="J56" s="22"/>
      <c r="K56" s="21">
        <v>0.178796541149011</v>
      </c>
      <c r="L56" s="21">
        <v>0.16883679431085999</v>
      </c>
      <c r="M56" s="21">
        <v>0.189210069205618</v>
      </c>
      <c r="N56" s="22"/>
    </row>
    <row r="57" spans="1:14" x14ac:dyDescent="0.25">
      <c r="A57" s="20" t="s">
        <v>485</v>
      </c>
      <c r="B57" s="20" t="s">
        <v>539</v>
      </c>
      <c r="C57" s="21">
        <v>0.12886723536653699</v>
      </c>
      <c r="D57" s="21">
        <v>0.12194578265028599</v>
      </c>
      <c r="E57" s="21">
        <v>0.136120637126671</v>
      </c>
      <c r="F57" s="22"/>
      <c r="G57" s="21">
        <v>0.152993532514026</v>
      </c>
      <c r="H57" s="21">
        <v>0.14175362209657599</v>
      </c>
      <c r="I57" s="21">
        <v>0.16495338303770299</v>
      </c>
      <c r="J57" s="22"/>
      <c r="K57" s="21">
        <v>0.109448828188335</v>
      </c>
      <c r="L57" s="21">
        <v>0.10143929805761499</v>
      </c>
      <c r="M57" s="21">
        <v>0.118007725620754</v>
      </c>
      <c r="N57" s="22"/>
    </row>
    <row r="58" spans="1:14" x14ac:dyDescent="0.25">
      <c r="A58" s="20" t="s">
        <v>485</v>
      </c>
      <c r="B58" s="20" t="s">
        <v>540</v>
      </c>
      <c r="C58" s="21">
        <v>0.192586753775427</v>
      </c>
      <c r="D58" s="21">
        <v>0.18340309951761699</v>
      </c>
      <c r="E58" s="21">
        <v>0.202116446775708</v>
      </c>
      <c r="F58" s="22"/>
      <c r="G58" s="21">
        <v>0.21266948592032001</v>
      </c>
      <c r="H58" s="21">
        <v>0.19952258652027399</v>
      </c>
      <c r="I58" s="21">
        <v>0.226437608338725</v>
      </c>
      <c r="J58" s="22"/>
      <c r="K58" s="21">
        <v>0.17642286970915899</v>
      </c>
      <c r="L58" s="21">
        <v>0.165668190406764</v>
      </c>
      <c r="M58" s="21">
        <v>0.18771862909936801</v>
      </c>
      <c r="N58" s="22"/>
    </row>
    <row r="59" spans="1:14" x14ac:dyDescent="0.25">
      <c r="A59" s="20" t="s">
        <v>485</v>
      </c>
      <c r="B59" s="20" t="s">
        <v>519</v>
      </c>
      <c r="C59" s="21">
        <v>3.8645154832801999E-3</v>
      </c>
      <c r="D59" s="21">
        <v>2.8431226908793E-3</v>
      </c>
      <c r="E59" s="21">
        <v>5.2509117426668998E-3</v>
      </c>
      <c r="F59" s="22"/>
      <c r="G59" s="21">
        <v>4.5063199758597003E-3</v>
      </c>
      <c r="H59" s="21">
        <v>2.8519559397862E-3</v>
      </c>
      <c r="I59" s="21">
        <v>7.1135022350432998E-3</v>
      </c>
      <c r="J59" s="22"/>
      <c r="K59" s="21">
        <v>3.3479496427153998E-3</v>
      </c>
      <c r="L59" s="21">
        <v>2.3495747030225999E-3</v>
      </c>
      <c r="M59" s="21">
        <v>4.7685236667908996E-3</v>
      </c>
      <c r="N59" s="22"/>
    </row>
    <row r="60" spans="1:14" x14ac:dyDescent="0.25">
      <c r="A60" s="20" t="s">
        <v>485</v>
      </c>
      <c r="B60" s="20" t="s">
        <v>520</v>
      </c>
      <c r="C60" s="21">
        <v>4.326295659528E-4</v>
      </c>
      <c r="D60" s="21">
        <v>1.000254757269E-4</v>
      </c>
      <c r="E60" s="21">
        <v>1.8691392853752999E-3</v>
      </c>
      <c r="F60" s="22"/>
      <c r="G60" s="21">
        <v>0</v>
      </c>
      <c r="H60" s="22"/>
      <c r="I60" s="22"/>
      <c r="J60" s="22"/>
      <c r="K60" s="21">
        <v>7.8083787233499996E-4</v>
      </c>
      <c r="L60" s="21">
        <v>1.8049056486420001E-4</v>
      </c>
      <c r="M60" s="21">
        <v>3.3713257047834001E-3</v>
      </c>
      <c r="N60" s="22"/>
    </row>
    <row r="61" spans="1:14" x14ac:dyDescent="0.25">
      <c r="A61" s="17" t="s">
        <v>486</v>
      </c>
      <c r="B61" s="17" t="s">
        <v>536</v>
      </c>
      <c r="C61" s="18">
        <v>0.44235814278965402</v>
      </c>
      <c r="D61" s="18">
        <v>0.41525990788904998</v>
      </c>
      <c r="E61" s="18">
        <v>0.46980395843945799</v>
      </c>
      <c r="F61" s="19"/>
      <c r="G61" s="18">
        <v>0.34636279168085798</v>
      </c>
      <c r="H61" s="18">
        <v>0.30818105780902599</v>
      </c>
      <c r="I61" s="18">
        <v>0.38663132069263301</v>
      </c>
      <c r="J61" s="19"/>
      <c r="K61" s="18">
        <v>0.49742635947999903</v>
      </c>
      <c r="L61" s="18">
        <v>0.46529776921125598</v>
      </c>
      <c r="M61" s="18">
        <v>0.52957621742827299</v>
      </c>
      <c r="N61" s="19"/>
    </row>
    <row r="62" spans="1:14" x14ac:dyDescent="0.25">
      <c r="A62" s="17" t="s">
        <v>486</v>
      </c>
      <c r="B62" s="17" t="s">
        <v>537</v>
      </c>
      <c r="C62" s="18">
        <v>0.110861347353315</v>
      </c>
      <c r="D62" s="18">
        <v>9.6979216304504401E-2</v>
      </c>
      <c r="E62" s="18">
        <v>0.12645237420490499</v>
      </c>
      <c r="F62" s="19"/>
      <c r="G62" s="18">
        <v>9.8450131084366205E-2</v>
      </c>
      <c r="H62" s="18">
        <v>7.9024922320945407E-2</v>
      </c>
      <c r="I62" s="18">
        <v>0.12201765436034299</v>
      </c>
      <c r="J62" s="19"/>
      <c r="K62" s="18">
        <v>0.11798110408106099</v>
      </c>
      <c r="L62" s="18">
        <v>9.9970192422354498E-2</v>
      </c>
      <c r="M62" s="18">
        <v>0.13873672189762501</v>
      </c>
      <c r="N62" s="19"/>
    </row>
    <row r="63" spans="1:14" x14ac:dyDescent="0.25">
      <c r="A63" s="17" t="s">
        <v>486</v>
      </c>
      <c r="B63" s="17" t="s">
        <v>538</v>
      </c>
      <c r="C63" s="18">
        <v>0.19220213486180601</v>
      </c>
      <c r="D63" s="18">
        <v>0.173918468462089</v>
      </c>
      <c r="E63" s="18">
        <v>0.211914840721</v>
      </c>
      <c r="F63" s="19"/>
      <c r="G63" s="18">
        <v>0.23103998343330101</v>
      </c>
      <c r="H63" s="18">
        <v>0.19963859513552501</v>
      </c>
      <c r="I63" s="18">
        <v>0.26574060412359302</v>
      </c>
      <c r="J63" s="19"/>
      <c r="K63" s="18">
        <v>0.16992260740325399</v>
      </c>
      <c r="L63" s="18">
        <v>0.149477028066096</v>
      </c>
      <c r="M63" s="18">
        <v>0.192531694593541</v>
      </c>
      <c r="N63" s="19"/>
    </row>
    <row r="64" spans="1:14" x14ac:dyDescent="0.25">
      <c r="A64" s="17" t="s">
        <v>486</v>
      </c>
      <c r="B64" s="17" t="s">
        <v>539</v>
      </c>
      <c r="C64" s="18">
        <v>0.108395205738858</v>
      </c>
      <c r="D64" s="18">
        <v>9.5387606217315804E-2</v>
      </c>
      <c r="E64" s="18">
        <v>0.122935540290401</v>
      </c>
      <c r="F64" s="19"/>
      <c r="G64" s="18">
        <v>0.12142547608003899</v>
      </c>
      <c r="H64" s="18">
        <v>9.7750376917516105E-2</v>
      </c>
      <c r="I64" s="18">
        <v>0.14988212292076</v>
      </c>
      <c r="J64" s="19"/>
      <c r="K64" s="18">
        <v>0.10092032552441201</v>
      </c>
      <c r="L64" s="18">
        <v>8.6035337530306899E-2</v>
      </c>
      <c r="M64" s="18">
        <v>0.11804794715448</v>
      </c>
      <c r="N64" s="19"/>
    </row>
    <row r="65" spans="1:14" x14ac:dyDescent="0.25">
      <c r="A65" s="17" t="s">
        <v>486</v>
      </c>
      <c r="B65" s="17" t="s">
        <v>540</v>
      </c>
      <c r="C65" s="18">
        <v>0.14239033255372599</v>
      </c>
      <c r="D65" s="18">
        <v>0.12124497158026901</v>
      </c>
      <c r="E65" s="18">
        <v>0.16652464691925101</v>
      </c>
      <c r="F65" s="19"/>
      <c r="G65" s="18">
        <v>0.19760755398353899</v>
      </c>
      <c r="H65" s="18">
        <v>0.166718842550511</v>
      </c>
      <c r="I65" s="18">
        <v>0.232621529708085</v>
      </c>
      <c r="J65" s="19"/>
      <c r="K65" s="18">
        <v>0.110714695352405</v>
      </c>
      <c r="L65" s="18">
        <v>8.9472240130567898E-2</v>
      </c>
      <c r="M65" s="18">
        <v>0.136245863983701</v>
      </c>
      <c r="N65" s="19"/>
    </row>
    <row r="66" spans="1:14" x14ac:dyDescent="0.25">
      <c r="A66" s="17" t="s">
        <v>486</v>
      </c>
      <c r="B66" s="17" t="s">
        <v>519</v>
      </c>
      <c r="C66" s="18">
        <v>3.7928367026372999E-3</v>
      </c>
      <c r="D66" s="18">
        <v>1.8722337830724999E-3</v>
      </c>
      <c r="E66" s="18">
        <v>7.6685242615417001E-3</v>
      </c>
      <c r="F66" s="19"/>
      <c r="G66" s="18">
        <v>5.1140637378965003E-3</v>
      </c>
      <c r="H66" s="18">
        <v>1.5815103153954001E-3</v>
      </c>
      <c r="I66" s="18">
        <v>1.6407465487557699E-2</v>
      </c>
      <c r="J66" s="19"/>
      <c r="K66" s="18">
        <v>3.0349081588651001E-3</v>
      </c>
      <c r="L66" s="18">
        <v>1.5089325829049001E-3</v>
      </c>
      <c r="M66" s="18">
        <v>6.0946752161756997E-3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0.41769837660349002</v>
      </c>
      <c r="D68" s="21">
        <v>0.39393221708043002</v>
      </c>
      <c r="E68" s="21">
        <v>0.441853032957228</v>
      </c>
      <c r="F68" s="22"/>
      <c r="G68" s="21">
        <v>0.31822763096566098</v>
      </c>
      <c r="H68" s="21">
        <v>0.28611219556188</v>
      </c>
      <c r="I68" s="21">
        <v>0.35216961669315</v>
      </c>
      <c r="J68" s="22"/>
      <c r="K68" s="21">
        <v>0.46596354311096799</v>
      </c>
      <c r="L68" s="21">
        <v>0.43754621008073002</v>
      </c>
      <c r="M68" s="21">
        <v>0.49460351832356497</v>
      </c>
      <c r="N68" s="22"/>
    </row>
    <row r="69" spans="1:14" x14ac:dyDescent="0.25">
      <c r="A69" s="20" t="s">
        <v>487</v>
      </c>
      <c r="B69" s="20" t="s">
        <v>537</v>
      </c>
      <c r="C69" s="21">
        <v>0.13984330844307799</v>
      </c>
      <c r="D69" s="21">
        <v>0.12491719206542801</v>
      </c>
      <c r="E69" s="21">
        <v>0.156234498740322</v>
      </c>
      <c r="F69" s="22"/>
      <c r="G69" s="21">
        <v>0.145865355420601</v>
      </c>
      <c r="H69" s="21">
        <v>0.118747212220521</v>
      </c>
      <c r="I69" s="21">
        <v>0.17792607156568099</v>
      </c>
      <c r="J69" s="22"/>
      <c r="K69" s="21">
        <v>0.136921292545617</v>
      </c>
      <c r="L69" s="21">
        <v>0.12078453181465</v>
      </c>
      <c r="M69" s="21">
        <v>0.15483425895727601</v>
      </c>
      <c r="N69" s="22"/>
    </row>
    <row r="70" spans="1:14" x14ac:dyDescent="0.25">
      <c r="A70" s="20" t="s">
        <v>487</v>
      </c>
      <c r="B70" s="20" t="s">
        <v>538</v>
      </c>
      <c r="C70" s="21">
        <v>0.17681110754644999</v>
      </c>
      <c r="D70" s="21">
        <v>0.162174923558631</v>
      </c>
      <c r="E70" s="21">
        <v>0.19246475991251399</v>
      </c>
      <c r="F70" s="22"/>
      <c r="G70" s="21">
        <v>0.19565557799637201</v>
      </c>
      <c r="H70" s="21">
        <v>0.17005205453639499</v>
      </c>
      <c r="I70" s="21">
        <v>0.224073266317657</v>
      </c>
      <c r="J70" s="22"/>
      <c r="K70" s="21">
        <v>0.16766739903015601</v>
      </c>
      <c r="L70" s="21">
        <v>0.14926988749641101</v>
      </c>
      <c r="M70" s="21">
        <v>0.18783176630651899</v>
      </c>
      <c r="N70" s="22"/>
    </row>
    <row r="71" spans="1:14" x14ac:dyDescent="0.25">
      <c r="A71" s="20" t="s">
        <v>487</v>
      </c>
      <c r="B71" s="20" t="s">
        <v>539</v>
      </c>
      <c r="C71" s="21">
        <v>0.102006786754336</v>
      </c>
      <c r="D71" s="21">
        <v>9.0120989624578707E-2</v>
      </c>
      <c r="E71" s="21">
        <v>0.115261589123619</v>
      </c>
      <c r="F71" s="22"/>
      <c r="G71" s="21">
        <v>0.118478748349768</v>
      </c>
      <c r="H71" s="21">
        <v>9.7921468217187904E-2</v>
      </c>
      <c r="I71" s="21">
        <v>0.142669192280237</v>
      </c>
      <c r="J71" s="22"/>
      <c r="K71" s="21">
        <v>9.4014266300101401E-2</v>
      </c>
      <c r="L71" s="21">
        <v>7.9617376930598796E-2</v>
      </c>
      <c r="M71" s="21">
        <v>0.110701364821198</v>
      </c>
      <c r="N71" s="22"/>
    </row>
    <row r="72" spans="1:14" x14ac:dyDescent="0.25">
      <c r="A72" s="20" t="s">
        <v>487</v>
      </c>
      <c r="B72" s="20" t="s">
        <v>540</v>
      </c>
      <c r="C72" s="21">
        <v>0.158838811758617</v>
      </c>
      <c r="D72" s="21">
        <v>0.14012860981532699</v>
      </c>
      <c r="E72" s="21">
        <v>0.17952564791598599</v>
      </c>
      <c r="F72" s="22"/>
      <c r="G72" s="21">
        <v>0.21575663752361199</v>
      </c>
      <c r="H72" s="21">
        <v>0.18183503091171299</v>
      </c>
      <c r="I72" s="21">
        <v>0.25404147884662498</v>
      </c>
      <c r="J72" s="22"/>
      <c r="K72" s="21">
        <v>0.13122116075805401</v>
      </c>
      <c r="L72" s="21">
        <v>0.112395332968984</v>
      </c>
      <c r="M72" s="21">
        <v>0.152657924252497</v>
      </c>
      <c r="N72" s="22"/>
    </row>
    <row r="73" spans="1:14" x14ac:dyDescent="0.25">
      <c r="A73" s="20" t="s">
        <v>487</v>
      </c>
      <c r="B73" s="20" t="s">
        <v>519</v>
      </c>
      <c r="C73" s="21">
        <v>4.1077989187111004E-3</v>
      </c>
      <c r="D73" s="21">
        <v>2.5027706905231002E-3</v>
      </c>
      <c r="E73" s="21">
        <v>6.7351826827661996E-3</v>
      </c>
      <c r="F73" s="22"/>
      <c r="G73" s="21">
        <v>3.8923514958195998E-3</v>
      </c>
      <c r="H73" s="21">
        <v>1.5995929593255001E-3</v>
      </c>
      <c r="I73" s="21">
        <v>9.4403361571063996E-3</v>
      </c>
      <c r="J73" s="22"/>
      <c r="K73" s="21">
        <v>4.2123382551038004E-3</v>
      </c>
      <c r="L73" s="21">
        <v>2.3002246393212002E-3</v>
      </c>
      <c r="M73" s="21">
        <v>7.7016695124576999E-3</v>
      </c>
      <c r="N73" s="22"/>
    </row>
    <row r="74" spans="1:14" x14ac:dyDescent="0.25">
      <c r="A74" s="20" t="s">
        <v>487</v>
      </c>
      <c r="B74" s="20" t="s">
        <v>520</v>
      </c>
      <c r="C74" s="21">
        <v>6.9380997532029998E-4</v>
      </c>
      <c r="D74" s="21">
        <v>9.7440097762113796E-5</v>
      </c>
      <c r="E74" s="21">
        <v>4.9222188864500001E-3</v>
      </c>
      <c r="F74" s="22"/>
      <c r="G74" s="21">
        <v>2.1236982481677002E-3</v>
      </c>
      <c r="H74" s="21">
        <v>2.9722715525940001E-4</v>
      </c>
      <c r="I74" s="21">
        <v>1.50054300985709E-2</v>
      </c>
      <c r="J74" s="24" t="s">
        <v>501</v>
      </c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0.48716578415141198</v>
      </c>
      <c r="D75" s="18">
        <v>0.45293249053310802</v>
      </c>
      <c r="E75" s="18">
        <v>0.521519907308164</v>
      </c>
      <c r="F75" s="19"/>
      <c r="G75" s="18">
        <v>0.38168003678917001</v>
      </c>
      <c r="H75" s="18">
        <v>0.32675328021119199</v>
      </c>
      <c r="I75" s="18">
        <v>0.43980823917760098</v>
      </c>
      <c r="J75" s="19"/>
      <c r="K75" s="18">
        <v>0.54095812548192701</v>
      </c>
      <c r="L75" s="18">
        <v>0.500725633344827</v>
      </c>
      <c r="M75" s="18">
        <v>0.58066365232557904</v>
      </c>
      <c r="N75" s="19"/>
    </row>
    <row r="76" spans="1:14" x14ac:dyDescent="0.25">
      <c r="A76" s="17" t="s">
        <v>488</v>
      </c>
      <c r="B76" s="17" t="s">
        <v>537</v>
      </c>
      <c r="C76" s="18">
        <v>0.114428363072952</v>
      </c>
      <c r="D76" s="18">
        <v>9.63768582652961E-2</v>
      </c>
      <c r="E76" s="18">
        <v>0.13535448382019899</v>
      </c>
      <c r="F76" s="19"/>
      <c r="G76" s="18">
        <v>0.13774843671115</v>
      </c>
      <c r="H76" s="18">
        <v>0.102740030752673</v>
      </c>
      <c r="I76" s="18">
        <v>0.18226269525613301</v>
      </c>
      <c r="J76" s="19"/>
      <c r="K76" s="18">
        <v>0.102536317063259</v>
      </c>
      <c r="L76" s="18">
        <v>8.2579651060665296E-2</v>
      </c>
      <c r="M76" s="18">
        <v>0.12665002997946601</v>
      </c>
      <c r="N76" s="19"/>
    </row>
    <row r="77" spans="1:14" x14ac:dyDescent="0.25">
      <c r="A77" s="17" t="s">
        <v>488</v>
      </c>
      <c r="B77" s="17" t="s">
        <v>538</v>
      </c>
      <c r="C77" s="18">
        <v>0.18222083741279699</v>
      </c>
      <c r="D77" s="18">
        <v>0.16129530544185</v>
      </c>
      <c r="E77" s="18">
        <v>0.205196937266616</v>
      </c>
      <c r="F77" s="19"/>
      <c r="G77" s="18">
        <v>0.20069973750020201</v>
      </c>
      <c r="H77" s="18">
        <v>0.15828055017828099</v>
      </c>
      <c r="I77" s="18">
        <v>0.251095941554001</v>
      </c>
      <c r="J77" s="19"/>
      <c r="K77" s="18">
        <v>0.172797542552869</v>
      </c>
      <c r="L77" s="18">
        <v>0.15087320754569</v>
      </c>
      <c r="M77" s="18">
        <v>0.197168056934444</v>
      </c>
      <c r="N77" s="19"/>
    </row>
    <row r="78" spans="1:14" x14ac:dyDescent="0.25">
      <c r="A78" s="17" t="s">
        <v>488</v>
      </c>
      <c r="B78" s="17" t="s">
        <v>539</v>
      </c>
      <c r="C78" s="18">
        <v>8.5514677546638301E-2</v>
      </c>
      <c r="D78" s="18">
        <v>6.8229159298855396E-2</v>
      </c>
      <c r="E78" s="18">
        <v>0.106678023248654</v>
      </c>
      <c r="F78" s="19"/>
      <c r="G78" s="18">
        <v>9.2353628216913106E-2</v>
      </c>
      <c r="H78" s="18">
        <v>6.4645579905991707E-2</v>
      </c>
      <c r="I78" s="18">
        <v>0.13028356036055</v>
      </c>
      <c r="J78" s="19"/>
      <c r="K78" s="18">
        <v>8.2027162142925505E-2</v>
      </c>
      <c r="L78" s="18">
        <v>6.3059486326765501E-2</v>
      </c>
      <c r="M78" s="18">
        <v>0.10605433474608</v>
      </c>
      <c r="N78" s="19"/>
    </row>
    <row r="79" spans="1:14" x14ac:dyDescent="0.25">
      <c r="A79" s="17" t="s">
        <v>488</v>
      </c>
      <c r="B79" s="17" t="s">
        <v>540</v>
      </c>
      <c r="C79" s="18">
        <v>0.13000539230331201</v>
      </c>
      <c r="D79" s="18">
        <v>0.103372243973901</v>
      </c>
      <c r="E79" s="18">
        <v>0.16225863104871899</v>
      </c>
      <c r="F79" s="19"/>
      <c r="G79" s="18">
        <v>0.187518160782566</v>
      </c>
      <c r="H79" s="18">
        <v>0.143178805016242</v>
      </c>
      <c r="I79" s="18">
        <v>0.24171486299860301</v>
      </c>
      <c r="J79" s="19"/>
      <c r="K79" s="18">
        <v>0.100676819010137</v>
      </c>
      <c r="L79" s="18">
        <v>7.3961229733774003E-2</v>
      </c>
      <c r="M79" s="18">
        <v>0.13562901847632</v>
      </c>
      <c r="N79" s="19"/>
    </row>
    <row r="80" spans="1:14" x14ac:dyDescent="0.25">
      <c r="A80" s="17" t="s">
        <v>488</v>
      </c>
      <c r="B80" s="17" t="s">
        <v>519</v>
      </c>
      <c r="C80" s="18">
        <v>6.6494551288719995E-4</v>
      </c>
      <c r="D80" s="18">
        <v>1.304629377413E-4</v>
      </c>
      <c r="E80" s="18">
        <v>3.3816987515746001E-3</v>
      </c>
      <c r="F80" s="19"/>
      <c r="G80" s="18">
        <v>0</v>
      </c>
      <c r="H80" s="19"/>
      <c r="I80" s="19"/>
      <c r="J80" s="19"/>
      <c r="K80" s="18">
        <v>1.0040337488798001E-3</v>
      </c>
      <c r="L80" s="18">
        <v>1.9746902144170001E-4</v>
      </c>
      <c r="M80" s="18">
        <v>5.0882561716130998E-3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0.38217157122569401</v>
      </c>
      <c r="D82" s="21">
        <v>0.35911188087037299</v>
      </c>
      <c r="E82" s="21">
        <v>0.40577447785957199</v>
      </c>
      <c r="F82" s="22"/>
      <c r="G82" s="21">
        <v>0.29556759418081402</v>
      </c>
      <c r="H82" s="21">
        <v>0.26597264571970503</v>
      </c>
      <c r="I82" s="21">
        <v>0.32698863057167699</v>
      </c>
      <c r="J82" s="22"/>
      <c r="K82" s="21">
        <v>0.42500089005337799</v>
      </c>
      <c r="L82" s="21">
        <v>0.39872980485876902</v>
      </c>
      <c r="M82" s="21">
        <v>0.45170254678196797</v>
      </c>
      <c r="N82" s="22"/>
    </row>
    <row r="83" spans="1:14" x14ac:dyDescent="0.25">
      <c r="A83" s="20" t="s">
        <v>489</v>
      </c>
      <c r="B83" s="20" t="s">
        <v>537</v>
      </c>
      <c r="C83" s="21">
        <v>0.11445671720617</v>
      </c>
      <c r="D83" s="21">
        <v>0.102421091946479</v>
      </c>
      <c r="E83" s="21">
        <v>0.127705436951357</v>
      </c>
      <c r="F83" s="22"/>
      <c r="G83" s="21">
        <v>0.102250324037072</v>
      </c>
      <c r="H83" s="21">
        <v>8.3816123214822499E-2</v>
      </c>
      <c r="I83" s="21">
        <v>0.124189303717955</v>
      </c>
      <c r="J83" s="22"/>
      <c r="K83" s="21">
        <v>0.120493293384473</v>
      </c>
      <c r="L83" s="21">
        <v>0.10644558953118</v>
      </c>
      <c r="M83" s="21">
        <v>0.13611248625915001</v>
      </c>
      <c r="N83" s="22"/>
    </row>
    <row r="84" spans="1:14" x14ac:dyDescent="0.25">
      <c r="A84" s="20" t="s">
        <v>489</v>
      </c>
      <c r="B84" s="20" t="s">
        <v>538</v>
      </c>
      <c r="C84" s="21">
        <v>0.18168576863885399</v>
      </c>
      <c r="D84" s="21">
        <v>0.167472413858307</v>
      </c>
      <c r="E84" s="21">
        <v>0.19682022710315</v>
      </c>
      <c r="F84" s="22"/>
      <c r="G84" s="21">
        <v>0.19630198884473801</v>
      </c>
      <c r="H84" s="21">
        <v>0.17141036596009701</v>
      </c>
      <c r="I84" s="21">
        <v>0.22383183365999099</v>
      </c>
      <c r="J84" s="22"/>
      <c r="K84" s="21">
        <v>0.174457431365971</v>
      </c>
      <c r="L84" s="21">
        <v>0.15869077652348501</v>
      </c>
      <c r="M84" s="21">
        <v>0.191434131641678</v>
      </c>
      <c r="N84" s="22"/>
    </row>
    <row r="85" spans="1:14" x14ac:dyDescent="0.25">
      <c r="A85" s="20" t="s">
        <v>489</v>
      </c>
      <c r="B85" s="20" t="s">
        <v>539</v>
      </c>
      <c r="C85" s="21">
        <v>0.12591146236553899</v>
      </c>
      <c r="D85" s="21">
        <v>0.11409923623222799</v>
      </c>
      <c r="E85" s="21">
        <v>0.13875502648656801</v>
      </c>
      <c r="F85" s="22"/>
      <c r="G85" s="21">
        <v>0.15893172689131799</v>
      </c>
      <c r="H85" s="21">
        <v>0.13613049382561701</v>
      </c>
      <c r="I85" s="21">
        <v>0.184735360776799</v>
      </c>
      <c r="J85" s="22"/>
      <c r="K85" s="21">
        <v>0.109581549058947</v>
      </c>
      <c r="L85" s="21">
        <v>9.7193834442301896E-2</v>
      </c>
      <c r="M85" s="21">
        <v>0.12333243560368699</v>
      </c>
      <c r="N85" s="22"/>
    </row>
    <row r="86" spans="1:14" x14ac:dyDescent="0.25">
      <c r="A86" s="20" t="s">
        <v>489</v>
      </c>
      <c r="B86" s="20" t="s">
        <v>540</v>
      </c>
      <c r="C86" s="21">
        <v>0.191871105821184</v>
      </c>
      <c r="D86" s="21">
        <v>0.17322133915217899</v>
      </c>
      <c r="E86" s="21">
        <v>0.21201389077414301</v>
      </c>
      <c r="F86" s="22"/>
      <c r="G86" s="21">
        <v>0.24392754720520701</v>
      </c>
      <c r="H86" s="21">
        <v>0.214629207205979</v>
      </c>
      <c r="I86" s="21">
        <v>0.27582071971012201</v>
      </c>
      <c r="J86" s="22"/>
      <c r="K86" s="21">
        <v>0.16612700028298899</v>
      </c>
      <c r="L86" s="21">
        <v>0.146952831915722</v>
      </c>
      <c r="M86" s="21">
        <v>0.18725380571587</v>
      </c>
      <c r="N86" s="22"/>
    </row>
    <row r="87" spans="1:14" x14ac:dyDescent="0.25">
      <c r="A87" s="20" t="s">
        <v>489</v>
      </c>
      <c r="B87" s="20" t="s">
        <v>519</v>
      </c>
      <c r="C87" s="21">
        <v>3.6011583551819998E-3</v>
      </c>
      <c r="D87" s="21">
        <v>2.0326802378395001E-3</v>
      </c>
      <c r="E87" s="21">
        <v>6.3721941811978001E-3</v>
      </c>
      <c r="F87" s="22"/>
      <c r="G87" s="21">
        <v>3.0208188408510001E-3</v>
      </c>
      <c r="H87" s="21">
        <v>1.0410769663186999E-3</v>
      </c>
      <c r="I87" s="21">
        <v>8.7323853822855995E-3</v>
      </c>
      <c r="J87" s="22"/>
      <c r="K87" s="21">
        <v>3.8881607185343001E-3</v>
      </c>
      <c r="L87" s="21">
        <v>1.9679057895463999E-3</v>
      </c>
      <c r="M87" s="21">
        <v>7.6677776450575002E-3</v>
      </c>
      <c r="N87" s="22"/>
    </row>
    <row r="88" spans="1:14" x14ac:dyDescent="0.25">
      <c r="A88" s="20" t="s">
        <v>489</v>
      </c>
      <c r="B88" s="20" t="s">
        <v>520</v>
      </c>
      <c r="C88" s="21">
        <v>3.0221638737550001E-4</v>
      </c>
      <c r="D88" s="21">
        <v>5.7966183054135699E-5</v>
      </c>
      <c r="E88" s="21">
        <v>1.5740355924191E-3</v>
      </c>
      <c r="F88" s="22"/>
      <c r="G88" s="21">
        <v>0</v>
      </c>
      <c r="H88" s="22"/>
      <c r="I88" s="22"/>
      <c r="J88" s="22"/>
      <c r="K88" s="21">
        <v>4.5167513570929999E-4</v>
      </c>
      <c r="L88" s="21">
        <v>8.6807923796200707E-5</v>
      </c>
      <c r="M88" s="21">
        <v>2.3465370695400999E-3</v>
      </c>
      <c r="N88" s="22"/>
    </row>
    <row r="89" spans="1:14" x14ac:dyDescent="0.25">
      <c r="A89" s="17" t="s">
        <v>490</v>
      </c>
      <c r="B89" s="17" t="s">
        <v>536</v>
      </c>
      <c r="C89" s="18">
        <v>0.49273103529891898</v>
      </c>
      <c r="D89" s="18">
        <v>0.464124918048478</v>
      </c>
      <c r="E89" s="18">
        <v>0.52138482806240505</v>
      </c>
      <c r="F89" s="19"/>
      <c r="G89" s="18">
        <v>0.39341984908854299</v>
      </c>
      <c r="H89" s="18">
        <v>0.35090151520603202</v>
      </c>
      <c r="I89" s="18">
        <v>0.43761671477220099</v>
      </c>
      <c r="J89" s="19"/>
      <c r="K89" s="18">
        <v>0.53807231162909597</v>
      </c>
      <c r="L89" s="18">
        <v>0.50759128028529299</v>
      </c>
      <c r="M89" s="18">
        <v>0.56827134415352698</v>
      </c>
      <c r="N89" s="19"/>
    </row>
    <row r="90" spans="1:14" x14ac:dyDescent="0.25">
      <c r="A90" s="17" t="s">
        <v>490</v>
      </c>
      <c r="B90" s="17" t="s">
        <v>537</v>
      </c>
      <c r="C90" s="18">
        <v>0.118301782968181</v>
      </c>
      <c r="D90" s="18">
        <v>0.102694963593866</v>
      </c>
      <c r="E90" s="18">
        <v>0.13592113643748199</v>
      </c>
      <c r="F90" s="19"/>
      <c r="G90" s="18">
        <v>0.12646715035848399</v>
      </c>
      <c r="H90" s="18">
        <v>0.100805635962652</v>
      </c>
      <c r="I90" s="18">
        <v>0.15751683483484399</v>
      </c>
      <c r="J90" s="19"/>
      <c r="K90" s="18">
        <v>0.114573822470388</v>
      </c>
      <c r="L90" s="18">
        <v>9.8551855759528698E-2</v>
      </c>
      <c r="M90" s="18">
        <v>0.13281676691168601</v>
      </c>
      <c r="N90" s="19"/>
    </row>
    <row r="91" spans="1:14" x14ac:dyDescent="0.25">
      <c r="A91" s="17" t="s">
        <v>490</v>
      </c>
      <c r="B91" s="17" t="s">
        <v>538</v>
      </c>
      <c r="C91" s="18">
        <v>0.178702644632694</v>
      </c>
      <c r="D91" s="18">
        <v>0.16035173180693599</v>
      </c>
      <c r="E91" s="18">
        <v>0.198656790108311</v>
      </c>
      <c r="F91" s="19"/>
      <c r="G91" s="18">
        <v>0.18961377471647001</v>
      </c>
      <c r="H91" s="18">
        <v>0.15843760023277201</v>
      </c>
      <c r="I91" s="18">
        <v>0.22528235699089799</v>
      </c>
      <c r="J91" s="19"/>
      <c r="K91" s="18">
        <v>0.17372108532320299</v>
      </c>
      <c r="L91" s="18">
        <v>0.15178006969423299</v>
      </c>
      <c r="M91" s="18">
        <v>0.198093119706475</v>
      </c>
      <c r="N91" s="19"/>
    </row>
    <row r="92" spans="1:14" x14ac:dyDescent="0.25">
      <c r="A92" s="17" t="s">
        <v>490</v>
      </c>
      <c r="B92" s="17" t="s">
        <v>539</v>
      </c>
      <c r="C92" s="18">
        <v>9.8885991106753099E-2</v>
      </c>
      <c r="D92" s="18">
        <v>8.5444647522556399E-2</v>
      </c>
      <c r="E92" s="18">
        <v>0.11417781895483101</v>
      </c>
      <c r="F92" s="19"/>
      <c r="G92" s="18">
        <v>0.133782756658818</v>
      </c>
      <c r="H92" s="18">
        <v>0.108568021688266</v>
      </c>
      <c r="I92" s="18">
        <v>0.16377766654780701</v>
      </c>
      <c r="J92" s="19"/>
      <c r="K92" s="18">
        <v>8.2953607753947597E-2</v>
      </c>
      <c r="L92" s="18">
        <v>6.9162069582719296E-2</v>
      </c>
      <c r="M92" s="18">
        <v>9.9202210067495605E-2</v>
      </c>
      <c r="N92" s="19"/>
    </row>
    <row r="93" spans="1:14" x14ac:dyDescent="0.25">
      <c r="A93" s="17" t="s">
        <v>490</v>
      </c>
      <c r="B93" s="17" t="s">
        <v>540</v>
      </c>
      <c r="C93" s="18">
        <v>0.105841824796686</v>
      </c>
      <c r="D93" s="18">
        <v>8.9687604543547003E-2</v>
      </c>
      <c r="E93" s="18">
        <v>0.124507721689345</v>
      </c>
      <c r="F93" s="19"/>
      <c r="G93" s="18">
        <v>0.148224138067126</v>
      </c>
      <c r="H93" s="18">
        <v>0.11949240386603401</v>
      </c>
      <c r="I93" s="18">
        <v>0.18243299048606901</v>
      </c>
      <c r="J93" s="19"/>
      <c r="K93" s="18">
        <v>8.6491857780520195E-2</v>
      </c>
      <c r="L93" s="18">
        <v>7.0932777224354801E-2</v>
      </c>
      <c r="M93" s="18">
        <v>0.10507781958286699</v>
      </c>
      <c r="N93" s="19"/>
    </row>
    <row r="94" spans="1:14" x14ac:dyDescent="0.25">
      <c r="A94" s="17" t="s">
        <v>490</v>
      </c>
      <c r="B94" s="17" t="s">
        <v>519</v>
      </c>
      <c r="C94" s="18">
        <v>4.6708308709542999E-3</v>
      </c>
      <c r="D94" s="18">
        <v>2.9242618687982998E-3</v>
      </c>
      <c r="E94" s="18">
        <v>7.4527729107206004E-3</v>
      </c>
      <c r="F94" s="19"/>
      <c r="G94" s="18">
        <v>6.3411854648046002E-3</v>
      </c>
      <c r="H94" s="18">
        <v>3.0092504954930999E-3</v>
      </c>
      <c r="I94" s="18">
        <v>1.33130784700093E-2</v>
      </c>
      <c r="J94" s="19"/>
      <c r="K94" s="18">
        <v>3.9082177948330001E-3</v>
      </c>
      <c r="L94" s="18">
        <v>2.1098576911439998E-3</v>
      </c>
      <c r="M94" s="18">
        <v>7.2283262733560004E-3</v>
      </c>
      <c r="N94" s="19"/>
    </row>
    <row r="95" spans="1:14" x14ac:dyDescent="0.25">
      <c r="A95" s="17" t="s">
        <v>490</v>
      </c>
      <c r="B95" s="17" t="s">
        <v>520</v>
      </c>
      <c r="C95" s="18">
        <v>8.6589032581130005E-4</v>
      </c>
      <c r="D95" s="18">
        <v>2.4648655613729997E-4</v>
      </c>
      <c r="E95" s="18">
        <v>3.0370847389263001E-3</v>
      </c>
      <c r="F95" s="19"/>
      <c r="G95" s="18">
        <v>2.1511456457532002E-3</v>
      </c>
      <c r="H95" s="18">
        <v>6.2766033059080001E-4</v>
      </c>
      <c r="I95" s="18">
        <v>7.3453237453118998E-3</v>
      </c>
      <c r="J95" s="19"/>
      <c r="K95" s="18">
        <v>2.790972480117E-4</v>
      </c>
      <c r="L95" s="18">
        <v>3.9084447828250598E-5</v>
      </c>
      <c r="M95" s="18">
        <v>1.9900659638775E-3</v>
      </c>
      <c r="N95" s="19"/>
    </row>
    <row r="96" spans="1:14" x14ac:dyDescent="0.25">
      <c r="A96" s="20" t="s">
        <v>491</v>
      </c>
      <c r="B96" s="20" t="s">
        <v>536</v>
      </c>
      <c r="C96" s="21">
        <v>0.37723909622812202</v>
      </c>
      <c r="D96" s="21">
        <v>0.34030069374685201</v>
      </c>
      <c r="E96" s="21">
        <v>0.41566071968042401</v>
      </c>
      <c r="F96" s="22"/>
      <c r="G96" s="21">
        <v>0.30227320430496502</v>
      </c>
      <c r="H96" s="21">
        <v>0.25618351920640797</v>
      </c>
      <c r="I96" s="21">
        <v>0.35272273757697298</v>
      </c>
      <c r="J96" s="22"/>
      <c r="K96" s="21">
        <v>0.4207041206048</v>
      </c>
      <c r="L96" s="21">
        <v>0.37485521581374198</v>
      </c>
      <c r="M96" s="21">
        <v>0.46796301507709598</v>
      </c>
      <c r="N96" s="22"/>
    </row>
    <row r="97" spans="1:14" x14ac:dyDescent="0.25">
      <c r="A97" s="20" t="s">
        <v>491</v>
      </c>
      <c r="B97" s="20" t="s">
        <v>537</v>
      </c>
      <c r="C97" s="21">
        <v>0.140716211008729</v>
      </c>
      <c r="D97" s="21">
        <v>0.12095836074216799</v>
      </c>
      <c r="E97" s="21">
        <v>0.16310257409708501</v>
      </c>
      <c r="F97" s="22"/>
      <c r="G97" s="21">
        <v>0.158827440180352</v>
      </c>
      <c r="H97" s="21">
        <v>0.122694587643126</v>
      </c>
      <c r="I97" s="21">
        <v>0.203137339170048</v>
      </c>
      <c r="J97" s="22"/>
      <c r="K97" s="21">
        <v>0.130215368595714</v>
      </c>
      <c r="L97" s="21">
        <v>0.10576062658893801</v>
      </c>
      <c r="M97" s="21">
        <v>0.15931729241593201</v>
      </c>
      <c r="N97" s="22"/>
    </row>
    <row r="98" spans="1:14" x14ac:dyDescent="0.25">
      <c r="A98" s="20" t="s">
        <v>491</v>
      </c>
      <c r="B98" s="20" t="s">
        <v>538</v>
      </c>
      <c r="C98" s="21">
        <v>0.21824831364897901</v>
      </c>
      <c r="D98" s="21">
        <v>0.191672828205708</v>
      </c>
      <c r="E98" s="21">
        <v>0.24738083015478701</v>
      </c>
      <c r="F98" s="22"/>
      <c r="G98" s="21">
        <v>0.22680702146412099</v>
      </c>
      <c r="H98" s="21">
        <v>0.18420496791088101</v>
      </c>
      <c r="I98" s="21">
        <v>0.275929327488251</v>
      </c>
      <c r="J98" s="22"/>
      <c r="K98" s="21">
        <v>0.21328599766400599</v>
      </c>
      <c r="L98" s="21">
        <v>0.18021392027673999</v>
      </c>
      <c r="M98" s="21">
        <v>0.250572220712795</v>
      </c>
      <c r="N98" s="22"/>
    </row>
    <row r="99" spans="1:14" x14ac:dyDescent="0.25">
      <c r="A99" s="20" t="s">
        <v>491</v>
      </c>
      <c r="B99" s="20" t="s">
        <v>539</v>
      </c>
      <c r="C99" s="21">
        <v>0.130852500659001</v>
      </c>
      <c r="D99" s="21">
        <v>0.11000851326347</v>
      </c>
      <c r="E99" s="21">
        <v>0.15495828119473101</v>
      </c>
      <c r="F99" s="22"/>
      <c r="G99" s="21">
        <v>0.164173339986601</v>
      </c>
      <c r="H99" s="21">
        <v>0.12516950225274301</v>
      </c>
      <c r="I99" s="21">
        <v>0.21238051493794399</v>
      </c>
      <c r="J99" s="22"/>
      <c r="K99" s="21">
        <v>0.11153316680634601</v>
      </c>
      <c r="L99" s="21">
        <v>8.7768345295186304E-2</v>
      </c>
      <c r="M99" s="21">
        <v>0.14073997296842899</v>
      </c>
      <c r="N99" s="22"/>
    </row>
    <row r="100" spans="1:14" x14ac:dyDescent="0.25">
      <c r="A100" s="20" t="s">
        <v>491</v>
      </c>
      <c r="B100" s="20" t="s">
        <v>540</v>
      </c>
      <c r="C100" s="21">
        <v>0.12934872900925001</v>
      </c>
      <c r="D100" s="21">
        <v>0.11182758089106699</v>
      </c>
      <c r="E100" s="21">
        <v>0.14915407712483</v>
      </c>
      <c r="F100" s="22"/>
      <c r="G100" s="21">
        <v>0.14574409545745101</v>
      </c>
      <c r="H100" s="21">
        <v>0.116792873689612</v>
      </c>
      <c r="I100" s="21">
        <v>0.18040599081729</v>
      </c>
      <c r="J100" s="22"/>
      <c r="K100" s="21">
        <v>0.11984273923104399</v>
      </c>
      <c r="L100" s="21">
        <v>9.60935750818801E-2</v>
      </c>
      <c r="M100" s="21">
        <v>0.14849715336129801</v>
      </c>
      <c r="N100" s="22"/>
    </row>
    <row r="101" spans="1:14" x14ac:dyDescent="0.25">
      <c r="A101" s="20" t="s">
        <v>491</v>
      </c>
      <c r="B101" s="20" t="s">
        <v>519</v>
      </c>
      <c r="C101" s="21">
        <v>3.5951494459187999E-3</v>
      </c>
      <c r="D101" s="21">
        <v>1.7252829210667E-3</v>
      </c>
      <c r="E101" s="21">
        <v>7.4764049969441998E-3</v>
      </c>
      <c r="F101" s="22"/>
      <c r="G101" s="21">
        <v>2.1748986065108001E-3</v>
      </c>
      <c r="H101" s="21">
        <v>5.3065070674179998E-4</v>
      </c>
      <c r="I101" s="21">
        <v>8.8687230829566002E-3</v>
      </c>
      <c r="J101" s="22"/>
      <c r="K101" s="21">
        <v>4.4186070980887001E-3</v>
      </c>
      <c r="L101" s="21">
        <v>1.8723675862289001E-3</v>
      </c>
      <c r="M101" s="21">
        <v>1.03914377025165E-2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0.43319109670133499</v>
      </c>
      <c r="D103" s="18">
        <v>0.40330127556287299</v>
      </c>
      <c r="E103" s="18">
        <v>0.46357513400858402</v>
      </c>
      <c r="F103" s="19"/>
      <c r="G103" s="18">
        <v>0.35401890234162797</v>
      </c>
      <c r="H103" s="18">
        <v>0.310978021006663</v>
      </c>
      <c r="I103" s="18">
        <v>0.39956236111358601</v>
      </c>
      <c r="J103" s="19"/>
      <c r="K103" s="18">
        <v>0.47415727783931699</v>
      </c>
      <c r="L103" s="18">
        <v>0.43903360698021798</v>
      </c>
      <c r="M103" s="18">
        <v>0.50953855911537305</v>
      </c>
      <c r="N103" s="19"/>
    </row>
    <row r="104" spans="1:14" x14ac:dyDescent="0.25">
      <c r="A104" s="17" t="s">
        <v>492</v>
      </c>
      <c r="B104" s="17" t="s">
        <v>537</v>
      </c>
      <c r="C104" s="18">
        <v>0.123065618595738</v>
      </c>
      <c r="D104" s="18">
        <v>0.10633695383661</v>
      </c>
      <c r="E104" s="18">
        <v>0.142007802245537</v>
      </c>
      <c r="F104" s="19"/>
      <c r="G104" s="18">
        <v>0.12865813140045099</v>
      </c>
      <c r="H104" s="18">
        <v>9.9602858197876495E-2</v>
      </c>
      <c r="I104" s="18">
        <v>0.16463934723087401</v>
      </c>
      <c r="J104" s="19"/>
      <c r="K104" s="18">
        <v>0.120171876740694</v>
      </c>
      <c r="L104" s="18">
        <v>9.9884062217631506E-2</v>
      </c>
      <c r="M104" s="18">
        <v>0.143921549929934</v>
      </c>
      <c r="N104" s="19"/>
    </row>
    <row r="105" spans="1:14" x14ac:dyDescent="0.25">
      <c r="A105" s="17" t="s">
        <v>492</v>
      </c>
      <c r="B105" s="17" t="s">
        <v>538</v>
      </c>
      <c r="C105" s="18">
        <v>0.19494436006229099</v>
      </c>
      <c r="D105" s="18">
        <v>0.17623762253408901</v>
      </c>
      <c r="E105" s="18">
        <v>0.21511819517495501</v>
      </c>
      <c r="F105" s="19"/>
      <c r="G105" s="18">
        <v>0.195248679606459</v>
      </c>
      <c r="H105" s="18">
        <v>0.16064894222871201</v>
      </c>
      <c r="I105" s="18">
        <v>0.23521207344136899</v>
      </c>
      <c r="J105" s="19"/>
      <c r="K105" s="18">
        <v>0.19478689556770301</v>
      </c>
      <c r="L105" s="18">
        <v>0.17064454314542099</v>
      </c>
      <c r="M105" s="18">
        <v>0.22143290202306701</v>
      </c>
      <c r="N105" s="19"/>
    </row>
    <row r="106" spans="1:14" x14ac:dyDescent="0.25">
      <c r="A106" s="17" t="s">
        <v>492</v>
      </c>
      <c r="B106" s="17" t="s">
        <v>539</v>
      </c>
      <c r="C106" s="18">
        <v>0.101936059888069</v>
      </c>
      <c r="D106" s="18">
        <v>8.6945032899363506E-2</v>
      </c>
      <c r="E106" s="18">
        <v>0.11917446530562099</v>
      </c>
      <c r="F106" s="19"/>
      <c r="G106" s="18">
        <v>0.144916733057741</v>
      </c>
      <c r="H106" s="18">
        <v>0.114575149820533</v>
      </c>
      <c r="I106" s="18">
        <v>0.181644938161519</v>
      </c>
      <c r="J106" s="19"/>
      <c r="K106" s="18">
        <v>7.9696509036396801E-2</v>
      </c>
      <c r="L106" s="18">
        <v>6.3797041375868904E-2</v>
      </c>
      <c r="M106" s="18">
        <v>9.9138831467291397E-2</v>
      </c>
      <c r="N106" s="19"/>
    </row>
    <row r="107" spans="1:14" x14ac:dyDescent="0.25">
      <c r="A107" s="17" t="s">
        <v>492</v>
      </c>
      <c r="B107" s="17" t="s">
        <v>540</v>
      </c>
      <c r="C107" s="18">
        <v>0.14425547956951201</v>
      </c>
      <c r="D107" s="18">
        <v>0.124035993017359</v>
      </c>
      <c r="E107" s="18">
        <v>0.167142091264388</v>
      </c>
      <c r="F107" s="19"/>
      <c r="G107" s="18">
        <v>0.17528177769095099</v>
      </c>
      <c r="H107" s="18">
        <v>0.141700891664227</v>
      </c>
      <c r="I107" s="18">
        <v>0.21482891432991</v>
      </c>
      <c r="J107" s="19"/>
      <c r="K107" s="18">
        <v>0.12820149800233299</v>
      </c>
      <c r="L107" s="18">
        <v>0.10788127590620999</v>
      </c>
      <c r="M107" s="18">
        <v>0.15169834936722701</v>
      </c>
      <c r="N107" s="19"/>
    </row>
    <row r="108" spans="1:14" x14ac:dyDescent="0.25">
      <c r="A108" s="17" t="s">
        <v>492</v>
      </c>
      <c r="B108" s="17" t="s">
        <v>519</v>
      </c>
      <c r="C108" s="18">
        <v>2.6073851830540999E-3</v>
      </c>
      <c r="D108" s="18">
        <v>1.1410366811065E-3</v>
      </c>
      <c r="E108" s="18">
        <v>5.9469218282564001E-3</v>
      </c>
      <c r="F108" s="19"/>
      <c r="G108" s="18">
        <v>1.8757759027691E-3</v>
      </c>
      <c r="H108" s="18">
        <v>6.8478775351189997E-4</v>
      </c>
      <c r="I108" s="18">
        <v>5.1275115573488003E-3</v>
      </c>
      <c r="J108" s="19"/>
      <c r="K108" s="18">
        <v>2.9859428135551999E-3</v>
      </c>
      <c r="L108" s="18">
        <v>1.0589359658754001E-3</v>
      </c>
      <c r="M108" s="18">
        <v>8.3901822365083992E-3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0.54062550952675803</v>
      </c>
      <c r="D110" s="21">
        <v>0.498198896530685</v>
      </c>
      <c r="E110" s="21">
        <v>0.58247128404202098</v>
      </c>
      <c r="F110" s="22"/>
      <c r="G110" s="21">
        <v>0.42065483053805502</v>
      </c>
      <c r="H110" s="21">
        <v>0.35067440214028001</v>
      </c>
      <c r="I110" s="21">
        <v>0.49397640607976501</v>
      </c>
      <c r="J110" s="22"/>
      <c r="K110" s="21">
        <v>0.57676131645442297</v>
      </c>
      <c r="L110" s="21">
        <v>0.52903905875736101</v>
      </c>
      <c r="M110" s="21">
        <v>0.623093012927873</v>
      </c>
      <c r="N110" s="22"/>
    </row>
    <row r="111" spans="1:14" x14ac:dyDescent="0.25">
      <c r="A111" s="20" t="s">
        <v>493</v>
      </c>
      <c r="B111" s="20" t="s">
        <v>537</v>
      </c>
      <c r="C111" s="21">
        <v>0.111961506316228</v>
      </c>
      <c r="D111" s="21">
        <v>9.1612280240416497E-2</v>
      </c>
      <c r="E111" s="21">
        <v>0.13615328664951101</v>
      </c>
      <c r="F111" s="22"/>
      <c r="G111" s="21">
        <v>0.100513726903769</v>
      </c>
      <c r="H111" s="21">
        <v>7.0201167411594295E-2</v>
      </c>
      <c r="I111" s="21">
        <v>0.14191733950743399</v>
      </c>
      <c r="J111" s="22"/>
      <c r="K111" s="21">
        <v>0.115409638393884</v>
      </c>
      <c r="L111" s="21">
        <v>9.2527670443352306E-2</v>
      </c>
      <c r="M111" s="21">
        <v>0.14305822510628999</v>
      </c>
      <c r="N111" s="22"/>
    </row>
    <row r="112" spans="1:14" x14ac:dyDescent="0.25">
      <c r="A112" s="20" t="s">
        <v>493</v>
      </c>
      <c r="B112" s="20" t="s">
        <v>538</v>
      </c>
      <c r="C112" s="21">
        <v>0.16698309289323701</v>
      </c>
      <c r="D112" s="21">
        <v>0.14046207052617199</v>
      </c>
      <c r="E112" s="21">
        <v>0.197361828257126</v>
      </c>
      <c r="F112" s="22"/>
      <c r="G112" s="21">
        <v>0.179397533303849</v>
      </c>
      <c r="H112" s="21">
        <v>0.13006764558994999</v>
      </c>
      <c r="I112" s="21">
        <v>0.24222703349025901</v>
      </c>
      <c r="J112" s="22"/>
      <c r="K112" s="21">
        <v>0.16324379737891301</v>
      </c>
      <c r="L112" s="21">
        <v>0.133711217975234</v>
      </c>
      <c r="M112" s="21">
        <v>0.19780976013191001</v>
      </c>
      <c r="N112" s="22"/>
    </row>
    <row r="113" spans="1:14" x14ac:dyDescent="0.25">
      <c r="A113" s="20" t="s">
        <v>493</v>
      </c>
      <c r="B113" s="20" t="s">
        <v>539</v>
      </c>
      <c r="C113" s="21">
        <v>8.8606105114564196E-2</v>
      </c>
      <c r="D113" s="21">
        <v>6.9506500856140199E-2</v>
      </c>
      <c r="E113" s="21">
        <v>0.112320532861589</v>
      </c>
      <c r="F113" s="22"/>
      <c r="G113" s="21">
        <v>0.145407653939681</v>
      </c>
      <c r="H113" s="21">
        <v>9.5907829140334105E-2</v>
      </c>
      <c r="I113" s="21">
        <v>0.21439685022257099</v>
      </c>
      <c r="J113" s="22"/>
      <c r="K113" s="21">
        <v>7.1497176342642202E-2</v>
      </c>
      <c r="L113" s="21">
        <v>5.2463470382640202E-2</v>
      </c>
      <c r="M113" s="21">
        <v>9.6731341644840999E-2</v>
      </c>
      <c r="N113" s="22"/>
    </row>
    <row r="114" spans="1:14" x14ac:dyDescent="0.25">
      <c r="A114" s="20" t="s">
        <v>493</v>
      </c>
      <c r="B114" s="20" t="s">
        <v>540</v>
      </c>
      <c r="C114" s="21">
        <v>8.7306291788776497E-2</v>
      </c>
      <c r="D114" s="21">
        <v>6.8854203350880896E-2</v>
      </c>
      <c r="E114" s="21">
        <v>0.110118520838609</v>
      </c>
      <c r="F114" s="22"/>
      <c r="G114" s="21">
        <v>0.142392771443663</v>
      </c>
      <c r="H114" s="21">
        <v>9.6971859059070006E-2</v>
      </c>
      <c r="I114" s="21">
        <v>0.204275885742707</v>
      </c>
      <c r="J114" s="22"/>
      <c r="K114" s="21">
        <v>7.0713950977558407E-2</v>
      </c>
      <c r="L114" s="21">
        <v>5.2740756921739101E-2</v>
      </c>
      <c r="M114" s="21">
        <v>9.4203001817911594E-2</v>
      </c>
      <c r="N114" s="22"/>
    </row>
    <row r="115" spans="1:14" x14ac:dyDescent="0.25">
      <c r="A115" s="20" t="s">
        <v>493</v>
      </c>
      <c r="B115" s="20" t="s">
        <v>519</v>
      </c>
      <c r="C115" s="21">
        <v>4.5174943604357996E-3</v>
      </c>
      <c r="D115" s="21">
        <v>1.8092567773776999E-3</v>
      </c>
      <c r="E115" s="21">
        <v>1.12340104422289E-2</v>
      </c>
      <c r="F115" s="22"/>
      <c r="G115" s="21">
        <v>1.16334838709826E-2</v>
      </c>
      <c r="H115" s="21">
        <v>3.5581156578862998E-3</v>
      </c>
      <c r="I115" s="21">
        <v>3.7349441894258699E-2</v>
      </c>
      <c r="J115" s="24" t="s">
        <v>501</v>
      </c>
      <c r="K115" s="21">
        <v>2.3741204525777001E-3</v>
      </c>
      <c r="L115" s="21">
        <v>5.5440448114539998E-4</v>
      </c>
      <c r="M115" s="21">
        <v>1.0106274344274401E-2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0.51845193143882895</v>
      </c>
      <c r="D117" s="18">
        <v>0.47159052911751698</v>
      </c>
      <c r="E117" s="18">
        <v>0.56499096250978098</v>
      </c>
      <c r="F117" s="19"/>
      <c r="G117" s="18">
        <v>0.38557484493748301</v>
      </c>
      <c r="H117" s="18">
        <v>0.306591350377525</v>
      </c>
      <c r="I117" s="18">
        <v>0.47108234598360998</v>
      </c>
      <c r="J117" s="19"/>
      <c r="K117" s="18">
        <v>0.55190893458037704</v>
      </c>
      <c r="L117" s="18">
        <v>0.50292418660981997</v>
      </c>
      <c r="M117" s="18">
        <v>0.599906675897382</v>
      </c>
      <c r="N117" s="19"/>
    </row>
    <row r="118" spans="1:14" x14ac:dyDescent="0.25">
      <c r="A118" s="17" t="s">
        <v>494</v>
      </c>
      <c r="B118" s="17" t="s">
        <v>537</v>
      </c>
      <c r="C118" s="18">
        <v>0.10619966497813101</v>
      </c>
      <c r="D118" s="18">
        <v>8.2316554685854401E-2</v>
      </c>
      <c r="E118" s="18">
        <v>0.13598533982611699</v>
      </c>
      <c r="F118" s="19"/>
      <c r="G118" s="18">
        <v>9.3940504487192406E-2</v>
      </c>
      <c r="H118" s="18">
        <v>5.7685804836088199E-2</v>
      </c>
      <c r="I118" s="18">
        <v>0.149368957154454</v>
      </c>
      <c r="J118" s="19"/>
      <c r="K118" s="18">
        <v>0.1092863880683</v>
      </c>
      <c r="L118" s="18">
        <v>8.2482843125460295E-2</v>
      </c>
      <c r="M118" s="18">
        <v>0.14343831715785299</v>
      </c>
      <c r="N118" s="19"/>
    </row>
    <row r="119" spans="1:14" x14ac:dyDescent="0.25">
      <c r="A119" s="17" t="s">
        <v>494</v>
      </c>
      <c r="B119" s="17" t="s">
        <v>538</v>
      </c>
      <c r="C119" s="18">
        <v>0.201186519090264</v>
      </c>
      <c r="D119" s="18">
        <v>0.17262091789522699</v>
      </c>
      <c r="E119" s="18">
        <v>0.23314715921030801</v>
      </c>
      <c r="F119" s="19"/>
      <c r="G119" s="18">
        <v>0.231815591855417</v>
      </c>
      <c r="H119" s="18">
        <v>0.17117501081241099</v>
      </c>
      <c r="I119" s="18">
        <v>0.30600725017470398</v>
      </c>
      <c r="J119" s="19"/>
      <c r="K119" s="18">
        <v>0.19347445216655099</v>
      </c>
      <c r="L119" s="18">
        <v>0.16533020222841099</v>
      </c>
      <c r="M119" s="18">
        <v>0.225117536671532</v>
      </c>
      <c r="N119" s="19"/>
    </row>
    <row r="120" spans="1:14" x14ac:dyDescent="0.25">
      <c r="A120" s="17" t="s">
        <v>494</v>
      </c>
      <c r="B120" s="17" t="s">
        <v>539</v>
      </c>
      <c r="C120" s="18">
        <v>8.3881689537239595E-2</v>
      </c>
      <c r="D120" s="18">
        <v>6.6215771448982302E-2</v>
      </c>
      <c r="E120" s="18">
        <v>0.105727111588076</v>
      </c>
      <c r="F120" s="19"/>
      <c r="G120" s="18">
        <v>0.12365680265703401</v>
      </c>
      <c r="H120" s="18">
        <v>8.1884648692144693E-2</v>
      </c>
      <c r="I120" s="18">
        <v>0.18250248641869099</v>
      </c>
      <c r="J120" s="19"/>
      <c r="K120" s="18">
        <v>7.3866749266924894E-2</v>
      </c>
      <c r="L120" s="18">
        <v>5.5172230614465897E-2</v>
      </c>
      <c r="M120" s="18">
        <v>9.8237091199100499E-2</v>
      </c>
      <c r="N120" s="19"/>
    </row>
    <row r="121" spans="1:14" x14ac:dyDescent="0.25">
      <c r="A121" s="17" t="s">
        <v>494</v>
      </c>
      <c r="B121" s="17" t="s">
        <v>540</v>
      </c>
      <c r="C121" s="18">
        <v>8.8684386959054007E-2</v>
      </c>
      <c r="D121" s="18">
        <v>6.8661056865965506E-2</v>
      </c>
      <c r="E121" s="18">
        <v>0.113833321814757</v>
      </c>
      <c r="F121" s="19"/>
      <c r="G121" s="18">
        <v>0.16501225606287301</v>
      </c>
      <c r="H121" s="18">
        <v>0.11133160619940401</v>
      </c>
      <c r="I121" s="18">
        <v>0.23765419168690299</v>
      </c>
      <c r="J121" s="19"/>
      <c r="K121" s="18">
        <v>6.9465860848697505E-2</v>
      </c>
      <c r="L121" s="18">
        <v>5.08928660383796E-2</v>
      </c>
      <c r="M121" s="18">
        <v>9.4144602736180694E-2</v>
      </c>
      <c r="N121" s="19"/>
    </row>
    <row r="122" spans="1:14" x14ac:dyDescent="0.25">
      <c r="A122" s="17" t="s">
        <v>494</v>
      </c>
      <c r="B122" s="17" t="s">
        <v>519</v>
      </c>
      <c r="C122" s="18">
        <v>1.5958079964821E-3</v>
      </c>
      <c r="D122" s="18">
        <v>5.8017770416879996E-4</v>
      </c>
      <c r="E122" s="18">
        <v>4.3815557259768E-3</v>
      </c>
      <c r="F122" s="19"/>
      <c r="G122" s="18">
        <v>0</v>
      </c>
      <c r="H122" s="19"/>
      <c r="I122" s="19"/>
      <c r="J122" s="19"/>
      <c r="K122" s="18">
        <v>1.9976150691489998E-3</v>
      </c>
      <c r="L122" s="18">
        <v>7.2675542649409995E-4</v>
      </c>
      <c r="M122" s="18">
        <v>5.4786121491964997E-3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6_NSE'!A1" display="◄ ANTERIOR"/>
    <hyperlink ref="A2" location="'Índice'!A1" display="ÍNDICE"/>
    <hyperlink ref="A3" location="'P_DESORDENES_7_SEX'!A1" display="SIGUIENTE ►"/>
  </hyperlinks>
  <pageMargins left="0.75" right="0.75" top="1" bottom="1" header="0.5" footer="0.5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3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701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0.81158736461205505</v>
      </c>
      <c r="D5" s="18">
        <v>0.80567030219534197</v>
      </c>
      <c r="E5" s="18">
        <v>0.81736510220682401</v>
      </c>
      <c r="F5" s="19"/>
      <c r="G5" s="18">
        <v>0.81415518073417703</v>
      </c>
      <c r="H5" s="18">
        <v>0.807115926581498</v>
      </c>
      <c r="I5" s="18">
        <v>0.820994514530204</v>
      </c>
      <c r="J5" s="19"/>
      <c r="K5" s="18">
        <v>0.80886659626188695</v>
      </c>
      <c r="L5" s="18">
        <v>0.80100316108463898</v>
      </c>
      <c r="M5" s="18">
        <v>0.81649049217418901</v>
      </c>
      <c r="N5" s="19"/>
    </row>
    <row r="6" spans="1:14" x14ac:dyDescent="0.25">
      <c r="A6" s="17" t="s">
        <v>478</v>
      </c>
      <c r="B6" s="17" t="s">
        <v>537</v>
      </c>
      <c r="C6" s="18">
        <v>6.1843930077293899E-2</v>
      </c>
      <c r="D6" s="18">
        <v>5.8773279819036801E-2</v>
      </c>
      <c r="E6" s="18">
        <v>6.5063918683881797E-2</v>
      </c>
      <c r="F6" s="19"/>
      <c r="G6" s="18">
        <v>5.0951932465555003E-2</v>
      </c>
      <c r="H6" s="18">
        <v>4.7480036242464198E-2</v>
      </c>
      <c r="I6" s="18">
        <v>5.4663135704935702E-2</v>
      </c>
      <c r="J6" s="19"/>
      <c r="K6" s="18">
        <v>7.33847106328296E-2</v>
      </c>
      <c r="L6" s="18">
        <v>6.8518072481238701E-2</v>
      </c>
      <c r="M6" s="18">
        <v>7.8567856150631901E-2</v>
      </c>
      <c r="N6" s="19"/>
    </row>
    <row r="7" spans="1:14" x14ac:dyDescent="0.25">
      <c r="A7" s="17" t="s">
        <v>478</v>
      </c>
      <c r="B7" s="17" t="s">
        <v>538</v>
      </c>
      <c r="C7" s="18">
        <v>3.84510359833704E-2</v>
      </c>
      <c r="D7" s="18">
        <v>3.6015738323511098E-2</v>
      </c>
      <c r="E7" s="18">
        <v>4.1043991432654997E-2</v>
      </c>
      <c r="F7" s="19"/>
      <c r="G7" s="18">
        <v>3.7541022271405398E-2</v>
      </c>
      <c r="H7" s="18">
        <v>3.4433501510969099E-2</v>
      </c>
      <c r="I7" s="18">
        <v>4.0917103317651499E-2</v>
      </c>
      <c r="J7" s="19"/>
      <c r="K7" s="18">
        <v>3.9415254754498898E-2</v>
      </c>
      <c r="L7" s="18">
        <v>3.5953763123218997E-2</v>
      </c>
      <c r="M7" s="18">
        <v>4.3195073620414901E-2</v>
      </c>
      <c r="N7" s="19"/>
    </row>
    <row r="8" spans="1:14" x14ac:dyDescent="0.25">
      <c r="A8" s="17" t="s">
        <v>478</v>
      </c>
      <c r="B8" s="17" t="s">
        <v>539</v>
      </c>
      <c r="C8" s="18">
        <v>1.59961930038953E-2</v>
      </c>
      <c r="D8" s="18">
        <v>1.4488415236140801E-2</v>
      </c>
      <c r="E8" s="18">
        <v>1.76580704328511E-2</v>
      </c>
      <c r="F8" s="19"/>
      <c r="G8" s="18">
        <v>1.5727292145574299E-2</v>
      </c>
      <c r="H8" s="18">
        <v>1.3787468004027701E-2</v>
      </c>
      <c r="I8" s="18">
        <v>1.79350760012634E-2</v>
      </c>
      <c r="J8" s="19"/>
      <c r="K8" s="18">
        <v>1.62811109691486E-2</v>
      </c>
      <c r="L8" s="18">
        <v>1.4098505795402399E-2</v>
      </c>
      <c r="M8" s="18">
        <v>1.8795166105009101E-2</v>
      </c>
      <c r="N8" s="19"/>
    </row>
    <row r="9" spans="1:14" x14ac:dyDescent="0.25">
      <c r="A9" s="17" t="s">
        <v>478</v>
      </c>
      <c r="B9" s="17" t="s">
        <v>540</v>
      </c>
      <c r="C9" s="18">
        <v>2.55890847612197E-2</v>
      </c>
      <c r="D9" s="18">
        <v>2.33037735750477E-2</v>
      </c>
      <c r="E9" s="18">
        <v>2.8092061626533701E-2</v>
      </c>
      <c r="F9" s="19"/>
      <c r="G9" s="18">
        <v>2.5328164946212699E-2</v>
      </c>
      <c r="H9" s="18">
        <v>2.2633095050365998E-2</v>
      </c>
      <c r="I9" s="18">
        <v>2.8334850571087599E-2</v>
      </c>
      <c r="J9" s="19"/>
      <c r="K9" s="18">
        <v>2.5865546291503901E-2</v>
      </c>
      <c r="L9" s="18">
        <v>2.2875440945595502E-2</v>
      </c>
      <c r="M9" s="18">
        <v>2.92348019391632E-2</v>
      </c>
      <c r="N9" s="19"/>
    </row>
    <row r="10" spans="1:14" x14ac:dyDescent="0.25">
      <c r="A10" s="17" t="s">
        <v>478</v>
      </c>
      <c r="B10" s="17" t="s">
        <v>519</v>
      </c>
      <c r="C10" s="18">
        <v>4.6116575930849502E-2</v>
      </c>
      <c r="D10" s="18">
        <v>4.3249123196275503E-2</v>
      </c>
      <c r="E10" s="18">
        <v>4.9164373782664597E-2</v>
      </c>
      <c r="F10" s="19"/>
      <c r="G10" s="18">
        <v>5.59747993130323E-2</v>
      </c>
      <c r="H10" s="18">
        <v>5.2048801162837499E-2</v>
      </c>
      <c r="I10" s="18">
        <v>6.0178132944464197E-2</v>
      </c>
      <c r="J10" s="19"/>
      <c r="K10" s="18">
        <v>3.5671146471832199E-2</v>
      </c>
      <c r="L10" s="18">
        <v>3.2334958358678202E-2</v>
      </c>
      <c r="M10" s="18">
        <v>3.9337555755667601E-2</v>
      </c>
      <c r="N10" s="19"/>
    </row>
    <row r="11" spans="1:14" x14ac:dyDescent="0.25">
      <c r="A11" s="17" t="s">
        <v>478</v>
      </c>
      <c r="B11" s="17" t="s">
        <v>520</v>
      </c>
      <c r="C11" s="18">
        <v>4.158156313083E-4</v>
      </c>
      <c r="D11" s="18">
        <v>1.824863206858E-4</v>
      </c>
      <c r="E11" s="18">
        <v>9.4720010340059997E-4</v>
      </c>
      <c r="F11" s="19"/>
      <c r="G11" s="18">
        <v>3.216081240478E-4</v>
      </c>
      <c r="H11" s="18">
        <v>1.3545509532439999E-4</v>
      </c>
      <c r="I11" s="18">
        <v>7.6339194062270005E-4</v>
      </c>
      <c r="J11" s="19"/>
      <c r="K11" s="18">
        <v>5.1563461830530003E-4</v>
      </c>
      <c r="L11" s="18">
        <v>1.4862342413120001E-4</v>
      </c>
      <c r="M11" s="18">
        <v>1.7873244257163999E-3</v>
      </c>
      <c r="N11" s="19"/>
    </row>
    <row r="12" spans="1:14" x14ac:dyDescent="0.25">
      <c r="A12" s="20" t="s">
        <v>479</v>
      </c>
      <c r="B12" s="20" t="s">
        <v>536</v>
      </c>
      <c r="C12" s="21">
        <v>0.743610639530637</v>
      </c>
      <c r="D12" s="21">
        <v>0.71074965941769797</v>
      </c>
      <c r="E12" s="21">
        <v>0.77392583566792095</v>
      </c>
      <c r="F12" s="22"/>
      <c r="G12" s="21">
        <v>0.73940490860266905</v>
      </c>
      <c r="H12" s="21">
        <v>0.698415971873526</v>
      </c>
      <c r="I12" s="21">
        <v>0.776604855351537</v>
      </c>
      <c r="J12" s="22"/>
      <c r="K12" s="21">
        <v>0.74793385437808102</v>
      </c>
      <c r="L12" s="21">
        <v>0.70220560740787996</v>
      </c>
      <c r="M12" s="21">
        <v>0.78875265106840098</v>
      </c>
      <c r="N12" s="22"/>
    </row>
    <row r="13" spans="1:14" x14ac:dyDescent="0.25">
      <c r="A13" s="20" t="s">
        <v>479</v>
      </c>
      <c r="B13" s="20" t="s">
        <v>537</v>
      </c>
      <c r="C13" s="21">
        <v>7.1473870976741904E-2</v>
      </c>
      <c r="D13" s="21">
        <v>5.6997233173820903E-2</v>
      </c>
      <c r="E13" s="21">
        <v>8.9279294947967394E-2</v>
      </c>
      <c r="F13" s="22"/>
      <c r="G13" s="21">
        <v>7.3545666836683496E-2</v>
      </c>
      <c r="H13" s="21">
        <v>5.4456861384589703E-2</v>
      </c>
      <c r="I13" s="21">
        <v>9.8627738638307899E-2</v>
      </c>
      <c r="J13" s="22"/>
      <c r="K13" s="21">
        <v>6.9344201063005997E-2</v>
      </c>
      <c r="L13" s="21">
        <v>4.9655858668399097E-2</v>
      </c>
      <c r="M13" s="21">
        <v>9.6049913538524004E-2</v>
      </c>
      <c r="N13" s="22"/>
    </row>
    <row r="14" spans="1:14" x14ac:dyDescent="0.25">
      <c r="A14" s="20" t="s">
        <v>479</v>
      </c>
      <c r="B14" s="20" t="s">
        <v>538</v>
      </c>
      <c r="C14" s="21">
        <v>6.3134099290063E-2</v>
      </c>
      <c r="D14" s="21">
        <v>4.9470006693751498E-2</v>
      </c>
      <c r="E14" s="21">
        <v>8.0253692349700007E-2</v>
      </c>
      <c r="F14" s="22"/>
      <c r="G14" s="21">
        <v>6.19162951495634E-2</v>
      </c>
      <c r="H14" s="21">
        <v>4.6197394122691499E-2</v>
      </c>
      <c r="I14" s="21">
        <v>8.25208981513159E-2</v>
      </c>
      <c r="J14" s="22"/>
      <c r="K14" s="21">
        <v>6.4385921870169505E-2</v>
      </c>
      <c r="L14" s="21">
        <v>4.5296346344515202E-2</v>
      </c>
      <c r="M14" s="21">
        <v>9.0755781461021104E-2</v>
      </c>
      <c r="N14" s="22"/>
    </row>
    <row r="15" spans="1:14" x14ac:dyDescent="0.25">
      <c r="A15" s="20" t="s">
        <v>479</v>
      </c>
      <c r="B15" s="20" t="s">
        <v>539</v>
      </c>
      <c r="C15" s="21">
        <v>3.53721102808685E-2</v>
      </c>
      <c r="D15" s="21">
        <v>2.6244210280202001E-2</v>
      </c>
      <c r="E15" s="21">
        <v>4.7519821729074103E-2</v>
      </c>
      <c r="F15" s="22"/>
      <c r="G15" s="21">
        <v>3.6063064378535299E-2</v>
      </c>
      <c r="H15" s="21">
        <v>2.4684334783965398E-2</v>
      </c>
      <c r="I15" s="21">
        <v>5.2405207878201202E-2</v>
      </c>
      <c r="J15" s="22"/>
      <c r="K15" s="21">
        <v>3.46618549019359E-2</v>
      </c>
      <c r="L15" s="21">
        <v>2.1961348062322899E-2</v>
      </c>
      <c r="M15" s="21">
        <v>5.4299438058309897E-2</v>
      </c>
      <c r="N15" s="22"/>
    </row>
    <row r="16" spans="1:14" x14ac:dyDescent="0.25">
      <c r="A16" s="20" t="s">
        <v>479</v>
      </c>
      <c r="B16" s="20" t="s">
        <v>540</v>
      </c>
      <c r="C16" s="21">
        <v>3.27521033283091E-2</v>
      </c>
      <c r="D16" s="21">
        <v>2.3414014513986999E-2</v>
      </c>
      <c r="E16" s="21">
        <v>4.5640401184877798E-2</v>
      </c>
      <c r="F16" s="22"/>
      <c r="G16" s="21">
        <v>3.75861679756576E-2</v>
      </c>
      <c r="H16" s="21">
        <v>2.5716814450533199E-2</v>
      </c>
      <c r="I16" s="21">
        <v>5.4626556267137499E-2</v>
      </c>
      <c r="J16" s="22"/>
      <c r="K16" s="21">
        <v>2.7783002733231699E-2</v>
      </c>
      <c r="L16" s="21">
        <v>1.6615700611910599E-2</v>
      </c>
      <c r="M16" s="21">
        <v>4.6103896408935599E-2</v>
      </c>
      <c r="N16" s="22"/>
    </row>
    <row r="17" spans="1:14" x14ac:dyDescent="0.25">
      <c r="A17" s="20" t="s">
        <v>479</v>
      </c>
      <c r="B17" s="20" t="s">
        <v>519</v>
      </c>
      <c r="C17" s="21">
        <v>5.2788502349951798E-2</v>
      </c>
      <c r="D17" s="21">
        <v>4.0602627864728701E-2</v>
      </c>
      <c r="E17" s="21">
        <v>6.8371030580869296E-2</v>
      </c>
      <c r="F17" s="22"/>
      <c r="G17" s="21">
        <v>5.1483897056892297E-2</v>
      </c>
      <c r="H17" s="21">
        <v>3.7272812902920602E-2</v>
      </c>
      <c r="I17" s="21">
        <v>7.0715281183707901E-2</v>
      </c>
      <c r="J17" s="22"/>
      <c r="K17" s="21">
        <v>5.4129550807307601E-2</v>
      </c>
      <c r="L17" s="21">
        <v>3.8604087958093301E-2</v>
      </c>
      <c r="M17" s="21">
        <v>7.5409158290466599E-2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0.84215235079941397</v>
      </c>
      <c r="D19" s="18">
        <v>0.805342754794791</v>
      </c>
      <c r="E19" s="18">
        <v>0.87309809799048899</v>
      </c>
      <c r="F19" s="19"/>
      <c r="G19" s="18">
        <v>0.84630367351217906</v>
      </c>
      <c r="H19" s="18">
        <v>0.80470953288089997</v>
      </c>
      <c r="I19" s="18">
        <v>0.88035599289883604</v>
      </c>
      <c r="J19" s="19"/>
      <c r="K19" s="18">
        <v>0.83786622157261204</v>
      </c>
      <c r="L19" s="18">
        <v>0.79232793281361702</v>
      </c>
      <c r="M19" s="18">
        <v>0.87499431725974097</v>
      </c>
      <c r="N19" s="19"/>
    </row>
    <row r="20" spans="1:14" x14ac:dyDescent="0.25">
      <c r="A20" s="17" t="s">
        <v>480</v>
      </c>
      <c r="B20" s="17" t="s">
        <v>537</v>
      </c>
      <c r="C20" s="18">
        <v>4.4021942610603403E-2</v>
      </c>
      <c r="D20" s="18">
        <v>3.2378879370721002E-2</v>
      </c>
      <c r="E20" s="18">
        <v>5.9593863060842203E-2</v>
      </c>
      <c r="F20" s="19"/>
      <c r="G20" s="18">
        <v>4.3220336545584798E-2</v>
      </c>
      <c r="H20" s="18">
        <v>2.9433574086156801E-2</v>
      </c>
      <c r="I20" s="18">
        <v>6.3045375948912394E-2</v>
      </c>
      <c r="J20" s="19"/>
      <c r="K20" s="18">
        <v>4.4849579347466403E-2</v>
      </c>
      <c r="L20" s="18">
        <v>2.81954079611174E-2</v>
      </c>
      <c r="M20" s="18">
        <v>7.0625951354910704E-2</v>
      </c>
      <c r="N20" s="19"/>
    </row>
    <row r="21" spans="1:14" x14ac:dyDescent="0.25">
      <c r="A21" s="17" t="s">
        <v>480</v>
      </c>
      <c r="B21" s="17" t="s">
        <v>538</v>
      </c>
      <c r="C21" s="18">
        <v>5.82049383241241E-2</v>
      </c>
      <c r="D21" s="18">
        <v>4.2474027109674101E-2</v>
      </c>
      <c r="E21" s="18">
        <v>7.9279648334931396E-2</v>
      </c>
      <c r="F21" s="19"/>
      <c r="G21" s="18">
        <v>6.0943699174923101E-2</v>
      </c>
      <c r="H21" s="18">
        <v>4.0742886381128801E-2</v>
      </c>
      <c r="I21" s="18">
        <v>9.0218329165401304E-2</v>
      </c>
      <c r="J21" s="19"/>
      <c r="K21" s="18">
        <v>5.53772412887341E-2</v>
      </c>
      <c r="L21" s="18">
        <v>3.5387374827613602E-2</v>
      </c>
      <c r="M21" s="18">
        <v>8.5656405651837894E-2</v>
      </c>
      <c r="N21" s="19"/>
    </row>
    <row r="22" spans="1:14" x14ac:dyDescent="0.25">
      <c r="A22" s="17" t="s">
        <v>480</v>
      </c>
      <c r="B22" s="17" t="s">
        <v>539</v>
      </c>
      <c r="C22" s="18">
        <v>1.8161829395669501E-2</v>
      </c>
      <c r="D22" s="18">
        <v>1.0666751460549399E-2</v>
      </c>
      <c r="E22" s="18">
        <v>3.0759642068327899E-2</v>
      </c>
      <c r="F22" s="19"/>
      <c r="G22" s="18">
        <v>1.9108027792041501E-2</v>
      </c>
      <c r="H22" s="18">
        <v>9.7833744791925008E-3</v>
      </c>
      <c r="I22" s="18">
        <v>3.6988143895607402E-2</v>
      </c>
      <c r="J22" s="19"/>
      <c r="K22" s="18">
        <v>1.7184904959375202E-2</v>
      </c>
      <c r="L22" s="18">
        <v>8.1660610443628993E-3</v>
      </c>
      <c r="M22" s="18">
        <v>3.5804854754208103E-2</v>
      </c>
      <c r="N22" s="19"/>
    </row>
    <row r="23" spans="1:14" x14ac:dyDescent="0.25">
      <c r="A23" s="17" t="s">
        <v>480</v>
      </c>
      <c r="B23" s="17" t="s">
        <v>540</v>
      </c>
      <c r="C23" s="18">
        <v>3.5072430473128302E-2</v>
      </c>
      <c r="D23" s="18">
        <v>2.2618528971823901E-2</v>
      </c>
      <c r="E23" s="18">
        <v>5.4004636660694501E-2</v>
      </c>
      <c r="F23" s="19"/>
      <c r="G23" s="18">
        <v>3.04242629752704E-2</v>
      </c>
      <c r="H23" s="18">
        <v>1.7421731202028602E-2</v>
      </c>
      <c r="I23" s="18">
        <v>5.2611491410475303E-2</v>
      </c>
      <c r="J23" s="19"/>
      <c r="K23" s="18">
        <v>3.98715385989264E-2</v>
      </c>
      <c r="L23" s="18">
        <v>2.32931710987157E-2</v>
      </c>
      <c r="M23" s="18">
        <v>6.7434516325808394E-2</v>
      </c>
      <c r="N23" s="19"/>
    </row>
    <row r="24" spans="1:14" x14ac:dyDescent="0.25">
      <c r="A24" s="17" t="s">
        <v>480</v>
      </c>
      <c r="B24" s="17" t="s">
        <v>519</v>
      </c>
      <c r="C24" s="18">
        <v>2.3865083970602001E-3</v>
      </c>
      <c r="D24" s="18">
        <v>5.6425619590349998E-4</v>
      </c>
      <c r="E24" s="18">
        <v>1.00345953662094E-2</v>
      </c>
      <c r="F24" s="19"/>
      <c r="G24" s="18">
        <v>0</v>
      </c>
      <c r="H24" s="19"/>
      <c r="I24" s="19"/>
      <c r="J24" s="19"/>
      <c r="K24" s="18">
        <v>4.8505142328859E-3</v>
      </c>
      <c r="L24" s="18">
        <v>1.1397925794728999E-3</v>
      </c>
      <c r="M24" s="18">
        <v>2.0395234206611899E-2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0.85352935731712098</v>
      </c>
      <c r="D26" s="21">
        <v>0.81933491576095396</v>
      </c>
      <c r="E26" s="21">
        <v>0.88218247185879395</v>
      </c>
      <c r="F26" s="22"/>
      <c r="G26" s="21">
        <v>0.853854426291074</v>
      </c>
      <c r="H26" s="21">
        <v>0.81415323117719296</v>
      </c>
      <c r="I26" s="21">
        <v>0.88625936740289901</v>
      </c>
      <c r="J26" s="22"/>
      <c r="K26" s="21">
        <v>0.85319276536880895</v>
      </c>
      <c r="L26" s="21">
        <v>0.80884014018561401</v>
      </c>
      <c r="M26" s="21">
        <v>0.88867116399601398</v>
      </c>
      <c r="N26" s="22"/>
    </row>
    <row r="27" spans="1:14" x14ac:dyDescent="0.25">
      <c r="A27" s="20" t="s">
        <v>481</v>
      </c>
      <c r="B27" s="20" t="s">
        <v>537</v>
      </c>
      <c r="C27" s="21">
        <v>3.9423707849971297E-2</v>
      </c>
      <c r="D27" s="21">
        <v>2.7701744093942601E-2</v>
      </c>
      <c r="E27" s="21">
        <v>5.5821039622456298E-2</v>
      </c>
      <c r="F27" s="22"/>
      <c r="G27" s="21">
        <v>2.2253103957063002E-2</v>
      </c>
      <c r="H27" s="21">
        <v>1.29527113455942E-2</v>
      </c>
      <c r="I27" s="21">
        <v>3.7974507893176503E-2</v>
      </c>
      <c r="J27" s="22"/>
      <c r="K27" s="21">
        <v>5.72029715791273E-2</v>
      </c>
      <c r="L27" s="21">
        <v>3.6338686575212102E-2</v>
      </c>
      <c r="M27" s="21">
        <v>8.8941086401132102E-2</v>
      </c>
      <c r="N27" s="22"/>
    </row>
    <row r="28" spans="1:14" x14ac:dyDescent="0.25">
      <c r="A28" s="20" t="s">
        <v>481</v>
      </c>
      <c r="B28" s="20" t="s">
        <v>538</v>
      </c>
      <c r="C28" s="21">
        <v>3.3689177087458902E-2</v>
      </c>
      <c r="D28" s="21">
        <v>2.38260121440565E-2</v>
      </c>
      <c r="E28" s="21">
        <v>4.7436946178862502E-2</v>
      </c>
      <c r="F28" s="22"/>
      <c r="G28" s="21">
        <v>4.1455837926603997E-2</v>
      </c>
      <c r="H28" s="21">
        <v>2.7085267780240799E-2</v>
      </c>
      <c r="I28" s="21">
        <v>6.29575819607784E-2</v>
      </c>
      <c r="J28" s="22"/>
      <c r="K28" s="21">
        <v>2.56472053423011E-2</v>
      </c>
      <c r="L28" s="21">
        <v>1.48336519161046E-2</v>
      </c>
      <c r="M28" s="21">
        <v>4.3991702926110397E-2</v>
      </c>
      <c r="N28" s="22"/>
    </row>
    <row r="29" spans="1:14" x14ac:dyDescent="0.25">
      <c r="A29" s="20" t="s">
        <v>481</v>
      </c>
      <c r="B29" s="20" t="s">
        <v>539</v>
      </c>
      <c r="C29" s="21">
        <v>2.0858386158285301E-2</v>
      </c>
      <c r="D29" s="21">
        <v>1.24537916788721E-2</v>
      </c>
      <c r="E29" s="21">
        <v>3.4735422661536897E-2</v>
      </c>
      <c r="F29" s="22"/>
      <c r="G29" s="21">
        <v>2.0108314470042899E-2</v>
      </c>
      <c r="H29" s="21">
        <v>1.0473121991895901E-2</v>
      </c>
      <c r="I29" s="21">
        <v>3.82650278202709E-2</v>
      </c>
      <c r="J29" s="22"/>
      <c r="K29" s="21">
        <v>2.1635046224769298E-2</v>
      </c>
      <c r="L29" s="21">
        <v>1.08409725116772E-2</v>
      </c>
      <c r="M29" s="21">
        <v>4.2712420171241397E-2</v>
      </c>
      <c r="N29" s="22"/>
    </row>
    <row r="30" spans="1:14" x14ac:dyDescent="0.25">
      <c r="A30" s="20" t="s">
        <v>481</v>
      </c>
      <c r="B30" s="20" t="s">
        <v>540</v>
      </c>
      <c r="C30" s="21">
        <v>2.0069810812259298E-2</v>
      </c>
      <c r="D30" s="21">
        <v>8.9305875407780008E-3</v>
      </c>
      <c r="E30" s="21">
        <v>4.4479542620138597E-2</v>
      </c>
      <c r="F30" s="22"/>
      <c r="G30" s="21">
        <v>2.1365921689907801E-2</v>
      </c>
      <c r="H30" s="21">
        <v>1.06261163087445E-2</v>
      </c>
      <c r="I30" s="21">
        <v>4.24942213315243E-2</v>
      </c>
      <c r="J30" s="22"/>
      <c r="K30" s="21">
        <v>1.8727755677817901E-2</v>
      </c>
      <c r="L30" s="21">
        <v>5.6395752003802002E-3</v>
      </c>
      <c r="M30" s="21">
        <v>6.0347221818267599E-2</v>
      </c>
      <c r="N30" s="24" t="s">
        <v>501</v>
      </c>
    </row>
    <row r="31" spans="1:14" x14ac:dyDescent="0.25">
      <c r="A31" s="20" t="s">
        <v>481</v>
      </c>
      <c r="B31" s="20" t="s">
        <v>519</v>
      </c>
      <c r="C31" s="21">
        <v>3.2429560774902999E-2</v>
      </c>
      <c r="D31" s="21">
        <v>2.24037939891467E-2</v>
      </c>
      <c r="E31" s="21">
        <v>4.6727439040787501E-2</v>
      </c>
      <c r="F31" s="22"/>
      <c r="G31" s="21">
        <v>4.0962395665309202E-2</v>
      </c>
      <c r="H31" s="21">
        <v>2.6987719676210602E-2</v>
      </c>
      <c r="I31" s="21">
        <v>6.1714412641097699E-2</v>
      </c>
      <c r="J31" s="22"/>
      <c r="K31" s="21">
        <v>2.3594255807176601E-2</v>
      </c>
      <c r="L31" s="21">
        <v>1.2234908196415401E-2</v>
      </c>
      <c r="M31" s="21">
        <v>4.5019372421808403E-2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0.86227956790670801</v>
      </c>
      <c r="D33" s="18">
        <v>0.834176818142495</v>
      </c>
      <c r="E33" s="18">
        <v>0.88626896849546699</v>
      </c>
      <c r="F33" s="19"/>
      <c r="G33" s="18">
        <v>0.84815099893082402</v>
      </c>
      <c r="H33" s="18">
        <v>0.80945997696911798</v>
      </c>
      <c r="I33" s="18">
        <v>0.88014870184303096</v>
      </c>
      <c r="J33" s="19"/>
      <c r="K33" s="18">
        <v>0.876558690811713</v>
      </c>
      <c r="L33" s="18">
        <v>0.83919410827422203</v>
      </c>
      <c r="M33" s="18">
        <v>0.90621160044470805</v>
      </c>
      <c r="N33" s="19"/>
    </row>
    <row r="34" spans="1:14" x14ac:dyDescent="0.25">
      <c r="A34" s="17" t="s">
        <v>482</v>
      </c>
      <c r="B34" s="17" t="s">
        <v>537</v>
      </c>
      <c r="C34" s="18">
        <v>3.9945032593154899E-2</v>
      </c>
      <c r="D34" s="18">
        <v>2.7580256548839398E-2</v>
      </c>
      <c r="E34" s="18">
        <v>5.7525254614823197E-2</v>
      </c>
      <c r="F34" s="19"/>
      <c r="G34" s="18">
        <v>4.2955514641664999E-2</v>
      </c>
      <c r="H34" s="18">
        <v>2.6252491786732099E-2</v>
      </c>
      <c r="I34" s="18">
        <v>6.9526957689555399E-2</v>
      </c>
      <c r="J34" s="19"/>
      <c r="K34" s="18">
        <v>3.6902470869645598E-2</v>
      </c>
      <c r="L34" s="18">
        <v>2.16106735389924E-2</v>
      </c>
      <c r="M34" s="18">
        <v>6.2325512460868399E-2</v>
      </c>
      <c r="N34" s="19"/>
    </row>
    <row r="35" spans="1:14" x14ac:dyDescent="0.25">
      <c r="A35" s="17" t="s">
        <v>482</v>
      </c>
      <c r="B35" s="17" t="s">
        <v>538</v>
      </c>
      <c r="C35" s="18">
        <v>3.4126474805328801E-2</v>
      </c>
      <c r="D35" s="18">
        <v>2.3892799079823501E-2</v>
      </c>
      <c r="E35" s="18">
        <v>4.8525495066042902E-2</v>
      </c>
      <c r="F35" s="19"/>
      <c r="G35" s="18">
        <v>3.5489799798789898E-2</v>
      </c>
      <c r="H35" s="18">
        <v>2.1720860054483499E-2</v>
      </c>
      <c r="I35" s="18">
        <v>5.7474142235028003E-2</v>
      </c>
      <c r="J35" s="19"/>
      <c r="K35" s="18">
        <v>3.2748622230568902E-2</v>
      </c>
      <c r="L35" s="18">
        <v>1.8996983068866199E-2</v>
      </c>
      <c r="M35" s="18">
        <v>5.5887758187464401E-2</v>
      </c>
      <c r="N35" s="19"/>
    </row>
    <row r="36" spans="1:14" x14ac:dyDescent="0.25">
      <c r="A36" s="17" t="s">
        <v>482</v>
      </c>
      <c r="B36" s="17" t="s">
        <v>539</v>
      </c>
      <c r="C36" s="18">
        <v>1.7051288297111999E-2</v>
      </c>
      <c r="D36" s="18">
        <v>1.0233961803446399E-2</v>
      </c>
      <c r="E36" s="18">
        <v>2.8280200683555998E-2</v>
      </c>
      <c r="F36" s="19"/>
      <c r="G36" s="18">
        <v>2.0246342864385501E-2</v>
      </c>
      <c r="H36" s="18">
        <v>1.13267751607671E-2</v>
      </c>
      <c r="I36" s="18">
        <v>3.59345650962851E-2</v>
      </c>
      <c r="J36" s="19"/>
      <c r="K36" s="18">
        <v>1.3822187251410401E-2</v>
      </c>
      <c r="L36" s="18">
        <v>5.1413597397728002E-3</v>
      </c>
      <c r="M36" s="18">
        <v>3.6620467830968999E-2</v>
      </c>
      <c r="N36" s="24" t="s">
        <v>501</v>
      </c>
    </row>
    <row r="37" spans="1:14" x14ac:dyDescent="0.25">
      <c r="A37" s="17" t="s">
        <v>482</v>
      </c>
      <c r="B37" s="17" t="s">
        <v>540</v>
      </c>
      <c r="C37" s="18">
        <v>1.9183904672742801E-2</v>
      </c>
      <c r="D37" s="18">
        <v>1.18739208840953E-2</v>
      </c>
      <c r="E37" s="18">
        <v>3.08536413078048E-2</v>
      </c>
      <c r="F37" s="19"/>
      <c r="G37" s="18">
        <v>1.5668775977573001E-2</v>
      </c>
      <c r="H37" s="18">
        <v>7.2284593349521004E-3</v>
      </c>
      <c r="I37" s="18">
        <v>3.3630581310509701E-2</v>
      </c>
      <c r="J37" s="19"/>
      <c r="K37" s="18">
        <v>2.2736490553939399E-2</v>
      </c>
      <c r="L37" s="18">
        <v>1.1793090139123301E-2</v>
      </c>
      <c r="M37" s="18">
        <v>4.3388951649215399E-2</v>
      </c>
      <c r="N37" s="19"/>
    </row>
    <row r="38" spans="1:14" x14ac:dyDescent="0.25">
      <c r="A38" s="17" t="s">
        <v>482</v>
      </c>
      <c r="B38" s="17" t="s">
        <v>519</v>
      </c>
      <c r="C38" s="18">
        <v>2.74137317249529E-2</v>
      </c>
      <c r="D38" s="18">
        <v>1.8436245683234199E-2</v>
      </c>
      <c r="E38" s="18">
        <v>4.0582044053020599E-2</v>
      </c>
      <c r="F38" s="19"/>
      <c r="G38" s="18">
        <v>3.7488567786762399E-2</v>
      </c>
      <c r="H38" s="18">
        <v>2.3292580159471402E-2</v>
      </c>
      <c r="I38" s="18">
        <v>5.9806713643502797E-2</v>
      </c>
      <c r="J38" s="19"/>
      <c r="K38" s="18">
        <v>1.7231538282722201E-2</v>
      </c>
      <c r="L38" s="18">
        <v>7.9124309214606992E-3</v>
      </c>
      <c r="M38" s="18">
        <v>3.7115881264624E-2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0.85378681240123999</v>
      </c>
      <c r="D40" s="21">
        <v>0.83140255238889804</v>
      </c>
      <c r="E40" s="21">
        <v>0.87365081369920705</v>
      </c>
      <c r="F40" s="22"/>
      <c r="G40" s="21">
        <v>0.84554255014973201</v>
      </c>
      <c r="H40" s="21">
        <v>0.81935446641453402</v>
      </c>
      <c r="I40" s="21">
        <v>0.86854326546333205</v>
      </c>
      <c r="J40" s="22"/>
      <c r="K40" s="21">
        <v>0.86291361926670296</v>
      </c>
      <c r="L40" s="21">
        <v>0.83016493132131197</v>
      </c>
      <c r="M40" s="21">
        <v>0.890182840757622</v>
      </c>
      <c r="N40" s="22"/>
    </row>
    <row r="41" spans="1:14" x14ac:dyDescent="0.25">
      <c r="A41" s="20" t="s">
        <v>483</v>
      </c>
      <c r="B41" s="20" t="s">
        <v>537</v>
      </c>
      <c r="C41" s="21">
        <v>4.3623078842309301E-2</v>
      </c>
      <c r="D41" s="21">
        <v>3.39094351225337E-2</v>
      </c>
      <c r="E41" s="21">
        <v>5.5958105980042999E-2</v>
      </c>
      <c r="F41" s="22"/>
      <c r="G41" s="21">
        <v>4.6873227917661901E-2</v>
      </c>
      <c r="H41" s="21">
        <v>3.3525243297935603E-2</v>
      </c>
      <c r="I41" s="21">
        <v>6.5177278722539103E-2</v>
      </c>
      <c r="J41" s="22"/>
      <c r="K41" s="21">
        <v>4.0025002751355801E-2</v>
      </c>
      <c r="L41" s="21">
        <v>2.7166837017274102E-2</v>
      </c>
      <c r="M41" s="21">
        <v>5.8602383614801801E-2</v>
      </c>
      <c r="N41" s="22"/>
    </row>
    <row r="42" spans="1:14" x14ac:dyDescent="0.25">
      <c r="A42" s="20" t="s">
        <v>483</v>
      </c>
      <c r="B42" s="20" t="s">
        <v>538</v>
      </c>
      <c r="C42" s="21">
        <v>2.5392178984457399E-2</v>
      </c>
      <c r="D42" s="21">
        <v>1.8793192846082499E-2</v>
      </c>
      <c r="E42" s="21">
        <v>3.4227484391208901E-2</v>
      </c>
      <c r="F42" s="22"/>
      <c r="G42" s="21">
        <v>2.8440001519953299E-2</v>
      </c>
      <c r="H42" s="21">
        <v>1.8600270492949999E-2</v>
      </c>
      <c r="I42" s="21">
        <v>4.3255623047205802E-2</v>
      </c>
      <c r="J42" s="22"/>
      <c r="K42" s="21">
        <v>2.20180883996288E-2</v>
      </c>
      <c r="L42" s="21">
        <v>1.3791574134776099E-2</v>
      </c>
      <c r="M42" s="21">
        <v>3.4977587193166397E-2</v>
      </c>
      <c r="N42" s="22"/>
    </row>
    <row r="43" spans="1:14" x14ac:dyDescent="0.25">
      <c r="A43" s="20" t="s">
        <v>483</v>
      </c>
      <c r="B43" s="20" t="s">
        <v>539</v>
      </c>
      <c r="C43" s="21">
        <v>9.4925524280686999E-3</v>
      </c>
      <c r="D43" s="21">
        <v>6.1017716128622E-3</v>
      </c>
      <c r="E43" s="21">
        <v>1.47396607427407E-2</v>
      </c>
      <c r="F43" s="22"/>
      <c r="G43" s="21">
        <v>1.28164721958384E-2</v>
      </c>
      <c r="H43" s="21">
        <v>7.5464390485121997E-3</v>
      </c>
      <c r="I43" s="21">
        <v>2.16863976466714E-2</v>
      </c>
      <c r="J43" s="22"/>
      <c r="K43" s="21">
        <v>5.8128085248257003E-3</v>
      </c>
      <c r="L43" s="21">
        <v>2.5524811921130998E-3</v>
      </c>
      <c r="M43" s="21">
        <v>1.31825681091505E-2</v>
      </c>
      <c r="N43" s="22"/>
    </row>
    <row r="44" spans="1:14" x14ac:dyDescent="0.25">
      <c r="A44" s="20" t="s">
        <v>483</v>
      </c>
      <c r="B44" s="20" t="s">
        <v>540</v>
      </c>
      <c r="C44" s="21">
        <v>2.18506416973674E-2</v>
      </c>
      <c r="D44" s="21">
        <v>1.4886710840333099E-2</v>
      </c>
      <c r="E44" s="21">
        <v>3.1966554598979798E-2</v>
      </c>
      <c r="F44" s="22"/>
      <c r="G44" s="21">
        <v>1.78392823784887E-2</v>
      </c>
      <c r="H44" s="21">
        <v>1.11230813903231E-2</v>
      </c>
      <c r="I44" s="21">
        <v>2.8493925547924199E-2</v>
      </c>
      <c r="J44" s="22"/>
      <c r="K44" s="21">
        <v>2.62914152504743E-2</v>
      </c>
      <c r="L44" s="21">
        <v>1.6014119317645101E-2</v>
      </c>
      <c r="M44" s="21">
        <v>4.2876914877581697E-2</v>
      </c>
      <c r="N44" s="22"/>
    </row>
    <row r="45" spans="1:14" x14ac:dyDescent="0.25">
      <c r="A45" s="20" t="s">
        <v>483</v>
      </c>
      <c r="B45" s="20" t="s">
        <v>519</v>
      </c>
      <c r="C45" s="21">
        <v>4.5806744141955298E-2</v>
      </c>
      <c r="D45" s="21">
        <v>3.5825522485140301E-2</v>
      </c>
      <c r="E45" s="21">
        <v>5.8400362590269997E-2</v>
      </c>
      <c r="F45" s="22"/>
      <c r="G45" s="21">
        <v>4.83971235150202E-2</v>
      </c>
      <c r="H45" s="21">
        <v>3.6791528685429398E-2</v>
      </c>
      <c r="I45" s="21">
        <v>6.3422559006453494E-2</v>
      </c>
      <c r="J45" s="22"/>
      <c r="K45" s="21">
        <v>4.2939065807012303E-2</v>
      </c>
      <c r="L45" s="21">
        <v>2.8206938342396699E-2</v>
      </c>
      <c r="M45" s="21">
        <v>6.4852115152556206E-2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0.82922140869332595</v>
      </c>
      <c r="D47" s="18">
        <v>0.810107923203362</v>
      </c>
      <c r="E47" s="18">
        <v>0.84677491797126303</v>
      </c>
      <c r="F47" s="19"/>
      <c r="G47" s="18">
        <v>0.83643310844811003</v>
      </c>
      <c r="H47" s="18">
        <v>0.81377631099700598</v>
      </c>
      <c r="I47" s="18">
        <v>0.85681838264128396</v>
      </c>
      <c r="J47" s="19"/>
      <c r="K47" s="18">
        <v>0.82141423156065596</v>
      </c>
      <c r="L47" s="18">
        <v>0.79318610062513495</v>
      </c>
      <c r="M47" s="18">
        <v>0.84653494172561405</v>
      </c>
      <c r="N47" s="19"/>
    </row>
    <row r="48" spans="1:14" x14ac:dyDescent="0.25">
      <c r="A48" s="17" t="s">
        <v>484</v>
      </c>
      <c r="B48" s="17" t="s">
        <v>537</v>
      </c>
      <c r="C48" s="18">
        <v>5.1784868033205401E-2</v>
      </c>
      <c r="D48" s="18">
        <v>4.2582912480417803E-2</v>
      </c>
      <c r="E48" s="18">
        <v>6.2844795602268702E-2</v>
      </c>
      <c r="F48" s="19"/>
      <c r="G48" s="18">
        <v>4.26363077696785E-2</v>
      </c>
      <c r="H48" s="18">
        <v>3.3274639317533002E-2</v>
      </c>
      <c r="I48" s="18">
        <v>5.4483397945314399E-2</v>
      </c>
      <c r="J48" s="19"/>
      <c r="K48" s="18">
        <v>6.1688834215218598E-2</v>
      </c>
      <c r="L48" s="18">
        <v>4.6419778839046397E-2</v>
      </c>
      <c r="M48" s="18">
        <v>8.1550875772984699E-2</v>
      </c>
      <c r="N48" s="19"/>
    </row>
    <row r="49" spans="1:14" x14ac:dyDescent="0.25">
      <c r="A49" s="17" t="s">
        <v>484</v>
      </c>
      <c r="B49" s="17" t="s">
        <v>538</v>
      </c>
      <c r="C49" s="18">
        <v>3.6386858548227499E-2</v>
      </c>
      <c r="D49" s="18">
        <v>2.89317585959133E-2</v>
      </c>
      <c r="E49" s="18">
        <v>4.5672627360991702E-2</v>
      </c>
      <c r="F49" s="19"/>
      <c r="G49" s="18">
        <v>3.2655686578806402E-2</v>
      </c>
      <c r="H49" s="18">
        <v>2.4538908166745699E-2</v>
      </c>
      <c r="I49" s="18">
        <v>4.3337985358876598E-2</v>
      </c>
      <c r="J49" s="19"/>
      <c r="K49" s="18">
        <v>4.0426117179090497E-2</v>
      </c>
      <c r="L49" s="18">
        <v>2.9495374715070299E-2</v>
      </c>
      <c r="M49" s="18">
        <v>5.5177394615917398E-2</v>
      </c>
      <c r="N49" s="19"/>
    </row>
    <row r="50" spans="1:14" x14ac:dyDescent="0.25">
      <c r="A50" s="17" t="s">
        <v>484</v>
      </c>
      <c r="B50" s="17" t="s">
        <v>539</v>
      </c>
      <c r="C50" s="18">
        <v>1.4276704355085899E-2</v>
      </c>
      <c r="D50" s="18">
        <v>9.7950056219864995E-3</v>
      </c>
      <c r="E50" s="18">
        <v>2.0765997610573999E-2</v>
      </c>
      <c r="F50" s="19"/>
      <c r="G50" s="18">
        <v>1.24666312612014E-2</v>
      </c>
      <c r="H50" s="18">
        <v>6.7744925964174996E-3</v>
      </c>
      <c r="I50" s="18">
        <v>2.2831539806258901E-2</v>
      </c>
      <c r="J50" s="19"/>
      <c r="K50" s="18">
        <v>1.6236237023879E-2</v>
      </c>
      <c r="L50" s="18">
        <v>1.0369642306731401E-2</v>
      </c>
      <c r="M50" s="18">
        <v>2.5336866058723199E-2</v>
      </c>
      <c r="N50" s="19"/>
    </row>
    <row r="51" spans="1:14" x14ac:dyDescent="0.25">
      <c r="A51" s="17" t="s">
        <v>484</v>
      </c>
      <c r="B51" s="17" t="s">
        <v>540</v>
      </c>
      <c r="C51" s="18">
        <v>1.7631961233361099E-2</v>
      </c>
      <c r="D51" s="18">
        <v>1.30386041490409E-2</v>
      </c>
      <c r="E51" s="18">
        <v>2.3804478549842301E-2</v>
      </c>
      <c r="F51" s="19"/>
      <c r="G51" s="18">
        <v>1.7108557575288501E-2</v>
      </c>
      <c r="H51" s="18">
        <v>1.1390277734509799E-2</v>
      </c>
      <c r="I51" s="18">
        <v>2.5623189377488802E-2</v>
      </c>
      <c r="J51" s="19"/>
      <c r="K51" s="18">
        <v>1.8198582863407E-2</v>
      </c>
      <c r="L51" s="18">
        <v>1.23777701073161E-2</v>
      </c>
      <c r="M51" s="18">
        <v>2.6682756539311101E-2</v>
      </c>
      <c r="N51" s="19"/>
    </row>
    <row r="52" spans="1:14" x14ac:dyDescent="0.25">
      <c r="A52" s="17" t="s">
        <v>484</v>
      </c>
      <c r="B52" s="17" t="s">
        <v>519</v>
      </c>
      <c r="C52" s="18">
        <v>5.0332846828853403E-2</v>
      </c>
      <c r="D52" s="18">
        <v>4.2648707585235299E-2</v>
      </c>
      <c r="E52" s="18">
        <v>5.93156799963225E-2</v>
      </c>
      <c r="F52" s="19"/>
      <c r="G52" s="18">
        <v>5.7996870293652698E-2</v>
      </c>
      <c r="H52" s="18">
        <v>4.7109772013012398E-2</v>
      </c>
      <c r="I52" s="18">
        <v>7.1211955567725999E-2</v>
      </c>
      <c r="J52" s="19"/>
      <c r="K52" s="18">
        <v>4.2035997157747799E-2</v>
      </c>
      <c r="L52" s="18">
        <v>3.14856620498992E-2</v>
      </c>
      <c r="M52" s="18">
        <v>5.5917470063177301E-2</v>
      </c>
      <c r="N52" s="19"/>
    </row>
    <row r="53" spans="1:14" x14ac:dyDescent="0.25">
      <c r="A53" s="17" t="s">
        <v>484</v>
      </c>
      <c r="B53" s="17" t="s">
        <v>520</v>
      </c>
      <c r="C53" s="18">
        <v>3.653523079425E-4</v>
      </c>
      <c r="D53" s="18">
        <v>6.37552945315564E-5</v>
      </c>
      <c r="E53" s="18">
        <v>2.0906832544433001E-3</v>
      </c>
      <c r="F53" s="19"/>
      <c r="G53" s="18">
        <v>7.0283807326160003E-4</v>
      </c>
      <c r="H53" s="18">
        <v>1.2269476558399999E-4</v>
      </c>
      <c r="I53" s="18">
        <v>4.0150844830292003E-3</v>
      </c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0.77176219321728001</v>
      </c>
      <c r="D54" s="21">
        <v>0.76185450107432695</v>
      </c>
      <c r="E54" s="21">
        <v>0.78137597511957202</v>
      </c>
      <c r="F54" s="22"/>
      <c r="G54" s="21">
        <v>0.77833782325058498</v>
      </c>
      <c r="H54" s="21">
        <v>0.76647809436251901</v>
      </c>
      <c r="I54" s="21">
        <v>0.78976044970083903</v>
      </c>
      <c r="J54" s="22"/>
      <c r="K54" s="21">
        <v>0.76495303629578604</v>
      </c>
      <c r="L54" s="21">
        <v>0.75192613070196601</v>
      </c>
      <c r="M54" s="21">
        <v>0.77749829328512599</v>
      </c>
      <c r="N54" s="22"/>
    </row>
    <row r="55" spans="1:14" x14ac:dyDescent="0.25">
      <c r="A55" s="20" t="s">
        <v>485</v>
      </c>
      <c r="B55" s="20" t="s">
        <v>537</v>
      </c>
      <c r="C55" s="21">
        <v>8.0929145566987104E-2</v>
      </c>
      <c r="D55" s="21">
        <v>7.5581377013958104E-2</v>
      </c>
      <c r="E55" s="21">
        <v>8.66198409341397E-2</v>
      </c>
      <c r="F55" s="22"/>
      <c r="G55" s="21">
        <v>6.2980420243182206E-2</v>
      </c>
      <c r="H55" s="21">
        <v>5.7045972170231399E-2</v>
      </c>
      <c r="I55" s="21">
        <v>6.9486731070629804E-2</v>
      </c>
      <c r="J55" s="22"/>
      <c r="K55" s="21">
        <v>9.9515301821447605E-2</v>
      </c>
      <c r="L55" s="21">
        <v>9.1150478917106995E-2</v>
      </c>
      <c r="M55" s="21">
        <v>0.108556070452347</v>
      </c>
      <c r="N55" s="22"/>
    </row>
    <row r="56" spans="1:14" x14ac:dyDescent="0.25">
      <c r="A56" s="20" t="s">
        <v>485</v>
      </c>
      <c r="B56" s="20" t="s">
        <v>538</v>
      </c>
      <c r="C56" s="21">
        <v>4.6331804921634703E-2</v>
      </c>
      <c r="D56" s="21">
        <v>4.2283635381416301E-2</v>
      </c>
      <c r="E56" s="21">
        <v>5.0747003794490299E-2</v>
      </c>
      <c r="F56" s="22"/>
      <c r="G56" s="21">
        <v>4.5154457724419103E-2</v>
      </c>
      <c r="H56" s="21">
        <v>3.9909810606278302E-2</v>
      </c>
      <c r="I56" s="21">
        <v>5.1051668874772103E-2</v>
      </c>
      <c r="J56" s="22"/>
      <c r="K56" s="21">
        <v>4.7550964420620102E-2</v>
      </c>
      <c r="L56" s="21">
        <v>4.1801029282954198E-2</v>
      </c>
      <c r="M56" s="21">
        <v>5.4047218636709797E-2</v>
      </c>
      <c r="N56" s="22"/>
    </row>
    <row r="57" spans="1:14" x14ac:dyDescent="0.25">
      <c r="A57" s="20" t="s">
        <v>485</v>
      </c>
      <c r="B57" s="20" t="s">
        <v>539</v>
      </c>
      <c r="C57" s="21">
        <v>1.8978196817301798E-2</v>
      </c>
      <c r="D57" s="21">
        <v>1.6510305188594299E-2</v>
      </c>
      <c r="E57" s="21">
        <v>2.1806799246786902E-2</v>
      </c>
      <c r="F57" s="22"/>
      <c r="G57" s="21">
        <v>1.8390457416262999E-2</v>
      </c>
      <c r="H57" s="21">
        <v>1.52484583918432E-2</v>
      </c>
      <c r="I57" s="21">
        <v>2.2165304031953902E-2</v>
      </c>
      <c r="J57" s="22"/>
      <c r="K57" s="21">
        <v>1.9586809192138201E-2</v>
      </c>
      <c r="L57" s="21">
        <v>1.5967511779781E-2</v>
      </c>
      <c r="M57" s="21">
        <v>2.4006465668320501E-2</v>
      </c>
      <c r="N57" s="22"/>
    </row>
    <row r="58" spans="1:14" x14ac:dyDescent="0.25">
      <c r="A58" s="20" t="s">
        <v>485</v>
      </c>
      <c r="B58" s="20" t="s">
        <v>540</v>
      </c>
      <c r="C58" s="21">
        <v>3.3351366586751301E-2</v>
      </c>
      <c r="D58" s="21">
        <v>2.9381413482263301E-2</v>
      </c>
      <c r="E58" s="21">
        <v>3.7836820691936501E-2</v>
      </c>
      <c r="F58" s="22"/>
      <c r="G58" s="21">
        <v>3.39316493617823E-2</v>
      </c>
      <c r="H58" s="21">
        <v>2.9143035232811702E-2</v>
      </c>
      <c r="I58" s="21">
        <v>3.9475107872627202E-2</v>
      </c>
      <c r="J58" s="22"/>
      <c r="K58" s="21">
        <v>3.2750475652496801E-2</v>
      </c>
      <c r="L58" s="21">
        <v>2.77471780417534E-2</v>
      </c>
      <c r="M58" s="21">
        <v>3.8620117910467502E-2</v>
      </c>
      <c r="N58" s="22"/>
    </row>
    <row r="59" spans="1:14" x14ac:dyDescent="0.25">
      <c r="A59" s="20" t="s">
        <v>485</v>
      </c>
      <c r="B59" s="20" t="s">
        <v>519</v>
      </c>
      <c r="C59" s="21">
        <v>4.8009307460156102E-2</v>
      </c>
      <c r="D59" s="21">
        <v>4.3202789275283301E-2</v>
      </c>
      <c r="E59" s="21">
        <v>5.3320773257198098E-2</v>
      </c>
      <c r="F59" s="22"/>
      <c r="G59" s="21">
        <v>6.08122981640827E-2</v>
      </c>
      <c r="H59" s="21">
        <v>5.41575181462155E-2</v>
      </c>
      <c r="I59" s="21">
        <v>6.8225821181315705E-2</v>
      </c>
      <c r="J59" s="22"/>
      <c r="K59" s="21">
        <v>3.47516314160531E-2</v>
      </c>
      <c r="L59" s="21">
        <v>2.9565407657324901E-2</v>
      </c>
      <c r="M59" s="21">
        <v>4.0809340888479401E-2</v>
      </c>
      <c r="N59" s="22"/>
    </row>
    <row r="60" spans="1:14" x14ac:dyDescent="0.25">
      <c r="A60" s="20" t="s">
        <v>485</v>
      </c>
      <c r="B60" s="20" t="s">
        <v>520</v>
      </c>
      <c r="C60" s="21">
        <v>6.3798542989129995E-4</v>
      </c>
      <c r="D60" s="21">
        <v>2.2328244610540001E-4</v>
      </c>
      <c r="E60" s="21">
        <v>1.8215138921193E-3</v>
      </c>
      <c r="F60" s="22"/>
      <c r="G60" s="21">
        <v>3.9289383968409998E-4</v>
      </c>
      <c r="H60" s="21">
        <v>1.1795321931E-4</v>
      </c>
      <c r="I60" s="21">
        <v>1.3078633550122E-3</v>
      </c>
      <c r="J60" s="22"/>
      <c r="K60" s="21">
        <v>8.9178120146089996E-4</v>
      </c>
      <c r="L60" s="21">
        <v>2.1380695961329999E-4</v>
      </c>
      <c r="M60" s="21">
        <v>3.7116065415691E-3</v>
      </c>
      <c r="N60" s="22"/>
    </row>
    <row r="61" spans="1:14" x14ac:dyDescent="0.25">
      <c r="A61" s="17" t="s">
        <v>486</v>
      </c>
      <c r="B61" s="17" t="s">
        <v>536</v>
      </c>
      <c r="C61" s="18">
        <v>0.85459344488343902</v>
      </c>
      <c r="D61" s="18">
        <v>0.83882840971912198</v>
      </c>
      <c r="E61" s="18">
        <v>0.86905713845203902</v>
      </c>
      <c r="F61" s="19"/>
      <c r="G61" s="18">
        <v>0.85251696962281198</v>
      </c>
      <c r="H61" s="18">
        <v>0.82912577226342599</v>
      </c>
      <c r="I61" s="18">
        <v>0.87319582808281404</v>
      </c>
      <c r="J61" s="19"/>
      <c r="K61" s="18">
        <v>0.85677279616675905</v>
      </c>
      <c r="L61" s="18">
        <v>0.83424097772860195</v>
      </c>
      <c r="M61" s="18">
        <v>0.87669453352235904</v>
      </c>
      <c r="N61" s="19"/>
    </row>
    <row r="62" spans="1:14" x14ac:dyDescent="0.25">
      <c r="A62" s="17" t="s">
        <v>486</v>
      </c>
      <c r="B62" s="17" t="s">
        <v>537</v>
      </c>
      <c r="C62" s="18">
        <v>5.0910980010825203E-2</v>
      </c>
      <c r="D62" s="18">
        <v>4.1875784181513498E-2</v>
      </c>
      <c r="E62" s="18">
        <v>6.17699458165109E-2</v>
      </c>
      <c r="F62" s="19"/>
      <c r="G62" s="18">
        <v>4.9290959185274999E-2</v>
      </c>
      <c r="H62" s="18">
        <v>3.6561832971451803E-2</v>
      </c>
      <c r="I62" s="18">
        <v>6.6147504090471307E-2</v>
      </c>
      <c r="J62" s="19"/>
      <c r="K62" s="18">
        <v>5.2611262471255402E-2</v>
      </c>
      <c r="L62" s="18">
        <v>4.0134604596091299E-2</v>
      </c>
      <c r="M62" s="18">
        <v>6.8688984772356798E-2</v>
      </c>
      <c r="N62" s="19"/>
    </row>
    <row r="63" spans="1:14" x14ac:dyDescent="0.25">
      <c r="A63" s="17" t="s">
        <v>486</v>
      </c>
      <c r="B63" s="17" t="s">
        <v>538</v>
      </c>
      <c r="C63" s="18">
        <v>2.8934030108199001E-2</v>
      </c>
      <c r="D63" s="18">
        <v>2.3244940152947799E-2</v>
      </c>
      <c r="E63" s="18">
        <v>3.5964230601010401E-2</v>
      </c>
      <c r="F63" s="19"/>
      <c r="G63" s="18">
        <v>3.1178394221460098E-2</v>
      </c>
      <c r="H63" s="18">
        <v>2.28034283569679E-2</v>
      </c>
      <c r="I63" s="18">
        <v>4.2495455630161799E-2</v>
      </c>
      <c r="J63" s="19"/>
      <c r="K63" s="18">
        <v>2.65784721570844E-2</v>
      </c>
      <c r="L63" s="18">
        <v>1.9005187917028401E-2</v>
      </c>
      <c r="M63" s="18">
        <v>3.7055602937156998E-2</v>
      </c>
      <c r="N63" s="19"/>
    </row>
    <row r="64" spans="1:14" x14ac:dyDescent="0.25">
      <c r="A64" s="17" t="s">
        <v>486</v>
      </c>
      <c r="B64" s="17" t="s">
        <v>539</v>
      </c>
      <c r="C64" s="18">
        <v>1.0474937530575599E-2</v>
      </c>
      <c r="D64" s="18">
        <v>7.2658244237298001E-3</v>
      </c>
      <c r="E64" s="18">
        <v>1.50798965589031E-2</v>
      </c>
      <c r="F64" s="19"/>
      <c r="G64" s="18">
        <v>9.3889928228760994E-3</v>
      </c>
      <c r="H64" s="18">
        <v>6.1788177492224997E-3</v>
      </c>
      <c r="I64" s="18">
        <v>1.4243096163141299E-2</v>
      </c>
      <c r="J64" s="19"/>
      <c r="K64" s="18">
        <v>1.16146838291278E-2</v>
      </c>
      <c r="L64" s="18">
        <v>6.6069723878460001E-3</v>
      </c>
      <c r="M64" s="18">
        <v>2.0340241236835602E-2</v>
      </c>
      <c r="N64" s="19"/>
    </row>
    <row r="65" spans="1:14" x14ac:dyDescent="0.25">
      <c r="A65" s="17" t="s">
        <v>486</v>
      </c>
      <c r="B65" s="17" t="s">
        <v>540</v>
      </c>
      <c r="C65" s="18">
        <v>2.00185150593679E-2</v>
      </c>
      <c r="D65" s="18">
        <v>1.4426886715067E-2</v>
      </c>
      <c r="E65" s="18">
        <v>2.7716421271068301E-2</v>
      </c>
      <c r="F65" s="19"/>
      <c r="G65" s="18">
        <v>1.9620386509571E-2</v>
      </c>
      <c r="H65" s="18">
        <v>1.23405094590366E-2</v>
      </c>
      <c r="I65" s="18">
        <v>3.10597338324335E-2</v>
      </c>
      <c r="J65" s="19"/>
      <c r="K65" s="18">
        <v>2.04363683236841E-2</v>
      </c>
      <c r="L65" s="18">
        <v>1.28703476084532E-2</v>
      </c>
      <c r="M65" s="18">
        <v>3.2304626433774498E-2</v>
      </c>
      <c r="N65" s="19"/>
    </row>
    <row r="66" spans="1:14" x14ac:dyDescent="0.25">
      <c r="A66" s="17" t="s">
        <v>486</v>
      </c>
      <c r="B66" s="17" t="s">
        <v>519</v>
      </c>
      <c r="C66" s="18">
        <v>3.5068092407589298E-2</v>
      </c>
      <c r="D66" s="18">
        <v>2.8396235424207598E-2</v>
      </c>
      <c r="E66" s="18">
        <v>4.3237780060844201E-2</v>
      </c>
      <c r="F66" s="19"/>
      <c r="G66" s="18">
        <v>3.80042976380051E-2</v>
      </c>
      <c r="H66" s="18">
        <v>2.99062128819533E-2</v>
      </c>
      <c r="I66" s="18">
        <v>4.8186282239765101E-2</v>
      </c>
      <c r="J66" s="19"/>
      <c r="K66" s="18">
        <v>3.1986417052087102E-2</v>
      </c>
      <c r="L66" s="18">
        <v>2.27605547476223E-2</v>
      </c>
      <c r="M66" s="18">
        <v>4.4780566491000602E-2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0.84038188672583602</v>
      </c>
      <c r="D68" s="21">
        <v>0.817663851486367</v>
      </c>
      <c r="E68" s="21">
        <v>0.86075142727424503</v>
      </c>
      <c r="F68" s="22"/>
      <c r="G68" s="21">
        <v>0.82403961877193299</v>
      </c>
      <c r="H68" s="21">
        <v>0.79461958945353195</v>
      </c>
      <c r="I68" s="21">
        <v>0.85004065043611499</v>
      </c>
      <c r="J68" s="22"/>
      <c r="K68" s="21">
        <v>0.85853954794745002</v>
      </c>
      <c r="L68" s="21">
        <v>0.83123251705794798</v>
      </c>
      <c r="M68" s="21">
        <v>0.88205515458533601</v>
      </c>
      <c r="N68" s="22"/>
    </row>
    <row r="69" spans="1:14" x14ac:dyDescent="0.25">
      <c r="A69" s="20" t="s">
        <v>487</v>
      </c>
      <c r="B69" s="20" t="s">
        <v>537</v>
      </c>
      <c r="C69" s="21">
        <v>5.4541045532520697E-2</v>
      </c>
      <c r="D69" s="21">
        <v>4.4999874115397798E-2</v>
      </c>
      <c r="E69" s="21">
        <v>6.5965464290075201E-2</v>
      </c>
      <c r="F69" s="22"/>
      <c r="G69" s="21">
        <v>5.1781571323324699E-2</v>
      </c>
      <c r="H69" s="21">
        <v>3.8607745073851403E-2</v>
      </c>
      <c r="I69" s="21">
        <v>6.9127381268980104E-2</v>
      </c>
      <c r="J69" s="22"/>
      <c r="K69" s="21">
        <v>5.7607058033461202E-2</v>
      </c>
      <c r="L69" s="21">
        <v>4.4811266277256699E-2</v>
      </c>
      <c r="M69" s="21">
        <v>7.3774464936469997E-2</v>
      </c>
      <c r="N69" s="22"/>
    </row>
    <row r="70" spans="1:14" x14ac:dyDescent="0.25">
      <c r="A70" s="20" t="s">
        <v>487</v>
      </c>
      <c r="B70" s="20" t="s">
        <v>538</v>
      </c>
      <c r="C70" s="21">
        <v>2.90048678709292E-2</v>
      </c>
      <c r="D70" s="21">
        <v>1.9357438676143E-2</v>
      </c>
      <c r="E70" s="21">
        <v>4.32483691097902E-2</v>
      </c>
      <c r="F70" s="22"/>
      <c r="G70" s="21">
        <v>3.5167567730179303E-2</v>
      </c>
      <c r="H70" s="21">
        <v>2.3061482797018799E-2</v>
      </c>
      <c r="I70" s="21">
        <v>5.3282116017970303E-2</v>
      </c>
      <c r="J70" s="22"/>
      <c r="K70" s="21">
        <v>2.2157579809659701E-2</v>
      </c>
      <c r="L70" s="21">
        <v>1.2945174605644301E-2</v>
      </c>
      <c r="M70" s="21">
        <v>3.7675731972838002E-2</v>
      </c>
      <c r="N70" s="22"/>
    </row>
    <row r="71" spans="1:14" x14ac:dyDescent="0.25">
      <c r="A71" s="20" t="s">
        <v>487</v>
      </c>
      <c r="B71" s="20" t="s">
        <v>539</v>
      </c>
      <c r="C71" s="21">
        <v>1.55453770925299E-2</v>
      </c>
      <c r="D71" s="21">
        <v>1.0958531339968601E-2</v>
      </c>
      <c r="E71" s="21">
        <v>2.2009387198953598E-2</v>
      </c>
      <c r="F71" s="22"/>
      <c r="G71" s="21">
        <v>1.51347546041043E-2</v>
      </c>
      <c r="H71" s="21">
        <v>9.3330882535376993E-3</v>
      </c>
      <c r="I71" s="21">
        <v>2.4453850216792399E-2</v>
      </c>
      <c r="J71" s="22"/>
      <c r="K71" s="21">
        <v>1.6001613892455101E-2</v>
      </c>
      <c r="L71" s="21">
        <v>9.5993688190032997E-3</v>
      </c>
      <c r="M71" s="21">
        <v>2.6559294515306201E-2</v>
      </c>
      <c r="N71" s="22"/>
    </row>
    <row r="72" spans="1:14" x14ac:dyDescent="0.25">
      <c r="A72" s="20" t="s">
        <v>487</v>
      </c>
      <c r="B72" s="20" t="s">
        <v>540</v>
      </c>
      <c r="C72" s="21">
        <v>1.6683191675347299E-2</v>
      </c>
      <c r="D72" s="21">
        <v>1.2178695389012501E-2</v>
      </c>
      <c r="E72" s="21">
        <v>2.2815271685798201E-2</v>
      </c>
      <c r="F72" s="22"/>
      <c r="G72" s="21">
        <v>1.9065321286517199E-2</v>
      </c>
      <c r="H72" s="21">
        <v>1.31356225674961E-2</v>
      </c>
      <c r="I72" s="21">
        <v>2.7596957244312399E-2</v>
      </c>
      <c r="J72" s="22"/>
      <c r="K72" s="21">
        <v>1.40364413841616E-2</v>
      </c>
      <c r="L72" s="21">
        <v>8.6155070340795999E-3</v>
      </c>
      <c r="M72" s="21">
        <v>2.2789854520868898E-2</v>
      </c>
      <c r="N72" s="22"/>
    </row>
    <row r="73" spans="1:14" x14ac:dyDescent="0.25">
      <c r="A73" s="20" t="s">
        <v>487</v>
      </c>
      <c r="B73" s="20" t="s">
        <v>519</v>
      </c>
      <c r="C73" s="21">
        <v>4.3843631102841597E-2</v>
      </c>
      <c r="D73" s="21">
        <v>3.5323972142377702E-2</v>
      </c>
      <c r="E73" s="21">
        <v>5.4302447394951298E-2</v>
      </c>
      <c r="F73" s="22"/>
      <c r="G73" s="21">
        <v>5.4811166283939901E-2</v>
      </c>
      <c r="H73" s="21">
        <v>4.3182557640787898E-2</v>
      </c>
      <c r="I73" s="21">
        <v>6.9344287690353001E-2</v>
      </c>
      <c r="J73" s="22"/>
      <c r="K73" s="21">
        <v>3.1657758932810698E-2</v>
      </c>
      <c r="L73" s="21">
        <v>2.1521155877239299E-2</v>
      </c>
      <c r="M73" s="21">
        <v>4.6342642295858098E-2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0.90259823927771698</v>
      </c>
      <c r="D75" s="18">
        <v>0.87522565937958097</v>
      </c>
      <c r="E75" s="18">
        <v>0.92448402718973699</v>
      </c>
      <c r="F75" s="19"/>
      <c r="G75" s="18">
        <v>0.90692743857034097</v>
      </c>
      <c r="H75" s="18">
        <v>0.87765098932608399</v>
      </c>
      <c r="I75" s="18">
        <v>0.92975909933126399</v>
      </c>
      <c r="J75" s="19"/>
      <c r="K75" s="18">
        <v>0.89749003339462297</v>
      </c>
      <c r="L75" s="18">
        <v>0.86302168623306497</v>
      </c>
      <c r="M75" s="18">
        <v>0.924048302929938</v>
      </c>
      <c r="N75" s="19"/>
    </row>
    <row r="76" spans="1:14" x14ac:dyDescent="0.25">
      <c r="A76" s="17" t="s">
        <v>488</v>
      </c>
      <c r="B76" s="17" t="s">
        <v>537</v>
      </c>
      <c r="C76" s="18">
        <v>2.2480470020447001E-2</v>
      </c>
      <c r="D76" s="18">
        <v>1.66002244224451E-2</v>
      </c>
      <c r="E76" s="18">
        <v>3.0379310155488601E-2</v>
      </c>
      <c r="F76" s="19"/>
      <c r="G76" s="18">
        <v>1.42119975377989E-2</v>
      </c>
      <c r="H76" s="18">
        <v>8.6390614601125001E-3</v>
      </c>
      <c r="I76" s="18">
        <v>2.3295478110813402E-2</v>
      </c>
      <c r="J76" s="19"/>
      <c r="K76" s="18">
        <v>3.2236791438141101E-2</v>
      </c>
      <c r="L76" s="18">
        <v>2.2190272347497701E-2</v>
      </c>
      <c r="M76" s="18">
        <v>4.6614974530749698E-2</v>
      </c>
      <c r="N76" s="19"/>
    </row>
    <row r="77" spans="1:14" x14ac:dyDescent="0.25">
      <c r="A77" s="17" t="s">
        <v>488</v>
      </c>
      <c r="B77" s="17" t="s">
        <v>538</v>
      </c>
      <c r="C77" s="18">
        <v>2.72314927471673E-2</v>
      </c>
      <c r="D77" s="18">
        <v>1.8846190187972001E-2</v>
      </c>
      <c r="E77" s="18">
        <v>3.9198642413153802E-2</v>
      </c>
      <c r="F77" s="19"/>
      <c r="G77" s="18">
        <v>2.9292300131708301E-2</v>
      </c>
      <c r="H77" s="18">
        <v>1.8177005598522901E-2</v>
      </c>
      <c r="I77" s="18">
        <v>4.6880086359253899E-2</v>
      </c>
      <c r="J77" s="19"/>
      <c r="K77" s="18">
        <v>2.47998586979843E-2</v>
      </c>
      <c r="L77" s="18">
        <v>1.5036161377194801E-2</v>
      </c>
      <c r="M77" s="18">
        <v>4.0641985613637098E-2</v>
      </c>
      <c r="N77" s="19"/>
    </row>
    <row r="78" spans="1:14" x14ac:dyDescent="0.25">
      <c r="A78" s="17" t="s">
        <v>488</v>
      </c>
      <c r="B78" s="17" t="s">
        <v>539</v>
      </c>
      <c r="C78" s="18">
        <v>1.22130436082098E-2</v>
      </c>
      <c r="D78" s="18">
        <v>6.2105693858220999E-3</v>
      </c>
      <c r="E78" s="18">
        <v>2.38774821098981E-2</v>
      </c>
      <c r="F78" s="19"/>
      <c r="G78" s="18">
        <v>1.1283759203900399E-2</v>
      </c>
      <c r="H78" s="18">
        <v>5.2718753194060004E-3</v>
      </c>
      <c r="I78" s="18">
        <v>2.39860953042671E-2</v>
      </c>
      <c r="J78" s="19"/>
      <c r="K78" s="18">
        <v>1.33095456956172E-2</v>
      </c>
      <c r="L78" s="18">
        <v>4.6893090001652003E-3</v>
      </c>
      <c r="M78" s="18">
        <v>3.7184133544921498E-2</v>
      </c>
      <c r="N78" s="24" t="s">
        <v>501</v>
      </c>
    </row>
    <row r="79" spans="1:14" x14ac:dyDescent="0.25">
      <c r="A79" s="17" t="s">
        <v>488</v>
      </c>
      <c r="B79" s="17" t="s">
        <v>540</v>
      </c>
      <c r="C79" s="18">
        <v>1.4661381853416901E-2</v>
      </c>
      <c r="D79" s="18">
        <v>7.1203712286832003E-3</v>
      </c>
      <c r="E79" s="18">
        <v>2.9947997051292599E-2</v>
      </c>
      <c r="F79" s="19"/>
      <c r="G79" s="18">
        <v>1.38604114640012E-2</v>
      </c>
      <c r="H79" s="18">
        <v>5.9033033054927998E-3</v>
      </c>
      <c r="I79" s="18">
        <v>3.2195604362775097E-2</v>
      </c>
      <c r="J79" s="19"/>
      <c r="K79" s="18">
        <v>1.5606480791775099E-2</v>
      </c>
      <c r="L79" s="18">
        <v>6.3989513483630996E-3</v>
      </c>
      <c r="M79" s="18">
        <v>3.7561979958467898E-2</v>
      </c>
      <c r="N79" s="24" t="s">
        <v>501</v>
      </c>
    </row>
    <row r="80" spans="1:14" x14ac:dyDescent="0.25">
      <c r="A80" s="17" t="s">
        <v>488</v>
      </c>
      <c r="B80" s="17" t="s">
        <v>519</v>
      </c>
      <c r="C80" s="18">
        <v>2.0610678308539101E-2</v>
      </c>
      <c r="D80" s="18">
        <v>1.1984041222813799E-2</v>
      </c>
      <c r="E80" s="18">
        <v>3.5225746937791999E-2</v>
      </c>
      <c r="F80" s="19"/>
      <c r="G80" s="18">
        <v>2.4045920794487499E-2</v>
      </c>
      <c r="H80" s="18">
        <v>1.26666334842345E-2</v>
      </c>
      <c r="I80" s="18">
        <v>4.5180193478517101E-2</v>
      </c>
      <c r="J80" s="19"/>
      <c r="K80" s="18">
        <v>1.65572899818602E-2</v>
      </c>
      <c r="L80" s="18">
        <v>8.7399718641141995E-3</v>
      </c>
      <c r="M80" s="18">
        <v>3.11469724946399E-2</v>
      </c>
      <c r="N80" s="19"/>
    </row>
    <row r="81" spans="1:14" x14ac:dyDescent="0.25">
      <c r="A81" s="17" t="s">
        <v>488</v>
      </c>
      <c r="B81" s="17" t="s">
        <v>520</v>
      </c>
      <c r="C81" s="18">
        <v>2.0469418450100001E-4</v>
      </c>
      <c r="D81" s="18">
        <v>2.8511320158962E-5</v>
      </c>
      <c r="E81" s="18">
        <v>1.4679832728034001E-3</v>
      </c>
      <c r="F81" s="19"/>
      <c r="G81" s="18">
        <v>3.7817229776160001E-4</v>
      </c>
      <c r="H81" s="18">
        <v>5.2578446073529802E-5</v>
      </c>
      <c r="I81" s="18">
        <v>2.7145438833360998E-3</v>
      </c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0.85265805688972096</v>
      </c>
      <c r="D82" s="21">
        <v>0.83309777161507403</v>
      </c>
      <c r="E82" s="21">
        <v>0.87028288892124495</v>
      </c>
      <c r="F82" s="22"/>
      <c r="G82" s="21">
        <v>0.85102117769214403</v>
      </c>
      <c r="H82" s="21">
        <v>0.82922953745496497</v>
      </c>
      <c r="I82" s="21">
        <v>0.87046641988833495</v>
      </c>
      <c r="J82" s="22"/>
      <c r="K82" s="21">
        <v>0.85445713475438001</v>
      </c>
      <c r="L82" s="21">
        <v>0.82929400415406795</v>
      </c>
      <c r="M82" s="21">
        <v>0.876463606767236</v>
      </c>
      <c r="N82" s="22"/>
    </row>
    <row r="83" spans="1:14" x14ac:dyDescent="0.25">
      <c r="A83" s="20" t="s">
        <v>489</v>
      </c>
      <c r="B83" s="20" t="s">
        <v>537</v>
      </c>
      <c r="C83" s="21">
        <v>3.8391652076307202E-2</v>
      </c>
      <c r="D83" s="21">
        <v>3.2048097348404997E-2</v>
      </c>
      <c r="E83" s="21">
        <v>4.5931258629181897E-2</v>
      </c>
      <c r="F83" s="22"/>
      <c r="G83" s="21">
        <v>3.5818634147408802E-2</v>
      </c>
      <c r="H83" s="21">
        <v>2.8008915172209901E-2</v>
      </c>
      <c r="I83" s="21">
        <v>4.5703544077099797E-2</v>
      </c>
      <c r="J83" s="22"/>
      <c r="K83" s="21">
        <v>4.1219630834972203E-2</v>
      </c>
      <c r="L83" s="21">
        <v>3.2178420968557997E-2</v>
      </c>
      <c r="M83" s="21">
        <v>5.26629317133279E-2</v>
      </c>
      <c r="N83" s="22"/>
    </row>
    <row r="84" spans="1:14" x14ac:dyDescent="0.25">
      <c r="A84" s="20" t="s">
        <v>489</v>
      </c>
      <c r="B84" s="20" t="s">
        <v>538</v>
      </c>
      <c r="C84" s="21">
        <v>2.4950921007121301E-2</v>
      </c>
      <c r="D84" s="21">
        <v>1.9499818469419498E-2</v>
      </c>
      <c r="E84" s="21">
        <v>3.1876318912946101E-2</v>
      </c>
      <c r="F84" s="22"/>
      <c r="G84" s="21">
        <v>2.3048660047465201E-2</v>
      </c>
      <c r="H84" s="21">
        <v>1.68055123931376E-2</v>
      </c>
      <c r="I84" s="21">
        <v>3.15367067826198E-2</v>
      </c>
      <c r="J84" s="22"/>
      <c r="K84" s="21">
        <v>2.7041677362499E-2</v>
      </c>
      <c r="L84" s="21">
        <v>1.93845960502564E-2</v>
      </c>
      <c r="M84" s="21">
        <v>3.7607375031151198E-2</v>
      </c>
      <c r="N84" s="22"/>
    </row>
    <row r="85" spans="1:14" x14ac:dyDescent="0.25">
      <c r="A85" s="20" t="s">
        <v>489</v>
      </c>
      <c r="B85" s="20" t="s">
        <v>539</v>
      </c>
      <c r="C85" s="21">
        <v>1.15637390751358E-2</v>
      </c>
      <c r="D85" s="21">
        <v>7.9187562555774992E-3</v>
      </c>
      <c r="E85" s="21">
        <v>1.6857988274721299E-2</v>
      </c>
      <c r="F85" s="22"/>
      <c r="G85" s="21">
        <v>1.3612563577769301E-2</v>
      </c>
      <c r="H85" s="21">
        <v>8.8417520510412004E-3</v>
      </c>
      <c r="I85" s="21">
        <v>2.0903308435738201E-2</v>
      </c>
      <c r="J85" s="22"/>
      <c r="K85" s="21">
        <v>9.3118961677838008E-3</v>
      </c>
      <c r="L85" s="21">
        <v>5.4969966320720003E-3</v>
      </c>
      <c r="M85" s="21">
        <v>1.5732442463210199E-2</v>
      </c>
      <c r="N85" s="22"/>
    </row>
    <row r="86" spans="1:14" x14ac:dyDescent="0.25">
      <c r="A86" s="20" t="s">
        <v>489</v>
      </c>
      <c r="B86" s="20" t="s">
        <v>540</v>
      </c>
      <c r="C86" s="21">
        <v>1.59693182234305E-2</v>
      </c>
      <c r="D86" s="21">
        <v>1.12139327679701E-2</v>
      </c>
      <c r="E86" s="21">
        <v>2.2694989514771301E-2</v>
      </c>
      <c r="F86" s="22"/>
      <c r="G86" s="21">
        <v>1.2331389807405699E-2</v>
      </c>
      <c r="H86" s="21">
        <v>7.5519662786784E-3</v>
      </c>
      <c r="I86" s="21">
        <v>2.0074391559111501E-2</v>
      </c>
      <c r="J86" s="22"/>
      <c r="K86" s="21">
        <v>1.9967729649372701E-2</v>
      </c>
      <c r="L86" s="21">
        <v>1.24672375895351E-2</v>
      </c>
      <c r="M86" s="21">
        <v>3.1835172053032199E-2</v>
      </c>
      <c r="N86" s="22"/>
    </row>
    <row r="87" spans="1:14" x14ac:dyDescent="0.25">
      <c r="A87" s="20" t="s">
        <v>489</v>
      </c>
      <c r="B87" s="20" t="s">
        <v>519</v>
      </c>
      <c r="C87" s="21">
        <v>5.58430531523657E-2</v>
      </c>
      <c r="D87" s="21">
        <v>4.6270390163792897E-2</v>
      </c>
      <c r="E87" s="21">
        <v>6.7256499493263899E-2</v>
      </c>
      <c r="F87" s="22"/>
      <c r="G87" s="21">
        <v>6.3508544112720403E-2</v>
      </c>
      <c r="H87" s="21">
        <v>5.1815756428623197E-2</v>
      </c>
      <c r="I87" s="21">
        <v>7.7623924577968295E-2</v>
      </c>
      <c r="J87" s="22"/>
      <c r="K87" s="21">
        <v>4.7417987253232298E-2</v>
      </c>
      <c r="L87" s="21">
        <v>3.5772879211524902E-2</v>
      </c>
      <c r="M87" s="21">
        <v>6.26077752320017E-2</v>
      </c>
      <c r="N87" s="22"/>
    </row>
    <row r="88" spans="1:14" x14ac:dyDescent="0.25">
      <c r="A88" s="20" t="s">
        <v>489</v>
      </c>
      <c r="B88" s="20" t="s">
        <v>520</v>
      </c>
      <c r="C88" s="21">
        <v>6.2325957591750003E-4</v>
      </c>
      <c r="D88" s="21">
        <v>1.7814694184399999E-4</v>
      </c>
      <c r="E88" s="21">
        <v>2.1780945691220002E-3</v>
      </c>
      <c r="F88" s="22"/>
      <c r="G88" s="21">
        <v>6.5903061508589998E-4</v>
      </c>
      <c r="H88" s="21">
        <v>9.23859211963006E-5</v>
      </c>
      <c r="I88" s="21">
        <v>4.6848800839500004E-3</v>
      </c>
      <c r="J88" s="22"/>
      <c r="K88" s="21">
        <v>5.8394397776039995E-4</v>
      </c>
      <c r="L88" s="21">
        <v>1.3752267905010001E-4</v>
      </c>
      <c r="M88" s="21">
        <v>2.4759339323610998E-3</v>
      </c>
      <c r="N88" s="22"/>
    </row>
    <row r="89" spans="1:14" x14ac:dyDescent="0.25">
      <c r="A89" s="17" t="s">
        <v>490</v>
      </c>
      <c r="B89" s="17" t="s">
        <v>536</v>
      </c>
      <c r="C89" s="18">
        <v>0.87141297338196999</v>
      </c>
      <c r="D89" s="18">
        <v>0.85276880219710005</v>
      </c>
      <c r="E89" s="18">
        <v>0.88800625928743104</v>
      </c>
      <c r="F89" s="19"/>
      <c r="G89" s="18">
        <v>0.85568917992454097</v>
      </c>
      <c r="H89" s="18">
        <v>0.82774589579794999</v>
      </c>
      <c r="I89" s="18">
        <v>0.87975795138810198</v>
      </c>
      <c r="J89" s="19"/>
      <c r="K89" s="18">
        <v>0.88924351135565605</v>
      </c>
      <c r="L89" s="18">
        <v>0.86732580907344203</v>
      </c>
      <c r="M89" s="18">
        <v>0.90792480428512901</v>
      </c>
      <c r="N89" s="19"/>
    </row>
    <row r="90" spans="1:14" x14ac:dyDescent="0.25">
      <c r="A90" s="17" t="s">
        <v>490</v>
      </c>
      <c r="B90" s="17" t="s">
        <v>537</v>
      </c>
      <c r="C90" s="18">
        <v>3.3475691127356801E-2</v>
      </c>
      <c r="D90" s="18">
        <v>2.5931855204321799E-2</v>
      </c>
      <c r="E90" s="18">
        <v>4.3116961744541299E-2</v>
      </c>
      <c r="F90" s="19"/>
      <c r="G90" s="18">
        <v>3.8370628260786202E-2</v>
      </c>
      <c r="H90" s="18">
        <v>2.71399335210913E-2</v>
      </c>
      <c r="I90" s="18">
        <v>5.3990750081031103E-2</v>
      </c>
      <c r="J90" s="19"/>
      <c r="K90" s="18">
        <v>2.79249083170439E-2</v>
      </c>
      <c r="L90" s="18">
        <v>1.9176416180614698E-2</v>
      </c>
      <c r="M90" s="18">
        <v>4.0499757615405502E-2</v>
      </c>
      <c r="N90" s="19"/>
    </row>
    <row r="91" spans="1:14" x14ac:dyDescent="0.25">
      <c r="A91" s="17" t="s">
        <v>490</v>
      </c>
      <c r="B91" s="17" t="s">
        <v>538</v>
      </c>
      <c r="C91" s="18">
        <v>1.81029291605617E-2</v>
      </c>
      <c r="D91" s="18">
        <v>1.30187125820887E-2</v>
      </c>
      <c r="E91" s="18">
        <v>2.5122153007550999E-2</v>
      </c>
      <c r="F91" s="19"/>
      <c r="G91" s="18">
        <v>1.32605233859708E-2</v>
      </c>
      <c r="H91" s="18">
        <v>7.6073919677477004E-3</v>
      </c>
      <c r="I91" s="18">
        <v>2.3017121208096201E-2</v>
      </c>
      <c r="J91" s="19"/>
      <c r="K91" s="18">
        <v>2.35941422244829E-2</v>
      </c>
      <c r="L91" s="18">
        <v>1.5524145150951E-2</v>
      </c>
      <c r="M91" s="18">
        <v>3.5707052210416798E-2</v>
      </c>
      <c r="N91" s="19"/>
    </row>
    <row r="92" spans="1:14" x14ac:dyDescent="0.25">
      <c r="A92" s="17" t="s">
        <v>490</v>
      </c>
      <c r="B92" s="17" t="s">
        <v>539</v>
      </c>
      <c r="C92" s="18">
        <v>3.6727942423162999E-3</v>
      </c>
      <c r="D92" s="18">
        <v>2.1648662736306E-3</v>
      </c>
      <c r="E92" s="18">
        <v>6.2245106868659E-3</v>
      </c>
      <c r="F92" s="19"/>
      <c r="G92" s="18">
        <v>2.4044494756139002E-3</v>
      </c>
      <c r="H92" s="18">
        <v>9.0085535470169997E-4</v>
      </c>
      <c r="I92" s="18">
        <v>6.4015732986028003E-3</v>
      </c>
      <c r="J92" s="19"/>
      <c r="K92" s="18">
        <v>5.1110775412948999E-3</v>
      </c>
      <c r="L92" s="18">
        <v>2.7814334602393998E-3</v>
      </c>
      <c r="M92" s="18">
        <v>9.3736194716017001E-3</v>
      </c>
      <c r="N92" s="19"/>
    </row>
    <row r="93" spans="1:14" x14ac:dyDescent="0.25">
      <c r="A93" s="17" t="s">
        <v>490</v>
      </c>
      <c r="B93" s="17" t="s">
        <v>540</v>
      </c>
      <c r="C93" s="18">
        <v>6.4341854963162002E-3</v>
      </c>
      <c r="D93" s="18">
        <v>3.9494099050459003E-3</v>
      </c>
      <c r="E93" s="18">
        <v>1.0465834282507599E-2</v>
      </c>
      <c r="F93" s="19"/>
      <c r="G93" s="18">
        <v>7.7920582589560998E-3</v>
      </c>
      <c r="H93" s="18">
        <v>4.4888165648112998E-3</v>
      </c>
      <c r="I93" s="18">
        <v>1.3493150795774201E-2</v>
      </c>
      <c r="J93" s="19"/>
      <c r="K93" s="18">
        <v>4.8943788381307996E-3</v>
      </c>
      <c r="L93" s="18">
        <v>2.5509709218248001E-3</v>
      </c>
      <c r="M93" s="18">
        <v>9.3702969524513992E-3</v>
      </c>
      <c r="N93" s="19"/>
    </row>
    <row r="94" spans="1:14" x14ac:dyDescent="0.25">
      <c r="A94" s="17" t="s">
        <v>490</v>
      </c>
      <c r="B94" s="17" t="s">
        <v>519</v>
      </c>
      <c r="C94" s="18">
        <v>6.6901426591479199E-2</v>
      </c>
      <c r="D94" s="18">
        <v>5.4830450243199103E-2</v>
      </c>
      <c r="E94" s="18">
        <v>8.1400973157196702E-2</v>
      </c>
      <c r="F94" s="19"/>
      <c r="G94" s="18">
        <v>8.2483160694133903E-2</v>
      </c>
      <c r="H94" s="18">
        <v>6.4695702292749305E-2</v>
      </c>
      <c r="I94" s="18">
        <v>0.104614105994492</v>
      </c>
      <c r="J94" s="19"/>
      <c r="K94" s="18">
        <v>4.9231981723392403E-2</v>
      </c>
      <c r="L94" s="18">
        <v>3.7052092008847098E-2</v>
      </c>
      <c r="M94" s="18">
        <v>6.5144822338235694E-2</v>
      </c>
      <c r="N94" s="19"/>
    </row>
    <row r="95" spans="1:14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0.81950054022011498</v>
      </c>
      <c r="D96" s="21">
        <v>0.79031475443482502</v>
      </c>
      <c r="E96" s="21">
        <v>0.84541856869388898</v>
      </c>
      <c r="F96" s="22"/>
      <c r="G96" s="21">
        <v>0.81190643656294703</v>
      </c>
      <c r="H96" s="21">
        <v>0.77089205090102997</v>
      </c>
      <c r="I96" s="21">
        <v>0.84703541932509097</v>
      </c>
      <c r="J96" s="22"/>
      <c r="K96" s="21">
        <v>0.82803257133127905</v>
      </c>
      <c r="L96" s="21">
        <v>0.78127368156865695</v>
      </c>
      <c r="M96" s="21">
        <v>0.86650346069883699</v>
      </c>
      <c r="N96" s="22"/>
    </row>
    <row r="97" spans="1:14" x14ac:dyDescent="0.25">
      <c r="A97" s="20" t="s">
        <v>491</v>
      </c>
      <c r="B97" s="20" t="s">
        <v>537</v>
      </c>
      <c r="C97" s="21">
        <v>5.41413362372207E-2</v>
      </c>
      <c r="D97" s="21">
        <v>4.0557635869463302E-2</v>
      </c>
      <c r="E97" s="21">
        <v>7.1933440292487799E-2</v>
      </c>
      <c r="F97" s="22"/>
      <c r="G97" s="21">
        <v>4.9125960748893499E-2</v>
      </c>
      <c r="H97" s="21">
        <v>3.1617577303526302E-2</v>
      </c>
      <c r="I97" s="21">
        <v>7.5573064444619406E-2</v>
      </c>
      <c r="J97" s="22"/>
      <c r="K97" s="21">
        <v>5.9776147352839398E-2</v>
      </c>
      <c r="L97" s="21">
        <v>4.0099114189658898E-2</v>
      </c>
      <c r="M97" s="21">
        <v>8.8221469494420807E-2</v>
      </c>
      <c r="N97" s="22"/>
    </row>
    <row r="98" spans="1:14" x14ac:dyDescent="0.25">
      <c r="A98" s="20" t="s">
        <v>491</v>
      </c>
      <c r="B98" s="20" t="s">
        <v>538</v>
      </c>
      <c r="C98" s="21">
        <v>2.9879038993831201E-2</v>
      </c>
      <c r="D98" s="21">
        <v>2.01050093497105E-2</v>
      </c>
      <c r="E98" s="21">
        <v>4.4190418195224603E-2</v>
      </c>
      <c r="F98" s="22"/>
      <c r="G98" s="21">
        <v>2.4258204564217001E-2</v>
      </c>
      <c r="H98" s="21">
        <v>1.5267076067860199E-2</v>
      </c>
      <c r="I98" s="21">
        <v>3.83382617240621E-2</v>
      </c>
      <c r="J98" s="22"/>
      <c r="K98" s="21">
        <v>3.6194087667007699E-2</v>
      </c>
      <c r="L98" s="21">
        <v>2.0463699422979299E-2</v>
      </c>
      <c r="M98" s="21">
        <v>6.32357659880044E-2</v>
      </c>
      <c r="N98" s="22"/>
    </row>
    <row r="99" spans="1:14" x14ac:dyDescent="0.25">
      <c r="A99" s="20" t="s">
        <v>491</v>
      </c>
      <c r="B99" s="20" t="s">
        <v>539</v>
      </c>
      <c r="C99" s="21">
        <v>6.1263021172112001E-3</v>
      </c>
      <c r="D99" s="21">
        <v>3.1117900646667998E-3</v>
      </c>
      <c r="E99" s="21">
        <v>1.20258607839983E-2</v>
      </c>
      <c r="F99" s="22"/>
      <c r="G99" s="21">
        <v>5.6785501735247997E-3</v>
      </c>
      <c r="H99" s="21">
        <v>2.1430457442728999E-3</v>
      </c>
      <c r="I99" s="21">
        <v>1.4959336256810399E-2</v>
      </c>
      <c r="J99" s="22"/>
      <c r="K99" s="21">
        <v>6.6293547072307996E-3</v>
      </c>
      <c r="L99" s="21">
        <v>2.5155771741025E-3</v>
      </c>
      <c r="M99" s="21">
        <v>1.7353444151494299E-2</v>
      </c>
      <c r="N99" s="22"/>
    </row>
    <row r="100" spans="1:14" x14ac:dyDescent="0.25">
      <c r="A100" s="20" t="s">
        <v>491</v>
      </c>
      <c r="B100" s="20" t="s">
        <v>540</v>
      </c>
      <c r="C100" s="21">
        <v>1.3337117481145201E-2</v>
      </c>
      <c r="D100" s="21">
        <v>7.6762733507459999E-3</v>
      </c>
      <c r="E100" s="21">
        <v>2.30754583328142E-2</v>
      </c>
      <c r="F100" s="22"/>
      <c r="G100" s="21">
        <v>1.31702464557697E-2</v>
      </c>
      <c r="H100" s="21">
        <v>6.0131440019998003E-3</v>
      </c>
      <c r="I100" s="21">
        <v>2.8600923534243799E-2</v>
      </c>
      <c r="J100" s="22"/>
      <c r="K100" s="21">
        <v>1.3524598301045699E-2</v>
      </c>
      <c r="L100" s="21">
        <v>6.6176301514009996E-3</v>
      </c>
      <c r="M100" s="21">
        <v>2.7441381544969501E-2</v>
      </c>
      <c r="N100" s="22"/>
    </row>
    <row r="101" spans="1:14" x14ac:dyDescent="0.25">
      <c r="A101" s="20" t="s">
        <v>491</v>
      </c>
      <c r="B101" s="20" t="s">
        <v>519</v>
      </c>
      <c r="C101" s="21">
        <v>7.7015664950476195E-2</v>
      </c>
      <c r="D101" s="21">
        <v>5.9094148451779897E-2</v>
      </c>
      <c r="E101" s="21">
        <v>9.9795787580530204E-2</v>
      </c>
      <c r="F101" s="22"/>
      <c r="G101" s="21">
        <v>9.5860601494647299E-2</v>
      </c>
      <c r="H101" s="21">
        <v>6.8956361874816796E-2</v>
      </c>
      <c r="I101" s="21">
        <v>0.13177617746606499</v>
      </c>
      <c r="J101" s="22"/>
      <c r="K101" s="21">
        <v>5.5843240640597702E-2</v>
      </c>
      <c r="L101" s="21">
        <v>3.6219347431372097E-2</v>
      </c>
      <c r="M101" s="21">
        <v>8.5160015682620605E-2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0.90014700218553301</v>
      </c>
      <c r="D103" s="18">
        <v>0.88083054769955005</v>
      </c>
      <c r="E103" s="18">
        <v>0.91662876353368605</v>
      </c>
      <c r="F103" s="19"/>
      <c r="G103" s="18">
        <v>0.90660989851262097</v>
      </c>
      <c r="H103" s="18">
        <v>0.88483847992522802</v>
      </c>
      <c r="I103" s="18">
        <v>0.92461606092327797</v>
      </c>
      <c r="J103" s="19"/>
      <c r="K103" s="18">
        <v>0.89325072035626796</v>
      </c>
      <c r="L103" s="18">
        <v>0.86543026709403803</v>
      </c>
      <c r="M103" s="18">
        <v>0.91587873037508805</v>
      </c>
      <c r="N103" s="19"/>
    </row>
    <row r="104" spans="1:14" x14ac:dyDescent="0.25">
      <c r="A104" s="17" t="s">
        <v>492</v>
      </c>
      <c r="B104" s="17" t="s">
        <v>537</v>
      </c>
      <c r="C104" s="18">
        <v>1.6151958187469399E-2</v>
      </c>
      <c r="D104" s="18">
        <v>1.15649079052009E-2</v>
      </c>
      <c r="E104" s="18">
        <v>2.2516948021659801E-2</v>
      </c>
      <c r="F104" s="19"/>
      <c r="G104" s="18">
        <v>1.28309571602758E-2</v>
      </c>
      <c r="H104" s="18">
        <v>8.0466636082745999E-3</v>
      </c>
      <c r="I104" s="18">
        <v>2.0401337233983099E-2</v>
      </c>
      <c r="J104" s="19"/>
      <c r="K104" s="18">
        <v>1.96956571545732E-2</v>
      </c>
      <c r="L104" s="18">
        <v>1.2105222282606701E-2</v>
      </c>
      <c r="M104" s="18">
        <v>3.18919340966973E-2</v>
      </c>
      <c r="N104" s="19"/>
    </row>
    <row r="105" spans="1:14" x14ac:dyDescent="0.25">
      <c r="A105" s="17" t="s">
        <v>492</v>
      </c>
      <c r="B105" s="17" t="s">
        <v>538</v>
      </c>
      <c r="C105" s="18">
        <v>2.2019565224586701E-2</v>
      </c>
      <c r="D105" s="18">
        <v>1.4718327235941899E-2</v>
      </c>
      <c r="E105" s="18">
        <v>3.2822033944578499E-2</v>
      </c>
      <c r="F105" s="19"/>
      <c r="G105" s="18">
        <v>1.40101598814896E-2</v>
      </c>
      <c r="H105" s="18">
        <v>8.6323210901828994E-3</v>
      </c>
      <c r="I105" s="18">
        <v>2.2661746149199202E-2</v>
      </c>
      <c r="J105" s="19"/>
      <c r="K105" s="18">
        <v>3.0566061057933101E-2</v>
      </c>
      <c r="L105" s="18">
        <v>1.8737377928659399E-2</v>
      </c>
      <c r="M105" s="18">
        <v>4.9485471425327603E-2</v>
      </c>
      <c r="N105" s="19"/>
    </row>
    <row r="106" spans="1:14" x14ac:dyDescent="0.25">
      <c r="A106" s="17" t="s">
        <v>492</v>
      </c>
      <c r="B106" s="17" t="s">
        <v>539</v>
      </c>
      <c r="C106" s="18">
        <v>8.1071207956937997E-3</v>
      </c>
      <c r="D106" s="18">
        <v>4.6941210574792001E-3</v>
      </c>
      <c r="E106" s="18">
        <v>1.39668206336608E-2</v>
      </c>
      <c r="F106" s="19"/>
      <c r="G106" s="18">
        <v>8.8832551249425993E-3</v>
      </c>
      <c r="H106" s="18">
        <v>4.1421101828643999E-3</v>
      </c>
      <c r="I106" s="18">
        <v>1.89479578706939E-2</v>
      </c>
      <c r="J106" s="19"/>
      <c r="K106" s="18">
        <v>7.2789408588699997E-3</v>
      </c>
      <c r="L106" s="18">
        <v>3.2533651128258999E-3</v>
      </c>
      <c r="M106" s="18">
        <v>1.6204613102610801E-2</v>
      </c>
      <c r="N106" s="19"/>
    </row>
    <row r="107" spans="1:14" x14ac:dyDescent="0.25">
      <c r="A107" s="17" t="s">
        <v>492</v>
      </c>
      <c r="B107" s="17" t="s">
        <v>540</v>
      </c>
      <c r="C107" s="18">
        <v>1.6003393617930201E-2</v>
      </c>
      <c r="D107" s="18">
        <v>1.01164985979381E-2</v>
      </c>
      <c r="E107" s="18">
        <v>2.52286260874484E-2</v>
      </c>
      <c r="F107" s="19"/>
      <c r="G107" s="18">
        <v>1.75179511413723E-2</v>
      </c>
      <c r="H107" s="18">
        <v>1.01233299900934E-2</v>
      </c>
      <c r="I107" s="18">
        <v>3.0149483042885901E-2</v>
      </c>
      <c r="J107" s="19"/>
      <c r="K107" s="18">
        <v>1.4387273692795299E-2</v>
      </c>
      <c r="L107" s="18">
        <v>7.6095421851513998E-3</v>
      </c>
      <c r="M107" s="18">
        <v>2.7037380430977399E-2</v>
      </c>
      <c r="N107" s="19"/>
    </row>
    <row r="108" spans="1:14" x14ac:dyDescent="0.25">
      <c r="A108" s="17" t="s">
        <v>492</v>
      </c>
      <c r="B108" s="17" t="s">
        <v>519</v>
      </c>
      <c r="C108" s="18">
        <v>3.7570959988787601E-2</v>
      </c>
      <c r="D108" s="18">
        <v>2.9783352718711301E-2</v>
      </c>
      <c r="E108" s="18">
        <v>4.7295570471225797E-2</v>
      </c>
      <c r="F108" s="19"/>
      <c r="G108" s="18">
        <v>4.0147778179298897E-2</v>
      </c>
      <c r="H108" s="18">
        <v>3.0894897522872802E-2</v>
      </c>
      <c r="I108" s="18">
        <v>5.2023092168689299E-2</v>
      </c>
      <c r="J108" s="19"/>
      <c r="K108" s="18">
        <v>3.4821346879560303E-2</v>
      </c>
      <c r="L108" s="18">
        <v>2.3077299061361502E-2</v>
      </c>
      <c r="M108" s="18">
        <v>5.2222462859379398E-2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0.88317220324796997</v>
      </c>
      <c r="D110" s="21">
        <v>0.85142987763636702</v>
      </c>
      <c r="E110" s="21">
        <v>0.90885867246934304</v>
      </c>
      <c r="F110" s="22"/>
      <c r="G110" s="21">
        <v>0.87977227887269005</v>
      </c>
      <c r="H110" s="21">
        <v>0.84500773828210396</v>
      </c>
      <c r="I110" s="21">
        <v>0.90759191459585498</v>
      </c>
      <c r="J110" s="22"/>
      <c r="K110" s="21">
        <v>0.88686831506753105</v>
      </c>
      <c r="L110" s="21">
        <v>0.84183460554076905</v>
      </c>
      <c r="M110" s="21">
        <v>0.92029381190780601</v>
      </c>
      <c r="N110" s="22"/>
    </row>
    <row r="111" spans="1:14" x14ac:dyDescent="0.25">
      <c r="A111" s="20" t="s">
        <v>493</v>
      </c>
      <c r="B111" s="20" t="s">
        <v>537</v>
      </c>
      <c r="C111" s="21">
        <v>4.0056300851142999E-2</v>
      </c>
      <c r="D111" s="21">
        <v>2.8132316689694899E-2</v>
      </c>
      <c r="E111" s="21">
        <v>5.6739246530644799E-2</v>
      </c>
      <c r="F111" s="22"/>
      <c r="G111" s="21">
        <v>3.8965423681547699E-2</v>
      </c>
      <c r="H111" s="21">
        <v>2.5649547007840199E-2</v>
      </c>
      <c r="I111" s="21">
        <v>5.8777176647855797E-2</v>
      </c>
      <c r="J111" s="22"/>
      <c r="K111" s="21">
        <v>4.1242210758300098E-2</v>
      </c>
      <c r="L111" s="21">
        <v>2.4642476415830901E-2</v>
      </c>
      <c r="M111" s="21">
        <v>6.8241551474405401E-2</v>
      </c>
      <c r="N111" s="22"/>
    </row>
    <row r="112" spans="1:14" x14ac:dyDescent="0.25">
      <c r="A112" s="20" t="s">
        <v>493</v>
      </c>
      <c r="B112" s="20" t="s">
        <v>538</v>
      </c>
      <c r="C112" s="21">
        <v>2.55758470101221E-2</v>
      </c>
      <c r="D112" s="21">
        <v>1.56224003670953E-2</v>
      </c>
      <c r="E112" s="21">
        <v>4.1602883025143297E-2</v>
      </c>
      <c r="F112" s="22"/>
      <c r="G112" s="21">
        <v>2.3775321678450301E-2</v>
      </c>
      <c r="H112" s="21">
        <v>1.31363904783915E-2</v>
      </c>
      <c r="I112" s="21">
        <v>4.2658089040696102E-2</v>
      </c>
      <c r="J112" s="22"/>
      <c r="K112" s="21">
        <v>2.75332267119166E-2</v>
      </c>
      <c r="L112" s="21">
        <v>1.26863836825511E-2</v>
      </c>
      <c r="M112" s="21">
        <v>5.8721876900290598E-2</v>
      </c>
      <c r="N112" s="24" t="s">
        <v>501</v>
      </c>
    </row>
    <row r="113" spans="1:14" x14ac:dyDescent="0.25">
      <c r="A113" s="20" t="s">
        <v>493</v>
      </c>
      <c r="B113" s="20" t="s">
        <v>539</v>
      </c>
      <c r="C113" s="21">
        <v>7.6273463667521002E-3</v>
      </c>
      <c r="D113" s="21">
        <v>2.9037167021735001E-3</v>
      </c>
      <c r="E113" s="21">
        <v>1.9881933213891399E-2</v>
      </c>
      <c r="F113" s="22"/>
      <c r="G113" s="21">
        <v>1.27576303117645E-2</v>
      </c>
      <c r="H113" s="21">
        <v>4.8977370767155004E-3</v>
      </c>
      <c r="I113" s="21">
        <v>3.2815134829618002E-2</v>
      </c>
      <c r="J113" s="24" t="s">
        <v>501</v>
      </c>
      <c r="K113" s="21">
        <v>2.0501331602677999E-3</v>
      </c>
      <c r="L113" s="21">
        <v>2.812022247822E-4</v>
      </c>
      <c r="M113" s="21">
        <v>1.47821655639179E-2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1.8449880002585801E-2</v>
      </c>
      <c r="D114" s="21">
        <v>9.9916400275645995E-3</v>
      </c>
      <c r="E114" s="21">
        <v>3.3823660875817903E-2</v>
      </c>
      <c r="F114" s="22"/>
      <c r="G114" s="21">
        <v>1.62684828764087E-2</v>
      </c>
      <c r="H114" s="21">
        <v>8.5427812432643992E-3</v>
      </c>
      <c r="I114" s="21">
        <v>3.0764162401229801E-2</v>
      </c>
      <c r="J114" s="22"/>
      <c r="K114" s="21">
        <v>2.0821311484956199E-2</v>
      </c>
      <c r="L114" s="21">
        <v>9.0306644473905993E-3</v>
      </c>
      <c r="M114" s="21">
        <v>4.72717635220882E-2</v>
      </c>
      <c r="N114" s="24" t="s">
        <v>501</v>
      </c>
    </row>
    <row r="115" spans="1:14" x14ac:dyDescent="0.25">
      <c r="A115" s="20" t="s">
        <v>493</v>
      </c>
      <c r="B115" s="20" t="s">
        <v>519</v>
      </c>
      <c r="C115" s="21">
        <v>2.5118422521426799E-2</v>
      </c>
      <c r="D115" s="21">
        <v>1.7063094615417999E-2</v>
      </c>
      <c r="E115" s="21">
        <v>3.6834089706267399E-2</v>
      </c>
      <c r="F115" s="22"/>
      <c r="G115" s="21">
        <v>2.8460862579138602E-2</v>
      </c>
      <c r="H115" s="21">
        <v>1.8012720652710899E-2</v>
      </c>
      <c r="I115" s="21">
        <v>4.4693542340088203E-2</v>
      </c>
      <c r="J115" s="22"/>
      <c r="K115" s="21">
        <v>2.1484802817029001E-2</v>
      </c>
      <c r="L115" s="21">
        <v>1.09758127323755E-2</v>
      </c>
      <c r="M115" s="21">
        <v>4.1632261622908701E-2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0.88510647887360705</v>
      </c>
      <c r="D117" s="18">
        <v>0.85045734632015402</v>
      </c>
      <c r="E117" s="18">
        <v>0.91255287588794998</v>
      </c>
      <c r="F117" s="19"/>
      <c r="G117" s="18">
        <v>0.88711082378802297</v>
      </c>
      <c r="H117" s="18">
        <v>0.84461030020443395</v>
      </c>
      <c r="I117" s="18">
        <v>0.91910047225352698</v>
      </c>
      <c r="J117" s="19"/>
      <c r="K117" s="18">
        <v>0.883027312538188</v>
      </c>
      <c r="L117" s="18">
        <v>0.83706915581357699</v>
      </c>
      <c r="M117" s="18">
        <v>0.91730269378874696</v>
      </c>
      <c r="N117" s="19"/>
    </row>
    <row r="118" spans="1:14" x14ac:dyDescent="0.25">
      <c r="A118" s="17" t="s">
        <v>494</v>
      </c>
      <c r="B118" s="17" t="s">
        <v>537</v>
      </c>
      <c r="C118" s="18">
        <v>4.4575025155781198E-2</v>
      </c>
      <c r="D118" s="18">
        <v>3.2186485189370902E-2</v>
      </c>
      <c r="E118" s="18">
        <v>6.1429242837950503E-2</v>
      </c>
      <c r="F118" s="19"/>
      <c r="G118" s="18">
        <v>5.0335412120376698E-2</v>
      </c>
      <c r="H118" s="18">
        <v>3.2596581816093102E-2</v>
      </c>
      <c r="I118" s="18">
        <v>7.6959638348482101E-2</v>
      </c>
      <c r="J118" s="19"/>
      <c r="K118" s="18">
        <v>3.8599605172104298E-2</v>
      </c>
      <c r="L118" s="18">
        <v>2.3124027940438299E-2</v>
      </c>
      <c r="M118" s="18">
        <v>6.3756145700423095E-2</v>
      </c>
      <c r="N118" s="19"/>
    </row>
    <row r="119" spans="1:14" x14ac:dyDescent="0.25">
      <c r="A119" s="17" t="s">
        <v>494</v>
      </c>
      <c r="B119" s="17" t="s">
        <v>538</v>
      </c>
      <c r="C119" s="18">
        <v>1.783548396466E-2</v>
      </c>
      <c r="D119" s="18">
        <v>1.0184914306286499E-2</v>
      </c>
      <c r="E119" s="18">
        <v>3.1052616574688399E-2</v>
      </c>
      <c r="F119" s="19"/>
      <c r="G119" s="18">
        <v>1.40143934878392E-2</v>
      </c>
      <c r="H119" s="18">
        <v>6.2035627119411997E-3</v>
      </c>
      <c r="I119" s="18">
        <v>3.1349514764348399E-2</v>
      </c>
      <c r="J119" s="19"/>
      <c r="K119" s="18">
        <v>2.1799214272183801E-2</v>
      </c>
      <c r="L119" s="18">
        <v>1.00722937350193E-2</v>
      </c>
      <c r="M119" s="18">
        <v>4.6537635929052003E-2</v>
      </c>
      <c r="N119" s="19"/>
    </row>
    <row r="120" spans="1:14" x14ac:dyDescent="0.25">
      <c r="A120" s="17" t="s">
        <v>494</v>
      </c>
      <c r="B120" s="17" t="s">
        <v>539</v>
      </c>
      <c r="C120" s="18">
        <v>1.26972322612647E-2</v>
      </c>
      <c r="D120" s="18">
        <v>7.0720438403546002E-3</v>
      </c>
      <c r="E120" s="18">
        <v>2.2694496786149401E-2</v>
      </c>
      <c r="F120" s="19"/>
      <c r="G120" s="18">
        <v>1.2869838489790101E-2</v>
      </c>
      <c r="H120" s="18">
        <v>6.1678107700056002E-3</v>
      </c>
      <c r="I120" s="18">
        <v>2.6659031706111599E-2</v>
      </c>
      <c r="J120" s="19"/>
      <c r="K120" s="18">
        <v>1.25181827089383E-2</v>
      </c>
      <c r="L120" s="18">
        <v>4.9098654416818996E-3</v>
      </c>
      <c r="M120" s="18">
        <v>3.1542615517684697E-2</v>
      </c>
      <c r="N120" s="19"/>
    </row>
    <row r="121" spans="1:14" x14ac:dyDescent="0.25">
      <c r="A121" s="17" t="s">
        <v>494</v>
      </c>
      <c r="B121" s="17" t="s">
        <v>540</v>
      </c>
      <c r="C121" s="18">
        <v>1.2484714474768699E-2</v>
      </c>
      <c r="D121" s="18">
        <v>6.2676829124490999E-3</v>
      </c>
      <c r="E121" s="18">
        <v>2.4715161081001399E-2</v>
      </c>
      <c r="F121" s="19"/>
      <c r="G121" s="18">
        <v>4.8268989886831003E-3</v>
      </c>
      <c r="H121" s="18">
        <v>1.3168699579207E-3</v>
      </c>
      <c r="I121" s="18">
        <v>1.7528468088394301E-2</v>
      </c>
      <c r="J121" s="19"/>
      <c r="K121" s="18">
        <v>2.0428393253314001E-2</v>
      </c>
      <c r="L121" s="18">
        <v>9.1508044455972E-3</v>
      </c>
      <c r="M121" s="18">
        <v>4.4973803040687398E-2</v>
      </c>
      <c r="N121" s="19"/>
    </row>
    <row r="122" spans="1:14" x14ac:dyDescent="0.25">
      <c r="A122" s="17" t="s">
        <v>494</v>
      </c>
      <c r="B122" s="17" t="s">
        <v>519</v>
      </c>
      <c r="C122" s="18">
        <v>2.73010652699179E-2</v>
      </c>
      <c r="D122" s="18">
        <v>1.36779999316506E-2</v>
      </c>
      <c r="E122" s="18">
        <v>5.3753027762356402E-2</v>
      </c>
      <c r="F122" s="19"/>
      <c r="G122" s="18">
        <v>3.08426331252892E-2</v>
      </c>
      <c r="H122" s="18">
        <v>1.50634716552601E-2</v>
      </c>
      <c r="I122" s="18">
        <v>6.2108368877818197E-2</v>
      </c>
      <c r="J122" s="24" t="s">
        <v>501</v>
      </c>
      <c r="K122" s="18">
        <v>2.3627292055270799E-2</v>
      </c>
      <c r="L122" s="18">
        <v>1.11356322460967E-2</v>
      </c>
      <c r="M122" s="18">
        <v>4.9431295934442197E-2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6_VDC'!A1" display="◄ ANTERIOR"/>
    <hyperlink ref="A2" location="'Índice'!A1" display="ÍNDICE"/>
    <hyperlink ref="A3" location="'P_DESORDENES_7_ET'!A1" display="SIGUIENTE ►"/>
  </hyperlinks>
  <pageMargins left="0.75" right="0.75" top="1" bottom="1" header="0.5" footer="0.5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4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701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0.81158736461205505</v>
      </c>
      <c r="D5" s="18">
        <v>0.80567030219534197</v>
      </c>
      <c r="E5" s="18">
        <v>0.81736510220682401</v>
      </c>
      <c r="F5" s="19"/>
      <c r="G5" s="18">
        <v>0.80828725240652399</v>
      </c>
      <c r="H5" s="18">
        <v>0.79717110898538301</v>
      </c>
      <c r="I5" s="18">
        <v>0.81893254785736402</v>
      </c>
      <c r="J5" s="19"/>
      <c r="K5" s="18">
        <v>0.794335889575156</v>
      </c>
      <c r="L5" s="18">
        <v>0.78640534370617499</v>
      </c>
      <c r="M5" s="18">
        <v>0.80204610223608996</v>
      </c>
      <c r="N5" s="19"/>
      <c r="O5" s="18">
        <v>0.853636554945995</v>
      </c>
      <c r="P5" s="18">
        <v>0.84536314787163203</v>
      </c>
      <c r="Q5" s="18">
        <v>0.86153981668756996</v>
      </c>
      <c r="R5" s="19"/>
    </row>
    <row r="6" spans="1:18" x14ac:dyDescent="0.25">
      <c r="A6" s="17" t="s">
        <v>478</v>
      </c>
      <c r="B6" s="17" t="s">
        <v>537</v>
      </c>
      <c r="C6" s="18">
        <v>6.1843930077293899E-2</v>
      </c>
      <c r="D6" s="18">
        <v>5.8773279819036801E-2</v>
      </c>
      <c r="E6" s="18">
        <v>6.5063918683881797E-2</v>
      </c>
      <c r="F6" s="19"/>
      <c r="G6" s="18">
        <v>8.0229706115744107E-2</v>
      </c>
      <c r="H6" s="18">
        <v>7.3524371101585606E-2</v>
      </c>
      <c r="I6" s="18">
        <v>8.7488812858881299E-2</v>
      </c>
      <c r="J6" s="19"/>
      <c r="K6" s="18">
        <v>6.6486606246274393E-2</v>
      </c>
      <c r="L6" s="18">
        <v>6.21702440111251E-2</v>
      </c>
      <c r="M6" s="18">
        <v>7.1079932243812899E-2</v>
      </c>
      <c r="N6" s="19"/>
      <c r="O6" s="18">
        <v>3.1738751369751197E-2</v>
      </c>
      <c r="P6" s="18">
        <v>2.80862660603057E-2</v>
      </c>
      <c r="Q6" s="18">
        <v>3.5848705238410897E-2</v>
      </c>
      <c r="R6" s="19"/>
    </row>
    <row r="7" spans="1:18" x14ac:dyDescent="0.25">
      <c r="A7" s="17" t="s">
        <v>478</v>
      </c>
      <c r="B7" s="17" t="s">
        <v>538</v>
      </c>
      <c r="C7" s="18">
        <v>3.84510359833704E-2</v>
      </c>
      <c r="D7" s="18">
        <v>3.6015738323511098E-2</v>
      </c>
      <c r="E7" s="18">
        <v>4.1043991432654997E-2</v>
      </c>
      <c r="F7" s="19"/>
      <c r="G7" s="18">
        <v>4.0311924744609103E-2</v>
      </c>
      <c r="H7" s="18">
        <v>3.5660215787562802E-2</v>
      </c>
      <c r="I7" s="18">
        <v>4.5541771102034202E-2</v>
      </c>
      <c r="J7" s="19"/>
      <c r="K7" s="18">
        <v>4.20568495957961E-2</v>
      </c>
      <c r="L7" s="18">
        <v>3.8585123735928498E-2</v>
      </c>
      <c r="M7" s="18">
        <v>4.5826057388177903E-2</v>
      </c>
      <c r="N7" s="19"/>
      <c r="O7" s="18">
        <v>2.8404586972931599E-2</v>
      </c>
      <c r="P7" s="18">
        <v>2.50871594033986E-2</v>
      </c>
      <c r="Q7" s="18">
        <v>3.21462332443909E-2</v>
      </c>
      <c r="R7" s="19"/>
    </row>
    <row r="8" spans="1:18" x14ac:dyDescent="0.25">
      <c r="A8" s="17" t="s">
        <v>478</v>
      </c>
      <c r="B8" s="17" t="s">
        <v>539</v>
      </c>
      <c r="C8" s="18">
        <v>1.59961930038953E-2</v>
      </c>
      <c r="D8" s="18">
        <v>1.4488415236140801E-2</v>
      </c>
      <c r="E8" s="18">
        <v>1.76580704328511E-2</v>
      </c>
      <c r="F8" s="19"/>
      <c r="G8" s="18">
        <v>1.58694230478395E-2</v>
      </c>
      <c r="H8" s="18">
        <v>1.2838940310345E-2</v>
      </c>
      <c r="I8" s="18">
        <v>1.9601012877862301E-2</v>
      </c>
      <c r="J8" s="19"/>
      <c r="K8" s="18">
        <v>1.84603219837981E-2</v>
      </c>
      <c r="L8" s="18">
        <v>1.6269193838736099E-2</v>
      </c>
      <c r="M8" s="18">
        <v>2.0940268665172599E-2</v>
      </c>
      <c r="N8" s="19"/>
      <c r="O8" s="18">
        <v>1.0632349288223601E-2</v>
      </c>
      <c r="P8" s="18">
        <v>8.8330693401743998E-3</v>
      </c>
      <c r="Q8" s="18">
        <v>1.2793408547303599E-2</v>
      </c>
      <c r="R8" s="19"/>
    </row>
    <row r="9" spans="1:18" x14ac:dyDescent="0.25">
      <c r="A9" s="17" t="s">
        <v>478</v>
      </c>
      <c r="B9" s="17" t="s">
        <v>540</v>
      </c>
      <c r="C9" s="18">
        <v>2.55890847612197E-2</v>
      </c>
      <c r="D9" s="18">
        <v>2.33037735750477E-2</v>
      </c>
      <c r="E9" s="18">
        <v>2.8092061626533701E-2</v>
      </c>
      <c r="F9" s="19"/>
      <c r="G9" s="18">
        <v>1.8666205250551501E-2</v>
      </c>
      <c r="H9" s="18">
        <v>1.51312989586496E-2</v>
      </c>
      <c r="I9" s="18">
        <v>2.3007628701520001E-2</v>
      </c>
      <c r="J9" s="19"/>
      <c r="K9" s="18">
        <v>3.1544089067993802E-2</v>
      </c>
      <c r="L9" s="18">
        <v>2.8306378559627102E-2</v>
      </c>
      <c r="M9" s="18">
        <v>3.5138739888543699E-2</v>
      </c>
      <c r="N9" s="19"/>
      <c r="O9" s="18">
        <v>1.9731228191224599E-2</v>
      </c>
      <c r="P9" s="18">
        <v>1.70043139492045E-2</v>
      </c>
      <c r="Q9" s="18">
        <v>2.2885265884278298E-2</v>
      </c>
      <c r="R9" s="19"/>
    </row>
    <row r="10" spans="1:18" x14ac:dyDescent="0.25">
      <c r="A10" s="17" t="s">
        <v>478</v>
      </c>
      <c r="B10" s="17" t="s">
        <v>519</v>
      </c>
      <c r="C10" s="18">
        <v>4.6116575930849502E-2</v>
      </c>
      <c r="D10" s="18">
        <v>4.3249123196275503E-2</v>
      </c>
      <c r="E10" s="18">
        <v>4.9164373782664597E-2</v>
      </c>
      <c r="F10" s="19"/>
      <c r="G10" s="18">
        <v>3.6300632475751299E-2</v>
      </c>
      <c r="H10" s="18">
        <v>3.1325261906014701E-2</v>
      </c>
      <c r="I10" s="18">
        <v>4.2031948624931002E-2</v>
      </c>
      <c r="J10" s="19"/>
      <c r="K10" s="18">
        <v>4.6732783712377803E-2</v>
      </c>
      <c r="L10" s="18">
        <v>4.3203632343475497E-2</v>
      </c>
      <c r="M10" s="18">
        <v>5.0534992677870802E-2</v>
      </c>
      <c r="N10" s="19"/>
      <c r="O10" s="18">
        <v>5.5281560419718399E-2</v>
      </c>
      <c r="P10" s="18">
        <v>5.0103058771465099E-2</v>
      </c>
      <c r="Q10" s="18">
        <v>6.09609470378569E-2</v>
      </c>
      <c r="R10" s="19"/>
    </row>
    <row r="11" spans="1:18" x14ac:dyDescent="0.25">
      <c r="A11" s="17" t="s">
        <v>478</v>
      </c>
      <c r="B11" s="17" t="s">
        <v>520</v>
      </c>
      <c r="C11" s="18">
        <v>4.158156313083E-4</v>
      </c>
      <c r="D11" s="18">
        <v>1.824863206858E-4</v>
      </c>
      <c r="E11" s="18">
        <v>9.4720010340059997E-4</v>
      </c>
      <c r="F11" s="19"/>
      <c r="G11" s="18">
        <v>3.348559589839E-4</v>
      </c>
      <c r="H11" s="18">
        <v>1.211640836453E-4</v>
      </c>
      <c r="I11" s="18">
        <v>9.2507830537610003E-4</v>
      </c>
      <c r="J11" s="19"/>
      <c r="K11" s="18">
        <v>3.8345981860400002E-4</v>
      </c>
      <c r="L11" s="18">
        <v>8.1554206763413098E-5</v>
      </c>
      <c r="M11" s="18">
        <v>1.8009771814352E-3</v>
      </c>
      <c r="N11" s="19"/>
      <c r="O11" s="18">
        <v>5.7496881215709996E-4</v>
      </c>
      <c r="P11" s="18">
        <v>2.2617035385279999E-4</v>
      </c>
      <c r="Q11" s="18">
        <v>1.4608959838453E-3</v>
      </c>
      <c r="R11" s="19"/>
    </row>
    <row r="12" spans="1:18" x14ac:dyDescent="0.25">
      <c r="A12" s="20" t="s">
        <v>479</v>
      </c>
      <c r="B12" s="20" t="s">
        <v>536</v>
      </c>
      <c r="C12" s="21">
        <v>0.743610639530637</v>
      </c>
      <c r="D12" s="21">
        <v>0.71074965941769797</v>
      </c>
      <c r="E12" s="21">
        <v>0.77392583566792095</v>
      </c>
      <c r="F12" s="22"/>
      <c r="G12" s="21">
        <v>0.79157977152125003</v>
      </c>
      <c r="H12" s="21">
        <v>0.73722966055845596</v>
      </c>
      <c r="I12" s="21">
        <v>0.83717123918122704</v>
      </c>
      <c r="J12" s="22"/>
      <c r="K12" s="21">
        <v>0.716067000307548</v>
      </c>
      <c r="L12" s="21">
        <v>0.67553509770732001</v>
      </c>
      <c r="M12" s="21">
        <v>0.75338410389611998</v>
      </c>
      <c r="N12" s="22"/>
      <c r="O12" s="21">
        <v>0.74756100736420406</v>
      </c>
      <c r="P12" s="21">
        <v>0.69423548875529195</v>
      </c>
      <c r="Q12" s="21">
        <v>0.79434153090601101</v>
      </c>
      <c r="R12" s="22"/>
    </row>
    <row r="13" spans="1:18" x14ac:dyDescent="0.25">
      <c r="A13" s="20" t="s">
        <v>479</v>
      </c>
      <c r="B13" s="20" t="s">
        <v>537</v>
      </c>
      <c r="C13" s="21">
        <v>7.1473870976741904E-2</v>
      </c>
      <c r="D13" s="21">
        <v>5.6997233173820903E-2</v>
      </c>
      <c r="E13" s="21">
        <v>8.9279294947967394E-2</v>
      </c>
      <c r="F13" s="22"/>
      <c r="G13" s="21">
        <v>7.0278484142720601E-2</v>
      </c>
      <c r="H13" s="21">
        <v>4.5456351400219197E-2</v>
      </c>
      <c r="I13" s="21">
        <v>0.10713382193908499</v>
      </c>
      <c r="J13" s="22"/>
      <c r="K13" s="21">
        <v>8.2471535871375207E-2</v>
      </c>
      <c r="L13" s="21">
        <v>6.2211451524141197E-2</v>
      </c>
      <c r="M13" s="21">
        <v>0.108565781837564</v>
      </c>
      <c r="N13" s="22"/>
      <c r="O13" s="21">
        <v>4.9159613405105398E-2</v>
      </c>
      <c r="P13" s="21">
        <v>3.0241749717330599E-2</v>
      </c>
      <c r="Q13" s="21">
        <v>7.8948211577489893E-2</v>
      </c>
      <c r="R13" s="22"/>
    </row>
    <row r="14" spans="1:18" x14ac:dyDescent="0.25">
      <c r="A14" s="20" t="s">
        <v>479</v>
      </c>
      <c r="B14" s="20" t="s">
        <v>538</v>
      </c>
      <c r="C14" s="21">
        <v>6.3134099290063E-2</v>
      </c>
      <c r="D14" s="21">
        <v>4.9470006693751498E-2</v>
      </c>
      <c r="E14" s="21">
        <v>8.0253692349700007E-2</v>
      </c>
      <c r="F14" s="22"/>
      <c r="G14" s="21">
        <v>5.1252139718832003E-2</v>
      </c>
      <c r="H14" s="21">
        <v>3.1306520234061601E-2</v>
      </c>
      <c r="I14" s="21">
        <v>8.28188303092878E-2</v>
      </c>
      <c r="J14" s="22"/>
      <c r="K14" s="21">
        <v>6.6450858759467796E-2</v>
      </c>
      <c r="L14" s="21">
        <v>4.9219709803641098E-2</v>
      </c>
      <c r="M14" s="21">
        <v>8.9148778041495402E-2</v>
      </c>
      <c r="N14" s="22"/>
      <c r="O14" s="21">
        <v>6.9708900959628298E-2</v>
      </c>
      <c r="P14" s="21">
        <v>4.5110768263016E-2</v>
      </c>
      <c r="Q14" s="21">
        <v>0.106227836565863</v>
      </c>
      <c r="R14" s="22"/>
    </row>
    <row r="15" spans="1:18" x14ac:dyDescent="0.25">
      <c r="A15" s="20" t="s">
        <v>479</v>
      </c>
      <c r="B15" s="20" t="s">
        <v>539</v>
      </c>
      <c r="C15" s="21">
        <v>3.53721102808685E-2</v>
      </c>
      <c r="D15" s="21">
        <v>2.6244210280202001E-2</v>
      </c>
      <c r="E15" s="21">
        <v>4.7519821729074103E-2</v>
      </c>
      <c r="F15" s="22"/>
      <c r="G15" s="21">
        <v>1.8161153292159799E-2</v>
      </c>
      <c r="H15" s="21">
        <v>8.5831214878494006E-3</v>
      </c>
      <c r="I15" s="21">
        <v>3.8017591942383501E-2</v>
      </c>
      <c r="J15" s="22"/>
      <c r="K15" s="21">
        <v>3.94865575816159E-2</v>
      </c>
      <c r="L15" s="21">
        <v>2.5312080704827201E-2</v>
      </c>
      <c r="M15" s="21">
        <v>6.1100993176119202E-2</v>
      </c>
      <c r="N15" s="22"/>
      <c r="O15" s="21">
        <v>4.6381994278427999E-2</v>
      </c>
      <c r="P15" s="21">
        <v>2.8355990167172E-2</v>
      </c>
      <c r="Q15" s="21">
        <v>7.4982874379241699E-2</v>
      </c>
      <c r="R15" s="22"/>
    </row>
    <row r="16" spans="1:18" x14ac:dyDescent="0.25">
      <c r="A16" s="20" t="s">
        <v>479</v>
      </c>
      <c r="B16" s="20" t="s">
        <v>540</v>
      </c>
      <c r="C16" s="21">
        <v>3.27521033283091E-2</v>
      </c>
      <c r="D16" s="21">
        <v>2.3414014513986999E-2</v>
      </c>
      <c r="E16" s="21">
        <v>4.5640401184877798E-2</v>
      </c>
      <c r="F16" s="22"/>
      <c r="G16" s="21">
        <v>3.2264406066399402E-2</v>
      </c>
      <c r="H16" s="21">
        <v>1.6899464965602101E-2</v>
      </c>
      <c r="I16" s="21">
        <v>6.0736050940049899E-2</v>
      </c>
      <c r="J16" s="22"/>
      <c r="K16" s="21">
        <v>3.51833550351194E-2</v>
      </c>
      <c r="L16" s="21">
        <v>2.2932165979106099E-2</v>
      </c>
      <c r="M16" s="21">
        <v>5.3620386846858797E-2</v>
      </c>
      <c r="N16" s="22"/>
      <c r="O16" s="21">
        <v>2.8077106482237199E-2</v>
      </c>
      <c r="P16" s="21">
        <v>1.55670953410869E-2</v>
      </c>
      <c r="Q16" s="21">
        <v>5.01284735019457E-2</v>
      </c>
      <c r="R16" s="22"/>
    </row>
    <row r="17" spans="1:18" x14ac:dyDescent="0.25">
      <c r="A17" s="20" t="s">
        <v>479</v>
      </c>
      <c r="B17" s="20" t="s">
        <v>519</v>
      </c>
      <c r="C17" s="21">
        <v>5.2788502349951798E-2</v>
      </c>
      <c r="D17" s="21">
        <v>4.0602627864728701E-2</v>
      </c>
      <c r="E17" s="21">
        <v>6.8371030580869296E-2</v>
      </c>
      <c r="F17" s="22"/>
      <c r="G17" s="21">
        <v>3.6464045258638E-2</v>
      </c>
      <c r="H17" s="21">
        <v>1.7716492980803199E-2</v>
      </c>
      <c r="I17" s="21">
        <v>7.3564474874253202E-2</v>
      </c>
      <c r="J17" s="24" t="s">
        <v>501</v>
      </c>
      <c r="K17" s="21">
        <v>6.0340692444874298E-2</v>
      </c>
      <c r="L17" s="21">
        <v>4.2448983226484799E-2</v>
      </c>
      <c r="M17" s="21">
        <v>8.5103305280478395E-2</v>
      </c>
      <c r="N17" s="22"/>
      <c r="O17" s="21">
        <v>5.5368020587136697E-2</v>
      </c>
      <c r="P17" s="21">
        <v>3.5736596291207998E-2</v>
      </c>
      <c r="Q17" s="21">
        <v>8.4834918488902497E-2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0.84215235079941397</v>
      </c>
      <c r="D19" s="18">
        <v>0.805342754794791</v>
      </c>
      <c r="E19" s="18">
        <v>0.87309809799048899</v>
      </c>
      <c r="F19" s="19"/>
      <c r="G19" s="18">
        <v>0.87803214840892696</v>
      </c>
      <c r="H19" s="18">
        <v>0.83227865563172798</v>
      </c>
      <c r="I19" s="18">
        <v>0.91261480770585601</v>
      </c>
      <c r="J19" s="19"/>
      <c r="K19" s="18">
        <v>0.81537269399724099</v>
      </c>
      <c r="L19" s="18">
        <v>0.766673318181608</v>
      </c>
      <c r="M19" s="18">
        <v>0.85581917792001805</v>
      </c>
      <c r="N19" s="19"/>
      <c r="O19" s="18">
        <v>0.866088593461946</v>
      </c>
      <c r="P19" s="18">
        <v>0.80584076422142403</v>
      </c>
      <c r="Q19" s="18">
        <v>0.90973552914894895</v>
      </c>
      <c r="R19" s="19"/>
    </row>
    <row r="20" spans="1:18" x14ac:dyDescent="0.25">
      <c r="A20" s="17" t="s">
        <v>480</v>
      </c>
      <c r="B20" s="17" t="s">
        <v>537</v>
      </c>
      <c r="C20" s="18">
        <v>4.4021942610603403E-2</v>
      </c>
      <c r="D20" s="18">
        <v>3.2378879370721002E-2</v>
      </c>
      <c r="E20" s="18">
        <v>5.9593863060842203E-2</v>
      </c>
      <c r="F20" s="19"/>
      <c r="G20" s="18">
        <v>4.1039916437135102E-2</v>
      </c>
      <c r="H20" s="18">
        <v>2.3634545344350999E-2</v>
      </c>
      <c r="I20" s="18">
        <v>7.0339820713756607E-2</v>
      </c>
      <c r="J20" s="19"/>
      <c r="K20" s="18">
        <v>4.9876278143089703E-2</v>
      </c>
      <c r="L20" s="18">
        <v>3.4025547582221601E-2</v>
      </c>
      <c r="M20" s="18">
        <v>7.2556408278563703E-2</v>
      </c>
      <c r="N20" s="19"/>
      <c r="O20" s="18">
        <v>3.09276797170005E-2</v>
      </c>
      <c r="P20" s="18">
        <v>1.3867342131390299E-2</v>
      </c>
      <c r="Q20" s="18">
        <v>6.7539067020059296E-2</v>
      </c>
      <c r="R20" s="24" t="s">
        <v>501</v>
      </c>
    </row>
    <row r="21" spans="1:18" x14ac:dyDescent="0.25">
      <c r="A21" s="17" t="s">
        <v>480</v>
      </c>
      <c r="B21" s="17" t="s">
        <v>538</v>
      </c>
      <c r="C21" s="18">
        <v>5.82049383241241E-2</v>
      </c>
      <c r="D21" s="18">
        <v>4.2474027109674101E-2</v>
      </c>
      <c r="E21" s="18">
        <v>7.9279648334931396E-2</v>
      </c>
      <c r="F21" s="19"/>
      <c r="G21" s="18">
        <v>6.14121023770225E-2</v>
      </c>
      <c r="H21" s="18">
        <v>3.5399223520055E-2</v>
      </c>
      <c r="I21" s="18">
        <v>0.104470096118382</v>
      </c>
      <c r="J21" s="19"/>
      <c r="K21" s="18">
        <v>5.81368447053177E-2</v>
      </c>
      <c r="L21" s="18">
        <v>3.9022332747750701E-2</v>
      </c>
      <c r="M21" s="18">
        <v>8.5778562949636497E-2</v>
      </c>
      <c r="N21" s="19"/>
      <c r="O21" s="18">
        <v>5.3227241111470702E-2</v>
      </c>
      <c r="P21" s="18">
        <v>2.79599862484897E-2</v>
      </c>
      <c r="Q21" s="18">
        <v>9.9002709325180405E-2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1.8161829395669501E-2</v>
      </c>
      <c r="D22" s="18">
        <v>1.0666751460549399E-2</v>
      </c>
      <c r="E22" s="18">
        <v>3.0759642068327899E-2</v>
      </c>
      <c r="F22" s="19"/>
      <c r="G22" s="18">
        <v>8.9526111191323005E-3</v>
      </c>
      <c r="H22" s="18">
        <v>1.9122628429703999E-3</v>
      </c>
      <c r="I22" s="18">
        <v>4.0852363842753703E-2</v>
      </c>
      <c r="J22" s="24" t="s">
        <v>501</v>
      </c>
      <c r="K22" s="18">
        <v>2.1524320607184799E-2</v>
      </c>
      <c r="L22" s="18">
        <v>1.08065863882311E-2</v>
      </c>
      <c r="M22" s="18">
        <v>4.2415877542885297E-2</v>
      </c>
      <c r="N22" s="19"/>
      <c r="O22" s="18">
        <v>2.2763043062954999E-2</v>
      </c>
      <c r="P22" s="18">
        <v>8.9658348322293E-3</v>
      </c>
      <c r="Q22" s="18">
        <v>5.6580110985381397E-2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3.5072430473128302E-2</v>
      </c>
      <c r="D23" s="18">
        <v>2.2618528971823901E-2</v>
      </c>
      <c r="E23" s="18">
        <v>5.4004636660694501E-2</v>
      </c>
      <c r="F23" s="19"/>
      <c r="G23" s="18">
        <v>1.0563221657782101E-2</v>
      </c>
      <c r="H23" s="18">
        <v>3.2652584812282001E-3</v>
      </c>
      <c r="I23" s="18">
        <v>3.3622165169406401E-2</v>
      </c>
      <c r="J23" s="24" t="s">
        <v>501</v>
      </c>
      <c r="K23" s="18">
        <v>5.0662549549906399E-2</v>
      </c>
      <c r="L23" s="18">
        <v>3.2703865863959E-2</v>
      </c>
      <c r="M23" s="18">
        <v>7.7690826738772395E-2</v>
      </c>
      <c r="N23" s="19"/>
      <c r="O23" s="18">
        <v>2.6993442646628101E-2</v>
      </c>
      <c r="P23" s="18">
        <v>9.0187614736762997E-3</v>
      </c>
      <c r="Q23" s="18">
        <v>7.7973487516660098E-2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2.3865083970602001E-3</v>
      </c>
      <c r="D24" s="18">
        <v>5.6425619590349998E-4</v>
      </c>
      <c r="E24" s="18">
        <v>1.00345953662094E-2</v>
      </c>
      <c r="F24" s="19"/>
      <c r="G24" s="18">
        <v>0</v>
      </c>
      <c r="H24" s="19"/>
      <c r="I24" s="19"/>
      <c r="J24" s="19"/>
      <c r="K24" s="18">
        <v>4.4273129972605E-3</v>
      </c>
      <c r="L24" s="18">
        <v>1.0460868171062001E-3</v>
      </c>
      <c r="M24" s="18">
        <v>1.85347677605824E-2</v>
      </c>
      <c r="N24" s="24" t="s">
        <v>501</v>
      </c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0.85352935731712098</v>
      </c>
      <c r="D26" s="21">
        <v>0.81933491576095396</v>
      </c>
      <c r="E26" s="21">
        <v>0.88218247185879395</v>
      </c>
      <c r="F26" s="22"/>
      <c r="G26" s="21">
        <v>0.88361997723504404</v>
      </c>
      <c r="H26" s="21">
        <v>0.828819467609621</v>
      </c>
      <c r="I26" s="21">
        <v>0.922517107840086</v>
      </c>
      <c r="J26" s="22"/>
      <c r="K26" s="21">
        <v>0.836535658437631</v>
      </c>
      <c r="L26" s="21">
        <v>0.79053072651416501</v>
      </c>
      <c r="M26" s="21">
        <v>0.87404653318290304</v>
      </c>
      <c r="N26" s="22"/>
      <c r="O26" s="21">
        <v>0.85877356790098203</v>
      </c>
      <c r="P26" s="21">
        <v>0.79892126454047596</v>
      </c>
      <c r="Q26" s="21">
        <v>0.90297408263047596</v>
      </c>
      <c r="R26" s="22"/>
    </row>
    <row r="27" spans="1:18" x14ac:dyDescent="0.25">
      <c r="A27" s="20" t="s">
        <v>481</v>
      </c>
      <c r="B27" s="20" t="s">
        <v>537</v>
      </c>
      <c r="C27" s="21">
        <v>3.9423707849971297E-2</v>
      </c>
      <c r="D27" s="21">
        <v>2.7701744093942601E-2</v>
      </c>
      <c r="E27" s="21">
        <v>5.5821039622456298E-2</v>
      </c>
      <c r="F27" s="22"/>
      <c r="G27" s="21">
        <v>6.4582580823667607E-2</v>
      </c>
      <c r="H27" s="21">
        <v>3.7928925292442198E-2</v>
      </c>
      <c r="I27" s="21">
        <v>0.10786644836216699</v>
      </c>
      <c r="J27" s="22"/>
      <c r="K27" s="21">
        <v>3.2277990852825303E-2</v>
      </c>
      <c r="L27" s="21">
        <v>2.01879223754791E-2</v>
      </c>
      <c r="M27" s="21">
        <v>5.1229944245745201E-2</v>
      </c>
      <c r="N27" s="22"/>
      <c r="O27" s="21">
        <v>2.1513853417147101E-2</v>
      </c>
      <c r="P27" s="21">
        <v>7.8977651691974002E-3</v>
      </c>
      <c r="Q27" s="21">
        <v>5.7250038476285799E-2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3.3689177087458902E-2</v>
      </c>
      <c r="D28" s="21">
        <v>2.38260121440565E-2</v>
      </c>
      <c r="E28" s="21">
        <v>4.7436946178862502E-2</v>
      </c>
      <c r="F28" s="22"/>
      <c r="G28" s="21">
        <v>4.46653871921667E-2</v>
      </c>
      <c r="H28" s="21">
        <v>2.3544919061167499E-2</v>
      </c>
      <c r="I28" s="21">
        <v>8.3118809006978794E-2</v>
      </c>
      <c r="J28" s="24" t="s">
        <v>501</v>
      </c>
      <c r="K28" s="21">
        <v>2.6436144434460799E-2</v>
      </c>
      <c r="L28" s="21">
        <v>1.5797183814742499E-2</v>
      </c>
      <c r="M28" s="21">
        <v>4.3920404332313402E-2</v>
      </c>
      <c r="N28" s="22"/>
      <c r="O28" s="21">
        <v>3.89298677752404E-2</v>
      </c>
      <c r="P28" s="21">
        <v>1.6831211374505099E-2</v>
      </c>
      <c r="Q28" s="21">
        <v>8.7461992526866497E-2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2.0858386158285301E-2</v>
      </c>
      <c r="D29" s="21">
        <v>1.24537916788721E-2</v>
      </c>
      <c r="E29" s="21">
        <v>3.4735422661536897E-2</v>
      </c>
      <c r="F29" s="22"/>
      <c r="G29" s="21">
        <v>5.2741344130347E-3</v>
      </c>
      <c r="H29" s="21">
        <v>9.3031379915089996E-4</v>
      </c>
      <c r="I29" s="21">
        <v>2.9305193322413201E-2</v>
      </c>
      <c r="J29" s="24" t="s">
        <v>501</v>
      </c>
      <c r="K29" s="21">
        <v>3.07781616757111E-2</v>
      </c>
      <c r="L29" s="21">
        <v>1.85446670302012E-2</v>
      </c>
      <c r="M29" s="21">
        <v>5.0665212218428998E-2</v>
      </c>
      <c r="N29" s="22"/>
      <c r="O29" s="21">
        <v>1.46114802814588E-2</v>
      </c>
      <c r="P29" s="21">
        <v>3.9695175391712004E-3</v>
      </c>
      <c r="Q29" s="21">
        <v>5.2286024920785899E-2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2.0069810812259298E-2</v>
      </c>
      <c r="D30" s="21">
        <v>8.9305875407780008E-3</v>
      </c>
      <c r="E30" s="21">
        <v>4.4479542620138597E-2</v>
      </c>
      <c r="F30" s="22"/>
      <c r="G30" s="21">
        <v>0</v>
      </c>
      <c r="H30" s="22"/>
      <c r="I30" s="22"/>
      <c r="J30" s="22"/>
      <c r="K30" s="21">
        <v>3.15120224490971E-2</v>
      </c>
      <c r="L30" s="21">
        <v>1.36063998610771E-2</v>
      </c>
      <c r="M30" s="21">
        <v>7.1278202850199604E-2</v>
      </c>
      <c r="N30" s="24" t="s">
        <v>501</v>
      </c>
      <c r="O30" s="21">
        <v>1.6231837081523499E-2</v>
      </c>
      <c r="P30" s="21">
        <v>6.3981720264944999E-3</v>
      </c>
      <c r="Q30" s="21">
        <v>4.05623446891058E-2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3.2429560774902999E-2</v>
      </c>
      <c r="D31" s="21">
        <v>2.24037939891467E-2</v>
      </c>
      <c r="E31" s="21">
        <v>4.6727439040787501E-2</v>
      </c>
      <c r="F31" s="22"/>
      <c r="G31" s="21">
        <v>1.857920336088E-3</v>
      </c>
      <c r="H31" s="21">
        <v>2.5912943058310002E-4</v>
      </c>
      <c r="I31" s="21">
        <v>1.3190866156106301E-2</v>
      </c>
      <c r="J31" s="24" t="s">
        <v>501</v>
      </c>
      <c r="K31" s="21">
        <v>4.2460022150273703E-2</v>
      </c>
      <c r="L31" s="21">
        <v>2.7300700556059501E-2</v>
      </c>
      <c r="M31" s="21">
        <v>6.5470326962779907E-2</v>
      </c>
      <c r="N31" s="22"/>
      <c r="O31" s="21">
        <v>4.9939393543649097E-2</v>
      </c>
      <c r="P31" s="21">
        <v>2.72471246634719E-2</v>
      </c>
      <c r="Q31" s="21">
        <v>8.9786120068587896E-2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0.86227956790670801</v>
      </c>
      <c r="D33" s="18">
        <v>0.834176818142495</v>
      </c>
      <c r="E33" s="18">
        <v>0.88626896849546699</v>
      </c>
      <c r="F33" s="19"/>
      <c r="G33" s="18">
        <v>0.86488698073534098</v>
      </c>
      <c r="H33" s="18">
        <v>0.79781079740426697</v>
      </c>
      <c r="I33" s="18">
        <v>0.91216067795655198</v>
      </c>
      <c r="J33" s="19"/>
      <c r="K33" s="18">
        <v>0.85326054384245098</v>
      </c>
      <c r="L33" s="18">
        <v>0.81406190931394196</v>
      </c>
      <c r="M33" s="18">
        <v>0.88535923582720899</v>
      </c>
      <c r="N33" s="19"/>
      <c r="O33" s="18">
        <v>0.87971206179917205</v>
      </c>
      <c r="P33" s="18">
        <v>0.82685912591077004</v>
      </c>
      <c r="Q33" s="18">
        <v>0.91803053275138302</v>
      </c>
      <c r="R33" s="19"/>
    </row>
    <row r="34" spans="1:18" x14ac:dyDescent="0.25">
      <c r="A34" s="17" t="s">
        <v>482</v>
      </c>
      <c r="B34" s="17" t="s">
        <v>537</v>
      </c>
      <c r="C34" s="18">
        <v>3.9945032593154899E-2</v>
      </c>
      <c r="D34" s="18">
        <v>2.7580256548839398E-2</v>
      </c>
      <c r="E34" s="18">
        <v>5.7525254614823197E-2</v>
      </c>
      <c r="F34" s="19"/>
      <c r="G34" s="18">
        <v>4.3089500847821399E-2</v>
      </c>
      <c r="H34" s="18">
        <v>2.22705389684222E-2</v>
      </c>
      <c r="I34" s="18">
        <v>8.1743334689511296E-2</v>
      </c>
      <c r="J34" s="24" t="s">
        <v>501</v>
      </c>
      <c r="K34" s="18">
        <v>4.7205216333962401E-2</v>
      </c>
      <c r="L34" s="18">
        <v>2.8876010719394801E-2</v>
      </c>
      <c r="M34" s="18">
        <v>7.6255406505701798E-2</v>
      </c>
      <c r="N34" s="19"/>
      <c r="O34" s="18">
        <v>2.00213814846356E-2</v>
      </c>
      <c r="P34" s="18">
        <v>8.8823871819876006E-3</v>
      </c>
      <c r="Q34" s="18">
        <v>4.4502061460875202E-2</v>
      </c>
      <c r="R34" s="19"/>
    </row>
    <row r="35" spans="1:18" x14ac:dyDescent="0.25">
      <c r="A35" s="17" t="s">
        <v>482</v>
      </c>
      <c r="B35" s="17" t="s">
        <v>538</v>
      </c>
      <c r="C35" s="18">
        <v>3.4126474805328801E-2</v>
      </c>
      <c r="D35" s="18">
        <v>2.3892799079823501E-2</v>
      </c>
      <c r="E35" s="18">
        <v>4.8525495066042902E-2</v>
      </c>
      <c r="F35" s="19"/>
      <c r="G35" s="18">
        <v>4.30251362948669E-2</v>
      </c>
      <c r="H35" s="18">
        <v>1.96102287153537E-2</v>
      </c>
      <c r="I35" s="18">
        <v>9.1780493063850999E-2</v>
      </c>
      <c r="J35" s="24" t="s">
        <v>501</v>
      </c>
      <c r="K35" s="18">
        <v>3.0988803230594799E-2</v>
      </c>
      <c r="L35" s="18">
        <v>1.86798589311498E-2</v>
      </c>
      <c r="M35" s="18">
        <v>5.0987205091221302E-2</v>
      </c>
      <c r="N35" s="19"/>
      <c r="O35" s="18">
        <v>3.1212957723642801E-2</v>
      </c>
      <c r="P35" s="18">
        <v>1.3006693724326E-2</v>
      </c>
      <c r="Q35" s="18">
        <v>7.3018290968405994E-2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1.7051288297111999E-2</v>
      </c>
      <c r="D36" s="18">
        <v>1.0233961803446399E-2</v>
      </c>
      <c r="E36" s="18">
        <v>2.8280200683555998E-2</v>
      </c>
      <c r="F36" s="19"/>
      <c r="G36" s="18">
        <v>2.3854632601548E-2</v>
      </c>
      <c r="H36" s="18">
        <v>7.7080647049082001E-3</v>
      </c>
      <c r="I36" s="18">
        <v>7.1391000367543297E-2</v>
      </c>
      <c r="J36" s="24" t="s">
        <v>501</v>
      </c>
      <c r="K36" s="18">
        <v>1.1706564385678599E-2</v>
      </c>
      <c r="L36" s="18">
        <v>5.3229501280251997E-3</v>
      </c>
      <c r="M36" s="18">
        <v>2.5549165925388102E-2</v>
      </c>
      <c r="N36" s="19"/>
      <c r="O36" s="18">
        <v>2.1474531546005701E-2</v>
      </c>
      <c r="P36" s="18">
        <v>1.0125367785768899E-2</v>
      </c>
      <c r="Q36" s="18">
        <v>4.4966701528266997E-2</v>
      </c>
      <c r="R36" s="19"/>
    </row>
    <row r="37" spans="1:18" x14ac:dyDescent="0.25">
      <c r="A37" s="17" t="s">
        <v>482</v>
      </c>
      <c r="B37" s="17" t="s">
        <v>540</v>
      </c>
      <c r="C37" s="18">
        <v>1.9183904672742801E-2</v>
      </c>
      <c r="D37" s="18">
        <v>1.18739208840953E-2</v>
      </c>
      <c r="E37" s="18">
        <v>3.08536413078048E-2</v>
      </c>
      <c r="F37" s="19"/>
      <c r="G37" s="18">
        <v>5.9107602829966003E-3</v>
      </c>
      <c r="H37" s="18">
        <v>8.0945295461110002E-4</v>
      </c>
      <c r="I37" s="18">
        <v>4.1815914999138601E-2</v>
      </c>
      <c r="J37" s="24" t="s">
        <v>501</v>
      </c>
      <c r="K37" s="18">
        <v>2.2780866481462901E-2</v>
      </c>
      <c r="L37" s="18">
        <v>1.2194255106260699E-2</v>
      </c>
      <c r="M37" s="18">
        <v>4.2166062295800097E-2</v>
      </c>
      <c r="N37" s="19"/>
      <c r="O37" s="18">
        <v>2.59750594176783E-2</v>
      </c>
      <c r="P37" s="18">
        <v>1.12995714599365E-2</v>
      </c>
      <c r="Q37" s="18">
        <v>5.8581237716709797E-2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2.74137317249529E-2</v>
      </c>
      <c r="D38" s="18">
        <v>1.8436245683234199E-2</v>
      </c>
      <c r="E38" s="18">
        <v>4.0582044053020599E-2</v>
      </c>
      <c r="F38" s="19"/>
      <c r="G38" s="18">
        <v>1.9232989237425901E-2</v>
      </c>
      <c r="H38" s="18">
        <v>5.4012216905426997E-3</v>
      </c>
      <c r="I38" s="18">
        <v>6.6130810287487907E-2</v>
      </c>
      <c r="J38" s="24" t="s">
        <v>501</v>
      </c>
      <c r="K38" s="18">
        <v>3.4058005725850903E-2</v>
      </c>
      <c r="L38" s="18">
        <v>2.2167075025146799E-2</v>
      </c>
      <c r="M38" s="18">
        <v>5.1988377134753599E-2</v>
      </c>
      <c r="N38" s="19"/>
      <c r="O38" s="18">
        <v>2.1604008028866199E-2</v>
      </c>
      <c r="P38" s="18">
        <v>9.8944914403295003E-3</v>
      </c>
      <c r="Q38" s="18">
        <v>4.6519919471554899E-2</v>
      </c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0.85378681240123999</v>
      </c>
      <c r="D40" s="21">
        <v>0.83140255238889804</v>
      </c>
      <c r="E40" s="21">
        <v>0.87365081369920705</v>
      </c>
      <c r="F40" s="22"/>
      <c r="G40" s="21">
        <v>0.88662115119296803</v>
      </c>
      <c r="H40" s="21">
        <v>0.84671853228717997</v>
      </c>
      <c r="I40" s="21">
        <v>0.917152592282236</v>
      </c>
      <c r="J40" s="22"/>
      <c r="K40" s="21">
        <v>0.81440491555928596</v>
      </c>
      <c r="L40" s="21">
        <v>0.77937558568260201</v>
      </c>
      <c r="M40" s="21">
        <v>0.84497876609296096</v>
      </c>
      <c r="N40" s="22"/>
      <c r="O40" s="21">
        <v>0.90035904794263</v>
      </c>
      <c r="P40" s="21">
        <v>0.87154251666259297</v>
      </c>
      <c r="Q40" s="21">
        <v>0.92328028162920095</v>
      </c>
      <c r="R40" s="22"/>
    </row>
    <row r="41" spans="1:18" x14ac:dyDescent="0.25">
      <c r="A41" s="20" t="s">
        <v>483</v>
      </c>
      <c r="B41" s="20" t="s">
        <v>537</v>
      </c>
      <c r="C41" s="21">
        <v>4.3623078842309301E-2</v>
      </c>
      <c r="D41" s="21">
        <v>3.39094351225337E-2</v>
      </c>
      <c r="E41" s="21">
        <v>5.5958105980042999E-2</v>
      </c>
      <c r="F41" s="22"/>
      <c r="G41" s="21">
        <v>5.2734448896411497E-2</v>
      </c>
      <c r="H41" s="21">
        <v>3.48399999359E-2</v>
      </c>
      <c r="I41" s="21">
        <v>7.9066879247725999E-2</v>
      </c>
      <c r="J41" s="22"/>
      <c r="K41" s="21">
        <v>5.3655805110386902E-2</v>
      </c>
      <c r="L41" s="21">
        <v>3.8756756147046698E-2</v>
      </c>
      <c r="M41" s="21">
        <v>7.3842424917417507E-2</v>
      </c>
      <c r="N41" s="22"/>
      <c r="O41" s="21">
        <v>1.3079418259245501E-2</v>
      </c>
      <c r="P41" s="21">
        <v>6.7128994629283003E-3</v>
      </c>
      <c r="Q41" s="21">
        <v>2.53299718933079E-2</v>
      </c>
      <c r="R41" s="22"/>
    </row>
    <row r="42" spans="1:18" x14ac:dyDescent="0.25">
      <c r="A42" s="20" t="s">
        <v>483</v>
      </c>
      <c r="B42" s="20" t="s">
        <v>538</v>
      </c>
      <c r="C42" s="21">
        <v>2.5392178984457399E-2</v>
      </c>
      <c r="D42" s="21">
        <v>1.8793192846082499E-2</v>
      </c>
      <c r="E42" s="21">
        <v>3.4227484391208901E-2</v>
      </c>
      <c r="F42" s="22"/>
      <c r="G42" s="21">
        <v>2.32544570038659E-2</v>
      </c>
      <c r="H42" s="21">
        <v>1.0334504891966301E-2</v>
      </c>
      <c r="I42" s="21">
        <v>5.1486323459841103E-2</v>
      </c>
      <c r="J42" s="24" t="s">
        <v>501</v>
      </c>
      <c r="K42" s="21">
        <v>3.0215840117249398E-2</v>
      </c>
      <c r="L42" s="21">
        <v>2.1478059707709499E-2</v>
      </c>
      <c r="M42" s="21">
        <v>4.2354491657250998E-2</v>
      </c>
      <c r="N42" s="22"/>
      <c r="O42" s="21">
        <v>1.76741523309921E-2</v>
      </c>
      <c r="P42" s="21">
        <v>9.4166923629384995E-3</v>
      </c>
      <c r="Q42" s="21">
        <v>3.2931822040722099E-2</v>
      </c>
      <c r="R42" s="22"/>
    </row>
    <row r="43" spans="1:18" x14ac:dyDescent="0.25">
      <c r="A43" s="20" t="s">
        <v>483</v>
      </c>
      <c r="B43" s="20" t="s">
        <v>539</v>
      </c>
      <c r="C43" s="21">
        <v>9.4925524280686999E-3</v>
      </c>
      <c r="D43" s="21">
        <v>6.1017716128622E-3</v>
      </c>
      <c r="E43" s="21">
        <v>1.47396607427407E-2</v>
      </c>
      <c r="F43" s="22"/>
      <c r="G43" s="21">
        <v>1.0346685941547E-2</v>
      </c>
      <c r="H43" s="21">
        <v>4.5578840232632003E-3</v>
      </c>
      <c r="I43" s="21">
        <v>2.3315430285048198E-2</v>
      </c>
      <c r="J43" s="22"/>
      <c r="K43" s="21">
        <v>1.0854714455970801E-2</v>
      </c>
      <c r="L43" s="21">
        <v>5.8002994403957998E-3</v>
      </c>
      <c r="M43" s="21">
        <v>2.0223981285256501E-2</v>
      </c>
      <c r="N43" s="22"/>
      <c r="O43" s="21">
        <v>5.7548786355083002E-3</v>
      </c>
      <c r="P43" s="21">
        <v>2.3717444328765001E-3</v>
      </c>
      <c r="Q43" s="21">
        <v>1.3896604785722501E-2</v>
      </c>
      <c r="R43" s="22"/>
    </row>
    <row r="44" spans="1:18" x14ac:dyDescent="0.25">
      <c r="A44" s="20" t="s">
        <v>483</v>
      </c>
      <c r="B44" s="20" t="s">
        <v>540</v>
      </c>
      <c r="C44" s="21">
        <v>2.18506416973674E-2</v>
      </c>
      <c r="D44" s="21">
        <v>1.4886710840333099E-2</v>
      </c>
      <c r="E44" s="21">
        <v>3.1966554598979798E-2</v>
      </c>
      <c r="F44" s="22"/>
      <c r="G44" s="21">
        <v>1.0849098005117E-2</v>
      </c>
      <c r="H44" s="21">
        <v>4.0484489246873003E-3</v>
      </c>
      <c r="I44" s="21">
        <v>2.8743885597485499E-2</v>
      </c>
      <c r="J44" s="22"/>
      <c r="K44" s="21">
        <v>3.0589859019362502E-2</v>
      </c>
      <c r="L44" s="21">
        <v>2.0287328185674101E-2</v>
      </c>
      <c r="M44" s="21">
        <v>4.58793241287484E-2</v>
      </c>
      <c r="N44" s="22"/>
      <c r="O44" s="21">
        <v>1.5486879430359099E-2</v>
      </c>
      <c r="P44" s="21">
        <v>7.0338110323087E-3</v>
      </c>
      <c r="Q44" s="21">
        <v>3.3753327510670401E-2</v>
      </c>
      <c r="R44" s="22"/>
    </row>
    <row r="45" spans="1:18" x14ac:dyDescent="0.25">
      <c r="A45" s="20" t="s">
        <v>483</v>
      </c>
      <c r="B45" s="20" t="s">
        <v>519</v>
      </c>
      <c r="C45" s="21">
        <v>4.5806744141955298E-2</v>
      </c>
      <c r="D45" s="21">
        <v>3.5825522485140301E-2</v>
      </c>
      <c r="E45" s="21">
        <v>5.8400362590269997E-2</v>
      </c>
      <c r="F45" s="22"/>
      <c r="G45" s="21">
        <v>1.6194158960090799E-2</v>
      </c>
      <c r="H45" s="21">
        <v>9.0307821709492992E-3</v>
      </c>
      <c r="I45" s="21">
        <v>2.8874092290803299E-2</v>
      </c>
      <c r="J45" s="22"/>
      <c r="K45" s="21">
        <v>6.0278865737743999E-2</v>
      </c>
      <c r="L45" s="21">
        <v>4.3434427275084099E-2</v>
      </c>
      <c r="M45" s="21">
        <v>8.3088377715680395E-2</v>
      </c>
      <c r="N45" s="22"/>
      <c r="O45" s="21">
        <v>4.7446815711725397E-2</v>
      </c>
      <c r="P45" s="21">
        <v>3.2136060012702798E-2</v>
      </c>
      <c r="Q45" s="21">
        <v>6.9528138138630596E-2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0.82922140869332595</v>
      </c>
      <c r="D47" s="18">
        <v>0.810107923203362</v>
      </c>
      <c r="E47" s="18">
        <v>0.84677491797126303</v>
      </c>
      <c r="F47" s="19"/>
      <c r="G47" s="18">
        <v>0.78589980573708995</v>
      </c>
      <c r="H47" s="18">
        <v>0.74455413935766801</v>
      </c>
      <c r="I47" s="18">
        <v>0.822151897426316</v>
      </c>
      <c r="J47" s="19"/>
      <c r="K47" s="18">
        <v>0.82588072583948802</v>
      </c>
      <c r="L47" s="18">
        <v>0.80166517712143603</v>
      </c>
      <c r="M47" s="18">
        <v>0.847701379128734</v>
      </c>
      <c r="N47" s="19"/>
      <c r="O47" s="18">
        <v>0.87358942682644503</v>
      </c>
      <c r="P47" s="18">
        <v>0.84700185602192102</v>
      </c>
      <c r="Q47" s="18">
        <v>0.89612332407603001</v>
      </c>
      <c r="R47" s="19"/>
    </row>
    <row r="48" spans="1:18" x14ac:dyDescent="0.25">
      <c r="A48" s="17" t="s">
        <v>484</v>
      </c>
      <c r="B48" s="17" t="s">
        <v>537</v>
      </c>
      <c r="C48" s="18">
        <v>5.1784868033205401E-2</v>
      </c>
      <c r="D48" s="18">
        <v>4.2582912480417803E-2</v>
      </c>
      <c r="E48" s="18">
        <v>6.2844795602268702E-2</v>
      </c>
      <c r="F48" s="19"/>
      <c r="G48" s="18">
        <v>7.9495884031861405E-2</v>
      </c>
      <c r="H48" s="18">
        <v>5.8540629917981001E-2</v>
      </c>
      <c r="I48" s="18">
        <v>0.10709897831246799</v>
      </c>
      <c r="J48" s="19"/>
      <c r="K48" s="18">
        <v>5.59745696223517E-2</v>
      </c>
      <c r="L48" s="18">
        <v>4.3752999777833201E-2</v>
      </c>
      <c r="M48" s="18">
        <v>7.1355260094316794E-2</v>
      </c>
      <c r="N48" s="19"/>
      <c r="O48" s="18">
        <v>1.9921743203812198E-2</v>
      </c>
      <c r="P48" s="18">
        <v>1.3407814776877299E-2</v>
      </c>
      <c r="Q48" s="18">
        <v>2.9505693565952E-2</v>
      </c>
      <c r="R48" s="19"/>
    </row>
    <row r="49" spans="1:18" x14ac:dyDescent="0.25">
      <c r="A49" s="17" t="s">
        <v>484</v>
      </c>
      <c r="B49" s="17" t="s">
        <v>538</v>
      </c>
      <c r="C49" s="18">
        <v>3.6386858548227499E-2</v>
      </c>
      <c r="D49" s="18">
        <v>2.89317585959133E-2</v>
      </c>
      <c r="E49" s="18">
        <v>4.5672627360991702E-2</v>
      </c>
      <c r="F49" s="19"/>
      <c r="G49" s="18">
        <v>5.1791318989917297E-2</v>
      </c>
      <c r="H49" s="18">
        <v>3.61342651086691E-2</v>
      </c>
      <c r="I49" s="18">
        <v>7.3713768213484701E-2</v>
      </c>
      <c r="J49" s="19"/>
      <c r="K49" s="18">
        <v>3.5259247716098001E-2</v>
      </c>
      <c r="L49" s="18">
        <v>2.53842530861394E-2</v>
      </c>
      <c r="M49" s="18">
        <v>4.8783530958162402E-2</v>
      </c>
      <c r="N49" s="19"/>
      <c r="O49" s="18">
        <v>2.4538758355305001E-2</v>
      </c>
      <c r="P49" s="18">
        <v>1.6104093820261001E-2</v>
      </c>
      <c r="Q49" s="18">
        <v>3.7224017277141003E-2</v>
      </c>
      <c r="R49" s="19"/>
    </row>
    <row r="50" spans="1:18" x14ac:dyDescent="0.25">
      <c r="A50" s="17" t="s">
        <v>484</v>
      </c>
      <c r="B50" s="17" t="s">
        <v>539</v>
      </c>
      <c r="C50" s="18">
        <v>1.4276704355085899E-2</v>
      </c>
      <c r="D50" s="18">
        <v>9.7950056219864995E-3</v>
      </c>
      <c r="E50" s="18">
        <v>2.0765997610573999E-2</v>
      </c>
      <c r="F50" s="19"/>
      <c r="G50" s="18">
        <v>2.1160040204190399E-2</v>
      </c>
      <c r="H50" s="18">
        <v>1.15678717268665E-2</v>
      </c>
      <c r="I50" s="18">
        <v>3.83971276108288E-2</v>
      </c>
      <c r="J50" s="19"/>
      <c r="K50" s="18">
        <v>1.2982814558116E-2</v>
      </c>
      <c r="L50" s="18">
        <v>7.7669158796968996E-3</v>
      </c>
      <c r="M50" s="18">
        <v>2.16251272288875E-2</v>
      </c>
      <c r="N50" s="19"/>
      <c r="O50" s="18">
        <v>1.0322843166643499E-2</v>
      </c>
      <c r="P50" s="18">
        <v>4.9065278996924004E-3</v>
      </c>
      <c r="Q50" s="18">
        <v>2.15885122162668E-2</v>
      </c>
      <c r="R50" s="19"/>
    </row>
    <row r="51" spans="1:18" x14ac:dyDescent="0.25">
      <c r="A51" s="17" t="s">
        <v>484</v>
      </c>
      <c r="B51" s="17" t="s">
        <v>540</v>
      </c>
      <c r="C51" s="18">
        <v>1.7631961233361099E-2</v>
      </c>
      <c r="D51" s="18">
        <v>1.30386041490409E-2</v>
      </c>
      <c r="E51" s="18">
        <v>2.3804478549842301E-2</v>
      </c>
      <c r="F51" s="19"/>
      <c r="G51" s="18">
        <v>1.6611551882972E-2</v>
      </c>
      <c r="H51" s="18">
        <v>8.5347163352158997E-3</v>
      </c>
      <c r="I51" s="18">
        <v>3.2084557126770698E-2</v>
      </c>
      <c r="J51" s="19"/>
      <c r="K51" s="18">
        <v>1.8286022972123901E-2</v>
      </c>
      <c r="L51" s="18">
        <v>1.2670720994432E-2</v>
      </c>
      <c r="M51" s="18">
        <v>2.6323518703722699E-2</v>
      </c>
      <c r="N51" s="19"/>
      <c r="O51" s="18">
        <v>1.7433846976104901E-2</v>
      </c>
      <c r="P51" s="18">
        <v>1.1281219815966999E-2</v>
      </c>
      <c r="Q51" s="18">
        <v>2.6850907221653401E-2</v>
      </c>
      <c r="R51" s="19"/>
    </row>
    <row r="52" spans="1:18" x14ac:dyDescent="0.25">
      <c r="A52" s="17" t="s">
        <v>484</v>
      </c>
      <c r="B52" s="17" t="s">
        <v>519</v>
      </c>
      <c r="C52" s="18">
        <v>5.0332846828853403E-2</v>
      </c>
      <c r="D52" s="18">
        <v>4.2648707585235299E-2</v>
      </c>
      <c r="E52" s="18">
        <v>5.93156799963225E-2</v>
      </c>
      <c r="F52" s="19"/>
      <c r="G52" s="18">
        <v>4.3747038359995001E-2</v>
      </c>
      <c r="H52" s="18">
        <v>2.9031050170141699E-2</v>
      </c>
      <c r="I52" s="18">
        <v>6.5420037488276406E-2</v>
      </c>
      <c r="J52" s="19"/>
      <c r="K52" s="18">
        <v>5.16166192918237E-2</v>
      </c>
      <c r="L52" s="18">
        <v>4.0889621180126498E-2</v>
      </c>
      <c r="M52" s="18">
        <v>6.4967122041291001E-2</v>
      </c>
      <c r="N52" s="19"/>
      <c r="O52" s="18">
        <v>5.4038084322645799E-2</v>
      </c>
      <c r="P52" s="18">
        <v>4.0428163044596302E-2</v>
      </c>
      <c r="Q52" s="18">
        <v>7.1886472388079298E-2</v>
      </c>
      <c r="R52" s="19"/>
    </row>
    <row r="53" spans="1:18" x14ac:dyDescent="0.25">
      <c r="A53" s="17" t="s">
        <v>484</v>
      </c>
      <c r="B53" s="17" t="s">
        <v>520</v>
      </c>
      <c r="C53" s="18">
        <v>3.653523079425E-4</v>
      </c>
      <c r="D53" s="18">
        <v>6.37552945315564E-5</v>
      </c>
      <c r="E53" s="18">
        <v>2.0906832544433001E-3</v>
      </c>
      <c r="F53" s="19"/>
      <c r="G53" s="18">
        <v>1.2943607939726999E-3</v>
      </c>
      <c r="H53" s="18">
        <v>1.8189251735419999E-4</v>
      </c>
      <c r="I53" s="18">
        <v>9.1485112363545E-3</v>
      </c>
      <c r="J53" s="19"/>
      <c r="K53" s="18">
        <v>0</v>
      </c>
      <c r="L53" s="19"/>
      <c r="M53" s="19"/>
      <c r="N53" s="19"/>
      <c r="O53" s="18">
        <v>1.5529714904540001E-4</v>
      </c>
      <c r="P53" s="18">
        <v>2.17570686051936E-5</v>
      </c>
      <c r="Q53" s="18">
        <v>1.1075689140245999E-3</v>
      </c>
      <c r="R53" s="19"/>
    </row>
    <row r="54" spans="1:18" x14ac:dyDescent="0.25">
      <c r="A54" s="20" t="s">
        <v>485</v>
      </c>
      <c r="B54" s="20" t="s">
        <v>536</v>
      </c>
      <c r="C54" s="21">
        <v>0.77176219321728001</v>
      </c>
      <c r="D54" s="21">
        <v>0.76185450107432695</v>
      </c>
      <c r="E54" s="21">
        <v>0.78137597511957202</v>
      </c>
      <c r="F54" s="22"/>
      <c r="G54" s="21">
        <v>0.76635514372731905</v>
      </c>
      <c r="H54" s="21">
        <v>0.747468360207732</v>
      </c>
      <c r="I54" s="21">
        <v>0.78423712976820903</v>
      </c>
      <c r="J54" s="22"/>
      <c r="K54" s="21">
        <v>0.75188865655742099</v>
      </c>
      <c r="L54" s="21">
        <v>0.73867212869934495</v>
      </c>
      <c r="M54" s="21">
        <v>0.764649731903978</v>
      </c>
      <c r="N54" s="22"/>
      <c r="O54" s="21">
        <v>0.82574188968091</v>
      </c>
      <c r="P54" s="21">
        <v>0.811427833085267</v>
      </c>
      <c r="Q54" s="21">
        <v>0.83918474115387798</v>
      </c>
      <c r="R54" s="22"/>
    </row>
    <row r="55" spans="1:18" x14ac:dyDescent="0.25">
      <c r="A55" s="20" t="s">
        <v>485</v>
      </c>
      <c r="B55" s="20" t="s">
        <v>537</v>
      </c>
      <c r="C55" s="21">
        <v>8.0929145566987104E-2</v>
      </c>
      <c r="D55" s="21">
        <v>7.5581377013958104E-2</v>
      </c>
      <c r="E55" s="21">
        <v>8.66198409341397E-2</v>
      </c>
      <c r="F55" s="22"/>
      <c r="G55" s="21">
        <v>0.10333878619477101</v>
      </c>
      <c r="H55" s="21">
        <v>9.1760869988645605E-2</v>
      </c>
      <c r="I55" s="21">
        <v>0.116190659585705</v>
      </c>
      <c r="J55" s="22"/>
      <c r="K55" s="21">
        <v>8.5589198820931203E-2</v>
      </c>
      <c r="L55" s="21">
        <v>7.8164623930001703E-2</v>
      </c>
      <c r="M55" s="21">
        <v>9.3647363999427205E-2</v>
      </c>
      <c r="N55" s="22"/>
      <c r="O55" s="21">
        <v>4.4717506526051998E-2</v>
      </c>
      <c r="P55" s="21">
        <v>3.7970204568513299E-2</v>
      </c>
      <c r="Q55" s="21">
        <v>5.2598249298654601E-2</v>
      </c>
      <c r="R55" s="22"/>
    </row>
    <row r="56" spans="1:18" x14ac:dyDescent="0.25">
      <c r="A56" s="20" t="s">
        <v>485</v>
      </c>
      <c r="B56" s="20" t="s">
        <v>538</v>
      </c>
      <c r="C56" s="21">
        <v>4.6331804921634703E-2</v>
      </c>
      <c r="D56" s="21">
        <v>4.2283635381416301E-2</v>
      </c>
      <c r="E56" s="21">
        <v>5.0747003794490299E-2</v>
      </c>
      <c r="F56" s="22"/>
      <c r="G56" s="21">
        <v>4.6109455639190701E-2</v>
      </c>
      <c r="H56" s="21">
        <v>3.87787511367578E-2</v>
      </c>
      <c r="I56" s="21">
        <v>5.4747022070688003E-2</v>
      </c>
      <c r="J56" s="22"/>
      <c r="K56" s="21">
        <v>5.2260157516445999E-2</v>
      </c>
      <c r="L56" s="21">
        <v>4.6404825219122099E-2</v>
      </c>
      <c r="M56" s="21">
        <v>5.8808748460279198E-2</v>
      </c>
      <c r="N56" s="22"/>
      <c r="O56" s="21">
        <v>3.2274166199641997E-2</v>
      </c>
      <c r="P56" s="21">
        <v>2.6888979277380601E-2</v>
      </c>
      <c r="Q56" s="21">
        <v>3.8694984357157597E-2</v>
      </c>
      <c r="R56" s="22"/>
    </row>
    <row r="57" spans="1:18" x14ac:dyDescent="0.25">
      <c r="A57" s="20" t="s">
        <v>485</v>
      </c>
      <c r="B57" s="20" t="s">
        <v>539</v>
      </c>
      <c r="C57" s="21">
        <v>1.8978196817301798E-2</v>
      </c>
      <c r="D57" s="21">
        <v>1.6510305188594299E-2</v>
      </c>
      <c r="E57" s="21">
        <v>2.1806799246786902E-2</v>
      </c>
      <c r="F57" s="22"/>
      <c r="G57" s="21">
        <v>1.92657382725527E-2</v>
      </c>
      <c r="H57" s="21">
        <v>1.4191624586976599E-2</v>
      </c>
      <c r="I57" s="21">
        <v>2.6106021248414699E-2</v>
      </c>
      <c r="J57" s="22"/>
      <c r="K57" s="21">
        <v>2.2737243071099599E-2</v>
      </c>
      <c r="L57" s="21">
        <v>1.9116386104406101E-2</v>
      </c>
      <c r="M57" s="21">
        <v>2.7025034955498999E-2</v>
      </c>
      <c r="N57" s="22"/>
      <c r="O57" s="21">
        <v>9.5871110227065993E-3</v>
      </c>
      <c r="P57" s="21">
        <v>7.1773528161006997E-3</v>
      </c>
      <c r="Q57" s="21">
        <v>1.27955055713177E-2</v>
      </c>
      <c r="R57" s="22"/>
    </row>
    <row r="58" spans="1:18" x14ac:dyDescent="0.25">
      <c r="A58" s="20" t="s">
        <v>485</v>
      </c>
      <c r="B58" s="20" t="s">
        <v>540</v>
      </c>
      <c r="C58" s="21">
        <v>3.3351366586751301E-2</v>
      </c>
      <c r="D58" s="21">
        <v>2.9381413482263301E-2</v>
      </c>
      <c r="E58" s="21">
        <v>3.7836820691936501E-2</v>
      </c>
      <c r="F58" s="22"/>
      <c r="G58" s="21">
        <v>2.6652902762408701E-2</v>
      </c>
      <c r="H58" s="21">
        <v>2.02199446974827E-2</v>
      </c>
      <c r="I58" s="21">
        <v>3.5059266421072002E-2</v>
      </c>
      <c r="J58" s="22"/>
      <c r="K58" s="21">
        <v>4.0113232233311903E-2</v>
      </c>
      <c r="L58" s="21">
        <v>3.4726613098961398E-2</v>
      </c>
      <c r="M58" s="21">
        <v>4.6295323413590599E-2</v>
      </c>
      <c r="N58" s="22"/>
      <c r="O58" s="21">
        <v>2.4497511172497599E-2</v>
      </c>
      <c r="P58" s="21">
        <v>1.97831549701049E-2</v>
      </c>
      <c r="Q58" s="21">
        <v>3.0300577838991202E-2</v>
      </c>
      <c r="R58" s="22"/>
    </row>
    <row r="59" spans="1:18" x14ac:dyDescent="0.25">
      <c r="A59" s="20" t="s">
        <v>485</v>
      </c>
      <c r="B59" s="20" t="s">
        <v>519</v>
      </c>
      <c r="C59" s="21">
        <v>4.8009307460156102E-2</v>
      </c>
      <c r="D59" s="21">
        <v>4.3202789275283301E-2</v>
      </c>
      <c r="E59" s="21">
        <v>5.3320773257198098E-2</v>
      </c>
      <c r="F59" s="22"/>
      <c r="G59" s="21">
        <v>3.8199829414062997E-2</v>
      </c>
      <c r="H59" s="21">
        <v>3.0082785614947E-2</v>
      </c>
      <c r="I59" s="21">
        <v>4.8397755784914398E-2</v>
      </c>
      <c r="J59" s="22"/>
      <c r="K59" s="21">
        <v>4.6657954210206201E-2</v>
      </c>
      <c r="L59" s="21">
        <v>4.1073461886674198E-2</v>
      </c>
      <c r="M59" s="21">
        <v>5.2959799672825901E-2</v>
      </c>
      <c r="N59" s="22"/>
      <c r="O59" s="21">
        <v>6.21989870818246E-2</v>
      </c>
      <c r="P59" s="21">
        <v>5.3259290735568801E-2</v>
      </c>
      <c r="Q59" s="21">
        <v>7.2524284039549997E-2</v>
      </c>
      <c r="R59" s="22"/>
    </row>
    <row r="60" spans="1:18" x14ac:dyDescent="0.25">
      <c r="A60" s="20" t="s">
        <v>485</v>
      </c>
      <c r="B60" s="20" t="s">
        <v>520</v>
      </c>
      <c r="C60" s="21">
        <v>6.3798542989129995E-4</v>
      </c>
      <c r="D60" s="21">
        <v>2.2328244610540001E-4</v>
      </c>
      <c r="E60" s="21">
        <v>1.8215138921193E-3</v>
      </c>
      <c r="F60" s="22"/>
      <c r="G60" s="21">
        <v>7.8143989694202094E-5</v>
      </c>
      <c r="H60" s="21">
        <v>1.09854189823396E-5</v>
      </c>
      <c r="I60" s="21">
        <v>5.5564353105229999E-4</v>
      </c>
      <c r="J60" s="22"/>
      <c r="K60" s="21">
        <v>7.5355759058689999E-4</v>
      </c>
      <c r="L60" s="21">
        <v>1.601292699067E-4</v>
      </c>
      <c r="M60" s="21">
        <v>3.5384084819240001E-3</v>
      </c>
      <c r="N60" s="22"/>
      <c r="O60" s="21">
        <v>9.8282831636559999E-4</v>
      </c>
      <c r="P60" s="21">
        <v>3.1542839099740001E-4</v>
      </c>
      <c r="Q60" s="21">
        <v>3.0580283261822001E-3</v>
      </c>
      <c r="R60" s="22"/>
    </row>
    <row r="61" spans="1:18" x14ac:dyDescent="0.25">
      <c r="A61" s="17" t="s">
        <v>486</v>
      </c>
      <c r="B61" s="17" t="s">
        <v>536</v>
      </c>
      <c r="C61" s="18">
        <v>0.85459344488343902</v>
      </c>
      <c r="D61" s="18">
        <v>0.83882840971912198</v>
      </c>
      <c r="E61" s="18">
        <v>0.86905713845203902</v>
      </c>
      <c r="F61" s="19"/>
      <c r="G61" s="18">
        <v>0.84383118118896705</v>
      </c>
      <c r="H61" s="18">
        <v>0.80826194390638495</v>
      </c>
      <c r="I61" s="18">
        <v>0.87383198750638402</v>
      </c>
      <c r="J61" s="19"/>
      <c r="K61" s="18">
        <v>0.83917811183413304</v>
      </c>
      <c r="L61" s="18">
        <v>0.81741813174075195</v>
      </c>
      <c r="M61" s="18">
        <v>0.85879274651034299</v>
      </c>
      <c r="N61" s="19"/>
      <c r="O61" s="18">
        <v>0.89514686092412599</v>
      </c>
      <c r="P61" s="18">
        <v>0.86986795640450698</v>
      </c>
      <c r="Q61" s="18">
        <v>0.91598944748377098</v>
      </c>
      <c r="R61" s="19"/>
    </row>
    <row r="62" spans="1:18" x14ac:dyDescent="0.25">
      <c r="A62" s="17" t="s">
        <v>486</v>
      </c>
      <c r="B62" s="17" t="s">
        <v>537</v>
      </c>
      <c r="C62" s="18">
        <v>5.0910980010825203E-2</v>
      </c>
      <c r="D62" s="18">
        <v>4.1875784181513498E-2</v>
      </c>
      <c r="E62" s="18">
        <v>6.17699458165109E-2</v>
      </c>
      <c r="F62" s="19"/>
      <c r="G62" s="18">
        <v>7.0625044013227903E-2</v>
      </c>
      <c r="H62" s="18">
        <v>5.0648875029471303E-2</v>
      </c>
      <c r="I62" s="18">
        <v>9.7669352071994495E-2</v>
      </c>
      <c r="J62" s="19"/>
      <c r="K62" s="18">
        <v>5.9274699992963503E-2</v>
      </c>
      <c r="L62" s="18">
        <v>4.7134745577645798E-2</v>
      </c>
      <c r="M62" s="18">
        <v>7.42976014402046E-2</v>
      </c>
      <c r="N62" s="19"/>
      <c r="O62" s="18">
        <v>1.68221127442548E-2</v>
      </c>
      <c r="P62" s="18">
        <v>9.8993563386557005E-3</v>
      </c>
      <c r="Q62" s="18">
        <v>2.8446954435629002E-2</v>
      </c>
      <c r="R62" s="19"/>
    </row>
    <row r="63" spans="1:18" x14ac:dyDescent="0.25">
      <c r="A63" s="17" t="s">
        <v>486</v>
      </c>
      <c r="B63" s="17" t="s">
        <v>538</v>
      </c>
      <c r="C63" s="18">
        <v>2.8934030108199001E-2</v>
      </c>
      <c r="D63" s="18">
        <v>2.3244940152947799E-2</v>
      </c>
      <c r="E63" s="18">
        <v>3.5964230601010401E-2</v>
      </c>
      <c r="F63" s="19"/>
      <c r="G63" s="18">
        <v>2.9007070185499001E-2</v>
      </c>
      <c r="H63" s="18">
        <v>1.7007045520842701E-2</v>
      </c>
      <c r="I63" s="18">
        <v>4.9051696789636903E-2</v>
      </c>
      <c r="J63" s="19"/>
      <c r="K63" s="18">
        <v>2.9179243485929499E-2</v>
      </c>
      <c r="L63" s="18">
        <v>2.1917664042772299E-2</v>
      </c>
      <c r="M63" s="18">
        <v>3.8751350488941599E-2</v>
      </c>
      <c r="N63" s="19"/>
      <c r="O63" s="18">
        <v>2.8374445409065099E-2</v>
      </c>
      <c r="P63" s="18">
        <v>1.8199118224810299E-2</v>
      </c>
      <c r="Q63" s="18">
        <v>4.3984040298007301E-2</v>
      </c>
      <c r="R63" s="19"/>
    </row>
    <row r="64" spans="1:18" x14ac:dyDescent="0.25">
      <c r="A64" s="17" t="s">
        <v>486</v>
      </c>
      <c r="B64" s="17" t="s">
        <v>539</v>
      </c>
      <c r="C64" s="18">
        <v>1.0474937530575599E-2</v>
      </c>
      <c r="D64" s="18">
        <v>7.2658244237298001E-3</v>
      </c>
      <c r="E64" s="18">
        <v>1.50798965589031E-2</v>
      </c>
      <c r="F64" s="19"/>
      <c r="G64" s="18">
        <v>1.4285578893795E-2</v>
      </c>
      <c r="H64" s="18">
        <v>5.9924010567490001E-3</v>
      </c>
      <c r="I64" s="18">
        <v>3.3667351453774197E-2</v>
      </c>
      <c r="J64" s="19"/>
      <c r="K64" s="18">
        <v>1.11344995491988E-2</v>
      </c>
      <c r="L64" s="18">
        <v>7.3778941816493001E-3</v>
      </c>
      <c r="M64" s="18">
        <v>1.67715389528191E-2</v>
      </c>
      <c r="N64" s="19"/>
      <c r="O64" s="18">
        <v>5.8215249340733003E-3</v>
      </c>
      <c r="P64" s="18">
        <v>3.4136204212675998E-3</v>
      </c>
      <c r="Q64" s="18">
        <v>9.9110291602092001E-3</v>
      </c>
      <c r="R64" s="19"/>
    </row>
    <row r="65" spans="1:18" x14ac:dyDescent="0.25">
      <c r="A65" s="17" t="s">
        <v>486</v>
      </c>
      <c r="B65" s="17" t="s">
        <v>540</v>
      </c>
      <c r="C65" s="18">
        <v>2.00185150593679E-2</v>
      </c>
      <c r="D65" s="18">
        <v>1.4426886715067E-2</v>
      </c>
      <c r="E65" s="18">
        <v>2.7716421271068301E-2</v>
      </c>
      <c r="F65" s="19"/>
      <c r="G65" s="18">
        <v>9.5157464667120998E-3</v>
      </c>
      <c r="H65" s="18">
        <v>4.4084009932883004E-3</v>
      </c>
      <c r="I65" s="18">
        <v>2.0418842902574799E-2</v>
      </c>
      <c r="J65" s="19"/>
      <c r="K65" s="18">
        <v>2.35940218980903E-2</v>
      </c>
      <c r="L65" s="18">
        <v>1.56050338179053E-2</v>
      </c>
      <c r="M65" s="18">
        <v>3.5525367260646798E-2</v>
      </c>
      <c r="N65" s="19"/>
      <c r="O65" s="18">
        <v>2.1935652254189301E-2</v>
      </c>
      <c r="P65" s="18">
        <v>1.2533890593390801E-2</v>
      </c>
      <c r="Q65" s="18">
        <v>3.8117513744291197E-2</v>
      </c>
      <c r="R65" s="19"/>
    </row>
    <row r="66" spans="1:18" x14ac:dyDescent="0.25">
      <c r="A66" s="17" t="s">
        <v>486</v>
      </c>
      <c r="B66" s="17" t="s">
        <v>519</v>
      </c>
      <c r="C66" s="18">
        <v>3.5068092407589298E-2</v>
      </c>
      <c r="D66" s="18">
        <v>2.8396235424207598E-2</v>
      </c>
      <c r="E66" s="18">
        <v>4.3237780060844201E-2</v>
      </c>
      <c r="F66" s="19"/>
      <c r="G66" s="18">
        <v>3.2735379251797897E-2</v>
      </c>
      <c r="H66" s="18">
        <v>2.1222281195076999E-2</v>
      </c>
      <c r="I66" s="18">
        <v>5.0174162978137399E-2</v>
      </c>
      <c r="J66" s="19"/>
      <c r="K66" s="18">
        <v>3.7639423239686998E-2</v>
      </c>
      <c r="L66" s="18">
        <v>2.8865959342315901E-2</v>
      </c>
      <c r="M66" s="18">
        <v>4.8945080885138603E-2</v>
      </c>
      <c r="N66" s="19"/>
      <c r="O66" s="18">
        <v>3.1899403734288602E-2</v>
      </c>
      <c r="P66" s="18">
        <v>2.1721575555199098E-2</v>
      </c>
      <c r="Q66" s="18">
        <v>4.6618881967782702E-2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0.84038188672583602</v>
      </c>
      <c r="D68" s="21">
        <v>0.817663851486367</v>
      </c>
      <c r="E68" s="21">
        <v>0.86075142727424503</v>
      </c>
      <c r="F68" s="22"/>
      <c r="G68" s="21">
        <v>0.83311098808151995</v>
      </c>
      <c r="H68" s="21">
        <v>0.78656091717554999</v>
      </c>
      <c r="I68" s="21">
        <v>0.87117152892378402</v>
      </c>
      <c r="J68" s="22"/>
      <c r="K68" s="21">
        <v>0.82865017547917896</v>
      </c>
      <c r="L68" s="21">
        <v>0.80127107276259402</v>
      </c>
      <c r="M68" s="21">
        <v>0.85294948145989802</v>
      </c>
      <c r="N68" s="22"/>
      <c r="O68" s="21">
        <v>0.87010870208163604</v>
      </c>
      <c r="P68" s="21">
        <v>0.83632524693148003</v>
      </c>
      <c r="Q68" s="21">
        <v>0.89777140960523805</v>
      </c>
      <c r="R68" s="22"/>
    </row>
    <row r="69" spans="1:18" x14ac:dyDescent="0.25">
      <c r="A69" s="20" t="s">
        <v>487</v>
      </c>
      <c r="B69" s="20" t="s">
        <v>537</v>
      </c>
      <c r="C69" s="21">
        <v>5.4541045532520697E-2</v>
      </c>
      <c r="D69" s="21">
        <v>4.4999874115397798E-2</v>
      </c>
      <c r="E69" s="21">
        <v>6.5965464290075201E-2</v>
      </c>
      <c r="F69" s="22"/>
      <c r="G69" s="21">
        <v>7.0959948361617203E-2</v>
      </c>
      <c r="H69" s="21">
        <v>4.9913557742490199E-2</v>
      </c>
      <c r="I69" s="21">
        <v>9.9947128885495701E-2</v>
      </c>
      <c r="J69" s="22"/>
      <c r="K69" s="21">
        <v>5.6849012069121602E-2</v>
      </c>
      <c r="L69" s="21">
        <v>4.3966116653684099E-2</v>
      </c>
      <c r="M69" s="21">
        <v>7.3217734558308101E-2</v>
      </c>
      <c r="N69" s="22"/>
      <c r="O69" s="21">
        <v>3.4457404308443601E-2</v>
      </c>
      <c r="P69" s="21">
        <v>2.17974596768928E-2</v>
      </c>
      <c r="Q69" s="21">
        <v>5.4063849840665597E-2</v>
      </c>
      <c r="R69" s="22"/>
    </row>
    <row r="70" spans="1:18" x14ac:dyDescent="0.25">
      <c r="A70" s="20" t="s">
        <v>487</v>
      </c>
      <c r="B70" s="20" t="s">
        <v>538</v>
      </c>
      <c r="C70" s="21">
        <v>2.90048678709292E-2</v>
      </c>
      <c r="D70" s="21">
        <v>1.9357438676143E-2</v>
      </c>
      <c r="E70" s="21">
        <v>4.32483691097902E-2</v>
      </c>
      <c r="F70" s="22"/>
      <c r="G70" s="21">
        <v>3.08328735175987E-2</v>
      </c>
      <c r="H70" s="21">
        <v>1.55178526004608E-2</v>
      </c>
      <c r="I70" s="21">
        <v>6.0336385061995401E-2</v>
      </c>
      <c r="J70" s="22"/>
      <c r="K70" s="21">
        <v>3.2406940720949101E-2</v>
      </c>
      <c r="L70" s="21">
        <v>2.1588662485581101E-2</v>
      </c>
      <c r="M70" s="21">
        <v>4.8378305711569203E-2</v>
      </c>
      <c r="N70" s="22"/>
      <c r="O70" s="21">
        <v>2.06507919891365E-2</v>
      </c>
      <c r="P70" s="21">
        <v>1.12826630899929E-2</v>
      </c>
      <c r="Q70" s="21">
        <v>3.7502349677734699E-2</v>
      </c>
      <c r="R70" s="22"/>
    </row>
    <row r="71" spans="1:18" x14ac:dyDescent="0.25">
      <c r="A71" s="20" t="s">
        <v>487</v>
      </c>
      <c r="B71" s="20" t="s">
        <v>539</v>
      </c>
      <c r="C71" s="21">
        <v>1.55453770925299E-2</v>
      </c>
      <c r="D71" s="21">
        <v>1.0958531339968601E-2</v>
      </c>
      <c r="E71" s="21">
        <v>2.2009387198953598E-2</v>
      </c>
      <c r="F71" s="22"/>
      <c r="G71" s="21">
        <v>2.2165023343983001E-2</v>
      </c>
      <c r="H71" s="21">
        <v>1.1716738629776499E-2</v>
      </c>
      <c r="I71" s="21">
        <v>4.1538849396607597E-2</v>
      </c>
      <c r="J71" s="22"/>
      <c r="K71" s="21">
        <v>1.5903952177145499E-2</v>
      </c>
      <c r="L71" s="21">
        <v>9.7952770576497008E-3</v>
      </c>
      <c r="M71" s="21">
        <v>2.5723245158072901E-2</v>
      </c>
      <c r="N71" s="22"/>
      <c r="O71" s="21">
        <v>8.5607665114629007E-3</v>
      </c>
      <c r="P71" s="21">
        <v>3.7063419339231E-3</v>
      </c>
      <c r="Q71" s="21">
        <v>1.9647941219599601E-2</v>
      </c>
      <c r="R71" s="22"/>
    </row>
    <row r="72" spans="1:18" x14ac:dyDescent="0.25">
      <c r="A72" s="20" t="s">
        <v>487</v>
      </c>
      <c r="B72" s="20" t="s">
        <v>540</v>
      </c>
      <c r="C72" s="21">
        <v>1.6683191675347299E-2</v>
      </c>
      <c r="D72" s="21">
        <v>1.2178695389012501E-2</v>
      </c>
      <c r="E72" s="21">
        <v>2.2815271685798201E-2</v>
      </c>
      <c r="F72" s="22"/>
      <c r="G72" s="21">
        <v>1.7384645599144599E-2</v>
      </c>
      <c r="H72" s="21">
        <v>9.1753859799310993E-3</v>
      </c>
      <c r="I72" s="21">
        <v>3.2696392812727799E-2</v>
      </c>
      <c r="J72" s="22"/>
      <c r="K72" s="21">
        <v>1.79784486040219E-2</v>
      </c>
      <c r="L72" s="21">
        <v>1.17035672838977E-2</v>
      </c>
      <c r="M72" s="21">
        <v>2.7523920025485701E-2</v>
      </c>
      <c r="N72" s="22"/>
      <c r="O72" s="21">
        <v>1.34973699539569E-2</v>
      </c>
      <c r="P72" s="21">
        <v>8.0506817032803008E-3</v>
      </c>
      <c r="Q72" s="21">
        <v>2.2545262253421201E-2</v>
      </c>
      <c r="R72" s="22"/>
    </row>
    <row r="73" spans="1:18" x14ac:dyDescent="0.25">
      <c r="A73" s="20" t="s">
        <v>487</v>
      </c>
      <c r="B73" s="20" t="s">
        <v>519</v>
      </c>
      <c r="C73" s="21">
        <v>4.3843631102841597E-2</v>
      </c>
      <c r="D73" s="21">
        <v>3.5323972142377702E-2</v>
      </c>
      <c r="E73" s="21">
        <v>5.4302447394951298E-2</v>
      </c>
      <c r="F73" s="22"/>
      <c r="G73" s="21">
        <v>2.5546521096135599E-2</v>
      </c>
      <c r="H73" s="21">
        <v>1.53338495461544E-2</v>
      </c>
      <c r="I73" s="21">
        <v>4.2269064770924403E-2</v>
      </c>
      <c r="J73" s="22"/>
      <c r="K73" s="21">
        <v>4.8211470949584098E-2</v>
      </c>
      <c r="L73" s="21">
        <v>3.7508956798233899E-2</v>
      </c>
      <c r="M73" s="21">
        <v>6.1771769066927398E-2</v>
      </c>
      <c r="N73" s="22"/>
      <c r="O73" s="21">
        <v>5.2724965155363603E-2</v>
      </c>
      <c r="P73" s="21">
        <v>3.4736507052151498E-2</v>
      </c>
      <c r="Q73" s="21">
        <v>7.9263881351336302E-2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0.90259823927771698</v>
      </c>
      <c r="D75" s="18">
        <v>0.87522565937958097</v>
      </c>
      <c r="E75" s="18">
        <v>0.92448402718973699</v>
      </c>
      <c r="F75" s="19"/>
      <c r="G75" s="18">
        <v>0.89024019199712201</v>
      </c>
      <c r="H75" s="18">
        <v>0.84731783118877801</v>
      </c>
      <c r="I75" s="18">
        <v>0.92220399313067003</v>
      </c>
      <c r="J75" s="19"/>
      <c r="K75" s="18">
        <v>0.89878718894087795</v>
      </c>
      <c r="L75" s="18">
        <v>0.86178186831590098</v>
      </c>
      <c r="M75" s="18">
        <v>0.92672740583796098</v>
      </c>
      <c r="N75" s="19"/>
      <c r="O75" s="18">
        <v>0.92021596536572903</v>
      </c>
      <c r="P75" s="18">
        <v>0.88327878944951399</v>
      </c>
      <c r="Q75" s="18">
        <v>0.94617641767915905</v>
      </c>
      <c r="R75" s="19"/>
    </row>
    <row r="76" spans="1:18" x14ac:dyDescent="0.25">
      <c r="A76" s="17" t="s">
        <v>488</v>
      </c>
      <c r="B76" s="17" t="s">
        <v>537</v>
      </c>
      <c r="C76" s="18">
        <v>2.2480470020447001E-2</v>
      </c>
      <c r="D76" s="18">
        <v>1.66002244224451E-2</v>
      </c>
      <c r="E76" s="18">
        <v>3.0379310155488601E-2</v>
      </c>
      <c r="F76" s="19"/>
      <c r="G76" s="18">
        <v>2.5729878409192001E-2</v>
      </c>
      <c r="H76" s="18">
        <v>1.31581404189471E-2</v>
      </c>
      <c r="I76" s="18">
        <v>4.9708057591093202E-2</v>
      </c>
      <c r="J76" s="19"/>
      <c r="K76" s="18">
        <v>2.34656343541054E-2</v>
      </c>
      <c r="L76" s="18">
        <v>1.49935604973855E-2</v>
      </c>
      <c r="M76" s="18">
        <v>3.6547213162431799E-2</v>
      </c>
      <c r="N76" s="19"/>
      <c r="O76" s="18">
        <v>1.7878779991538099E-2</v>
      </c>
      <c r="P76" s="18">
        <v>8.5259494484921997E-3</v>
      </c>
      <c r="Q76" s="18">
        <v>3.7107522845202398E-2</v>
      </c>
      <c r="R76" s="19"/>
    </row>
    <row r="77" spans="1:18" x14ac:dyDescent="0.25">
      <c r="A77" s="17" t="s">
        <v>488</v>
      </c>
      <c r="B77" s="17" t="s">
        <v>538</v>
      </c>
      <c r="C77" s="18">
        <v>2.72314927471673E-2</v>
      </c>
      <c r="D77" s="18">
        <v>1.8846190187972001E-2</v>
      </c>
      <c r="E77" s="18">
        <v>3.9198642413153802E-2</v>
      </c>
      <c r="F77" s="19"/>
      <c r="G77" s="18">
        <v>4.5794688219883799E-2</v>
      </c>
      <c r="H77" s="18">
        <v>2.4701791848923502E-2</v>
      </c>
      <c r="I77" s="18">
        <v>8.3359405495061101E-2</v>
      </c>
      <c r="J77" s="19"/>
      <c r="K77" s="18">
        <v>2.19233042550551E-2</v>
      </c>
      <c r="L77" s="18">
        <v>1.3047366445450501E-2</v>
      </c>
      <c r="M77" s="18">
        <v>3.6613415503921602E-2</v>
      </c>
      <c r="N77" s="19"/>
      <c r="O77" s="18">
        <v>2.0794182173772199E-2</v>
      </c>
      <c r="P77" s="18">
        <v>1.0955842083653E-2</v>
      </c>
      <c r="Q77" s="18">
        <v>3.9117917988337199E-2</v>
      </c>
      <c r="R77" s="19"/>
    </row>
    <row r="78" spans="1:18" x14ac:dyDescent="0.25">
      <c r="A78" s="17" t="s">
        <v>488</v>
      </c>
      <c r="B78" s="17" t="s">
        <v>539</v>
      </c>
      <c r="C78" s="18">
        <v>1.22130436082098E-2</v>
      </c>
      <c r="D78" s="18">
        <v>6.2105693858220999E-3</v>
      </c>
      <c r="E78" s="18">
        <v>2.38774821098981E-2</v>
      </c>
      <c r="F78" s="19"/>
      <c r="G78" s="18">
        <v>6.1626536504031E-3</v>
      </c>
      <c r="H78" s="18">
        <v>2.1884161306326001E-3</v>
      </c>
      <c r="I78" s="18">
        <v>1.7229615689863299E-2</v>
      </c>
      <c r="J78" s="19"/>
      <c r="K78" s="18">
        <v>1.3598616945502399E-2</v>
      </c>
      <c r="L78" s="18">
        <v>5.5201053452875E-3</v>
      </c>
      <c r="M78" s="18">
        <v>3.31062161071186E-2</v>
      </c>
      <c r="N78" s="19"/>
      <c r="O78" s="18">
        <v>1.49366051571308E-2</v>
      </c>
      <c r="P78" s="18">
        <v>5.8067356585303001E-3</v>
      </c>
      <c r="Q78" s="18">
        <v>3.78744175408188E-2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1.4661381853416901E-2</v>
      </c>
      <c r="D79" s="18">
        <v>7.1203712286832003E-3</v>
      </c>
      <c r="E79" s="18">
        <v>2.9947997051292599E-2</v>
      </c>
      <c r="F79" s="19"/>
      <c r="G79" s="18">
        <v>1.1195751009632699E-2</v>
      </c>
      <c r="H79" s="18">
        <v>3.4809984963784001E-3</v>
      </c>
      <c r="I79" s="18">
        <v>3.5400908831671997E-2</v>
      </c>
      <c r="J79" s="24" t="s">
        <v>501</v>
      </c>
      <c r="K79" s="18">
        <v>2.1705707563386599E-2</v>
      </c>
      <c r="L79" s="18">
        <v>1.0256632866911501E-2</v>
      </c>
      <c r="M79" s="18">
        <v>4.5349355097883799E-2</v>
      </c>
      <c r="N79" s="19"/>
      <c r="O79" s="18">
        <v>4.8753385970574997E-3</v>
      </c>
      <c r="P79" s="18">
        <v>1.481951192983E-3</v>
      </c>
      <c r="Q79" s="18">
        <v>1.5915092898910601E-2</v>
      </c>
      <c r="R79" s="19"/>
    </row>
    <row r="80" spans="1:18" x14ac:dyDescent="0.25">
      <c r="A80" s="17" t="s">
        <v>488</v>
      </c>
      <c r="B80" s="17" t="s">
        <v>519</v>
      </c>
      <c r="C80" s="18">
        <v>2.0610678308539101E-2</v>
      </c>
      <c r="D80" s="18">
        <v>1.1984041222813799E-2</v>
      </c>
      <c r="E80" s="18">
        <v>3.5225746937791999E-2</v>
      </c>
      <c r="F80" s="19"/>
      <c r="G80" s="18">
        <v>2.00065974441655E-2</v>
      </c>
      <c r="H80" s="18">
        <v>7.6787440807673003E-3</v>
      </c>
      <c r="I80" s="18">
        <v>5.1106901574238098E-2</v>
      </c>
      <c r="J80" s="24" t="s">
        <v>501</v>
      </c>
      <c r="K80" s="18">
        <v>2.05195479410713E-2</v>
      </c>
      <c r="L80" s="18">
        <v>1.2023836667690101E-2</v>
      </c>
      <c r="M80" s="18">
        <v>3.4806613240390201E-2</v>
      </c>
      <c r="N80" s="19"/>
      <c r="O80" s="18">
        <v>2.1299128714771499E-2</v>
      </c>
      <c r="P80" s="18">
        <v>1.00850529076925E-2</v>
      </c>
      <c r="Q80" s="18">
        <v>4.4423120327945799E-2</v>
      </c>
      <c r="R80" s="19"/>
    </row>
    <row r="81" spans="1:18" x14ac:dyDescent="0.25">
      <c r="A81" s="17" t="s">
        <v>488</v>
      </c>
      <c r="B81" s="17" t="s">
        <v>520</v>
      </c>
      <c r="C81" s="18">
        <v>2.0469418450100001E-4</v>
      </c>
      <c r="D81" s="18">
        <v>2.8511320158962E-5</v>
      </c>
      <c r="E81" s="18">
        <v>1.4679832728034001E-3</v>
      </c>
      <c r="F81" s="19"/>
      <c r="G81" s="18">
        <v>8.7023926960019999E-4</v>
      </c>
      <c r="H81" s="18">
        <v>1.2088330142339999E-4</v>
      </c>
      <c r="I81" s="18">
        <v>6.2358844497678E-3</v>
      </c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0.85265805688972096</v>
      </c>
      <c r="D82" s="21">
        <v>0.83309777161507403</v>
      </c>
      <c r="E82" s="21">
        <v>0.87028288892124495</v>
      </c>
      <c r="F82" s="22"/>
      <c r="G82" s="21">
        <v>0.86209268459194199</v>
      </c>
      <c r="H82" s="21">
        <v>0.82830797897125497</v>
      </c>
      <c r="I82" s="21">
        <v>0.89011136762187404</v>
      </c>
      <c r="J82" s="22"/>
      <c r="K82" s="21">
        <v>0.835399890489121</v>
      </c>
      <c r="L82" s="21">
        <v>0.80978642687569602</v>
      </c>
      <c r="M82" s="21">
        <v>0.85816842314179698</v>
      </c>
      <c r="N82" s="22"/>
      <c r="O82" s="21">
        <v>0.87727116246641201</v>
      </c>
      <c r="P82" s="21">
        <v>0.85194163263008404</v>
      </c>
      <c r="Q82" s="21">
        <v>0.89878220224905103</v>
      </c>
      <c r="R82" s="22"/>
    </row>
    <row r="83" spans="1:18" x14ac:dyDescent="0.25">
      <c r="A83" s="20" t="s">
        <v>489</v>
      </c>
      <c r="B83" s="20" t="s">
        <v>537</v>
      </c>
      <c r="C83" s="21">
        <v>3.8391652076307202E-2</v>
      </c>
      <c r="D83" s="21">
        <v>3.2048097348404997E-2</v>
      </c>
      <c r="E83" s="21">
        <v>4.5931258629181897E-2</v>
      </c>
      <c r="F83" s="22"/>
      <c r="G83" s="21">
        <v>4.9015859176106999E-2</v>
      </c>
      <c r="H83" s="21">
        <v>3.6415997835347602E-2</v>
      </c>
      <c r="I83" s="21">
        <v>6.56781006719558E-2</v>
      </c>
      <c r="J83" s="22"/>
      <c r="K83" s="21">
        <v>4.2870754633484498E-2</v>
      </c>
      <c r="L83" s="21">
        <v>3.3973781492500799E-2</v>
      </c>
      <c r="M83" s="21">
        <v>5.3967484037850497E-2</v>
      </c>
      <c r="N83" s="22"/>
      <c r="O83" s="21">
        <v>1.9071589899708599E-2</v>
      </c>
      <c r="P83" s="21">
        <v>1.2027684521045899E-2</v>
      </c>
      <c r="Q83" s="21">
        <v>3.0114952586757501E-2</v>
      </c>
      <c r="R83" s="22"/>
    </row>
    <row r="84" spans="1:18" x14ac:dyDescent="0.25">
      <c r="A84" s="20" t="s">
        <v>489</v>
      </c>
      <c r="B84" s="20" t="s">
        <v>538</v>
      </c>
      <c r="C84" s="21">
        <v>2.4950921007121301E-2</v>
      </c>
      <c r="D84" s="21">
        <v>1.9499818469419498E-2</v>
      </c>
      <c r="E84" s="21">
        <v>3.1876318912946101E-2</v>
      </c>
      <c r="F84" s="22"/>
      <c r="G84" s="21">
        <v>2.2622744031175701E-2</v>
      </c>
      <c r="H84" s="21">
        <v>1.3338073515124499E-2</v>
      </c>
      <c r="I84" s="21">
        <v>3.8120791270683303E-2</v>
      </c>
      <c r="J84" s="22"/>
      <c r="K84" s="21">
        <v>2.8692106593320402E-2</v>
      </c>
      <c r="L84" s="21">
        <v>2.1094981503638002E-2</v>
      </c>
      <c r="M84" s="21">
        <v>3.8916481727457201E-2</v>
      </c>
      <c r="N84" s="22"/>
      <c r="O84" s="21">
        <v>1.98952626065758E-2</v>
      </c>
      <c r="P84" s="21">
        <v>1.28348312910552E-2</v>
      </c>
      <c r="Q84" s="21">
        <v>3.0718770993799799E-2</v>
      </c>
      <c r="R84" s="22"/>
    </row>
    <row r="85" spans="1:18" x14ac:dyDescent="0.25">
      <c r="A85" s="20" t="s">
        <v>489</v>
      </c>
      <c r="B85" s="20" t="s">
        <v>539</v>
      </c>
      <c r="C85" s="21">
        <v>1.15637390751358E-2</v>
      </c>
      <c r="D85" s="21">
        <v>7.9187562555774992E-3</v>
      </c>
      <c r="E85" s="21">
        <v>1.6857988274721299E-2</v>
      </c>
      <c r="F85" s="22"/>
      <c r="G85" s="21">
        <v>1.12195969938606E-2</v>
      </c>
      <c r="H85" s="21">
        <v>5.7514461955018997E-3</v>
      </c>
      <c r="I85" s="21">
        <v>2.17727103399365E-2</v>
      </c>
      <c r="J85" s="22"/>
      <c r="K85" s="21">
        <v>1.18147682938645E-2</v>
      </c>
      <c r="L85" s="21">
        <v>7.1526752420717999E-3</v>
      </c>
      <c r="M85" s="21">
        <v>1.9456052336844699E-2</v>
      </c>
      <c r="N85" s="22"/>
      <c r="O85" s="21">
        <v>1.1410411310962701E-2</v>
      </c>
      <c r="P85" s="21">
        <v>6.6604881860931001E-3</v>
      </c>
      <c r="Q85" s="21">
        <v>1.9481305693477901E-2</v>
      </c>
      <c r="R85" s="22"/>
    </row>
    <row r="86" spans="1:18" x14ac:dyDescent="0.25">
      <c r="A86" s="20" t="s">
        <v>489</v>
      </c>
      <c r="B86" s="20" t="s">
        <v>540</v>
      </c>
      <c r="C86" s="21">
        <v>1.59693182234305E-2</v>
      </c>
      <c r="D86" s="21">
        <v>1.12139327679701E-2</v>
      </c>
      <c r="E86" s="21">
        <v>2.2694989514771301E-2</v>
      </c>
      <c r="F86" s="22"/>
      <c r="G86" s="21">
        <v>5.2103305140183999E-3</v>
      </c>
      <c r="H86" s="21">
        <v>1.8951726587401001E-3</v>
      </c>
      <c r="I86" s="21">
        <v>1.42418291922961E-2</v>
      </c>
      <c r="J86" s="22"/>
      <c r="K86" s="21">
        <v>2.37016136324729E-2</v>
      </c>
      <c r="L86" s="21">
        <v>1.59034244847782E-2</v>
      </c>
      <c r="M86" s="21">
        <v>3.5186895299392403E-2</v>
      </c>
      <c r="N86" s="22"/>
      <c r="O86" s="21">
        <v>1.14033473192803E-2</v>
      </c>
      <c r="P86" s="21">
        <v>5.9582387251614997E-3</v>
      </c>
      <c r="Q86" s="21">
        <v>2.17159159089204E-2</v>
      </c>
      <c r="R86" s="22"/>
    </row>
    <row r="87" spans="1:18" x14ac:dyDescent="0.25">
      <c r="A87" s="20" t="s">
        <v>489</v>
      </c>
      <c r="B87" s="20" t="s">
        <v>519</v>
      </c>
      <c r="C87" s="21">
        <v>5.58430531523657E-2</v>
      </c>
      <c r="D87" s="21">
        <v>4.6270390163792897E-2</v>
      </c>
      <c r="E87" s="21">
        <v>6.7256499493263899E-2</v>
      </c>
      <c r="F87" s="22"/>
      <c r="G87" s="21">
        <v>4.7741288587361798E-2</v>
      </c>
      <c r="H87" s="21">
        <v>3.03331468876646E-2</v>
      </c>
      <c r="I87" s="21">
        <v>7.43736595978466E-2</v>
      </c>
      <c r="J87" s="22"/>
      <c r="K87" s="21">
        <v>5.7520866357737302E-2</v>
      </c>
      <c r="L87" s="21">
        <v>4.6054402945921502E-2</v>
      </c>
      <c r="M87" s="21">
        <v>7.1627848366223698E-2</v>
      </c>
      <c r="N87" s="22"/>
      <c r="O87" s="21">
        <v>6.0557404600760999E-2</v>
      </c>
      <c r="P87" s="21">
        <v>4.7501109387444999E-2</v>
      </c>
      <c r="Q87" s="21">
        <v>7.6912611116464899E-2</v>
      </c>
      <c r="R87" s="22"/>
    </row>
    <row r="88" spans="1:18" x14ac:dyDescent="0.25">
      <c r="A88" s="20" t="s">
        <v>489</v>
      </c>
      <c r="B88" s="20" t="s">
        <v>520</v>
      </c>
      <c r="C88" s="21">
        <v>6.2325957591750003E-4</v>
      </c>
      <c r="D88" s="21">
        <v>1.7814694184399999E-4</v>
      </c>
      <c r="E88" s="21">
        <v>2.1780945691220002E-3</v>
      </c>
      <c r="F88" s="22"/>
      <c r="G88" s="21">
        <v>2.0974961055331E-3</v>
      </c>
      <c r="H88" s="21">
        <v>4.9670213910100005E-4</v>
      </c>
      <c r="I88" s="21">
        <v>8.8119165317991997E-3</v>
      </c>
      <c r="J88" s="22"/>
      <c r="K88" s="21">
        <v>0</v>
      </c>
      <c r="L88" s="22"/>
      <c r="M88" s="22"/>
      <c r="N88" s="22"/>
      <c r="O88" s="21">
        <v>3.9082179630009999E-4</v>
      </c>
      <c r="P88" s="21">
        <v>5.4705225210265603E-5</v>
      </c>
      <c r="Q88" s="21">
        <v>2.7863311905359E-3</v>
      </c>
      <c r="R88" s="22"/>
    </row>
    <row r="89" spans="1:18" x14ac:dyDescent="0.25">
      <c r="A89" s="17" t="s">
        <v>490</v>
      </c>
      <c r="B89" s="17" t="s">
        <v>536</v>
      </c>
      <c r="C89" s="18">
        <v>0.87141297338196999</v>
      </c>
      <c r="D89" s="18">
        <v>0.85276880219710005</v>
      </c>
      <c r="E89" s="18">
        <v>0.88800625928743104</v>
      </c>
      <c r="F89" s="19"/>
      <c r="G89" s="18">
        <v>0.861945894083606</v>
      </c>
      <c r="H89" s="18">
        <v>0.821597228294636</v>
      </c>
      <c r="I89" s="18">
        <v>0.89434259751095802</v>
      </c>
      <c r="J89" s="19"/>
      <c r="K89" s="18">
        <v>0.86676538984123097</v>
      </c>
      <c r="L89" s="18">
        <v>0.84200010973978801</v>
      </c>
      <c r="M89" s="18">
        <v>0.88816448227912004</v>
      </c>
      <c r="N89" s="19"/>
      <c r="O89" s="18">
        <v>0.891530255907928</v>
      </c>
      <c r="P89" s="18">
        <v>0.86575928710193095</v>
      </c>
      <c r="Q89" s="18">
        <v>0.91285183257212898</v>
      </c>
      <c r="R89" s="19"/>
    </row>
    <row r="90" spans="1:18" x14ac:dyDescent="0.25">
      <c r="A90" s="17" t="s">
        <v>490</v>
      </c>
      <c r="B90" s="17" t="s">
        <v>537</v>
      </c>
      <c r="C90" s="18">
        <v>3.3475691127356801E-2</v>
      </c>
      <c r="D90" s="18">
        <v>2.5931855204321799E-2</v>
      </c>
      <c r="E90" s="18">
        <v>4.3116961744541299E-2</v>
      </c>
      <c r="F90" s="19"/>
      <c r="G90" s="18">
        <v>5.4135721958330697E-2</v>
      </c>
      <c r="H90" s="18">
        <v>3.56292001808413E-2</v>
      </c>
      <c r="I90" s="18">
        <v>8.14430938594293E-2</v>
      </c>
      <c r="J90" s="19"/>
      <c r="K90" s="18">
        <v>3.1314002224078499E-2</v>
      </c>
      <c r="L90" s="18">
        <v>2.1917970188958701E-2</v>
      </c>
      <c r="M90" s="18">
        <v>4.4554539677934303E-2</v>
      </c>
      <c r="N90" s="19"/>
      <c r="O90" s="18">
        <v>1.54346018933871E-2</v>
      </c>
      <c r="P90" s="18">
        <v>8.8973571608126998E-3</v>
      </c>
      <c r="Q90" s="18">
        <v>2.66458883814822E-2</v>
      </c>
      <c r="R90" s="19"/>
    </row>
    <row r="91" spans="1:18" x14ac:dyDescent="0.25">
      <c r="A91" s="17" t="s">
        <v>490</v>
      </c>
      <c r="B91" s="17" t="s">
        <v>538</v>
      </c>
      <c r="C91" s="18">
        <v>1.81029291605617E-2</v>
      </c>
      <c r="D91" s="18">
        <v>1.30187125820887E-2</v>
      </c>
      <c r="E91" s="18">
        <v>2.5122153007550999E-2</v>
      </c>
      <c r="F91" s="19"/>
      <c r="G91" s="18">
        <v>8.5406976523469003E-3</v>
      </c>
      <c r="H91" s="18">
        <v>2.8362297294051001E-3</v>
      </c>
      <c r="I91" s="18">
        <v>2.5425930165059198E-2</v>
      </c>
      <c r="J91" s="24" t="s">
        <v>501</v>
      </c>
      <c r="K91" s="18">
        <v>2.4308351833226102E-2</v>
      </c>
      <c r="L91" s="18">
        <v>1.6155907328827501E-2</v>
      </c>
      <c r="M91" s="18">
        <v>3.64223124903277E-2</v>
      </c>
      <c r="N91" s="19"/>
      <c r="O91" s="18">
        <v>1.55132882213736E-2</v>
      </c>
      <c r="P91" s="18">
        <v>9.0471390264505996E-3</v>
      </c>
      <c r="Q91" s="18">
        <v>2.6477426039634998E-2</v>
      </c>
      <c r="R91" s="19"/>
    </row>
    <row r="92" spans="1:18" x14ac:dyDescent="0.25">
      <c r="A92" s="17" t="s">
        <v>490</v>
      </c>
      <c r="B92" s="17" t="s">
        <v>539</v>
      </c>
      <c r="C92" s="18">
        <v>3.6727942423162999E-3</v>
      </c>
      <c r="D92" s="18">
        <v>2.1648662736306E-3</v>
      </c>
      <c r="E92" s="18">
        <v>6.2245106868659E-3</v>
      </c>
      <c r="F92" s="19"/>
      <c r="G92" s="18">
        <v>3.1843845153348002E-3</v>
      </c>
      <c r="H92" s="18">
        <v>7.4353761380409995E-4</v>
      </c>
      <c r="I92" s="18">
        <v>1.3529429901623599E-2</v>
      </c>
      <c r="J92" s="19"/>
      <c r="K92" s="18">
        <v>4.4631462667209E-3</v>
      </c>
      <c r="L92" s="18">
        <v>2.3850819263282999E-3</v>
      </c>
      <c r="M92" s="18">
        <v>8.3366477832068995E-3</v>
      </c>
      <c r="N92" s="19"/>
      <c r="O92" s="18">
        <v>2.5455316034353999E-3</v>
      </c>
      <c r="P92" s="18">
        <v>9.1576572661109998E-4</v>
      </c>
      <c r="Q92" s="18">
        <v>7.0552697242713003E-3</v>
      </c>
      <c r="R92" s="19"/>
    </row>
    <row r="93" spans="1:18" x14ac:dyDescent="0.25">
      <c r="A93" s="17" t="s">
        <v>490</v>
      </c>
      <c r="B93" s="17" t="s">
        <v>540</v>
      </c>
      <c r="C93" s="18">
        <v>6.4341854963162002E-3</v>
      </c>
      <c r="D93" s="18">
        <v>3.9494099050459003E-3</v>
      </c>
      <c r="E93" s="18">
        <v>1.0465834282507599E-2</v>
      </c>
      <c r="F93" s="19"/>
      <c r="G93" s="18">
        <v>6.5429377437480002E-3</v>
      </c>
      <c r="H93" s="18">
        <v>2.1019468378369001E-3</v>
      </c>
      <c r="I93" s="18">
        <v>2.0177130033718502E-2</v>
      </c>
      <c r="J93" s="19"/>
      <c r="K93" s="18">
        <v>5.6160410394058002E-3</v>
      </c>
      <c r="L93" s="18">
        <v>3.5481752817734E-3</v>
      </c>
      <c r="M93" s="18">
        <v>8.8783149043491997E-3</v>
      </c>
      <c r="N93" s="19"/>
      <c r="O93" s="18">
        <v>8.0348856706258E-3</v>
      </c>
      <c r="P93" s="18">
        <v>3.8384129292457999E-3</v>
      </c>
      <c r="Q93" s="18">
        <v>1.6742183965299199E-2</v>
      </c>
      <c r="R93" s="19"/>
    </row>
    <row r="94" spans="1:18" x14ac:dyDescent="0.25">
      <c r="A94" s="17" t="s">
        <v>490</v>
      </c>
      <c r="B94" s="17" t="s">
        <v>519</v>
      </c>
      <c r="C94" s="18">
        <v>6.6901426591479199E-2</v>
      </c>
      <c r="D94" s="18">
        <v>5.4830450243199103E-2</v>
      </c>
      <c r="E94" s="18">
        <v>8.1400973157196702E-2</v>
      </c>
      <c r="F94" s="19"/>
      <c r="G94" s="18">
        <v>6.5650364046633006E-2</v>
      </c>
      <c r="H94" s="18">
        <v>4.42427132179493E-2</v>
      </c>
      <c r="I94" s="18">
        <v>9.6372021826677604E-2</v>
      </c>
      <c r="J94" s="19"/>
      <c r="K94" s="18">
        <v>6.7533068795337201E-2</v>
      </c>
      <c r="L94" s="18">
        <v>5.3022144106307699E-2</v>
      </c>
      <c r="M94" s="18">
        <v>8.56560829011936E-2</v>
      </c>
      <c r="N94" s="19"/>
      <c r="O94" s="18">
        <v>6.69414367032483E-2</v>
      </c>
      <c r="P94" s="18">
        <v>5.0029643263775299E-2</v>
      </c>
      <c r="Q94" s="18">
        <v>8.9034220787330101E-2</v>
      </c>
      <c r="R94" s="19"/>
    </row>
    <row r="95" spans="1:18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0.81950054022011498</v>
      </c>
      <c r="D96" s="21">
        <v>0.79031475443482502</v>
      </c>
      <c r="E96" s="21">
        <v>0.84541856869388898</v>
      </c>
      <c r="F96" s="22"/>
      <c r="G96" s="21">
        <v>0.80166548078716204</v>
      </c>
      <c r="H96" s="21">
        <v>0.73930468607397903</v>
      </c>
      <c r="I96" s="21">
        <v>0.85209336219228804</v>
      </c>
      <c r="J96" s="22"/>
      <c r="K96" s="21">
        <v>0.83279957819788497</v>
      </c>
      <c r="L96" s="21">
        <v>0.798483710243588</v>
      </c>
      <c r="M96" s="21">
        <v>0.86227974147412501</v>
      </c>
      <c r="N96" s="22"/>
      <c r="O96" s="21">
        <v>0.81238212015149003</v>
      </c>
      <c r="P96" s="21">
        <v>0.76038382622915102</v>
      </c>
      <c r="Q96" s="21">
        <v>0.85524458752453203</v>
      </c>
      <c r="R96" s="22"/>
    </row>
    <row r="97" spans="1:18" x14ac:dyDescent="0.25">
      <c r="A97" s="20" t="s">
        <v>491</v>
      </c>
      <c r="B97" s="20" t="s">
        <v>537</v>
      </c>
      <c r="C97" s="21">
        <v>5.41413362372207E-2</v>
      </c>
      <c r="D97" s="21">
        <v>4.0557635869463302E-2</v>
      </c>
      <c r="E97" s="21">
        <v>7.1933440292487799E-2</v>
      </c>
      <c r="F97" s="22"/>
      <c r="G97" s="21">
        <v>6.7127255846753303E-2</v>
      </c>
      <c r="H97" s="21">
        <v>4.0126026884362599E-2</v>
      </c>
      <c r="I97" s="21">
        <v>0.11021170543666001</v>
      </c>
      <c r="J97" s="22"/>
      <c r="K97" s="21">
        <v>6.4293992706208905E-2</v>
      </c>
      <c r="L97" s="21">
        <v>4.5783042093935598E-2</v>
      </c>
      <c r="M97" s="21">
        <v>8.9586605381861403E-2</v>
      </c>
      <c r="N97" s="22"/>
      <c r="O97" s="21">
        <v>2.1734410567440701E-2</v>
      </c>
      <c r="P97" s="21">
        <v>1.0176100791454E-2</v>
      </c>
      <c r="Q97" s="21">
        <v>4.5813350053706597E-2</v>
      </c>
      <c r="R97" s="22"/>
    </row>
    <row r="98" spans="1:18" x14ac:dyDescent="0.25">
      <c r="A98" s="20" t="s">
        <v>491</v>
      </c>
      <c r="B98" s="20" t="s">
        <v>538</v>
      </c>
      <c r="C98" s="21">
        <v>2.9879038993831201E-2</v>
      </c>
      <c r="D98" s="21">
        <v>2.01050093497105E-2</v>
      </c>
      <c r="E98" s="21">
        <v>4.4190418195224603E-2</v>
      </c>
      <c r="F98" s="22"/>
      <c r="G98" s="21">
        <v>2.1934363701854101E-2</v>
      </c>
      <c r="H98" s="21">
        <v>8.2294007273836008E-3</v>
      </c>
      <c r="I98" s="21">
        <v>5.7147949047300098E-2</v>
      </c>
      <c r="J98" s="24" t="s">
        <v>501</v>
      </c>
      <c r="K98" s="21">
        <v>3.5974139257140103E-2</v>
      </c>
      <c r="L98" s="21">
        <v>2.23344968170688E-2</v>
      </c>
      <c r="M98" s="21">
        <v>5.7453982273543099E-2</v>
      </c>
      <c r="N98" s="22"/>
      <c r="O98" s="21">
        <v>2.6384050839801099E-2</v>
      </c>
      <c r="P98" s="21">
        <v>1.37932780076201E-2</v>
      </c>
      <c r="Q98" s="21">
        <v>4.9886556043907397E-2</v>
      </c>
      <c r="R98" s="22"/>
    </row>
    <row r="99" spans="1:18" x14ac:dyDescent="0.25">
      <c r="A99" s="20" t="s">
        <v>491</v>
      </c>
      <c r="B99" s="20" t="s">
        <v>539</v>
      </c>
      <c r="C99" s="21">
        <v>6.1263021172112001E-3</v>
      </c>
      <c r="D99" s="21">
        <v>3.1117900646667998E-3</v>
      </c>
      <c r="E99" s="21">
        <v>1.20258607839983E-2</v>
      </c>
      <c r="F99" s="22"/>
      <c r="G99" s="21">
        <v>5.3525107260499003E-3</v>
      </c>
      <c r="H99" s="21">
        <v>1.1916658547502E-3</v>
      </c>
      <c r="I99" s="21">
        <v>2.3696767117549099E-2</v>
      </c>
      <c r="J99" s="24" t="s">
        <v>501</v>
      </c>
      <c r="K99" s="21">
        <v>6.9293814715882997E-3</v>
      </c>
      <c r="L99" s="21">
        <v>2.7876371429302002E-3</v>
      </c>
      <c r="M99" s="21">
        <v>1.7119102076379501E-2</v>
      </c>
      <c r="N99" s="22"/>
      <c r="O99" s="21">
        <v>5.3890149479930002E-3</v>
      </c>
      <c r="P99" s="21">
        <v>1.2690951684032001E-3</v>
      </c>
      <c r="Q99" s="21">
        <v>2.2581212325548099E-2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1.3337117481145201E-2</v>
      </c>
      <c r="D100" s="21">
        <v>7.6762733507459999E-3</v>
      </c>
      <c r="E100" s="21">
        <v>2.30754583328142E-2</v>
      </c>
      <c r="F100" s="22"/>
      <c r="G100" s="21">
        <v>2.3342104454606E-3</v>
      </c>
      <c r="H100" s="21">
        <v>3.2122527386990003E-4</v>
      </c>
      <c r="I100" s="21">
        <v>1.67503702244097E-2</v>
      </c>
      <c r="J100" s="24" t="s">
        <v>501</v>
      </c>
      <c r="K100" s="21">
        <v>1.4424556433486099E-2</v>
      </c>
      <c r="L100" s="21">
        <v>7.2704541704666998E-3</v>
      </c>
      <c r="M100" s="21">
        <v>2.8416763025072501E-2</v>
      </c>
      <c r="N100" s="22"/>
      <c r="O100" s="21">
        <v>2.24328082411702E-2</v>
      </c>
      <c r="P100" s="21">
        <v>1.1034324094130901E-2</v>
      </c>
      <c r="Q100" s="21">
        <v>4.5069357316246797E-2</v>
      </c>
      <c r="R100" s="22"/>
    </row>
    <row r="101" spans="1:18" x14ac:dyDescent="0.25">
      <c r="A101" s="20" t="s">
        <v>491</v>
      </c>
      <c r="B101" s="20" t="s">
        <v>519</v>
      </c>
      <c r="C101" s="21">
        <v>7.7015664950476195E-2</v>
      </c>
      <c r="D101" s="21">
        <v>5.9094148451779897E-2</v>
      </c>
      <c r="E101" s="21">
        <v>9.9795787580530204E-2</v>
      </c>
      <c r="F101" s="22"/>
      <c r="G101" s="21">
        <v>0.101586178492719</v>
      </c>
      <c r="H101" s="21">
        <v>6.2092534428133901E-2</v>
      </c>
      <c r="I101" s="21">
        <v>0.161864384105842</v>
      </c>
      <c r="J101" s="24" t="s">
        <v>501</v>
      </c>
      <c r="K101" s="21">
        <v>4.5578351933690101E-2</v>
      </c>
      <c r="L101" s="21">
        <v>3.1266470923581202E-2</v>
      </c>
      <c r="M101" s="21">
        <v>6.5995043550207896E-2</v>
      </c>
      <c r="N101" s="22"/>
      <c r="O101" s="21">
        <v>0.11167759525210499</v>
      </c>
      <c r="P101" s="21">
        <v>7.6804266172593894E-2</v>
      </c>
      <c r="Q101" s="21">
        <v>0.15964709690308801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0.90014700218553301</v>
      </c>
      <c r="D103" s="18">
        <v>0.88083054769955005</v>
      </c>
      <c r="E103" s="18">
        <v>0.91662876353368605</v>
      </c>
      <c r="F103" s="19"/>
      <c r="G103" s="18">
        <v>0.88955525989936302</v>
      </c>
      <c r="H103" s="18">
        <v>0.850625644289141</v>
      </c>
      <c r="I103" s="18">
        <v>0.91930164621666999</v>
      </c>
      <c r="J103" s="19"/>
      <c r="K103" s="18">
        <v>0.90047903182327305</v>
      </c>
      <c r="L103" s="18">
        <v>0.87559057836905696</v>
      </c>
      <c r="M103" s="18">
        <v>0.92083862785367399</v>
      </c>
      <c r="N103" s="19"/>
      <c r="O103" s="18">
        <v>0.91171104009544301</v>
      </c>
      <c r="P103" s="18">
        <v>0.87912939810353596</v>
      </c>
      <c r="Q103" s="18">
        <v>0.93614793106927396</v>
      </c>
      <c r="R103" s="19"/>
    </row>
    <row r="104" spans="1:18" x14ac:dyDescent="0.25">
      <c r="A104" s="17" t="s">
        <v>492</v>
      </c>
      <c r="B104" s="17" t="s">
        <v>537</v>
      </c>
      <c r="C104" s="18">
        <v>1.6151958187469399E-2</v>
      </c>
      <c r="D104" s="18">
        <v>1.15649079052009E-2</v>
      </c>
      <c r="E104" s="18">
        <v>2.2516948021659801E-2</v>
      </c>
      <c r="F104" s="19"/>
      <c r="G104" s="18">
        <v>2.75085442235974E-2</v>
      </c>
      <c r="H104" s="18">
        <v>1.6087102847276699E-2</v>
      </c>
      <c r="I104" s="18">
        <v>4.6654420460776197E-2</v>
      </c>
      <c r="J104" s="19"/>
      <c r="K104" s="18">
        <v>1.5640026659110101E-2</v>
      </c>
      <c r="L104" s="18">
        <v>9.5769860551258006E-3</v>
      </c>
      <c r="M104" s="18">
        <v>2.5442879067664299E-2</v>
      </c>
      <c r="N104" s="19"/>
      <c r="O104" s="18">
        <v>4.1358470427094E-3</v>
      </c>
      <c r="P104" s="18">
        <v>1.4231998158040001E-3</v>
      </c>
      <c r="Q104" s="18">
        <v>1.19569441607985E-2</v>
      </c>
      <c r="R104" s="19"/>
    </row>
    <row r="105" spans="1:18" x14ac:dyDescent="0.25">
      <c r="A105" s="17" t="s">
        <v>492</v>
      </c>
      <c r="B105" s="17" t="s">
        <v>538</v>
      </c>
      <c r="C105" s="18">
        <v>2.2019565224586701E-2</v>
      </c>
      <c r="D105" s="18">
        <v>1.4718327235941899E-2</v>
      </c>
      <c r="E105" s="18">
        <v>3.2822033944578499E-2</v>
      </c>
      <c r="F105" s="19"/>
      <c r="G105" s="18">
        <v>2.7757135489551801E-2</v>
      </c>
      <c r="H105" s="18">
        <v>1.3200185591580401E-2</v>
      </c>
      <c r="I105" s="18">
        <v>5.7432939180460302E-2</v>
      </c>
      <c r="J105" s="24" t="s">
        <v>501</v>
      </c>
      <c r="K105" s="18">
        <v>2.1234470401846301E-2</v>
      </c>
      <c r="L105" s="18">
        <v>1.22196208870627E-2</v>
      </c>
      <c r="M105" s="18">
        <v>3.6653115585767497E-2</v>
      </c>
      <c r="N105" s="19"/>
      <c r="O105" s="18">
        <v>1.7241862831595098E-2</v>
      </c>
      <c r="P105" s="18">
        <v>8.3543946057476007E-3</v>
      </c>
      <c r="Q105" s="18">
        <v>3.5247826904281902E-2</v>
      </c>
      <c r="R105" s="19"/>
    </row>
    <row r="106" spans="1:18" x14ac:dyDescent="0.25">
      <c r="A106" s="17" t="s">
        <v>492</v>
      </c>
      <c r="B106" s="17" t="s">
        <v>539</v>
      </c>
      <c r="C106" s="18">
        <v>8.1071207956937997E-3</v>
      </c>
      <c r="D106" s="18">
        <v>4.6941210574792001E-3</v>
      </c>
      <c r="E106" s="18">
        <v>1.39668206336608E-2</v>
      </c>
      <c r="F106" s="19"/>
      <c r="G106" s="18">
        <v>2.4171283730037001E-3</v>
      </c>
      <c r="H106" s="18">
        <v>7.1362094918569997E-4</v>
      </c>
      <c r="I106" s="18">
        <v>8.1539512301022007E-3</v>
      </c>
      <c r="J106" s="19"/>
      <c r="K106" s="18">
        <v>4.9951501855617997E-3</v>
      </c>
      <c r="L106" s="18">
        <v>2.2137951154584E-3</v>
      </c>
      <c r="M106" s="18">
        <v>1.1231592996693299E-2</v>
      </c>
      <c r="N106" s="19"/>
      <c r="O106" s="18">
        <v>2.2401107536871901E-2</v>
      </c>
      <c r="P106" s="18">
        <v>1.1116770082418599E-2</v>
      </c>
      <c r="Q106" s="18">
        <v>4.46229985803724E-2</v>
      </c>
      <c r="R106" s="19"/>
    </row>
    <row r="107" spans="1:18" x14ac:dyDescent="0.25">
      <c r="A107" s="17" t="s">
        <v>492</v>
      </c>
      <c r="B107" s="17" t="s">
        <v>540</v>
      </c>
      <c r="C107" s="18">
        <v>1.6003393617930201E-2</v>
      </c>
      <c r="D107" s="18">
        <v>1.01164985979381E-2</v>
      </c>
      <c r="E107" s="18">
        <v>2.52286260874484E-2</v>
      </c>
      <c r="F107" s="19"/>
      <c r="G107" s="18">
        <v>1.7373781519043199E-2</v>
      </c>
      <c r="H107" s="18">
        <v>6.9479623808628996E-3</v>
      </c>
      <c r="I107" s="18">
        <v>4.2770340823108502E-2</v>
      </c>
      <c r="J107" s="24" t="s">
        <v>501</v>
      </c>
      <c r="K107" s="18">
        <v>1.6693729008993002E-2</v>
      </c>
      <c r="L107" s="18">
        <v>1.01542178705773E-2</v>
      </c>
      <c r="M107" s="18">
        <v>2.7328534043379499E-2</v>
      </c>
      <c r="N107" s="19"/>
      <c r="O107" s="18">
        <v>1.2706105001742799E-2</v>
      </c>
      <c r="P107" s="18">
        <v>6.2363172487419002E-3</v>
      </c>
      <c r="Q107" s="18">
        <v>2.5714214622763E-2</v>
      </c>
      <c r="R107" s="19"/>
    </row>
    <row r="108" spans="1:18" x14ac:dyDescent="0.25">
      <c r="A108" s="17" t="s">
        <v>492</v>
      </c>
      <c r="B108" s="17" t="s">
        <v>519</v>
      </c>
      <c r="C108" s="18">
        <v>3.7570959988787601E-2</v>
      </c>
      <c r="D108" s="18">
        <v>2.9783352718711301E-2</v>
      </c>
      <c r="E108" s="18">
        <v>4.7295570471225797E-2</v>
      </c>
      <c r="F108" s="19"/>
      <c r="G108" s="18">
        <v>3.5388150495442097E-2</v>
      </c>
      <c r="H108" s="18">
        <v>2.0798139618094201E-2</v>
      </c>
      <c r="I108" s="18">
        <v>5.95902760950109E-2</v>
      </c>
      <c r="J108" s="19"/>
      <c r="K108" s="18">
        <v>4.0957591921214898E-2</v>
      </c>
      <c r="L108" s="18">
        <v>3.0312624418997701E-2</v>
      </c>
      <c r="M108" s="18">
        <v>5.5128258026138903E-2</v>
      </c>
      <c r="N108" s="19"/>
      <c r="O108" s="18">
        <v>3.1804037491637897E-2</v>
      </c>
      <c r="P108" s="18">
        <v>1.94351969047694E-2</v>
      </c>
      <c r="Q108" s="18">
        <v>5.1630114633695302E-2</v>
      </c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0.88317220324796997</v>
      </c>
      <c r="D110" s="21">
        <v>0.85142987763636702</v>
      </c>
      <c r="E110" s="21">
        <v>0.90885867246934304</v>
      </c>
      <c r="F110" s="22"/>
      <c r="G110" s="21">
        <v>0.88447043005733506</v>
      </c>
      <c r="H110" s="21">
        <v>0.82419658283076302</v>
      </c>
      <c r="I110" s="21">
        <v>0.92593647676214397</v>
      </c>
      <c r="J110" s="22"/>
      <c r="K110" s="21">
        <v>0.86789380948377604</v>
      </c>
      <c r="L110" s="21">
        <v>0.82755882542077497</v>
      </c>
      <c r="M110" s="21">
        <v>0.89993499955474698</v>
      </c>
      <c r="N110" s="22"/>
      <c r="O110" s="21">
        <v>0.92185649301752004</v>
      </c>
      <c r="P110" s="21">
        <v>0.88127119698993595</v>
      </c>
      <c r="Q110" s="21">
        <v>0.94936554823577102</v>
      </c>
      <c r="R110" s="22"/>
    </row>
    <row r="111" spans="1:18" x14ac:dyDescent="0.25">
      <c r="A111" s="20" t="s">
        <v>493</v>
      </c>
      <c r="B111" s="20" t="s">
        <v>537</v>
      </c>
      <c r="C111" s="21">
        <v>4.0056300851142999E-2</v>
      </c>
      <c r="D111" s="21">
        <v>2.8132316689694899E-2</v>
      </c>
      <c r="E111" s="21">
        <v>5.6739246530644799E-2</v>
      </c>
      <c r="F111" s="22"/>
      <c r="G111" s="21">
        <v>4.2794063966755502E-2</v>
      </c>
      <c r="H111" s="21">
        <v>2.1139074860162199E-2</v>
      </c>
      <c r="I111" s="21">
        <v>8.4712740113109503E-2</v>
      </c>
      <c r="J111" s="24" t="s">
        <v>501</v>
      </c>
      <c r="K111" s="21">
        <v>4.4162394273539102E-2</v>
      </c>
      <c r="L111" s="21">
        <v>2.8631095931761601E-2</v>
      </c>
      <c r="M111" s="21">
        <v>6.7533093973873401E-2</v>
      </c>
      <c r="N111" s="22"/>
      <c r="O111" s="21">
        <v>2.6233140990556299E-2</v>
      </c>
      <c r="P111" s="21">
        <v>1.30500734423338E-2</v>
      </c>
      <c r="Q111" s="21">
        <v>5.2031537561184601E-2</v>
      </c>
      <c r="R111" s="22"/>
    </row>
    <row r="112" spans="1:18" x14ac:dyDescent="0.25">
      <c r="A112" s="20" t="s">
        <v>493</v>
      </c>
      <c r="B112" s="20" t="s">
        <v>538</v>
      </c>
      <c r="C112" s="21">
        <v>2.55758470101221E-2</v>
      </c>
      <c r="D112" s="21">
        <v>1.56224003670953E-2</v>
      </c>
      <c r="E112" s="21">
        <v>4.1602883025143297E-2</v>
      </c>
      <c r="F112" s="22"/>
      <c r="G112" s="21">
        <v>4.6444205032576298E-2</v>
      </c>
      <c r="H112" s="21">
        <v>2.42357251446149E-2</v>
      </c>
      <c r="I112" s="21">
        <v>8.7185135381520396E-2</v>
      </c>
      <c r="J112" s="24" t="s">
        <v>501</v>
      </c>
      <c r="K112" s="21">
        <v>2.01735307122798E-2</v>
      </c>
      <c r="L112" s="21">
        <v>8.5936319654131999E-3</v>
      </c>
      <c r="M112" s="21">
        <v>4.6623501690376302E-2</v>
      </c>
      <c r="N112" s="24" t="s">
        <v>501</v>
      </c>
      <c r="O112" s="21">
        <v>1.6596673925578499E-2</v>
      </c>
      <c r="P112" s="21">
        <v>7.1848104577760998E-3</v>
      </c>
      <c r="Q112" s="21">
        <v>3.78675105489895E-2</v>
      </c>
      <c r="R112" s="22"/>
    </row>
    <row r="113" spans="1:18" x14ac:dyDescent="0.25">
      <c r="A113" s="20" t="s">
        <v>493</v>
      </c>
      <c r="B113" s="20" t="s">
        <v>539</v>
      </c>
      <c r="C113" s="21">
        <v>7.6273463667521002E-3</v>
      </c>
      <c r="D113" s="21">
        <v>2.9037167021735001E-3</v>
      </c>
      <c r="E113" s="21">
        <v>1.9881933213891399E-2</v>
      </c>
      <c r="F113" s="22"/>
      <c r="G113" s="21">
        <v>1.0589542984701701E-2</v>
      </c>
      <c r="H113" s="21">
        <v>2.5096040953143002E-3</v>
      </c>
      <c r="I113" s="21">
        <v>4.3547992024162402E-2</v>
      </c>
      <c r="J113" s="24" t="s">
        <v>501</v>
      </c>
      <c r="K113" s="21">
        <v>8.4425144407802993E-3</v>
      </c>
      <c r="L113" s="21">
        <v>2.5469222989396001E-3</v>
      </c>
      <c r="M113" s="21">
        <v>2.7607446092886598E-2</v>
      </c>
      <c r="N113" s="24" t="s">
        <v>501</v>
      </c>
      <c r="O113" s="21">
        <v>2.1979616523602002E-3</v>
      </c>
      <c r="P113" s="21">
        <v>3.0405041835119997E-4</v>
      </c>
      <c r="Q113" s="21">
        <v>1.5703615944007699E-2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1.8449880002585801E-2</v>
      </c>
      <c r="D114" s="21">
        <v>9.9916400275645995E-3</v>
      </c>
      <c r="E114" s="21">
        <v>3.3823660875817903E-2</v>
      </c>
      <c r="F114" s="22"/>
      <c r="G114" s="21">
        <v>1.1269942961446301E-2</v>
      </c>
      <c r="H114" s="21">
        <v>3.3841495607440002E-3</v>
      </c>
      <c r="I114" s="21">
        <v>3.68518503594399E-2</v>
      </c>
      <c r="J114" s="24" t="s">
        <v>501</v>
      </c>
      <c r="K114" s="21">
        <v>2.4980805308471399E-2</v>
      </c>
      <c r="L114" s="21">
        <v>1.17372411860149E-2</v>
      </c>
      <c r="M114" s="21">
        <v>5.23756186104102E-2</v>
      </c>
      <c r="N114" s="22"/>
      <c r="O114" s="21">
        <v>9.2686456298459001E-3</v>
      </c>
      <c r="P114" s="21">
        <v>2.7136103699797001E-3</v>
      </c>
      <c r="Q114" s="21">
        <v>3.1163319730273299E-2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2.5118422521426799E-2</v>
      </c>
      <c r="D115" s="21">
        <v>1.7063094615417999E-2</v>
      </c>
      <c r="E115" s="21">
        <v>3.6834089706267399E-2</v>
      </c>
      <c r="F115" s="22"/>
      <c r="G115" s="21">
        <v>4.4318149971848001E-3</v>
      </c>
      <c r="H115" s="21">
        <v>6.1481772837739999E-4</v>
      </c>
      <c r="I115" s="21">
        <v>3.12060756481021E-2</v>
      </c>
      <c r="J115" s="24" t="s">
        <v>501</v>
      </c>
      <c r="K115" s="21">
        <v>3.43469457811535E-2</v>
      </c>
      <c r="L115" s="21">
        <v>2.1336504184754301E-2</v>
      </c>
      <c r="M115" s="21">
        <v>5.4846209322086802E-2</v>
      </c>
      <c r="N115" s="22"/>
      <c r="O115" s="21">
        <v>2.38470847841394E-2</v>
      </c>
      <c r="P115" s="21">
        <v>9.0358769695561992E-3</v>
      </c>
      <c r="Q115" s="21">
        <v>6.14311491690911E-2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0.88510647887360705</v>
      </c>
      <c r="D117" s="18">
        <v>0.85045734632015402</v>
      </c>
      <c r="E117" s="18">
        <v>0.91255287588794998</v>
      </c>
      <c r="F117" s="19"/>
      <c r="G117" s="18">
        <v>0.87840114485328402</v>
      </c>
      <c r="H117" s="18">
        <v>0.80649268325350498</v>
      </c>
      <c r="I117" s="18">
        <v>0.92603856953373498</v>
      </c>
      <c r="J117" s="24" t="s">
        <v>501</v>
      </c>
      <c r="K117" s="18">
        <v>0.86680429864692399</v>
      </c>
      <c r="L117" s="18">
        <v>0.81570171700725702</v>
      </c>
      <c r="M117" s="18">
        <v>0.90538072088082799</v>
      </c>
      <c r="N117" s="19"/>
      <c r="O117" s="18">
        <v>0.92820292694800499</v>
      </c>
      <c r="P117" s="18">
        <v>0.88905218411875597</v>
      </c>
      <c r="Q117" s="18">
        <v>0.95424927836906803</v>
      </c>
      <c r="R117" s="19"/>
    </row>
    <row r="118" spans="1:18" x14ac:dyDescent="0.25">
      <c r="A118" s="17" t="s">
        <v>494</v>
      </c>
      <c r="B118" s="17" t="s">
        <v>537</v>
      </c>
      <c r="C118" s="18">
        <v>4.4575025155781198E-2</v>
      </c>
      <c r="D118" s="18">
        <v>3.2186485189370902E-2</v>
      </c>
      <c r="E118" s="18">
        <v>6.1429242837950503E-2</v>
      </c>
      <c r="F118" s="19"/>
      <c r="G118" s="18">
        <v>4.1994203405315997E-2</v>
      </c>
      <c r="H118" s="18">
        <v>1.84867934976146E-2</v>
      </c>
      <c r="I118" s="18">
        <v>9.2573839061395394E-2</v>
      </c>
      <c r="J118" s="24" t="s">
        <v>501</v>
      </c>
      <c r="K118" s="18">
        <v>6.1717748264759599E-2</v>
      </c>
      <c r="L118" s="18">
        <v>4.2914315038395698E-2</v>
      </c>
      <c r="M118" s="18">
        <v>8.8002576878945096E-2</v>
      </c>
      <c r="N118" s="19"/>
      <c r="O118" s="18">
        <v>1.23222619953921E-2</v>
      </c>
      <c r="P118" s="18">
        <v>5.1483245862853997E-3</v>
      </c>
      <c r="Q118" s="18">
        <v>2.9199326323399499E-2</v>
      </c>
      <c r="R118" s="19"/>
    </row>
    <row r="119" spans="1:18" x14ac:dyDescent="0.25">
      <c r="A119" s="17" t="s">
        <v>494</v>
      </c>
      <c r="B119" s="17" t="s">
        <v>538</v>
      </c>
      <c r="C119" s="18">
        <v>1.783548396466E-2</v>
      </c>
      <c r="D119" s="18">
        <v>1.0184914306286499E-2</v>
      </c>
      <c r="E119" s="18">
        <v>3.1052616574688399E-2</v>
      </c>
      <c r="F119" s="19"/>
      <c r="G119" s="18">
        <v>1.9568288290875899E-2</v>
      </c>
      <c r="H119" s="18">
        <v>6.5432794570024003E-3</v>
      </c>
      <c r="I119" s="18">
        <v>5.7032348286412099E-2</v>
      </c>
      <c r="J119" s="24" t="s">
        <v>501</v>
      </c>
      <c r="K119" s="18">
        <v>1.7644021655158701E-2</v>
      </c>
      <c r="L119" s="18">
        <v>8.2349566952611992E-3</v>
      </c>
      <c r="M119" s="18">
        <v>3.7398268457845898E-2</v>
      </c>
      <c r="N119" s="19"/>
      <c r="O119" s="18">
        <v>1.6635537614132001E-2</v>
      </c>
      <c r="P119" s="18">
        <v>7.0144474109540998E-3</v>
      </c>
      <c r="Q119" s="18">
        <v>3.8935578241026302E-2</v>
      </c>
      <c r="R119" s="19"/>
    </row>
    <row r="120" spans="1:18" x14ac:dyDescent="0.25">
      <c r="A120" s="17" t="s">
        <v>494</v>
      </c>
      <c r="B120" s="17" t="s">
        <v>539</v>
      </c>
      <c r="C120" s="18">
        <v>1.26972322612647E-2</v>
      </c>
      <c r="D120" s="18">
        <v>7.0720438403546002E-3</v>
      </c>
      <c r="E120" s="18">
        <v>2.2694496786149401E-2</v>
      </c>
      <c r="F120" s="19"/>
      <c r="G120" s="18">
        <v>1.9163424328490199E-2</v>
      </c>
      <c r="H120" s="18">
        <v>6.3992958739332003E-3</v>
      </c>
      <c r="I120" s="18">
        <v>5.5953348735562201E-2</v>
      </c>
      <c r="J120" s="24" t="s">
        <v>501</v>
      </c>
      <c r="K120" s="18">
        <v>1.39411516578315E-2</v>
      </c>
      <c r="L120" s="18">
        <v>6.3319041579775002E-3</v>
      </c>
      <c r="M120" s="18">
        <v>3.04147769299483E-2</v>
      </c>
      <c r="N120" s="19"/>
      <c r="O120" s="18">
        <v>4.2649615789826E-3</v>
      </c>
      <c r="P120" s="18">
        <v>1.0143616501410999E-3</v>
      </c>
      <c r="Q120" s="18">
        <v>1.7747301245308E-2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1.2484714474768699E-2</v>
      </c>
      <c r="D121" s="18">
        <v>6.2676829124490999E-3</v>
      </c>
      <c r="E121" s="18">
        <v>2.4715161081001399E-2</v>
      </c>
      <c r="F121" s="19"/>
      <c r="G121" s="18">
        <v>1.4314188815969501E-2</v>
      </c>
      <c r="H121" s="18">
        <v>4.0076659335716996E-3</v>
      </c>
      <c r="I121" s="18">
        <v>4.9800723422923403E-2</v>
      </c>
      <c r="J121" s="24" t="s">
        <v>501</v>
      </c>
      <c r="K121" s="18">
        <v>1.3811557395924901E-2</v>
      </c>
      <c r="L121" s="18">
        <v>5.1412436519398001E-3</v>
      </c>
      <c r="M121" s="18">
        <v>3.6566262992334203E-2</v>
      </c>
      <c r="N121" s="24" t="s">
        <v>501</v>
      </c>
      <c r="O121" s="18">
        <v>8.1303900182469E-3</v>
      </c>
      <c r="P121" s="18">
        <v>1.8909890876024E-3</v>
      </c>
      <c r="Q121" s="18">
        <v>3.4250509179253499E-2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2.73010652699179E-2</v>
      </c>
      <c r="D122" s="18">
        <v>1.36779999316506E-2</v>
      </c>
      <c r="E122" s="18">
        <v>5.3753027762356402E-2</v>
      </c>
      <c r="F122" s="19"/>
      <c r="G122" s="18">
        <v>2.65587503060646E-2</v>
      </c>
      <c r="H122" s="18">
        <v>8.6143123858323008E-3</v>
      </c>
      <c r="I122" s="18">
        <v>7.8907963701218997E-2</v>
      </c>
      <c r="J122" s="24" t="s">
        <v>501</v>
      </c>
      <c r="K122" s="18">
        <v>2.6081222379401098E-2</v>
      </c>
      <c r="L122" s="18">
        <v>9.7293252579252996E-3</v>
      </c>
      <c r="M122" s="18">
        <v>6.8027527476997293E-2</v>
      </c>
      <c r="N122" s="24" t="s">
        <v>501</v>
      </c>
      <c r="O122" s="18">
        <v>3.04439218452409E-2</v>
      </c>
      <c r="P122" s="18">
        <v>1.6365047291698999E-2</v>
      </c>
      <c r="Q122" s="18">
        <v>5.5945977358168301E-2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7_SEX'!A1" display="◄ ANTERIOR"/>
    <hyperlink ref="A2" location="'Índice'!A1" display="ÍNDICE"/>
    <hyperlink ref="A3" location="'P_DESORDENES_7_NSE'!A1" display="SIGUIENTE ►"/>
  </hyperlinks>
  <pageMargins left="0.75" right="0.75" top="1" bottom="1" header="0.5" footer="0.5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5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701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0.81158736461205505</v>
      </c>
      <c r="D5" s="18">
        <v>0.80567030219534197</v>
      </c>
      <c r="E5" s="18">
        <v>0.81736510220682401</v>
      </c>
      <c r="F5" s="19"/>
      <c r="G5" s="18">
        <v>0.81588540589913905</v>
      </c>
      <c r="H5" s="18">
        <v>0.80759646300827104</v>
      </c>
      <c r="I5" s="18">
        <v>0.82389512115221497</v>
      </c>
      <c r="J5" s="19"/>
      <c r="K5" s="18">
        <v>0.81261786246660594</v>
      </c>
      <c r="L5" s="18">
        <v>0.80465548557372801</v>
      </c>
      <c r="M5" s="18">
        <v>0.82032815673266901</v>
      </c>
      <c r="N5" s="19"/>
      <c r="O5" s="18">
        <v>0.80007747384958905</v>
      </c>
      <c r="P5" s="18">
        <v>0.78679222224890699</v>
      </c>
      <c r="Q5" s="18">
        <v>0.81273193783930497</v>
      </c>
      <c r="R5" s="19"/>
    </row>
    <row r="6" spans="1:18" x14ac:dyDescent="0.25">
      <c r="A6" s="17" t="s">
        <v>478</v>
      </c>
      <c r="B6" s="17" t="s">
        <v>537</v>
      </c>
      <c r="C6" s="18">
        <v>6.1843930077293899E-2</v>
      </c>
      <c r="D6" s="18">
        <v>5.8773279819036801E-2</v>
      </c>
      <c r="E6" s="18">
        <v>6.5063918683881797E-2</v>
      </c>
      <c r="F6" s="19"/>
      <c r="G6" s="18">
        <v>5.3338476345590302E-2</v>
      </c>
      <c r="H6" s="18">
        <v>4.9091838151898798E-2</v>
      </c>
      <c r="I6" s="18">
        <v>5.7930086224500403E-2</v>
      </c>
      <c r="J6" s="19"/>
      <c r="K6" s="18">
        <v>6.0939337973137601E-2</v>
      </c>
      <c r="L6" s="18">
        <v>5.6472603542432102E-2</v>
      </c>
      <c r="M6" s="18">
        <v>6.57347573955403E-2</v>
      </c>
      <c r="N6" s="19"/>
      <c r="O6" s="18">
        <v>8.2221598654016098E-2</v>
      </c>
      <c r="P6" s="18">
        <v>7.4360241258567605E-2</v>
      </c>
      <c r="Q6" s="18">
        <v>9.0832502421237402E-2</v>
      </c>
      <c r="R6" s="19"/>
    </row>
    <row r="7" spans="1:18" x14ac:dyDescent="0.25">
      <c r="A7" s="17" t="s">
        <v>478</v>
      </c>
      <c r="B7" s="17" t="s">
        <v>538</v>
      </c>
      <c r="C7" s="18">
        <v>3.84510359833704E-2</v>
      </c>
      <c r="D7" s="18">
        <v>3.6015738323511098E-2</v>
      </c>
      <c r="E7" s="18">
        <v>4.1043991432654997E-2</v>
      </c>
      <c r="F7" s="19"/>
      <c r="G7" s="18">
        <v>3.4196664751160302E-2</v>
      </c>
      <c r="H7" s="18">
        <v>3.1058268643409801E-2</v>
      </c>
      <c r="I7" s="18">
        <v>3.763987217064E-2</v>
      </c>
      <c r="J7" s="19"/>
      <c r="K7" s="18">
        <v>4.0667465770322E-2</v>
      </c>
      <c r="L7" s="18">
        <v>3.6986989353373502E-2</v>
      </c>
      <c r="M7" s="18">
        <v>4.4697178193895903E-2</v>
      </c>
      <c r="N7" s="19"/>
      <c r="O7" s="18">
        <v>4.3000077421575501E-2</v>
      </c>
      <c r="P7" s="18">
        <v>3.7200055632186597E-2</v>
      </c>
      <c r="Q7" s="18">
        <v>4.9657764844541298E-2</v>
      </c>
      <c r="R7" s="19"/>
    </row>
    <row r="8" spans="1:18" x14ac:dyDescent="0.25">
      <c r="A8" s="17" t="s">
        <v>478</v>
      </c>
      <c r="B8" s="17" t="s">
        <v>539</v>
      </c>
      <c r="C8" s="18">
        <v>1.59961930038953E-2</v>
      </c>
      <c r="D8" s="18">
        <v>1.4488415236140801E-2</v>
      </c>
      <c r="E8" s="18">
        <v>1.76580704328511E-2</v>
      </c>
      <c r="F8" s="19"/>
      <c r="G8" s="18">
        <v>1.6653003762780699E-2</v>
      </c>
      <c r="H8" s="18">
        <v>1.44320186268127E-2</v>
      </c>
      <c r="I8" s="18">
        <v>1.9209121031517399E-2</v>
      </c>
      <c r="J8" s="19"/>
      <c r="K8" s="18">
        <v>1.5963323706918098E-2</v>
      </c>
      <c r="L8" s="18">
        <v>1.36565302068501E-2</v>
      </c>
      <c r="M8" s="18">
        <v>1.86524007722043E-2</v>
      </c>
      <c r="N8" s="19"/>
      <c r="O8" s="18">
        <v>1.4639805454075699E-2</v>
      </c>
      <c r="P8" s="18">
        <v>1.1600314243643E-2</v>
      </c>
      <c r="Q8" s="18">
        <v>1.84608233134631E-2</v>
      </c>
      <c r="R8" s="19"/>
    </row>
    <row r="9" spans="1:18" x14ac:dyDescent="0.25">
      <c r="A9" s="17" t="s">
        <v>478</v>
      </c>
      <c r="B9" s="17" t="s">
        <v>540</v>
      </c>
      <c r="C9" s="18">
        <v>2.55890847612197E-2</v>
      </c>
      <c r="D9" s="18">
        <v>2.33037735750477E-2</v>
      </c>
      <c r="E9" s="18">
        <v>2.8092061626533701E-2</v>
      </c>
      <c r="F9" s="19"/>
      <c r="G9" s="18">
        <v>2.59881170725045E-2</v>
      </c>
      <c r="H9" s="18">
        <v>2.31121836377923E-2</v>
      </c>
      <c r="I9" s="18">
        <v>2.9211212478595899E-2</v>
      </c>
      <c r="J9" s="19"/>
      <c r="K9" s="18">
        <v>2.6680235417899299E-2</v>
      </c>
      <c r="L9" s="18">
        <v>2.34012518186212E-2</v>
      </c>
      <c r="M9" s="18">
        <v>3.04043661707461E-2</v>
      </c>
      <c r="N9" s="19"/>
      <c r="O9" s="18">
        <v>2.2415433447450901E-2</v>
      </c>
      <c r="P9" s="18">
        <v>1.7746760303541501E-2</v>
      </c>
      <c r="Q9" s="18">
        <v>2.82769459727788E-2</v>
      </c>
      <c r="R9" s="19"/>
    </row>
    <row r="10" spans="1:18" x14ac:dyDescent="0.25">
      <c r="A10" s="17" t="s">
        <v>478</v>
      </c>
      <c r="B10" s="17" t="s">
        <v>519</v>
      </c>
      <c r="C10" s="18">
        <v>4.6116575930849502E-2</v>
      </c>
      <c r="D10" s="18">
        <v>4.3249123196275503E-2</v>
      </c>
      <c r="E10" s="18">
        <v>4.9164373782664597E-2</v>
      </c>
      <c r="F10" s="19"/>
      <c r="G10" s="18">
        <v>5.36124341888361E-2</v>
      </c>
      <c r="H10" s="18">
        <v>4.8942762729350602E-2</v>
      </c>
      <c r="I10" s="18">
        <v>5.87001440678614E-2</v>
      </c>
      <c r="J10" s="19"/>
      <c r="K10" s="18">
        <v>4.2427009376768098E-2</v>
      </c>
      <c r="L10" s="18">
        <v>3.8748739842829998E-2</v>
      </c>
      <c r="M10" s="18">
        <v>4.6437575013180299E-2</v>
      </c>
      <c r="N10" s="19"/>
      <c r="O10" s="18">
        <v>3.7645611173295297E-2</v>
      </c>
      <c r="P10" s="18">
        <v>3.27105158814723E-2</v>
      </c>
      <c r="Q10" s="18">
        <v>4.3291949519525398E-2</v>
      </c>
      <c r="R10" s="19"/>
    </row>
    <row r="11" spans="1:18" x14ac:dyDescent="0.25">
      <c r="A11" s="17" t="s">
        <v>478</v>
      </c>
      <c r="B11" s="17" t="s">
        <v>520</v>
      </c>
      <c r="C11" s="18">
        <v>4.158156313083E-4</v>
      </c>
      <c r="D11" s="18">
        <v>1.824863206858E-4</v>
      </c>
      <c r="E11" s="18">
        <v>9.4720010340059997E-4</v>
      </c>
      <c r="F11" s="19"/>
      <c r="G11" s="18">
        <v>3.2589798000389998E-4</v>
      </c>
      <c r="H11" s="18">
        <v>1.5733640995949999E-4</v>
      </c>
      <c r="I11" s="18">
        <v>6.7492523648860002E-4</v>
      </c>
      <c r="J11" s="19"/>
      <c r="K11" s="18">
        <v>7.0476528835260004E-4</v>
      </c>
      <c r="L11" s="18">
        <v>2.19967684939E-4</v>
      </c>
      <c r="M11" s="18">
        <v>2.2556215896856E-3</v>
      </c>
      <c r="N11" s="19"/>
      <c r="O11" s="18">
        <v>0</v>
      </c>
      <c r="P11" s="19"/>
      <c r="Q11" s="19"/>
      <c r="R11" s="19"/>
    </row>
    <row r="12" spans="1:18" x14ac:dyDescent="0.25">
      <c r="A12" s="20" t="s">
        <v>479</v>
      </c>
      <c r="B12" s="20" t="s">
        <v>536</v>
      </c>
      <c r="C12" s="21">
        <v>0.743610639530637</v>
      </c>
      <c r="D12" s="21">
        <v>0.71074965941769797</v>
      </c>
      <c r="E12" s="21">
        <v>0.77392583566792095</v>
      </c>
      <c r="F12" s="22"/>
      <c r="G12" s="21">
        <v>0.72754846732471601</v>
      </c>
      <c r="H12" s="21">
        <v>0.684186825233838</v>
      </c>
      <c r="I12" s="21">
        <v>0.76698413353464001</v>
      </c>
      <c r="J12" s="22"/>
      <c r="K12" s="21">
        <v>0.75850844360595404</v>
      </c>
      <c r="L12" s="21">
        <v>0.71556934150089302</v>
      </c>
      <c r="M12" s="21">
        <v>0.79680596425722405</v>
      </c>
      <c r="N12" s="22"/>
      <c r="O12" s="21">
        <v>0.76938281054915902</v>
      </c>
      <c r="P12" s="21">
        <v>0.68618216724026804</v>
      </c>
      <c r="Q12" s="21">
        <v>0.83580334508069698</v>
      </c>
      <c r="R12" s="22"/>
    </row>
    <row r="13" spans="1:18" x14ac:dyDescent="0.25">
      <c r="A13" s="20" t="s">
        <v>479</v>
      </c>
      <c r="B13" s="20" t="s">
        <v>537</v>
      </c>
      <c r="C13" s="21">
        <v>7.1473870976741904E-2</v>
      </c>
      <c r="D13" s="21">
        <v>5.6997233173820903E-2</v>
      </c>
      <c r="E13" s="21">
        <v>8.9279294947967394E-2</v>
      </c>
      <c r="F13" s="22"/>
      <c r="G13" s="21">
        <v>7.1557609029817407E-2</v>
      </c>
      <c r="H13" s="21">
        <v>5.2444484199221798E-2</v>
      </c>
      <c r="I13" s="21">
        <v>9.6923906615234104E-2</v>
      </c>
      <c r="J13" s="22"/>
      <c r="K13" s="21">
        <v>6.7872800705022801E-2</v>
      </c>
      <c r="L13" s="21">
        <v>4.7269256313073403E-2</v>
      </c>
      <c r="M13" s="21">
        <v>9.6546873457085097E-2</v>
      </c>
      <c r="N13" s="22"/>
      <c r="O13" s="21">
        <v>8.3699662683431E-2</v>
      </c>
      <c r="P13" s="21">
        <v>4.6526895261498002E-2</v>
      </c>
      <c r="Q13" s="21">
        <v>0.14602328831818701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6.3134099290063E-2</v>
      </c>
      <c r="D14" s="21">
        <v>4.9470006693751498E-2</v>
      </c>
      <c r="E14" s="21">
        <v>8.0253692349700007E-2</v>
      </c>
      <c r="F14" s="22"/>
      <c r="G14" s="21">
        <v>6.8433665646986705E-2</v>
      </c>
      <c r="H14" s="21">
        <v>5.0376424759339497E-2</v>
      </c>
      <c r="I14" s="21">
        <v>9.2334115762744903E-2</v>
      </c>
      <c r="J14" s="22"/>
      <c r="K14" s="21">
        <v>5.75092540506233E-2</v>
      </c>
      <c r="L14" s="21">
        <v>3.9189203744415001E-2</v>
      </c>
      <c r="M14" s="21">
        <v>8.3647909093078301E-2</v>
      </c>
      <c r="N14" s="22"/>
      <c r="O14" s="21">
        <v>5.7119574844160498E-2</v>
      </c>
      <c r="P14" s="21">
        <v>2.8704883550450099E-2</v>
      </c>
      <c r="Q14" s="21">
        <v>0.11046283990212299</v>
      </c>
      <c r="R14" s="24" t="s">
        <v>501</v>
      </c>
    </row>
    <row r="15" spans="1:18" x14ac:dyDescent="0.25">
      <c r="A15" s="20" t="s">
        <v>479</v>
      </c>
      <c r="B15" s="20" t="s">
        <v>539</v>
      </c>
      <c r="C15" s="21">
        <v>3.53721102808685E-2</v>
      </c>
      <c r="D15" s="21">
        <v>2.6244210280202001E-2</v>
      </c>
      <c r="E15" s="21">
        <v>4.7519821729074103E-2</v>
      </c>
      <c r="F15" s="22"/>
      <c r="G15" s="21">
        <v>3.9373813426596203E-2</v>
      </c>
      <c r="H15" s="21">
        <v>2.7239610295399699E-2</v>
      </c>
      <c r="I15" s="21">
        <v>5.65988374289942E-2</v>
      </c>
      <c r="J15" s="22"/>
      <c r="K15" s="21">
        <v>3.3554041685525199E-2</v>
      </c>
      <c r="L15" s="21">
        <v>2.06794809071674E-2</v>
      </c>
      <c r="M15" s="21">
        <v>5.4002014816957697E-2</v>
      </c>
      <c r="N15" s="22"/>
      <c r="O15" s="21">
        <v>2.2308685494888E-2</v>
      </c>
      <c r="P15" s="21">
        <v>7.1809044006729003E-3</v>
      </c>
      <c r="Q15" s="21">
        <v>6.7150176427855202E-2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3.27521033283091E-2</v>
      </c>
      <c r="D16" s="21">
        <v>2.3414014513986999E-2</v>
      </c>
      <c r="E16" s="21">
        <v>4.5640401184877798E-2</v>
      </c>
      <c r="F16" s="22"/>
      <c r="G16" s="21">
        <v>3.4594931295996098E-2</v>
      </c>
      <c r="H16" s="21">
        <v>2.1661483538069602E-2</v>
      </c>
      <c r="I16" s="21">
        <v>5.4817881421516002E-2</v>
      </c>
      <c r="J16" s="22"/>
      <c r="K16" s="21">
        <v>3.4740503607717403E-2</v>
      </c>
      <c r="L16" s="21">
        <v>2.2185212033211301E-2</v>
      </c>
      <c r="M16" s="21">
        <v>5.4008757569624602E-2</v>
      </c>
      <c r="N16" s="22"/>
      <c r="O16" s="21">
        <v>1.6823861461834601E-2</v>
      </c>
      <c r="P16" s="21">
        <v>5.2350410600814998E-3</v>
      </c>
      <c r="Q16" s="21">
        <v>5.2707589108523301E-2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5.2788502349951798E-2</v>
      </c>
      <c r="D17" s="21">
        <v>4.0602627864728701E-2</v>
      </c>
      <c r="E17" s="21">
        <v>6.8371030580869296E-2</v>
      </c>
      <c r="F17" s="22"/>
      <c r="G17" s="21">
        <v>5.785311839915E-2</v>
      </c>
      <c r="H17" s="21">
        <v>4.08088285298207E-2</v>
      </c>
      <c r="I17" s="21">
        <v>8.1411949226063499E-2</v>
      </c>
      <c r="J17" s="22"/>
      <c r="K17" s="21">
        <v>4.6379743346728702E-2</v>
      </c>
      <c r="L17" s="21">
        <v>3.1571697306676402E-2</v>
      </c>
      <c r="M17" s="21">
        <v>6.7648034151114603E-2</v>
      </c>
      <c r="N17" s="22"/>
      <c r="O17" s="21">
        <v>5.0665404966526599E-2</v>
      </c>
      <c r="P17" s="21">
        <v>2.5839833850127801E-2</v>
      </c>
      <c r="Q17" s="21">
        <v>9.6967954452423594E-2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0.84215235079941397</v>
      </c>
      <c r="D19" s="18">
        <v>0.805342754794791</v>
      </c>
      <c r="E19" s="18">
        <v>0.87309809799048899</v>
      </c>
      <c r="F19" s="19"/>
      <c r="G19" s="18">
        <v>0.87958874530060904</v>
      </c>
      <c r="H19" s="18">
        <v>0.83163845573912398</v>
      </c>
      <c r="I19" s="18">
        <v>0.91527383553042896</v>
      </c>
      <c r="J19" s="19"/>
      <c r="K19" s="18">
        <v>0.83335234665158997</v>
      </c>
      <c r="L19" s="18">
        <v>0.78424657686619603</v>
      </c>
      <c r="M19" s="18">
        <v>0.87309020758981004</v>
      </c>
      <c r="N19" s="19"/>
      <c r="O19" s="18">
        <v>0.777211283110531</v>
      </c>
      <c r="P19" s="18">
        <v>0.68797964106854204</v>
      </c>
      <c r="Q19" s="18">
        <v>0.84661382978719302</v>
      </c>
      <c r="R19" s="19"/>
    </row>
    <row r="20" spans="1:18" x14ac:dyDescent="0.25">
      <c r="A20" s="17" t="s">
        <v>480</v>
      </c>
      <c r="B20" s="17" t="s">
        <v>537</v>
      </c>
      <c r="C20" s="18">
        <v>4.4021942610603403E-2</v>
      </c>
      <c r="D20" s="18">
        <v>3.2378879370721002E-2</v>
      </c>
      <c r="E20" s="18">
        <v>5.9593863060842203E-2</v>
      </c>
      <c r="F20" s="19"/>
      <c r="G20" s="18">
        <v>1.44943268203758E-2</v>
      </c>
      <c r="H20" s="18">
        <v>6.9133302602092002E-3</v>
      </c>
      <c r="I20" s="18">
        <v>3.01361966502658E-2</v>
      </c>
      <c r="J20" s="19"/>
      <c r="K20" s="18">
        <v>5.9036947431814799E-2</v>
      </c>
      <c r="L20" s="18">
        <v>3.8685692964329402E-2</v>
      </c>
      <c r="M20" s="18">
        <v>8.9101993819539094E-2</v>
      </c>
      <c r="N20" s="19"/>
      <c r="O20" s="18">
        <v>7.2867005934533102E-2</v>
      </c>
      <c r="P20" s="18">
        <v>4.3290394582546098E-2</v>
      </c>
      <c r="Q20" s="18">
        <v>0.120113791752778</v>
      </c>
      <c r="R20" s="19"/>
    </row>
    <row r="21" spans="1:18" x14ac:dyDescent="0.25">
      <c r="A21" s="17" t="s">
        <v>480</v>
      </c>
      <c r="B21" s="17" t="s">
        <v>538</v>
      </c>
      <c r="C21" s="18">
        <v>5.82049383241241E-2</v>
      </c>
      <c r="D21" s="18">
        <v>4.2474027109674101E-2</v>
      </c>
      <c r="E21" s="18">
        <v>7.9279648334931396E-2</v>
      </c>
      <c r="F21" s="19"/>
      <c r="G21" s="18">
        <v>5.5804990759904E-2</v>
      </c>
      <c r="H21" s="18">
        <v>3.2999018604118302E-2</v>
      </c>
      <c r="I21" s="18">
        <v>9.2858876745839702E-2</v>
      </c>
      <c r="J21" s="19"/>
      <c r="K21" s="18">
        <v>5.71555637882998E-2</v>
      </c>
      <c r="L21" s="18">
        <v>3.6996115370176198E-2</v>
      </c>
      <c r="M21" s="18">
        <v>8.7304157742436495E-2</v>
      </c>
      <c r="N21" s="19"/>
      <c r="O21" s="18">
        <v>6.6839865554761402E-2</v>
      </c>
      <c r="P21" s="18">
        <v>3.4827225047417698E-2</v>
      </c>
      <c r="Q21" s="18">
        <v>0.124482876838111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1.8161829395669501E-2</v>
      </c>
      <c r="D22" s="18">
        <v>1.0666751460549399E-2</v>
      </c>
      <c r="E22" s="18">
        <v>3.0759642068327899E-2</v>
      </c>
      <c r="F22" s="19"/>
      <c r="G22" s="18">
        <v>1.6374183816476099E-2</v>
      </c>
      <c r="H22" s="18">
        <v>7.0383372263345999E-3</v>
      </c>
      <c r="I22" s="18">
        <v>3.7624142871851403E-2</v>
      </c>
      <c r="J22" s="19"/>
      <c r="K22" s="18">
        <v>1.43108658772953E-2</v>
      </c>
      <c r="L22" s="18">
        <v>5.5781345969514997E-3</v>
      </c>
      <c r="M22" s="18">
        <v>3.6217028052228498E-2</v>
      </c>
      <c r="N22" s="24" t="s">
        <v>501</v>
      </c>
      <c r="O22" s="18">
        <v>3.3100061159102898E-2</v>
      </c>
      <c r="P22" s="18">
        <v>1.18807161107443E-2</v>
      </c>
      <c r="Q22" s="18">
        <v>8.8811557396241303E-2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3.5072430473128302E-2</v>
      </c>
      <c r="D23" s="18">
        <v>2.2618528971823901E-2</v>
      </c>
      <c r="E23" s="18">
        <v>5.4004636660694501E-2</v>
      </c>
      <c r="F23" s="19"/>
      <c r="G23" s="18">
        <v>3.3737753302635599E-2</v>
      </c>
      <c r="H23" s="18">
        <v>1.9336624204505999E-2</v>
      </c>
      <c r="I23" s="18">
        <v>5.8227431030049202E-2</v>
      </c>
      <c r="J23" s="19"/>
      <c r="K23" s="18">
        <v>3.0841884189410002E-2</v>
      </c>
      <c r="L23" s="18">
        <v>1.6576623758537998E-2</v>
      </c>
      <c r="M23" s="18">
        <v>5.6675836214675597E-2</v>
      </c>
      <c r="N23" s="19"/>
      <c r="O23" s="18">
        <v>4.9981784241071699E-2</v>
      </c>
      <c r="P23" s="18">
        <v>2.3430444633997401E-2</v>
      </c>
      <c r="Q23" s="18">
        <v>0.10343426516335499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2.3865083970602001E-3</v>
      </c>
      <c r="D24" s="18">
        <v>5.6425619590349998E-4</v>
      </c>
      <c r="E24" s="18">
        <v>1.00345953662094E-2</v>
      </c>
      <c r="F24" s="19"/>
      <c r="G24" s="18">
        <v>0</v>
      </c>
      <c r="H24" s="19"/>
      <c r="I24" s="19"/>
      <c r="J24" s="19"/>
      <c r="K24" s="18">
        <v>5.3023920615904996E-3</v>
      </c>
      <c r="L24" s="18">
        <v>1.2452987947833001E-3</v>
      </c>
      <c r="M24" s="18">
        <v>2.2282312798916501E-2</v>
      </c>
      <c r="N24" s="24" t="s">
        <v>501</v>
      </c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0.85352935731712098</v>
      </c>
      <c r="D26" s="21">
        <v>0.81933491576095396</v>
      </c>
      <c r="E26" s="21">
        <v>0.88218247185879395</v>
      </c>
      <c r="F26" s="22"/>
      <c r="G26" s="21">
        <v>0.83797846942299303</v>
      </c>
      <c r="H26" s="21">
        <v>0.781243953483304</v>
      </c>
      <c r="I26" s="21">
        <v>0.882217202395713</v>
      </c>
      <c r="J26" s="22"/>
      <c r="K26" s="21">
        <v>0.85864041411499903</v>
      </c>
      <c r="L26" s="21">
        <v>0.82301242380574202</v>
      </c>
      <c r="M26" s="21">
        <v>0.88807178940800802</v>
      </c>
      <c r="N26" s="22"/>
      <c r="O26" s="21">
        <v>0.86808421677919601</v>
      </c>
      <c r="P26" s="21">
        <v>0.791420647624555</v>
      </c>
      <c r="Q26" s="21">
        <v>0.91943832882609899</v>
      </c>
      <c r="R26" s="24" t="s">
        <v>501</v>
      </c>
    </row>
    <row r="27" spans="1:18" x14ac:dyDescent="0.25">
      <c r="A27" s="20" t="s">
        <v>481</v>
      </c>
      <c r="B27" s="20" t="s">
        <v>537</v>
      </c>
      <c r="C27" s="21">
        <v>3.9423707849971297E-2</v>
      </c>
      <c r="D27" s="21">
        <v>2.7701744093942601E-2</v>
      </c>
      <c r="E27" s="21">
        <v>5.5821039622456298E-2</v>
      </c>
      <c r="F27" s="22"/>
      <c r="G27" s="21">
        <v>2.44465537102545E-2</v>
      </c>
      <c r="H27" s="21">
        <v>1.2239720382524501E-2</v>
      </c>
      <c r="I27" s="21">
        <v>4.82329559048826E-2</v>
      </c>
      <c r="J27" s="22"/>
      <c r="K27" s="21">
        <v>4.0889337439185103E-2</v>
      </c>
      <c r="L27" s="21">
        <v>2.58084971769168E-2</v>
      </c>
      <c r="M27" s="21">
        <v>6.4201707379737696E-2</v>
      </c>
      <c r="N27" s="22"/>
      <c r="O27" s="21">
        <v>6.2920240061929894E-2</v>
      </c>
      <c r="P27" s="21">
        <v>3.2196282718047302E-2</v>
      </c>
      <c r="Q27" s="21">
        <v>0.119347603178968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3.3689177087458902E-2</v>
      </c>
      <c r="D28" s="21">
        <v>2.38260121440565E-2</v>
      </c>
      <c r="E28" s="21">
        <v>4.7436946178862502E-2</v>
      </c>
      <c r="F28" s="22"/>
      <c r="G28" s="21">
        <v>4.54780341675158E-2</v>
      </c>
      <c r="H28" s="21">
        <v>2.6627290746395499E-2</v>
      </c>
      <c r="I28" s="21">
        <v>7.66235863806283E-2</v>
      </c>
      <c r="J28" s="22"/>
      <c r="K28" s="21">
        <v>3.3231756912436003E-2</v>
      </c>
      <c r="L28" s="21">
        <v>2.08314290842226E-2</v>
      </c>
      <c r="M28" s="21">
        <v>5.2616972206896997E-2</v>
      </c>
      <c r="N28" s="22"/>
      <c r="O28" s="21">
        <v>1.3285527036056901E-2</v>
      </c>
      <c r="P28" s="21">
        <v>4.5740776560993001E-3</v>
      </c>
      <c r="Q28" s="21">
        <v>3.7955536581637597E-2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2.0858386158285301E-2</v>
      </c>
      <c r="D29" s="21">
        <v>1.24537916788721E-2</v>
      </c>
      <c r="E29" s="21">
        <v>3.4735422661536897E-2</v>
      </c>
      <c r="F29" s="22"/>
      <c r="G29" s="21">
        <v>3.2417614644341501E-2</v>
      </c>
      <c r="H29" s="21">
        <v>1.6656095322051499E-2</v>
      </c>
      <c r="I29" s="21">
        <v>6.2151434205149299E-2</v>
      </c>
      <c r="J29" s="22"/>
      <c r="K29" s="21">
        <v>2.07206606746108E-2</v>
      </c>
      <c r="L29" s="21">
        <v>1.12283514558153E-2</v>
      </c>
      <c r="M29" s="21">
        <v>3.7929819389359798E-2</v>
      </c>
      <c r="N29" s="22"/>
      <c r="O29" s="21">
        <v>0</v>
      </c>
      <c r="P29" s="22"/>
      <c r="Q29" s="22"/>
      <c r="R29" s="22"/>
    </row>
    <row r="30" spans="1:18" x14ac:dyDescent="0.25">
      <c r="A30" s="20" t="s">
        <v>481</v>
      </c>
      <c r="B30" s="20" t="s">
        <v>540</v>
      </c>
      <c r="C30" s="21">
        <v>2.0069810812259298E-2</v>
      </c>
      <c r="D30" s="21">
        <v>8.9305875407780008E-3</v>
      </c>
      <c r="E30" s="21">
        <v>4.4479542620138597E-2</v>
      </c>
      <c r="F30" s="22"/>
      <c r="G30" s="21">
        <v>2.5437306777227602E-2</v>
      </c>
      <c r="H30" s="21">
        <v>9.1076587573533999E-3</v>
      </c>
      <c r="I30" s="21">
        <v>6.9006360995010396E-2</v>
      </c>
      <c r="J30" s="24" t="s">
        <v>501</v>
      </c>
      <c r="K30" s="21">
        <v>1.5881631737217301E-2</v>
      </c>
      <c r="L30" s="21">
        <v>5.6027853796204001E-3</v>
      </c>
      <c r="M30" s="21">
        <v>4.4180182959994999E-2</v>
      </c>
      <c r="N30" s="24" t="s">
        <v>501</v>
      </c>
      <c r="O30" s="21">
        <v>2.1692844698346099E-2</v>
      </c>
      <c r="P30" s="21">
        <v>3.8705956051052E-3</v>
      </c>
      <c r="Q30" s="21">
        <v>0.11232455845274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3.2429560774902999E-2</v>
      </c>
      <c r="D31" s="21">
        <v>2.24037939891467E-2</v>
      </c>
      <c r="E31" s="21">
        <v>4.6727439040787501E-2</v>
      </c>
      <c r="F31" s="22"/>
      <c r="G31" s="21">
        <v>3.4242021277668899E-2</v>
      </c>
      <c r="H31" s="21">
        <v>1.8196025244463999E-2</v>
      </c>
      <c r="I31" s="21">
        <v>6.3522526951125896E-2</v>
      </c>
      <c r="J31" s="22"/>
      <c r="K31" s="21">
        <v>3.0636199121552202E-2</v>
      </c>
      <c r="L31" s="21">
        <v>1.85061965172315E-2</v>
      </c>
      <c r="M31" s="21">
        <v>5.0309352213969601E-2</v>
      </c>
      <c r="N31" s="22"/>
      <c r="O31" s="21">
        <v>3.4017171424471401E-2</v>
      </c>
      <c r="P31" s="21">
        <v>1.6136210003971901E-2</v>
      </c>
      <c r="Q31" s="21">
        <v>7.0296769012880095E-2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0.86227956790670801</v>
      </c>
      <c r="D33" s="18">
        <v>0.834176818142495</v>
      </c>
      <c r="E33" s="18">
        <v>0.88626896849546699</v>
      </c>
      <c r="F33" s="19"/>
      <c r="G33" s="18">
        <v>0.86329947083358105</v>
      </c>
      <c r="H33" s="18">
        <v>0.81926123321571598</v>
      </c>
      <c r="I33" s="18">
        <v>0.89794415982334796</v>
      </c>
      <c r="J33" s="19"/>
      <c r="K33" s="18">
        <v>0.87120589531841297</v>
      </c>
      <c r="L33" s="18">
        <v>0.824529526409717</v>
      </c>
      <c r="M33" s="18">
        <v>0.90686845314074804</v>
      </c>
      <c r="N33" s="19"/>
      <c r="O33" s="18">
        <v>0.83303418554758302</v>
      </c>
      <c r="P33" s="18">
        <v>0.74751233760946101</v>
      </c>
      <c r="Q33" s="18">
        <v>0.89370740010692096</v>
      </c>
      <c r="R33" s="24" t="s">
        <v>501</v>
      </c>
    </row>
    <row r="34" spans="1:18" x14ac:dyDescent="0.25">
      <c r="A34" s="17" t="s">
        <v>482</v>
      </c>
      <c r="B34" s="17" t="s">
        <v>537</v>
      </c>
      <c r="C34" s="18">
        <v>3.9945032593154899E-2</v>
      </c>
      <c r="D34" s="18">
        <v>2.7580256548839398E-2</v>
      </c>
      <c r="E34" s="18">
        <v>5.7525254614823197E-2</v>
      </c>
      <c r="F34" s="19"/>
      <c r="G34" s="18">
        <v>3.98304393177231E-2</v>
      </c>
      <c r="H34" s="18">
        <v>2.4013071962794799E-2</v>
      </c>
      <c r="I34" s="18">
        <v>6.53688515065598E-2</v>
      </c>
      <c r="J34" s="19"/>
      <c r="K34" s="18">
        <v>3.8235478599896199E-2</v>
      </c>
      <c r="L34" s="18">
        <v>1.9858047540734901E-2</v>
      </c>
      <c r="M34" s="18">
        <v>7.2364466594919102E-2</v>
      </c>
      <c r="N34" s="19"/>
      <c r="O34" s="18">
        <v>4.5210646545530898E-2</v>
      </c>
      <c r="P34" s="18">
        <v>1.97635928804187E-2</v>
      </c>
      <c r="Q34" s="18">
        <v>0.10007747765243701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3.4126474805328801E-2</v>
      </c>
      <c r="D35" s="18">
        <v>2.3892799079823501E-2</v>
      </c>
      <c r="E35" s="18">
        <v>4.8525495066042902E-2</v>
      </c>
      <c r="F35" s="19"/>
      <c r="G35" s="18">
        <v>3.2768999692052603E-2</v>
      </c>
      <c r="H35" s="18">
        <v>1.85746668430853E-2</v>
      </c>
      <c r="I35" s="18">
        <v>5.7178363989333299E-2</v>
      </c>
      <c r="J35" s="19"/>
      <c r="K35" s="18">
        <v>2.36746690866294E-2</v>
      </c>
      <c r="L35" s="18">
        <v>1.26554099444019E-2</v>
      </c>
      <c r="M35" s="18">
        <v>4.3862328470479502E-2</v>
      </c>
      <c r="N35" s="19"/>
      <c r="O35" s="18">
        <v>6.90480901240179E-2</v>
      </c>
      <c r="P35" s="18">
        <v>3.1408118763339203E-2</v>
      </c>
      <c r="Q35" s="18">
        <v>0.14504164229265401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1.7051288297111999E-2</v>
      </c>
      <c r="D36" s="18">
        <v>1.0233961803446399E-2</v>
      </c>
      <c r="E36" s="18">
        <v>2.8280200683555998E-2</v>
      </c>
      <c r="F36" s="19"/>
      <c r="G36" s="18">
        <v>1.52484869785774E-2</v>
      </c>
      <c r="H36" s="18">
        <v>6.1899777365047003E-3</v>
      </c>
      <c r="I36" s="18">
        <v>3.7068899406814702E-2</v>
      </c>
      <c r="J36" s="24" t="s">
        <v>501</v>
      </c>
      <c r="K36" s="18">
        <v>1.53806746419485E-2</v>
      </c>
      <c r="L36" s="18">
        <v>6.8714068440271E-3</v>
      </c>
      <c r="M36" s="18">
        <v>3.4066014649758398E-2</v>
      </c>
      <c r="N36" s="19"/>
      <c r="O36" s="18">
        <v>2.92212141075744E-2</v>
      </c>
      <c r="P36" s="18">
        <v>1.06570812121761E-2</v>
      </c>
      <c r="Q36" s="18">
        <v>7.7587162813356106E-2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1.9183904672742801E-2</v>
      </c>
      <c r="D37" s="18">
        <v>1.18739208840953E-2</v>
      </c>
      <c r="E37" s="18">
        <v>3.08536413078048E-2</v>
      </c>
      <c r="F37" s="19"/>
      <c r="G37" s="18">
        <v>1.8064194980698799E-2</v>
      </c>
      <c r="H37" s="18">
        <v>9.0109643054373002E-3</v>
      </c>
      <c r="I37" s="18">
        <v>3.5883765346185897E-2</v>
      </c>
      <c r="J37" s="19"/>
      <c r="K37" s="18">
        <v>2.39965314533046E-2</v>
      </c>
      <c r="L37" s="18">
        <v>1.11741353225994E-2</v>
      </c>
      <c r="M37" s="18">
        <v>5.0777147264345797E-2</v>
      </c>
      <c r="N37" s="19"/>
      <c r="O37" s="18">
        <v>1.03523284014908E-2</v>
      </c>
      <c r="P37" s="18">
        <v>2.6503060495264999E-3</v>
      </c>
      <c r="Q37" s="18">
        <v>3.9549525097030899E-2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2.74137317249529E-2</v>
      </c>
      <c r="D38" s="18">
        <v>1.8436245683234199E-2</v>
      </c>
      <c r="E38" s="18">
        <v>4.0582044053020599E-2</v>
      </c>
      <c r="F38" s="19"/>
      <c r="G38" s="18">
        <v>3.0788408197366501E-2</v>
      </c>
      <c r="H38" s="18">
        <v>1.7917055803071499E-2</v>
      </c>
      <c r="I38" s="18">
        <v>5.2412870813795601E-2</v>
      </c>
      <c r="J38" s="19"/>
      <c r="K38" s="18">
        <v>2.75067508998099E-2</v>
      </c>
      <c r="L38" s="18">
        <v>1.6171388286280401E-2</v>
      </c>
      <c r="M38" s="18">
        <v>4.6412818926898497E-2</v>
      </c>
      <c r="N38" s="19"/>
      <c r="O38" s="18">
        <v>1.31335352738026E-2</v>
      </c>
      <c r="P38" s="18">
        <v>3.6596872191401002E-3</v>
      </c>
      <c r="Q38" s="18">
        <v>4.6000079175470401E-2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0.85378681240123999</v>
      </c>
      <c r="D40" s="21">
        <v>0.83140255238889804</v>
      </c>
      <c r="E40" s="21">
        <v>0.87365081369920705</v>
      </c>
      <c r="F40" s="22"/>
      <c r="G40" s="21">
        <v>0.84655206206462597</v>
      </c>
      <c r="H40" s="21">
        <v>0.80963303467819403</v>
      </c>
      <c r="I40" s="21">
        <v>0.87739540221608103</v>
      </c>
      <c r="J40" s="22"/>
      <c r="K40" s="21">
        <v>0.86813934719268604</v>
      </c>
      <c r="L40" s="21">
        <v>0.83760075201349804</v>
      </c>
      <c r="M40" s="21">
        <v>0.89366431715306704</v>
      </c>
      <c r="N40" s="22"/>
      <c r="O40" s="21">
        <v>0.83205702326105901</v>
      </c>
      <c r="P40" s="21">
        <v>0.77250569413044101</v>
      </c>
      <c r="Q40" s="21">
        <v>0.87847194024785802</v>
      </c>
      <c r="R40" s="22"/>
    </row>
    <row r="41" spans="1:18" x14ac:dyDescent="0.25">
      <c r="A41" s="20" t="s">
        <v>483</v>
      </c>
      <c r="B41" s="20" t="s">
        <v>537</v>
      </c>
      <c r="C41" s="21">
        <v>4.3623078842309301E-2</v>
      </c>
      <c r="D41" s="21">
        <v>3.39094351225337E-2</v>
      </c>
      <c r="E41" s="21">
        <v>5.5958105980042999E-2</v>
      </c>
      <c r="F41" s="22"/>
      <c r="G41" s="21">
        <v>4.9397172304665303E-2</v>
      </c>
      <c r="H41" s="21">
        <v>3.3425767819265102E-2</v>
      </c>
      <c r="I41" s="21">
        <v>7.2428144250129695E-2</v>
      </c>
      <c r="J41" s="22"/>
      <c r="K41" s="21">
        <v>3.45469154005284E-2</v>
      </c>
      <c r="L41" s="21">
        <v>2.3070867880546402E-2</v>
      </c>
      <c r="M41" s="21">
        <v>5.1430920385592903E-2</v>
      </c>
      <c r="N41" s="22"/>
      <c r="O41" s="21">
        <v>5.3558476319175402E-2</v>
      </c>
      <c r="P41" s="21">
        <v>3.1279749673264898E-2</v>
      </c>
      <c r="Q41" s="21">
        <v>9.0227092687160004E-2</v>
      </c>
      <c r="R41" s="22"/>
    </row>
    <row r="42" spans="1:18" x14ac:dyDescent="0.25">
      <c r="A42" s="20" t="s">
        <v>483</v>
      </c>
      <c r="B42" s="20" t="s">
        <v>538</v>
      </c>
      <c r="C42" s="21">
        <v>2.5392178984457399E-2</v>
      </c>
      <c r="D42" s="21">
        <v>1.8793192846082499E-2</v>
      </c>
      <c r="E42" s="21">
        <v>3.4227484391208901E-2</v>
      </c>
      <c r="F42" s="22"/>
      <c r="G42" s="21">
        <v>2.47459588039723E-2</v>
      </c>
      <c r="H42" s="21">
        <v>1.43713939425068E-2</v>
      </c>
      <c r="I42" s="21">
        <v>4.2288488904625603E-2</v>
      </c>
      <c r="J42" s="22"/>
      <c r="K42" s="21">
        <v>2.48075903917136E-2</v>
      </c>
      <c r="L42" s="21">
        <v>1.6252788349602799E-2</v>
      </c>
      <c r="M42" s="21">
        <v>3.7692759076505697E-2</v>
      </c>
      <c r="N42" s="22"/>
      <c r="O42" s="21">
        <v>2.92638338805917E-2</v>
      </c>
      <c r="P42" s="21">
        <v>1.56751178040519E-2</v>
      </c>
      <c r="Q42" s="21">
        <v>5.3986480810262201E-2</v>
      </c>
      <c r="R42" s="22"/>
    </row>
    <row r="43" spans="1:18" x14ac:dyDescent="0.25">
      <c r="A43" s="20" t="s">
        <v>483</v>
      </c>
      <c r="B43" s="20" t="s">
        <v>539</v>
      </c>
      <c r="C43" s="21">
        <v>9.4925524280686999E-3</v>
      </c>
      <c r="D43" s="21">
        <v>6.1017716128622E-3</v>
      </c>
      <c r="E43" s="21">
        <v>1.47396607427407E-2</v>
      </c>
      <c r="F43" s="22"/>
      <c r="G43" s="21">
        <v>9.9329455607409002E-3</v>
      </c>
      <c r="H43" s="21">
        <v>5.5580064015827999E-3</v>
      </c>
      <c r="I43" s="21">
        <v>1.76903215984721E-2</v>
      </c>
      <c r="J43" s="22"/>
      <c r="K43" s="21">
        <v>8.5346389824443002E-3</v>
      </c>
      <c r="L43" s="21">
        <v>3.8499596574870002E-3</v>
      </c>
      <c r="M43" s="21">
        <v>1.8812044829278701E-2</v>
      </c>
      <c r="N43" s="22"/>
      <c r="O43" s="21">
        <v>1.1077634712836E-2</v>
      </c>
      <c r="P43" s="21">
        <v>3.1162830306316002E-3</v>
      </c>
      <c r="Q43" s="21">
        <v>3.8590952223139699E-2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2.18506416973674E-2</v>
      </c>
      <c r="D44" s="21">
        <v>1.4886710840333099E-2</v>
      </c>
      <c r="E44" s="21">
        <v>3.1966554598979798E-2</v>
      </c>
      <c r="F44" s="22"/>
      <c r="G44" s="21">
        <v>1.8661038815261401E-2</v>
      </c>
      <c r="H44" s="21">
        <v>1.0057493608301301E-2</v>
      </c>
      <c r="I44" s="21">
        <v>3.4368851754882503E-2</v>
      </c>
      <c r="J44" s="22"/>
      <c r="K44" s="21">
        <v>2.4778105469825701E-2</v>
      </c>
      <c r="L44" s="21">
        <v>1.5104920053934099E-2</v>
      </c>
      <c r="M44" s="21">
        <v>4.0391941773995903E-2</v>
      </c>
      <c r="N44" s="22"/>
      <c r="O44" s="21">
        <v>2.2858832040812901E-2</v>
      </c>
      <c r="P44" s="21">
        <v>9.2911064417527008E-3</v>
      </c>
      <c r="Q44" s="21">
        <v>5.5136734617985697E-2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4.5806744141955298E-2</v>
      </c>
      <c r="D45" s="21">
        <v>3.5825522485140301E-2</v>
      </c>
      <c r="E45" s="21">
        <v>5.8400362590269997E-2</v>
      </c>
      <c r="F45" s="22"/>
      <c r="G45" s="21">
        <v>5.0710822450734397E-2</v>
      </c>
      <c r="H45" s="21">
        <v>3.5771325281040003E-2</v>
      </c>
      <c r="I45" s="21">
        <v>7.1427443338920996E-2</v>
      </c>
      <c r="J45" s="22"/>
      <c r="K45" s="21">
        <v>3.9081081070094399E-2</v>
      </c>
      <c r="L45" s="21">
        <v>2.68119075294556E-2</v>
      </c>
      <c r="M45" s="21">
        <v>5.6637900610100801E-2</v>
      </c>
      <c r="N45" s="22"/>
      <c r="O45" s="21">
        <v>5.1184199785525103E-2</v>
      </c>
      <c r="P45" s="21">
        <v>2.8658013279193501E-2</v>
      </c>
      <c r="Q45" s="21">
        <v>8.9780164535014195E-2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0.82922140869332595</v>
      </c>
      <c r="D47" s="18">
        <v>0.810107923203362</v>
      </c>
      <c r="E47" s="18">
        <v>0.84677491797126303</v>
      </c>
      <c r="F47" s="19"/>
      <c r="G47" s="18">
        <v>0.84370172963157897</v>
      </c>
      <c r="H47" s="18">
        <v>0.820464452545975</v>
      </c>
      <c r="I47" s="18">
        <v>0.86442837580352405</v>
      </c>
      <c r="J47" s="19"/>
      <c r="K47" s="18">
        <v>0.83637644440780201</v>
      </c>
      <c r="L47" s="18">
        <v>0.81351105352700104</v>
      </c>
      <c r="M47" s="18">
        <v>0.85693135544527099</v>
      </c>
      <c r="N47" s="19"/>
      <c r="O47" s="18">
        <v>0.77397547880647</v>
      </c>
      <c r="P47" s="18">
        <v>0.71917509083210596</v>
      </c>
      <c r="Q47" s="18">
        <v>0.82074747638797996</v>
      </c>
      <c r="R47" s="19"/>
    </row>
    <row r="48" spans="1:18" x14ac:dyDescent="0.25">
      <c r="A48" s="17" t="s">
        <v>484</v>
      </c>
      <c r="B48" s="17" t="s">
        <v>537</v>
      </c>
      <c r="C48" s="18">
        <v>5.1784868033205401E-2</v>
      </c>
      <c r="D48" s="18">
        <v>4.2582912480417803E-2</v>
      </c>
      <c r="E48" s="18">
        <v>6.2844795602268702E-2</v>
      </c>
      <c r="F48" s="19"/>
      <c r="G48" s="18">
        <v>4.4549705697506901E-2</v>
      </c>
      <c r="H48" s="18">
        <v>3.3690669691990402E-2</v>
      </c>
      <c r="I48" s="18">
        <v>5.8696179238509401E-2</v>
      </c>
      <c r="J48" s="19"/>
      <c r="K48" s="18">
        <v>4.2820235268188199E-2</v>
      </c>
      <c r="L48" s="18">
        <v>3.2916742873567301E-2</v>
      </c>
      <c r="M48" s="18">
        <v>5.5532244314741103E-2</v>
      </c>
      <c r="N48" s="19"/>
      <c r="O48" s="18">
        <v>9.3055226258324297E-2</v>
      </c>
      <c r="P48" s="18">
        <v>6.2542586889235599E-2</v>
      </c>
      <c r="Q48" s="18">
        <v>0.13628986914302699</v>
      </c>
      <c r="R48" s="19"/>
    </row>
    <row r="49" spans="1:18" x14ac:dyDescent="0.25">
      <c r="A49" s="17" t="s">
        <v>484</v>
      </c>
      <c r="B49" s="17" t="s">
        <v>538</v>
      </c>
      <c r="C49" s="18">
        <v>3.6386858548227499E-2</v>
      </c>
      <c r="D49" s="18">
        <v>2.89317585959133E-2</v>
      </c>
      <c r="E49" s="18">
        <v>4.5672627360991702E-2</v>
      </c>
      <c r="F49" s="19"/>
      <c r="G49" s="18">
        <v>2.7949834235929599E-2</v>
      </c>
      <c r="H49" s="18">
        <v>2.0003727618533501E-2</v>
      </c>
      <c r="I49" s="18">
        <v>3.8927004186956098E-2</v>
      </c>
      <c r="J49" s="19"/>
      <c r="K49" s="18">
        <v>3.6728356649300999E-2</v>
      </c>
      <c r="L49" s="18">
        <v>2.6232240555013501E-2</v>
      </c>
      <c r="M49" s="18">
        <v>5.1203373976012698E-2</v>
      </c>
      <c r="N49" s="19"/>
      <c r="O49" s="18">
        <v>5.7139019660596299E-2</v>
      </c>
      <c r="P49" s="18">
        <v>3.6833186589877401E-2</v>
      </c>
      <c r="Q49" s="18">
        <v>8.7620914582988693E-2</v>
      </c>
      <c r="R49" s="19"/>
    </row>
    <row r="50" spans="1:18" x14ac:dyDescent="0.25">
      <c r="A50" s="17" t="s">
        <v>484</v>
      </c>
      <c r="B50" s="17" t="s">
        <v>539</v>
      </c>
      <c r="C50" s="18">
        <v>1.4276704355085899E-2</v>
      </c>
      <c r="D50" s="18">
        <v>9.7950056219864995E-3</v>
      </c>
      <c r="E50" s="18">
        <v>2.0765997610573999E-2</v>
      </c>
      <c r="F50" s="19"/>
      <c r="G50" s="18">
        <v>1.7643480830948601E-2</v>
      </c>
      <c r="H50" s="18">
        <v>1.1059805538083899E-2</v>
      </c>
      <c r="I50" s="18">
        <v>2.8035180733535801E-2</v>
      </c>
      <c r="J50" s="19"/>
      <c r="K50" s="18">
        <v>1.0811305619487101E-2</v>
      </c>
      <c r="L50" s="18">
        <v>6.5440124682769E-3</v>
      </c>
      <c r="M50" s="18">
        <v>1.78113736639114E-2</v>
      </c>
      <c r="N50" s="19"/>
      <c r="O50" s="18">
        <v>1.4437317571753599E-2</v>
      </c>
      <c r="P50" s="18">
        <v>5.2345006853983999E-3</v>
      </c>
      <c r="Q50" s="18">
        <v>3.9182390185185698E-2</v>
      </c>
      <c r="R50" s="24" t="s">
        <v>501</v>
      </c>
    </row>
    <row r="51" spans="1:18" x14ac:dyDescent="0.25">
      <c r="A51" s="17" t="s">
        <v>484</v>
      </c>
      <c r="B51" s="17" t="s">
        <v>540</v>
      </c>
      <c r="C51" s="18">
        <v>1.7631961233361099E-2</v>
      </c>
      <c r="D51" s="18">
        <v>1.30386041490409E-2</v>
      </c>
      <c r="E51" s="18">
        <v>2.3804478549842301E-2</v>
      </c>
      <c r="F51" s="19"/>
      <c r="G51" s="18">
        <v>1.67342180834169E-2</v>
      </c>
      <c r="H51" s="18">
        <v>1.1486251335452001E-2</v>
      </c>
      <c r="I51" s="18">
        <v>2.4320941331620199E-2</v>
      </c>
      <c r="J51" s="19"/>
      <c r="K51" s="18">
        <v>1.8921926760217499E-2</v>
      </c>
      <c r="L51" s="18">
        <v>1.23652110095383E-2</v>
      </c>
      <c r="M51" s="18">
        <v>2.8853801341597901E-2</v>
      </c>
      <c r="N51" s="19"/>
      <c r="O51" s="18">
        <v>1.6661251824709102E-2</v>
      </c>
      <c r="P51" s="18">
        <v>7.9208299997590003E-3</v>
      </c>
      <c r="Q51" s="18">
        <v>3.4709057547681901E-2</v>
      </c>
      <c r="R51" s="19"/>
    </row>
    <row r="52" spans="1:18" x14ac:dyDescent="0.25">
      <c r="A52" s="17" t="s">
        <v>484</v>
      </c>
      <c r="B52" s="17" t="s">
        <v>519</v>
      </c>
      <c r="C52" s="18">
        <v>5.0332846828853403E-2</v>
      </c>
      <c r="D52" s="18">
        <v>4.2648707585235299E-2</v>
      </c>
      <c r="E52" s="18">
        <v>5.93156799963225E-2</v>
      </c>
      <c r="F52" s="19"/>
      <c r="G52" s="18">
        <v>4.8551527692391398E-2</v>
      </c>
      <c r="H52" s="18">
        <v>3.6799922758994699E-2</v>
      </c>
      <c r="I52" s="18">
        <v>6.3807263861694594E-2</v>
      </c>
      <c r="J52" s="19"/>
      <c r="K52" s="18">
        <v>5.4341731295002998E-2</v>
      </c>
      <c r="L52" s="18">
        <v>4.29284793606831E-2</v>
      </c>
      <c r="M52" s="18">
        <v>6.8571978501223804E-2</v>
      </c>
      <c r="N52" s="19"/>
      <c r="O52" s="18">
        <v>4.4731705878148398E-2</v>
      </c>
      <c r="P52" s="18">
        <v>2.8680993817092E-2</v>
      </c>
      <c r="Q52" s="18">
        <v>6.91256086236334E-2</v>
      </c>
      <c r="R52" s="19"/>
    </row>
    <row r="53" spans="1:18" x14ac:dyDescent="0.25">
      <c r="A53" s="17" t="s">
        <v>484</v>
      </c>
      <c r="B53" s="17" t="s">
        <v>520</v>
      </c>
      <c r="C53" s="18">
        <v>3.653523079425E-4</v>
      </c>
      <c r="D53" s="18">
        <v>6.37552945315564E-5</v>
      </c>
      <c r="E53" s="18">
        <v>2.0906832544433001E-3</v>
      </c>
      <c r="F53" s="19"/>
      <c r="G53" s="18">
        <v>8.6950382822769995E-4</v>
      </c>
      <c r="H53" s="18">
        <v>1.5181730190129999E-4</v>
      </c>
      <c r="I53" s="18">
        <v>4.963071802169E-3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0.77176219321728001</v>
      </c>
      <c r="D54" s="21">
        <v>0.76185450107432695</v>
      </c>
      <c r="E54" s="21">
        <v>0.78137597511957202</v>
      </c>
      <c r="F54" s="22"/>
      <c r="G54" s="21">
        <v>0.76861427189742404</v>
      </c>
      <c r="H54" s="21">
        <v>0.75329108440534698</v>
      </c>
      <c r="I54" s="21">
        <v>0.78325956617742098</v>
      </c>
      <c r="J54" s="22"/>
      <c r="K54" s="21">
        <v>0.76898571913816605</v>
      </c>
      <c r="L54" s="21">
        <v>0.755370010306745</v>
      </c>
      <c r="M54" s="21">
        <v>0.78206224668992896</v>
      </c>
      <c r="N54" s="22"/>
      <c r="O54" s="21">
        <v>0.78123659941375401</v>
      </c>
      <c r="P54" s="21">
        <v>0.76267557643559702</v>
      </c>
      <c r="Q54" s="21">
        <v>0.79872906576370495</v>
      </c>
      <c r="R54" s="22"/>
    </row>
    <row r="55" spans="1:18" x14ac:dyDescent="0.25">
      <c r="A55" s="20" t="s">
        <v>485</v>
      </c>
      <c r="B55" s="20" t="s">
        <v>537</v>
      </c>
      <c r="C55" s="21">
        <v>8.0929145566987104E-2</v>
      </c>
      <c r="D55" s="21">
        <v>7.5581377013958104E-2</v>
      </c>
      <c r="E55" s="21">
        <v>8.66198409341397E-2</v>
      </c>
      <c r="F55" s="22"/>
      <c r="G55" s="21">
        <v>7.2226475190409395E-2</v>
      </c>
      <c r="H55" s="21">
        <v>6.40960519625631E-2</v>
      </c>
      <c r="I55" s="21">
        <v>8.1298634772942094E-2</v>
      </c>
      <c r="J55" s="22"/>
      <c r="K55" s="21">
        <v>8.0810308102870501E-2</v>
      </c>
      <c r="L55" s="21">
        <v>7.2906629708697102E-2</v>
      </c>
      <c r="M55" s="21">
        <v>8.9488104952440306E-2</v>
      </c>
      <c r="N55" s="22"/>
      <c r="O55" s="21">
        <v>9.4520969319229306E-2</v>
      </c>
      <c r="P55" s="21">
        <v>8.3627008557266402E-2</v>
      </c>
      <c r="Q55" s="21">
        <v>0.106668876897507</v>
      </c>
      <c r="R55" s="22"/>
    </row>
    <row r="56" spans="1:18" x14ac:dyDescent="0.25">
      <c r="A56" s="20" t="s">
        <v>485</v>
      </c>
      <c r="B56" s="20" t="s">
        <v>538</v>
      </c>
      <c r="C56" s="21">
        <v>4.6331804921634703E-2</v>
      </c>
      <c r="D56" s="21">
        <v>4.2283635381416301E-2</v>
      </c>
      <c r="E56" s="21">
        <v>5.0747003794490299E-2</v>
      </c>
      <c r="F56" s="22"/>
      <c r="G56" s="21">
        <v>4.04956412951544E-2</v>
      </c>
      <c r="H56" s="21">
        <v>3.50098415358574E-2</v>
      </c>
      <c r="I56" s="21">
        <v>4.6799340320577497E-2</v>
      </c>
      <c r="J56" s="22"/>
      <c r="K56" s="21">
        <v>5.1316007294622303E-2</v>
      </c>
      <c r="L56" s="21">
        <v>4.50350016234888E-2</v>
      </c>
      <c r="M56" s="21">
        <v>5.8419431902294303E-2</v>
      </c>
      <c r="N56" s="22"/>
      <c r="O56" s="21">
        <v>4.7002870148185598E-2</v>
      </c>
      <c r="P56" s="21">
        <v>3.8914125768259901E-2</v>
      </c>
      <c r="Q56" s="21">
        <v>5.6673806215788901E-2</v>
      </c>
      <c r="R56" s="22"/>
    </row>
    <row r="57" spans="1:18" x14ac:dyDescent="0.25">
      <c r="A57" s="20" t="s">
        <v>485</v>
      </c>
      <c r="B57" s="20" t="s">
        <v>539</v>
      </c>
      <c r="C57" s="21">
        <v>1.8978196817301798E-2</v>
      </c>
      <c r="D57" s="21">
        <v>1.6510305188594299E-2</v>
      </c>
      <c r="E57" s="21">
        <v>2.1806799246786902E-2</v>
      </c>
      <c r="F57" s="22"/>
      <c r="G57" s="21">
        <v>1.96157510285607E-2</v>
      </c>
      <c r="H57" s="21">
        <v>1.56905350626238E-2</v>
      </c>
      <c r="I57" s="21">
        <v>2.44984772093506E-2</v>
      </c>
      <c r="J57" s="22"/>
      <c r="K57" s="21">
        <v>2.04550097958715E-2</v>
      </c>
      <c r="L57" s="21">
        <v>1.6434665141220699E-2</v>
      </c>
      <c r="M57" s="21">
        <v>2.54334036487955E-2</v>
      </c>
      <c r="N57" s="22"/>
      <c r="O57" s="21">
        <v>1.55344539948868E-2</v>
      </c>
      <c r="P57" s="21">
        <v>1.15260916654916E-2</v>
      </c>
      <c r="Q57" s="21">
        <v>2.0907297466106201E-2</v>
      </c>
      <c r="R57" s="22"/>
    </row>
    <row r="58" spans="1:18" x14ac:dyDescent="0.25">
      <c r="A58" s="20" t="s">
        <v>485</v>
      </c>
      <c r="B58" s="20" t="s">
        <v>540</v>
      </c>
      <c r="C58" s="21">
        <v>3.3351366586751301E-2</v>
      </c>
      <c r="D58" s="21">
        <v>2.9381413482263301E-2</v>
      </c>
      <c r="E58" s="21">
        <v>3.7836820691936501E-2</v>
      </c>
      <c r="F58" s="22"/>
      <c r="G58" s="21">
        <v>3.5924971168579199E-2</v>
      </c>
      <c r="H58" s="21">
        <v>3.05171928468978E-2</v>
      </c>
      <c r="I58" s="21">
        <v>4.22492700220033E-2</v>
      </c>
      <c r="J58" s="22"/>
      <c r="K58" s="21">
        <v>3.5535101708916397E-2</v>
      </c>
      <c r="L58" s="21">
        <v>2.9764167662741502E-2</v>
      </c>
      <c r="M58" s="21">
        <v>4.2376084358732302E-2</v>
      </c>
      <c r="N58" s="22"/>
      <c r="O58" s="21">
        <v>2.57492199187878E-2</v>
      </c>
      <c r="P58" s="21">
        <v>1.9127646943517498E-2</v>
      </c>
      <c r="Q58" s="21">
        <v>3.4582219908300203E-2</v>
      </c>
      <c r="R58" s="22"/>
    </row>
    <row r="59" spans="1:18" x14ac:dyDescent="0.25">
      <c r="A59" s="20" t="s">
        <v>485</v>
      </c>
      <c r="B59" s="20" t="s">
        <v>519</v>
      </c>
      <c r="C59" s="21">
        <v>4.8009307460156102E-2</v>
      </c>
      <c r="D59" s="21">
        <v>4.3202789275283301E-2</v>
      </c>
      <c r="E59" s="21">
        <v>5.3320773257198098E-2</v>
      </c>
      <c r="F59" s="22"/>
      <c r="G59" s="21">
        <v>6.2642878799462107E-2</v>
      </c>
      <c r="H59" s="21">
        <v>5.4031519540419001E-2</v>
      </c>
      <c r="I59" s="21">
        <v>7.2521470058847098E-2</v>
      </c>
      <c r="J59" s="22"/>
      <c r="K59" s="21">
        <v>4.1731452374964298E-2</v>
      </c>
      <c r="L59" s="21">
        <v>3.5818180866006202E-2</v>
      </c>
      <c r="M59" s="21">
        <v>4.85717750943815E-2</v>
      </c>
      <c r="N59" s="22"/>
      <c r="O59" s="21">
        <v>3.5955887205160901E-2</v>
      </c>
      <c r="P59" s="21">
        <v>2.9436138688295602E-2</v>
      </c>
      <c r="Q59" s="21">
        <v>4.38544326695448E-2</v>
      </c>
      <c r="R59" s="22"/>
    </row>
    <row r="60" spans="1:18" x14ac:dyDescent="0.25">
      <c r="A60" s="20" t="s">
        <v>485</v>
      </c>
      <c r="B60" s="20" t="s">
        <v>520</v>
      </c>
      <c r="C60" s="21">
        <v>6.3798542989129995E-4</v>
      </c>
      <c r="D60" s="21">
        <v>2.2328244610540001E-4</v>
      </c>
      <c r="E60" s="21">
        <v>1.8215138921193E-3</v>
      </c>
      <c r="F60" s="22"/>
      <c r="G60" s="21">
        <v>4.8001062041060002E-4</v>
      </c>
      <c r="H60" s="21">
        <v>2.0360802634200001E-4</v>
      </c>
      <c r="I60" s="21">
        <v>1.1312115710645999E-3</v>
      </c>
      <c r="J60" s="22"/>
      <c r="K60" s="21">
        <v>1.1664015845870999E-3</v>
      </c>
      <c r="L60" s="21">
        <v>2.8428437153229998E-4</v>
      </c>
      <c r="M60" s="21">
        <v>4.7726080752544999E-3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0.85459344488343902</v>
      </c>
      <c r="D61" s="18">
        <v>0.83882840971912198</v>
      </c>
      <c r="E61" s="18">
        <v>0.86905713845203902</v>
      </c>
      <c r="F61" s="19"/>
      <c r="G61" s="18">
        <v>0.850216106379175</v>
      </c>
      <c r="H61" s="18">
        <v>0.82748127627218904</v>
      </c>
      <c r="I61" s="18">
        <v>0.87042405119398203</v>
      </c>
      <c r="J61" s="19"/>
      <c r="K61" s="18">
        <v>0.86404986296267505</v>
      </c>
      <c r="L61" s="18">
        <v>0.83909221928432498</v>
      </c>
      <c r="M61" s="18">
        <v>0.88566392197347599</v>
      </c>
      <c r="N61" s="19"/>
      <c r="O61" s="18">
        <v>0.84183846295487197</v>
      </c>
      <c r="P61" s="18">
        <v>0.79659228356866396</v>
      </c>
      <c r="Q61" s="18">
        <v>0.87855445671855303</v>
      </c>
      <c r="R61" s="19"/>
    </row>
    <row r="62" spans="1:18" x14ac:dyDescent="0.25">
      <c r="A62" s="17" t="s">
        <v>486</v>
      </c>
      <c r="B62" s="17" t="s">
        <v>537</v>
      </c>
      <c r="C62" s="18">
        <v>5.0910980010825203E-2</v>
      </c>
      <c r="D62" s="18">
        <v>4.1875784181513498E-2</v>
      </c>
      <c r="E62" s="18">
        <v>6.17699458165109E-2</v>
      </c>
      <c r="F62" s="19"/>
      <c r="G62" s="18">
        <v>4.9550458550978602E-2</v>
      </c>
      <c r="H62" s="18">
        <v>3.7020745825382201E-2</v>
      </c>
      <c r="I62" s="18">
        <v>6.6030088215486699E-2</v>
      </c>
      <c r="J62" s="19"/>
      <c r="K62" s="18">
        <v>3.8377565100486503E-2</v>
      </c>
      <c r="L62" s="18">
        <v>2.6693464711498398E-2</v>
      </c>
      <c r="M62" s="18">
        <v>5.4887548906296699E-2</v>
      </c>
      <c r="N62" s="19"/>
      <c r="O62" s="18">
        <v>9.5223023697933201E-2</v>
      </c>
      <c r="P62" s="18">
        <v>6.5814683529055201E-2</v>
      </c>
      <c r="Q62" s="18">
        <v>0.13586097108280401</v>
      </c>
      <c r="R62" s="19"/>
    </row>
    <row r="63" spans="1:18" x14ac:dyDescent="0.25">
      <c r="A63" s="17" t="s">
        <v>486</v>
      </c>
      <c r="B63" s="17" t="s">
        <v>538</v>
      </c>
      <c r="C63" s="18">
        <v>2.8934030108199001E-2</v>
      </c>
      <c r="D63" s="18">
        <v>2.3244940152947799E-2</v>
      </c>
      <c r="E63" s="18">
        <v>3.5964230601010401E-2</v>
      </c>
      <c r="F63" s="19"/>
      <c r="G63" s="18">
        <v>2.9689829794203201E-2</v>
      </c>
      <c r="H63" s="18">
        <v>2.12779364970372E-2</v>
      </c>
      <c r="I63" s="18">
        <v>4.1286946081528698E-2</v>
      </c>
      <c r="J63" s="19"/>
      <c r="K63" s="18">
        <v>3.2402900881014503E-2</v>
      </c>
      <c r="L63" s="18">
        <v>2.3521633270576402E-2</v>
      </c>
      <c r="M63" s="18">
        <v>4.4484778336272998E-2</v>
      </c>
      <c r="N63" s="19"/>
      <c r="O63" s="18">
        <v>1.52185667174713E-2</v>
      </c>
      <c r="P63" s="18">
        <v>7.6901409341508997E-3</v>
      </c>
      <c r="Q63" s="18">
        <v>2.98950663574091E-2</v>
      </c>
      <c r="R63" s="19"/>
    </row>
    <row r="64" spans="1:18" x14ac:dyDescent="0.25">
      <c r="A64" s="17" t="s">
        <v>486</v>
      </c>
      <c r="B64" s="17" t="s">
        <v>539</v>
      </c>
      <c r="C64" s="18">
        <v>1.0474937530575599E-2</v>
      </c>
      <c r="D64" s="18">
        <v>7.2658244237298001E-3</v>
      </c>
      <c r="E64" s="18">
        <v>1.50798965589031E-2</v>
      </c>
      <c r="F64" s="19"/>
      <c r="G64" s="18">
        <v>1.0873896164919E-2</v>
      </c>
      <c r="H64" s="18">
        <v>7.3584168151079E-3</v>
      </c>
      <c r="I64" s="18">
        <v>1.6041751590490799E-2</v>
      </c>
      <c r="J64" s="19"/>
      <c r="K64" s="18">
        <v>1.1105162946421601E-2</v>
      </c>
      <c r="L64" s="18">
        <v>5.6968329250208999E-3</v>
      </c>
      <c r="M64" s="18">
        <v>2.1536718150519E-2</v>
      </c>
      <c r="N64" s="19"/>
      <c r="O64" s="18">
        <v>6.9819014747343998E-3</v>
      </c>
      <c r="P64" s="18">
        <v>1.6025208224103001E-3</v>
      </c>
      <c r="Q64" s="18">
        <v>2.9878515856546401E-2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2.00185150593679E-2</v>
      </c>
      <c r="D65" s="18">
        <v>1.4426886715067E-2</v>
      </c>
      <c r="E65" s="18">
        <v>2.7716421271068301E-2</v>
      </c>
      <c r="F65" s="19"/>
      <c r="G65" s="18">
        <v>2.0019012955481998E-2</v>
      </c>
      <c r="H65" s="18">
        <v>1.3604247435610801E-2</v>
      </c>
      <c r="I65" s="18">
        <v>2.93684546221024E-2</v>
      </c>
      <c r="J65" s="19"/>
      <c r="K65" s="18">
        <v>2.5184427117474501E-2</v>
      </c>
      <c r="L65" s="18">
        <v>1.53323001600899E-2</v>
      </c>
      <c r="M65" s="18">
        <v>4.1103004839350803E-2</v>
      </c>
      <c r="N65" s="19"/>
      <c r="O65" s="18">
        <v>3.8982911314252001E-3</v>
      </c>
      <c r="P65" s="18">
        <v>1.7025324377014E-3</v>
      </c>
      <c r="Q65" s="18">
        <v>8.9006746073011008E-3</v>
      </c>
      <c r="R65" s="19"/>
    </row>
    <row r="66" spans="1:18" x14ac:dyDescent="0.25">
      <c r="A66" s="17" t="s">
        <v>486</v>
      </c>
      <c r="B66" s="17" t="s">
        <v>519</v>
      </c>
      <c r="C66" s="18">
        <v>3.5068092407589298E-2</v>
      </c>
      <c r="D66" s="18">
        <v>2.8396235424207598E-2</v>
      </c>
      <c r="E66" s="18">
        <v>4.3237780060844201E-2</v>
      </c>
      <c r="F66" s="19"/>
      <c r="G66" s="18">
        <v>3.96506961552444E-2</v>
      </c>
      <c r="H66" s="18">
        <v>2.9032989780812899E-2</v>
      </c>
      <c r="I66" s="18">
        <v>5.3935727011198802E-2</v>
      </c>
      <c r="J66" s="19"/>
      <c r="K66" s="18">
        <v>2.8880080991928399E-2</v>
      </c>
      <c r="L66" s="18">
        <v>2.1562016730853999E-2</v>
      </c>
      <c r="M66" s="18">
        <v>3.8583924060683297E-2</v>
      </c>
      <c r="N66" s="19"/>
      <c r="O66" s="18">
        <v>3.68397540235645E-2</v>
      </c>
      <c r="P66" s="18">
        <v>2.0855287992726599E-2</v>
      </c>
      <c r="Q66" s="18">
        <v>6.4271286521613596E-2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0.84038188672583602</v>
      </c>
      <c r="D68" s="21">
        <v>0.817663851486367</v>
      </c>
      <c r="E68" s="21">
        <v>0.86075142727424503</v>
      </c>
      <c r="F68" s="22"/>
      <c r="G68" s="21">
        <v>0.83885906272164001</v>
      </c>
      <c r="H68" s="21">
        <v>0.81271438320948097</v>
      </c>
      <c r="I68" s="21">
        <v>0.86197384841910396</v>
      </c>
      <c r="J68" s="22"/>
      <c r="K68" s="21">
        <v>0.83987759176029397</v>
      </c>
      <c r="L68" s="21">
        <v>0.80324742436665098</v>
      </c>
      <c r="M68" s="21">
        <v>0.87078521743363002</v>
      </c>
      <c r="N68" s="22"/>
      <c r="O68" s="21">
        <v>0.85066409354230299</v>
      </c>
      <c r="P68" s="21">
        <v>0.79576877386851796</v>
      </c>
      <c r="Q68" s="21">
        <v>0.89279197222119699</v>
      </c>
      <c r="R68" s="22"/>
    </row>
    <row r="69" spans="1:18" x14ac:dyDescent="0.25">
      <c r="A69" s="20" t="s">
        <v>487</v>
      </c>
      <c r="B69" s="20" t="s">
        <v>537</v>
      </c>
      <c r="C69" s="21">
        <v>5.4541045532520697E-2</v>
      </c>
      <c r="D69" s="21">
        <v>4.4999874115397798E-2</v>
      </c>
      <c r="E69" s="21">
        <v>6.5965464290075201E-2</v>
      </c>
      <c r="F69" s="22"/>
      <c r="G69" s="21">
        <v>5.5487974455327299E-2</v>
      </c>
      <c r="H69" s="21">
        <v>4.2481513686070303E-2</v>
      </c>
      <c r="I69" s="21">
        <v>7.2176421956517398E-2</v>
      </c>
      <c r="J69" s="22"/>
      <c r="K69" s="21">
        <v>5.6146035184789597E-2</v>
      </c>
      <c r="L69" s="21">
        <v>4.1515316966085701E-2</v>
      </c>
      <c r="M69" s="21">
        <v>7.5526581071567206E-2</v>
      </c>
      <c r="N69" s="22"/>
      <c r="O69" s="21">
        <v>4.3427617829575098E-2</v>
      </c>
      <c r="P69" s="21">
        <v>2.4244208015568099E-2</v>
      </c>
      <c r="Q69" s="21">
        <v>7.6598465093818499E-2</v>
      </c>
      <c r="R69" s="22"/>
    </row>
    <row r="70" spans="1:18" x14ac:dyDescent="0.25">
      <c r="A70" s="20" t="s">
        <v>487</v>
      </c>
      <c r="B70" s="20" t="s">
        <v>538</v>
      </c>
      <c r="C70" s="21">
        <v>2.90048678709292E-2</v>
      </c>
      <c r="D70" s="21">
        <v>1.9357438676143E-2</v>
      </c>
      <c r="E70" s="21">
        <v>4.32483691097902E-2</v>
      </c>
      <c r="F70" s="22"/>
      <c r="G70" s="21">
        <v>2.39973809707964E-2</v>
      </c>
      <c r="H70" s="21">
        <v>1.5744977373726501E-2</v>
      </c>
      <c r="I70" s="21">
        <v>3.6415084153834598E-2</v>
      </c>
      <c r="J70" s="22"/>
      <c r="K70" s="21">
        <v>3.2634960025163799E-2</v>
      </c>
      <c r="L70" s="21">
        <v>1.9937307863487901E-2</v>
      </c>
      <c r="M70" s="21">
        <v>5.2982302853742003E-2</v>
      </c>
      <c r="N70" s="22"/>
      <c r="O70" s="21">
        <v>4.3488385433275399E-2</v>
      </c>
      <c r="P70" s="21">
        <v>1.9696530486244E-2</v>
      </c>
      <c r="Q70" s="21">
        <v>9.3284194534084194E-2</v>
      </c>
      <c r="R70" s="24" t="s">
        <v>501</v>
      </c>
    </row>
    <row r="71" spans="1:18" x14ac:dyDescent="0.25">
      <c r="A71" s="20" t="s">
        <v>487</v>
      </c>
      <c r="B71" s="20" t="s">
        <v>539</v>
      </c>
      <c r="C71" s="21">
        <v>1.55453770925299E-2</v>
      </c>
      <c r="D71" s="21">
        <v>1.0958531339968601E-2</v>
      </c>
      <c r="E71" s="21">
        <v>2.2009387198953598E-2</v>
      </c>
      <c r="F71" s="22"/>
      <c r="G71" s="21">
        <v>1.6283953469110098E-2</v>
      </c>
      <c r="H71" s="21">
        <v>1.00006916104239E-2</v>
      </c>
      <c r="I71" s="21">
        <v>2.6409570958601501E-2</v>
      </c>
      <c r="J71" s="22"/>
      <c r="K71" s="21">
        <v>1.66282170239292E-2</v>
      </c>
      <c r="L71" s="21">
        <v>9.6077493753199995E-3</v>
      </c>
      <c r="M71" s="21">
        <v>2.8630306710839201E-2</v>
      </c>
      <c r="N71" s="22"/>
      <c r="O71" s="21">
        <v>7.4948936798096997E-3</v>
      </c>
      <c r="P71" s="21">
        <v>2.3777148858656E-3</v>
      </c>
      <c r="Q71" s="21">
        <v>2.33670133858194E-2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1.6683191675347299E-2</v>
      </c>
      <c r="D72" s="21">
        <v>1.2178695389012501E-2</v>
      </c>
      <c r="E72" s="21">
        <v>2.2815271685798201E-2</v>
      </c>
      <c r="F72" s="22"/>
      <c r="G72" s="21">
        <v>1.8891033995486799E-2</v>
      </c>
      <c r="H72" s="21">
        <v>1.2973632002325699E-2</v>
      </c>
      <c r="I72" s="21">
        <v>2.7432408752715499E-2</v>
      </c>
      <c r="J72" s="22"/>
      <c r="K72" s="21">
        <v>1.4219044185124499E-2</v>
      </c>
      <c r="L72" s="21">
        <v>8.4013952005468004E-3</v>
      </c>
      <c r="M72" s="21">
        <v>2.3967822953990001E-2</v>
      </c>
      <c r="N72" s="22"/>
      <c r="O72" s="21">
        <v>1.34535225889098E-2</v>
      </c>
      <c r="P72" s="21">
        <v>4.5243041690310997E-3</v>
      </c>
      <c r="Q72" s="21">
        <v>3.9309653640927998E-2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4.3843631102841597E-2</v>
      </c>
      <c r="D73" s="21">
        <v>3.5323972142377702E-2</v>
      </c>
      <c r="E73" s="21">
        <v>5.4302447394951298E-2</v>
      </c>
      <c r="F73" s="22"/>
      <c r="G73" s="21">
        <v>4.6480594387639199E-2</v>
      </c>
      <c r="H73" s="21">
        <v>3.4205809372026899E-2</v>
      </c>
      <c r="I73" s="21">
        <v>6.2873442172878102E-2</v>
      </c>
      <c r="J73" s="22"/>
      <c r="K73" s="21">
        <v>4.0494151820698397E-2</v>
      </c>
      <c r="L73" s="21">
        <v>2.85829053364248E-2</v>
      </c>
      <c r="M73" s="21">
        <v>5.7077473782080002E-2</v>
      </c>
      <c r="N73" s="22"/>
      <c r="O73" s="21">
        <v>4.1471486926127302E-2</v>
      </c>
      <c r="P73" s="21">
        <v>2.5500810944071299E-2</v>
      </c>
      <c r="Q73" s="21">
        <v>6.6759088883517198E-2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0.90259823927771698</v>
      </c>
      <c r="D75" s="18">
        <v>0.87522565937958097</v>
      </c>
      <c r="E75" s="18">
        <v>0.92448402718973699</v>
      </c>
      <c r="F75" s="19"/>
      <c r="G75" s="18">
        <v>0.913611988049289</v>
      </c>
      <c r="H75" s="18">
        <v>0.87457362063101896</v>
      </c>
      <c r="I75" s="18">
        <v>0.94131516045566599</v>
      </c>
      <c r="J75" s="19"/>
      <c r="K75" s="18">
        <v>0.90623165545574702</v>
      </c>
      <c r="L75" s="18">
        <v>0.87072265648679803</v>
      </c>
      <c r="M75" s="18">
        <v>0.93274069264831205</v>
      </c>
      <c r="N75" s="19"/>
      <c r="O75" s="18">
        <v>0.82531325675122502</v>
      </c>
      <c r="P75" s="18">
        <v>0.68628373233941098</v>
      </c>
      <c r="Q75" s="18">
        <v>0.91074253666991301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2.2480470020447001E-2</v>
      </c>
      <c r="D76" s="18">
        <v>1.66002244224451E-2</v>
      </c>
      <c r="E76" s="18">
        <v>3.0379310155488601E-2</v>
      </c>
      <c r="F76" s="19"/>
      <c r="G76" s="18">
        <v>1.92563506068123E-2</v>
      </c>
      <c r="H76" s="18">
        <v>1.22394946425213E-2</v>
      </c>
      <c r="I76" s="18">
        <v>3.01730612372937E-2</v>
      </c>
      <c r="J76" s="19"/>
      <c r="K76" s="18">
        <v>1.6165445353286501E-2</v>
      </c>
      <c r="L76" s="18">
        <v>9.7966307647919994E-3</v>
      </c>
      <c r="M76" s="18">
        <v>2.6563571038982398E-2</v>
      </c>
      <c r="N76" s="19"/>
      <c r="O76" s="18">
        <v>6.6020048857494795E-2</v>
      </c>
      <c r="P76" s="18">
        <v>3.20194596637349E-2</v>
      </c>
      <c r="Q76" s="18">
        <v>0.13123023360928299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2.72314927471673E-2</v>
      </c>
      <c r="D77" s="18">
        <v>1.8846190187972001E-2</v>
      </c>
      <c r="E77" s="18">
        <v>3.9198642413153802E-2</v>
      </c>
      <c r="F77" s="19"/>
      <c r="G77" s="18">
        <v>2.09112887585137E-2</v>
      </c>
      <c r="H77" s="18">
        <v>1.2064058235599201E-2</v>
      </c>
      <c r="I77" s="18">
        <v>3.6010182227836501E-2</v>
      </c>
      <c r="J77" s="19"/>
      <c r="K77" s="18">
        <v>3.4616514010784999E-2</v>
      </c>
      <c r="L77" s="18">
        <v>1.9177653084870998E-2</v>
      </c>
      <c r="M77" s="18">
        <v>6.1702449816894697E-2</v>
      </c>
      <c r="N77" s="19"/>
      <c r="O77" s="18">
        <v>3.38634960743125E-2</v>
      </c>
      <c r="P77" s="18">
        <v>1.17623020571237E-2</v>
      </c>
      <c r="Q77" s="18">
        <v>9.3560886584267505E-2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1.22130436082098E-2</v>
      </c>
      <c r="D78" s="18">
        <v>6.2105693858220999E-3</v>
      </c>
      <c r="E78" s="18">
        <v>2.38774821098981E-2</v>
      </c>
      <c r="F78" s="19"/>
      <c r="G78" s="18">
        <v>9.2584989285089004E-3</v>
      </c>
      <c r="H78" s="18">
        <v>3.2489849031609999E-3</v>
      </c>
      <c r="I78" s="18">
        <v>2.60925855318376E-2</v>
      </c>
      <c r="J78" s="24" t="s">
        <v>501</v>
      </c>
      <c r="K78" s="18">
        <v>1.1472114014779201E-2</v>
      </c>
      <c r="L78" s="18">
        <v>5.2337665688749003E-3</v>
      </c>
      <c r="M78" s="18">
        <v>2.4959641175113401E-2</v>
      </c>
      <c r="N78" s="19"/>
      <c r="O78" s="18">
        <v>3.2014420242936201E-2</v>
      </c>
      <c r="P78" s="18">
        <v>8.0945141668394005E-3</v>
      </c>
      <c r="Q78" s="18">
        <v>0.118196551403059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1.4661381853416901E-2</v>
      </c>
      <c r="D79" s="18">
        <v>7.1203712286832003E-3</v>
      </c>
      <c r="E79" s="18">
        <v>2.9947997051292599E-2</v>
      </c>
      <c r="F79" s="19"/>
      <c r="G79" s="18">
        <v>1.4034330565416199E-2</v>
      </c>
      <c r="H79" s="18">
        <v>4.8930244621166004E-3</v>
      </c>
      <c r="I79" s="18">
        <v>3.9574539039591398E-2</v>
      </c>
      <c r="J79" s="24" t="s">
        <v>501</v>
      </c>
      <c r="K79" s="18">
        <v>1.231145230284E-2</v>
      </c>
      <c r="L79" s="18">
        <v>4.3197308100906004E-3</v>
      </c>
      <c r="M79" s="18">
        <v>3.4574854474626798E-2</v>
      </c>
      <c r="N79" s="24" t="s">
        <v>501</v>
      </c>
      <c r="O79" s="18">
        <v>2.7596990366575501E-2</v>
      </c>
      <c r="P79" s="18">
        <v>6.3473161033434002E-3</v>
      </c>
      <c r="Q79" s="18">
        <v>0.111970297052837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2.0610678308539101E-2</v>
      </c>
      <c r="D80" s="18">
        <v>1.1984041222813799E-2</v>
      </c>
      <c r="E80" s="18">
        <v>3.5225746937791999E-2</v>
      </c>
      <c r="F80" s="19"/>
      <c r="G80" s="18">
        <v>2.29275430914587E-2</v>
      </c>
      <c r="H80" s="18">
        <v>1.02041398629545E-2</v>
      </c>
      <c r="I80" s="18">
        <v>5.0702908803054197E-2</v>
      </c>
      <c r="J80" s="24" t="s">
        <v>501</v>
      </c>
      <c r="K80" s="18">
        <v>1.8653620611868298E-2</v>
      </c>
      <c r="L80" s="18">
        <v>9.6632090544971991E-3</v>
      </c>
      <c r="M80" s="18">
        <v>3.5706906359854698E-2</v>
      </c>
      <c r="N80" s="19"/>
      <c r="O80" s="18">
        <v>1.51917877074565E-2</v>
      </c>
      <c r="P80" s="18">
        <v>4.3803792706560004E-3</v>
      </c>
      <c r="Q80" s="18">
        <v>5.1312071618203302E-2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2.0469418450100001E-4</v>
      </c>
      <c r="D81" s="18">
        <v>2.8511320158962E-5</v>
      </c>
      <c r="E81" s="18">
        <v>1.4679832728034001E-3</v>
      </c>
      <c r="F81" s="19"/>
      <c r="G81" s="18">
        <v>0</v>
      </c>
      <c r="H81" s="19"/>
      <c r="I81" s="19"/>
      <c r="J81" s="19"/>
      <c r="K81" s="18">
        <v>5.4919825069400005E-4</v>
      </c>
      <c r="L81" s="18">
        <v>7.6360757693469294E-5</v>
      </c>
      <c r="M81" s="18">
        <v>3.9383858232316998E-3</v>
      </c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0.85265805688972096</v>
      </c>
      <c r="D82" s="21">
        <v>0.83309777161507403</v>
      </c>
      <c r="E82" s="21">
        <v>0.87028288892124495</v>
      </c>
      <c r="F82" s="22"/>
      <c r="G82" s="21">
        <v>0.84832670724355996</v>
      </c>
      <c r="H82" s="21">
        <v>0.82264238449509197</v>
      </c>
      <c r="I82" s="21">
        <v>0.87087534172916004</v>
      </c>
      <c r="J82" s="22"/>
      <c r="K82" s="21">
        <v>0.85608813933559103</v>
      </c>
      <c r="L82" s="21">
        <v>0.83053430013380203</v>
      </c>
      <c r="M82" s="21">
        <v>0.87835308224615505</v>
      </c>
      <c r="N82" s="22"/>
      <c r="O82" s="21">
        <v>0.85708120662773901</v>
      </c>
      <c r="P82" s="21">
        <v>0.81252973315798005</v>
      </c>
      <c r="Q82" s="21">
        <v>0.89244666693492303</v>
      </c>
      <c r="R82" s="22"/>
    </row>
    <row r="83" spans="1:18" x14ac:dyDescent="0.25">
      <c r="A83" s="20" t="s">
        <v>489</v>
      </c>
      <c r="B83" s="20" t="s">
        <v>537</v>
      </c>
      <c r="C83" s="21">
        <v>3.8391652076307202E-2</v>
      </c>
      <c r="D83" s="21">
        <v>3.2048097348404997E-2</v>
      </c>
      <c r="E83" s="21">
        <v>4.5931258629181897E-2</v>
      </c>
      <c r="F83" s="22"/>
      <c r="G83" s="21">
        <v>3.66600954215077E-2</v>
      </c>
      <c r="H83" s="21">
        <v>2.8045948191994401E-2</v>
      </c>
      <c r="I83" s="21">
        <v>4.77899366836603E-2</v>
      </c>
      <c r="J83" s="22"/>
      <c r="K83" s="21">
        <v>4.2791850532174901E-2</v>
      </c>
      <c r="L83" s="21">
        <v>3.3203641477391903E-2</v>
      </c>
      <c r="M83" s="21">
        <v>5.4991356393692903E-2</v>
      </c>
      <c r="N83" s="22"/>
      <c r="O83" s="21">
        <v>3.19623136167674E-2</v>
      </c>
      <c r="P83" s="21">
        <v>1.9019517655048199E-2</v>
      </c>
      <c r="Q83" s="21">
        <v>5.3234732041623899E-2</v>
      </c>
      <c r="R83" s="22"/>
    </row>
    <row r="84" spans="1:18" x14ac:dyDescent="0.25">
      <c r="A84" s="20" t="s">
        <v>489</v>
      </c>
      <c r="B84" s="20" t="s">
        <v>538</v>
      </c>
      <c r="C84" s="21">
        <v>2.4950921007121301E-2</v>
      </c>
      <c r="D84" s="21">
        <v>1.9499818469419498E-2</v>
      </c>
      <c r="E84" s="21">
        <v>3.1876318912946101E-2</v>
      </c>
      <c r="F84" s="22"/>
      <c r="G84" s="21">
        <v>2.83544241121312E-2</v>
      </c>
      <c r="H84" s="21">
        <v>2.04494530629904E-2</v>
      </c>
      <c r="I84" s="21">
        <v>3.91928883556922E-2</v>
      </c>
      <c r="J84" s="22"/>
      <c r="K84" s="21">
        <v>1.95467275984283E-2</v>
      </c>
      <c r="L84" s="21">
        <v>1.32214428329137E-2</v>
      </c>
      <c r="M84" s="21">
        <v>2.8809749800089199E-2</v>
      </c>
      <c r="N84" s="22"/>
      <c r="O84" s="21">
        <v>2.88066797257952E-2</v>
      </c>
      <c r="P84" s="21">
        <v>1.6469180122000601E-2</v>
      </c>
      <c r="Q84" s="21">
        <v>4.9917447692074901E-2</v>
      </c>
      <c r="R84" s="22"/>
    </row>
    <row r="85" spans="1:18" x14ac:dyDescent="0.25">
      <c r="A85" s="20" t="s">
        <v>489</v>
      </c>
      <c r="B85" s="20" t="s">
        <v>539</v>
      </c>
      <c r="C85" s="21">
        <v>1.15637390751358E-2</v>
      </c>
      <c r="D85" s="21">
        <v>7.9187562555774992E-3</v>
      </c>
      <c r="E85" s="21">
        <v>1.6857988274721299E-2</v>
      </c>
      <c r="F85" s="22"/>
      <c r="G85" s="21">
        <v>1.2212723055680601E-2</v>
      </c>
      <c r="H85" s="21">
        <v>7.9518514425001002E-3</v>
      </c>
      <c r="I85" s="21">
        <v>1.87136461854308E-2</v>
      </c>
      <c r="J85" s="22"/>
      <c r="K85" s="21">
        <v>8.2112910868936996E-3</v>
      </c>
      <c r="L85" s="21">
        <v>4.2535692018646999E-3</v>
      </c>
      <c r="M85" s="21">
        <v>1.5793058919684799E-2</v>
      </c>
      <c r="N85" s="22"/>
      <c r="O85" s="21">
        <v>1.8583185366379502E-2</v>
      </c>
      <c r="P85" s="21">
        <v>8.4253586835193999E-3</v>
      </c>
      <c r="Q85" s="21">
        <v>4.0487501581710897E-2</v>
      </c>
      <c r="R85" s="22"/>
    </row>
    <row r="86" spans="1:18" x14ac:dyDescent="0.25">
      <c r="A86" s="20" t="s">
        <v>489</v>
      </c>
      <c r="B86" s="20" t="s">
        <v>540</v>
      </c>
      <c r="C86" s="21">
        <v>1.59693182234305E-2</v>
      </c>
      <c r="D86" s="21">
        <v>1.12139327679701E-2</v>
      </c>
      <c r="E86" s="21">
        <v>2.2694989514771301E-2</v>
      </c>
      <c r="F86" s="22"/>
      <c r="G86" s="21">
        <v>1.7045196824715801E-2</v>
      </c>
      <c r="H86" s="21">
        <v>1.11769923182077E-2</v>
      </c>
      <c r="I86" s="21">
        <v>2.5913616401277401E-2</v>
      </c>
      <c r="J86" s="22"/>
      <c r="K86" s="21">
        <v>1.6553669071040899E-2</v>
      </c>
      <c r="L86" s="21">
        <v>9.9057305990384002E-3</v>
      </c>
      <c r="M86" s="21">
        <v>2.7539078339308801E-2</v>
      </c>
      <c r="N86" s="22"/>
      <c r="O86" s="21">
        <v>1.0983242198026299E-2</v>
      </c>
      <c r="P86" s="21">
        <v>4.7221026423556996E-3</v>
      </c>
      <c r="Q86" s="21">
        <v>2.53348419089682E-2</v>
      </c>
      <c r="R86" s="22"/>
    </row>
    <row r="87" spans="1:18" x14ac:dyDescent="0.25">
      <c r="A87" s="20" t="s">
        <v>489</v>
      </c>
      <c r="B87" s="20" t="s">
        <v>519</v>
      </c>
      <c r="C87" s="21">
        <v>5.58430531523657E-2</v>
      </c>
      <c r="D87" s="21">
        <v>4.6270390163792897E-2</v>
      </c>
      <c r="E87" s="21">
        <v>6.7256499493263899E-2</v>
      </c>
      <c r="F87" s="22"/>
      <c r="G87" s="21">
        <v>5.7186360206947902E-2</v>
      </c>
      <c r="H87" s="21">
        <v>4.3325733344873801E-2</v>
      </c>
      <c r="I87" s="21">
        <v>7.5132987266526605E-2</v>
      </c>
      <c r="J87" s="22"/>
      <c r="K87" s="21">
        <v>5.5476826194179998E-2</v>
      </c>
      <c r="L87" s="21">
        <v>4.30816100535754E-2</v>
      </c>
      <c r="M87" s="21">
        <v>7.11730782101683E-2</v>
      </c>
      <c r="N87" s="22"/>
      <c r="O87" s="21">
        <v>5.2583372465293501E-2</v>
      </c>
      <c r="P87" s="21">
        <v>3.4745595049422602E-2</v>
      </c>
      <c r="Q87" s="21">
        <v>7.8830863682187099E-2</v>
      </c>
      <c r="R87" s="22"/>
    </row>
    <row r="88" spans="1:18" x14ac:dyDescent="0.25">
      <c r="A88" s="20" t="s">
        <v>489</v>
      </c>
      <c r="B88" s="20" t="s">
        <v>520</v>
      </c>
      <c r="C88" s="21">
        <v>6.2325957591750003E-4</v>
      </c>
      <c r="D88" s="21">
        <v>1.7814694184399999E-4</v>
      </c>
      <c r="E88" s="21">
        <v>2.1780945691220002E-3</v>
      </c>
      <c r="F88" s="22"/>
      <c r="G88" s="21">
        <v>2.1449313545760001E-4</v>
      </c>
      <c r="H88" s="21">
        <v>3.0034993098813099E-5</v>
      </c>
      <c r="I88" s="21">
        <v>1.5300567427907999E-3</v>
      </c>
      <c r="J88" s="22"/>
      <c r="K88" s="21">
        <v>1.3314961816931E-3</v>
      </c>
      <c r="L88" s="21">
        <v>3.146647454497E-4</v>
      </c>
      <c r="M88" s="21">
        <v>5.6157351971733004E-3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0.87141297338196999</v>
      </c>
      <c r="D89" s="18">
        <v>0.85276880219710005</v>
      </c>
      <c r="E89" s="18">
        <v>0.88800625928743104</v>
      </c>
      <c r="F89" s="19"/>
      <c r="G89" s="18">
        <v>0.88505686715123799</v>
      </c>
      <c r="H89" s="18">
        <v>0.86384448778742295</v>
      </c>
      <c r="I89" s="18">
        <v>0.90333427057179005</v>
      </c>
      <c r="J89" s="19"/>
      <c r="K89" s="18">
        <v>0.870906369885731</v>
      </c>
      <c r="L89" s="18">
        <v>0.84377544020264195</v>
      </c>
      <c r="M89" s="18">
        <v>0.89391794616963305</v>
      </c>
      <c r="N89" s="19"/>
      <c r="O89" s="18">
        <v>0.81836627306634302</v>
      </c>
      <c r="P89" s="18">
        <v>0.75019748736810199</v>
      </c>
      <c r="Q89" s="18">
        <v>0.87112806444728497</v>
      </c>
      <c r="R89" s="19"/>
    </row>
    <row r="90" spans="1:18" x14ac:dyDescent="0.25">
      <c r="A90" s="17" t="s">
        <v>490</v>
      </c>
      <c r="B90" s="17" t="s">
        <v>537</v>
      </c>
      <c r="C90" s="18">
        <v>3.3475691127356801E-2</v>
      </c>
      <c r="D90" s="18">
        <v>2.5931855204321799E-2</v>
      </c>
      <c r="E90" s="18">
        <v>4.3116961744541299E-2</v>
      </c>
      <c r="F90" s="19"/>
      <c r="G90" s="18">
        <v>2.58214484558234E-2</v>
      </c>
      <c r="H90" s="18">
        <v>1.7455686471933799E-2</v>
      </c>
      <c r="I90" s="18">
        <v>3.8041330709581898E-2</v>
      </c>
      <c r="J90" s="19"/>
      <c r="K90" s="18">
        <v>3.7044962118118203E-2</v>
      </c>
      <c r="L90" s="18">
        <v>2.5782726992330501E-2</v>
      </c>
      <c r="M90" s="18">
        <v>5.2959262326421397E-2</v>
      </c>
      <c r="N90" s="19"/>
      <c r="O90" s="18">
        <v>5.41272416358742E-2</v>
      </c>
      <c r="P90" s="18">
        <v>3.0520727430052699E-2</v>
      </c>
      <c r="Q90" s="18">
        <v>9.4217962421734594E-2</v>
      </c>
      <c r="R90" s="19"/>
    </row>
    <row r="91" spans="1:18" x14ac:dyDescent="0.25">
      <c r="A91" s="17" t="s">
        <v>490</v>
      </c>
      <c r="B91" s="17" t="s">
        <v>538</v>
      </c>
      <c r="C91" s="18">
        <v>1.81029291605617E-2</v>
      </c>
      <c r="D91" s="18">
        <v>1.30187125820887E-2</v>
      </c>
      <c r="E91" s="18">
        <v>2.5122153007550999E-2</v>
      </c>
      <c r="F91" s="19"/>
      <c r="G91" s="18">
        <v>1.11328445286336E-2</v>
      </c>
      <c r="H91" s="18">
        <v>6.4376911935720999E-3</v>
      </c>
      <c r="I91" s="18">
        <v>1.91861545732511E-2</v>
      </c>
      <c r="J91" s="19"/>
      <c r="K91" s="18">
        <v>2.03511744199667E-2</v>
      </c>
      <c r="L91" s="18">
        <v>1.30797325057501E-2</v>
      </c>
      <c r="M91" s="18">
        <v>3.1535872621498401E-2</v>
      </c>
      <c r="N91" s="19"/>
      <c r="O91" s="18">
        <v>3.9686575608736403E-2</v>
      </c>
      <c r="P91" s="18">
        <v>1.9486463534440002E-2</v>
      </c>
      <c r="Q91" s="18">
        <v>7.9136540160627697E-2</v>
      </c>
      <c r="R91" s="24" t="s">
        <v>501</v>
      </c>
    </row>
    <row r="92" spans="1:18" x14ac:dyDescent="0.25">
      <c r="A92" s="17" t="s">
        <v>490</v>
      </c>
      <c r="B92" s="17" t="s">
        <v>539</v>
      </c>
      <c r="C92" s="18">
        <v>3.6727942423162999E-3</v>
      </c>
      <c r="D92" s="18">
        <v>2.1648662736306E-3</v>
      </c>
      <c r="E92" s="18">
        <v>6.2245106868659E-3</v>
      </c>
      <c r="F92" s="19"/>
      <c r="G92" s="18">
        <v>3.9357410910231998E-3</v>
      </c>
      <c r="H92" s="18">
        <v>2.2181524157500001E-3</v>
      </c>
      <c r="I92" s="18">
        <v>6.9740194394435004E-3</v>
      </c>
      <c r="J92" s="19"/>
      <c r="K92" s="18">
        <v>2.9857686790606998E-3</v>
      </c>
      <c r="L92" s="18">
        <v>1.2196060211562001E-3</v>
      </c>
      <c r="M92" s="18">
        <v>7.2909151850339997E-3</v>
      </c>
      <c r="N92" s="19"/>
      <c r="O92" s="18">
        <v>4.5281552121792003E-3</v>
      </c>
      <c r="P92" s="18">
        <v>6.2546292682039996E-4</v>
      </c>
      <c r="Q92" s="18">
        <v>3.2002620095703503E-2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6.4341854963162002E-3</v>
      </c>
      <c r="D93" s="18">
        <v>3.9494099050459003E-3</v>
      </c>
      <c r="E93" s="18">
        <v>1.0465834282507599E-2</v>
      </c>
      <c r="F93" s="19"/>
      <c r="G93" s="18">
        <v>6.0585504791616004E-3</v>
      </c>
      <c r="H93" s="18">
        <v>3.8957199202868998E-3</v>
      </c>
      <c r="I93" s="18">
        <v>9.4107996243049993E-3</v>
      </c>
      <c r="J93" s="19"/>
      <c r="K93" s="18">
        <v>2.8476767839427002E-3</v>
      </c>
      <c r="L93" s="18">
        <v>1.3114392828557999E-3</v>
      </c>
      <c r="M93" s="18">
        <v>6.1723612461308999E-3</v>
      </c>
      <c r="N93" s="19"/>
      <c r="O93" s="18">
        <v>1.7876760919936199E-2</v>
      </c>
      <c r="P93" s="18">
        <v>5.4848263010106998E-3</v>
      </c>
      <c r="Q93" s="18">
        <v>5.6670573355656499E-2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6.6901426591479199E-2</v>
      </c>
      <c r="D94" s="18">
        <v>5.4830450243199103E-2</v>
      </c>
      <c r="E94" s="18">
        <v>8.1400973157196702E-2</v>
      </c>
      <c r="F94" s="19"/>
      <c r="G94" s="18">
        <v>6.7994548294123394E-2</v>
      </c>
      <c r="H94" s="18">
        <v>5.2919778834392202E-2</v>
      </c>
      <c r="I94" s="18">
        <v>8.6969196330072301E-2</v>
      </c>
      <c r="J94" s="19"/>
      <c r="K94" s="18">
        <v>6.5864048113181098E-2</v>
      </c>
      <c r="L94" s="18">
        <v>5.01277261254277E-2</v>
      </c>
      <c r="M94" s="18">
        <v>8.6092643804043495E-2</v>
      </c>
      <c r="N94" s="19"/>
      <c r="O94" s="18">
        <v>6.54149935569312E-2</v>
      </c>
      <c r="P94" s="18">
        <v>3.6323234226898697E-2</v>
      </c>
      <c r="Q94" s="18">
        <v>0.115025615189703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0.81950054022011498</v>
      </c>
      <c r="D96" s="21">
        <v>0.79031475443482502</v>
      </c>
      <c r="E96" s="21">
        <v>0.84541856869388898</v>
      </c>
      <c r="F96" s="22"/>
      <c r="G96" s="21">
        <v>0.80990327311811505</v>
      </c>
      <c r="H96" s="21">
        <v>0.76888754068083398</v>
      </c>
      <c r="I96" s="21">
        <v>0.84510629402651805</v>
      </c>
      <c r="J96" s="22"/>
      <c r="K96" s="21">
        <v>0.804112639234696</v>
      </c>
      <c r="L96" s="21">
        <v>0.75728256853626197</v>
      </c>
      <c r="M96" s="21">
        <v>0.84377130738506101</v>
      </c>
      <c r="N96" s="22"/>
      <c r="O96" s="21">
        <v>0.88034012323813504</v>
      </c>
      <c r="P96" s="21">
        <v>0.81722441397436396</v>
      </c>
      <c r="Q96" s="21">
        <v>0.923695835214289</v>
      </c>
      <c r="R96" s="22"/>
    </row>
    <row r="97" spans="1:18" x14ac:dyDescent="0.25">
      <c r="A97" s="20" t="s">
        <v>491</v>
      </c>
      <c r="B97" s="20" t="s">
        <v>537</v>
      </c>
      <c r="C97" s="21">
        <v>5.41413362372207E-2</v>
      </c>
      <c r="D97" s="21">
        <v>4.0557635869463302E-2</v>
      </c>
      <c r="E97" s="21">
        <v>7.1933440292487799E-2</v>
      </c>
      <c r="F97" s="22"/>
      <c r="G97" s="21">
        <v>4.6542339679972802E-2</v>
      </c>
      <c r="H97" s="21">
        <v>3.0555499227507301E-2</v>
      </c>
      <c r="I97" s="21">
        <v>7.0287159863450105E-2</v>
      </c>
      <c r="J97" s="22"/>
      <c r="K97" s="21">
        <v>6.4744787601897197E-2</v>
      </c>
      <c r="L97" s="21">
        <v>4.1242714275655797E-2</v>
      </c>
      <c r="M97" s="21">
        <v>0.10023925409673699</v>
      </c>
      <c r="N97" s="22"/>
      <c r="O97" s="21">
        <v>5.2795456489400303E-2</v>
      </c>
      <c r="P97" s="21">
        <v>2.7816150096724401E-2</v>
      </c>
      <c r="Q97" s="21">
        <v>9.7946562825304895E-2</v>
      </c>
      <c r="R97" s="24" t="s">
        <v>501</v>
      </c>
    </row>
    <row r="98" spans="1:18" x14ac:dyDescent="0.25">
      <c r="A98" s="20" t="s">
        <v>491</v>
      </c>
      <c r="B98" s="20" t="s">
        <v>538</v>
      </c>
      <c r="C98" s="21">
        <v>2.9879038993831201E-2</v>
      </c>
      <c r="D98" s="21">
        <v>2.01050093497105E-2</v>
      </c>
      <c r="E98" s="21">
        <v>4.4190418195224603E-2</v>
      </c>
      <c r="F98" s="22"/>
      <c r="G98" s="21">
        <v>3.22417813031661E-2</v>
      </c>
      <c r="H98" s="21">
        <v>2.0434487864446901E-2</v>
      </c>
      <c r="I98" s="21">
        <v>5.0519616408131199E-2</v>
      </c>
      <c r="J98" s="22"/>
      <c r="K98" s="21">
        <v>3.2684512303306303E-2</v>
      </c>
      <c r="L98" s="21">
        <v>1.5732046116767599E-2</v>
      </c>
      <c r="M98" s="21">
        <v>6.6667226265232998E-2</v>
      </c>
      <c r="N98" s="24" t="s">
        <v>501</v>
      </c>
      <c r="O98" s="21">
        <v>1.7036790815817701E-2</v>
      </c>
      <c r="P98" s="21">
        <v>5.9033941031325999E-3</v>
      </c>
      <c r="Q98" s="21">
        <v>4.8150009745004101E-2</v>
      </c>
      <c r="R98" s="24" t="s">
        <v>501</v>
      </c>
    </row>
    <row r="99" spans="1:18" x14ac:dyDescent="0.25">
      <c r="A99" s="20" t="s">
        <v>491</v>
      </c>
      <c r="B99" s="20" t="s">
        <v>539</v>
      </c>
      <c r="C99" s="21">
        <v>6.1263021172112001E-3</v>
      </c>
      <c r="D99" s="21">
        <v>3.1117900646667998E-3</v>
      </c>
      <c r="E99" s="21">
        <v>1.20258607839983E-2</v>
      </c>
      <c r="F99" s="22"/>
      <c r="G99" s="21">
        <v>9.3819429757969995E-3</v>
      </c>
      <c r="H99" s="21">
        <v>4.2534905237543996E-3</v>
      </c>
      <c r="I99" s="21">
        <v>2.05660818823016E-2</v>
      </c>
      <c r="J99" s="22"/>
      <c r="K99" s="21">
        <v>4.6680442761582999E-3</v>
      </c>
      <c r="L99" s="21">
        <v>1.293946555545E-3</v>
      </c>
      <c r="M99" s="21">
        <v>1.6693382457802702E-2</v>
      </c>
      <c r="N99" s="22"/>
      <c r="O99" s="21">
        <v>0</v>
      </c>
      <c r="P99" s="22"/>
      <c r="Q99" s="22"/>
      <c r="R99" s="22"/>
    </row>
    <row r="100" spans="1:18" x14ac:dyDescent="0.25">
      <c r="A100" s="20" t="s">
        <v>491</v>
      </c>
      <c r="B100" s="20" t="s">
        <v>540</v>
      </c>
      <c r="C100" s="21">
        <v>1.3337117481145201E-2</v>
      </c>
      <c r="D100" s="21">
        <v>7.6762733507459999E-3</v>
      </c>
      <c r="E100" s="21">
        <v>2.30754583328142E-2</v>
      </c>
      <c r="F100" s="22"/>
      <c r="G100" s="21">
        <v>1.68688320420253E-2</v>
      </c>
      <c r="H100" s="21">
        <v>8.5484862043917996E-3</v>
      </c>
      <c r="I100" s="21">
        <v>3.3017778767969602E-2</v>
      </c>
      <c r="J100" s="22"/>
      <c r="K100" s="21">
        <v>1.20489128646756E-2</v>
      </c>
      <c r="L100" s="21">
        <v>5.3172800105629999E-3</v>
      </c>
      <c r="M100" s="21">
        <v>2.7070801828038699E-2</v>
      </c>
      <c r="N100" s="22"/>
      <c r="O100" s="21">
        <v>6.0530673890522996E-3</v>
      </c>
      <c r="P100" s="21">
        <v>1.0120322238204001E-3</v>
      </c>
      <c r="Q100" s="21">
        <v>3.5316322113452203E-2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7.7015664950476195E-2</v>
      </c>
      <c r="D101" s="21">
        <v>5.9094148451779897E-2</v>
      </c>
      <c r="E101" s="21">
        <v>9.9795787580530204E-2</v>
      </c>
      <c r="F101" s="22"/>
      <c r="G101" s="21">
        <v>8.5061830880923298E-2</v>
      </c>
      <c r="H101" s="21">
        <v>6.1047308593346998E-2</v>
      </c>
      <c r="I101" s="21">
        <v>0.11734250702681299</v>
      </c>
      <c r="J101" s="22"/>
      <c r="K101" s="21">
        <v>8.1741103719267405E-2</v>
      </c>
      <c r="L101" s="21">
        <v>5.5125327456161499E-2</v>
      </c>
      <c r="M101" s="21">
        <v>0.119581231971831</v>
      </c>
      <c r="N101" s="22"/>
      <c r="O101" s="21">
        <v>4.3774562067594301E-2</v>
      </c>
      <c r="P101" s="21">
        <v>1.8411290949904801E-2</v>
      </c>
      <c r="Q101" s="21">
        <v>0.100500718821286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0.90014700218553301</v>
      </c>
      <c r="D103" s="18">
        <v>0.88083054769955005</v>
      </c>
      <c r="E103" s="18">
        <v>0.91662876353368605</v>
      </c>
      <c r="F103" s="19"/>
      <c r="G103" s="18">
        <v>0.90026319195789095</v>
      </c>
      <c r="H103" s="18">
        <v>0.87346806724085801</v>
      </c>
      <c r="I103" s="18">
        <v>0.92189144269192602</v>
      </c>
      <c r="J103" s="19"/>
      <c r="K103" s="18">
        <v>0.896688146768303</v>
      </c>
      <c r="L103" s="18">
        <v>0.869073147395795</v>
      </c>
      <c r="M103" s="18">
        <v>0.91902132974637096</v>
      </c>
      <c r="N103" s="19"/>
      <c r="O103" s="18">
        <v>0.91106039493777302</v>
      </c>
      <c r="P103" s="18">
        <v>0.859605253321441</v>
      </c>
      <c r="Q103" s="18">
        <v>0.94486660202986394</v>
      </c>
      <c r="R103" s="19"/>
    </row>
    <row r="104" spans="1:18" x14ac:dyDescent="0.25">
      <c r="A104" s="17" t="s">
        <v>492</v>
      </c>
      <c r="B104" s="17" t="s">
        <v>537</v>
      </c>
      <c r="C104" s="18">
        <v>1.6151958187469399E-2</v>
      </c>
      <c r="D104" s="18">
        <v>1.15649079052009E-2</v>
      </c>
      <c r="E104" s="18">
        <v>2.2516948021659801E-2</v>
      </c>
      <c r="F104" s="19"/>
      <c r="G104" s="18">
        <v>1.30255002976482E-2</v>
      </c>
      <c r="H104" s="18">
        <v>7.5715137443634999E-3</v>
      </c>
      <c r="I104" s="18">
        <v>2.2319799498050599E-2</v>
      </c>
      <c r="J104" s="19"/>
      <c r="K104" s="18">
        <v>1.9823923250427401E-2</v>
      </c>
      <c r="L104" s="18">
        <v>1.17205672978428E-2</v>
      </c>
      <c r="M104" s="18">
        <v>3.3340764011595601E-2</v>
      </c>
      <c r="N104" s="19"/>
      <c r="O104" s="18">
        <v>1.6141832794416201E-2</v>
      </c>
      <c r="P104" s="18">
        <v>7.1560501471100001E-3</v>
      </c>
      <c r="Q104" s="18">
        <v>3.60018259573813E-2</v>
      </c>
      <c r="R104" s="19"/>
    </row>
    <row r="105" spans="1:18" x14ac:dyDescent="0.25">
      <c r="A105" s="17" t="s">
        <v>492</v>
      </c>
      <c r="B105" s="17" t="s">
        <v>538</v>
      </c>
      <c r="C105" s="18">
        <v>2.2019565224586701E-2</v>
      </c>
      <c r="D105" s="18">
        <v>1.4718327235941899E-2</v>
      </c>
      <c r="E105" s="18">
        <v>3.2822033944578499E-2</v>
      </c>
      <c r="F105" s="19"/>
      <c r="G105" s="18">
        <v>2.6122734711822498E-2</v>
      </c>
      <c r="H105" s="18">
        <v>1.48344587684418E-2</v>
      </c>
      <c r="I105" s="18">
        <v>4.5603198798744901E-2</v>
      </c>
      <c r="J105" s="19"/>
      <c r="K105" s="18">
        <v>2.0366607739951199E-2</v>
      </c>
      <c r="L105" s="18">
        <v>1.21962879110747E-2</v>
      </c>
      <c r="M105" s="18">
        <v>3.3822833896688102E-2</v>
      </c>
      <c r="N105" s="19"/>
      <c r="O105" s="18">
        <v>1.1633089418883901E-2</v>
      </c>
      <c r="P105" s="18">
        <v>1.9947660044137001E-3</v>
      </c>
      <c r="Q105" s="18">
        <v>6.4817317694619805E-2</v>
      </c>
      <c r="R105" s="24" t="s">
        <v>501</v>
      </c>
    </row>
    <row r="106" spans="1:18" x14ac:dyDescent="0.25">
      <c r="A106" s="17" t="s">
        <v>492</v>
      </c>
      <c r="B106" s="17" t="s">
        <v>539</v>
      </c>
      <c r="C106" s="18">
        <v>8.1071207956937997E-3</v>
      </c>
      <c r="D106" s="18">
        <v>4.6941210574792001E-3</v>
      </c>
      <c r="E106" s="18">
        <v>1.39668206336608E-2</v>
      </c>
      <c r="F106" s="19"/>
      <c r="G106" s="18">
        <v>6.5065786115930998E-3</v>
      </c>
      <c r="H106" s="18">
        <v>2.8054188119535002E-3</v>
      </c>
      <c r="I106" s="18">
        <v>1.5017106615245499E-2</v>
      </c>
      <c r="J106" s="19"/>
      <c r="K106" s="18">
        <v>8.4248357272125006E-3</v>
      </c>
      <c r="L106" s="18">
        <v>3.8024591630777E-3</v>
      </c>
      <c r="M106" s="18">
        <v>1.8561606098048002E-2</v>
      </c>
      <c r="N106" s="19"/>
      <c r="O106" s="18">
        <v>1.32329164043432E-2</v>
      </c>
      <c r="P106" s="18">
        <v>4.1054695288108003E-3</v>
      </c>
      <c r="Q106" s="18">
        <v>4.1801127821928998E-2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1.6003393617930201E-2</v>
      </c>
      <c r="D107" s="18">
        <v>1.01164985979381E-2</v>
      </c>
      <c r="E107" s="18">
        <v>2.52286260874484E-2</v>
      </c>
      <c r="F107" s="19"/>
      <c r="G107" s="18">
        <v>1.7866500990095801E-2</v>
      </c>
      <c r="H107" s="18">
        <v>9.7249405526390002E-3</v>
      </c>
      <c r="I107" s="18">
        <v>3.2599661300385802E-2</v>
      </c>
      <c r="J107" s="19"/>
      <c r="K107" s="18">
        <v>1.48351626519252E-2</v>
      </c>
      <c r="L107" s="18">
        <v>8.5110110958424006E-3</v>
      </c>
      <c r="M107" s="18">
        <v>2.5736529170958498E-2</v>
      </c>
      <c r="N107" s="19"/>
      <c r="O107" s="18">
        <v>1.2659202154392601E-2</v>
      </c>
      <c r="P107" s="18">
        <v>3.3909227545369002E-3</v>
      </c>
      <c r="Q107" s="18">
        <v>4.6088596899356703E-2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3.7570959988787601E-2</v>
      </c>
      <c r="D108" s="18">
        <v>2.9783352718711301E-2</v>
      </c>
      <c r="E108" s="18">
        <v>4.7295570471225797E-2</v>
      </c>
      <c r="F108" s="19"/>
      <c r="G108" s="18">
        <v>3.6215493430951401E-2</v>
      </c>
      <c r="H108" s="18">
        <v>2.6717906508141199E-2</v>
      </c>
      <c r="I108" s="18">
        <v>4.8919554419466403E-2</v>
      </c>
      <c r="J108" s="19"/>
      <c r="K108" s="18">
        <v>3.9861323862179797E-2</v>
      </c>
      <c r="L108" s="18">
        <v>2.7242858511508001E-2</v>
      </c>
      <c r="M108" s="18">
        <v>5.79761232728353E-2</v>
      </c>
      <c r="N108" s="19"/>
      <c r="O108" s="18">
        <v>3.5272564290189698E-2</v>
      </c>
      <c r="P108" s="18">
        <v>1.55071255969286E-2</v>
      </c>
      <c r="Q108" s="18">
        <v>7.8229222991560696E-2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0.88317220324796997</v>
      </c>
      <c r="D110" s="21">
        <v>0.85142987763636702</v>
      </c>
      <c r="E110" s="21">
        <v>0.90885867246934304</v>
      </c>
      <c r="F110" s="22"/>
      <c r="G110" s="21">
        <v>0.90510700743236105</v>
      </c>
      <c r="H110" s="21">
        <v>0.86280807513698199</v>
      </c>
      <c r="I110" s="21">
        <v>0.93534168640412096</v>
      </c>
      <c r="J110" s="22"/>
      <c r="K110" s="21">
        <v>0.89308087229274302</v>
      </c>
      <c r="L110" s="21">
        <v>0.84988406604736799</v>
      </c>
      <c r="M110" s="21">
        <v>0.92494525379757597</v>
      </c>
      <c r="N110" s="22"/>
      <c r="O110" s="21">
        <v>0.80607753884170597</v>
      </c>
      <c r="P110" s="21">
        <v>0.72991819835624205</v>
      </c>
      <c r="Q110" s="21">
        <v>0.86474063988669603</v>
      </c>
      <c r="R110" s="22"/>
    </row>
    <row r="111" spans="1:18" x14ac:dyDescent="0.25">
      <c r="A111" s="20" t="s">
        <v>493</v>
      </c>
      <c r="B111" s="20" t="s">
        <v>537</v>
      </c>
      <c r="C111" s="21">
        <v>4.0056300851142999E-2</v>
      </c>
      <c r="D111" s="21">
        <v>2.8132316689694899E-2</v>
      </c>
      <c r="E111" s="21">
        <v>5.6739246530644799E-2</v>
      </c>
      <c r="F111" s="22"/>
      <c r="G111" s="21">
        <v>3.1900588936972299E-2</v>
      </c>
      <c r="H111" s="21">
        <v>1.6695652380548799E-2</v>
      </c>
      <c r="I111" s="21">
        <v>6.0106404007325399E-2</v>
      </c>
      <c r="J111" s="22"/>
      <c r="K111" s="21">
        <v>2.9412056648883099E-2</v>
      </c>
      <c r="L111" s="21">
        <v>1.6236384452677499E-2</v>
      </c>
      <c r="M111" s="21">
        <v>5.2706823372561197E-2</v>
      </c>
      <c r="N111" s="22"/>
      <c r="O111" s="21">
        <v>8.4086375479777598E-2</v>
      </c>
      <c r="P111" s="21">
        <v>4.8777685401326203E-2</v>
      </c>
      <c r="Q111" s="21">
        <v>0.14116102779047901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2.55758470101221E-2</v>
      </c>
      <c r="D112" s="21">
        <v>1.56224003670953E-2</v>
      </c>
      <c r="E112" s="21">
        <v>4.1602883025143297E-2</v>
      </c>
      <c r="F112" s="22"/>
      <c r="G112" s="21">
        <v>2.56740236272699E-2</v>
      </c>
      <c r="H112" s="21">
        <v>1.00604194890625E-2</v>
      </c>
      <c r="I112" s="21">
        <v>6.3954191395869595E-2</v>
      </c>
      <c r="J112" s="24" t="s">
        <v>501</v>
      </c>
      <c r="K112" s="21">
        <v>1.8159246017563399E-2</v>
      </c>
      <c r="L112" s="21">
        <v>8.2027776940081006E-3</v>
      </c>
      <c r="M112" s="21">
        <v>3.9716847626937002E-2</v>
      </c>
      <c r="N112" s="22"/>
      <c r="O112" s="21">
        <v>4.17016352791304E-2</v>
      </c>
      <c r="P112" s="21">
        <v>2.0715102803373901E-2</v>
      </c>
      <c r="Q112" s="21">
        <v>8.2165763378685294E-2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7.6273463667521002E-3</v>
      </c>
      <c r="D113" s="21">
        <v>2.9037167021735001E-3</v>
      </c>
      <c r="E113" s="21">
        <v>1.9881933213891399E-2</v>
      </c>
      <c r="F113" s="22"/>
      <c r="G113" s="21">
        <v>1.0553193983548999E-3</v>
      </c>
      <c r="H113" s="21">
        <v>1.4455372122749999E-4</v>
      </c>
      <c r="I113" s="21">
        <v>7.6604311661700999E-3</v>
      </c>
      <c r="J113" s="22"/>
      <c r="K113" s="21">
        <v>1.0639856511089601E-2</v>
      </c>
      <c r="L113" s="21">
        <v>2.7720605671176001E-3</v>
      </c>
      <c r="M113" s="21">
        <v>3.9943952005018102E-2</v>
      </c>
      <c r="N113" s="24" t="s">
        <v>501</v>
      </c>
      <c r="O113" s="21">
        <v>1.75217865655386E-2</v>
      </c>
      <c r="P113" s="21">
        <v>5.0984137083886997E-3</v>
      </c>
      <c r="Q113" s="21">
        <v>5.8439209091231903E-2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1.8449880002585801E-2</v>
      </c>
      <c r="D114" s="21">
        <v>9.9916400275645995E-3</v>
      </c>
      <c r="E114" s="21">
        <v>3.3823660875817903E-2</v>
      </c>
      <c r="F114" s="22"/>
      <c r="G114" s="21">
        <v>1.3990083201742999E-2</v>
      </c>
      <c r="H114" s="21">
        <v>6.4544389531126997E-3</v>
      </c>
      <c r="I114" s="21">
        <v>3.0057530354476301E-2</v>
      </c>
      <c r="J114" s="22"/>
      <c r="K114" s="21">
        <v>2.0364306796306599E-2</v>
      </c>
      <c r="L114" s="21">
        <v>1.0225523257862201E-2</v>
      </c>
      <c r="M114" s="21">
        <v>4.0148100276296603E-2</v>
      </c>
      <c r="N114" s="22"/>
      <c r="O114" s="21">
        <v>2.5450981354179902E-2</v>
      </c>
      <c r="P114" s="21">
        <v>7.7479990179562001E-3</v>
      </c>
      <c r="Q114" s="21">
        <v>8.0328021297251598E-2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2.5118422521426799E-2</v>
      </c>
      <c r="D115" s="21">
        <v>1.7063094615417999E-2</v>
      </c>
      <c r="E115" s="21">
        <v>3.6834089706267399E-2</v>
      </c>
      <c r="F115" s="22"/>
      <c r="G115" s="21">
        <v>2.22729774033011E-2</v>
      </c>
      <c r="H115" s="21">
        <v>1.19298093325276E-2</v>
      </c>
      <c r="I115" s="21">
        <v>4.12096808248371E-2</v>
      </c>
      <c r="J115" s="22"/>
      <c r="K115" s="21">
        <v>2.8343661733414301E-2</v>
      </c>
      <c r="L115" s="21">
        <v>1.6426412108154501E-2</v>
      </c>
      <c r="M115" s="21">
        <v>4.8480636283056502E-2</v>
      </c>
      <c r="N115" s="22"/>
      <c r="O115" s="21">
        <v>2.5161682479668698E-2</v>
      </c>
      <c r="P115" s="21">
        <v>1.01872044907048E-2</v>
      </c>
      <c r="Q115" s="21">
        <v>6.0795623876858697E-2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0.88510647887360705</v>
      </c>
      <c r="D117" s="18">
        <v>0.85045734632015402</v>
      </c>
      <c r="E117" s="18">
        <v>0.91255287588794998</v>
      </c>
      <c r="F117" s="19"/>
      <c r="G117" s="18">
        <v>0.88321821430749303</v>
      </c>
      <c r="H117" s="18">
        <v>0.82571603146057904</v>
      </c>
      <c r="I117" s="18">
        <v>0.92350602995965303</v>
      </c>
      <c r="J117" s="19"/>
      <c r="K117" s="18">
        <v>0.88550362192971799</v>
      </c>
      <c r="L117" s="18">
        <v>0.84252984930272101</v>
      </c>
      <c r="M117" s="18">
        <v>0.91789269805612606</v>
      </c>
      <c r="N117" s="19"/>
      <c r="O117" s="18">
        <v>0.88706085000804502</v>
      </c>
      <c r="P117" s="18">
        <v>0.82323105835418697</v>
      </c>
      <c r="Q117" s="18">
        <v>0.929807451241077</v>
      </c>
      <c r="R117" s="24" t="s">
        <v>501</v>
      </c>
    </row>
    <row r="118" spans="1:18" x14ac:dyDescent="0.25">
      <c r="A118" s="17" t="s">
        <v>494</v>
      </c>
      <c r="B118" s="17" t="s">
        <v>537</v>
      </c>
      <c r="C118" s="18">
        <v>4.4575025155781198E-2</v>
      </c>
      <c r="D118" s="18">
        <v>3.2186485189370902E-2</v>
      </c>
      <c r="E118" s="18">
        <v>6.1429242837950503E-2</v>
      </c>
      <c r="F118" s="19"/>
      <c r="G118" s="18">
        <v>2.50765511630795E-2</v>
      </c>
      <c r="H118" s="18">
        <v>1.17139372922829E-2</v>
      </c>
      <c r="I118" s="18">
        <v>5.28670759925636E-2</v>
      </c>
      <c r="J118" s="24" t="s">
        <v>501</v>
      </c>
      <c r="K118" s="18">
        <v>5.1739785032605498E-2</v>
      </c>
      <c r="L118" s="18">
        <v>3.3645637667935803E-2</v>
      </c>
      <c r="M118" s="18">
        <v>7.8771513025383003E-2</v>
      </c>
      <c r="N118" s="19"/>
      <c r="O118" s="18">
        <v>5.7486197758131199E-2</v>
      </c>
      <c r="P118" s="18">
        <v>3.0553452850338999E-2</v>
      </c>
      <c r="Q118" s="18">
        <v>0.105574596075293</v>
      </c>
      <c r="R118" s="24" t="s">
        <v>501</v>
      </c>
    </row>
    <row r="119" spans="1:18" x14ac:dyDescent="0.25">
      <c r="A119" s="17" t="s">
        <v>494</v>
      </c>
      <c r="B119" s="17" t="s">
        <v>538</v>
      </c>
      <c r="C119" s="18">
        <v>1.783548396466E-2</v>
      </c>
      <c r="D119" s="18">
        <v>1.0184914306286499E-2</v>
      </c>
      <c r="E119" s="18">
        <v>3.1052616574688399E-2</v>
      </c>
      <c r="F119" s="19"/>
      <c r="G119" s="18">
        <v>2.2643174360984401E-2</v>
      </c>
      <c r="H119" s="18">
        <v>9.7356219192706994E-3</v>
      </c>
      <c r="I119" s="18">
        <v>5.1769017108553E-2</v>
      </c>
      <c r="J119" s="24" t="s">
        <v>501</v>
      </c>
      <c r="K119" s="18">
        <v>1.24751532370524E-2</v>
      </c>
      <c r="L119" s="18">
        <v>4.5688533234108002E-3</v>
      </c>
      <c r="M119" s="18">
        <v>3.3601298604874201E-2</v>
      </c>
      <c r="N119" s="24" t="s">
        <v>501</v>
      </c>
      <c r="O119" s="18">
        <v>2.3179365829547799E-2</v>
      </c>
      <c r="P119" s="18">
        <v>1.0556039907582899E-2</v>
      </c>
      <c r="Q119" s="18">
        <v>5.0133299765068001E-2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1.26972322612647E-2</v>
      </c>
      <c r="D120" s="18">
        <v>7.0720438403546002E-3</v>
      </c>
      <c r="E120" s="18">
        <v>2.2694496786149401E-2</v>
      </c>
      <c r="F120" s="19"/>
      <c r="G120" s="18">
        <v>2.15975483908625E-2</v>
      </c>
      <c r="H120" s="18">
        <v>8.8855566759359992E-3</v>
      </c>
      <c r="I120" s="18">
        <v>5.1549862875398297E-2</v>
      </c>
      <c r="J120" s="24" t="s">
        <v>501</v>
      </c>
      <c r="K120" s="18">
        <v>6.4267017601886004E-3</v>
      </c>
      <c r="L120" s="18">
        <v>2.1184908865985999E-3</v>
      </c>
      <c r="M120" s="18">
        <v>1.93265032057593E-2</v>
      </c>
      <c r="N120" s="19"/>
      <c r="O120" s="18">
        <v>1.3922502482163999E-2</v>
      </c>
      <c r="P120" s="18">
        <v>4.9577490078643004E-3</v>
      </c>
      <c r="Q120" s="18">
        <v>3.84708644911812E-2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1.2484714474768699E-2</v>
      </c>
      <c r="D121" s="18">
        <v>6.2676829124490999E-3</v>
      </c>
      <c r="E121" s="18">
        <v>2.4715161081001399E-2</v>
      </c>
      <c r="F121" s="19"/>
      <c r="G121" s="18">
        <v>1.06538447991214E-2</v>
      </c>
      <c r="H121" s="18">
        <v>2.9885185244593001E-3</v>
      </c>
      <c r="I121" s="18">
        <v>3.72456772635665E-2</v>
      </c>
      <c r="J121" s="24" t="s">
        <v>501</v>
      </c>
      <c r="K121" s="18">
        <v>1.4547897037567301E-2</v>
      </c>
      <c r="L121" s="18">
        <v>6.1940380607128E-3</v>
      </c>
      <c r="M121" s="18">
        <v>3.3785524382379299E-2</v>
      </c>
      <c r="N121" s="19"/>
      <c r="O121" s="18">
        <v>1.03977914254348E-2</v>
      </c>
      <c r="P121" s="18">
        <v>3.1389697974111E-3</v>
      </c>
      <c r="Q121" s="18">
        <v>3.3872165849212599E-2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2.73010652699179E-2</v>
      </c>
      <c r="D122" s="18">
        <v>1.36779999316506E-2</v>
      </c>
      <c r="E122" s="18">
        <v>5.3753027762356402E-2</v>
      </c>
      <c r="F122" s="19"/>
      <c r="G122" s="18">
        <v>3.6810666978458501E-2</v>
      </c>
      <c r="H122" s="18">
        <v>1.50733465409805E-2</v>
      </c>
      <c r="I122" s="18">
        <v>8.7122577803325801E-2</v>
      </c>
      <c r="J122" s="24" t="s">
        <v>501</v>
      </c>
      <c r="K122" s="18">
        <v>2.93068410028678E-2</v>
      </c>
      <c r="L122" s="18">
        <v>1.4680927620950201E-2</v>
      </c>
      <c r="M122" s="18">
        <v>5.7651300154088703E-2</v>
      </c>
      <c r="N122" s="19"/>
      <c r="O122" s="18">
        <v>7.9532924966764004E-3</v>
      </c>
      <c r="P122" s="18">
        <v>2.2553706647369001E-3</v>
      </c>
      <c r="Q122" s="18">
        <v>2.7647438662471699E-2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7_ET'!A1" display="◄ ANTERIOR"/>
    <hyperlink ref="A2" location="'Índice'!A1" display="ÍNDICE"/>
    <hyperlink ref="A3" location="'P_DESORDENES_7_VDC'!A1" display="SIGUIENTE ►"/>
  </hyperlinks>
  <pageMargins left="0.75" right="0.75" top="1" bottom="1" header="0.5" footer="0.5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6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701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0.81158736461205505</v>
      </c>
      <c r="D5" s="18">
        <v>0.80567030219534197</v>
      </c>
      <c r="E5" s="18">
        <v>0.81736510220682401</v>
      </c>
      <c r="F5" s="19"/>
      <c r="G5" s="18">
        <v>0.76596653111425805</v>
      </c>
      <c r="H5" s="18">
        <v>0.75647119858844003</v>
      </c>
      <c r="I5" s="18">
        <v>0.77520165475973402</v>
      </c>
      <c r="J5" s="19"/>
      <c r="K5" s="18">
        <v>0.84237634195225097</v>
      </c>
      <c r="L5" s="18">
        <v>0.83593452141331204</v>
      </c>
      <c r="M5" s="18">
        <v>0.84861103863114595</v>
      </c>
      <c r="N5" s="19"/>
    </row>
    <row r="6" spans="1:14" x14ac:dyDescent="0.25">
      <c r="A6" s="17" t="s">
        <v>478</v>
      </c>
      <c r="B6" s="17" t="s">
        <v>537</v>
      </c>
      <c r="C6" s="18">
        <v>6.1843930077293899E-2</v>
      </c>
      <c r="D6" s="18">
        <v>5.8773279819036801E-2</v>
      </c>
      <c r="E6" s="18">
        <v>6.5063918683881797E-2</v>
      </c>
      <c r="F6" s="19"/>
      <c r="G6" s="18">
        <v>7.8869976221616095E-2</v>
      </c>
      <c r="H6" s="18">
        <v>7.3542363399797694E-2</v>
      </c>
      <c r="I6" s="18">
        <v>8.4548314654989104E-2</v>
      </c>
      <c r="J6" s="19"/>
      <c r="K6" s="18">
        <v>5.0353246792083202E-2</v>
      </c>
      <c r="L6" s="18">
        <v>4.6972441864261097E-2</v>
      </c>
      <c r="M6" s="18">
        <v>5.3963604319136098E-2</v>
      </c>
      <c r="N6" s="19"/>
    </row>
    <row r="7" spans="1:14" x14ac:dyDescent="0.25">
      <c r="A7" s="17" t="s">
        <v>478</v>
      </c>
      <c r="B7" s="17" t="s">
        <v>538</v>
      </c>
      <c r="C7" s="18">
        <v>3.84510359833704E-2</v>
      </c>
      <c r="D7" s="18">
        <v>3.6015738323511098E-2</v>
      </c>
      <c r="E7" s="18">
        <v>4.1043991432654997E-2</v>
      </c>
      <c r="F7" s="19"/>
      <c r="G7" s="18">
        <v>4.8998854973806898E-2</v>
      </c>
      <c r="H7" s="18">
        <v>4.5042254292060303E-2</v>
      </c>
      <c r="I7" s="18">
        <v>5.3283618779419201E-2</v>
      </c>
      <c r="J7" s="19"/>
      <c r="K7" s="18">
        <v>3.1332433910906898E-2</v>
      </c>
      <c r="L7" s="18">
        <v>2.8538759264357699E-2</v>
      </c>
      <c r="M7" s="18">
        <v>3.4389901845926003E-2</v>
      </c>
      <c r="N7" s="19"/>
    </row>
    <row r="8" spans="1:14" x14ac:dyDescent="0.25">
      <c r="A8" s="17" t="s">
        <v>478</v>
      </c>
      <c r="B8" s="17" t="s">
        <v>539</v>
      </c>
      <c r="C8" s="18">
        <v>1.59961930038953E-2</v>
      </c>
      <c r="D8" s="18">
        <v>1.4488415236140801E-2</v>
      </c>
      <c r="E8" s="18">
        <v>1.76580704328511E-2</v>
      </c>
      <c r="F8" s="19"/>
      <c r="G8" s="18">
        <v>2.19645919259129E-2</v>
      </c>
      <c r="H8" s="18">
        <v>1.9200191278864999E-2</v>
      </c>
      <c r="I8" s="18">
        <v>2.51168123061009E-2</v>
      </c>
      <c r="J8" s="19"/>
      <c r="K8" s="18">
        <v>1.19681890180393E-2</v>
      </c>
      <c r="L8" s="18">
        <v>1.04129289459501E-2</v>
      </c>
      <c r="M8" s="18">
        <v>1.37525122893506E-2</v>
      </c>
      <c r="N8" s="19"/>
    </row>
    <row r="9" spans="1:14" x14ac:dyDescent="0.25">
      <c r="A9" s="17" t="s">
        <v>478</v>
      </c>
      <c r="B9" s="17" t="s">
        <v>540</v>
      </c>
      <c r="C9" s="18">
        <v>2.55890847612197E-2</v>
      </c>
      <c r="D9" s="18">
        <v>2.33037735750477E-2</v>
      </c>
      <c r="E9" s="18">
        <v>2.8092061626533701E-2</v>
      </c>
      <c r="F9" s="19"/>
      <c r="G9" s="18">
        <v>3.3468493874956401E-2</v>
      </c>
      <c r="H9" s="18">
        <v>2.9656058498655099E-2</v>
      </c>
      <c r="I9" s="18">
        <v>3.7751968966884299E-2</v>
      </c>
      <c r="J9" s="19"/>
      <c r="K9" s="18">
        <v>2.0271361912762399E-2</v>
      </c>
      <c r="L9" s="18">
        <v>1.7998151480451099E-2</v>
      </c>
      <c r="M9" s="18">
        <v>2.28250109226792E-2</v>
      </c>
      <c r="N9" s="19"/>
    </row>
    <row r="10" spans="1:14" x14ac:dyDescent="0.25">
      <c r="A10" s="17" t="s">
        <v>478</v>
      </c>
      <c r="B10" s="17" t="s">
        <v>519</v>
      </c>
      <c r="C10" s="18">
        <v>4.6116575930849502E-2</v>
      </c>
      <c r="D10" s="18">
        <v>4.3249123196275503E-2</v>
      </c>
      <c r="E10" s="18">
        <v>4.9164373782664597E-2</v>
      </c>
      <c r="F10" s="19"/>
      <c r="G10" s="18">
        <v>5.0412509741512603E-2</v>
      </c>
      <c r="H10" s="18">
        <v>4.5901097354554297E-2</v>
      </c>
      <c r="I10" s="18">
        <v>5.5341609185966797E-2</v>
      </c>
      <c r="J10" s="19"/>
      <c r="K10" s="18">
        <v>4.3217299468533102E-2</v>
      </c>
      <c r="L10" s="18">
        <v>4.0048365060538299E-2</v>
      </c>
      <c r="M10" s="18">
        <v>4.6624805382446698E-2</v>
      </c>
      <c r="N10" s="19"/>
    </row>
    <row r="11" spans="1:14" x14ac:dyDescent="0.25">
      <c r="A11" s="17" t="s">
        <v>478</v>
      </c>
      <c r="B11" s="17" t="s">
        <v>520</v>
      </c>
      <c r="C11" s="18">
        <v>4.158156313083E-4</v>
      </c>
      <c r="D11" s="18">
        <v>1.824863206858E-4</v>
      </c>
      <c r="E11" s="18">
        <v>9.4720010340059997E-4</v>
      </c>
      <c r="F11" s="19"/>
      <c r="G11" s="18">
        <v>3.1904214794609999E-4</v>
      </c>
      <c r="H11" s="18">
        <v>1.160197168254E-4</v>
      </c>
      <c r="I11" s="18">
        <v>8.7702109267359999E-4</v>
      </c>
      <c r="J11" s="19"/>
      <c r="K11" s="18">
        <v>4.8112694541459997E-4</v>
      </c>
      <c r="L11" s="18">
        <v>1.5964749632680001E-4</v>
      </c>
      <c r="M11" s="18">
        <v>1.4490259076003001E-3</v>
      </c>
      <c r="N11" s="19"/>
    </row>
    <row r="12" spans="1:14" x14ac:dyDescent="0.25">
      <c r="A12" s="20" t="s">
        <v>479</v>
      </c>
      <c r="B12" s="20" t="s">
        <v>536</v>
      </c>
      <c r="C12" s="21">
        <v>0.743610639530637</v>
      </c>
      <c r="D12" s="21">
        <v>0.71074965941769797</v>
      </c>
      <c r="E12" s="21">
        <v>0.77392583566792095</v>
      </c>
      <c r="F12" s="22"/>
      <c r="G12" s="21">
        <v>0.683486958024348</v>
      </c>
      <c r="H12" s="21">
        <v>0.63569104239535701</v>
      </c>
      <c r="I12" s="21">
        <v>0.72769829748488202</v>
      </c>
      <c r="J12" s="22"/>
      <c r="K12" s="21">
        <v>0.78519317181695603</v>
      </c>
      <c r="L12" s="21">
        <v>0.74648239484359702</v>
      </c>
      <c r="M12" s="21">
        <v>0.81942289828128101</v>
      </c>
      <c r="N12" s="22"/>
    </row>
    <row r="13" spans="1:14" x14ac:dyDescent="0.25">
      <c r="A13" s="20" t="s">
        <v>479</v>
      </c>
      <c r="B13" s="20" t="s">
        <v>537</v>
      </c>
      <c r="C13" s="21">
        <v>7.1473870976741904E-2</v>
      </c>
      <c r="D13" s="21">
        <v>5.6997233173820903E-2</v>
      </c>
      <c r="E13" s="21">
        <v>8.9279294947967394E-2</v>
      </c>
      <c r="F13" s="22"/>
      <c r="G13" s="21">
        <v>9.3415993298988406E-2</v>
      </c>
      <c r="H13" s="21">
        <v>6.8199116253036304E-2</v>
      </c>
      <c r="I13" s="21">
        <v>0.126689193337508</v>
      </c>
      <c r="J13" s="22"/>
      <c r="K13" s="21">
        <v>5.6298336361489301E-2</v>
      </c>
      <c r="L13" s="21">
        <v>4.2220999065943197E-2</v>
      </c>
      <c r="M13" s="21">
        <v>7.4703254339028302E-2</v>
      </c>
      <c r="N13" s="22"/>
    </row>
    <row r="14" spans="1:14" x14ac:dyDescent="0.25">
      <c r="A14" s="20" t="s">
        <v>479</v>
      </c>
      <c r="B14" s="20" t="s">
        <v>538</v>
      </c>
      <c r="C14" s="21">
        <v>6.3134099290063E-2</v>
      </c>
      <c r="D14" s="21">
        <v>4.9470006693751498E-2</v>
      </c>
      <c r="E14" s="21">
        <v>8.0253692349700007E-2</v>
      </c>
      <c r="F14" s="22"/>
      <c r="G14" s="21">
        <v>6.7714305516383896E-2</v>
      </c>
      <c r="H14" s="21">
        <v>4.7653537839966897E-2</v>
      </c>
      <c r="I14" s="21">
        <v>9.5374339601392494E-2</v>
      </c>
      <c r="J14" s="22"/>
      <c r="K14" s="21">
        <v>5.9966352929353997E-2</v>
      </c>
      <c r="L14" s="21">
        <v>4.4215899255790003E-2</v>
      </c>
      <c r="M14" s="21">
        <v>8.0852769060397206E-2</v>
      </c>
      <c r="N14" s="22"/>
    </row>
    <row r="15" spans="1:14" x14ac:dyDescent="0.25">
      <c r="A15" s="20" t="s">
        <v>479</v>
      </c>
      <c r="B15" s="20" t="s">
        <v>539</v>
      </c>
      <c r="C15" s="21">
        <v>3.53721102808685E-2</v>
      </c>
      <c r="D15" s="21">
        <v>2.6244210280202001E-2</v>
      </c>
      <c r="E15" s="21">
        <v>4.7519821729074103E-2</v>
      </c>
      <c r="F15" s="22"/>
      <c r="G15" s="21">
        <v>5.1217536830700003E-2</v>
      </c>
      <c r="H15" s="21">
        <v>3.4266461803500299E-2</v>
      </c>
      <c r="I15" s="21">
        <v>7.5895045928571894E-2</v>
      </c>
      <c r="J15" s="22"/>
      <c r="K15" s="21">
        <v>2.4413151271847899E-2</v>
      </c>
      <c r="L15" s="21">
        <v>1.4744720937854E-2</v>
      </c>
      <c r="M15" s="21">
        <v>4.0162943628991803E-2</v>
      </c>
      <c r="N15" s="22"/>
    </row>
    <row r="16" spans="1:14" x14ac:dyDescent="0.25">
      <c r="A16" s="20" t="s">
        <v>479</v>
      </c>
      <c r="B16" s="20" t="s">
        <v>540</v>
      </c>
      <c r="C16" s="21">
        <v>3.27521033283091E-2</v>
      </c>
      <c r="D16" s="21">
        <v>2.3414014513986999E-2</v>
      </c>
      <c r="E16" s="21">
        <v>4.5640401184877798E-2</v>
      </c>
      <c r="F16" s="22"/>
      <c r="G16" s="21">
        <v>4.5078836337200501E-2</v>
      </c>
      <c r="H16" s="21">
        <v>2.94091316879109E-2</v>
      </c>
      <c r="I16" s="21">
        <v>6.85083225879278E-2</v>
      </c>
      <c r="J16" s="22"/>
      <c r="K16" s="21">
        <v>2.42267309544731E-2</v>
      </c>
      <c r="L16" s="21">
        <v>1.52266596515356E-2</v>
      </c>
      <c r="M16" s="21">
        <v>3.83393960103766E-2</v>
      </c>
      <c r="N16" s="22"/>
    </row>
    <row r="17" spans="1:14" x14ac:dyDescent="0.25">
      <c r="A17" s="20" t="s">
        <v>479</v>
      </c>
      <c r="B17" s="20" t="s">
        <v>519</v>
      </c>
      <c r="C17" s="21">
        <v>5.2788502349951798E-2</v>
      </c>
      <c r="D17" s="21">
        <v>4.0602627864728701E-2</v>
      </c>
      <c r="E17" s="21">
        <v>6.8371030580869296E-2</v>
      </c>
      <c r="F17" s="22"/>
      <c r="G17" s="21">
        <v>5.9086369992377999E-2</v>
      </c>
      <c r="H17" s="21">
        <v>3.9611494279107803E-2</v>
      </c>
      <c r="I17" s="21">
        <v>8.7265997537141204E-2</v>
      </c>
      <c r="J17" s="22"/>
      <c r="K17" s="21">
        <v>4.8432792952004602E-2</v>
      </c>
      <c r="L17" s="21">
        <v>3.46431278544162E-2</v>
      </c>
      <c r="M17" s="21">
        <v>6.7328595019467002E-2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0.84215235079941397</v>
      </c>
      <c r="D19" s="18">
        <v>0.805342754794791</v>
      </c>
      <c r="E19" s="18">
        <v>0.87309809799048899</v>
      </c>
      <c r="F19" s="19"/>
      <c r="G19" s="18">
        <v>0.79550319618620302</v>
      </c>
      <c r="H19" s="18">
        <v>0.74775069373004599</v>
      </c>
      <c r="I19" s="18">
        <v>0.83619612034416602</v>
      </c>
      <c r="J19" s="19"/>
      <c r="K19" s="18">
        <v>0.88025103127181004</v>
      </c>
      <c r="L19" s="18">
        <v>0.83806161655985301</v>
      </c>
      <c r="M19" s="18">
        <v>0.91259528698983805</v>
      </c>
      <c r="N19" s="19"/>
    </row>
    <row r="20" spans="1:14" x14ac:dyDescent="0.25">
      <c r="A20" s="17" t="s">
        <v>480</v>
      </c>
      <c r="B20" s="17" t="s">
        <v>537</v>
      </c>
      <c r="C20" s="18">
        <v>4.4021942610603403E-2</v>
      </c>
      <c r="D20" s="18">
        <v>3.2378879370721002E-2</v>
      </c>
      <c r="E20" s="18">
        <v>5.9593863060842203E-2</v>
      </c>
      <c r="F20" s="19"/>
      <c r="G20" s="18">
        <v>4.82458643134452E-2</v>
      </c>
      <c r="H20" s="18">
        <v>3.27950265652492E-2</v>
      </c>
      <c r="I20" s="18">
        <v>7.04459180503169E-2</v>
      </c>
      <c r="J20" s="19"/>
      <c r="K20" s="18">
        <v>4.0572237152245498E-2</v>
      </c>
      <c r="L20" s="18">
        <v>2.5046468259564299E-2</v>
      </c>
      <c r="M20" s="18">
        <v>6.5079674277443794E-2</v>
      </c>
      <c r="N20" s="19"/>
    </row>
    <row r="21" spans="1:14" x14ac:dyDescent="0.25">
      <c r="A21" s="17" t="s">
        <v>480</v>
      </c>
      <c r="B21" s="17" t="s">
        <v>538</v>
      </c>
      <c r="C21" s="18">
        <v>5.82049383241241E-2</v>
      </c>
      <c r="D21" s="18">
        <v>4.2474027109674101E-2</v>
      </c>
      <c r="E21" s="18">
        <v>7.9279648334931396E-2</v>
      </c>
      <c r="F21" s="19"/>
      <c r="G21" s="18">
        <v>7.7968527942982799E-2</v>
      </c>
      <c r="H21" s="18">
        <v>5.3703809627336903E-2</v>
      </c>
      <c r="I21" s="18">
        <v>0.111900219578671</v>
      </c>
      <c r="J21" s="19"/>
      <c r="K21" s="18">
        <v>4.2063880846885698E-2</v>
      </c>
      <c r="L21" s="18">
        <v>2.5332167129621198E-2</v>
      </c>
      <c r="M21" s="18">
        <v>6.9063698801286294E-2</v>
      </c>
      <c r="N21" s="19"/>
    </row>
    <row r="22" spans="1:14" x14ac:dyDescent="0.25">
      <c r="A22" s="17" t="s">
        <v>480</v>
      </c>
      <c r="B22" s="17" t="s">
        <v>539</v>
      </c>
      <c r="C22" s="18">
        <v>1.8161829395669501E-2</v>
      </c>
      <c r="D22" s="18">
        <v>1.0666751460549399E-2</v>
      </c>
      <c r="E22" s="18">
        <v>3.0759642068327899E-2</v>
      </c>
      <c r="F22" s="19"/>
      <c r="G22" s="18">
        <v>2.7589509507372399E-2</v>
      </c>
      <c r="H22" s="18">
        <v>1.46663707293126E-2</v>
      </c>
      <c r="I22" s="18">
        <v>5.1306821755797399E-2</v>
      </c>
      <c r="J22" s="19"/>
      <c r="K22" s="18">
        <v>1.0462179205867599E-2</v>
      </c>
      <c r="L22" s="18">
        <v>4.9704743626017003E-3</v>
      </c>
      <c r="M22" s="18">
        <v>2.18880074204513E-2</v>
      </c>
      <c r="N22" s="19"/>
    </row>
    <row r="23" spans="1:14" x14ac:dyDescent="0.25">
      <c r="A23" s="17" t="s">
        <v>480</v>
      </c>
      <c r="B23" s="17" t="s">
        <v>540</v>
      </c>
      <c r="C23" s="18">
        <v>3.5072430473128302E-2</v>
      </c>
      <c r="D23" s="18">
        <v>2.2618528971823901E-2</v>
      </c>
      <c r="E23" s="18">
        <v>5.4004636660694501E-2</v>
      </c>
      <c r="F23" s="19"/>
      <c r="G23" s="18">
        <v>4.8651348788495502E-2</v>
      </c>
      <c r="H23" s="18">
        <v>3.04268259046785E-2</v>
      </c>
      <c r="I23" s="18">
        <v>7.6925618339243704E-2</v>
      </c>
      <c r="J23" s="19"/>
      <c r="K23" s="18">
        <v>2.39824359309464E-2</v>
      </c>
      <c r="L23" s="18">
        <v>1.17202706203585E-2</v>
      </c>
      <c r="M23" s="18">
        <v>4.8444841095537997E-2</v>
      </c>
      <c r="N23" s="19"/>
    </row>
    <row r="24" spans="1:14" x14ac:dyDescent="0.25">
      <c r="A24" s="17" t="s">
        <v>480</v>
      </c>
      <c r="B24" s="17" t="s">
        <v>519</v>
      </c>
      <c r="C24" s="18">
        <v>2.3865083970602001E-3</v>
      </c>
      <c r="D24" s="18">
        <v>5.6425619590349998E-4</v>
      </c>
      <c r="E24" s="18">
        <v>1.00345953662094E-2</v>
      </c>
      <c r="F24" s="19"/>
      <c r="G24" s="18">
        <v>2.0415532615019999E-3</v>
      </c>
      <c r="H24" s="18">
        <v>2.845055790721E-4</v>
      </c>
      <c r="I24" s="18">
        <v>1.4492459651582299E-2</v>
      </c>
      <c r="J24" s="24" t="s">
        <v>501</v>
      </c>
      <c r="K24" s="18">
        <v>2.6682355922454E-3</v>
      </c>
      <c r="L24" s="18">
        <v>3.659636190793E-4</v>
      </c>
      <c r="M24" s="18">
        <v>1.9176226405600901E-2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0.85352935731712098</v>
      </c>
      <c r="D26" s="21">
        <v>0.81933491576095396</v>
      </c>
      <c r="E26" s="21">
        <v>0.88218247185879395</v>
      </c>
      <c r="F26" s="22"/>
      <c r="G26" s="21">
        <v>0.80916412813307503</v>
      </c>
      <c r="H26" s="21">
        <v>0.74680626754386703</v>
      </c>
      <c r="I26" s="21">
        <v>0.85906250415110796</v>
      </c>
      <c r="J26" s="22"/>
      <c r="K26" s="21">
        <v>0.87562427561244704</v>
      </c>
      <c r="L26" s="21">
        <v>0.84437023205783401</v>
      </c>
      <c r="M26" s="21">
        <v>0.90133520084090402</v>
      </c>
      <c r="N26" s="22"/>
    </row>
    <row r="27" spans="1:14" x14ac:dyDescent="0.25">
      <c r="A27" s="20" t="s">
        <v>481</v>
      </c>
      <c r="B27" s="20" t="s">
        <v>537</v>
      </c>
      <c r="C27" s="21">
        <v>3.9423707849971297E-2</v>
      </c>
      <c r="D27" s="21">
        <v>2.7701744093942601E-2</v>
      </c>
      <c r="E27" s="21">
        <v>5.5821039622456298E-2</v>
      </c>
      <c r="F27" s="22"/>
      <c r="G27" s="21">
        <v>5.0362414024852302E-2</v>
      </c>
      <c r="H27" s="21">
        <v>2.97182494453909E-2</v>
      </c>
      <c r="I27" s="21">
        <v>8.4104254983347101E-2</v>
      </c>
      <c r="J27" s="22"/>
      <c r="K27" s="21">
        <v>3.3975977191622701E-2</v>
      </c>
      <c r="L27" s="21">
        <v>2.2656435350473299E-2</v>
      </c>
      <c r="M27" s="21">
        <v>5.0657821913359297E-2</v>
      </c>
      <c r="N27" s="22"/>
    </row>
    <row r="28" spans="1:14" x14ac:dyDescent="0.25">
      <c r="A28" s="20" t="s">
        <v>481</v>
      </c>
      <c r="B28" s="20" t="s">
        <v>538</v>
      </c>
      <c r="C28" s="21">
        <v>3.3689177087458902E-2</v>
      </c>
      <c r="D28" s="21">
        <v>2.38260121440565E-2</v>
      </c>
      <c r="E28" s="21">
        <v>4.7436946178862502E-2</v>
      </c>
      <c r="F28" s="22"/>
      <c r="G28" s="21">
        <v>3.5992132427332499E-2</v>
      </c>
      <c r="H28" s="21">
        <v>2.1653390727215699E-2</v>
      </c>
      <c r="I28" s="21">
        <v>5.9250860344531697E-2</v>
      </c>
      <c r="J28" s="22"/>
      <c r="K28" s="21">
        <v>3.2542251645888302E-2</v>
      </c>
      <c r="L28" s="21">
        <v>2.0801479228707499E-2</v>
      </c>
      <c r="M28" s="21">
        <v>5.0567535800795503E-2</v>
      </c>
      <c r="N28" s="22"/>
    </row>
    <row r="29" spans="1:14" x14ac:dyDescent="0.25">
      <c r="A29" s="20" t="s">
        <v>481</v>
      </c>
      <c r="B29" s="20" t="s">
        <v>539</v>
      </c>
      <c r="C29" s="21">
        <v>2.0858386158285301E-2</v>
      </c>
      <c r="D29" s="21">
        <v>1.24537916788721E-2</v>
      </c>
      <c r="E29" s="21">
        <v>3.4735422661536897E-2</v>
      </c>
      <c r="F29" s="22"/>
      <c r="G29" s="21">
        <v>2.8481617492341699E-2</v>
      </c>
      <c r="H29" s="21">
        <v>1.5039709855040001E-2</v>
      </c>
      <c r="I29" s="21">
        <v>5.3287416795965901E-2</v>
      </c>
      <c r="J29" s="22"/>
      <c r="K29" s="21">
        <v>1.7061839254997199E-2</v>
      </c>
      <c r="L29" s="21">
        <v>8.830844706652E-3</v>
      </c>
      <c r="M29" s="21">
        <v>3.2711528850365899E-2</v>
      </c>
      <c r="N29" s="22"/>
    </row>
    <row r="30" spans="1:14" x14ac:dyDescent="0.25">
      <c r="A30" s="20" t="s">
        <v>481</v>
      </c>
      <c r="B30" s="20" t="s">
        <v>540</v>
      </c>
      <c r="C30" s="21">
        <v>2.0069810812259298E-2</v>
      </c>
      <c r="D30" s="21">
        <v>8.9305875407780008E-3</v>
      </c>
      <c r="E30" s="21">
        <v>4.4479542620138597E-2</v>
      </c>
      <c r="F30" s="22"/>
      <c r="G30" s="21">
        <v>3.6406131094640498E-2</v>
      </c>
      <c r="H30" s="21">
        <v>1.43977870888261E-2</v>
      </c>
      <c r="I30" s="21">
        <v>8.9017792231389198E-2</v>
      </c>
      <c r="J30" s="24" t="s">
        <v>501</v>
      </c>
      <c r="K30" s="21">
        <v>1.19339425089956E-2</v>
      </c>
      <c r="L30" s="21">
        <v>5.1743159601373E-3</v>
      </c>
      <c r="M30" s="21">
        <v>2.7282043644588298E-2</v>
      </c>
      <c r="N30" s="22"/>
    </row>
    <row r="31" spans="1:14" x14ac:dyDescent="0.25">
      <c r="A31" s="20" t="s">
        <v>481</v>
      </c>
      <c r="B31" s="20" t="s">
        <v>519</v>
      </c>
      <c r="C31" s="21">
        <v>3.2429560774902999E-2</v>
      </c>
      <c r="D31" s="21">
        <v>2.24037939891467E-2</v>
      </c>
      <c r="E31" s="21">
        <v>4.6727439040787501E-2</v>
      </c>
      <c r="F31" s="22"/>
      <c r="G31" s="21">
        <v>3.9593576827757201E-2</v>
      </c>
      <c r="H31" s="21">
        <v>2.2348511720644001E-2</v>
      </c>
      <c r="I31" s="21">
        <v>6.9203722914827501E-2</v>
      </c>
      <c r="J31" s="22"/>
      <c r="K31" s="21">
        <v>2.8861713786046399E-2</v>
      </c>
      <c r="L31" s="21">
        <v>1.7994149989543799E-2</v>
      </c>
      <c r="M31" s="21">
        <v>4.5985386899219501E-2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0.86227956790670801</v>
      </c>
      <c r="D33" s="18">
        <v>0.834176818142495</v>
      </c>
      <c r="E33" s="18">
        <v>0.88626896849546699</v>
      </c>
      <c r="F33" s="19"/>
      <c r="G33" s="18">
        <v>0.79750641104048003</v>
      </c>
      <c r="H33" s="18">
        <v>0.73920069352907003</v>
      </c>
      <c r="I33" s="18">
        <v>0.84550142832555997</v>
      </c>
      <c r="J33" s="19"/>
      <c r="K33" s="18">
        <v>0.896004497801977</v>
      </c>
      <c r="L33" s="18">
        <v>0.865997892128753</v>
      </c>
      <c r="M33" s="18">
        <v>0.91991322577396395</v>
      </c>
      <c r="N33" s="19"/>
    </row>
    <row r="34" spans="1:14" x14ac:dyDescent="0.25">
      <c r="A34" s="17" t="s">
        <v>482</v>
      </c>
      <c r="B34" s="17" t="s">
        <v>537</v>
      </c>
      <c r="C34" s="18">
        <v>3.9945032593154899E-2</v>
      </c>
      <c r="D34" s="18">
        <v>2.7580256548839398E-2</v>
      </c>
      <c r="E34" s="18">
        <v>5.7525254614823197E-2</v>
      </c>
      <c r="F34" s="19"/>
      <c r="G34" s="18">
        <v>4.73019262039358E-2</v>
      </c>
      <c r="H34" s="18">
        <v>2.5709170896471401E-2</v>
      </c>
      <c r="I34" s="18">
        <v>8.5439745345798707E-2</v>
      </c>
      <c r="J34" s="19"/>
      <c r="K34" s="18">
        <v>3.6114576687123701E-2</v>
      </c>
      <c r="L34" s="18">
        <v>2.24150321872548E-2</v>
      </c>
      <c r="M34" s="18">
        <v>5.7692834143202802E-2</v>
      </c>
      <c r="N34" s="19"/>
    </row>
    <row r="35" spans="1:14" x14ac:dyDescent="0.25">
      <c r="A35" s="17" t="s">
        <v>482</v>
      </c>
      <c r="B35" s="17" t="s">
        <v>538</v>
      </c>
      <c r="C35" s="18">
        <v>3.4126474805328801E-2</v>
      </c>
      <c r="D35" s="18">
        <v>2.3892799079823501E-2</v>
      </c>
      <c r="E35" s="18">
        <v>4.8525495066042902E-2</v>
      </c>
      <c r="F35" s="19"/>
      <c r="G35" s="18">
        <v>6.5035735798794306E-2</v>
      </c>
      <c r="H35" s="18">
        <v>4.1797303188359398E-2</v>
      </c>
      <c r="I35" s="18">
        <v>9.9847938036988798E-2</v>
      </c>
      <c r="J35" s="19"/>
      <c r="K35" s="18">
        <v>1.8033193104207101E-2</v>
      </c>
      <c r="L35" s="18">
        <v>9.1167605477360004E-3</v>
      </c>
      <c r="M35" s="18">
        <v>3.5358947224495098E-2</v>
      </c>
      <c r="N35" s="19"/>
    </row>
    <row r="36" spans="1:14" x14ac:dyDescent="0.25">
      <c r="A36" s="17" t="s">
        <v>482</v>
      </c>
      <c r="B36" s="17" t="s">
        <v>539</v>
      </c>
      <c r="C36" s="18">
        <v>1.7051288297111999E-2</v>
      </c>
      <c r="D36" s="18">
        <v>1.0233961803446399E-2</v>
      </c>
      <c r="E36" s="18">
        <v>2.8280200683555998E-2</v>
      </c>
      <c r="F36" s="19"/>
      <c r="G36" s="18">
        <v>3.2304436076472903E-2</v>
      </c>
      <c r="H36" s="18">
        <v>1.55864267301811E-2</v>
      </c>
      <c r="I36" s="18">
        <v>6.5756394573531801E-2</v>
      </c>
      <c r="J36" s="24" t="s">
        <v>501</v>
      </c>
      <c r="K36" s="18">
        <v>9.1095518675677993E-3</v>
      </c>
      <c r="L36" s="18">
        <v>4.5290764869578004E-3</v>
      </c>
      <c r="M36" s="18">
        <v>1.8237615470488602E-2</v>
      </c>
      <c r="N36" s="19"/>
    </row>
    <row r="37" spans="1:14" x14ac:dyDescent="0.25">
      <c r="A37" s="17" t="s">
        <v>482</v>
      </c>
      <c r="B37" s="17" t="s">
        <v>540</v>
      </c>
      <c r="C37" s="18">
        <v>1.9183904672742801E-2</v>
      </c>
      <c r="D37" s="18">
        <v>1.18739208840953E-2</v>
      </c>
      <c r="E37" s="18">
        <v>3.08536413078048E-2</v>
      </c>
      <c r="F37" s="19"/>
      <c r="G37" s="18">
        <v>1.7707417326075201E-2</v>
      </c>
      <c r="H37" s="18">
        <v>7.8940664636122006E-3</v>
      </c>
      <c r="I37" s="18">
        <v>3.9237560722351503E-2</v>
      </c>
      <c r="J37" s="19"/>
      <c r="K37" s="18">
        <v>1.9952655721274401E-2</v>
      </c>
      <c r="L37" s="18">
        <v>1.0973241898476E-2</v>
      </c>
      <c r="M37" s="18">
        <v>3.6012382117728399E-2</v>
      </c>
      <c r="N37" s="19"/>
    </row>
    <row r="38" spans="1:14" x14ac:dyDescent="0.25">
      <c r="A38" s="17" t="s">
        <v>482</v>
      </c>
      <c r="B38" s="17" t="s">
        <v>519</v>
      </c>
      <c r="C38" s="18">
        <v>2.74137317249529E-2</v>
      </c>
      <c r="D38" s="18">
        <v>1.8436245683234199E-2</v>
      </c>
      <c r="E38" s="18">
        <v>4.0582044053020599E-2</v>
      </c>
      <c r="F38" s="19"/>
      <c r="G38" s="18">
        <v>4.0144073554241301E-2</v>
      </c>
      <c r="H38" s="18">
        <v>2.1827354693175101E-2</v>
      </c>
      <c r="I38" s="18">
        <v>7.26892953811345E-2</v>
      </c>
      <c r="J38" s="19"/>
      <c r="K38" s="18">
        <v>2.07855248178507E-2</v>
      </c>
      <c r="L38" s="18">
        <v>1.2210339007922901E-2</v>
      </c>
      <c r="M38" s="18">
        <v>3.5168556454321501E-2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0.85378681240123999</v>
      </c>
      <c r="D40" s="21">
        <v>0.83140255238889804</v>
      </c>
      <c r="E40" s="21">
        <v>0.87365081369920705</v>
      </c>
      <c r="F40" s="22"/>
      <c r="G40" s="21">
        <v>0.80156249407195901</v>
      </c>
      <c r="H40" s="21">
        <v>0.762298927160727</v>
      </c>
      <c r="I40" s="21">
        <v>0.83573801458706298</v>
      </c>
      <c r="J40" s="22"/>
      <c r="K40" s="21">
        <v>0.88403155929695298</v>
      </c>
      <c r="L40" s="21">
        <v>0.86036104195017304</v>
      </c>
      <c r="M40" s="21">
        <v>0.90413670853489503</v>
      </c>
      <c r="N40" s="22"/>
    </row>
    <row r="41" spans="1:14" x14ac:dyDescent="0.25">
      <c r="A41" s="20" t="s">
        <v>483</v>
      </c>
      <c r="B41" s="20" t="s">
        <v>537</v>
      </c>
      <c r="C41" s="21">
        <v>4.3623078842309301E-2</v>
      </c>
      <c r="D41" s="21">
        <v>3.39094351225337E-2</v>
      </c>
      <c r="E41" s="21">
        <v>5.5958105980042999E-2</v>
      </c>
      <c r="F41" s="22"/>
      <c r="G41" s="21">
        <v>6.0670533809298398E-2</v>
      </c>
      <c r="H41" s="21">
        <v>4.3262861069813703E-2</v>
      </c>
      <c r="I41" s="21">
        <v>8.4464163325077599E-2</v>
      </c>
      <c r="J41" s="22"/>
      <c r="K41" s="21">
        <v>3.3750360974711097E-2</v>
      </c>
      <c r="L41" s="21">
        <v>2.36764615221229E-2</v>
      </c>
      <c r="M41" s="21">
        <v>4.7900227836551602E-2</v>
      </c>
      <c r="N41" s="22"/>
    </row>
    <row r="42" spans="1:14" x14ac:dyDescent="0.25">
      <c r="A42" s="20" t="s">
        <v>483</v>
      </c>
      <c r="B42" s="20" t="s">
        <v>538</v>
      </c>
      <c r="C42" s="21">
        <v>2.5392178984457399E-2</v>
      </c>
      <c r="D42" s="21">
        <v>1.8793192846082499E-2</v>
      </c>
      <c r="E42" s="21">
        <v>3.4227484391208901E-2</v>
      </c>
      <c r="F42" s="22"/>
      <c r="G42" s="21">
        <v>3.2157073728253098E-2</v>
      </c>
      <c r="H42" s="21">
        <v>1.9831498837428799E-2</v>
      </c>
      <c r="I42" s="21">
        <v>5.1738812928110799E-2</v>
      </c>
      <c r="J42" s="22"/>
      <c r="K42" s="21">
        <v>2.14744154626401E-2</v>
      </c>
      <c r="L42" s="21">
        <v>1.47356397946397E-2</v>
      </c>
      <c r="M42" s="21">
        <v>3.11973305923373E-2</v>
      </c>
      <c r="N42" s="22"/>
    </row>
    <row r="43" spans="1:14" x14ac:dyDescent="0.25">
      <c r="A43" s="20" t="s">
        <v>483</v>
      </c>
      <c r="B43" s="20" t="s">
        <v>539</v>
      </c>
      <c r="C43" s="21">
        <v>9.4925524280686999E-3</v>
      </c>
      <c r="D43" s="21">
        <v>6.1017716128622E-3</v>
      </c>
      <c r="E43" s="21">
        <v>1.47396607427407E-2</v>
      </c>
      <c r="F43" s="22"/>
      <c r="G43" s="21">
        <v>1.8480377937202998E-2</v>
      </c>
      <c r="H43" s="21">
        <v>1.0658402930463299E-2</v>
      </c>
      <c r="I43" s="21">
        <v>3.1857887303132E-2</v>
      </c>
      <c r="J43" s="22"/>
      <c r="K43" s="21">
        <v>4.2874197166634003E-3</v>
      </c>
      <c r="L43" s="21">
        <v>2.1561462269978002E-3</v>
      </c>
      <c r="M43" s="21">
        <v>8.5074196808452001E-3</v>
      </c>
      <c r="N43" s="22"/>
    </row>
    <row r="44" spans="1:14" x14ac:dyDescent="0.25">
      <c r="A44" s="20" t="s">
        <v>483</v>
      </c>
      <c r="B44" s="20" t="s">
        <v>540</v>
      </c>
      <c r="C44" s="21">
        <v>2.18506416973674E-2</v>
      </c>
      <c r="D44" s="21">
        <v>1.4886710840333099E-2</v>
      </c>
      <c r="E44" s="21">
        <v>3.1966554598979798E-2</v>
      </c>
      <c r="F44" s="22"/>
      <c r="G44" s="21">
        <v>3.5488744452793701E-2</v>
      </c>
      <c r="H44" s="21">
        <v>2.2027862176797901E-2</v>
      </c>
      <c r="I44" s="21">
        <v>5.66984700156761E-2</v>
      </c>
      <c r="J44" s="22"/>
      <c r="K44" s="21">
        <v>1.3952387030359E-2</v>
      </c>
      <c r="L44" s="21">
        <v>7.9023227047230003E-3</v>
      </c>
      <c r="M44" s="21">
        <v>2.4519935738566999E-2</v>
      </c>
      <c r="N44" s="22"/>
    </row>
    <row r="45" spans="1:14" x14ac:dyDescent="0.25">
      <c r="A45" s="20" t="s">
        <v>483</v>
      </c>
      <c r="B45" s="20" t="s">
        <v>519</v>
      </c>
      <c r="C45" s="21">
        <v>4.5806744141955298E-2</v>
      </c>
      <c r="D45" s="21">
        <v>3.5825522485140301E-2</v>
      </c>
      <c r="E45" s="21">
        <v>5.8400362590269997E-2</v>
      </c>
      <c r="F45" s="22"/>
      <c r="G45" s="21">
        <v>5.1640776000492203E-2</v>
      </c>
      <c r="H45" s="21">
        <v>3.6206623227459198E-2</v>
      </c>
      <c r="I45" s="21">
        <v>7.3154810435324805E-2</v>
      </c>
      <c r="J45" s="22"/>
      <c r="K45" s="21">
        <v>4.2428072622866603E-2</v>
      </c>
      <c r="L45" s="21">
        <v>3.1299555360093302E-2</v>
      </c>
      <c r="M45" s="21">
        <v>5.7279358232484701E-2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0.82922140869332595</v>
      </c>
      <c r="D47" s="18">
        <v>0.810107923203362</v>
      </c>
      <c r="E47" s="18">
        <v>0.84677491797126303</v>
      </c>
      <c r="F47" s="19"/>
      <c r="G47" s="18">
        <v>0.79167676870637804</v>
      </c>
      <c r="H47" s="18">
        <v>0.76200575520367997</v>
      </c>
      <c r="I47" s="18">
        <v>0.81852960218993798</v>
      </c>
      <c r="J47" s="19"/>
      <c r="K47" s="18">
        <v>0.85817160838187101</v>
      </c>
      <c r="L47" s="18">
        <v>0.838020200825768</v>
      </c>
      <c r="M47" s="18">
        <v>0.87618643519155104</v>
      </c>
      <c r="N47" s="19"/>
    </row>
    <row r="48" spans="1:14" x14ac:dyDescent="0.25">
      <c r="A48" s="17" t="s">
        <v>484</v>
      </c>
      <c r="B48" s="17" t="s">
        <v>537</v>
      </c>
      <c r="C48" s="18">
        <v>5.1784868033205401E-2</v>
      </c>
      <c r="D48" s="18">
        <v>4.2582912480417803E-2</v>
      </c>
      <c r="E48" s="18">
        <v>6.2844795602268702E-2</v>
      </c>
      <c r="F48" s="19"/>
      <c r="G48" s="18">
        <v>6.9136966124149907E-2</v>
      </c>
      <c r="H48" s="18">
        <v>5.2857430473506099E-2</v>
      </c>
      <c r="I48" s="18">
        <v>8.9954234112914394E-2</v>
      </c>
      <c r="J48" s="19"/>
      <c r="K48" s="18">
        <v>3.8404883435598301E-2</v>
      </c>
      <c r="L48" s="18">
        <v>2.94141435096659E-2</v>
      </c>
      <c r="M48" s="18">
        <v>5.0002160898222903E-2</v>
      </c>
      <c r="N48" s="19"/>
    </row>
    <row r="49" spans="1:14" x14ac:dyDescent="0.25">
      <c r="A49" s="17" t="s">
        <v>484</v>
      </c>
      <c r="B49" s="17" t="s">
        <v>538</v>
      </c>
      <c r="C49" s="18">
        <v>3.6386858548227499E-2</v>
      </c>
      <c r="D49" s="18">
        <v>2.89317585959133E-2</v>
      </c>
      <c r="E49" s="18">
        <v>4.5672627360991702E-2</v>
      </c>
      <c r="F49" s="19"/>
      <c r="G49" s="18">
        <v>4.07623579970426E-2</v>
      </c>
      <c r="H49" s="18">
        <v>3.0007791786321399E-2</v>
      </c>
      <c r="I49" s="18">
        <v>5.51521274368885E-2</v>
      </c>
      <c r="J49" s="19"/>
      <c r="K49" s="18">
        <v>3.3012965954654701E-2</v>
      </c>
      <c r="L49" s="18">
        <v>2.44617716610901E-2</v>
      </c>
      <c r="M49" s="18">
        <v>4.4417328761332302E-2</v>
      </c>
      <c r="N49" s="19"/>
    </row>
    <row r="50" spans="1:14" x14ac:dyDescent="0.25">
      <c r="A50" s="17" t="s">
        <v>484</v>
      </c>
      <c r="B50" s="17" t="s">
        <v>539</v>
      </c>
      <c r="C50" s="18">
        <v>1.4276704355085899E-2</v>
      </c>
      <c r="D50" s="18">
        <v>9.7950056219864995E-3</v>
      </c>
      <c r="E50" s="18">
        <v>2.0765997610573999E-2</v>
      </c>
      <c r="F50" s="19"/>
      <c r="G50" s="18">
        <v>2.10156184650904E-2</v>
      </c>
      <c r="H50" s="18">
        <v>1.28268393022103E-2</v>
      </c>
      <c r="I50" s="18">
        <v>3.4250811180876799E-2</v>
      </c>
      <c r="J50" s="19"/>
      <c r="K50" s="18">
        <v>9.0804124413425003E-3</v>
      </c>
      <c r="L50" s="18">
        <v>5.7859761651533996E-3</v>
      </c>
      <c r="M50" s="18">
        <v>1.42238083839306E-2</v>
      </c>
      <c r="N50" s="19"/>
    </row>
    <row r="51" spans="1:14" x14ac:dyDescent="0.25">
      <c r="A51" s="17" t="s">
        <v>484</v>
      </c>
      <c r="B51" s="17" t="s">
        <v>540</v>
      </c>
      <c r="C51" s="18">
        <v>1.7631961233361099E-2</v>
      </c>
      <c r="D51" s="18">
        <v>1.30386041490409E-2</v>
      </c>
      <c r="E51" s="18">
        <v>2.3804478549842301E-2</v>
      </c>
      <c r="F51" s="19"/>
      <c r="G51" s="18">
        <v>2.3663772974809101E-2</v>
      </c>
      <c r="H51" s="18">
        <v>1.6184739456974798E-2</v>
      </c>
      <c r="I51" s="18">
        <v>3.4477779471455097E-2</v>
      </c>
      <c r="J51" s="19"/>
      <c r="K51" s="18">
        <v>1.29809070626636E-2</v>
      </c>
      <c r="L51" s="18">
        <v>9.0445728553662993E-3</v>
      </c>
      <c r="M51" s="18">
        <v>1.8598240734076101E-2</v>
      </c>
      <c r="N51" s="19"/>
    </row>
    <row r="52" spans="1:14" x14ac:dyDescent="0.25">
      <c r="A52" s="17" t="s">
        <v>484</v>
      </c>
      <c r="B52" s="17" t="s">
        <v>519</v>
      </c>
      <c r="C52" s="18">
        <v>5.0332846828853403E-2</v>
      </c>
      <c r="D52" s="18">
        <v>4.2648707585235299E-2</v>
      </c>
      <c r="E52" s="18">
        <v>5.93156799963225E-2</v>
      </c>
      <c r="F52" s="19"/>
      <c r="G52" s="18">
        <v>5.3645154648920702E-2</v>
      </c>
      <c r="H52" s="18">
        <v>4.1431962852005698E-2</v>
      </c>
      <c r="I52" s="18">
        <v>6.9198620448662901E-2</v>
      </c>
      <c r="J52" s="19"/>
      <c r="K52" s="18">
        <v>4.7778767928264097E-2</v>
      </c>
      <c r="L52" s="18">
        <v>3.8745225698129902E-2</v>
      </c>
      <c r="M52" s="18">
        <v>5.8789688906524397E-2</v>
      </c>
      <c r="N52" s="19"/>
    </row>
    <row r="53" spans="1:14" x14ac:dyDescent="0.25">
      <c r="A53" s="17" t="s">
        <v>484</v>
      </c>
      <c r="B53" s="17" t="s">
        <v>520</v>
      </c>
      <c r="C53" s="18">
        <v>3.653523079425E-4</v>
      </c>
      <c r="D53" s="18">
        <v>6.37552945315564E-5</v>
      </c>
      <c r="E53" s="18">
        <v>2.0906832544433001E-3</v>
      </c>
      <c r="F53" s="19"/>
      <c r="G53" s="18">
        <v>9.9361083609503597E-5</v>
      </c>
      <c r="H53" s="18">
        <v>1.39198475637276E-5</v>
      </c>
      <c r="I53" s="18">
        <v>7.0887629169240005E-4</v>
      </c>
      <c r="J53" s="19"/>
      <c r="K53" s="18">
        <v>5.7045479560839999E-4</v>
      </c>
      <c r="L53" s="18">
        <v>8.01989507704887E-5</v>
      </c>
      <c r="M53" s="18">
        <v>4.0455174214441003E-3</v>
      </c>
      <c r="N53" s="19"/>
    </row>
    <row r="54" spans="1:14" x14ac:dyDescent="0.25">
      <c r="A54" s="20" t="s">
        <v>485</v>
      </c>
      <c r="B54" s="20" t="s">
        <v>536</v>
      </c>
      <c r="C54" s="21">
        <v>0.77176219321728001</v>
      </c>
      <c r="D54" s="21">
        <v>0.76185450107432695</v>
      </c>
      <c r="E54" s="21">
        <v>0.78137597511957202</v>
      </c>
      <c r="F54" s="22"/>
      <c r="G54" s="21">
        <v>0.73355314529966298</v>
      </c>
      <c r="H54" s="21">
        <v>0.71869339883041805</v>
      </c>
      <c r="I54" s="21">
        <v>0.74790327834219605</v>
      </c>
      <c r="J54" s="22"/>
      <c r="K54" s="21">
        <v>0.80251531068988402</v>
      </c>
      <c r="L54" s="21">
        <v>0.79090110375516798</v>
      </c>
      <c r="M54" s="21">
        <v>0.81363642504849698</v>
      </c>
      <c r="N54" s="22"/>
    </row>
    <row r="55" spans="1:14" x14ac:dyDescent="0.25">
      <c r="A55" s="20" t="s">
        <v>485</v>
      </c>
      <c r="B55" s="20" t="s">
        <v>537</v>
      </c>
      <c r="C55" s="21">
        <v>8.0929145566987104E-2</v>
      </c>
      <c r="D55" s="21">
        <v>7.5581377013958104E-2</v>
      </c>
      <c r="E55" s="21">
        <v>8.66198409341397E-2</v>
      </c>
      <c r="F55" s="22"/>
      <c r="G55" s="21">
        <v>9.7732006689263004E-2</v>
      </c>
      <c r="H55" s="21">
        <v>8.9333098011947804E-2</v>
      </c>
      <c r="I55" s="21">
        <v>0.10682793149527101</v>
      </c>
      <c r="J55" s="22"/>
      <c r="K55" s="21">
        <v>6.7405114214952294E-2</v>
      </c>
      <c r="L55" s="21">
        <v>6.1160415333383997E-2</v>
      </c>
      <c r="M55" s="21">
        <v>7.4237001828720603E-2</v>
      </c>
      <c r="N55" s="22"/>
    </row>
    <row r="56" spans="1:14" x14ac:dyDescent="0.25">
      <c r="A56" s="20" t="s">
        <v>485</v>
      </c>
      <c r="B56" s="20" t="s">
        <v>538</v>
      </c>
      <c r="C56" s="21">
        <v>4.6331804921634703E-2</v>
      </c>
      <c r="D56" s="21">
        <v>4.2283635381416301E-2</v>
      </c>
      <c r="E56" s="21">
        <v>5.0747003794490299E-2</v>
      </c>
      <c r="F56" s="22"/>
      <c r="G56" s="21">
        <v>5.5212054841797802E-2</v>
      </c>
      <c r="H56" s="21">
        <v>4.9167424462905798E-2</v>
      </c>
      <c r="I56" s="21">
        <v>6.1951392261096701E-2</v>
      </c>
      <c r="J56" s="22"/>
      <c r="K56" s="21">
        <v>3.91844044009593E-2</v>
      </c>
      <c r="L56" s="21">
        <v>3.4225772931365799E-2</v>
      </c>
      <c r="M56" s="21">
        <v>4.4828096510399797E-2</v>
      </c>
      <c r="N56" s="22"/>
    </row>
    <row r="57" spans="1:14" x14ac:dyDescent="0.25">
      <c r="A57" s="20" t="s">
        <v>485</v>
      </c>
      <c r="B57" s="20" t="s">
        <v>539</v>
      </c>
      <c r="C57" s="21">
        <v>1.8978196817301798E-2</v>
      </c>
      <c r="D57" s="21">
        <v>1.6510305188594299E-2</v>
      </c>
      <c r="E57" s="21">
        <v>2.1806799246786902E-2</v>
      </c>
      <c r="F57" s="22"/>
      <c r="G57" s="21">
        <v>2.4290589944621799E-2</v>
      </c>
      <c r="H57" s="21">
        <v>2.0126024737249001E-2</v>
      </c>
      <c r="I57" s="21">
        <v>2.9291145134085601E-2</v>
      </c>
      <c r="J57" s="22"/>
      <c r="K57" s="21">
        <v>1.4702438618421999E-2</v>
      </c>
      <c r="L57" s="21">
        <v>1.1986159543649901E-2</v>
      </c>
      <c r="M57" s="21">
        <v>1.8023046513179802E-2</v>
      </c>
      <c r="N57" s="22"/>
    </row>
    <row r="58" spans="1:14" x14ac:dyDescent="0.25">
      <c r="A58" s="20" t="s">
        <v>485</v>
      </c>
      <c r="B58" s="20" t="s">
        <v>540</v>
      </c>
      <c r="C58" s="21">
        <v>3.3351366586751301E-2</v>
      </c>
      <c r="D58" s="21">
        <v>2.9381413482263301E-2</v>
      </c>
      <c r="E58" s="21">
        <v>3.7836820691936501E-2</v>
      </c>
      <c r="F58" s="22"/>
      <c r="G58" s="21">
        <v>3.8660979406870397E-2</v>
      </c>
      <c r="H58" s="21">
        <v>3.2740849224216897E-2</v>
      </c>
      <c r="I58" s="21">
        <v>4.56011081153498E-2</v>
      </c>
      <c r="J58" s="22"/>
      <c r="K58" s="21">
        <v>2.90778461592534E-2</v>
      </c>
      <c r="L58" s="21">
        <v>2.4762802805183001E-2</v>
      </c>
      <c r="M58" s="21">
        <v>3.4118501871767397E-2</v>
      </c>
      <c r="N58" s="22"/>
    </row>
    <row r="59" spans="1:14" x14ac:dyDescent="0.25">
      <c r="A59" s="20" t="s">
        <v>485</v>
      </c>
      <c r="B59" s="20" t="s">
        <v>519</v>
      </c>
      <c r="C59" s="21">
        <v>4.8009307460156102E-2</v>
      </c>
      <c r="D59" s="21">
        <v>4.3202789275283301E-2</v>
      </c>
      <c r="E59" s="21">
        <v>5.3320773257198098E-2</v>
      </c>
      <c r="F59" s="22"/>
      <c r="G59" s="21">
        <v>5.0183972990038898E-2</v>
      </c>
      <c r="H59" s="21">
        <v>4.3267260574427299E-2</v>
      </c>
      <c r="I59" s="21">
        <v>5.8139200216352799E-2</v>
      </c>
      <c r="J59" s="22"/>
      <c r="K59" s="21">
        <v>4.6258995736914103E-2</v>
      </c>
      <c r="L59" s="21">
        <v>4.0728230992825902E-2</v>
      </c>
      <c r="M59" s="21">
        <v>5.24997162413854E-2</v>
      </c>
      <c r="N59" s="22"/>
    </row>
    <row r="60" spans="1:14" x14ac:dyDescent="0.25">
      <c r="A60" s="20" t="s">
        <v>485</v>
      </c>
      <c r="B60" s="20" t="s">
        <v>520</v>
      </c>
      <c r="C60" s="21">
        <v>6.3798542989129995E-4</v>
      </c>
      <c r="D60" s="21">
        <v>2.2328244610540001E-4</v>
      </c>
      <c r="E60" s="21">
        <v>1.8215138921193E-3</v>
      </c>
      <c r="F60" s="22"/>
      <c r="G60" s="21">
        <v>3.6725082774170001E-4</v>
      </c>
      <c r="H60" s="21">
        <v>8.7170948626345696E-5</v>
      </c>
      <c r="I60" s="21">
        <v>1.545834930235E-3</v>
      </c>
      <c r="J60" s="22"/>
      <c r="K60" s="21">
        <v>8.5589017961860004E-4</v>
      </c>
      <c r="L60" s="21">
        <v>2.279401029844E-4</v>
      </c>
      <c r="M60" s="21">
        <v>3.2082228224728998E-3</v>
      </c>
      <c r="N60" s="22"/>
    </row>
    <row r="61" spans="1:14" x14ac:dyDescent="0.25">
      <c r="A61" s="17" t="s">
        <v>486</v>
      </c>
      <c r="B61" s="17" t="s">
        <v>536</v>
      </c>
      <c r="C61" s="18">
        <v>0.85459344488343902</v>
      </c>
      <c r="D61" s="18">
        <v>0.83882840971912198</v>
      </c>
      <c r="E61" s="18">
        <v>0.86905713845203902</v>
      </c>
      <c r="F61" s="19"/>
      <c r="G61" s="18">
        <v>0.80289464986908599</v>
      </c>
      <c r="H61" s="18">
        <v>0.77304873443710498</v>
      </c>
      <c r="I61" s="18">
        <v>0.82968034654955303</v>
      </c>
      <c r="J61" s="19"/>
      <c r="K61" s="18">
        <v>0.88425071904928598</v>
      </c>
      <c r="L61" s="18">
        <v>0.86731227887315598</v>
      </c>
      <c r="M61" s="18">
        <v>0.89927796911611402</v>
      </c>
      <c r="N61" s="19"/>
    </row>
    <row r="62" spans="1:14" x14ac:dyDescent="0.25">
      <c r="A62" s="17" t="s">
        <v>486</v>
      </c>
      <c r="B62" s="17" t="s">
        <v>537</v>
      </c>
      <c r="C62" s="18">
        <v>5.0910980010825203E-2</v>
      </c>
      <c r="D62" s="18">
        <v>4.1875784181513498E-2</v>
      </c>
      <c r="E62" s="18">
        <v>6.17699458165109E-2</v>
      </c>
      <c r="F62" s="19"/>
      <c r="G62" s="18">
        <v>6.9611712324102307E-2</v>
      </c>
      <c r="H62" s="18">
        <v>5.2067554839265499E-2</v>
      </c>
      <c r="I62" s="18">
        <v>9.2490581615399706E-2</v>
      </c>
      <c r="J62" s="19"/>
      <c r="K62" s="18">
        <v>4.0183210724076102E-2</v>
      </c>
      <c r="L62" s="18">
        <v>3.1631906785397401E-2</v>
      </c>
      <c r="M62" s="18">
        <v>5.09246861768511E-2</v>
      </c>
      <c r="N62" s="19"/>
    </row>
    <row r="63" spans="1:14" x14ac:dyDescent="0.25">
      <c r="A63" s="17" t="s">
        <v>486</v>
      </c>
      <c r="B63" s="17" t="s">
        <v>538</v>
      </c>
      <c r="C63" s="18">
        <v>2.8934030108199001E-2</v>
      </c>
      <c r="D63" s="18">
        <v>2.3244940152947799E-2</v>
      </c>
      <c r="E63" s="18">
        <v>3.5964230601010401E-2</v>
      </c>
      <c r="F63" s="19"/>
      <c r="G63" s="18">
        <v>4.1596962771769198E-2</v>
      </c>
      <c r="H63" s="18">
        <v>3.0857709118303E-2</v>
      </c>
      <c r="I63" s="18">
        <v>5.585832554504E-2</v>
      </c>
      <c r="J63" s="19"/>
      <c r="K63" s="18">
        <v>2.1669875002787799E-2</v>
      </c>
      <c r="L63" s="18">
        <v>1.55481697493385E-2</v>
      </c>
      <c r="M63" s="18">
        <v>3.0128085802734201E-2</v>
      </c>
      <c r="N63" s="19"/>
    </row>
    <row r="64" spans="1:14" x14ac:dyDescent="0.25">
      <c r="A64" s="17" t="s">
        <v>486</v>
      </c>
      <c r="B64" s="17" t="s">
        <v>539</v>
      </c>
      <c r="C64" s="18">
        <v>1.0474937530575599E-2</v>
      </c>
      <c r="D64" s="18">
        <v>7.2658244237298001E-3</v>
      </c>
      <c r="E64" s="18">
        <v>1.50798965589031E-2</v>
      </c>
      <c r="F64" s="19"/>
      <c r="G64" s="18">
        <v>1.6440849793956502E-2</v>
      </c>
      <c r="H64" s="18">
        <v>9.6872815624276E-3</v>
      </c>
      <c r="I64" s="18">
        <v>2.7770691874377501E-2</v>
      </c>
      <c r="J64" s="19"/>
      <c r="K64" s="18">
        <v>7.0525619104989997E-3</v>
      </c>
      <c r="L64" s="18">
        <v>4.4683208046451001E-3</v>
      </c>
      <c r="M64" s="18">
        <v>1.1114705311606399E-2</v>
      </c>
      <c r="N64" s="19"/>
    </row>
    <row r="65" spans="1:14" x14ac:dyDescent="0.25">
      <c r="A65" s="17" t="s">
        <v>486</v>
      </c>
      <c r="B65" s="17" t="s">
        <v>540</v>
      </c>
      <c r="C65" s="18">
        <v>2.00185150593679E-2</v>
      </c>
      <c r="D65" s="18">
        <v>1.4426886715067E-2</v>
      </c>
      <c r="E65" s="18">
        <v>2.7716421271068301E-2</v>
      </c>
      <c r="F65" s="19"/>
      <c r="G65" s="18">
        <v>2.6383752012050701E-2</v>
      </c>
      <c r="H65" s="18">
        <v>1.7210953640992298E-2</v>
      </c>
      <c r="I65" s="18">
        <v>4.0245116591794902E-2</v>
      </c>
      <c r="J65" s="19"/>
      <c r="K65" s="18">
        <v>1.6367064819882399E-2</v>
      </c>
      <c r="L65" s="18">
        <v>1.00482232907018E-2</v>
      </c>
      <c r="M65" s="18">
        <v>2.6552938022756298E-2</v>
      </c>
      <c r="N65" s="19"/>
    </row>
    <row r="66" spans="1:14" x14ac:dyDescent="0.25">
      <c r="A66" s="17" t="s">
        <v>486</v>
      </c>
      <c r="B66" s="17" t="s">
        <v>519</v>
      </c>
      <c r="C66" s="18">
        <v>3.5068092407589298E-2</v>
      </c>
      <c r="D66" s="18">
        <v>2.8396235424207598E-2</v>
      </c>
      <c r="E66" s="18">
        <v>4.3237780060844201E-2</v>
      </c>
      <c r="F66" s="19"/>
      <c r="G66" s="18">
        <v>4.3072073229035703E-2</v>
      </c>
      <c r="H66" s="18">
        <v>3.1646265273484298E-2</v>
      </c>
      <c r="I66" s="18">
        <v>5.8374462020373198E-2</v>
      </c>
      <c r="J66" s="19"/>
      <c r="K66" s="18">
        <v>3.04765684934654E-2</v>
      </c>
      <c r="L66" s="18">
        <v>2.3337427187304E-2</v>
      </c>
      <c r="M66" s="18">
        <v>3.9710843064706902E-2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0.84038188672583602</v>
      </c>
      <c r="D68" s="21">
        <v>0.817663851486367</v>
      </c>
      <c r="E68" s="21">
        <v>0.86075142727424503</v>
      </c>
      <c r="F68" s="22"/>
      <c r="G68" s="21">
        <v>0.80816016241419797</v>
      </c>
      <c r="H68" s="21">
        <v>0.77505113695352801</v>
      </c>
      <c r="I68" s="21">
        <v>0.83741828075912605</v>
      </c>
      <c r="J68" s="22"/>
      <c r="K68" s="21">
        <v>0.85601650250243</v>
      </c>
      <c r="L68" s="21">
        <v>0.82999962031815999</v>
      </c>
      <c r="M68" s="21">
        <v>0.87863396763306301</v>
      </c>
      <c r="N68" s="22"/>
    </row>
    <row r="69" spans="1:14" x14ac:dyDescent="0.25">
      <c r="A69" s="20" t="s">
        <v>487</v>
      </c>
      <c r="B69" s="20" t="s">
        <v>537</v>
      </c>
      <c r="C69" s="21">
        <v>5.4541045532520697E-2</v>
      </c>
      <c r="D69" s="21">
        <v>4.4999874115397798E-2</v>
      </c>
      <c r="E69" s="21">
        <v>6.5965464290075201E-2</v>
      </c>
      <c r="F69" s="22"/>
      <c r="G69" s="21">
        <v>5.6484251347809301E-2</v>
      </c>
      <c r="H69" s="21">
        <v>4.2656327508174101E-2</v>
      </c>
      <c r="I69" s="21">
        <v>7.4446198285401E-2</v>
      </c>
      <c r="J69" s="22"/>
      <c r="K69" s="21">
        <v>5.3598163767315903E-2</v>
      </c>
      <c r="L69" s="21">
        <v>4.1500280045657201E-2</v>
      </c>
      <c r="M69" s="21">
        <v>6.8968977784935895E-2</v>
      </c>
      <c r="N69" s="22"/>
    </row>
    <row r="70" spans="1:14" x14ac:dyDescent="0.25">
      <c r="A70" s="20" t="s">
        <v>487</v>
      </c>
      <c r="B70" s="20" t="s">
        <v>538</v>
      </c>
      <c r="C70" s="21">
        <v>2.90048678709292E-2</v>
      </c>
      <c r="D70" s="21">
        <v>1.9357438676143E-2</v>
      </c>
      <c r="E70" s="21">
        <v>4.32483691097902E-2</v>
      </c>
      <c r="F70" s="22"/>
      <c r="G70" s="21">
        <v>3.6641779244193998E-2</v>
      </c>
      <c r="H70" s="21">
        <v>2.4534062167594E-2</v>
      </c>
      <c r="I70" s="21">
        <v>5.4391555814722901E-2</v>
      </c>
      <c r="J70" s="22"/>
      <c r="K70" s="21">
        <v>2.5299287937150899E-2</v>
      </c>
      <c r="L70" s="21">
        <v>1.51419424991561E-2</v>
      </c>
      <c r="M70" s="21">
        <v>4.19798351893131E-2</v>
      </c>
      <c r="N70" s="22"/>
    </row>
    <row r="71" spans="1:14" x14ac:dyDescent="0.25">
      <c r="A71" s="20" t="s">
        <v>487</v>
      </c>
      <c r="B71" s="20" t="s">
        <v>539</v>
      </c>
      <c r="C71" s="21">
        <v>1.55453770925299E-2</v>
      </c>
      <c r="D71" s="21">
        <v>1.0958531339968601E-2</v>
      </c>
      <c r="E71" s="21">
        <v>2.2009387198953598E-2</v>
      </c>
      <c r="F71" s="22"/>
      <c r="G71" s="21">
        <v>2.6946581514879699E-2</v>
      </c>
      <c r="H71" s="21">
        <v>1.6834375615978499E-2</v>
      </c>
      <c r="I71" s="21">
        <v>4.2868215082478997E-2</v>
      </c>
      <c r="J71" s="22"/>
      <c r="K71" s="21">
        <v>1.00132879712309E-2</v>
      </c>
      <c r="L71" s="21">
        <v>5.9267769761722003E-3</v>
      </c>
      <c r="M71" s="21">
        <v>1.6869631024849299E-2</v>
      </c>
      <c r="N71" s="22"/>
    </row>
    <row r="72" spans="1:14" x14ac:dyDescent="0.25">
      <c r="A72" s="20" t="s">
        <v>487</v>
      </c>
      <c r="B72" s="20" t="s">
        <v>540</v>
      </c>
      <c r="C72" s="21">
        <v>1.6683191675347299E-2</v>
      </c>
      <c r="D72" s="21">
        <v>1.2178695389012501E-2</v>
      </c>
      <c r="E72" s="21">
        <v>2.2815271685798201E-2</v>
      </c>
      <c r="F72" s="22"/>
      <c r="G72" s="21">
        <v>2.8656702612691601E-2</v>
      </c>
      <c r="H72" s="21">
        <v>1.9629018619731198E-2</v>
      </c>
      <c r="I72" s="21">
        <v>4.1659921748711602E-2</v>
      </c>
      <c r="J72" s="22"/>
      <c r="K72" s="21">
        <v>1.08734081519163E-2</v>
      </c>
      <c r="L72" s="21">
        <v>6.3505501988762002E-3</v>
      </c>
      <c r="M72" s="21">
        <v>1.8557284432594801E-2</v>
      </c>
      <c r="N72" s="22"/>
    </row>
    <row r="73" spans="1:14" x14ac:dyDescent="0.25">
      <c r="A73" s="20" t="s">
        <v>487</v>
      </c>
      <c r="B73" s="20" t="s">
        <v>519</v>
      </c>
      <c r="C73" s="21">
        <v>4.3843631102841597E-2</v>
      </c>
      <c r="D73" s="21">
        <v>3.5323972142377702E-2</v>
      </c>
      <c r="E73" s="21">
        <v>5.4302447394951298E-2</v>
      </c>
      <c r="F73" s="22"/>
      <c r="G73" s="21">
        <v>4.3110522866227102E-2</v>
      </c>
      <c r="H73" s="21">
        <v>3.1240886936252099E-2</v>
      </c>
      <c r="I73" s="21">
        <v>5.9214245704478898E-2</v>
      </c>
      <c r="J73" s="22"/>
      <c r="K73" s="21">
        <v>4.4199349669956901E-2</v>
      </c>
      <c r="L73" s="21">
        <v>3.3162262430487199E-2</v>
      </c>
      <c r="M73" s="21">
        <v>5.8686835154581098E-2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0.90259823927771698</v>
      </c>
      <c r="D75" s="18">
        <v>0.87522565937958097</v>
      </c>
      <c r="E75" s="18">
        <v>0.92448402718973699</v>
      </c>
      <c r="F75" s="19"/>
      <c r="G75" s="18">
        <v>0.88165882123581596</v>
      </c>
      <c r="H75" s="18">
        <v>0.84320066700964502</v>
      </c>
      <c r="I75" s="18">
        <v>0.91167244171414596</v>
      </c>
      <c r="J75" s="19"/>
      <c r="K75" s="18">
        <v>0.91327627257357402</v>
      </c>
      <c r="L75" s="18">
        <v>0.87979192931093697</v>
      </c>
      <c r="M75" s="18">
        <v>0.93808978983135805</v>
      </c>
      <c r="N75" s="19"/>
    </row>
    <row r="76" spans="1:14" x14ac:dyDescent="0.25">
      <c r="A76" s="17" t="s">
        <v>488</v>
      </c>
      <c r="B76" s="17" t="s">
        <v>537</v>
      </c>
      <c r="C76" s="18">
        <v>2.2480470020447001E-2</v>
      </c>
      <c r="D76" s="18">
        <v>1.66002244224451E-2</v>
      </c>
      <c r="E76" s="18">
        <v>3.0379310155488601E-2</v>
      </c>
      <c r="F76" s="19"/>
      <c r="G76" s="18">
        <v>3.03534136153314E-2</v>
      </c>
      <c r="H76" s="18">
        <v>1.8563401444401901E-2</v>
      </c>
      <c r="I76" s="18">
        <v>4.9255706631944E-2</v>
      </c>
      <c r="J76" s="19"/>
      <c r="K76" s="18">
        <v>1.84656710573456E-2</v>
      </c>
      <c r="L76" s="18">
        <v>1.2323790504031699E-2</v>
      </c>
      <c r="M76" s="18">
        <v>2.7583032843811799E-2</v>
      </c>
      <c r="N76" s="19"/>
    </row>
    <row r="77" spans="1:14" x14ac:dyDescent="0.25">
      <c r="A77" s="17" t="s">
        <v>488</v>
      </c>
      <c r="B77" s="17" t="s">
        <v>538</v>
      </c>
      <c r="C77" s="18">
        <v>2.72314927471673E-2</v>
      </c>
      <c r="D77" s="18">
        <v>1.8846190187972001E-2</v>
      </c>
      <c r="E77" s="18">
        <v>3.9198642413153802E-2</v>
      </c>
      <c r="F77" s="19"/>
      <c r="G77" s="18">
        <v>4.8831185795070099E-2</v>
      </c>
      <c r="H77" s="18">
        <v>2.8957722362158801E-2</v>
      </c>
      <c r="I77" s="18">
        <v>8.1203097736660707E-2</v>
      </c>
      <c r="J77" s="19"/>
      <c r="K77" s="18">
        <v>1.62167529351895E-2</v>
      </c>
      <c r="L77" s="18">
        <v>1.0211508832873599E-2</v>
      </c>
      <c r="M77" s="18">
        <v>2.5662033253827699E-2</v>
      </c>
      <c r="N77" s="19"/>
    </row>
    <row r="78" spans="1:14" x14ac:dyDescent="0.25">
      <c r="A78" s="17" t="s">
        <v>488</v>
      </c>
      <c r="B78" s="17" t="s">
        <v>539</v>
      </c>
      <c r="C78" s="18">
        <v>1.22130436082098E-2</v>
      </c>
      <c r="D78" s="18">
        <v>6.2105693858220999E-3</v>
      </c>
      <c r="E78" s="18">
        <v>2.38774821098981E-2</v>
      </c>
      <c r="F78" s="19"/>
      <c r="G78" s="18">
        <v>5.0603185454406998E-3</v>
      </c>
      <c r="H78" s="18">
        <v>1.690322852388E-3</v>
      </c>
      <c r="I78" s="18">
        <v>1.5047798990286999E-2</v>
      </c>
      <c r="J78" s="19"/>
      <c r="K78" s="18">
        <v>1.5860567919703E-2</v>
      </c>
      <c r="L78" s="18">
        <v>7.3390924072656996E-3</v>
      </c>
      <c r="M78" s="18">
        <v>3.3938114659027997E-2</v>
      </c>
      <c r="N78" s="19"/>
    </row>
    <row r="79" spans="1:14" x14ac:dyDescent="0.25">
      <c r="A79" s="17" t="s">
        <v>488</v>
      </c>
      <c r="B79" s="17" t="s">
        <v>540</v>
      </c>
      <c r="C79" s="18">
        <v>1.4661381853416901E-2</v>
      </c>
      <c r="D79" s="18">
        <v>7.1203712286832003E-3</v>
      </c>
      <c r="E79" s="18">
        <v>2.9947997051292599E-2</v>
      </c>
      <c r="F79" s="19"/>
      <c r="G79" s="18">
        <v>1.8886397749517999E-2</v>
      </c>
      <c r="H79" s="18">
        <v>8.4362736548168997E-3</v>
      </c>
      <c r="I79" s="18">
        <v>4.1736367529550199E-2</v>
      </c>
      <c r="J79" s="19"/>
      <c r="K79" s="18">
        <v>1.25068396247928E-2</v>
      </c>
      <c r="L79" s="18">
        <v>4.8365300775495002E-3</v>
      </c>
      <c r="M79" s="18">
        <v>3.19510276004253E-2</v>
      </c>
      <c r="N79" s="24" t="s">
        <v>501</v>
      </c>
    </row>
    <row r="80" spans="1:14" x14ac:dyDescent="0.25">
      <c r="A80" s="17" t="s">
        <v>488</v>
      </c>
      <c r="B80" s="17" t="s">
        <v>519</v>
      </c>
      <c r="C80" s="18">
        <v>2.0610678308539101E-2</v>
      </c>
      <c r="D80" s="18">
        <v>1.1984041222813799E-2</v>
      </c>
      <c r="E80" s="18">
        <v>3.5225746937791999E-2</v>
      </c>
      <c r="F80" s="19"/>
      <c r="G80" s="18">
        <v>1.4603767513113401E-2</v>
      </c>
      <c r="H80" s="18">
        <v>7.3609288875179004E-3</v>
      </c>
      <c r="I80" s="18">
        <v>2.8766718620911898E-2</v>
      </c>
      <c r="J80" s="19"/>
      <c r="K80" s="18">
        <v>2.3673895889392602E-2</v>
      </c>
      <c r="L80" s="18">
        <v>1.2139614961527E-2</v>
      </c>
      <c r="M80" s="18">
        <v>4.5660756723120401E-2</v>
      </c>
      <c r="N80" s="19"/>
    </row>
    <row r="81" spans="1:14" x14ac:dyDescent="0.25">
      <c r="A81" s="17" t="s">
        <v>488</v>
      </c>
      <c r="B81" s="17" t="s">
        <v>520</v>
      </c>
      <c r="C81" s="18">
        <v>2.0469418450100001E-4</v>
      </c>
      <c r="D81" s="18">
        <v>2.8511320158962E-5</v>
      </c>
      <c r="E81" s="18">
        <v>1.4679832728034001E-3</v>
      </c>
      <c r="F81" s="19"/>
      <c r="G81" s="18">
        <v>6.060955457122E-4</v>
      </c>
      <c r="H81" s="18">
        <v>8.4265002063674407E-5</v>
      </c>
      <c r="I81" s="18">
        <v>4.3454388881896998E-3</v>
      </c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0.85265805688972096</v>
      </c>
      <c r="D82" s="21">
        <v>0.83309777161507403</v>
      </c>
      <c r="E82" s="21">
        <v>0.87028288892124495</v>
      </c>
      <c r="F82" s="22"/>
      <c r="G82" s="21">
        <v>0.80654938777169105</v>
      </c>
      <c r="H82" s="21">
        <v>0.77688320773914998</v>
      </c>
      <c r="I82" s="21">
        <v>0.83311838930168203</v>
      </c>
      <c r="J82" s="22"/>
      <c r="K82" s="21">
        <v>0.87546073821869796</v>
      </c>
      <c r="L82" s="21">
        <v>0.85594613642803896</v>
      </c>
      <c r="M82" s="21">
        <v>0.89266325758055298</v>
      </c>
      <c r="N82" s="22"/>
    </row>
    <row r="83" spans="1:14" x14ac:dyDescent="0.25">
      <c r="A83" s="20" t="s">
        <v>489</v>
      </c>
      <c r="B83" s="20" t="s">
        <v>537</v>
      </c>
      <c r="C83" s="21">
        <v>3.8391652076307202E-2</v>
      </c>
      <c r="D83" s="21">
        <v>3.2048097348404997E-2</v>
      </c>
      <c r="E83" s="21">
        <v>4.5931258629181897E-2</v>
      </c>
      <c r="F83" s="22"/>
      <c r="G83" s="21">
        <v>4.4295271789113397E-2</v>
      </c>
      <c r="H83" s="21">
        <v>3.3412205440315403E-2</v>
      </c>
      <c r="I83" s="21">
        <v>5.8508611042944997E-2</v>
      </c>
      <c r="J83" s="22"/>
      <c r="K83" s="21">
        <v>3.5472063166595499E-2</v>
      </c>
      <c r="L83" s="21">
        <v>2.80882112576319E-2</v>
      </c>
      <c r="M83" s="21">
        <v>4.4707699220758103E-2</v>
      </c>
      <c r="N83" s="22"/>
    </row>
    <row r="84" spans="1:14" x14ac:dyDescent="0.25">
      <c r="A84" s="20" t="s">
        <v>489</v>
      </c>
      <c r="B84" s="20" t="s">
        <v>538</v>
      </c>
      <c r="C84" s="21">
        <v>2.4950921007121301E-2</v>
      </c>
      <c r="D84" s="21">
        <v>1.9499818469419498E-2</v>
      </c>
      <c r="E84" s="21">
        <v>3.1876318912946101E-2</v>
      </c>
      <c r="F84" s="22"/>
      <c r="G84" s="21">
        <v>3.6379952481541099E-2</v>
      </c>
      <c r="H84" s="21">
        <v>2.6323779548093298E-2</v>
      </c>
      <c r="I84" s="21">
        <v>5.0080178715811302E-2</v>
      </c>
      <c r="J84" s="22"/>
      <c r="K84" s="21">
        <v>1.9298782968981701E-2</v>
      </c>
      <c r="L84" s="21">
        <v>1.4105382377248401E-2</v>
      </c>
      <c r="M84" s="21">
        <v>2.6353207709627499E-2</v>
      </c>
      <c r="N84" s="22"/>
    </row>
    <row r="85" spans="1:14" x14ac:dyDescent="0.25">
      <c r="A85" s="20" t="s">
        <v>489</v>
      </c>
      <c r="B85" s="20" t="s">
        <v>539</v>
      </c>
      <c r="C85" s="21">
        <v>1.15637390751358E-2</v>
      </c>
      <c r="D85" s="21">
        <v>7.9187562555774992E-3</v>
      </c>
      <c r="E85" s="21">
        <v>1.6857988274721299E-2</v>
      </c>
      <c r="F85" s="22"/>
      <c r="G85" s="21">
        <v>1.2334934995645299E-2</v>
      </c>
      <c r="H85" s="21">
        <v>7.5156277939854004E-3</v>
      </c>
      <c r="I85" s="21">
        <v>2.0181725445442701E-2</v>
      </c>
      <c r="J85" s="22"/>
      <c r="K85" s="21">
        <v>1.1182350170317001E-2</v>
      </c>
      <c r="L85" s="21">
        <v>6.9636664546545001E-3</v>
      </c>
      <c r="M85" s="21">
        <v>1.7910673828469101E-2</v>
      </c>
      <c r="N85" s="22"/>
    </row>
    <row r="86" spans="1:14" x14ac:dyDescent="0.25">
      <c r="A86" s="20" t="s">
        <v>489</v>
      </c>
      <c r="B86" s="20" t="s">
        <v>540</v>
      </c>
      <c r="C86" s="21">
        <v>1.59693182234305E-2</v>
      </c>
      <c r="D86" s="21">
        <v>1.12139327679701E-2</v>
      </c>
      <c r="E86" s="21">
        <v>2.2694989514771301E-2</v>
      </c>
      <c r="F86" s="22"/>
      <c r="G86" s="21">
        <v>2.6329603558567699E-2</v>
      </c>
      <c r="H86" s="21">
        <v>1.6197864138823799E-2</v>
      </c>
      <c r="I86" s="21">
        <v>4.2524797340747301E-2</v>
      </c>
      <c r="J86" s="22"/>
      <c r="K86" s="21">
        <v>1.08457202212925E-2</v>
      </c>
      <c r="L86" s="21">
        <v>6.9167458993227996E-3</v>
      </c>
      <c r="M86" s="21">
        <v>1.6968367277373098E-2</v>
      </c>
      <c r="N86" s="22"/>
    </row>
    <row r="87" spans="1:14" x14ac:dyDescent="0.25">
      <c r="A87" s="20" t="s">
        <v>489</v>
      </c>
      <c r="B87" s="20" t="s">
        <v>519</v>
      </c>
      <c r="C87" s="21">
        <v>5.58430531523657E-2</v>
      </c>
      <c r="D87" s="21">
        <v>4.6270390163792897E-2</v>
      </c>
      <c r="E87" s="21">
        <v>6.7256499493263899E-2</v>
      </c>
      <c r="F87" s="22"/>
      <c r="G87" s="21">
        <v>7.2525856096261304E-2</v>
      </c>
      <c r="H87" s="21">
        <v>5.7257693627694298E-2</v>
      </c>
      <c r="I87" s="21">
        <v>9.1470353091644793E-2</v>
      </c>
      <c r="J87" s="22"/>
      <c r="K87" s="21">
        <v>4.7592703565611502E-2</v>
      </c>
      <c r="L87" s="21">
        <v>3.8630547956464402E-2</v>
      </c>
      <c r="M87" s="21">
        <v>5.85075123842516E-2</v>
      </c>
      <c r="N87" s="22"/>
    </row>
    <row r="88" spans="1:14" x14ac:dyDescent="0.25">
      <c r="A88" s="20" t="s">
        <v>489</v>
      </c>
      <c r="B88" s="20" t="s">
        <v>520</v>
      </c>
      <c r="C88" s="21">
        <v>6.2325957591750003E-4</v>
      </c>
      <c r="D88" s="21">
        <v>1.7814694184399999E-4</v>
      </c>
      <c r="E88" s="21">
        <v>2.1780945691220002E-3</v>
      </c>
      <c r="F88" s="22"/>
      <c r="G88" s="21">
        <v>1.5849933071798001E-3</v>
      </c>
      <c r="H88" s="21">
        <v>3.7451777644719998E-4</v>
      </c>
      <c r="I88" s="21">
        <v>6.6816848961486E-3</v>
      </c>
      <c r="J88" s="22"/>
      <c r="K88" s="21">
        <v>1.4764168850550001E-4</v>
      </c>
      <c r="L88" s="21">
        <v>2.06968890331326E-5</v>
      </c>
      <c r="M88" s="21">
        <v>1.0523856326061E-3</v>
      </c>
      <c r="N88" s="22"/>
    </row>
    <row r="89" spans="1:14" x14ac:dyDescent="0.25">
      <c r="A89" s="17" t="s">
        <v>490</v>
      </c>
      <c r="B89" s="17" t="s">
        <v>536</v>
      </c>
      <c r="C89" s="18">
        <v>0.87141297338196999</v>
      </c>
      <c r="D89" s="18">
        <v>0.85276880219710005</v>
      </c>
      <c r="E89" s="18">
        <v>0.88800625928743104</v>
      </c>
      <c r="F89" s="19"/>
      <c r="G89" s="18">
        <v>0.83461590333878699</v>
      </c>
      <c r="H89" s="18">
        <v>0.80308405660954396</v>
      </c>
      <c r="I89" s="18">
        <v>0.86196644787246801</v>
      </c>
      <c r="J89" s="19"/>
      <c r="K89" s="18">
        <v>0.88821295518295795</v>
      </c>
      <c r="L89" s="18">
        <v>0.86733522715114098</v>
      </c>
      <c r="M89" s="18">
        <v>0.90616058730520099</v>
      </c>
      <c r="N89" s="19"/>
    </row>
    <row r="90" spans="1:14" x14ac:dyDescent="0.25">
      <c r="A90" s="17" t="s">
        <v>490</v>
      </c>
      <c r="B90" s="17" t="s">
        <v>537</v>
      </c>
      <c r="C90" s="18">
        <v>3.3475691127356801E-2</v>
      </c>
      <c r="D90" s="18">
        <v>2.5931855204321799E-2</v>
      </c>
      <c r="E90" s="18">
        <v>4.3116961744541299E-2</v>
      </c>
      <c r="F90" s="19"/>
      <c r="G90" s="18">
        <v>4.7915955642337998E-2</v>
      </c>
      <c r="H90" s="18">
        <v>3.4061666498892799E-2</v>
      </c>
      <c r="I90" s="18">
        <v>6.7014407285333699E-2</v>
      </c>
      <c r="J90" s="19"/>
      <c r="K90" s="18">
        <v>2.6882878689615398E-2</v>
      </c>
      <c r="L90" s="18">
        <v>1.8633213215503701E-2</v>
      </c>
      <c r="M90" s="18">
        <v>3.8641184636480502E-2</v>
      </c>
      <c r="N90" s="19"/>
    </row>
    <row r="91" spans="1:14" x14ac:dyDescent="0.25">
      <c r="A91" s="17" t="s">
        <v>490</v>
      </c>
      <c r="B91" s="17" t="s">
        <v>538</v>
      </c>
      <c r="C91" s="18">
        <v>1.81029291605617E-2</v>
      </c>
      <c r="D91" s="18">
        <v>1.30187125820887E-2</v>
      </c>
      <c r="E91" s="18">
        <v>2.5122153007550999E-2</v>
      </c>
      <c r="F91" s="19"/>
      <c r="G91" s="18">
        <v>2.7535785099277701E-2</v>
      </c>
      <c r="H91" s="18">
        <v>1.7817892206227499E-2</v>
      </c>
      <c r="I91" s="18">
        <v>4.2325424102692001E-2</v>
      </c>
      <c r="J91" s="19"/>
      <c r="K91" s="18">
        <v>1.37962871394498E-2</v>
      </c>
      <c r="L91" s="18">
        <v>8.3231247627001993E-3</v>
      </c>
      <c r="M91" s="18">
        <v>2.2785823191239001E-2</v>
      </c>
      <c r="N91" s="19"/>
    </row>
    <row r="92" spans="1:14" x14ac:dyDescent="0.25">
      <c r="A92" s="17" t="s">
        <v>490</v>
      </c>
      <c r="B92" s="17" t="s">
        <v>539</v>
      </c>
      <c r="C92" s="18">
        <v>3.6727942423162999E-3</v>
      </c>
      <c r="D92" s="18">
        <v>2.1648662736306E-3</v>
      </c>
      <c r="E92" s="18">
        <v>6.2245106868659E-3</v>
      </c>
      <c r="F92" s="19"/>
      <c r="G92" s="18">
        <v>5.7696422412818003E-3</v>
      </c>
      <c r="H92" s="18">
        <v>2.8063123767555001E-3</v>
      </c>
      <c r="I92" s="18">
        <v>1.18249987059574E-2</v>
      </c>
      <c r="J92" s="19"/>
      <c r="K92" s="18">
        <v>2.7154623628834998E-3</v>
      </c>
      <c r="L92" s="18">
        <v>1.2590073874809999E-3</v>
      </c>
      <c r="M92" s="18">
        <v>5.8469214997218999E-3</v>
      </c>
      <c r="N92" s="19"/>
    </row>
    <row r="93" spans="1:14" x14ac:dyDescent="0.25">
      <c r="A93" s="17" t="s">
        <v>490</v>
      </c>
      <c r="B93" s="17" t="s">
        <v>540</v>
      </c>
      <c r="C93" s="18">
        <v>6.4341854963162002E-3</v>
      </c>
      <c r="D93" s="18">
        <v>3.9494099050459003E-3</v>
      </c>
      <c r="E93" s="18">
        <v>1.0465834282507599E-2</v>
      </c>
      <c r="F93" s="19"/>
      <c r="G93" s="18">
        <v>1.2938318304604599E-2</v>
      </c>
      <c r="H93" s="18">
        <v>7.3012813728592996E-3</v>
      </c>
      <c r="I93" s="18">
        <v>2.2827414642823798E-2</v>
      </c>
      <c r="J93" s="19"/>
      <c r="K93" s="18">
        <v>3.4646742639756999E-3</v>
      </c>
      <c r="L93" s="18">
        <v>1.9274857340485E-3</v>
      </c>
      <c r="M93" s="18">
        <v>6.2201453817898001E-3</v>
      </c>
      <c r="N93" s="19"/>
    </row>
    <row r="94" spans="1:14" x14ac:dyDescent="0.25">
      <c r="A94" s="17" t="s">
        <v>490</v>
      </c>
      <c r="B94" s="17" t="s">
        <v>519</v>
      </c>
      <c r="C94" s="18">
        <v>6.6901426591479199E-2</v>
      </c>
      <c r="D94" s="18">
        <v>5.4830450243199103E-2</v>
      </c>
      <c r="E94" s="18">
        <v>8.1400973157196702E-2</v>
      </c>
      <c r="F94" s="19"/>
      <c r="G94" s="18">
        <v>7.1224395373709101E-2</v>
      </c>
      <c r="H94" s="18">
        <v>5.1555327165893498E-2</v>
      </c>
      <c r="I94" s="18">
        <v>9.7625082234994401E-2</v>
      </c>
      <c r="J94" s="19"/>
      <c r="K94" s="18">
        <v>6.4927742361118895E-2</v>
      </c>
      <c r="L94" s="18">
        <v>5.1991554508604598E-2</v>
      </c>
      <c r="M94" s="18">
        <v>8.0808263564716806E-2</v>
      </c>
      <c r="N94" s="19"/>
    </row>
    <row r="95" spans="1:14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0.81950054022011498</v>
      </c>
      <c r="D96" s="21">
        <v>0.79031475443482502</v>
      </c>
      <c r="E96" s="21">
        <v>0.84541856869388898</v>
      </c>
      <c r="F96" s="22"/>
      <c r="G96" s="21">
        <v>0.771502926272705</v>
      </c>
      <c r="H96" s="21">
        <v>0.72538133600876098</v>
      </c>
      <c r="I96" s="21">
        <v>0.81188726906636899</v>
      </c>
      <c r="J96" s="22"/>
      <c r="K96" s="21">
        <v>0.84732942888837803</v>
      </c>
      <c r="L96" s="21">
        <v>0.81277328106442803</v>
      </c>
      <c r="M96" s="21">
        <v>0.87647690905998399</v>
      </c>
      <c r="N96" s="22"/>
    </row>
    <row r="97" spans="1:14" x14ac:dyDescent="0.25">
      <c r="A97" s="20" t="s">
        <v>491</v>
      </c>
      <c r="B97" s="20" t="s">
        <v>537</v>
      </c>
      <c r="C97" s="21">
        <v>5.41413362372207E-2</v>
      </c>
      <c r="D97" s="21">
        <v>4.0557635869463302E-2</v>
      </c>
      <c r="E97" s="21">
        <v>7.1933440292487799E-2</v>
      </c>
      <c r="F97" s="22"/>
      <c r="G97" s="21">
        <v>7.7545306821743903E-2</v>
      </c>
      <c r="H97" s="21">
        <v>5.1400429154787E-2</v>
      </c>
      <c r="I97" s="21">
        <v>0.115371385876176</v>
      </c>
      <c r="J97" s="22"/>
      <c r="K97" s="21">
        <v>4.0571776456486498E-2</v>
      </c>
      <c r="L97" s="21">
        <v>2.77422006213098E-2</v>
      </c>
      <c r="M97" s="21">
        <v>5.8974592028039598E-2</v>
      </c>
      <c r="N97" s="22"/>
    </row>
    <row r="98" spans="1:14" x14ac:dyDescent="0.25">
      <c r="A98" s="20" t="s">
        <v>491</v>
      </c>
      <c r="B98" s="20" t="s">
        <v>538</v>
      </c>
      <c r="C98" s="21">
        <v>2.9879038993831201E-2</v>
      </c>
      <c r="D98" s="21">
        <v>2.01050093497105E-2</v>
      </c>
      <c r="E98" s="21">
        <v>4.4190418195224603E-2</v>
      </c>
      <c r="F98" s="22"/>
      <c r="G98" s="21">
        <v>4.2907010098910202E-2</v>
      </c>
      <c r="H98" s="21">
        <v>2.66273236988771E-2</v>
      </c>
      <c r="I98" s="21">
        <v>6.8440102589852406E-2</v>
      </c>
      <c r="J98" s="22"/>
      <c r="K98" s="21">
        <v>2.2325456062524899E-2</v>
      </c>
      <c r="L98" s="21">
        <v>1.2056586904130501E-2</v>
      </c>
      <c r="M98" s="21">
        <v>4.0977779649177599E-2</v>
      </c>
      <c r="N98" s="22"/>
    </row>
    <row r="99" spans="1:14" x14ac:dyDescent="0.25">
      <c r="A99" s="20" t="s">
        <v>491</v>
      </c>
      <c r="B99" s="20" t="s">
        <v>539</v>
      </c>
      <c r="C99" s="21">
        <v>6.1263021172112001E-3</v>
      </c>
      <c r="D99" s="21">
        <v>3.1117900646667998E-3</v>
      </c>
      <c r="E99" s="21">
        <v>1.20258607839983E-2</v>
      </c>
      <c r="F99" s="22"/>
      <c r="G99" s="21">
        <v>1.0558164298630201E-2</v>
      </c>
      <c r="H99" s="21">
        <v>4.1751233963356E-3</v>
      </c>
      <c r="I99" s="21">
        <v>2.6440665018741399E-2</v>
      </c>
      <c r="J99" s="22"/>
      <c r="K99" s="21">
        <v>3.5567202339341001E-3</v>
      </c>
      <c r="L99" s="21">
        <v>1.36403176795E-3</v>
      </c>
      <c r="M99" s="21">
        <v>9.2415485820864993E-3</v>
      </c>
      <c r="N99" s="22"/>
    </row>
    <row r="100" spans="1:14" x14ac:dyDescent="0.25">
      <c r="A100" s="20" t="s">
        <v>491</v>
      </c>
      <c r="B100" s="20" t="s">
        <v>540</v>
      </c>
      <c r="C100" s="21">
        <v>1.3337117481145201E-2</v>
      </c>
      <c r="D100" s="21">
        <v>7.6762733507459999E-3</v>
      </c>
      <c r="E100" s="21">
        <v>2.30754583328142E-2</v>
      </c>
      <c r="F100" s="22"/>
      <c r="G100" s="21">
        <v>1.7760123782041701E-2</v>
      </c>
      <c r="H100" s="21">
        <v>8.4933884287413004E-3</v>
      </c>
      <c r="I100" s="21">
        <v>3.6762485874374001E-2</v>
      </c>
      <c r="J100" s="22"/>
      <c r="K100" s="21">
        <v>1.0772670213797001E-2</v>
      </c>
      <c r="L100" s="21">
        <v>5.5226603988727998E-3</v>
      </c>
      <c r="M100" s="21">
        <v>2.0908569464875001E-2</v>
      </c>
      <c r="N100" s="22"/>
    </row>
    <row r="101" spans="1:14" x14ac:dyDescent="0.25">
      <c r="A101" s="20" t="s">
        <v>491</v>
      </c>
      <c r="B101" s="20" t="s">
        <v>519</v>
      </c>
      <c r="C101" s="21">
        <v>7.7015664950476195E-2</v>
      </c>
      <c r="D101" s="21">
        <v>5.9094148451779897E-2</v>
      </c>
      <c r="E101" s="21">
        <v>9.9795787580530204E-2</v>
      </c>
      <c r="F101" s="22"/>
      <c r="G101" s="21">
        <v>7.9726468725970098E-2</v>
      </c>
      <c r="H101" s="21">
        <v>5.4048704091106702E-2</v>
      </c>
      <c r="I101" s="21">
        <v>0.11610604927427801</v>
      </c>
      <c r="J101" s="22"/>
      <c r="K101" s="21">
        <v>7.54439481448788E-2</v>
      </c>
      <c r="L101" s="21">
        <v>5.5205876745447101E-2</v>
      </c>
      <c r="M101" s="21">
        <v>0.102297840542244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0.90014700218553301</v>
      </c>
      <c r="D103" s="18">
        <v>0.88083054769955005</v>
      </c>
      <c r="E103" s="18">
        <v>0.91662876353368605</v>
      </c>
      <c r="F103" s="19"/>
      <c r="G103" s="18">
        <v>0.861922076913748</v>
      </c>
      <c r="H103" s="18">
        <v>0.82297439355645596</v>
      </c>
      <c r="I103" s="18">
        <v>0.89341064438416196</v>
      </c>
      <c r="J103" s="19"/>
      <c r="K103" s="18">
        <v>0.91992577963806998</v>
      </c>
      <c r="L103" s="18">
        <v>0.90249298810510703</v>
      </c>
      <c r="M103" s="18">
        <v>0.93446816092285501</v>
      </c>
      <c r="N103" s="19"/>
    </row>
    <row r="104" spans="1:14" x14ac:dyDescent="0.25">
      <c r="A104" s="17" t="s">
        <v>492</v>
      </c>
      <c r="B104" s="17" t="s">
        <v>537</v>
      </c>
      <c r="C104" s="18">
        <v>1.6151958187469399E-2</v>
      </c>
      <c r="D104" s="18">
        <v>1.15649079052009E-2</v>
      </c>
      <c r="E104" s="18">
        <v>2.2516948021659801E-2</v>
      </c>
      <c r="F104" s="19"/>
      <c r="G104" s="18">
        <v>2.0363504505495299E-2</v>
      </c>
      <c r="H104" s="18">
        <v>1.2119703216413801E-2</v>
      </c>
      <c r="I104" s="18">
        <v>3.40216113279381E-2</v>
      </c>
      <c r="J104" s="19"/>
      <c r="K104" s="18">
        <v>1.3972771785847399E-2</v>
      </c>
      <c r="L104" s="18">
        <v>8.7220584934906992E-3</v>
      </c>
      <c r="M104" s="18">
        <v>2.23132832354315E-2</v>
      </c>
      <c r="N104" s="19"/>
    </row>
    <row r="105" spans="1:14" x14ac:dyDescent="0.25">
      <c r="A105" s="17" t="s">
        <v>492</v>
      </c>
      <c r="B105" s="17" t="s">
        <v>538</v>
      </c>
      <c r="C105" s="18">
        <v>2.2019565224586701E-2</v>
      </c>
      <c r="D105" s="18">
        <v>1.4718327235941899E-2</v>
      </c>
      <c r="E105" s="18">
        <v>3.2822033944578499E-2</v>
      </c>
      <c r="F105" s="19"/>
      <c r="G105" s="18">
        <v>3.4495357153492598E-2</v>
      </c>
      <c r="H105" s="18">
        <v>1.9631698431525402E-2</v>
      </c>
      <c r="I105" s="18">
        <v>5.9924793222522803E-2</v>
      </c>
      <c r="J105" s="19"/>
      <c r="K105" s="18">
        <v>1.5564198461891301E-2</v>
      </c>
      <c r="L105" s="18">
        <v>9.6946362333859993E-3</v>
      </c>
      <c r="M105" s="18">
        <v>2.4898107263277899E-2</v>
      </c>
      <c r="N105" s="19"/>
    </row>
    <row r="106" spans="1:14" x14ac:dyDescent="0.25">
      <c r="A106" s="17" t="s">
        <v>492</v>
      </c>
      <c r="B106" s="17" t="s">
        <v>539</v>
      </c>
      <c r="C106" s="18">
        <v>8.1071207956937997E-3</v>
      </c>
      <c r="D106" s="18">
        <v>4.6941210574792001E-3</v>
      </c>
      <c r="E106" s="18">
        <v>1.39668206336608E-2</v>
      </c>
      <c r="F106" s="19"/>
      <c r="G106" s="18">
        <v>7.2002242501902E-3</v>
      </c>
      <c r="H106" s="18">
        <v>2.8990355278052E-3</v>
      </c>
      <c r="I106" s="18">
        <v>1.7769199033979399E-2</v>
      </c>
      <c r="J106" s="19"/>
      <c r="K106" s="18">
        <v>8.5763775651564993E-3</v>
      </c>
      <c r="L106" s="18">
        <v>4.5771590713460002E-3</v>
      </c>
      <c r="M106" s="18">
        <v>1.6013635369978602E-2</v>
      </c>
      <c r="N106" s="19"/>
    </row>
    <row r="107" spans="1:14" x14ac:dyDescent="0.25">
      <c r="A107" s="17" t="s">
        <v>492</v>
      </c>
      <c r="B107" s="17" t="s">
        <v>540</v>
      </c>
      <c r="C107" s="18">
        <v>1.6003393617930201E-2</v>
      </c>
      <c r="D107" s="18">
        <v>1.01164985979381E-2</v>
      </c>
      <c r="E107" s="18">
        <v>2.52286260874484E-2</v>
      </c>
      <c r="F107" s="19"/>
      <c r="G107" s="18">
        <v>1.9737866248199301E-2</v>
      </c>
      <c r="H107" s="18">
        <v>9.790563124575E-3</v>
      </c>
      <c r="I107" s="18">
        <v>3.9389691706217499E-2</v>
      </c>
      <c r="J107" s="19"/>
      <c r="K107" s="18">
        <v>1.40710601331291E-2</v>
      </c>
      <c r="L107" s="18">
        <v>8.2872220070027008E-3</v>
      </c>
      <c r="M107" s="18">
        <v>2.3794714552275401E-2</v>
      </c>
      <c r="N107" s="19"/>
    </row>
    <row r="108" spans="1:14" x14ac:dyDescent="0.25">
      <c r="A108" s="17" t="s">
        <v>492</v>
      </c>
      <c r="B108" s="17" t="s">
        <v>519</v>
      </c>
      <c r="C108" s="18">
        <v>3.7570959988787601E-2</v>
      </c>
      <c r="D108" s="18">
        <v>2.9783352718711301E-2</v>
      </c>
      <c r="E108" s="18">
        <v>4.7295570471225797E-2</v>
      </c>
      <c r="F108" s="19"/>
      <c r="G108" s="18">
        <v>5.6280970928874699E-2</v>
      </c>
      <c r="H108" s="18">
        <v>3.9323472928898297E-2</v>
      </c>
      <c r="I108" s="18">
        <v>7.9942549948974706E-2</v>
      </c>
      <c r="J108" s="19"/>
      <c r="K108" s="18">
        <v>2.7889812415905699E-2</v>
      </c>
      <c r="L108" s="18">
        <v>2.0415798953907702E-2</v>
      </c>
      <c r="M108" s="18">
        <v>3.7993861273172398E-2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536</v>
      </c>
      <c r="C110" s="21">
        <v>0.88317220324796997</v>
      </c>
      <c r="D110" s="21">
        <v>0.85142987763636702</v>
      </c>
      <c r="E110" s="21">
        <v>0.90885867246934304</v>
      </c>
      <c r="F110" s="22"/>
      <c r="G110" s="21">
        <v>0.84691112030683702</v>
      </c>
      <c r="H110" s="21">
        <v>0.78550646175977501</v>
      </c>
      <c r="I110" s="21">
        <v>0.89312867345687497</v>
      </c>
      <c r="J110" s="22"/>
      <c r="K110" s="21">
        <v>0.894094234390864</v>
      </c>
      <c r="L110" s="21">
        <v>0.86285603985707504</v>
      </c>
      <c r="M110" s="21">
        <v>0.91888598395458498</v>
      </c>
      <c r="N110" s="22"/>
    </row>
    <row r="111" spans="1:14" x14ac:dyDescent="0.25">
      <c r="A111" s="20" t="s">
        <v>493</v>
      </c>
      <c r="B111" s="20" t="s">
        <v>537</v>
      </c>
      <c r="C111" s="21">
        <v>4.0056300851142999E-2</v>
      </c>
      <c r="D111" s="21">
        <v>2.8132316689694899E-2</v>
      </c>
      <c r="E111" s="21">
        <v>5.6739246530644799E-2</v>
      </c>
      <c r="F111" s="22"/>
      <c r="G111" s="21">
        <v>5.21671963665295E-2</v>
      </c>
      <c r="H111" s="21">
        <v>2.9274234501273502E-2</v>
      </c>
      <c r="I111" s="21">
        <v>9.1279424791390298E-2</v>
      </c>
      <c r="J111" s="22"/>
      <c r="K111" s="21">
        <v>3.6408434674555297E-2</v>
      </c>
      <c r="L111" s="21">
        <v>2.4357783942233299E-2</v>
      </c>
      <c r="M111" s="21">
        <v>5.4090433640755997E-2</v>
      </c>
      <c r="N111" s="22"/>
    </row>
    <row r="112" spans="1:14" x14ac:dyDescent="0.25">
      <c r="A112" s="20" t="s">
        <v>493</v>
      </c>
      <c r="B112" s="20" t="s">
        <v>538</v>
      </c>
      <c r="C112" s="21">
        <v>2.55758470101221E-2</v>
      </c>
      <c r="D112" s="21">
        <v>1.56224003670953E-2</v>
      </c>
      <c r="E112" s="21">
        <v>4.1602883025143297E-2</v>
      </c>
      <c r="F112" s="22"/>
      <c r="G112" s="21">
        <v>3.8312073000956598E-2</v>
      </c>
      <c r="H112" s="21">
        <v>1.74725431807225E-2</v>
      </c>
      <c r="I112" s="21">
        <v>8.1934224243113599E-2</v>
      </c>
      <c r="J112" s="24" t="s">
        <v>501</v>
      </c>
      <c r="K112" s="21">
        <v>2.1739627966673499E-2</v>
      </c>
      <c r="L112" s="21">
        <v>1.25945748844344E-2</v>
      </c>
      <c r="M112" s="21">
        <v>3.7274329595640199E-2</v>
      </c>
      <c r="N112" s="22"/>
    </row>
    <row r="113" spans="1:14" x14ac:dyDescent="0.25">
      <c r="A113" s="20" t="s">
        <v>493</v>
      </c>
      <c r="B113" s="20" t="s">
        <v>539</v>
      </c>
      <c r="C113" s="21">
        <v>7.6273463667521002E-3</v>
      </c>
      <c r="D113" s="21">
        <v>2.9037167021735001E-3</v>
      </c>
      <c r="E113" s="21">
        <v>1.9881933213891399E-2</v>
      </c>
      <c r="F113" s="22"/>
      <c r="G113" s="21">
        <v>5.2084967744844002E-3</v>
      </c>
      <c r="H113" s="21">
        <v>1.2818076130656001E-3</v>
      </c>
      <c r="I113" s="21">
        <v>2.09123270220231E-2</v>
      </c>
      <c r="J113" s="24" t="s">
        <v>501</v>
      </c>
      <c r="K113" s="21">
        <v>8.3559167356960003E-3</v>
      </c>
      <c r="L113" s="21">
        <v>3.0171070270229002E-3</v>
      </c>
      <c r="M113" s="21">
        <v>2.2924592781476301E-2</v>
      </c>
      <c r="N113" s="22"/>
    </row>
    <row r="114" spans="1:14" x14ac:dyDescent="0.25">
      <c r="A114" s="20" t="s">
        <v>493</v>
      </c>
      <c r="B114" s="20" t="s">
        <v>540</v>
      </c>
      <c r="C114" s="21">
        <v>1.8449880002585801E-2</v>
      </c>
      <c r="D114" s="21">
        <v>9.9916400275645995E-3</v>
      </c>
      <c r="E114" s="21">
        <v>3.3823660875817903E-2</v>
      </c>
      <c r="F114" s="22"/>
      <c r="G114" s="21">
        <v>3.5072567826003702E-2</v>
      </c>
      <c r="H114" s="21">
        <v>1.39954276694163E-2</v>
      </c>
      <c r="I114" s="21">
        <v>8.5150684467071094E-2</v>
      </c>
      <c r="J114" s="24" t="s">
        <v>501</v>
      </c>
      <c r="K114" s="21">
        <v>1.34430379736059E-2</v>
      </c>
      <c r="L114" s="21">
        <v>7.0239712222223E-3</v>
      </c>
      <c r="M114" s="21">
        <v>2.5577257277784898E-2</v>
      </c>
      <c r="N114" s="22"/>
    </row>
    <row r="115" spans="1:14" x14ac:dyDescent="0.25">
      <c r="A115" s="20" t="s">
        <v>493</v>
      </c>
      <c r="B115" s="20" t="s">
        <v>519</v>
      </c>
      <c r="C115" s="21">
        <v>2.5118422521426799E-2</v>
      </c>
      <c r="D115" s="21">
        <v>1.7063094615417999E-2</v>
      </c>
      <c r="E115" s="21">
        <v>3.6834089706267399E-2</v>
      </c>
      <c r="F115" s="22"/>
      <c r="G115" s="21">
        <v>2.23285457251883E-2</v>
      </c>
      <c r="H115" s="21">
        <v>9.6993058652922008E-3</v>
      </c>
      <c r="I115" s="21">
        <v>5.0562420063187501E-2</v>
      </c>
      <c r="J115" s="24" t="s">
        <v>501</v>
      </c>
      <c r="K115" s="21">
        <v>2.59587482586041E-2</v>
      </c>
      <c r="L115" s="21">
        <v>1.6641034455182301E-2</v>
      </c>
      <c r="M115" s="21">
        <v>4.0279967837067499E-2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0.88510647887360705</v>
      </c>
      <c r="D117" s="18">
        <v>0.85045734632015402</v>
      </c>
      <c r="E117" s="18">
        <v>0.91255287588794998</v>
      </c>
      <c r="F117" s="19"/>
      <c r="G117" s="18">
        <v>0.80843312145816104</v>
      </c>
      <c r="H117" s="18">
        <v>0.72951060410392199</v>
      </c>
      <c r="I117" s="18">
        <v>0.86847946460167702</v>
      </c>
      <c r="J117" s="19"/>
      <c r="K117" s="18">
        <v>0.90441199517792303</v>
      </c>
      <c r="L117" s="18">
        <v>0.87175181919765099</v>
      </c>
      <c r="M117" s="18">
        <v>0.92942812964588195</v>
      </c>
      <c r="N117" s="19"/>
    </row>
    <row r="118" spans="1:14" x14ac:dyDescent="0.25">
      <c r="A118" s="17" t="s">
        <v>494</v>
      </c>
      <c r="B118" s="17" t="s">
        <v>537</v>
      </c>
      <c r="C118" s="18">
        <v>4.4575025155781198E-2</v>
      </c>
      <c r="D118" s="18">
        <v>3.2186485189370902E-2</v>
      </c>
      <c r="E118" s="18">
        <v>6.1429242837950503E-2</v>
      </c>
      <c r="F118" s="19"/>
      <c r="G118" s="18">
        <v>6.8676681299207898E-2</v>
      </c>
      <c r="H118" s="18">
        <v>3.87493860372276E-2</v>
      </c>
      <c r="I118" s="18">
        <v>0.11885967249111</v>
      </c>
      <c r="J118" s="24" t="s">
        <v>501</v>
      </c>
      <c r="K118" s="18">
        <v>3.85064906436327E-2</v>
      </c>
      <c r="L118" s="18">
        <v>2.6020362742879301E-2</v>
      </c>
      <c r="M118" s="18">
        <v>5.6635806033154303E-2</v>
      </c>
      <c r="N118" s="19"/>
    </row>
    <row r="119" spans="1:14" x14ac:dyDescent="0.25">
      <c r="A119" s="17" t="s">
        <v>494</v>
      </c>
      <c r="B119" s="17" t="s">
        <v>538</v>
      </c>
      <c r="C119" s="18">
        <v>1.783548396466E-2</v>
      </c>
      <c r="D119" s="18">
        <v>1.0184914306286499E-2</v>
      </c>
      <c r="E119" s="18">
        <v>3.1052616574688399E-2</v>
      </c>
      <c r="F119" s="19"/>
      <c r="G119" s="18">
        <v>3.2349827879885197E-2</v>
      </c>
      <c r="H119" s="18">
        <v>1.38755951237493E-2</v>
      </c>
      <c r="I119" s="18">
        <v>7.3585559467613096E-2</v>
      </c>
      <c r="J119" s="24" t="s">
        <v>501</v>
      </c>
      <c r="K119" s="18">
        <v>1.41809302507336E-2</v>
      </c>
      <c r="L119" s="18">
        <v>7.4406534078398003E-3</v>
      </c>
      <c r="M119" s="18">
        <v>2.6861789756546101E-2</v>
      </c>
      <c r="N119" s="19"/>
    </row>
    <row r="120" spans="1:14" x14ac:dyDescent="0.25">
      <c r="A120" s="17" t="s">
        <v>494</v>
      </c>
      <c r="B120" s="17" t="s">
        <v>539</v>
      </c>
      <c r="C120" s="18">
        <v>1.26972322612647E-2</v>
      </c>
      <c r="D120" s="18">
        <v>7.0720438403546002E-3</v>
      </c>
      <c r="E120" s="18">
        <v>2.2694496786149401E-2</v>
      </c>
      <c r="F120" s="19"/>
      <c r="G120" s="18">
        <v>2.7320809205428901E-2</v>
      </c>
      <c r="H120" s="18">
        <v>1.09513028501918E-2</v>
      </c>
      <c r="I120" s="18">
        <v>6.6513213123269105E-2</v>
      </c>
      <c r="J120" s="24" t="s">
        <v>501</v>
      </c>
      <c r="K120" s="18">
        <v>9.0151748603701006E-3</v>
      </c>
      <c r="L120" s="18">
        <v>4.1022215866762003E-3</v>
      </c>
      <c r="M120" s="18">
        <v>1.96956749338268E-2</v>
      </c>
      <c r="N120" s="19"/>
    </row>
    <row r="121" spans="1:14" x14ac:dyDescent="0.25">
      <c r="A121" s="17" t="s">
        <v>494</v>
      </c>
      <c r="B121" s="17" t="s">
        <v>540</v>
      </c>
      <c r="C121" s="18">
        <v>1.2484714474768699E-2</v>
      </c>
      <c r="D121" s="18">
        <v>6.2676829124490999E-3</v>
      </c>
      <c r="E121" s="18">
        <v>2.4715161081001399E-2</v>
      </c>
      <c r="F121" s="19"/>
      <c r="G121" s="18">
        <v>2.18308135032933E-2</v>
      </c>
      <c r="H121" s="18">
        <v>7.9343910858281994E-3</v>
      </c>
      <c r="I121" s="18">
        <v>5.8627348364385101E-2</v>
      </c>
      <c r="J121" s="24" t="s">
        <v>501</v>
      </c>
      <c r="K121" s="18">
        <v>1.0131468533035801E-2</v>
      </c>
      <c r="L121" s="18">
        <v>4.0060435061575004E-3</v>
      </c>
      <c r="M121" s="18">
        <v>2.5384243999522799E-2</v>
      </c>
      <c r="N121" s="19"/>
    </row>
    <row r="122" spans="1:14" x14ac:dyDescent="0.25">
      <c r="A122" s="17" t="s">
        <v>494</v>
      </c>
      <c r="B122" s="17" t="s">
        <v>519</v>
      </c>
      <c r="C122" s="18">
        <v>2.73010652699179E-2</v>
      </c>
      <c r="D122" s="18">
        <v>1.36779999316506E-2</v>
      </c>
      <c r="E122" s="18">
        <v>5.3753027762356402E-2</v>
      </c>
      <c r="F122" s="19"/>
      <c r="G122" s="18">
        <v>4.1388746654023402E-2</v>
      </c>
      <c r="H122" s="18">
        <v>1.3569636524045799E-2</v>
      </c>
      <c r="I122" s="18">
        <v>0.119339990054065</v>
      </c>
      <c r="J122" s="24" t="s">
        <v>501</v>
      </c>
      <c r="K122" s="18">
        <v>2.3753940534304602E-2</v>
      </c>
      <c r="L122" s="18">
        <v>1.23719773462536E-2</v>
      </c>
      <c r="M122" s="18">
        <v>4.5128605432493397E-2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7_NSE'!A1" display="◄ ANTERIOR"/>
    <hyperlink ref="A2" location="'Índice'!A1" display="ÍNDICE"/>
    <hyperlink ref="A3" location="'P_DESORDENES_8_SEX'!A1" display="SIGUIENTE ►"/>
  </hyperlinks>
  <pageMargins left="0.75" right="0.75" top="1" bottom="1" header="0.5" footer="0.5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7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702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0.32209866861002701</v>
      </c>
      <c r="D5" s="18">
        <v>0.31501099486822898</v>
      </c>
      <c r="E5" s="18">
        <v>0.32926915682082197</v>
      </c>
      <c r="F5" s="19"/>
      <c r="G5" s="18">
        <v>0.321860515526041</v>
      </c>
      <c r="H5" s="18">
        <v>0.31337751145750797</v>
      </c>
      <c r="I5" s="18">
        <v>0.33046263240363599</v>
      </c>
      <c r="J5" s="19"/>
      <c r="K5" s="18">
        <v>0.32235100730664801</v>
      </c>
      <c r="L5" s="18">
        <v>0.31352067995923399</v>
      </c>
      <c r="M5" s="18">
        <v>0.33131001001273702</v>
      </c>
      <c r="N5" s="19"/>
    </row>
    <row r="6" spans="1:14" x14ac:dyDescent="0.25">
      <c r="A6" s="17" t="s">
        <v>478</v>
      </c>
      <c r="B6" s="17" t="s">
        <v>537</v>
      </c>
      <c r="C6" s="18">
        <v>9.71451371915006E-2</v>
      </c>
      <c r="D6" s="18">
        <v>9.3441600688231902E-2</v>
      </c>
      <c r="E6" s="18">
        <v>0.100979112104358</v>
      </c>
      <c r="F6" s="19"/>
      <c r="G6" s="18">
        <v>9.0726787664312095E-2</v>
      </c>
      <c r="H6" s="18">
        <v>8.6147910087457993E-2</v>
      </c>
      <c r="I6" s="18">
        <v>9.5523599286574501E-2</v>
      </c>
      <c r="J6" s="19"/>
      <c r="K6" s="18">
        <v>0.103945796360044</v>
      </c>
      <c r="L6" s="18">
        <v>9.8499895488688705E-2</v>
      </c>
      <c r="M6" s="18">
        <v>0.10965616789696001</v>
      </c>
      <c r="N6" s="19"/>
    </row>
    <row r="7" spans="1:14" x14ac:dyDescent="0.25">
      <c r="A7" s="17" t="s">
        <v>478</v>
      </c>
      <c r="B7" s="17" t="s">
        <v>538</v>
      </c>
      <c r="C7" s="18">
        <v>0.24837229623999599</v>
      </c>
      <c r="D7" s="18">
        <v>0.24271179057151099</v>
      </c>
      <c r="E7" s="18">
        <v>0.25412051635725302</v>
      </c>
      <c r="F7" s="19"/>
      <c r="G7" s="18">
        <v>0.23768138924863899</v>
      </c>
      <c r="H7" s="18">
        <v>0.23043059709993099</v>
      </c>
      <c r="I7" s="18">
        <v>0.24508767529021999</v>
      </c>
      <c r="J7" s="19"/>
      <c r="K7" s="18">
        <v>0.25970000819192901</v>
      </c>
      <c r="L7" s="18">
        <v>0.25182360302740298</v>
      </c>
      <c r="M7" s="18">
        <v>0.26773460969729401</v>
      </c>
      <c r="N7" s="19"/>
    </row>
    <row r="8" spans="1:14" x14ac:dyDescent="0.25">
      <c r="A8" s="17" t="s">
        <v>478</v>
      </c>
      <c r="B8" s="17" t="s">
        <v>539</v>
      </c>
      <c r="C8" s="18">
        <v>0.13674830649504999</v>
      </c>
      <c r="D8" s="18">
        <v>0.13224511332424899</v>
      </c>
      <c r="E8" s="18">
        <v>0.14137985838013301</v>
      </c>
      <c r="F8" s="19"/>
      <c r="G8" s="18">
        <v>0.13780219227135701</v>
      </c>
      <c r="H8" s="18">
        <v>0.132051833453524</v>
      </c>
      <c r="I8" s="18">
        <v>0.14376148176074</v>
      </c>
      <c r="J8" s="19"/>
      <c r="K8" s="18">
        <v>0.13563164590546001</v>
      </c>
      <c r="L8" s="18">
        <v>0.129351991066227</v>
      </c>
      <c r="M8" s="18">
        <v>0.14216637957803099</v>
      </c>
      <c r="N8" s="19"/>
    </row>
    <row r="9" spans="1:14" x14ac:dyDescent="0.25">
      <c r="A9" s="17" t="s">
        <v>478</v>
      </c>
      <c r="B9" s="17" t="s">
        <v>540</v>
      </c>
      <c r="C9" s="18">
        <v>0.192705196526924</v>
      </c>
      <c r="D9" s="18">
        <v>0.18652650269337501</v>
      </c>
      <c r="E9" s="18">
        <v>0.19903848176851299</v>
      </c>
      <c r="F9" s="19"/>
      <c r="G9" s="18">
        <v>0.208934789339318</v>
      </c>
      <c r="H9" s="18">
        <v>0.20132790837478901</v>
      </c>
      <c r="I9" s="18">
        <v>0.21675108385712799</v>
      </c>
      <c r="J9" s="19"/>
      <c r="K9" s="18">
        <v>0.175508886370593</v>
      </c>
      <c r="L9" s="18">
        <v>0.16759290379997499</v>
      </c>
      <c r="M9" s="18">
        <v>0.18371624645333601</v>
      </c>
      <c r="N9" s="19"/>
    </row>
    <row r="10" spans="1:14" x14ac:dyDescent="0.25">
      <c r="A10" s="17" t="s">
        <v>478</v>
      </c>
      <c r="B10" s="17" t="s">
        <v>519</v>
      </c>
      <c r="C10" s="18">
        <v>2.6410125014889002E-3</v>
      </c>
      <c r="D10" s="18">
        <v>2.1701426097792999E-3</v>
      </c>
      <c r="E10" s="18">
        <v>3.2137210295084999E-3</v>
      </c>
      <c r="F10" s="19"/>
      <c r="G10" s="18">
        <v>2.7639228038025001E-3</v>
      </c>
      <c r="H10" s="18">
        <v>2.1915292888562E-3</v>
      </c>
      <c r="I10" s="18">
        <v>3.4852944444226002E-3</v>
      </c>
      <c r="J10" s="19"/>
      <c r="K10" s="18">
        <v>2.5107810345368002E-3</v>
      </c>
      <c r="L10" s="18">
        <v>1.8201451708488E-3</v>
      </c>
      <c r="M10" s="18">
        <v>3.4625627267930999E-3</v>
      </c>
      <c r="N10" s="19"/>
    </row>
    <row r="11" spans="1:14" x14ac:dyDescent="0.25">
      <c r="A11" s="17" t="s">
        <v>478</v>
      </c>
      <c r="B11" s="17" t="s">
        <v>520</v>
      </c>
      <c r="C11" s="18">
        <v>2.8938243500880001E-4</v>
      </c>
      <c r="D11" s="18">
        <v>1.338495785838E-4</v>
      </c>
      <c r="E11" s="18">
        <v>6.2553099280129995E-4</v>
      </c>
      <c r="F11" s="19"/>
      <c r="G11" s="18">
        <v>2.304031465312E-4</v>
      </c>
      <c r="H11" s="18">
        <v>9.3125876035456999E-5</v>
      </c>
      <c r="I11" s="18">
        <v>5.6992611404200002E-4</v>
      </c>
      <c r="J11" s="19"/>
      <c r="K11" s="18">
        <v>3.5187483079379998E-4</v>
      </c>
      <c r="L11" s="18">
        <v>1.5603915777339999E-4</v>
      </c>
      <c r="M11" s="18">
        <v>7.9329746025869996E-4</v>
      </c>
      <c r="N11" s="19"/>
    </row>
    <row r="12" spans="1:14" x14ac:dyDescent="0.25">
      <c r="A12" s="20" t="s">
        <v>479</v>
      </c>
      <c r="B12" s="20" t="s">
        <v>536</v>
      </c>
      <c r="C12" s="21">
        <v>0.27664530705983897</v>
      </c>
      <c r="D12" s="21">
        <v>0.24726693173142</v>
      </c>
      <c r="E12" s="21">
        <v>0.30808556706291601</v>
      </c>
      <c r="F12" s="22"/>
      <c r="G12" s="21">
        <v>0.246467404687533</v>
      </c>
      <c r="H12" s="21">
        <v>0.21238203766286901</v>
      </c>
      <c r="I12" s="21">
        <v>0.28405029321530101</v>
      </c>
      <c r="J12" s="22"/>
      <c r="K12" s="21">
        <v>0.30766620636011499</v>
      </c>
      <c r="L12" s="21">
        <v>0.26786396980020999</v>
      </c>
      <c r="M12" s="21">
        <v>0.350550923069116</v>
      </c>
      <c r="N12" s="22"/>
    </row>
    <row r="13" spans="1:14" x14ac:dyDescent="0.25">
      <c r="A13" s="20" t="s">
        <v>479</v>
      </c>
      <c r="B13" s="20" t="s">
        <v>537</v>
      </c>
      <c r="C13" s="21">
        <v>0.12811480821364801</v>
      </c>
      <c r="D13" s="21">
        <v>0.10913293340055499</v>
      </c>
      <c r="E13" s="21">
        <v>0.14984294410811799</v>
      </c>
      <c r="F13" s="22"/>
      <c r="G13" s="21">
        <v>0.13083961734843999</v>
      </c>
      <c r="H13" s="21">
        <v>0.104447591816114</v>
      </c>
      <c r="I13" s="21">
        <v>0.16268895848887399</v>
      </c>
      <c r="J13" s="22"/>
      <c r="K13" s="21">
        <v>0.12531388359204901</v>
      </c>
      <c r="L13" s="21">
        <v>9.8631596075529099E-2</v>
      </c>
      <c r="M13" s="21">
        <v>0.157949519749363</v>
      </c>
      <c r="N13" s="22"/>
    </row>
    <row r="14" spans="1:14" x14ac:dyDescent="0.25">
      <c r="A14" s="20" t="s">
        <v>479</v>
      </c>
      <c r="B14" s="20" t="s">
        <v>538</v>
      </c>
      <c r="C14" s="21">
        <v>0.34610560537951002</v>
      </c>
      <c r="D14" s="21">
        <v>0.31854570087689399</v>
      </c>
      <c r="E14" s="21">
        <v>0.37473871510018703</v>
      </c>
      <c r="F14" s="22"/>
      <c r="G14" s="21">
        <v>0.35737968600585801</v>
      </c>
      <c r="H14" s="21">
        <v>0.32025378511093799</v>
      </c>
      <c r="I14" s="21">
        <v>0.39630025114270501</v>
      </c>
      <c r="J14" s="22"/>
      <c r="K14" s="21">
        <v>0.33451659181924398</v>
      </c>
      <c r="L14" s="21">
        <v>0.29539108526619101</v>
      </c>
      <c r="M14" s="21">
        <v>0.37605854048003901</v>
      </c>
      <c r="N14" s="22"/>
    </row>
    <row r="15" spans="1:14" x14ac:dyDescent="0.25">
      <c r="A15" s="20" t="s">
        <v>479</v>
      </c>
      <c r="B15" s="20" t="s">
        <v>539</v>
      </c>
      <c r="C15" s="21">
        <v>0.131824803592238</v>
      </c>
      <c r="D15" s="21">
        <v>0.113091470058114</v>
      </c>
      <c r="E15" s="21">
        <v>0.15312551093864701</v>
      </c>
      <c r="F15" s="22"/>
      <c r="G15" s="21">
        <v>0.131741547065405</v>
      </c>
      <c r="H15" s="21">
        <v>0.10535732054446301</v>
      </c>
      <c r="I15" s="21">
        <v>0.16352537209897899</v>
      </c>
      <c r="J15" s="22"/>
      <c r="K15" s="21">
        <v>0.13191038582731701</v>
      </c>
      <c r="L15" s="21">
        <v>0.10645201419903499</v>
      </c>
      <c r="M15" s="21">
        <v>0.16235098868203901</v>
      </c>
      <c r="N15" s="22"/>
    </row>
    <row r="16" spans="1:14" x14ac:dyDescent="0.25">
      <c r="A16" s="20" t="s">
        <v>479</v>
      </c>
      <c r="B16" s="20" t="s">
        <v>540</v>
      </c>
      <c r="C16" s="21">
        <v>0.11148247503641499</v>
      </c>
      <c r="D16" s="21">
        <v>9.2006571241405904E-2</v>
      </c>
      <c r="E16" s="21">
        <v>0.13447047898999701</v>
      </c>
      <c r="F16" s="22"/>
      <c r="G16" s="21">
        <v>0.131354641606413</v>
      </c>
      <c r="H16" s="21">
        <v>0.105158099307587</v>
      </c>
      <c r="I16" s="21">
        <v>0.16288922493824901</v>
      </c>
      <c r="J16" s="22"/>
      <c r="K16" s="21">
        <v>9.1055194490506003E-2</v>
      </c>
      <c r="L16" s="21">
        <v>6.8861355167812499E-2</v>
      </c>
      <c r="M16" s="21">
        <v>0.119484172878874</v>
      </c>
      <c r="N16" s="22"/>
    </row>
    <row r="17" spans="1:14" x14ac:dyDescent="0.25">
      <c r="A17" s="20" t="s">
        <v>479</v>
      </c>
      <c r="B17" s="20" t="s">
        <v>519</v>
      </c>
      <c r="C17" s="21">
        <v>3.0406491551932002E-3</v>
      </c>
      <c r="D17" s="21">
        <v>1.1300759243732001E-3</v>
      </c>
      <c r="E17" s="21">
        <v>8.1549791201678008E-3</v>
      </c>
      <c r="F17" s="22"/>
      <c r="G17" s="21">
        <v>2.2171032863530999E-3</v>
      </c>
      <c r="H17" s="21">
        <v>5.4703721533639997E-4</v>
      </c>
      <c r="I17" s="21">
        <v>8.9401562137298007E-3</v>
      </c>
      <c r="J17" s="22"/>
      <c r="K17" s="21">
        <v>3.8872001563618002E-3</v>
      </c>
      <c r="L17" s="21">
        <v>1.0074453231836999E-3</v>
      </c>
      <c r="M17" s="21">
        <v>1.48760763277145E-2</v>
      </c>
      <c r="N17" s="22"/>
    </row>
    <row r="18" spans="1:14" x14ac:dyDescent="0.25">
      <c r="A18" s="20" t="s">
        <v>479</v>
      </c>
      <c r="B18" s="20" t="s">
        <v>520</v>
      </c>
      <c r="C18" s="21">
        <v>2.7863515631537999E-3</v>
      </c>
      <c r="D18" s="21">
        <v>8.326200697417E-4</v>
      </c>
      <c r="E18" s="21">
        <v>9.2818995843068994E-3</v>
      </c>
      <c r="F18" s="22"/>
      <c r="G18" s="21">
        <v>0</v>
      </c>
      <c r="H18" s="22"/>
      <c r="I18" s="22"/>
      <c r="J18" s="22"/>
      <c r="K18" s="21">
        <v>5.6505377544074998E-3</v>
      </c>
      <c r="L18" s="21">
        <v>1.6855901850015001E-3</v>
      </c>
      <c r="M18" s="21">
        <v>1.8766750397471402E-2</v>
      </c>
      <c r="N18" s="22"/>
    </row>
    <row r="19" spans="1:14" x14ac:dyDescent="0.25">
      <c r="A19" s="17" t="s">
        <v>480</v>
      </c>
      <c r="B19" s="17" t="s">
        <v>536</v>
      </c>
      <c r="C19" s="18">
        <v>0.24689664892726201</v>
      </c>
      <c r="D19" s="18">
        <v>0.20894669434320301</v>
      </c>
      <c r="E19" s="18">
        <v>0.289219220345517</v>
      </c>
      <c r="F19" s="19"/>
      <c r="G19" s="18">
        <v>0.26409681677973601</v>
      </c>
      <c r="H19" s="18">
        <v>0.21547070690953701</v>
      </c>
      <c r="I19" s="18">
        <v>0.31923130553840801</v>
      </c>
      <c r="J19" s="19"/>
      <c r="K19" s="18">
        <v>0.229137937490132</v>
      </c>
      <c r="L19" s="18">
        <v>0.185705780514966</v>
      </c>
      <c r="M19" s="18">
        <v>0.27924446315167101</v>
      </c>
      <c r="N19" s="19"/>
    </row>
    <row r="20" spans="1:14" x14ac:dyDescent="0.25">
      <c r="A20" s="17" t="s">
        <v>480</v>
      </c>
      <c r="B20" s="17" t="s">
        <v>537</v>
      </c>
      <c r="C20" s="18">
        <v>0.13450509836455199</v>
      </c>
      <c r="D20" s="18">
        <v>0.112253647686966</v>
      </c>
      <c r="E20" s="18">
        <v>0.160370532503608</v>
      </c>
      <c r="F20" s="19"/>
      <c r="G20" s="18">
        <v>0.151622367123767</v>
      </c>
      <c r="H20" s="18">
        <v>0.121771625762954</v>
      </c>
      <c r="I20" s="18">
        <v>0.187230600213774</v>
      </c>
      <c r="J20" s="19"/>
      <c r="K20" s="18">
        <v>0.116831978015149</v>
      </c>
      <c r="L20" s="18">
        <v>8.7448121165752596E-2</v>
      </c>
      <c r="M20" s="18">
        <v>0.154418503516596</v>
      </c>
      <c r="N20" s="19"/>
    </row>
    <row r="21" spans="1:14" x14ac:dyDescent="0.25">
      <c r="A21" s="17" t="s">
        <v>480</v>
      </c>
      <c r="B21" s="17" t="s">
        <v>538</v>
      </c>
      <c r="C21" s="18">
        <v>0.36256252373865</v>
      </c>
      <c r="D21" s="18">
        <v>0.33059501995623503</v>
      </c>
      <c r="E21" s="18">
        <v>0.39579350212320302</v>
      </c>
      <c r="F21" s="19"/>
      <c r="G21" s="18">
        <v>0.33139306273241198</v>
      </c>
      <c r="H21" s="18">
        <v>0.28880327100147102</v>
      </c>
      <c r="I21" s="18">
        <v>0.37693478483368398</v>
      </c>
      <c r="J21" s="19"/>
      <c r="K21" s="18">
        <v>0.39474415524412498</v>
      </c>
      <c r="L21" s="18">
        <v>0.34599952070366002</v>
      </c>
      <c r="M21" s="18">
        <v>0.44567624847628201</v>
      </c>
      <c r="N21" s="19"/>
    </row>
    <row r="22" spans="1:14" x14ac:dyDescent="0.25">
      <c r="A22" s="17" t="s">
        <v>480</v>
      </c>
      <c r="B22" s="17" t="s">
        <v>539</v>
      </c>
      <c r="C22" s="18">
        <v>0.10334323895627</v>
      </c>
      <c r="D22" s="18">
        <v>8.3458400925612297E-2</v>
      </c>
      <c r="E22" s="18">
        <v>0.12730777077394001</v>
      </c>
      <c r="F22" s="19"/>
      <c r="G22" s="18">
        <v>7.7365171682242398E-2</v>
      </c>
      <c r="H22" s="18">
        <v>5.7231451263405703E-2</v>
      </c>
      <c r="I22" s="18">
        <v>0.10380197300487699</v>
      </c>
      <c r="J22" s="19"/>
      <c r="K22" s="18">
        <v>0.13016489583605501</v>
      </c>
      <c r="L22" s="18">
        <v>9.9796334488984006E-2</v>
      </c>
      <c r="M22" s="18">
        <v>0.16804960898789301</v>
      </c>
      <c r="N22" s="19"/>
    </row>
    <row r="23" spans="1:14" x14ac:dyDescent="0.25">
      <c r="A23" s="17" t="s">
        <v>480</v>
      </c>
      <c r="B23" s="17" t="s">
        <v>540</v>
      </c>
      <c r="C23" s="18">
        <v>0.15269249001326801</v>
      </c>
      <c r="D23" s="18">
        <v>0.124348406640667</v>
      </c>
      <c r="E23" s="18">
        <v>0.186124078600889</v>
      </c>
      <c r="F23" s="19"/>
      <c r="G23" s="18">
        <v>0.17552258168184201</v>
      </c>
      <c r="H23" s="18">
        <v>0.13800157157871101</v>
      </c>
      <c r="I23" s="18">
        <v>0.220633970168989</v>
      </c>
      <c r="J23" s="19"/>
      <c r="K23" s="18">
        <v>0.12912103341454001</v>
      </c>
      <c r="L23" s="18">
        <v>9.4251106414132604E-2</v>
      </c>
      <c r="M23" s="18">
        <v>0.174407606262761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0.498931816181307</v>
      </c>
      <c r="D26" s="21">
        <v>0.449727020215833</v>
      </c>
      <c r="E26" s="21">
        <v>0.54815731048528105</v>
      </c>
      <c r="F26" s="22"/>
      <c r="G26" s="21">
        <v>0.51831076745114302</v>
      </c>
      <c r="H26" s="21">
        <v>0.45683046713988701</v>
      </c>
      <c r="I26" s="21">
        <v>0.57924158714920604</v>
      </c>
      <c r="J26" s="22"/>
      <c r="K26" s="21">
        <v>0.47886592405720102</v>
      </c>
      <c r="L26" s="21">
        <v>0.41900658859200102</v>
      </c>
      <c r="M26" s="21">
        <v>0.539338370772802</v>
      </c>
      <c r="N26" s="22"/>
    </row>
    <row r="27" spans="1:14" x14ac:dyDescent="0.25">
      <c r="A27" s="20" t="s">
        <v>481</v>
      </c>
      <c r="B27" s="20" t="s">
        <v>537</v>
      </c>
      <c r="C27" s="21">
        <v>0.140841836980623</v>
      </c>
      <c r="D27" s="21">
        <v>0.11592688076949099</v>
      </c>
      <c r="E27" s="21">
        <v>0.170081345239356</v>
      </c>
      <c r="F27" s="22"/>
      <c r="G27" s="21">
        <v>0.14123151296358</v>
      </c>
      <c r="H27" s="21">
        <v>0.10784114631218</v>
      </c>
      <c r="I27" s="21">
        <v>0.18284158447742599</v>
      </c>
      <c r="J27" s="22"/>
      <c r="K27" s="21">
        <v>0.14043834784808401</v>
      </c>
      <c r="L27" s="21">
        <v>0.110221785778673</v>
      </c>
      <c r="M27" s="21">
        <v>0.17728805898757399</v>
      </c>
      <c r="N27" s="22"/>
    </row>
    <row r="28" spans="1:14" x14ac:dyDescent="0.25">
      <c r="A28" s="20" t="s">
        <v>481</v>
      </c>
      <c r="B28" s="20" t="s">
        <v>538</v>
      </c>
      <c r="C28" s="21">
        <v>0.214376699227106</v>
      </c>
      <c r="D28" s="21">
        <v>0.185351537460067</v>
      </c>
      <c r="E28" s="21">
        <v>0.246571356570289</v>
      </c>
      <c r="F28" s="22"/>
      <c r="G28" s="21">
        <v>0.20220173876112099</v>
      </c>
      <c r="H28" s="21">
        <v>0.168070110140701</v>
      </c>
      <c r="I28" s="21">
        <v>0.24125473170446701</v>
      </c>
      <c r="J28" s="22"/>
      <c r="K28" s="21">
        <v>0.22698323504651299</v>
      </c>
      <c r="L28" s="21">
        <v>0.18350602810241101</v>
      </c>
      <c r="M28" s="21">
        <v>0.277263348507927</v>
      </c>
      <c r="N28" s="22"/>
    </row>
    <row r="29" spans="1:14" x14ac:dyDescent="0.25">
      <c r="A29" s="20" t="s">
        <v>481</v>
      </c>
      <c r="B29" s="20" t="s">
        <v>539</v>
      </c>
      <c r="C29" s="21">
        <v>6.8456851949718095E-2</v>
      </c>
      <c r="D29" s="21">
        <v>5.2532332976416199E-2</v>
      </c>
      <c r="E29" s="21">
        <v>8.8756477938685199E-2</v>
      </c>
      <c r="F29" s="22"/>
      <c r="G29" s="21">
        <v>5.4479054025564501E-2</v>
      </c>
      <c r="H29" s="21">
        <v>3.70207907791264E-2</v>
      </c>
      <c r="I29" s="21">
        <v>7.9490680824818902E-2</v>
      </c>
      <c r="J29" s="22"/>
      <c r="K29" s="21">
        <v>8.2930131817819705E-2</v>
      </c>
      <c r="L29" s="21">
        <v>6.0560133653465298E-2</v>
      </c>
      <c r="M29" s="21">
        <v>0.112573097105425</v>
      </c>
      <c r="N29" s="22"/>
    </row>
    <row r="30" spans="1:14" x14ac:dyDescent="0.25">
      <c r="A30" s="20" t="s">
        <v>481</v>
      </c>
      <c r="B30" s="20" t="s">
        <v>540</v>
      </c>
      <c r="C30" s="21">
        <v>7.3489266052371494E-2</v>
      </c>
      <c r="D30" s="21">
        <v>5.3737554480430903E-2</v>
      </c>
      <c r="E30" s="21">
        <v>9.9735700887786799E-2</v>
      </c>
      <c r="F30" s="22"/>
      <c r="G30" s="21">
        <v>8.3776926798591694E-2</v>
      </c>
      <c r="H30" s="21">
        <v>5.79850076626581E-2</v>
      </c>
      <c r="I30" s="21">
        <v>0.119584811498404</v>
      </c>
      <c r="J30" s="22"/>
      <c r="K30" s="21">
        <v>6.2836930543154201E-2</v>
      </c>
      <c r="L30" s="21">
        <v>3.9314485314897597E-2</v>
      </c>
      <c r="M30" s="21">
        <v>9.8983125965094898E-2</v>
      </c>
      <c r="N30" s="22"/>
    </row>
    <row r="31" spans="1:14" x14ac:dyDescent="0.25">
      <c r="A31" s="20" t="s">
        <v>481</v>
      </c>
      <c r="B31" s="20" t="s">
        <v>519</v>
      </c>
      <c r="C31" s="21">
        <v>3.9035296088733998E-3</v>
      </c>
      <c r="D31" s="21">
        <v>1.198860702746E-3</v>
      </c>
      <c r="E31" s="21">
        <v>1.2632844033914599E-2</v>
      </c>
      <c r="F31" s="22"/>
      <c r="G31" s="21">
        <v>0</v>
      </c>
      <c r="H31" s="22"/>
      <c r="I31" s="22"/>
      <c r="J31" s="22"/>
      <c r="K31" s="21">
        <v>7.9454306872270997E-3</v>
      </c>
      <c r="L31" s="21">
        <v>2.4668480597883E-3</v>
      </c>
      <c r="M31" s="21">
        <v>2.5282922615587101E-2</v>
      </c>
      <c r="N31" s="24" t="s">
        <v>501</v>
      </c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0.39390819925020298</v>
      </c>
      <c r="D33" s="18">
        <v>0.35381820283316501</v>
      </c>
      <c r="E33" s="18">
        <v>0.43547937170582002</v>
      </c>
      <c r="F33" s="19"/>
      <c r="G33" s="18">
        <v>0.373622434369138</v>
      </c>
      <c r="H33" s="18">
        <v>0.32439231654329198</v>
      </c>
      <c r="I33" s="18">
        <v>0.42561707580601499</v>
      </c>
      <c r="J33" s="19"/>
      <c r="K33" s="18">
        <v>0.41441012909555203</v>
      </c>
      <c r="L33" s="18">
        <v>0.36388037177240701</v>
      </c>
      <c r="M33" s="18">
        <v>0.46680749168052199</v>
      </c>
      <c r="N33" s="19"/>
    </row>
    <row r="34" spans="1:14" x14ac:dyDescent="0.25">
      <c r="A34" s="17" t="s">
        <v>482</v>
      </c>
      <c r="B34" s="17" t="s">
        <v>537</v>
      </c>
      <c r="C34" s="18">
        <v>0.10444165399736501</v>
      </c>
      <c r="D34" s="18">
        <v>8.4034195982381099E-2</v>
      </c>
      <c r="E34" s="18">
        <v>0.12910646458484401</v>
      </c>
      <c r="F34" s="19"/>
      <c r="G34" s="18">
        <v>9.2672332616299702E-2</v>
      </c>
      <c r="H34" s="18">
        <v>6.8680379909180703E-2</v>
      </c>
      <c r="I34" s="18">
        <v>0.123930075853435</v>
      </c>
      <c r="J34" s="19"/>
      <c r="K34" s="18">
        <v>0.11633638918219399</v>
      </c>
      <c r="L34" s="18">
        <v>8.7260627171436705E-2</v>
      </c>
      <c r="M34" s="18">
        <v>0.15347135617118801</v>
      </c>
      <c r="N34" s="19"/>
    </row>
    <row r="35" spans="1:14" x14ac:dyDescent="0.25">
      <c r="A35" s="17" t="s">
        <v>482</v>
      </c>
      <c r="B35" s="17" t="s">
        <v>538</v>
      </c>
      <c r="C35" s="18">
        <v>0.26496491461027799</v>
      </c>
      <c r="D35" s="18">
        <v>0.23616854563517301</v>
      </c>
      <c r="E35" s="18">
        <v>0.29591221601298301</v>
      </c>
      <c r="F35" s="19"/>
      <c r="G35" s="18">
        <v>0.27061679918382903</v>
      </c>
      <c r="H35" s="18">
        <v>0.22954568297007499</v>
      </c>
      <c r="I35" s="18">
        <v>0.31602228484359302</v>
      </c>
      <c r="J35" s="19"/>
      <c r="K35" s="18">
        <v>0.25925280359546798</v>
      </c>
      <c r="L35" s="18">
        <v>0.22195968262874</v>
      </c>
      <c r="M35" s="18">
        <v>0.30039263008996803</v>
      </c>
      <c r="N35" s="19"/>
    </row>
    <row r="36" spans="1:14" x14ac:dyDescent="0.25">
      <c r="A36" s="17" t="s">
        <v>482</v>
      </c>
      <c r="B36" s="17" t="s">
        <v>539</v>
      </c>
      <c r="C36" s="18">
        <v>0.119393091160927</v>
      </c>
      <c r="D36" s="18">
        <v>9.7751692974741705E-2</v>
      </c>
      <c r="E36" s="18">
        <v>0.14505542193929</v>
      </c>
      <c r="F36" s="19"/>
      <c r="G36" s="18">
        <v>0.11596077295838</v>
      </c>
      <c r="H36" s="18">
        <v>9.0548403877762806E-2</v>
      </c>
      <c r="I36" s="18">
        <v>0.14734958839246801</v>
      </c>
      <c r="J36" s="19"/>
      <c r="K36" s="18">
        <v>0.12286198412148799</v>
      </c>
      <c r="L36" s="18">
        <v>9.0856396713436802E-2</v>
      </c>
      <c r="M36" s="18">
        <v>0.164106918267793</v>
      </c>
      <c r="N36" s="19"/>
    </row>
    <row r="37" spans="1:14" x14ac:dyDescent="0.25">
      <c r="A37" s="17" t="s">
        <v>482</v>
      </c>
      <c r="B37" s="17" t="s">
        <v>540</v>
      </c>
      <c r="C37" s="18">
        <v>0.117033476829042</v>
      </c>
      <c r="D37" s="18">
        <v>9.4174351700500203E-2</v>
      </c>
      <c r="E37" s="18">
        <v>0.14455576506152601</v>
      </c>
      <c r="F37" s="19"/>
      <c r="G37" s="18">
        <v>0.14661305982964201</v>
      </c>
      <c r="H37" s="18">
        <v>0.11335774405374099</v>
      </c>
      <c r="I37" s="18">
        <v>0.187560573615002</v>
      </c>
      <c r="J37" s="19"/>
      <c r="K37" s="18">
        <v>8.7138694005296405E-2</v>
      </c>
      <c r="L37" s="18">
        <v>6.1225593680784299E-2</v>
      </c>
      <c r="M37" s="18">
        <v>0.122587093997956</v>
      </c>
      <c r="N37" s="19"/>
    </row>
    <row r="38" spans="1:14" x14ac:dyDescent="0.25">
      <c r="A38" s="17" t="s">
        <v>482</v>
      </c>
      <c r="B38" s="17" t="s">
        <v>519</v>
      </c>
      <c r="C38" s="18">
        <v>2.5866415218559998E-4</v>
      </c>
      <c r="D38" s="18">
        <v>3.5686664891540198E-5</v>
      </c>
      <c r="E38" s="18">
        <v>1.8722414831379001E-3</v>
      </c>
      <c r="F38" s="19"/>
      <c r="G38" s="18">
        <v>5.1460104271149997E-4</v>
      </c>
      <c r="H38" s="18">
        <v>7.09755214573664E-5</v>
      </c>
      <c r="I38" s="18">
        <v>3.7207465255472E-3</v>
      </c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0.38814968109480402</v>
      </c>
      <c r="D40" s="21">
        <v>0.349910310851619</v>
      </c>
      <c r="E40" s="21">
        <v>0.42781786586374698</v>
      </c>
      <c r="F40" s="22"/>
      <c r="G40" s="21">
        <v>0.370507164969542</v>
      </c>
      <c r="H40" s="21">
        <v>0.32940169315343398</v>
      </c>
      <c r="I40" s="21">
        <v>0.41357860912760502</v>
      </c>
      <c r="J40" s="22"/>
      <c r="K40" s="21">
        <v>0.40768082073881501</v>
      </c>
      <c r="L40" s="21">
        <v>0.35839377448672399</v>
      </c>
      <c r="M40" s="21">
        <v>0.45889803262792001</v>
      </c>
      <c r="N40" s="22"/>
    </row>
    <row r="41" spans="1:14" x14ac:dyDescent="0.25">
      <c r="A41" s="20" t="s">
        <v>483</v>
      </c>
      <c r="B41" s="20" t="s">
        <v>537</v>
      </c>
      <c r="C41" s="21">
        <v>0.14698437034125</v>
      </c>
      <c r="D41" s="21">
        <v>0.119138822273892</v>
      </c>
      <c r="E41" s="21">
        <v>0.18000810564071501</v>
      </c>
      <c r="F41" s="22"/>
      <c r="G41" s="21">
        <v>0.14871147067184301</v>
      </c>
      <c r="H41" s="21">
        <v>0.116983674915746</v>
      </c>
      <c r="I41" s="21">
        <v>0.18721986485164099</v>
      </c>
      <c r="J41" s="22"/>
      <c r="K41" s="21">
        <v>0.14507238468702</v>
      </c>
      <c r="L41" s="21">
        <v>0.112476265337769</v>
      </c>
      <c r="M41" s="21">
        <v>0.185144389971995</v>
      </c>
      <c r="N41" s="22"/>
    </row>
    <row r="42" spans="1:14" x14ac:dyDescent="0.25">
      <c r="A42" s="20" t="s">
        <v>483</v>
      </c>
      <c r="B42" s="20" t="s">
        <v>538</v>
      </c>
      <c r="C42" s="21">
        <v>0.280316216343659</v>
      </c>
      <c r="D42" s="21">
        <v>0.25295444280473001</v>
      </c>
      <c r="E42" s="21">
        <v>0.30941183328632099</v>
      </c>
      <c r="F42" s="22"/>
      <c r="G42" s="21">
        <v>0.28000268530947198</v>
      </c>
      <c r="H42" s="21">
        <v>0.246925335722358</v>
      </c>
      <c r="I42" s="21">
        <v>0.31565373108572298</v>
      </c>
      <c r="J42" s="22"/>
      <c r="K42" s="21">
        <v>0.28066331073586298</v>
      </c>
      <c r="L42" s="21">
        <v>0.242278908405411</v>
      </c>
      <c r="M42" s="21">
        <v>0.32254035643575801</v>
      </c>
      <c r="N42" s="22"/>
    </row>
    <row r="43" spans="1:14" x14ac:dyDescent="0.25">
      <c r="A43" s="20" t="s">
        <v>483</v>
      </c>
      <c r="B43" s="20" t="s">
        <v>539</v>
      </c>
      <c r="C43" s="21">
        <v>8.4077908679104502E-2</v>
      </c>
      <c r="D43" s="21">
        <v>6.9557455082342207E-2</v>
      </c>
      <c r="E43" s="21">
        <v>0.101299561101172</v>
      </c>
      <c r="F43" s="22"/>
      <c r="G43" s="21">
        <v>0.100730522903339</v>
      </c>
      <c r="H43" s="21">
        <v>8.1648525602766697E-2</v>
      </c>
      <c r="I43" s="21">
        <v>0.12367158975579</v>
      </c>
      <c r="J43" s="22"/>
      <c r="K43" s="21">
        <v>6.5642639495154795E-2</v>
      </c>
      <c r="L43" s="21">
        <v>4.8062887674602199E-2</v>
      </c>
      <c r="M43" s="21">
        <v>8.9050945889003502E-2</v>
      </c>
      <c r="N43" s="22"/>
    </row>
    <row r="44" spans="1:14" x14ac:dyDescent="0.25">
      <c r="A44" s="20" t="s">
        <v>483</v>
      </c>
      <c r="B44" s="20" t="s">
        <v>540</v>
      </c>
      <c r="C44" s="21">
        <v>9.7378010874238904E-2</v>
      </c>
      <c r="D44" s="21">
        <v>7.6262340564175496E-2</v>
      </c>
      <c r="E44" s="21">
        <v>0.12355820203196401</v>
      </c>
      <c r="F44" s="22"/>
      <c r="G44" s="21">
        <v>9.8563224135467198E-2</v>
      </c>
      <c r="H44" s="21">
        <v>7.2958451025628104E-2</v>
      </c>
      <c r="I44" s="21">
        <v>0.131875696856804</v>
      </c>
      <c r="J44" s="22"/>
      <c r="K44" s="21">
        <v>9.6065921059575995E-2</v>
      </c>
      <c r="L44" s="21">
        <v>7.2447331436230694E-2</v>
      </c>
      <c r="M44" s="21">
        <v>0.12633566623687301</v>
      </c>
      <c r="N44" s="22"/>
    </row>
    <row r="45" spans="1:14" x14ac:dyDescent="0.25">
      <c r="A45" s="20" t="s">
        <v>483</v>
      </c>
      <c r="B45" s="20" t="s">
        <v>519</v>
      </c>
      <c r="C45" s="21">
        <v>3.0938126669438001E-3</v>
      </c>
      <c r="D45" s="21">
        <v>1.5133193558944001E-3</v>
      </c>
      <c r="E45" s="21">
        <v>6.3145161471937E-3</v>
      </c>
      <c r="F45" s="22"/>
      <c r="G45" s="21">
        <v>1.4849320103363E-3</v>
      </c>
      <c r="H45" s="21">
        <v>3.5451485660760001E-4</v>
      </c>
      <c r="I45" s="21">
        <v>6.1974859786905999E-3</v>
      </c>
      <c r="J45" s="22"/>
      <c r="K45" s="21">
        <v>4.8749232835726001E-3</v>
      </c>
      <c r="L45" s="21">
        <v>2.1153523419647998E-3</v>
      </c>
      <c r="M45" s="21">
        <v>1.11940929328538E-2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0.32905737755537201</v>
      </c>
      <c r="D47" s="18">
        <v>0.30418660388716201</v>
      </c>
      <c r="E47" s="18">
        <v>0.354924379191003</v>
      </c>
      <c r="F47" s="19"/>
      <c r="G47" s="18">
        <v>0.33294968919268197</v>
      </c>
      <c r="H47" s="18">
        <v>0.30414084503362798</v>
      </c>
      <c r="I47" s="18">
        <v>0.36306360119949999</v>
      </c>
      <c r="J47" s="19"/>
      <c r="K47" s="18">
        <v>0.32484367379047902</v>
      </c>
      <c r="L47" s="18">
        <v>0.295839501173563</v>
      </c>
      <c r="M47" s="18">
        <v>0.35525680654852998</v>
      </c>
      <c r="N47" s="19"/>
    </row>
    <row r="48" spans="1:14" x14ac:dyDescent="0.25">
      <c r="A48" s="17" t="s">
        <v>484</v>
      </c>
      <c r="B48" s="17" t="s">
        <v>537</v>
      </c>
      <c r="C48" s="18">
        <v>0.11018512543384799</v>
      </c>
      <c r="D48" s="18">
        <v>9.7884383219279697E-2</v>
      </c>
      <c r="E48" s="18">
        <v>0.123819487020423</v>
      </c>
      <c r="F48" s="19"/>
      <c r="G48" s="18">
        <v>9.2584840438879101E-2</v>
      </c>
      <c r="H48" s="18">
        <v>7.9661587141357501E-2</v>
      </c>
      <c r="I48" s="18">
        <v>0.107360030729648</v>
      </c>
      <c r="J48" s="19"/>
      <c r="K48" s="18">
        <v>0.129238683847723</v>
      </c>
      <c r="L48" s="18">
        <v>0.10882290754283</v>
      </c>
      <c r="M48" s="18">
        <v>0.152827747144126</v>
      </c>
      <c r="N48" s="19"/>
    </row>
    <row r="49" spans="1:14" x14ac:dyDescent="0.25">
      <c r="A49" s="17" t="s">
        <v>484</v>
      </c>
      <c r="B49" s="17" t="s">
        <v>538</v>
      </c>
      <c r="C49" s="18">
        <v>0.27420933456662899</v>
      </c>
      <c r="D49" s="18">
        <v>0.25639744606092502</v>
      </c>
      <c r="E49" s="18">
        <v>0.29277142687649099</v>
      </c>
      <c r="F49" s="19"/>
      <c r="G49" s="18">
        <v>0.27032986277694798</v>
      </c>
      <c r="H49" s="18">
        <v>0.24764902911540701</v>
      </c>
      <c r="I49" s="18">
        <v>0.29427542701266002</v>
      </c>
      <c r="J49" s="19"/>
      <c r="K49" s="18">
        <v>0.27840913828462299</v>
      </c>
      <c r="L49" s="18">
        <v>0.253758342242487</v>
      </c>
      <c r="M49" s="18">
        <v>0.30447753047968001</v>
      </c>
      <c r="N49" s="19"/>
    </row>
    <row r="50" spans="1:14" x14ac:dyDescent="0.25">
      <c r="A50" s="17" t="s">
        <v>484</v>
      </c>
      <c r="B50" s="17" t="s">
        <v>539</v>
      </c>
      <c r="C50" s="18">
        <v>0.14714920835442499</v>
      </c>
      <c r="D50" s="18">
        <v>0.132054451063292</v>
      </c>
      <c r="E50" s="18">
        <v>0.163644085888798</v>
      </c>
      <c r="F50" s="19"/>
      <c r="G50" s="18">
        <v>0.15510641718864199</v>
      </c>
      <c r="H50" s="18">
        <v>0.136712519217041</v>
      </c>
      <c r="I50" s="18">
        <v>0.175472082693896</v>
      </c>
      <c r="J50" s="19"/>
      <c r="K50" s="18">
        <v>0.13853496469998799</v>
      </c>
      <c r="L50" s="18">
        <v>0.118851560595901</v>
      </c>
      <c r="M50" s="18">
        <v>0.16088301174175901</v>
      </c>
      <c r="N50" s="19"/>
    </row>
    <row r="51" spans="1:14" x14ac:dyDescent="0.25">
      <c r="A51" s="17" t="s">
        <v>484</v>
      </c>
      <c r="B51" s="17" t="s">
        <v>540</v>
      </c>
      <c r="C51" s="18">
        <v>0.13595692011531499</v>
      </c>
      <c r="D51" s="18">
        <v>0.120817605648041</v>
      </c>
      <c r="E51" s="18">
        <v>0.15266388742569001</v>
      </c>
      <c r="F51" s="19"/>
      <c r="G51" s="18">
        <v>0.14607368763474399</v>
      </c>
      <c r="H51" s="18">
        <v>0.12782350333023501</v>
      </c>
      <c r="I51" s="18">
        <v>0.16643233844217001</v>
      </c>
      <c r="J51" s="19"/>
      <c r="K51" s="18">
        <v>0.12500480082030699</v>
      </c>
      <c r="L51" s="18">
        <v>0.106615661872857</v>
      </c>
      <c r="M51" s="18">
        <v>0.146047200995402</v>
      </c>
      <c r="N51" s="19"/>
    </row>
    <row r="52" spans="1:14" x14ac:dyDescent="0.25">
      <c r="A52" s="17" t="s">
        <v>484</v>
      </c>
      <c r="B52" s="17" t="s">
        <v>519</v>
      </c>
      <c r="C52" s="18">
        <v>3.3434438741691002E-3</v>
      </c>
      <c r="D52" s="18">
        <v>2.0267118568434998E-3</v>
      </c>
      <c r="E52" s="18">
        <v>5.5109179733422997E-3</v>
      </c>
      <c r="F52" s="19"/>
      <c r="G52" s="18">
        <v>2.9555027681040999E-3</v>
      </c>
      <c r="H52" s="18">
        <v>1.6246728421071999E-3</v>
      </c>
      <c r="I52" s="18">
        <v>5.3706007706126003E-3</v>
      </c>
      <c r="J52" s="19"/>
      <c r="K52" s="18">
        <v>3.7634176716197999E-3</v>
      </c>
      <c r="L52" s="18">
        <v>1.7278245286639999E-3</v>
      </c>
      <c r="M52" s="18">
        <v>8.1775486313871004E-3</v>
      </c>
      <c r="N52" s="19"/>
    </row>
    <row r="53" spans="1:14" x14ac:dyDescent="0.25">
      <c r="A53" s="17" t="s">
        <v>484</v>
      </c>
      <c r="B53" s="17" t="s">
        <v>520</v>
      </c>
      <c r="C53" s="18">
        <v>9.8590100244312203E-5</v>
      </c>
      <c r="D53" s="18">
        <v>1.38171680291629E-5</v>
      </c>
      <c r="E53" s="18">
        <v>7.0310753467659999E-4</v>
      </c>
      <c r="F53" s="19"/>
      <c r="G53" s="18">
        <v>0</v>
      </c>
      <c r="H53" s="19"/>
      <c r="I53" s="19"/>
      <c r="J53" s="19"/>
      <c r="K53" s="18">
        <v>2.053208852612E-4</v>
      </c>
      <c r="L53" s="18">
        <v>2.87632389103738E-5</v>
      </c>
      <c r="M53" s="18">
        <v>1.4640571693187001E-3</v>
      </c>
      <c r="N53" s="19"/>
    </row>
    <row r="54" spans="1:14" x14ac:dyDescent="0.25">
      <c r="A54" s="20" t="s">
        <v>485</v>
      </c>
      <c r="B54" s="20" t="s">
        <v>536</v>
      </c>
      <c r="C54" s="21">
        <v>0.22569304003821999</v>
      </c>
      <c r="D54" s="21">
        <v>0.21571766448510599</v>
      </c>
      <c r="E54" s="21">
        <v>0.235990902305447</v>
      </c>
      <c r="F54" s="22"/>
      <c r="G54" s="21">
        <v>0.226734157960824</v>
      </c>
      <c r="H54" s="21">
        <v>0.21454815280765199</v>
      </c>
      <c r="I54" s="21">
        <v>0.239401347114961</v>
      </c>
      <c r="J54" s="22"/>
      <c r="K54" s="21">
        <v>0.224614947859542</v>
      </c>
      <c r="L54" s="21">
        <v>0.212108092159354</v>
      </c>
      <c r="M54" s="21">
        <v>0.237636838215698</v>
      </c>
      <c r="N54" s="22"/>
    </row>
    <row r="55" spans="1:14" x14ac:dyDescent="0.25">
      <c r="A55" s="20" t="s">
        <v>485</v>
      </c>
      <c r="B55" s="20" t="s">
        <v>537</v>
      </c>
      <c r="C55" s="21">
        <v>8.3633249207544197E-2</v>
      </c>
      <c r="D55" s="21">
        <v>7.8202278926342197E-2</v>
      </c>
      <c r="E55" s="21">
        <v>8.9404806583519805E-2</v>
      </c>
      <c r="F55" s="22"/>
      <c r="G55" s="21">
        <v>7.6708548572101201E-2</v>
      </c>
      <c r="H55" s="21">
        <v>6.9944221345147897E-2</v>
      </c>
      <c r="I55" s="21">
        <v>8.4067924497908494E-2</v>
      </c>
      <c r="J55" s="22"/>
      <c r="K55" s="21">
        <v>9.0803873622582604E-2</v>
      </c>
      <c r="L55" s="21">
        <v>8.2706843316280004E-2</v>
      </c>
      <c r="M55" s="21">
        <v>9.9607527785338601E-2</v>
      </c>
      <c r="N55" s="22"/>
    </row>
    <row r="56" spans="1:14" x14ac:dyDescent="0.25">
      <c r="A56" s="20" t="s">
        <v>485</v>
      </c>
      <c r="B56" s="20" t="s">
        <v>538</v>
      </c>
      <c r="C56" s="21">
        <v>0.23836382945415499</v>
      </c>
      <c r="D56" s="21">
        <v>0.22947741391996099</v>
      </c>
      <c r="E56" s="21">
        <v>0.247483839038555</v>
      </c>
      <c r="F56" s="22"/>
      <c r="G56" s="21">
        <v>0.22160869262437599</v>
      </c>
      <c r="H56" s="21">
        <v>0.20990767066847499</v>
      </c>
      <c r="I56" s="21">
        <v>0.23376898525697201</v>
      </c>
      <c r="J56" s="22"/>
      <c r="K56" s="21">
        <v>0.25571400811949302</v>
      </c>
      <c r="L56" s="21">
        <v>0.243475956756983</v>
      </c>
      <c r="M56" s="21">
        <v>0.26834899622682701</v>
      </c>
      <c r="N56" s="22"/>
    </row>
    <row r="57" spans="1:14" x14ac:dyDescent="0.25">
      <c r="A57" s="20" t="s">
        <v>485</v>
      </c>
      <c r="B57" s="20" t="s">
        <v>539</v>
      </c>
      <c r="C57" s="21">
        <v>0.16476506968754701</v>
      </c>
      <c r="D57" s="21">
        <v>0.157364171023605</v>
      </c>
      <c r="E57" s="21">
        <v>0.17244280465325601</v>
      </c>
      <c r="F57" s="22"/>
      <c r="G57" s="21">
        <v>0.16391990275371299</v>
      </c>
      <c r="H57" s="21">
        <v>0.15426913241387699</v>
      </c>
      <c r="I57" s="21">
        <v>0.17405015874765301</v>
      </c>
      <c r="J57" s="22"/>
      <c r="K57" s="21">
        <v>0.16564025187513501</v>
      </c>
      <c r="L57" s="21">
        <v>0.15518560638572701</v>
      </c>
      <c r="M57" s="21">
        <v>0.176651939371919</v>
      </c>
      <c r="N57" s="22"/>
    </row>
    <row r="58" spans="1:14" x14ac:dyDescent="0.25">
      <c r="A58" s="20" t="s">
        <v>485</v>
      </c>
      <c r="B58" s="20" t="s">
        <v>540</v>
      </c>
      <c r="C58" s="21">
        <v>0.28571396498763102</v>
      </c>
      <c r="D58" s="21">
        <v>0.27476915996003598</v>
      </c>
      <c r="E58" s="21">
        <v>0.29691624478738299</v>
      </c>
      <c r="F58" s="22"/>
      <c r="G58" s="21">
        <v>0.30895239347794401</v>
      </c>
      <c r="H58" s="21">
        <v>0.29543551930596201</v>
      </c>
      <c r="I58" s="21">
        <v>0.322804356249348</v>
      </c>
      <c r="J58" s="22"/>
      <c r="K58" s="21">
        <v>0.26165024707802198</v>
      </c>
      <c r="L58" s="21">
        <v>0.247506308946631</v>
      </c>
      <c r="M58" s="21">
        <v>0.276305666824955</v>
      </c>
      <c r="N58" s="22"/>
    </row>
    <row r="59" spans="1:14" x14ac:dyDescent="0.25">
      <c r="A59" s="20" t="s">
        <v>485</v>
      </c>
      <c r="B59" s="20" t="s">
        <v>519</v>
      </c>
      <c r="C59" s="21">
        <v>1.8308466249065999E-3</v>
      </c>
      <c r="D59" s="21">
        <v>1.2542634867398999E-3</v>
      </c>
      <c r="E59" s="21">
        <v>2.6717751551217999E-3</v>
      </c>
      <c r="F59" s="22"/>
      <c r="G59" s="21">
        <v>2.0763046110408999E-3</v>
      </c>
      <c r="H59" s="21">
        <v>1.3239164220457001E-3</v>
      </c>
      <c r="I59" s="21">
        <v>3.2548851061125999E-3</v>
      </c>
      <c r="J59" s="22"/>
      <c r="K59" s="21">
        <v>1.576671445227E-3</v>
      </c>
      <c r="L59" s="21">
        <v>8.1997076149039998E-4</v>
      </c>
      <c r="M59" s="21">
        <v>3.0295674203491001E-3</v>
      </c>
      <c r="N59" s="22"/>
    </row>
    <row r="60" spans="1:14" x14ac:dyDescent="0.25">
      <c r="A60" s="20" t="s">
        <v>485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0.49018907887359497</v>
      </c>
      <c r="D61" s="18">
        <v>0.46191941563447902</v>
      </c>
      <c r="E61" s="18">
        <v>0.51852163091797998</v>
      </c>
      <c r="F61" s="19"/>
      <c r="G61" s="18">
        <v>0.47819442096083897</v>
      </c>
      <c r="H61" s="18">
        <v>0.44228312326038199</v>
      </c>
      <c r="I61" s="18">
        <v>0.514332538491726</v>
      </c>
      <c r="J61" s="19"/>
      <c r="K61" s="18">
        <v>0.50277799510619703</v>
      </c>
      <c r="L61" s="18">
        <v>0.46860274421173498</v>
      </c>
      <c r="M61" s="18">
        <v>0.53692730847419101</v>
      </c>
      <c r="N61" s="19"/>
    </row>
    <row r="62" spans="1:14" x14ac:dyDescent="0.25">
      <c r="A62" s="17" t="s">
        <v>486</v>
      </c>
      <c r="B62" s="17" t="s">
        <v>537</v>
      </c>
      <c r="C62" s="18">
        <v>0.113960253155849</v>
      </c>
      <c r="D62" s="18">
        <v>0.102612082266547</v>
      </c>
      <c r="E62" s="18">
        <v>0.12638669543512901</v>
      </c>
      <c r="F62" s="19"/>
      <c r="G62" s="18">
        <v>0.109043764441749</v>
      </c>
      <c r="H62" s="18">
        <v>9.4021439224673001E-2</v>
      </c>
      <c r="I62" s="18">
        <v>0.12613212903049201</v>
      </c>
      <c r="J62" s="19"/>
      <c r="K62" s="18">
        <v>0.119120322332521</v>
      </c>
      <c r="L62" s="18">
        <v>0.10141420964092</v>
      </c>
      <c r="M62" s="18">
        <v>0.139438081428232</v>
      </c>
      <c r="N62" s="19"/>
    </row>
    <row r="63" spans="1:14" x14ac:dyDescent="0.25">
      <c r="A63" s="17" t="s">
        <v>486</v>
      </c>
      <c r="B63" s="17" t="s">
        <v>538</v>
      </c>
      <c r="C63" s="18">
        <v>0.227130656290918</v>
      </c>
      <c r="D63" s="18">
        <v>0.205982335376759</v>
      </c>
      <c r="E63" s="18">
        <v>0.24976727688698599</v>
      </c>
      <c r="F63" s="19"/>
      <c r="G63" s="18">
        <v>0.22396057216887599</v>
      </c>
      <c r="H63" s="18">
        <v>0.19776019753023599</v>
      </c>
      <c r="I63" s="18">
        <v>0.25253941830063198</v>
      </c>
      <c r="J63" s="19"/>
      <c r="K63" s="18">
        <v>0.23045779773613201</v>
      </c>
      <c r="L63" s="18">
        <v>0.20222093395344101</v>
      </c>
      <c r="M63" s="18">
        <v>0.26134584530441202</v>
      </c>
      <c r="N63" s="19"/>
    </row>
    <row r="64" spans="1:14" x14ac:dyDescent="0.25">
      <c r="A64" s="17" t="s">
        <v>486</v>
      </c>
      <c r="B64" s="17" t="s">
        <v>539</v>
      </c>
      <c r="C64" s="18">
        <v>9.2539613103096302E-2</v>
      </c>
      <c r="D64" s="18">
        <v>7.6211356617026202E-2</v>
      </c>
      <c r="E64" s="18">
        <v>0.11194227522943399</v>
      </c>
      <c r="F64" s="19"/>
      <c r="G64" s="18">
        <v>9.1756649464598397E-2</v>
      </c>
      <c r="H64" s="18">
        <v>7.3564160912861498E-2</v>
      </c>
      <c r="I64" s="18">
        <v>0.11389505330310599</v>
      </c>
      <c r="J64" s="19"/>
      <c r="K64" s="18">
        <v>9.3361367564951003E-2</v>
      </c>
      <c r="L64" s="18">
        <v>7.2811569305702498E-2</v>
      </c>
      <c r="M64" s="18">
        <v>0.11896681802859201</v>
      </c>
      <c r="N64" s="19"/>
    </row>
    <row r="65" spans="1:14" x14ac:dyDescent="0.25">
      <c r="A65" s="17" t="s">
        <v>486</v>
      </c>
      <c r="B65" s="17" t="s">
        <v>540</v>
      </c>
      <c r="C65" s="18">
        <v>7.2845992966422704E-2</v>
      </c>
      <c r="D65" s="18">
        <v>6.0296434243297899E-2</v>
      </c>
      <c r="E65" s="18">
        <v>8.7763561064208795E-2</v>
      </c>
      <c r="F65" s="19"/>
      <c r="G65" s="18">
        <v>9.4488809703874105E-2</v>
      </c>
      <c r="H65" s="18">
        <v>7.6337856904437507E-2</v>
      </c>
      <c r="I65" s="18">
        <v>0.116411609677517</v>
      </c>
      <c r="J65" s="19"/>
      <c r="K65" s="18">
        <v>5.0130913559656098E-2</v>
      </c>
      <c r="L65" s="18">
        <v>3.7687540108581302E-2</v>
      </c>
      <c r="M65" s="18">
        <v>6.6399259409932104E-2</v>
      </c>
      <c r="N65" s="19"/>
    </row>
    <row r="66" spans="1:14" x14ac:dyDescent="0.25">
      <c r="A66" s="17" t="s">
        <v>486</v>
      </c>
      <c r="B66" s="17" t="s">
        <v>519</v>
      </c>
      <c r="C66" s="18">
        <v>3.3344056101157998E-3</v>
      </c>
      <c r="D66" s="18">
        <v>1.7105462533753999E-3</v>
      </c>
      <c r="E66" s="18">
        <v>6.4898089286501001E-3</v>
      </c>
      <c r="F66" s="19"/>
      <c r="G66" s="18">
        <v>2.5557832600640001E-3</v>
      </c>
      <c r="H66" s="18">
        <v>7.397882558033E-4</v>
      </c>
      <c r="I66" s="18">
        <v>8.7903766015684E-3</v>
      </c>
      <c r="J66" s="19"/>
      <c r="K66" s="18">
        <v>4.1516037005429E-3</v>
      </c>
      <c r="L66" s="18">
        <v>1.904754989595E-3</v>
      </c>
      <c r="M66" s="18">
        <v>9.0248698230564993E-3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0.42679675457298699</v>
      </c>
      <c r="D68" s="21">
        <v>0.39913565123385802</v>
      </c>
      <c r="E68" s="21">
        <v>0.45492346439019898</v>
      </c>
      <c r="F68" s="22"/>
      <c r="G68" s="21">
        <v>0.42290660057644802</v>
      </c>
      <c r="H68" s="21">
        <v>0.39032726698644599</v>
      </c>
      <c r="I68" s="21">
        <v>0.456170591350398</v>
      </c>
      <c r="J68" s="22"/>
      <c r="K68" s="21">
        <v>0.43111904928558598</v>
      </c>
      <c r="L68" s="21">
        <v>0.39708962603054798</v>
      </c>
      <c r="M68" s="21">
        <v>0.46581160674434602</v>
      </c>
      <c r="N68" s="22"/>
    </row>
    <row r="69" spans="1:14" x14ac:dyDescent="0.25">
      <c r="A69" s="20" t="s">
        <v>487</v>
      </c>
      <c r="B69" s="20" t="s">
        <v>537</v>
      </c>
      <c r="C69" s="21">
        <v>0.102606898903878</v>
      </c>
      <c r="D69" s="21">
        <v>9.0747423858022896E-2</v>
      </c>
      <c r="E69" s="21">
        <v>0.11581882873373001</v>
      </c>
      <c r="F69" s="22"/>
      <c r="G69" s="21">
        <v>9.1405487736365004E-2</v>
      </c>
      <c r="H69" s="21">
        <v>7.6885232507154094E-2</v>
      </c>
      <c r="I69" s="21">
        <v>0.10834612641875301</v>
      </c>
      <c r="J69" s="22"/>
      <c r="K69" s="21">
        <v>0.11505262735219</v>
      </c>
      <c r="L69" s="21">
        <v>9.6826837475654598E-2</v>
      </c>
      <c r="M69" s="21">
        <v>0.136191754621453</v>
      </c>
      <c r="N69" s="22"/>
    </row>
    <row r="70" spans="1:14" x14ac:dyDescent="0.25">
      <c r="A70" s="20" t="s">
        <v>487</v>
      </c>
      <c r="B70" s="20" t="s">
        <v>538</v>
      </c>
      <c r="C70" s="21">
        <v>0.24941913896493401</v>
      </c>
      <c r="D70" s="21">
        <v>0.22714603918735099</v>
      </c>
      <c r="E70" s="21">
        <v>0.27310448705795398</v>
      </c>
      <c r="F70" s="22"/>
      <c r="G70" s="21">
        <v>0.25030184361624702</v>
      </c>
      <c r="H70" s="21">
        <v>0.223424846079325</v>
      </c>
      <c r="I70" s="21">
        <v>0.27924939960053002</v>
      </c>
      <c r="J70" s="22"/>
      <c r="K70" s="21">
        <v>0.248438378395928</v>
      </c>
      <c r="L70" s="21">
        <v>0.219120365372929</v>
      </c>
      <c r="M70" s="21">
        <v>0.280271173818952</v>
      </c>
      <c r="N70" s="22"/>
    </row>
    <row r="71" spans="1:14" x14ac:dyDescent="0.25">
      <c r="A71" s="20" t="s">
        <v>487</v>
      </c>
      <c r="B71" s="20" t="s">
        <v>539</v>
      </c>
      <c r="C71" s="21">
        <v>0.105276089779134</v>
      </c>
      <c r="D71" s="21">
        <v>9.2088613963368607E-2</v>
      </c>
      <c r="E71" s="21">
        <v>0.120102248665763</v>
      </c>
      <c r="F71" s="22"/>
      <c r="G71" s="21">
        <v>0.10985610011114701</v>
      </c>
      <c r="H71" s="21">
        <v>9.3104069200781403E-2</v>
      </c>
      <c r="I71" s="21">
        <v>0.12919290518538901</v>
      </c>
      <c r="J71" s="22"/>
      <c r="K71" s="21">
        <v>0.100187305515235</v>
      </c>
      <c r="L71" s="21">
        <v>8.2665433784272102E-2</v>
      </c>
      <c r="M71" s="21">
        <v>0.120933519304197</v>
      </c>
      <c r="N71" s="22"/>
    </row>
    <row r="72" spans="1:14" x14ac:dyDescent="0.25">
      <c r="A72" s="20" t="s">
        <v>487</v>
      </c>
      <c r="B72" s="20" t="s">
        <v>540</v>
      </c>
      <c r="C72" s="21">
        <v>0.10804263952840799</v>
      </c>
      <c r="D72" s="21">
        <v>9.1177413478849001E-2</v>
      </c>
      <c r="E72" s="21">
        <v>0.12758949390622101</v>
      </c>
      <c r="F72" s="22"/>
      <c r="G72" s="21">
        <v>0.117653476261836</v>
      </c>
      <c r="H72" s="21">
        <v>9.8369118188966195E-2</v>
      </c>
      <c r="I72" s="21">
        <v>0.14013078918644001</v>
      </c>
      <c r="J72" s="22"/>
      <c r="K72" s="21">
        <v>9.7364175685189194E-2</v>
      </c>
      <c r="L72" s="21">
        <v>7.50049322769724E-2</v>
      </c>
      <c r="M72" s="21">
        <v>0.125484568507089</v>
      </c>
      <c r="N72" s="22"/>
    </row>
    <row r="73" spans="1:14" x14ac:dyDescent="0.25">
      <c r="A73" s="20" t="s">
        <v>487</v>
      </c>
      <c r="B73" s="20" t="s">
        <v>519</v>
      </c>
      <c r="C73" s="21">
        <v>7.5798487547813001E-3</v>
      </c>
      <c r="D73" s="21">
        <v>4.1987300327299996E-3</v>
      </c>
      <c r="E73" s="21">
        <v>1.3646374987084001E-2</v>
      </c>
      <c r="F73" s="22"/>
      <c r="G73" s="21">
        <v>7.3470899343279E-3</v>
      </c>
      <c r="H73" s="21">
        <v>4.0006906363342001E-3</v>
      </c>
      <c r="I73" s="21">
        <v>1.34547902394558E-2</v>
      </c>
      <c r="J73" s="22"/>
      <c r="K73" s="21">
        <v>7.8384637658715992E-3</v>
      </c>
      <c r="L73" s="21">
        <v>3.2069750423533001E-3</v>
      </c>
      <c r="M73" s="21">
        <v>1.9031009524336201E-2</v>
      </c>
      <c r="N73" s="22"/>
    </row>
    <row r="74" spans="1:14" x14ac:dyDescent="0.25">
      <c r="A74" s="20" t="s">
        <v>487</v>
      </c>
      <c r="B74" s="20" t="s">
        <v>520</v>
      </c>
      <c r="C74" s="21">
        <v>2.7862949588049998E-4</v>
      </c>
      <c r="D74" s="21">
        <v>3.8915744697771503E-5</v>
      </c>
      <c r="E74" s="21">
        <v>1.9919939039775999E-3</v>
      </c>
      <c r="F74" s="22"/>
      <c r="G74" s="21">
        <v>5.2940176362809997E-4</v>
      </c>
      <c r="H74" s="21">
        <v>7.3816916244822295E-5</v>
      </c>
      <c r="I74" s="21">
        <v>3.7861284915709E-3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0.45884811968484901</v>
      </c>
      <c r="D75" s="18">
        <v>0.41560961647529598</v>
      </c>
      <c r="E75" s="18">
        <v>0.502715320968952</v>
      </c>
      <c r="F75" s="19"/>
      <c r="G75" s="18">
        <v>0.46240177016978101</v>
      </c>
      <c r="H75" s="18">
        <v>0.41206241166937801</v>
      </c>
      <c r="I75" s="18">
        <v>0.51351952271389001</v>
      </c>
      <c r="J75" s="19"/>
      <c r="K75" s="18">
        <v>0.45465501673749198</v>
      </c>
      <c r="L75" s="18">
        <v>0.40533759395337099</v>
      </c>
      <c r="M75" s="18">
        <v>0.50487840641114101</v>
      </c>
      <c r="N75" s="19"/>
    </row>
    <row r="76" spans="1:14" x14ac:dyDescent="0.25">
      <c r="A76" s="17" t="s">
        <v>488</v>
      </c>
      <c r="B76" s="17" t="s">
        <v>537</v>
      </c>
      <c r="C76" s="18">
        <v>9.3733335174491603E-2</v>
      </c>
      <c r="D76" s="18">
        <v>7.9051112817052294E-2</v>
      </c>
      <c r="E76" s="18">
        <v>0.110814375053568</v>
      </c>
      <c r="F76" s="19"/>
      <c r="G76" s="18">
        <v>8.2732825315902606E-2</v>
      </c>
      <c r="H76" s="18">
        <v>6.55479066700482E-2</v>
      </c>
      <c r="I76" s="18">
        <v>0.10392211586750601</v>
      </c>
      <c r="J76" s="19"/>
      <c r="K76" s="18">
        <v>0.106713303380727</v>
      </c>
      <c r="L76" s="18">
        <v>8.5252801761692504E-2</v>
      </c>
      <c r="M76" s="18">
        <v>0.13279178428239499</v>
      </c>
      <c r="N76" s="19"/>
    </row>
    <row r="77" spans="1:14" x14ac:dyDescent="0.25">
      <c r="A77" s="17" t="s">
        <v>488</v>
      </c>
      <c r="B77" s="17" t="s">
        <v>538</v>
      </c>
      <c r="C77" s="18">
        <v>0.23928760948654501</v>
      </c>
      <c r="D77" s="18">
        <v>0.20530078949463201</v>
      </c>
      <c r="E77" s="18">
        <v>0.27694011662869</v>
      </c>
      <c r="F77" s="19"/>
      <c r="G77" s="18">
        <v>0.23627497445033799</v>
      </c>
      <c r="H77" s="18">
        <v>0.19635260843559499</v>
      </c>
      <c r="I77" s="18">
        <v>0.281471426470914</v>
      </c>
      <c r="J77" s="19"/>
      <c r="K77" s="18">
        <v>0.24284234535693999</v>
      </c>
      <c r="L77" s="18">
        <v>0.20028239566949399</v>
      </c>
      <c r="M77" s="18">
        <v>0.291153626186342</v>
      </c>
      <c r="N77" s="19"/>
    </row>
    <row r="78" spans="1:14" x14ac:dyDescent="0.25">
      <c r="A78" s="17" t="s">
        <v>488</v>
      </c>
      <c r="B78" s="17" t="s">
        <v>539</v>
      </c>
      <c r="C78" s="18">
        <v>0.101616673418694</v>
      </c>
      <c r="D78" s="18">
        <v>8.3234675854282195E-2</v>
      </c>
      <c r="E78" s="18">
        <v>0.123511323650912</v>
      </c>
      <c r="F78" s="19"/>
      <c r="G78" s="18">
        <v>0.103947144451073</v>
      </c>
      <c r="H78" s="18">
        <v>8.2231150911367304E-2</v>
      </c>
      <c r="I78" s="18">
        <v>0.13058203283146899</v>
      </c>
      <c r="J78" s="19"/>
      <c r="K78" s="18">
        <v>9.8866851792725599E-2</v>
      </c>
      <c r="L78" s="18">
        <v>7.2359599651006606E-2</v>
      </c>
      <c r="M78" s="18">
        <v>0.13368503530666301</v>
      </c>
      <c r="N78" s="19"/>
    </row>
    <row r="79" spans="1:14" x14ac:dyDescent="0.25">
      <c r="A79" s="17" t="s">
        <v>488</v>
      </c>
      <c r="B79" s="17" t="s">
        <v>540</v>
      </c>
      <c r="C79" s="18">
        <v>0.10638201108039901</v>
      </c>
      <c r="D79" s="18">
        <v>7.8666887159536597E-2</v>
      </c>
      <c r="E79" s="18">
        <v>0.14235278916858499</v>
      </c>
      <c r="F79" s="19"/>
      <c r="G79" s="18">
        <v>0.114398951738459</v>
      </c>
      <c r="H79" s="18">
        <v>8.0819469621231793E-2</v>
      </c>
      <c r="I79" s="18">
        <v>0.15950916723872199</v>
      </c>
      <c r="J79" s="19"/>
      <c r="K79" s="18">
        <v>9.6922482732115206E-2</v>
      </c>
      <c r="L79" s="18">
        <v>6.7598045134779697E-2</v>
      </c>
      <c r="M79" s="18">
        <v>0.13709756276021001</v>
      </c>
      <c r="N79" s="19"/>
    </row>
    <row r="80" spans="1:14" x14ac:dyDescent="0.25">
      <c r="A80" s="17" t="s">
        <v>488</v>
      </c>
      <c r="B80" s="17" t="s">
        <v>519</v>
      </c>
      <c r="C80" s="18">
        <v>1.322511550196E-4</v>
      </c>
      <c r="D80" s="18">
        <v>1.8396385757662299E-5</v>
      </c>
      <c r="E80" s="18">
        <v>9.5008074944069999E-4</v>
      </c>
      <c r="F80" s="19"/>
      <c r="G80" s="18">
        <v>2.4433387444439998E-4</v>
      </c>
      <c r="H80" s="18">
        <v>3.4066007137724197E-5</v>
      </c>
      <c r="I80" s="18">
        <v>1.7501804463856999E-3</v>
      </c>
      <c r="J80" s="19"/>
      <c r="K80" s="18">
        <v>0</v>
      </c>
      <c r="L80" s="19"/>
      <c r="M80" s="19"/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0.36091288163712099</v>
      </c>
      <c r="D82" s="21">
        <v>0.33320754126327301</v>
      </c>
      <c r="E82" s="21">
        <v>0.38957594645927401</v>
      </c>
      <c r="F82" s="22"/>
      <c r="G82" s="21">
        <v>0.35333449308373599</v>
      </c>
      <c r="H82" s="21">
        <v>0.32343721190605501</v>
      </c>
      <c r="I82" s="21">
        <v>0.384425083252386</v>
      </c>
      <c r="J82" s="22"/>
      <c r="K82" s="21">
        <v>0.36924221413542402</v>
      </c>
      <c r="L82" s="21">
        <v>0.336345331775742</v>
      </c>
      <c r="M82" s="21">
        <v>0.40340086305591899</v>
      </c>
      <c r="N82" s="22"/>
    </row>
    <row r="83" spans="1:14" x14ac:dyDescent="0.25">
      <c r="A83" s="20" t="s">
        <v>489</v>
      </c>
      <c r="B83" s="20" t="s">
        <v>537</v>
      </c>
      <c r="C83" s="21">
        <v>9.0273470527207106E-2</v>
      </c>
      <c r="D83" s="21">
        <v>8.0158915772423997E-2</v>
      </c>
      <c r="E83" s="21">
        <v>0.10152343033458899</v>
      </c>
      <c r="F83" s="22"/>
      <c r="G83" s="21">
        <v>8.6966300408617594E-2</v>
      </c>
      <c r="H83" s="21">
        <v>7.4591088263780594E-2</v>
      </c>
      <c r="I83" s="21">
        <v>0.10117019247475199</v>
      </c>
      <c r="J83" s="22"/>
      <c r="K83" s="21">
        <v>9.3908348753907703E-2</v>
      </c>
      <c r="L83" s="21">
        <v>7.9503408380442606E-2</v>
      </c>
      <c r="M83" s="21">
        <v>0.11060964607558101</v>
      </c>
      <c r="N83" s="22"/>
    </row>
    <row r="84" spans="1:14" x14ac:dyDescent="0.25">
      <c r="A84" s="20" t="s">
        <v>489</v>
      </c>
      <c r="B84" s="20" t="s">
        <v>538</v>
      </c>
      <c r="C84" s="21">
        <v>0.26755395676424998</v>
      </c>
      <c r="D84" s="21">
        <v>0.249477465267054</v>
      </c>
      <c r="E84" s="21">
        <v>0.286440342160107</v>
      </c>
      <c r="F84" s="22"/>
      <c r="G84" s="21">
        <v>0.24886492380478301</v>
      </c>
      <c r="H84" s="21">
        <v>0.22846674142319301</v>
      </c>
      <c r="I84" s="21">
        <v>0.27044592636597797</v>
      </c>
      <c r="J84" s="22"/>
      <c r="K84" s="21">
        <v>0.28809488950932099</v>
      </c>
      <c r="L84" s="21">
        <v>0.26222287581154702</v>
      </c>
      <c r="M84" s="21">
        <v>0.31542819217013801</v>
      </c>
      <c r="N84" s="22"/>
    </row>
    <row r="85" spans="1:14" x14ac:dyDescent="0.25">
      <c r="A85" s="20" t="s">
        <v>489</v>
      </c>
      <c r="B85" s="20" t="s">
        <v>539</v>
      </c>
      <c r="C85" s="21">
        <v>0.146194020936143</v>
      </c>
      <c r="D85" s="21">
        <v>0.13203543845958801</v>
      </c>
      <c r="E85" s="21">
        <v>0.161588218465784</v>
      </c>
      <c r="F85" s="22"/>
      <c r="G85" s="21">
        <v>0.156708120147451</v>
      </c>
      <c r="H85" s="21">
        <v>0.13844522776472201</v>
      </c>
      <c r="I85" s="21">
        <v>0.17688552877831401</v>
      </c>
      <c r="J85" s="22"/>
      <c r="K85" s="21">
        <v>0.13463807765952401</v>
      </c>
      <c r="L85" s="21">
        <v>0.116892742406409</v>
      </c>
      <c r="M85" s="21">
        <v>0.15460568845837999</v>
      </c>
      <c r="N85" s="22"/>
    </row>
    <row r="86" spans="1:14" x14ac:dyDescent="0.25">
      <c r="A86" s="20" t="s">
        <v>489</v>
      </c>
      <c r="B86" s="20" t="s">
        <v>540</v>
      </c>
      <c r="C86" s="21">
        <v>0.13192109434197799</v>
      </c>
      <c r="D86" s="21">
        <v>0.115050940738777</v>
      </c>
      <c r="E86" s="21">
        <v>0.150843299460622</v>
      </c>
      <c r="F86" s="22"/>
      <c r="G86" s="21">
        <v>0.14904804250874901</v>
      </c>
      <c r="H86" s="21">
        <v>0.12770876576918799</v>
      </c>
      <c r="I86" s="21">
        <v>0.17324479925599301</v>
      </c>
      <c r="J86" s="22"/>
      <c r="K86" s="21">
        <v>0.11309703366506101</v>
      </c>
      <c r="L86" s="21">
        <v>9.4964968592010396E-2</v>
      </c>
      <c r="M86" s="21">
        <v>0.134177860160376</v>
      </c>
      <c r="N86" s="22"/>
    </row>
    <row r="87" spans="1:14" x14ac:dyDescent="0.25">
      <c r="A87" s="20" t="s">
        <v>489</v>
      </c>
      <c r="B87" s="20" t="s">
        <v>519</v>
      </c>
      <c r="C87" s="21">
        <v>3.1445757932983E-3</v>
      </c>
      <c r="D87" s="21">
        <v>1.7621055907914001E-3</v>
      </c>
      <c r="E87" s="21">
        <v>5.6055803584111998E-3</v>
      </c>
      <c r="F87" s="22"/>
      <c r="G87" s="21">
        <v>5.0781200466637998E-3</v>
      </c>
      <c r="H87" s="21">
        <v>2.6583934190225001E-3</v>
      </c>
      <c r="I87" s="21">
        <v>9.6789590729900003E-3</v>
      </c>
      <c r="J87" s="22"/>
      <c r="K87" s="21">
        <v>1.0194362767628E-3</v>
      </c>
      <c r="L87" s="21">
        <v>3.043610900422E-4</v>
      </c>
      <c r="M87" s="21">
        <v>3.4088022227926999E-3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0.51182182173938096</v>
      </c>
      <c r="D89" s="18">
        <v>0.47505741843298599</v>
      </c>
      <c r="E89" s="18">
        <v>0.54845876794665605</v>
      </c>
      <c r="F89" s="19"/>
      <c r="G89" s="18">
        <v>0.49830541633117598</v>
      </c>
      <c r="H89" s="18">
        <v>0.45531016369646998</v>
      </c>
      <c r="I89" s="18">
        <v>0.54132574461692395</v>
      </c>
      <c r="J89" s="19"/>
      <c r="K89" s="18">
        <v>0.52714921589215202</v>
      </c>
      <c r="L89" s="18">
        <v>0.48348948281389997</v>
      </c>
      <c r="M89" s="18">
        <v>0.57039762800044103</v>
      </c>
      <c r="N89" s="19"/>
    </row>
    <row r="90" spans="1:14" x14ac:dyDescent="0.25">
      <c r="A90" s="17" t="s">
        <v>490</v>
      </c>
      <c r="B90" s="17" t="s">
        <v>537</v>
      </c>
      <c r="C90" s="18">
        <v>0.108642483661297</v>
      </c>
      <c r="D90" s="18">
        <v>9.61276358162068E-2</v>
      </c>
      <c r="E90" s="18">
        <v>0.122565703256413</v>
      </c>
      <c r="F90" s="19"/>
      <c r="G90" s="18">
        <v>9.7700390629392495E-2</v>
      </c>
      <c r="H90" s="18">
        <v>8.2111596703957096E-2</v>
      </c>
      <c r="I90" s="18">
        <v>0.115875087558198</v>
      </c>
      <c r="J90" s="19"/>
      <c r="K90" s="18">
        <v>0.121050647495627</v>
      </c>
      <c r="L90" s="18">
        <v>0.102339967772199</v>
      </c>
      <c r="M90" s="18">
        <v>0.14263860136932299</v>
      </c>
      <c r="N90" s="19"/>
    </row>
    <row r="91" spans="1:14" x14ac:dyDescent="0.25">
      <c r="A91" s="17" t="s">
        <v>490</v>
      </c>
      <c r="B91" s="17" t="s">
        <v>538</v>
      </c>
      <c r="C91" s="18">
        <v>0.25085911225290802</v>
      </c>
      <c r="D91" s="18">
        <v>0.227415519658551</v>
      </c>
      <c r="E91" s="18">
        <v>0.27585652537302002</v>
      </c>
      <c r="F91" s="19"/>
      <c r="G91" s="18">
        <v>0.26770294784208898</v>
      </c>
      <c r="H91" s="18">
        <v>0.237064441862125</v>
      </c>
      <c r="I91" s="18">
        <v>0.30074032186585498</v>
      </c>
      <c r="J91" s="19"/>
      <c r="K91" s="18">
        <v>0.23175846386875801</v>
      </c>
      <c r="L91" s="18">
        <v>0.20204739241074801</v>
      </c>
      <c r="M91" s="18">
        <v>0.264390934521752</v>
      </c>
      <c r="N91" s="19"/>
    </row>
    <row r="92" spans="1:14" x14ac:dyDescent="0.25">
      <c r="A92" s="17" t="s">
        <v>490</v>
      </c>
      <c r="B92" s="17" t="s">
        <v>539</v>
      </c>
      <c r="C92" s="18">
        <v>8.5227950277737399E-2</v>
      </c>
      <c r="D92" s="18">
        <v>7.1112696593973193E-2</v>
      </c>
      <c r="E92" s="18">
        <v>0.10183779128630201</v>
      </c>
      <c r="F92" s="19"/>
      <c r="G92" s="18">
        <v>8.6587266776316896E-2</v>
      </c>
      <c r="H92" s="18">
        <v>6.9286840485274698E-2</v>
      </c>
      <c r="I92" s="18">
        <v>0.107707573592099</v>
      </c>
      <c r="J92" s="19"/>
      <c r="K92" s="18">
        <v>8.3686506445382905E-2</v>
      </c>
      <c r="L92" s="18">
        <v>6.5118026441817495E-2</v>
      </c>
      <c r="M92" s="18">
        <v>0.10694411817654401</v>
      </c>
      <c r="N92" s="19"/>
    </row>
    <row r="93" spans="1:14" x14ac:dyDescent="0.25">
      <c r="A93" s="17" t="s">
        <v>490</v>
      </c>
      <c r="B93" s="17" t="s">
        <v>540</v>
      </c>
      <c r="C93" s="18">
        <v>3.2673148209424699E-2</v>
      </c>
      <c r="D93" s="18">
        <v>2.5009654204213898E-2</v>
      </c>
      <c r="E93" s="18">
        <v>4.2582341674916299E-2</v>
      </c>
      <c r="F93" s="19"/>
      <c r="G93" s="18">
        <v>3.8435285853413902E-2</v>
      </c>
      <c r="H93" s="18">
        <v>2.8537919198316501E-2</v>
      </c>
      <c r="I93" s="18">
        <v>5.15829411608901E-2</v>
      </c>
      <c r="J93" s="19"/>
      <c r="K93" s="18">
        <v>2.6138973466611801E-2</v>
      </c>
      <c r="L93" s="18">
        <v>1.7037913076429701E-2</v>
      </c>
      <c r="M93" s="18">
        <v>3.9904148341381902E-2</v>
      </c>
      <c r="N93" s="19"/>
    </row>
    <row r="94" spans="1:14" x14ac:dyDescent="0.25">
      <c r="A94" s="17" t="s">
        <v>490</v>
      </c>
      <c r="B94" s="17" t="s">
        <v>519</v>
      </c>
      <c r="C94" s="18">
        <v>4.8004896527836004E-3</v>
      </c>
      <c r="D94" s="18">
        <v>2.8867613881670001E-3</v>
      </c>
      <c r="E94" s="18">
        <v>7.9727467017033007E-3</v>
      </c>
      <c r="F94" s="19"/>
      <c r="G94" s="18">
        <v>5.9122937902068001E-3</v>
      </c>
      <c r="H94" s="18">
        <v>3.0621486443821E-3</v>
      </c>
      <c r="I94" s="18">
        <v>1.1384963323954901E-2</v>
      </c>
      <c r="J94" s="19"/>
      <c r="K94" s="18">
        <v>3.5397210001492999E-3</v>
      </c>
      <c r="L94" s="18">
        <v>1.637504041475E-3</v>
      </c>
      <c r="M94" s="18">
        <v>7.6347619814779001E-3</v>
      </c>
      <c r="N94" s="19"/>
    </row>
    <row r="95" spans="1:14" x14ac:dyDescent="0.25">
      <c r="A95" s="17" t="s">
        <v>490</v>
      </c>
      <c r="B95" s="17" t="s">
        <v>520</v>
      </c>
      <c r="C95" s="18">
        <v>5.9749942064666996E-3</v>
      </c>
      <c r="D95" s="18">
        <v>2.2791661284365002E-3</v>
      </c>
      <c r="E95" s="18">
        <v>1.5570340375837001E-2</v>
      </c>
      <c r="F95" s="19"/>
      <c r="G95" s="18">
        <v>5.3563987774073001E-3</v>
      </c>
      <c r="H95" s="18">
        <v>1.9920827715519001E-3</v>
      </c>
      <c r="I95" s="18">
        <v>1.43209864999589E-2</v>
      </c>
      <c r="J95" s="19"/>
      <c r="K95" s="18">
        <v>6.6764718313195E-3</v>
      </c>
      <c r="L95" s="18">
        <v>2.2314424723138002E-3</v>
      </c>
      <c r="M95" s="18">
        <v>1.9800278146420099E-2</v>
      </c>
      <c r="N95" s="19"/>
    </row>
    <row r="96" spans="1:14" x14ac:dyDescent="0.25">
      <c r="A96" s="20" t="s">
        <v>491</v>
      </c>
      <c r="B96" s="20" t="s">
        <v>536</v>
      </c>
      <c r="C96" s="21">
        <v>0.507679462360344</v>
      </c>
      <c r="D96" s="21">
        <v>0.46060049207559101</v>
      </c>
      <c r="E96" s="21">
        <v>0.55462262551576003</v>
      </c>
      <c r="F96" s="22"/>
      <c r="G96" s="21">
        <v>0.484582522420689</v>
      </c>
      <c r="H96" s="21">
        <v>0.43438278139821002</v>
      </c>
      <c r="I96" s="21">
        <v>0.53509531748166705</v>
      </c>
      <c r="J96" s="22"/>
      <c r="K96" s="21">
        <v>0.53362904364526498</v>
      </c>
      <c r="L96" s="21">
        <v>0.47330195007908998</v>
      </c>
      <c r="M96" s="21">
        <v>0.592988361186784</v>
      </c>
      <c r="N96" s="22"/>
    </row>
    <row r="97" spans="1:14" x14ac:dyDescent="0.25">
      <c r="A97" s="20" t="s">
        <v>491</v>
      </c>
      <c r="B97" s="20" t="s">
        <v>537</v>
      </c>
      <c r="C97" s="21">
        <v>8.3043886531689301E-2</v>
      </c>
      <c r="D97" s="21">
        <v>6.8435940066629397E-2</v>
      </c>
      <c r="E97" s="21">
        <v>0.100433790390744</v>
      </c>
      <c r="F97" s="22"/>
      <c r="G97" s="21">
        <v>7.6969295432954998E-2</v>
      </c>
      <c r="H97" s="21">
        <v>5.7288746125405902E-2</v>
      </c>
      <c r="I97" s="21">
        <v>0.102674396842644</v>
      </c>
      <c r="J97" s="22"/>
      <c r="K97" s="21">
        <v>8.98687341479152E-2</v>
      </c>
      <c r="L97" s="21">
        <v>6.9742127641147497E-2</v>
      </c>
      <c r="M97" s="21">
        <v>0.115085041558893</v>
      </c>
      <c r="N97" s="22"/>
    </row>
    <row r="98" spans="1:14" x14ac:dyDescent="0.25">
      <c r="A98" s="20" t="s">
        <v>491</v>
      </c>
      <c r="B98" s="20" t="s">
        <v>538</v>
      </c>
      <c r="C98" s="21">
        <v>0.223080605193649</v>
      </c>
      <c r="D98" s="21">
        <v>0.19387201952968999</v>
      </c>
      <c r="E98" s="21">
        <v>0.25529610474234399</v>
      </c>
      <c r="F98" s="22"/>
      <c r="G98" s="21">
        <v>0.219716232470273</v>
      </c>
      <c r="H98" s="21">
        <v>0.185895160938432</v>
      </c>
      <c r="I98" s="21">
        <v>0.25774247873144301</v>
      </c>
      <c r="J98" s="22"/>
      <c r="K98" s="21">
        <v>0.2268605026037</v>
      </c>
      <c r="L98" s="21">
        <v>0.187710560569051</v>
      </c>
      <c r="M98" s="21">
        <v>0.27144711998528098</v>
      </c>
      <c r="N98" s="22"/>
    </row>
    <row r="99" spans="1:14" x14ac:dyDescent="0.25">
      <c r="A99" s="20" t="s">
        <v>491</v>
      </c>
      <c r="B99" s="20" t="s">
        <v>539</v>
      </c>
      <c r="C99" s="21">
        <v>0.103413451037755</v>
      </c>
      <c r="D99" s="21">
        <v>8.1057294303824107E-2</v>
      </c>
      <c r="E99" s="21">
        <v>0.13105621938070999</v>
      </c>
      <c r="F99" s="22"/>
      <c r="G99" s="21">
        <v>0.12789389787185601</v>
      </c>
      <c r="H99" s="21">
        <v>9.7147504463787102E-2</v>
      </c>
      <c r="I99" s="21">
        <v>0.16657591188517001</v>
      </c>
      <c r="J99" s="22"/>
      <c r="K99" s="21">
        <v>7.5909489618085704E-2</v>
      </c>
      <c r="L99" s="21">
        <v>5.4452022953147501E-2</v>
      </c>
      <c r="M99" s="21">
        <v>0.10488459473230199</v>
      </c>
      <c r="N99" s="22"/>
    </row>
    <row r="100" spans="1:14" x14ac:dyDescent="0.25">
      <c r="A100" s="20" t="s">
        <v>491</v>
      </c>
      <c r="B100" s="20" t="s">
        <v>540</v>
      </c>
      <c r="C100" s="21">
        <v>7.5588210852297902E-2</v>
      </c>
      <c r="D100" s="21">
        <v>5.8500406088949901E-2</v>
      </c>
      <c r="E100" s="21">
        <v>9.7152268982025794E-2</v>
      </c>
      <c r="F100" s="22"/>
      <c r="G100" s="21">
        <v>7.7240163465699702E-2</v>
      </c>
      <c r="H100" s="21">
        <v>5.7133287980869502E-2</v>
      </c>
      <c r="I100" s="21">
        <v>0.103645379951662</v>
      </c>
      <c r="J100" s="22"/>
      <c r="K100" s="21">
        <v>7.3732229985035494E-2</v>
      </c>
      <c r="L100" s="21">
        <v>5.07867574753098E-2</v>
      </c>
      <c r="M100" s="21">
        <v>0.105888024707321</v>
      </c>
      <c r="N100" s="22"/>
    </row>
    <row r="101" spans="1:14" x14ac:dyDescent="0.25">
      <c r="A101" s="20" t="s">
        <v>491</v>
      </c>
      <c r="B101" s="20" t="s">
        <v>519</v>
      </c>
      <c r="C101" s="21">
        <v>7.1943840242647003E-3</v>
      </c>
      <c r="D101" s="21">
        <v>3.6576879866523E-3</v>
      </c>
      <c r="E101" s="21">
        <v>1.4102383366261E-2</v>
      </c>
      <c r="F101" s="22"/>
      <c r="G101" s="21">
        <v>1.35978883385255E-2</v>
      </c>
      <c r="H101" s="21">
        <v>6.8438053102513E-3</v>
      </c>
      <c r="I101" s="21">
        <v>2.6837390060907001E-2</v>
      </c>
      <c r="J101" s="22"/>
      <c r="K101" s="21">
        <v>0</v>
      </c>
      <c r="L101" s="22"/>
      <c r="M101" s="22"/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0.47341996914397799</v>
      </c>
      <c r="D103" s="18">
        <v>0.43607560060836797</v>
      </c>
      <c r="E103" s="18">
        <v>0.51106411382579398</v>
      </c>
      <c r="F103" s="19"/>
      <c r="G103" s="18">
        <v>0.46979793183823298</v>
      </c>
      <c r="H103" s="18">
        <v>0.42733845351722999</v>
      </c>
      <c r="I103" s="18">
        <v>0.51269914164320696</v>
      </c>
      <c r="J103" s="19"/>
      <c r="K103" s="18">
        <v>0.47728489112204597</v>
      </c>
      <c r="L103" s="18">
        <v>0.43171699090249699</v>
      </c>
      <c r="M103" s="18">
        <v>0.52323406677152295</v>
      </c>
      <c r="N103" s="19"/>
    </row>
    <row r="104" spans="1:14" x14ac:dyDescent="0.25">
      <c r="A104" s="17" t="s">
        <v>492</v>
      </c>
      <c r="B104" s="17" t="s">
        <v>537</v>
      </c>
      <c r="C104" s="18">
        <v>9.9408709365671005E-2</v>
      </c>
      <c r="D104" s="18">
        <v>8.4875596090598304E-2</v>
      </c>
      <c r="E104" s="18">
        <v>0.116114556211942</v>
      </c>
      <c r="F104" s="19"/>
      <c r="G104" s="18">
        <v>9.8350694366927699E-2</v>
      </c>
      <c r="H104" s="18">
        <v>8.0032981895763994E-2</v>
      </c>
      <c r="I104" s="18">
        <v>0.12031261814024601</v>
      </c>
      <c r="J104" s="19"/>
      <c r="K104" s="18">
        <v>0.10053767217764401</v>
      </c>
      <c r="L104" s="18">
        <v>7.9281037435470395E-2</v>
      </c>
      <c r="M104" s="18">
        <v>0.12670924921347601</v>
      </c>
      <c r="N104" s="19"/>
    </row>
    <row r="105" spans="1:14" x14ac:dyDescent="0.25">
      <c r="A105" s="17" t="s">
        <v>492</v>
      </c>
      <c r="B105" s="17" t="s">
        <v>538</v>
      </c>
      <c r="C105" s="18">
        <v>0.25545324321629898</v>
      </c>
      <c r="D105" s="18">
        <v>0.23047495423532699</v>
      </c>
      <c r="E105" s="18">
        <v>0.28214606449493002</v>
      </c>
      <c r="F105" s="19"/>
      <c r="G105" s="18">
        <v>0.25199028717305599</v>
      </c>
      <c r="H105" s="18">
        <v>0.22409420844480701</v>
      </c>
      <c r="I105" s="18">
        <v>0.28209643579097599</v>
      </c>
      <c r="J105" s="19"/>
      <c r="K105" s="18">
        <v>0.25914841634424501</v>
      </c>
      <c r="L105" s="18">
        <v>0.22455533269872399</v>
      </c>
      <c r="M105" s="18">
        <v>0.297029330796998</v>
      </c>
      <c r="N105" s="19"/>
    </row>
    <row r="106" spans="1:14" x14ac:dyDescent="0.25">
      <c r="A106" s="17" t="s">
        <v>492</v>
      </c>
      <c r="B106" s="17" t="s">
        <v>539</v>
      </c>
      <c r="C106" s="18">
        <v>8.8495020573883906E-2</v>
      </c>
      <c r="D106" s="18">
        <v>7.0751096116967699E-2</v>
      </c>
      <c r="E106" s="18">
        <v>0.11016145809876</v>
      </c>
      <c r="F106" s="19"/>
      <c r="G106" s="18">
        <v>8.9179264612419304E-2</v>
      </c>
      <c r="H106" s="18">
        <v>6.9693192471567494E-2</v>
      </c>
      <c r="I106" s="18">
        <v>0.113449196233434</v>
      </c>
      <c r="J106" s="19"/>
      <c r="K106" s="18">
        <v>8.7764892858550603E-2</v>
      </c>
      <c r="L106" s="18">
        <v>6.5523544203268405E-2</v>
      </c>
      <c r="M106" s="18">
        <v>0.116613737433178</v>
      </c>
      <c r="N106" s="19"/>
    </row>
    <row r="107" spans="1:14" x14ac:dyDescent="0.25">
      <c r="A107" s="17" t="s">
        <v>492</v>
      </c>
      <c r="B107" s="17" t="s">
        <v>540</v>
      </c>
      <c r="C107" s="18">
        <v>8.1006718549285997E-2</v>
      </c>
      <c r="D107" s="18">
        <v>6.3469246138700294E-2</v>
      </c>
      <c r="E107" s="18">
        <v>0.102857835078086</v>
      </c>
      <c r="F107" s="19"/>
      <c r="G107" s="18">
        <v>8.8925595297417795E-2</v>
      </c>
      <c r="H107" s="18">
        <v>6.6539129287144602E-2</v>
      </c>
      <c r="I107" s="18">
        <v>0.117892550748111</v>
      </c>
      <c r="J107" s="19"/>
      <c r="K107" s="18">
        <v>7.2556821929804796E-2</v>
      </c>
      <c r="L107" s="18">
        <v>5.39346299082505E-2</v>
      </c>
      <c r="M107" s="18">
        <v>9.6949860495076604E-2</v>
      </c>
      <c r="N107" s="19"/>
    </row>
    <row r="108" spans="1:14" x14ac:dyDescent="0.25">
      <c r="A108" s="17" t="s">
        <v>492</v>
      </c>
      <c r="B108" s="17" t="s">
        <v>519</v>
      </c>
      <c r="C108" s="18">
        <v>2.0951675707708999E-3</v>
      </c>
      <c r="D108" s="18">
        <v>8.3976595060899996E-4</v>
      </c>
      <c r="E108" s="18">
        <v>5.2175219146938E-3</v>
      </c>
      <c r="F108" s="19"/>
      <c r="G108" s="18">
        <v>1.7562267119473E-3</v>
      </c>
      <c r="H108" s="18">
        <v>8.0668082021230004E-4</v>
      </c>
      <c r="I108" s="18">
        <v>3.8192130779927998E-3</v>
      </c>
      <c r="J108" s="19"/>
      <c r="K108" s="18">
        <v>2.4568369474099001E-3</v>
      </c>
      <c r="L108" s="18">
        <v>5.5730807912389999E-4</v>
      </c>
      <c r="M108" s="18">
        <v>1.07610106050139E-2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0.699077050255133</v>
      </c>
      <c r="D110" s="21">
        <v>0.65560549497142695</v>
      </c>
      <c r="E110" s="21">
        <v>0.73924382252531695</v>
      </c>
      <c r="F110" s="22"/>
      <c r="G110" s="21">
        <v>0.70314408331941103</v>
      </c>
      <c r="H110" s="21">
        <v>0.64859260611653702</v>
      </c>
      <c r="I110" s="21">
        <v>0.75245918716210203</v>
      </c>
      <c r="J110" s="22"/>
      <c r="K110" s="21">
        <v>0.69465571397815296</v>
      </c>
      <c r="L110" s="21">
        <v>0.64011080346730398</v>
      </c>
      <c r="M110" s="21">
        <v>0.74423688733220905</v>
      </c>
      <c r="N110" s="22"/>
    </row>
    <row r="111" spans="1:14" x14ac:dyDescent="0.25">
      <c r="A111" s="20" t="s">
        <v>493</v>
      </c>
      <c r="B111" s="20" t="s">
        <v>537</v>
      </c>
      <c r="C111" s="21">
        <v>9.9615946232618297E-2</v>
      </c>
      <c r="D111" s="21">
        <v>7.8922269704864406E-2</v>
      </c>
      <c r="E111" s="21">
        <v>0.124999218054185</v>
      </c>
      <c r="F111" s="22"/>
      <c r="G111" s="21">
        <v>9.3865767889530105E-2</v>
      </c>
      <c r="H111" s="21">
        <v>6.9835567532807799E-2</v>
      </c>
      <c r="I111" s="21">
        <v>0.12505302347851399</v>
      </c>
      <c r="J111" s="22"/>
      <c r="K111" s="21">
        <v>0.105867056490539</v>
      </c>
      <c r="L111" s="21">
        <v>7.7841112374396504E-2</v>
      </c>
      <c r="M111" s="21">
        <v>0.142425025398564</v>
      </c>
      <c r="N111" s="22"/>
    </row>
    <row r="112" spans="1:14" x14ac:dyDescent="0.25">
      <c r="A112" s="20" t="s">
        <v>493</v>
      </c>
      <c r="B112" s="20" t="s">
        <v>538</v>
      </c>
      <c r="C112" s="21">
        <v>0.15241948956786699</v>
      </c>
      <c r="D112" s="21">
        <v>0.12333835517217701</v>
      </c>
      <c r="E112" s="21">
        <v>0.18689565941231401</v>
      </c>
      <c r="F112" s="22"/>
      <c r="G112" s="21">
        <v>0.15002545543794801</v>
      </c>
      <c r="H112" s="21">
        <v>0.11269472946228699</v>
      </c>
      <c r="I112" s="21">
        <v>0.196976996474968</v>
      </c>
      <c r="J112" s="22"/>
      <c r="K112" s="21">
        <v>0.15502208211620799</v>
      </c>
      <c r="L112" s="21">
        <v>0.12070762622294599</v>
      </c>
      <c r="M112" s="21">
        <v>0.19690688870097101</v>
      </c>
      <c r="N112" s="22"/>
    </row>
    <row r="113" spans="1:14" x14ac:dyDescent="0.25">
      <c r="A113" s="20" t="s">
        <v>493</v>
      </c>
      <c r="B113" s="20" t="s">
        <v>539</v>
      </c>
      <c r="C113" s="21">
        <v>3.0517077232262099E-2</v>
      </c>
      <c r="D113" s="21">
        <v>1.8851968835411698E-2</v>
      </c>
      <c r="E113" s="21">
        <v>4.9039480103644298E-2</v>
      </c>
      <c r="F113" s="22"/>
      <c r="G113" s="21">
        <v>3.47488636755122E-2</v>
      </c>
      <c r="H113" s="21">
        <v>2.1047366027809801E-2</v>
      </c>
      <c r="I113" s="21">
        <v>5.68518268573198E-2</v>
      </c>
      <c r="J113" s="22"/>
      <c r="K113" s="21">
        <v>2.5916634938758801E-2</v>
      </c>
      <c r="L113" s="21">
        <v>1.2656379274955601E-2</v>
      </c>
      <c r="M113" s="21">
        <v>5.2333449818554402E-2</v>
      </c>
      <c r="N113" s="22"/>
    </row>
    <row r="114" spans="1:14" x14ac:dyDescent="0.25">
      <c r="A114" s="20" t="s">
        <v>493</v>
      </c>
      <c r="B114" s="20" t="s">
        <v>540</v>
      </c>
      <c r="C114" s="21">
        <v>1.4251315114852401E-2</v>
      </c>
      <c r="D114" s="21">
        <v>7.9725975491055003E-3</v>
      </c>
      <c r="E114" s="21">
        <v>2.5348408452414199E-2</v>
      </c>
      <c r="F114" s="22"/>
      <c r="G114" s="21">
        <v>1.3481616751262899E-2</v>
      </c>
      <c r="H114" s="21">
        <v>6.2822002624774E-3</v>
      </c>
      <c r="I114" s="21">
        <v>2.8693349219662701E-2</v>
      </c>
      <c r="J114" s="22"/>
      <c r="K114" s="21">
        <v>1.5088066437865401E-2</v>
      </c>
      <c r="L114" s="21">
        <v>6.4431340645676001E-3</v>
      </c>
      <c r="M114" s="21">
        <v>3.4924424764709201E-2</v>
      </c>
      <c r="N114" s="22"/>
    </row>
    <row r="115" spans="1:14" x14ac:dyDescent="0.25">
      <c r="A115" s="20" t="s">
        <v>493</v>
      </c>
      <c r="B115" s="20" t="s">
        <v>519</v>
      </c>
      <c r="C115" s="21">
        <v>4.1191215972657003E-3</v>
      </c>
      <c r="D115" s="21">
        <v>1.4203219421221999E-3</v>
      </c>
      <c r="E115" s="21">
        <v>1.18849640633195E-2</v>
      </c>
      <c r="F115" s="22"/>
      <c r="G115" s="21">
        <v>4.7342129263350996E-3</v>
      </c>
      <c r="H115" s="21">
        <v>1.4314743296865E-3</v>
      </c>
      <c r="I115" s="21">
        <v>1.55385484944495E-2</v>
      </c>
      <c r="J115" s="22"/>
      <c r="K115" s="21">
        <v>3.4504460384761999E-3</v>
      </c>
      <c r="L115" s="21">
        <v>4.7396344127929998E-4</v>
      </c>
      <c r="M115" s="21">
        <v>2.46580568632839E-2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0.83256313534409399</v>
      </c>
      <c r="D117" s="18">
        <v>0.79511514040601705</v>
      </c>
      <c r="E117" s="18">
        <v>0.86433439275720303</v>
      </c>
      <c r="F117" s="19"/>
      <c r="G117" s="18">
        <v>0.85241752091606804</v>
      </c>
      <c r="H117" s="18">
        <v>0.80603645185510497</v>
      </c>
      <c r="I117" s="18">
        <v>0.88923195502655095</v>
      </c>
      <c r="J117" s="19"/>
      <c r="K117" s="18">
        <v>0.81196759323215795</v>
      </c>
      <c r="L117" s="18">
        <v>0.75863977008485395</v>
      </c>
      <c r="M117" s="18">
        <v>0.85575312702805495</v>
      </c>
      <c r="N117" s="19"/>
    </row>
    <row r="118" spans="1:14" x14ac:dyDescent="0.25">
      <c r="A118" s="17" t="s">
        <v>494</v>
      </c>
      <c r="B118" s="17" t="s">
        <v>537</v>
      </c>
      <c r="C118" s="18">
        <v>7.1367215266319894E-2</v>
      </c>
      <c r="D118" s="18">
        <v>5.3630308877774202E-2</v>
      </c>
      <c r="E118" s="18">
        <v>9.43851239316294E-2</v>
      </c>
      <c r="F118" s="19"/>
      <c r="G118" s="18">
        <v>6.9835944597915395E-2</v>
      </c>
      <c r="H118" s="18">
        <v>4.7110268284862603E-2</v>
      </c>
      <c r="I118" s="18">
        <v>0.102346863929107</v>
      </c>
      <c r="J118" s="19"/>
      <c r="K118" s="18">
        <v>7.2955647676961902E-2</v>
      </c>
      <c r="L118" s="18">
        <v>4.9663448552493598E-2</v>
      </c>
      <c r="M118" s="18">
        <v>0.10595397328188499</v>
      </c>
      <c r="N118" s="19"/>
    </row>
    <row r="119" spans="1:14" x14ac:dyDescent="0.25">
      <c r="A119" s="17" t="s">
        <v>494</v>
      </c>
      <c r="B119" s="17" t="s">
        <v>538</v>
      </c>
      <c r="C119" s="18">
        <v>8.4579040446136303E-2</v>
      </c>
      <c r="D119" s="18">
        <v>6.2941744595901294E-2</v>
      </c>
      <c r="E119" s="18">
        <v>0.112759461991016</v>
      </c>
      <c r="F119" s="19"/>
      <c r="G119" s="18">
        <v>6.9048599312606596E-2</v>
      </c>
      <c r="H119" s="18">
        <v>4.8950124606449603E-2</v>
      </c>
      <c r="I119" s="18">
        <v>9.6561461570702195E-2</v>
      </c>
      <c r="J119" s="19"/>
      <c r="K119" s="18">
        <v>0.10068922694488799</v>
      </c>
      <c r="L119" s="18">
        <v>6.77896137668237E-2</v>
      </c>
      <c r="M119" s="18">
        <v>0.147037219005408</v>
      </c>
      <c r="N119" s="19"/>
    </row>
    <row r="120" spans="1:14" x14ac:dyDescent="0.25">
      <c r="A120" s="17" t="s">
        <v>494</v>
      </c>
      <c r="B120" s="17" t="s">
        <v>539</v>
      </c>
      <c r="C120" s="18">
        <v>6.2878920603075998E-3</v>
      </c>
      <c r="D120" s="18">
        <v>2.3208611113308998E-3</v>
      </c>
      <c r="E120" s="18">
        <v>1.6920736713782799E-2</v>
      </c>
      <c r="F120" s="19"/>
      <c r="G120" s="18">
        <v>2.1364885411356001E-3</v>
      </c>
      <c r="H120" s="18">
        <v>2.9816146658700001E-4</v>
      </c>
      <c r="I120" s="18">
        <v>1.5137474989067199E-2</v>
      </c>
      <c r="J120" s="24" t="s">
        <v>501</v>
      </c>
      <c r="K120" s="18">
        <v>1.0594265868392501E-2</v>
      </c>
      <c r="L120" s="18">
        <v>3.3642023424746001E-3</v>
      </c>
      <c r="M120" s="18">
        <v>3.2850418803899398E-2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4.5478867783483997E-3</v>
      </c>
      <c r="D121" s="18">
        <v>1.5051950385168E-3</v>
      </c>
      <c r="E121" s="18">
        <v>1.3657131248907099E-2</v>
      </c>
      <c r="F121" s="19"/>
      <c r="G121" s="18">
        <v>5.2753513093109E-3</v>
      </c>
      <c r="H121" s="18">
        <v>1.2193410097972E-3</v>
      </c>
      <c r="I121" s="18">
        <v>2.2519059838635599E-2</v>
      </c>
      <c r="J121" s="24" t="s">
        <v>501</v>
      </c>
      <c r="K121" s="18">
        <v>3.7932662775997002E-3</v>
      </c>
      <c r="L121" s="18">
        <v>6.8785302760619998E-4</v>
      </c>
      <c r="M121" s="18">
        <v>2.0629106614760501E-2</v>
      </c>
      <c r="N121" s="24" t="s">
        <v>501</v>
      </c>
    </row>
    <row r="122" spans="1:14" x14ac:dyDescent="0.25">
      <c r="A122" s="17" t="s">
        <v>494</v>
      </c>
      <c r="B122" s="17" t="s">
        <v>519</v>
      </c>
      <c r="C122" s="18">
        <v>6.5483010479229996E-4</v>
      </c>
      <c r="D122" s="18">
        <v>2.426725784504E-4</v>
      </c>
      <c r="E122" s="18">
        <v>1.7657637258752001E-3</v>
      </c>
      <c r="F122" s="19"/>
      <c r="G122" s="18">
        <v>1.2860953229651001E-3</v>
      </c>
      <c r="H122" s="18">
        <v>4.7400564034070001E-4</v>
      </c>
      <c r="I122" s="18">
        <v>3.4846463020204999E-3</v>
      </c>
      <c r="J122" s="19"/>
      <c r="K122" s="18">
        <v>0</v>
      </c>
      <c r="L122" s="19"/>
      <c r="M122" s="19"/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7_VDC'!A1" display="◄ ANTERIOR"/>
    <hyperlink ref="A2" location="'Índice'!A1" display="ÍNDICE"/>
    <hyperlink ref="A3" location="'P_DESORDENES_8_ET'!A1" display="SIGUIENTE ►"/>
  </hyperlinks>
  <pageMargins left="0.75" right="0.75" top="1" bottom="1" header="0.5" footer="0.5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8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702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0.32209866861002701</v>
      </c>
      <c r="D5" s="18">
        <v>0.31501099486822898</v>
      </c>
      <c r="E5" s="18">
        <v>0.32926915682082197</v>
      </c>
      <c r="F5" s="19"/>
      <c r="G5" s="18">
        <v>0.26366773901622598</v>
      </c>
      <c r="H5" s="18">
        <v>0.25212596261077902</v>
      </c>
      <c r="I5" s="18">
        <v>0.27554320725728099</v>
      </c>
      <c r="J5" s="19"/>
      <c r="K5" s="18">
        <v>0.31918548488159598</v>
      </c>
      <c r="L5" s="18">
        <v>0.31021401743621502</v>
      </c>
      <c r="M5" s="18">
        <v>0.328292924847983</v>
      </c>
      <c r="N5" s="19"/>
      <c r="O5" s="18">
        <v>0.391344117463369</v>
      </c>
      <c r="P5" s="18">
        <v>0.38004756722410199</v>
      </c>
      <c r="Q5" s="18">
        <v>0.40275830456457401</v>
      </c>
      <c r="R5" s="19"/>
    </row>
    <row r="6" spans="1:18" x14ac:dyDescent="0.25">
      <c r="A6" s="17" t="s">
        <v>478</v>
      </c>
      <c r="B6" s="17" t="s">
        <v>537</v>
      </c>
      <c r="C6" s="18">
        <v>9.71451371915006E-2</v>
      </c>
      <c r="D6" s="18">
        <v>9.3441600688231902E-2</v>
      </c>
      <c r="E6" s="18">
        <v>0.100979112104358</v>
      </c>
      <c r="F6" s="19"/>
      <c r="G6" s="18">
        <v>0.13502725797623599</v>
      </c>
      <c r="H6" s="18">
        <v>0.126499158050248</v>
      </c>
      <c r="I6" s="18">
        <v>0.144035487267024</v>
      </c>
      <c r="J6" s="19"/>
      <c r="K6" s="18">
        <v>8.9278656044945198E-2</v>
      </c>
      <c r="L6" s="18">
        <v>8.4407811377767206E-2</v>
      </c>
      <c r="M6" s="18">
        <v>9.4401597786837002E-2</v>
      </c>
      <c r="N6" s="19"/>
      <c r="O6" s="18">
        <v>7.4025375799671195E-2</v>
      </c>
      <c r="P6" s="18">
        <v>6.8478847906709703E-2</v>
      </c>
      <c r="Q6" s="18">
        <v>7.9982578027719603E-2</v>
      </c>
      <c r="R6" s="19"/>
    </row>
    <row r="7" spans="1:18" x14ac:dyDescent="0.25">
      <c r="A7" s="17" t="s">
        <v>478</v>
      </c>
      <c r="B7" s="17" t="s">
        <v>538</v>
      </c>
      <c r="C7" s="18">
        <v>0.24837229623999599</v>
      </c>
      <c r="D7" s="18">
        <v>0.24271179057151099</v>
      </c>
      <c r="E7" s="18">
        <v>0.25412051635725302</v>
      </c>
      <c r="F7" s="19"/>
      <c r="G7" s="18">
        <v>0.280106304248879</v>
      </c>
      <c r="H7" s="18">
        <v>0.268466473413076</v>
      </c>
      <c r="I7" s="18">
        <v>0.29204932329820699</v>
      </c>
      <c r="J7" s="19"/>
      <c r="K7" s="18">
        <v>0.23951951831211901</v>
      </c>
      <c r="L7" s="18">
        <v>0.231951259956094</v>
      </c>
      <c r="M7" s="18">
        <v>0.247255221578665</v>
      </c>
      <c r="N7" s="19"/>
      <c r="O7" s="18">
        <v>0.23405581154053301</v>
      </c>
      <c r="P7" s="18">
        <v>0.224631915153435</v>
      </c>
      <c r="Q7" s="18">
        <v>0.24375077747822699</v>
      </c>
      <c r="R7" s="19"/>
    </row>
    <row r="8" spans="1:18" x14ac:dyDescent="0.25">
      <c r="A8" s="17" t="s">
        <v>478</v>
      </c>
      <c r="B8" s="17" t="s">
        <v>539</v>
      </c>
      <c r="C8" s="18">
        <v>0.13674830649504999</v>
      </c>
      <c r="D8" s="18">
        <v>0.13224511332424899</v>
      </c>
      <c r="E8" s="18">
        <v>0.14137985838013301</v>
      </c>
      <c r="F8" s="19"/>
      <c r="G8" s="18">
        <v>0.15889562805398799</v>
      </c>
      <c r="H8" s="18">
        <v>0.14974498255934399</v>
      </c>
      <c r="I8" s="18">
        <v>0.168494640646044</v>
      </c>
      <c r="J8" s="19"/>
      <c r="K8" s="18">
        <v>0.135203145483304</v>
      </c>
      <c r="L8" s="18">
        <v>0.128956513466877</v>
      </c>
      <c r="M8" s="18">
        <v>0.14170313803358101</v>
      </c>
      <c r="N8" s="19"/>
      <c r="O8" s="18">
        <v>0.116415313694468</v>
      </c>
      <c r="P8" s="18">
        <v>0.109264779738302</v>
      </c>
      <c r="Q8" s="18">
        <v>0.123968667893634</v>
      </c>
      <c r="R8" s="19"/>
    </row>
    <row r="9" spans="1:18" x14ac:dyDescent="0.25">
      <c r="A9" s="17" t="s">
        <v>478</v>
      </c>
      <c r="B9" s="17" t="s">
        <v>540</v>
      </c>
      <c r="C9" s="18">
        <v>0.192705196526924</v>
      </c>
      <c r="D9" s="18">
        <v>0.18652650269337501</v>
      </c>
      <c r="E9" s="18">
        <v>0.19903848176851299</v>
      </c>
      <c r="F9" s="19"/>
      <c r="G9" s="18">
        <v>0.16026861061543199</v>
      </c>
      <c r="H9" s="18">
        <v>0.149768445081084</v>
      </c>
      <c r="I9" s="18">
        <v>0.17135656935054999</v>
      </c>
      <c r="J9" s="19"/>
      <c r="K9" s="18">
        <v>0.214191404155228</v>
      </c>
      <c r="L9" s="18">
        <v>0.20588853793138401</v>
      </c>
      <c r="M9" s="18">
        <v>0.22273518582853</v>
      </c>
      <c r="N9" s="19"/>
      <c r="O9" s="18">
        <v>0.179578123034975</v>
      </c>
      <c r="P9" s="18">
        <v>0.17019579833897999</v>
      </c>
      <c r="Q9" s="18">
        <v>0.189359636209469</v>
      </c>
      <c r="R9" s="19"/>
    </row>
    <row r="10" spans="1:18" x14ac:dyDescent="0.25">
      <c r="A10" s="17" t="s">
        <v>478</v>
      </c>
      <c r="B10" s="17" t="s">
        <v>519</v>
      </c>
      <c r="C10" s="18">
        <v>2.6410125014889002E-3</v>
      </c>
      <c r="D10" s="18">
        <v>2.1701426097792999E-3</v>
      </c>
      <c r="E10" s="18">
        <v>3.2137210295084999E-3</v>
      </c>
      <c r="F10" s="19"/>
      <c r="G10" s="18">
        <v>1.5475972671483999E-3</v>
      </c>
      <c r="H10" s="18">
        <v>8.1072329193099995E-4</v>
      </c>
      <c r="I10" s="18">
        <v>2.9522440090041001E-3</v>
      </c>
      <c r="J10" s="19"/>
      <c r="K10" s="18">
        <v>2.3798537197022998E-3</v>
      </c>
      <c r="L10" s="18">
        <v>1.7952011841148999E-3</v>
      </c>
      <c r="M10" s="18">
        <v>3.1543114141997001E-3</v>
      </c>
      <c r="N10" s="19"/>
      <c r="O10" s="18">
        <v>4.3980326871516998E-3</v>
      </c>
      <c r="P10" s="18">
        <v>3.2915659554327999E-3</v>
      </c>
      <c r="Q10" s="18">
        <v>5.8742484188398997E-3</v>
      </c>
      <c r="R10" s="19"/>
    </row>
    <row r="11" spans="1:18" x14ac:dyDescent="0.25">
      <c r="A11" s="17" t="s">
        <v>478</v>
      </c>
      <c r="B11" s="17" t="s">
        <v>520</v>
      </c>
      <c r="C11" s="18">
        <v>2.8938243500880001E-4</v>
      </c>
      <c r="D11" s="18">
        <v>1.338495785838E-4</v>
      </c>
      <c r="E11" s="18">
        <v>6.2553099280129995E-4</v>
      </c>
      <c r="F11" s="19"/>
      <c r="G11" s="18">
        <v>4.8686282209300003E-4</v>
      </c>
      <c r="H11" s="18">
        <v>9.5394349517860795E-5</v>
      </c>
      <c r="I11" s="18">
        <v>2.4808093400874001E-3</v>
      </c>
      <c r="J11" s="19"/>
      <c r="K11" s="18">
        <v>2.419374031058E-4</v>
      </c>
      <c r="L11" s="18">
        <v>1.2515733704080001E-4</v>
      </c>
      <c r="M11" s="18">
        <v>4.6763002684009999E-4</v>
      </c>
      <c r="N11" s="19"/>
      <c r="O11" s="18">
        <v>1.8322577983179999E-4</v>
      </c>
      <c r="P11" s="18">
        <v>6.8875852246091102E-5</v>
      </c>
      <c r="Q11" s="18">
        <v>4.8733064741520002E-4</v>
      </c>
      <c r="R11" s="19"/>
    </row>
    <row r="12" spans="1:18" x14ac:dyDescent="0.25">
      <c r="A12" s="20" t="s">
        <v>479</v>
      </c>
      <c r="B12" s="20" t="s">
        <v>536</v>
      </c>
      <c r="C12" s="21">
        <v>0.27664530705983897</v>
      </c>
      <c r="D12" s="21">
        <v>0.24726693173142</v>
      </c>
      <c r="E12" s="21">
        <v>0.30808556706291601</v>
      </c>
      <c r="F12" s="22"/>
      <c r="G12" s="21">
        <v>0.191127172579166</v>
      </c>
      <c r="H12" s="21">
        <v>0.14371914755906301</v>
      </c>
      <c r="I12" s="21">
        <v>0.24961475939175501</v>
      </c>
      <c r="J12" s="22"/>
      <c r="K12" s="21">
        <v>0.289324348459294</v>
      </c>
      <c r="L12" s="21">
        <v>0.25079117696939601</v>
      </c>
      <c r="M12" s="21">
        <v>0.33116106529242401</v>
      </c>
      <c r="N12" s="22"/>
      <c r="O12" s="21">
        <v>0.34808103792122203</v>
      </c>
      <c r="P12" s="21">
        <v>0.30013339652842302</v>
      </c>
      <c r="Q12" s="21">
        <v>0.399318100407756</v>
      </c>
      <c r="R12" s="22"/>
    </row>
    <row r="13" spans="1:18" x14ac:dyDescent="0.25">
      <c r="A13" s="20" t="s">
        <v>479</v>
      </c>
      <c r="B13" s="20" t="s">
        <v>537</v>
      </c>
      <c r="C13" s="21">
        <v>0.12811480821364801</v>
      </c>
      <c r="D13" s="21">
        <v>0.10913293340055499</v>
      </c>
      <c r="E13" s="21">
        <v>0.14984294410811799</v>
      </c>
      <c r="F13" s="22"/>
      <c r="G13" s="21">
        <v>0.18188260481494101</v>
      </c>
      <c r="H13" s="21">
        <v>0.13646298868986301</v>
      </c>
      <c r="I13" s="21">
        <v>0.23824862429003299</v>
      </c>
      <c r="J13" s="22"/>
      <c r="K13" s="21">
        <v>0.10979763152362899</v>
      </c>
      <c r="L13" s="21">
        <v>8.7643971951325894E-2</v>
      </c>
      <c r="M13" s="21">
        <v>0.136711949713438</v>
      </c>
      <c r="N13" s="22"/>
      <c r="O13" s="21">
        <v>0.105490550684375</v>
      </c>
      <c r="P13" s="21">
        <v>7.53696833866173E-2</v>
      </c>
      <c r="Q13" s="21">
        <v>0.145751466586373</v>
      </c>
      <c r="R13" s="22"/>
    </row>
    <row r="14" spans="1:18" x14ac:dyDescent="0.25">
      <c r="A14" s="20" t="s">
        <v>479</v>
      </c>
      <c r="B14" s="20" t="s">
        <v>538</v>
      </c>
      <c r="C14" s="21">
        <v>0.34610560537951002</v>
      </c>
      <c r="D14" s="21">
        <v>0.31854570087689399</v>
      </c>
      <c r="E14" s="21">
        <v>0.37473871510018703</v>
      </c>
      <c r="F14" s="22"/>
      <c r="G14" s="21">
        <v>0.409349852759954</v>
      </c>
      <c r="H14" s="21">
        <v>0.35327243733878799</v>
      </c>
      <c r="I14" s="21">
        <v>0.46788880590047799</v>
      </c>
      <c r="J14" s="22"/>
      <c r="K14" s="21">
        <v>0.33850914099910001</v>
      </c>
      <c r="L14" s="21">
        <v>0.29985820543274899</v>
      </c>
      <c r="M14" s="21">
        <v>0.37944208187913497</v>
      </c>
      <c r="N14" s="22"/>
      <c r="O14" s="21">
        <v>0.28944037721236399</v>
      </c>
      <c r="P14" s="21">
        <v>0.242640585320783</v>
      </c>
      <c r="Q14" s="21">
        <v>0.34120017182818502</v>
      </c>
      <c r="R14" s="22"/>
    </row>
    <row r="15" spans="1:18" x14ac:dyDescent="0.25">
      <c r="A15" s="20" t="s">
        <v>479</v>
      </c>
      <c r="B15" s="20" t="s">
        <v>539</v>
      </c>
      <c r="C15" s="21">
        <v>0.131824803592238</v>
      </c>
      <c r="D15" s="21">
        <v>0.113091470058114</v>
      </c>
      <c r="E15" s="21">
        <v>0.15312551093864701</v>
      </c>
      <c r="F15" s="22"/>
      <c r="G15" s="21">
        <v>0.140913177468488</v>
      </c>
      <c r="H15" s="21">
        <v>0.10602719652888901</v>
      </c>
      <c r="I15" s="21">
        <v>0.18490350897895</v>
      </c>
      <c r="J15" s="22"/>
      <c r="K15" s="21">
        <v>0.11520455644588599</v>
      </c>
      <c r="L15" s="21">
        <v>9.0367217014766799E-2</v>
      </c>
      <c r="M15" s="21">
        <v>0.14577442105065</v>
      </c>
      <c r="N15" s="22"/>
      <c r="O15" s="21">
        <v>0.157138497193856</v>
      </c>
      <c r="P15" s="21">
        <v>0.121337247305233</v>
      </c>
      <c r="Q15" s="21">
        <v>0.20108564100481299</v>
      </c>
      <c r="R15" s="22"/>
    </row>
    <row r="16" spans="1:18" x14ac:dyDescent="0.25">
      <c r="A16" s="20" t="s">
        <v>479</v>
      </c>
      <c r="B16" s="20" t="s">
        <v>540</v>
      </c>
      <c r="C16" s="21">
        <v>0.11148247503641499</v>
      </c>
      <c r="D16" s="21">
        <v>9.2006571241405904E-2</v>
      </c>
      <c r="E16" s="21">
        <v>0.13447047898999701</v>
      </c>
      <c r="F16" s="22"/>
      <c r="G16" s="21">
        <v>7.4417996988815793E-2</v>
      </c>
      <c r="H16" s="21">
        <v>4.6741899892613098E-2</v>
      </c>
      <c r="I16" s="21">
        <v>0.11647889009012199</v>
      </c>
      <c r="J16" s="22"/>
      <c r="K16" s="21">
        <v>0.140229061085753</v>
      </c>
      <c r="L16" s="21">
        <v>0.113215555139241</v>
      </c>
      <c r="M16" s="21">
        <v>0.17243473354799499</v>
      </c>
      <c r="N16" s="22"/>
      <c r="O16" s="21">
        <v>9.2348080507482805E-2</v>
      </c>
      <c r="P16" s="21">
        <v>6.6387545581647306E-2</v>
      </c>
      <c r="Q16" s="21">
        <v>0.127078556000677</v>
      </c>
      <c r="R16" s="22"/>
    </row>
    <row r="17" spans="1:18" x14ac:dyDescent="0.25">
      <c r="A17" s="20" t="s">
        <v>479</v>
      </c>
      <c r="B17" s="20" t="s">
        <v>519</v>
      </c>
      <c r="C17" s="21">
        <v>3.0406491551932002E-3</v>
      </c>
      <c r="D17" s="21">
        <v>1.1300759243732001E-3</v>
      </c>
      <c r="E17" s="21">
        <v>8.1549791201678008E-3</v>
      </c>
      <c r="F17" s="22"/>
      <c r="G17" s="21">
        <v>2.3091953886348001E-3</v>
      </c>
      <c r="H17" s="21">
        <v>3.2028837883750001E-4</v>
      </c>
      <c r="I17" s="21">
        <v>1.64455174599113E-2</v>
      </c>
      <c r="J17" s="24" t="s">
        <v>501</v>
      </c>
      <c r="K17" s="21">
        <v>3.0996894231535999E-3</v>
      </c>
      <c r="L17" s="21">
        <v>6.2031465641260001E-4</v>
      </c>
      <c r="M17" s="21">
        <v>1.53369504936914E-2</v>
      </c>
      <c r="N17" s="24" t="s">
        <v>501</v>
      </c>
      <c r="O17" s="21">
        <v>3.7580995574386E-3</v>
      </c>
      <c r="P17" s="21">
        <v>9.1450560309310001E-4</v>
      </c>
      <c r="Q17" s="21">
        <v>1.53081802675748E-2</v>
      </c>
      <c r="R17" s="22"/>
    </row>
    <row r="18" spans="1:18" x14ac:dyDescent="0.25">
      <c r="A18" s="20" t="s">
        <v>479</v>
      </c>
      <c r="B18" s="20" t="s">
        <v>520</v>
      </c>
      <c r="C18" s="21">
        <v>2.7863515631537999E-3</v>
      </c>
      <c r="D18" s="21">
        <v>8.326200697417E-4</v>
      </c>
      <c r="E18" s="21">
        <v>9.2818995843068994E-3</v>
      </c>
      <c r="F18" s="22"/>
      <c r="G18" s="21">
        <v>0</v>
      </c>
      <c r="H18" s="22"/>
      <c r="I18" s="22"/>
      <c r="J18" s="22"/>
      <c r="K18" s="21">
        <v>3.8355720631848E-3</v>
      </c>
      <c r="L18" s="21">
        <v>7.4624987495220004E-4</v>
      </c>
      <c r="M18" s="21">
        <v>1.9464931544061599E-2</v>
      </c>
      <c r="N18" s="24" t="s">
        <v>501</v>
      </c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0.24689664892726201</v>
      </c>
      <c r="D19" s="18">
        <v>0.20894669434320301</v>
      </c>
      <c r="E19" s="18">
        <v>0.289219220345517</v>
      </c>
      <c r="F19" s="19"/>
      <c r="G19" s="18">
        <v>0.28115243148340002</v>
      </c>
      <c r="H19" s="18">
        <v>0.21314985815958801</v>
      </c>
      <c r="I19" s="18">
        <v>0.36089946162704301</v>
      </c>
      <c r="J19" s="19"/>
      <c r="K19" s="18">
        <v>0.234217841825865</v>
      </c>
      <c r="L19" s="18">
        <v>0.188645610731666</v>
      </c>
      <c r="M19" s="18">
        <v>0.28690623528102999</v>
      </c>
      <c r="N19" s="19"/>
      <c r="O19" s="18">
        <v>0.230305490704349</v>
      </c>
      <c r="P19" s="18">
        <v>0.16662201048879199</v>
      </c>
      <c r="Q19" s="18">
        <v>0.30929557225534898</v>
      </c>
      <c r="R19" s="19"/>
    </row>
    <row r="20" spans="1:18" x14ac:dyDescent="0.25">
      <c r="A20" s="17" t="s">
        <v>480</v>
      </c>
      <c r="B20" s="17" t="s">
        <v>537</v>
      </c>
      <c r="C20" s="18">
        <v>0.13450509836455199</v>
      </c>
      <c r="D20" s="18">
        <v>0.112253647686966</v>
      </c>
      <c r="E20" s="18">
        <v>0.160370532503608</v>
      </c>
      <c r="F20" s="19"/>
      <c r="G20" s="18">
        <v>0.18184873231705501</v>
      </c>
      <c r="H20" s="18">
        <v>0.132759946068052</v>
      </c>
      <c r="I20" s="18">
        <v>0.24398197862016799</v>
      </c>
      <c r="J20" s="19"/>
      <c r="K20" s="18">
        <v>0.119823595905844</v>
      </c>
      <c r="L20" s="18">
        <v>9.4716007320530995E-2</v>
      </c>
      <c r="M20" s="18">
        <v>0.150480452652269</v>
      </c>
      <c r="N20" s="19"/>
      <c r="O20" s="18">
        <v>0.10287940572908701</v>
      </c>
      <c r="P20" s="18">
        <v>6.3168621111260703E-2</v>
      </c>
      <c r="Q20" s="18">
        <v>0.16320527977339999</v>
      </c>
      <c r="R20" s="24" t="s">
        <v>501</v>
      </c>
    </row>
    <row r="21" spans="1:18" x14ac:dyDescent="0.25">
      <c r="A21" s="17" t="s">
        <v>480</v>
      </c>
      <c r="B21" s="17" t="s">
        <v>538</v>
      </c>
      <c r="C21" s="18">
        <v>0.36256252373865</v>
      </c>
      <c r="D21" s="18">
        <v>0.33059501995623503</v>
      </c>
      <c r="E21" s="18">
        <v>0.39579350212320302</v>
      </c>
      <c r="F21" s="19"/>
      <c r="G21" s="18">
        <v>0.34283501413782702</v>
      </c>
      <c r="H21" s="18">
        <v>0.28138523664346499</v>
      </c>
      <c r="I21" s="18">
        <v>0.41004706226148702</v>
      </c>
      <c r="J21" s="19"/>
      <c r="K21" s="18">
        <v>0.38431592082251198</v>
      </c>
      <c r="L21" s="18">
        <v>0.336574075598774</v>
      </c>
      <c r="M21" s="18">
        <v>0.43439562465813603</v>
      </c>
      <c r="N21" s="19"/>
      <c r="O21" s="18">
        <v>0.327889608713061</v>
      </c>
      <c r="P21" s="18">
        <v>0.266173351955383</v>
      </c>
      <c r="Q21" s="18">
        <v>0.39618988083000301</v>
      </c>
      <c r="R21" s="19"/>
    </row>
    <row r="22" spans="1:18" x14ac:dyDescent="0.25">
      <c r="A22" s="17" t="s">
        <v>480</v>
      </c>
      <c r="B22" s="17" t="s">
        <v>539</v>
      </c>
      <c r="C22" s="18">
        <v>0.10334323895627</v>
      </c>
      <c r="D22" s="18">
        <v>8.3458400925612297E-2</v>
      </c>
      <c r="E22" s="18">
        <v>0.12730777077394001</v>
      </c>
      <c r="F22" s="19"/>
      <c r="G22" s="18">
        <v>8.8570572626826494E-2</v>
      </c>
      <c r="H22" s="18">
        <v>5.7670278406971198E-2</v>
      </c>
      <c r="I22" s="18">
        <v>0.13367881519791799</v>
      </c>
      <c r="J22" s="19"/>
      <c r="K22" s="18">
        <v>9.6026415925918499E-2</v>
      </c>
      <c r="L22" s="18">
        <v>7.1633201462832197E-2</v>
      </c>
      <c r="M22" s="18">
        <v>0.12758466808944699</v>
      </c>
      <c r="N22" s="19"/>
      <c r="O22" s="18">
        <v>0.14962312828041399</v>
      </c>
      <c r="P22" s="18">
        <v>0.102982713326812</v>
      </c>
      <c r="Q22" s="18">
        <v>0.212385462841131</v>
      </c>
      <c r="R22" s="19"/>
    </row>
    <row r="23" spans="1:18" x14ac:dyDescent="0.25">
      <c r="A23" s="17" t="s">
        <v>480</v>
      </c>
      <c r="B23" s="17" t="s">
        <v>540</v>
      </c>
      <c r="C23" s="18">
        <v>0.15269249001326801</v>
      </c>
      <c r="D23" s="18">
        <v>0.124348406640667</v>
      </c>
      <c r="E23" s="18">
        <v>0.186124078600889</v>
      </c>
      <c r="F23" s="19"/>
      <c r="G23" s="18">
        <v>0.105593249434892</v>
      </c>
      <c r="H23" s="18">
        <v>6.8473064657542798E-2</v>
      </c>
      <c r="I23" s="18">
        <v>0.15939348779159401</v>
      </c>
      <c r="J23" s="19"/>
      <c r="K23" s="18">
        <v>0.16561622551986099</v>
      </c>
      <c r="L23" s="18">
        <v>0.130935196982055</v>
      </c>
      <c r="M23" s="18">
        <v>0.20729219667791601</v>
      </c>
      <c r="N23" s="19"/>
      <c r="O23" s="18">
        <v>0.18930236657308999</v>
      </c>
      <c r="P23" s="18">
        <v>0.138083310871631</v>
      </c>
      <c r="Q23" s="18">
        <v>0.25392299380801298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0.498931816181307</v>
      </c>
      <c r="D26" s="21">
        <v>0.449727020215833</v>
      </c>
      <c r="E26" s="21">
        <v>0.54815731048528105</v>
      </c>
      <c r="F26" s="22"/>
      <c r="G26" s="21">
        <v>0.49146841575668798</v>
      </c>
      <c r="H26" s="21">
        <v>0.40821776718373598</v>
      </c>
      <c r="I26" s="21">
        <v>0.57519494365988699</v>
      </c>
      <c r="J26" s="22"/>
      <c r="K26" s="21">
        <v>0.487545081062495</v>
      </c>
      <c r="L26" s="21">
        <v>0.42754943501099701</v>
      </c>
      <c r="M26" s="21">
        <v>0.54790175896474402</v>
      </c>
      <c r="N26" s="22"/>
      <c r="O26" s="21">
        <v>0.54687985387133597</v>
      </c>
      <c r="P26" s="21">
        <v>0.46639591904043998</v>
      </c>
      <c r="Q26" s="21">
        <v>0.624985298015169</v>
      </c>
      <c r="R26" s="22"/>
    </row>
    <row r="27" spans="1:18" x14ac:dyDescent="0.25">
      <c r="A27" s="20" t="s">
        <v>481</v>
      </c>
      <c r="B27" s="20" t="s">
        <v>537</v>
      </c>
      <c r="C27" s="21">
        <v>0.140841836980623</v>
      </c>
      <c r="D27" s="21">
        <v>0.11592688076949099</v>
      </c>
      <c r="E27" s="21">
        <v>0.170081345239356</v>
      </c>
      <c r="F27" s="22"/>
      <c r="G27" s="21">
        <v>0.17199048118927199</v>
      </c>
      <c r="H27" s="21">
        <v>0.125535160598434</v>
      </c>
      <c r="I27" s="21">
        <v>0.23109388284219901</v>
      </c>
      <c r="J27" s="22"/>
      <c r="K27" s="21">
        <v>0.14107157516904401</v>
      </c>
      <c r="L27" s="21">
        <v>0.109317641202701</v>
      </c>
      <c r="M27" s="21">
        <v>0.18018326712427399</v>
      </c>
      <c r="N27" s="22"/>
      <c r="O27" s="21">
        <v>9.0016293095150496E-2</v>
      </c>
      <c r="P27" s="21">
        <v>5.0601689101564901E-2</v>
      </c>
      <c r="Q27" s="21">
        <v>0.15511568186217201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0.214376699227106</v>
      </c>
      <c r="D28" s="21">
        <v>0.185351537460067</v>
      </c>
      <c r="E28" s="21">
        <v>0.246571356570289</v>
      </c>
      <c r="F28" s="22"/>
      <c r="G28" s="21">
        <v>0.222926999918067</v>
      </c>
      <c r="H28" s="21">
        <v>0.16827889720389599</v>
      </c>
      <c r="I28" s="21">
        <v>0.28915214811252699</v>
      </c>
      <c r="J28" s="22"/>
      <c r="K28" s="21">
        <v>0.213576047322907</v>
      </c>
      <c r="L28" s="21">
        <v>0.17472144071746001</v>
      </c>
      <c r="M28" s="21">
        <v>0.25836611225762401</v>
      </c>
      <c r="N28" s="22"/>
      <c r="O28" s="21">
        <v>0.203151518704726</v>
      </c>
      <c r="P28" s="21">
        <v>0.15367591604054701</v>
      </c>
      <c r="Q28" s="21">
        <v>0.26359459680689301</v>
      </c>
      <c r="R28" s="22"/>
    </row>
    <row r="29" spans="1:18" x14ac:dyDescent="0.25">
      <c r="A29" s="20" t="s">
        <v>481</v>
      </c>
      <c r="B29" s="20" t="s">
        <v>539</v>
      </c>
      <c r="C29" s="21">
        <v>6.8456851949718095E-2</v>
      </c>
      <c r="D29" s="21">
        <v>5.2532332976416199E-2</v>
      </c>
      <c r="E29" s="21">
        <v>8.8756477938685199E-2</v>
      </c>
      <c r="F29" s="22"/>
      <c r="G29" s="21">
        <v>5.95421591313973E-2</v>
      </c>
      <c r="H29" s="21">
        <v>3.38039406028132E-2</v>
      </c>
      <c r="I29" s="21">
        <v>0.102792477398985</v>
      </c>
      <c r="J29" s="22"/>
      <c r="K29" s="21">
        <v>6.6459187508240897E-2</v>
      </c>
      <c r="L29" s="21">
        <v>4.63893010122284E-2</v>
      </c>
      <c r="M29" s="21">
        <v>9.4352992631914295E-2</v>
      </c>
      <c r="N29" s="22"/>
      <c r="O29" s="21">
        <v>8.9101377082424701E-2</v>
      </c>
      <c r="P29" s="21">
        <v>5.1110984502324999E-2</v>
      </c>
      <c r="Q29" s="21">
        <v>0.150840860845215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7.3489266052371494E-2</v>
      </c>
      <c r="D30" s="21">
        <v>5.3737554480430903E-2</v>
      </c>
      <c r="E30" s="21">
        <v>9.9735700887786799E-2</v>
      </c>
      <c r="F30" s="22"/>
      <c r="G30" s="21">
        <v>4.6357281499960198E-2</v>
      </c>
      <c r="H30" s="21">
        <v>2.2863465415710101E-2</v>
      </c>
      <c r="I30" s="21">
        <v>9.1726411977991501E-2</v>
      </c>
      <c r="J30" s="24" t="s">
        <v>501</v>
      </c>
      <c r="K30" s="21">
        <v>8.8866436936898899E-2</v>
      </c>
      <c r="L30" s="21">
        <v>6.0360890267237101E-2</v>
      </c>
      <c r="M30" s="21">
        <v>0.12898585882786101</v>
      </c>
      <c r="N30" s="22"/>
      <c r="O30" s="21">
        <v>6.8589083003683493E-2</v>
      </c>
      <c r="P30" s="21">
        <v>4.1699132032628601E-2</v>
      </c>
      <c r="Q30" s="21">
        <v>0.110814044507535</v>
      </c>
      <c r="R30" s="22"/>
    </row>
    <row r="31" spans="1:18" x14ac:dyDescent="0.25">
      <c r="A31" s="20" t="s">
        <v>481</v>
      </c>
      <c r="B31" s="20" t="s">
        <v>519</v>
      </c>
      <c r="C31" s="21">
        <v>3.9035296088733998E-3</v>
      </c>
      <c r="D31" s="21">
        <v>1.198860702746E-3</v>
      </c>
      <c r="E31" s="21">
        <v>1.2632844033914599E-2</v>
      </c>
      <c r="F31" s="22"/>
      <c r="G31" s="21">
        <v>7.7146625046162999E-3</v>
      </c>
      <c r="H31" s="21">
        <v>1.0433493360835001E-3</v>
      </c>
      <c r="I31" s="21">
        <v>5.4707137633552498E-2</v>
      </c>
      <c r="J31" s="24" t="s">
        <v>501</v>
      </c>
      <c r="K31" s="21">
        <v>2.4816720004137999E-3</v>
      </c>
      <c r="L31" s="21">
        <v>7.7568409883220003E-4</v>
      </c>
      <c r="M31" s="21">
        <v>7.9099943521196998E-3</v>
      </c>
      <c r="N31" s="22"/>
      <c r="O31" s="21">
        <v>2.2618742426799999E-3</v>
      </c>
      <c r="P31" s="21">
        <v>3.1790898828189999E-4</v>
      </c>
      <c r="Q31" s="21">
        <v>1.5903783010393399E-2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0.39390819925020298</v>
      </c>
      <c r="D33" s="18">
        <v>0.35381820283316501</v>
      </c>
      <c r="E33" s="18">
        <v>0.43547937170582002</v>
      </c>
      <c r="F33" s="19"/>
      <c r="G33" s="18">
        <v>0.33219500983125</v>
      </c>
      <c r="H33" s="18">
        <v>0.26170530824217297</v>
      </c>
      <c r="I33" s="18">
        <v>0.41109898565281999</v>
      </c>
      <c r="J33" s="19"/>
      <c r="K33" s="18">
        <v>0.38338934551214299</v>
      </c>
      <c r="L33" s="18">
        <v>0.332083327485312</v>
      </c>
      <c r="M33" s="18">
        <v>0.43743070626806502</v>
      </c>
      <c r="N33" s="19"/>
      <c r="O33" s="18">
        <v>0.48698838951331502</v>
      </c>
      <c r="P33" s="18">
        <v>0.420410014214884</v>
      </c>
      <c r="Q33" s="18">
        <v>0.55403171237089999</v>
      </c>
      <c r="R33" s="19"/>
    </row>
    <row r="34" spans="1:18" x14ac:dyDescent="0.25">
      <c r="A34" s="17" t="s">
        <v>482</v>
      </c>
      <c r="B34" s="17" t="s">
        <v>537</v>
      </c>
      <c r="C34" s="18">
        <v>0.10444165399736501</v>
      </c>
      <c r="D34" s="18">
        <v>8.4034195982381099E-2</v>
      </c>
      <c r="E34" s="18">
        <v>0.12910646458484401</v>
      </c>
      <c r="F34" s="19"/>
      <c r="G34" s="18">
        <v>0.160376580644842</v>
      </c>
      <c r="H34" s="18">
        <v>0.10962293857072</v>
      </c>
      <c r="I34" s="18">
        <v>0.22859542949134501</v>
      </c>
      <c r="J34" s="19"/>
      <c r="K34" s="18">
        <v>8.0441440105429696E-2</v>
      </c>
      <c r="L34" s="18">
        <v>5.8231713248189203E-2</v>
      </c>
      <c r="M34" s="18">
        <v>0.11013142426233299</v>
      </c>
      <c r="N34" s="19"/>
      <c r="O34" s="18">
        <v>9.5785148544029197E-2</v>
      </c>
      <c r="P34" s="18">
        <v>6.70191906418314E-2</v>
      </c>
      <c r="Q34" s="18">
        <v>0.135109998950775</v>
      </c>
      <c r="R34" s="19"/>
    </row>
    <row r="35" spans="1:18" x14ac:dyDescent="0.25">
      <c r="A35" s="17" t="s">
        <v>482</v>
      </c>
      <c r="B35" s="17" t="s">
        <v>538</v>
      </c>
      <c r="C35" s="18">
        <v>0.26496491461027799</v>
      </c>
      <c r="D35" s="18">
        <v>0.23616854563517301</v>
      </c>
      <c r="E35" s="18">
        <v>0.29591221601298301</v>
      </c>
      <c r="F35" s="19"/>
      <c r="G35" s="18">
        <v>0.26276275856084202</v>
      </c>
      <c r="H35" s="18">
        <v>0.20638156884024</v>
      </c>
      <c r="I35" s="18">
        <v>0.328177333791281</v>
      </c>
      <c r="J35" s="19"/>
      <c r="K35" s="18">
        <v>0.28634902681038099</v>
      </c>
      <c r="L35" s="18">
        <v>0.243068237429586</v>
      </c>
      <c r="M35" s="18">
        <v>0.33393647958783002</v>
      </c>
      <c r="N35" s="19"/>
      <c r="O35" s="18">
        <v>0.219161065999218</v>
      </c>
      <c r="P35" s="18">
        <v>0.16698848377468101</v>
      </c>
      <c r="Q35" s="18">
        <v>0.28211363527807298</v>
      </c>
      <c r="R35" s="19"/>
    </row>
    <row r="36" spans="1:18" x14ac:dyDescent="0.25">
      <c r="A36" s="17" t="s">
        <v>482</v>
      </c>
      <c r="B36" s="17" t="s">
        <v>539</v>
      </c>
      <c r="C36" s="18">
        <v>0.119393091160927</v>
      </c>
      <c r="D36" s="18">
        <v>9.7751692974741705E-2</v>
      </c>
      <c r="E36" s="18">
        <v>0.14505542193929</v>
      </c>
      <c r="F36" s="19"/>
      <c r="G36" s="18">
        <v>0.160409000137511</v>
      </c>
      <c r="H36" s="18">
        <v>0.112470375216354</v>
      </c>
      <c r="I36" s="18">
        <v>0.22363212297925</v>
      </c>
      <c r="J36" s="19"/>
      <c r="K36" s="18">
        <v>0.10604567427789199</v>
      </c>
      <c r="L36" s="18">
        <v>8.0433820570335102E-2</v>
      </c>
      <c r="M36" s="18">
        <v>0.138583832072605</v>
      </c>
      <c r="N36" s="19"/>
      <c r="O36" s="18">
        <v>0.103447192774555</v>
      </c>
      <c r="P36" s="18">
        <v>6.4053791588752004E-2</v>
      </c>
      <c r="Q36" s="18">
        <v>0.162852271380068</v>
      </c>
      <c r="R36" s="19"/>
    </row>
    <row r="37" spans="1:18" x14ac:dyDescent="0.25">
      <c r="A37" s="17" t="s">
        <v>482</v>
      </c>
      <c r="B37" s="17" t="s">
        <v>540</v>
      </c>
      <c r="C37" s="18">
        <v>0.117033476829042</v>
      </c>
      <c r="D37" s="18">
        <v>9.4174351700500203E-2</v>
      </c>
      <c r="E37" s="18">
        <v>0.14455576506152601</v>
      </c>
      <c r="F37" s="19"/>
      <c r="G37" s="18">
        <v>8.4256650825556403E-2</v>
      </c>
      <c r="H37" s="18">
        <v>4.77092777127354E-2</v>
      </c>
      <c r="I37" s="18">
        <v>0.144551162824051</v>
      </c>
      <c r="J37" s="24" t="s">
        <v>501</v>
      </c>
      <c r="K37" s="18">
        <v>0.14327255969144201</v>
      </c>
      <c r="L37" s="18">
        <v>0.110327479872229</v>
      </c>
      <c r="M37" s="18">
        <v>0.184020571095838</v>
      </c>
      <c r="N37" s="19"/>
      <c r="O37" s="18">
        <v>9.4618203168882406E-2</v>
      </c>
      <c r="P37" s="18">
        <v>6.0135875102769798E-2</v>
      </c>
      <c r="Q37" s="18">
        <v>0.14580555087019501</v>
      </c>
      <c r="R37" s="19"/>
    </row>
    <row r="38" spans="1:18" x14ac:dyDescent="0.25">
      <c r="A38" s="17" t="s">
        <v>482</v>
      </c>
      <c r="B38" s="17" t="s">
        <v>519</v>
      </c>
      <c r="C38" s="18">
        <v>2.5866415218559998E-4</v>
      </c>
      <c r="D38" s="18">
        <v>3.5686664891540198E-5</v>
      </c>
      <c r="E38" s="18">
        <v>1.8722414831379001E-3</v>
      </c>
      <c r="F38" s="19"/>
      <c r="G38" s="18">
        <v>0</v>
      </c>
      <c r="H38" s="19"/>
      <c r="I38" s="19"/>
      <c r="J38" s="19"/>
      <c r="K38" s="18">
        <v>5.0195360271109996E-4</v>
      </c>
      <c r="L38" s="18">
        <v>6.9086372034333606E-5</v>
      </c>
      <c r="M38" s="18">
        <v>3.6371264219023998E-3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0.38814968109480402</v>
      </c>
      <c r="D40" s="21">
        <v>0.349910310851619</v>
      </c>
      <c r="E40" s="21">
        <v>0.42781786586374698</v>
      </c>
      <c r="F40" s="22"/>
      <c r="G40" s="21">
        <v>0.37717545828697802</v>
      </c>
      <c r="H40" s="21">
        <v>0.31305502878740099</v>
      </c>
      <c r="I40" s="21">
        <v>0.44590418777276702</v>
      </c>
      <c r="J40" s="22"/>
      <c r="K40" s="21">
        <v>0.37149432279943401</v>
      </c>
      <c r="L40" s="21">
        <v>0.32540747736873199</v>
      </c>
      <c r="M40" s="21">
        <v>0.42004411652992402</v>
      </c>
      <c r="N40" s="22"/>
      <c r="O40" s="21">
        <v>0.434417908867269</v>
      </c>
      <c r="P40" s="21">
        <v>0.38640495154827298</v>
      </c>
      <c r="Q40" s="21">
        <v>0.48369387234252398</v>
      </c>
      <c r="R40" s="22"/>
    </row>
    <row r="41" spans="1:18" x14ac:dyDescent="0.25">
      <c r="A41" s="20" t="s">
        <v>483</v>
      </c>
      <c r="B41" s="20" t="s">
        <v>537</v>
      </c>
      <c r="C41" s="21">
        <v>0.14698437034125</v>
      </c>
      <c r="D41" s="21">
        <v>0.119138822273892</v>
      </c>
      <c r="E41" s="21">
        <v>0.18000810564071501</v>
      </c>
      <c r="F41" s="22"/>
      <c r="G41" s="21">
        <v>0.17548386768367399</v>
      </c>
      <c r="H41" s="21">
        <v>0.13067001814500001</v>
      </c>
      <c r="I41" s="21">
        <v>0.23157278757357799</v>
      </c>
      <c r="J41" s="22"/>
      <c r="K41" s="21">
        <v>0.14302595372351201</v>
      </c>
      <c r="L41" s="21">
        <v>0.106497725956469</v>
      </c>
      <c r="M41" s="21">
        <v>0.18942698087905999</v>
      </c>
      <c r="N41" s="22"/>
      <c r="O41" s="21">
        <v>0.12473155313751599</v>
      </c>
      <c r="P41" s="21">
        <v>9.2275600031423405E-2</v>
      </c>
      <c r="Q41" s="21">
        <v>0.166509143457895</v>
      </c>
      <c r="R41" s="22"/>
    </row>
    <row r="42" spans="1:18" x14ac:dyDescent="0.25">
      <c r="A42" s="20" t="s">
        <v>483</v>
      </c>
      <c r="B42" s="20" t="s">
        <v>538</v>
      </c>
      <c r="C42" s="21">
        <v>0.280316216343659</v>
      </c>
      <c r="D42" s="21">
        <v>0.25295444280473001</v>
      </c>
      <c r="E42" s="21">
        <v>0.30941183328632099</v>
      </c>
      <c r="F42" s="22"/>
      <c r="G42" s="21">
        <v>0.29463398817408398</v>
      </c>
      <c r="H42" s="21">
        <v>0.232972019575098</v>
      </c>
      <c r="I42" s="21">
        <v>0.36485321460843201</v>
      </c>
      <c r="J42" s="22"/>
      <c r="K42" s="21">
        <v>0.260641192268179</v>
      </c>
      <c r="L42" s="21">
        <v>0.22722393448724401</v>
      </c>
      <c r="M42" s="21">
        <v>0.297083691681997</v>
      </c>
      <c r="N42" s="22"/>
      <c r="O42" s="21">
        <v>0.30581323563761997</v>
      </c>
      <c r="P42" s="21">
        <v>0.26493571528756998</v>
      </c>
      <c r="Q42" s="21">
        <v>0.34999477387607902</v>
      </c>
      <c r="R42" s="22"/>
    </row>
    <row r="43" spans="1:18" x14ac:dyDescent="0.25">
      <c r="A43" s="20" t="s">
        <v>483</v>
      </c>
      <c r="B43" s="20" t="s">
        <v>539</v>
      </c>
      <c r="C43" s="21">
        <v>8.4077908679104502E-2</v>
      </c>
      <c r="D43" s="21">
        <v>6.9557455082342207E-2</v>
      </c>
      <c r="E43" s="21">
        <v>0.101299561101172</v>
      </c>
      <c r="F43" s="22"/>
      <c r="G43" s="21">
        <v>7.7242053703220404E-2</v>
      </c>
      <c r="H43" s="21">
        <v>5.2998643118779998E-2</v>
      </c>
      <c r="I43" s="21">
        <v>0.11127219498632999</v>
      </c>
      <c r="J43" s="22"/>
      <c r="K43" s="21">
        <v>9.6219304049557405E-2</v>
      </c>
      <c r="L43" s="21">
        <v>7.6150192915432804E-2</v>
      </c>
      <c r="M43" s="21">
        <v>0.120885474946356</v>
      </c>
      <c r="N43" s="22"/>
      <c r="O43" s="21">
        <v>6.6206525396344001E-2</v>
      </c>
      <c r="P43" s="21">
        <v>4.6700878358391602E-2</v>
      </c>
      <c r="Q43" s="21">
        <v>9.3063804263845196E-2</v>
      </c>
      <c r="R43" s="22"/>
    </row>
    <row r="44" spans="1:18" x14ac:dyDescent="0.25">
      <c r="A44" s="20" t="s">
        <v>483</v>
      </c>
      <c r="B44" s="20" t="s">
        <v>540</v>
      </c>
      <c r="C44" s="21">
        <v>9.7378010874238904E-2</v>
      </c>
      <c r="D44" s="21">
        <v>7.6262340564175496E-2</v>
      </c>
      <c r="E44" s="21">
        <v>0.12355820203196401</v>
      </c>
      <c r="F44" s="22"/>
      <c r="G44" s="21">
        <v>7.2137676486616495E-2</v>
      </c>
      <c r="H44" s="21">
        <v>4.4155460749187997E-2</v>
      </c>
      <c r="I44" s="21">
        <v>0.115706202575646</v>
      </c>
      <c r="J44" s="22"/>
      <c r="K44" s="21">
        <v>0.12812256802961799</v>
      </c>
      <c r="L44" s="21">
        <v>0.100409446357539</v>
      </c>
      <c r="M44" s="21">
        <v>0.16210621952159299</v>
      </c>
      <c r="N44" s="22"/>
      <c r="O44" s="21">
        <v>6.0600392939936999E-2</v>
      </c>
      <c r="P44" s="21">
        <v>3.9899689522498803E-2</v>
      </c>
      <c r="Q44" s="21">
        <v>9.1022804732009105E-2</v>
      </c>
      <c r="R44" s="22"/>
    </row>
    <row r="45" spans="1:18" x14ac:dyDescent="0.25">
      <c r="A45" s="20" t="s">
        <v>483</v>
      </c>
      <c r="B45" s="20" t="s">
        <v>519</v>
      </c>
      <c r="C45" s="21">
        <v>3.0938126669438001E-3</v>
      </c>
      <c r="D45" s="21">
        <v>1.5133193558944001E-3</v>
      </c>
      <c r="E45" s="21">
        <v>6.3145161471937E-3</v>
      </c>
      <c r="F45" s="22"/>
      <c r="G45" s="21">
        <v>3.3269556654281001E-3</v>
      </c>
      <c r="H45" s="21">
        <v>8.1335061514180003E-4</v>
      </c>
      <c r="I45" s="21">
        <v>1.3503703208618399E-2</v>
      </c>
      <c r="J45" s="22"/>
      <c r="K45" s="21">
        <v>4.9665912970130004E-4</v>
      </c>
      <c r="L45" s="21">
        <v>6.9489121939157094E-5</v>
      </c>
      <c r="M45" s="21">
        <v>3.5404707202603999E-3</v>
      </c>
      <c r="N45" s="22"/>
      <c r="O45" s="21">
        <v>8.2303840213147003E-3</v>
      </c>
      <c r="P45" s="21">
        <v>3.2666552006217998E-3</v>
      </c>
      <c r="Q45" s="21">
        <v>2.05808302963696E-2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0.32905737755537201</v>
      </c>
      <c r="D47" s="18">
        <v>0.30418660388716201</v>
      </c>
      <c r="E47" s="18">
        <v>0.354924379191003</v>
      </c>
      <c r="F47" s="19"/>
      <c r="G47" s="18">
        <v>0.22817275847589599</v>
      </c>
      <c r="H47" s="18">
        <v>0.19538016737761399</v>
      </c>
      <c r="I47" s="18">
        <v>0.26465888786387798</v>
      </c>
      <c r="J47" s="19"/>
      <c r="K47" s="18">
        <v>0.31277218303182103</v>
      </c>
      <c r="L47" s="18">
        <v>0.28273721827409998</v>
      </c>
      <c r="M47" s="18">
        <v>0.34446545795261102</v>
      </c>
      <c r="N47" s="19"/>
      <c r="O47" s="18">
        <v>0.44680933421128999</v>
      </c>
      <c r="P47" s="18">
        <v>0.40781036870224402</v>
      </c>
      <c r="Q47" s="18">
        <v>0.48647407247904301</v>
      </c>
      <c r="R47" s="19"/>
    </row>
    <row r="48" spans="1:18" x14ac:dyDescent="0.25">
      <c r="A48" s="17" t="s">
        <v>484</v>
      </c>
      <c r="B48" s="17" t="s">
        <v>537</v>
      </c>
      <c r="C48" s="18">
        <v>0.11018512543384799</v>
      </c>
      <c r="D48" s="18">
        <v>9.7884383219279697E-2</v>
      </c>
      <c r="E48" s="18">
        <v>0.123819487020423</v>
      </c>
      <c r="F48" s="19"/>
      <c r="G48" s="18">
        <v>0.149544699027684</v>
      </c>
      <c r="H48" s="18">
        <v>0.121602956760593</v>
      </c>
      <c r="I48" s="18">
        <v>0.182572387684594</v>
      </c>
      <c r="J48" s="19"/>
      <c r="K48" s="18">
        <v>0.10690059109969401</v>
      </c>
      <c r="L48" s="18">
        <v>9.0773962093244301E-2</v>
      </c>
      <c r="M48" s="18">
        <v>0.125496783007125</v>
      </c>
      <c r="N48" s="19"/>
      <c r="O48" s="18">
        <v>8.0596730644635101E-2</v>
      </c>
      <c r="P48" s="18">
        <v>6.3929481145652403E-2</v>
      </c>
      <c r="Q48" s="18">
        <v>0.101139844261368</v>
      </c>
      <c r="R48" s="19"/>
    </row>
    <row r="49" spans="1:18" x14ac:dyDescent="0.25">
      <c r="A49" s="17" t="s">
        <v>484</v>
      </c>
      <c r="B49" s="17" t="s">
        <v>538</v>
      </c>
      <c r="C49" s="18">
        <v>0.27420933456662899</v>
      </c>
      <c r="D49" s="18">
        <v>0.25639744606092502</v>
      </c>
      <c r="E49" s="18">
        <v>0.29277142687649099</v>
      </c>
      <c r="F49" s="19"/>
      <c r="G49" s="18">
        <v>0.31259907790941299</v>
      </c>
      <c r="H49" s="18">
        <v>0.27871307890983998</v>
      </c>
      <c r="I49" s="18">
        <v>0.348613722414373</v>
      </c>
      <c r="J49" s="19"/>
      <c r="K49" s="18">
        <v>0.27171505268004897</v>
      </c>
      <c r="L49" s="18">
        <v>0.247966070694218</v>
      </c>
      <c r="M49" s="18">
        <v>0.29684078760086802</v>
      </c>
      <c r="N49" s="19"/>
      <c r="O49" s="18">
        <v>0.244146582841994</v>
      </c>
      <c r="P49" s="18">
        <v>0.21654561662518601</v>
      </c>
      <c r="Q49" s="18">
        <v>0.27403504790780098</v>
      </c>
      <c r="R49" s="19"/>
    </row>
    <row r="50" spans="1:18" x14ac:dyDescent="0.25">
      <c r="A50" s="17" t="s">
        <v>484</v>
      </c>
      <c r="B50" s="17" t="s">
        <v>539</v>
      </c>
      <c r="C50" s="18">
        <v>0.14714920835442499</v>
      </c>
      <c r="D50" s="18">
        <v>0.132054451063292</v>
      </c>
      <c r="E50" s="18">
        <v>0.163644085888798</v>
      </c>
      <c r="F50" s="19"/>
      <c r="G50" s="18">
        <v>0.16583134297733301</v>
      </c>
      <c r="H50" s="18">
        <v>0.136909703511951</v>
      </c>
      <c r="I50" s="18">
        <v>0.19945070795425701</v>
      </c>
      <c r="J50" s="19"/>
      <c r="K50" s="18">
        <v>0.15873147934238799</v>
      </c>
      <c r="L50" s="18">
        <v>0.13791786834664899</v>
      </c>
      <c r="M50" s="18">
        <v>0.18202292549836499</v>
      </c>
      <c r="N50" s="19"/>
      <c r="O50" s="18">
        <v>0.110809685736726</v>
      </c>
      <c r="P50" s="18">
        <v>9.14796617642505E-2</v>
      </c>
      <c r="Q50" s="18">
        <v>0.133623479760512</v>
      </c>
      <c r="R50" s="19"/>
    </row>
    <row r="51" spans="1:18" x14ac:dyDescent="0.25">
      <c r="A51" s="17" t="s">
        <v>484</v>
      </c>
      <c r="B51" s="17" t="s">
        <v>540</v>
      </c>
      <c r="C51" s="18">
        <v>0.13595692011531499</v>
      </c>
      <c r="D51" s="18">
        <v>0.120817605648041</v>
      </c>
      <c r="E51" s="18">
        <v>0.15266388742569001</v>
      </c>
      <c r="F51" s="19"/>
      <c r="G51" s="18">
        <v>0.141607630548233</v>
      </c>
      <c r="H51" s="18">
        <v>0.11321548232060399</v>
      </c>
      <c r="I51" s="18">
        <v>0.17570914917585001</v>
      </c>
      <c r="J51" s="19"/>
      <c r="K51" s="18">
        <v>0.14671930990940901</v>
      </c>
      <c r="L51" s="18">
        <v>0.12739884418268299</v>
      </c>
      <c r="M51" s="18">
        <v>0.168404322782883</v>
      </c>
      <c r="N51" s="19"/>
      <c r="O51" s="18">
        <v>0.112649691073671</v>
      </c>
      <c r="P51" s="18">
        <v>9.1676213617114199E-2</v>
      </c>
      <c r="Q51" s="18">
        <v>0.137694057811826</v>
      </c>
      <c r="R51" s="19"/>
    </row>
    <row r="52" spans="1:18" x14ac:dyDescent="0.25">
      <c r="A52" s="17" t="s">
        <v>484</v>
      </c>
      <c r="B52" s="17" t="s">
        <v>519</v>
      </c>
      <c r="C52" s="18">
        <v>3.3434438741691002E-3</v>
      </c>
      <c r="D52" s="18">
        <v>2.0267118568434998E-3</v>
      </c>
      <c r="E52" s="18">
        <v>5.5109179733422997E-3</v>
      </c>
      <c r="F52" s="19"/>
      <c r="G52" s="18">
        <v>2.2444910614409E-3</v>
      </c>
      <c r="H52" s="18">
        <v>6.58295886268E-4</v>
      </c>
      <c r="I52" s="18">
        <v>7.6235423108222001E-3</v>
      </c>
      <c r="J52" s="19"/>
      <c r="K52" s="18">
        <v>2.9527710007764001E-3</v>
      </c>
      <c r="L52" s="18">
        <v>1.4640397844887E-3</v>
      </c>
      <c r="M52" s="18">
        <v>5.9463263134887003E-3</v>
      </c>
      <c r="N52" s="19"/>
      <c r="O52" s="18">
        <v>4.9879754916848E-3</v>
      </c>
      <c r="P52" s="18">
        <v>2.1253824167331002E-3</v>
      </c>
      <c r="Q52" s="18">
        <v>1.16610263711767E-2</v>
      </c>
      <c r="R52" s="19"/>
    </row>
    <row r="53" spans="1:18" x14ac:dyDescent="0.25">
      <c r="A53" s="17" t="s">
        <v>484</v>
      </c>
      <c r="B53" s="17" t="s">
        <v>520</v>
      </c>
      <c r="C53" s="18">
        <v>9.8590100244312203E-5</v>
      </c>
      <c r="D53" s="18">
        <v>1.38171680291629E-5</v>
      </c>
      <c r="E53" s="18">
        <v>7.0310753467659999E-4</v>
      </c>
      <c r="F53" s="19"/>
      <c r="G53" s="18">
        <v>0</v>
      </c>
      <c r="H53" s="19"/>
      <c r="I53" s="19"/>
      <c r="J53" s="19"/>
      <c r="K53" s="18">
        <v>2.086129358624E-4</v>
      </c>
      <c r="L53" s="18">
        <v>2.9238267218466901E-5</v>
      </c>
      <c r="M53" s="18">
        <v>1.4868021084736001E-3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0.22569304003821999</v>
      </c>
      <c r="D54" s="21">
        <v>0.21571766448510599</v>
      </c>
      <c r="E54" s="21">
        <v>0.235990902305447</v>
      </c>
      <c r="F54" s="22"/>
      <c r="G54" s="21">
        <v>0.19085950139092001</v>
      </c>
      <c r="H54" s="21">
        <v>0.174343378490735</v>
      </c>
      <c r="I54" s="21">
        <v>0.20854505628564801</v>
      </c>
      <c r="J54" s="22"/>
      <c r="K54" s="21">
        <v>0.23078739580204</v>
      </c>
      <c r="L54" s="21">
        <v>0.217857647576645</v>
      </c>
      <c r="M54" s="21">
        <v>0.24424488525454099</v>
      </c>
      <c r="N54" s="22"/>
      <c r="O54" s="21">
        <v>0.252208439405957</v>
      </c>
      <c r="P54" s="21">
        <v>0.23651382243225899</v>
      </c>
      <c r="Q54" s="21">
        <v>0.26857815656792799</v>
      </c>
      <c r="R54" s="22"/>
    </row>
    <row r="55" spans="1:18" x14ac:dyDescent="0.25">
      <c r="A55" s="20" t="s">
        <v>485</v>
      </c>
      <c r="B55" s="20" t="s">
        <v>537</v>
      </c>
      <c r="C55" s="21">
        <v>8.3633249207544197E-2</v>
      </c>
      <c r="D55" s="21">
        <v>7.8202278926342197E-2</v>
      </c>
      <c r="E55" s="21">
        <v>8.9404806583519805E-2</v>
      </c>
      <c r="F55" s="22"/>
      <c r="G55" s="21">
        <v>0.112657959245013</v>
      </c>
      <c r="H55" s="21">
        <v>9.9869987181738007E-2</v>
      </c>
      <c r="I55" s="21">
        <v>0.126852621417232</v>
      </c>
      <c r="J55" s="22"/>
      <c r="K55" s="21">
        <v>7.73240456864729E-2</v>
      </c>
      <c r="L55" s="21">
        <v>7.0229231844781595E-2</v>
      </c>
      <c r="M55" s="21">
        <v>8.5070024573744296E-2</v>
      </c>
      <c r="N55" s="22"/>
      <c r="O55" s="21">
        <v>6.6520984419675896E-2</v>
      </c>
      <c r="P55" s="21">
        <v>5.8121909189638603E-2</v>
      </c>
      <c r="Q55" s="21">
        <v>7.6035810342976198E-2</v>
      </c>
      <c r="R55" s="22"/>
    </row>
    <row r="56" spans="1:18" x14ac:dyDescent="0.25">
      <c r="A56" s="20" t="s">
        <v>485</v>
      </c>
      <c r="B56" s="20" t="s">
        <v>538</v>
      </c>
      <c r="C56" s="21">
        <v>0.23836382945415499</v>
      </c>
      <c r="D56" s="21">
        <v>0.22947741391996099</v>
      </c>
      <c r="E56" s="21">
        <v>0.247483839038555</v>
      </c>
      <c r="F56" s="22"/>
      <c r="G56" s="21">
        <v>0.26855041220303999</v>
      </c>
      <c r="H56" s="21">
        <v>0.24987666645932599</v>
      </c>
      <c r="I56" s="21">
        <v>0.28808373280441502</v>
      </c>
      <c r="J56" s="22"/>
      <c r="K56" s="21">
        <v>0.22469862839982099</v>
      </c>
      <c r="L56" s="21">
        <v>0.21291155467367201</v>
      </c>
      <c r="M56" s="21">
        <v>0.23694181012941501</v>
      </c>
      <c r="N56" s="22"/>
      <c r="O56" s="21">
        <v>0.23770743992415599</v>
      </c>
      <c r="P56" s="21">
        <v>0.22230962361343001</v>
      </c>
      <c r="Q56" s="21">
        <v>0.25382366906491999</v>
      </c>
      <c r="R56" s="22"/>
    </row>
    <row r="57" spans="1:18" x14ac:dyDescent="0.25">
      <c r="A57" s="20" t="s">
        <v>485</v>
      </c>
      <c r="B57" s="20" t="s">
        <v>539</v>
      </c>
      <c r="C57" s="21">
        <v>0.16476506968754701</v>
      </c>
      <c r="D57" s="21">
        <v>0.157364171023605</v>
      </c>
      <c r="E57" s="21">
        <v>0.17244280465325601</v>
      </c>
      <c r="F57" s="22"/>
      <c r="G57" s="21">
        <v>0.19937645927511</v>
      </c>
      <c r="H57" s="21">
        <v>0.18397186496993401</v>
      </c>
      <c r="I57" s="21">
        <v>0.21572993300482299</v>
      </c>
      <c r="J57" s="22"/>
      <c r="K57" s="21">
        <v>0.156532932013868</v>
      </c>
      <c r="L57" s="21">
        <v>0.14630766678048099</v>
      </c>
      <c r="M57" s="21">
        <v>0.16733275329198299</v>
      </c>
      <c r="N57" s="22"/>
      <c r="O57" s="21">
        <v>0.146068765470248</v>
      </c>
      <c r="P57" s="21">
        <v>0.13373220350250201</v>
      </c>
      <c r="Q57" s="21">
        <v>0.15933403470117799</v>
      </c>
      <c r="R57" s="22"/>
    </row>
    <row r="58" spans="1:18" x14ac:dyDescent="0.25">
      <c r="A58" s="20" t="s">
        <v>485</v>
      </c>
      <c r="B58" s="20" t="s">
        <v>540</v>
      </c>
      <c r="C58" s="21">
        <v>0.28571396498763102</v>
      </c>
      <c r="D58" s="21">
        <v>0.27476915996003598</v>
      </c>
      <c r="E58" s="21">
        <v>0.29691624478738299</v>
      </c>
      <c r="F58" s="22"/>
      <c r="G58" s="21">
        <v>0.22743143565104901</v>
      </c>
      <c r="H58" s="21">
        <v>0.20884976339384001</v>
      </c>
      <c r="I58" s="21">
        <v>0.24714988632915899</v>
      </c>
      <c r="J58" s="22"/>
      <c r="K58" s="21">
        <v>0.309267557598085</v>
      </c>
      <c r="L58" s="21">
        <v>0.29474277624475298</v>
      </c>
      <c r="M58" s="21">
        <v>0.324179099807125</v>
      </c>
      <c r="N58" s="22"/>
      <c r="O58" s="21">
        <v>0.293811148889706</v>
      </c>
      <c r="P58" s="21">
        <v>0.27649737671160002</v>
      </c>
      <c r="Q58" s="21">
        <v>0.311741938096053</v>
      </c>
      <c r="R58" s="22"/>
    </row>
    <row r="59" spans="1:18" x14ac:dyDescent="0.25">
      <c r="A59" s="20" t="s">
        <v>485</v>
      </c>
      <c r="B59" s="20" t="s">
        <v>519</v>
      </c>
      <c r="C59" s="21">
        <v>1.8308466249065999E-3</v>
      </c>
      <c r="D59" s="21">
        <v>1.2542634867398999E-3</v>
      </c>
      <c r="E59" s="21">
        <v>2.6717751551217999E-3</v>
      </c>
      <c r="F59" s="22"/>
      <c r="G59" s="21">
        <v>1.1242322348675999E-3</v>
      </c>
      <c r="H59" s="21">
        <v>3.5226024227369998E-4</v>
      </c>
      <c r="I59" s="21">
        <v>3.5819051117582002E-3</v>
      </c>
      <c r="J59" s="22"/>
      <c r="K59" s="21">
        <v>1.3894404997151001E-3</v>
      </c>
      <c r="L59" s="21">
        <v>7.3256613247400001E-4</v>
      </c>
      <c r="M59" s="21">
        <v>2.6337658212169002E-3</v>
      </c>
      <c r="N59" s="22"/>
      <c r="O59" s="21">
        <v>3.6832218902558E-3</v>
      </c>
      <c r="P59" s="21">
        <v>2.2706330984401E-3</v>
      </c>
      <c r="Q59" s="21">
        <v>5.9693418225420999E-3</v>
      </c>
      <c r="R59" s="22"/>
    </row>
    <row r="60" spans="1:18" x14ac:dyDescent="0.25">
      <c r="A60" s="20" t="s">
        <v>485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0.49018907887359497</v>
      </c>
      <c r="D61" s="18">
        <v>0.46191941563447902</v>
      </c>
      <c r="E61" s="18">
        <v>0.51852163091797998</v>
      </c>
      <c r="F61" s="19"/>
      <c r="G61" s="18">
        <v>0.36634434204988098</v>
      </c>
      <c r="H61" s="18">
        <v>0.32272190410521201</v>
      </c>
      <c r="I61" s="18">
        <v>0.412273936649036</v>
      </c>
      <c r="J61" s="19"/>
      <c r="K61" s="18">
        <v>0.48623800303911802</v>
      </c>
      <c r="L61" s="18">
        <v>0.45177750074496598</v>
      </c>
      <c r="M61" s="18">
        <v>0.52082984498768903</v>
      </c>
      <c r="N61" s="19"/>
      <c r="O61" s="18">
        <v>0.60606007651719995</v>
      </c>
      <c r="P61" s="18">
        <v>0.56077034056679798</v>
      </c>
      <c r="Q61" s="18">
        <v>0.64959793738704297</v>
      </c>
      <c r="R61" s="19"/>
    </row>
    <row r="62" spans="1:18" x14ac:dyDescent="0.25">
      <c r="A62" s="17" t="s">
        <v>486</v>
      </c>
      <c r="B62" s="17" t="s">
        <v>537</v>
      </c>
      <c r="C62" s="18">
        <v>0.113960253155849</v>
      </c>
      <c r="D62" s="18">
        <v>0.102612082266547</v>
      </c>
      <c r="E62" s="18">
        <v>0.12638669543512901</v>
      </c>
      <c r="F62" s="19"/>
      <c r="G62" s="18">
        <v>0.177081046876544</v>
      </c>
      <c r="H62" s="18">
        <v>0.14492179960489401</v>
      </c>
      <c r="I62" s="18">
        <v>0.21458576788240699</v>
      </c>
      <c r="J62" s="19"/>
      <c r="K62" s="18">
        <v>9.9686362562998398E-2</v>
      </c>
      <c r="L62" s="18">
        <v>8.5602268361985701E-2</v>
      </c>
      <c r="M62" s="18">
        <v>0.115794261566387</v>
      </c>
      <c r="N62" s="19"/>
      <c r="O62" s="18">
        <v>8.7846369272850597E-2</v>
      </c>
      <c r="P62" s="18">
        <v>6.5531364576425902E-2</v>
      </c>
      <c r="Q62" s="18">
        <v>0.11681030594356499</v>
      </c>
      <c r="R62" s="19"/>
    </row>
    <row r="63" spans="1:18" x14ac:dyDescent="0.25">
      <c r="A63" s="17" t="s">
        <v>486</v>
      </c>
      <c r="B63" s="17" t="s">
        <v>538</v>
      </c>
      <c r="C63" s="18">
        <v>0.227130656290918</v>
      </c>
      <c r="D63" s="18">
        <v>0.205982335376759</v>
      </c>
      <c r="E63" s="18">
        <v>0.24976727688698599</v>
      </c>
      <c r="F63" s="19"/>
      <c r="G63" s="18">
        <v>0.25034471211624998</v>
      </c>
      <c r="H63" s="18">
        <v>0.21488407846622001</v>
      </c>
      <c r="I63" s="18">
        <v>0.28949937862965902</v>
      </c>
      <c r="J63" s="19"/>
      <c r="K63" s="18">
        <v>0.230757501565243</v>
      </c>
      <c r="L63" s="18">
        <v>0.20415202944980601</v>
      </c>
      <c r="M63" s="18">
        <v>0.25969881722185201</v>
      </c>
      <c r="N63" s="19"/>
      <c r="O63" s="18">
        <v>0.19957363147142201</v>
      </c>
      <c r="P63" s="18">
        <v>0.163867983456251</v>
      </c>
      <c r="Q63" s="18">
        <v>0.240818524829084</v>
      </c>
      <c r="R63" s="19"/>
    </row>
    <row r="64" spans="1:18" x14ac:dyDescent="0.25">
      <c r="A64" s="17" t="s">
        <v>486</v>
      </c>
      <c r="B64" s="17" t="s">
        <v>539</v>
      </c>
      <c r="C64" s="18">
        <v>9.2539613103096302E-2</v>
      </c>
      <c r="D64" s="18">
        <v>7.6211356617026202E-2</v>
      </c>
      <c r="E64" s="18">
        <v>0.11194227522943399</v>
      </c>
      <c r="F64" s="19"/>
      <c r="G64" s="18">
        <v>0.106363354300737</v>
      </c>
      <c r="H64" s="18">
        <v>7.8904569440499894E-2</v>
      </c>
      <c r="I64" s="18">
        <v>0.14190563285939201</v>
      </c>
      <c r="J64" s="19"/>
      <c r="K64" s="18">
        <v>0.100379288681231</v>
      </c>
      <c r="L64" s="18">
        <v>7.9532513248038797E-2</v>
      </c>
      <c r="M64" s="18">
        <v>0.12594269693896401</v>
      </c>
      <c r="N64" s="19"/>
      <c r="O64" s="18">
        <v>6.4641650936277995E-2</v>
      </c>
      <c r="P64" s="18">
        <v>4.4401921630114499E-2</v>
      </c>
      <c r="Q64" s="18">
        <v>9.3207380675840404E-2</v>
      </c>
      <c r="R64" s="19"/>
    </row>
    <row r="65" spans="1:18" x14ac:dyDescent="0.25">
      <c r="A65" s="17" t="s">
        <v>486</v>
      </c>
      <c r="B65" s="17" t="s">
        <v>540</v>
      </c>
      <c r="C65" s="18">
        <v>7.2845992966422704E-2</v>
      </c>
      <c r="D65" s="18">
        <v>6.0296434243297899E-2</v>
      </c>
      <c r="E65" s="18">
        <v>8.7763561064208795E-2</v>
      </c>
      <c r="F65" s="19"/>
      <c r="G65" s="18">
        <v>9.9235886382812805E-2</v>
      </c>
      <c r="H65" s="18">
        <v>7.52506915746817E-2</v>
      </c>
      <c r="I65" s="18">
        <v>0.12979304592854099</v>
      </c>
      <c r="J65" s="19"/>
      <c r="K65" s="18">
        <v>7.87973125430034E-2</v>
      </c>
      <c r="L65" s="18">
        <v>6.2609066104938493E-2</v>
      </c>
      <c r="M65" s="18">
        <v>9.87303524487229E-2</v>
      </c>
      <c r="N65" s="19"/>
      <c r="O65" s="18">
        <v>3.7821129864094999E-2</v>
      </c>
      <c r="P65" s="18">
        <v>2.5937512591241899E-2</v>
      </c>
      <c r="Q65" s="18">
        <v>5.4842834336968599E-2</v>
      </c>
      <c r="R65" s="19"/>
    </row>
    <row r="66" spans="1:18" x14ac:dyDescent="0.25">
      <c r="A66" s="17" t="s">
        <v>486</v>
      </c>
      <c r="B66" s="17" t="s">
        <v>519</v>
      </c>
      <c r="C66" s="18">
        <v>3.3344056101157998E-3</v>
      </c>
      <c r="D66" s="18">
        <v>1.7105462533753999E-3</v>
      </c>
      <c r="E66" s="18">
        <v>6.4898089286501001E-3</v>
      </c>
      <c r="F66" s="19"/>
      <c r="G66" s="18">
        <v>6.3065827377470005E-4</v>
      </c>
      <c r="H66" s="18">
        <v>8.7902793619543698E-5</v>
      </c>
      <c r="I66" s="18">
        <v>4.5095416035697E-3</v>
      </c>
      <c r="J66" s="19"/>
      <c r="K66" s="18">
        <v>4.1415316084076996E-3</v>
      </c>
      <c r="L66" s="18">
        <v>1.7277675985708999E-3</v>
      </c>
      <c r="M66" s="18">
        <v>9.8940038589690003E-3</v>
      </c>
      <c r="N66" s="19"/>
      <c r="O66" s="18">
        <v>4.0571419381533001E-3</v>
      </c>
      <c r="P66" s="18">
        <v>1.3459669404897001E-3</v>
      </c>
      <c r="Q66" s="18">
        <v>1.2162911734173E-2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0.42679675457298699</v>
      </c>
      <c r="D68" s="21">
        <v>0.39913565123385802</v>
      </c>
      <c r="E68" s="21">
        <v>0.45492346439019898</v>
      </c>
      <c r="F68" s="22"/>
      <c r="G68" s="21">
        <v>0.30355039004794998</v>
      </c>
      <c r="H68" s="21">
        <v>0.26079053120647699</v>
      </c>
      <c r="I68" s="21">
        <v>0.35000167949620598</v>
      </c>
      <c r="J68" s="22"/>
      <c r="K68" s="21">
        <v>0.428434606109106</v>
      </c>
      <c r="L68" s="21">
        <v>0.39383404650590498</v>
      </c>
      <c r="M68" s="21">
        <v>0.463749369276927</v>
      </c>
      <c r="N68" s="22"/>
      <c r="O68" s="21">
        <v>0.540665454701166</v>
      </c>
      <c r="P68" s="21">
        <v>0.49607026325530701</v>
      </c>
      <c r="Q68" s="21">
        <v>0.58461873164077505</v>
      </c>
      <c r="R68" s="22"/>
    </row>
    <row r="69" spans="1:18" x14ac:dyDescent="0.25">
      <c r="A69" s="20" t="s">
        <v>487</v>
      </c>
      <c r="B69" s="20" t="s">
        <v>537</v>
      </c>
      <c r="C69" s="21">
        <v>0.102606898903878</v>
      </c>
      <c r="D69" s="21">
        <v>9.0747423858022896E-2</v>
      </c>
      <c r="E69" s="21">
        <v>0.11581882873373001</v>
      </c>
      <c r="F69" s="22"/>
      <c r="G69" s="21">
        <v>0.156204838916501</v>
      </c>
      <c r="H69" s="21">
        <v>0.12824778405877599</v>
      </c>
      <c r="I69" s="21">
        <v>0.18893547228218299</v>
      </c>
      <c r="J69" s="22"/>
      <c r="K69" s="21">
        <v>8.9084227584296197E-2</v>
      </c>
      <c r="L69" s="21">
        <v>7.4280690051358705E-2</v>
      </c>
      <c r="M69" s="21">
        <v>0.106498583711884</v>
      </c>
      <c r="N69" s="22"/>
      <c r="O69" s="21">
        <v>7.8006667549389203E-2</v>
      </c>
      <c r="P69" s="21">
        <v>6.1159133391494702E-2</v>
      </c>
      <c r="Q69" s="21">
        <v>9.9005781566263898E-2</v>
      </c>
      <c r="R69" s="22"/>
    </row>
    <row r="70" spans="1:18" x14ac:dyDescent="0.25">
      <c r="A70" s="20" t="s">
        <v>487</v>
      </c>
      <c r="B70" s="20" t="s">
        <v>538</v>
      </c>
      <c r="C70" s="21">
        <v>0.24941913896493401</v>
      </c>
      <c r="D70" s="21">
        <v>0.22714603918735099</v>
      </c>
      <c r="E70" s="21">
        <v>0.27310448705795398</v>
      </c>
      <c r="F70" s="22"/>
      <c r="G70" s="21">
        <v>0.29646439800889102</v>
      </c>
      <c r="H70" s="21">
        <v>0.25450661100760003</v>
      </c>
      <c r="I70" s="21">
        <v>0.34216451087976801</v>
      </c>
      <c r="J70" s="22"/>
      <c r="K70" s="21">
        <v>0.242370398943976</v>
      </c>
      <c r="L70" s="21">
        <v>0.20921569286831601</v>
      </c>
      <c r="M70" s="21">
        <v>0.27892595799164199</v>
      </c>
      <c r="N70" s="22"/>
      <c r="O70" s="21">
        <v>0.21844893795630799</v>
      </c>
      <c r="P70" s="21">
        <v>0.187092194870148</v>
      </c>
      <c r="Q70" s="21">
        <v>0.25342272214477701</v>
      </c>
      <c r="R70" s="22"/>
    </row>
    <row r="71" spans="1:18" x14ac:dyDescent="0.25">
      <c r="A71" s="20" t="s">
        <v>487</v>
      </c>
      <c r="B71" s="20" t="s">
        <v>539</v>
      </c>
      <c r="C71" s="21">
        <v>0.105276089779134</v>
      </c>
      <c r="D71" s="21">
        <v>9.2088613963368607E-2</v>
      </c>
      <c r="E71" s="21">
        <v>0.120102248665763</v>
      </c>
      <c r="F71" s="22"/>
      <c r="G71" s="21">
        <v>0.10100268858986899</v>
      </c>
      <c r="H71" s="21">
        <v>7.88400597810541E-2</v>
      </c>
      <c r="I71" s="21">
        <v>0.12852616096199199</v>
      </c>
      <c r="J71" s="22"/>
      <c r="K71" s="21">
        <v>0.11302027715357101</v>
      </c>
      <c r="L71" s="21">
        <v>9.3022165447202196E-2</v>
      </c>
      <c r="M71" s="21">
        <v>0.13666978788890799</v>
      </c>
      <c r="N71" s="22"/>
      <c r="O71" s="21">
        <v>9.4270372079827205E-2</v>
      </c>
      <c r="P71" s="21">
        <v>7.3843985283630106E-2</v>
      </c>
      <c r="Q71" s="21">
        <v>0.119617256953036</v>
      </c>
      <c r="R71" s="22"/>
    </row>
    <row r="72" spans="1:18" x14ac:dyDescent="0.25">
      <c r="A72" s="20" t="s">
        <v>487</v>
      </c>
      <c r="B72" s="20" t="s">
        <v>540</v>
      </c>
      <c r="C72" s="21">
        <v>0.10804263952840799</v>
      </c>
      <c r="D72" s="21">
        <v>9.1177413478849001E-2</v>
      </c>
      <c r="E72" s="21">
        <v>0.12758949390622101</v>
      </c>
      <c r="F72" s="22"/>
      <c r="G72" s="21">
        <v>0.14181093424697999</v>
      </c>
      <c r="H72" s="21">
        <v>0.10798260148986499</v>
      </c>
      <c r="I72" s="21">
        <v>0.18405025817772699</v>
      </c>
      <c r="J72" s="22"/>
      <c r="K72" s="21">
        <v>0.11658345041719401</v>
      </c>
      <c r="L72" s="21">
        <v>9.39577227153197E-2</v>
      </c>
      <c r="M72" s="21">
        <v>0.14379293133417601</v>
      </c>
      <c r="N72" s="22"/>
      <c r="O72" s="21">
        <v>5.9356718665480999E-2</v>
      </c>
      <c r="P72" s="21">
        <v>4.4449319096988099E-2</v>
      </c>
      <c r="Q72" s="21">
        <v>7.8851191733812401E-2</v>
      </c>
      <c r="R72" s="22"/>
    </row>
    <row r="73" spans="1:18" x14ac:dyDescent="0.25">
      <c r="A73" s="20" t="s">
        <v>487</v>
      </c>
      <c r="B73" s="20" t="s">
        <v>519</v>
      </c>
      <c r="C73" s="21">
        <v>7.5798487547813001E-3</v>
      </c>
      <c r="D73" s="21">
        <v>4.1987300327299996E-3</v>
      </c>
      <c r="E73" s="21">
        <v>1.3646374987084001E-2</v>
      </c>
      <c r="F73" s="22"/>
      <c r="G73" s="21">
        <v>9.6675018980829999E-4</v>
      </c>
      <c r="H73" s="21">
        <v>2.4325006174289999E-4</v>
      </c>
      <c r="I73" s="21">
        <v>3.8339088820006002E-3</v>
      </c>
      <c r="J73" s="22"/>
      <c r="K73" s="21">
        <v>1.0507039791855801E-2</v>
      </c>
      <c r="L73" s="21">
        <v>5.5557529160569002E-3</v>
      </c>
      <c r="M73" s="21">
        <v>1.9783130942440101E-2</v>
      </c>
      <c r="N73" s="22"/>
      <c r="O73" s="21">
        <v>8.1665818742010995E-3</v>
      </c>
      <c r="P73" s="21">
        <v>1.9623993745373001E-3</v>
      </c>
      <c r="Q73" s="21">
        <v>3.33304154981547E-2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2.7862949588049998E-4</v>
      </c>
      <c r="D74" s="21">
        <v>3.8915744697771503E-5</v>
      </c>
      <c r="E74" s="21">
        <v>1.9919939039775999E-3</v>
      </c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1.0852671736290001E-3</v>
      </c>
      <c r="P74" s="21">
        <v>1.512451638198E-4</v>
      </c>
      <c r="Q74" s="21">
        <v>7.7427208873542003E-3</v>
      </c>
      <c r="R74" s="22"/>
    </row>
    <row r="75" spans="1:18" x14ac:dyDescent="0.25">
      <c r="A75" s="17" t="s">
        <v>488</v>
      </c>
      <c r="B75" s="17" t="s">
        <v>536</v>
      </c>
      <c r="C75" s="18">
        <v>0.45884811968484901</v>
      </c>
      <c r="D75" s="18">
        <v>0.41560961647529598</v>
      </c>
      <c r="E75" s="18">
        <v>0.502715320968952</v>
      </c>
      <c r="F75" s="19"/>
      <c r="G75" s="18">
        <v>0.31654435128665098</v>
      </c>
      <c r="H75" s="18">
        <v>0.25500769732755901</v>
      </c>
      <c r="I75" s="18">
        <v>0.38525155273154499</v>
      </c>
      <c r="J75" s="19"/>
      <c r="K75" s="18">
        <v>0.45007792139852199</v>
      </c>
      <c r="L75" s="18">
        <v>0.39806234318735101</v>
      </c>
      <c r="M75" s="18">
        <v>0.50320833413557498</v>
      </c>
      <c r="N75" s="19"/>
      <c r="O75" s="18">
        <v>0.59797876568448505</v>
      </c>
      <c r="P75" s="18">
        <v>0.53922842539345095</v>
      </c>
      <c r="Q75" s="18">
        <v>0.65404417816856997</v>
      </c>
      <c r="R75" s="19"/>
    </row>
    <row r="76" spans="1:18" x14ac:dyDescent="0.25">
      <c r="A76" s="17" t="s">
        <v>488</v>
      </c>
      <c r="B76" s="17" t="s">
        <v>537</v>
      </c>
      <c r="C76" s="18">
        <v>9.3733335174491603E-2</v>
      </c>
      <c r="D76" s="18">
        <v>7.9051112817052294E-2</v>
      </c>
      <c r="E76" s="18">
        <v>0.110814375053568</v>
      </c>
      <c r="F76" s="19"/>
      <c r="G76" s="18">
        <v>0.127720009041905</v>
      </c>
      <c r="H76" s="18">
        <v>9.1249286411532904E-2</v>
      </c>
      <c r="I76" s="18">
        <v>0.17594520621774401</v>
      </c>
      <c r="J76" s="19"/>
      <c r="K76" s="18">
        <v>9.4523961780176496E-2</v>
      </c>
      <c r="L76" s="18">
        <v>7.2460332348460305E-2</v>
      </c>
      <c r="M76" s="18">
        <v>0.12241911443350099</v>
      </c>
      <c r="N76" s="19"/>
      <c r="O76" s="18">
        <v>6.2871451595639102E-2</v>
      </c>
      <c r="P76" s="18">
        <v>4.47269704767463E-2</v>
      </c>
      <c r="Q76" s="18">
        <v>8.7700875755292798E-2</v>
      </c>
      <c r="R76" s="19"/>
    </row>
    <row r="77" spans="1:18" x14ac:dyDescent="0.25">
      <c r="A77" s="17" t="s">
        <v>488</v>
      </c>
      <c r="B77" s="17" t="s">
        <v>538</v>
      </c>
      <c r="C77" s="18">
        <v>0.23928760948654501</v>
      </c>
      <c r="D77" s="18">
        <v>0.20530078949463201</v>
      </c>
      <c r="E77" s="18">
        <v>0.27694011662869</v>
      </c>
      <c r="F77" s="19"/>
      <c r="G77" s="18">
        <v>0.30249172332174201</v>
      </c>
      <c r="H77" s="18">
        <v>0.232996067821684</v>
      </c>
      <c r="I77" s="18">
        <v>0.38238187200941398</v>
      </c>
      <c r="J77" s="19"/>
      <c r="K77" s="18">
        <v>0.23369104591780099</v>
      </c>
      <c r="L77" s="18">
        <v>0.18608691338156699</v>
      </c>
      <c r="M77" s="18">
        <v>0.28914683590453499</v>
      </c>
      <c r="N77" s="19"/>
      <c r="O77" s="18">
        <v>0.19472220650074101</v>
      </c>
      <c r="P77" s="18">
        <v>0.15742282716636899</v>
      </c>
      <c r="Q77" s="18">
        <v>0.23835910840473801</v>
      </c>
      <c r="R77" s="19"/>
    </row>
    <row r="78" spans="1:18" x14ac:dyDescent="0.25">
      <c r="A78" s="17" t="s">
        <v>488</v>
      </c>
      <c r="B78" s="17" t="s">
        <v>539</v>
      </c>
      <c r="C78" s="18">
        <v>0.101616673418694</v>
      </c>
      <c r="D78" s="18">
        <v>8.3234675854282195E-2</v>
      </c>
      <c r="E78" s="18">
        <v>0.123511323650912</v>
      </c>
      <c r="F78" s="19"/>
      <c r="G78" s="18">
        <v>0.14533283946505601</v>
      </c>
      <c r="H78" s="18">
        <v>0.100300270656714</v>
      </c>
      <c r="I78" s="18">
        <v>0.205955656619008</v>
      </c>
      <c r="J78" s="19"/>
      <c r="K78" s="18">
        <v>0.102050064544823</v>
      </c>
      <c r="L78" s="18">
        <v>7.8941000057855606E-2</v>
      </c>
      <c r="M78" s="18">
        <v>0.130962161209036</v>
      </c>
      <c r="N78" s="19"/>
      <c r="O78" s="18">
        <v>6.2979127921116596E-2</v>
      </c>
      <c r="P78" s="18">
        <v>4.0382017139665202E-2</v>
      </c>
      <c r="Q78" s="18">
        <v>9.6943772595410801E-2</v>
      </c>
      <c r="R78" s="19"/>
    </row>
    <row r="79" spans="1:18" x14ac:dyDescent="0.25">
      <c r="A79" s="17" t="s">
        <v>488</v>
      </c>
      <c r="B79" s="17" t="s">
        <v>540</v>
      </c>
      <c r="C79" s="18">
        <v>0.10638201108039901</v>
      </c>
      <c r="D79" s="18">
        <v>7.8666887159536597E-2</v>
      </c>
      <c r="E79" s="18">
        <v>0.14235278916858499</v>
      </c>
      <c r="F79" s="19"/>
      <c r="G79" s="18">
        <v>0.107911076884646</v>
      </c>
      <c r="H79" s="18">
        <v>6.1571097983551898E-2</v>
      </c>
      <c r="I79" s="18">
        <v>0.182350655492826</v>
      </c>
      <c r="J79" s="24" t="s">
        <v>501</v>
      </c>
      <c r="K79" s="18">
        <v>0.11938881338501001</v>
      </c>
      <c r="L79" s="18">
        <v>8.5840519876645593E-2</v>
      </c>
      <c r="M79" s="18">
        <v>0.16370060550274801</v>
      </c>
      <c r="N79" s="19"/>
      <c r="O79" s="18">
        <v>8.1448448298017201E-2</v>
      </c>
      <c r="P79" s="18">
        <v>4.7635565562385102E-2</v>
      </c>
      <c r="Q79" s="18">
        <v>0.13583915913992201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1.322511550196E-4</v>
      </c>
      <c r="D80" s="18">
        <v>1.8396385757662299E-5</v>
      </c>
      <c r="E80" s="18">
        <v>9.5008074944069999E-4</v>
      </c>
      <c r="F80" s="19"/>
      <c r="G80" s="18">
        <v>0</v>
      </c>
      <c r="H80" s="19"/>
      <c r="I80" s="19"/>
      <c r="J80" s="19"/>
      <c r="K80" s="18">
        <v>2.6819297366719998E-4</v>
      </c>
      <c r="L80" s="18">
        <v>3.7268516392985098E-5</v>
      </c>
      <c r="M80" s="18">
        <v>1.9272217682752999E-3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0.36091288163712099</v>
      </c>
      <c r="D82" s="21">
        <v>0.33320754126327301</v>
      </c>
      <c r="E82" s="21">
        <v>0.38957594645927401</v>
      </c>
      <c r="F82" s="22"/>
      <c r="G82" s="21">
        <v>0.25668583766444703</v>
      </c>
      <c r="H82" s="21">
        <v>0.219953213383378</v>
      </c>
      <c r="I82" s="21">
        <v>0.29721552953070202</v>
      </c>
      <c r="J82" s="22"/>
      <c r="K82" s="21">
        <v>0.35918673397664602</v>
      </c>
      <c r="L82" s="21">
        <v>0.32651490447894999</v>
      </c>
      <c r="M82" s="21">
        <v>0.393219025526164</v>
      </c>
      <c r="N82" s="22"/>
      <c r="O82" s="21">
        <v>0.46741316560044799</v>
      </c>
      <c r="P82" s="21">
        <v>0.42591588158074101</v>
      </c>
      <c r="Q82" s="21">
        <v>0.50936623905872802</v>
      </c>
      <c r="R82" s="22"/>
    </row>
    <row r="83" spans="1:18" x14ac:dyDescent="0.25">
      <c r="A83" s="20" t="s">
        <v>489</v>
      </c>
      <c r="B83" s="20" t="s">
        <v>537</v>
      </c>
      <c r="C83" s="21">
        <v>9.0273470527207106E-2</v>
      </c>
      <c r="D83" s="21">
        <v>8.0158915772423997E-2</v>
      </c>
      <c r="E83" s="21">
        <v>0.10152343033458899</v>
      </c>
      <c r="F83" s="22"/>
      <c r="G83" s="21">
        <v>0.13932554830535299</v>
      </c>
      <c r="H83" s="21">
        <v>0.11521271482235</v>
      </c>
      <c r="I83" s="21">
        <v>0.16752941057811299</v>
      </c>
      <c r="J83" s="22"/>
      <c r="K83" s="21">
        <v>7.7119497230811102E-2</v>
      </c>
      <c r="L83" s="21">
        <v>6.4448630429113099E-2</v>
      </c>
      <c r="M83" s="21">
        <v>9.2036438205652493E-2</v>
      </c>
      <c r="N83" s="22"/>
      <c r="O83" s="21">
        <v>6.7622822672439603E-2</v>
      </c>
      <c r="P83" s="21">
        <v>5.4401610608410998E-2</v>
      </c>
      <c r="Q83" s="21">
        <v>8.3772523657665895E-2</v>
      </c>
      <c r="R83" s="22"/>
    </row>
    <row r="84" spans="1:18" x14ac:dyDescent="0.25">
      <c r="A84" s="20" t="s">
        <v>489</v>
      </c>
      <c r="B84" s="20" t="s">
        <v>538</v>
      </c>
      <c r="C84" s="21">
        <v>0.26755395676424998</v>
      </c>
      <c r="D84" s="21">
        <v>0.249477465267054</v>
      </c>
      <c r="E84" s="21">
        <v>0.286440342160107</v>
      </c>
      <c r="F84" s="22"/>
      <c r="G84" s="21">
        <v>0.31288496693479201</v>
      </c>
      <c r="H84" s="21">
        <v>0.27745498825283399</v>
      </c>
      <c r="I84" s="21">
        <v>0.350643637987127</v>
      </c>
      <c r="J84" s="22"/>
      <c r="K84" s="21">
        <v>0.25527066431114798</v>
      </c>
      <c r="L84" s="21">
        <v>0.233111781915052</v>
      </c>
      <c r="M84" s="21">
        <v>0.27877022393682799</v>
      </c>
      <c r="N84" s="22"/>
      <c r="O84" s="21">
        <v>0.24687172174680999</v>
      </c>
      <c r="P84" s="21">
        <v>0.21831844649069199</v>
      </c>
      <c r="Q84" s="21">
        <v>0.27783208723826902</v>
      </c>
      <c r="R84" s="22"/>
    </row>
    <row r="85" spans="1:18" x14ac:dyDescent="0.25">
      <c r="A85" s="20" t="s">
        <v>489</v>
      </c>
      <c r="B85" s="20" t="s">
        <v>539</v>
      </c>
      <c r="C85" s="21">
        <v>0.146194020936143</v>
      </c>
      <c r="D85" s="21">
        <v>0.13203543845958801</v>
      </c>
      <c r="E85" s="21">
        <v>0.161588218465784</v>
      </c>
      <c r="F85" s="22"/>
      <c r="G85" s="21">
        <v>0.16634089144098499</v>
      </c>
      <c r="H85" s="21">
        <v>0.137086226552633</v>
      </c>
      <c r="I85" s="21">
        <v>0.20038881948206799</v>
      </c>
      <c r="J85" s="22"/>
      <c r="K85" s="21">
        <v>0.14793977238602901</v>
      </c>
      <c r="L85" s="21">
        <v>0.12948051055250201</v>
      </c>
      <c r="M85" s="21">
        <v>0.16852121220279101</v>
      </c>
      <c r="N85" s="22"/>
      <c r="O85" s="21">
        <v>0.122830208316501</v>
      </c>
      <c r="P85" s="21">
        <v>0.102865211446743</v>
      </c>
      <c r="Q85" s="21">
        <v>0.14603940328618201</v>
      </c>
      <c r="R85" s="22"/>
    </row>
    <row r="86" spans="1:18" x14ac:dyDescent="0.25">
      <c r="A86" s="20" t="s">
        <v>489</v>
      </c>
      <c r="B86" s="20" t="s">
        <v>540</v>
      </c>
      <c r="C86" s="21">
        <v>0.13192109434197799</v>
      </c>
      <c r="D86" s="21">
        <v>0.115050940738777</v>
      </c>
      <c r="E86" s="21">
        <v>0.150843299460622</v>
      </c>
      <c r="F86" s="22"/>
      <c r="G86" s="21">
        <v>0.124762755654423</v>
      </c>
      <c r="H86" s="21">
        <v>9.9400567021507902E-2</v>
      </c>
      <c r="I86" s="21">
        <v>0.155478957313466</v>
      </c>
      <c r="J86" s="22"/>
      <c r="K86" s="21">
        <v>0.156641715775549</v>
      </c>
      <c r="L86" s="21">
        <v>0.134354299421552</v>
      </c>
      <c r="M86" s="21">
        <v>0.18184961268644201</v>
      </c>
      <c r="N86" s="22"/>
      <c r="O86" s="21">
        <v>9.0377834777881E-2</v>
      </c>
      <c r="P86" s="21">
        <v>7.21381800475418E-2</v>
      </c>
      <c r="Q86" s="21">
        <v>0.11266926102283201</v>
      </c>
      <c r="R86" s="22"/>
    </row>
    <row r="87" spans="1:18" x14ac:dyDescent="0.25">
      <c r="A87" s="20" t="s">
        <v>489</v>
      </c>
      <c r="B87" s="20" t="s">
        <v>519</v>
      </c>
      <c r="C87" s="21">
        <v>3.1445757932983E-3</v>
      </c>
      <c r="D87" s="21">
        <v>1.7621055907914001E-3</v>
      </c>
      <c r="E87" s="21">
        <v>5.6055803584111998E-3</v>
      </c>
      <c r="F87" s="22"/>
      <c r="G87" s="21">
        <v>0</v>
      </c>
      <c r="H87" s="22"/>
      <c r="I87" s="22"/>
      <c r="J87" s="22"/>
      <c r="K87" s="21">
        <v>3.8416163198192999E-3</v>
      </c>
      <c r="L87" s="21">
        <v>1.7040961109440001E-3</v>
      </c>
      <c r="M87" s="21">
        <v>8.6371217825372999E-3</v>
      </c>
      <c r="N87" s="22"/>
      <c r="O87" s="21">
        <v>4.8842468859201004E-3</v>
      </c>
      <c r="P87" s="21">
        <v>2.2268280161355002E-3</v>
      </c>
      <c r="Q87" s="21">
        <v>1.0678995159321501E-2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0.51182182173938096</v>
      </c>
      <c r="D89" s="18">
        <v>0.47505741843298599</v>
      </c>
      <c r="E89" s="18">
        <v>0.54845876794665605</v>
      </c>
      <c r="F89" s="19"/>
      <c r="G89" s="18">
        <v>0.40206058059740502</v>
      </c>
      <c r="H89" s="18">
        <v>0.35315966629240603</v>
      </c>
      <c r="I89" s="18">
        <v>0.45299072223370901</v>
      </c>
      <c r="J89" s="19"/>
      <c r="K89" s="18">
        <v>0.50542836787968604</v>
      </c>
      <c r="L89" s="18">
        <v>0.45965957951256903</v>
      </c>
      <c r="M89" s="18">
        <v>0.55110635604056302</v>
      </c>
      <c r="N89" s="19"/>
      <c r="O89" s="18">
        <v>0.645245309179584</v>
      </c>
      <c r="P89" s="18">
        <v>0.59029704706997599</v>
      </c>
      <c r="Q89" s="18">
        <v>0.69661168345865998</v>
      </c>
      <c r="R89" s="19"/>
    </row>
    <row r="90" spans="1:18" x14ac:dyDescent="0.25">
      <c r="A90" s="17" t="s">
        <v>490</v>
      </c>
      <c r="B90" s="17" t="s">
        <v>537</v>
      </c>
      <c r="C90" s="18">
        <v>0.108642483661297</v>
      </c>
      <c r="D90" s="18">
        <v>9.61276358162068E-2</v>
      </c>
      <c r="E90" s="18">
        <v>0.122565703256413</v>
      </c>
      <c r="F90" s="19"/>
      <c r="G90" s="18">
        <v>0.15718558465615201</v>
      </c>
      <c r="H90" s="18">
        <v>0.12704473783765299</v>
      </c>
      <c r="I90" s="18">
        <v>0.192897112357614</v>
      </c>
      <c r="J90" s="19"/>
      <c r="K90" s="18">
        <v>9.4249766599457802E-2</v>
      </c>
      <c r="L90" s="18">
        <v>7.7786581576035296E-2</v>
      </c>
      <c r="M90" s="18">
        <v>0.11376746888845</v>
      </c>
      <c r="N90" s="19"/>
      <c r="O90" s="18">
        <v>8.58282499197036E-2</v>
      </c>
      <c r="P90" s="18">
        <v>6.6277174065104097E-2</v>
      </c>
      <c r="Q90" s="18">
        <v>0.110464379644059</v>
      </c>
      <c r="R90" s="19"/>
    </row>
    <row r="91" spans="1:18" x14ac:dyDescent="0.25">
      <c r="A91" s="17" t="s">
        <v>490</v>
      </c>
      <c r="B91" s="17" t="s">
        <v>538</v>
      </c>
      <c r="C91" s="18">
        <v>0.25085911225290802</v>
      </c>
      <c r="D91" s="18">
        <v>0.227415519658551</v>
      </c>
      <c r="E91" s="18">
        <v>0.27585652537302002</v>
      </c>
      <c r="F91" s="19"/>
      <c r="G91" s="18">
        <v>0.30223399366538301</v>
      </c>
      <c r="H91" s="18">
        <v>0.25848951333328701</v>
      </c>
      <c r="I91" s="18">
        <v>0.34988826572246801</v>
      </c>
      <c r="J91" s="19"/>
      <c r="K91" s="18">
        <v>0.24947350546400099</v>
      </c>
      <c r="L91" s="18">
        <v>0.22024330360219599</v>
      </c>
      <c r="M91" s="18">
        <v>0.281184155509907</v>
      </c>
      <c r="N91" s="19"/>
      <c r="O91" s="18">
        <v>0.19761086012817899</v>
      </c>
      <c r="P91" s="18">
        <v>0.15825047963221001</v>
      </c>
      <c r="Q91" s="18">
        <v>0.243924125254628</v>
      </c>
      <c r="R91" s="19"/>
    </row>
    <row r="92" spans="1:18" x14ac:dyDescent="0.25">
      <c r="A92" s="17" t="s">
        <v>490</v>
      </c>
      <c r="B92" s="17" t="s">
        <v>539</v>
      </c>
      <c r="C92" s="18">
        <v>8.5227950277737399E-2</v>
      </c>
      <c r="D92" s="18">
        <v>7.1112696593973193E-2</v>
      </c>
      <c r="E92" s="18">
        <v>0.10183779128630201</v>
      </c>
      <c r="F92" s="19"/>
      <c r="G92" s="18">
        <v>9.88444427476389E-2</v>
      </c>
      <c r="H92" s="18">
        <v>7.2623509990903307E-2</v>
      </c>
      <c r="I92" s="18">
        <v>0.13317302072697201</v>
      </c>
      <c r="J92" s="19"/>
      <c r="K92" s="18">
        <v>9.7362173338939803E-2</v>
      </c>
      <c r="L92" s="18">
        <v>7.6859882746533104E-2</v>
      </c>
      <c r="M92" s="18">
        <v>0.12260706608699801</v>
      </c>
      <c r="N92" s="19"/>
      <c r="O92" s="18">
        <v>4.4839248670532697E-2</v>
      </c>
      <c r="P92" s="18">
        <v>3.0267235286936801E-2</v>
      </c>
      <c r="Q92" s="18">
        <v>6.5949767163425502E-2</v>
      </c>
      <c r="R92" s="19"/>
    </row>
    <row r="93" spans="1:18" x14ac:dyDescent="0.25">
      <c r="A93" s="17" t="s">
        <v>490</v>
      </c>
      <c r="B93" s="17" t="s">
        <v>540</v>
      </c>
      <c r="C93" s="18">
        <v>3.2673148209424699E-2</v>
      </c>
      <c r="D93" s="18">
        <v>2.5009654204213898E-2</v>
      </c>
      <c r="E93" s="18">
        <v>4.2582341674916299E-2</v>
      </c>
      <c r="F93" s="19"/>
      <c r="G93" s="18">
        <v>2.5710014652435699E-2</v>
      </c>
      <c r="H93" s="18">
        <v>1.5254900558746299E-2</v>
      </c>
      <c r="I93" s="18">
        <v>4.30176371863309E-2</v>
      </c>
      <c r="J93" s="19"/>
      <c r="K93" s="18">
        <v>4.2925064426694901E-2</v>
      </c>
      <c r="L93" s="18">
        <v>3.0935434204748001E-2</v>
      </c>
      <c r="M93" s="18">
        <v>5.9277265751597703E-2</v>
      </c>
      <c r="N93" s="19"/>
      <c r="O93" s="18">
        <v>1.87373452910501E-2</v>
      </c>
      <c r="P93" s="18">
        <v>9.0369336587881998E-3</v>
      </c>
      <c r="Q93" s="18">
        <v>3.8446380531813401E-2</v>
      </c>
      <c r="R93" s="19"/>
    </row>
    <row r="94" spans="1:18" x14ac:dyDescent="0.25">
      <c r="A94" s="17" t="s">
        <v>490</v>
      </c>
      <c r="B94" s="17" t="s">
        <v>519</v>
      </c>
      <c r="C94" s="18">
        <v>4.8004896527836004E-3</v>
      </c>
      <c r="D94" s="18">
        <v>2.8867613881670001E-3</v>
      </c>
      <c r="E94" s="18">
        <v>7.9727467017033007E-3</v>
      </c>
      <c r="F94" s="19"/>
      <c r="G94" s="18">
        <v>1.4685695725326999E-3</v>
      </c>
      <c r="H94" s="18">
        <v>3.7497167565280002E-4</v>
      </c>
      <c r="I94" s="18">
        <v>5.7333322533694E-3</v>
      </c>
      <c r="J94" s="19"/>
      <c r="K94" s="18">
        <v>6.0702949804442999E-3</v>
      </c>
      <c r="L94" s="18">
        <v>3.0040031743503999E-3</v>
      </c>
      <c r="M94" s="18">
        <v>1.2228071177956599E-2</v>
      </c>
      <c r="N94" s="19"/>
      <c r="O94" s="18">
        <v>5.7738958455543004E-3</v>
      </c>
      <c r="P94" s="18">
        <v>2.7119790653068999E-3</v>
      </c>
      <c r="Q94" s="18">
        <v>1.2250356263137601E-2</v>
      </c>
      <c r="R94" s="19"/>
    </row>
    <row r="95" spans="1:18" x14ac:dyDescent="0.25">
      <c r="A95" s="17" t="s">
        <v>490</v>
      </c>
      <c r="B95" s="17" t="s">
        <v>520</v>
      </c>
      <c r="C95" s="18">
        <v>5.9749942064666996E-3</v>
      </c>
      <c r="D95" s="18">
        <v>2.2791661284365002E-3</v>
      </c>
      <c r="E95" s="18">
        <v>1.5570340375837001E-2</v>
      </c>
      <c r="F95" s="19"/>
      <c r="G95" s="18">
        <v>1.24968141084529E-2</v>
      </c>
      <c r="H95" s="18">
        <v>2.4780995546122E-3</v>
      </c>
      <c r="I95" s="18">
        <v>6.0561110836234097E-2</v>
      </c>
      <c r="J95" s="24" t="s">
        <v>501</v>
      </c>
      <c r="K95" s="18">
        <v>4.4908273107759E-3</v>
      </c>
      <c r="L95" s="18">
        <v>2.0307875460708999E-3</v>
      </c>
      <c r="M95" s="18">
        <v>9.9013248556981993E-3</v>
      </c>
      <c r="N95" s="19"/>
      <c r="O95" s="18">
        <v>1.9650909653950001E-3</v>
      </c>
      <c r="P95" s="18">
        <v>3.8423764485010002E-4</v>
      </c>
      <c r="Q95" s="18">
        <v>9.9850169131213001E-3</v>
      </c>
      <c r="R95" s="19"/>
    </row>
    <row r="96" spans="1:18" x14ac:dyDescent="0.25">
      <c r="A96" s="20" t="s">
        <v>491</v>
      </c>
      <c r="B96" s="20" t="s">
        <v>536</v>
      </c>
      <c r="C96" s="21">
        <v>0.507679462360344</v>
      </c>
      <c r="D96" s="21">
        <v>0.46060049207559101</v>
      </c>
      <c r="E96" s="21">
        <v>0.55462262551576003</v>
      </c>
      <c r="F96" s="22"/>
      <c r="G96" s="21">
        <v>0.42695697553922901</v>
      </c>
      <c r="H96" s="21">
        <v>0.34456782702591399</v>
      </c>
      <c r="I96" s="21">
        <v>0.51360882897476501</v>
      </c>
      <c r="J96" s="22"/>
      <c r="K96" s="21">
        <v>0.48314042448703398</v>
      </c>
      <c r="L96" s="21">
        <v>0.42872538513618402</v>
      </c>
      <c r="M96" s="21">
        <v>0.53795824710210605</v>
      </c>
      <c r="N96" s="22"/>
      <c r="O96" s="21">
        <v>0.63603108115839002</v>
      </c>
      <c r="P96" s="21">
        <v>0.57083058836467904</v>
      </c>
      <c r="Q96" s="21">
        <v>0.69659109951941101</v>
      </c>
      <c r="R96" s="22"/>
    </row>
    <row r="97" spans="1:18" x14ac:dyDescent="0.25">
      <c r="A97" s="20" t="s">
        <v>491</v>
      </c>
      <c r="B97" s="20" t="s">
        <v>537</v>
      </c>
      <c r="C97" s="21">
        <v>8.3043886531689301E-2</v>
      </c>
      <c r="D97" s="21">
        <v>6.8435940066629397E-2</v>
      </c>
      <c r="E97" s="21">
        <v>0.100433790390744</v>
      </c>
      <c r="F97" s="22"/>
      <c r="G97" s="21">
        <v>0.118398194034755</v>
      </c>
      <c r="H97" s="21">
        <v>8.6306274034739699E-2</v>
      </c>
      <c r="I97" s="21">
        <v>0.16032917322215801</v>
      </c>
      <c r="J97" s="22"/>
      <c r="K97" s="21">
        <v>8.3644966723151304E-2</v>
      </c>
      <c r="L97" s="21">
        <v>6.3499131131939002E-2</v>
      </c>
      <c r="M97" s="21">
        <v>0.109435419347528</v>
      </c>
      <c r="N97" s="22"/>
      <c r="O97" s="21">
        <v>4.6057163853026703E-2</v>
      </c>
      <c r="P97" s="21">
        <v>2.80951015759003E-2</v>
      </c>
      <c r="Q97" s="21">
        <v>7.4621225725121004E-2</v>
      </c>
      <c r="R97" s="22"/>
    </row>
    <row r="98" spans="1:18" x14ac:dyDescent="0.25">
      <c r="A98" s="20" t="s">
        <v>491</v>
      </c>
      <c r="B98" s="20" t="s">
        <v>538</v>
      </c>
      <c r="C98" s="21">
        <v>0.223080605193649</v>
      </c>
      <c r="D98" s="21">
        <v>0.19387201952968999</v>
      </c>
      <c r="E98" s="21">
        <v>0.25529610474234399</v>
      </c>
      <c r="F98" s="22"/>
      <c r="G98" s="21">
        <v>0.256592115555768</v>
      </c>
      <c r="H98" s="21">
        <v>0.203826072474356</v>
      </c>
      <c r="I98" s="21">
        <v>0.31756957384478002</v>
      </c>
      <c r="J98" s="22"/>
      <c r="K98" s="21">
        <v>0.21943651084883201</v>
      </c>
      <c r="L98" s="21">
        <v>0.182395971334263</v>
      </c>
      <c r="M98" s="21">
        <v>0.261592457125773</v>
      </c>
      <c r="N98" s="22"/>
      <c r="O98" s="21">
        <v>0.19600721539614199</v>
      </c>
      <c r="P98" s="21">
        <v>0.15057738839610799</v>
      </c>
      <c r="Q98" s="21">
        <v>0.251091768953426</v>
      </c>
      <c r="R98" s="22"/>
    </row>
    <row r="99" spans="1:18" x14ac:dyDescent="0.25">
      <c r="A99" s="20" t="s">
        <v>491</v>
      </c>
      <c r="B99" s="20" t="s">
        <v>539</v>
      </c>
      <c r="C99" s="21">
        <v>0.103413451037755</v>
      </c>
      <c r="D99" s="21">
        <v>8.1057294303824107E-2</v>
      </c>
      <c r="E99" s="21">
        <v>0.13105621938070999</v>
      </c>
      <c r="F99" s="22"/>
      <c r="G99" s="21">
        <v>0.11833497584913601</v>
      </c>
      <c r="H99" s="21">
        <v>7.3279967009416996E-2</v>
      </c>
      <c r="I99" s="21">
        <v>0.185545052945569</v>
      </c>
      <c r="J99" s="24" t="s">
        <v>501</v>
      </c>
      <c r="K99" s="21">
        <v>0.11670289740444301</v>
      </c>
      <c r="L99" s="21">
        <v>8.5909067932568403E-2</v>
      </c>
      <c r="M99" s="21">
        <v>0.156643158381297</v>
      </c>
      <c r="N99" s="22"/>
      <c r="O99" s="21">
        <v>6.30995345044916E-2</v>
      </c>
      <c r="P99" s="21">
        <v>3.9466146320120798E-2</v>
      </c>
      <c r="Q99" s="21">
        <v>9.9420390644403195E-2</v>
      </c>
      <c r="R99" s="22"/>
    </row>
    <row r="100" spans="1:18" x14ac:dyDescent="0.25">
      <c r="A100" s="20" t="s">
        <v>491</v>
      </c>
      <c r="B100" s="20" t="s">
        <v>540</v>
      </c>
      <c r="C100" s="21">
        <v>7.5588210852297902E-2</v>
      </c>
      <c r="D100" s="21">
        <v>5.8500406088949901E-2</v>
      </c>
      <c r="E100" s="21">
        <v>9.7152268982025794E-2</v>
      </c>
      <c r="F100" s="22"/>
      <c r="G100" s="21">
        <v>7.4011185293926293E-2</v>
      </c>
      <c r="H100" s="21">
        <v>4.1453711128737802E-2</v>
      </c>
      <c r="I100" s="21">
        <v>0.12870570074916901</v>
      </c>
      <c r="J100" s="24" t="s">
        <v>501</v>
      </c>
      <c r="K100" s="21">
        <v>9.4794745001816505E-2</v>
      </c>
      <c r="L100" s="21">
        <v>6.9946365682441503E-2</v>
      </c>
      <c r="M100" s="21">
        <v>0.12726260720219901</v>
      </c>
      <c r="N100" s="22"/>
      <c r="O100" s="21">
        <v>4.0789885595461303E-2</v>
      </c>
      <c r="P100" s="21">
        <v>2.3001364461702301E-2</v>
      </c>
      <c r="Q100" s="21">
        <v>7.1331071555927106E-2</v>
      </c>
      <c r="R100" s="22"/>
    </row>
    <row r="101" spans="1:18" x14ac:dyDescent="0.25">
      <c r="A101" s="20" t="s">
        <v>491</v>
      </c>
      <c r="B101" s="20" t="s">
        <v>519</v>
      </c>
      <c r="C101" s="21">
        <v>7.1943840242647003E-3</v>
      </c>
      <c r="D101" s="21">
        <v>3.6576879866523E-3</v>
      </c>
      <c r="E101" s="21">
        <v>1.4102383366261E-2</v>
      </c>
      <c r="F101" s="22"/>
      <c r="G101" s="21">
        <v>5.7065537271850002E-3</v>
      </c>
      <c r="H101" s="21">
        <v>1.3312102227994E-3</v>
      </c>
      <c r="I101" s="21">
        <v>2.4115264289841499E-2</v>
      </c>
      <c r="J101" s="24" t="s">
        <v>501</v>
      </c>
      <c r="K101" s="21">
        <v>2.2804555347223998E-3</v>
      </c>
      <c r="L101" s="21">
        <v>4.4735580449189999E-4</v>
      </c>
      <c r="M101" s="21">
        <v>1.15382178831832E-2</v>
      </c>
      <c r="N101" s="22"/>
      <c r="O101" s="21">
        <v>1.8015119492489001E-2</v>
      </c>
      <c r="P101" s="21">
        <v>7.4946091117332999E-3</v>
      </c>
      <c r="Q101" s="21">
        <v>4.2668834202265402E-2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0.47341996914397799</v>
      </c>
      <c r="D103" s="18">
        <v>0.43607560060836797</v>
      </c>
      <c r="E103" s="18">
        <v>0.51106411382579398</v>
      </c>
      <c r="F103" s="19"/>
      <c r="G103" s="18">
        <v>0.37368475272677898</v>
      </c>
      <c r="H103" s="18">
        <v>0.31918301012100397</v>
      </c>
      <c r="I103" s="18">
        <v>0.43159324361364898</v>
      </c>
      <c r="J103" s="19"/>
      <c r="K103" s="18">
        <v>0.47840530035224299</v>
      </c>
      <c r="L103" s="18">
        <v>0.43374335293874</v>
      </c>
      <c r="M103" s="18">
        <v>0.52341517907403001</v>
      </c>
      <c r="N103" s="19"/>
      <c r="O103" s="18">
        <v>0.57774499911970301</v>
      </c>
      <c r="P103" s="18">
        <v>0.52213086521058405</v>
      </c>
      <c r="Q103" s="18">
        <v>0.631455277271461</v>
      </c>
      <c r="R103" s="19"/>
    </row>
    <row r="104" spans="1:18" x14ac:dyDescent="0.25">
      <c r="A104" s="17" t="s">
        <v>492</v>
      </c>
      <c r="B104" s="17" t="s">
        <v>537</v>
      </c>
      <c r="C104" s="18">
        <v>9.9408709365671005E-2</v>
      </c>
      <c r="D104" s="18">
        <v>8.4875596090598304E-2</v>
      </c>
      <c r="E104" s="18">
        <v>0.116114556211942</v>
      </c>
      <c r="F104" s="19"/>
      <c r="G104" s="18">
        <v>0.16027011241776601</v>
      </c>
      <c r="H104" s="18">
        <v>0.12179277581654099</v>
      </c>
      <c r="I104" s="18">
        <v>0.20802396814351901</v>
      </c>
      <c r="J104" s="19"/>
      <c r="K104" s="18">
        <v>8.5867672448743396E-2</v>
      </c>
      <c r="L104" s="18">
        <v>6.8508955146810005E-2</v>
      </c>
      <c r="M104" s="18">
        <v>0.107118924771298</v>
      </c>
      <c r="N104" s="19"/>
      <c r="O104" s="18">
        <v>6.1533500902054998E-2</v>
      </c>
      <c r="P104" s="18">
        <v>4.2769098345316003E-2</v>
      </c>
      <c r="Q104" s="18">
        <v>8.7775635871501806E-2</v>
      </c>
      <c r="R104" s="19"/>
    </row>
    <row r="105" spans="1:18" x14ac:dyDescent="0.25">
      <c r="A105" s="17" t="s">
        <v>492</v>
      </c>
      <c r="B105" s="17" t="s">
        <v>538</v>
      </c>
      <c r="C105" s="18">
        <v>0.25545324321629898</v>
      </c>
      <c r="D105" s="18">
        <v>0.23047495423532699</v>
      </c>
      <c r="E105" s="18">
        <v>0.28214606449493002</v>
      </c>
      <c r="F105" s="19"/>
      <c r="G105" s="18">
        <v>0.28630648120790703</v>
      </c>
      <c r="H105" s="18">
        <v>0.23928989874263801</v>
      </c>
      <c r="I105" s="18">
        <v>0.33845094122752001</v>
      </c>
      <c r="J105" s="19"/>
      <c r="K105" s="18">
        <v>0.25574867602942503</v>
      </c>
      <c r="L105" s="18">
        <v>0.22568308839134399</v>
      </c>
      <c r="M105" s="18">
        <v>0.28832816279506102</v>
      </c>
      <c r="N105" s="19"/>
      <c r="O105" s="18">
        <v>0.21866653487204901</v>
      </c>
      <c r="P105" s="18">
        <v>0.180467142866163</v>
      </c>
      <c r="Q105" s="18">
        <v>0.262363056244105</v>
      </c>
      <c r="R105" s="19"/>
    </row>
    <row r="106" spans="1:18" x14ac:dyDescent="0.25">
      <c r="A106" s="17" t="s">
        <v>492</v>
      </c>
      <c r="B106" s="17" t="s">
        <v>539</v>
      </c>
      <c r="C106" s="18">
        <v>8.8495020573883906E-2</v>
      </c>
      <c r="D106" s="18">
        <v>7.0751096116967699E-2</v>
      </c>
      <c r="E106" s="18">
        <v>0.11016145809876</v>
      </c>
      <c r="F106" s="19"/>
      <c r="G106" s="18">
        <v>0.111347109876933</v>
      </c>
      <c r="H106" s="18">
        <v>7.9639863475462105E-2</v>
      </c>
      <c r="I106" s="18">
        <v>0.15357165785694599</v>
      </c>
      <c r="J106" s="19"/>
      <c r="K106" s="18">
        <v>9.2432230414773095E-2</v>
      </c>
      <c r="L106" s="18">
        <v>7.0020559763924906E-2</v>
      </c>
      <c r="M106" s="18">
        <v>0.12108329353321801</v>
      </c>
      <c r="N106" s="19"/>
      <c r="O106" s="18">
        <v>5.2115146114004501E-2</v>
      </c>
      <c r="P106" s="18">
        <v>3.0934104549885801E-2</v>
      </c>
      <c r="Q106" s="18">
        <v>8.6504540856189499E-2</v>
      </c>
      <c r="R106" s="19"/>
    </row>
    <row r="107" spans="1:18" x14ac:dyDescent="0.25">
      <c r="A107" s="17" t="s">
        <v>492</v>
      </c>
      <c r="B107" s="17" t="s">
        <v>540</v>
      </c>
      <c r="C107" s="18">
        <v>8.1006718549285997E-2</v>
      </c>
      <c r="D107" s="18">
        <v>6.3469246138700294E-2</v>
      </c>
      <c r="E107" s="18">
        <v>0.102857835078086</v>
      </c>
      <c r="F107" s="19"/>
      <c r="G107" s="18">
        <v>6.76066970530248E-2</v>
      </c>
      <c r="H107" s="18">
        <v>4.3432910543045503E-2</v>
      </c>
      <c r="I107" s="18">
        <v>0.10377541985326701</v>
      </c>
      <c r="J107" s="19"/>
      <c r="K107" s="18">
        <v>8.4793081693321906E-2</v>
      </c>
      <c r="L107" s="18">
        <v>6.3583568636684198E-2</v>
      </c>
      <c r="M107" s="18">
        <v>0.112229513337162</v>
      </c>
      <c r="N107" s="19"/>
      <c r="O107" s="18">
        <v>8.73685918367023E-2</v>
      </c>
      <c r="P107" s="18">
        <v>5.5067586688434499E-2</v>
      </c>
      <c r="Q107" s="18">
        <v>0.13589164527323899</v>
      </c>
      <c r="R107" s="19"/>
    </row>
    <row r="108" spans="1:18" x14ac:dyDescent="0.25">
      <c r="A108" s="17" t="s">
        <v>492</v>
      </c>
      <c r="B108" s="17" t="s">
        <v>519</v>
      </c>
      <c r="C108" s="18">
        <v>2.0951675707708999E-3</v>
      </c>
      <c r="D108" s="18">
        <v>8.3976595060899996E-4</v>
      </c>
      <c r="E108" s="18">
        <v>5.2175219146938E-3</v>
      </c>
      <c r="F108" s="19"/>
      <c r="G108" s="18">
        <v>7.8484671759100004E-4</v>
      </c>
      <c r="H108" s="18">
        <v>1.9918424289910001E-4</v>
      </c>
      <c r="I108" s="18">
        <v>3.0872183093998001E-3</v>
      </c>
      <c r="J108" s="19"/>
      <c r="K108" s="18">
        <v>2.5248736132449001E-3</v>
      </c>
      <c r="L108" s="18">
        <v>6.633263273434E-4</v>
      </c>
      <c r="M108" s="18">
        <v>9.5606542625347995E-3</v>
      </c>
      <c r="N108" s="19"/>
      <c r="O108" s="18">
        <v>2.5712271554858002E-3</v>
      </c>
      <c r="P108" s="18">
        <v>9.3857629889940002E-4</v>
      </c>
      <c r="Q108" s="18">
        <v>7.0239030617612998E-3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0.699077050255133</v>
      </c>
      <c r="D110" s="21">
        <v>0.65560549497142695</v>
      </c>
      <c r="E110" s="21">
        <v>0.73924382252531695</v>
      </c>
      <c r="F110" s="22"/>
      <c r="G110" s="21">
        <v>0.65777746741220799</v>
      </c>
      <c r="H110" s="21">
        <v>0.59095610422377298</v>
      </c>
      <c r="I110" s="21">
        <v>0.71887572765180596</v>
      </c>
      <c r="J110" s="22"/>
      <c r="K110" s="21">
        <v>0.68019850962619799</v>
      </c>
      <c r="L110" s="21">
        <v>0.62929756848941798</v>
      </c>
      <c r="M110" s="21">
        <v>0.72714073334274698</v>
      </c>
      <c r="N110" s="22"/>
      <c r="O110" s="21">
        <v>0.79450680245334504</v>
      </c>
      <c r="P110" s="21">
        <v>0.72721527020821497</v>
      </c>
      <c r="Q110" s="21">
        <v>0.84865331689138701</v>
      </c>
      <c r="R110" s="22"/>
    </row>
    <row r="111" spans="1:18" x14ac:dyDescent="0.25">
      <c r="A111" s="20" t="s">
        <v>493</v>
      </c>
      <c r="B111" s="20" t="s">
        <v>537</v>
      </c>
      <c r="C111" s="21">
        <v>9.9615946232618297E-2</v>
      </c>
      <c r="D111" s="21">
        <v>7.8922269704864406E-2</v>
      </c>
      <c r="E111" s="21">
        <v>0.124999218054185</v>
      </c>
      <c r="F111" s="22"/>
      <c r="G111" s="21">
        <v>0.149421309860757</v>
      </c>
      <c r="H111" s="21">
        <v>0.103770814791007</v>
      </c>
      <c r="I111" s="21">
        <v>0.210438769351141</v>
      </c>
      <c r="J111" s="22"/>
      <c r="K111" s="21">
        <v>8.3844300088172702E-2</v>
      </c>
      <c r="L111" s="21">
        <v>5.9067528415240003E-2</v>
      </c>
      <c r="M111" s="21">
        <v>0.11771386591671699</v>
      </c>
      <c r="N111" s="22"/>
      <c r="O111" s="21">
        <v>8.5744933050871303E-2</v>
      </c>
      <c r="P111" s="21">
        <v>5.3986455050375498E-2</v>
      </c>
      <c r="Q111" s="21">
        <v>0.13354849103644401</v>
      </c>
      <c r="R111" s="22"/>
    </row>
    <row r="112" spans="1:18" x14ac:dyDescent="0.25">
      <c r="A112" s="20" t="s">
        <v>493</v>
      </c>
      <c r="B112" s="20" t="s">
        <v>538</v>
      </c>
      <c r="C112" s="21">
        <v>0.15241948956786699</v>
      </c>
      <c r="D112" s="21">
        <v>0.12333835517217701</v>
      </c>
      <c r="E112" s="21">
        <v>0.18689565941231401</v>
      </c>
      <c r="F112" s="22"/>
      <c r="G112" s="21">
        <v>0.14700511565391899</v>
      </c>
      <c r="H112" s="21">
        <v>0.102519322976157</v>
      </c>
      <c r="I112" s="21">
        <v>0.20635602140959999</v>
      </c>
      <c r="J112" s="22"/>
      <c r="K112" s="21">
        <v>0.17543306952712101</v>
      </c>
      <c r="L112" s="21">
        <v>0.138609034825282</v>
      </c>
      <c r="M112" s="21">
        <v>0.21954665203079601</v>
      </c>
      <c r="N112" s="22"/>
      <c r="O112" s="21">
        <v>9.7989924249165694E-2</v>
      </c>
      <c r="P112" s="21">
        <v>6.3792528263193302E-2</v>
      </c>
      <c r="Q112" s="21">
        <v>0.14762880931538599</v>
      </c>
      <c r="R112" s="22"/>
    </row>
    <row r="113" spans="1:18" x14ac:dyDescent="0.25">
      <c r="A113" s="20" t="s">
        <v>493</v>
      </c>
      <c r="B113" s="20" t="s">
        <v>539</v>
      </c>
      <c r="C113" s="21">
        <v>3.0517077232262099E-2</v>
      </c>
      <c r="D113" s="21">
        <v>1.8851968835411698E-2</v>
      </c>
      <c r="E113" s="21">
        <v>4.9039480103644298E-2</v>
      </c>
      <c r="F113" s="22"/>
      <c r="G113" s="21">
        <v>3.0016992619741101E-2</v>
      </c>
      <c r="H113" s="21">
        <v>1.47239819185627E-2</v>
      </c>
      <c r="I113" s="21">
        <v>6.0223152092652901E-2</v>
      </c>
      <c r="J113" s="22"/>
      <c r="K113" s="21">
        <v>3.7606112467292799E-2</v>
      </c>
      <c r="L113" s="21">
        <v>1.9937191032274398E-2</v>
      </c>
      <c r="M113" s="21">
        <v>6.9818244538789806E-2</v>
      </c>
      <c r="N113" s="22"/>
      <c r="O113" s="21">
        <v>1.2454371794675701E-2</v>
      </c>
      <c r="P113" s="21">
        <v>3.4426548301547E-3</v>
      </c>
      <c r="Q113" s="21">
        <v>4.4013885436220999E-2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1.4251315114852401E-2</v>
      </c>
      <c r="D114" s="21">
        <v>7.9725975491055003E-3</v>
      </c>
      <c r="E114" s="21">
        <v>2.5348408452414199E-2</v>
      </c>
      <c r="F114" s="22"/>
      <c r="G114" s="21">
        <v>8.7257551880045997E-3</v>
      </c>
      <c r="H114" s="21">
        <v>1.9544912112050001E-3</v>
      </c>
      <c r="I114" s="21">
        <v>3.8061199307683098E-2</v>
      </c>
      <c r="J114" s="24" t="s">
        <v>501</v>
      </c>
      <c r="K114" s="21">
        <v>2.06048266501071E-2</v>
      </c>
      <c r="L114" s="21">
        <v>1.09182418028172E-2</v>
      </c>
      <c r="M114" s="21">
        <v>3.8550325733098703E-2</v>
      </c>
      <c r="N114" s="22"/>
      <c r="O114" s="21">
        <v>3.6993963611271002E-3</v>
      </c>
      <c r="P114" s="21">
        <v>5.0509514859740001E-4</v>
      </c>
      <c r="Q114" s="21">
        <v>2.6558181222302201E-2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4.1191215972657003E-3</v>
      </c>
      <c r="D115" s="21">
        <v>1.4203219421221999E-3</v>
      </c>
      <c r="E115" s="21">
        <v>1.18849640633195E-2</v>
      </c>
      <c r="F115" s="22"/>
      <c r="G115" s="21">
        <v>7.0533592653694004E-3</v>
      </c>
      <c r="H115" s="21">
        <v>9.6870391058469999E-4</v>
      </c>
      <c r="I115" s="21">
        <v>4.94648190636695E-2</v>
      </c>
      <c r="J115" s="24" t="s">
        <v>501</v>
      </c>
      <c r="K115" s="21">
        <v>2.3131816411090002E-3</v>
      </c>
      <c r="L115" s="21">
        <v>5.6311772487490004E-4</v>
      </c>
      <c r="M115" s="21">
        <v>9.4506848648603994E-3</v>
      </c>
      <c r="N115" s="22"/>
      <c r="O115" s="21">
        <v>5.6045720908152004E-3</v>
      </c>
      <c r="P115" s="21">
        <v>7.5997732550620002E-4</v>
      </c>
      <c r="Q115" s="21">
        <v>4.0092687389396697E-2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0.83256313534409399</v>
      </c>
      <c r="D117" s="18">
        <v>0.79511514040601705</v>
      </c>
      <c r="E117" s="18">
        <v>0.86433439275720303</v>
      </c>
      <c r="F117" s="19"/>
      <c r="G117" s="18">
        <v>0.74743989905376496</v>
      </c>
      <c r="H117" s="18">
        <v>0.65667241064736903</v>
      </c>
      <c r="I117" s="18">
        <v>0.82076059474432495</v>
      </c>
      <c r="J117" s="19"/>
      <c r="K117" s="18">
        <v>0.82715379937715205</v>
      </c>
      <c r="L117" s="18">
        <v>0.78431352345744099</v>
      </c>
      <c r="M117" s="18">
        <v>0.862971643109811</v>
      </c>
      <c r="N117" s="19"/>
      <c r="O117" s="18">
        <v>0.921425102613046</v>
      </c>
      <c r="P117" s="18">
        <v>0.86757836237109598</v>
      </c>
      <c r="Q117" s="18">
        <v>0.95452380828566696</v>
      </c>
      <c r="R117" s="24" t="s">
        <v>501</v>
      </c>
    </row>
    <row r="118" spans="1:18" x14ac:dyDescent="0.25">
      <c r="A118" s="17" t="s">
        <v>494</v>
      </c>
      <c r="B118" s="17" t="s">
        <v>537</v>
      </c>
      <c r="C118" s="18">
        <v>7.1367215266319894E-2</v>
      </c>
      <c r="D118" s="18">
        <v>5.3630308877774202E-2</v>
      </c>
      <c r="E118" s="18">
        <v>9.43851239316294E-2</v>
      </c>
      <c r="F118" s="19"/>
      <c r="G118" s="18">
        <v>0.118993377173612</v>
      </c>
      <c r="H118" s="18">
        <v>7.5808897364964406E-2</v>
      </c>
      <c r="I118" s="18">
        <v>0.18193513539126599</v>
      </c>
      <c r="J118" s="19"/>
      <c r="K118" s="18">
        <v>7.7653893370509403E-2</v>
      </c>
      <c r="L118" s="18">
        <v>5.5317871107891402E-2</v>
      </c>
      <c r="M118" s="18">
        <v>0.10797781378218101</v>
      </c>
      <c r="N118" s="19"/>
      <c r="O118" s="18">
        <v>1.5066079612942899E-2</v>
      </c>
      <c r="P118" s="18">
        <v>6.1858495221246996E-3</v>
      </c>
      <c r="Q118" s="18">
        <v>3.6229776624803998E-2</v>
      </c>
      <c r="R118" s="19"/>
    </row>
    <row r="119" spans="1:18" x14ac:dyDescent="0.25">
      <c r="A119" s="17" t="s">
        <v>494</v>
      </c>
      <c r="B119" s="17" t="s">
        <v>538</v>
      </c>
      <c r="C119" s="18">
        <v>8.4579040446136303E-2</v>
      </c>
      <c r="D119" s="18">
        <v>6.2941744595901294E-2</v>
      </c>
      <c r="E119" s="18">
        <v>0.112759461991016</v>
      </c>
      <c r="F119" s="19"/>
      <c r="G119" s="18">
        <v>0.111781943955721</v>
      </c>
      <c r="H119" s="18">
        <v>6.8962230852063697E-2</v>
      </c>
      <c r="I119" s="18">
        <v>0.17615856014277301</v>
      </c>
      <c r="J119" s="24" t="s">
        <v>501</v>
      </c>
      <c r="K119" s="18">
        <v>8.3954975042258503E-2</v>
      </c>
      <c r="L119" s="18">
        <v>6.0053726447077203E-2</v>
      </c>
      <c r="M119" s="18">
        <v>0.116192946563001</v>
      </c>
      <c r="N119" s="19"/>
      <c r="O119" s="18">
        <v>6.0932145303526003E-2</v>
      </c>
      <c r="P119" s="18">
        <v>3.0759915808089799E-2</v>
      </c>
      <c r="Q119" s="18">
        <v>0.117123768738628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6.2878920603075998E-3</v>
      </c>
      <c r="D120" s="18">
        <v>2.3208611113308998E-3</v>
      </c>
      <c r="E120" s="18">
        <v>1.6920736713782799E-2</v>
      </c>
      <c r="F120" s="19"/>
      <c r="G120" s="18">
        <v>1.37832033186863E-2</v>
      </c>
      <c r="H120" s="18">
        <v>3.1262403899469998E-3</v>
      </c>
      <c r="I120" s="18">
        <v>5.8631752488029799E-2</v>
      </c>
      <c r="J120" s="24" t="s">
        <v>501</v>
      </c>
      <c r="K120" s="18">
        <v>6.0032172953176999E-3</v>
      </c>
      <c r="L120" s="18">
        <v>1.4975892081076001E-3</v>
      </c>
      <c r="M120" s="18">
        <v>2.3742100912106899E-2</v>
      </c>
      <c r="N120" s="24" t="s">
        <v>501</v>
      </c>
      <c r="O120" s="18">
        <v>0</v>
      </c>
      <c r="P120" s="19"/>
      <c r="Q120" s="19"/>
      <c r="R120" s="19"/>
    </row>
    <row r="121" spans="1:18" x14ac:dyDescent="0.25">
      <c r="A121" s="17" t="s">
        <v>494</v>
      </c>
      <c r="B121" s="17" t="s">
        <v>540</v>
      </c>
      <c r="C121" s="18">
        <v>4.5478867783483997E-3</v>
      </c>
      <c r="D121" s="18">
        <v>1.5051950385168E-3</v>
      </c>
      <c r="E121" s="18">
        <v>1.3657131248907099E-2</v>
      </c>
      <c r="F121" s="19"/>
      <c r="G121" s="18">
        <v>8.0015764982153004E-3</v>
      </c>
      <c r="H121" s="18">
        <v>1.4552222609081999E-3</v>
      </c>
      <c r="I121" s="18">
        <v>4.2736492690312197E-2</v>
      </c>
      <c r="J121" s="24" t="s">
        <v>501</v>
      </c>
      <c r="K121" s="18">
        <v>5.2341149147625997E-3</v>
      </c>
      <c r="L121" s="18">
        <v>1.2120369746301E-3</v>
      </c>
      <c r="M121" s="18">
        <v>2.2305167632066799E-2</v>
      </c>
      <c r="N121" s="24" t="s">
        <v>501</v>
      </c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6.5483010479229996E-4</v>
      </c>
      <c r="D122" s="18">
        <v>2.426725784504E-4</v>
      </c>
      <c r="E122" s="18">
        <v>1.7657637258752001E-3</v>
      </c>
      <c r="F122" s="19"/>
      <c r="G122" s="18">
        <v>0</v>
      </c>
      <c r="H122" s="19"/>
      <c r="I122" s="19"/>
      <c r="J122" s="19"/>
      <c r="K122" s="18">
        <v>0</v>
      </c>
      <c r="L122" s="19"/>
      <c r="M122" s="19"/>
      <c r="N122" s="19"/>
      <c r="O122" s="18">
        <v>2.5766724704852999E-3</v>
      </c>
      <c r="P122" s="18">
        <v>9.5891954968410002E-4</v>
      </c>
      <c r="Q122" s="18">
        <v>6.9048054570440996E-3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8_SEX'!A1" display="◄ ANTERIOR"/>
    <hyperlink ref="A2" location="'Índice'!A1" display="ÍNDICE"/>
    <hyperlink ref="A3" location="'P_DESORDENES_8_NSE'!A1" display="SIGUIENTE ►"/>
  </hyperlinks>
  <pageMargins left="0.75" right="0.75" top="1" bottom="1" header="0.5" footer="0.5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69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702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0.32209866861002701</v>
      </c>
      <c r="D5" s="18">
        <v>0.31501099486822898</v>
      </c>
      <c r="E5" s="18">
        <v>0.32926915682082197</v>
      </c>
      <c r="F5" s="19"/>
      <c r="G5" s="18">
        <v>0.29701442999061201</v>
      </c>
      <c r="H5" s="18">
        <v>0.288038654730359</v>
      </c>
      <c r="I5" s="18">
        <v>0.30614963205093898</v>
      </c>
      <c r="J5" s="19"/>
      <c r="K5" s="18">
        <v>0.30086526746406</v>
      </c>
      <c r="L5" s="18">
        <v>0.29101396774420701</v>
      </c>
      <c r="M5" s="18">
        <v>0.31090381136620199</v>
      </c>
      <c r="N5" s="19"/>
      <c r="O5" s="18">
        <v>0.421455683203876</v>
      </c>
      <c r="P5" s="18">
        <v>0.40454529472535899</v>
      </c>
      <c r="Q5" s="18">
        <v>0.43855233219584899</v>
      </c>
      <c r="R5" s="19"/>
    </row>
    <row r="6" spans="1:18" x14ac:dyDescent="0.25">
      <c r="A6" s="17" t="s">
        <v>478</v>
      </c>
      <c r="B6" s="17" t="s">
        <v>537</v>
      </c>
      <c r="C6" s="18">
        <v>9.71451371915006E-2</v>
      </c>
      <c r="D6" s="18">
        <v>9.3441600688231902E-2</v>
      </c>
      <c r="E6" s="18">
        <v>0.100979112104358</v>
      </c>
      <c r="F6" s="19"/>
      <c r="G6" s="18">
        <v>8.9423164623641499E-2</v>
      </c>
      <c r="H6" s="18">
        <v>8.4417260012677603E-2</v>
      </c>
      <c r="I6" s="18">
        <v>9.4695215236333896E-2</v>
      </c>
      <c r="J6" s="19"/>
      <c r="K6" s="18">
        <v>9.8703395048940198E-2</v>
      </c>
      <c r="L6" s="18">
        <v>9.2882911661642295E-2</v>
      </c>
      <c r="M6" s="18">
        <v>0.104846460214189</v>
      </c>
      <c r="N6" s="19"/>
      <c r="O6" s="18">
        <v>0.11061390683469401</v>
      </c>
      <c r="P6" s="18">
        <v>0.10190592845849999</v>
      </c>
      <c r="Q6" s="18">
        <v>0.119966594837802</v>
      </c>
      <c r="R6" s="19"/>
    </row>
    <row r="7" spans="1:18" x14ac:dyDescent="0.25">
      <c r="A7" s="17" t="s">
        <v>478</v>
      </c>
      <c r="B7" s="17" t="s">
        <v>538</v>
      </c>
      <c r="C7" s="18">
        <v>0.24837229623999599</v>
      </c>
      <c r="D7" s="18">
        <v>0.24271179057151099</v>
      </c>
      <c r="E7" s="18">
        <v>0.25412051635725302</v>
      </c>
      <c r="F7" s="19"/>
      <c r="G7" s="18">
        <v>0.24725742299505299</v>
      </c>
      <c r="H7" s="18">
        <v>0.23915340898602</v>
      </c>
      <c r="I7" s="18">
        <v>0.25554381749201599</v>
      </c>
      <c r="J7" s="19"/>
      <c r="K7" s="18">
        <v>0.25623572374739401</v>
      </c>
      <c r="L7" s="18">
        <v>0.247718787758923</v>
      </c>
      <c r="M7" s="18">
        <v>0.26494235594161503</v>
      </c>
      <c r="N7" s="19"/>
      <c r="O7" s="18">
        <v>0.23416438949936599</v>
      </c>
      <c r="P7" s="18">
        <v>0.22120434303185299</v>
      </c>
      <c r="Q7" s="18">
        <v>0.24764230015278299</v>
      </c>
      <c r="R7" s="19"/>
    </row>
    <row r="8" spans="1:18" x14ac:dyDescent="0.25">
      <c r="A8" s="17" t="s">
        <v>478</v>
      </c>
      <c r="B8" s="17" t="s">
        <v>539</v>
      </c>
      <c r="C8" s="18">
        <v>0.13674830649504999</v>
      </c>
      <c r="D8" s="18">
        <v>0.13224511332424899</v>
      </c>
      <c r="E8" s="18">
        <v>0.14137985838013301</v>
      </c>
      <c r="F8" s="19"/>
      <c r="G8" s="18">
        <v>0.136522956051191</v>
      </c>
      <c r="H8" s="18">
        <v>0.12989782045437401</v>
      </c>
      <c r="I8" s="18">
        <v>0.14343029085044101</v>
      </c>
      <c r="J8" s="19"/>
      <c r="K8" s="18">
        <v>0.14494675781058999</v>
      </c>
      <c r="L8" s="18">
        <v>0.137797935666126</v>
      </c>
      <c r="M8" s="18">
        <v>0.15240089901949799</v>
      </c>
      <c r="N8" s="19"/>
      <c r="O8" s="18">
        <v>0.119900852237269</v>
      </c>
      <c r="P8" s="18">
        <v>0.110152537082346</v>
      </c>
      <c r="Q8" s="18">
        <v>0.13038546789494701</v>
      </c>
      <c r="R8" s="19"/>
    </row>
    <row r="9" spans="1:18" x14ac:dyDescent="0.25">
      <c r="A9" s="17" t="s">
        <v>478</v>
      </c>
      <c r="B9" s="17" t="s">
        <v>540</v>
      </c>
      <c r="C9" s="18">
        <v>0.192705196526924</v>
      </c>
      <c r="D9" s="18">
        <v>0.18652650269337501</v>
      </c>
      <c r="E9" s="18">
        <v>0.19903848176851299</v>
      </c>
      <c r="F9" s="19"/>
      <c r="G9" s="18">
        <v>0.22663258531497399</v>
      </c>
      <c r="H9" s="18">
        <v>0.21725041712071499</v>
      </c>
      <c r="I9" s="18">
        <v>0.23629761573763</v>
      </c>
      <c r="J9" s="19"/>
      <c r="K9" s="18">
        <v>0.19654854072862701</v>
      </c>
      <c r="L9" s="18">
        <v>0.18785537106413899</v>
      </c>
      <c r="M9" s="18">
        <v>0.205542182025436</v>
      </c>
      <c r="N9" s="19"/>
      <c r="O9" s="18">
        <v>0.11092377517253001</v>
      </c>
      <c r="P9" s="18">
        <v>0.101601222295057</v>
      </c>
      <c r="Q9" s="18">
        <v>0.12098653473231299</v>
      </c>
      <c r="R9" s="19"/>
    </row>
    <row r="10" spans="1:18" x14ac:dyDescent="0.25">
      <c r="A10" s="17" t="s">
        <v>478</v>
      </c>
      <c r="B10" s="17" t="s">
        <v>519</v>
      </c>
      <c r="C10" s="18">
        <v>2.6410125014889002E-3</v>
      </c>
      <c r="D10" s="18">
        <v>2.1701426097792999E-3</v>
      </c>
      <c r="E10" s="18">
        <v>3.2137210295084999E-3</v>
      </c>
      <c r="F10" s="19"/>
      <c r="G10" s="18">
        <v>2.8517021011146E-3</v>
      </c>
      <c r="H10" s="18">
        <v>2.1838642567410999E-3</v>
      </c>
      <c r="I10" s="18">
        <v>3.7230064670011002E-3</v>
      </c>
      <c r="J10" s="19"/>
      <c r="K10" s="18">
        <v>2.5901422670280001E-3</v>
      </c>
      <c r="L10" s="18">
        <v>1.8224224370425E-3</v>
      </c>
      <c r="M10" s="18">
        <v>3.6800819885476001E-3</v>
      </c>
      <c r="N10" s="19"/>
      <c r="O10" s="18">
        <v>2.2911905669632999E-3</v>
      </c>
      <c r="P10" s="18">
        <v>1.4448286510780001E-3</v>
      </c>
      <c r="Q10" s="18">
        <v>3.6315372571273001E-3</v>
      </c>
      <c r="R10" s="19"/>
    </row>
    <row r="11" spans="1:18" x14ac:dyDescent="0.25">
      <c r="A11" s="17" t="s">
        <v>478</v>
      </c>
      <c r="B11" s="17" t="s">
        <v>520</v>
      </c>
      <c r="C11" s="18">
        <v>2.8938243500880001E-4</v>
      </c>
      <c r="D11" s="18">
        <v>1.338495785838E-4</v>
      </c>
      <c r="E11" s="18">
        <v>6.2553099280129995E-4</v>
      </c>
      <c r="F11" s="19"/>
      <c r="G11" s="18">
        <v>2.9773892341890002E-4</v>
      </c>
      <c r="H11" s="18">
        <v>1.5290236007149999E-4</v>
      </c>
      <c r="I11" s="18">
        <v>5.7969219081520005E-4</v>
      </c>
      <c r="J11" s="19"/>
      <c r="K11" s="18">
        <v>1.101729333637E-4</v>
      </c>
      <c r="L11" s="18">
        <v>4.2911425120784099E-5</v>
      </c>
      <c r="M11" s="18">
        <v>2.8283366460440002E-4</v>
      </c>
      <c r="N11" s="19"/>
      <c r="O11" s="18">
        <v>6.5020248530400001E-4</v>
      </c>
      <c r="P11" s="18">
        <v>1.297836087585E-4</v>
      </c>
      <c r="Q11" s="18">
        <v>3.2506628976171001E-3</v>
      </c>
      <c r="R11" s="19"/>
    </row>
    <row r="12" spans="1:18" x14ac:dyDescent="0.25">
      <c r="A12" s="20" t="s">
        <v>479</v>
      </c>
      <c r="B12" s="20" t="s">
        <v>536</v>
      </c>
      <c r="C12" s="21">
        <v>0.27664530705983897</v>
      </c>
      <c r="D12" s="21">
        <v>0.24726693173142</v>
      </c>
      <c r="E12" s="21">
        <v>0.30808556706291601</v>
      </c>
      <c r="F12" s="22"/>
      <c r="G12" s="21">
        <v>0.251807474232077</v>
      </c>
      <c r="H12" s="21">
        <v>0.214100884455696</v>
      </c>
      <c r="I12" s="21">
        <v>0.29367330071712899</v>
      </c>
      <c r="J12" s="22"/>
      <c r="K12" s="21">
        <v>0.312530604109794</v>
      </c>
      <c r="L12" s="21">
        <v>0.27139568814967902</v>
      </c>
      <c r="M12" s="21">
        <v>0.35684668681072701</v>
      </c>
      <c r="N12" s="22"/>
      <c r="O12" s="21">
        <v>0.27142729533489901</v>
      </c>
      <c r="P12" s="21">
        <v>0.18412086629322</v>
      </c>
      <c r="Q12" s="21">
        <v>0.38080981037850797</v>
      </c>
      <c r="R12" s="24" t="s">
        <v>501</v>
      </c>
    </row>
    <row r="13" spans="1:18" x14ac:dyDescent="0.25">
      <c r="A13" s="20" t="s">
        <v>479</v>
      </c>
      <c r="B13" s="20" t="s">
        <v>537</v>
      </c>
      <c r="C13" s="21">
        <v>0.12811480821364801</v>
      </c>
      <c r="D13" s="21">
        <v>0.10913293340055499</v>
      </c>
      <c r="E13" s="21">
        <v>0.14984294410811799</v>
      </c>
      <c r="F13" s="22"/>
      <c r="G13" s="21">
        <v>0.134369168519513</v>
      </c>
      <c r="H13" s="21">
        <v>0.107502866000215</v>
      </c>
      <c r="I13" s="21">
        <v>0.16669564879179699</v>
      </c>
      <c r="J13" s="22"/>
      <c r="K13" s="21">
        <v>0.122723044027328</v>
      </c>
      <c r="L13" s="21">
        <v>9.3132893068567105E-2</v>
      </c>
      <c r="M13" s="21">
        <v>0.16005529533026999</v>
      </c>
      <c r="N13" s="22"/>
      <c r="O13" s="21">
        <v>0.116644012688797</v>
      </c>
      <c r="P13" s="21">
        <v>7.3653419732740893E-2</v>
      </c>
      <c r="Q13" s="21">
        <v>0.17985571372019701</v>
      </c>
      <c r="R13" s="22"/>
    </row>
    <row r="14" spans="1:18" x14ac:dyDescent="0.25">
      <c r="A14" s="20" t="s">
        <v>479</v>
      </c>
      <c r="B14" s="20" t="s">
        <v>538</v>
      </c>
      <c r="C14" s="21">
        <v>0.34610560537951002</v>
      </c>
      <c r="D14" s="21">
        <v>0.31854570087689399</v>
      </c>
      <c r="E14" s="21">
        <v>0.37473871510018703</v>
      </c>
      <c r="F14" s="22"/>
      <c r="G14" s="21">
        <v>0.36509192001581797</v>
      </c>
      <c r="H14" s="21">
        <v>0.32557924674448802</v>
      </c>
      <c r="I14" s="21">
        <v>0.40650951058490298</v>
      </c>
      <c r="J14" s="22"/>
      <c r="K14" s="21">
        <v>0.32760638664992398</v>
      </c>
      <c r="L14" s="21">
        <v>0.28573670228402798</v>
      </c>
      <c r="M14" s="21">
        <v>0.372412447085684</v>
      </c>
      <c r="N14" s="22"/>
      <c r="O14" s="21">
        <v>0.31876106529318099</v>
      </c>
      <c r="P14" s="21">
        <v>0.24880140547794999</v>
      </c>
      <c r="Q14" s="21">
        <v>0.39797074609229099</v>
      </c>
      <c r="R14" s="22"/>
    </row>
    <row r="15" spans="1:18" x14ac:dyDescent="0.25">
      <c r="A15" s="20" t="s">
        <v>479</v>
      </c>
      <c r="B15" s="20" t="s">
        <v>539</v>
      </c>
      <c r="C15" s="21">
        <v>0.131824803592238</v>
      </c>
      <c r="D15" s="21">
        <v>0.113091470058114</v>
      </c>
      <c r="E15" s="21">
        <v>0.15312551093864701</v>
      </c>
      <c r="F15" s="22"/>
      <c r="G15" s="21">
        <v>0.13909817493028701</v>
      </c>
      <c r="H15" s="21">
        <v>0.114059424955813</v>
      </c>
      <c r="I15" s="21">
        <v>0.16858756465229899</v>
      </c>
      <c r="J15" s="22"/>
      <c r="K15" s="21">
        <v>0.11357307441901</v>
      </c>
      <c r="L15" s="21">
        <v>8.8204929309966595E-2</v>
      </c>
      <c r="M15" s="21">
        <v>0.145076344318607</v>
      </c>
      <c r="N15" s="22"/>
      <c r="O15" s="21">
        <v>0.16051636706869299</v>
      </c>
      <c r="P15" s="21">
        <v>0.110841365984633</v>
      </c>
      <c r="Q15" s="21">
        <v>0.22677591631739</v>
      </c>
      <c r="R15" s="22"/>
    </row>
    <row r="16" spans="1:18" x14ac:dyDescent="0.25">
      <c r="A16" s="20" t="s">
        <v>479</v>
      </c>
      <c r="B16" s="20" t="s">
        <v>540</v>
      </c>
      <c r="C16" s="21">
        <v>0.11148247503641499</v>
      </c>
      <c r="D16" s="21">
        <v>9.2006571241405904E-2</v>
      </c>
      <c r="E16" s="21">
        <v>0.13447047898999701</v>
      </c>
      <c r="F16" s="22"/>
      <c r="G16" s="21">
        <v>0.10127490970793</v>
      </c>
      <c r="H16" s="21">
        <v>7.7432732751317401E-2</v>
      </c>
      <c r="I16" s="21">
        <v>0.13141259182898599</v>
      </c>
      <c r="J16" s="22"/>
      <c r="K16" s="21">
        <v>0.12047951567977799</v>
      </c>
      <c r="L16" s="21">
        <v>9.0903380629630701E-2</v>
      </c>
      <c r="M16" s="21">
        <v>0.15800597995818999</v>
      </c>
      <c r="N16" s="22"/>
      <c r="O16" s="21">
        <v>0.12951152639463001</v>
      </c>
      <c r="P16" s="21">
        <v>7.85563748537291E-2</v>
      </c>
      <c r="Q16" s="21">
        <v>0.206124844436501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3.0406491551932002E-3</v>
      </c>
      <c r="D17" s="21">
        <v>1.1300759243732001E-3</v>
      </c>
      <c r="E17" s="21">
        <v>8.1549791201678008E-3</v>
      </c>
      <c r="F17" s="22"/>
      <c r="G17" s="21">
        <v>4.0228462976298002E-3</v>
      </c>
      <c r="H17" s="21">
        <v>1.1151681322711E-3</v>
      </c>
      <c r="I17" s="21">
        <v>1.4402660284619499E-2</v>
      </c>
      <c r="J17" s="22"/>
      <c r="K17" s="21">
        <v>1.6521621157373999E-3</v>
      </c>
      <c r="L17" s="21">
        <v>2.3225677074579999E-4</v>
      </c>
      <c r="M17" s="21">
        <v>1.1651514865481201E-2</v>
      </c>
      <c r="N17" s="24" t="s">
        <v>501</v>
      </c>
      <c r="O17" s="21">
        <v>3.1397332197989E-3</v>
      </c>
      <c r="P17" s="21">
        <v>4.2440924603009999E-4</v>
      </c>
      <c r="Q17" s="21">
        <v>2.2830613509347099E-2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2.7863515631537999E-3</v>
      </c>
      <c r="D18" s="21">
        <v>8.326200697417E-4</v>
      </c>
      <c r="E18" s="21">
        <v>9.2818995843068994E-3</v>
      </c>
      <c r="F18" s="22"/>
      <c r="G18" s="21">
        <v>4.3355062967461002E-3</v>
      </c>
      <c r="H18" s="21">
        <v>1.0474880538932001E-3</v>
      </c>
      <c r="I18" s="21">
        <v>1.7760964917848499E-2</v>
      </c>
      <c r="J18" s="24" t="s">
        <v>501</v>
      </c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0.24689664892726201</v>
      </c>
      <c r="D19" s="18">
        <v>0.20894669434320301</v>
      </c>
      <c r="E19" s="18">
        <v>0.289219220345517</v>
      </c>
      <c r="F19" s="19"/>
      <c r="G19" s="18">
        <v>0.27780570840270402</v>
      </c>
      <c r="H19" s="18">
        <v>0.22077498421641401</v>
      </c>
      <c r="I19" s="18">
        <v>0.34308224968953699</v>
      </c>
      <c r="J19" s="19"/>
      <c r="K19" s="18">
        <v>0.235431125556815</v>
      </c>
      <c r="L19" s="18">
        <v>0.190745493705856</v>
      </c>
      <c r="M19" s="18">
        <v>0.28687421265942198</v>
      </c>
      <c r="N19" s="19"/>
      <c r="O19" s="18">
        <v>0.20491815092079901</v>
      </c>
      <c r="P19" s="18">
        <v>0.15487505338030599</v>
      </c>
      <c r="Q19" s="18">
        <v>0.266040936932183</v>
      </c>
      <c r="R19" s="19"/>
    </row>
    <row r="20" spans="1:18" x14ac:dyDescent="0.25">
      <c r="A20" s="17" t="s">
        <v>480</v>
      </c>
      <c r="B20" s="17" t="s">
        <v>537</v>
      </c>
      <c r="C20" s="18">
        <v>0.13450509836455199</v>
      </c>
      <c r="D20" s="18">
        <v>0.112253647686966</v>
      </c>
      <c r="E20" s="18">
        <v>0.160370532503608</v>
      </c>
      <c r="F20" s="19"/>
      <c r="G20" s="18">
        <v>0.14106445055609401</v>
      </c>
      <c r="H20" s="18">
        <v>0.10501981200629699</v>
      </c>
      <c r="I20" s="18">
        <v>0.186896799211314</v>
      </c>
      <c r="J20" s="19"/>
      <c r="K20" s="18">
        <v>0.11629341636641299</v>
      </c>
      <c r="L20" s="18">
        <v>9.1074701857109697E-2</v>
      </c>
      <c r="M20" s="18">
        <v>0.14736306675368599</v>
      </c>
      <c r="N20" s="19"/>
      <c r="O20" s="18">
        <v>0.169325474052093</v>
      </c>
      <c r="P20" s="18">
        <v>0.121230050741076</v>
      </c>
      <c r="Q20" s="18">
        <v>0.231475668835116</v>
      </c>
      <c r="R20" s="19"/>
    </row>
    <row r="21" spans="1:18" x14ac:dyDescent="0.25">
      <c r="A21" s="17" t="s">
        <v>480</v>
      </c>
      <c r="B21" s="17" t="s">
        <v>538</v>
      </c>
      <c r="C21" s="18">
        <v>0.36256252373865</v>
      </c>
      <c r="D21" s="18">
        <v>0.33059501995623503</v>
      </c>
      <c r="E21" s="18">
        <v>0.39579350212320302</v>
      </c>
      <c r="F21" s="19"/>
      <c r="G21" s="18">
        <v>0.351253185021003</v>
      </c>
      <c r="H21" s="18">
        <v>0.29394174918940802</v>
      </c>
      <c r="I21" s="18">
        <v>0.413199505908177</v>
      </c>
      <c r="J21" s="19"/>
      <c r="K21" s="18">
        <v>0.35177111230969899</v>
      </c>
      <c r="L21" s="18">
        <v>0.30709906838193601</v>
      </c>
      <c r="M21" s="18">
        <v>0.39919758093785401</v>
      </c>
      <c r="N21" s="19"/>
      <c r="O21" s="18">
        <v>0.41945595783622502</v>
      </c>
      <c r="P21" s="18">
        <v>0.35721413703077498</v>
      </c>
      <c r="Q21" s="18">
        <v>0.48437058010410899</v>
      </c>
      <c r="R21" s="19"/>
    </row>
    <row r="22" spans="1:18" x14ac:dyDescent="0.25">
      <c r="A22" s="17" t="s">
        <v>480</v>
      </c>
      <c r="B22" s="17" t="s">
        <v>539</v>
      </c>
      <c r="C22" s="18">
        <v>0.10334323895627</v>
      </c>
      <c r="D22" s="18">
        <v>8.3458400925612297E-2</v>
      </c>
      <c r="E22" s="18">
        <v>0.12730777077394001</v>
      </c>
      <c r="F22" s="19"/>
      <c r="G22" s="18">
        <v>5.7042242262484798E-2</v>
      </c>
      <c r="H22" s="18">
        <v>3.7469378250929303E-2</v>
      </c>
      <c r="I22" s="18">
        <v>8.5926638604020902E-2</v>
      </c>
      <c r="J22" s="19"/>
      <c r="K22" s="18">
        <v>0.13601731729462799</v>
      </c>
      <c r="L22" s="18">
        <v>0.102754784635677</v>
      </c>
      <c r="M22" s="18">
        <v>0.17791216806867099</v>
      </c>
      <c r="N22" s="19"/>
      <c r="O22" s="18">
        <v>0.123271817386048</v>
      </c>
      <c r="P22" s="18">
        <v>8.1891244993059498E-2</v>
      </c>
      <c r="Q22" s="18">
        <v>0.18143035617999001</v>
      </c>
      <c r="R22" s="19"/>
    </row>
    <row r="23" spans="1:18" x14ac:dyDescent="0.25">
      <c r="A23" s="17" t="s">
        <v>480</v>
      </c>
      <c r="B23" s="17" t="s">
        <v>540</v>
      </c>
      <c r="C23" s="18">
        <v>0.15269249001326801</v>
      </c>
      <c r="D23" s="18">
        <v>0.124348406640667</v>
      </c>
      <c r="E23" s="18">
        <v>0.186124078600889</v>
      </c>
      <c r="F23" s="19"/>
      <c r="G23" s="18">
        <v>0.17283441375771499</v>
      </c>
      <c r="H23" s="18">
        <v>0.128323789845737</v>
      </c>
      <c r="I23" s="18">
        <v>0.22873278319853901</v>
      </c>
      <c r="J23" s="19"/>
      <c r="K23" s="18">
        <v>0.160487028472446</v>
      </c>
      <c r="L23" s="18">
        <v>0.120813079544521</v>
      </c>
      <c r="M23" s="18">
        <v>0.21007645211001</v>
      </c>
      <c r="N23" s="19"/>
      <c r="O23" s="18">
        <v>8.3028599804835401E-2</v>
      </c>
      <c r="P23" s="18">
        <v>5.0524365697034702E-2</v>
      </c>
      <c r="Q23" s="18">
        <v>0.133503756427714</v>
      </c>
      <c r="R23" s="19"/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0.498931816181307</v>
      </c>
      <c r="D26" s="21">
        <v>0.449727020215833</v>
      </c>
      <c r="E26" s="21">
        <v>0.54815731048528105</v>
      </c>
      <c r="F26" s="22"/>
      <c r="G26" s="21">
        <v>0.47272223363800198</v>
      </c>
      <c r="H26" s="21">
        <v>0.40325339009767702</v>
      </c>
      <c r="I26" s="21">
        <v>0.54326365192982196</v>
      </c>
      <c r="J26" s="22"/>
      <c r="K26" s="21">
        <v>0.48845890826754101</v>
      </c>
      <c r="L26" s="21">
        <v>0.42736112184296199</v>
      </c>
      <c r="M26" s="21">
        <v>0.54990349335963595</v>
      </c>
      <c r="N26" s="22"/>
      <c r="O26" s="21">
        <v>0.57579928777600697</v>
      </c>
      <c r="P26" s="21">
        <v>0.49019808751240102</v>
      </c>
      <c r="Q26" s="21">
        <v>0.65708201016323498</v>
      </c>
      <c r="R26" s="22"/>
    </row>
    <row r="27" spans="1:18" x14ac:dyDescent="0.25">
      <c r="A27" s="20" t="s">
        <v>481</v>
      </c>
      <c r="B27" s="20" t="s">
        <v>537</v>
      </c>
      <c r="C27" s="21">
        <v>0.140841836980623</v>
      </c>
      <c r="D27" s="21">
        <v>0.11592688076949099</v>
      </c>
      <c r="E27" s="21">
        <v>0.170081345239356</v>
      </c>
      <c r="F27" s="22"/>
      <c r="G27" s="21">
        <v>0.141732742314439</v>
      </c>
      <c r="H27" s="21">
        <v>0.10309802444452899</v>
      </c>
      <c r="I27" s="21">
        <v>0.19175009582342001</v>
      </c>
      <c r="J27" s="22"/>
      <c r="K27" s="21">
        <v>0.140841150808487</v>
      </c>
      <c r="L27" s="21">
        <v>0.107589620998694</v>
      </c>
      <c r="M27" s="21">
        <v>0.18227040056926999</v>
      </c>
      <c r="N27" s="22"/>
      <c r="O27" s="21">
        <v>0.13920699243135501</v>
      </c>
      <c r="P27" s="21">
        <v>9.5897729596338702E-2</v>
      </c>
      <c r="Q27" s="21">
        <v>0.19779643603090799</v>
      </c>
      <c r="R27" s="22"/>
    </row>
    <row r="28" spans="1:18" x14ac:dyDescent="0.25">
      <c r="A28" s="20" t="s">
        <v>481</v>
      </c>
      <c r="B28" s="20" t="s">
        <v>538</v>
      </c>
      <c r="C28" s="21">
        <v>0.214376699227106</v>
      </c>
      <c r="D28" s="21">
        <v>0.185351537460067</v>
      </c>
      <c r="E28" s="21">
        <v>0.246571356570289</v>
      </c>
      <c r="F28" s="22"/>
      <c r="G28" s="21">
        <v>0.22410976084549</v>
      </c>
      <c r="H28" s="21">
        <v>0.17310030194554299</v>
      </c>
      <c r="I28" s="21">
        <v>0.284970514497635</v>
      </c>
      <c r="J28" s="22"/>
      <c r="K28" s="21">
        <v>0.21221840430928601</v>
      </c>
      <c r="L28" s="21">
        <v>0.17589632736406699</v>
      </c>
      <c r="M28" s="21">
        <v>0.25373160019419599</v>
      </c>
      <c r="N28" s="22"/>
      <c r="O28" s="21">
        <v>0.202413625448462</v>
      </c>
      <c r="P28" s="21">
        <v>0.14033874098211799</v>
      </c>
      <c r="Q28" s="21">
        <v>0.28290961785184998</v>
      </c>
      <c r="R28" s="22"/>
    </row>
    <row r="29" spans="1:18" x14ac:dyDescent="0.25">
      <c r="A29" s="20" t="s">
        <v>481</v>
      </c>
      <c r="B29" s="20" t="s">
        <v>539</v>
      </c>
      <c r="C29" s="21">
        <v>6.8456851949718095E-2</v>
      </c>
      <c r="D29" s="21">
        <v>5.2532332976416199E-2</v>
      </c>
      <c r="E29" s="21">
        <v>8.8756477938685199E-2</v>
      </c>
      <c r="F29" s="22"/>
      <c r="G29" s="21">
        <v>7.1820721797753104E-2</v>
      </c>
      <c r="H29" s="21">
        <v>4.87122084806451E-2</v>
      </c>
      <c r="I29" s="21">
        <v>0.104685280711225</v>
      </c>
      <c r="J29" s="22"/>
      <c r="K29" s="21">
        <v>7.89231708280628E-2</v>
      </c>
      <c r="L29" s="21">
        <v>5.4412264651100502E-2</v>
      </c>
      <c r="M29" s="21">
        <v>0.11315415376944001</v>
      </c>
      <c r="N29" s="22"/>
      <c r="O29" s="21">
        <v>3.3578430239373298E-2</v>
      </c>
      <c r="P29" s="21">
        <v>1.3906632957763501E-2</v>
      </c>
      <c r="Q29" s="21">
        <v>7.8852049386807996E-2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7.3489266052371494E-2</v>
      </c>
      <c r="D30" s="21">
        <v>5.3737554480430903E-2</v>
      </c>
      <c r="E30" s="21">
        <v>9.9735700887786799E-2</v>
      </c>
      <c r="F30" s="22"/>
      <c r="G30" s="21">
        <v>8.84230600124883E-2</v>
      </c>
      <c r="H30" s="21">
        <v>5.53228580390814E-2</v>
      </c>
      <c r="I30" s="21">
        <v>0.13842548747696401</v>
      </c>
      <c r="J30" s="22"/>
      <c r="K30" s="21">
        <v>7.3495037986610195E-2</v>
      </c>
      <c r="L30" s="21">
        <v>5.2623788599475398E-2</v>
      </c>
      <c r="M30" s="21">
        <v>0.101754989889649</v>
      </c>
      <c r="N30" s="22"/>
      <c r="O30" s="21">
        <v>4.6037831837854599E-2</v>
      </c>
      <c r="P30" s="21">
        <v>1.7742155614577499E-2</v>
      </c>
      <c r="Q30" s="21">
        <v>0.114213071116681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3.9035296088733998E-3</v>
      </c>
      <c r="D31" s="21">
        <v>1.198860702746E-3</v>
      </c>
      <c r="E31" s="21">
        <v>1.2632844033914599E-2</v>
      </c>
      <c r="F31" s="22"/>
      <c r="G31" s="21">
        <v>1.1914813918282999E-3</v>
      </c>
      <c r="H31" s="21">
        <v>1.6542864118200001E-4</v>
      </c>
      <c r="I31" s="21">
        <v>8.5272361049226007E-3</v>
      </c>
      <c r="J31" s="22"/>
      <c r="K31" s="21">
        <v>6.0633278000133996E-3</v>
      </c>
      <c r="L31" s="21">
        <v>1.3515247018334E-3</v>
      </c>
      <c r="M31" s="21">
        <v>2.6761628989469499E-2</v>
      </c>
      <c r="N31" s="24" t="s">
        <v>501</v>
      </c>
      <c r="O31" s="21">
        <v>2.9638322669475999E-3</v>
      </c>
      <c r="P31" s="21">
        <v>3.9776400415939998E-4</v>
      </c>
      <c r="Q31" s="21">
        <v>2.17244288317456E-2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0.39390819925020298</v>
      </c>
      <c r="D33" s="18">
        <v>0.35381820283316501</v>
      </c>
      <c r="E33" s="18">
        <v>0.43547937170582002</v>
      </c>
      <c r="F33" s="19"/>
      <c r="G33" s="18">
        <v>0.40932785444692898</v>
      </c>
      <c r="H33" s="18">
        <v>0.35399871760215901</v>
      </c>
      <c r="I33" s="18">
        <v>0.46705252022128302</v>
      </c>
      <c r="J33" s="19"/>
      <c r="K33" s="18">
        <v>0.401518238058373</v>
      </c>
      <c r="L33" s="18">
        <v>0.33887115261306</v>
      </c>
      <c r="M33" s="18">
        <v>0.46755630015690203</v>
      </c>
      <c r="N33" s="19"/>
      <c r="O33" s="18">
        <v>0.30852895844196498</v>
      </c>
      <c r="P33" s="18">
        <v>0.23276779319470101</v>
      </c>
      <c r="Q33" s="18">
        <v>0.39621456758655699</v>
      </c>
      <c r="R33" s="19"/>
    </row>
    <row r="34" spans="1:18" x14ac:dyDescent="0.25">
      <c r="A34" s="17" t="s">
        <v>482</v>
      </c>
      <c r="B34" s="17" t="s">
        <v>537</v>
      </c>
      <c r="C34" s="18">
        <v>0.10444165399736501</v>
      </c>
      <c r="D34" s="18">
        <v>8.4034195982381099E-2</v>
      </c>
      <c r="E34" s="18">
        <v>0.12910646458484401</v>
      </c>
      <c r="F34" s="19"/>
      <c r="G34" s="18">
        <v>0.101719989112947</v>
      </c>
      <c r="H34" s="18">
        <v>7.7054248154123595E-2</v>
      </c>
      <c r="I34" s="18">
        <v>0.13314242836646101</v>
      </c>
      <c r="J34" s="19"/>
      <c r="K34" s="18">
        <v>0.10049010071609001</v>
      </c>
      <c r="L34" s="18">
        <v>6.7846500440622098E-2</v>
      </c>
      <c r="M34" s="18">
        <v>0.14637352383466201</v>
      </c>
      <c r="N34" s="19"/>
      <c r="O34" s="18">
        <v>0.12681923109605001</v>
      </c>
      <c r="P34" s="18">
        <v>7.7671548989101002E-2</v>
      </c>
      <c r="Q34" s="18">
        <v>0.20031168954716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0.26496491461027799</v>
      </c>
      <c r="D35" s="18">
        <v>0.23616854563517301</v>
      </c>
      <c r="E35" s="18">
        <v>0.29591221601298301</v>
      </c>
      <c r="F35" s="19"/>
      <c r="G35" s="18">
        <v>0.25463660573702901</v>
      </c>
      <c r="H35" s="18">
        <v>0.21463705063577901</v>
      </c>
      <c r="I35" s="18">
        <v>0.29925010481974801</v>
      </c>
      <c r="J35" s="19"/>
      <c r="K35" s="18">
        <v>0.272910852627545</v>
      </c>
      <c r="L35" s="18">
        <v>0.225161385725034</v>
      </c>
      <c r="M35" s="18">
        <v>0.32651926384476498</v>
      </c>
      <c r="N35" s="19"/>
      <c r="O35" s="18">
        <v>0.28561068358212099</v>
      </c>
      <c r="P35" s="18">
        <v>0.22466465876258501</v>
      </c>
      <c r="Q35" s="18">
        <v>0.35550903818490198</v>
      </c>
      <c r="R35" s="19"/>
    </row>
    <row r="36" spans="1:18" x14ac:dyDescent="0.25">
      <c r="A36" s="17" t="s">
        <v>482</v>
      </c>
      <c r="B36" s="17" t="s">
        <v>539</v>
      </c>
      <c r="C36" s="18">
        <v>0.119393091160927</v>
      </c>
      <c r="D36" s="18">
        <v>9.7751692974741705E-2</v>
      </c>
      <c r="E36" s="18">
        <v>0.14505542193929</v>
      </c>
      <c r="F36" s="19"/>
      <c r="G36" s="18">
        <v>0.110873323649488</v>
      </c>
      <c r="H36" s="18">
        <v>8.52111361344072E-2</v>
      </c>
      <c r="I36" s="18">
        <v>0.143055359279156</v>
      </c>
      <c r="J36" s="19"/>
      <c r="K36" s="18">
        <v>0.10932802958005999</v>
      </c>
      <c r="L36" s="18">
        <v>8.0483549032923193E-2</v>
      </c>
      <c r="M36" s="18">
        <v>0.14685902969530401</v>
      </c>
      <c r="N36" s="19"/>
      <c r="O36" s="18">
        <v>0.18298586497797301</v>
      </c>
      <c r="P36" s="18">
        <v>0.12338035598972499</v>
      </c>
      <c r="Q36" s="18">
        <v>0.26275587976247999</v>
      </c>
      <c r="R36" s="19"/>
    </row>
    <row r="37" spans="1:18" x14ac:dyDescent="0.25">
      <c r="A37" s="17" t="s">
        <v>482</v>
      </c>
      <c r="B37" s="17" t="s">
        <v>540</v>
      </c>
      <c r="C37" s="18">
        <v>0.117033476829042</v>
      </c>
      <c r="D37" s="18">
        <v>9.4174351700500203E-2</v>
      </c>
      <c r="E37" s="18">
        <v>0.14455576506152601</v>
      </c>
      <c r="F37" s="19"/>
      <c r="G37" s="18">
        <v>0.122946859799344</v>
      </c>
      <c r="H37" s="18">
        <v>9.0566012752908695E-2</v>
      </c>
      <c r="I37" s="18">
        <v>0.16480706034047399</v>
      </c>
      <c r="J37" s="19"/>
      <c r="K37" s="18">
        <v>0.115752779017933</v>
      </c>
      <c r="L37" s="18">
        <v>8.41045703031848E-2</v>
      </c>
      <c r="M37" s="18">
        <v>0.15726521154624501</v>
      </c>
      <c r="N37" s="19"/>
      <c r="O37" s="18">
        <v>9.6055261901891897E-2</v>
      </c>
      <c r="P37" s="18">
        <v>5.2833795187910398E-2</v>
      </c>
      <c r="Q37" s="18">
        <v>0.16835013396830401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2.5866415218559998E-4</v>
      </c>
      <c r="D38" s="18">
        <v>3.5686664891540198E-5</v>
      </c>
      <c r="E38" s="18">
        <v>1.8722414831379001E-3</v>
      </c>
      <c r="F38" s="19"/>
      <c r="G38" s="18">
        <v>4.9536725426369997E-4</v>
      </c>
      <c r="H38" s="18">
        <v>6.8069081160038706E-5</v>
      </c>
      <c r="I38" s="18">
        <v>3.5953507113643999E-3</v>
      </c>
      <c r="J38" s="19"/>
      <c r="K38" s="18">
        <v>0</v>
      </c>
      <c r="L38" s="19"/>
      <c r="M38" s="19"/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0.38814968109480402</v>
      </c>
      <c r="D40" s="21">
        <v>0.349910310851619</v>
      </c>
      <c r="E40" s="21">
        <v>0.42781786586374698</v>
      </c>
      <c r="F40" s="22"/>
      <c r="G40" s="21">
        <v>0.35153526264661</v>
      </c>
      <c r="H40" s="21">
        <v>0.30651228741882403</v>
      </c>
      <c r="I40" s="21">
        <v>0.39936311005691399</v>
      </c>
      <c r="J40" s="22"/>
      <c r="K40" s="21">
        <v>0.39138614322272602</v>
      </c>
      <c r="L40" s="21">
        <v>0.33915979138955599</v>
      </c>
      <c r="M40" s="21">
        <v>0.44622429841258399</v>
      </c>
      <c r="N40" s="22"/>
      <c r="O40" s="21">
        <v>0.49429240258131901</v>
      </c>
      <c r="P40" s="21">
        <v>0.40142754525139701</v>
      </c>
      <c r="Q40" s="21">
        <v>0.58755276164722203</v>
      </c>
      <c r="R40" s="22"/>
    </row>
    <row r="41" spans="1:18" x14ac:dyDescent="0.25">
      <c r="A41" s="20" t="s">
        <v>483</v>
      </c>
      <c r="B41" s="20" t="s">
        <v>537</v>
      </c>
      <c r="C41" s="21">
        <v>0.14698437034125</v>
      </c>
      <c r="D41" s="21">
        <v>0.119138822273892</v>
      </c>
      <c r="E41" s="21">
        <v>0.18000810564071501</v>
      </c>
      <c r="F41" s="22"/>
      <c r="G41" s="21">
        <v>0.12290736929863</v>
      </c>
      <c r="H41" s="21">
        <v>9.5818105588700395E-2</v>
      </c>
      <c r="I41" s="21">
        <v>0.156331040663441</v>
      </c>
      <c r="J41" s="22"/>
      <c r="K41" s="21">
        <v>0.17771767868661101</v>
      </c>
      <c r="L41" s="21">
        <v>0.133426466348185</v>
      </c>
      <c r="M41" s="21">
        <v>0.23276233651327299</v>
      </c>
      <c r="N41" s="22"/>
      <c r="O41" s="21">
        <v>0.12770483409087599</v>
      </c>
      <c r="P41" s="21">
        <v>8.0430278509768999E-2</v>
      </c>
      <c r="Q41" s="21">
        <v>0.196818722884748</v>
      </c>
      <c r="R41" s="24" t="s">
        <v>501</v>
      </c>
    </row>
    <row r="42" spans="1:18" x14ac:dyDescent="0.25">
      <c r="A42" s="20" t="s">
        <v>483</v>
      </c>
      <c r="B42" s="20" t="s">
        <v>538</v>
      </c>
      <c r="C42" s="21">
        <v>0.280316216343659</v>
      </c>
      <c r="D42" s="21">
        <v>0.25295444280473001</v>
      </c>
      <c r="E42" s="21">
        <v>0.30941183328632099</v>
      </c>
      <c r="F42" s="22"/>
      <c r="G42" s="21">
        <v>0.317927922990838</v>
      </c>
      <c r="H42" s="21">
        <v>0.27838542677614803</v>
      </c>
      <c r="I42" s="21">
        <v>0.36028285397883603</v>
      </c>
      <c r="J42" s="22"/>
      <c r="K42" s="21">
        <v>0.25078060497362498</v>
      </c>
      <c r="L42" s="21">
        <v>0.214186901560905</v>
      </c>
      <c r="M42" s="21">
        <v>0.29130863824453201</v>
      </c>
      <c r="N42" s="22"/>
      <c r="O42" s="21">
        <v>0.252904338100294</v>
      </c>
      <c r="P42" s="21">
        <v>0.188704656092791</v>
      </c>
      <c r="Q42" s="21">
        <v>0.33005975032156099</v>
      </c>
      <c r="R42" s="22"/>
    </row>
    <row r="43" spans="1:18" x14ac:dyDescent="0.25">
      <c r="A43" s="20" t="s">
        <v>483</v>
      </c>
      <c r="B43" s="20" t="s">
        <v>539</v>
      </c>
      <c r="C43" s="21">
        <v>8.4077908679104502E-2</v>
      </c>
      <c r="D43" s="21">
        <v>6.9557455082342207E-2</v>
      </c>
      <c r="E43" s="21">
        <v>0.101299561101172</v>
      </c>
      <c r="F43" s="22"/>
      <c r="G43" s="21">
        <v>0.10158156073395699</v>
      </c>
      <c r="H43" s="21">
        <v>7.9187206745397698E-2</v>
      </c>
      <c r="I43" s="21">
        <v>0.12941897772651001</v>
      </c>
      <c r="J43" s="22"/>
      <c r="K43" s="21">
        <v>7.5361119192195597E-2</v>
      </c>
      <c r="L43" s="21">
        <v>5.6996235710235897E-2</v>
      </c>
      <c r="M43" s="21">
        <v>9.9022024966571101E-2</v>
      </c>
      <c r="N43" s="22"/>
      <c r="O43" s="21">
        <v>5.5662339608140501E-2</v>
      </c>
      <c r="P43" s="21">
        <v>3.3416027524285699E-2</v>
      </c>
      <c r="Q43" s="21">
        <v>9.1319642693797207E-2</v>
      </c>
      <c r="R43" s="22"/>
    </row>
    <row r="44" spans="1:18" x14ac:dyDescent="0.25">
      <c r="A44" s="20" t="s">
        <v>483</v>
      </c>
      <c r="B44" s="20" t="s">
        <v>540</v>
      </c>
      <c r="C44" s="21">
        <v>9.7378010874238904E-2</v>
      </c>
      <c r="D44" s="21">
        <v>7.6262340564175496E-2</v>
      </c>
      <c r="E44" s="21">
        <v>0.12355820203196401</v>
      </c>
      <c r="F44" s="22"/>
      <c r="G44" s="21">
        <v>0.102936283127669</v>
      </c>
      <c r="H44" s="21">
        <v>7.7471015883204195E-2</v>
      </c>
      <c r="I44" s="21">
        <v>0.13554231277412501</v>
      </c>
      <c r="J44" s="22"/>
      <c r="K44" s="21">
        <v>0.101640665069858</v>
      </c>
      <c r="L44" s="21">
        <v>7.4261487633977399E-2</v>
      </c>
      <c r="M44" s="21">
        <v>0.137613615219846</v>
      </c>
      <c r="N44" s="22"/>
      <c r="O44" s="21">
        <v>6.6460943683516405E-2</v>
      </c>
      <c r="P44" s="21">
        <v>3.8132583402317302E-2</v>
      </c>
      <c r="Q44" s="21">
        <v>0.11335409634832801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3.0938126669438001E-3</v>
      </c>
      <c r="D45" s="21">
        <v>1.5133193558944001E-3</v>
      </c>
      <c r="E45" s="21">
        <v>6.3145161471937E-3</v>
      </c>
      <c r="F45" s="22"/>
      <c r="G45" s="21">
        <v>3.1116012022953999E-3</v>
      </c>
      <c r="H45" s="21">
        <v>1.1386187470962001E-3</v>
      </c>
      <c r="I45" s="21">
        <v>8.4743350313351007E-3</v>
      </c>
      <c r="J45" s="22"/>
      <c r="K45" s="21">
        <v>3.1137888549858999E-3</v>
      </c>
      <c r="L45" s="21">
        <v>9.4511853345899996E-4</v>
      </c>
      <c r="M45" s="21">
        <v>1.02078484621137E-2</v>
      </c>
      <c r="N45" s="22"/>
      <c r="O45" s="21">
        <v>2.9751419358531E-3</v>
      </c>
      <c r="P45" s="21">
        <v>4.093945436137E-4</v>
      </c>
      <c r="Q45" s="21">
        <v>2.1278578696666401E-2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0.32905737755537201</v>
      </c>
      <c r="D47" s="18">
        <v>0.30418660388716201</v>
      </c>
      <c r="E47" s="18">
        <v>0.354924379191003</v>
      </c>
      <c r="F47" s="19"/>
      <c r="G47" s="18">
        <v>0.317740920976814</v>
      </c>
      <c r="H47" s="18">
        <v>0.28990433958811601</v>
      </c>
      <c r="I47" s="18">
        <v>0.34694443695649002</v>
      </c>
      <c r="J47" s="19"/>
      <c r="K47" s="18">
        <v>0.32559939283328498</v>
      </c>
      <c r="L47" s="18">
        <v>0.291646311690134</v>
      </c>
      <c r="M47" s="18">
        <v>0.36148806232213798</v>
      </c>
      <c r="N47" s="19"/>
      <c r="O47" s="18">
        <v>0.36682189336662802</v>
      </c>
      <c r="P47" s="18">
        <v>0.314951243974749</v>
      </c>
      <c r="Q47" s="18">
        <v>0.42197318656243799</v>
      </c>
      <c r="R47" s="19"/>
    </row>
    <row r="48" spans="1:18" x14ac:dyDescent="0.25">
      <c r="A48" s="17" t="s">
        <v>484</v>
      </c>
      <c r="B48" s="17" t="s">
        <v>537</v>
      </c>
      <c r="C48" s="18">
        <v>0.11018512543384799</v>
      </c>
      <c r="D48" s="18">
        <v>9.7884383219279697E-2</v>
      </c>
      <c r="E48" s="18">
        <v>0.123819487020423</v>
      </c>
      <c r="F48" s="19"/>
      <c r="G48" s="18">
        <v>0.102440149910822</v>
      </c>
      <c r="H48" s="18">
        <v>8.6303392692568301E-2</v>
      </c>
      <c r="I48" s="18">
        <v>0.121193905188512</v>
      </c>
      <c r="J48" s="19"/>
      <c r="K48" s="18">
        <v>0.10195198259770399</v>
      </c>
      <c r="L48" s="18">
        <v>8.6108790925270601E-2</v>
      </c>
      <c r="M48" s="18">
        <v>0.120326370288298</v>
      </c>
      <c r="N48" s="19"/>
      <c r="O48" s="18">
        <v>0.150906921335942</v>
      </c>
      <c r="P48" s="18">
        <v>0.11536842933514301</v>
      </c>
      <c r="Q48" s="18">
        <v>0.194979918734766</v>
      </c>
      <c r="R48" s="19"/>
    </row>
    <row r="49" spans="1:18" x14ac:dyDescent="0.25">
      <c r="A49" s="17" t="s">
        <v>484</v>
      </c>
      <c r="B49" s="17" t="s">
        <v>538</v>
      </c>
      <c r="C49" s="18">
        <v>0.27420933456662899</v>
      </c>
      <c r="D49" s="18">
        <v>0.25639744606092502</v>
      </c>
      <c r="E49" s="18">
        <v>0.29277142687649099</v>
      </c>
      <c r="F49" s="19"/>
      <c r="G49" s="18">
        <v>0.275247426340336</v>
      </c>
      <c r="H49" s="18">
        <v>0.24852967813266799</v>
      </c>
      <c r="I49" s="18">
        <v>0.30367671631632798</v>
      </c>
      <c r="J49" s="19"/>
      <c r="K49" s="18">
        <v>0.27939731387043298</v>
      </c>
      <c r="L49" s="18">
        <v>0.25261864274385898</v>
      </c>
      <c r="M49" s="18">
        <v>0.30784540184734799</v>
      </c>
      <c r="N49" s="19"/>
      <c r="O49" s="18">
        <v>0.25839419393744101</v>
      </c>
      <c r="P49" s="18">
        <v>0.21729744812782401</v>
      </c>
      <c r="Q49" s="18">
        <v>0.30424220680355202</v>
      </c>
      <c r="R49" s="19"/>
    </row>
    <row r="50" spans="1:18" x14ac:dyDescent="0.25">
      <c r="A50" s="17" t="s">
        <v>484</v>
      </c>
      <c r="B50" s="17" t="s">
        <v>539</v>
      </c>
      <c r="C50" s="18">
        <v>0.14714920835442499</v>
      </c>
      <c r="D50" s="18">
        <v>0.132054451063292</v>
      </c>
      <c r="E50" s="18">
        <v>0.163644085888798</v>
      </c>
      <c r="F50" s="19"/>
      <c r="G50" s="18">
        <v>0.145409418604354</v>
      </c>
      <c r="H50" s="18">
        <v>0.12349460059221599</v>
      </c>
      <c r="I50" s="18">
        <v>0.170456856731627</v>
      </c>
      <c r="J50" s="19"/>
      <c r="K50" s="18">
        <v>0.153087756431323</v>
      </c>
      <c r="L50" s="18">
        <v>0.13216330592529699</v>
      </c>
      <c r="M50" s="18">
        <v>0.17665068906749601</v>
      </c>
      <c r="N50" s="19"/>
      <c r="O50" s="18">
        <v>0.13654857585389699</v>
      </c>
      <c r="P50" s="18">
        <v>0.104723676884761</v>
      </c>
      <c r="Q50" s="18">
        <v>0.17614206239731101</v>
      </c>
      <c r="R50" s="19"/>
    </row>
    <row r="51" spans="1:18" x14ac:dyDescent="0.25">
      <c r="A51" s="17" t="s">
        <v>484</v>
      </c>
      <c r="B51" s="17" t="s">
        <v>540</v>
      </c>
      <c r="C51" s="18">
        <v>0.13595692011531499</v>
      </c>
      <c r="D51" s="18">
        <v>0.120817605648041</v>
      </c>
      <c r="E51" s="18">
        <v>0.15266388742569001</v>
      </c>
      <c r="F51" s="19"/>
      <c r="G51" s="18">
        <v>0.15357392882061399</v>
      </c>
      <c r="H51" s="18">
        <v>0.13229226137201</v>
      </c>
      <c r="I51" s="18">
        <v>0.177578509584012</v>
      </c>
      <c r="J51" s="19"/>
      <c r="K51" s="18">
        <v>0.13847607505734399</v>
      </c>
      <c r="L51" s="18">
        <v>0.11704094065550801</v>
      </c>
      <c r="M51" s="18">
        <v>0.16311168473495599</v>
      </c>
      <c r="N51" s="19"/>
      <c r="O51" s="18">
        <v>8.4429168899197299E-2</v>
      </c>
      <c r="P51" s="18">
        <v>6.2745182941650199E-2</v>
      </c>
      <c r="Q51" s="18">
        <v>0.112705753947558</v>
      </c>
      <c r="R51" s="19"/>
    </row>
    <row r="52" spans="1:18" x14ac:dyDescent="0.25">
      <c r="A52" s="17" t="s">
        <v>484</v>
      </c>
      <c r="B52" s="17" t="s">
        <v>519</v>
      </c>
      <c r="C52" s="18">
        <v>3.3434438741691002E-3</v>
      </c>
      <c r="D52" s="18">
        <v>2.0267118568434998E-3</v>
      </c>
      <c r="E52" s="18">
        <v>5.5109179733422997E-3</v>
      </c>
      <c r="F52" s="19"/>
      <c r="G52" s="18">
        <v>5.3535202627202003E-3</v>
      </c>
      <c r="H52" s="18">
        <v>2.7473850255174E-3</v>
      </c>
      <c r="I52" s="18">
        <v>1.04060068910774E-2</v>
      </c>
      <c r="J52" s="19"/>
      <c r="K52" s="18">
        <v>1.4874792099109999E-3</v>
      </c>
      <c r="L52" s="18">
        <v>5.7095653616540001E-4</v>
      </c>
      <c r="M52" s="18">
        <v>3.8695451084281999E-3</v>
      </c>
      <c r="N52" s="19"/>
      <c r="O52" s="18">
        <v>2.8992466068959001E-3</v>
      </c>
      <c r="P52" s="18">
        <v>1.0510235662587E-3</v>
      </c>
      <c r="Q52" s="18">
        <v>7.9716306910754993E-3</v>
      </c>
      <c r="R52" s="19"/>
    </row>
    <row r="53" spans="1:18" x14ac:dyDescent="0.25">
      <c r="A53" s="17" t="s">
        <v>484</v>
      </c>
      <c r="B53" s="17" t="s">
        <v>520</v>
      </c>
      <c r="C53" s="18">
        <v>9.8590100244312203E-5</v>
      </c>
      <c r="D53" s="18">
        <v>1.38171680291629E-5</v>
      </c>
      <c r="E53" s="18">
        <v>7.0310753467659999E-4</v>
      </c>
      <c r="F53" s="19"/>
      <c r="G53" s="18">
        <v>2.3463508433959999E-4</v>
      </c>
      <c r="H53" s="18">
        <v>3.2829820895496598E-5</v>
      </c>
      <c r="I53" s="18">
        <v>1.6748617479151E-3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0.22569304003821999</v>
      </c>
      <c r="D54" s="21">
        <v>0.21571766448510599</v>
      </c>
      <c r="E54" s="21">
        <v>0.235990902305447</v>
      </c>
      <c r="F54" s="22"/>
      <c r="G54" s="21">
        <v>0.160321102560948</v>
      </c>
      <c r="H54" s="21">
        <v>0.14795616354939001</v>
      </c>
      <c r="I54" s="21">
        <v>0.173508968221181</v>
      </c>
      <c r="J54" s="22"/>
      <c r="K54" s="21">
        <v>0.18717119478545699</v>
      </c>
      <c r="L54" s="21">
        <v>0.17359981024022</v>
      </c>
      <c r="M54" s="21">
        <v>0.20154478954228899</v>
      </c>
      <c r="N54" s="22"/>
      <c r="O54" s="21">
        <v>0.39053605854130202</v>
      </c>
      <c r="P54" s="21">
        <v>0.36772638035002497</v>
      </c>
      <c r="Q54" s="21">
        <v>0.413834545283704</v>
      </c>
      <c r="R54" s="22"/>
    </row>
    <row r="55" spans="1:18" x14ac:dyDescent="0.25">
      <c r="A55" s="20" t="s">
        <v>485</v>
      </c>
      <c r="B55" s="20" t="s">
        <v>537</v>
      </c>
      <c r="C55" s="21">
        <v>8.3633249207544197E-2</v>
      </c>
      <c r="D55" s="21">
        <v>7.8202278926342197E-2</v>
      </c>
      <c r="E55" s="21">
        <v>8.9404806583519805E-2</v>
      </c>
      <c r="F55" s="22"/>
      <c r="G55" s="21">
        <v>7.1865936951015799E-2</v>
      </c>
      <c r="H55" s="21">
        <v>6.3894043581088897E-2</v>
      </c>
      <c r="I55" s="21">
        <v>8.0746667648056505E-2</v>
      </c>
      <c r="J55" s="22"/>
      <c r="K55" s="21">
        <v>8.2491500300279394E-2</v>
      </c>
      <c r="L55" s="21">
        <v>7.3935534753313506E-2</v>
      </c>
      <c r="M55" s="21">
        <v>9.1939281005396903E-2</v>
      </c>
      <c r="N55" s="22"/>
      <c r="O55" s="21">
        <v>0.10364731232752</v>
      </c>
      <c r="P55" s="21">
        <v>9.2497066709068806E-2</v>
      </c>
      <c r="Q55" s="21">
        <v>0.11596992040531599</v>
      </c>
      <c r="R55" s="22"/>
    </row>
    <row r="56" spans="1:18" x14ac:dyDescent="0.25">
      <c r="A56" s="20" t="s">
        <v>485</v>
      </c>
      <c r="B56" s="20" t="s">
        <v>538</v>
      </c>
      <c r="C56" s="21">
        <v>0.23836382945415499</v>
      </c>
      <c r="D56" s="21">
        <v>0.22947741391996099</v>
      </c>
      <c r="E56" s="21">
        <v>0.247483839038555</v>
      </c>
      <c r="F56" s="22"/>
      <c r="G56" s="21">
        <v>0.22985549246831899</v>
      </c>
      <c r="H56" s="21">
        <v>0.21622758202239201</v>
      </c>
      <c r="I56" s="21">
        <v>0.244074839170179</v>
      </c>
      <c r="J56" s="22"/>
      <c r="K56" s="21">
        <v>0.25060773206630699</v>
      </c>
      <c r="L56" s="21">
        <v>0.23711886430614601</v>
      </c>
      <c r="M56" s="21">
        <v>0.26459779211694701</v>
      </c>
      <c r="N56" s="22"/>
      <c r="O56" s="21">
        <v>0.231042181423841</v>
      </c>
      <c r="P56" s="21">
        <v>0.21310529118331201</v>
      </c>
      <c r="Q56" s="21">
        <v>0.25000913795614199</v>
      </c>
      <c r="R56" s="22"/>
    </row>
    <row r="57" spans="1:18" x14ac:dyDescent="0.25">
      <c r="A57" s="20" t="s">
        <v>485</v>
      </c>
      <c r="B57" s="20" t="s">
        <v>539</v>
      </c>
      <c r="C57" s="21">
        <v>0.16476506968754701</v>
      </c>
      <c r="D57" s="21">
        <v>0.157364171023605</v>
      </c>
      <c r="E57" s="21">
        <v>0.17244280465325601</v>
      </c>
      <c r="F57" s="22"/>
      <c r="G57" s="21">
        <v>0.16851704758252301</v>
      </c>
      <c r="H57" s="21">
        <v>0.15664050603280599</v>
      </c>
      <c r="I57" s="21">
        <v>0.181100705515257</v>
      </c>
      <c r="J57" s="22"/>
      <c r="K57" s="21">
        <v>0.178653322541835</v>
      </c>
      <c r="L57" s="21">
        <v>0.166567831360486</v>
      </c>
      <c r="M57" s="21">
        <v>0.19141429659127199</v>
      </c>
      <c r="N57" s="22"/>
      <c r="O57" s="21">
        <v>0.135832544802611</v>
      </c>
      <c r="P57" s="21">
        <v>0.122008921941793</v>
      </c>
      <c r="Q57" s="21">
        <v>0.15095310548476801</v>
      </c>
      <c r="R57" s="22"/>
    </row>
    <row r="58" spans="1:18" x14ac:dyDescent="0.25">
      <c r="A58" s="20" t="s">
        <v>485</v>
      </c>
      <c r="B58" s="20" t="s">
        <v>540</v>
      </c>
      <c r="C58" s="21">
        <v>0.28571396498763102</v>
      </c>
      <c r="D58" s="21">
        <v>0.27476915996003598</v>
      </c>
      <c r="E58" s="21">
        <v>0.29691624478738299</v>
      </c>
      <c r="F58" s="22"/>
      <c r="G58" s="21">
        <v>0.36806721497134698</v>
      </c>
      <c r="H58" s="21">
        <v>0.35065603511571902</v>
      </c>
      <c r="I58" s="21">
        <v>0.38582923165752497</v>
      </c>
      <c r="J58" s="22"/>
      <c r="K58" s="21">
        <v>0.29849018833528901</v>
      </c>
      <c r="L58" s="21">
        <v>0.28302031072484901</v>
      </c>
      <c r="M58" s="21">
        <v>0.31443481444515903</v>
      </c>
      <c r="N58" s="22"/>
      <c r="O58" s="21">
        <v>0.13766602514771001</v>
      </c>
      <c r="P58" s="21">
        <v>0.124126699030087</v>
      </c>
      <c r="Q58" s="21">
        <v>0.15242516916937299</v>
      </c>
      <c r="R58" s="22"/>
    </row>
    <row r="59" spans="1:18" x14ac:dyDescent="0.25">
      <c r="A59" s="20" t="s">
        <v>485</v>
      </c>
      <c r="B59" s="20" t="s">
        <v>519</v>
      </c>
      <c r="C59" s="21">
        <v>1.8308466249065999E-3</v>
      </c>
      <c r="D59" s="21">
        <v>1.2542634867398999E-3</v>
      </c>
      <c r="E59" s="21">
        <v>2.6717751551217999E-3</v>
      </c>
      <c r="F59" s="22"/>
      <c r="G59" s="21">
        <v>1.3732054658457001E-3</v>
      </c>
      <c r="H59" s="21">
        <v>7.7149223500919996E-4</v>
      </c>
      <c r="I59" s="21">
        <v>2.4430680551823002E-3</v>
      </c>
      <c r="J59" s="22"/>
      <c r="K59" s="21">
        <v>2.5860619708301001E-3</v>
      </c>
      <c r="L59" s="21">
        <v>1.4929333007057E-3</v>
      </c>
      <c r="M59" s="21">
        <v>4.4759936806939996E-3</v>
      </c>
      <c r="N59" s="22"/>
      <c r="O59" s="21">
        <v>1.2758777570219999E-3</v>
      </c>
      <c r="P59" s="21">
        <v>5.0623497167590005E-4</v>
      </c>
      <c r="Q59" s="21">
        <v>3.2118692453287998E-3</v>
      </c>
      <c r="R59" s="22"/>
    </row>
    <row r="60" spans="1:18" x14ac:dyDescent="0.25">
      <c r="A60" s="20" t="s">
        <v>485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0.49018907887359497</v>
      </c>
      <c r="D61" s="18">
        <v>0.46191941563447902</v>
      </c>
      <c r="E61" s="18">
        <v>0.51852163091797998</v>
      </c>
      <c r="F61" s="19"/>
      <c r="G61" s="18">
        <v>0.5018343934942</v>
      </c>
      <c r="H61" s="18">
        <v>0.46377491399371601</v>
      </c>
      <c r="I61" s="18">
        <v>0.53987262727134</v>
      </c>
      <c r="J61" s="19"/>
      <c r="K61" s="18">
        <v>0.484138317359744</v>
      </c>
      <c r="L61" s="18">
        <v>0.447118470955915</v>
      </c>
      <c r="M61" s="18">
        <v>0.52133306494919396</v>
      </c>
      <c r="N61" s="19"/>
      <c r="O61" s="18">
        <v>0.46450641250212199</v>
      </c>
      <c r="P61" s="18">
        <v>0.40425394083253702</v>
      </c>
      <c r="Q61" s="18">
        <v>0.52581306811600603</v>
      </c>
      <c r="R61" s="19"/>
    </row>
    <row r="62" spans="1:18" x14ac:dyDescent="0.25">
      <c r="A62" s="17" t="s">
        <v>486</v>
      </c>
      <c r="B62" s="17" t="s">
        <v>537</v>
      </c>
      <c r="C62" s="18">
        <v>0.113960253155849</v>
      </c>
      <c r="D62" s="18">
        <v>0.102612082266547</v>
      </c>
      <c r="E62" s="18">
        <v>0.12638669543512901</v>
      </c>
      <c r="F62" s="19"/>
      <c r="G62" s="18">
        <v>0.101622478837241</v>
      </c>
      <c r="H62" s="18">
        <v>8.7389397563388801E-2</v>
      </c>
      <c r="I62" s="18">
        <v>0.117874282798887</v>
      </c>
      <c r="J62" s="19"/>
      <c r="K62" s="18">
        <v>0.124788422345849</v>
      </c>
      <c r="L62" s="18">
        <v>0.10427524112402201</v>
      </c>
      <c r="M62" s="18">
        <v>0.148667217572406</v>
      </c>
      <c r="N62" s="19"/>
      <c r="O62" s="18">
        <v>0.12738654366617599</v>
      </c>
      <c r="P62" s="18">
        <v>9.3899779140434E-2</v>
      </c>
      <c r="Q62" s="18">
        <v>0.17056741096278</v>
      </c>
      <c r="R62" s="19"/>
    </row>
    <row r="63" spans="1:18" x14ac:dyDescent="0.25">
      <c r="A63" s="17" t="s">
        <v>486</v>
      </c>
      <c r="B63" s="17" t="s">
        <v>538</v>
      </c>
      <c r="C63" s="18">
        <v>0.227130656290918</v>
      </c>
      <c r="D63" s="18">
        <v>0.205982335376759</v>
      </c>
      <c r="E63" s="18">
        <v>0.24976727688698599</v>
      </c>
      <c r="F63" s="19"/>
      <c r="G63" s="18">
        <v>0.23381425817283899</v>
      </c>
      <c r="H63" s="18">
        <v>0.207850728507709</v>
      </c>
      <c r="I63" s="18">
        <v>0.26194853486546399</v>
      </c>
      <c r="J63" s="19"/>
      <c r="K63" s="18">
        <v>0.22203383395896001</v>
      </c>
      <c r="L63" s="18">
        <v>0.18988780768433899</v>
      </c>
      <c r="M63" s="18">
        <v>0.25788945632379601</v>
      </c>
      <c r="N63" s="19"/>
      <c r="O63" s="18">
        <v>0.217458009840056</v>
      </c>
      <c r="P63" s="18">
        <v>0.17361609352406401</v>
      </c>
      <c r="Q63" s="18">
        <v>0.26877027034914103</v>
      </c>
      <c r="R63" s="19"/>
    </row>
    <row r="64" spans="1:18" x14ac:dyDescent="0.25">
      <c r="A64" s="17" t="s">
        <v>486</v>
      </c>
      <c r="B64" s="17" t="s">
        <v>539</v>
      </c>
      <c r="C64" s="18">
        <v>9.2539613103096302E-2</v>
      </c>
      <c r="D64" s="18">
        <v>7.6211356617026202E-2</v>
      </c>
      <c r="E64" s="18">
        <v>0.11194227522943399</v>
      </c>
      <c r="F64" s="19"/>
      <c r="G64" s="18">
        <v>8.05791725530106E-2</v>
      </c>
      <c r="H64" s="18">
        <v>6.2953756794092597E-2</v>
      </c>
      <c r="I64" s="18">
        <v>0.102598941697628</v>
      </c>
      <c r="J64" s="19"/>
      <c r="K64" s="18">
        <v>9.6461661874361102E-2</v>
      </c>
      <c r="L64" s="18">
        <v>7.3880031578998806E-2</v>
      </c>
      <c r="M64" s="18">
        <v>0.12501373270701699</v>
      </c>
      <c r="N64" s="19"/>
      <c r="O64" s="18">
        <v>0.12606999793614701</v>
      </c>
      <c r="P64" s="18">
        <v>8.4734130904950106E-2</v>
      </c>
      <c r="Q64" s="18">
        <v>0.183527325622792</v>
      </c>
      <c r="R64" s="19"/>
    </row>
    <row r="65" spans="1:18" x14ac:dyDescent="0.25">
      <c r="A65" s="17" t="s">
        <v>486</v>
      </c>
      <c r="B65" s="17" t="s">
        <v>540</v>
      </c>
      <c r="C65" s="18">
        <v>7.2845992966422704E-2</v>
      </c>
      <c r="D65" s="18">
        <v>6.0296434243297899E-2</v>
      </c>
      <c r="E65" s="18">
        <v>8.7763561064208795E-2</v>
      </c>
      <c r="F65" s="19"/>
      <c r="G65" s="18">
        <v>7.8943850674777605E-2</v>
      </c>
      <c r="H65" s="18">
        <v>6.15744054623222E-2</v>
      </c>
      <c r="I65" s="18">
        <v>0.100687310060515</v>
      </c>
      <c r="J65" s="19"/>
      <c r="K65" s="18">
        <v>7.1448888106824704E-2</v>
      </c>
      <c r="L65" s="18">
        <v>5.4211785987470798E-2</v>
      </c>
      <c r="M65" s="18">
        <v>9.3624138409595603E-2</v>
      </c>
      <c r="N65" s="19"/>
      <c r="O65" s="18">
        <v>5.3871148069773597E-2</v>
      </c>
      <c r="P65" s="18">
        <v>2.9149847709535302E-2</v>
      </c>
      <c r="Q65" s="18">
        <v>9.7453489359053402E-2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3.3344056101157998E-3</v>
      </c>
      <c r="D66" s="18">
        <v>1.7105462533753999E-3</v>
      </c>
      <c r="E66" s="18">
        <v>6.4898089286501001E-3</v>
      </c>
      <c r="F66" s="19"/>
      <c r="G66" s="18">
        <v>3.2058462679316999E-3</v>
      </c>
      <c r="H66" s="18">
        <v>1.3962953978466999E-3</v>
      </c>
      <c r="I66" s="18">
        <v>7.3432680114239998E-3</v>
      </c>
      <c r="J66" s="19"/>
      <c r="K66" s="18">
        <v>1.1288763542611001E-3</v>
      </c>
      <c r="L66" s="18">
        <v>4.9550972479249999E-4</v>
      </c>
      <c r="M66" s="18">
        <v>2.5697385729673999E-3</v>
      </c>
      <c r="N66" s="19"/>
      <c r="O66" s="18">
        <v>1.07078879857266E-2</v>
      </c>
      <c r="P66" s="18">
        <v>2.8641661171937001E-3</v>
      </c>
      <c r="Q66" s="18">
        <v>3.9187998812705599E-2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0.42679675457298699</v>
      </c>
      <c r="D68" s="21">
        <v>0.39913565123385802</v>
      </c>
      <c r="E68" s="21">
        <v>0.45492346439019898</v>
      </c>
      <c r="F68" s="22"/>
      <c r="G68" s="21">
        <v>0.43554447330866303</v>
      </c>
      <c r="H68" s="21">
        <v>0.40101117421513199</v>
      </c>
      <c r="I68" s="21">
        <v>0.47071462695213301</v>
      </c>
      <c r="J68" s="22"/>
      <c r="K68" s="21">
        <v>0.40827915367644801</v>
      </c>
      <c r="L68" s="21">
        <v>0.37034681817436899</v>
      </c>
      <c r="M68" s="21">
        <v>0.44733644556067698</v>
      </c>
      <c r="N68" s="22"/>
      <c r="O68" s="21">
        <v>0.445995031482187</v>
      </c>
      <c r="P68" s="21">
        <v>0.38882156435852799</v>
      </c>
      <c r="Q68" s="21">
        <v>0.50463405069886402</v>
      </c>
      <c r="R68" s="22"/>
    </row>
    <row r="69" spans="1:18" x14ac:dyDescent="0.25">
      <c r="A69" s="20" t="s">
        <v>487</v>
      </c>
      <c r="B69" s="20" t="s">
        <v>537</v>
      </c>
      <c r="C69" s="21">
        <v>0.102606898903878</v>
      </c>
      <c r="D69" s="21">
        <v>9.0747423858022896E-2</v>
      </c>
      <c r="E69" s="21">
        <v>0.11581882873373001</v>
      </c>
      <c r="F69" s="22"/>
      <c r="G69" s="21">
        <v>9.5943827529012302E-2</v>
      </c>
      <c r="H69" s="21">
        <v>8.0615185866581396E-2</v>
      </c>
      <c r="I69" s="21">
        <v>0.11382628902855001</v>
      </c>
      <c r="J69" s="22"/>
      <c r="K69" s="21">
        <v>0.108185569703785</v>
      </c>
      <c r="L69" s="21">
        <v>8.7273468016456093E-2</v>
      </c>
      <c r="M69" s="21">
        <v>0.13337630522395499</v>
      </c>
      <c r="N69" s="22"/>
      <c r="O69" s="21">
        <v>0.119143840591586</v>
      </c>
      <c r="P69" s="21">
        <v>8.6647186419360603E-2</v>
      </c>
      <c r="Q69" s="21">
        <v>0.16167089733133699</v>
      </c>
      <c r="R69" s="22"/>
    </row>
    <row r="70" spans="1:18" x14ac:dyDescent="0.25">
      <c r="A70" s="20" t="s">
        <v>487</v>
      </c>
      <c r="B70" s="20" t="s">
        <v>538</v>
      </c>
      <c r="C70" s="21">
        <v>0.24941913896493401</v>
      </c>
      <c r="D70" s="21">
        <v>0.22714603918735099</v>
      </c>
      <c r="E70" s="21">
        <v>0.27310448705795398</v>
      </c>
      <c r="F70" s="22"/>
      <c r="G70" s="21">
        <v>0.228714274833895</v>
      </c>
      <c r="H70" s="21">
        <v>0.20302475815593299</v>
      </c>
      <c r="I70" s="21">
        <v>0.256607769403426</v>
      </c>
      <c r="J70" s="22"/>
      <c r="K70" s="21">
        <v>0.27633102967610601</v>
      </c>
      <c r="L70" s="21">
        <v>0.24112240678236899</v>
      </c>
      <c r="M70" s="21">
        <v>0.31454983091740402</v>
      </c>
      <c r="N70" s="22"/>
      <c r="O70" s="21">
        <v>0.26580617850687699</v>
      </c>
      <c r="P70" s="21">
        <v>0.21113822259682499</v>
      </c>
      <c r="Q70" s="21">
        <v>0.32873032699893201</v>
      </c>
      <c r="R70" s="22"/>
    </row>
    <row r="71" spans="1:18" x14ac:dyDescent="0.25">
      <c r="A71" s="20" t="s">
        <v>487</v>
      </c>
      <c r="B71" s="20" t="s">
        <v>539</v>
      </c>
      <c r="C71" s="21">
        <v>0.105276089779134</v>
      </c>
      <c r="D71" s="21">
        <v>9.2088613963368607E-2</v>
      </c>
      <c r="E71" s="21">
        <v>0.120102248665763</v>
      </c>
      <c r="F71" s="22"/>
      <c r="G71" s="21">
        <v>0.10732194099530901</v>
      </c>
      <c r="H71" s="21">
        <v>8.9585784213988495E-2</v>
      </c>
      <c r="I71" s="21">
        <v>0.128075517474874</v>
      </c>
      <c r="J71" s="22"/>
      <c r="K71" s="21">
        <v>0.10708542496225799</v>
      </c>
      <c r="L71" s="21">
        <v>8.6007379684187493E-2</v>
      </c>
      <c r="M71" s="21">
        <v>0.13257981313217801</v>
      </c>
      <c r="N71" s="22"/>
      <c r="O71" s="21">
        <v>8.7325851399084706E-2</v>
      </c>
      <c r="P71" s="21">
        <v>5.8673378905308E-2</v>
      </c>
      <c r="Q71" s="21">
        <v>0.12806681449777199</v>
      </c>
      <c r="R71" s="22"/>
    </row>
    <row r="72" spans="1:18" x14ac:dyDescent="0.25">
      <c r="A72" s="20" t="s">
        <v>487</v>
      </c>
      <c r="B72" s="20" t="s">
        <v>540</v>
      </c>
      <c r="C72" s="21">
        <v>0.10804263952840799</v>
      </c>
      <c r="D72" s="21">
        <v>9.1177413478849001E-2</v>
      </c>
      <c r="E72" s="21">
        <v>0.12758949390622101</v>
      </c>
      <c r="F72" s="22"/>
      <c r="G72" s="21">
        <v>0.121923205709595</v>
      </c>
      <c r="H72" s="21">
        <v>0.100651517398459</v>
      </c>
      <c r="I72" s="21">
        <v>0.14695586613769701</v>
      </c>
      <c r="J72" s="22"/>
      <c r="K72" s="21">
        <v>9.5715392346995498E-2</v>
      </c>
      <c r="L72" s="21">
        <v>7.3067900751638201E-2</v>
      </c>
      <c r="M72" s="21">
        <v>0.12444012356567501</v>
      </c>
      <c r="N72" s="22"/>
      <c r="O72" s="21">
        <v>7.6171913199871294E-2</v>
      </c>
      <c r="P72" s="21">
        <v>4.22202998518246E-2</v>
      </c>
      <c r="Q72" s="21">
        <v>0.133616979791611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7.5798487547813001E-3</v>
      </c>
      <c r="D73" s="21">
        <v>4.1987300327299996E-3</v>
      </c>
      <c r="E73" s="21">
        <v>1.3646374987084001E-2</v>
      </c>
      <c r="F73" s="22"/>
      <c r="G73" s="21">
        <v>1.0039619466206601E-2</v>
      </c>
      <c r="H73" s="21">
        <v>4.7582453790209001E-3</v>
      </c>
      <c r="I73" s="21">
        <v>2.1058971670916901E-2</v>
      </c>
      <c r="J73" s="22"/>
      <c r="K73" s="21">
        <v>4.4034296344061001E-3</v>
      </c>
      <c r="L73" s="21">
        <v>1.5675672789563001E-3</v>
      </c>
      <c r="M73" s="21">
        <v>1.2306373160311E-2</v>
      </c>
      <c r="N73" s="22"/>
      <c r="O73" s="21">
        <v>5.5571848203942002E-3</v>
      </c>
      <c r="P73" s="21">
        <v>1.3701884448002999E-3</v>
      </c>
      <c r="Q73" s="21">
        <v>2.22536113682642E-2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2.7862949588049998E-4</v>
      </c>
      <c r="D74" s="21">
        <v>3.8915744697771503E-5</v>
      </c>
      <c r="E74" s="21">
        <v>1.9919939039775999E-3</v>
      </c>
      <c r="F74" s="22"/>
      <c r="G74" s="21">
        <v>5.1265815731969995E-4</v>
      </c>
      <c r="H74" s="21">
        <v>7.1714886091994495E-5</v>
      </c>
      <c r="I74" s="21">
        <v>3.6548578966484001E-3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0.45884811968484901</v>
      </c>
      <c r="D75" s="18">
        <v>0.41560961647529598</v>
      </c>
      <c r="E75" s="18">
        <v>0.502715320968952</v>
      </c>
      <c r="F75" s="19"/>
      <c r="G75" s="18">
        <v>0.44855192646222602</v>
      </c>
      <c r="H75" s="18">
        <v>0.40176538658495198</v>
      </c>
      <c r="I75" s="18">
        <v>0.496267132224393</v>
      </c>
      <c r="J75" s="19"/>
      <c r="K75" s="18">
        <v>0.48646083275970398</v>
      </c>
      <c r="L75" s="18">
        <v>0.43086402158442699</v>
      </c>
      <c r="M75" s="18">
        <v>0.54239471802212902</v>
      </c>
      <c r="N75" s="19"/>
      <c r="O75" s="18">
        <v>0.40759221352726799</v>
      </c>
      <c r="P75" s="18">
        <v>0.27285604774163102</v>
      </c>
      <c r="Q75" s="18">
        <v>0.55782117427485101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9.3733335174491603E-2</v>
      </c>
      <c r="D76" s="18">
        <v>7.9051112817052294E-2</v>
      </c>
      <c r="E76" s="18">
        <v>0.110814375053568</v>
      </c>
      <c r="F76" s="19"/>
      <c r="G76" s="18">
        <v>9.9347532472067096E-2</v>
      </c>
      <c r="H76" s="18">
        <v>7.9039135941480307E-2</v>
      </c>
      <c r="I76" s="18">
        <v>0.124170453444556</v>
      </c>
      <c r="J76" s="19"/>
      <c r="K76" s="18">
        <v>8.4010082396848706E-2</v>
      </c>
      <c r="L76" s="18">
        <v>6.4546847235112406E-2</v>
      </c>
      <c r="M76" s="18">
        <v>0.108660477071802</v>
      </c>
      <c r="N76" s="19"/>
      <c r="O76" s="18">
        <v>0.100440647573591</v>
      </c>
      <c r="P76" s="18">
        <v>4.7633707097982397E-2</v>
      </c>
      <c r="Q76" s="18">
        <v>0.19952479752252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0.23928760948654501</v>
      </c>
      <c r="D77" s="18">
        <v>0.20530078949463201</v>
      </c>
      <c r="E77" s="18">
        <v>0.27694011662869</v>
      </c>
      <c r="F77" s="19"/>
      <c r="G77" s="18">
        <v>0.216955607757434</v>
      </c>
      <c r="H77" s="18">
        <v>0.18079345655602599</v>
      </c>
      <c r="I77" s="18">
        <v>0.25807225179344601</v>
      </c>
      <c r="J77" s="19"/>
      <c r="K77" s="18">
        <v>0.26514807359884701</v>
      </c>
      <c r="L77" s="18">
        <v>0.21800950444509701</v>
      </c>
      <c r="M77" s="18">
        <v>0.31832996863170998</v>
      </c>
      <c r="N77" s="19"/>
      <c r="O77" s="18">
        <v>0.26365330052000002</v>
      </c>
      <c r="P77" s="18">
        <v>0.15803178325179801</v>
      </c>
      <c r="Q77" s="18">
        <v>0.40584086297747901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0.101616673418694</v>
      </c>
      <c r="D78" s="18">
        <v>8.3234675854282195E-2</v>
      </c>
      <c r="E78" s="18">
        <v>0.123511323650912</v>
      </c>
      <c r="F78" s="19"/>
      <c r="G78" s="18">
        <v>0.10552092690446201</v>
      </c>
      <c r="H78" s="18">
        <v>7.9306072964058297E-2</v>
      </c>
      <c r="I78" s="18">
        <v>0.13909206918863401</v>
      </c>
      <c r="J78" s="19"/>
      <c r="K78" s="18">
        <v>9.0893683827759503E-2</v>
      </c>
      <c r="L78" s="18">
        <v>6.7567343878571898E-2</v>
      </c>
      <c r="M78" s="18">
        <v>0.121226027597949</v>
      </c>
      <c r="N78" s="19"/>
      <c r="O78" s="18">
        <v>0.122057940364307</v>
      </c>
      <c r="P78" s="18">
        <v>6.6572069451692195E-2</v>
      </c>
      <c r="Q78" s="18">
        <v>0.21322558980885301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0.10638201108039901</v>
      </c>
      <c r="D79" s="18">
        <v>7.8666887159536597E-2</v>
      </c>
      <c r="E79" s="18">
        <v>0.14235278916858499</v>
      </c>
      <c r="F79" s="19"/>
      <c r="G79" s="18">
        <v>0.12962400640381</v>
      </c>
      <c r="H79" s="18">
        <v>9.0597452080628901E-2</v>
      </c>
      <c r="I79" s="18">
        <v>0.18209571940866701</v>
      </c>
      <c r="J79" s="19"/>
      <c r="K79" s="18">
        <v>7.3132495142704201E-2</v>
      </c>
      <c r="L79" s="18">
        <v>4.9942193552913801E-2</v>
      </c>
      <c r="M79" s="18">
        <v>0.105890848104884</v>
      </c>
      <c r="N79" s="19"/>
      <c r="O79" s="18">
        <v>0.106255898014834</v>
      </c>
      <c r="P79" s="18">
        <v>5.4459718518685703E-2</v>
      </c>
      <c r="Q79" s="18">
        <v>0.197048695966037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1.322511550196E-4</v>
      </c>
      <c r="D80" s="18">
        <v>1.8396385757662299E-5</v>
      </c>
      <c r="E80" s="18">
        <v>9.5008074944069999E-4</v>
      </c>
      <c r="F80" s="19"/>
      <c r="G80" s="18">
        <v>0</v>
      </c>
      <c r="H80" s="19"/>
      <c r="I80" s="19"/>
      <c r="J80" s="19"/>
      <c r="K80" s="18">
        <v>3.5483227413640002E-4</v>
      </c>
      <c r="L80" s="18">
        <v>4.9319556157838302E-5</v>
      </c>
      <c r="M80" s="18">
        <v>2.5480379793857001E-3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0.36091288163712099</v>
      </c>
      <c r="D82" s="21">
        <v>0.33320754126327301</v>
      </c>
      <c r="E82" s="21">
        <v>0.38957594645927401</v>
      </c>
      <c r="F82" s="22"/>
      <c r="G82" s="21">
        <v>0.33907048311263499</v>
      </c>
      <c r="H82" s="21">
        <v>0.30798152999031098</v>
      </c>
      <c r="I82" s="21">
        <v>0.37161245258681003</v>
      </c>
      <c r="J82" s="22"/>
      <c r="K82" s="21">
        <v>0.33461828347287398</v>
      </c>
      <c r="L82" s="21">
        <v>0.301249310419344</v>
      </c>
      <c r="M82" s="21">
        <v>0.36972771472160698</v>
      </c>
      <c r="N82" s="22"/>
      <c r="O82" s="21">
        <v>0.501196550571397</v>
      </c>
      <c r="P82" s="21">
        <v>0.43770589054882902</v>
      </c>
      <c r="Q82" s="21">
        <v>0.56464864683595595</v>
      </c>
      <c r="R82" s="22"/>
    </row>
    <row r="83" spans="1:18" x14ac:dyDescent="0.25">
      <c r="A83" s="20" t="s">
        <v>489</v>
      </c>
      <c r="B83" s="20" t="s">
        <v>537</v>
      </c>
      <c r="C83" s="21">
        <v>9.0273470527207106E-2</v>
      </c>
      <c r="D83" s="21">
        <v>8.0158915772423997E-2</v>
      </c>
      <c r="E83" s="21">
        <v>0.10152343033458899</v>
      </c>
      <c r="F83" s="22"/>
      <c r="G83" s="21">
        <v>7.7283324464534495E-2</v>
      </c>
      <c r="H83" s="21">
        <v>6.48639721908119E-2</v>
      </c>
      <c r="I83" s="21">
        <v>9.1847028341642101E-2</v>
      </c>
      <c r="J83" s="22"/>
      <c r="K83" s="21">
        <v>0.101238478002163</v>
      </c>
      <c r="L83" s="21">
        <v>8.6534307356667103E-2</v>
      </c>
      <c r="M83" s="21">
        <v>0.118118140465688</v>
      </c>
      <c r="N83" s="22"/>
      <c r="O83" s="21">
        <v>0.101704385033335</v>
      </c>
      <c r="P83" s="21">
        <v>6.9686156810954802E-2</v>
      </c>
      <c r="Q83" s="21">
        <v>0.14612314423195799</v>
      </c>
      <c r="R83" s="22"/>
    </row>
    <row r="84" spans="1:18" x14ac:dyDescent="0.25">
      <c r="A84" s="20" t="s">
        <v>489</v>
      </c>
      <c r="B84" s="20" t="s">
        <v>538</v>
      </c>
      <c r="C84" s="21">
        <v>0.26755395676424998</v>
      </c>
      <c r="D84" s="21">
        <v>0.249477465267054</v>
      </c>
      <c r="E84" s="21">
        <v>0.286440342160107</v>
      </c>
      <c r="F84" s="22"/>
      <c r="G84" s="21">
        <v>0.267418471186331</v>
      </c>
      <c r="H84" s="21">
        <v>0.24528175403528099</v>
      </c>
      <c r="I84" s="21">
        <v>0.29078328750749</v>
      </c>
      <c r="J84" s="22"/>
      <c r="K84" s="21">
        <v>0.28180582805282101</v>
      </c>
      <c r="L84" s="21">
        <v>0.25385747085152399</v>
      </c>
      <c r="M84" s="21">
        <v>0.31154638616738001</v>
      </c>
      <c r="N84" s="22"/>
      <c r="O84" s="21">
        <v>0.22941114895286699</v>
      </c>
      <c r="P84" s="21">
        <v>0.18739808262645899</v>
      </c>
      <c r="Q84" s="21">
        <v>0.27762519991461998</v>
      </c>
      <c r="R84" s="22"/>
    </row>
    <row r="85" spans="1:18" x14ac:dyDescent="0.25">
      <c r="A85" s="20" t="s">
        <v>489</v>
      </c>
      <c r="B85" s="20" t="s">
        <v>539</v>
      </c>
      <c r="C85" s="21">
        <v>0.146194020936143</v>
      </c>
      <c r="D85" s="21">
        <v>0.13203543845958801</v>
      </c>
      <c r="E85" s="21">
        <v>0.161588218465784</v>
      </c>
      <c r="F85" s="22"/>
      <c r="G85" s="21">
        <v>0.159058683132065</v>
      </c>
      <c r="H85" s="21">
        <v>0.13871318820561299</v>
      </c>
      <c r="I85" s="21">
        <v>0.181758568463079</v>
      </c>
      <c r="J85" s="22"/>
      <c r="K85" s="21">
        <v>0.15353828771226199</v>
      </c>
      <c r="L85" s="21">
        <v>0.132860263648097</v>
      </c>
      <c r="M85" s="21">
        <v>0.17677849554417199</v>
      </c>
      <c r="N85" s="22"/>
      <c r="O85" s="21">
        <v>8.56076128154592E-2</v>
      </c>
      <c r="P85" s="21">
        <v>6.2134923290958002E-2</v>
      </c>
      <c r="Q85" s="21">
        <v>0.116842853766252</v>
      </c>
      <c r="R85" s="22"/>
    </row>
    <row r="86" spans="1:18" x14ac:dyDescent="0.25">
      <c r="A86" s="20" t="s">
        <v>489</v>
      </c>
      <c r="B86" s="20" t="s">
        <v>540</v>
      </c>
      <c r="C86" s="21">
        <v>0.13192109434197799</v>
      </c>
      <c r="D86" s="21">
        <v>0.115050940738777</v>
      </c>
      <c r="E86" s="21">
        <v>0.150843299460622</v>
      </c>
      <c r="F86" s="22"/>
      <c r="G86" s="21">
        <v>0.155214924728901</v>
      </c>
      <c r="H86" s="21">
        <v>0.132453672306766</v>
      </c>
      <c r="I86" s="21">
        <v>0.181071175720977</v>
      </c>
      <c r="J86" s="22"/>
      <c r="K86" s="21">
        <v>0.12547396488059701</v>
      </c>
      <c r="L86" s="21">
        <v>0.10402902636745399</v>
      </c>
      <c r="M86" s="21">
        <v>0.15059659743027701</v>
      </c>
      <c r="N86" s="22"/>
      <c r="O86" s="21">
        <v>7.5657284283138407E-2</v>
      </c>
      <c r="P86" s="21">
        <v>5.2689980816675003E-2</v>
      </c>
      <c r="Q86" s="21">
        <v>0.107499845570371</v>
      </c>
      <c r="R86" s="22"/>
    </row>
    <row r="87" spans="1:18" x14ac:dyDescent="0.25">
      <c r="A87" s="20" t="s">
        <v>489</v>
      </c>
      <c r="B87" s="20" t="s">
        <v>519</v>
      </c>
      <c r="C87" s="21">
        <v>3.1445757932983E-3</v>
      </c>
      <c r="D87" s="21">
        <v>1.7621055907914001E-3</v>
      </c>
      <c r="E87" s="21">
        <v>5.6055803584111998E-3</v>
      </c>
      <c r="F87" s="22"/>
      <c r="G87" s="21">
        <v>1.9541133755332E-3</v>
      </c>
      <c r="H87" s="21">
        <v>7.6423853910119997E-4</v>
      </c>
      <c r="I87" s="21">
        <v>4.9873075595297002E-3</v>
      </c>
      <c r="J87" s="22"/>
      <c r="K87" s="21">
        <v>3.3251578792844998E-3</v>
      </c>
      <c r="L87" s="21">
        <v>1.3258894912384E-3</v>
      </c>
      <c r="M87" s="21">
        <v>8.3139653340412005E-3</v>
      </c>
      <c r="N87" s="22"/>
      <c r="O87" s="21">
        <v>6.4230183438036001E-3</v>
      </c>
      <c r="P87" s="21">
        <v>2.0212749119099E-3</v>
      </c>
      <c r="Q87" s="21">
        <v>2.0216287023381602E-2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0.51182182173938096</v>
      </c>
      <c r="D89" s="18">
        <v>0.47505741843298599</v>
      </c>
      <c r="E89" s="18">
        <v>0.54845876794665605</v>
      </c>
      <c r="F89" s="19"/>
      <c r="G89" s="18">
        <v>0.491527883132657</v>
      </c>
      <c r="H89" s="18">
        <v>0.45067116080923098</v>
      </c>
      <c r="I89" s="18">
        <v>0.53249809041795604</v>
      </c>
      <c r="J89" s="19"/>
      <c r="K89" s="18">
        <v>0.50776232437134805</v>
      </c>
      <c r="L89" s="18">
        <v>0.45994821639211397</v>
      </c>
      <c r="M89" s="18">
        <v>0.55543484949339605</v>
      </c>
      <c r="N89" s="19"/>
      <c r="O89" s="18">
        <v>0.60406744032123705</v>
      </c>
      <c r="P89" s="18">
        <v>0.51505869908833801</v>
      </c>
      <c r="Q89" s="18">
        <v>0.68667731783764996</v>
      </c>
      <c r="R89" s="19"/>
    </row>
    <row r="90" spans="1:18" x14ac:dyDescent="0.25">
      <c r="A90" s="17" t="s">
        <v>490</v>
      </c>
      <c r="B90" s="17" t="s">
        <v>537</v>
      </c>
      <c r="C90" s="18">
        <v>0.108642483661297</v>
      </c>
      <c r="D90" s="18">
        <v>9.61276358162068E-2</v>
      </c>
      <c r="E90" s="18">
        <v>0.122565703256413</v>
      </c>
      <c r="F90" s="19"/>
      <c r="G90" s="18">
        <v>0.12082539533020099</v>
      </c>
      <c r="H90" s="18">
        <v>0.10309587686868001</v>
      </c>
      <c r="I90" s="18">
        <v>0.141124137671051</v>
      </c>
      <c r="J90" s="19"/>
      <c r="K90" s="18">
        <v>9.9791190605118901E-2</v>
      </c>
      <c r="L90" s="18">
        <v>8.1989529316596602E-2</v>
      </c>
      <c r="M90" s="18">
        <v>0.12094873634424599</v>
      </c>
      <c r="N90" s="19"/>
      <c r="O90" s="18">
        <v>8.4561731164632503E-2</v>
      </c>
      <c r="P90" s="18">
        <v>5.6562172104941903E-2</v>
      </c>
      <c r="Q90" s="18">
        <v>0.12459128774794399</v>
      </c>
      <c r="R90" s="19"/>
    </row>
    <row r="91" spans="1:18" x14ac:dyDescent="0.25">
      <c r="A91" s="17" t="s">
        <v>490</v>
      </c>
      <c r="B91" s="17" t="s">
        <v>538</v>
      </c>
      <c r="C91" s="18">
        <v>0.25085911225290802</v>
      </c>
      <c r="D91" s="18">
        <v>0.227415519658551</v>
      </c>
      <c r="E91" s="18">
        <v>0.27585652537302002</v>
      </c>
      <c r="F91" s="19"/>
      <c r="G91" s="18">
        <v>0.26389164090344702</v>
      </c>
      <c r="H91" s="18">
        <v>0.23330482434500499</v>
      </c>
      <c r="I91" s="18">
        <v>0.29693541651238498</v>
      </c>
      <c r="J91" s="19"/>
      <c r="K91" s="18">
        <v>0.257387915824489</v>
      </c>
      <c r="L91" s="18">
        <v>0.224891774115757</v>
      </c>
      <c r="M91" s="18">
        <v>0.29280583475180999</v>
      </c>
      <c r="N91" s="19"/>
      <c r="O91" s="18">
        <v>0.180746903558967</v>
      </c>
      <c r="P91" s="18">
        <v>0.13197050725457701</v>
      </c>
      <c r="Q91" s="18">
        <v>0.242514397557136</v>
      </c>
      <c r="R91" s="19"/>
    </row>
    <row r="92" spans="1:18" x14ac:dyDescent="0.25">
      <c r="A92" s="17" t="s">
        <v>490</v>
      </c>
      <c r="B92" s="17" t="s">
        <v>539</v>
      </c>
      <c r="C92" s="18">
        <v>8.5227950277737399E-2</v>
      </c>
      <c r="D92" s="18">
        <v>7.1112696593973193E-2</v>
      </c>
      <c r="E92" s="18">
        <v>0.10183779128630201</v>
      </c>
      <c r="F92" s="19"/>
      <c r="G92" s="18">
        <v>8.50709117345608E-2</v>
      </c>
      <c r="H92" s="18">
        <v>6.8759406998494602E-2</v>
      </c>
      <c r="I92" s="18">
        <v>0.10481639091622499</v>
      </c>
      <c r="J92" s="19"/>
      <c r="K92" s="18">
        <v>9.1087072656266602E-2</v>
      </c>
      <c r="L92" s="18">
        <v>6.7679212704209402E-2</v>
      </c>
      <c r="M92" s="18">
        <v>0.12153551534489899</v>
      </c>
      <c r="N92" s="19"/>
      <c r="O92" s="18">
        <v>6.9610480242541795E-2</v>
      </c>
      <c r="P92" s="18">
        <v>4.2208137216709997E-2</v>
      </c>
      <c r="Q92" s="18">
        <v>0.11270947842821601</v>
      </c>
      <c r="R92" s="19"/>
    </row>
    <row r="93" spans="1:18" x14ac:dyDescent="0.25">
      <c r="A93" s="17" t="s">
        <v>490</v>
      </c>
      <c r="B93" s="17" t="s">
        <v>540</v>
      </c>
      <c r="C93" s="18">
        <v>3.2673148209424699E-2</v>
      </c>
      <c r="D93" s="18">
        <v>2.5009654204213898E-2</v>
      </c>
      <c r="E93" s="18">
        <v>4.2582341674916299E-2</v>
      </c>
      <c r="F93" s="19"/>
      <c r="G93" s="18">
        <v>2.9422491117943299E-2</v>
      </c>
      <c r="H93" s="18">
        <v>2.13679738570864E-2</v>
      </c>
      <c r="I93" s="18">
        <v>4.0387807013461001E-2</v>
      </c>
      <c r="J93" s="19"/>
      <c r="K93" s="18">
        <v>3.80951406599268E-2</v>
      </c>
      <c r="L93" s="18">
        <v>2.5669384541247099E-2</v>
      </c>
      <c r="M93" s="18">
        <v>5.6188945102104398E-2</v>
      </c>
      <c r="N93" s="19"/>
      <c r="O93" s="18">
        <v>3.06138864631753E-2</v>
      </c>
      <c r="P93" s="18">
        <v>1.2638999401863801E-2</v>
      </c>
      <c r="Q93" s="18">
        <v>7.2280833373731604E-2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4.8004896527836004E-3</v>
      </c>
      <c r="D94" s="18">
        <v>2.8867613881670001E-3</v>
      </c>
      <c r="E94" s="18">
        <v>7.9727467017033007E-3</v>
      </c>
      <c r="F94" s="19"/>
      <c r="G94" s="18">
        <v>5.9473118620918999E-3</v>
      </c>
      <c r="H94" s="18">
        <v>3.1320237027554002E-3</v>
      </c>
      <c r="I94" s="18">
        <v>1.12645879526822E-2</v>
      </c>
      <c r="J94" s="19"/>
      <c r="K94" s="18">
        <v>3.1551784274822E-3</v>
      </c>
      <c r="L94" s="18">
        <v>1.1719885669133001E-3</v>
      </c>
      <c r="M94" s="18">
        <v>8.4657954789590008E-3</v>
      </c>
      <c r="N94" s="19"/>
      <c r="O94" s="18">
        <v>4.7852142943642E-3</v>
      </c>
      <c r="P94" s="18">
        <v>1.1585376553074E-3</v>
      </c>
      <c r="Q94" s="18">
        <v>1.9542685464462799E-2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5.9749942064666996E-3</v>
      </c>
      <c r="D95" s="18">
        <v>2.2791661284365002E-3</v>
      </c>
      <c r="E95" s="18">
        <v>1.5570340375837001E-2</v>
      </c>
      <c r="F95" s="19"/>
      <c r="G95" s="18">
        <v>3.3143659191006E-3</v>
      </c>
      <c r="H95" s="18">
        <v>1.3070128683013999E-3</v>
      </c>
      <c r="I95" s="18">
        <v>8.3788120114210995E-3</v>
      </c>
      <c r="J95" s="19"/>
      <c r="K95" s="18">
        <v>2.7211774553699999E-3</v>
      </c>
      <c r="L95" s="18">
        <v>9.3136638147620001E-4</v>
      </c>
      <c r="M95" s="18">
        <v>7.9231995741469007E-3</v>
      </c>
      <c r="N95" s="19"/>
      <c r="O95" s="18">
        <v>2.5614343955081401E-2</v>
      </c>
      <c r="P95" s="18">
        <v>5.1481562447527E-3</v>
      </c>
      <c r="Q95" s="18">
        <v>0.117807935854148</v>
      </c>
      <c r="R95" s="24" t="s">
        <v>501</v>
      </c>
    </row>
    <row r="96" spans="1:18" x14ac:dyDescent="0.25">
      <c r="A96" s="20" t="s">
        <v>491</v>
      </c>
      <c r="B96" s="20" t="s">
        <v>536</v>
      </c>
      <c r="C96" s="21">
        <v>0.507679462360344</v>
      </c>
      <c r="D96" s="21">
        <v>0.46060049207559101</v>
      </c>
      <c r="E96" s="21">
        <v>0.55462262551576003</v>
      </c>
      <c r="F96" s="22"/>
      <c r="G96" s="21">
        <v>0.50302791157888604</v>
      </c>
      <c r="H96" s="21">
        <v>0.44638365741647501</v>
      </c>
      <c r="I96" s="21">
        <v>0.55959454722886703</v>
      </c>
      <c r="J96" s="22"/>
      <c r="K96" s="21">
        <v>0.47914432111942201</v>
      </c>
      <c r="L96" s="21">
        <v>0.41357256069922699</v>
      </c>
      <c r="M96" s="21">
        <v>0.54544267277096303</v>
      </c>
      <c r="N96" s="22"/>
      <c r="O96" s="21">
        <v>0.58296803531497399</v>
      </c>
      <c r="P96" s="21">
        <v>0.49637492623537799</v>
      </c>
      <c r="Q96" s="21">
        <v>0.66472883031532704</v>
      </c>
      <c r="R96" s="22"/>
    </row>
    <row r="97" spans="1:18" x14ac:dyDescent="0.25">
      <c r="A97" s="20" t="s">
        <v>491</v>
      </c>
      <c r="B97" s="20" t="s">
        <v>537</v>
      </c>
      <c r="C97" s="21">
        <v>8.3043886531689301E-2</v>
      </c>
      <c r="D97" s="21">
        <v>6.8435940066629397E-2</v>
      </c>
      <c r="E97" s="21">
        <v>0.100433790390744</v>
      </c>
      <c r="F97" s="22"/>
      <c r="G97" s="21">
        <v>7.44728465286872E-2</v>
      </c>
      <c r="H97" s="21">
        <v>5.6357194451368199E-2</v>
      </c>
      <c r="I97" s="21">
        <v>9.7808089326559502E-2</v>
      </c>
      <c r="J97" s="22"/>
      <c r="K97" s="21">
        <v>9.4971003995356199E-2</v>
      </c>
      <c r="L97" s="21">
        <v>6.9259886316033595E-2</v>
      </c>
      <c r="M97" s="21">
        <v>0.12890486717571301</v>
      </c>
      <c r="N97" s="22"/>
      <c r="O97" s="21">
        <v>8.1596902100499302E-2</v>
      </c>
      <c r="P97" s="21">
        <v>4.9245223733341698E-2</v>
      </c>
      <c r="Q97" s="21">
        <v>0.13224577319331399</v>
      </c>
      <c r="R97" s="22"/>
    </row>
    <row r="98" spans="1:18" x14ac:dyDescent="0.25">
      <c r="A98" s="20" t="s">
        <v>491</v>
      </c>
      <c r="B98" s="20" t="s">
        <v>538</v>
      </c>
      <c r="C98" s="21">
        <v>0.223080605193649</v>
      </c>
      <c r="D98" s="21">
        <v>0.19387201952968999</v>
      </c>
      <c r="E98" s="21">
        <v>0.25529610474234399</v>
      </c>
      <c r="F98" s="22"/>
      <c r="G98" s="21">
        <v>0.230990687464636</v>
      </c>
      <c r="H98" s="21">
        <v>0.19702120827741901</v>
      </c>
      <c r="I98" s="21">
        <v>0.26885601303145301</v>
      </c>
      <c r="J98" s="22"/>
      <c r="K98" s="21">
        <v>0.21999887280288999</v>
      </c>
      <c r="L98" s="21">
        <v>0.17418748665266501</v>
      </c>
      <c r="M98" s="21">
        <v>0.273863074463704</v>
      </c>
      <c r="N98" s="22"/>
      <c r="O98" s="21">
        <v>0.207193319513304</v>
      </c>
      <c r="P98" s="21">
        <v>0.14949851899427899</v>
      </c>
      <c r="Q98" s="21">
        <v>0.27982806607210498</v>
      </c>
      <c r="R98" s="22"/>
    </row>
    <row r="99" spans="1:18" x14ac:dyDescent="0.25">
      <c r="A99" s="20" t="s">
        <v>491</v>
      </c>
      <c r="B99" s="20" t="s">
        <v>539</v>
      </c>
      <c r="C99" s="21">
        <v>0.103413451037755</v>
      </c>
      <c r="D99" s="21">
        <v>8.1057294303824107E-2</v>
      </c>
      <c r="E99" s="21">
        <v>0.13105621938070999</v>
      </c>
      <c r="F99" s="22"/>
      <c r="G99" s="21">
        <v>9.4495571125684297E-2</v>
      </c>
      <c r="H99" s="21">
        <v>6.7250692461223505E-2</v>
      </c>
      <c r="I99" s="21">
        <v>0.13122517305925599</v>
      </c>
      <c r="J99" s="22"/>
      <c r="K99" s="21">
        <v>0.13732844753168699</v>
      </c>
      <c r="L99" s="21">
        <v>0.102526776727918</v>
      </c>
      <c r="M99" s="21">
        <v>0.18155347710976499</v>
      </c>
      <c r="N99" s="22"/>
      <c r="O99" s="21">
        <v>5.5176211965974498E-2</v>
      </c>
      <c r="P99" s="21">
        <v>2.9186894368495E-2</v>
      </c>
      <c r="Q99" s="21">
        <v>0.10187900981270299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7.5588210852297902E-2</v>
      </c>
      <c r="D100" s="21">
        <v>5.8500406088949901E-2</v>
      </c>
      <c r="E100" s="21">
        <v>9.7152268982025794E-2</v>
      </c>
      <c r="F100" s="22"/>
      <c r="G100" s="21">
        <v>8.9978874452439905E-2</v>
      </c>
      <c r="H100" s="21">
        <v>6.5259555156883906E-2</v>
      </c>
      <c r="I100" s="21">
        <v>0.122831093415839</v>
      </c>
      <c r="J100" s="22"/>
      <c r="K100" s="21">
        <v>6.2163755174932299E-2</v>
      </c>
      <c r="L100" s="21">
        <v>3.7288680012521197E-2</v>
      </c>
      <c r="M100" s="21">
        <v>0.10187683057265499</v>
      </c>
      <c r="N100" s="22"/>
      <c r="O100" s="21">
        <v>6.3673410654664697E-2</v>
      </c>
      <c r="P100" s="21">
        <v>3.2848070293572E-2</v>
      </c>
      <c r="Q100" s="21">
        <v>0.119841501551779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7.1943840242647003E-3</v>
      </c>
      <c r="D101" s="21">
        <v>3.6576879866523E-3</v>
      </c>
      <c r="E101" s="21">
        <v>1.4102383366261E-2</v>
      </c>
      <c r="F101" s="22"/>
      <c r="G101" s="21">
        <v>7.0341088496655999E-3</v>
      </c>
      <c r="H101" s="21">
        <v>2.9500432927965E-3</v>
      </c>
      <c r="I101" s="21">
        <v>1.6677615733013601E-2</v>
      </c>
      <c r="J101" s="22"/>
      <c r="K101" s="21">
        <v>6.3935993757128998E-3</v>
      </c>
      <c r="L101" s="21">
        <v>2.0497477243332E-3</v>
      </c>
      <c r="M101" s="21">
        <v>1.97607153192806E-2</v>
      </c>
      <c r="N101" s="22"/>
      <c r="O101" s="21">
        <v>9.3921204505828006E-3</v>
      </c>
      <c r="P101" s="21">
        <v>1.2613652797671001E-3</v>
      </c>
      <c r="Q101" s="21">
        <v>6.6446761430298498E-2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0.47341996914397799</v>
      </c>
      <c r="D103" s="18">
        <v>0.43607560060836797</v>
      </c>
      <c r="E103" s="18">
        <v>0.51106411382579398</v>
      </c>
      <c r="F103" s="19"/>
      <c r="G103" s="18">
        <v>0.44263434814085201</v>
      </c>
      <c r="H103" s="18">
        <v>0.39892249998422102</v>
      </c>
      <c r="I103" s="18">
        <v>0.487253210904531</v>
      </c>
      <c r="J103" s="19"/>
      <c r="K103" s="18">
        <v>0.47449698464446299</v>
      </c>
      <c r="L103" s="18">
        <v>0.42408880345434002</v>
      </c>
      <c r="M103" s="18">
        <v>0.52543035566419505</v>
      </c>
      <c r="N103" s="19"/>
      <c r="O103" s="18">
        <v>0.58854740156658203</v>
      </c>
      <c r="P103" s="18">
        <v>0.50636885676202903</v>
      </c>
      <c r="Q103" s="18">
        <v>0.66606713346782398</v>
      </c>
      <c r="R103" s="19"/>
    </row>
    <row r="104" spans="1:18" x14ac:dyDescent="0.25">
      <c r="A104" s="17" t="s">
        <v>492</v>
      </c>
      <c r="B104" s="17" t="s">
        <v>537</v>
      </c>
      <c r="C104" s="18">
        <v>9.9408709365671005E-2</v>
      </c>
      <c r="D104" s="18">
        <v>8.4875596090598304E-2</v>
      </c>
      <c r="E104" s="18">
        <v>0.116114556211942</v>
      </c>
      <c r="F104" s="19"/>
      <c r="G104" s="18">
        <v>9.28261211542213E-2</v>
      </c>
      <c r="H104" s="18">
        <v>7.4579991802557699E-2</v>
      </c>
      <c r="I104" s="18">
        <v>0.114981562369649</v>
      </c>
      <c r="J104" s="19"/>
      <c r="K104" s="18">
        <v>0.111832262789343</v>
      </c>
      <c r="L104" s="18">
        <v>9.0590485230106099E-2</v>
      </c>
      <c r="M104" s="18">
        <v>0.13730283835964099</v>
      </c>
      <c r="N104" s="19"/>
      <c r="O104" s="18">
        <v>8.3974234683226706E-2</v>
      </c>
      <c r="P104" s="18">
        <v>5.2039742495436199E-2</v>
      </c>
      <c r="Q104" s="18">
        <v>0.132761001752947</v>
      </c>
      <c r="R104" s="19"/>
    </row>
    <row r="105" spans="1:18" x14ac:dyDescent="0.25">
      <c r="A105" s="17" t="s">
        <v>492</v>
      </c>
      <c r="B105" s="17" t="s">
        <v>538</v>
      </c>
      <c r="C105" s="18">
        <v>0.25545324321629898</v>
      </c>
      <c r="D105" s="18">
        <v>0.23047495423532699</v>
      </c>
      <c r="E105" s="18">
        <v>0.28214606449493002</v>
      </c>
      <c r="F105" s="19"/>
      <c r="G105" s="18">
        <v>0.251119282007434</v>
      </c>
      <c r="H105" s="18">
        <v>0.21960852185789501</v>
      </c>
      <c r="I105" s="18">
        <v>0.28549731082045499</v>
      </c>
      <c r="J105" s="19"/>
      <c r="K105" s="18">
        <v>0.27517972148717001</v>
      </c>
      <c r="L105" s="18">
        <v>0.23936098366275599</v>
      </c>
      <c r="M105" s="18">
        <v>0.3141447905616</v>
      </c>
      <c r="N105" s="19"/>
      <c r="O105" s="18">
        <v>0.20736348203899899</v>
      </c>
      <c r="P105" s="18">
        <v>0.154338010476742</v>
      </c>
      <c r="Q105" s="18">
        <v>0.27273140365432302</v>
      </c>
      <c r="R105" s="19"/>
    </row>
    <row r="106" spans="1:18" x14ac:dyDescent="0.25">
      <c r="A106" s="17" t="s">
        <v>492</v>
      </c>
      <c r="B106" s="17" t="s">
        <v>539</v>
      </c>
      <c r="C106" s="18">
        <v>8.8495020573883906E-2</v>
      </c>
      <c r="D106" s="18">
        <v>7.0751096116967699E-2</v>
      </c>
      <c r="E106" s="18">
        <v>0.11016145809876</v>
      </c>
      <c r="F106" s="19"/>
      <c r="G106" s="18">
        <v>0.100016902087162</v>
      </c>
      <c r="H106" s="18">
        <v>7.3286213066997494E-2</v>
      </c>
      <c r="I106" s="18">
        <v>0.13507632031591399</v>
      </c>
      <c r="J106" s="19"/>
      <c r="K106" s="18">
        <v>7.79148960793761E-2</v>
      </c>
      <c r="L106" s="18">
        <v>5.5441145933290803E-2</v>
      </c>
      <c r="M106" s="18">
        <v>0.108452661006239</v>
      </c>
      <c r="N106" s="19"/>
      <c r="O106" s="18">
        <v>7.8835597241774802E-2</v>
      </c>
      <c r="P106" s="18">
        <v>4.3814901112225302E-2</v>
      </c>
      <c r="Q106" s="18">
        <v>0.13781350601964601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8.1006718549285997E-2</v>
      </c>
      <c r="D107" s="18">
        <v>6.3469246138700294E-2</v>
      </c>
      <c r="E107" s="18">
        <v>0.102857835078086</v>
      </c>
      <c r="F107" s="19"/>
      <c r="G107" s="18">
        <v>0.10988200587278001</v>
      </c>
      <c r="H107" s="18">
        <v>8.1540513781881901E-2</v>
      </c>
      <c r="I107" s="18">
        <v>0.14650301088693701</v>
      </c>
      <c r="J107" s="19"/>
      <c r="K107" s="18">
        <v>5.9216459383578397E-2</v>
      </c>
      <c r="L107" s="18">
        <v>4.3456962364733398E-2</v>
      </c>
      <c r="M107" s="18">
        <v>8.0211829381684099E-2</v>
      </c>
      <c r="N107" s="19"/>
      <c r="O107" s="18">
        <v>4.12792844694162E-2</v>
      </c>
      <c r="P107" s="18">
        <v>2.0056218306011599E-2</v>
      </c>
      <c r="Q107" s="18">
        <v>8.3056703751372501E-2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2.0951675707708999E-3</v>
      </c>
      <c r="D108" s="18">
        <v>8.3976595060899996E-4</v>
      </c>
      <c r="E108" s="18">
        <v>5.2175219146938E-3</v>
      </c>
      <c r="F108" s="19"/>
      <c r="G108" s="18">
        <v>3.2654762578355999E-3</v>
      </c>
      <c r="H108" s="18">
        <v>9.9398342758599996E-4</v>
      </c>
      <c r="I108" s="18">
        <v>1.0672425524950501E-2</v>
      </c>
      <c r="J108" s="19"/>
      <c r="K108" s="18">
        <v>1.3596756160687E-3</v>
      </c>
      <c r="L108" s="18">
        <v>5.9678024345609999E-4</v>
      </c>
      <c r="M108" s="18">
        <v>3.0948000090143999E-3</v>
      </c>
      <c r="N108" s="19"/>
      <c r="O108" s="18">
        <v>0</v>
      </c>
      <c r="P108" s="19"/>
      <c r="Q108" s="19"/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0.699077050255133</v>
      </c>
      <c r="D110" s="21">
        <v>0.65560549497142695</v>
      </c>
      <c r="E110" s="21">
        <v>0.73924382252531695</v>
      </c>
      <c r="F110" s="22"/>
      <c r="G110" s="21">
        <v>0.73029596627927595</v>
      </c>
      <c r="H110" s="21">
        <v>0.67873823587252102</v>
      </c>
      <c r="I110" s="21">
        <v>0.77630641473016404</v>
      </c>
      <c r="J110" s="22"/>
      <c r="K110" s="21">
        <v>0.68064152626603602</v>
      </c>
      <c r="L110" s="21">
        <v>0.61518900338245297</v>
      </c>
      <c r="M110" s="21">
        <v>0.73967227021363602</v>
      </c>
      <c r="N110" s="22"/>
      <c r="O110" s="21">
        <v>0.66118276988975</v>
      </c>
      <c r="P110" s="21">
        <v>0.57633435976097802</v>
      </c>
      <c r="Q110" s="21">
        <v>0.73679869571193102</v>
      </c>
      <c r="R110" s="22"/>
    </row>
    <row r="111" spans="1:18" x14ac:dyDescent="0.25">
      <c r="A111" s="20" t="s">
        <v>493</v>
      </c>
      <c r="B111" s="20" t="s">
        <v>537</v>
      </c>
      <c r="C111" s="21">
        <v>9.9615946232618297E-2</v>
      </c>
      <c r="D111" s="21">
        <v>7.8922269704864406E-2</v>
      </c>
      <c r="E111" s="21">
        <v>0.124999218054185</v>
      </c>
      <c r="F111" s="22"/>
      <c r="G111" s="21">
        <v>0.101460778898469</v>
      </c>
      <c r="H111" s="21">
        <v>7.3489470720267305E-2</v>
      </c>
      <c r="I111" s="21">
        <v>0.138487102744215</v>
      </c>
      <c r="J111" s="22"/>
      <c r="K111" s="21">
        <v>8.1911641511631494E-2</v>
      </c>
      <c r="L111" s="21">
        <v>5.3978182497139197E-2</v>
      </c>
      <c r="M111" s="21">
        <v>0.122429780189901</v>
      </c>
      <c r="N111" s="22"/>
      <c r="O111" s="21">
        <v>0.13405579360511599</v>
      </c>
      <c r="P111" s="21">
        <v>8.7831286362335004E-2</v>
      </c>
      <c r="Q111" s="21">
        <v>0.19929258245836301</v>
      </c>
      <c r="R111" s="22"/>
    </row>
    <row r="112" spans="1:18" x14ac:dyDescent="0.25">
      <c r="A112" s="20" t="s">
        <v>493</v>
      </c>
      <c r="B112" s="20" t="s">
        <v>538</v>
      </c>
      <c r="C112" s="21">
        <v>0.15241948956786699</v>
      </c>
      <c r="D112" s="21">
        <v>0.12333835517217701</v>
      </c>
      <c r="E112" s="21">
        <v>0.18689565941231401</v>
      </c>
      <c r="F112" s="22"/>
      <c r="G112" s="21">
        <v>0.13544354655267801</v>
      </c>
      <c r="H112" s="21">
        <v>0.100666681870378</v>
      </c>
      <c r="I112" s="21">
        <v>0.179832236455094</v>
      </c>
      <c r="J112" s="22"/>
      <c r="K112" s="21">
        <v>0.165662693767407</v>
      </c>
      <c r="L112" s="21">
        <v>0.124222101088896</v>
      </c>
      <c r="M112" s="21">
        <v>0.21749463418876699</v>
      </c>
      <c r="N112" s="22"/>
      <c r="O112" s="21">
        <v>0.16592011778660201</v>
      </c>
      <c r="P112" s="21">
        <v>0.111188193078449</v>
      </c>
      <c r="Q112" s="21">
        <v>0.24030937408783401</v>
      </c>
      <c r="R112" s="22"/>
    </row>
    <row r="113" spans="1:18" x14ac:dyDescent="0.25">
      <c r="A113" s="20" t="s">
        <v>493</v>
      </c>
      <c r="B113" s="20" t="s">
        <v>539</v>
      </c>
      <c r="C113" s="21">
        <v>3.0517077232262099E-2</v>
      </c>
      <c r="D113" s="21">
        <v>1.8851968835411698E-2</v>
      </c>
      <c r="E113" s="21">
        <v>4.9039480103644298E-2</v>
      </c>
      <c r="F113" s="22"/>
      <c r="G113" s="21">
        <v>1.7432584294867302E-2</v>
      </c>
      <c r="H113" s="21">
        <v>7.9308413150742003E-3</v>
      </c>
      <c r="I113" s="21">
        <v>3.7883423389524898E-2</v>
      </c>
      <c r="J113" s="22"/>
      <c r="K113" s="21">
        <v>4.3330449680594997E-2</v>
      </c>
      <c r="L113" s="21">
        <v>2.35789844392605E-2</v>
      </c>
      <c r="M113" s="21">
        <v>7.8300388496934797E-2</v>
      </c>
      <c r="N113" s="22"/>
      <c r="O113" s="21">
        <v>3.51699965651757E-2</v>
      </c>
      <c r="P113" s="21">
        <v>1.6616782818204501E-2</v>
      </c>
      <c r="Q113" s="21">
        <v>7.2902793836757795E-2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1.4251315114852401E-2</v>
      </c>
      <c r="D114" s="21">
        <v>7.9725975491055003E-3</v>
      </c>
      <c r="E114" s="21">
        <v>2.5348408452414199E-2</v>
      </c>
      <c r="F114" s="22"/>
      <c r="G114" s="21">
        <v>1.01489593306716E-2</v>
      </c>
      <c r="H114" s="21">
        <v>4.0247460479324003E-3</v>
      </c>
      <c r="I114" s="21">
        <v>2.5354786397309401E-2</v>
      </c>
      <c r="J114" s="22"/>
      <c r="K114" s="21">
        <v>2.5385029404491201E-2</v>
      </c>
      <c r="L114" s="21">
        <v>1.25524772206444E-2</v>
      </c>
      <c r="M114" s="21">
        <v>5.0663362461007902E-2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4.1191215972657003E-3</v>
      </c>
      <c r="D115" s="21">
        <v>1.4203219421221999E-3</v>
      </c>
      <c r="E115" s="21">
        <v>1.18849640633195E-2</v>
      </c>
      <c r="F115" s="22"/>
      <c r="G115" s="21">
        <v>5.2181646440399004E-3</v>
      </c>
      <c r="H115" s="21">
        <v>1.1128105898065E-3</v>
      </c>
      <c r="I115" s="21">
        <v>2.4103429965054799E-2</v>
      </c>
      <c r="J115" s="24" t="s">
        <v>501</v>
      </c>
      <c r="K115" s="21">
        <v>3.0686593698390999E-3</v>
      </c>
      <c r="L115" s="21">
        <v>4.2356097819960001E-4</v>
      </c>
      <c r="M115" s="21">
        <v>2.18707256735205E-2</v>
      </c>
      <c r="N115" s="24" t="s">
        <v>501</v>
      </c>
      <c r="O115" s="21">
        <v>3.6713221533565001E-3</v>
      </c>
      <c r="P115" s="21">
        <v>5.0045083508989995E-4</v>
      </c>
      <c r="Q115" s="21">
        <v>2.6402222452645799E-2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0.83256313534409399</v>
      </c>
      <c r="D117" s="18">
        <v>0.79511514040601705</v>
      </c>
      <c r="E117" s="18">
        <v>0.86433439275720303</v>
      </c>
      <c r="F117" s="19"/>
      <c r="G117" s="18">
        <v>0.83396467092628501</v>
      </c>
      <c r="H117" s="18">
        <v>0.77885409023458196</v>
      </c>
      <c r="I117" s="18">
        <v>0.87750150029407503</v>
      </c>
      <c r="J117" s="19"/>
      <c r="K117" s="18">
        <v>0.82614762310172196</v>
      </c>
      <c r="L117" s="18">
        <v>0.77562407954277401</v>
      </c>
      <c r="M117" s="18">
        <v>0.86724184435125895</v>
      </c>
      <c r="N117" s="19"/>
      <c r="O117" s="18">
        <v>0.84563607184799805</v>
      </c>
      <c r="P117" s="18">
        <v>0.77163437497714604</v>
      </c>
      <c r="Q117" s="18">
        <v>0.898802507199017</v>
      </c>
      <c r="R117" s="19"/>
    </row>
    <row r="118" spans="1:18" x14ac:dyDescent="0.25">
      <c r="A118" s="17" t="s">
        <v>494</v>
      </c>
      <c r="B118" s="17" t="s">
        <v>537</v>
      </c>
      <c r="C118" s="18">
        <v>7.1367215266319894E-2</v>
      </c>
      <c r="D118" s="18">
        <v>5.3630308877774202E-2</v>
      </c>
      <c r="E118" s="18">
        <v>9.43851239316294E-2</v>
      </c>
      <c r="F118" s="19"/>
      <c r="G118" s="18">
        <v>5.0001030009025199E-2</v>
      </c>
      <c r="H118" s="18">
        <v>2.9126392889596401E-2</v>
      </c>
      <c r="I118" s="18">
        <v>8.4533719219827802E-2</v>
      </c>
      <c r="J118" s="19"/>
      <c r="K118" s="18">
        <v>8.2180087680806896E-2</v>
      </c>
      <c r="L118" s="18">
        <v>5.6179854541323099E-2</v>
      </c>
      <c r="M118" s="18">
        <v>0.118699983890497</v>
      </c>
      <c r="N118" s="19"/>
      <c r="O118" s="18">
        <v>7.8487195912274904E-2</v>
      </c>
      <c r="P118" s="18">
        <v>4.6834395845734102E-2</v>
      </c>
      <c r="Q118" s="18">
        <v>0.128645138099793</v>
      </c>
      <c r="R118" s="19"/>
    </row>
    <row r="119" spans="1:18" x14ac:dyDescent="0.25">
      <c r="A119" s="17" t="s">
        <v>494</v>
      </c>
      <c r="B119" s="17" t="s">
        <v>538</v>
      </c>
      <c r="C119" s="18">
        <v>8.4579040446136303E-2</v>
      </c>
      <c r="D119" s="18">
        <v>6.2941744595901294E-2</v>
      </c>
      <c r="E119" s="18">
        <v>0.112759461991016</v>
      </c>
      <c r="F119" s="19"/>
      <c r="G119" s="18">
        <v>0.103131046019697</v>
      </c>
      <c r="H119" s="18">
        <v>6.7171304282657496E-2</v>
      </c>
      <c r="I119" s="18">
        <v>0.15513998244372601</v>
      </c>
      <c r="J119" s="19"/>
      <c r="K119" s="18">
        <v>8.2442321172301505E-2</v>
      </c>
      <c r="L119" s="18">
        <v>5.7622513738780898E-2</v>
      </c>
      <c r="M119" s="18">
        <v>0.116629702547439</v>
      </c>
      <c r="N119" s="19"/>
      <c r="O119" s="18">
        <v>6.1189076119842999E-2</v>
      </c>
      <c r="P119" s="18">
        <v>2.97514459900553E-2</v>
      </c>
      <c r="Q119" s="18">
        <v>0.12168000493513199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6.2878920603075998E-3</v>
      </c>
      <c r="D120" s="18">
        <v>2.3208611113308998E-3</v>
      </c>
      <c r="E120" s="18">
        <v>1.6920736713782799E-2</v>
      </c>
      <c r="F120" s="19"/>
      <c r="G120" s="18">
        <v>4.8532396687929998E-3</v>
      </c>
      <c r="H120" s="18">
        <v>6.917248429564E-4</v>
      </c>
      <c r="I120" s="18">
        <v>3.3218768749948703E-2</v>
      </c>
      <c r="J120" s="24" t="s">
        <v>501</v>
      </c>
      <c r="K120" s="18">
        <v>5.4825736882420997E-3</v>
      </c>
      <c r="L120" s="18">
        <v>1.3392981180411999E-3</v>
      </c>
      <c r="M120" s="18">
        <v>2.21591470532061E-2</v>
      </c>
      <c r="N120" s="24" t="s">
        <v>501</v>
      </c>
      <c r="O120" s="18">
        <v>1.03996402568094E-2</v>
      </c>
      <c r="P120" s="18">
        <v>1.4186290915145E-3</v>
      </c>
      <c r="Q120" s="18">
        <v>7.2130422758551305E-2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4.5478867783483997E-3</v>
      </c>
      <c r="D121" s="18">
        <v>1.5051950385168E-3</v>
      </c>
      <c r="E121" s="18">
        <v>1.3657131248907099E-2</v>
      </c>
      <c r="F121" s="19"/>
      <c r="G121" s="18">
        <v>5.9554582698515997E-3</v>
      </c>
      <c r="H121" s="18">
        <v>1.0972816226246E-3</v>
      </c>
      <c r="I121" s="18">
        <v>3.1641702956778699E-2</v>
      </c>
      <c r="J121" s="24" t="s">
        <v>501</v>
      </c>
      <c r="K121" s="18">
        <v>3.7473943569266998E-3</v>
      </c>
      <c r="L121" s="18">
        <v>5.2029887271340001E-4</v>
      </c>
      <c r="M121" s="18">
        <v>2.6460291234158301E-2</v>
      </c>
      <c r="N121" s="24" t="s">
        <v>501</v>
      </c>
      <c r="O121" s="18">
        <v>4.2880158630744002E-3</v>
      </c>
      <c r="P121" s="18">
        <v>5.8459274492909995E-4</v>
      </c>
      <c r="Q121" s="18">
        <v>3.0731380495050899E-2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6.5483010479229996E-4</v>
      </c>
      <c r="D122" s="18">
        <v>2.426725784504E-4</v>
      </c>
      <c r="E122" s="18">
        <v>1.7657637258752001E-3</v>
      </c>
      <c r="F122" s="19"/>
      <c r="G122" s="18">
        <v>2.0945551063476001E-3</v>
      </c>
      <c r="H122" s="18">
        <v>7.7705259776279995E-4</v>
      </c>
      <c r="I122" s="18">
        <v>5.6333060809218996E-3</v>
      </c>
      <c r="J122" s="19"/>
      <c r="K122" s="18">
        <v>0</v>
      </c>
      <c r="L122" s="19"/>
      <c r="M122" s="19"/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DESORDENES_8_ET'!A1" display="◄ ANTERIOR"/>
    <hyperlink ref="A2" location="'Índice'!A1" display="ÍNDICE"/>
    <hyperlink ref="A3" location="'P_DESORDENES_8_VDC'!A1" display="SIGUIENTE ►"/>
  </hyperlinks>
  <pageMargins left="0.75" right="0.75" top="1" bottom="1" header="0.5" footer="0.5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0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702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0.32209866861002701</v>
      </c>
      <c r="D5" s="18">
        <v>0.31501099486822898</v>
      </c>
      <c r="E5" s="18">
        <v>0.32926915682082197</v>
      </c>
      <c r="F5" s="19"/>
      <c r="G5" s="18">
        <v>0.25424316822814602</v>
      </c>
      <c r="H5" s="18">
        <v>0.24481165825168699</v>
      </c>
      <c r="I5" s="18">
        <v>0.26391105332970999</v>
      </c>
      <c r="J5" s="19"/>
      <c r="K5" s="18">
        <v>0.367893567639349</v>
      </c>
      <c r="L5" s="18">
        <v>0.359462630379425</v>
      </c>
      <c r="M5" s="18">
        <v>0.376406045405551</v>
      </c>
      <c r="N5" s="19"/>
    </row>
    <row r="6" spans="1:14" x14ac:dyDescent="0.25">
      <c r="A6" s="17" t="s">
        <v>478</v>
      </c>
      <c r="B6" s="17" t="s">
        <v>537</v>
      </c>
      <c r="C6" s="18">
        <v>9.71451371915006E-2</v>
      </c>
      <c r="D6" s="18">
        <v>9.3441600688231902E-2</v>
      </c>
      <c r="E6" s="18">
        <v>0.100979112104358</v>
      </c>
      <c r="F6" s="19"/>
      <c r="G6" s="18">
        <v>9.5155492081561599E-2</v>
      </c>
      <c r="H6" s="18">
        <v>8.9346125081406394E-2</v>
      </c>
      <c r="I6" s="18">
        <v>0.101300570960736</v>
      </c>
      <c r="J6" s="19"/>
      <c r="K6" s="18">
        <v>9.84879258586117E-2</v>
      </c>
      <c r="L6" s="18">
        <v>9.3946523798038403E-2</v>
      </c>
      <c r="M6" s="18">
        <v>0.103223849929855</v>
      </c>
      <c r="N6" s="19"/>
    </row>
    <row r="7" spans="1:14" x14ac:dyDescent="0.25">
      <c r="A7" s="17" t="s">
        <v>478</v>
      </c>
      <c r="B7" s="17" t="s">
        <v>538</v>
      </c>
      <c r="C7" s="18">
        <v>0.24837229623999599</v>
      </c>
      <c r="D7" s="18">
        <v>0.24271179057151099</v>
      </c>
      <c r="E7" s="18">
        <v>0.25412051635725302</v>
      </c>
      <c r="F7" s="19"/>
      <c r="G7" s="18">
        <v>0.24437837111994001</v>
      </c>
      <c r="H7" s="18">
        <v>0.23591784167319599</v>
      </c>
      <c r="I7" s="18">
        <v>0.25304183204039798</v>
      </c>
      <c r="J7" s="19"/>
      <c r="K7" s="18">
        <v>0.251067750500514</v>
      </c>
      <c r="L7" s="18">
        <v>0.24418184829082901</v>
      </c>
      <c r="M7" s="18">
        <v>0.25808152916972699</v>
      </c>
      <c r="N7" s="19"/>
    </row>
    <row r="8" spans="1:14" x14ac:dyDescent="0.25">
      <c r="A8" s="17" t="s">
        <v>478</v>
      </c>
      <c r="B8" s="17" t="s">
        <v>539</v>
      </c>
      <c r="C8" s="18">
        <v>0.13674830649504999</v>
      </c>
      <c r="D8" s="18">
        <v>0.13224511332424899</v>
      </c>
      <c r="E8" s="18">
        <v>0.14137985838013301</v>
      </c>
      <c r="F8" s="19"/>
      <c r="G8" s="18">
        <v>0.161552635124597</v>
      </c>
      <c r="H8" s="18">
        <v>0.154078365318223</v>
      </c>
      <c r="I8" s="18">
        <v>0.169316906785794</v>
      </c>
      <c r="J8" s="19"/>
      <c r="K8" s="18">
        <v>0.120008149563228</v>
      </c>
      <c r="L8" s="18">
        <v>0.114779671244106</v>
      </c>
      <c r="M8" s="18">
        <v>0.125441047096467</v>
      </c>
      <c r="N8" s="19"/>
    </row>
    <row r="9" spans="1:14" x14ac:dyDescent="0.25">
      <c r="A9" s="17" t="s">
        <v>478</v>
      </c>
      <c r="B9" s="17" t="s">
        <v>540</v>
      </c>
      <c r="C9" s="18">
        <v>0.192705196526924</v>
      </c>
      <c r="D9" s="18">
        <v>0.18652650269337501</v>
      </c>
      <c r="E9" s="18">
        <v>0.19903848176851299</v>
      </c>
      <c r="F9" s="19"/>
      <c r="G9" s="18">
        <v>0.242325892050574</v>
      </c>
      <c r="H9" s="18">
        <v>0.232569270116222</v>
      </c>
      <c r="I9" s="18">
        <v>0.25235722536330202</v>
      </c>
      <c r="J9" s="19"/>
      <c r="K9" s="18">
        <v>0.15921675817658801</v>
      </c>
      <c r="L9" s="18">
        <v>0.15267511865663</v>
      </c>
      <c r="M9" s="18">
        <v>0.16598377987874399</v>
      </c>
      <c r="N9" s="19"/>
    </row>
    <row r="10" spans="1:14" x14ac:dyDescent="0.25">
      <c r="A10" s="17" t="s">
        <v>478</v>
      </c>
      <c r="B10" s="17" t="s">
        <v>519</v>
      </c>
      <c r="C10" s="18">
        <v>2.6410125014889002E-3</v>
      </c>
      <c r="D10" s="18">
        <v>2.1701426097792999E-3</v>
      </c>
      <c r="E10" s="18">
        <v>3.2137210295084999E-3</v>
      </c>
      <c r="F10" s="19"/>
      <c r="G10" s="18">
        <v>2.0008964663750001E-3</v>
      </c>
      <c r="H10" s="18">
        <v>1.4250742819741E-3</v>
      </c>
      <c r="I10" s="18">
        <v>2.8087336187174001E-3</v>
      </c>
      <c r="J10" s="19"/>
      <c r="K10" s="18">
        <v>3.0730194726277002E-3</v>
      </c>
      <c r="L10" s="18">
        <v>2.4144293634209002E-3</v>
      </c>
      <c r="M10" s="18">
        <v>3.9105506879221997E-3</v>
      </c>
      <c r="N10" s="19"/>
    </row>
    <row r="11" spans="1:14" x14ac:dyDescent="0.25">
      <c r="A11" s="17" t="s">
        <v>478</v>
      </c>
      <c r="B11" s="17" t="s">
        <v>520</v>
      </c>
      <c r="C11" s="18">
        <v>2.8938243500880001E-4</v>
      </c>
      <c r="D11" s="18">
        <v>1.338495785838E-4</v>
      </c>
      <c r="E11" s="18">
        <v>6.2553099280129995E-4</v>
      </c>
      <c r="F11" s="19"/>
      <c r="G11" s="18">
        <v>3.43544928819E-4</v>
      </c>
      <c r="H11" s="18">
        <v>1.3883606842340001E-4</v>
      </c>
      <c r="I11" s="18">
        <v>8.498331999896E-4</v>
      </c>
      <c r="J11" s="19"/>
      <c r="K11" s="18">
        <v>2.52828789081E-4</v>
      </c>
      <c r="L11" s="18">
        <v>1.210205473816E-4</v>
      </c>
      <c r="M11" s="18">
        <v>5.2811875037350004E-4</v>
      </c>
      <c r="N11" s="19"/>
    </row>
    <row r="12" spans="1:14" x14ac:dyDescent="0.25">
      <c r="A12" s="20" t="s">
        <v>479</v>
      </c>
      <c r="B12" s="20" t="s">
        <v>536</v>
      </c>
      <c r="C12" s="21">
        <v>0.27664530705983897</v>
      </c>
      <c r="D12" s="21">
        <v>0.24726693173142</v>
      </c>
      <c r="E12" s="21">
        <v>0.30808556706291601</v>
      </c>
      <c r="F12" s="22"/>
      <c r="G12" s="21">
        <v>0.21558186228366599</v>
      </c>
      <c r="H12" s="21">
        <v>0.17853589699250999</v>
      </c>
      <c r="I12" s="21">
        <v>0.25790146038922801</v>
      </c>
      <c r="J12" s="22"/>
      <c r="K12" s="21">
        <v>0.31887779516277398</v>
      </c>
      <c r="L12" s="21">
        <v>0.2795159362547</v>
      </c>
      <c r="M12" s="21">
        <v>0.36100528046171798</v>
      </c>
      <c r="N12" s="22"/>
    </row>
    <row r="13" spans="1:14" x14ac:dyDescent="0.25">
      <c r="A13" s="20" t="s">
        <v>479</v>
      </c>
      <c r="B13" s="20" t="s">
        <v>537</v>
      </c>
      <c r="C13" s="21">
        <v>0.12811480821364801</v>
      </c>
      <c r="D13" s="21">
        <v>0.10913293340055499</v>
      </c>
      <c r="E13" s="21">
        <v>0.14984294410811799</v>
      </c>
      <c r="F13" s="22"/>
      <c r="G13" s="21">
        <v>9.9686758910594406E-2</v>
      </c>
      <c r="H13" s="21">
        <v>7.4529279180801294E-2</v>
      </c>
      <c r="I13" s="21">
        <v>0.13212384298292501</v>
      </c>
      <c r="J13" s="22"/>
      <c r="K13" s="21">
        <v>0.14777611717486999</v>
      </c>
      <c r="L13" s="21">
        <v>0.122470902484018</v>
      </c>
      <c r="M13" s="21">
        <v>0.177253813242087</v>
      </c>
      <c r="N13" s="22"/>
    </row>
    <row r="14" spans="1:14" x14ac:dyDescent="0.25">
      <c r="A14" s="20" t="s">
        <v>479</v>
      </c>
      <c r="B14" s="20" t="s">
        <v>538</v>
      </c>
      <c r="C14" s="21">
        <v>0.34610560537951002</v>
      </c>
      <c r="D14" s="21">
        <v>0.31854570087689399</v>
      </c>
      <c r="E14" s="21">
        <v>0.37473871510018703</v>
      </c>
      <c r="F14" s="22"/>
      <c r="G14" s="21">
        <v>0.37342866693983401</v>
      </c>
      <c r="H14" s="21">
        <v>0.32440301576001201</v>
      </c>
      <c r="I14" s="21">
        <v>0.42520033166559601</v>
      </c>
      <c r="J14" s="22"/>
      <c r="K14" s="21">
        <v>0.32720852421234597</v>
      </c>
      <c r="L14" s="21">
        <v>0.29557759794209698</v>
      </c>
      <c r="M14" s="21">
        <v>0.36049213342312297</v>
      </c>
      <c r="N14" s="22"/>
    </row>
    <row r="15" spans="1:14" x14ac:dyDescent="0.25">
      <c r="A15" s="20" t="s">
        <v>479</v>
      </c>
      <c r="B15" s="20" t="s">
        <v>539</v>
      </c>
      <c r="C15" s="21">
        <v>0.131824803592238</v>
      </c>
      <c r="D15" s="21">
        <v>0.113091470058114</v>
      </c>
      <c r="E15" s="21">
        <v>0.15312551093864701</v>
      </c>
      <c r="F15" s="22"/>
      <c r="G15" s="21">
        <v>0.168664644980282</v>
      </c>
      <c r="H15" s="21">
        <v>0.13657101371896199</v>
      </c>
      <c r="I15" s="21">
        <v>0.20649644523951399</v>
      </c>
      <c r="J15" s="22"/>
      <c r="K15" s="21">
        <v>0.10634576013444701</v>
      </c>
      <c r="L15" s="21">
        <v>8.4552577508945001E-2</v>
      </c>
      <c r="M15" s="21">
        <v>0.13294035865340001</v>
      </c>
      <c r="N15" s="22"/>
    </row>
    <row r="16" spans="1:14" x14ac:dyDescent="0.25">
      <c r="A16" s="20" t="s">
        <v>479</v>
      </c>
      <c r="B16" s="20" t="s">
        <v>540</v>
      </c>
      <c r="C16" s="21">
        <v>0.11148247503641499</v>
      </c>
      <c r="D16" s="21">
        <v>9.2006571241405904E-2</v>
      </c>
      <c r="E16" s="21">
        <v>0.13447047898999701</v>
      </c>
      <c r="F16" s="22"/>
      <c r="G16" s="21">
        <v>0.134371947466775</v>
      </c>
      <c r="H16" s="21">
        <v>0.104430185274818</v>
      </c>
      <c r="I16" s="21">
        <v>0.17125684260267299</v>
      </c>
      <c r="J16" s="22"/>
      <c r="K16" s="21">
        <v>9.5651737421776795E-2</v>
      </c>
      <c r="L16" s="21">
        <v>7.1160749497390305E-2</v>
      </c>
      <c r="M16" s="21">
        <v>0.127415394003591</v>
      </c>
      <c r="N16" s="22"/>
    </row>
    <row r="17" spans="1:14" x14ac:dyDescent="0.25">
      <c r="A17" s="20" t="s">
        <v>479</v>
      </c>
      <c r="B17" s="20" t="s">
        <v>519</v>
      </c>
      <c r="C17" s="21">
        <v>3.0406491551932002E-3</v>
      </c>
      <c r="D17" s="21">
        <v>1.1300759243732001E-3</v>
      </c>
      <c r="E17" s="21">
        <v>8.1549791201678008E-3</v>
      </c>
      <c r="F17" s="22"/>
      <c r="G17" s="21">
        <v>4.4841350450064996E-3</v>
      </c>
      <c r="H17" s="21">
        <v>1.0437077696028999E-3</v>
      </c>
      <c r="I17" s="21">
        <v>1.9049159135209499E-2</v>
      </c>
      <c r="J17" s="24" t="s">
        <v>501</v>
      </c>
      <c r="K17" s="21">
        <v>2.0423104454832001E-3</v>
      </c>
      <c r="L17" s="21">
        <v>6.4668919608350001E-4</v>
      </c>
      <c r="M17" s="21">
        <v>6.4304443651527999E-3</v>
      </c>
      <c r="N17" s="22"/>
    </row>
    <row r="18" spans="1:14" x14ac:dyDescent="0.25">
      <c r="A18" s="20" t="s">
        <v>479</v>
      </c>
      <c r="B18" s="20" t="s">
        <v>520</v>
      </c>
      <c r="C18" s="21">
        <v>2.7863515631537999E-3</v>
      </c>
      <c r="D18" s="21">
        <v>8.326200697417E-4</v>
      </c>
      <c r="E18" s="21">
        <v>9.2818995843068994E-3</v>
      </c>
      <c r="F18" s="22"/>
      <c r="G18" s="21">
        <v>3.7819843738410002E-3</v>
      </c>
      <c r="H18" s="21">
        <v>5.2911172084990003E-4</v>
      </c>
      <c r="I18" s="21">
        <v>2.6502585658731499E-2</v>
      </c>
      <c r="J18" s="24" t="s">
        <v>501</v>
      </c>
      <c r="K18" s="21">
        <v>2.0977554483036999E-3</v>
      </c>
      <c r="L18" s="21">
        <v>6.5445346667020003E-4</v>
      </c>
      <c r="M18" s="21">
        <v>6.7027015132585001E-3</v>
      </c>
      <c r="N18" s="22"/>
    </row>
    <row r="19" spans="1:14" x14ac:dyDescent="0.25">
      <c r="A19" s="17" t="s">
        <v>480</v>
      </c>
      <c r="B19" s="17" t="s">
        <v>536</v>
      </c>
      <c r="C19" s="18">
        <v>0.24689664892726201</v>
      </c>
      <c r="D19" s="18">
        <v>0.20894669434320301</v>
      </c>
      <c r="E19" s="18">
        <v>0.289219220345517</v>
      </c>
      <c r="F19" s="19"/>
      <c r="G19" s="18">
        <v>0.211446851166296</v>
      </c>
      <c r="H19" s="18">
        <v>0.16778580740724</v>
      </c>
      <c r="I19" s="18">
        <v>0.262880467710777</v>
      </c>
      <c r="J19" s="19"/>
      <c r="K19" s="18">
        <v>0.27584873881837202</v>
      </c>
      <c r="L19" s="18">
        <v>0.230624092592464</v>
      </c>
      <c r="M19" s="18">
        <v>0.32618197337306798</v>
      </c>
      <c r="N19" s="19"/>
    </row>
    <row r="20" spans="1:14" x14ac:dyDescent="0.25">
      <c r="A20" s="17" t="s">
        <v>480</v>
      </c>
      <c r="B20" s="17" t="s">
        <v>537</v>
      </c>
      <c r="C20" s="18">
        <v>0.13450509836455199</v>
      </c>
      <c r="D20" s="18">
        <v>0.112253647686966</v>
      </c>
      <c r="E20" s="18">
        <v>0.160370532503608</v>
      </c>
      <c r="F20" s="19"/>
      <c r="G20" s="18">
        <v>0.12557526347995801</v>
      </c>
      <c r="H20" s="18">
        <v>9.6359557632786197E-2</v>
      </c>
      <c r="I20" s="18">
        <v>0.16206039906765099</v>
      </c>
      <c r="J20" s="19"/>
      <c r="K20" s="18">
        <v>0.141798154986054</v>
      </c>
      <c r="L20" s="18">
        <v>0.1113096338044</v>
      </c>
      <c r="M20" s="18">
        <v>0.178956053596526</v>
      </c>
      <c r="N20" s="19"/>
    </row>
    <row r="21" spans="1:14" x14ac:dyDescent="0.25">
      <c r="A21" s="17" t="s">
        <v>480</v>
      </c>
      <c r="B21" s="17" t="s">
        <v>538</v>
      </c>
      <c r="C21" s="18">
        <v>0.36256252373865</v>
      </c>
      <c r="D21" s="18">
        <v>0.33059501995623503</v>
      </c>
      <c r="E21" s="18">
        <v>0.39579350212320302</v>
      </c>
      <c r="F21" s="19"/>
      <c r="G21" s="18">
        <v>0.36006082895156699</v>
      </c>
      <c r="H21" s="18">
        <v>0.31400114182877897</v>
      </c>
      <c r="I21" s="18">
        <v>0.40885012384917102</v>
      </c>
      <c r="J21" s="19"/>
      <c r="K21" s="18">
        <v>0.364605674812292</v>
      </c>
      <c r="L21" s="18">
        <v>0.32546533149769902</v>
      </c>
      <c r="M21" s="18">
        <v>0.40562252717275898</v>
      </c>
      <c r="N21" s="19"/>
    </row>
    <row r="22" spans="1:14" x14ac:dyDescent="0.25">
      <c r="A22" s="17" t="s">
        <v>480</v>
      </c>
      <c r="B22" s="17" t="s">
        <v>539</v>
      </c>
      <c r="C22" s="18">
        <v>0.10334323895627</v>
      </c>
      <c r="D22" s="18">
        <v>8.3458400925612297E-2</v>
      </c>
      <c r="E22" s="18">
        <v>0.12730777077394001</v>
      </c>
      <c r="F22" s="19"/>
      <c r="G22" s="18">
        <v>0.133010918757658</v>
      </c>
      <c r="H22" s="18">
        <v>0.10395847681267401</v>
      </c>
      <c r="I22" s="18">
        <v>0.16865423378257699</v>
      </c>
      <c r="J22" s="19"/>
      <c r="K22" s="18">
        <v>7.9113443958221105E-2</v>
      </c>
      <c r="L22" s="18">
        <v>5.6187760952733201E-2</v>
      </c>
      <c r="M22" s="18">
        <v>0.11030006157354701</v>
      </c>
      <c r="N22" s="19"/>
    </row>
    <row r="23" spans="1:14" x14ac:dyDescent="0.25">
      <c r="A23" s="17" t="s">
        <v>480</v>
      </c>
      <c r="B23" s="17" t="s">
        <v>540</v>
      </c>
      <c r="C23" s="18">
        <v>0.15269249001326801</v>
      </c>
      <c r="D23" s="18">
        <v>0.124348406640667</v>
      </c>
      <c r="E23" s="18">
        <v>0.186124078600889</v>
      </c>
      <c r="F23" s="19"/>
      <c r="G23" s="18">
        <v>0.169906137644521</v>
      </c>
      <c r="H23" s="18">
        <v>0.13054381537752599</v>
      </c>
      <c r="I23" s="18">
        <v>0.218159171239179</v>
      </c>
      <c r="J23" s="19"/>
      <c r="K23" s="18">
        <v>0.138633987425061</v>
      </c>
      <c r="L23" s="18">
        <v>0.106802353643747</v>
      </c>
      <c r="M23" s="18">
        <v>0.17806150293459999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0.498931816181307</v>
      </c>
      <c r="D26" s="21">
        <v>0.449727020215833</v>
      </c>
      <c r="E26" s="21">
        <v>0.54815731048528105</v>
      </c>
      <c r="F26" s="22"/>
      <c r="G26" s="21">
        <v>0.39374183935638701</v>
      </c>
      <c r="H26" s="21">
        <v>0.32889745876594301</v>
      </c>
      <c r="I26" s="21">
        <v>0.46255897767729398</v>
      </c>
      <c r="J26" s="22"/>
      <c r="K26" s="21">
        <v>0.55131887663787305</v>
      </c>
      <c r="L26" s="21">
        <v>0.50023658066389398</v>
      </c>
      <c r="M26" s="21">
        <v>0.60134094638727797</v>
      </c>
      <c r="N26" s="22"/>
    </row>
    <row r="27" spans="1:14" x14ac:dyDescent="0.25">
      <c r="A27" s="20" t="s">
        <v>481</v>
      </c>
      <c r="B27" s="20" t="s">
        <v>537</v>
      </c>
      <c r="C27" s="21">
        <v>0.140841836980623</v>
      </c>
      <c r="D27" s="21">
        <v>0.11592688076949099</v>
      </c>
      <c r="E27" s="21">
        <v>0.170081345239356</v>
      </c>
      <c r="F27" s="22"/>
      <c r="G27" s="21">
        <v>0.19843600011703899</v>
      </c>
      <c r="H27" s="21">
        <v>0.15259595710555199</v>
      </c>
      <c r="I27" s="21">
        <v>0.25392022420918198</v>
      </c>
      <c r="J27" s="22"/>
      <c r="K27" s="21">
        <v>0.112158601208125</v>
      </c>
      <c r="L27" s="21">
        <v>8.8558379809109203E-2</v>
      </c>
      <c r="M27" s="21">
        <v>0.14107465509053199</v>
      </c>
      <c r="N27" s="22"/>
    </row>
    <row r="28" spans="1:14" x14ac:dyDescent="0.25">
      <c r="A28" s="20" t="s">
        <v>481</v>
      </c>
      <c r="B28" s="20" t="s">
        <v>538</v>
      </c>
      <c r="C28" s="21">
        <v>0.214376699227106</v>
      </c>
      <c r="D28" s="21">
        <v>0.185351537460067</v>
      </c>
      <c r="E28" s="21">
        <v>0.246571356570289</v>
      </c>
      <c r="F28" s="22"/>
      <c r="G28" s="21">
        <v>0.21375887953927999</v>
      </c>
      <c r="H28" s="21">
        <v>0.17014008790085999</v>
      </c>
      <c r="I28" s="21">
        <v>0.26498942452653501</v>
      </c>
      <c r="J28" s="22"/>
      <c r="K28" s="21">
        <v>0.21468438783313401</v>
      </c>
      <c r="L28" s="21">
        <v>0.17943333769989001</v>
      </c>
      <c r="M28" s="21">
        <v>0.25471109038888501</v>
      </c>
      <c r="N28" s="22"/>
    </row>
    <row r="29" spans="1:14" x14ac:dyDescent="0.25">
      <c r="A29" s="20" t="s">
        <v>481</v>
      </c>
      <c r="B29" s="20" t="s">
        <v>539</v>
      </c>
      <c r="C29" s="21">
        <v>6.8456851949718095E-2</v>
      </c>
      <c r="D29" s="21">
        <v>5.2532332976416199E-2</v>
      </c>
      <c r="E29" s="21">
        <v>8.8756477938685199E-2</v>
      </c>
      <c r="F29" s="22"/>
      <c r="G29" s="21">
        <v>9.8694222371469603E-2</v>
      </c>
      <c r="H29" s="21">
        <v>6.6408610386719705E-2</v>
      </c>
      <c r="I29" s="21">
        <v>0.14425076173366899</v>
      </c>
      <c r="J29" s="22"/>
      <c r="K29" s="21">
        <v>5.3397936641005901E-2</v>
      </c>
      <c r="L29" s="21">
        <v>3.7216233682481899E-2</v>
      </c>
      <c r="M29" s="21">
        <v>7.6059651299904704E-2</v>
      </c>
      <c r="N29" s="22"/>
    </row>
    <row r="30" spans="1:14" x14ac:dyDescent="0.25">
      <c r="A30" s="20" t="s">
        <v>481</v>
      </c>
      <c r="B30" s="20" t="s">
        <v>540</v>
      </c>
      <c r="C30" s="21">
        <v>7.3489266052371494E-2</v>
      </c>
      <c r="D30" s="21">
        <v>5.3737554480430903E-2</v>
      </c>
      <c r="E30" s="21">
        <v>9.9735700887786799E-2</v>
      </c>
      <c r="F30" s="22"/>
      <c r="G30" s="21">
        <v>9.3771136148903297E-2</v>
      </c>
      <c r="H30" s="21">
        <v>5.8462107585330998E-2</v>
      </c>
      <c r="I30" s="21">
        <v>0.147074392620829</v>
      </c>
      <c r="J30" s="22"/>
      <c r="K30" s="21">
        <v>6.3388421970166905E-2</v>
      </c>
      <c r="L30" s="21">
        <v>4.2841617907330903E-2</v>
      </c>
      <c r="M30" s="21">
        <v>9.2833705462306806E-2</v>
      </c>
      <c r="N30" s="22"/>
    </row>
    <row r="31" spans="1:14" x14ac:dyDescent="0.25">
      <c r="A31" s="20" t="s">
        <v>481</v>
      </c>
      <c r="B31" s="20" t="s">
        <v>519</v>
      </c>
      <c r="C31" s="21">
        <v>3.9035296088733998E-3</v>
      </c>
      <c r="D31" s="21">
        <v>1.198860702746E-3</v>
      </c>
      <c r="E31" s="21">
        <v>1.2632844033914599E-2</v>
      </c>
      <c r="F31" s="22"/>
      <c r="G31" s="21">
        <v>1.5979224669214001E-3</v>
      </c>
      <c r="H31" s="21">
        <v>2.1877829052059999E-4</v>
      </c>
      <c r="I31" s="21">
        <v>1.15703624514823E-2</v>
      </c>
      <c r="J31" s="24" t="s">
        <v>501</v>
      </c>
      <c r="K31" s="21">
        <v>5.0517757096931E-3</v>
      </c>
      <c r="L31" s="21">
        <v>1.3277087526258999E-3</v>
      </c>
      <c r="M31" s="21">
        <v>1.9022448175218701E-2</v>
      </c>
      <c r="N31" s="24" t="s">
        <v>501</v>
      </c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0.39390819925020298</v>
      </c>
      <c r="D33" s="18">
        <v>0.35381820283316501</v>
      </c>
      <c r="E33" s="18">
        <v>0.43547937170582002</v>
      </c>
      <c r="F33" s="19"/>
      <c r="G33" s="18">
        <v>0.30955826681809301</v>
      </c>
      <c r="H33" s="18">
        <v>0.25365708740081599</v>
      </c>
      <c r="I33" s="18">
        <v>0.37164442856594998</v>
      </c>
      <c r="J33" s="19"/>
      <c r="K33" s="18">
        <v>0.437826014832643</v>
      </c>
      <c r="L33" s="18">
        <v>0.38937372048114299</v>
      </c>
      <c r="M33" s="18">
        <v>0.48749409798842802</v>
      </c>
      <c r="N33" s="19"/>
    </row>
    <row r="34" spans="1:14" x14ac:dyDescent="0.25">
      <c r="A34" s="17" t="s">
        <v>482</v>
      </c>
      <c r="B34" s="17" t="s">
        <v>537</v>
      </c>
      <c r="C34" s="18">
        <v>0.10444165399736501</v>
      </c>
      <c r="D34" s="18">
        <v>8.4034195982381099E-2</v>
      </c>
      <c r="E34" s="18">
        <v>0.12910646458484401</v>
      </c>
      <c r="F34" s="19"/>
      <c r="G34" s="18">
        <v>0.120434345642112</v>
      </c>
      <c r="H34" s="18">
        <v>8.6503949301024896E-2</v>
      </c>
      <c r="I34" s="18">
        <v>0.16526584619881299</v>
      </c>
      <c r="J34" s="19"/>
      <c r="K34" s="18">
        <v>9.6114865082790296E-2</v>
      </c>
      <c r="L34" s="18">
        <v>7.2694507491403701E-2</v>
      </c>
      <c r="M34" s="18">
        <v>0.12605497258669099</v>
      </c>
      <c r="N34" s="19"/>
    </row>
    <row r="35" spans="1:14" x14ac:dyDescent="0.25">
      <c r="A35" s="17" t="s">
        <v>482</v>
      </c>
      <c r="B35" s="17" t="s">
        <v>538</v>
      </c>
      <c r="C35" s="18">
        <v>0.26496491461027799</v>
      </c>
      <c r="D35" s="18">
        <v>0.23616854563517301</v>
      </c>
      <c r="E35" s="18">
        <v>0.29591221601298301</v>
      </c>
      <c r="F35" s="19"/>
      <c r="G35" s="18">
        <v>0.24231931656483299</v>
      </c>
      <c r="H35" s="18">
        <v>0.19717281979121201</v>
      </c>
      <c r="I35" s="18">
        <v>0.29401722065042601</v>
      </c>
      <c r="J35" s="19"/>
      <c r="K35" s="18">
        <v>0.27675561994977999</v>
      </c>
      <c r="L35" s="18">
        <v>0.241094085619113</v>
      </c>
      <c r="M35" s="18">
        <v>0.31549912067004798</v>
      </c>
      <c r="N35" s="19"/>
    </row>
    <row r="36" spans="1:14" x14ac:dyDescent="0.25">
      <c r="A36" s="17" t="s">
        <v>482</v>
      </c>
      <c r="B36" s="17" t="s">
        <v>539</v>
      </c>
      <c r="C36" s="18">
        <v>0.119393091160927</v>
      </c>
      <c r="D36" s="18">
        <v>9.7751692974741705E-2</v>
      </c>
      <c r="E36" s="18">
        <v>0.14505542193929</v>
      </c>
      <c r="F36" s="19"/>
      <c r="G36" s="18">
        <v>0.17060581571240399</v>
      </c>
      <c r="H36" s="18">
        <v>0.12951065473130499</v>
      </c>
      <c r="I36" s="18">
        <v>0.221423989161671</v>
      </c>
      <c r="J36" s="19"/>
      <c r="K36" s="18">
        <v>9.2728564853969297E-2</v>
      </c>
      <c r="L36" s="18">
        <v>6.8585202730258005E-2</v>
      </c>
      <c r="M36" s="18">
        <v>0.12423723674319</v>
      </c>
      <c r="N36" s="19"/>
    </row>
    <row r="37" spans="1:14" x14ac:dyDescent="0.25">
      <c r="A37" s="17" t="s">
        <v>482</v>
      </c>
      <c r="B37" s="17" t="s">
        <v>540</v>
      </c>
      <c r="C37" s="18">
        <v>0.117033476829042</v>
      </c>
      <c r="D37" s="18">
        <v>9.4174351700500203E-2</v>
      </c>
      <c r="E37" s="18">
        <v>0.14455576506152601</v>
      </c>
      <c r="F37" s="19"/>
      <c r="G37" s="18">
        <v>0.156326792636448</v>
      </c>
      <c r="H37" s="18">
        <v>0.117080687129789</v>
      </c>
      <c r="I37" s="18">
        <v>0.20566401569798501</v>
      </c>
      <c r="J37" s="19"/>
      <c r="K37" s="18">
        <v>9.6574935280817301E-2</v>
      </c>
      <c r="L37" s="18">
        <v>7.2823199068222502E-2</v>
      </c>
      <c r="M37" s="18">
        <v>0.127012230568635</v>
      </c>
      <c r="N37" s="19"/>
    </row>
    <row r="38" spans="1:14" x14ac:dyDescent="0.25">
      <c r="A38" s="17" t="s">
        <v>482</v>
      </c>
      <c r="B38" s="17" t="s">
        <v>519</v>
      </c>
      <c r="C38" s="18">
        <v>2.5866415218559998E-4</v>
      </c>
      <c r="D38" s="18">
        <v>3.5686664891540198E-5</v>
      </c>
      <c r="E38" s="18">
        <v>1.8722414831379001E-3</v>
      </c>
      <c r="F38" s="19"/>
      <c r="G38" s="18">
        <v>7.5546262611049997E-4</v>
      </c>
      <c r="H38" s="18">
        <v>1.0345383455110001E-4</v>
      </c>
      <c r="I38" s="18">
        <v>5.4941211641967996E-3</v>
      </c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0.38814968109480402</v>
      </c>
      <c r="D40" s="21">
        <v>0.349910310851619</v>
      </c>
      <c r="E40" s="21">
        <v>0.42781786586374698</v>
      </c>
      <c r="F40" s="22"/>
      <c r="G40" s="21">
        <v>0.35244948656161501</v>
      </c>
      <c r="H40" s="21">
        <v>0.30112995600419401</v>
      </c>
      <c r="I40" s="21">
        <v>0.40741642569738801</v>
      </c>
      <c r="J40" s="22"/>
      <c r="K40" s="21">
        <v>0.408824787679749</v>
      </c>
      <c r="L40" s="21">
        <v>0.36718805395640602</v>
      </c>
      <c r="M40" s="21">
        <v>0.45181194084228599</v>
      </c>
      <c r="N40" s="22"/>
    </row>
    <row r="41" spans="1:14" x14ac:dyDescent="0.25">
      <c r="A41" s="20" t="s">
        <v>483</v>
      </c>
      <c r="B41" s="20" t="s">
        <v>537</v>
      </c>
      <c r="C41" s="21">
        <v>0.14698437034125</v>
      </c>
      <c r="D41" s="21">
        <v>0.119138822273892</v>
      </c>
      <c r="E41" s="21">
        <v>0.18000810564071501</v>
      </c>
      <c r="F41" s="22"/>
      <c r="G41" s="21">
        <v>0.125846729789024</v>
      </c>
      <c r="H41" s="21">
        <v>9.1708961666260802E-2</v>
      </c>
      <c r="I41" s="21">
        <v>0.17030923721942801</v>
      </c>
      <c r="J41" s="22"/>
      <c r="K41" s="21">
        <v>0.15922584345045801</v>
      </c>
      <c r="L41" s="21">
        <v>0.12737554006850099</v>
      </c>
      <c r="M41" s="21">
        <v>0.19724017588235801</v>
      </c>
      <c r="N41" s="22"/>
    </row>
    <row r="42" spans="1:14" x14ac:dyDescent="0.25">
      <c r="A42" s="20" t="s">
        <v>483</v>
      </c>
      <c r="B42" s="20" t="s">
        <v>538</v>
      </c>
      <c r="C42" s="21">
        <v>0.280316216343659</v>
      </c>
      <c r="D42" s="21">
        <v>0.25295444280473001</v>
      </c>
      <c r="E42" s="21">
        <v>0.30941183328632099</v>
      </c>
      <c r="F42" s="22"/>
      <c r="G42" s="21">
        <v>0.287659086897464</v>
      </c>
      <c r="H42" s="21">
        <v>0.25007429536792097</v>
      </c>
      <c r="I42" s="21">
        <v>0.32841886304770501</v>
      </c>
      <c r="J42" s="22"/>
      <c r="K42" s="21">
        <v>0.27606372883415198</v>
      </c>
      <c r="L42" s="21">
        <v>0.24472498868074399</v>
      </c>
      <c r="M42" s="21">
        <v>0.309769655963542</v>
      </c>
      <c r="N42" s="22"/>
    </row>
    <row r="43" spans="1:14" x14ac:dyDescent="0.25">
      <c r="A43" s="20" t="s">
        <v>483</v>
      </c>
      <c r="B43" s="20" t="s">
        <v>539</v>
      </c>
      <c r="C43" s="21">
        <v>8.4077908679104502E-2</v>
      </c>
      <c r="D43" s="21">
        <v>6.9557455082342207E-2</v>
      </c>
      <c r="E43" s="21">
        <v>0.101299561101172</v>
      </c>
      <c r="F43" s="22"/>
      <c r="G43" s="21">
        <v>9.2183571685981402E-2</v>
      </c>
      <c r="H43" s="21">
        <v>6.7671206851513899E-2</v>
      </c>
      <c r="I43" s="21">
        <v>0.12439035277008299</v>
      </c>
      <c r="J43" s="22"/>
      <c r="K43" s="21">
        <v>7.9383664045422603E-2</v>
      </c>
      <c r="L43" s="21">
        <v>6.3398625732114397E-2</v>
      </c>
      <c r="M43" s="21">
        <v>9.8973193880626503E-2</v>
      </c>
      <c r="N43" s="22"/>
    </row>
    <row r="44" spans="1:14" x14ac:dyDescent="0.25">
      <c r="A44" s="20" t="s">
        <v>483</v>
      </c>
      <c r="B44" s="20" t="s">
        <v>540</v>
      </c>
      <c r="C44" s="21">
        <v>9.7378010874238904E-2</v>
      </c>
      <c r="D44" s="21">
        <v>7.6262340564175496E-2</v>
      </c>
      <c r="E44" s="21">
        <v>0.12355820203196401</v>
      </c>
      <c r="F44" s="22"/>
      <c r="G44" s="21">
        <v>0.14063357662505599</v>
      </c>
      <c r="H44" s="21">
        <v>0.10635515967388399</v>
      </c>
      <c r="I44" s="21">
        <v>0.18368905825224099</v>
      </c>
      <c r="J44" s="22"/>
      <c r="K44" s="21">
        <v>7.2327350955318295E-2</v>
      </c>
      <c r="L44" s="21">
        <v>5.1561911061643498E-2</v>
      </c>
      <c r="M44" s="21">
        <v>0.100568857325459</v>
      </c>
      <c r="N44" s="22"/>
    </row>
    <row r="45" spans="1:14" x14ac:dyDescent="0.25">
      <c r="A45" s="20" t="s">
        <v>483</v>
      </c>
      <c r="B45" s="20" t="s">
        <v>519</v>
      </c>
      <c r="C45" s="21">
        <v>3.0938126669438001E-3</v>
      </c>
      <c r="D45" s="21">
        <v>1.5133193558944001E-3</v>
      </c>
      <c r="E45" s="21">
        <v>6.3145161471937E-3</v>
      </c>
      <c r="F45" s="22"/>
      <c r="G45" s="21">
        <v>1.2275484408599999E-3</v>
      </c>
      <c r="H45" s="21">
        <v>1.7185310270250001E-4</v>
      </c>
      <c r="I45" s="21">
        <v>8.7118833024616999E-3</v>
      </c>
      <c r="J45" s="22"/>
      <c r="K45" s="21">
        <v>4.1746250349010998E-3</v>
      </c>
      <c r="L45" s="21">
        <v>1.9374460717075E-3</v>
      </c>
      <c r="M45" s="21">
        <v>8.9718642285527006E-3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0.32905737755537201</v>
      </c>
      <c r="D47" s="18">
        <v>0.30418660388716201</v>
      </c>
      <c r="E47" s="18">
        <v>0.354924379191003</v>
      </c>
      <c r="F47" s="19"/>
      <c r="G47" s="18">
        <v>0.26586806017661202</v>
      </c>
      <c r="H47" s="18">
        <v>0.23293347506210599</v>
      </c>
      <c r="I47" s="18">
        <v>0.30162818627666999</v>
      </c>
      <c r="J47" s="19"/>
      <c r="K47" s="18">
        <v>0.377781865443228</v>
      </c>
      <c r="L47" s="18">
        <v>0.34969047767663902</v>
      </c>
      <c r="M47" s="18">
        <v>0.40671853921342799</v>
      </c>
      <c r="N47" s="19"/>
    </row>
    <row r="48" spans="1:14" x14ac:dyDescent="0.25">
      <c r="A48" s="17" t="s">
        <v>484</v>
      </c>
      <c r="B48" s="17" t="s">
        <v>537</v>
      </c>
      <c r="C48" s="18">
        <v>0.11018512543384799</v>
      </c>
      <c r="D48" s="18">
        <v>9.7884383219279697E-2</v>
      </c>
      <c r="E48" s="18">
        <v>0.123819487020423</v>
      </c>
      <c r="F48" s="19"/>
      <c r="G48" s="18">
        <v>0.112851331784336</v>
      </c>
      <c r="H48" s="18">
        <v>9.3593534364479897E-2</v>
      </c>
      <c r="I48" s="18">
        <v>0.13547934499609601</v>
      </c>
      <c r="J48" s="19"/>
      <c r="K48" s="18">
        <v>0.108129247250321</v>
      </c>
      <c r="L48" s="18">
        <v>9.3676477276768602E-2</v>
      </c>
      <c r="M48" s="18">
        <v>0.124505525425207</v>
      </c>
      <c r="N48" s="19"/>
    </row>
    <row r="49" spans="1:14" x14ac:dyDescent="0.25">
      <c r="A49" s="17" t="s">
        <v>484</v>
      </c>
      <c r="B49" s="17" t="s">
        <v>538</v>
      </c>
      <c r="C49" s="18">
        <v>0.27420933456662899</v>
      </c>
      <c r="D49" s="18">
        <v>0.25639744606092502</v>
      </c>
      <c r="E49" s="18">
        <v>0.29277142687649099</v>
      </c>
      <c r="F49" s="19"/>
      <c r="G49" s="18">
        <v>0.27430991938855098</v>
      </c>
      <c r="H49" s="18">
        <v>0.24831180981745099</v>
      </c>
      <c r="I49" s="18">
        <v>0.301936653943151</v>
      </c>
      <c r="J49" s="19"/>
      <c r="K49" s="18">
        <v>0.27413177487551599</v>
      </c>
      <c r="L49" s="18">
        <v>0.25220484389089298</v>
      </c>
      <c r="M49" s="18">
        <v>0.29720738577762101</v>
      </c>
      <c r="N49" s="19"/>
    </row>
    <row r="50" spans="1:14" x14ac:dyDescent="0.25">
      <c r="A50" s="17" t="s">
        <v>484</v>
      </c>
      <c r="B50" s="17" t="s">
        <v>539</v>
      </c>
      <c r="C50" s="18">
        <v>0.14714920835442499</v>
      </c>
      <c r="D50" s="18">
        <v>0.132054451063292</v>
      </c>
      <c r="E50" s="18">
        <v>0.163644085888798</v>
      </c>
      <c r="F50" s="19"/>
      <c r="G50" s="18">
        <v>0.175458035287994</v>
      </c>
      <c r="H50" s="18">
        <v>0.15312162519151601</v>
      </c>
      <c r="I50" s="18">
        <v>0.200282170136484</v>
      </c>
      <c r="J50" s="19"/>
      <c r="K50" s="18">
        <v>0.12532062795093099</v>
      </c>
      <c r="L50" s="18">
        <v>0.10751620790741</v>
      </c>
      <c r="M50" s="18">
        <v>0.14559244376396599</v>
      </c>
      <c r="N50" s="19"/>
    </row>
    <row r="51" spans="1:14" x14ac:dyDescent="0.25">
      <c r="A51" s="17" t="s">
        <v>484</v>
      </c>
      <c r="B51" s="17" t="s">
        <v>540</v>
      </c>
      <c r="C51" s="18">
        <v>0.13595692011531499</v>
      </c>
      <c r="D51" s="18">
        <v>0.120817605648041</v>
      </c>
      <c r="E51" s="18">
        <v>0.15266388742569001</v>
      </c>
      <c r="F51" s="19"/>
      <c r="G51" s="18">
        <v>0.16695761265251599</v>
      </c>
      <c r="H51" s="18">
        <v>0.14396426313961599</v>
      </c>
      <c r="I51" s="18">
        <v>0.192796263407368</v>
      </c>
      <c r="J51" s="19"/>
      <c r="K51" s="18">
        <v>0.11205267600091801</v>
      </c>
      <c r="L51" s="18">
        <v>9.7200217252979698E-2</v>
      </c>
      <c r="M51" s="18">
        <v>0.12885072063188099</v>
      </c>
      <c r="N51" s="19"/>
    </row>
    <row r="52" spans="1:14" x14ac:dyDescent="0.25">
      <c r="A52" s="17" t="s">
        <v>484</v>
      </c>
      <c r="B52" s="17" t="s">
        <v>519</v>
      </c>
      <c r="C52" s="18">
        <v>3.3434438741691002E-3</v>
      </c>
      <c r="D52" s="18">
        <v>2.0267118568434998E-3</v>
      </c>
      <c r="E52" s="18">
        <v>5.5109179733422997E-3</v>
      </c>
      <c r="F52" s="19"/>
      <c r="G52" s="18">
        <v>4.5550407099905999E-3</v>
      </c>
      <c r="H52" s="18">
        <v>2.2171514621612998E-3</v>
      </c>
      <c r="I52" s="18">
        <v>9.3350679559212005E-3</v>
      </c>
      <c r="J52" s="19"/>
      <c r="K52" s="18">
        <v>2.4091967925288001E-3</v>
      </c>
      <c r="L52" s="18">
        <v>1.304532043076E-3</v>
      </c>
      <c r="M52" s="18">
        <v>4.4451171776014996E-3</v>
      </c>
      <c r="N52" s="19"/>
    </row>
    <row r="53" spans="1:14" x14ac:dyDescent="0.25">
      <c r="A53" s="17" t="s">
        <v>484</v>
      </c>
      <c r="B53" s="17" t="s">
        <v>520</v>
      </c>
      <c r="C53" s="18">
        <v>9.8590100244312203E-5</v>
      </c>
      <c r="D53" s="18">
        <v>1.38171680291629E-5</v>
      </c>
      <c r="E53" s="18">
        <v>7.0310753467659999E-4</v>
      </c>
      <c r="F53" s="19"/>
      <c r="G53" s="18">
        <v>0</v>
      </c>
      <c r="H53" s="19"/>
      <c r="I53" s="19"/>
      <c r="J53" s="19"/>
      <c r="K53" s="18">
        <v>1.7461168655800001E-4</v>
      </c>
      <c r="L53" s="18">
        <v>2.4461915107656402E-5</v>
      </c>
      <c r="M53" s="18">
        <v>1.2452486319599E-3</v>
      </c>
      <c r="N53" s="19"/>
    </row>
    <row r="54" spans="1:14" x14ac:dyDescent="0.25">
      <c r="A54" s="20" t="s">
        <v>485</v>
      </c>
      <c r="B54" s="20" t="s">
        <v>536</v>
      </c>
      <c r="C54" s="21">
        <v>0.22569304003821999</v>
      </c>
      <c r="D54" s="21">
        <v>0.21571766448510599</v>
      </c>
      <c r="E54" s="21">
        <v>0.235990902305447</v>
      </c>
      <c r="F54" s="22"/>
      <c r="G54" s="21">
        <v>0.18777637058900401</v>
      </c>
      <c r="H54" s="21">
        <v>0.17516262519964501</v>
      </c>
      <c r="I54" s="21">
        <v>0.20107702008416201</v>
      </c>
      <c r="J54" s="22"/>
      <c r="K54" s="21">
        <v>0.25621083237515202</v>
      </c>
      <c r="L54" s="21">
        <v>0.24318579031223</v>
      </c>
      <c r="M54" s="21">
        <v>0.26968490412409901</v>
      </c>
      <c r="N54" s="22"/>
    </row>
    <row r="55" spans="1:14" x14ac:dyDescent="0.25">
      <c r="A55" s="20" t="s">
        <v>485</v>
      </c>
      <c r="B55" s="20" t="s">
        <v>537</v>
      </c>
      <c r="C55" s="21">
        <v>8.3633249207544197E-2</v>
      </c>
      <c r="D55" s="21">
        <v>7.8202278926342197E-2</v>
      </c>
      <c r="E55" s="21">
        <v>8.9404806583519805E-2</v>
      </c>
      <c r="F55" s="22"/>
      <c r="G55" s="21">
        <v>7.9545392518066096E-2</v>
      </c>
      <c r="H55" s="21">
        <v>7.1558534066068005E-2</v>
      </c>
      <c r="I55" s="21">
        <v>8.8338869767173298E-2</v>
      </c>
      <c r="J55" s="22"/>
      <c r="K55" s="21">
        <v>8.6923421138907997E-2</v>
      </c>
      <c r="L55" s="21">
        <v>7.9775027122637801E-2</v>
      </c>
      <c r="M55" s="21">
        <v>9.4646479643660394E-2</v>
      </c>
      <c r="N55" s="22"/>
    </row>
    <row r="56" spans="1:14" x14ac:dyDescent="0.25">
      <c r="A56" s="20" t="s">
        <v>485</v>
      </c>
      <c r="B56" s="20" t="s">
        <v>538</v>
      </c>
      <c r="C56" s="21">
        <v>0.23836382945415499</v>
      </c>
      <c r="D56" s="21">
        <v>0.22947741391996099</v>
      </c>
      <c r="E56" s="21">
        <v>0.247483839038555</v>
      </c>
      <c r="F56" s="22"/>
      <c r="G56" s="21">
        <v>0.222515190540957</v>
      </c>
      <c r="H56" s="21">
        <v>0.21005367327082999</v>
      </c>
      <c r="I56" s="21">
        <v>0.23549559976935</v>
      </c>
      <c r="J56" s="22"/>
      <c r="K56" s="21">
        <v>0.251119840944662</v>
      </c>
      <c r="L56" s="21">
        <v>0.23971780217371699</v>
      </c>
      <c r="M56" s="21">
        <v>0.26287669351738802</v>
      </c>
      <c r="N56" s="22"/>
    </row>
    <row r="57" spans="1:14" x14ac:dyDescent="0.25">
      <c r="A57" s="20" t="s">
        <v>485</v>
      </c>
      <c r="B57" s="20" t="s">
        <v>539</v>
      </c>
      <c r="C57" s="21">
        <v>0.16476506968754701</v>
      </c>
      <c r="D57" s="21">
        <v>0.157364171023605</v>
      </c>
      <c r="E57" s="21">
        <v>0.17244280465325601</v>
      </c>
      <c r="F57" s="22"/>
      <c r="G57" s="21">
        <v>0.18113355565844699</v>
      </c>
      <c r="H57" s="21">
        <v>0.16969950134657699</v>
      </c>
      <c r="I57" s="21">
        <v>0.193158791247828</v>
      </c>
      <c r="J57" s="22"/>
      <c r="K57" s="21">
        <v>0.15159065160214399</v>
      </c>
      <c r="L57" s="21">
        <v>0.14234049788050701</v>
      </c>
      <c r="M57" s="21">
        <v>0.16132886173439201</v>
      </c>
      <c r="N57" s="22"/>
    </row>
    <row r="58" spans="1:14" x14ac:dyDescent="0.25">
      <c r="A58" s="20" t="s">
        <v>485</v>
      </c>
      <c r="B58" s="20" t="s">
        <v>540</v>
      </c>
      <c r="C58" s="21">
        <v>0.28571396498763102</v>
      </c>
      <c r="D58" s="21">
        <v>0.27476915996003598</v>
      </c>
      <c r="E58" s="21">
        <v>0.29691624478738299</v>
      </c>
      <c r="F58" s="22"/>
      <c r="G58" s="21">
        <v>0.32787573245942497</v>
      </c>
      <c r="H58" s="21">
        <v>0.31222956656115303</v>
      </c>
      <c r="I58" s="21">
        <v>0.34391388893540598</v>
      </c>
      <c r="J58" s="22"/>
      <c r="K58" s="21">
        <v>0.25177944270619301</v>
      </c>
      <c r="L58" s="21">
        <v>0.23945093965771999</v>
      </c>
      <c r="M58" s="21">
        <v>0.264521928601052</v>
      </c>
      <c r="N58" s="22"/>
    </row>
    <row r="59" spans="1:14" x14ac:dyDescent="0.25">
      <c r="A59" s="20" t="s">
        <v>485</v>
      </c>
      <c r="B59" s="20" t="s">
        <v>519</v>
      </c>
      <c r="C59" s="21">
        <v>1.8308466249065999E-3</v>
      </c>
      <c r="D59" s="21">
        <v>1.2542634867398999E-3</v>
      </c>
      <c r="E59" s="21">
        <v>2.6717751551217999E-3</v>
      </c>
      <c r="F59" s="22"/>
      <c r="G59" s="21">
        <v>1.1537582340976999E-3</v>
      </c>
      <c r="H59" s="21">
        <v>5.7540696872710004E-4</v>
      </c>
      <c r="I59" s="21">
        <v>2.3120753193703E-3</v>
      </c>
      <c r="J59" s="22"/>
      <c r="K59" s="21">
        <v>2.3758112329434001E-3</v>
      </c>
      <c r="L59" s="21">
        <v>1.5105488085379001E-3</v>
      </c>
      <c r="M59" s="21">
        <v>3.7348535484854999E-3</v>
      </c>
      <c r="N59" s="22"/>
    </row>
    <row r="60" spans="1:14" x14ac:dyDescent="0.25">
      <c r="A60" s="20" t="s">
        <v>485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0.49018907887359497</v>
      </c>
      <c r="D61" s="18">
        <v>0.46191941563447902</v>
      </c>
      <c r="E61" s="18">
        <v>0.51852163091797998</v>
      </c>
      <c r="F61" s="19"/>
      <c r="G61" s="18">
        <v>0.41827777873118499</v>
      </c>
      <c r="H61" s="18">
        <v>0.382262063824998</v>
      </c>
      <c r="I61" s="18">
        <v>0.455186407703009</v>
      </c>
      <c r="J61" s="19"/>
      <c r="K61" s="18">
        <v>0.53144135841616003</v>
      </c>
      <c r="L61" s="18">
        <v>0.49859670243515303</v>
      </c>
      <c r="M61" s="18">
        <v>0.56401583380879505</v>
      </c>
      <c r="N61" s="19"/>
    </row>
    <row r="62" spans="1:14" x14ac:dyDescent="0.25">
      <c r="A62" s="17" t="s">
        <v>486</v>
      </c>
      <c r="B62" s="17" t="s">
        <v>537</v>
      </c>
      <c r="C62" s="18">
        <v>0.113960253155849</v>
      </c>
      <c r="D62" s="18">
        <v>0.102612082266547</v>
      </c>
      <c r="E62" s="18">
        <v>0.12638669543512901</v>
      </c>
      <c r="F62" s="19"/>
      <c r="G62" s="18">
        <v>0.10908873753597199</v>
      </c>
      <c r="H62" s="18">
        <v>9.1235476168030002E-2</v>
      </c>
      <c r="I62" s="18">
        <v>0.12993606807149599</v>
      </c>
      <c r="J62" s="19"/>
      <c r="K62" s="18">
        <v>0.116754822628925</v>
      </c>
      <c r="L62" s="18">
        <v>0.101012531740373</v>
      </c>
      <c r="M62" s="18">
        <v>0.134583189301481</v>
      </c>
      <c r="N62" s="19"/>
    </row>
    <row r="63" spans="1:14" x14ac:dyDescent="0.25">
      <c r="A63" s="17" t="s">
        <v>486</v>
      </c>
      <c r="B63" s="17" t="s">
        <v>538</v>
      </c>
      <c r="C63" s="18">
        <v>0.227130656290918</v>
      </c>
      <c r="D63" s="18">
        <v>0.205982335376759</v>
      </c>
      <c r="E63" s="18">
        <v>0.24976727688698599</v>
      </c>
      <c r="F63" s="19"/>
      <c r="G63" s="18">
        <v>0.23654100373978701</v>
      </c>
      <c r="H63" s="18">
        <v>0.20458674512053501</v>
      </c>
      <c r="I63" s="18">
        <v>0.27178085476268299</v>
      </c>
      <c r="J63" s="19"/>
      <c r="K63" s="18">
        <v>0.22173236307713101</v>
      </c>
      <c r="L63" s="18">
        <v>0.19676650652434999</v>
      </c>
      <c r="M63" s="18">
        <v>0.24888438650396499</v>
      </c>
      <c r="N63" s="19"/>
    </row>
    <row r="64" spans="1:14" x14ac:dyDescent="0.25">
      <c r="A64" s="17" t="s">
        <v>486</v>
      </c>
      <c r="B64" s="17" t="s">
        <v>539</v>
      </c>
      <c r="C64" s="18">
        <v>9.2539613103096302E-2</v>
      </c>
      <c r="D64" s="18">
        <v>7.6211356617026202E-2</v>
      </c>
      <c r="E64" s="18">
        <v>0.11194227522943399</v>
      </c>
      <c r="F64" s="19"/>
      <c r="G64" s="18">
        <v>0.11985735108963499</v>
      </c>
      <c r="H64" s="18">
        <v>9.2859407567858099E-2</v>
      </c>
      <c r="I64" s="18">
        <v>0.15337751871692401</v>
      </c>
      <c r="J64" s="19"/>
      <c r="K64" s="18">
        <v>7.6868655108184997E-2</v>
      </c>
      <c r="L64" s="18">
        <v>6.1044508611440403E-2</v>
      </c>
      <c r="M64" s="18">
        <v>9.6373760939131303E-2</v>
      </c>
      <c r="N64" s="19"/>
    </row>
    <row r="65" spans="1:14" x14ac:dyDescent="0.25">
      <c r="A65" s="17" t="s">
        <v>486</v>
      </c>
      <c r="B65" s="17" t="s">
        <v>540</v>
      </c>
      <c r="C65" s="18">
        <v>7.2845992966422704E-2</v>
      </c>
      <c r="D65" s="18">
        <v>6.0296434243297899E-2</v>
      </c>
      <c r="E65" s="18">
        <v>8.7763561064208795E-2</v>
      </c>
      <c r="F65" s="19"/>
      <c r="G65" s="18">
        <v>0.11379810348688101</v>
      </c>
      <c r="H65" s="18">
        <v>8.8765515267375306E-2</v>
      </c>
      <c r="I65" s="18">
        <v>0.144768551548182</v>
      </c>
      <c r="J65" s="19"/>
      <c r="K65" s="18">
        <v>4.9353608491349697E-2</v>
      </c>
      <c r="L65" s="18">
        <v>3.7761350981323799E-2</v>
      </c>
      <c r="M65" s="18">
        <v>6.4266862452071097E-2</v>
      </c>
      <c r="N65" s="19"/>
    </row>
    <row r="66" spans="1:14" x14ac:dyDescent="0.25">
      <c r="A66" s="17" t="s">
        <v>486</v>
      </c>
      <c r="B66" s="17" t="s">
        <v>519</v>
      </c>
      <c r="C66" s="18">
        <v>3.3344056101157998E-3</v>
      </c>
      <c r="D66" s="18">
        <v>1.7105462533753999E-3</v>
      </c>
      <c r="E66" s="18">
        <v>6.4898089286501001E-3</v>
      </c>
      <c r="F66" s="19"/>
      <c r="G66" s="18">
        <v>2.4370254165416998E-3</v>
      </c>
      <c r="H66" s="18">
        <v>4.1956982063979999E-4</v>
      </c>
      <c r="I66" s="18">
        <v>1.4019142817483199E-2</v>
      </c>
      <c r="J66" s="24" t="s">
        <v>501</v>
      </c>
      <c r="K66" s="18">
        <v>3.8491922782468001E-3</v>
      </c>
      <c r="L66" s="18">
        <v>2.0014775846953002E-3</v>
      </c>
      <c r="M66" s="18">
        <v>7.3900406102117002E-3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0.42679675457298699</v>
      </c>
      <c r="D68" s="21">
        <v>0.39913565123385802</v>
      </c>
      <c r="E68" s="21">
        <v>0.45492346439019898</v>
      </c>
      <c r="F68" s="22"/>
      <c r="G68" s="21">
        <v>0.35012892777430099</v>
      </c>
      <c r="H68" s="21">
        <v>0.31554709012299198</v>
      </c>
      <c r="I68" s="21">
        <v>0.38636135105460001</v>
      </c>
      <c r="J68" s="22"/>
      <c r="K68" s="21">
        <v>0.46399749537850998</v>
      </c>
      <c r="L68" s="21">
        <v>0.43132284949432198</v>
      </c>
      <c r="M68" s="21">
        <v>0.49698419545134298</v>
      </c>
      <c r="N68" s="22"/>
    </row>
    <row r="69" spans="1:14" x14ac:dyDescent="0.25">
      <c r="A69" s="20" t="s">
        <v>487</v>
      </c>
      <c r="B69" s="20" t="s">
        <v>537</v>
      </c>
      <c r="C69" s="21">
        <v>0.102606898903878</v>
      </c>
      <c r="D69" s="21">
        <v>9.0747423858022896E-2</v>
      </c>
      <c r="E69" s="21">
        <v>0.11581882873373001</v>
      </c>
      <c r="F69" s="22"/>
      <c r="G69" s="21">
        <v>9.9179934467071504E-2</v>
      </c>
      <c r="H69" s="21">
        <v>8.0341506669790105E-2</v>
      </c>
      <c r="I69" s="21">
        <v>0.12185032459050101</v>
      </c>
      <c r="J69" s="22"/>
      <c r="K69" s="21">
        <v>0.104269729599446</v>
      </c>
      <c r="L69" s="21">
        <v>8.9960879164067295E-2</v>
      </c>
      <c r="M69" s="21">
        <v>0.120553003177839</v>
      </c>
      <c r="N69" s="22"/>
    </row>
    <row r="70" spans="1:14" x14ac:dyDescent="0.25">
      <c r="A70" s="20" t="s">
        <v>487</v>
      </c>
      <c r="B70" s="20" t="s">
        <v>538</v>
      </c>
      <c r="C70" s="21">
        <v>0.24941913896493401</v>
      </c>
      <c r="D70" s="21">
        <v>0.22714603918735099</v>
      </c>
      <c r="E70" s="21">
        <v>0.27310448705795398</v>
      </c>
      <c r="F70" s="22"/>
      <c r="G70" s="21">
        <v>0.289861609863384</v>
      </c>
      <c r="H70" s="21">
        <v>0.25354953871567099</v>
      </c>
      <c r="I70" s="21">
        <v>0.32908144019806101</v>
      </c>
      <c r="J70" s="22"/>
      <c r="K70" s="21">
        <v>0.229795654900637</v>
      </c>
      <c r="L70" s="21">
        <v>0.20558127225483899</v>
      </c>
      <c r="M70" s="21">
        <v>0.25594325055456701</v>
      </c>
      <c r="N70" s="22"/>
    </row>
    <row r="71" spans="1:14" x14ac:dyDescent="0.25">
      <c r="A71" s="20" t="s">
        <v>487</v>
      </c>
      <c r="B71" s="20" t="s">
        <v>539</v>
      </c>
      <c r="C71" s="21">
        <v>0.105276089779134</v>
      </c>
      <c r="D71" s="21">
        <v>9.2088613963368607E-2</v>
      </c>
      <c r="E71" s="21">
        <v>0.120102248665763</v>
      </c>
      <c r="F71" s="22"/>
      <c r="G71" s="21">
        <v>0.102627610575072</v>
      </c>
      <c r="H71" s="21">
        <v>8.3140298551550099E-2</v>
      </c>
      <c r="I71" s="21">
        <v>0.126054583883564</v>
      </c>
      <c r="J71" s="22"/>
      <c r="K71" s="21">
        <v>0.106561184094613</v>
      </c>
      <c r="L71" s="21">
        <v>9.0309596974519596E-2</v>
      </c>
      <c r="M71" s="21">
        <v>0.12533437751342499</v>
      </c>
      <c r="N71" s="22"/>
    </row>
    <row r="72" spans="1:14" x14ac:dyDescent="0.25">
      <c r="A72" s="20" t="s">
        <v>487</v>
      </c>
      <c r="B72" s="20" t="s">
        <v>540</v>
      </c>
      <c r="C72" s="21">
        <v>0.10804263952840799</v>
      </c>
      <c r="D72" s="21">
        <v>9.1177413478849001E-2</v>
      </c>
      <c r="E72" s="21">
        <v>0.12758949390622101</v>
      </c>
      <c r="F72" s="22"/>
      <c r="G72" s="21">
        <v>0.15048011329236699</v>
      </c>
      <c r="H72" s="21">
        <v>0.12121410421869799</v>
      </c>
      <c r="I72" s="21">
        <v>0.18532201773135201</v>
      </c>
      <c r="J72" s="22"/>
      <c r="K72" s="21">
        <v>8.7451140749139594E-2</v>
      </c>
      <c r="L72" s="21">
        <v>7.0035040621589301E-2</v>
      </c>
      <c r="M72" s="21">
        <v>0.108692028845013</v>
      </c>
      <c r="N72" s="22"/>
    </row>
    <row r="73" spans="1:14" x14ac:dyDescent="0.25">
      <c r="A73" s="20" t="s">
        <v>487</v>
      </c>
      <c r="B73" s="20" t="s">
        <v>519</v>
      </c>
      <c r="C73" s="21">
        <v>7.5798487547813001E-3</v>
      </c>
      <c r="D73" s="21">
        <v>4.1987300327299996E-3</v>
      </c>
      <c r="E73" s="21">
        <v>1.3646374987084001E-2</v>
      </c>
      <c r="F73" s="22"/>
      <c r="G73" s="21">
        <v>6.8689408616110998E-3</v>
      </c>
      <c r="H73" s="21">
        <v>3.0145583792765998E-3</v>
      </c>
      <c r="I73" s="21">
        <v>1.55745100940175E-2</v>
      </c>
      <c r="J73" s="22"/>
      <c r="K73" s="21">
        <v>7.9247952776542001E-3</v>
      </c>
      <c r="L73" s="21">
        <v>3.6558594960933999E-3</v>
      </c>
      <c r="M73" s="21">
        <v>1.70930357138252E-2</v>
      </c>
      <c r="N73" s="22"/>
    </row>
    <row r="74" spans="1:14" x14ac:dyDescent="0.25">
      <c r="A74" s="20" t="s">
        <v>487</v>
      </c>
      <c r="B74" s="20" t="s">
        <v>520</v>
      </c>
      <c r="C74" s="21">
        <v>2.7862949588049998E-4</v>
      </c>
      <c r="D74" s="21">
        <v>3.8915744697771503E-5</v>
      </c>
      <c r="E74" s="21">
        <v>1.9919939039775999E-3</v>
      </c>
      <c r="F74" s="22"/>
      <c r="G74" s="21">
        <v>8.5286316619499996E-4</v>
      </c>
      <c r="H74" s="21">
        <v>1.189907651193E-4</v>
      </c>
      <c r="I74" s="21">
        <v>6.0853279022056997E-3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0.45884811968484901</v>
      </c>
      <c r="D75" s="18">
        <v>0.41560961647529598</v>
      </c>
      <c r="E75" s="18">
        <v>0.502715320968952</v>
      </c>
      <c r="F75" s="19"/>
      <c r="G75" s="18">
        <v>0.37213830934810999</v>
      </c>
      <c r="H75" s="18">
        <v>0.30620402359851401</v>
      </c>
      <c r="I75" s="18">
        <v>0.44320065280965698</v>
      </c>
      <c r="J75" s="19"/>
      <c r="K75" s="18">
        <v>0.50306569249419497</v>
      </c>
      <c r="L75" s="18">
        <v>0.461213381664134</v>
      </c>
      <c r="M75" s="18">
        <v>0.54487508643663196</v>
      </c>
      <c r="N75" s="19"/>
    </row>
    <row r="76" spans="1:14" x14ac:dyDescent="0.25">
      <c r="A76" s="17" t="s">
        <v>488</v>
      </c>
      <c r="B76" s="17" t="s">
        <v>537</v>
      </c>
      <c r="C76" s="18">
        <v>9.3733335174491603E-2</v>
      </c>
      <c r="D76" s="18">
        <v>7.9051112817052294E-2</v>
      </c>
      <c r="E76" s="18">
        <v>0.110814375053568</v>
      </c>
      <c r="F76" s="19"/>
      <c r="G76" s="18">
        <v>9.3233743662606602E-2</v>
      </c>
      <c r="H76" s="18">
        <v>6.8345520161291501E-2</v>
      </c>
      <c r="I76" s="18">
        <v>0.12595975291818001</v>
      </c>
      <c r="J76" s="19"/>
      <c r="K76" s="18">
        <v>9.3988101318782699E-2</v>
      </c>
      <c r="L76" s="18">
        <v>7.6979888927599105E-2</v>
      </c>
      <c r="M76" s="18">
        <v>0.114288869311635</v>
      </c>
      <c r="N76" s="19"/>
    </row>
    <row r="77" spans="1:14" x14ac:dyDescent="0.25">
      <c r="A77" s="17" t="s">
        <v>488</v>
      </c>
      <c r="B77" s="17" t="s">
        <v>538</v>
      </c>
      <c r="C77" s="18">
        <v>0.23928760948654501</v>
      </c>
      <c r="D77" s="18">
        <v>0.20530078949463201</v>
      </c>
      <c r="E77" s="18">
        <v>0.27694011662869</v>
      </c>
      <c r="F77" s="19"/>
      <c r="G77" s="18">
        <v>0.25670273127279503</v>
      </c>
      <c r="H77" s="18">
        <v>0.206153596700451</v>
      </c>
      <c r="I77" s="18">
        <v>0.31473250694576499</v>
      </c>
      <c r="J77" s="19"/>
      <c r="K77" s="18">
        <v>0.23040678720615301</v>
      </c>
      <c r="L77" s="18">
        <v>0.19581751145668599</v>
      </c>
      <c r="M77" s="18">
        <v>0.26906170015171899</v>
      </c>
      <c r="N77" s="19"/>
    </row>
    <row r="78" spans="1:14" x14ac:dyDescent="0.25">
      <c r="A78" s="17" t="s">
        <v>488</v>
      </c>
      <c r="B78" s="17" t="s">
        <v>539</v>
      </c>
      <c r="C78" s="18">
        <v>0.101616673418694</v>
      </c>
      <c r="D78" s="18">
        <v>8.3234675854282195E-2</v>
      </c>
      <c r="E78" s="18">
        <v>0.123511323650912</v>
      </c>
      <c r="F78" s="19"/>
      <c r="G78" s="18">
        <v>0.130115149247193</v>
      </c>
      <c r="H78" s="18">
        <v>0.10040418394406</v>
      </c>
      <c r="I78" s="18">
        <v>0.166986015445173</v>
      </c>
      <c r="J78" s="19"/>
      <c r="K78" s="18">
        <v>8.7083906883878695E-2</v>
      </c>
      <c r="L78" s="18">
        <v>6.5110300215773007E-2</v>
      </c>
      <c r="M78" s="18">
        <v>0.115556611967417</v>
      </c>
      <c r="N78" s="19"/>
    </row>
    <row r="79" spans="1:14" x14ac:dyDescent="0.25">
      <c r="A79" s="17" t="s">
        <v>488</v>
      </c>
      <c r="B79" s="17" t="s">
        <v>540</v>
      </c>
      <c r="C79" s="18">
        <v>0.10638201108039901</v>
      </c>
      <c r="D79" s="18">
        <v>7.8666887159536597E-2</v>
      </c>
      <c r="E79" s="18">
        <v>0.14235278916858499</v>
      </c>
      <c r="F79" s="19"/>
      <c r="G79" s="18">
        <v>0.14781006646929801</v>
      </c>
      <c r="H79" s="18">
        <v>0.102744670248478</v>
      </c>
      <c r="I79" s="18">
        <v>0.20805835120213401</v>
      </c>
      <c r="J79" s="19"/>
      <c r="K79" s="18">
        <v>8.5255819610320097E-2</v>
      </c>
      <c r="L79" s="18">
        <v>5.5546945651469899E-2</v>
      </c>
      <c r="M79" s="18">
        <v>0.12868918591615</v>
      </c>
      <c r="N79" s="19"/>
    </row>
    <row r="80" spans="1:14" x14ac:dyDescent="0.25">
      <c r="A80" s="17" t="s">
        <v>488</v>
      </c>
      <c r="B80" s="17" t="s">
        <v>519</v>
      </c>
      <c r="C80" s="18">
        <v>1.322511550196E-4</v>
      </c>
      <c r="D80" s="18">
        <v>1.8396385757662299E-5</v>
      </c>
      <c r="E80" s="18">
        <v>9.5008074944069999E-4</v>
      </c>
      <c r="F80" s="19"/>
      <c r="G80" s="18">
        <v>0</v>
      </c>
      <c r="H80" s="19"/>
      <c r="I80" s="19"/>
      <c r="J80" s="19"/>
      <c r="K80" s="18">
        <v>1.9969248666919999E-4</v>
      </c>
      <c r="L80" s="18">
        <v>2.7776538817100099E-5</v>
      </c>
      <c r="M80" s="18">
        <v>1.4341132624937001E-3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0.36091288163712099</v>
      </c>
      <c r="D82" s="21">
        <v>0.33320754126327301</v>
      </c>
      <c r="E82" s="21">
        <v>0.38957594645927401</v>
      </c>
      <c r="F82" s="22"/>
      <c r="G82" s="21">
        <v>0.29201939439285701</v>
      </c>
      <c r="H82" s="21">
        <v>0.25346964362095198</v>
      </c>
      <c r="I82" s="21">
        <v>0.33381048896705601</v>
      </c>
      <c r="J82" s="22"/>
      <c r="K82" s="21">
        <v>0.39498361638878898</v>
      </c>
      <c r="L82" s="21">
        <v>0.36621894274244199</v>
      </c>
      <c r="M82" s="21">
        <v>0.424494361559064</v>
      </c>
      <c r="N82" s="22"/>
    </row>
    <row r="83" spans="1:14" x14ac:dyDescent="0.25">
      <c r="A83" s="20" t="s">
        <v>489</v>
      </c>
      <c r="B83" s="20" t="s">
        <v>537</v>
      </c>
      <c r="C83" s="21">
        <v>9.0273470527207106E-2</v>
      </c>
      <c r="D83" s="21">
        <v>8.0158915772423997E-2</v>
      </c>
      <c r="E83" s="21">
        <v>0.10152343033458899</v>
      </c>
      <c r="F83" s="22"/>
      <c r="G83" s="21">
        <v>8.3031417271013902E-2</v>
      </c>
      <c r="H83" s="21">
        <v>6.7341493600224706E-2</v>
      </c>
      <c r="I83" s="21">
        <v>0.101977238100575</v>
      </c>
      <c r="J83" s="22"/>
      <c r="K83" s="21">
        <v>9.3854971267246401E-2</v>
      </c>
      <c r="L83" s="21">
        <v>8.0959952953248399E-2</v>
      </c>
      <c r="M83" s="21">
        <v>0.108561250018362</v>
      </c>
      <c r="N83" s="22"/>
    </row>
    <row r="84" spans="1:14" x14ac:dyDescent="0.25">
      <c r="A84" s="20" t="s">
        <v>489</v>
      </c>
      <c r="B84" s="20" t="s">
        <v>538</v>
      </c>
      <c r="C84" s="21">
        <v>0.26755395676424998</v>
      </c>
      <c r="D84" s="21">
        <v>0.249477465267054</v>
      </c>
      <c r="E84" s="21">
        <v>0.286440342160107</v>
      </c>
      <c r="F84" s="22"/>
      <c r="G84" s="21">
        <v>0.26464036453625001</v>
      </c>
      <c r="H84" s="21">
        <v>0.235728828071715</v>
      </c>
      <c r="I84" s="21">
        <v>0.29572577239169201</v>
      </c>
      <c r="J84" s="22"/>
      <c r="K84" s="21">
        <v>0.268994850990185</v>
      </c>
      <c r="L84" s="21">
        <v>0.24746379822782899</v>
      </c>
      <c r="M84" s="21">
        <v>0.29167316766661899</v>
      </c>
      <c r="N84" s="22"/>
    </row>
    <row r="85" spans="1:14" x14ac:dyDescent="0.25">
      <c r="A85" s="20" t="s">
        <v>489</v>
      </c>
      <c r="B85" s="20" t="s">
        <v>539</v>
      </c>
      <c r="C85" s="21">
        <v>0.146194020936143</v>
      </c>
      <c r="D85" s="21">
        <v>0.13203543845958801</v>
      </c>
      <c r="E85" s="21">
        <v>0.161588218465784</v>
      </c>
      <c r="F85" s="22"/>
      <c r="G85" s="21">
        <v>0.178072849778488</v>
      </c>
      <c r="H85" s="21">
        <v>0.15280490762082999</v>
      </c>
      <c r="I85" s="21">
        <v>0.20650066734526901</v>
      </c>
      <c r="J85" s="22"/>
      <c r="K85" s="21">
        <v>0.13042859571052901</v>
      </c>
      <c r="L85" s="21">
        <v>0.115485844937877</v>
      </c>
      <c r="M85" s="21">
        <v>0.14698350460660101</v>
      </c>
      <c r="N85" s="22"/>
    </row>
    <row r="86" spans="1:14" x14ac:dyDescent="0.25">
      <c r="A86" s="20" t="s">
        <v>489</v>
      </c>
      <c r="B86" s="20" t="s">
        <v>540</v>
      </c>
      <c r="C86" s="21">
        <v>0.13192109434197799</v>
      </c>
      <c r="D86" s="21">
        <v>0.115050940738777</v>
      </c>
      <c r="E86" s="21">
        <v>0.150843299460622</v>
      </c>
      <c r="F86" s="22"/>
      <c r="G86" s="21">
        <v>0.178609575285888</v>
      </c>
      <c r="H86" s="21">
        <v>0.151294172858325</v>
      </c>
      <c r="I86" s="21">
        <v>0.20963846940222799</v>
      </c>
      <c r="J86" s="22"/>
      <c r="K86" s="21">
        <v>0.10883167161384399</v>
      </c>
      <c r="L86" s="21">
        <v>9.2349698151140594E-2</v>
      </c>
      <c r="M86" s="21">
        <v>0.1278409220425</v>
      </c>
      <c r="N86" s="22"/>
    </row>
    <row r="87" spans="1:14" x14ac:dyDescent="0.25">
      <c r="A87" s="20" t="s">
        <v>489</v>
      </c>
      <c r="B87" s="20" t="s">
        <v>519</v>
      </c>
      <c r="C87" s="21">
        <v>3.1445757932983E-3</v>
      </c>
      <c r="D87" s="21">
        <v>1.7621055907914001E-3</v>
      </c>
      <c r="E87" s="21">
        <v>5.6055803584111998E-3</v>
      </c>
      <c r="F87" s="22"/>
      <c r="G87" s="21">
        <v>3.6263987355026001E-3</v>
      </c>
      <c r="H87" s="21">
        <v>1.4278650281237999E-3</v>
      </c>
      <c r="I87" s="21">
        <v>9.1789749390995008E-3</v>
      </c>
      <c r="J87" s="22"/>
      <c r="K87" s="21">
        <v>2.9062940294080999E-3</v>
      </c>
      <c r="L87" s="21">
        <v>1.3743831175415E-3</v>
      </c>
      <c r="M87" s="21">
        <v>6.1352087746352002E-3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0.51182182173938096</v>
      </c>
      <c r="D89" s="18">
        <v>0.47505741843298599</v>
      </c>
      <c r="E89" s="18">
        <v>0.54845876794665605</v>
      </c>
      <c r="F89" s="19"/>
      <c r="G89" s="18">
        <v>0.42078873595523902</v>
      </c>
      <c r="H89" s="18">
        <v>0.37110885238991598</v>
      </c>
      <c r="I89" s="18">
        <v>0.47212642164032897</v>
      </c>
      <c r="J89" s="19"/>
      <c r="K89" s="18">
        <v>0.55338366844800901</v>
      </c>
      <c r="L89" s="18">
        <v>0.51305627312758495</v>
      </c>
      <c r="M89" s="18">
        <v>0.59302054252842595</v>
      </c>
      <c r="N89" s="19"/>
    </row>
    <row r="90" spans="1:14" x14ac:dyDescent="0.25">
      <c r="A90" s="17" t="s">
        <v>490</v>
      </c>
      <c r="B90" s="17" t="s">
        <v>537</v>
      </c>
      <c r="C90" s="18">
        <v>0.108642483661297</v>
      </c>
      <c r="D90" s="18">
        <v>9.61276358162068E-2</v>
      </c>
      <c r="E90" s="18">
        <v>0.122565703256413</v>
      </c>
      <c r="F90" s="19"/>
      <c r="G90" s="18">
        <v>0.120103190774405</v>
      </c>
      <c r="H90" s="18">
        <v>9.7050828679018694E-2</v>
      </c>
      <c r="I90" s="18">
        <v>0.147735266171198</v>
      </c>
      <c r="J90" s="19"/>
      <c r="K90" s="18">
        <v>0.10341001078504</v>
      </c>
      <c r="L90" s="18">
        <v>8.9382899468914798E-2</v>
      </c>
      <c r="M90" s="18">
        <v>0.11934992137749199</v>
      </c>
      <c r="N90" s="19"/>
    </row>
    <row r="91" spans="1:14" x14ac:dyDescent="0.25">
      <c r="A91" s="17" t="s">
        <v>490</v>
      </c>
      <c r="B91" s="17" t="s">
        <v>538</v>
      </c>
      <c r="C91" s="18">
        <v>0.25085911225290802</v>
      </c>
      <c r="D91" s="18">
        <v>0.227415519658551</v>
      </c>
      <c r="E91" s="18">
        <v>0.27585652537302002</v>
      </c>
      <c r="F91" s="19"/>
      <c r="G91" s="18">
        <v>0.28694706420316901</v>
      </c>
      <c r="H91" s="18">
        <v>0.25081008930703702</v>
      </c>
      <c r="I91" s="18">
        <v>0.32602491299714897</v>
      </c>
      <c r="J91" s="19"/>
      <c r="K91" s="18">
        <v>0.234382883702977</v>
      </c>
      <c r="L91" s="18">
        <v>0.20818015394855699</v>
      </c>
      <c r="M91" s="18">
        <v>0.26278908927781802</v>
      </c>
      <c r="N91" s="19"/>
    </row>
    <row r="92" spans="1:14" x14ac:dyDescent="0.25">
      <c r="A92" s="17" t="s">
        <v>490</v>
      </c>
      <c r="B92" s="17" t="s">
        <v>539</v>
      </c>
      <c r="C92" s="18">
        <v>8.5227950277737399E-2</v>
      </c>
      <c r="D92" s="18">
        <v>7.1112696593973193E-2</v>
      </c>
      <c r="E92" s="18">
        <v>0.10183779128630201</v>
      </c>
      <c r="F92" s="19"/>
      <c r="G92" s="18">
        <v>0.117588452612648</v>
      </c>
      <c r="H92" s="18">
        <v>9.1630711726975997E-2</v>
      </c>
      <c r="I92" s="18">
        <v>0.14968790919007599</v>
      </c>
      <c r="J92" s="19"/>
      <c r="K92" s="18">
        <v>7.0453517159575499E-2</v>
      </c>
      <c r="L92" s="18">
        <v>5.5988720708954699E-2</v>
      </c>
      <c r="M92" s="18">
        <v>8.8305750893943505E-2</v>
      </c>
      <c r="N92" s="19"/>
    </row>
    <row r="93" spans="1:14" x14ac:dyDescent="0.25">
      <c r="A93" s="17" t="s">
        <v>490</v>
      </c>
      <c r="B93" s="17" t="s">
        <v>540</v>
      </c>
      <c r="C93" s="18">
        <v>3.2673148209424699E-2</v>
      </c>
      <c r="D93" s="18">
        <v>2.5009654204213898E-2</v>
      </c>
      <c r="E93" s="18">
        <v>4.2582341674916299E-2</v>
      </c>
      <c r="F93" s="19"/>
      <c r="G93" s="18">
        <v>4.0765922392997998E-2</v>
      </c>
      <c r="H93" s="18">
        <v>2.8507314733542202E-2</v>
      </c>
      <c r="I93" s="18">
        <v>5.7981318695833103E-2</v>
      </c>
      <c r="J93" s="19"/>
      <c r="K93" s="18">
        <v>2.8978330691508701E-2</v>
      </c>
      <c r="L93" s="18">
        <v>2.0214889062884701E-2</v>
      </c>
      <c r="M93" s="18">
        <v>4.1380397989194101E-2</v>
      </c>
      <c r="N93" s="19"/>
    </row>
    <row r="94" spans="1:14" x14ac:dyDescent="0.25">
      <c r="A94" s="17" t="s">
        <v>490</v>
      </c>
      <c r="B94" s="17" t="s">
        <v>519</v>
      </c>
      <c r="C94" s="18">
        <v>4.8004896527836004E-3</v>
      </c>
      <c r="D94" s="18">
        <v>2.8867613881670001E-3</v>
      </c>
      <c r="E94" s="18">
        <v>7.9727467017033007E-3</v>
      </c>
      <c r="F94" s="19"/>
      <c r="G94" s="18">
        <v>4.9544217512414003E-3</v>
      </c>
      <c r="H94" s="18">
        <v>1.9060009720432999E-3</v>
      </c>
      <c r="I94" s="18">
        <v>1.2815823311216499E-2</v>
      </c>
      <c r="J94" s="19"/>
      <c r="K94" s="18">
        <v>4.7302107841224999E-3</v>
      </c>
      <c r="L94" s="18">
        <v>2.5725529031793998E-3</v>
      </c>
      <c r="M94" s="18">
        <v>8.6817930196526998E-3</v>
      </c>
      <c r="N94" s="19"/>
    </row>
    <row r="95" spans="1:14" x14ac:dyDescent="0.25">
      <c r="A95" s="17" t="s">
        <v>490</v>
      </c>
      <c r="B95" s="17" t="s">
        <v>520</v>
      </c>
      <c r="C95" s="18">
        <v>5.9749942064666996E-3</v>
      </c>
      <c r="D95" s="18">
        <v>2.2791661284365002E-3</v>
      </c>
      <c r="E95" s="18">
        <v>1.5570340375837001E-2</v>
      </c>
      <c r="F95" s="19"/>
      <c r="G95" s="18">
        <v>8.8522123102991006E-3</v>
      </c>
      <c r="H95" s="18">
        <v>2.9510582153696998E-3</v>
      </c>
      <c r="I95" s="18">
        <v>2.6243154356388201E-2</v>
      </c>
      <c r="J95" s="24" t="s">
        <v>501</v>
      </c>
      <c r="K95" s="18">
        <v>4.6613784287667997E-3</v>
      </c>
      <c r="L95" s="18">
        <v>1.8915560618593E-3</v>
      </c>
      <c r="M95" s="18">
        <v>1.14405867917331E-2</v>
      </c>
      <c r="N95" s="19"/>
    </row>
    <row r="96" spans="1:14" x14ac:dyDescent="0.25">
      <c r="A96" s="20" t="s">
        <v>491</v>
      </c>
      <c r="B96" s="20" t="s">
        <v>536</v>
      </c>
      <c r="C96" s="21">
        <v>0.507679462360344</v>
      </c>
      <c r="D96" s="21">
        <v>0.46060049207559101</v>
      </c>
      <c r="E96" s="21">
        <v>0.55462262551576003</v>
      </c>
      <c r="F96" s="22"/>
      <c r="G96" s="21">
        <v>0.415345377873587</v>
      </c>
      <c r="H96" s="21">
        <v>0.348208396046506</v>
      </c>
      <c r="I96" s="21">
        <v>0.48577933588017103</v>
      </c>
      <c r="J96" s="22"/>
      <c r="K96" s="21">
        <v>0.56121451850466197</v>
      </c>
      <c r="L96" s="21">
        <v>0.51159894632732394</v>
      </c>
      <c r="M96" s="21">
        <v>0.60963567244508798</v>
      </c>
      <c r="N96" s="22"/>
    </row>
    <row r="97" spans="1:14" x14ac:dyDescent="0.25">
      <c r="A97" s="20" t="s">
        <v>491</v>
      </c>
      <c r="B97" s="20" t="s">
        <v>537</v>
      </c>
      <c r="C97" s="21">
        <v>8.3043886531689301E-2</v>
      </c>
      <c r="D97" s="21">
        <v>6.8435940066629397E-2</v>
      </c>
      <c r="E97" s="21">
        <v>0.100433790390744</v>
      </c>
      <c r="F97" s="22"/>
      <c r="G97" s="21">
        <v>9.8413852152339207E-2</v>
      </c>
      <c r="H97" s="21">
        <v>7.4291273820905598E-2</v>
      </c>
      <c r="I97" s="21">
        <v>0.12927526491571301</v>
      </c>
      <c r="J97" s="22"/>
      <c r="K97" s="21">
        <v>7.4132421420929101E-2</v>
      </c>
      <c r="L97" s="21">
        <v>5.7126669250704802E-2</v>
      </c>
      <c r="M97" s="21">
        <v>9.5686781352334896E-2</v>
      </c>
      <c r="N97" s="22"/>
    </row>
    <row r="98" spans="1:14" x14ac:dyDescent="0.25">
      <c r="A98" s="20" t="s">
        <v>491</v>
      </c>
      <c r="B98" s="20" t="s">
        <v>538</v>
      </c>
      <c r="C98" s="21">
        <v>0.223080605193649</v>
      </c>
      <c r="D98" s="21">
        <v>0.19387201952968999</v>
      </c>
      <c r="E98" s="21">
        <v>0.25529610474234399</v>
      </c>
      <c r="F98" s="22"/>
      <c r="G98" s="21">
        <v>0.234653921765824</v>
      </c>
      <c r="H98" s="21">
        <v>0.19379060332405099</v>
      </c>
      <c r="I98" s="21">
        <v>0.28112917164253098</v>
      </c>
      <c r="J98" s="22"/>
      <c r="K98" s="21">
        <v>0.21637042708432599</v>
      </c>
      <c r="L98" s="21">
        <v>0.18251001742159301</v>
      </c>
      <c r="M98" s="21">
        <v>0.25455669416780102</v>
      </c>
      <c r="N98" s="22"/>
    </row>
    <row r="99" spans="1:14" x14ac:dyDescent="0.25">
      <c r="A99" s="20" t="s">
        <v>491</v>
      </c>
      <c r="B99" s="20" t="s">
        <v>539</v>
      </c>
      <c r="C99" s="21">
        <v>0.103413451037755</v>
      </c>
      <c r="D99" s="21">
        <v>8.1057294303824107E-2</v>
      </c>
      <c r="E99" s="21">
        <v>0.13105621938070999</v>
      </c>
      <c r="F99" s="22"/>
      <c r="G99" s="21">
        <v>0.12017291050241299</v>
      </c>
      <c r="H99" s="21">
        <v>9.0318179546180599E-2</v>
      </c>
      <c r="I99" s="21">
        <v>0.158180155949049</v>
      </c>
      <c r="J99" s="22"/>
      <c r="K99" s="21">
        <v>9.3696361098800501E-2</v>
      </c>
      <c r="L99" s="21">
        <v>6.8405824662982201E-2</v>
      </c>
      <c r="M99" s="21">
        <v>0.127061845562464</v>
      </c>
      <c r="N99" s="22"/>
    </row>
    <row r="100" spans="1:14" x14ac:dyDescent="0.25">
      <c r="A100" s="20" t="s">
        <v>491</v>
      </c>
      <c r="B100" s="20" t="s">
        <v>540</v>
      </c>
      <c r="C100" s="21">
        <v>7.5588210852297902E-2</v>
      </c>
      <c r="D100" s="21">
        <v>5.8500406088949901E-2</v>
      </c>
      <c r="E100" s="21">
        <v>9.7152268982025794E-2</v>
      </c>
      <c r="F100" s="22"/>
      <c r="G100" s="21">
        <v>0.12955507596847399</v>
      </c>
      <c r="H100" s="21">
        <v>9.2631415333301798E-2</v>
      </c>
      <c r="I100" s="21">
        <v>0.17830460668948001</v>
      </c>
      <c r="J100" s="22"/>
      <c r="K100" s="21">
        <v>4.4298366262549897E-2</v>
      </c>
      <c r="L100" s="21">
        <v>3.1202874121886302E-2</v>
      </c>
      <c r="M100" s="21">
        <v>6.2535123279566396E-2</v>
      </c>
      <c r="N100" s="22"/>
    </row>
    <row r="101" spans="1:14" x14ac:dyDescent="0.25">
      <c r="A101" s="20" t="s">
        <v>491</v>
      </c>
      <c r="B101" s="20" t="s">
        <v>519</v>
      </c>
      <c r="C101" s="21">
        <v>7.1943840242647003E-3</v>
      </c>
      <c r="D101" s="21">
        <v>3.6576879866523E-3</v>
      </c>
      <c r="E101" s="21">
        <v>1.4102383366261E-2</v>
      </c>
      <c r="F101" s="22"/>
      <c r="G101" s="21">
        <v>1.8588617373632001E-3</v>
      </c>
      <c r="H101" s="21">
        <v>2.5752961536059998E-4</v>
      </c>
      <c r="I101" s="21">
        <v>1.32850422480691E-2</v>
      </c>
      <c r="J101" s="24" t="s">
        <v>501</v>
      </c>
      <c r="K101" s="21">
        <v>1.02879056287325E-2</v>
      </c>
      <c r="L101" s="21">
        <v>5.0096058297598002E-3</v>
      </c>
      <c r="M101" s="21">
        <v>2.10101763907104E-2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0.47341996914397799</v>
      </c>
      <c r="D103" s="18">
        <v>0.43607560060836797</v>
      </c>
      <c r="E103" s="18">
        <v>0.51106411382579398</v>
      </c>
      <c r="F103" s="19"/>
      <c r="G103" s="18">
        <v>0.396931065696213</v>
      </c>
      <c r="H103" s="18">
        <v>0.34878624709004502</v>
      </c>
      <c r="I103" s="18">
        <v>0.44715828561617199</v>
      </c>
      <c r="J103" s="19"/>
      <c r="K103" s="18">
        <v>0.51299773124881998</v>
      </c>
      <c r="L103" s="18">
        <v>0.470948525206559</v>
      </c>
      <c r="M103" s="18">
        <v>0.55486376039687302</v>
      </c>
      <c r="N103" s="19"/>
    </row>
    <row r="104" spans="1:14" x14ac:dyDescent="0.25">
      <c r="A104" s="17" t="s">
        <v>492</v>
      </c>
      <c r="B104" s="17" t="s">
        <v>537</v>
      </c>
      <c r="C104" s="18">
        <v>9.9408709365671005E-2</v>
      </c>
      <c r="D104" s="18">
        <v>8.4875596090598304E-2</v>
      </c>
      <c r="E104" s="18">
        <v>0.116114556211942</v>
      </c>
      <c r="F104" s="19"/>
      <c r="G104" s="18">
        <v>0.108561274063911</v>
      </c>
      <c r="H104" s="18">
        <v>8.2906473212298507E-2</v>
      </c>
      <c r="I104" s="18">
        <v>0.14093478313338101</v>
      </c>
      <c r="J104" s="19"/>
      <c r="K104" s="18">
        <v>9.4672884795725498E-2</v>
      </c>
      <c r="L104" s="18">
        <v>7.7994430241062299E-2</v>
      </c>
      <c r="M104" s="18">
        <v>0.11447506880215801</v>
      </c>
      <c r="N104" s="19"/>
    </row>
    <row r="105" spans="1:14" x14ac:dyDescent="0.25">
      <c r="A105" s="17" t="s">
        <v>492</v>
      </c>
      <c r="B105" s="17" t="s">
        <v>538</v>
      </c>
      <c r="C105" s="18">
        <v>0.25545324321629898</v>
      </c>
      <c r="D105" s="18">
        <v>0.23047495423532699</v>
      </c>
      <c r="E105" s="18">
        <v>0.28214606449493002</v>
      </c>
      <c r="F105" s="19"/>
      <c r="G105" s="18">
        <v>0.25609873275333001</v>
      </c>
      <c r="H105" s="18">
        <v>0.219916372337885</v>
      </c>
      <c r="I105" s="18">
        <v>0.29597543854223601</v>
      </c>
      <c r="J105" s="19"/>
      <c r="K105" s="18">
        <v>0.255119246647042</v>
      </c>
      <c r="L105" s="18">
        <v>0.22551173477421199</v>
      </c>
      <c r="M105" s="18">
        <v>0.28717261066264399</v>
      </c>
      <c r="N105" s="19"/>
    </row>
    <row r="106" spans="1:14" x14ac:dyDescent="0.25">
      <c r="A106" s="17" t="s">
        <v>492</v>
      </c>
      <c r="B106" s="17" t="s">
        <v>539</v>
      </c>
      <c r="C106" s="18">
        <v>8.8495020573883906E-2</v>
      </c>
      <c r="D106" s="18">
        <v>7.0751096116967699E-2</v>
      </c>
      <c r="E106" s="18">
        <v>0.11016145809876</v>
      </c>
      <c r="F106" s="19"/>
      <c r="G106" s="18">
        <v>0.124160531285866</v>
      </c>
      <c r="H106" s="18">
        <v>9.3448242734465004E-2</v>
      </c>
      <c r="I106" s="18">
        <v>0.16315003375748699</v>
      </c>
      <c r="J106" s="19"/>
      <c r="K106" s="18">
        <v>7.0040564637403699E-2</v>
      </c>
      <c r="L106" s="18">
        <v>5.2846914652505003E-2</v>
      </c>
      <c r="M106" s="18">
        <v>9.2283110464690093E-2</v>
      </c>
      <c r="N106" s="19"/>
    </row>
    <row r="107" spans="1:14" x14ac:dyDescent="0.25">
      <c r="A107" s="17" t="s">
        <v>492</v>
      </c>
      <c r="B107" s="17" t="s">
        <v>540</v>
      </c>
      <c r="C107" s="18">
        <v>8.1006718549285997E-2</v>
      </c>
      <c r="D107" s="18">
        <v>6.3469246138700294E-2</v>
      </c>
      <c r="E107" s="18">
        <v>0.102857835078086</v>
      </c>
      <c r="F107" s="19"/>
      <c r="G107" s="18">
        <v>0.11411942873926401</v>
      </c>
      <c r="H107" s="18">
        <v>8.3635462682689302E-2</v>
      </c>
      <c r="I107" s="18">
        <v>0.15384894854576001</v>
      </c>
      <c r="J107" s="19"/>
      <c r="K107" s="18">
        <v>6.3873161817877805E-2</v>
      </c>
      <c r="L107" s="18">
        <v>4.7571558047527003E-2</v>
      </c>
      <c r="M107" s="18">
        <v>8.52608547664747E-2</v>
      </c>
      <c r="N107" s="19"/>
    </row>
    <row r="108" spans="1:14" x14ac:dyDescent="0.25">
      <c r="A108" s="17" t="s">
        <v>492</v>
      </c>
      <c r="B108" s="17" t="s">
        <v>519</v>
      </c>
      <c r="C108" s="18">
        <v>2.0951675707708999E-3</v>
      </c>
      <c r="D108" s="18">
        <v>8.3976595060899996E-4</v>
      </c>
      <c r="E108" s="18">
        <v>5.2175219146938E-3</v>
      </c>
      <c r="F108" s="19"/>
      <c r="G108" s="18">
        <v>1.2896746141619999E-4</v>
      </c>
      <c r="H108" s="18">
        <v>1.7992061052816699E-5</v>
      </c>
      <c r="I108" s="18">
        <v>9.2380904243949998E-4</v>
      </c>
      <c r="J108" s="19"/>
      <c r="K108" s="18">
        <v>3.1125412899757001E-3</v>
      </c>
      <c r="L108" s="18">
        <v>1.2272755047683E-3</v>
      </c>
      <c r="M108" s="18">
        <v>7.8710146947536998E-3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0.699077050255133</v>
      </c>
      <c r="D110" s="21">
        <v>0.65560549497142695</v>
      </c>
      <c r="E110" s="21">
        <v>0.73924382252531695</v>
      </c>
      <c r="F110" s="22"/>
      <c r="G110" s="21">
        <v>0.62040722440399598</v>
      </c>
      <c r="H110" s="21">
        <v>0.54663774267597698</v>
      </c>
      <c r="I110" s="21">
        <v>0.68900233418143497</v>
      </c>
      <c r="J110" s="22"/>
      <c r="K110" s="21">
        <v>0.72277282043792601</v>
      </c>
      <c r="L110" s="21">
        <v>0.67507940238249697</v>
      </c>
      <c r="M110" s="21">
        <v>0.76589328810022195</v>
      </c>
      <c r="N110" s="22"/>
    </row>
    <row r="111" spans="1:14" x14ac:dyDescent="0.25">
      <c r="A111" s="20" t="s">
        <v>493</v>
      </c>
      <c r="B111" s="20" t="s">
        <v>537</v>
      </c>
      <c r="C111" s="21">
        <v>9.9615946232618297E-2</v>
      </c>
      <c r="D111" s="21">
        <v>7.8922269704864406E-2</v>
      </c>
      <c r="E111" s="21">
        <v>0.124999218054185</v>
      </c>
      <c r="F111" s="22"/>
      <c r="G111" s="21">
        <v>0.123679152122822</v>
      </c>
      <c r="H111" s="21">
        <v>8.2351192417116095E-2</v>
      </c>
      <c r="I111" s="21">
        <v>0.181642130343596</v>
      </c>
      <c r="J111" s="22"/>
      <c r="K111" s="21">
        <v>9.2367980567683097E-2</v>
      </c>
      <c r="L111" s="21">
        <v>6.9641362486605199E-2</v>
      </c>
      <c r="M111" s="21">
        <v>0.121542255460046</v>
      </c>
      <c r="N111" s="22"/>
    </row>
    <row r="112" spans="1:14" x14ac:dyDescent="0.25">
      <c r="A112" s="20" t="s">
        <v>493</v>
      </c>
      <c r="B112" s="20" t="s">
        <v>538</v>
      </c>
      <c r="C112" s="21">
        <v>0.15241948956786699</v>
      </c>
      <c r="D112" s="21">
        <v>0.12333835517217701</v>
      </c>
      <c r="E112" s="21">
        <v>0.18689565941231401</v>
      </c>
      <c r="F112" s="22"/>
      <c r="G112" s="21">
        <v>0.17586739034486501</v>
      </c>
      <c r="H112" s="21">
        <v>0.12657787562904199</v>
      </c>
      <c r="I112" s="21">
        <v>0.239096160646734</v>
      </c>
      <c r="J112" s="22"/>
      <c r="K112" s="21">
        <v>0.145356857077336</v>
      </c>
      <c r="L112" s="21">
        <v>0.11251350198596501</v>
      </c>
      <c r="M112" s="21">
        <v>0.185780467656604</v>
      </c>
      <c r="N112" s="22"/>
    </row>
    <row r="113" spans="1:14" x14ac:dyDescent="0.25">
      <c r="A113" s="20" t="s">
        <v>493</v>
      </c>
      <c r="B113" s="20" t="s">
        <v>539</v>
      </c>
      <c r="C113" s="21">
        <v>3.0517077232262099E-2</v>
      </c>
      <c r="D113" s="21">
        <v>1.8851968835411698E-2</v>
      </c>
      <c r="E113" s="21">
        <v>4.9039480103644298E-2</v>
      </c>
      <c r="F113" s="22"/>
      <c r="G113" s="21">
        <v>4.7256199055156399E-2</v>
      </c>
      <c r="H113" s="21">
        <v>2.2878999627577199E-2</v>
      </c>
      <c r="I113" s="21">
        <v>9.5079532619280996E-2</v>
      </c>
      <c r="J113" s="24" t="s">
        <v>501</v>
      </c>
      <c r="K113" s="21">
        <v>2.5475164663043798E-2</v>
      </c>
      <c r="L113" s="21">
        <v>1.52621525996922E-2</v>
      </c>
      <c r="M113" s="21">
        <v>4.2229363298522303E-2</v>
      </c>
      <c r="N113" s="22"/>
    </row>
    <row r="114" spans="1:14" x14ac:dyDescent="0.25">
      <c r="A114" s="20" t="s">
        <v>493</v>
      </c>
      <c r="B114" s="20" t="s">
        <v>540</v>
      </c>
      <c r="C114" s="21">
        <v>1.4251315114852401E-2</v>
      </c>
      <c r="D114" s="21">
        <v>7.9725975491055003E-3</v>
      </c>
      <c r="E114" s="21">
        <v>2.5348408452414199E-2</v>
      </c>
      <c r="F114" s="22"/>
      <c r="G114" s="21">
        <v>3.2790034073160897E-2</v>
      </c>
      <c r="H114" s="21">
        <v>1.5138138489601801E-2</v>
      </c>
      <c r="I114" s="21">
        <v>6.9571007240405602E-2</v>
      </c>
      <c r="J114" s="24" t="s">
        <v>501</v>
      </c>
      <c r="K114" s="21">
        <v>8.6673543120067004E-3</v>
      </c>
      <c r="L114" s="21">
        <v>3.669870515891E-3</v>
      </c>
      <c r="M114" s="21">
        <v>2.03313408614582E-2</v>
      </c>
      <c r="N114" s="22"/>
    </row>
    <row r="115" spans="1:14" x14ac:dyDescent="0.25">
      <c r="A115" s="20" t="s">
        <v>493</v>
      </c>
      <c r="B115" s="20" t="s">
        <v>519</v>
      </c>
      <c r="C115" s="21">
        <v>4.1191215972657003E-3</v>
      </c>
      <c r="D115" s="21">
        <v>1.4203219421221999E-3</v>
      </c>
      <c r="E115" s="21">
        <v>1.18849640633195E-2</v>
      </c>
      <c r="F115" s="22"/>
      <c r="G115" s="21">
        <v>0</v>
      </c>
      <c r="H115" s="22"/>
      <c r="I115" s="22"/>
      <c r="J115" s="22"/>
      <c r="K115" s="21">
        <v>5.3598229420034E-3</v>
      </c>
      <c r="L115" s="21">
        <v>1.8500758122356E-3</v>
      </c>
      <c r="M115" s="21">
        <v>1.54249571628185E-2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0.83256313534409399</v>
      </c>
      <c r="D117" s="18">
        <v>0.79511514040601705</v>
      </c>
      <c r="E117" s="18">
        <v>0.86433439275720303</v>
      </c>
      <c r="F117" s="19"/>
      <c r="G117" s="18">
        <v>0.73770966830665896</v>
      </c>
      <c r="H117" s="18">
        <v>0.64770376008670205</v>
      </c>
      <c r="I117" s="18">
        <v>0.81141573633909403</v>
      </c>
      <c r="J117" s="19"/>
      <c r="K117" s="18">
        <v>0.85644620524137305</v>
      </c>
      <c r="L117" s="18">
        <v>0.81689536441550403</v>
      </c>
      <c r="M117" s="18">
        <v>0.88861882903646905</v>
      </c>
      <c r="N117" s="19"/>
    </row>
    <row r="118" spans="1:14" x14ac:dyDescent="0.25">
      <c r="A118" s="17" t="s">
        <v>494</v>
      </c>
      <c r="B118" s="17" t="s">
        <v>537</v>
      </c>
      <c r="C118" s="18">
        <v>7.1367215266319894E-2</v>
      </c>
      <c r="D118" s="18">
        <v>5.3630308877774202E-2</v>
      </c>
      <c r="E118" s="18">
        <v>9.43851239316294E-2</v>
      </c>
      <c r="F118" s="19"/>
      <c r="G118" s="18">
        <v>9.9912103605945601E-2</v>
      </c>
      <c r="H118" s="18">
        <v>6.1647855365910303E-2</v>
      </c>
      <c r="I118" s="18">
        <v>0.15792932647604699</v>
      </c>
      <c r="J118" s="19"/>
      <c r="K118" s="18">
        <v>6.4179923280922896E-2</v>
      </c>
      <c r="L118" s="18">
        <v>4.5175426950388599E-2</v>
      </c>
      <c r="M118" s="18">
        <v>9.0422157429849201E-2</v>
      </c>
      <c r="N118" s="19"/>
    </row>
    <row r="119" spans="1:14" x14ac:dyDescent="0.25">
      <c r="A119" s="17" t="s">
        <v>494</v>
      </c>
      <c r="B119" s="17" t="s">
        <v>538</v>
      </c>
      <c r="C119" s="18">
        <v>8.4579040446136303E-2</v>
      </c>
      <c r="D119" s="18">
        <v>6.2941744595901294E-2</v>
      </c>
      <c r="E119" s="18">
        <v>0.112759461991016</v>
      </c>
      <c r="F119" s="19"/>
      <c r="G119" s="18">
        <v>0.137071673630666</v>
      </c>
      <c r="H119" s="18">
        <v>8.75180346918525E-2</v>
      </c>
      <c r="I119" s="18">
        <v>0.20827876994695199</v>
      </c>
      <c r="J119" s="24" t="s">
        <v>501</v>
      </c>
      <c r="K119" s="18">
        <v>7.1361967137223897E-2</v>
      </c>
      <c r="L119" s="18">
        <v>5.0175839033955401E-2</v>
      </c>
      <c r="M119" s="18">
        <v>0.100546712644579</v>
      </c>
      <c r="N119" s="19"/>
    </row>
    <row r="120" spans="1:14" x14ac:dyDescent="0.25">
      <c r="A120" s="17" t="s">
        <v>494</v>
      </c>
      <c r="B120" s="17" t="s">
        <v>539</v>
      </c>
      <c r="C120" s="18">
        <v>6.2878920603075998E-3</v>
      </c>
      <c r="D120" s="18">
        <v>2.3208611113308998E-3</v>
      </c>
      <c r="E120" s="18">
        <v>1.6920736713782799E-2</v>
      </c>
      <c r="F120" s="19"/>
      <c r="G120" s="18">
        <v>1.05366963021685E-2</v>
      </c>
      <c r="H120" s="18">
        <v>1.4342170726662001E-3</v>
      </c>
      <c r="I120" s="18">
        <v>7.3175990404512906E-2</v>
      </c>
      <c r="J120" s="24" t="s">
        <v>501</v>
      </c>
      <c r="K120" s="18">
        <v>5.2180894283366999E-3</v>
      </c>
      <c r="L120" s="18">
        <v>1.6794799954531999E-3</v>
      </c>
      <c r="M120" s="18">
        <v>1.6092251829613002E-2</v>
      </c>
      <c r="N120" s="19"/>
    </row>
    <row r="121" spans="1:14" x14ac:dyDescent="0.25">
      <c r="A121" s="17" t="s">
        <v>494</v>
      </c>
      <c r="B121" s="17" t="s">
        <v>540</v>
      </c>
      <c r="C121" s="18">
        <v>4.5478867783483997E-3</v>
      </c>
      <c r="D121" s="18">
        <v>1.5051950385168E-3</v>
      </c>
      <c r="E121" s="18">
        <v>1.3657131248907099E-2</v>
      </c>
      <c r="F121" s="19"/>
      <c r="G121" s="18">
        <v>1.4769858154560301E-2</v>
      </c>
      <c r="H121" s="18">
        <v>3.8813548268969E-3</v>
      </c>
      <c r="I121" s="18">
        <v>5.4532047426341997E-2</v>
      </c>
      <c r="J121" s="24" t="s">
        <v>501</v>
      </c>
      <c r="K121" s="18">
        <v>1.974105719089E-3</v>
      </c>
      <c r="L121" s="18">
        <v>2.7245073541640001E-4</v>
      </c>
      <c r="M121" s="18">
        <v>1.4153381759179901E-2</v>
      </c>
      <c r="N121" s="24" t="s">
        <v>501</v>
      </c>
    </row>
    <row r="122" spans="1:14" x14ac:dyDescent="0.25">
      <c r="A122" s="17" t="s">
        <v>494</v>
      </c>
      <c r="B122" s="17" t="s">
        <v>519</v>
      </c>
      <c r="C122" s="18">
        <v>6.5483010479229996E-4</v>
      </c>
      <c r="D122" s="18">
        <v>2.426725784504E-4</v>
      </c>
      <c r="E122" s="18">
        <v>1.7657637258752001E-3</v>
      </c>
      <c r="F122" s="19"/>
      <c r="G122" s="18">
        <v>0</v>
      </c>
      <c r="H122" s="19"/>
      <c r="I122" s="19"/>
      <c r="J122" s="19"/>
      <c r="K122" s="18">
        <v>8.1970919305400004E-4</v>
      </c>
      <c r="L122" s="18">
        <v>3.0402660402989998E-4</v>
      </c>
      <c r="M122" s="18">
        <v>2.2081481163443999E-3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8_NSE'!A1" display="◄ ANTERIOR"/>
    <hyperlink ref="A2" location="'Índice'!A1" display="ÍNDICE"/>
    <hyperlink ref="A3" location="'P_INCIVILIDADES_1_SEX'!A1" display="SIGUIENTE ►"/>
  </hyperlinks>
  <pageMargins left="0.75" right="0.75" top="1" bottom="1" header="0.5" footer="0.5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1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541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0.488205654416419</v>
      </c>
      <c r="D5" s="18">
        <v>0.48081355239808199</v>
      </c>
      <c r="E5" s="18">
        <v>0.495602918751477</v>
      </c>
      <c r="F5" s="19"/>
      <c r="G5" s="18">
        <v>0.50672081442138694</v>
      </c>
      <c r="H5" s="18">
        <v>0.49778973418917699</v>
      </c>
      <c r="I5" s="18">
        <v>0.51564760729495895</v>
      </c>
      <c r="J5" s="19"/>
      <c r="K5" s="18">
        <v>0.46858763702560702</v>
      </c>
      <c r="L5" s="18">
        <v>0.458882261650431</v>
      </c>
      <c r="M5" s="18">
        <v>0.47831683545950898</v>
      </c>
      <c r="N5" s="19"/>
    </row>
    <row r="6" spans="1:14" x14ac:dyDescent="0.25">
      <c r="A6" s="17" t="s">
        <v>478</v>
      </c>
      <c r="B6" s="17" t="s">
        <v>537</v>
      </c>
      <c r="C6" s="18">
        <v>0.19524565949119499</v>
      </c>
      <c r="D6" s="18">
        <v>0.189867663333526</v>
      </c>
      <c r="E6" s="18">
        <v>0.20073824182942199</v>
      </c>
      <c r="F6" s="19"/>
      <c r="G6" s="18">
        <v>0.173631947403522</v>
      </c>
      <c r="H6" s="18">
        <v>0.16712977762678</v>
      </c>
      <c r="I6" s="18">
        <v>0.18033231149296799</v>
      </c>
      <c r="J6" s="19"/>
      <c r="K6" s="18">
        <v>0.218146794534189</v>
      </c>
      <c r="L6" s="18">
        <v>0.21047927181474299</v>
      </c>
      <c r="M6" s="18">
        <v>0.22601367661280899</v>
      </c>
      <c r="N6" s="19"/>
    </row>
    <row r="7" spans="1:14" x14ac:dyDescent="0.25">
      <c r="A7" s="17" t="s">
        <v>478</v>
      </c>
      <c r="B7" s="17" t="s">
        <v>538</v>
      </c>
      <c r="C7" s="18">
        <v>0.197787858112658</v>
      </c>
      <c r="D7" s="18">
        <v>0.19254959271029401</v>
      </c>
      <c r="E7" s="18">
        <v>0.20313277865703899</v>
      </c>
      <c r="F7" s="19"/>
      <c r="G7" s="18">
        <v>0.19309743626641099</v>
      </c>
      <c r="H7" s="18">
        <v>0.186413862018838</v>
      </c>
      <c r="I7" s="18">
        <v>0.199961743916928</v>
      </c>
      <c r="J7" s="19"/>
      <c r="K7" s="18">
        <v>0.202757665412481</v>
      </c>
      <c r="L7" s="18">
        <v>0.19536306439701301</v>
      </c>
      <c r="M7" s="18">
        <v>0.21035898366279099</v>
      </c>
      <c r="N7" s="19"/>
    </row>
    <row r="8" spans="1:14" x14ac:dyDescent="0.25">
      <c r="A8" s="17" t="s">
        <v>478</v>
      </c>
      <c r="B8" s="17" t="s">
        <v>539</v>
      </c>
      <c r="C8" s="18">
        <v>6.02659960928143E-2</v>
      </c>
      <c r="D8" s="18">
        <v>5.7069271495461198E-2</v>
      </c>
      <c r="E8" s="18">
        <v>6.3629701248343495E-2</v>
      </c>
      <c r="F8" s="19"/>
      <c r="G8" s="18">
        <v>6.1747620308412299E-2</v>
      </c>
      <c r="H8" s="18">
        <v>5.7607205271784999E-2</v>
      </c>
      <c r="I8" s="18">
        <v>6.6164727057518496E-2</v>
      </c>
      <c r="J8" s="19"/>
      <c r="K8" s="18">
        <v>5.86961187803604E-2</v>
      </c>
      <c r="L8" s="18">
        <v>5.4245723177063297E-2</v>
      </c>
      <c r="M8" s="18">
        <v>6.3487121353229994E-2</v>
      </c>
      <c r="N8" s="19"/>
    </row>
    <row r="9" spans="1:14" x14ac:dyDescent="0.25">
      <c r="A9" s="17" t="s">
        <v>478</v>
      </c>
      <c r="B9" s="17" t="s">
        <v>540</v>
      </c>
      <c r="C9" s="18">
        <v>5.1865119497226199E-2</v>
      </c>
      <c r="D9" s="18">
        <v>4.8929112117010801E-2</v>
      </c>
      <c r="E9" s="18">
        <v>5.4967120868003198E-2</v>
      </c>
      <c r="F9" s="19"/>
      <c r="G9" s="18">
        <v>5.5622088847531802E-2</v>
      </c>
      <c r="H9" s="18">
        <v>5.1703578449504399E-2</v>
      </c>
      <c r="I9" s="18">
        <v>5.9818841937466498E-2</v>
      </c>
      <c r="J9" s="19"/>
      <c r="K9" s="18">
        <v>4.7884365886061001E-2</v>
      </c>
      <c r="L9" s="18">
        <v>4.4086113043274498E-2</v>
      </c>
      <c r="M9" s="18">
        <v>5.1992059857075598E-2</v>
      </c>
      <c r="N9" s="19"/>
    </row>
    <row r="10" spans="1:14" x14ac:dyDescent="0.25">
      <c r="A10" s="17" t="s">
        <v>478</v>
      </c>
      <c r="B10" s="17" t="s">
        <v>519</v>
      </c>
      <c r="C10" s="18">
        <v>6.4766880138855997E-3</v>
      </c>
      <c r="D10" s="18">
        <v>5.6202490463756003E-3</v>
      </c>
      <c r="E10" s="18">
        <v>7.4626555832667998E-3</v>
      </c>
      <c r="F10" s="19"/>
      <c r="G10" s="18">
        <v>9.1093374599113004E-3</v>
      </c>
      <c r="H10" s="18">
        <v>7.7935669441707E-3</v>
      </c>
      <c r="I10" s="18">
        <v>1.0644863366923199E-2</v>
      </c>
      <c r="J10" s="19"/>
      <c r="K10" s="18">
        <v>3.6872245362691001E-3</v>
      </c>
      <c r="L10" s="18">
        <v>2.7786380263877001E-3</v>
      </c>
      <c r="M10" s="18">
        <v>4.8914523454788002E-3</v>
      </c>
      <c r="N10" s="19"/>
    </row>
    <row r="11" spans="1:14" x14ac:dyDescent="0.25">
      <c r="A11" s="17" t="s">
        <v>478</v>
      </c>
      <c r="B11" s="17" t="s">
        <v>520</v>
      </c>
      <c r="C11" s="18">
        <v>1.5302437579069999E-4</v>
      </c>
      <c r="D11" s="18">
        <v>7.1093606605307494E-5</v>
      </c>
      <c r="E11" s="18">
        <v>3.293439421076E-4</v>
      </c>
      <c r="F11" s="19"/>
      <c r="G11" s="18">
        <v>7.0755292825165804E-5</v>
      </c>
      <c r="H11" s="18">
        <v>1.34014281412537E-5</v>
      </c>
      <c r="I11" s="18">
        <v>3.7347384652680003E-4</v>
      </c>
      <c r="J11" s="19"/>
      <c r="K11" s="18">
        <v>2.4019382503729999E-4</v>
      </c>
      <c r="L11" s="18">
        <v>1.014876947133E-4</v>
      </c>
      <c r="M11" s="18">
        <v>5.6836582629069996E-4</v>
      </c>
      <c r="N11" s="19"/>
    </row>
    <row r="12" spans="1:14" x14ac:dyDescent="0.25">
      <c r="A12" s="20" t="s">
        <v>479</v>
      </c>
      <c r="B12" s="20" t="s">
        <v>536</v>
      </c>
      <c r="C12" s="21">
        <v>0.39954226768749501</v>
      </c>
      <c r="D12" s="21">
        <v>0.36353687402456503</v>
      </c>
      <c r="E12" s="21">
        <v>0.43666709989670799</v>
      </c>
      <c r="F12" s="22"/>
      <c r="G12" s="21">
        <v>0.40441214413994298</v>
      </c>
      <c r="H12" s="21">
        <v>0.35865873998057302</v>
      </c>
      <c r="I12" s="21">
        <v>0.45188969581417399</v>
      </c>
      <c r="J12" s="22"/>
      <c r="K12" s="21">
        <v>0.39453635491157102</v>
      </c>
      <c r="L12" s="21">
        <v>0.34948002321212002</v>
      </c>
      <c r="M12" s="21">
        <v>0.44145949870696499</v>
      </c>
      <c r="N12" s="22"/>
    </row>
    <row r="13" spans="1:14" x14ac:dyDescent="0.25">
      <c r="A13" s="20" t="s">
        <v>479</v>
      </c>
      <c r="B13" s="20" t="s">
        <v>537</v>
      </c>
      <c r="C13" s="21">
        <v>0.16817098150447099</v>
      </c>
      <c r="D13" s="21">
        <v>0.145107643762725</v>
      </c>
      <c r="E13" s="21">
        <v>0.194067855217809</v>
      </c>
      <c r="F13" s="22"/>
      <c r="G13" s="21">
        <v>0.15223256310070701</v>
      </c>
      <c r="H13" s="21">
        <v>0.123515800034732</v>
      </c>
      <c r="I13" s="21">
        <v>0.186207411529031</v>
      </c>
      <c r="J13" s="22"/>
      <c r="K13" s="21">
        <v>0.18455462759786501</v>
      </c>
      <c r="L13" s="21">
        <v>0.153668450715752</v>
      </c>
      <c r="M13" s="21">
        <v>0.220034722874271</v>
      </c>
      <c r="N13" s="22"/>
    </row>
    <row r="14" spans="1:14" x14ac:dyDescent="0.25">
      <c r="A14" s="20" t="s">
        <v>479</v>
      </c>
      <c r="B14" s="20" t="s">
        <v>538</v>
      </c>
      <c r="C14" s="21">
        <v>0.26028869193033999</v>
      </c>
      <c r="D14" s="21">
        <v>0.233442356479792</v>
      </c>
      <c r="E14" s="21">
        <v>0.28905820066422999</v>
      </c>
      <c r="F14" s="22"/>
      <c r="G14" s="21">
        <v>0.26196961809789898</v>
      </c>
      <c r="H14" s="21">
        <v>0.226476129147064</v>
      </c>
      <c r="I14" s="21">
        <v>0.300862111216115</v>
      </c>
      <c r="J14" s="22"/>
      <c r="K14" s="21">
        <v>0.25856081035886103</v>
      </c>
      <c r="L14" s="21">
        <v>0.22328713512419701</v>
      </c>
      <c r="M14" s="21">
        <v>0.29727410480127497</v>
      </c>
      <c r="N14" s="22"/>
    </row>
    <row r="15" spans="1:14" x14ac:dyDescent="0.25">
      <c r="A15" s="20" t="s">
        <v>479</v>
      </c>
      <c r="B15" s="20" t="s">
        <v>539</v>
      </c>
      <c r="C15" s="21">
        <v>9.0711876249495602E-2</v>
      </c>
      <c r="D15" s="21">
        <v>7.3223973539429194E-2</v>
      </c>
      <c r="E15" s="21">
        <v>0.111872210637874</v>
      </c>
      <c r="F15" s="22"/>
      <c r="G15" s="21">
        <v>9.8927654149528504E-2</v>
      </c>
      <c r="H15" s="21">
        <v>7.7195087871477094E-2</v>
      </c>
      <c r="I15" s="21">
        <v>0.12594352013499299</v>
      </c>
      <c r="J15" s="22"/>
      <c r="K15" s="21">
        <v>8.2266596794147606E-2</v>
      </c>
      <c r="L15" s="21">
        <v>6.0874025589404301E-2</v>
      </c>
      <c r="M15" s="21">
        <v>0.110294100992963</v>
      </c>
      <c r="N15" s="22"/>
    </row>
    <row r="16" spans="1:14" x14ac:dyDescent="0.25">
      <c r="A16" s="20" t="s">
        <v>479</v>
      </c>
      <c r="B16" s="20" t="s">
        <v>540</v>
      </c>
      <c r="C16" s="21">
        <v>7.1167334387315304E-2</v>
      </c>
      <c r="D16" s="21">
        <v>5.5909066685851098E-2</v>
      </c>
      <c r="E16" s="21">
        <v>9.01919539081944E-2</v>
      </c>
      <c r="F16" s="22"/>
      <c r="G16" s="21">
        <v>7.2396930834052603E-2</v>
      </c>
      <c r="H16" s="21">
        <v>5.4476749785966699E-2</v>
      </c>
      <c r="I16" s="21">
        <v>9.5615856546768796E-2</v>
      </c>
      <c r="J16" s="22"/>
      <c r="K16" s="21">
        <v>6.9903390091796205E-2</v>
      </c>
      <c r="L16" s="21">
        <v>4.8833270604541401E-2</v>
      </c>
      <c r="M16" s="21">
        <v>9.9117295084102594E-2</v>
      </c>
      <c r="N16" s="22"/>
    </row>
    <row r="17" spans="1:14" x14ac:dyDescent="0.25">
      <c r="A17" s="20" t="s">
        <v>479</v>
      </c>
      <c r="B17" s="20" t="s">
        <v>519</v>
      </c>
      <c r="C17" s="21">
        <v>9.250173997454E-3</v>
      </c>
      <c r="D17" s="21">
        <v>5.4377370384882003E-3</v>
      </c>
      <c r="E17" s="21">
        <v>1.5693361657785E-2</v>
      </c>
      <c r="F17" s="22"/>
      <c r="G17" s="21">
        <v>1.00610896778708E-2</v>
      </c>
      <c r="H17" s="21">
        <v>5.0373328318241003E-3</v>
      </c>
      <c r="I17" s="21">
        <v>1.9994380602262999E-2</v>
      </c>
      <c r="J17" s="22"/>
      <c r="K17" s="21">
        <v>8.4166059994904997E-3</v>
      </c>
      <c r="L17" s="21">
        <v>3.5746939380174002E-3</v>
      </c>
      <c r="M17" s="21">
        <v>1.9687293743258699E-2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0.48579547621237501</v>
      </c>
      <c r="D19" s="18">
        <v>0.440083827247369</v>
      </c>
      <c r="E19" s="18">
        <v>0.53174600790186499</v>
      </c>
      <c r="F19" s="19"/>
      <c r="G19" s="18">
        <v>0.48913345419644699</v>
      </c>
      <c r="H19" s="18">
        <v>0.433635071306265</v>
      </c>
      <c r="I19" s="18">
        <v>0.544901020752107</v>
      </c>
      <c r="J19" s="19"/>
      <c r="K19" s="18">
        <v>0.48234910357746302</v>
      </c>
      <c r="L19" s="18">
        <v>0.42734223395075899</v>
      </c>
      <c r="M19" s="18">
        <v>0.53778711776515997</v>
      </c>
      <c r="N19" s="19"/>
    </row>
    <row r="20" spans="1:14" x14ac:dyDescent="0.25">
      <c r="A20" s="17" t="s">
        <v>480</v>
      </c>
      <c r="B20" s="17" t="s">
        <v>537</v>
      </c>
      <c r="C20" s="18">
        <v>0.19757909891512901</v>
      </c>
      <c r="D20" s="18">
        <v>0.16627820883524899</v>
      </c>
      <c r="E20" s="18">
        <v>0.23312462218006599</v>
      </c>
      <c r="F20" s="19"/>
      <c r="G20" s="18">
        <v>0.20100642777341299</v>
      </c>
      <c r="H20" s="18">
        <v>0.16315510872362601</v>
      </c>
      <c r="I20" s="18">
        <v>0.24506750596319499</v>
      </c>
      <c r="J20" s="19"/>
      <c r="K20" s="18">
        <v>0.19404047390190499</v>
      </c>
      <c r="L20" s="18">
        <v>0.154141088712585</v>
      </c>
      <c r="M20" s="18">
        <v>0.24132127035390599</v>
      </c>
      <c r="N20" s="19"/>
    </row>
    <row r="21" spans="1:14" x14ac:dyDescent="0.25">
      <c r="A21" s="17" t="s">
        <v>480</v>
      </c>
      <c r="B21" s="17" t="s">
        <v>538</v>
      </c>
      <c r="C21" s="18">
        <v>0.19961644887889601</v>
      </c>
      <c r="D21" s="18">
        <v>0.169344757683245</v>
      </c>
      <c r="E21" s="18">
        <v>0.233776504047881</v>
      </c>
      <c r="F21" s="19"/>
      <c r="G21" s="18">
        <v>0.19552032720078699</v>
      </c>
      <c r="H21" s="18">
        <v>0.15950974168353699</v>
      </c>
      <c r="I21" s="18">
        <v>0.23736466824692201</v>
      </c>
      <c r="J21" s="19"/>
      <c r="K21" s="18">
        <v>0.20384558451970999</v>
      </c>
      <c r="L21" s="18">
        <v>0.164432783103624</v>
      </c>
      <c r="M21" s="18">
        <v>0.24988010087833701</v>
      </c>
      <c r="N21" s="19"/>
    </row>
    <row r="22" spans="1:14" x14ac:dyDescent="0.25">
      <c r="A22" s="17" t="s">
        <v>480</v>
      </c>
      <c r="B22" s="17" t="s">
        <v>539</v>
      </c>
      <c r="C22" s="18">
        <v>6.7021724431181498E-2</v>
      </c>
      <c r="D22" s="18">
        <v>5.0988208364933001E-2</v>
      </c>
      <c r="E22" s="18">
        <v>8.7631504918597197E-2</v>
      </c>
      <c r="F22" s="19"/>
      <c r="G22" s="18">
        <v>6.7489843019946205E-2</v>
      </c>
      <c r="H22" s="18">
        <v>4.7542452092475401E-2</v>
      </c>
      <c r="I22" s="18">
        <v>9.4972034903424096E-2</v>
      </c>
      <c r="J22" s="19"/>
      <c r="K22" s="18">
        <v>6.6538404558519004E-2</v>
      </c>
      <c r="L22" s="18">
        <v>4.2643817047830601E-2</v>
      </c>
      <c r="M22" s="18">
        <v>0.10238988806272301</v>
      </c>
      <c r="N22" s="19"/>
    </row>
    <row r="23" spans="1:14" x14ac:dyDescent="0.25">
      <c r="A23" s="17" t="s">
        <v>480</v>
      </c>
      <c r="B23" s="17" t="s">
        <v>540</v>
      </c>
      <c r="C23" s="18">
        <v>4.9987251562420197E-2</v>
      </c>
      <c r="D23" s="18">
        <v>3.6477390466976997E-2</v>
      </c>
      <c r="E23" s="18">
        <v>6.8146775519059496E-2</v>
      </c>
      <c r="F23" s="19"/>
      <c r="G23" s="18">
        <v>4.6849947809406101E-2</v>
      </c>
      <c r="H23" s="18">
        <v>3.02818465846907E-2</v>
      </c>
      <c r="I23" s="18">
        <v>7.1811657583813596E-2</v>
      </c>
      <c r="J23" s="19"/>
      <c r="K23" s="18">
        <v>5.3226433442403E-2</v>
      </c>
      <c r="L23" s="18">
        <v>3.4146112734775899E-2</v>
      </c>
      <c r="M23" s="18">
        <v>8.2062676093478004E-2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0.62936435037011496</v>
      </c>
      <c r="D26" s="21">
        <v>0.59003187763163101</v>
      </c>
      <c r="E26" s="21">
        <v>0.66705262993088599</v>
      </c>
      <c r="F26" s="22"/>
      <c r="G26" s="21">
        <v>0.649207392022493</v>
      </c>
      <c r="H26" s="21">
        <v>0.59838557618535004</v>
      </c>
      <c r="I26" s="21">
        <v>0.69685608001066501</v>
      </c>
      <c r="J26" s="22"/>
      <c r="K26" s="21">
        <v>0.60881791688841602</v>
      </c>
      <c r="L26" s="21">
        <v>0.55592087271315904</v>
      </c>
      <c r="M26" s="21">
        <v>0.65927588584460095</v>
      </c>
      <c r="N26" s="22"/>
    </row>
    <row r="27" spans="1:14" x14ac:dyDescent="0.25">
      <c r="A27" s="20" t="s">
        <v>481</v>
      </c>
      <c r="B27" s="20" t="s">
        <v>537</v>
      </c>
      <c r="C27" s="21">
        <v>0.15393803711913201</v>
      </c>
      <c r="D27" s="21">
        <v>0.127543442678547</v>
      </c>
      <c r="E27" s="21">
        <v>0.184638902580092</v>
      </c>
      <c r="F27" s="22"/>
      <c r="G27" s="21">
        <v>0.14307693124651999</v>
      </c>
      <c r="H27" s="21">
        <v>0.110640272130832</v>
      </c>
      <c r="I27" s="21">
        <v>0.18306567911712401</v>
      </c>
      <c r="J27" s="22"/>
      <c r="K27" s="21">
        <v>0.16518414511299301</v>
      </c>
      <c r="L27" s="21">
        <v>0.123490805390776</v>
      </c>
      <c r="M27" s="21">
        <v>0.21746170774625301</v>
      </c>
      <c r="N27" s="22"/>
    </row>
    <row r="28" spans="1:14" x14ac:dyDescent="0.25">
      <c r="A28" s="20" t="s">
        <v>481</v>
      </c>
      <c r="B28" s="20" t="s">
        <v>538</v>
      </c>
      <c r="C28" s="21">
        <v>0.14909755003053199</v>
      </c>
      <c r="D28" s="21">
        <v>0.12644185133523</v>
      </c>
      <c r="E28" s="21">
        <v>0.17499944788925401</v>
      </c>
      <c r="F28" s="22"/>
      <c r="G28" s="21">
        <v>0.14113706071250501</v>
      </c>
      <c r="H28" s="21">
        <v>0.109017636775078</v>
      </c>
      <c r="I28" s="21">
        <v>0.18079941100241001</v>
      </c>
      <c r="J28" s="22"/>
      <c r="K28" s="21">
        <v>0.15734022104438</v>
      </c>
      <c r="L28" s="21">
        <v>0.122443284776329</v>
      </c>
      <c r="M28" s="21">
        <v>0.19991719167698799</v>
      </c>
      <c r="N28" s="22"/>
    </row>
    <row r="29" spans="1:14" x14ac:dyDescent="0.25">
      <c r="A29" s="20" t="s">
        <v>481</v>
      </c>
      <c r="B29" s="20" t="s">
        <v>539</v>
      </c>
      <c r="C29" s="21">
        <v>2.8534436158291699E-2</v>
      </c>
      <c r="D29" s="21">
        <v>1.8920535070875301E-2</v>
      </c>
      <c r="E29" s="21">
        <v>4.28201409692473E-2</v>
      </c>
      <c r="F29" s="22"/>
      <c r="G29" s="21">
        <v>2.1601060462102702E-2</v>
      </c>
      <c r="H29" s="21">
        <v>1.28477165736521E-2</v>
      </c>
      <c r="I29" s="21">
        <v>3.6100094858767799E-2</v>
      </c>
      <c r="J29" s="22"/>
      <c r="K29" s="21">
        <v>3.5713584649788702E-2</v>
      </c>
      <c r="L29" s="21">
        <v>2.1522089074095301E-2</v>
      </c>
      <c r="M29" s="21">
        <v>5.8701443883348303E-2</v>
      </c>
      <c r="N29" s="22"/>
    </row>
    <row r="30" spans="1:14" x14ac:dyDescent="0.25">
      <c r="A30" s="20" t="s">
        <v>481</v>
      </c>
      <c r="B30" s="20" t="s">
        <v>540</v>
      </c>
      <c r="C30" s="21">
        <v>3.5580757659134502E-2</v>
      </c>
      <c r="D30" s="21">
        <v>2.2814999834610002E-2</v>
      </c>
      <c r="E30" s="21">
        <v>5.5086721206472601E-2</v>
      </c>
      <c r="F30" s="22"/>
      <c r="G30" s="21">
        <v>3.8127120110888799E-2</v>
      </c>
      <c r="H30" s="21">
        <v>2.1286351151178402E-2</v>
      </c>
      <c r="I30" s="21">
        <v>6.7374326172772003E-2</v>
      </c>
      <c r="J30" s="22"/>
      <c r="K30" s="21">
        <v>3.2944132304422599E-2</v>
      </c>
      <c r="L30" s="21">
        <v>1.8858460353739202E-2</v>
      </c>
      <c r="M30" s="21">
        <v>5.69400383330666E-2</v>
      </c>
      <c r="N30" s="22"/>
    </row>
    <row r="31" spans="1:14" x14ac:dyDescent="0.25">
      <c r="A31" s="20" t="s">
        <v>481</v>
      </c>
      <c r="B31" s="20" t="s">
        <v>519</v>
      </c>
      <c r="C31" s="21">
        <v>3.4848686627940999E-3</v>
      </c>
      <c r="D31" s="21">
        <v>1.1695968136517E-3</v>
      </c>
      <c r="E31" s="21">
        <v>1.0335903054539001E-2</v>
      </c>
      <c r="F31" s="22"/>
      <c r="G31" s="21">
        <v>6.8504354454906003E-3</v>
      </c>
      <c r="H31" s="21">
        <v>2.3041792068743999E-3</v>
      </c>
      <c r="I31" s="21">
        <v>2.0185194596844099E-2</v>
      </c>
      <c r="J31" s="22"/>
      <c r="K31" s="21">
        <v>0</v>
      </c>
      <c r="L31" s="22"/>
      <c r="M31" s="22"/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0.55647670046395303</v>
      </c>
      <c r="D33" s="18">
        <v>0.51515112419984599</v>
      </c>
      <c r="E33" s="18">
        <v>0.597035203678421</v>
      </c>
      <c r="F33" s="19"/>
      <c r="G33" s="18">
        <v>0.59210068682010597</v>
      </c>
      <c r="H33" s="18">
        <v>0.53828218556031204</v>
      </c>
      <c r="I33" s="18">
        <v>0.64379722704866205</v>
      </c>
      <c r="J33" s="19"/>
      <c r="K33" s="18">
        <v>0.52047310516608503</v>
      </c>
      <c r="L33" s="18">
        <v>0.46626828478349303</v>
      </c>
      <c r="M33" s="18">
        <v>0.57420013975709305</v>
      </c>
      <c r="N33" s="19"/>
    </row>
    <row r="34" spans="1:14" x14ac:dyDescent="0.25">
      <c r="A34" s="17" t="s">
        <v>482</v>
      </c>
      <c r="B34" s="17" t="s">
        <v>537</v>
      </c>
      <c r="C34" s="18">
        <v>0.159660356344728</v>
      </c>
      <c r="D34" s="18">
        <v>0.13459193843638301</v>
      </c>
      <c r="E34" s="18">
        <v>0.18838152099251201</v>
      </c>
      <c r="F34" s="19"/>
      <c r="G34" s="18">
        <v>0.131239264210748</v>
      </c>
      <c r="H34" s="18">
        <v>0.10198659379670701</v>
      </c>
      <c r="I34" s="18">
        <v>0.16731910668063199</v>
      </c>
      <c r="J34" s="19"/>
      <c r="K34" s="18">
        <v>0.18838430343153301</v>
      </c>
      <c r="L34" s="18">
        <v>0.147124945658728</v>
      </c>
      <c r="M34" s="18">
        <v>0.23798566150495001</v>
      </c>
      <c r="N34" s="19"/>
    </row>
    <row r="35" spans="1:14" x14ac:dyDescent="0.25">
      <c r="A35" s="17" t="s">
        <v>482</v>
      </c>
      <c r="B35" s="17" t="s">
        <v>538</v>
      </c>
      <c r="C35" s="18">
        <v>0.18108494843532699</v>
      </c>
      <c r="D35" s="18">
        <v>0.15240407439220699</v>
      </c>
      <c r="E35" s="18">
        <v>0.213801788893005</v>
      </c>
      <c r="F35" s="19"/>
      <c r="G35" s="18">
        <v>0.18318465531417</v>
      </c>
      <c r="H35" s="18">
        <v>0.14927543252228001</v>
      </c>
      <c r="I35" s="18">
        <v>0.222779526431163</v>
      </c>
      <c r="J35" s="19"/>
      <c r="K35" s="18">
        <v>0.17896286709512399</v>
      </c>
      <c r="L35" s="18">
        <v>0.139435222679101</v>
      </c>
      <c r="M35" s="18">
        <v>0.226743525923737</v>
      </c>
      <c r="N35" s="19"/>
    </row>
    <row r="36" spans="1:14" x14ac:dyDescent="0.25">
      <c r="A36" s="17" t="s">
        <v>482</v>
      </c>
      <c r="B36" s="17" t="s">
        <v>539</v>
      </c>
      <c r="C36" s="18">
        <v>5.8816352087365603E-2</v>
      </c>
      <c r="D36" s="18">
        <v>4.1074685181841798E-2</v>
      </c>
      <c r="E36" s="18">
        <v>8.3553576585007297E-2</v>
      </c>
      <c r="F36" s="19"/>
      <c r="G36" s="18">
        <v>4.5980340565595003E-2</v>
      </c>
      <c r="H36" s="18">
        <v>2.9231966317801401E-2</v>
      </c>
      <c r="I36" s="18">
        <v>7.1616726092974106E-2</v>
      </c>
      <c r="J36" s="19"/>
      <c r="K36" s="18">
        <v>7.1789144055346796E-2</v>
      </c>
      <c r="L36" s="18">
        <v>4.3297269473500398E-2</v>
      </c>
      <c r="M36" s="18">
        <v>0.116742289412789</v>
      </c>
      <c r="N36" s="19"/>
    </row>
    <row r="37" spans="1:14" x14ac:dyDescent="0.25">
      <c r="A37" s="17" t="s">
        <v>482</v>
      </c>
      <c r="B37" s="17" t="s">
        <v>540</v>
      </c>
      <c r="C37" s="18">
        <v>4.1951878675079803E-2</v>
      </c>
      <c r="D37" s="18">
        <v>2.9034232552391001E-2</v>
      </c>
      <c r="E37" s="18">
        <v>6.0260043565010399E-2</v>
      </c>
      <c r="F37" s="19"/>
      <c r="G37" s="18">
        <v>4.4676262063197102E-2</v>
      </c>
      <c r="H37" s="18">
        <v>2.7148091219505999E-2</v>
      </c>
      <c r="I37" s="18">
        <v>7.26760683131812E-2</v>
      </c>
      <c r="J37" s="19"/>
      <c r="K37" s="18">
        <v>3.9198464277225203E-2</v>
      </c>
      <c r="L37" s="18">
        <v>2.25795939332636E-2</v>
      </c>
      <c r="M37" s="18">
        <v>6.7207977379199493E-2</v>
      </c>
      <c r="N37" s="19"/>
    </row>
    <row r="38" spans="1:14" x14ac:dyDescent="0.25">
      <c r="A38" s="17" t="s">
        <v>482</v>
      </c>
      <c r="B38" s="17" t="s">
        <v>519</v>
      </c>
      <c r="C38" s="18">
        <v>2.0097639935467999E-3</v>
      </c>
      <c r="D38" s="18">
        <v>6.1863482737960001E-4</v>
      </c>
      <c r="E38" s="18">
        <v>6.5087630270797003E-3</v>
      </c>
      <c r="F38" s="19"/>
      <c r="G38" s="18">
        <v>2.8187910261831999E-3</v>
      </c>
      <c r="H38" s="18">
        <v>6.4930628469550002E-4</v>
      </c>
      <c r="I38" s="18">
        <v>1.2148911902437699E-2</v>
      </c>
      <c r="J38" s="19"/>
      <c r="K38" s="18">
        <v>1.1921159746848999E-3</v>
      </c>
      <c r="L38" s="18">
        <v>1.631612219323E-4</v>
      </c>
      <c r="M38" s="18">
        <v>8.6538744558539993E-3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0.60309120382041803</v>
      </c>
      <c r="D40" s="21">
        <v>0.56506684616516001</v>
      </c>
      <c r="E40" s="21">
        <v>0.63990967741507598</v>
      </c>
      <c r="F40" s="22"/>
      <c r="G40" s="21">
        <v>0.611887390120609</v>
      </c>
      <c r="H40" s="21">
        <v>0.56930144775054103</v>
      </c>
      <c r="I40" s="21">
        <v>0.65283037020281298</v>
      </c>
      <c r="J40" s="22"/>
      <c r="K40" s="21">
        <v>0.593353389681891</v>
      </c>
      <c r="L40" s="21">
        <v>0.54269924692183702</v>
      </c>
      <c r="M40" s="21">
        <v>0.64209696719278397</v>
      </c>
      <c r="N40" s="22"/>
    </row>
    <row r="41" spans="1:14" x14ac:dyDescent="0.25">
      <c r="A41" s="20" t="s">
        <v>483</v>
      </c>
      <c r="B41" s="20" t="s">
        <v>537</v>
      </c>
      <c r="C41" s="21">
        <v>0.15818749306862401</v>
      </c>
      <c r="D41" s="21">
        <v>0.13945619644153601</v>
      </c>
      <c r="E41" s="21">
        <v>0.17891164129290901</v>
      </c>
      <c r="F41" s="22"/>
      <c r="G41" s="21">
        <v>0.15809022586260099</v>
      </c>
      <c r="H41" s="21">
        <v>0.133629775621535</v>
      </c>
      <c r="I41" s="21">
        <v>0.18606648285645999</v>
      </c>
      <c r="J41" s="22"/>
      <c r="K41" s="21">
        <v>0.15829517268587001</v>
      </c>
      <c r="L41" s="21">
        <v>0.13353627457803799</v>
      </c>
      <c r="M41" s="21">
        <v>0.18665570223780101</v>
      </c>
      <c r="N41" s="22"/>
    </row>
    <row r="42" spans="1:14" x14ac:dyDescent="0.25">
      <c r="A42" s="20" t="s">
        <v>483</v>
      </c>
      <c r="B42" s="20" t="s">
        <v>538</v>
      </c>
      <c r="C42" s="21">
        <v>0.15996736101088799</v>
      </c>
      <c r="D42" s="21">
        <v>0.13732704476070401</v>
      </c>
      <c r="E42" s="21">
        <v>0.18553747937561599</v>
      </c>
      <c r="F42" s="22"/>
      <c r="G42" s="21">
        <v>0.15169723414757999</v>
      </c>
      <c r="H42" s="21">
        <v>0.123260149870193</v>
      </c>
      <c r="I42" s="21">
        <v>0.18530831190368399</v>
      </c>
      <c r="J42" s="22"/>
      <c r="K42" s="21">
        <v>0.16912280128336099</v>
      </c>
      <c r="L42" s="21">
        <v>0.138025739170963</v>
      </c>
      <c r="M42" s="21">
        <v>0.20555524511599499</v>
      </c>
      <c r="N42" s="22"/>
    </row>
    <row r="43" spans="1:14" x14ac:dyDescent="0.25">
      <c r="A43" s="20" t="s">
        <v>483</v>
      </c>
      <c r="B43" s="20" t="s">
        <v>539</v>
      </c>
      <c r="C43" s="21">
        <v>4.4506878650643303E-2</v>
      </c>
      <c r="D43" s="21">
        <v>3.3833496666435703E-2</v>
      </c>
      <c r="E43" s="21">
        <v>5.8344039853753298E-2</v>
      </c>
      <c r="F43" s="22"/>
      <c r="G43" s="21">
        <v>4.9805766559084197E-2</v>
      </c>
      <c r="H43" s="21">
        <v>3.6226894640195698E-2</v>
      </c>
      <c r="I43" s="21">
        <v>6.8114668465594802E-2</v>
      </c>
      <c r="J43" s="22"/>
      <c r="K43" s="21">
        <v>3.86407471440645E-2</v>
      </c>
      <c r="L43" s="21">
        <v>2.4971125836588101E-2</v>
      </c>
      <c r="M43" s="21">
        <v>5.93379561416831E-2</v>
      </c>
      <c r="N43" s="22"/>
    </row>
    <row r="44" spans="1:14" x14ac:dyDescent="0.25">
      <c r="A44" s="20" t="s">
        <v>483</v>
      </c>
      <c r="B44" s="20" t="s">
        <v>540</v>
      </c>
      <c r="C44" s="21">
        <v>2.71105548084371E-2</v>
      </c>
      <c r="D44" s="21">
        <v>1.9700312032065199E-2</v>
      </c>
      <c r="E44" s="21">
        <v>3.7202369287649299E-2</v>
      </c>
      <c r="F44" s="22"/>
      <c r="G44" s="21">
        <v>2.1175096491237201E-2</v>
      </c>
      <c r="H44" s="21">
        <v>1.36678335653294E-2</v>
      </c>
      <c r="I44" s="21">
        <v>3.26692587094893E-2</v>
      </c>
      <c r="J44" s="22"/>
      <c r="K44" s="21">
        <v>3.3681401303424702E-2</v>
      </c>
      <c r="L44" s="21">
        <v>2.1793982007051099E-2</v>
      </c>
      <c r="M44" s="21">
        <v>5.1710000244143899E-2</v>
      </c>
      <c r="N44" s="22"/>
    </row>
    <row r="45" spans="1:14" x14ac:dyDescent="0.25">
      <c r="A45" s="20" t="s">
        <v>483</v>
      </c>
      <c r="B45" s="20" t="s">
        <v>519</v>
      </c>
      <c r="C45" s="21">
        <v>7.0885171363876997E-3</v>
      </c>
      <c r="D45" s="21">
        <v>3.7656480646524998E-3</v>
      </c>
      <c r="E45" s="21">
        <v>1.3304381950412799E-2</v>
      </c>
      <c r="F45" s="22"/>
      <c r="G45" s="21">
        <v>7.2529444955828004E-3</v>
      </c>
      <c r="H45" s="21">
        <v>3.7113770843173999E-3</v>
      </c>
      <c r="I45" s="21">
        <v>1.41261216342701E-2</v>
      </c>
      <c r="J45" s="22"/>
      <c r="K45" s="21">
        <v>6.9064879013889004E-3</v>
      </c>
      <c r="L45" s="21">
        <v>2.1518872547428998E-3</v>
      </c>
      <c r="M45" s="21">
        <v>2.19354558434969E-2</v>
      </c>
      <c r="N45" s="24" t="s">
        <v>501</v>
      </c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9.13423233061908E-5</v>
      </c>
      <c r="H46" s="21">
        <v>1.2747130700417499E-5</v>
      </c>
      <c r="I46" s="21">
        <v>6.5421614829600004E-4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0.55853214312880695</v>
      </c>
      <c r="D47" s="18">
        <v>0.53581925318957202</v>
      </c>
      <c r="E47" s="18">
        <v>0.58100272720688395</v>
      </c>
      <c r="F47" s="19"/>
      <c r="G47" s="18">
        <v>0.58104157039916304</v>
      </c>
      <c r="H47" s="18">
        <v>0.55334121388134505</v>
      </c>
      <c r="I47" s="18">
        <v>0.60824028542459596</v>
      </c>
      <c r="J47" s="19"/>
      <c r="K47" s="18">
        <v>0.53416408957278305</v>
      </c>
      <c r="L47" s="18">
        <v>0.50369276838787502</v>
      </c>
      <c r="M47" s="18">
        <v>0.564382564793242</v>
      </c>
      <c r="N47" s="19"/>
    </row>
    <row r="48" spans="1:14" x14ac:dyDescent="0.25">
      <c r="A48" s="17" t="s">
        <v>484</v>
      </c>
      <c r="B48" s="17" t="s">
        <v>537</v>
      </c>
      <c r="C48" s="18">
        <v>0.17198262260059</v>
      </c>
      <c r="D48" s="18">
        <v>0.15806748659172301</v>
      </c>
      <c r="E48" s="18">
        <v>0.18685088501636499</v>
      </c>
      <c r="F48" s="19"/>
      <c r="G48" s="18">
        <v>0.14407629929162</v>
      </c>
      <c r="H48" s="18">
        <v>0.12755150015743799</v>
      </c>
      <c r="I48" s="18">
        <v>0.16234358534132601</v>
      </c>
      <c r="J48" s="19"/>
      <c r="K48" s="18">
        <v>0.20219319938590599</v>
      </c>
      <c r="L48" s="18">
        <v>0.182213644766059</v>
      </c>
      <c r="M48" s="18">
        <v>0.22376405962373699</v>
      </c>
      <c r="N48" s="19"/>
    </row>
    <row r="49" spans="1:14" x14ac:dyDescent="0.25">
      <c r="A49" s="17" t="s">
        <v>484</v>
      </c>
      <c r="B49" s="17" t="s">
        <v>538</v>
      </c>
      <c r="C49" s="18">
        <v>0.18541677783648999</v>
      </c>
      <c r="D49" s="18">
        <v>0.17024411638404999</v>
      </c>
      <c r="E49" s="18">
        <v>0.20161310805400801</v>
      </c>
      <c r="F49" s="19"/>
      <c r="G49" s="18">
        <v>0.18620415592952499</v>
      </c>
      <c r="H49" s="18">
        <v>0.167364344910991</v>
      </c>
      <c r="I49" s="18">
        <v>0.206638404681069</v>
      </c>
      <c r="J49" s="19"/>
      <c r="K49" s="18">
        <v>0.184564385134114</v>
      </c>
      <c r="L49" s="18">
        <v>0.163652296128422</v>
      </c>
      <c r="M49" s="18">
        <v>0.20748575746883499</v>
      </c>
      <c r="N49" s="19"/>
    </row>
    <row r="50" spans="1:14" x14ac:dyDescent="0.25">
      <c r="A50" s="17" t="s">
        <v>484</v>
      </c>
      <c r="B50" s="17" t="s">
        <v>539</v>
      </c>
      <c r="C50" s="18">
        <v>4.3641194192105701E-2</v>
      </c>
      <c r="D50" s="18">
        <v>3.7241844224686398E-2</v>
      </c>
      <c r="E50" s="18">
        <v>5.1081815754893997E-2</v>
      </c>
      <c r="F50" s="19"/>
      <c r="G50" s="18">
        <v>4.4669105164311398E-2</v>
      </c>
      <c r="H50" s="18">
        <v>3.6107061292970297E-2</v>
      </c>
      <c r="I50" s="18">
        <v>5.5145304682141003E-2</v>
      </c>
      <c r="J50" s="19"/>
      <c r="K50" s="18">
        <v>4.2528407566276197E-2</v>
      </c>
      <c r="L50" s="18">
        <v>3.3344651317903401E-2</v>
      </c>
      <c r="M50" s="18">
        <v>5.4099986529859902E-2</v>
      </c>
      <c r="N50" s="19"/>
    </row>
    <row r="51" spans="1:14" x14ac:dyDescent="0.25">
      <c r="A51" s="17" t="s">
        <v>484</v>
      </c>
      <c r="B51" s="17" t="s">
        <v>540</v>
      </c>
      <c r="C51" s="18">
        <v>3.2605278058431199E-2</v>
      </c>
      <c r="D51" s="18">
        <v>2.6436959306484101E-2</v>
      </c>
      <c r="E51" s="18">
        <v>4.0153441790322202E-2</v>
      </c>
      <c r="F51" s="19"/>
      <c r="G51" s="18">
        <v>3.1816642935548901E-2</v>
      </c>
      <c r="H51" s="18">
        <v>2.3856123655197702E-2</v>
      </c>
      <c r="I51" s="18">
        <v>4.2318338726360601E-2</v>
      </c>
      <c r="J51" s="19"/>
      <c r="K51" s="18">
        <v>3.3459031584886202E-2</v>
      </c>
      <c r="L51" s="18">
        <v>2.5007494859365698E-2</v>
      </c>
      <c r="M51" s="18">
        <v>4.46360875888192E-2</v>
      </c>
      <c r="N51" s="19"/>
    </row>
    <row r="52" spans="1:14" x14ac:dyDescent="0.25">
      <c r="A52" s="17" t="s">
        <v>484</v>
      </c>
      <c r="B52" s="17" t="s">
        <v>519</v>
      </c>
      <c r="C52" s="18">
        <v>7.4998912206588999E-3</v>
      </c>
      <c r="D52" s="18">
        <v>4.9537317570575003E-3</v>
      </c>
      <c r="E52" s="18">
        <v>1.13398322259801E-2</v>
      </c>
      <c r="F52" s="19"/>
      <c r="G52" s="18">
        <v>1.1572607373508299E-2</v>
      </c>
      <c r="H52" s="18">
        <v>7.1994608566189004E-3</v>
      </c>
      <c r="I52" s="18">
        <v>1.8552481343100499E-2</v>
      </c>
      <c r="J52" s="19"/>
      <c r="K52" s="18">
        <v>3.0908867560361002E-3</v>
      </c>
      <c r="L52" s="18">
        <v>1.3773641602171001E-3</v>
      </c>
      <c r="M52" s="18">
        <v>6.9213581792206E-3</v>
      </c>
      <c r="N52" s="19"/>
    </row>
    <row r="53" spans="1:14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6.1961890632189996E-4</v>
      </c>
      <c r="H53" s="18">
        <v>8.7075281031927495E-5</v>
      </c>
      <c r="I53" s="18">
        <v>4.3948304290897001E-3</v>
      </c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0.40180046287438298</v>
      </c>
      <c r="D54" s="21">
        <v>0.39007393409088797</v>
      </c>
      <c r="E54" s="21">
        <v>0.41364044134897499</v>
      </c>
      <c r="F54" s="22"/>
      <c r="G54" s="21">
        <v>0.419762482949884</v>
      </c>
      <c r="H54" s="21">
        <v>0.40549186704289403</v>
      </c>
      <c r="I54" s="21">
        <v>0.43416855110984398</v>
      </c>
      <c r="J54" s="22"/>
      <c r="K54" s="21">
        <v>0.383200539718483</v>
      </c>
      <c r="L54" s="21">
        <v>0.36806435322175601</v>
      </c>
      <c r="M54" s="21">
        <v>0.398566594782928</v>
      </c>
      <c r="N54" s="22"/>
    </row>
    <row r="55" spans="1:14" x14ac:dyDescent="0.25">
      <c r="A55" s="20" t="s">
        <v>485</v>
      </c>
      <c r="B55" s="20" t="s">
        <v>537</v>
      </c>
      <c r="C55" s="21">
        <v>0.22059369633612</v>
      </c>
      <c r="D55" s="21">
        <v>0.21147263798921401</v>
      </c>
      <c r="E55" s="21">
        <v>0.229993411129195</v>
      </c>
      <c r="F55" s="22"/>
      <c r="G55" s="21">
        <v>0.19457273631314001</v>
      </c>
      <c r="H55" s="21">
        <v>0.18356767500079599</v>
      </c>
      <c r="I55" s="21">
        <v>0.20607103447695199</v>
      </c>
      <c r="J55" s="22"/>
      <c r="K55" s="21">
        <v>0.24753876458766499</v>
      </c>
      <c r="L55" s="21">
        <v>0.234816596427283</v>
      </c>
      <c r="M55" s="21">
        <v>0.26071535709899801</v>
      </c>
      <c r="N55" s="22"/>
    </row>
    <row r="56" spans="1:14" x14ac:dyDescent="0.25">
      <c r="A56" s="20" t="s">
        <v>485</v>
      </c>
      <c r="B56" s="20" t="s">
        <v>538</v>
      </c>
      <c r="C56" s="21">
        <v>0.227809387480742</v>
      </c>
      <c r="D56" s="21">
        <v>0.219002155326426</v>
      </c>
      <c r="E56" s="21">
        <v>0.236863386528259</v>
      </c>
      <c r="F56" s="22"/>
      <c r="G56" s="21">
        <v>0.221859316362022</v>
      </c>
      <c r="H56" s="21">
        <v>0.21053533039938499</v>
      </c>
      <c r="I56" s="21">
        <v>0.23361214751130899</v>
      </c>
      <c r="J56" s="22"/>
      <c r="K56" s="21">
        <v>0.23397076939185699</v>
      </c>
      <c r="L56" s="21">
        <v>0.221649229815261</v>
      </c>
      <c r="M56" s="21">
        <v>0.24676011487893099</v>
      </c>
      <c r="N56" s="22"/>
    </row>
    <row r="57" spans="1:14" x14ac:dyDescent="0.25">
      <c r="A57" s="20" t="s">
        <v>485</v>
      </c>
      <c r="B57" s="20" t="s">
        <v>539</v>
      </c>
      <c r="C57" s="21">
        <v>7.3511863110228601E-2</v>
      </c>
      <c r="D57" s="21">
        <v>6.7904301743947904E-2</v>
      </c>
      <c r="E57" s="21">
        <v>7.9542981142778801E-2</v>
      </c>
      <c r="F57" s="22"/>
      <c r="G57" s="21">
        <v>7.7359945557409104E-2</v>
      </c>
      <c r="H57" s="21">
        <v>7.0008851715043896E-2</v>
      </c>
      <c r="I57" s="21">
        <v>8.54120304992248E-2</v>
      </c>
      <c r="J57" s="22"/>
      <c r="K57" s="21">
        <v>6.9527119884564101E-2</v>
      </c>
      <c r="L57" s="21">
        <v>6.1905641156126297E-2</v>
      </c>
      <c r="M57" s="21">
        <v>7.8008885584693197E-2</v>
      </c>
      <c r="N57" s="22"/>
    </row>
    <row r="58" spans="1:14" x14ac:dyDescent="0.25">
      <c r="A58" s="20" t="s">
        <v>485</v>
      </c>
      <c r="B58" s="20" t="s">
        <v>540</v>
      </c>
      <c r="C58" s="21">
        <v>6.8871112518886293E-2</v>
      </c>
      <c r="D58" s="21">
        <v>6.3693661576657595E-2</v>
      </c>
      <c r="E58" s="21">
        <v>7.4435963587930698E-2</v>
      </c>
      <c r="F58" s="22"/>
      <c r="G58" s="21">
        <v>7.6430838012854094E-2</v>
      </c>
      <c r="H58" s="21">
        <v>6.9512729583433505E-2</v>
      </c>
      <c r="I58" s="21">
        <v>8.3975319464302797E-2</v>
      </c>
      <c r="J58" s="22"/>
      <c r="K58" s="21">
        <v>6.1042910976051599E-2</v>
      </c>
      <c r="L58" s="21">
        <v>5.4517820042424801E-2</v>
      </c>
      <c r="M58" s="21">
        <v>6.8292562635430196E-2</v>
      </c>
      <c r="N58" s="22"/>
    </row>
    <row r="59" spans="1:14" x14ac:dyDescent="0.25">
      <c r="A59" s="20" t="s">
        <v>485</v>
      </c>
      <c r="B59" s="20" t="s">
        <v>519</v>
      </c>
      <c r="C59" s="21">
        <v>7.2496205255894999E-3</v>
      </c>
      <c r="D59" s="21">
        <v>5.8454085237561E-3</v>
      </c>
      <c r="E59" s="21">
        <v>8.9881092979506999E-3</v>
      </c>
      <c r="F59" s="22"/>
      <c r="G59" s="21">
        <v>1.00146808046903E-2</v>
      </c>
      <c r="H59" s="21">
        <v>7.9326569873012006E-3</v>
      </c>
      <c r="I59" s="21">
        <v>1.2636197192029301E-2</v>
      </c>
      <c r="J59" s="22"/>
      <c r="K59" s="21">
        <v>4.3863619112181999E-3</v>
      </c>
      <c r="L59" s="21">
        <v>2.8857383372571E-3</v>
      </c>
      <c r="M59" s="21">
        <v>6.6621165621135996E-3</v>
      </c>
      <c r="N59" s="22"/>
    </row>
    <row r="60" spans="1:14" x14ac:dyDescent="0.25">
      <c r="A60" s="20" t="s">
        <v>485</v>
      </c>
      <c r="B60" s="20" t="s">
        <v>520</v>
      </c>
      <c r="C60" s="21">
        <v>1.6385715405579999E-4</v>
      </c>
      <c r="D60" s="21">
        <v>5.3027328309264898E-5</v>
      </c>
      <c r="E60" s="21">
        <v>5.0620971413770002E-4</v>
      </c>
      <c r="F60" s="22"/>
      <c r="G60" s="21">
        <v>0</v>
      </c>
      <c r="H60" s="22"/>
      <c r="I60" s="22"/>
      <c r="J60" s="22"/>
      <c r="K60" s="21">
        <v>3.3353353016329999E-4</v>
      </c>
      <c r="L60" s="21">
        <v>1.079244036377E-4</v>
      </c>
      <c r="M60" s="21">
        <v>1.0302782846905E-3</v>
      </c>
      <c r="N60" s="22"/>
    </row>
    <row r="61" spans="1:14" x14ac:dyDescent="0.25">
      <c r="A61" s="17" t="s">
        <v>486</v>
      </c>
      <c r="B61" s="17" t="s">
        <v>536</v>
      </c>
      <c r="C61" s="18">
        <v>0.59590654125249798</v>
      </c>
      <c r="D61" s="18">
        <v>0.56405822963771901</v>
      </c>
      <c r="E61" s="18">
        <v>0.62696688072561602</v>
      </c>
      <c r="F61" s="19"/>
      <c r="G61" s="18">
        <v>0.58915290389063402</v>
      </c>
      <c r="H61" s="18">
        <v>0.55142480165706798</v>
      </c>
      <c r="I61" s="18">
        <v>0.62586081423264595</v>
      </c>
      <c r="J61" s="19"/>
      <c r="K61" s="18">
        <v>0.60299477800191803</v>
      </c>
      <c r="L61" s="18">
        <v>0.56583272457580402</v>
      </c>
      <c r="M61" s="18">
        <v>0.63900532888954797</v>
      </c>
      <c r="N61" s="19"/>
    </row>
    <row r="62" spans="1:14" x14ac:dyDescent="0.25">
      <c r="A62" s="17" t="s">
        <v>486</v>
      </c>
      <c r="B62" s="17" t="s">
        <v>537</v>
      </c>
      <c r="C62" s="18">
        <v>0.14531500044455301</v>
      </c>
      <c r="D62" s="18">
        <v>0.129948840821621</v>
      </c>
      <c r="E62" s="18">
        <v>0.162159520272673</v>
      </c>
      <c r="F62" s="19"/>
      <c r="G62" s="18">
        <v>0.14133209155080501</v>
      </c>
      <c r="H62" s="18">
        <v>0.121764025675881</v>
      </c>
      <c r="I62" s="18">
        <v>0.16345954352168299</v>
      </c>
      <c r="J62" s="19"/>
      <c r="K62" s="18">
        <v>0.14949523691233499</v>
      </c>
      <c r="L62" s="18">
        <v>0.13044547889632899</v>
      </c>
      <c r="M62" s="18">
        <v>0.170780572700963</v>
      </c>
      <c r="N62" s="19"/>
    </row>
    <row r="63" spans="1:14" x14ac:dyDescent="0.25">
      <c r="A63" s="17" t="s">
        <v>486</v>
      </c>
      <c r="B63" s="17" t="s">
        <v>538</v>
      </c>
      <c r="C63" s="18">
        <v>0.164734444430474</v>
      </c>
      <c r="D63" s="18">
        <v>0.14704597903566199</v>
      </c>
      <c r="E63" s="18">
        <v>0.18409145676166799</v>
      </c>
      <c r="F63" s="19"/>
      <c r="G63" s="18">
        <v>0.17569707696220899</v>
      </c>
      <c r="H63" s="18">
        <v>0.15323518990905499</v>
      </c>
      <c r="I63" s="18">
        <v>0.20067123561001399</v>
      </c>
      <c r="J63" s="19"/>
      <c r="K63" s="18">
        <v>0.15322868381315799</v>
      </c>
      <c r="L63" s="18">
        <v>0.12994103276557101</v>
      </c>
      <c r="M63" s="18">
        <v>0.17982727450914901</v>
      </c>
      <c r="N63" s="19"/>
    </row>
    <row r="64" spans="1:14" x14ac:dyDescent="0.25">
      <c r="A64" s="17" t="s">
        <v>486</v>
      </c>
      <c r="B64" s="17" t="s">
        <v>539</v>
      </c>
      <c r="C64" s="18">
        <v>5.4970451231661402E-2</v>
      </c>
      <c r="D64" s="18">
        <v>4.3199472112536497E-2</v>
      </c>
      <c r="E64" s="18">
        <v>6.9715086743207505E-2</v>
      </c>
      <c r="F64" s="19"/>
      <c r="G64" s="18">
        <v>5.4258841147079802E-2</v>
      </c>
      <c r="H64" s="18">
        <v>4.0176673529114602E-2</v>
      </c>
      <c r="I64" s="18">
        <v>7.2901995847540702E-2</v>
      </c>
      <c r="J64" s="19"/>
      <c r="K64" s="18">
        <v>5.5717317028938403E-2</v>
      </c>
      <c r="L64" s="18">
        <v>4.0502210500091798E-2</v>
      </c>
      <c r="M64" s="18">
        <v>7.6194258930362302E-2</v>
      </c>
      <c r="N64" s="19"/>
    </row>
    <row r="65" spans="1:14" x14ac:dyDescent="0.25">
      <c r="A65" s="17" t="s">
        <v>486</v>
      </c>
      <c r="B65" s="17" t="s">
        <v>540</v>
      </c>
      <c r="C65" s="18">
        <v>3.4937253870870898E-2</v>
      </c>
      <c r="D65" s="18">
        <v>2.6883143850807499E-2</v>
      </c>
      <c r="E65" s="18">
        <v>4.5292042990355302E-2</v>
      </c>
      <c r="F65" s="19"/>
      <c r="G65" s="18">
        <v>3.4894909439439098E-2</v>
      </c>
      <c r="H65" s="18">
        <v>2.45302110366983E-2</v>
      </c>
      <c r="I65" s="18">
        <v>4.9417123720674798E-2</v>
      </c>
      <c r="J65" s="19"/>
      <c r="K65" s="18">
        <v>3.4981696197120798E-2</v>
      </c>
      <c r="L65" s="18">
        <v>2.4537214985346899E-2</v>
      </c>
      <c r="M65" s="18">
        <v>4.9645696588601997E-2</v>
      </c>
      <c r="N65" s="19"/>
    </row>
    <row r="66" spans="1:14" x14ac:dyDescent="0.25">
      <c r="A66" s="17" t="s">
        <v>486</v>
      </c>
      <c r="B66" s="17" t="s">
        <v>519</v>
      </c>
      <c r="C66" s="18">
        <v>4.1363087699379996E-3</v>
      </c>
      <c r="D66" s="18">
        <v>2.8251403006713002E-3</v>
      </c>
      <c r="E66" s="18">
        <v>6.0523068030222003E-3</v>
      </c>
      <c r="F66" s="19"/>
      <c r="G66" s="18">
        <v>4.6641770098329004E-3</v>
      </c>
      <c r="H66" s="18">
        <v>2.7369758446822998E-3</v>
      </c>
      <c r="I66" s="18">
        <v>7.9375874956502997E-3</v>
      </c>
      <c r="J66" s="19"/>
      <c r="K66" s="18">
        <v>3.5822880465277E-3</v>
      </c>
      <c r="L66" s="18">
        <v>2.0291499043929E-3</v>
      </c>
      <c r="M66" s="18">
        <v>6.3166941331390999E-3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0.54950307024574097</v>
      </c>
      <c r="D68" s="21">
        <v>0.52595964961944397</v>
      </c>
      <c r="E68" s="21">
        <v>0.57282687229124896</v>
      </c>
      <c r="F68" s="22"/>
      <c r="G68" s="21">
        <v>0.56543921841503297</v>
      </c>
      <c r="H68" s="21">
        <v>0.53609488963622798</v>
      </c>
      <c r="I68" s="21">
        <v>0.59433195697158503</v>
      </c>
      <c r="J68" s="22"/>
      <c r="K68" s="21">
        <v>0.53179664293394102</v>
      </c>
      <c r="L68" s="21">
        <v>0.49746399534505098</v>
      </c>
      <c r="M68" s="21">
        <v>0.56583085252649201</v>
      </c>
      <c r="N68" s="22"/>
    </row>
    <row r="69" spans="1:14" x14ac:dyDescent="0.25">
      <c r="A69" s="20" t="s">
        <v>487</v>
      </c>
      <c r="B69" s="20" t="s">
        <v>537</v>
      </c>
      <c r="C69" s="21">
        <v>0.21079405836124801</v>
      </c>
      <c r="D69" s="21">
        <v>0.19068992715506899</v>
      </c>
      <c r="E69" s="21">
        <v>0.23240906694139499</v>
      </c>
      <c r="F69" s="22"/>
      <c r="G69" s="21">
        <v>0.19144293657657499</v>
      </c>
      <c r="H69" s="21">
        <v>0.167856155605143</v>
      </c>
      <c r="I69" s="21">
        <v>0.217477883392207</v>
      </c>
      <c r="J69" s="22"/>
      <c r="K69" s="21">
        <v>0.232294814230361</v>
      </c>
      <c r="L69" s="21">
        <v>0.203710572526105</v>
      </c>
      <c r="M69" s="21">
        <v>0.26356238278968702</v>
      </c>
      <c r="N69" s="22"/>
    </row>
    <row r="70" spans="1:14" x14ac:dyDescent="0.25">
      <c r="A70" s="20" t="s">
        <v>487</v>
      </c>
      <c r="B70" s="20" t="s">
        <v>538</v>
      </c>
      <c r="C70" s="21">
        <v>0.14425059491978701</v>
      </c>
      <c r="D70" s="21">
        <v>0.12981004693856901</v>
      </c>
      <c r="E70" s="21">
        <v>0.16000218959948401</v>
      </c>
      <c r="F70" s="22"/>
      <c r="G70" s="21">
        <v>0.13618720983125501</v>
      </c>
      <c r="H70" s="21">
        <v>0.11761264981009401</v>
      </c>
      <c r="I70" s="21">
        <v>0.15717273155814701</v>
      </c>
      <c r="J70" s="22"/>
      <c r="K70" s="21">
        <v>0.15320970727494099</v>
      </c>
      <c r="L70" s="21">
        <v>0.13234565129015999</v>
      </c>
      <c r="M70" s="21">
        <v>0.17669312050269201</v>
      </c>
      <c r="N70" s="22"/>
    </row>
    <row r="71" spans="1:14" x14ac:dyDescent="0.25">
      <c r="A71" s="20" t="s">
        <v>487</v>
      </c>
      <c r="B71" s="20" t="s">
        <v>539</v>
      </c>
      <c r="C71" s="21">
        <v>4.7059081105847902E-2</v>
      </c>
      <c r="D71" s="21">
        <v>3.8968969776281302E-2</v>
      </c>
      <c r="E71" s="21">
        <v>5.6729588299174398E-2</v>
      </c>
      <c r="F71" s="22"/>
      <c r="G71" s="21">
        <v>5.73907518720966E-2</v>
      </c>
      <c r="H71" s="21">
        <v>4.5437080112909201E-2</v>
      </c>
      <c r="I71" s="21">
        <v>7.2251187355529295E-2</v>
      </c>
      <c r="J71" s="22"/>
      <c r="K71" s="21">
        <v>3.5579708832911998E-2</v>
      </c>
      <c r="L71" s="21">
        <v>2.6323084184069E-2</v>
      </c>
      <c r="M71" s="21">
        <v>4.7931224497672897E-2</v>
      </c>
      <c r="N71" s="22"/>
    </row>
    <row r="72" spans="1:14" x14ac:dyDescent="0.25">
      <c r="A72" s="20" t="s">
        <v>487</v>
      </c>
      <c r="B72" s="20" t="s">
        <v>540</v>
      </c>
      <c r="C72" s="21">
        <v>4.0894673612358101E-2</v>
      </c>
      <c r="D72" s="21">
        <v>3.2028456527527199E-2</v>
      </c>
      <c r="E72" s="21">
        <v>5.2083203150879498E-2</v>
      </c>
      <c r="F72" s="22"/>
      <c r="G72" s="21">
        <v>4.1272018990636997E-2</v>
      </c>
      <c r="H72" s="21">
        <v>2.97523574738001E-2</v>
      </c>
      <c r="I72" s="21">
        <v>5.6989935403269402E-2</v>
      </c>
      <c r="J72" s="22"/>
      <c r="K72" s="21">
        <v>4.0475410535674598E-2</v>
      </c>
      <c r="L72" s="21">
        <v>2.8907236993613802E-2</v>
      </c>
      <c r="M72" s="21">
        <v>5.6404077110303798E-2</v>
      </c>
      <c r="N72" s="22"/>
    </row>
    <row r="73" spans="1:14" x14ac:dyDescent="0.25">
      <c r="A73" s="20" t="s">
        <v>487</v>
      </c>
      <c r="B73" s="20" t="s">
        <v>519</v>
      </c>
      <c r="C73" s="21">
        <v>7.498521755022E-3</v>
      </c>
      <c r="D73" s="21">
        <v>4.6968077685194997E-3</v>
      </c>
      <c r="E73" s="21">
        <v>1.19514305475744E-2</v>
      </c>
      <c r="F73" s="22"/>
      <c r="G73" s="21">
        <v>8.2678643144031994E-3</v>
      </c>
      <c r="H73" s="21">
        <v>4.7355573516699003E-3</v>
      </c>
      <c r="I73" s="21">
        <v>1.43968467330112E-2</v>
      </c>
      <c r="J73" s="22"/>
      <c r="K73" s="21">
        <v>6.6437161921694002E-3</v>
      </c>
      <c r="L73" s="21">
        <v>3.2115109563944002E-3</v>
      </c>
      <c r="M73" s="21">
        <v>1.36935961627905E-2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0.67453222812426705</v>
      </c>
      <c r="D75" s="18">
        <v>0.63786281697589298</v>
      </c>
      <c r="E75" s="18">
        <v>0.70918144870418798</v>
      </c>
      <c r="F75" s="19"/>
      <c r="G75" s="18">
        <v>0.69062558010747299</v>
      </c>
      <c r="H75" s="18">
        <v>0.64573790672505804</v>
      </c>
      <c r="I75" s="18">
        <v>0.73218454382262199</v>
      </c>
      <c r="J75" s="19"/>
      <c r="K75" s="18">
        <v>0.65554299946495698</v>
      </c>
      <c r="L75" s="18">
        <v>0.60810865847237405</v>
      </c>
      <c r="M75" s="18">
        <v>0.70006770743686797</v>
      </c>
      <c r="N75" s="19"/>
    </row>
    <row r="76" spans="1:14" x14ac:dyDescent="0.25">
      <c r="A76" s="17" t="s">
        <v>488</v>
      </c>
      <c r="B76" s="17" t="s">
        <v>537</v>
      </c>
      <c r="C76" s="18">
        <v>0.152603027798627</v>
      </c>
      <c r="D76" s="18">
        <v>0.130900456877515</v>
      </c>
      <c r="E76" s="18">
        <v>0.17717026076842801</v>
      </c>
      <c r="F76" s="19"/>
      <c r="G76" s="18">
        <v>0.13742798503291101</v>
      </c>
      <c r="H76" s="18">
        <v>0.10991720798933299</v>
      </c>
      <c r="I76" s="18">
        <v>0.17050532568597301</v>
      </c>
      <c r="J76" s="19"/>
      <c r="K76" s="18">
        <v>0.17050870445901201</v>
      </c>
      <c r="L76" s="18">
        <v>0.13985430253749601</v>
      </c>
      <c r="M76" s="18">
        <v>0.20627088948330699</v>
      </c>
      <c r="N76" s="19"/>
    </row>
    <row r="77" spans="1:14" x14ac:dyDescent="0.25">
      <c r="A77" s="17" t="s">
        <v>488</v>
      </c>
      <c r="B77" s="17" t="s">
        <v>538</v>
      </c>
      <c r="C77" s="18">
        <v>0.12980251129696299</v>
      </c>
      <c r="D77" s="18">
        <v>0.11061314294378299</v>
      </c>
      <c r="E77" s="18">
        <v>0.15175286967986201</v>
      </c>
      <c r="F77" s="19"/>
      <c r="G77" s="18">
        <v>0.13132313514185201</v>
      </c>
      <c r="H77" s="18">
        <v>0.10632847499552001</v>
      </c>
      <c r="I77" s="18">
        <v>0.161133910818029</v>
      </c>
      <c r="J77" s="19"/>
      <c r="K77" s="18">
        <v>0.12800826271994101</v>
      </c>
      <c r="L77" s="18">
        <v>9.9657992655091204E-2</v>
      </c>
      <c r="M77" s="18">
        <v>0.16296371948201699</v>
      </c>
      <c r="N77" s="19"/>
    </row>
    <row r="78" spans="1:14" x14ac:dyDescent="0.25">
      <c r="A78" s="17" t="s">
        <v>488</v>
      </c>
      <c r="B78" s="17" t="s">
        <v>539</v>
      </c>
      <c r="C78" s="18">
        <v>2.1803484437519002E-2</v>
      </c>
      <c r="D78" s="18">
        <v>1.4645898736297E-2</v>
      </c>
      <c r="E78" s="18">
        <v>3.2344227185202301E-2</v>
      </c>
      <c r="F78" s="19"/>
      <c r="G78" s="18">
        <v>1.8907498035934001E-2</v>
      </c>
      <c r="H78" s="18">
        <v>9.6259237043789993E-3</v>
      </c>
      <c r="I78" s="18">
        <v>3.6806017162083302E-2</v>
      </c>
      <c r="J78" s="19"/>
      <c r="K78" s="18">
        <v>2.5220581635874199E-2</v>
      </c>
      <c r="L78" s="18">
        <v>1.54589262100823E-2</v>
      </c>
      <c r="M78" s="18">
        <v>4.0890299608250698E-2</v>
      </c>
      <c r="N78" s="19"/>
    </row>
    <row r="79" spans="1:14" x14ac:dyDescent="0.25">
      <c r="A79" s="17" t="s">
        <v>488</v>
      </c>
      <c r="B79" s="17" t="s">
        <v>540</v>
      </c>
      <c r="C79" s="18">
        <v>1.7581626455574199E-2</v>
      </c>
      <c r="D79" s="18">
        <v>1.14887249488193E-2</v>
      </c>
      <c r="E79" s="18">
        <v>2.6818157523181899E-2</v>
      </c>
      <c r="F79" s="19"/>
      <c r="G79" s="18">
        <v>1.8964014304674801E-2</v>
      </c>
      <c r="H79" s="18">
        <v>1.0618715835452699E-2</v>
      </c>
      <c r="I79" s="18">
        <v>3.3644889900532202E-2</v>
      </c>
      <c r="J79" s="19"/>
      <c r="K79" s="18">
        <v>1.59504883937324E-2</v>
      </c>
      <c r="L79" s="18">
        <v>8.2284716912564993E-3</v>
      </c>
      <c r="M79" s="18">
        <v>3.0694954984046102E-2</v>
      </c>
      <c r="N79" s="19"/>
    </row>
    <row r="80" spans="1:14" x14ac:dyDescent="0.25">
      <c r="A80" s="17" t="s">
        <v>488</v>
      </c>
      <c r="B80" s="17" t="s">
        <v>519</v>
      </c>
      <c r="C80" s="18">
        <v>2.7343205559848E-3</v>
      </c>
      <c r="D80" s="18">
        <v>9.2286935285040004E-4</v>
      </c>
      <c r="E80" s="18">
        <v>8.0726434338597008E-3</v>
      </c>
      <c r="F80" s="19"/>
      <c r="G80" s="18">
        <v>2.7517873771552002E-3</v>
      </c>
      <c r="H80" s="18">
        <v>8.5731392945140002E-4</v>
      </c>
      <c r="I80" s="18">
        <v>8.7957726267674993E-3</v>
      </c>
      <c r="J80" s="19"/>
      <c r="K80" s="18">
        <v>2.7137107127711002E-3</v>
      </c>
      <c r="L80" s="18">
        <v>3.7672838520209998E-4</v>
      </c>
      <c r="M80" s="18">
        <v>1.9268396993728301E-2</v>
      </c>
      <c r="N80" s="24" t="s">
        <v>501</v>
      </c>
    </row>
    <row r="81" spans="1:14" x14ac:dyDescent="0.25">
      <c r="A81" s="17" t="s">
        <v>488</v>
      </c>
      <c r="B81" s="17" t="s">
        <v>520</v>
      </c>
      <c r="C81" s="18">
        <v>9.4280133106290002E-4</v>
      </c>
      <c r="D81" s="18">
        <v>1.311319606471E-4</v>
      </c>
      <c r="E81" s="18">
        <v>6.7445829617029003E-3</v>
      </c>
      <c r="F81" s="19"/>
      <c r="G81" s="18">
        <v>0</v>
      </c>
      <c r="H81" s="19"/>
      <c r="I81" s="19"/>
      <c r="J81" s="19"/>
      <c r="K81" s="18">
        <v>2.0552526137130002E-3</v>
      </c>
      <c r="L81" s="18">
        <v>2.8750539317429999E-4</v>
      </c>
      <c r="M81" s="18">
        <v>1.4534100209926499E-2</v>
      </c>
      <c r="N81" s="24" t="s">
        <v>501</v>
      </c>
    </row>
    <row r="82" spans="1:14" x14ac:dyDescent="0.25">
      <c r="A82" s="20" t="s">
        <v>489</v>
      </c>
      <c r="B82" s="20" t="s">
        <v>536</v>
      </c>
      <c r="C82" s="21">
        <v>0.53082770611062902</v>
      </c>
      <c r="D82" s="21">
        <v>0.50755413436548502</v>
      </c>
      <c r="E82" s="21">
        <v>0.55396795142195798</v>
      </c>
      <c r="F82" s="22"/>
      <c r="G82" s="21">
        <v>0.56410984175150802</v>
      </c>
      <c r="H82" s="21">
        <v>0.53713581500815399</v>
      </c>
      <c r="I82" s="21">
        <v>0.59070972391601795</v>
      </c>
      <c r="J82" s="22"/>
      <c r="K82" s="21">
        <v>0.49424763739898198</v>
      </c>
      <c r="L82" s="21">
        <v>0.463713721061562</v>
      </c>
      <c r="M82" s="21">
        <v>0.52482452414699599</v>
      </c>
      <c r="N82" s="22"/>
    </row>
    <row r="83" spans="1:14" x14ac:dyDescent="0.25">
      <c r="A83" s="20" t="s">
        <v>489</v>
      </c>
      <c r="B83" s="20" t="s">
        <v>537</v>
      </c>
      <c r="C83" s="21">
        <v>0.175987783583436</v>
      </c>
      <c r="D83" s="21">
        <v>0.161272398554415</v>
      </c>
      <c r="E83" s="21">
        <v>0.191738928187973</v>
      </c>
      <c r="F83" s="22"/>
      <c r="G83" s="21">
        <v>0.14309439230593299</v>
      </c>
      <c r="H83" s="21">
        <v>0.126417184693316</v>
      </c>
      <c r="I83" s="21">
        <v>0.161564794671434</v>
      </c>
      <c r="J83" s="22"/>
      <c r="K83" s="21">
        <v>0.21214058717973999</v>
      </c>
      <c r="L83" s="21">
        <v>0.19030934779002701</v>
      </c>
      <c r="M83" s="21">
        <v>0.23574702447146201</v>
      </c>
      <c r="N83" s="22"/>
    </row>
    <row r="84" spans="1:14" x14ac:dyDescent="0.25">
      <c r="A84" s="20" t="s">
        <v>489</v>
      </c>
      <c r="B84" s="20" t="s">
        <v>538</v>
      </c>
      <c r="C84" s="21">
        <v>0.17993848959942299</v>
      </c>
      <c r="D84" s="21">
        <v>0.16631013040906201</v>
      </c>
      <c r="E84" s="21">
        <v>0.19442318830324401</v>
      </c>
      <c r="F84" s="22"/>
      <c r="G84" s="21">
        <v>0.17537389742683199</v>
      </c>
      <c r="H84" s="21">
        <v>0.158272205066356</v>
      </c>
      <c r="I84" s="21">
        <v>0.19389779711583099</v>
      </c>
      <c r="J84" s="22"/>
      <c r="K84" s="21">
        <v>0.18495538806758999</v>
      </c>
      <c r="L84" s="21">
        <v>0.16545463313709699</v>
      </c>
      <c r="M84" s="21">
        <v>0.20618668277887001</v>
      </c>
      <c r="N84" s="22"/>
    </row>
    <row r="85" spans="1:14" x14ac:dyDescent="0.25">
      <c r="A85" s="20" t="s">
        <v>489</v>
      </c>
      <c r="B85" s="20" t="s">
        <v>539</v>
      </c>
      <c r="C85" s="21">
        <v>5.91370643880531E-2</v>
      </c>
      <c r="D85" s="21">
        <v>5.09297569081806E-2</v>
      </c>
      <c r="E85" s="21">
        <v>6.8571416133080598E-2</v>
      </c>
      <c r="F85" s="22"/>
      <c r="G85" s="21">
        <v>5.3966584157896298E-2</v>
      </c>
      <c r="H85" s="21">
        <v>4.40198116224923E-2</v>
      </c>
      <c r="I85" s="21">
        <v>6.6005757268918497E-2</v>
      </c>
      <c r="J85" s="22"/>
      <c r="K85" s="21">
        <v>6.4819888475190698E-2</v>
      </c>
      <c r="L85" s="21">
        <v>5.2894930391378499E-2</v>
      </c>
      <c r="M85" s="21">
        <v>7.9208442679960897E-2</v>
      </c>
      <c r="N85" s="22"/>
    </row>
    <row r="86" spans="1:14" x14ac:dyDescent="0.25">
      <c r="A86" s="20" t="s">
        <v>489</v>
      </c>
      <c r="B86" s="20" t="s">
        <v>540</v>
      </c>
      <c r="C86" s="21">
        <v>4.65350418863473E-2</v>
      </c>
      <c r="D86" s="21">
        <v>3.8760048249782103E-2</v>
      </c>
      <c r="E86" s="21">
        <v>5.5779143171646998E-2</v>
      </c>
      <c r="F86" s="22"/>
      <c r="G86" s="21">
        <v>5.0630372425639399E-2</v>
      </c>
      <c r="H86" s="21">
        <v>3.9690433021702699E-2</v>
      </c>
      <c r="I86" s="21">
        <v>6.4383539586297403E-2</v>
      </c>
      <c r="J86" s="22"/>
      <c r="K86" s="21">
        <v>4.2033904274846802E-2</v>
      </c>
      <c r="L86" s="21">
        <v>3.20658117059021E-2</v>
      </c>
      <c r="M86" s="21">
        <v>5.4924878710215799E-2</v>
      </c>
      <c r="N86" s="22"/>
    </row>
    <row r="87" spans="1:14" x14ac:dyDescent="0.25">
      <c r="A87" s="20" t="s">
        <v>489</v>
      </c>
      <c r="B87" s="20" t="s">
        <v>519</v>
      </c>
      <c r="C87" s="21">
        <v>7.5739144321109999E-3</v>
      </c>
      <c r="D87" s="21">
        <v>5.1732516471160997E-3</v>
      </c>
      <c r="E87" s="21">
        <v>1.10762084628398E-2</v>
      </c>
      <c r="F87" s="22"/>
      <c r="G87" s="21">
        <v>1.28249119321931E-2</v>
      </c>
      <c r="H87" s="21">
        <v>8.4482689941367001E-3</v>
      </c>
      <c r="I87" s="21">
        <v>1.9424466749021801E-2</v>
      </c>
      <c r="J87" s="22"/>
      <c r="K87" s="21">
        <v>1.8025946036508999E-3</v>
      </c>
      <c r="L87" s="21">
        <v>7.6224226375639996E-4</v>
      </c>
      <c r="M87" s="21">
        <v>4.2568309791042999E-3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0.66616823125232905</v>
      </c>
      <c r="D89" s="18">
        <v>0.64041534712833104</v>
      </c>
      <c r="E89" s="18">
        <v>0.69096674290979798</v>
      </c>
      <c r="F89" s="19"/>
      <c r="G89" s="18">
        <v>0.66764286394688799</v>
      </c>
      <c r="H89" s="18">
        <v>0.635016514192976</v>
      </c>
      <c r="I89" s="18">
        <v>0.69873634928977502</v>
      </c>
      <c r="J89" s="19"/>
      <c r="K89" s="18">
        <v>0.66449602064178503</v>
      </c>
      <c r="L89" s="18">
        <v>0.62868961233292897</v>
      </c>
      <c r="M89" s="18">
        <v>0.69850540108357795</v>
      </c>
      <c r="N89" s="19"/>
    </row>
    <row r="90" spans="1:14" x14ac:dyDescent="0.25">
      <c r="A90" s="17" t="s">
        <v>490</v>
      </c>
      <c r="B90" s="17" t="s">
        <v>537</v>
      </c>
      <c r="C90" s="18">
        <v>0.15294442620798299</v>
      </c>
      <c r="D90" s="18">
        <v>0.13624405809486201</v>
      </c>
      <c r="E90" s="18">
        <v>0.17128592982143601</v>
      </c>
      <c r="F90" s="19"/>
      <c r="G90" s="18">
        <v>0.14042026554008599</v>
      </c>
      <c r="H90" s="18">
        <v>0.119260438414657</v>
      </c>
      <c r="I90" s="18">
        <v>0.164632610524902</v>
      </c>
      <c r="J90" s="19"/>
      <c r="K90" s="18">
        <v>0.167146630210604</v>
      </c>
      <c r="L90" s="18">
        <v>0.141799011044766</v>
      </c>
      <c r="M90" s="18">
        <v>0.19599054510921901</v>
      </c>
      <c r="N90" s="19"/>
    </row>
    <row r="91" spans="1:14" x14ac:dyDescent="0.25">
      <c r="A91" s="17" t="s">
        <v>490</v>
      </c>
      <c r="B91" s="17" t="s">
        <v>538</v>
      </c>
      <c r="C91" s="18">
        <v>0.12691127503022201</v>
      </c>
      <c r="D91" s="18">
        <v>0.113853790791679</v>
      </c>
      <c r="E91" s="18">
        <v>0.141227612091746</v>
      </c>
      <c r="F91" s="19"/>
      <c r="G91" s="18">
        <v>0.12675098258495801</v>
      </c>
      <c r="H91" s="18">
        <v>0.110020096871878</v>
      </c>
      <c r="I91" s="18">
        <v>0.145609882470706</v>
      </c>
      <c r="J91" s="19"/>
      <c r="K91" s="18">
        <v>0.12709304417771999</v>
      </c>
      <c r="L91" s="18">
        <v>0.107669386396127</v>
      </c>
      <c r="M91" s="18">
        <v>0.14943394368264401</v>
      </c>
      <c r="N91" s="19"/>
    </row>
    <row r="92" spans="1:14" x14ac:dyDescent="0.25">
      <c r="A92" s="17" t="s">
        <v>490</v>
      </c>
      <c r="B92" s="17" t="s">
        <v>539</v>
      </c>
      <c r="C92" s="18">
        <v>3.27511202957875E-2</v>
      </c>
      <c r="D92" s="18">
        <v>2.57840243998411E-2</v>
      </c>
      <c r="E92" s="18">
        <v>4.1520559292528E-2</v>
      </c>
      <c r="F92" s="19"/>
      <c r="G92" s="18">
        <v>3.8809898892386903E-2</v>
      </c>
      <c r="H92" s="18">
        <v>2.77457878261409E-2</v>
      </c>
      <c r="I92" s="18">
        <v>5.4040782558814497E-2</v>
      </c>
      <c r="J92" s="19"/>
      <c r="K92" s="18">
        <v>2.5880559312314099E-2</v>
      </c>
      <c r="L92" s="18">
        <v>1.8822472544467801E-2</v>
      </c>
      <c r="M92" s="18">
        <v>3.5489570430576899E-2</v>
      </c>
      <c r="N92" s="19"/>
    </row>
    <row r="93" spans="1:14" x14ac:dyDescent="0.25">
      <c r="A93" s="17" t="s">
        <v>490</v>
      </c>
      <c r="B93" s="17" t="s">
        <v>540</v>
      </c>
      <c r="C93" s="18">
        <v>1.38555421495809E-2</v>
      </c>
      <c r="D93" s="18">
        <v>1.04876161484646E-2</v>
      </c>
      <c r="E93" s="18">
        <v>1.8285036512534599E-2</v>
      </c>
      <c r="F93" s="19"/>
      <c r="G93" s="18">
        <v>1.4398646963447601E-2</v>
      </c>
      <c r="H93" s="18">
        <v>9.6910605931802007E-3</v>
      </c>
      <c r="I93" s="18">
        <v>2.13437319135793E-2</v>
      </c>
      <c r="J93" s="19"/>
      <c r="K93" s="18">
        <v>1.3239669711828699E-2</v>
      </c>
      <c r="L93" s="18">
        <v>8.8839169902851008E-3</v>
      </c>
      <c r="M93" s="18">
        <v>1.9688608331295501E-2</v>
      </c>
      <c r="N93" s="19"/>
    </row>
    <row r="94" spans="1:14" x14ac:dyDescent="0.25">
      <c r="A94" s="17" t="s">
        <v>490</v>
      </c>
      <c r="B94" s="17" t="s">
        <v>519</v>
      </c>
      <c r="C94" s="18">
        <v>7.2644995203092E-3</v>
      </c>
      <c r="D94" s="18">
        <v>4.5427127050559997E-3</v>
      </c>
      <c r="E94" s="18">
        <v>1.15980571020126E-2</v>
      </c>
      <c r="F94" s="19"/>
      <c r="G94" s="18">
        <v>1.17799259656464E-2</v>
      </c>
      <c r="H94" s="18">
        <v>6.9333695192930998E-3</v>
      </c>
      <c r="I94" s="18">
        <v>1.9946270588432999E-2</v>
      </c>
      <c r="J94" s="19"/>
      <c r="K94" s="18">
        <v>2.1440759457474002E-3</v>
      </c>
      <c r="L94" s="18">
        <v>1.0305994401366E-3</v>
      </c>
      <c r="M94" s="18">
        <v>4.4552054723118999E-3</v>
      </c>
      <c r="N94" s="19"/>
    </row>
    <row r="95" spans="1:14" x14ac:dyDescent="0.25">
      <c r="A95" s="17" t="s">
        <v>490</v>
      </c>
      <c r="B95" s="17" t="s">
        <v>520</v>
      </c>
      <c r="C95" s="18">
        <v>1.049055437861E-4</v>
      </c>
      <c r="D95" s="18">
        <v>1.4702127283179601E-5</v>
      </c>
      <c r="E95" s="18">
        <v>7.4812886246049997E-4</v>
      </c>
      <c r="F95" s="19"/>
      <c r="G95" s="18">
        <v>1.9741610658950001E-4</v>
      </c>
      <c r="H95" s="18">
        <v>2.7629599397634699E-5</v>
      </c>
      <c r="I95" s="18">
        <v>1.4090865768329E-3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0.49903911319605698</v>
      </c>
      <c r="D96" s="21">
        <v>0.463951798289785</v>
      </c>
      <c r="E96" s="21">
        <v>0.53413589442368103</v>
      </c>
      <c r="F96" s="22"/>
      <c r="G96" s="21">
        <v>0.52010840283628301</v>
      </c>
      <c r="H96" s="21">
        <v>0.47463851455546202</v>
      </c>
      <c r="I96" s="21">
        <v>0.56524758053841095</v>
      </c>
      <c r="J96" s="22"/>
      <c r="K96" s="21">
        <v>0.47536761188189802</v>
      </c>
      <c r="L96" s="21">
        <v>0.43053158783527901</v>
      </c>
      <c r="M96" s="21">
        <v>0.52060429006172704</v>
      </c>
      <c r="N96" s="22"/>
    </row>
    <row r="97" spans="1:14" x14ac:dyDescent="0.25">
      <c r="A97" s="20" t="s">
        <v>491</v>
      </c>
      <c r="B97" s="20" t="s">
        <v>537</v>
      </c>
      <c r="C97" s="21">
        <v>0.22138004279567799</v>
      </c>
      <c r="D97" s="21">
        <v>0.19460021326796301</v>
      </c>
      <c r="E97" s="21">
        <v>0.25069804010700703</v>
      </c>
      <c r="F97" s="22"/>
      <c r="G97" s="21">
        <v>0.21838822383151901</v>
      </c>
      <c r="H97" s="21">
        <v>0.18404180466766601</v>
      </c>
      <c r="I97" s="21">
        <v>0.25712460781734803</v>
      </c>
      <c r="J97" s="22"/>
      <c r="K97" s="21">
        <v>0.224741373327041</v>
      </c>
      <c r="L97" s="21">
        <v>0.18874351818315999</v>
      </c>
      <c r="M97" s="21">
        <v>0.26535914363769503</v>
      </c>
      <c r="N97" s="22"/>
    </row>
    <row r="98" spans="1:14" x14ac:dyDescent="0.25">
      <c r="A98" s="20" t="s">
        <v>491</v>
      </c>
      <c r="B98" s="20" t="s">
        <v>538</v>
      </c>
      <c r="C98" s="21">
        <v>0.18380033751164401</v>
      </c>
      <c r="D98" s="21">
        <v>0.15961963375677801</v>
      </c>
      <c r="E98" s="21">
        <v>0.21072563543391001</v>
      </c>
      <c r="F98" s="22"/>
      <c r="G98" s="21">
        <v>0.173929560326992</v>
      </c>
      <c r="H98" s="21">
        <v>0.14756696581944501</v>
      </c>
      <c r="I98" s="21">
        <v>0.20387539123936599</v>
      </c>
      <c r="J98" s="22"/>
      <c r="K98" s="21">
        <v>0.19489022801522099</v>
      </c>
      <c r="L98" s="21">
        <v>0.15644125935466999</v>
      </c>
      <c r="M98" s="21">
        <v>0.24009926165086301</v>
      </c>
      <c r="N98" s="22"/>
    </row>
    <row r="99" spans="1:14" x14ac:dyDescent="0.25">
      <c r="A99" s="20" t="s">
        <v>491</v>
      </c>
      <c r="B99" s="20" t="s">
        <v>539</v>
      </c>
      <c r="C99" s="21">
        <v>6.1829523566690803E-2</v>
      </c>
      <c r="D99" s="21">
        <v>4.7860645666521998E-2</v>
      </c>
      <c r="E99" s="21">
        <v>7.9534870725206097E-2</v>
      </c>
      <c r="F99" s="22"/>
      <c r="G99" s="21">
        <v>5.4131480440570402E-2</v>
      </c>
      <c r="H99" s="21">
        <v>3.7434641360592602E-2</v>
      </c>
      <c r="I99" s="21">
        <v>7.7674593594849406E-2</v>
      </c>
      <c r="J99" s="22"/>
      <c r="K99" s="21">
        <v>7.0478331432927796E-2</v>
      </c>
      <c r="L99" s="21">
        <v>5.0841155162745399E-2</v>
      </c>
      <c r="M99" s="21">
        <v>9.6925743775037196E-2</v>
      </c>
      <c r="N99" s="22"/>
    </row>
    <row r="100" spans="1:14" x14ac:dyDescent="0.25">
      <c r="A100" s="20" t="s">
        <v>491</v>
      </c>
      <c r="B100" s="20" t="s">
        <v>540</v>
      </c>
      <c r="C100" s="21">
        <v>2.7694899534592501E-2</v>
      </c>
      <c r="D100" s="21">
        <v>2.0649907745661E-2</v>
      </c>
      <c r="E100" s="21">
        <v>3.7052451284223901E-2</v>
      </c>
      <c r="F100" s="22"/>
      <c r="G100" s="21">
        <v>2.3551734588415599E-2</v>
      </c>
      <c r="H100" s="21">
        <v>1.5756782041122901E-2</v>
      </c>
      <c r="I100" s="21">
        <v>3.5065501730266901E-2</v>
      </c>
      <c r="J100" s="22"/>
      <c r="K100" s="21">
        <v>3.2349775714231602E-2</v>
      </c>
      <c r="L100" s="21">
        <v>2.04599241932658E-2</v>
      </c>
      <c r="M100" s="21">
        <v>5.0790890904852899E-2</v>
      </c>
      <c r="N100" s="22"/>
    </row>
    <row r="101" spans="1:14" x14ac:dyDescent="0.25">
      <c r="A101" s="20" t="s">
        <v>491</v>
      </c>
      <c r="B101" s="20" t="s">
        <v>519</v>
      </c>
      <c r="C101" s="21">
        <v>6.2560833953370001E-3</v>
      </c>
      <c r="D101" s="21">
        <v>3.2227992809789E-3</v>
      </c>
      <c r="E101" s="21">
        <v>1.21095971775796E-2</v>
      </c>
      <c r="F101" s="22"/>
      <c r="G101" s="21">
        <v>9.8905979762178992E-3</v>
      </c>
      <c r="H101" s="21">
        <v>4.6139514677589E-3</v>
      </c>
      <c r="I101" s="21">
        <v>2.1074006872367101E-2</v>
      </c>
      <c r="J101" s="22"/>
      <c r="K101" s="21">
        <v>2.1726796286816001E-3</v>
      </c>
      <c r="L101" s="21">
        <v>7.838849448378E-4</v>
      </c>
      <c r="M101" s="21">
        <v>6.0071842808938E-3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0.57610679467653203</v>
      </c>
      <c r="D103" s="18">
        <v>0.54813586851583296</v>
      </c>
      <c r="E103" s="18">
        <v>0.60359842753859505</v>
      </c>
      <c r="F103" s="19"/>
      <c r="G103" s="18">
        <v>0.59001164568960396</v>
      </c>
      <c r="H103" s="18">
        <v>0.55353942401579703</v>
      </c>
      <c r="I103" s="18">
        <v>0.62552006032316798</v>
      </c>
      <c r="J103" s="19"/>
      <c r="K103" s="18">
        <v>0.56126951947869796</v>
      </c>
      <c r="L103" s="18">
        <v>0.52025455743723503</v>
      </c>
      <c r="M103" s="18">
        <v>0.60146410157365604</v>
      </c>
      <c r="N103" s="19"/>
    </row>
    <row r="104" spans="1:14" x14ac:dyDescent="0.25">
      <c r="A104" s="17" t="s">
        <v>492</v>
      </c>
      <c r="B104" s="17" t="s">
        <v>537</v>
      </c>
      <c r="C104" s="18">
        <v>0.16276656303305401</v>
      </c>
      <c r="D104" s="18">
        <v>0.14390823429017</v>
      </c>
      <c r="E104" s="18">
        <v>0.18356626571794399</v>
      </c>
      <c r="F104" s="19"/>
      <c r="G104" s="18">
        <v>0.15718394809664901</v>
      </c>
      <c r="H104" s="18">
        <v>0.132709149188252</v>
      </c>
      <c r="I104" s="18">
        <v>0.18520859198560299</v>
      </c>
      <c r="J104" s="19"/>
      <c r="K104" s="18">
        <v>0.16872353402519999</v>
      </c>
      <c r="L104" s="18">
        <v>0.14163553905249099</v>
      </c>
      <c r="M104" s="18">
        <v>0.19978634516541</v>
      </c>
      <c r="N104" s="19"/>
    </row>
    <row r="105" spans="1:14" x14ac:dyDescent="0.25">
      <c r="A105" s="17" t="s">
        <v>492</v>
      </c>
      <c r="B105" s="17" t="s">
        <v>538</v>
      </c>
      <c r="C105" s="18">
        <v>0.174437748924479</v>
      </c>
      <c r="D105" s="18">
        <v>0.15338749260389001</v>
      </c>
      <c r="E105" s="18">
        <v>0.197702245747234</v>
      </c>
      <c r="F105" s="19"/>
      <c r="G105" s="18">
        <v>0.16759488157164401</v>
      </c>
      <c r="H105" s="18">
        <v>0.14090782131030699</v>
      </c>
      <c r="I105" s="18">
        <v>0.198170393229404</v>
      </c>
      <c r="J105" s="19"/>
      <c r="K105" s="18">
        <v>0.18173948167665599</v>
      </c>
      <c r="L105" s="18">
        <v>0.15504142951202801</v>
      </c>
      <c r="M105" s="18">
        <v>0.211882081202246</v>
      </c>
      <c r="N105" s="19"/>
    </row>
    <row r="106" spans="1:14" x14ac:dyDescent="0.25">
      <c r="A106" s="17" t="s">
        <v>492</v>
      </c>
      <c r="B106" s="17" t="s">
        <v>539</v>
      </c>
      <c r="C106" s="18">
        <v>4.7429149351009003E-2</v>
      </c>
      <c r="D106" s="18">
        <v>3.6954916166760499E-2</v>
      </c>
      <c r="E106" s="18">
        <v>6.0685051771315002E-2</v>
      </c>
      <c r="F106" s="19"/>
      <c r="G106" s="18">
        <v>3.9264483229583397E-2</v>
      </c>
      <c r="H106" s="18">
        <v>2.8215996464720498E-2</v>
      </c>
      <c r="I106" s="18">
        <v>5.4397038576489497E-2</v>
      </c>
      <c r="J106" s="19"/>
      <c r="K106" s="18">
        <v>5.61413173582841E-2</v>
      </c>
      <c r="L106" s="18">
        <v>4.0727675637252103E-2</v>
      </c>
      <c r="M106" s="18">
        <v>7.6920589106273404E-2</v>
      </c>
      <c r="N106" s="19"/>
    </row>
    <row r="107" spans="1:14" x14ac:dyDescent="0.25">
      <c r="A107" s="17" t="s">
        <v>492</v>
      </c>
      <c r="B107" s="17" t="s">
        <v>540</v>
      </c>
      <c r="C107" s="18">
        <v>3.7363918790390402E-2</v>
      </c>
      <c r="D107" s="18">
        <v>2.7950398462331501E-2</v>
      </c>
      <c r="E107" s="18">
        <v>4.9785475021234503E-2</v>
      </c>
      <c r="F107" s="19"/>
      <c r="G107" s="18">
        <v>4.3011533805454201E-2</v>
      </c>
      <c r="H107" s="18">
        <v>3.0026907857709399E-2</v>
      </c>
      <c r="I107" s="18">
        <v>6.1256538663384701E-2</v>
      </c>
      <c r="J107" s="19"/>
      <c r="K107" s="18">
        <v>3.1337588978504298E-2</v>
      </c>
      <c r="L107" s="18">
        <v>2.01764443715375E-2</v>
      </c>
      <c r="M107" s="18">
        <v>4.8368043967533199E-2</v>
      </c>
      <c r="N107" s="19"/>
    </row>
    <row r="108" spans="1:14" x14ac:dyDescent="0.25">
      <c r="A108" s="17" t="s">
        <v>492</v>
      </c>
      <c r="B108" s="17" t="s">
        <v>519</v>
      </c>
      <c r="C108" s="18">
        <v>1.7746536444252E-3</v>
      </c>
      <c r="D108" s="18">
        <v>7.8429430263670004E-4</v>
      </c>
      <c r="E108" s="18">
        <v>4.0105593733286999E-3</v>
      </c>
      <c r="F108" s="19"/>
      <c r="G108" s="18">
        <v>2.9335076070656999E-3</v>
      </c>
      <c r="H108" s="18">
        <v>1.1544464708589E-3</v>
      </c>
      <c r="I108" s="18">
        <v>7.4337888562988003E-3</v>
      </c>
      <c r="J108" s="19"/>
      <c r="K108" s="18">
        <v>5.3808986235870002E-4</v>
      </c>
      <c r="L108" s="18">
        <v>1.7217440788700001E-4</v>
      </c>
      <c r="M108" s="18">
        <v>1.6803639630625E-3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0.68475864636866601</v>
      </c>
      <c r="D110" s="21">
        <v>0.64735812923859803</v>
      </c>
      <c r="E110" s="21">
        <v>0.71990876971512996</v>
      </c>
      <c r="F110" s="22"/>
      <c r="G110" s="21">
        <v>0.71018628710397602</v>
      </c>
      <c r="H110" s="21">
        <v>0.66409271836400896</v>
      </c>
      <c r="I110" s="21">
        <v>0.75231387936970695</v>
      </c>
      <c r="J110" s="22"/>
      <c r="K110" s="21">
        <v>0.65711585403227302</v>
      </c>
      <c r="L110" s="21">
        <v>0.60405003040831695</v>
      </c>
      <c r="M110" s="21">
        <v>0.706525029523143</v>
      </c>
      <c r="N110" s="22"/>
    </row>
    <row r="111" spans="1:14" x14ac:dyDescent="0.25">
      <c r="A111" s="20" t="s">
        <v>493</v>
      </c>
      <c r="B111" s="20" t="s">
        <v>537</v>
      </c>
      <c r="C111" s="21">
        <v>0.12675800246307001</v>
      </c>
      <c r="D111" s="21">
        <v>0.104255277866814</v>
      </c>
      <c r="E111" s="21">
        <v>0.15328659816017101</v>
      </c>
      <c r="F111" s="22"/>
      <c r="G111" s="21">
        <v>0.119077478693213</v>
      </c>
      <c r="H111" s="21">
        <v>9.1767135378421794E-2</v>
      </c>
      <c r="I111" s="21">
        <v>0.15314503181580499</v>
      </c>
      <c r="J111" s="22"/>
      <c r="K111" s="21">
        <v>0.135107621911251</v>
      </c>
      <c r="L111" s="21">
        <v>0.103118075205861</v>
      </c>
      <c r="M111" s="21">
        <v>0.17508376747565599</v>
      </c>
      <c r="N111" s="22"/>
    </row>
    <row r="112" spans="1:14" x14ac:dyDescent="0.25">
      <c r="A112" s="20" t="s">
        <v>493</v>
      </c>
      <c r="B112" s="20" t="s">
        <v>538</v>
      </c>
      <c r="C112" s="21">
        <v>0.13639433401742701</v>
      </c>
      <c r="D112" s="21">
        <v>0.11318945281005199</v>
      </c>
      <c r="E112" s="21">
        <v>0.16347945908065201</v>
      </c>
      <c r="F112" s="22"/>
      <c r="G112" s="21">
        <v>0.12294574395907</v>
      </c>
      <c r="H112" s="21">
        <v>9.5959945612237904E-2</v>
      </c>
      <c r="I112" s="21">
        <v>0.15620918027814801</v>
      </c>
      <c r="J112" s="22"/>
      <c r="K112" s="21">
        <v>0.151014509993257</v>
      </c>
      <c r="L112" s="21">
        <v>0.119194363700515</v>
      </c>
      <c r="M112" s="21">
        <v>0.189501764870669</v>
      </c>
      <c r="N112" s="22"/>
    </row>
    <row r="113" spans="1:14" x14ac:dyDescent="0.25">
      <c r="A113" s="20" t="s">
        <v>493</v>
      </c>
      <c r="B113" s="20" t="s">
        <v>539</v>
      </c>
      <c r="C113" s="21">
        <v>3.2023136665602699E-2</v>
      </c>
      <c r="D113" s="21">
        <v>2.1094345055808102E-2</v>
      </c>
      <c r="E113" s="21">
        <v>4.83344650968116E-2</v>
      </c>
      <c r="F113" s="22"/>
      <c r="G113" s="21">
        <v>2.8530690336325701E-2</v>
      </c>
      <c r="H113" s="21">
        <v>1.65391300758536E-2</v>
      </c>
      <c r="I113" s="21">
        <v>4.8785341169604098E-2</v>
      </c>
      <c r="J113" s="22"/>
      <c r="K113" s="21">
        <v>3.5819830571700802E-2</v>
      </c>
      <c r="L113" s="21">
        <v>1.8831305705813099E-2</v>
      </c>
      <c r="M113" s="21">
        <v>6.7086522602724102E-2</v>
      </c>
      <c r="N113" s="22"/>
    </row>
    <row r="114" spans="1:14" x14ac:dyDescent="0.25">
      <c r="A114" s="20" t="s">
        <v>493</v>
      </c>
      <c r="B114" s="20" t="s">
        <v>540</v>
      </c>
      <c r="C114" s="21">
        <v>1.529305217945E-2</v>
      </c>
      <c r="D114" s="21">
        <v>9.3212859663757992E-3</v>
      </c>
      <c r="E114" s="21">
        <v>2.4994160423637099E-2</v>
      </c>
      <c r="F114" s="22"/>
      <c r="G114" s="21">
        <v>1.33331987342302E-2</v>
      </c>
      <c r="H114" s="21">
        <v>6.8176013225732003E-3</v>
      </c>
      <c r="I114" s="21">
        <v>2.5913298695388401E-2</v>
      </c>
      <c r="J114" s="22"/>
      <c r="K114" s="21">
        <v>1.7423640005505999E-2</v>
      </c>
      <c r="L114" s="21">
        <v>8.1170933566569008E-3</v>
      </c>
      <c r="M114" s="21">
        <v>3.7002427308722101E-2</v>
      </c>
      <c r="N114" s="22"/>
    </row>
    <row r="115" spans="1:14" x14ac:dyDescent="0.25">
      <c r="A115" s="20" t="s">
        <v>493</v>
      </c>
      <c r="B115" s="20" t="s">
        <v>519</v>
      </c>
      <c r="C115" s="21">
        <v>4.7728283057838E-3</v>
      </c>
      <c r="D115" s="21">
        <v>1.8569454745771001E-3</v>
      </c>
      <c r="E115" s="21">
        <v>1.2211382329734099E-2</v>
      </c>
      <c r="F115" s="22"/>
      <c r="G115" s="21">
        <v>5.9266011731844001E-3</v>
      </c>
      <c r="H115" s="21">
        <v>1.71908403053E-3</v>
      </c>
      <c r="I115" s="21">
        <v>2.0223539366048E-2</v>
      </c>
      <c r="J115" s="24" t="s">
        <v>501</v>
      </c>
      <c r="K115" s="21">
        <v>3.5185434860116002E-3</v>
      </c>
      <c r="L115" s="21">
        <v>8.2194813190309996E-4</v>
      </c>
      <c r="M115" s="21">
        <v>1.49297684121801E-2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0.67103748365917304</v>
      </c>
      <c r="D117" s="18">
        <v>0.63626523505085097</v>
      </c>
      <c r="E117" s="18">
        <v>0.70403185905582599</v>
      </c>
      <c r="F117" s="19"/>
      <c r="G117" s="18">
        <v>0.70722532144366601</v>
      </c>
      <c r="H117" s="18">
        <v>0.65827542083436397</v>
      </c>
      <c r="I117" s="18">
        <v>0.75180713716435599</v>
      </c>
      <c r="J117" s="19"/>
      <c r="K117" s="18">
        <v>0.63349876787626802</v>
      </c>
      <c r="L117" s="18">
        <v>0.58681592480694</v>
      </c>
      <c r="M117" s="18">
        <v>0.67780318120335903</v>
      </c>
      <c r="N117" s="19"/>
    </row>
    <row r="118" spans="1:14" x14ac:dyDescent="0.25">
      <c r="A118" s="17" t="s">
        <v>494</v>
      </c>
      <c r="B118" s="17" t="s">
        <v>537</v>
      </c>
      <c r="C118" s="18">
        <v>0.16814936474295</v>
      </c>
      <c r="D118" s="18">
        <v>0.14225541006665601</v>
      </c>
      <c r="E118" s="18">
        <v>0.19767044597283001</v>
      </c>
      <c r="F118" s="19"/>
      <c r="G118" s="18">
        <v>0.132301224693156</v>
      </c>
      <c r="H118" s="18">
        <v>0.104589482602334</v>
      </c>
      <c r="I118" s="18">
        <v>0.165994229903386</v>
      </c>
      <c r="J118" s="19"/>
      <c r="K118" s="18">
        <v>0.20533570200601101</v>
      </c>
      <c r="L118" s="18">
        <v>0.16743392223013701</v>
      </c>
      <c r="M118" s="18">
        <v>0.24924869268049701</v>
      </c>
      <c r="N118" s="19"/>
    </row>
    <row r="119" spans="1:14" x14ac:dyDescent="0.25">
      <c r="A119" s="17" t="s">
        <v>494</v>
      </c>
      <c r="B119" s="17" t="s">
        <v>538</v>
      </c>
      <c r="C119" s="18">
        <v>0.12942945330132799</v>
      </c>
      <c r="D119" s="18">
        <v>0.105779711212855</v>
      </c>
      <c r="E119" s="18">
        <v>0.15743578253910601</v>
      </c>
      <c r="F119" s="19"/>
      <c r="G119" s="18">
        <v>0.12861032673756301</v>
      </c>
      <c r="H119" s="18">
        <v>9.7129930306608797E-2</v>
      </c>
      <c r="I119" s="18">
        <v>0.16839079021304501</v>
      </c>
      <c r="J119" s="19"/>
      <c r="K119" s="18">
        <v>0.13027915754313801</v>
      </c>
      <c r="L119" s="18">
        <v>9.9626005369856704E-2</v>
      </c>
      <c r="M119" s="18">
        <v>0.16859767707134199</v>
      </c>
      <c r="N119" s="19"/>
    </row>
    <row r="120" spans="1:14" x14ac:dyDescent="0.25">
      <c r="A120" s="17" t="s">
        <v>494</v>
      </c>
      <c r="B120" s="17" t="s">
        <v>539</v>
      </c>
      <c r="C120" s="18">
        <v>1.48140163032818E-2</v>
      </c>
      <c r="D120" s="18">
        <v>8.8431341747111005E-3</v>
      </c>
      <c r="E120" s="18">
        <v>2.4715904517174099E-2</v>
      </c>
      <c r="F120" s="19"/>
      <c r="G120" s="18">
        <v>1.3559794272678701E-2</v>
      </c>
      <c r="H120" s="18">
        <v>6.5968458433963003E-3</v>
      </c>
      <c r="I120" s="18">
        <v>2.7667422787503702E-2</v>
      </c>
      <c r="J120" s="19"/>
      <c r="K120" s="18">
        <v>1.6115057957548501E-2</v>
      </c>
      <c r="L120" s="18">
        <v>7.4384050188466E-3</v>
      </c>
      <c r="M120" s="18">
        <v>3.4560331560625997E-2</v>
      </c>
      <c r="N120" s="19"/>
    </row>
    <row r="121" spans="1:14" x14ac:dyDescent="0.25">
      <c r="A121" s="17" t="s">
        <v>494</v>
      </c>
      <c r="B121" s="17" t="s">
        <v>540</v>
      </c>
      <c r="C121" s="18">
        <v>1.36989331001496E-2</v>
      </c>
      <c r="D121" s="18">
        <v>7.2499186863306999E-3</v>
      </c>
      <c r="E121" s="18">
        <v>2.57358202586732E-2</v>
      </c>
      <c r="F121" s="19"/>
      <c r="G121" s="18">
        <v>1.6188373147132101E-2</v>
      </c>
      <c r="H121" s="18">
        <v>6.5382337786132998E-3</v>
      </c>
      <c r="I121" s="18">
        <v>3.9515159455322899E-2</v>
      </c>
      <c r="J121" s="24" t="s">
        <v>501</v>
      </c>
      <c r="K121" s="18">
        <v>1.11165632183462E-2</v>
      </c>
      <c r="L121" s="18">
        <v>4.5067721859424004E-3</v>
      </c>
      <c r="M121" s="18">
        <v>2.7156060099280298E-2</v>
      </c>
      <c r="N121" s="19"/>
    </row>
    <row r="122" spans="1:14" x14ac:dyDescent="0.25">
      <c r="A122" s="17" t="s">
        <v>494</v>
      </c>
      <c r="B122" s="17" t="s">
        <v>519</v>
      </c>
      <c r="C122" s="18">
        <v>2.8707488931167002E-3</v>
      </c>
      <c r="D122" s="18">
        <v>9.369549779061E-4</v>
      </c>
      <c r="E122" s="18">
        <v>8.7607274840191002E-3</v>
      </c>
      <c r="F122" s="19"/>
      <c r="G122" s="18">
        <v>2.1149597058063001E-3</v>
      </c>
      <c r="H122" s="18">
        <v>4.6185013847339999E-4</v>
      </c>
      <c r="I122" s="18">
        <v>9.6280821057622996E-3</v>
      </c>
      <c r="J122" s="19"/>
      <c r="K122" s="18">
        <v>3.6547513986877E-3</v>
      </c>
      <c r="L122" s="18">
        <v>7.8036887438769997E-4</v>
      </c>
      <c r="M122" s="18">
        <v>1.69370711507906E-2</v>
      </c>
      <c r="N122" s="24" t="s">
        <v>501</v>
      </c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DESORDENES_8_VDC'!A1" display="◄ ANTERIOR"/>
    <hyperlink ref="A2" location="'Índice'!A1" display="ÍNDICE"/>
    <hyperlink ref="A3" location="'P_INCIVILIDADES_1_ET'!A1" display="SIGUIENTE ►"/>
  </hyperlinks>
  <pageMargins left="0.75" right="0.75" top="1" bottom="1" header="0.5" footer="0.5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2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541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0.488205654416419</v>
      </c>
      <c r="D5" s="18">
        <v>0.48081355239808199</v>
      </c>
      <c r="E5" s="18">
        <v>0.495602918751477</v>
      </c>
      <c r="F5" s="19"/>
      <c r="G5" s="18">
        <v>0.40135778629241098</v>
      </c>
      <c r="H5" s="18">
        <v>0.388572032116071</v>
      </c>
      <c r="I5" s="18">
        <v>0.41427919363747001</v>
      </c>
      <c r="J5" s="19"/>
      <c r="K5" s="18">
        <v>0.45864272999502897</v>
      </c>
      <c r="L5" s="18">
        <v>0.44908625225453402</v>
      </c>
      <c r="M5" s="18">
        <v>0.46822972909759902</v>
      </c>
      <c r="N5" s="19"/>
      <c r="O5" s="18">
        <v>0.64744782040695703</v>
      </c>
      <c r="P5" s="18">
        <v>0.63607381974092803</v>
      </c>
      <c r="Q5" s="18">
        <v>0.65865710674145095</v>
      </c>
      <c r="R5" s="19"/>
    </row>
    <row r="6" spans="1:18" x14ac:dyDescent="0.25">
      <c r="A6" s="17" t="s">
        <v>478</v>
      </c>
      <c r="B6" s="17" t="s">
        <v>537</v>
      </c>
      <c r="C6" s="18">
        <v>0.19524565949119499</v>
      </c>
      <c r="D6" s="18">
        <v>0.189867663333526</v>
      </c>
      <c r="E6" s="18">
        <v>0.20073824182942199</v>
      </c>
      <c r="F6" s="19"/>
      <c r="G6" s="18">
        <v>0.27143217706412398</v>
      </c>
      <c r="H6" s="18">
        <v>0.26000307569507197</v>
      </c>
      <c r="I6" s="18">
        <v>0.283171424378173</v>
      </c>
      <c r="J6" s="19"/>
      <c r="K6" s="18">
        <v>0.19210531528698499</v>
      </c>
      <c r="L6" s="18">
        <v>0.18478766144502501</v>
      </c>
      <c r="M6" s="18">
        <v>0.19964178451012099</v>
      </c>
      <c r="N6" s="19"/>
      <c r="O6" s="18">
        <v>0.120445801483204</v>
      </c>
      <c r="P6" s="18">
        <v>0.112980206198903</v>
      </c>
      <c r="Q6" s="18">
        <v>0.12833334147165201</v>
      </c>
      <c r="R6" s="19"/>
    </row>
    <row r="7" spans="1:18" x14ac:dyDescent="0.25">
      <c r="A7" s="17" t="s">
        <v>478</v>
      </c>
      <c r="B7" s="17" t="s">
        <v>538</v>
      </c>
      <c r="C7" s="18">
        <v>0.197787858112658</v>
      </c>
      <c r="D7" s="18">
        <v>0.19254959271029401</v>
      </c>
      <c r="E7" s="18">
        <v>0.20313277865703899</v>
      </c>
      <c r="F7" s="19"/>
      <c r="G7" s="18">
        <v>0.21971769529893401</v>
      </c>
      <c r="H7" s="18">
        <v>0.20843050243217801</v>
      </c>
      <c r="I7" s="18">
        <v>0.231437413962676</v>
      </c>
      <c r="J7" s="19"/>
      <c r="K7" s="18">
        <v>0.213003994912636</v>
      </c>
      <c r="L7" s="18">
        <v>0.20599808234698599</v>
      </c>
      <c r="M7" s="18">
        <v>0.220182102360021</v>
      </c>
      <c r="N7" s="19"/>
      <c r="O7" s="18">
        <v>0.14027695548558</v>
      </c>
      <c r="P7" s="18">
        <v>0.132608763125592</v>
      </c>
      <c r="Q7" s="18">
        <v>0.148312747454351</v>
      </c>
      <c r="R7" s="19"/>
    </row>
    <row r="8" spans="1:18" x14ac:dyDescent="0.25">
      <c r="A8" s="17" t="s">
        <v>478</v>
      </c>
      <c r="B8" s="17" t="s">
        <v>539</v>
      </c>
      <c r="C8" s="18">
        <v>6.02659960928143E-2</v>
      </c>
      <c r="D8" s="18">
        <v>5.7069271495461198E-2</v>
      </c>
      <c r="E8" s="18">
        <v>6.3629701248343495E-2</v>
      </c>
      <c r="F8" s="19"/>
      <c r="G8" s="18">
        <v>6.3514251324677098E-2</v>
      </c>
      <c r="H8" s="18">
        <v>5.7549909978452801E-2</v>
      </c>
      <c r="I8" s="18">
        <v>7.0050778748688203E-2</v>
      </c>
      <c r="J8" s="19"/>
      <c r="K8" s="18">
        <v>6.69977159031514E-2</v>
      </c>
      <c r="L8" s="18">
        <v>6.2261196766140003E-2</v>
      </c>
      <c r="M8" s="18">
        <v>7.2066873588219005E-2</v>
      </c>
      <c r="N8" s="19"/>
      <c r="O8" s="18">
        <v>4.1752726598264497E-2</v>
      </c>
      <c r="P8" s="18">
        <v>3.75738970533789E-2</v>
      </c>
      <c r="Q8" s="18">
        <v>4.6373916188929901E-2</v>
      </c>
      <c r="R8" s="19"/>
    </row>
    <row r="9" spans="1:18" x14ac:dyDescent="0.25">
      <c r="A9" s="17" t="s">
        <v>478</v>
      </c>
      <c r="B9" s="17" t="s">
        <v>540</v>
      </c>
      <c r="C9" s="18">
        <v>5.1865119497226199E-2</v>
      </c>
      <c r="D9" s="18">
        <v>4.8929112117010801E-2</v>
      </c>
      <c r="E9" s="18">
        <v>5.4967120868003198E-2</v>
      </c>
      <c r="F9" s="19"/>
      <c r="G9" s="18">
        <v>3.9136529804623899E-2</v>
      </c>
      <c r="H9" s="18">
        <v>3.4544695582029501E-2</v>
      </c>
      <c r="I9" s="18">
        <v>4.43107174902631E-2</v>
      </c>
      <c r="J9" s="19"/>
      <c r="K9" s="18">
        <v>6.3835506780600196E-2</v>
      </c>
      <c r="L9" s="18">
        <v>5.9390816733811899E-2</v>
      </c>
      <c r="M9" s="18">
        <v>6.8588573273051595E-2</v>
      </c>
      <c r="N9" s="19"/>
      <c r="O9" s="18">
        <v>3.8815022945600602E-2</v>
      </c>
      <c r="P9" s="18">
        <v>3.4876950164631097E-2</v>
      </c>
      <c r="Q9" s="18">
        <v>4.3177863332742497E-2</v>
      </c>
      <c r="R9" s="19"/>
    </row>
    <row r="10" spans="1:18" x14ac:dyDescent="0.25">
      <c r="A10" s="17" t="s">
        <v>478</v>
      </c>
      <c r="B10" s="17" t="s">
        <v>519</v>
      </c>
      <c r="C10" s="18">
        <v>6.4766880138855997E-3</v>
      </c>
      <c r="D10" s="18">
        <v>5.6202490463756003E-3</v>
      </c>
      <c r="E10" s="18">
        <v>7.4626555832667998E-3</v>
      </c>
      <c r="F10" s="19"/>
      <c r="G10" s="18">
        <v>4.5232809162960999E-3</v>
      </c>
      <c r="H10" s="18">
        <v>3.1697620357942998E-3</v>
      </c>
      <c r="I10" s="18">
        <v>6.4510250524216998E-3</v>
      </c>
      <c r="J10" s="19"/>
      <c r="K10" s="18">
        <v>5.3083207656418E-3</v>
      </c>
      <c r="L10" s="18">
        <v>4.2874580518507E-3</v>
      </c>
      <c r="M10" s="18">
        <v>6.5706513860186002E-3</v>
      </c>
      <c r="N10" s="19"/>
      <c r="O10" s="18">
        <v>1.1182069850830499E-2</v>
      </c>
      <c r="P10" s="18">
        <v>9.0297271190128998E-3</v>
      </c>
      <c r="Q10" s="18">
        <v>1.3840283771941899E-2</v>
      </c>
      <c r="R10" s="19"/>
    </row>
    <row r="11" spans="1:18" x14ac:dyDescent="0.25">
      <c r="A11" s="17" t="s">
        <v>478</v>
      </c>
      <c r="B11" s="17" t="s">
        <v>520</v>
      </c>
      <c r="C11" s="18">
        <v>1.5302437579069999E-4</v>
      </c>
      <c r="D11" s="18">
        <v>7.1093606605307494E-5</v>
      </c>
      <c r="E11" s="18">
        <v>3.293439421076E-4</v>
      </c>
      <c r="F11" s="19"/>
      <c r="G11" s="18">
        <v>3.1827929893570001E-4</v>
      </c>
      <c r="H11" s="18">
        <v>1.001911849135E-4</v>
      </c>
      <c r="I11" s="18">
        <v>1.0106042823146001E-3</v>
      </c>
      <c r="J11" s="19"/>
      <c r="K11" s="18">
        <v>1.064163559561E-4</v>
      </c>
      <c r="L11" s="18">
        <v>2.9747543226684899E-5</v>
      </c>
      <c r="M11" s="18">
        <v>3.8060969935120001E-4</v>
      </c>
      <c r="N11" s="19"/>
      <c r="O11" s="18">
        <v>7.9603229564148795E-5</v>
      </c>
      <c r="P11" s="18">
        <v>2.7081536441749E-5</v>
      </c>
      <c r="Q11" s="18">
        <v>2.3396119952839999E-4</v>
      </c>
      <c r="R11" s="19"/>
    </row>
    <row r="12" spans="1:18" x14ac:dyDescent="0.25">
      <c r="A12" s="20" t="s">
        <v>479</v>
      </c>
      <c r="B12" s="20" t="s">
        <v>536</v>
      </c>
      <c r="C12" s="21">
        <v>0.39954226768749501</v>
      </c>
      <c r="D12" s="21">
        <v>0.36353687402456503</v>
      </c>
      <c r="E12" s="21">
        <v>0.43666709989670799</v>
      </c>
      <c r="F12" s="22"/>
      <c r="G12" s="21">
        <v>0.34808301929301899</v>
      </c>
      <c r="H12" s="21">
        <v>0.28726473934461799</v>
      </c>
      <c r="I12" s="21">
        <v>0.41429290538216501</v>
      </c>
      <c r="J12" s="22"/>
      <c r="K12" s="21">
        <v>0.37820070845772902</v>
      </c>
      <c r="L12" s="21">
        <v>0.33387730112013098</v>
      </c>
      <c r="M12" s="21">
        <v>0.42465706484146098</v>
      </c>
      <c r="N12" s="22"/>
      <c r="O12" s="21">
        <v>0.50494607823988302</v>
      </c>
      <c r="P12" s="21">
        <v>0.44261613473557698</v>
      </c>
      <c r="Q12" s="21">
        <v>0.56712265999809597</v>
      </c>
      <c r="R12" s="22"/>
    </row>
    <row r="13" spans="1:18" x14ac:dyDescent="0.25">
      <c r="A13" s="20" t="s">
        <v>479</v>
      </c>
      <c r="B13" s="20" t="s">
        <v>537</v>
      </c>
      <c r="C13" s="21">
        <v>0.16817098150447099</v>
      </c>
      <c r="D13" s="21">
        <v>0.145107643762725</v>
      </c>
      <c r="E13" s="21">
        <v>0.194067855217809</v>
      </c>
      <c r="F13" s="22"/>
      <c r="G13" s="21">
        <v>0.26199232999416</v>
      </c>
      <c r="H13" s="21">
        <v>0.209676711925045</v>
      </c>
      <c r="I13" s="21">
        <v>0.32204213076912502</v>
      </c>
      <c r="J13" s="22"/>
      <c r="K13" s="21">
        <v>0.140212051317229</v>
      </c>
      <c r="L13" s="21">
        <v>0.115393258244203</v>
      </c>
      <c r="M13" s="21">
        <v>0.169346973552921</v>
      </c>
      <c r="N13" s="22"/>
      <c r="O13" s="21">
        <v>0.12006779226381201</v>
      </c>
      <c r="P13" s="21">
        <v>8.9236992315576996E-2</v>
      </c>
      <c r="Q13" s="21">
        <v>0.15968285991831199</v>
      </c>
      <c r="R13" s="22"/>
    </row>
    <row r="14" spans="1:18" x14ac:dyDescent="0.25">
      <c r="A14" s="20" t="s">
        <v>479</v>
      </c>
      <c r="B14" s="20" t="s">
        <v>538</v>
      </c>
      <c r="C14" s="21">
        <v>0.26028869193033999</v>
      </c>
      <c r="D14" s="21">
        <v>0.233442356479792</v>
      </c>
      <c r="E14" s="21">
        <v>0.28905820066422999</v>
      </c>
      <c r="F14" s="22"/>
      <c r="G14" s="21">
        <v>0.29331291498857298</v>
      </c>
      <c r="H14" s="21">
        <v>0.23789755130416801</v>
      </c>
      <c r="I14" s="21">
        <v>0.35561331112086397</v>
      </c>
      <c r="J14" s="22"/>
      <c r="K14" s="21">
        <v>0.25935148688621701</v>
      </c>
      <c r="L14" s="21">
        <v>0.223379708472871</v>
      </c>
      <c r="M14" s="21">
        <v>0.29888660504001902</v>
      </c>
      <c r="N14" s="22"/>
      <c r="O14" s="21">
        <v>0.224172861377014</v>
      </c>
      <c r="P14" s="21">
        <v>0.18001974469933099</v>
      </c>
      <c r="Q14" s="21">
        <v>0.27551662667170401</v>
      </c>
      <c r="R14" s="22"/>
    </row>
    <row r="15" spans="1:18" x14ac:dyDescent="0.25">
      <c r="A15" s="20" t="s">
        <v>479</v>
      </c>
      <c r="B15" s="20" t="s">
        <v>539</v>
      </c>
      <c r="C15" s="21">
        <v>9.0711876249495602E-2</v>
      </c>
      <c r="D15" s="21">
        <v>7.3223973539429194E-2</v>
      </c>
      <c r="E15" s="21">
        <v>0.111872210637874</v>
      </c>
      <c r="F15" s="22"/>
      <c r="G15" s="21">
        <v>5.54927424778697E-2</v>
      </c>
      <c r="H15" s="21">
        <v>3.3450749860437501E-2</v>
      </c>
      <c r="I15" s="21">
        <v>9.06961664382544E-2</v>
      </c>
      <c r="J15" s="22"/>
      <c r="K15" s="21">
        <v>0.11432827858698601</v>
      </c>
      <c r="L15" s="21">
        <v>8.8821819200241903E-2</v>
      </c>
      <c r="M15" s="21">
        <v>0.145985770632343</v>
      </c>
      <c r="N15" s="22"/>
      <c r="O15" s="21">
        <v>8.0499613615765506E-2</v>
      </c>
      <c r="P15" s="21">
        <v>5.5463535917975801E-2</v>
      </c>
      <c r="Q15" s="21">
        <v>0.115455498797809</v>
      </c>
      <c r="R15" s="22"/>
    </row>
    <row r="16" spans="1:18" x14ac:dyDescent="0.25">
      <c r="A16" s="20" t="s">
        <v>479</v>
      </c>
      <c r="B16" s="20" t="s">
        <v>540</v>
      </c>
      <c r="C16" s="21">
        <v>7.1167334387315304E-2</v>
      </c>
      <c r="D16" s="21">
        <v>5.5909066685851098E-2</v>
      </c>
      <c r="E16" s="21">
        <v>9.01919539081944E-2</v>
      </c>
      <c r="F16" s="22"/>
      <c r="G16" s="21">
        <v>3.5128576392234503E-2</v>
      </c>
      <c r="H16" s="21">
        <v>1.8861603920496399E-2</v>
      </c>
      <c r="I16" s="21">
        <v>6.4502492592205293E-2</v>
      </c>
      <c r="J16" s="22"/>
      <c r="K16" s="21">
        <v>9.6734091525045099E-2</v>
      </c>
      <c r="L16" s="21">
        <v>7.3221559731131106E-2</v>
      </c>
      <c r="M16" s="21">
        <v>0.12676413244319401</v>
      </c>
      <c r="N16" s="22"/>
      <c r="O16" s="21">
        <v>5.7699470876420703E-2</v>
      </c>
      <c r="P16" s="21">
        <v>3.5828986583893899E-2</v>
      </c>
      <c r="Q16" s="21">
        <v>9.1650975476960703E-2</v>
      </c>
      <c r="R16" s="22"/>
    </row>
    <row r="17" spans="1:18" x14ac:dyDescent="0.25">
      <c r="A17" s="20" t="s">
        <v>479</v>
      </c>
      <c r="B17" s="20" t="s">
        <v>519</v>
      </c>
      <c r="C17" s="21">
        <v>9.250173997454E-3</v>
      </c>
      <c r="D17" s="21">
        <v>5.4377370384882003E-3</v>
      </c>
      <c r="E17" s="21">
        <v>1.5693361657785E-2</v>
      </c>
      <c r="F17" s="22"/>
      <c r="G17" s="21">
        <v>5.9904168541442997E-3</v>
      </c>
      <c r="H17" s="21">
        <v>1.4798712869347999E-3</v>
      </c>
      <c r="I17" s="21">
        <v>2.3919465915807899E-2</v>
      </c>
      <c r="J17" s="24" t="s">
        <v>501</v>
      </c>
      <c r="K17" s="21">
        <v>1.11733832267945E-2</v>
      </c>
      <c r="L17" s="21">
        <v>5.2940660310459003E-3</v>
      </c>
      <c r="M17" s="21">
        <v>2.34281844240198E-2</v>
      </c>
      <c r="N17" s="22"/>
      <c r="O17" s="21">
        <v>8.8708267038437004E-3</v>
      </c>
      <c r="P17" s="21">
        <v>3.9262164153646998E-3</v>
      </c>
      <c r="Q17" s="21">
        <v>1.9918073338394401E-2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0.48579547621237501</v>
      </c>
      <c r="D19" s="18">
        <v>0.440083827247369</v>
      </c>
      <c r="E19" s="18">
        <v>0.53174600790186499</v>
      </c>
      <c r="F19" s="19"/>
      <c r="G19" s="18">
        <v>0.53585469889021398</v>
      </c>
      <c r="H19" s="18">
        <v>0.465597073053371</v>
      </c>
      <c r="I19" s="18">
        <v>0.60471739425591198</v>
      </c>
      <c r="J19" s="19"/>
      <c r="K19" s="18">
        <v>0.444107845762446</v>
      </c>
      <c r="L19" s="18">
        <v>0.38984485797561302</v>
      </c>
      <c r="M19" s="18">
        <v>0.49973765932983699</v>
      </c>
      <c r="N19" s="19"/>
      <c r="O19" s="18">
        <v>0.53242669743534699</v>
      </c>
      <c r="P19" s="18">
        <v>0.45283321444375801</v>
      </c>
      <c r="Q19" s="18">
        <v>0.61040334705051802</v>
      </c>
      <c r="R19" s="19"/>
    </row>
    <row r="20" spans="1:18" x14ac:dyDescent="0.25">
      <c r="A20" s="17" t="s">
        <v>480</v>
      </c>
      <c r="B20" s="17" t="s">
        <v>537</v>
      </c>
      <c r="C20" s="18">
        <v>0.19757909891512901</v>
      </c>
      <c r="D20" s="18">
        <v>0.16627820883524899</v>
      </c>
      <c r="E20" s="18">
        <v>0.23312462218006599</v>
      </c>
      <c r="F20" s="19"/>
      <c r="G20" s="18">
        <v>0.20231471753812899</v>
      </c>
      <c r="H20" s="18">
        <v>0.15091590634780799</v>
      </c>
      <c r="I20" s="18">
        <v>0.26574019030850698</v>
      </c>
      <c r="J20" s="19"/>
      <c r="K20" s="18">
        <v>0.20210877952360501</v>
      </c>
      <c r="L20" s="18">
        <v>0.16508336484289901</v>
      </c>
      <c r="M20" s="18">
        <v>0.245001556867705</v>
      </c>
      <c r="N20" s="19"/>
      <c r="O20" s="18">
        <v>0.17605905951914999</v>
      </c>
      <c r="P20" s="18">
        <v>0.12769695616483301</v>
      </c>
      <c r="Q20" s="18">
        <v>0.237745134225852</v>
      </c>
      <c r="R20" s="19"/>
    </row>
    <row r="21" spans="1:18" x14ac:dyDescent="0.25">
      <c r="A21" s="17" t="s">
        <v>480</v>
      </c>
      <c r="B21" s="17" t="s">
        <v>538</v>
      </c>
      <c r="C21" s="18">
        <v>0.19961644887889601</v>
      </c>
      <c r="D21" s="18">
        <v>0.169344757683245</v>
      </c>
      <c r="E21" s="18">
        <v>0.233776504047881</v>
      </c>
      <c r="F21" s="19"/>
      <c r="G21" s="18">
        <v>0.156713270215211</v>
      </c>
      <c r="H21" s="18">
        <v>0.112224294252212</v>
      </c>
      <c r="I21" s="18">
        <v>0.214576159198066</v>
      </c>
      <c r="J21" s="19"/>
      <c r="K21" s="18">
        <v>0.22921265570015201</v>
      </c>
      <c r="L21" s="18">
        <v>0.19025749265714001</v>
      </c>
      <c r="M21" s="18">
        <v>0.27345035862564099</v>
      </c>
      <c r="N21" s="19"/>
      <c r="O21" s="18">
        <v>0.178417620085428</v>
      </c>
      <c r="P21" s="18">
        <v>0.122629028395516</v>
      </c>
      <c r="Q21" s="18">
        <v>0.25228842640415799</v>
      </c>
      <c r="R21" s="19"/>
    </row>
    <row r="22" spans="1:18" x14ac:dyDescent="0.25">
      <c r="A22" s="17" t="s">
        <v>480</v>
      </c>
      <c r="B22" s="17" t="s">
        <v>539</v>
      </c>
      <c r="C22" s="18">
        <v>6.7021724431181498E-2</v>
      </c>
      <c r="D22" s="18">
        <v>5.0988208364933001E-2</v>
      </c>
      <c r="E22" s="18">
        <v>8.7631504918597197E-2</v>
      </c>
      <c r="F22" s="19"/>
      <c r="G22" s="18">
        <v>8.3929046924937703E-2</v>
      </c>
      <c r="H22" s="18">
        <v>5.5449083804045E-2</v>
      </c>
      <c r="I22" s="18">
        <v>0.12509961272581599</v>
      </c>
      <c r="J22" s="19"/>
      <c r="K22" s="18">
        <v>6.7274406120900104E-2</v>
      </c>
      <c r="L22" s="18">
        <v>4.8227373100526202E-2</v>
      </c>
      <c r="M22" s="18">
        <v>9.3108025992065704E-2</v>
      </c>
      <c r="N22" s="19"/>
      <c r="O22" s="18">
        <v>3.8908747435699297E-2</v>
      </c>
      <c r="P22" s="18">
        <v>1.8094218718596199E-2</v>
      </c>
      <c r="Q22" s="18">
        <v>8.1675431219482397E-2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4.9987251562420197E-2</v>
      </c>
      <c r="D23" s="18">
        <v>3.6477390466976997E-2</v>
      </c>
      <c r="E23" s="18">
        <v>6.8146775519059496E-2</v>
      </c>
      <c r="F23" s="19"/>
      <c r="G23" s="18">
        <v>2.1188266431507001E-2</v>
      </c>
      <c r="H23" s="18">
        <v>8.8280764827170007E-3</v>
      </c>
      <c r="I23" s="18">
        <v>4.9981303009248898E-2</v>
      </c>
      <c r="J23" s="24" t="s">
        <v>501</v>
      </c>
      <c r="K23" s="18">
        <v>5.7296312892897099E-2</v>
      </c>
      <c r="L23" s="18">
        <v>3.8049082930807603E-2</v>
      </c>
      <c r="M23" s="18">
        <v>8.5415285572351604E-2</v>
      </c>
      <c r="N23" s="19"/>
      <c r="O23" s="18">
        <v>7.4187875524375099E-2</v>
      </c>
      <c r="P23" s="18">
        <v>4.20967374520477E-2</v>
      </c>
      <c r="Q23" s="18">
        <v>0.127486836020794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0.62936435037011496</v>
      </c>
      <c r="D26" s="21">
        <v>0.59003187763163101</v>
      </c>
      <c r="E26" s="21">
        <v>0.66705262993088599</v>
      </c>
      <c r="F26" s="22"/>
      <c r="G26" s="21">
        <v>0.60890819400825302</v>
      </c>
      <c r="H26" s="21">
        <v>0.53437294142811598</v>
      </c>
      <c r="I26" s="21">
        <v>0.67868635755638995</v>
      </c>
      <c r="J26" s="22"/>
      <c r="K26" s="21">
        <v>0.60915100229000096</v>
      </c>
      <c r="L26" s="21">
        <v>0.56080511306298697</v>
      </c>
      <c r="M26" s="21">
        <v>0.65544475749102704</v>
      </c>
      <c r="N26" s="22"/>
      <c r="O26" s="21">
        <v>0.72607263941970102</v>
      </c>
      <c r="P26" s="21">
        <v>0.65825351844285196</v>
      </c>
      <c r="Q26" s="21">
        <v>0.78483245145401104</v>
      </c>
      <c r="R26" s="22"/>
    </row>
    <row r="27" spans="1:18" x14ac:dyDescent="0.25">
      <c r="A27" s="20" t="s">
        <v>481</v>
      </c>
      <c r="B27" s="20" t="s">
        <v>537</v>
      </c>
      <c r="C27" s="21">
        <v>0.15393803711913201</v>
      </c>
      <c r="D27" s="21">
        <v>0.127543442678547</v>
      </c>
      <c r="E27" s="21">
        <v>0.184638902580092</v>
      </c>
      <c r="F27" s="22"/>
      <c r="G27" s="21">
        <v>0.19172273746520899</v>
      </c>
      <c r="H27" s="21">
        <v>0.141311078514813</v>
      </c>
      <c r="I27" s="21">
        <v>0.25478233289623903</v>
      </c>
      <c r="J27" s="22"/>
      <c r="K27" s="21">
        <v>0.15235928521028499</v>
      </c>
      <c r="L27" s="21">
        <v>0.120194027666124</v>
      </c>
      <c r="M27" s="21">
        <v>0.191261077199536</v>
      </c>
      <c r="N27" s="22"/>
      <c r="O27" s="21">
        <v>9.8147608033743894E-2</v>
      </c>
      <c r="P27" s="21">
        <v>6.6168257422478796E-2</v>
      </c>
      <c r="Q27" s="21">
        <v>0.143212400328698</v>
      </c>
      <c r="R27" s="22"/>
    </row>
    <row r="28" spans="1:18" x14ac:dyDescent="0.25">
      <c r="A28" s="20" t="s">
        <v>481</v>
      </c>
      <c r="B28" s="20" t="s">
        <v>538</v>
      </c>
      <c r="C28" s="21">
        <v>0.14909755003053199</v>
      </c>
      <c r="D28" s="21">
        <v>0.12644185133523</v>
      </c>
      <c r="E28" s="21">
        <v>0.17499944788925401</v>
      </c>
      <c r="F28" s="22"/>
      <c r="G28" s="21">
        <v>0.17563494894457399</v>
      </c>
      <c r="H28" s="21">
        <v>0.13259592140531101</v>
      </c>
      <c r="I28" s="21">
        <v>0.228956472206475</v>
      </c>
      <c r="J28" s="22"/>
      <c r="K28" s="21">
        <v>0.14529849302980499</v>
      </c>
      <c r="L28" s="21">
        <v>0.11568268629027099</v>
      </c>
      <c r="M28" s="21">
        <v>0.18094483712474499</v>
      </c>
      <c r="N28" s="22"/>
      <c r="O28" s="21">
        <v>0.118406272555061</v>
      </c>
      <c r="P28" s="21">
        <v>8.40532692951E-2</v>
      </c>
      <c r="Q28" s="21">
        <v>0.16428131016530201</v>
      </c>
      <c r="R28" s="22"/>
    </row>
    <row r="29" spans="1:18" x14ac:dyDescent="0.25">
      <c r="A29" s="20" t="s">
        <v>481</v>
      </c>
      <c r="B29" s="20" t="s">
        <v>539</v>
      </c>
      <c r="C29" s="21">
        <v>2.8534436158291699E-2</v>
      </c>
      <c r="D29" s="21">
        <v>1.8920535070875301E-2</v>
      </c>
      <c r="E29" s="21">
        <v>4.28201409692473E-2</v>
      </c>
      <c r="F29" s="22"/>
      <c r="G29" s="21">
        <v>1.0158401050328E-3</v>
      </c>
      <c r="H29" s="21">
        <v>1.402871637062E-4</v>
      </c>
      <c r="I29" s="21">
        <v>7.3158656426573002E-3</v>
      </c>
      <c r="J29" s="22"/>
      <c r="K29" s="21">
        <v>4.31171821114417E-2</v>
      </c>
      <c r="L29" s="21">
        <v>2.7055385783526099E-2</v>
      </c>
      <c r="M29" s="21">
        <v>6.8047385881755199E-2</v>
      </c>
      <c r="N29" s="22"/>
      <c r="O29" s="21">
        <v>2.6763794477746398E-2</v>
      </c>
      <c r="P29" s="21">
        <v>1.23104091751667E-2</v>
      </c>
      <c r="Q29" s="21">
        <v>5.72037740620428E-2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3.5580757659134502E-2</v>
      </c>
      <c r="D30" s="21">
        <v>2.2814999834610002E-2</v>
      </c>
      <c r="E30" s="21">
        <v>5.5086721206472601E-2</v>
      </c>
      <c r="F30" s="22"/>
      <c r="G30" s="21">
        <v>1.7782926291521499E-2</v>
      </c>
      <c r="H30" s="21">
        <v>5.6670725877435999E-3</v>
      </c>
      <c r="I30" s="21">
        <v>5.4384972082991798E-2</v>
      </c>
      <c r="J30" s="24" t="s">
        <v>501</v>
      </c>
      <c r="K30" s="21">
        <v>4.9103762487367801E-2</v>
      </c>
      <c r="L30" s="21">
        <v>3.0676511177942699E-2</v>
      </c>
      <c r="M30" s="21">
        <v>7.7712746860274601E-2</v>
      </c>
      <c r="N30" s="22"/>
      <c r="O30" s="21">
        <v>2.1520177128184999E-2</v>
      </c>
      <c r="P30" s="21">
        <v>8.4221427809149998E-3</v>
      </c>
      <c r="Q30" s="21">
        <v>5.3881266583595003E-2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3.4848686627940999E-3</v>
      </c>
      <c r="D31" s="21">
        <v>1.1695968136517E-3</v>
      </c>
      <c r="E31" s="21">
        <v>1.0335903054539001E-2</v>
      </c>
      <c r="F31" s="22"/>
      <c r="G31" s="21">
        <v>4.9353531854092999E-3</v>
      </c>
      <c r="H31" s="21">
        <v>6.8883163634410002E-4</v>
      </c>
      <c r="I31" s="21">
        <v>3.4458202285364399E-2</v>
      </c>
      <c r="J31" s="24" t="s">
        <v>501</v>
      </c>
      <c r="K31" s="21">
        <v>9.7027487109859996E-4</v>
      </c>
      <c r="L31" s="21">
        <v>1.3408012623379999E-4</v>
      </c>
      <c r="M31" s="21">
        <v>6.9849920281890004E-3</v>
      </c>
      <c r="N31" s="22"/>
      <c r="O31" s="21">
        <v>9.0895083855645001E-3</v>
      </c>
      <c r="P31" s="21">
        <v>1.8563865580818E-3</v>
      </c>
      <c r="Q31" s="21">
        <v>4.3283256447582102E-2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0.55647670046395303</v>
      </c>
      <c r="D33" s="18">
        <v>0.51515112419984599</v>
      </c>
      <c r="E33" s="18">
        <v>0.597035203678421</v>
      </c>
      <c r="F33" s="19"/>
      <c r="G33" s="18">
        <v>0.51699172179897501</v>
      </c>
      <c r="H33" s="18">
        <v>0.45298177821764202</v>
      </c>
      <c r="I33" s="18">
        <v>0.58044887907087594</v>
      </c>
      <c r="J33" s="19"/>
      <c r="K33" s="18">
        <v>0.50737727316825698</v>
      </c>
      <c r="L33" s="18">
        <v>0.45102303010504902</v>
      </c>
      <c r="M33" s="18">
        <v>0.56354466700655803</v>
      </c>
      <c r="N33" s="19"/>
      <c r="O33" s="18">
        <v>0.71168589852779895</v>
      </c>
      <c r="P33" s="18">
        <v>0.63899441495959497</v>
      </c>
      <c r="Q33" s="18">
        <v>0.77489664448706597</v>
      </c>
      <c r="R33" s="19"/>
    </row>
    <row r="34" spans="1:18" x14ac:dyDescent="0.25">
      <c r="A34" s="17" t="s">
        <v>482</v>
      </c>
      <c r="B34" s="17" t="s">
        <v>537</v>
      </c>
      <c r="C34" s="18">
        <v>0.159660356344728</v>
      </c>
      <c r="D34" s="18">
        <v>0.13459193843638301</v>
      </c>
      <c r="E34" s="18">
        <v>0.18838152099251201</v>
      </c>
      <c r="F34" s="19"/>
      <c r="G34" s="18">
        <v>0.22489872103425301</v>
      </c>
      <c r="H34" s="18">
        <v>0.16948840846638899</v>
      </c>
      <c r="I34" s="18">
        <v>0.29205387364470498</v>
      </c>
      <c r="J34" s="19"/>
      <c r="K34" s="18">
        <v>0.16097101003668801</v>
      </c>
      <c r="L34" s="18">
        <v>0.12606879736478999</v>
      </c>
      <c r="M34" s="18">
        <v>0.203288244544651</v>
      </c>
      <c r="N34" s="19"/>
      <c r="O34" s="18">
        <v>8.3408684397747498E-2</v>
      </c>
      <c r="P34" s="18">
        <v>5.5401508951745899E-2</v>
      </c>
      <c r="Q34" s="18">
        <v>0.12371992713572</v>
      </c>
      <c r="R34" s="19"/>
    </row>
    <row r="35" spans="1:18" x14ac:dyDescent="0.25">
      <c r="A35" s="17" t="s">
        <v>482</v>
      </c>
      <c r="B35" s="17" t="s">
        <v>538</v>
      </c>
      <c r="C35" s="18">
        <v>0.18108494843532699</v>
      </c>
      <c r="D35" s="18">
        <v>0.15240407439220699</v>
      </c>
      <c r="E35" s="18">
        <v>0.213801788893005</v>
      </c>
      <c r="F35" s="19"/>
      <c r="G35" s="18">
        <v>0.17093836841541901</v>
      </c>
      <c r="H35" s="18">
        <v>0.120623651218946</v>
      </c>
      <c r="I35" s="18">
        <v>0.236593845329549</v>
      </c>
      <c r="J35" s="19"/>
      <c r="K35" s="18">
        <v>0.20644590490314399</v>
      </c>
      <c r="L35" s="18">
        <v>0.16610094965339101</v>
      </c>
      <c r="M35" s="18">
        <v>0.253610118881824</v>
      </c>
      <c r="N35" s="19"/>
      <c r="O35" s="18">
        <v>0.13522800968300699</v>
      </c>
      <c r="P35" s="18">
        <v>9.6030422619008807E-2</v>
      </c>
      <c r="Q35" s="18">
        <v>0.18711344617356501</v>
      </c>
      <c r="R35" s="19"/>
    </row>
    <row r="36" spans="1:18" x14ac:dyDescent="0.25">
      <c r="A36" s="17" t="s">
        <v>482</v>
      </c>
      <c r="B36" s="17" t="s">
        <v>539</v>
      </c>
      <c r="C36" s="18">
        <v>5.8816352087365603E-2</v>
      </c>
      <c r="D36" s="18">
        <v>4.1074685181841798E-2</v>
      </c>
      <c r="E36" s="18">
        <v>8.3553576585007297E-2</v>
      </c>
      <c r="F36" s="19"/>
      <c r="G36" s="18">
        <v>7.9894130545620598E-2</v>
      </c>
      <c r="H36" s="18">
        <v>4.1861442733605397E-2</v>
      </c>
      <c r="I36" s="18">
        <v>0.147173309675808</v>
      </c>
      <c r="J36" s="24" t="s">
        <v>501</v>
      </c>
      <c r="K36" s="18">
        <v>6.0523537511732103E-2</v>
      </c>
      <c r="L36" s="18">
        <v>3.9077427956252998E-2</v>
      </c>
      <c r="M36" s="18">
        <v>9.2605226387595302E-2</v>
      </c>
      <c r="N36" s="19"/>
      <c r="O36" s="18">
        <v>3.1282087447284501E-2</v>
      </c>
      <c r="P36" s="18">
        <v>1.36553436721656E-2</v>
      </c>
      <c r="Q36" s="18">
        <v>7.0046146850907695E-2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4.1951878675079803E-2</v>
      </c>
      <c r="D37" s="18">
        <v>2.9034232552391001E-2</v>
      </c>
      <c r="E37" s="18">
        <v>6.0260043565010399E-2</v>
      </c>
      <c r="F37" s="19"/>
      <c r="G37" s="18">
        <v>7.2770582057337004E-3</v>
      </c>
      <c r="H37" s="18">
        <v>1.7326136559930999E-3</v>
      </c>
      <c r="I37" s="18">
        <v>3.0030248166090099E-2</v>
      </c>
      <c r="J37" s="24" t="s">
        <v>501</v>
      </c>
      <c r="K37" s="18">
        <v>6.1932761274983802E-2</v>
      </c>
      <c r="L37" s="18">
        <v>4.0811640701204598E-2</v>
      </c>
      <c r="M37" s="18">
        <v>9.2925664158791194E-2</v>
      </c>
      <c r="N37" s="19"/>
      <c r="O37" s="18">
        <v>3.5797763151940297E-2</v>
      </c>
      <c r="P37" s="18">
        <v>1.89134958644912E-2</v>
      </c>
      <c r="Q37" s="18">
        <v>6.6729596308807898E-2</v>
      </c>
      <c r="R37" s="19"/>
    </row>
    <row r="38" spans="1:18" x14ac:dyDescent="0.25">
      <c r="A38" s="17" t="s">
        <v>482</v>
      </c>
      <c r="B38" s="17" t="s">
        <v>519</v>
      </c>
      <c r="C38" s="18">
        <v>2.0097639935467999E-3</v>
      </c>
      <c r="D38" s="18">
        <v>6.1863482737960001E-4</v>
      </c>
      <c r="E38" s="18">
        <v>6.5087630270797003E-3</v>
      </c>
      <c r="F38" s="19"/>
      <c r="G38" s="18">
        <v>0</v>
      </c>
      <c r="H38" s="19"/>
      <c r="I38" s="19"/>
      <c r="J38" s="19"/>
      <c r="K38" s="18">
        <v>2.7495131051952998E-3</v>
      </c>
      <c r="L38" s="18">
        <v>6.3904314479849996E-4</v>
      </c>
      <c r="M38" s="18">
        <v>1.17479742312589E-2</v>
      </c>
      <c r="N38" s="19"/>
      <c r="O38" s="18">
        <v>2.5975567922219998E-3</v>
      </c>
      <c r="P38" s="18">
        <v>3.5876343027390001E-4</v>
      </c>
      <c r="Q38" s="18">
        <v>1.8547883481180701E-2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0.60309120382041803</v>
      </c>
      <c r="D40" s="21">
        <v>0.56506684616516001</v>
      </c>
      <c r="E40" s="21">
        <v>0.63990967741507598</v>
      </c>
      <c r="F40" s="22"/>
      <c r="G40" s="21">
        <v>0.574264427963048</v>
      </c>
      <c r="H40" s="21">
        <v>0.51438281696502497</v>
      </c>
      <c r="I40" s="21">
        <v>0.632044065304039</v>
      </c>
      <c r="J40" s="22"/>
      <c r="K40" s="21">
        <v>0.55266614014011495</v>
      </c>
      <c r="L40" s="21">
        <v>0.50502400737008402</v>
      </c>
      <c r="M40" s="21">
        <v>0.59936046110127394</v>
      </c>
      <c r="N40" s="22"/>
      <c r="O40" s="21">
        <v>0.73846983884042405</v>
      </c>
      <c r="P40" s="21">
        <v>0.68739033043659004</v>
      </c>
      <c r="Q40" s="21">
        <v>0.78382785082408901</v>
      </c>
      <c r="R40" s="22"/>
    </row>
    <row r="41" spans="1:18" x14ac:dyDescent="0.25">
      <c r="A41" s="20" t="s">
        <v>483</v>
      </c>
      <c r="B41" s="20" t="s">
        <v>537</v>
      </c>
      <c r="C41" s="21">
        <v>0.15818749306862401</v>
      </c>
      <c r="D41" s="21">
        <v>0.13945619644153601</v>
      </c>
      <c r="E41" s="21">
        <v>0.17891164129290901</v>
      </c>
      <c r="F41" s="22"/>
      <c r="G41" s="21">
        <v>0.23110650384751899</v>
      </c>
      <c r="H41" s="21">
        <v>0.187357357567038</v>
      </c>
      <c r="I41" s="21">
        <v>0.28153222350200902</v>
      </c>
      <c r="J41" s="22"/>
      <c r="K41" s="21">
        <v>0.15467366141949099</v>
      </c>
      <c r="L41" s="21">
        <v>0.12870356817191</v>
      </c>
      <c r="M41" s="21">
        <v>0.184772765366847</v>
      </c>
      <c r="N41" s="22"/>
      <c r="O41" s="21">
        <v>8.7535293877997106E-2</v>
      </c>
      <c r="P41" s="21">
        <v>6.4416229494110896E-2</v>
      </c>
      <c r="Q41" s="21">
        <v>0.117906138697344</v>
      </c>
      <c r="R41" s="22"/>
    </row>
    <row r="42" spans="1:18" x14ac:dyDescent="0.25">
      <c r="A42" s="20" t="s">
        <v>483</v>
      </c>
      <c r="B42" s="20" t="s">
        <v>538</v>
      </c>
      <c r="C42" s="21">
        <v>0.15996736101088799</v>
      </c>
      <c r="D42" s="21">
        <v>0.13732704476070401</v>
      </c>
      <c r="E42" s="21">
        <v>0.18553747937561599</v>
      </c>
      <c r="F42" s="22"/>
      <c r="G42" s="21">
        <v>0.14963159980915799</v>
      </c>
      <c r="H42" s="21">
        <v>0.112642679086218</v>
      </c>
      <c r="I42" s="21">
        <v>0.19608272671310101</v>
      </c>
      <c r="J42" s="22"/>
      <c r="K42" s="21">
        <v>0.186512116270699</v>
      </c>
      <c r="L42" s="21">
        <v>0.15683315687216401</v>
      </c>
      <c r="M42" s="21">
        <v>0.220339788783882</v>
      </c>
      <c r="N42" s="22"/>
      <c r="O42" s="21">
        <v>0.115968315752429</v>
      </c>
      <c r="P42" s="21">
        <v>8.4729470871549403E-2</v>
      </c>
      <c r="Q42" s="21">
        <v>0.15675207662891999</v>
      </c>
      <c r="R42" s="22"/>
    </row>
    <row r="43" spans="1:18" x14ac:dyDescent="0.25">
      <c r="A43" s="20" t="s">
        <v>483</v>
      </c>
      <c r="B43" s="20" t="s">
        <v>539</v>
      </c>
      <c r="C43" s="21">
        <v>4.4506878650643303E-2</v>
      </c>
      <c r="D43" s="21">
        <v>3.3833496666435703E-2</v>
      </c>
      <c r="E43" s="21">
        <v>5.8344039853753298E-2</v>
      </c>
      <c r="F43" s="22"/>
      <c r="G43" s="21">
        <v>3.3089939158854401E-2</v>
      </c>
      <c r="H43" s="21">
        <v>1.8595224326106399E-2</v>
      </c>
      <c r="I43" s="21">
        <v>5.8212903332577899E-2</v>
      </c>
      <c r="J43" s="22"/>
      <c r="K43" s="21">
        <v>5.7102712673498701E-2</v>
      </c>
      <c r="L43" s="21">
        <v>4.1102002795892302E-2</v>
      </c>
      <c r="M43" s="21">
        <v>7.8820368510138294E-2</v>
      </c>
      <c r="N43" s="22"/>
      <c r="O43" s="21">
        <v>3.0589572872540299E-2</v>
      </c>
      <c r="P43" s="21">
        <v>1.8762793776784598E-2</v>
      </c>
      <c r="Q43" s="21">
        <v>4.9495111739059697E-2</v>
      </c>
      <c r="R43" s="22"/>
    </row>
    <row r="44" spans="1:18" x14ac:dyDescent="0.25">
      <c r="A44" s="20" t="s">
        <v>483</v>
      </c>
      <c r="B44" s="20" t="s">
        <v>540</v>
      </c>
      <c r="C44" s="21">
        <v>2.71105548084371E-2</v>
      </c>
      <c r="D44" s="21">
        <v>1.9700312032065199E-2</v>
      </c>
      <c r="E44" s="21">
        <v>3.7202369287649299E-2</v>
      </c>
      <c r="F44" s="22"/>
      <c r="G44" s="21">
        <v>6.8960278481501004E-3</v>
      </c>
      <c r="H44" s="21">
        <v>3.2292604402624002E-3</v>
      </c>
      <c r="I44" s="21">
        <v>1.4665087372247299E-2</v>
      </c>
      <c r="J44" s="22"/>
      <c r="K44" s="21">
        <v>4.3703574171215599E-2</v>
      </c>
      <c r="L44" s="21">
        <v>3.0341026359106901E-2</v>
      </c>
      <c r="M44" s="21">
        <v>6.2571390138609101E-2</v>
      </c>
      <c r="N44" s="22"/>
      <c r="O44" s="21">
        <v>1.43074436316697E-2</v>
      </c>
      <c r="P44" s="21">
        <v>7.2932934108951002E-3</v>
      </c>
      <c r="Q44" s="21">
        <v>2.78778478321858E-2</v>
      </c>
      <c r="R44" s="22"/>
    </row>
    <row r="45" spans="1:18" x14ac:dyDescent="0.25">
      <c r="A45" s="20" t="s">
        <v>483</v>
      </c>
      <c r="B45" s="20" t="s">
        <v>519</v>
      </c>
      <c r="C45" s="21">
        <v>7.0885171363876997E-3</v>
      </c>
      <c r="D45" s="21">
        <v>3.7656480646524998E-3</v>
      </c>
      <c r="E45" s="21">
        <v>1.3304381950412799E-2</v>
      </c>
      <c r="F45" s="22"/>
      <c r="G45" s="21">
        <v>5.0115013732705002E-3</v>
      </c>
      <c r="H45" s="21">
        <v>6.9366564986869997E-4</v>
      </c>
      <c r="I45" s="21">
        <v>3.5258121402934703E-2</v>
      </c>
      <c r="J45" s="24" t="s">
        <v>501</v>
      </c>
      <c r="K45" s="21">
        <v>5.3417953249814999E-3</v>
      </c>
      <c r="L45" s="21">
        <v>1.7372491825834E-3</v>
      </c>
      <c r="M45" s="21">
        <v>1.63031224923019E-2</v>
      </c>
      <c r="N45" s="22"/>
      <c r="O45" s="21">
        <v>1.29307273354007E-2</v>
      </c>
      <c r="P45" s="21">
        <v>6.0083726647467998E-3</v>
      </c>
      <c r="Q45" s="21">
        <v>2.7606945360926099E-2</v>
      </c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1.9880768953959999E-4</v>
      </c>
      <c r="P46" s="21">
        <v>2.7619622709162501E-5</v>
      </c>
      <c r="Q46" s="21">
        <v>1.4295127887927E-3</v>
      </c>
      <c r="R46" s="22"/>
    </row>
    <row r="47" spans="1:18" x14ac:dyDescent="0.25">
      <c r="A47" s="17" t="s">
        <v>484</v>
      </c>
      <c r="B47" s="17" t="s">
        <v>536</v>
      </c>
      <c r="C47" s="18">
        <v>0.55853214312880695</v>
      </c>
      <c r="D47" s="18">
        <v>0.53581925318957202</v>
      </c>
      <c r="E47" s="18">
        <v>0.58100272720688395</v>
      </c>
      <c r="F47" s="19"/>
      <c r="G47" s="18">
        <v>0.45484425563671299</v>
      </c>
      <c r="H47" s="18">
        <v>0.41448135448647999</v>
      </c>
      <c r="I47" s="18">
        <v>0.495809378388328</v>
      </c>
      <c r="J47" s="19"/>
      <c r="K47" s="18">
        <v>0.53416637201149197</v>
      </c>
      <c r="L47" s="18">
        <v>0.50312958876224401</v>
      </c>
      <c r="M47" s="18">
        <v>0.56494086085266004</v>
      </c>
      <c r="N47" s="19"/>
      <c r="O47" s="18">
        <v>0.69249771404203997</v>
      </c>
      <c r="P47" s="18">
        <v>0.65897091693323995</v>
      </c>
      <c r="Q47" s="18">
        <v>0.72410842426165001</v>
      </c>
      <c r="R47" s="19"/>
    </row>
    <row r="48" spans="1:18" x14ac:dyDescent="0.25">
      <c r="A48" s="17" t="s">
        <v>484</v>
      </c>
      <c r="B48" s="17" t="s">
        <v>537</v>
      </c>
      <c r="C48" s="18">
        <v>0.17198262260059</v>
      </c>
      <c r="D48" s="18">
        <v>0.15806748659172301</v>
      </c>
      <c r="E48" s="18">
        <v>0.18685088501636499</v>
      </c>
      <c r="F48" s="19"/>
      <c r="G48" s="18">
        <v>0.251377301803689</v>
      </c>
      <c r="H48" s="18">
        <v>0.21941207546121899</v>
      </c>
      <c r="I48" s="18">
        <v>0.28629143287463099</v>
      </c>
      <c r="J48" s="19"/>
      <c r="K48" s="18">
        <v>0.177052854648967</v>
      </c>
      <c r="L48" s="18">
        <v>0.15638784431925201</v>
      </c>
      <c r="M48" s="18">
        <v>0.19980179625038899</v>
      </c>
      <c r="N48" s="19"/>
      <c r="O48" s="18">
        <v>9.2455300751868197E-2</v>
      </c>
      <c r="P48" s="18">
        <v>7.5968062604047704E-2</v>
      </c>
      <c r="Q48" s="18">
        <v>0.112086698108759</v>
      </c>
      <c r="R48" s="19"/>
    </row>
    <row r="49" spans="1:18" x14ac:dyDescent="0.25">
      <c r="A49" s="17" t="s">
        <v>484</v>
      </c>
      <c r="B49" s="17" t="s">
        <v>538</v>
      </c>
      <c r="C49" s="18">
        <v>0.18541677783648999</v>
      </c>
      <c r="D49" s="18">
        <v>0.17024411638404999</v>
      </c>
      <c r="E49" s="18">
        <v>0.20161310805400801</v>
      </c>
      <c r="F49" s="19"/>
      <c r="G49" s="18">
        <v>0.21220877638498101</v>
      </c>
      <c r="H49" s="18">
        <v>0.17752596854657701</v>
      </c>
      <c r="I49" s="18">
        <v>0.25159473290920897</v>
      </c>
      <c r="J49" s="19"/>
      <c r="K49" s="18">
        <v>0.19609226946308</v>
      </c>
      <c r="L49" s="18">
        <v>0.17592240542352799</v>
      </c>
      <c r="M49" s="18">
        <v>0.21796300466743501</v>
      </c>
      <c r="N49" s="19"/>
      <c r="O49" s="18">
        <v>0.143370940233988</v>
      </c>
      <c r="P49" s="18">
        <v>0.121086527074191</v>
      </c>
      <c r="Q49" s="18">
        <v>0.16896807854257401</v>
      </c>
      <c r="R49" s="19"/>
    </row>
    <row r="50" spans="1:18" x14ac:dyDescent="0.25">
      <c r="A50" s="17" t="s">
        <v>484</v>
      </c>
      <c r="B50" s="17" t="s">
        <v>539</v>
      </c>
      <c r="C50" s="18">
        <v>4.3641194192105701E-2</v>
      </c>
      <c r="D50" s="18">
        <v>3.7241844224686398E-2</v>
      </c>
      <c r="E50" s="18">
        <v>5.1081815754893997E-2</v>
      </c>
      <c r="F50" s="19"/>
      <c r="G50" s="18">
        <v>3.8350301569650601E-2</v>
      </c>
      <c r="H50" s="18">
        <v>2.7040550082679301E-2</v>
      </c>
      <c r="I50" s="18">
        <v>5.4127218968631097E-2</v>
      </c>
      <c r="J50" s="19"/>
      <c r="K50" s="18">
        <v>5.2351928862304699E-2</v>
      </c>
      <c r="L50" s="18">
        <v>4.1563970726279501E-2</v>
      </c>
      <c r="M50" s="18">
        <v>6.5747830250049002E-2</v>
      </c>
      <c r="N50" s="19"/>
      <c r="O50" s="18">
        <v>3.3589178652534399E-2</v>
      </c>
      <c r="P50" s="18">
        <v>2.4012376905561801E-2</v>
      </c>
      <c r="Q50" s="18">
        <v>4.6802315234910602E-2</v>
      </c>
      <c r="R50" s="19"/>
    </row>
    <row r="51" spans="1:18" x14ac:dyDescent="0.25">
      <c r="A51" s="17" t="s">
        <v>484</v>
      </c>
      <c r="B51" s="17" t="s">
        <v>540</v>
      </c>
      <c r="C51" s="18">
        <v>3.2605278058431199E-2</v>
      </c>
      <c r="D51" s="18">
        <v>2.6436959306484101E-2</v>
      </c>
      <c r="E51" s="18">
        <v>4.0153441790322202E-2</v>
      </c>
      <c r="F51" s="19"/>
      <c r="G51" s="18">
        <v>3.72686802627036E-2</v>
      </c>
      <c r="H51" s="18">
        <v>2.4520112784613399E-2</v>
      </c>
      <c r="I51" s="18">
        <v>5.6263217579124399E-2</v>
      </c>
      <c r="J51" s="19"/>
      <c r="K51" s="18">
        <v>3.5083152497245702E-2</v>
      </c>
      <c r="L51" s="18">
        <v>2.7012295848053699E-2</v>
      </c>
      <c r="M51" s="18">
        <v>4.5452806434876002E-2</v>
      </c>
      <c r="N51" s="19"/>
      <c r="O51" s="18">
        <v>2.4235420297754599E-2</v>
      </c>
      <c r="P51" s="18">
        <v>1.7156958091038298E-2</v>
      </c>
      <c r="Q51" s="18">
        <v>3.4132829778660903E-2</v>
      </c>
      <c r="R51" s="19"/>
    </row>
    <row r="52" spans="1:18" x14ac:dyDescent="0.25">
      <c r="A52" s="17" t="s">
        <v>484</v>
      </c>
      <c r="B52" s="17" t="s">
        <v>519</v>
      </c>
      <c r="C52" s="18">
        <v>7.4998912206588999E-3</v>
      </c>
      <c r="D52" s="18">
        <v>4.9537317570575003E-3</v>
      </c>
      <c r="E52" s="18">
        <v>1.13398322259801E-2</v>
      </c>
      <c r="F52" s="19"/>
      <c r="G52" s="18">
        <v>4.6563235482903996E-3</v>
      </c>
      <c r="H52" s="18">
        <v>1.4679661501510999E-3</v>
      </c>
      <c r="I52" s="18">
        <v>1.4667927564697199E-2</v>
      </c>
      <c r="J52" s="19"/>
      <c r="K52" s="18">
        <v>5.2534225169117996E-3</v>
      </c>
      <c r="L52" s="18">
        <v>2.9171840539098E-3</v>
      </c>
      <c r="M52" s="18">
        <v>9.4429275791766999E-3</v>
      </c>
      <c r="N52" s="19"/>
      <c r="O52" s="18">
        <v>1.3851446021815501E-2</v>
      </c>
      <c r="P52" s="18">
        <v>7.3895121191009001E-3</v>
      </c>
      <c r="Q52" s="18">
        <v>2.58171974304034E-2</v>
      </c>
      <c r="R52" s="19"/>
    </row>
    <row r="53" spans="1:18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1.2943607939726999E-3</v>
      </c>
      <c r="H53" s="18">
        <v>1.8189251735419999E-4</v>
      </c>
      <c r="I53" s="18">
        <v>9.1485112363545E-3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0.40180046287438298</v>
      </c>
      <c r="D54" s="21">
        <v>0.39007393409088797</v>
      </c>
      <c r="E54" s="21">
        <v>0.41364044134897499</v>
      </c>
      <c r="F54" s="22"/>
      <c r="G54" s="21">
        <v>0.29759996017943502</v>
      </c>
      <c r="H54" s="21">
        <v>0.27822017082711997</v>
      </c>
      <c r="I54" s="21">
        <v>0.31773542243465402</v>
      </c>
      <c r="J54" s="22"/>
      <c r="K54" s="21">
        <v>0.37759096298922201</v>
      </c>
      <c r="L54" s="21">
        <v>0.36255659334137602</v>
      </c>
      <c r="M54" s="21">
        <v>0.392864538564907</v>
      </c>
      <c r="N54" s="22"/>
      <c r="O54" s="21">
        <v>0.57630949812619303</v>
      </c>
      <c r="P54" s="21">
        <v>0.55707215930551401</v>
      </c>
      <c r="Q54" s="21">
        <v>0.59531827534953397</v>
      </c>
      <c r="R54" s="22"/>
    </row>
    <row r="55" spans="1:18" x14ac:dyDescent="0.25">
      <c r="A55" s="20" t="s">
        <v>485</v>
      </c>
      <c r="B55" s="20" t="s">
        <v>537</v>
      </c>
      <c r="C55" s="21">
        <v>0.22059369633612</v>
      </c>
      <c r="D55" s="21">
        <v>0.21147263798921401</v>
      </c>
      <c r="E55" s="21">
        <v>0.229993411129195</v>
      </c>
      <c r="F55" s="22"/>
      <c r="G55" s="21">
        <v>0.30483026638550598</v>
      </c>
      <c r="H55" s="21">
        <v>0.28583152037754</v>
      </c>
      <c r="I55" s="21">
        <v>0.324518004562521</v>
      </c>
      <c r="J55" s="22"/>
      <c r="K55" s="21">
        <v>0.21338295711666899</v>
      </c>
      <c r="L55" s="21">
        <v>0.20119327024685199</v>
      </c>
      <c r="M55" s="21">
        <v>0.22610213744586799</v>
      </c>
      <c r="N55" s="22"/>
      <c r="O55" s="21">
        <v>0.14414495318355999</v>
      </c>
      <c r="P55" s="21">
        <v>0.13082743436605501</v>
      </c>
      <c r="Q55" s="21">
        <v>0.15857079944277699</v>
      </c>
      <c r="R55" s="22"/>
    </row>
    <row r="56" spans="1:18" x14ac:dyDescent="0.25">
      <c r="A56" s="20" t="s">
        <v>485</v>
      </c>
      <c r="B56" s="20" t="s">
        <v>538</v>
      </c>
      <c r="C56" s="21">
        <v>0.227809387480742</v>
      </c>
      <c r="D56" s="21">
        <v>0.219002155326426</v>
      </c>
      <c r="E56" s="21">
        <v>0.236863386528259</v>
      </c>
      <c r="F56" s="22"/>
      <c r="G56" s="21">
        <v>0.25838860183517798</v>
      </c>
      <c r="H56" s="21">
        <v>0.239096583150403</v>
      </c>
      <c r="I56" s="21">
        <v>0.27866715508846401</v>
      </c>
      <c r="J56" s="22"/>
      <c r="K56" s="21">
        <v>0.24108804134898701</v>
      </c>
      <c r="L56" s="21">
        <v>0.22952433090889501</v>
      </c>
      <c r="M56" s="21">
        <v>0.25304300741626201</v>
      </c>
      <c r="N56" s="22"/>
      <c r="O56" s="21">
        <v>0.16169892975655301</v>
      </c>
      <c r="P56" s="21">
        <v>0.14866977439589199</v>
      </c>
      <c r="Q56" s="21">
        <v>0.17563436647689501</v>
      </c>
      <c r="R56" s="22"/>
    </row>
    <row r="57" spans="1:18" x14ac:dyDescent="0.25">
      <c r="A57" s="20" t="s">
        <v>485</v>
      </c>
      <c r="B57" s="20" t="s">
        <v>539</v>
      </c>
      <c r="C57" s="21">
        <v>7.3511863110228601E-2</v>
      </c>
      <c r="D57" s="21">
        <v>6.7904301743947904E-2</v>
      </c>
      <c r="E57" s="21">
        <v>7.9542981142778801E-2</v>
      </c>
      <c r="F57" s="22"/>
      <c r="G57" s="21">
        <v>8.36195463935092E-2</v>
      </c>
      <c r="H57" s="21">
        <v>7.3016035819922498E-2</v>
      </c>
      <c r="I57" s="21">
        <v>9.5604103702080695E-2</v>
      </c>
      <c r="J57" s="22"/>
      <c r="K57" s="21">
        <v>7.8715382452604593E-2</v>
      </c>
      <c r="L57" s="21">
        <v>7.0621996745744806E-2</v>
      </c>
      <c r="M57" s="21">
        <v>8.7648809162153604E-2</v>
      </c>
      <c r="N57" s="22"/>
      <c r="O57" s="21">
        <v>4.9694515083616102E-2</v>
      </c>
      <c r="P57" s="21">
        <v>4.2511980691240701E-2</v>
      </c>
      <c r="Q57" s="21">
        <v>5.8017031229508499E-2</v>
      </c>
      <c r="R57" s="22"/>
    </row>
    <row r="58" spans="1:18" x14ac:dyDescent="0.25">
      <c r="A58" s="20" t="s">
        <v>485</v>
      </c>
      <c r="B58" s="20" t="s">
        <v>540</v>
      </c>
      <c r="C58" s="21">
        <v>6.8871112518886293E-2</v>
      </c>
      <c r="D58" s="21">
        <v>6.3693661576657595E-2</v>
      </c>
      <c r="E58" s="21">
        <v>7.4435963587930698E-2</v>
      </c>
      <c r="F58" s="22"/>
      <c r="G58" s="21">
        <v>5.0461463651101997E-2</v>
      </c>
      <c r="H58" s="21">
        <v>4.2674416761142898E-2</v>
      </c>
      <c r="I58" s="21">
        <v>5.9581022461704103E-2</v>
      </c>
      <c r="J58" s="22"/>
      <c r="K58" s="21">
        <v>8.3011696681378103E-2</v>
      </c>
      <c r="L58" s="21">
        <v>7.5320143573981493E-2</v>
      </c>
      <c r="M58" s="21">
        <v>9.1411049977710102E-2</v>
      </c>
      <c r="N58" s="22"/>
      <c r="O58" s="21">
        <v>5.5259618180350703E-2</v>
      </c>
      <c r="P58" s="21">
        <v>4.7975407640308103E-2</v>
      </c>
      <c r="Q58" s="21">
        <v>6.3575949371530494E-2</v>
      </c>
      <c r="R58" s="22"/>
    </row>
    <row r="59" spans="1:18" x14ac:dyDescent="0.25">
      <c r="A59" s="20" t="s">
        <v>485</v>
      </c>
      <c r="B59" s="20" t="s">
        <v>519</v>
      </c>
      <c r="C59" s="21">
        <v>7.2496205255894999E-3</v>
      </c>
      <c r="D59" s="21">
        <v>5.8454085237561E-3</v>
      </c>
      <c r="E59" s="21">
        <v>8.9881092979506999E-3</v>
      </c>
      <c r="F59" s="22"/>
      <c r="G59" s="21">
        <v>4.8530252981195997E-3</v>
      </c>
      <c r="H59" s="21">
        <v>2.8481430483571E-3</v>
      </c>
      <c r="I59" s="21">
        <v>8.2575094877823992E-3</v>
      </c>
      <c r="J59" s="22"/>
      <c r="K59" s="21">
        <v>6.0176475932854998E-3</v>
      </c>
      <c r="L59" s="21">
        <v>4.3652545059735997E-3</v>
      </c>
      <c r="M59" s="21">
        <v>8.2903178622612001E-3</v>
      </c>
      <c r="N59" s="22"/>
      <c r="O59" s="21">
        <v>1.2892485669724899E-2</v>
      </c>
      <c r="P59" s="21">
        <v>9.3290112911046004E-3</v>
      </c>
      <c r="Q59" s="21">
        <v>1.77926809451611E-2</v>
      </c>
      <c r="R59" s="22"/>
    </row>
    <row r="60" spans="1:18" x14ac:dyDescent="0.25">
      <c r="A60" s="20" t="s">
        <v>485</v>
      </c>
      <c r="B60" s="20" t="s">
        <v>520</v>
      </c>
      <c r="C60" s="21">
        <v>1.6385715405579999E-4</v>
      </c>
      <c r="D60" s="21">
        <v>5.3027328309264898E-5</v>
      </c>
      <c r="E60" s="21">
        <v>5.0620971413770002E-4</v>
      </c>
      <c r="F60" s="22"/>
      <c r="G60" s="21">
        <v>2.471362571501E-4</v>
      </c>
      <c r="H60" s="21">
        <v>3.4737118391473697E-5</v>
      </c>
      <c r="I60" s="21">
        <v>1.7559634247378E-3</v>
      </c>
      <c r="J60" s="22"/>
      <c r="K60" s="21">
        <v>1.93311817855E-4</v>
      </c>
      <c r="L60" s="21">
        <v>4.9111730263191902E-5</v>
      </c>
      <c r="M60" s="21">
        <v>7.6058494776420004E-4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0.59590654125249798</v>
      </c>
      <c r="D61" s="18">
        <v>0.56405822963771901</v>
      </c>
      <c r="E61" s="18">
        <v>0.62696688072561602</v>
      </c>
      <c r="F61" s="19"/>
      <c r="G61" s="18">
        <v>0.49883160678551602</v>
      </c>
      <c r="H61" s="18">
        <v>0.45301737336192599</v>
      </c>
      <c r="I61" s="18">
        <v>0.54466546785674697</v>
      </c>
      <c r="J61" s="19"/>
      <c r="K61" s="18">
        <v>0.56588445835772105</v>
      </c>
      <c r="L61" s="18">
        <v>0.52736450116433398</v>
      </c>
      <c r="M61" s="18">
        <v>0.603624639925188</v>
      </c>
      <c r="N61" s="19"/>
      <c r="O61" s="18">
        <v>0.741189025321628</v>
      </c>
      <c r="P61" s="18">
        <v>0.70042971112326502</v>
      </c>
      <c r="Q61" s="18">
        <v>0.77815909202689504</v>
      </c>
      <c r="R61" s="19"/>
    </row>
    <row r="62" spans="1:18" x14ac:dyDescent="0.25">
      <c r="A62" s="17" t="s">
        <v>486</v>
      </c>
      <c r="B62" s="17" t="s">
        <v>537</v>
      </c>
      <c r="C62" s="18">
        <v>0.14531500044455301</v>
      </c>
      <c r="D62" s="18">
        <v>0.129948840821621</v>
      </c>
      <c r="E62" s="18">
        <v>0.162159520272673</v>
      </c>
      <c r="F62" s="19"/>
      <c r="G62" s="18">
        <v>0.20508959838353999</v>
      </c>
      <c r="H62" s="18">
        <v>0.17092158032375501</v>
      </c>
      <c r="I62" s="18">
        <v>0.24407713751434301</v>
      </c>
      <c r="J62" s="19"/>
      <c r="K62" s="18">
        <v>0.15217288251849001</v>
      </c>
      <c r="L62" s="18">
        <v>0.132054719611405</v>
      </c>
      <c r="M62" s="18">
        <v>0.17473894103499099</v>
      </c>
      <c r="N62" s="19"/>
      <c r="O62" s="18">
        <v>7.9375533537278595E-2</v>
      </c>
      <c r="P62" s="18">
        <v>6.1782169558814902E-2</v>
      </c>
      <c r="Q62" s="18">
        <v>0.101437199912463</v>
      </c>
      <c r="R62" s="19"/>
    </row>
    <row r="63" spans="1:18" x14ac:dyDescent="0.25">
      <c r="A63" s="17" t="s">
        <v>486</v>
      </c>
      <c r="B63" s="17" t="s">
        <v>538</v>
      </c>
      <c r="C63" s="18">
        <v>0.164734444430474</v>
      </c>
      <c r="D63" s="18">
        <v>0.14704597903566199</v>
      </c>
      <c r="E63" s="18">
        <v>0.18409145676166799</v>
      </c>
      <c r="F63" s="19"/>
      <c r="G63" s="18">
        <v>0.19194463838818099</v>
      </c>
      <c r="H63" s="18">
        <v>0.15572074795831201</v>
      </c>
      <c r="I63" s="18">
        <v>0.23425693070435599</v>
      </c>
      <c r="J63" s="19"/>
      <c r="K63" s="18">
        <v>0.17867674608273401</v>
      </c>
      <c r="L63" s="18">
        <v>0.15385836508252199</v>
      </c>
      <c r="M63" s="18">
        <v>0.20652137794177799</v>
      </c>
      <c r="N63" s="19"/>
      <c r="O63" s="18">
        <v>0.11283273493800799</v>
      </c>
      <c r="P63" s="18">
        <v>9.0013403459332703E-2</v>
      </c>
      <c r="Q63" s="18">
        <v>0.14054354479185399</v>
      </c>
      <c r="R63" s="19"/>
    </row>
    <row r="64" spans="1:18" x14ac:dyDescent="0.25">
      <c r="A64" s="17" t="s">
        <v>486</v>
      </c>
      <c r="B64" s="17" t="s">
        <v>539</v>
      </c>
      <c r="C64" s="18">
        <v>5.4970451231661402E-2</v>
      </c>
      <c r="D64" s="18">
        <v>4.3199472112536497E-2</v>
      </c>
      <c r="E64" s="18">
        <v>6.9715086743207505E-2</v>
      </c>
      <c r="F64" s="19"/>
      <c r="G64" s="18">
        <v>6.8253436011926003E-2</v>
      </c>
      <c r="H64" s="18">
        <v>4.68638844035505E-2</v>
      </c>
      <c r="I64" s="18">
        <v>9.8397729787828694E-2</v>
      </c>
      <c r="J64" s="19"/>
      <c r="K64" s="18">
        <v>5.56852263879676E-2</v>
      </c>
      <c r="L64" s="18">
        <v>4.1491737512319597E-2</v>
      </c>
      <c r="M64" s="18">
        <v>7.4357366376251399E-2</v>
      </c>
      <c r="N64" s="19"/>
      <c r="O64" s="18">
        <v>4.1954120176316403E-2</v>
      </c>
      <c r="P64" s="18">
        <v>2.6951090068030301E-2</v>
      </c>
      <c r="Q64" s="18">
        <v>6.4753193214034402E-2</v>
      </c>
      <c r="R64" s="19"/>
    </row>
    <row r="65" spans="1:18" x14ac:dyDescent="0.25">
      <c r="A65" s="17" t="s">
        <v>486</v>
      </c>
      <c r="B65" s="17" t="s">
        <v>540</v>
      </c>
      <c r="C65" s="18">
        <v>3.4937253870870898E-2</v>
      </c>
      <c r="D65" s="18">
        <v>2.6883143850807499E-2</v>
      </c>
      <c r="E65" s="18">
        <v>4.5292042990355302E-2</v>
      </c>
      <c r="F65" s="19"/>
      <c r="G65" s="18">
        <v>3.5503617975975399E-2</v>
      </c>
      <c r="H65" s="18">
        <v>1.9696305170007599E-2</v>
      </c>
      <c r="I65" s="18">
        <v>6.3179512809971097E-2</v>
      </c>
      <c r="J65" s="19"/>
      <c r="K65" s="18">
        <v>4.2448232576946299E-2</v>
      </c>
      <c r="L65" s="18">
        <v>3.0778482202658199E-2</v>
      </c>
      <c r="M65" s="18">
        <v>5.8276562569745602E-2</v>
      </c>
      <c r="N65" s="19"/>
      <c r="O65" s="18">
        <v>1.9252447218532899E-2</v>
      </c>
      <c r="P65" s="18">
        <v>1.10630947271861E-2</v>
      </c>
      <c r="Q65" s="18">
        <v>3.3299766877731202E-2</v>
      </c>
      <c r="R65" s="19"/>
    </row>
    <row r="66" spans="1:18" x14ac:dyDescent="0.25">
      <c r="A66" s="17" t="s">
        <v>486</v>
      </c>
      <c r="B66" s="17" t="s">
        <v>519</v>
      </c>
      <c r="C66" s="18">
        <v>4.1363087699379996E-3</v>
      </c>
      <c r="D66" s="18">
        <v>2.8251403006713002E-3</v>
      </c>
      <c r="E66" s="18">
        <v>6.0523068030222003E-3</v>
      </c>
      <c r="F66" s="19"/>
      <c r="G66" s="18">
        <v>3.7710245486120001E-4</v>
      </c>
      <c r="H66" s="18">
        <v>5.26021076458562E-5</v>
      </c>
      <c r="I66" s="18">
        <v>2.6980314833567002E-3</v>
      </c>
      <c r="J66" s="19"/>
      <c r="K66" s="18">
        <v>5.1324540761422998E-3</v>
      </c>
      <c r="L66" s="18">
        <v>3.088728874634E-3</v>
      </c>
      <c r="M66" s="18">
        <v>8.5169019974482996E-3</v>
      </c>
      <c r="N66" s="19"/>
      <c r="O66" s="18">
        <v>5.3961388082339997E-3</v>
      </c>
      <c r="P66" s="18">
        <v>2.9645463480739002E-3</v>
      </c>
      <c r="Q66" s="18">
        <v>9.8025732059396995E-3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0.54950307024574097</v>
      </c>
      <c r="D68" s="21">
        <v>0.52595964961944397</v>
      </c>
      <c r="E68" s="21">
        <v>0.57282687229124896</v>
      </c>
      <c r="F68" s="22"/>
      <c r="G68" s="21">
        <v>0.45125509995972202</v>
      </c>
      <c r="H68" s="21">
        <v>0.40443110954568201</v>
      </c>
      <c r="I68" s="21">
        <v>0.49895848576760399</v>
      </c>
      <c r="J68" s="22"/>
      <c r="K68" s="21">
        <v>0.51689292766496597</v>
      </c>
      <c r="L68" s="21">
        <v>0.48598360513206901</v>
      </c>
      <c r="M68" s="21">
        <v>0.54767352680207504</v>
      </c>
      <c r="N68" s="22"/>
      <c r="O68" s="21">
        <v>0.70625038135907203</v>
      </c>
      <c r="P68" s="21">
        <v>0.66809741921853705</v>
      </c>
      <c r="Q68" s="21">
        <v>0.74171311470284795</v>
      </c>
      <c r="R68" s="22"/>
    </row>
    <row r="69" spans="1:18" x14ac:dyDescent="0.25">
      <c r="A69" s="20" t="s">
        <v>487</v>
      </c>
      <c r="B69" s="20" t="s">
        <v>537</v>
      </c>
      <c r="C69" s="21">
        <v>0.21079405836124801</v>
      </c>
      <c r="D69" s="21">
        <v>0.19068992715506899</v>
      </c>
      <c r="E69" s="21">
        <v>0.23240906694139499</v>
      </c>
      <c r="F69" s="22"/>
      <c r="G69" s="21">
        <v>0.28949543605825301</v>
      </c>
      <c r="H69" s="21">
        <v>0.25017979949772901</v>
      </c>
      <c r="I69" s="21">
        <v>0.332251789073082</v>
      </c>
      <c r="J69" s="22"/>
      <c r="K69" s="21">
        <v>0.210827176603956</v>
      </c>
      <c r="L69" s="21">
        <v>0.183351118288994</v>
      </c>
      <c r="M69" s="21">
        <v>0.241204538999717</v>
      </c>
      <c r="N69" s="22"/>
      <c r="O69" s="21">
        <v>0.13598203897473499</v>
      </c>
      <c r="P69" s="21">
        <v>0.110235322930416</v>
      </c>
      <c r="Q69" s="21">
        <v>0.16661612557288399</v>
      </c>
      <c r="R69" s="22"/>
    </row>
    <row r="70" spans="1:18" x14ac:dyDescent="0.25">
      <c r="A70" s="20" t="s">
        <v>487</v>
      </c>
      <c r="B70" s="20" t="s">
        <v>538</v>
      </c>
      <c r="C70" s="21">
        <v>0.14425059491978701</v>
      </c>
      <c r="D70" s="21">
        <v>0.12981004693856901</v>
      </c>
      <c r="E70" s="21">
        <v>0.16000218959948401</v>
      </c>
      <c r="F70" s="22"/>
      <c r="G70" s="21">
        <v>0.17398738645637599</v>
      </c>
      <c r="H70" s="21">
        <v>0.14096694710716601</v>
      </c>
      <c r="I70" s="21">
        <v>0.212826312024047</v>
      </c>
      <c r="J70" s="22"/>
      <c r="K70" s="21">
        <v>0.15868630723653501</v>
      </c>
      <c r="L70" s="21">
        <v>0.14036156467236099</v>
      </c>
      <c r="M70" s="21">
        <v>0.178905523092283</v>
      </c>
      <c r="N70" s="22"/>
      <c r="O70" s="21">
        <v>8.79265467309647E-2</v>
      </c>
      <c r="P70" s="21">
        <v>6.8849776442844096E-2</v>
      </c>
      <c r="Q70" s="21">
        <v>0.111655252757456</v>
      </c>
      <c r="R70" s="22"/>
    </row>
    <row r="71" spans="1:18" x14ac:dyDescent="0.25">
      <c r="A71" s="20" t="s">
        <v>487</v>
      </c>
      <c r="B71" s="20" t="s">
        <v>539</v>
      </c>
      <c r="C71" s="21">
        <v>4.7059081105847902E-2</v>
      </c>
      <c r="D71" s="21">
        <v>3.8968969776281302E-2</v>
      </c>
      <c r="E71" s="21">
        <v>5.6729588299174398E-2</v>
      </c>
      <c r="F71" s="22"/>
      <c r="G71" s="21">
        <v>4.0760411807982802E-2</v>
      </c>
      <c r="H71" s="21">
        <v>2.6332875012652201E-2</v>
      </c>
      <c r="I71" s="21">
        <v>6.2584568956837699E-2</v>
      </c>
      <c r="J71" s="22"/>
      <c r="K71" s="21">
        <v>5.6743748893416303E-2</v>
      </c>
      <c r="L71" s="21">
        <v>4.3970699201303302E-2</v>
      </c>
      <c r="M71" s="21">
        <v>7.2944138798576197E-2</v>
      </c>
      <c r="N71" s="22"/>
      <c r="O71" s="21">
        <v>3.4202153944037597E-2</v>
      </c>
      <c r="P71" s="21">
        <v>2.3083263300722998E-2</v>
      </c>
      <c r="Q71" s="21">
        <v>5.0400547044117602E-2</v>
      </c>
      <c r="R71" s="22"/>
    </row>
    <row r="72" spans="1:18" x14ac:dyDescent="0.25">
      <c r="A72" s="20" t="s">
        <v>487</v>
      </c>
      <c r="B72" s="20" t="s">
        <v>540</v>
      </c>
      <c r="C72" s="21">
        <v>4.0894673612358101E-2</v>
      </c>
      <c r="D72" s="21">
        <v>3.2028456527527199E-2</v>
      </c>
      <c r="E72" s="21">
        <v>5.2083203150879498E-2</v>
      </c>
      <c r="F72" s="22"/>
      <c r="G72" s="21">
        <v>3.8301911871951498E-2</v>
      </c>
      <c r="H72" s="21">
        <v>2.3869944984197301E-2</v>
      </c>
      <c r="I72" s="21">
        <v>6.0915042408667297E-2</v>
      </c>
      <c r="J72" s="22"/>
      <c r="K72" s="21">
        <v>4.98453585186176E-2</v>
      </c>
      <c r="L72" s="21">
        <v>3.66133613433458E-2</v>
      </c>
      <c r="M72" s="21">
        <v>6.7524199821338005E-2</v>
      </c>
      <c r="N72" s="22"/>
      <c r="O72" s="21">
        <v>2.5945800580402401E-2</v>
      </c>
      <c r="P72" s="21">
        <v>1.6262986337403699E-2</v>
      </c>
      <c r="Q72" s="21">
        <v>4.11524942969669E-2</v>
      </c>
      <c r="R72" s="22"/>
    </row>
    <row r="73" spans="1:18" x14ac:dyDescent="0.25">
      <c r="A73" s="20" t="s">
        <v>487</v>
      </c>
      <c r="B73" s="20" t="s">
        <v>519</v>
      </c>
      <c r="C73" s="21">
        <v>7.498521755022E-3</v>
      </c>
      <c r="D73" s="21">
        <v>4.6968077685194997E-3</v>
      </c>
      <c r="E73" s="21">
        <v>1.19514305475744E-2</v>
      </c>
      <c r="F73" s="22"/>
      <c r="G73" s="21">
        <v>6.1997538457144001E-3</v>
      </c>
      <c r="H73" s="21">
        <v>2.3088423796785999E-3</v>
      </c>
      <c r="I73" s="21">
        <v>1.6539015959727701E-2</v>
      </c>
      <c r="J73" s="22"/>
      <c r="K73" s="21">
        <v>7.0044810825077002E-3</v>
      </c>
      <c r="L73" s="21">
        <v>3.4241259771713999E-3</v>
      </c>
      <c r="M73" s="21">
        <v>1.4274923703348799E-2</v>
      </c>
      <c r="N73" s="22"/>
      <c r="O73" s="21">
        <v>9.6930784107892003E-3</v>
      </c>
      <c r="P73" s="21">
        <v>5.1255015246370996E-3</v>
      </c>
      <c r="Q73" s="21">
        <v>1.82563459676971E-2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0.67453222812426705</v>
      </c>
      <c r="D75" s="18">
        <v>0.63786281697589298</v>
      </c>
      <c r="E75" s="18">
        <v>0.70918144870418798</v>
      </c>
      <c r="F75" s="19"/>
      <c r="G75" s="18">
        <v>0.57000722597087805</v>
      </c>
      <c r="H75" s="18">
        <v>0.50195248776883095</v>
      </c>
      <c r="I75" s="18">
        <v>0.63551522737514499</v>
      </c>
      <c r="J75" s="19"/>
      <c r="K75" s="18">
        <v>0.66630891165474604</v>
      </c>
      <c r="L75" s="18">
        <v>0.61968283626468701</v>
      </c>
      <c r="M75" s="18">
        <v>0.70989480165937202</v>
      </c>
      <c r="N75" s="19"/>
      <c r="O75" s="18">
        <v>0.77996011482255501</v>
      </c>
      <c r="P75" s="18">
        <v>0.72645299970263699</v>
      </c>
      <c r="Q75" s="18">
        <v>0.82551484538956499</v>
      </c>
      <c r="R75" s="19"/>
    </row>
    <row r="76" spans="1:18" x14ac:dyDescent="0.25">
      <c r="A76" s="17" t="s">
        <v>488</v>
      </c>
      <c r="B76" s="17" t="s">
        <v>537</v>
      </c>
      <c r="C76" s="18">
        <v>0.152603027798627</v>
      </c>
      <c r="D76" s="18">
        <v>0.130900456877515</v>
      </c>
      <c r="E76" s="18">
        <v>0.17717026076842801</v>
      </c>
      <c r="F76" s="19"/>
      <c r="G76" s="18">
        <v>0.248151571054959</v>
      </c>
      <c r="H76" s="18">
        <v>0.19488214200297499</v>
      </c>
      <c r="I76" s="18">
        <v>0.310368664267345</v>
      </c>
      <c r="J76" s="19"/>
      <c r="K76" s="18">
        <v>0.13467827271993901</v>
      </c>
      <c r="L76" s="18">
        <v>0.106415612082905</v>
      </c>
      <c r="M76" s="18">
        <v>0.169027295361246</v>
      </c>
      <c r="N76" s="19"/>
      <c r="O76" s="18">
        <v>0.10241062625189699</v>
      </c>
      <c r="P76" s="18">
        <v>7.42880164642927E-2</v>
      </c>
      <c r="Q76" s="18">
        <v>0.13957421081128599</v>
      </c>
      <c r="R76" s="19"/>
    </row>
    <row r="77" spans="1:18" x14ac:dyDescent="0.25">
      <c r="A77" s="17" t="s">
        <v>488</v>
      </c>
      <c r="B77" s="17" t="s">
        <v>538</v>
      </c>
      <c r="C77" s="18">
        <v>0.12980251129696299</v>
      </c>
      <c r="D77" s="18">
        <v>0.11061314294378299</v>
      </c>
      <c r="E77" s="18">
        <v>0.15175286967986201</v>
      </c>
      <c r="F77" s="19"/>
      <c r="G77" s="18">
        <v>0.14959750167090699</v>
      </c>
      <c r="H77" s="18">
        <v>0.10854293194061899</v>
      </c>
      <c r="I77" s="18">
        <v>0.202650335359565</v>
      </c>
      <c r="J77" s="19"/>
      <c r="K77" s="18">
        <v>0.14103953835361299</v>
      </c>
      <c r="L77" s="18">
        <v>0.11466457693407101</v>
      </c>
      <c r="M77" s="18">
        <v>0.17230054324798699</v>
      </c>
      <c r="N77" s="19"/>
      <c r="O77" s="18">
        <v>9.2266178322217507E-2</v>
      </c>
      <c r="P77" s="18">
        <v>6.3845340581272905E-2</v>
      </c>
      <c r="Q77" s="18">
        <v>0.131560625926783</v>
      </c>
      <c r="R77" s="19"/>
    </row>
    <row r="78" spans="1:18" x14ac:dyDescent="0.25">
      <c r="A78" s="17" t="s">
        <v>488</v>
      </c>
      <c r="B78" s="17" t="s">
        <v>539</v>
      </c>
      <c r="C78" s="18">
        <v>2.1803484437519002E-2</v>
      </c>
      <c r="D78" s="18">
        <v>1.4645898736297E-2</v>
      </c>
      <c r="E78" s="18">
        <v>3.2344227185202301E-2</v>
      </c>
      <c r="F78" s="19"/>
      <c r="G78" s="18">
        <v>1.6709474258169599E-2</v>
      </c>
      <c r="H78" s="18">
        <v>6.4688053021982996E-3</v>
      </c>
      <c r="I78" s="18">
        <v>4.2469009145020199E-2</v>
      </c>
      <c r="J78" s="24" t="s">
        <v>501</v>
      </c>
      <c r="K78" s="18">
        <v>3.04688003880399E-2</v>
      </c>
      <c r="L78" s="18">
        <v>1.8106461694909801E-2</v>
      </c>
      <c r="M78" s="18">
        <v>5.0834648029694902E-2</v>
      </c>
      <c r="N78" s="19"/>
      <c r="O78" s="18">
        <v>1.04849602298147E-2</v>
      </c>
      <c r="P78" s="18">
        <v>5.4217689791099003E-3</v>
      </c>
      <c r="Q78" s="18">
        <v>2.01805397475033E-2</v>
      </c>
      <c r="R78" s="19"/>
    </row>
    <row r="79" spans="1:18" x14ac:dyDescent="0.25">
      <c r="A79" s="17" t="s">
        <v>488</v>
      </c>
      <c r="B79" s="17" t="s">
        <v>540</v>
      </c>
      <c r="C79" s="18">
        <v>1.7581626455574199E-2</v>
      </c>
      <c r="D79" s="18">
        <v>1.14887249488193E-2</v>
      </c>
      <c r="E79" s="18">
        <v>2.6818157523181899E-2</v>
      </c>
      <c r="F79" s="19"/>
      <c r="G79" s="18">
        <v>1.0864653176376599E-2</v>
      </c>
      <c r="H79" s="18">
        <v>3.4068682912357E-3</v>
      </c>
      <c r="I79" s="18">
        <v>3.40894311951404E-2</v>
      </c>
      <c r="J79" s="24" t="s">
        <v>501</v>
      </c>
      <c r="K79" s="18">
        <v>2.6157583722004999E-2</v>
      </c>
      <c r="L79" s="18">
        <v>1.57140765653088E-2</v>
      </c>
      <c r="M79" s="18">
        <v>4.3236914589971399E-2</v>
      </c>
      <c r="N79" s="19"/>
      <c r="O79" s="18">
        <v>7.8305177749751001E-3</v>
      </c>
      <c r="P79" s="18">
        <v>2.4469680750089E-3</v>
      </c>
      <c r="Q79" s="18">
        <v>2.47643252664527E-2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2.7343205559848E-3</v>
      </c>
      <c r="D80" s="18">
        <v>9.2286935285040004E-4</v>
      </c>
      <c r="E80" s="18">
        <v>8.0726434338597008E-3</v>
      </c>
      <c r="F80" s="19"/>
      <c r="G80" s="18">
        <v>6.6133717296750004E-4</v>
      </c>
      <c r="H80" s="18">
        <v>9.1553470421030603E-5</v>
      </c>
      <c r="I80" s="18">
        <v>4.7602921820059999E-3</v>
      </c>
      <c r="J80" s="19"/>
      <c r="K80" s="18">
        <v>1.3468931616562999E-3</v>
      </c>
      <c r="L80" s="18">
        <v>2.6115807922740003E-4</v>
      </c>
      <c r="M80" s="18">
        <v>6.9152264136831997E-3</v>
      </c>
      <c r="N80" s="19"/>
      <c r="O80" s="18">
        <v>7.0476025985399997E-3</v>
      </c>
      <c r="P80" s="18">
        <v>1.6633589162892001E-3</v>
      </c>
      <c r="Q80" s="18">
        <v>2.9348133832569401E-2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9.4280133106290002E-4</v>
      </c>
      <c r="D81" s="18">
        <v>1.311319606471E-4</v>
      </c>
      <c r="E81" s="18">
        <v>6.7445829617029003E-3</v>
      </c>
      <c r="F81" s="19"/>
      <c r="G81" s="18">
        <v>4.0082366957425002E-3</v>
      </c>
      <c r="H81" s="18">
        <v>5.6885375206369997E-4</v>
      </c>
      <c r="I81" s="18">
        <v>2.7667026869848101E-2</v>
      </c>
      <c r="J81" s="24" t="s">
        <v>501</v>
      </c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0.53082770611062902</v>
      </c>
      <c r="D82" s="21">
        <v>0.50755413436548502</v>
      </c>
      <c r="E82" s="21">
        <v>0.55396795142195798</v>
      </c>
      <c r="F82" s="22"/>
      <c r="G82" s="21">
        <v>0.42158208535969299</v>
      </c>
      <c r="H82" s="21">
        <v>0.382871473055379</v>
      </c>
      <c r="I82" s="21">
        <v>0.461281093946936</v>
      </c>
      <c r="J82" s="22"/>
      <c r="K82" s="21">
        <v>0.50671812839242303</v>
      </c>
      <c r="L82" s="21">
        <v>0.47776868191290101</v>
      </c>
      <c r="M82" s="21">
        <v>0.53562259461664097</v>
      </c>
      <c r="N82" s="22"/>
      <c r="O82" s="21">
        <v>0.68631990987847102</v>
      </c>
      <c r="P82" s="21">
        <v>0.65183660988260905</v>
      </c>
      <c r="Q82" s="21">
        <v>0.71886091361216298</v>
      </c>
      <c r="R82" s="22"/>
    </row>
    <row r="83" spans="1:18" x14ac:dyDescent="0.25">
      <c r="A83" s="20" t="s">
        <v>489</v>
      </c>
      <c r="B83" s="20" t="s">
        <v>537</v>
      </c>
      <c r="C83" s="21">
        <v>0.175987783583436</v>
      </c>
      <c r="D83" s="21">
        <v>0.161272398554415</v>
      </c>
      <c r="E83" s="21">
        <v>0.191738928187973</v>
      </c>
      <c r="F83" s="22"/>
      <c r="G83" s="21">
        <v>0.25340394512943998</v>
      </c>
      <c r="H83" s="21">
        <v>0.21826509990589699</v>
      </c>
      <c r="I83" s="21">
        <v>0.29208615474378802</v>
      </c>
      <c r="J83" s="22"/>
      <c r="K83" s="21">
        <v>0.17621061918823899</v>
      </c>
      <c r="L83" s="21">
        <v>0.157640427238496</v>
      </c>
      <c r="M83" s="21">
        <v>0.19645820045996801</v>
      </c>
      <c r="N83" s="22"/>
      <c r="O83" s="21">
        <v>9.8966715342212394E-2</v>
      </c>
      <c r="P83" s="21">
        <v>8.0573785490064206E-2</v>
      </c>
      <c r="Q83" s="21">
        <v>0.12100569727209499</v>
      </c>
      <c r="R83" s="22"/>
    </row>
    <row r="84" spans="1:18" x14ac:dyDescent="0.25">
      <c r="A84" s="20" t="s">
        <v>489</v>
      </c>
      <c r="B84" s="20" t="s">
        <v>538</v>
      </c>
      <c r="C84" s="21">
        <v>0.17993848959942299</v>
      </c>
      <c r="D84" s="21">
        <v>0.16631013040906201</v>
      </c>
      <c r="E84" s="21">
        <v>0.19442318830324401</v>
      </c>
      <c r="F84" s="22"/>
      <c r="G84" s="21">
        <v>0.19800479539153101</v>
      </c>
      <c r="H84" s="21">
        <v>0.16844959064180001</v>
      </c>
      <c r="I84" s="21">
        <v>0.231303170336951</v>
      </c>
      <c r="J84" s="22"/>
      <c r="K84" s="21">
        <v>0.19499644653599399</v>
      </c>
      <c r="L84" s="21">
        <v>0.17669666397773001</v>
      </c>
      <c r="M84" s="21">
        <v>0.21469723490066001</v>
      </c>
      <c r="N84" s="22"/>
      <c r="O84" s="21">
        <v>0.13244823400213099</v>
      </c>
      <c r="P84" s="21">
        <v>0.112520136088526</v>
      </c>
      <c r="Q84" s="21">
        <v>0.15528817344485901</v>
      </c>
      <c r="R84" s="22"/>
    </row>
    <row r="85" spans="1:18" x14ac:dyDescent="0.25">
      <c r="A85" s="20" t="s">
        <v>489</v>
      </c>
      <c r="B85" s="20" t="s">
        <v>539</v>
      </c>
      <c r="C85" s="21">
        <v>5.91370643880531E-2</v>
      </c>
      <c r="D85" s="21">
        <v>5.09297569081806E-2</v>
      </c>
      <c r="E85" s="21">
        <v>6.8571416133080598E-2</v>
      </c>
      <c r="F85" s="22"/>
      <c r="G85" s="21">
        <v>6.7679003631869503E-2</v>
      </c>
      <c r="H85" s="21">
        <v>5.1899524221796903E-2</v>
      </c>
      <c r="I85" s="21">
        <v>8.7811715412539099E-2</v>
      </c>
      <c r="J85" s="22"/>
      <c r="K85" s="21">
        <v>6.14642655915595E-2</v>
      </c>
      <c r="L85" s="21">
        <v>5.0061336563557497E-2</v>
      </c>
      <c r="M85" s="21">
        <v>7.5258769490393507E-2</v>
      </c>
      <c r="N85" s="22"/>
      <c r="O85" s="21">
        <v>4.6109563400480301E-2</v>
      </c>
      <c r="P85" s="21">
        <v>3.4850384942933001E-2</v>
      </c>
      <c r="Q85" s="21">
        <v>6.0777204115498203E-2</v>
      </c>
      <c r="R85" s="22"/>
    </row>
    <row r="86" spans="1:18" x14ac:dyDescent="0.25">
      <c r="A86" s="20" t="s">
        <v>489</v>
      </c>
      <c r="B86" s="20" t="s">
        <v>540</v>
      </c>
      <c r="C86" s="21">
        <v>4.65350418863473E-2</v>
      </c>
      <c r="D86" s="21">
        <v>3.8760048249782103E-2</v>
      </c>
      <c r="E86" s="21">
        <v>5.5779143171646998E-2</v>
      </c>
      <c r="F86" s="22"/>
      <c r="G86" s="21">
        <v>5.0922405478999698E-2</v>
      </c>
      <c r="H86" s="21">
        <v>3.6143668163529701E-2</v>
      </c>
      <c r="I86" s="21">
        <v>7.1297007681883504E-2</v>
      </c>
      <c r="J86" s="22"/>
      <c r="K86" s="21">
        <v>5.4893276269216702E-2</v>
      </c>
      <c r="L86" s="21">
        <v>4.4270551822004497E-2</v>
      </c>
      <c r="M86" s="21">
        <v>6.7883878924226607E-2</v>
      </c>
      <c r="N86" s="22"/>
      <c r="O86" s="21">
        <v>2.5754575065604302E-2</v>
      </c>
      <c r="P86" s="21">
        <v>1.7502158235517099E-2</v>
      </c>
      <c r="Q86" s="21">
        <v>3.7748577307977003E-2</v>
      </c>
      <c r="R86" s="22"/>
    </row>
    <row r="87" spans="1:18" x14ac:dyDescent="0.25">
      <c r="A87" s="20" t="s">
        <v>489</v>
      </c>
      <c r="B87" s="20" t="s">
        <v>519</v>
      </c>
      <c r="C87" s="21">
        <v>7.5739144321109999E-3</v>
      </c>
      <c r="D87" s="21">
        <v>5.1732516471160997E-3</v>
      </c>
      <c r="E87" s="21">
        <v>1.10762084628398E-2</v>
      </c>
      <c r="F87" s="22"/>
      <c r="G87" s="21">
        <v>8.4077650084675003E-3</v>
      </c>
      <c r="H87" s="21">
        <v>3.8309012289629001E-3</v>
      </c>
      <c r="I87" s="21">
        <v>1.8351974775903002E-2</v>
      </c>
      <c r="J87" s="22"/>
      <c r="K87" s="21">
        <v>5.7172640225689004E-3</v>
      </c>
      <c r="L87" s="21">
        <v>2.9803168524041002E-3</v>
      </c>
      <c r="M87" s="21">
        <v>1.09400824496655E-2</v>
      </c>
      <c r="N87" s="22"/>
      <c r="O87" s="21">
        <v>1.04010023111027E-2</v>
      </c>
      <c r="P87" s="21">
        <v>5.9901558885340003E-3</v>
      </c>
      <c r="Q87" s="21">
        <v>1.8000953869295001E-2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0.66616823125232905</v>
      </c>
      <c r="D89" s="18">
        <v>0.64041534712833104</v>
      </c>
      <c r="E89" s="18">
        <v>0.69096674290979798</v>
      </c>
      <c r="F89" s="19"/>
      <c r="G89" s="18">
        <v>0.59153027431276495</v>
      </c>
      <c r="H89" s="18">
        <v>0.53903318382635701</v>
      </c>
      <c r="I89" s="18">
        <v>0.64201924481097705</v>
      </c>
      <c r="J89" s="19"/>
      <c r="K89" s="18">
        <v>0.632221928645466</v>
      </c>
      <c r="L89" s="18">
        <v>0.60096870209537301</v>
      </c>
      <c r="M89" s="18">
        <v>0.66240240393863004</v>
      </c>
      <c r="N89" s="19"/>
      <c r="O89" s="18">
        <v>0.819107453561985</v>
      </c>
      <c r="P89" s="18">
        <v>0.784527541162231</v>
      </c>
      <c r="Q89" s="18">
        <v>0.84920452329306395</v>
      </c>
      <c r="R89" s="19"/>
    </row>
    <row r="90" spans="1:18" x14ac:dyDescent="0.25">
      <c r="A90" s="17" t="s">
        <v>490</v>
      </c>
      <c r="B90" s="17" t="s">
        <v>537</v>
      </c>
      <c r="C90" s="18">
        <v>0.15294442620798299</v>
      </c>
      <c r="D90" s="18">
        <v>0.13624405809486201</v>
      </c>
      <c r="E90" s="18">
        <v>0.17128592982143601</v>
      </c>
      <c r="F90" s="19"/>
      <c r="G90" s="18">
        <v>0.22686163999835801</v>
      </c>
      <c r="H90" s="18">
        <v>0.188691795980576</v>
      </c>
      <c r="I90" s="18">
        <v>0.27018140924817802</v>
      </c>
      <c r="J90" s="19"/>
      <c r="K90" s="18">
        <v>0.14875053296490601</v>
      </c>
      <c r="L90" s="18">
        <v>0.12660070566776199</v>
      </c>
      <c r="M90" s="18">
        <v>0.17400359539055099</v>
      </c>
      <c r="N90" s="19"/>
      <c r="O90" s="18">
        <v>8.0956468107427806E-2</v>
      </c>
      <c r="P90" s="18">
        <v>6.0842644886731002E-2</v>
      </c>
      <c r="Q90" s="18">
        <v>0.10696236145862199</v>
      </c>
      <c r="R90" s="19"/>
    </row>
    <row r="91" spans="1:18" x14ac:dyDescent="0.25">
      <c r="A91" s="17" t="s">
        <v>490</v>
      </c>
      <c r="B91" s="17" t="s">
        <v>538</v>
      </c>
      <c r="C91" s="18">
        <v>0.12691127503022201</v>
      </c>
      <c r="D91" s="18">
        <v>0.113853790791679</v>
      </c>
      <c r="E91" s="18">
        <v>0.141227612091746</v>
      </c>
      <c r="F91" s="19"/>
      <c r="G91" s="18">
        <v>0.140363322680821</v>
      </c>
      <c r="H91" s="18">
        <v>0.11506577753263</v>
      </c>
      <c r="I91" s="18">
        <v>0.17015320765178699</v>
      </c>
      <c r="J91" s="19"/>
      <c r="K91" s="18">
        <v>0.14918659590958</v>
      </c>
      <c r="L91" s="18">
        <v>0.129501355319152</v>
      </c>
      <c r="M91" s="18">
        <v>0.17127539612965301</v>
      </c>
      <c r="N91" s="19"/>
      <c r="O91" s="18">
        <v>6.5387692303143702E-2</v>
      </c>
      <c r="P91" s="18">
        <v>4.7669264781470502E-2</v>
      </c>
      <c r="Q91" s="18">
        <v>8.9075965233100005E-2</v>
      </c>
      <c r="R91" s="19"/>
    </row>
    <row r="92" spans="1:18" x14ac:dyDescent="0.25">
      <c r="A92" s="17" t="s">
        <v>490</v>
      </c>
      <c r="B92" s="17" t="s">
        <v>539</v>
      </c>
      <c r="C92" s="18">
        <v>3.27511202957875E-2</v>
      </c>
      <c r="D92" s="18">
        <v>2.57840243998411E-2</v>
      </c>
      <c r="E92" s="18">
        <v>4.1520559292528E-2</v>
      </c>
      <c r="F92" s="19"/>
      <c r="G92" s="18">
        <v>2.84191943779065E-2</v>
      </c>
      <c r="H92" s="18">
        <v>1.6425435829204301E-2</v>
      </c>
      <c r="I92" s="18">
        <v>4.8736772789126498E-2</v>
      </c>
      <c r="J92" s="19"/>
      <c r="K92" s="18">
        <v>4.46843337735464E-2</v>
      </c>
      <c r="L92" s="18">
        <v>3.3523797871507E-2</v>
      </c>
      <c r="M92" s="18">
        <v>5.9332270927073098E-2</v>
      </c>
      <c r="N92" s="19"/>
      <c r="O92" s="18">
        <v>1.2405243979122099E-2</v>
      </c>
      <c r="P92" s="18">
        <v>7.3902514901342999E-3</v>
      </c>
      <c r="Q92" s="18">
        <v>2.0752239703895701E-2</v>
      </c>
      <c r="R92" s="19"/>
    </row>
    <row r="93" spans="1:18" x14ac:dyDescent="0.25">
      <c r="A93" s="17" t="s">
        <v>490</v>
      </c>
      <c r="B93" s="17" t="s">
        <v>540</v>
      </c>
      <c r="C93" s="18">
        <v>1.38555421495809E-2</v>
      </c>
      <c r="D93" s="18">
        <v>1.04876161484646E-2</v>
      </c>
      <c r="E93" s="18">
        <v>1.8285036512534599E-2</v>
      </c>
      <c r="F93" s="19"/>
      <c r="G93" s="18">
        <v>8.0469981512633001E-3</v>
      </c>
      <c r="H93" s="18">
        <v>3.1216431418244002E-3</v>
      </c>
      <c r="I93" s="18">
        <v>2.05831619063136E-2</v>
      </c>
      <c r="J93" s="19"/>
      <c r="K93" s="18">
        <v>1.7633601999628601E-2</v>
      </c>
      <c r="L93" s="18">
        <v>1.2770348951126999E-2</v>
      </c>
      <c r="M93" s="18">
        <v>2.4303304649527801E-2</v>
      </c>
      <c r="N93" s="19"/>
      <c r="O93" s="18">
        <v>1.22644033181281E-2</v>
      </c>
      <c r="P93" s="18">
        <v>6.3833913414304E-3</v>
      </c>
      <c r="Q93" s="18">
        <v>2.3435790799540002E-2</v>
      </c>
      <c r="R93" s="19"/>
    </row>
    <row r="94" spans="1:18" x14ac:dyDescent="0.25">
      <c r="A94" s="17" t="s">
        <v>490</v>
      </c>
      <c r="B94" s="17" t="s">
        <v>519</v>
      </c>
      <c r="C94" s="18">
        <v>7.2644995203092E-3</v>
      </c>
      <c r="D94" s="18">
        <v>4.5427127050559997E-3</v>
      </c>
      <c r="E94" s="18">
        <v>1.15980571020126E-2</v>
      </c>
      <c r="F94" s="19"/>
      <c r="G94" s="18">
        <v>4.7785704788865999E-3</v>
      </c>
      <c r="H94" s="18">
        <v>1.375766175688E-3</v>
      </c>
      <c r="I94" s="18">
        <v>1.6459113705679401E-2</v>
      </c>
      <c r="J94" s="19"/>
      <c r="K94" s="18">
        <v>7.5230067068733E-3</v>
      </c>
      <c r="L94" s="18">
        <v>3.7198753193142002E-3</v>
      </c>
      <c r="M94" s="18">
        <v>1.5155241537077001E-2</v>
      </c>
      <c r="N94" s="19"/>
      <c r="O94" s="18">
        <v>9.4386641774026996E-3</v>
      </c>
      <c r="P94" s="18">
        <v>4.8411479715102998E-3</v>
      </c>
      <c r="Q94" s="18">
        <v>1.83219402320518E-2</v>
      </c>
      <c r="R94" s="19"/>
    </row>
    <row r="95" spans="1:18" x14ac:dyDescent="0.25">
      <c r="A95" s="17" t="s">
        <v>490</v>
      </c>
      <c r="B95" s="17" t="s">
        <v>520</v>
      </c>
      <c r="C95" s="18">
        <v>1.049055437861E-4</v>
      </c>
      <c r="D95" s="18">
        <v>1.4702127283179601E-5</v>
      </c>
      <c r="E95" s="18">
        <v>7.4812886246049997E-4</v>
      </c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4.400745527884E-4</v>
      </c>
      <c r="P95" s="18">
        <v>6.1568209608433696E-5</v>
      </c>
      <c r="Q95" s="18">
        <v>3.1382425897044002E-3</v>
      </c>
      <c r="R95" s="19"/>
    </row>
    <row r="96" spans="1:18" x14ac:dyDescent="0.25">
      <c r="A96" s="20" t="s">
        <v>491</v>
      </c>
      <c r="B96" s="20" t="s">
        <v>536</v>
      </c>
      <c r="C96" s="21">
        <v>0.49903911319605698</v>
      </c>
      <c r="D96" s="21">
        <v>0.463951798289785</v>
      </c>
      <c r="E96" s="21">
        <v>0.53413589442368103</v>
      </c>
      <c r="F96" s="22"/>
      <c r="G96" s="21">
        <v>0.41397397236708999</v>
      </c>
      <c r="H96" s="21">
        <v>0.349435628267384</v>
      </c>
      <c r="I96" s="21">
        <v>0.48160797336852101</v>
      </c>
      <c r="J96" s="22"/>
      <c r="K96" s="21">
        <v>0.448059716809732</v>
      </c>
      <c r="L96" s="21">
        <v>0.39961225933280098</v>
      </c>
      <c r="M96" s="21">
        <v>0.49751359049423799</v>
      </c>
      <c r="N96" s="22"/>
      <c r="O96" s="21">
        <v>0.68189980487530899</v>
      </c>
      <c r="P96" s="21">
        <v>0.63675789658030302</v>
      </c>
      <c r="Q96" s="21">
        <v>0.72386453155939501</v>
      </c>
      <c r="R96" s="22"/>
    </row>
    <row r="97" spans="1:18" x14ac:dyDescent="0.25">
      <c r="A97" s="20" t="s">
        <v>491</v>
      </c>
      <c r="B97" s="20" t="s">
        <v>537</v>
      </c>
      <c r="C97" s="21">
        <v>0.22138004279567799</v>
      </c>
      <c r="D97" s="21">
        <v>0.19460021326796301</v>
      </c>
      <c r="E97" s="21">
        <v>0.25069804010700703</v>
      </c>
      <c r="F97" s="22"/>
      <c r="G97" s="21">
        <v>0.30982336505897801</v>
      </c>
      <c r="H97" s="21">
        <v>0.25219684672919102</v>
      </c>
      <c r="I97" s="21">
        <v>0.37403137489350702</v>
      </c>
      <c r="J97" s="22"/>
      <c r="K97" s="21">
        <v>0.233206663930873</v>
      </c>
      <c r="L97" s="21">
        <v>0.19409672180221199</v>
      </c>
      <c r="M97" s="21">
        <v>0.277483767945024</v>
      </c>
      <c r="N97" s="22"/>
      <c r="O97" s="21">
        <v>0.109290525983139</v>
      </c>
      <c r="P97" s="21">
        <v>8.0532665741976803E-2</v>
      </c>
      <c r="Q97" s="21">
        <v>0.14667946447869901</v>
      </c>
      <c r="R97" s="22"/>
    </row>
    <row r="98" spans="1:18" x14ac:dyDescent="0.25">
      <c r="A98" s="20" t="s">
        <v>491</v>
      </c>
      <c r="B98" s="20" t="s">
        <v>538</v>
      </c>
      <c r="C98" s="21">
        <v>0.18380033751164401</v>
      </c>
      <c r="D98" s="21">
        <v>0.15961963375677801</v>
      </c>
      <c r="E98" s="21">
        <v>0.21072563543391001</v>
      </c>
      <c r="F98" s="22"/>
      <c r="G98" s="21">
        <v>0.198492405548821</v>
      </c>
      <c r="H98" s="21">
        <v>0.14721833757611599</v>
      </c>
      <c r="I98" s="21">
        <v>0.262135155611528</v>
      </c>
      <c r="J98" s="22"/>
      <c r="K98" s="21">
        <v>0.20118595052273</v>
      </c>
      <c r="L98" s="21">
        <v>0.16682690771970199</v>
      </c>
      <c r="M98" s="21">
        <v>0.240578130100217</v>
      </c>
      <c r="N98" s="22"/>
      <c r="O98" s="21">
        <v>0.13595663597681901</v>
      </c>
      <c r="P98" s="21">
        <v>0.10443935624723</v>
      </c>
      <c r="Q98" s="21">
        <v>0.175125182539697</v>
      </c>
      <c r="R98" s="22"/>
    </row>
    <row r="99" spans="1:18" x14ac:dyDescent="0.25">
      <c r="A99" s="20" t="s">
        <v>491</v>
      </c>
      <c r="B99" s="20" t="s">
        <v>539</v>
      </c>
      <c r="C99" s="21">
        <v>6.1829523566690803E-2</v>
      </c>
      <c r="D99" s="21">
        <v>4.7860645666521998E-2</v>
      </c>
      <c r="E99" s="21">
        <v>7.9534870725206097E-2</v>
      </c>
      <c r="F99" s="22"/>
      <c r="G99" s="21">
        <v>6.4200773828964205E-2</v>
      </c>
      <c r="H99" s="21">
        <v>3.7324783735045497E-2</v>
      </c>
      <c r="I99" s="21">
        <v>0.10825285984568001</v>
      </c>
      <c r="J99" s="22"/>
      <c r="K99" s="21">
        <v>7.6089822239571198E-2</v>
      </c>
      <c r="L99" s="21">
        <v>5.3090533272668702E-2</v>
      </c>
      <c r="M99" s="21">
        <v>0.10791709014185399</v>
      </c>
      <c r="N99" s="22"/>
      <c r="O99" s="21">
        <v>3.2401195045663002E-2</v>
      </c>
      <c r="P99" s="21">
        <v>1.7870489340637799E-2</v>
      </c>
      <c r="Q99" s="21">
        <v>5.8048659457946503E-2</v>
      </c>
      <c r="R99" s="22"/>
    </row>
    <row r="100" spans="1:18" x14ac:dyDescent="0.25">
      <c r="A100" s="20" t="s">
        <v>491</v>
      </c>
      <c r="B100" s="20" t="s">
        <v>540</v>
      </c>
      <c r="C100" s="21">
        <v>2.7694899534592501E-2</v>
      </c>
      <c r="D100" s="21">
        <v>2.0649907745661E-2</v>
      </c>
      <c r="E100" s="21">
        <v>3.7052451284223901E-2</v>
      </c>
      <c r="F100" s="22"/>
      <c r="G100" s="21">
        <v>1.05865322087227E-2</v>
      </c>
      <c r="H100" s="21">
        <v>3.4779170045285E-3</v>
      </c>
      <c r="I100" s="21">
        <v>3.1761561393954897E-2</v>
      </c>
      <c r="J100" s="24" t="s">
        <v>501</v>
      </c>
      <c r="K100" s="21">
        <v>3.7102212783559803E-2</v>
      </c>
      <c r="L100" s="21">
        <v>2.5143151597278798E-2</v>
      </c>
      <c r="M100" s="21">
        <v>5.4431864152643297E-2</v>
      </c>
      <c r="N100" s="22"/>
      <c r="O100" s="21">
        <v>2.7214662856811799E-2</v>
      </c>
      <c r="P100" s="21">
        <v>1.5163174147815E-2</v>
      </c>
      <c r="Q100" s="21">
        <v>4.8374036163940599E-2</v>
      </c>
      <c r="R100" s="22"/>
    </row>
    <row r="101" spans="1:18" x14ac:dyDescent="0.25">
      <c r="A101" s="20" t="s">
        <v>491</v>
      </c>
      <c r="B101" s="20" t="s">
        <v>519</v>
      </c>
      <c r="C101" s="21">
        <v>6.2560833953370001E-3</v>
      </c>
      <c r="D101" s="21">
        <v>3.2227992809789E-3</v>
      </c>
      <c r="E101" s="21">
        <v>1.21095971775796E-2</v>
      </c>
      <c r="F101" s="22"/>
      <c r="G101" s="21">
        <v>2.9229509874241001E-3</v>
      </c>
      <c r="H101" s="21">
        <v>6.941873321158E-4</v>
      </c>
      <c r="I101" s="21">
        <v>1.22198993568958E-2</v>
      </c>
      <c r="J101" s="22"/>
      <c r="K101" s="21">
        <v>4.3556337135324998E-3</v>
      </c>
      <c r="L101" s="21">
        <v>1.9972771660878002E-3</v>
      </c>
      <c r="M101" s="21">
        <v>9.4722738582197E-3</v>
      </c>
      <c r="N101" s="22"/>
      <c r="O101" s="21">
        <v>1.3237175262259E-2</v>
      </c>
      <c r="P101" s="21">
        <v>4.5167818161581004E-3</v>
      </c>
      <c r="Q101" s="21">
        <v>3.8148539720671802E-2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0.57610679467653203</v>
      </c>
      <c r="D103" s="18">
        <v>0.54813586851583296</v>
      </c>
      <c r="E103" s="18">
        <v>0.60359842753859505</v>
      </c>
      <c r="F103" s="19"/>
      <c r="G103" s="18">
        <v>0.52303944638681199</v>
      </c>
      <c r="H103" s="18">
        <v>0.465767567761109</v>
      </c>
      <c r="I103" s="18">
        <v>0.57971181297675201</v>
      </c>
      <c r="J103" s="19"/>
      <c r="K103" s="18">
        <v>0.54333003530885904</v>
      </c>
      <c r="L103" s="18">
        <v>0.50705454192438104</v>
      </c>
      <c r="M103" s="18">
        <v>0.57915167934298695</v>
      </c>
      <c r="N103" s="19"/>
      <c r="O103" s="18">
        <v>0.71863719182695196</v>
      </c>
      <c r="P103" s="18">
        <v>0.66729188518419402</v>
      </c>
      <c r="Q103" s="18">
        <v>0.76485093659138303</v>
      </c>
      <c r="R103" s="19"/>
    </row>
    <row r="104" spans="1:18" x14ac:dyDescent="0.25">
      <c r="A104" s="17" t="s">
        <v>492</v>
      </c>
      <c r="B104" s="17" t="s">
        <v>537</v>
      </c>
      <c r="C104" s="18">
        <v>0.16276656303305401</v>
      </c>
      <c r="D104" s="18">
        <v>0.14390823429017</v>
      </c>
      <c r="E104" s="18">
        <v>0.18356626571794399</v>
      </c>
      <c r="F104" s="19"/>
      <c r="G104" s="18">
        <v>0.23504165798489801</v>
      </c>
      <c r="H104" s="18">
        <v>0.19460372803201101</v>
      </c>
      <c r="I104" s="18">
        <v>0.28095122208248002</v>
      </c>
      <c r="J104" s="19"/>
      <c r="K104" s="18">
        <v>0.15528667585341799</v>
      </c>
      <c r="L104" s="18">
        <v>0.12992471284568799</v>
      </c>
      <c r="M104" s="18">
        <v>0.184549325270634</v>
      </c>
      <c r="N104" s="19"/>
      <c r="O104" s="18">
        <v>9.6663829629001705E-2</v>
      </c>
      <c r="P104" s="18">
        <v>6.9513489215820998E-2</v>
      </c>
      <c r="Q104" s="18">
        <v>0.13290381896196099</v>
      </c>
      <c r="R104" s="19"/>
    </row>
    <row r="105" spans="1:18" x14ac:dyDescent="0.25">
      <c r="A105" s="17" t="s">
        <v>492</v>
      </c>
      <c r="B105" s="17" t="s">
        <v>538</v>
      </c>
      <c r="C105" s="18">
        <v>0.174437748924479</v>
      </c>
      <c r="D105" s="18">
        <v>0.15338749260389001</v>
      </c>
      <c r="E105" s="18">
        <v>0.197702245747234</v>
      </c>
      <c r="F105" s="19"/>
      <c r="G105" s="18">
        <v>0.16472391346496301</v>
      </c>
      <c r="H105" s="18">
        <v>0.12706578566032101</v>
      </c>
      <c r="I105" s="18">
        <v>0.21084695504770901</v>
      </c>
      <c r="J105" s="19"/>
      <c r="K105" s="18">
        <v>0.207552093664261</v>
      </c>
      <c r="L105" s="18">
        <v>0.179176529046712</v>
      </c>
      <c r="M105" s="18">
        <v>0.23911233618830999</v>
      </c>
      <c r="N105" s="19"/>
      <c r="O105" s="18">
        <v>0.10445643769981899</v>
      </c>
      <c r="P105" s="18">
        <v>7.5483149536657301E-2</v>
      </c>
      <c r="Q105" s="18">
        <v>0.14283263137779401</v>
      </c>
      <c r="R105" s="19"/>
    </row>
    <row r="106" spans="1:18" x14ac:dyDescent="0.25">
      <c r="A106" s="17" t="s">
        <v>492</v>
      </c>
      <c r="B106" s="17" t="s">
        <v>539</v>
      </c>
      <c r="C106" s="18">
        <v>4.7429149351009003E-2</v>
      </c>
      <c r="D106" s="18">
        <v>3.6954916166760499E-2</v>
      </c>
      <c r="E106" s="18">
        <v>6.0685051771315002E-2</v>
      </c>
      <c r="F106" s="19"/>
      <c r="G106" s="18">
        <v>4.4206760015532302E-2</v>
      </c>
      <c r="H106" s="18">
        <v>2.6527857315724698E-2</v>
      </c>
      <c r="I106" s="18">
        <v>7.2786457667768603E-2</v>
      </c>
      <c r="J106" s="19"/>
      <c r="K106" s="18">
        <v>4.6945022320502398E-2</v>
      </c>
      <c r="L106" s="18">
        <v>3.3815407219423298E-2</v>
      </c>
      <c r="M106" s="18">
        <v>6.4830449869923298E-2</v>
      </c>
      <c r="N106" s="19"/>
      <c r="O106" s="18">
        <v>5.2384560909958897E-2</v>
      </c>
      <c r="P106" s="18">
        <v>3.10412458958985E-2</v>
      </c>
      <c r="Q106" s="18">
        <v>8.7084175072357495E-2</v>
      </c>
      <c r="R106" s="19"/>
    </row>
    <row r="107" spans="1:18" x14ac:dyDescent="0.25">
      <c r="A107" s="17" t="s">
        <v>492</v>
      </c>
      <c r="B107" s="17" t="s">
        <v>540</v>
      </c>
      <c r="C107" s="18">
        <v>3.7363918790390402E-2</v>
      </c>
      <c r="D107" s="18">
        <v>2.7950398462331501E-2</v>
      </c>
      <c r="E107" s="18">
        <v>4.9785475021234503E-2</v>
      </c>
      <c r="F107" s="19"/>
      <c r="G107" s="18">
        <v>3.2623413692270703E-2</v>
      </c>
      <c r="H107" s="18">
        <v>1.72793619263646E-2</v>
      </c>
      <c r="I107" s="18">
        <v>6.07506516707964E-2</v>
      </c>
      <c r="J107" s="19"/>
      <c r="K107" s="18">
        <v>4.4971510253917102E-2</v>
      </c>
      <c r="L107" s="18">
        <v>3.0524707956769401E-2</v>
      </c>
      <c r="M107" s="18">
        <v>6.57917185449471E-2</v>
      </c>
      <c r="N107" s="19"/>
      <c r="O107" s="18">
        <v>2.4218979829572301E-2</v>
      </c>
      <c r="P107" s="18">
        <v>1.27783901120762E-2</v>
      </c>
      <c r="Q107" s="18">
        <v>4.5431049818526303E-2</v>
      </c>
      <c r="R107" s="19"/>
    </row>
    <row r="108" spans="1:18" x14ac:dyDescent="0.25">
      <c r="A108" s="17" t="s">
        <v>492</v>
      </c>
      <c r="B108" s="17" t="s">
        <v>519</v>
      </c>
      <c r="C108" s="18">
        <v>1.7746536444252E-3</v>
      </c>
      <c r="D108" s="18">
        <v>7.8429430263670004E-4</v>
      </c>
      <c r="E108" s="18">
        <v>4.0105593733286999E-3</v>
      </c>
      <c r="F108" s="19"/>
      <c r="G108" s="18">
        <v>3.6480845552430002E-4</v>
      </c>
      <c r="H108" s="18">
        <v>5.0725337381488401E-5</v>
      </c>
      <c r="I108" s="18">
        <v>2.6185509574311E-3</v>
      </c>
      <c r="J108" s="19"/>
      <c r="K108" s="18">
        <v>1.6864971507956001E-3</v>
      </c>
      <c r="L108" s="18">
        <v>4.2576967587889999E-4</v>
      </c>
      <c r="M108" s="18">
        <v>6.6554522170450998E-3</v>
      </c>
      <c r="N108" s="19"/>
      <c r="O108" s="18">
        <v>3.6390001046956999E-3</v>
      </c>
      <c r="P108" s="18">
        <v>1.3861191899129999E-3</v>
      </c>
      <c r="Q108" s="18">
        <v>9.5186209824574992E-3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0.68475864636866601</v>
      </c>
      <c r="D110" s="21">
        <v>0.64735812923859803</v>
      </c>
      <c r="E110" s="21">
        <v>0.71990876971512996</v>
      </c>
      <c r="F110" s="22"/>
      <c r="G110" s="21">
        <v>0.66931418913566798</v>
      </c>
      <c r="H110" s="21">
        <v>0.59583015040369602</v>
      </c>
      <c r="I110" s="21">
        <v>0.73537158985118101</v>
      </c>
      <c r="J110" s="22"/>
      <c r="K110" s="21">
        <v>0.62759550132397401</v>
      </c>
      <c r="L110" s="21">
        <v>0.57747484138998595</v>
      </c>
      <c r="M110" s="21">
        <v>0.67511561337637005</v>
      </c>
      <c r="N110" s="22"/>
      <c r="O110" s="21">
        <v>0.85203161653056203</v>
      </c>
      <c r="P110" s="21">
        <v>0.80128286804780902</v>
      </c>
      <c r="Q110" s="21">
        <v>0.89157379006278603</v>
      </c>
      <c r="R110" s="22"/>
    </row>
    <row r="111" spans="1:18" x14ac:dyDescent="0.25">
      <c r="A111" s="20" t="s">
        <v>493</v>
      </c>
      <c r="B111" s="20" t="s">
        <v>537</v>
      </c>
      <c r="C111" s="21">
        <v>0.12675800246307001</v>
      </c>
      <c r="D111" s="21">
        <v>0.104255277866814</v>
      </c>
      <c r="E111" s="21">
        <v>0.15328659816017101</v>
      </c>
      <c r="F111" s="22"/>
      <c r="G111" s="21">
        <v>0.146649595618567</v>
      </c>
      <c r="H111" s="21">
        <v>0.10312906633591</v>
      </c>
      <c r="I111" s="21">
        <v>0.204351209536699</v>
      </c>
      <c r="J111" s="22"/>
      <c r="K111" s="21">
        <v>0.14649171841276501</v>
      </c>
      <c r="L111" s="21">
        <v>0.113232685493836</v>
      </c>
      <c r="M111" s="21">
        <v>0.18745462510519301</v>
      </c>
      <c r="N111" s="22"/>
      <c r="O111" s="21">
        <v>5.2848623432128802E-2</v>
      </c>
      <c r="P111" s="21">
        <v>3.19264679220648E-2</v>
      </c>
      <c r="Q111" s="21">
        <v>8.6259859277828699E-2</v>
      </c>
      <c r="R111" s="22"/>
    </row>
    <row r="112" spans="1:18" x14ac:dyDescent="0.25">
      <c r="A112" s="20" t="s">
        <v>493</v>
      </c>
      <c r="B112" s="20" t="s">
        <v>538</v>
      </c>
      <c r="C112" s="21">
        <v>0.13639433401742701</v>
      </c>
      <c r="D112" s="21">
        <v>0.11318945281005199</v>
      </c>
      <c r="E112" s="21">
        <v>0.16347945908065201</v>
      </c>
      <c r="F112" s="22"/>
      <c r="G112" s="21">
        <v>0.149048209904837</v>
      </c>
      <c r="H112" s="21">
        <v>0.104302488016805</v>
      </c>
      <c r="I112" s="21">
        <v>0.208520967148317</v>
      </c>
      <c r="J112" s="22"/>
      <c r="K112" s="21">
        <v>0.158109571400771</v>
      </c>
      <c r="L112" s="21">
        <v>0.127495352740158</v>
      </c>
      <c r="M112" s="21">
        <v>0.194436701222609</v>
      </c>
      <c r="N112" s="22"/>
      <c r="O112" s="21">
        <v>6.5315931081997597E-2</v>
      </c>
      <c r="P112" s="21">
        <v>3.9591480003020103E-2</v>
      </c>
      <c r="Q112" s="21">
        <v>0.105911548103718</v>
      </c>
      <c r="R112" s="22"/>
    </row>
    <row r="113" spans="1:18" x14ac:dyDescent="0.25">
      <c r="A113" s="20" t="s">
        <v>493</v>
      </c>
      <c r="B113" s="20" t="s">
        <v>539</v>
      </c>
      <c r="C113" s="21">
        <v>3.2023136665602699E-2</v>
      </c>
      <c r="D113" s="21">
        <v>2.1094345055808102E-2</v>
      </c>
      <c r="E113" s="21">
        <v>4.83344650968116E-2</v>
      </c>
      <c r="F113" s="22"/>
      <c r="G113" s="21">
        <v>3.0342424284245099E-2</v>
      </c>
      <c r="H113" s="21">
        <v>1.43727200553156E-2</v>
      </c>
      <c r="I113" s="21">
        <v>6.2923457641705594E-2</v>
      </c>
      <c r="J113" s="24" t="s">
        <v>501</v>
      </c>
      <c r="K113" s="21">
        <v>4.1793883362520101E-2</v>
      </c>
      <c r="L113" s="21">
        <v>2.4652952484324499E-2</v>
      </c>
      <c r="M113" s="21">
        <v>6.9997409594992496E-2</v>
      </c>
      <c r="N113" s="22"/>
      <c r="O113" s="21">
        <v>8.2281594355324006E-3</v>
      </c>
      <c r="P113" s="21">
        <v>2.4951819239175002E-3</v>
      </c>
      <c r="Q113" s="21">
        <v>2.6779705307718501E-2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1.529305217945E-2</v>
      </c>
      <c r="D114" s="21">
        <v>9.3212859663757992E-3</v>
      </c>
      <c r="E114" s="21">
        <v>2.4994160423637099E-2</v>
      </c>
      <c r="F114" s="22"/>
      <c r="G114" s="21">
        <v>0</v>
      </c>
      <c r="H114" s="22"/>
      <c r="I114" s="22"/>
      <c r="J114" s="22"/>
      <c r="K114" s="21">
        <v>2.2576042958221298E-2</v>
      </c>
      <c r="L114" s="21">
        <v>1.2643981763759299E-2</v>
      </c>
      <c r="M114" s="21">
        <v>3.99938858210383E-2</v>
      </c>
      <c r="N114" s="22"/>
      <c r="O114" s="21">
        <v>1.31435373410335E-2</v>
      </c>
      <c r="P114" s="21">
        <v>4.8446082891062002E-3</v>
      </c>
      <c r="Q114" s="21">
        <v>3.5156501793098101E-2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4.7728283057838E-3</v>
      </c>
      <c r="D115" s="21">
        <v>1.8569454745771001E-3</v>
      </c>
      <c r="E115" s="21">
        <v>1.2211382329734099E-2</v>
      </c>
      <c r="F115" s="22"/>
      <c r="G115" s="21">
        <v>4.6455810566831002E-3</v>
      </c>
      <c r="H115" s="21">
        <v>6.4431857684790002E-4</v>
      </c>
      <c r="I115" s="21">
        <v>3.2682339429688997E-2</v>
      </c>
      <c r="J115" s="24" t="s">
        <v>501</v>
      </c>
      <c r="K115" s="21">
        <v>3.4332825417486001E-3</v>
      </c>
      <c r="L115" s="21">
        <v>6.7059138353919997E-4</v>
      </c>
      <c r="M115" s="21">
        <v>1.73797192000185E-2</v>
      </c>
      <c r="N115" s="24" t="s">
        <v>501</v>
      </c>
      <c r="O115" s="21">
        <v>8.4321321787465993E-3</v>
      </c>
      <c r="P115" s="21">
        <v>1.9030467832757E-3</v>
      </c>
      <c r="Q115" s="21">
        <v>3.6541486109138301E-2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0.67103748365917304</v>
      </c>
      <c r="D117" s="18">
        <v>0.63626523505085097</v>
      </c>
      <c r="E117" s="18">
        <v>0.70403185905582599</v>
      </c>
      <c r="F117" s="19"/>
      <c r="G117" s="18">
        <v>0.59099895822790105</v>
      </c>
      <c r="H117" s="18">
        <v>0.51870150115859703</v>
      </c>
      <c r="I117" s="18">
        <v>0.65956407259710303</v>
      </c>
      <c r="J117" s="19"/>
      <c r="K117" s="18">
        <v>0.62764580454027796</v>
      </c>
      <c r="L117" s="18">
        <v>0.57754097148494299</v>
      </c>
      <c r="M117" s="18">
        <v>0.67515058238625203</v>
      </c>
      <c r="N117" s="19"/>
      <c r="O117" s="18">
        <v>0.83194044659316302</v>
      </c>
      <c r="P117" s="18">
        <v>0.78440858679288405</v>
      </c>
      <c r="Q117" s="18">
        <v>0.87072000289972995</v>
      </c>
      <c r="R117" s="19"/>
    </row>
    <row r="118" spans="1:18" x14ac:dyDescent="0.25">
      <c r="A118" s="17" t="s">
        <v>494</v>
      </c>
      <c r="B118" s="17" t="s">
        <v>537</v>
      </c>
      <c r="C118" s="18">
        <v>0.16814936474295</v>
      </c>
      <c r="D118" s="18">
        <v>0.14225541006665601</v>
      </c>
      <c r="E118" s="18">
        <v>0.19767044597283001</v>
      </c>
      <c r="F118" s="19"/>
      <c r="G118" s="18">
        <v>0.228483620563808</v>
      </c>
      <c r="H118" s="18">
        <v>0.170531149922277</v>
      </c>
      <c r="I118" s="18">
        <v>0.29903042179814898</v>
      </c>
      <c r="J118" s="19"/>
      <c r="K118" s="18">
        <v>0.186675783504299</v>
      </c>
      <c r="L118" s="18">
        <v>0.15159623708526601</v>
      </c>
      <c r="M118" s="18">
        <v>0.227694220900577</v>
      </c>
      <c r="N118" s="19"/>
      <c r="O118" s="18">
        <v>7.5497334700367902E-2</v>
      </c>
      <c r="P118" s="18">
        <v>5.0725016700053902E-2</v>
      </c>
      <c r="Q118" s="18">
        <v>0.11095354814043</v>
      </c>
      <c r="R118" s="19"/>
    </row>
    <row r="119" spans="1:18" x14ac:dyDescent="0.25">
      <c r="A119" s="17" t="s">
        <v>494</v>
      </c>
      <c r="B119" s="17" t="s">
        <v>538</v>
      </c>
      <c r="C119" s="18">
        <v>0.12942945330132799</v>
      </c>
      <c r="D119" s="18">
        <v>0.105779711212855</v>
      </c>
      <c r="E119" s="18">
        <v>0.15743578253910601</v>
      </c>
      <c r="F119" s="19"/>
      <c r="G119" s="18">
        <v>0.153861893198697</v>
      </c>
      <c r="H119" s="18">
        <v>0.108380246262652</v>
      </c>
      <c r="I119" s="18">
        <v>0.213852069984618</v>
      </c>
      <c r="J119" s="19"/>
      <c r="K119" s="18">
        <v>0.14452234949691001</v>
      </c>
      <c r="L119" s="18">
        <v>0.11427669433603101</v>
      </c>
      <c r="M119" s="18">
        <v>0.18113603383830901</v>
      </c>
      <c r="N119" s="19"/>
      <c r="O119" s="18">
        <v>7.6582427702359804E-2</v>
      </c>
      <c r="P119" s="18">
        <v>5.3979794133346998E-2</v>
      </c>
      <c r="Q119" s="18">
        <v>0.107573132418555</v>
      </c>
      <c r="R119" s="19"/>
    </row>
    <row r="120" spans="1:18" x14ac:dyDescent="0.25">
      <c r="A120" s="17" t="s">
        <v>494</v>
      </c>
      <c r="B120" s="17" t="s">
        <v>539</v>
      </c>
      <c r="C120" s="18">
        <v>1.48140163032818E-2</v>
      </c>
      <c r="D120" s="18">
        <v>8.8431341747111005E-3</v>
      </c>
      <c r="E120" s="18">
        <v>2.4715904517174099E-2</v>
      </c>
      <c r="F120" s="19"/>
      <c r="G120" s="18">
        <v>1.1539562217883799E-2</v>
      </c>
      <c r="H120" s="18">
        <v>2.8646465169053E-3</v>
      </c>
      <c r="I120" s="18">
        <v>4.5291225427998703E-2</v>
      </c>
      <c r="J120" s="24" t="s">
        <v>501</v>
      </c>
      <c r="K120" s="18">
        <v>2.36350870194913E-2</v>
      </c>
      <c r="L120" s="18">
        <v>1.34756183403289E-2</v>
      </c>
      <c r="M120" s="18">
        <v>4.1134561239322201E-2</v>
      </c>
      <c r="N120" s="19"/>
      <c r="O120" s="18">
        <v>0</v>
      </c>
      <c r="P120" s="19"/>
      <c r="Q120" s="19"/>
      <c r="R120" s="19"/>
    </row>
    <row r="121" spans="1:18" x14ac:dyDescent="0.25">
      <c r="A121" s="17" t="s">
        <v>494</v>
      </c>
      <c r="B121" s="17" t="s">
        <v>540</v>
      </c>
      <c r="C121" s="18">
        <v>1.36989331001496E-2</v>
      </c>
      <c r="D121" s="18">
        <v>7.2499186863306999E-3</v>
      </c>
      <c r="E121" s="18">
        <v>2.57358202586732E-2</v>
      </c>
      <c r="F121" s="19"/>
      <c r="G121" s="18">
        <v>1.51159657917105E-2</v>
      </c>
      <c r="H121" s="18">
        <v>4.7731855343578003E-3</v>
      </c>
      <c r="I121" s="18">
        <v>4.6815773804909602E-2</v>
      </c>
      <c r="J121" s="24" t="s">
        <v>501</v>
      </c>
      <c r="K121" s="18">
        <v>1.6932438568541701E-2</v>
      </c>
      <c r="L121" s="18">
        <v>7.0628644135065999E-3</v>
      </c>
      <c r="M121" s="18">
        <v>4.0037543051874298E-2</v>
      </c>
      <c r="N121" s="24" t="s">
        <v>501</v>
      </c>
      <c r="O121" s="18">
        <v>5.8721766223212004E-3</v>
      </c>
      <c r="P121" s="18">
        <v>1.4461938831603E-3</v>
      </c>
      <c r="Q121" s="18">
        <v>2.3524482147910301E-2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2.8707488931167002E-3</v>
      </c>
      <c r="D122" s="18">
        <v>9.369549779061E-4</v>
      </c>
      <c r="E122" s="18">
        <v>8.7607274840191002E-3</v>
      </c>
      <c r="F122" s="19"/>
      <c r="G122" s="18">
        <v>0</v>
      </c>
      <c r="H122" s="19"/>
      <c r="I122" s="19"/>
      <c r="J122" s="19"/>
      <c r="K122" s="18">
        <v>5.885368704809E-4</v>
      </c>
      <c r="L122" s="18">
        <v>8.1629525793840203E-5</v>
      </c>
      <c r="M122" s="18">
        <v>4.2299480401330998E-3</v>
      </c>
      <c r="N122" s="19"/>
      <c r="O122" s="18">
        <v>1.01076143817884E-2</v>
      </c>
      <c r="P122" s="18">
        <v>2.9320004406885999E-3</v>
      </c>
      <c r="Q122" s="18">
        <v>3.4241337567114699E-2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1_SEX'!A1" display="◄ ANTERIOR"/>
    <hyperlink ref="A2" location="'Índice'!A1" display="ÍNDICE"/>
    <hyperlink ref="A3" location="'P_INCIVILIDADES_1_NSE'!A1" display="SIGUIENTE ►"/>
  </hyperlinks>
  <pageMargins left="0.75" right="0.75" top="1" bottom="1" header="0.5" footer="0.5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3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541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0.488205654416419</v>
      </c>
      <c r="D5" s="18">
        <v>0.48081355239808199</v>
      </c>
      <c r="E5" s="18">
        <v>0.495602918751477</v>
      </c>
      <c r="F5" s="19"/>
      <c r="G5" s="18">
        <v>0.52611636484938096</v>
      </c>
      <c r="H5" s="18">
        <v>0.515608643601701</v>
      </c>
      <c r="I5" s="18">
        <v>0.53660100527437204</v>
      </c>
      <c r="J5" s="19"/>
      <c r="K5" s="18">
        <v>0.47721168049839102</v>
      </c>
      <c r="L5" s="18">
        <v>0.46636222266222299</v>
      </c>
      <c r="M5" s="18">
        <v>0.48808268514904601</v>
      </c>
      <c r="N5" s="19"/>
      <c r="O5" s="18">
        <v>0.42915210801299802</v>
      </c>
      <c r="P5" s="18">
        <v>0.41393591297281801</v>
      </c>
      <c r="Q5" s="18">
        <v>0.44450340964795299</v>
      </c>
      <c r="R5" s="19"/>
    </row>
    <row r="6" spans="1:18" x14ac:dyDescent="0.25">
      <c r="A6" s="17" t="s">
        <v>478</v>
      </c>
      <c r="B6" s="17" t="s">
        <v>537</v>
      </c>
      <c r="C6" s="18">
        <v>0.19524565949119499</v>
      </c>
      <c r="D6" s="18">
        <v>0.189867663333526</v>
      </c>
      <c r="E6" s="18">
        <v>0.20073824182942199</v>
      </c>
      <c r="F6" s="19"/>
      <c r="G6" s="18">
        <v>0.16415221534032001</v>
      </c>
      <c r="H6" s="18">
        <v>0.156893164649375</v>
      </c>
      <c r="I6" s="18">
        <v>0.171678734467413</v>
      </c>
      <c r="J6" s="19"/>
      <c r="K6" s="18">
        <v>0.19930146154733799</v>
      </c>
      <c r="L6" s="18">
        <v>0.19113629167747301</v>
      </c>
      <c r="M6" s="18">
        <v>0.20772586186724901</v>
      </c>
      <c r="N6" s="19"/>
      <c r="O6" s="18">
        <v>0.254171012732405</v>
      </c>
      <c r="P6" s="18">
        <v>0.241812236642344</v>
      </c>
      <c r="Q6" s="18">
        <v>0.26693904694874998</v>
      </c>
      <c r="R6" s="19"/>
    </row>
    <row r="7" spans="1:18" x14ac:dyDescent="0.25">
      <c r="A7" s="17" t="s">
        <v>478</v>
      </c>
      <c r="B7" s="17" t="s">
        <v>538</v>
      </c>
      <c r="C7" s="18">
        <v>0.197787858112658</v>
      </c>
      <c r="D7" s="18">
        <v>0.19254959271029401</v>
      </c>
      <c r="E7" s="18">
        <v>0.20313277865703899</v>
      </c>
      <c r="F7" s="19"/>
      <c r="G7" s="18">
        <v>0.17676632034159101</v>
      </c>
      <c r="H7" s="18">
        <v>0.16931940887451999</v>
      </c>
      <c r="I7" s="18">
        <v>0.18446802450451399</v>
      </c>
      <c r="J7" s="19"/>
      <c r="K7" s="18">
        <v>0.202421066518987</v>
      </c>
      <c r="L7" s="18">
        <v>0.19453323102601799</v>
      </c>
      <c r="M7" s="18">
        <v>0.21054513145498999</v>
      </c>
      <c r="N7" s="19"/>
      <c r="O7" s="18">
        <v>0.233626751076838</v>
      </c>
      <c r="P7" s="18">
        <v>0.22105971186311299</v>
      </c>
      <c r="Q7" s="18">
        <v>0.246681964280074</v>
      </c>
      <c r="R7" s="19"/>
    </row>
    <row r="8" spans="1:18" x14ac:dyDescent="0.25">
      <c r="A8" s="17" t="s">
        <v>478</v>
      </c>
      <c r="B8" s="17" t="s">
        <v>539</v>
      </c>
      <c r="C8" s="18">
        <v>6.02659960928143E-2</v>
      </c>
      <c r="D8" s="18">
        <v>5.7069271495461198E-2</v>
      </c>
      <c r="E8" s="18">
        <v>6.3629701248343495E-2</v>
      </c>
      <c r="F8" s="19"/>
      <c r="G8" s="18">
        <v>6.2979548613178907E-2</v>
      </c>
      <c r="H8" s="18">
        <v>5.8457587104682102E-2</v>
      </c>
      <c r="I8" s="18">
        <v>6.7826106290957006E-2</v>
      </c>
      <c r="J8" s="19"/>
      <c r="K8" s="18">
        <v>6.3222693741702696E-2</v>
      </c>
      <c r="L8" s="18">
        <v>5.8488926660758798E-2</v>
      </c>
      <c r="M8" s="18">
        <v>6.8311787699186804E-2</v>
      </c>
      <c r="N8" s="19"/>
      <c r="O8" s="18">
        <v>4.8122732253380797E-2</v>
      </c>
      <c r="P8" s="18">
        <v>4.1688066831019201E-2</v>
      </c>
      <c r="Q8" s="18">
        <v>5.5493091799073101E-2</v>
      </c>
      <c r="R8" s="19"/>
    </row>
    <row r="9" spans="1:18" x14ac:dyDescent="0.25">
      <c r="A9" s="17" t="s">
        <v>478</v>
      </c>
      <c r="B9" s="17" t="s">
        <v>540</v>
      </c>
      <c r="C9" s="18">
        <v>5.1865119497226199E-2</v>
      </c>
      <c r="D9" s="18">
        <v>4.8929112117010801E-2</v>
      </c>
      <c r="E9" s="18">
        <v>5.4967120868003198E-2</v>
      </c>
      <c r="F9" s="19"/>
      <c r="G9" s="18">
        <v>6.1684801132865001E-2</v>
      </c>
      <c r="H9" s="18">
        <v>5.6751683111654301E-2</v>
      </c>
      <c r="I9" s="18">
        <v>6.7016262313011402E-2</v>
      </c>
      <c r="J9" s="19"/>
      <c r="K9" s="18">
        <v>5.22245064333553E-2</v>
      </c>
      <c r="L9" s="18">
        <v>4.79373569759345E-2</v>
      </c>
      <c r="M9" s="18">
        <v>5.6872162385465198E-2</v>
      </c>
      <c r="N9" s="19"/>
      <c r="O9" s="18">
        <v>2.9787252888463098E-2</v>
      </c>
      <c r="P9" s="18">
        <v>2.50961648751209E-2</v>
      </c>
      <c r="Q9" s="18">
        <v>3.5323448423609301E-2</v>
      </c>
      <c r="R9" s="19"/>
    </row>
    <row r="10" spans="1:18" x14ac:dyDescent="0.25">
      <c r="A10" s="17" t="s">
        <v>478</v>
      </c>
      <c r="B10" s="17" t="s">
        <v>519</v>
      </c>
      <c r="C10" s="18">
        <v>6.4766880138855997E-3</v>
      </c>
      <c r="D10" s="18">
        <v>5.6202490463756003E-3</v>
      </c>
      <c r="E10" s="18">
        <v>7.4626555832667998E-3</v>
      </c>
      <c r="F10" s="19"/>
      <c r="G10" s="18">
        <v>8.0838409120978002E-3</v>
      </c>
      <c r="H10" s="18">
        <v>6.6094149162809002E-3</v>
      </c>
      <c r="I10" s="18">
        <v>9.8839087593749E-3</v>
      </c>
      <c r="J10" s="19"/>
      <c r="K10" s="18">
        <v>5.4587877353832002E-3</v>
      </c>
      <c r="L10" s="18">
        <v>4.3081746321142001E-3</v>
      </c>
      <c r="M10" s="18">
        <v>6.9145687453845001E-3</v>
      </c>
      <c r="N10" s="19"/>
      <c r="O10" s="18">
        <v>5.1401430359193003E-3</v>
      </c>
      <c r="P10" s="18">
        <v>3.5034339451167E-3</v>
      </c>
      <c r="Q10" s="18">
        <v>7.5356958698700001E-3</v>
      </c>
      <c r="R10" s="19"/>
    </row>
    <row r="11" spans="1:18" x14ac:dyDescent="0.25">
      <c r="A11" s="17" t="s">
        <v>478</v>
      </c>
      <c r="B11" s="17" t="s">
        <v>520</v>
      </c>
      <c r="C11" s="18">
        <v>1.5302437579069999E-4</v>
      </c>
      <c r="D11" s="18">
        <v>7.1093606605307494E-5</v>
      </c>
      <c r="E11" s="18">
        <v>3.293439421076E-4</v>
      </c>
      <c r="F11" s="19"/>
      <c r="G11" s="18">
        <v>2.169088105722E-4</v>
      </c>
      <c r="H11" s="18">
        <v>7.9804004195042002E-5</v>
      </c>
      <c r="I11" s="18">
        <v>5.8942344901609996E-4</v>
      </c>
      <c r="J11" s="19"/>
      <c r="K11" s="18">
        <v>1.598035248425E-4</v>
      </c>
      <c r="L11" s="18">
        <v>4.7736727594312103E-5</v>
      </c>
      <c r="M11" s="18">
        <v>5.3481775478750001E-4</v>
      </c>
      <c r="N11" s="19"/>
      <c r="O11" s="18">
        <v>0</v>
      </c>
      <c r="P11" s="19"/>
      <c r="Q11" s="19"/>
      <c r="R11" s="19"/>
    </row>
    <row r="12" spans="1:18" x14ac:dyDescent="0.25">
      <c r="A12" s="20" t="s">
        <v>479</v>
      </c>
      <c r="B12" s="20" t="s">
        <v>536</v>
      </c>
      <c r="C12" s="21">
        <v>0.39954226768749501</v>
      </c>
      <c r="D12" s="21">
        <v>0.36353687402456503</v>
      </c>
      <c r="E12" s="21">
        <v>0.43666709989670799</v>
      </c>
      <c r="F12" s="22"/>
      <c r="G12" s="21">
        <v>0.39341107373551198</v>
      </c>
      <c r="H12" s="21">
        <v>0.34767453015122501</v>
      </c>
      <c r="I12" s="21">
        <v>0.44109586539291001</v>
      </c>
      <c r="J12" s="22"/>
      <c r="K12" s="21">
        <v>0.41896999482645397</v>
      </c>
      <c r="L12" s="21">
        <v>0.36326477214741099</v>
      </c>
      <c r="M12" s="21">
        <v>0.47682056649419602</v>
      </c>
      <c r="N12" s="22"/>
      <c r="O12" s="21">
        <v>0.361176311832973</v>
      </c>
      <c r="P12" s="21">
        <v>0.26531993855323999</v>
      </c>
      <c r="Q12" s="21">
        <v>0.46953134291383902</v>
      </c>
      <c r="R12" s="22"/>
    </row>
    <row r="13" spans="1:18" x14ac:dyDescent="0.25">
      <c r="A13" s="20" t="s">
        <v>479</v>
      </c>
      <c r="B13" s="20" t="s">
        <v>537</v>
      </c>
      <c r="C13" s="21">
        <v>0.16817098150447099</v>
      </c>
      <c r="D13" s="21">
        <v>0.145107643762725</v>
      </c>
      <c r="E13" s="21">
        <v>0.194067855217809</v>
      </c>
      <c r="F13" s="22"/>
      <c r="G13" s="21">
        <v>0.168282075058483</v>
      </c>
      <c r="H13" s="21">
        <v>0.139095441292545</v>
      </c>
      <c r="I13" s="21">
        <v>0.202154905510916</v>
      </c>
      <c r="J13" s="22"/>
      <c r="K13" s="21">
        <v>0.17074424954911499</v>
      </c>
      <c r="L13" s="21">
        <v>0.137957286375268</v>
      </c>
      <c r="M13" s="21">
        <v>0.20943029281230099</v>
      </c>
      <c r="N13" s="22"/>
      <c r="O13" s="21">
        <v>0.158604197338404</v>
      </c>
      <c r="P13" s="21">
        <v>9.9623960477841403E-2</v>
      </c>
      <c r="Q13" s="21">
        <v>0.24307557274098099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0.26028869193033999</v>
      </c>
      <c r="D14" s="21">
        <v>0.233442356479792</v>
      </c>
      <c r="E14" s="21">
        <v>0.28905820066422999</v>
      </c>
      <c r="F14" s="22"/>
      <c r="G14" s="21">
        <v>0.25219816117706001</v>
      </c>
      <c r="H14" s="21">
        <v>0.21698481369502601</v>
      </c>
      <c r="I14" s="21">
        <v>0.29100231155904499</v>
      </c>
      <c r="J14" s="22"/>
      <c r="K14" s="21">
        <v>0.24813271168079001</v>
      </c>
      <c r="L14" s="21">
        <v>0.20764466588855701</v>
      </c>
      <c r="M14" s="21">
        <v>0.29359021450699402</v>
      </c>
      <c r="N14" s="22"/>
      <c r="O14" s="21">
        <v>0.342237810343898</v>
      </c>
      <c r="P14" s="21">
        <v>0.256875706973417</v>
      </c>
      <c r="Q14" s="21">
        <v>0.43920128436340999</v>
      </c>
      <c r="R14" s="22"/>
    </row>
    <row r="15" spans="1:18" x14ac:dyDescent="0.25">
      <c r="A15" s="20" t="s">
        <v>479</v>
      </c>
      <c r="B15" s="20" t="s">
        <v>539</v>
      </c>
      <c r="C15" s="21">
        <v>9.0711876249495602E-2</v>
      </c>
      <c r="D15" s="21">
        <v>7.3223973539429194E-2</v>
      </c>
      <c r="E15" s="21">
        <v>0.111872210637874</v>
      </c>
      <c r="F15" s="22"/>
      <c r="G15" s="21">
        <v>9.5876418532831603E-2</v>
      </c>
      <c r="H15" s="21">
        <v>7.3164922136717797E-2</v>
      </c>
      <c r="I15" s="21">
        <v>0.124689453222232</v>
      </c>
      <c r="J15" s="22"/>
      <c r="K15" s="21">
        <v>8.5241624485991194E-2</v>
      </c>
      <c r="L15" s="21">
        <v>6.2241617222410998E-2</v>
      </c>
      <c r="M15" s="21">
        <v>0.115692225647577</v>
      </c>
      <c r="N15" s="22"/>
      <c r="O15" s="21">
        <v>8.4811014934386295E-2</v>
      </c>
      <c r="P15" s="21">
        <v>5.0155107056828199E-2</v>
      </c>
      <c r="Q15" s="21">
        <v>0.139886622543857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7.1167334387315304E-2</v>
      </c>
      <c r="D16" s="21">
        <v>5.5909066685851098E-2</v>
      </c>
      <c r="E16" s="21">
        <v>9.01919539081944E-2</v>
      </c>
      <c r="F16" s="22"/>
      <c r="G16" s="21">
        <v>7.9072410189572104E-2</v>
      </c>
      <c r="H16" s="21">
        <v>5.8074407199884701E-2</v>
      </c>
      <c r="I16" s="21">
        <v>0.10680181403429399</v>
      </c>
      <c r="J16" s="22"/>
      <c r="K16" s="21">
        <v>6.5349773850609499E-2</v>
      </c>
      <c r="L16" s="21">
        <v>4.6501015860863699E-2</v>
      </c>
      <c r="M16" s="21">
        <v>9.1108669066140499E-2</v>
      </c>
      <c r="N16" s="22"/>
      <c r="O16" s="21">
        <v>5.3170665550338801E-2</v>
      </c>
      <c r="P16" s="21">
        <v>2.6309785830130501E-2</v>
      </c>
      <c r="Q16" s="21">
        <v>0.104511544842787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9.250173997454E-3</v>
      </c>
      <c r="D17" s="21">
        <v>5.4377370384882003E-3</v>
      </c>
      <c r="E17" s="21">
        <v>1.5693361657785E-2</v>
      </c>
      <c r="F17" s="22"/>
      <c r="G17" s="21">
        <v>1.05214664298035E-2</v>
      </c>
      <c r="H17" s="21">
        <v>5.2377205865787998E-3</v>
      </c>
      <c r="I17" s="21">
        <v>2.1022742896714401E-2</v>
      </c>
      <c r="J17" s="22"/>
      <c r="K17" s="21">
        <v>1.0126432608612301E-2</v>
      </c>
      <c r="L17" s="21">
        <v>4.3318220934347998E-3</v>
      </c>
      <c r="M17" s="21">
        <v>2.34895347982296E-2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0.48579547621237501</v>
      </c>
      <c r="D19" s="18">
        <v>0.440083827247369</v>
      </c>
      <c r="E19" s="18">
        <v>0.53174600790186499</v>
      </c>
      <c r="F19" s="19"/>
      <c r="G19" s="18">
        <v>0.54119612031185804</v>
      </c>
      <c r="H19" s="18">
        <v>0.46670291596990698</v>
      </c>
      <c r="I19" s="18">
        <v>0.61389238573920601</v>
      </c>
      <c r="J19" s="19"/>
      <c r="K19" s="18">
        <v>0.477436327993492</v>
      </c>
      <c r="L19" s="18">
        <v>0.41686347381203898</v>
      </c>
      <c r="M19" s="18">
        <v>0.53868018706333298</v>
      </c>
      <c r="N19" s="19"/>
      <c r="O19" s="18">
        <v>0.37676690408710301</v>
      </c>
      <c r="P19" s="18">
        <v>0.28403170314563098</v>
      </c>
      <c r="Q19" s="18">
        <v>0.47950205381823102</v>
      </c>
      <c r="R19" s="19"/>
    </row>
    <row r="20" spans="1:18" x14ac:dyDescent="0.25">
      <c r="A20" s="17" t="s">
        <v>480</v>
      </c>
      <c r="B20" s="17" t="s">
        <v>537</v>
      </c>
      <c r="C20" s="18">
        <v>0.19757909891512901</v>
      </c>
      <c r="D20" s="18">
        <v>0.16627820883524899</v>
      </c>
      <c r="E20" s="18">
        <v>0.23312462218006599</v>
      </c>
      <c r="F20" s="19"/>
      <c r="G20" s="18">
        <v>0.15613676355248801</v>
      </c>
      <c r="H20" s="18">
        <v>0.112857860860805</v>
      </c>
      <c r="I20" s="18">
        <v>0.212045379271637</v>
      </c>
      <c r="J20" s="19"/>
      <c r="K20" s="18">
        <v>0.199066000325061</v>
      </c>
      <c r="L20" s="18">
        <v>0.15927189726278501</v>
      </c>
      <c r="M20" s="18">
        <v>0.24589468194731701</v>
      </c>
      <c r="N20" s="19"/>
      <c r="O20" s="18">
        <v>0.29234663984901499</v>
      </c>
      <c r="P20" s="18">
        <v>0.222296447117415</v>
      </c>
      <c r="Q20" s="18">
        <v>0.37385950165026399</v>
      </c>
      <c r="R20" s="19"/>
    </row>
    <row r="21" spans="1:18" x14ac:dyDescent="0.25">
      <c r="A21" s="17" t="s">
        <v>480</v>
      </c>
      <c r="B21" s="17" t="s">
        <v>538</v>
      </c>
      <c r="C21" s="18">
        <v>0.19961644887889601</v>
      </c>
      <c r="D21" s="18">
        <v>0.169344757683245</v>
      </c>
      <c r="E21" s="18">
        <v>0.233776504047881</v>
      </c>
      <c r="F21" s="19"/>
      <c r="G21" s="18">
        <v>0.18236342530425201</v>
      </c>
      <c r="H21" s="18">
        <v>0.13635598518007799</v>
      </c>
      <c r="I21" s="18">
        <v>0.239587716068562</v>
      </c>
      <c r="J21" s="19"/>
      <c r="K21" s="18">
        <v>0.21389179053524299</v>
      </c>
      <c r="L21" s="18">
        <v>0.17417575787641201</v>
      </c>
      <c r="M21" s="18">
        <v>0.25981479908807098</v>
      </c>
      <c r="N21" s="19"/>
      <c r="O21" s="18">
        <v>0.20122218974741801</v>
      </c>
      <c r="P21" s="18">
        <v>0.143749322624738</v>
      </c>
      <c r="Q21" s="18">
        <v>0.27431200648427401</v>
      </c>
      <c r="R21" s="19"/>
    </row>
    <row r="22" spans="1:18" x14ac:dyDescent="0.25">
      <c r="A22" s="17" t="s">
        <v>480</v>
      </c>
      <c r="B22" s="17" t="s">
        <v>539</v>
      </c>
      <c r="C22" s="18">
        <v>6.7021724431181498E-2</v>
      </c>
      <c r="D22" s="18">
        <v>5.0988208364933001E-2</v>
      </c>
      <c r="E22" s="18">
        <v>8.7631504918597197E-2</v>
      </c>
      <c r="F22" s="19"/>
      <c r="G22" s="18">
        <v>6.6834555419882896E-2</v>
      </c>
      <c r="H22" s="18">
        <v>4.2919033027784499E-2</v>
      </c>
      <c r="I22" s="18">
        <v>0.102647135596279</v>
      </c>
      <c r="J22" s="19"/>
      <c r="K22" s="18">
        <v>6.2019959530305903E-2</v>
      </c>
      <c r="L22" s="18">
        <v>4.3955641915601702E-2</v>
      </c>
      <c r="M22" s="18">
        <v>8.6833836583257204E-2</v>
      </c>
      <c r="N22" s="19"/>
      <c r="O22" s="18">
        <v>8.1330296573921795E-2</v>
      </c>
      <c r="P22" s="18">
        <v>4.2730058957648198E-2</v>
      </c>
      <c r="Q22" s="18">
        <v>0.14935951716749599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4.9987251562420197E-2</v>
      </c>
      <c r="D23" s="18">
        <v>3.6477390466976997E-2</v>
      </c>
      <c r="E23" s="18">
        <v>6.8146775519059496E-2</v>
      </c>
      <c r="F23" s="19"/>
      <c r="G23" s="18">
        <v>5.3469135411519597E-2</v>
      </c>
      <c r="H23" s="18">
        <v>3.2275842470859399E-2</v>
      </c>
      <c r="I23" s="18">
        <v>8.7322856367823901E-2</v>
      </c>
      <c r="J23" s="19"/>
      <c r="K23" s="18">
        <v>4.75859216158981E-2</v>
      </c>
      <c r="L23" s="18">
        <v>2.94279780448637E-2</v>
      </c>
      <c r="M23" s="18">
        <v>7.6069733657127298E-2</v>
      </c>
      <c r="N23" s="19"/>
      <c r="O23" s="18">
        <v>4.8333969742542802E-2</v>
      </c>
      <c r="P23" s="18">
        <v>2.5362290323935999E-2</v>
      </c>
      <c r="Q23" s="18">
        <v>9.0186761034505E-2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0.62936435037011496</v>
      </c>
      <c r="D26" s="21">
        <v>0.59003187763163101</v>
      </c>
      <c r="E26" s="21">
        <v>0.66705262993088599</v>
      </c>
      <c r="F26" s="22"/>
      <c r="G26" s="21">
        <v>0.70102197935899302</v>
      </c>
      <c r="H26" s="21">
        <v>0.64138638651878699</v>
      </c>
      <c r="I26" s="21">
        <v>0.75453583821995396</v>
      </c>
      <c r="J26" s="22"/>
      <c r="K26" s="21">
        <v>0.60982903083927398</v>
      </c>
      <c r="L26" s="21">
        <v>0.55549310707389499</v>
      </c>
      <c r="M26" s="21">
        <v>0.661569567836367</v>
      </c>
      <c r="N26" s="22"/>
      <c r="O26" s="21">
        <v>0.55128415044299905</v>
      </c>
      <c r="P26" s="21">
        <v>0.47349421228806998</v>
      </c>
      <c r="Q26" s="21">
        <v>0.626643416742519</v>
      </c>
      <c r="R26" s="22"/>
    </row>
    <row r="27" spans="1:18" x14ac:dyDescent="0.25">
      <c r="A27" s="20" t="s">
        <v>481</v>
      </c>
      <c r="B27" s="20" t="s">
        <v>537</v>
      </c>
      <c r="C27" s="21">
        <v>0.15393803711913201</v>
      </c>
      <c r="D27" s="21">
        <v>0.127543442678547</v>
      </c>
      <c r="E27" s="21">
        <v>0.184638902580092</v>
      </c>
      <c r="F27" s="22"/>
      <c r="G27" s="21">
        <v>0.107261666231956</v>
      </c>
      <c r="H27" s="21">
        <v>7.5733885792197406E-2</v>
      </c>
      <c r="I27" s="21">
        <v>0.14978732851749499</v>
      </c>
      <c r="J27" s="22"/>
      <c r="K27" s="21">
        <v>0.15964292051503301</v>
      </c>
      <c r="L27" s="21">
        <v>0.12089172574212501</v>
      </c>
      <c r="M27" s="21">
        <v>0.20787835572526001</v>
      </c>
      <c r="N27" s="22"/>
      <c r="O27" s="21">
        <v>0.22404678911214601</v>
      </c>
      <c r="P27" s="21">
        <v>0.16693548535078101</v>
      </c>
      <c r="Q27" s="21">
        <v>0.29380586320317598</v>
      </c>
      <c r="R27" s="22"/>
    </row>
    <row r="28" spans="1:18" x14ac:dyDescent="0.25">
      <c r="A28" s="20" t="s">
        <v>481</v>
      </c>
      <c r="B28" s="20" t="s">
        <v>538</v>
      </c>
      <c r="C28" s="21">
        <v>0.14909755003053199</v>
      </c>
      <c r="D28" s="21">
        <v>0.12644185133523</v>
      </c>
      <c r="E28" s="21">
        <v>0.17499944788925401</v>
      </c>
      <c r="F28" s="22"/>
      <c r="G28" s="21">
        <v>0.123305001689889</v>
      </c>
      <c r="H28" s="21">
        <v>8.7402596846526598E-2</v>
      </c>
      <c r="I28" s="21">
        <v>0.17118863181959301</v>
      </c>
      <c r="J28" s="22"/>
      <c r="K28" s="21">
        <v>0.166314832354339</v>
      </c>
      <c r="L28" s="21">
        <v>0.132759246952107</v>
      </c>
      <c r="M28" s="21">
        <v>0.206333883442084</v>
      </c>
      <c r="N28" s="22"/>
      <c r="O28" s="21">
        <v>0.149272777236194</v>
      </c>
      <c r="P28" s="21">
        <v>0.10357657019332001</v>
      </c>
      <c r="Q28" s="21">
        <v>0.21039756829790801</v>
      </c>
      <c r="R28" s="22"/>
    </row>
    <row r="29" spans="1:18" x14ac:dyDescent="0.25">
      <c r="A29" s="20" t="s">
        <v>481</v>
      </c>
      <c r="B29" s="20" t="s">
        <v>539</v>
      </c>
      <c r="C29" s="21">
        <v>2.8534436158291699E-2</v>
      </c>
      <c r="D29" s="21">
        <v>1.8920535070875301E-2</v>
      </c>
      <c r="E29" s="21">
        <v>4.28201409692473E-2</v>
      </c>
      <c r="F29" s="22"/>
      <c r="G29" s="21">
        <v>3.7109679516046698E-2</v>
      </c>
      <c r="H29" s="21">
        <v>2.04451842229872E-2</v>
      </c>
      <c r="I29" s="21">
        <v>6.6435871643606204E-2</v>
      </c>
      <c r="J29" s="22"/>
      <c r="K29" s="21">
        <v>2.7868937961420402E-2</v>
      </c>
      <c r="L29" s="21">
        <v>1.5521784208262E-2</v>
      </c>
      <c r="M29" s="21">
        <v>4.9543633104293099E-2</v>
      </c>
      <c r="N29" s="22"/>
      <c r="O29" s="21">
        <v>1.4605220837563E-2</v>
      </c>
      <c r="P29" s="21">
        <v>4.8270750131227998E-3</v>
      </c>
      <c r="Q29" s="21">
        <v>4.33284454244613E-2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3.5580757659134502E-2</v>
      </c>
      <c r="D30" s="21">
        <v>2.2814999834610002E-2</v>
      </c>
      <c r="E30" s="21">
        <v>5.5086721206472601E-2</v>
      </c>
      <c r="F30" s="22"/>
      <c r="G30" s="21">
        <v>2.3034549742531898E-2</v>
      </c>
      <c r="H30" s="21">
        <v>9.1836100561283E-3</v>
      </c>
      <c r="I30" s="21">
        <v>5.65828179842644E-2</v>
      </c>
      <c r="J30" s="24" t="s">
        <v>501</v>
      </c>
      <c r="K30" s="21">
        <v>3.4792624706389601E-2</v>
      </c>
      <c r="L30" s="21">
        <v>1.9845539722035298E-2</v>
      </c>
      <c r="M30" s="21">
        <v>6.03047810257894E-2</v>
      </c>
      <c r="N30" s="22"/>
      <c r="O30" s="21">
        <v>6.0791062371097597E-2</v>
      </c>
      <c r="P30" s="21">
        <v>2.7454780516922399E-2</v>
      </c>
      <c r="Q30" s="21">
        <v>0.12922662484995301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3.4848686627940999E-3</v>
      </c>
      <c r="D31" s="21">
        <v>1.1695968136517E-3</v>
      </c>
      <c r="E31" s="21">
        <v>1.0335903054539001E-2</v>
      </c>
      <c r="F31" s="22"/>
      <c r="G31" s="21">
        <v>8.2671234605845006E-3</v>
      </c>
      <c r="H31" s="21">
        <v>2.1733000341070002E-3</v>
      </c>
      <c r="I31" s="21">
        <v>3.0918275516514701E-2</v>
      </c>
      <c r="J31" s="24" t="s">
        <v>501</v>
      </c>
      <c r="K31" s="21">
        <v>1.5516536235449E-3</v>
      </c>
      <c r="L31" s="21">
        <v>3.4253148528890003E-4</v>
      </c>
      <c r="M31" s="21">
        <v>6.9990442547643002E-3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0.55647670046395303</v>
      </c>
      <c r="D33" s="18">
        <v>0.51515112419984599</v>
      </c>
      <c r="E33" s="18">
        <v>0.597035203678421</v>
      </c>
      <c r="F33" s="19"/>
      <c r="G33" s="18">
        <v>0.60443274693186899</v>
      </c>
      <c r="H33" s="18">
        <v>0.54704529986803296</v>
      </c>
      <c r="I33" s="18">
        <v>0.65908058687845295</v>
      </c>
      <c r="J33" s="19"/>
      <c r="K33" s="18">
        <v>0.46664385404865599</v>
      </c>
      <c r="L33" s="18">
        <v>0.40524248353772402</v>
      </c>
      <c r="M33" s="18">
        <v>0.52907268780147398</v>
      </c>
      <c r="N33" s="19"/>
      <c r="O33" s="18">
        <v>0.60892966788159597</v>
      </c>
      <c r="P33" s="18">
        <v>0.52816338320606904</v>
      </c>
      <c r="Q33" s="18">
        <v>0.68413876980469102</v>
      </c>
      <c r="R33" s="19"/>
    </row>
    <row r="34" spans="1:18" x14ac:dyDescent="0.25">
      <c r="A34" s="17" t="s">
        <v>482</v>
      </c>
      <c r="B34" s="17" t="s">
        <v>537</v>
      </c>
      <c r="C34" s="18">
        <v>0.159660356344728</v>
      </c>
      <c r="D34" s="18">
        <v>0.13459193843638301</v>
      </c>
      <c r="E34" s="18">
        <v>0.18838152099251201</v>
      </c>
      <c r="F34" s="19"/>
      <c r="G34" s="18">
        <v>0.11861613200507599</v>
      </c>
      <c r="H34" s="18">
        <v>8.9378665263396703E-2</v>
      </c>
      <c r="I34" s="18">
        <v>0.15578157902446099</v>
      </c>
      <c r="J34" s="19"/>
      <c r="K34" s="18">
        <v>0.220898815872032</v>
      </c>
      <c r="L34" s="18">
        <v>0.178618958103619</v>
      </c>
      <c r="M34" s="18">
        <v>0.269898018889418</v>
      </c>
      <c r="N34" s="19"/>
      <c r="O34" s="18">
        <v>0.15860440605283899</v>
      </c>
      <c r="P34" s="18">
        <v>0.109755316869991</v>
      </c>
      <c r="Q34" s="18">
        <v>0.22373097157070701</v>
      </c>
      <c r="R34" s="19"/>
    </row>
    <row r="35" spans="1:18" x14ac:dyDescent="0.25">
      <c r="A35" s="17" t="s">
        <v>482</v>
      </c>
      <c r="B35" s="17" t="s">
        <v>538</v>
      </c>
      <c r="C35" s="18">
        <v>0.18108494843532699</v>
      </c>
      <c r="D35" s="18">
        <v>0.15240407439220699</v>
      </c>
      <c r="E35" s="18">
        <v>0.213801788893005</v>
      </c>
      <c r="F35" s="19"/>
      <c r="G35" s="18">
        <v>0.16145329020831201</v>
      </c>
      <c r="H35" s="18">
        <v>0.124396895952503</v>
      </c>
      <c r="I35" s="18">
        <v>0.20693948263363901</v>
      </c>
      <c r="J35" s="19"/>
      <c r="K35" s="18">
        <v>0.226763440322239</v>
      </c>
      <c r="L35" s="18">
        <v>0.176133689123537</v>
      </c>
      <c r="M35" s="18">
        <v>0.28687904468806602</v>
      </c>
      <c r="N35" s="19"/>
      <c r="O35" s="18">
        <v>0.134667097884731</v>
      </c>
      <c r="P35" s="18">
        <v>8.0575177307583498E-2</v>
      </c>
      <c r="Q35" s="18">
        <v>0.21652055434341799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5.8816352087365603E-2</v>
      </c>
      <c r="D36" s="18">
        <v>4.1074685181841798E-2</v>
      </c>
      <c r="E36" s="18">
        <v>8.3553576585007297E-2</v>
      </c>
      <c r="F36" s="19"/>
      <c r="G36" s="18">
        <v>6.5893249527916906E-2</v>
      </c>
      <c r="H36" s="18">
        <v>3.8855879332289803E-2</v>
      </c>
      <c r="I36" s="18">
        <v>0.109598921107267</v>
      </c>
      <c r="J36" s="19"/>
      <c r="K36" s="18">
        <v>4.7492510188962903E-2</v>
      </c>
      <c r="L36" s="18">
        <v>2.7653147133794801E-2</v>
      </c>
      <c r="M36" s="18">
        <v>8.0388596601650902E-2</v>
      </c>
      <c r="N36" s="19"/>
      <c r="O36" s="18">
        <v>6.1141754695999501E-2</v>
      </c>
      <c r="P36" s="18">
        <v>2.8315175596286799E-2</v>
      </c>
      <c r="Q36" s="18">
        <v>0.127049133745718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4.1951878675079803E-2</v>
      </c>
      <c r="D37" s="18">
        <v>2.9034232552391001E-2</v>
      </c>
      <c r="E37" s="18">
        <v>6.0260043565010399E-2</v>
      </c>
      <c r="F37" s="19"/>
      <c r="G37" s="18">
        <v>4.96045813268257E-2</v>
      </c>
      <c r="H37" s="18">
        <v>3.0944609053772301E-2</v>
      </c>
      <c r="I37" s="18">
        <v>7.8604030981554704E-2</v>
      </c>
      <c r="J37" s="19"/>
      <c r="K37" s="18">
        <v>3.5109408745666697E-2</v>
      </c>
      <c r="L37" s="18">
        <v>1.9341671299422099E-2</v>
      </c>
      <c r="M37" s="18">
        <v>6.2906773403277605E-2</v>
      </c>
      <c r="N37" s="19"/>
      <c r="O37" s="18">
        <v>2.9329997545249301E-2</v>
      </c>
      <c r="P37" s="18">
        <v>9.8222499097394E-3</v>
      </c>
      <c r="Q37" s="18">
        <v>8.4283766127529594E-2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2.0097639935467999E-3</v>
      </c>
      <c r="D38" s="18">
        <v>6.1863482737960001E-4</v>
      </c>
      <c r="E38" s="18">
        <v>6.5087630270797003E-3</v>
      </c>
      <c r="F38" s="19"/>
      <c r="G38" s="18">
        <v>0</v>
      </c>
      <c r="H38" s="19"/>
      <c r="I38" s="19"/>
      <c r="J38" s="19"/>
      <c r="K38" s="18">
        <v>3.0919708224441001E-3</v>
      </c>
      <c r="L38" s="18">
        <v>7.5129963282109997E-4</v>
      </c>
      <c r="M38" s="18">
        <v>1.2632802220321499E-2</v>
      </c>
      <c r="N38" s="19"/>
      <c r="O38" s="18">
        <v>7.3270759395852002E-3</v>
      </c>
      <c r="P38" s="18">
        <v>1.0249251534823001E-3</v>
      </c>
      <c r="Q38" s="18">
        <v>5.0424437583483001E-2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0.60309120382041803</v>
      </c>
      <c r="D40" s="21">
        <v>0.56506684616516001</v>
      </c>
      <c r="E40" s="21">
        <v>0.63990967741507598</v>
      </c>
      <c r="F40" s="22"/>
      <c r="G40" s="21">
        <v>0.61663531364805202</v>
      </c>
      <c r="H40" s="21">
        <v>0.57067034706283104</v>
      </c>
      <c r="I40" s="21">
        <v>0.660605896467507</v>
      </c>
      <c r="J40" s="22"/>
      <c r="K40" s="21">
        <v>0.61938812959358702</v>
      </c>
      <c r="L40" s="21">
        <v>0.56502455734851198</v>
      </c>
      <c r="M40" s="21">
        <v>0.67091454184240995</v>
      </c>
      <c r="N40" s="22"/>
      <c r="O40" s="21">
        <v>0.50935043702821703</v>
      </c>
      <c r="P40" s="21">
        <v>0.437413228704157</v>
      </c>
      <c r="Q40" s="21">
        <v>0.58090247804931405</v>
      </c>
      <c r="R40" s="22"/>
    </row>
    <row r="41" spans="1:18" x14ac:dyDescent="0.25">
      <c r="A41" s="20" t="s">
        <v>483</v>
      </c>
      <c r="B41" s="20" t="s">
        <v>537</v>
      </c>
      <c r="C41" s="21">
        <v>0.15818749306862401</v>
      </c>
      <c r="D41" s="21">
        <v>0.13945619644153601</v>
      </c>
      <c r="E41" s="21">
        <v>0.17891164129290901</v>
      </c>
      <c r="F41" s="22"/>
      <c r="G41" s="21">
        <v>0.147195603324667</v>
      </c>
      <c r="H41" s="21">
        <v>0.120152105582001</v>
      </c>
      <c r="I41" s="21">
        <v>0.17908703369199599</v>
      </c>
      <c r="J41" s="22"/>
      <c r="K41" s="21">
        <v>0.15721769463829399</v>
      </c>
      <c r="L41" s="21">
        <v>0.128649357749336</v>
      </c>
      <c r="M41" s="21">
        <v>0.19074130063361999</v>
      </c>
      <c r="N41" s="22"/>
      <c r="O41" s="21">
        <v>0.19609783964931801</v>
      </c>
      <c r="P41" s="21">
        <v>0.15123983319595499</v>
      </c>
      <c r="Q41" s="21">
        <v>0.250336593723477</v>
      </c>
      <c r="R41" s="22"/>
    </row>
    <row r="42" spans="1:18" x14ac:dyDescent="0.25">
      <c r="A42" s="20" t="s">
        <v>483</v>
      </c>
      <c r="B42" s="20" t="s">
        <v>538</v>
      </c>
      <c r="C42" s="21">
        <v>0.15996736101088799</v>
      </c>
      <c r="D42" s="21">
        <v>0.13732704476070401</v>
      </c>
      <c r="E42" s="21">
        <v>0.18553747937561599</v>
      </c>
      <c r="F42" s="22"/>
      <c r="G42" s="21">
        <v>0.15607559946512001</v>
      </c>
      <c r="H42" s="21">
        <v>0.12593904619065899</v>
      </c>
      <c r="I42" s="21">
        <v>0.19184087138566699</v>
      </c>
      <c r="J42" s="22"/>
      <c r="K42" s="21">
        <v>0.15322032420241499</v>
      </c>
      <c r="L42" s="21">
        <v>0.122478993430571</v>
      </c>
      <c r="M42" s="21">
        <v>0.190006815868944</v>
      </c>
      <c r="N42" s="22"/>
      <c r="O42" s="21">
        <v>0.19333105445690599</v>
      </c>
      <c r="P42" s="21">
        <v>0.14895790636803699</v>
      </c>
      <c r="Q42" s="21">
        <v>0.24708483428806499</v>
      </c>
      <c r="R42" s="22"/>
    </row>
    <row r="43" spans="1:18" x14ac:dyDescent="0.25">
      <c r="A43" s="20" t="s">
        <v>483</v>
      </c>
      <c r="B43" s="20" t="s">
        <v>539</v>
      </c>
      <c r="C43" s="21">
        <v>4.4506878650643303E-2</v>
      </c>
      <c r="D43" s="21">
        <v>3.3833496666435703E-2</v>
      </c>
      <c r="E43" s="21">
        <v>5.8344039853753298E-2</v>
      </c>
      <c r="F43" s="22"/>
      <c r="G43" s="21">
        <v>4.7469326378936999E-2</v>
      </c>
      <c r="H43" s="21">
        <v>2.9811438962287901E-2</v>
      </c>
      <c r="I43" s="21">
        <v>7.47801528908979E-2</v>
      </c>
      <c r="J43" s="22"/>
      <c r="K43" s="21">
        <v>3.5528195185311501E-2</v>
      </c>
      <c r="L43" s="21">
        <v>2.2873799135021002E-2</v>
      </c>
      <c r="M43" s="21">
        <v>5.47907849958955E-2</v>
      </c>
      <c r="N43" s="22"/>
      <c r="O43" s="21">
        <v>6.3063421959076896E-2</v>
      </c>
      <c r="P43" s="21">
        <v>3.7483517361202201E-2</v>
      </c>
      <c r="Q43" s="21">
        <v>0.10420985587189199</v>
      </c>
      <c r="R43" s="22"/>
    </row>
    <row r="44" spans="1:18" x14ac:dyDescent="0.25">
      <c r="A44" s="20" t="s">
        <v>483</v>
      </c>
      <c r="B44" s="20" t="s">
        <v>540</v>
      </c>
      <c r="C44" s="21">
        <v>2.71105548084371E-2</v>
      </c>
      <c r="D44" s="21">
        <v>1.9700312032065199E-2</v>
      </c>
      <c r="E44" s="21">
        <v>3.7202369287649299E-2</v>
      </c>
      <c r="F44" s="22"/>
      <c r="G44" s="21">
        <v>2.5874032317194699E-2</v>
      </c>
      <c r="H44" s="21">
        <v>1.5295018027702801E-2</v>
      </c>
      <c r="I44" s="21">
        <v>4.3447323188913797E-2</v>
      </c>
      <c r="J44" s="22"/>
      <c r="K44" s="21">
        <v>2.4823574447404202E-2</v>
      </c>
      <c r="L44" s="21">
        <v>1.4752415131838699E-2</v>
      </c>
      <c r="M44" s="21">
        <v>4.1480634687539597E-2</v>
      </c>
      <c r="N44" s="22"/>
      <c r="O44" s="21">
        <v>3.8157246906482201E-2</v>
      </c>
      <c r="P44" s="21">
        <v>1.9905890572561601E-2</v>
      </c>
      <c r="Q44" s="21">
        <v>7.1915053109133098E-2</v>
      </c>
      <c r="R44" s="22"/>
    </row>
    <row r="45" spans="1:18" x14ac:dyDescent="0.25">
      <c r="A45" s="20" t="s">
        <v>483</v>
      </c>
      <c r="B45" s="20" t="s">
        <v>519</v>
      </c>
      <c r="C45" s="21">
        <v>7.0885171363876997E-3</v>
      </c>
      <c r="D45" s="21">
        <v>3.7656480646524998E-3</v>
      </c>
      <c r="E45" s="21">
        <v>1.3304381950412799E-2</v>
      </c>
      <c r="F45" s="22"/>
      <c r="G45" s="21">
        <v>6.7501248660297997E-3</v>
      </c>
      <c r="H45" s="21">
        <v>2.3547560043854E-3</v>
      </c>
      <c r="I45" s="21">
        <v>1.9192024406509901E-2</v>
      </c>
      <c r="J45" s="22"/>
      <c r="K45" s="21">
        <v>9.7097604402802008E-3</v>
      </c>
      <c r="L45" s="21">
        <v>4.3298679088489998E-3</v>
      </c>
      <c r="M45" s="21">
        <v>2.1628999781470599E-2</v>
      </c>
      <c r="N45" s="22"/>
      <c r="O45" s="21">
        <v>0</v>
      </c>
      <c r="P45" s="22"/>
      <c r="Q45" s="22"/>
      <c r="R45" s="22"/>
    </row>
    <row r="46" spans="1:18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1.1232149270930001E-4</v>
      </c>
      <c r="L46" s="21">
        <v>1.5644081154186101E-5</v>
      </c>
      <c r="M46" s="21">
        <v>8.0596517693489996E-4</v>
      </c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0.55853214312880695</v>
      </c>
      <c r="D47" s="18">
        <v>0.53581925318957202</v>
      </c>
      <c r="E47" s="18">
        <v>0.58100272720688395</v>
      </c>
      <c r="F47" s="19"/>
      <c r="G47" s="18">
        <v>0.61404130121181799</v>
      </c>
      <c r="H47" s="18">
        <v>0.58327912320041597</v>
      </c>
      <c r="I47" s="18">
        <v>0.64391893999895899</v>
      </c>
      <c r="J47" s="19"/>
      <c r="K47" s="18">
        <v>0.55331430247880897</v>
      </c>
      <c r="L47" s="18">
        <v>0.52304160333135896</v>
      </c>
      <c r="M47" s="18">
        <v>0.58319673015474804</v>
      </c>
      <c r="N47" s="19"/>
      <c r="O47" s="18">
        <v>0.42953254617972397</v>
      </c>
      <c r="P47" s="18">
        <v>0.38330164804112599</v>
      </c>
      <c r="Q47" s="18">
        <v>0.47702632010909801</v>
      </c>
      <c r="R47" s="19"/>
    </row>
    <row r="48" spans="1:18" x14ac:dyDescent="0.25">
      <c r="A48" s="17" t="s">
        <v>484</v>
      </c>
      <c r="B48" s="17" t="s">
        <v>537</v>
      </c>
      <c r="C48" s="18">
        <v>0.17198262260059</v>
      </c>
      <c r="D48" s="18">
        <v>0.15806748659172301</v>
      </c>
      <c r="E48" s="18">
        <v>0.18685088501636499</v>
      </c>
      <c r="F48" s="19"/>
      <c r="G48" s="18">
        <v>0.13050700605680601</v>
      </c>
      <c r="H48" s="18">
        <v>0.11303050943550499</v>
      </c>
      <c r="I48" s="18">
        <v>0.15022800219020799</v>
      </c>
      <c r="J48" s="19"/>
      <c r="K48" s="18">
        <v>0.18220414990418901</v>
      </c>
      <c r="L48" s="18">
        <v>0.16236332757411501</v>
      </c>
      <c r="M48" s="18">
        <v>0.20387939178997999</v>
      </c>
      <c r="N48" s="19"/>
      <c r="O48" s="18">
        <v>0.25233628091066301</v>
      </c>
      <c r="P48" s="18">
        <v>0.21670636869721199</v>
      </c>
      <c r="Q48" s="18">
        <v>0.29164315980385902</v>
      </c>
      <c r="R48" s="19"/>
    </row>
    <row r="49" spans="1:18" x14ac:dyDescent="0.25">
      <c r="A49" s="17" t="s">
        <v>484</v>
      </c>
      <c r="B49" s="17" t="s">
        <v>538</v>
      </c>
      <c r="C49" s="18">
        <v>0.18541677783648999</v>
      </c>
      <c r="D49" s="18">
        <v>0.17024411638404999</v>
      </c>
      <c r="E49" s="18">
        <v>0.20161310805400801</v>
      </c>
      <c r="F49" s="19"/>
      <c r="G49" s="18">
        <v>0.164008306762496</v>
      </c>
      <c r="H49" s="18">
        <v>0.14306963128545699</v>
      </c>
      <c r="I49" s="18">
        <v>0.18734147573134299</v>
      </c>
      <c r="J49" s="19"/>
      <c r="K49" s="18">
        <v>0.18433437642672501</v>
      </c>
      <c r="L49" s="18">
        <v>0.16093323450258501</v>
      </c>
      <c r="M49" s="18">
        <v>0.210285467135127</v>
      </c>
      <c r="N49" s="19"/>
      <c r="O49" s="18">
        <v>0.24301615482946501</v>
      </c>
      <c r="P49" s="18">
        <v>0.20605897664236</v>
      </c>
      <c r="Q49" s="18">
        <v>0.28422875772448603</v>
      </c>
      <c r="R49" s="19"/>
    </row>
    <row r="50" spans="1:18" x14ac:dyDescent="0.25">
      <c r="A50" s="17" t="s">
        <v>484</v>
      </c>
      <c r="B50" s="17" t="s">
        <v>539</v>
      </c>
      <c r="C50" s="18">
        <v>4.3641194192105701E-2</v>
      </c>
      <c r="D50" s="18">
        <v>3.7241844224686398E-2</v>
      </c>
      <c r="E50" s="18">
        <v>5.1081815754893997E-2</v>
      </c>
      <c r="F50" s="19"/>
      <c r="G50" s="18">
        <v>4.16885560398393E-2</v>
      </c>
      <c r="H50" s="18">
        <v>3.2618149097222597E-2</v>
      </c>
      <c r="I50" s="18">
        <v>5.3142687791047E-2</v>
      </c>
      <c r="J50" s="19"/>
      <c r="K50" s="18">
        <v>4.9473942498487203E-2</v>
      </c>
      <c r="L50" s="18">
        <v>3.9197568324243801E-2</v>
      </c>
      <c r="M50" s="18">
        <v>6.2269851857125399E-2</v>
      </c>
      <c r="N50" s="19"/>
      <c r="O50" s="18">
        <v>3.3854219339866098E-2</v>
      </c>
      <c r="P50" s="18">
        <v>2.1442085606431401E-2</v>
      </c>
      <c r="Q50" s="18">
        <v>5.3061736437076297E-2</v>
      </c>
      <c r="R50" s="19"/>
    </row>
    <row r="51" spans="1:18" x14ac:dyDescent="0.25">
      <c r="A51" s="17" t="s">
        <v>484</v>
      </c>
      <c r="B51" s="17" t="s">
        <v>540</v>
      </c>
      <c r="C51" s="18">
        <v>3.2605278058431199E-2</v>
      </c>
      <c r="D51" s="18">
        <v>2.6436959306484101E-2</v>
      </c>
      <c r="E51" s="18">
        <v>4.0153441790322202E-2</v>
      </c>
      <c r="F51" s="19"/>
      <c r="G51" s="18">
        <v>3.9615039979651399E-2</v>
      </c>
      <c r="H51" s="18">
        <v>2.9925603234773699E-2</v>
      </c>
      <c r="I51" s="18">
        <v>5.2272709522192103E-2</v>
      </c>
      <c r="J51" s="19"/>
      <c r="K51" s="18">
        <v>2.52942471891115E-2</v>
      </c>
      <c r="L51" s="18">
        <v>1.7640339525938201E-2</v>
      </c>
      <c r="M51" s="18">
        <v>3.6146886328348997E-2</v>
      </c>
      <c r="N51" s="19"/>
      <c r="O51" s="18">
        <v>3.3182941357498497E-2</v>
      </c>
      <c r="P51" s="18">
        <v>1.9704183925624001E-2</v>
      </c>
      <c r="Q51" s="18">
        <v>5.5361215758896798E-2</v>
      </c>
      <c r="R51" s="19"/>
    </row>
    <row r="52" spans="1:18" x14ac:dyDescent="0.25">
      <c r="A52" s="17" t="s">
        <v>484</v>
      </c>
      <c r="B52" s="17" t="s">
        <v>519</v>
      </c>
      <c r="C52" s="18">
        <v>7.4998912206588999E-3</v>
      </c>
      <c r="D52" s="18">
        <v>4.9537317570575003E-3</v>
      </c>
      <c r="E52" s="18">
        <v>1.13398322259801E-2</v>
      </c>
      <c r="F52" s="19"/>
      <c r="G52" s="18">
        <v>9.3732392578645008E-3</v>
      </c>
      <c r="H52" s="18">
        <v>4.9759532792259002E-3</v>
      </c>
      <c r="I52" s="18">
        <v>1.7587752463209701E-2</v>
      </c>
      <c r="J52" s="19"/>
      <c r="K52" s="18">
        <v>5.3789815026775E-3</v>
      </c>
      <c r="L52" s="18">
        <v>2.7772292212437E-3</v>
      </c>
      <c r="M52" s="18">
        <v>1.03926951786509E-2</v>
      </c>
      <c r="N52" s="19"/>
      <c r="O52" s="18">
        <v>8.0778573827863E-3</v>
      </c>
      <c r="P52" s="18">
        <v>3.2682718865516E-3</v>
      </c>
      <c r="Q52" s="18">
        <v>1.9824450668870099E-2</v>
      </c>
      <c r="R52" s="19"/>
    </row>
    <row r="53" spans="1:18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7.6655069152559998E-4</v>
      </c>
      <c r="H53" s="18">
        <v>1.077292259367E-4</v>
      </c>
      <c r="I53" s="18">
        <v>5.4325252889427999E-3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0.40180046287438298</v>
      </c>
      <c r="D54" s="21">
        <v>0.39007393409088797</v>
      </c>
      <c r="E54" s="21">
        <v>0.41364044134897499</v>
      </c>
      <c r="F54" s="22"/>
      <c r="G54" s="21">
        <v>0.42769742302913599</v>
      </c>
      <c r="H54" s="21">
        <v>0.40949477136574702</v>
      </c>
      <c r="I54" s="21">
        <v>0.44609794758362797</v>
      </c>
      <c r="J54" s="22"/>
      <c r="K54" s="21">
        <v>0.38696204081079899</v>
      </c>
      <c r="L54" s="21">
        <v>0.36966100404545799</v>
      </c>
      <c r="M54" s="21">
        <v>0.40455312112652098</v>
      </c>
      <c r="N54" s="22"/>
      <c r="O54" s="21">
        <v>0.38668676593360601</v>
      </c>
      <c r="P54" s="21">
        <v>0.365963933527298</v>
      </c>
      <c r="Q54" s="21">
        <v>0.40782825074039403</v>
      </c>
      <c r="R54" s="22"/>
    </row>
    <row r="55" spans="1:18" x14ac:dyDescent="0.25">
      <c r="A55" s="20" t="s">
        <v>485</v>
      </c>
      <c r="B55" s="20" t="s">
        <v>537</v>
      </c>
      <c r="C55" s="21">
        <v>0.22059369633612</v>
      </c>
      <c r="D55" s="21">
        <v>0.21147263798921401</v>
      </c>
      <c r="E55" s="21">
        <v>0.229993411129195</v>
      </c>
      <c r="F55" s="22"/>
      <c r="G55" s="21">
        <v>0.18682786037496299</v>
      </c>
      <c r="H55" s="21">
        <v>0.17338957160157101</v>
      </c>
      <c r="I55" s="21">
        <v>0.201054338097999</v>
      </c>
      <c r="J55" s="22"/>
      <c r="K55" s="21">
        <v>0.223356414367025</v>
      </c>
      <c r="L55" s="21">
        <v>0.209578328695711</v>
      </c>
      <c r="M55" s="21">
        <v>0.237767823749399</v>
      </c>
      <c r="N55" s="22"/>
      <c r="O55" s="21">
        <v>0.267953591248002</v>
      </c>
      <c r="P55" s="21">
        <v>0.25063213692894698</v>
      </c>
      <c r="Q55" s="21">
        <v>0.286015244587488</v>
      </c>
      <c r="R55" s="22"/>
    </row>
    <row r="56" spans="1:18" x14ac:dyDescent="0.25">
      <c r="A56" s="20" t="s">
        <v>485</v>
      </c>
      <c r="B56" s="20" t="s">
        <v>538</v>
      </c>
      <c r="C56" s="21">
        <v>0.227809387480742</v>
      </c>
      <c r="D56" s="21">
        <v>0.219002155326426</v>
      </c>
      <c r="E56" s="21">
        <v>0.236863386528259</v>
      </c>
      <c r="F56" s="22"/>
      <c r="G56" s="21">
        <v>0.207607927584259</v>
      </c>
      <c r="H56" s="21">
        <v>0.193835432284964</v>
      </c>
      <c r="I56" s="21">
        <v>0.22208940801695201</v>
      </c>
      <c r="J56" s="22"/>
      <c r="K56" s="21">
        <v>0.229871105190422</v>
      </c>
      <c r="L56" s="21">
        <v>0.21690557605473501</v>
      </c>
      <c r="M56" s="21">
        <v>0.24337078905697099</v>
      </c>
      <c r="N56" s="22"/>
      <c r="O56" s="21">
        <v>0.25546219743436699</v>
      </c>
      <c r="P56" s="21">
        <v>0.23746544775228901</v>
      </c>
      <c r="Q56" s="21">
        <v>0.274332175989075</v>
      </c>
      <c r="R56" s="22"/>
    </row>
    <row r="57" spans="1:18" x14ac:dyDescent="0.25">
      <c r="A57" s="20" t="s">
        <v>485</v>
      </c>
      <c r="B57" s="20" t="s">
        <v>539</v>
      </c>
      <c r="C57" s="21">
        <v>7.3511863110228601E-2</v>
      </c>
      <c r="D57" s="21">
        <v>6.7904301743947904E-2</v>
      </c>
      <c r="E57" s="21">
        <v>7.9542981142778801E-2</v>
      </c>
      <c r="F57" s="22"/>
      <c r="G57" s="21">
        <v>7.8401209922237702E-2</v>
      </c>
      <c r="H57" s="21">
        <v>7.01032076111721E-2</v>
      </c>
      <c r="I57" s="21">
        <v>8.7588915787167501E-2</v>
      </c>
      <c r="J57" s="22"/>
      <c r="K57" s="21">
        <v>8.0214580320611406E-2</v>
      </c>
      <c r="L57" s="21">
        <v>7.1862223558196395E-2</v>
      </c>
      <c r="M57" s="21">
        <v>8.9444156652980403E-2</v>
      </c>
      <c r="N57" s="22"/>
      <c r="O57" s="21">
        <v>5.4810494309443403E-2</v>
      </c>
      <c r="P57" s="21">
        <v>4.5447273407978703E-2</v>
      </c>
      <c r="Q57" s="21">
        <v>6.5969444729204796E-2</v>
      </c>
      <c r="R57" s="22"/>
    </row>
    <row r="58" spans="1:18" x14ac:dyDescent="0.25">
      <c r="A58" s="20" t="s">
        <v>485</v>
      </c>
      <c r="B58" s="20" t="s">
        <v>540</v>
      </c>
      <c r="C58" s="21">
        <v>6.8871112518886293E-2</v>
      </c>
      <c r="D58" s="21">
        <v>6.3693661576657595E-2</v>
      </c>
      <c r="E58" s="21">
        <v>7.4435963587930698E-2</v>
      </c>
      <c r="F58" s="22"/>
      <c r="G58" s="21">
        <v>8.97803759595351E-2</v>
      </c>
      <c r="H58" s="21">
        <v>8.0014388529749306E-2</v>
      </c>
      <c r="I58" s="21">
        <v>0.10060797901077401</v>
      </c>
      <c r="J58" s="22"/>
      <c r="K58" s="21">
        <v>7.3231489339880995E-2</v>
      </c>
      <c r="L58" s="21">
        <v>6.5520526455511097E-2</v>
      </c>
      <c r="M58" s="21">
        <v>8.1770529561641894E-2</v>
      </c>
      <c r="N58" s="22"/>
      <c r="O58" s="21">
        <v>2.9420379812979802E-2</v>
      </c>
      <c r="P58" s="21">
        <v>2.3390552994863999E-2</v>
      </c>
      <c r="Q58" s="21">
        <v>3.6945824625522802E-2</v>
      </c>
      <c r="R58" s="22"/>
    </row>
    <row r="59" spans="1:18" x14ac:dyDescent="0.25">
      <c r="A59" s="20" t="s">
        <v>485</v>
      </c>
      <c r="B59" s="20" t="s">
        <v>519</v>
      </c>
      <c r="C59" s="21">
        <v>7.2496205255894999E-3</v>
      </c>
      <c r="D59" s="21">
        <v>5.8454085237561E-3</v>
      </c>
      <c r="E59" s="21">
        <v>8.9881092979506999E-3</v>
      </c>
      <c r="F59" s="22"/>
      <c r="G59" s="21">
        <v>9.5366351936622996E-3</v>
      </c>
      <c r="H59" s="21">
        <v>6.9608240820070002E-3</v>
      </c>
      <c r="I59" s="21">
        <v>1.30530807937809E-2</v>
      </c>
      <c r="J59" s="22"/>
      <c r="K59" s="21">
        <v>6.0881337498619997E-3</v>
      </c>
      <c r="L59" s="21">
        <v>4.2116038106728999E-3</v>
      </c>
      <c r="M59" s="21">
        <v>8.7933904812072007E-3</v>
      </c>
      <c r="N59" s="22"/>
      <c r="O59" s="21">
        <v>5.6665712616071999E-3</v>
      </c>
      <c r="P59" s="21">
        <v>3.4218057413611001E-3</v>
      </c>
      <c r="Q59" s="21">
        <v>9.3700971094113003E-3</v>
      </c>
      <c r="R59" s="22"/>
    </row>
    <row r="60" spans="1:18" x14ac:dyDescent="0.25">
      <c r="A60" s="20" t="s">
        <v>485</v>
      </c>
      <c r="B60" s="20" t="s">
        <v>520</v>
      </c>
      <c r="C60" s="21">
        <v>1.6385715405579999E-4</v>
      </c>
      <c r="D60" s="21">
        <v>5.3027328309264898E-5</v>
      </c>
      <c r="E60" s="21">
        <v>5.0620971413770002E-4</v>
      </c>
      <c r="F60" s="22"/>
      <c r="G60" s="21">
        <v>1.485679362067E-4</v>
      </c>
      <c r="H60" s="21">
        <v>2.0867287362328999E-5</v>
      </c>
      <c r="I60" s="21">
        <v>1.0569268127151E-3</v>
      </c>
      <c r="J60" s="22"/>
      <c r="K60" s="21">
        <v>2.7623622139819997E-4</v>
      </c>
      <c r="L60" s="21">
        <v>6.8364871630764796E-5</v>
      </c>
      <c r="M60" s="21">
        <v>1.1154595238219E-3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0.59590654125249798</v>
      </c>
      <c r="D61" s="18">
        <v>0.56405822963771901</v>
      </c>
      <c r="E61" s="18">
        <v>0.62696688072561602</v>
      </c>
      <c r="F61" s="19"/>
      <c r="G61" s="18">
        <v>0.61702057936898003</v>
      </c>
      <c r="H61" s="18">
        <v>0.57566537484143299</v>
      </c>
      <c r="I61" s="18">
        <v>0.65674857258822705</v>
      </c>
      <c r="J61" s="19"/>
      <c r="K61" s="18">
        <v>0.59285225724471802</v>
      </c>
      <c r="L61" s="18">
        <v>0.55154674585933805</v>
      </c>
      <c r="M61" s="18">
        <v>0.63288557408364599</v>
      </c>
      <c r="N61" s="19"/>
      <c r="O61" s="18">
        <v>0.52464156325620903</v>
      </c>
      <c r="P61" s="18">
        <v>0.46531202744647099</v>
      </c>
      <c r="Q61" s="18">
        <v>0.58328356520735902</v>
      </c>
      <c r="R61" s="19"/>
    </row>
    <row r="62" spans="1:18" x14ac:dyDescent="0.25">
      <c r="A62" s="17" t="s">
        <v>486</v>
      </c>
      <c r="B62" s="17" t="s">
        <v>537</v>
      </c>
      <c r="C62" s="18">
        <v>0.14531500044455301</v>
      </c>
      <c r="D62" s="18">
        <v>0.129948840821621</v>
      </c>
      <c r="E62" s="18">
        <v>0.162159520272673</v>
      </c>
      <c r="F62" s="19"/>
      <c r="G62" s="18">
        <v>0.13279167798882899</v>
      </c>
      <c r="H62" s="18">
        <v>0.11404164276947799</v>
      </c>
      <c r="I62" s="18">
        <v>0.15408831693955999</v>
      </c>
      <c r="J62" s="19"/>
      <c r="K62" s="18">
        <v>0.146781520900122</v>
      </c>
      <c r="L62" s="18">
        <v>0.124903444291688</v>
      </c>
      <c r="M62" s="18">
        <v>0.17173968902233899</v>
      </c>
      <c r="N62" s="19"/>
      <c r="O62" s="18">
        <v>0.188660871154402</v>
      </c>
      <c r="P62" s="18">
        <v>0.145404878552225</v>
      </c>
      <c r="Q62" s="18">
        <v>0.24115376350089601</v>
      </c>
      <c r="R62" s="19"/>
    </row>
    <row r="63" spans="1:18" x14ac:dyDescent="0.25">
      <c r="A63" s="17" t="s">
        <v>486</v>
      </c>
      <c r="B63" s="17" t="s">
        <v>538</v>
      </c>
      <c r="C63" s="18">
        <v>0.164734444430474</v>
      </c>
      <c r="D63" s="18">
        <v>0.14704597903566199</v>
      </c>
      <c r="E63" s="18">
        <v>0.18409145676166799</v>
      </c>
      <c r="F63" s="19"/>
      <c r="G63" s="18">
        <v>0.15349019057101601</v>
      </c>
      <c r="H63" s="18">
        <v>0.13252853266644399</v>
      </c>
      <c r="I63" s="18">
        <v>0.177090460301188</v>
      </c>
      <c r="J63" s="19"/>
      <c r="K63" s="18">
        <v>0.16164722914350199</v>
      </c>
      <c r="L63" s="18">
        <v>0.13436472504980701</v>
      </c>
      <c r="M63" s="18">
        <v>0.193232794718499</v>
      </c>
      <c r="N63" s="19"/>
      <c r="O63" s="18">
        <v>0.21739409437923499</v>
      </c>
      <c r="P63" s="18">
        <v>0.17481985974640099</v>
      </c>
      <c r="Q63" s="18">
        <v>0.266981954703021</v>
      </c>
      <c r="R63" s="19"/>
    </row>
    <row r="64" spans="1:18" x14ac:dyDescent="0.25">
      <c r="A64" s="17" t="s">
        <v>486</v>
      </c>
      <c r="B64" s="17" t="s">
        <v>539</v>
      </c>
      <c r="C64" s="18">
        <v>5.4970451231661402E-2</v>
      </c>
      <c r="D64" s="18">
        <v>4.3199472112536497E-2</v>
      </c>
      <c r="E64" s="18">
        <v>6.9715086743207505E-2</v>
      </c>
      <c r="F64" s="19"/>
      <c r="G64" s="18">
        <v>5.6561085460005003E-2</v>
      </c>
      <c r="H64" s="18">
        <v>3.9373006580820297E-2</v>
      </c>
      <c r="I64" s="18">
        <v>8.0622792836103005E-2</v>
      </c>
      <c r="J64" s="19"/>
      <c r="K64" s="18">
        <v>5.5979794557288999E-2</v>
      </c>
      <c r="L64" s="18">
        <v>4.0136828241716299E-2</v>
      </c>
      <c r="M64" s="18">
        <v>7.7570976569208E-2</v>
      </c>
      <c r="N64" s="19"/>
      <c r="O64" s="18">
        <v>4.5734465406296797E-2</v>
      </c>
      <c r="P64" s="18">
        <v>2.3978027004845599E-2</v>
      </c>
      <c r="Q64" s="18">
        <v>8.5502247224126998E-2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3.4937253870870898E-2</v>
      </c>
      <c r="D65" s="18">
        <v>2.6883143850807499E-2</v>
      </c>
      <c r="E65" s="18">
        <v>4.5292042990355302E-2</v>
      </c>
      <c r="F65" s="19"/>
      <c r="G65" s="18">
        <v>3.4841849116299603E-2</v>
      </c>
      <c r="H65" s="18">
        <v>2.4351114023178001E-2</v>
      </c>
      <c r="I65" s="18">
        <v>4.9622244840535498E-2</v>
      </c>
      <c r="J65" s="19"/>
      <c r="K65" s="18">
        <v>3.9607874340073103E-2</v>
      </c>
      <c r="L65" s="18">
        <v>2.68238489710006E-2</v>
      </c>
      <c r="M65" s="18">
        <v>5.8120784221965899E-2</v>
      </c>
      <c r="N65" s="19"/>
      <c r="O65" s="18">
        <v>2.07293842416858E-2</v>
      </c>
      <c r="P65" s="18">
        <v>8.6761634564191999E-3</v>
      </c>
      <c r="Q65" s="18">
        <v>4.8704663641172798E-2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4.1363087699379996E-3</v>
      </c>
      <c r="D66" s="18">
        <v>2.8251403006713002E-3</v>
      </c>
      <c r="E66" s="18">
        <v>6.0523068030222003E-3</v>
      </c>
      <c r="F66" s="19"/>
      <c r="G66" s="18">
        <v>5.2946174948716E-3</v>
      </c>
      <c r="H66" s="18">
        <v>3.2122543502280999E-3</v>
      </c>
      <c r="I66" s="18">
        <v>8.7150825940666993E-3</v>
      </c>
      <c r="J66" s="19"/>
      <c r="K66" s="18">
        <v>3.1313238142965001E-3</v>
      </c>
      <c r="L66" s="18">
        <v>1.4933365901895E-3</v>
      </c>
      <c r="M66" s="18">
        <v>6.5541671919581998E-3</v>
      </c>
      <c r="N66" s="19"/>
      <c r="O66" s="18">
        <v>2.8396215621713E-3</v>
      </c>
      <c r="P66" s="18">
        <v>1.0108951372341001E-3</v>
      </c>
      <c r="Q66" s="18">
        <v>7.9502175623929992E-3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0.54950307024574097</v>
      </c>
      <c r="D68" s="21">
        <v>0.52595964961944397</v>
      </c>
      <c r="E68" s="21">
        <v>0.57282687229124896</v>
      </c>
      <c r="F68" s="22"/>
      <c r="G68" s="21">
        <v>0.565823741608389</v>
      </c>
      <c r="H68" s="21">
        <v>0.53704194708889996</v>
      </c>
      <c r="I68" s="21">
        <v>0.59416836261071304</v>
      </c>
      <c r="J68" s="22"/>
      <c r="K68" s="21">
        <v>0.54704808300338303</v>
      </c>
      <c r="L68" s="21">
        <v>0.50875019048980497</v>
      </c>
      <c r="M68" s="21">
        <v>0.58479697418135101</v>
      </c>
      <c r="N68" s="22"/>
      <c r="O68" s="21">
        <v>0.46802967977812299</v>
      </c>
      <c r="P68" s="21">
        <v>0.40757721692045301</v>
      </c>
      <c r="Q68" s="21">
        <v>0.52943546431225696</v>
      </c>
      <c r="R68" s="22"/>
    </row>
    <row r="69" spans="1:18" x14ac:dyDescent="0.25">
      <c r="A69" s="20" t="s">
        <v>487</v>
      </c>
      <c r="B69" s="20" t="s">
        <v>537</v>
      </c>
      <c r="C69" s="21">
        <v>0.21079405836124801</v>
      </c>
      <c r="D69" s="21">
        <v>0.19068992715506899</v>
      </c>
      <c r="E69" s="21">
        <v>0.23240906694139499</v>
      </c>
      <c r="F69" s="22"/>
      <c r="G69" s="21">
        <v>0.18489354138459799</v>
      </c>
      <c r="H69" s="21">
        <v>0.16113850559284401</v>
      </c>
      <c r="I69" s="21">
        <v>0.21126856833980001</v>
      </c>
      <c r="J69" s="22"/>
      <c r="K69" s="21">
        <v>0.22818456739182399</v>
      </c>
      <c r="L69" s="21">
        <v>0.19629022181372299</v>
      </c>
      <c r="M69" s="21">
        <v>0.26356182262966399</v>
      </c>
      <c r="N69" s="22"/>
      <c r="O69" s="21">
        <v>0.29077205658459399</v>
      </c>
      <c r="P69" s="21">
        <v>0.22884325070702699</v>
      </c>
      <c r="Q69" s="21">
        <v>0.36160142018329</v>
      </c>
      <c r="R69" s="22"/>
    </row>
    <row r="70" spans="1:18" x14ac:dyDescent="0.25">
      <c r="A70" s="20" t="s">
        <v>487</v>
      </c>
      <c r="B70" s="20" t="s">
        <v>538</v>
      </c>
      <c r="C70" s="21">
        <v>0.14425059491978701</v>
      </c>
      <c r="D70" s="21">
        <v>0.12981004693856901</v>
      </c>
      <c r="E70" s="21">
        <v>0.16000218959948401</v>
      </c>
      <c r="F70" s="22"/>
      <c r="G70" s="21">
        <v>0.136294897629575</v>
      </c>
      <c r="H70" s="21">
        <v>0.118471582559475</v>
      </c>
      <c r="I70" s="21">
        <v>0.15632411783709499</v>
      </c>
      <c r="J70" s="22"/>
      <c r="K70" s="21">
        <v>0.14261734904581999</v>
      </c>
      <c r="L70" s="21">
        <v>0.118625177685402</v>
      </c>
      <c r="M70" s="21">
        <v>0.170523157736824</v>
      </c>
      <c r="N70" s="22"/>
      <c r="O70" s="21">
        <v>0.194308367632062</v>
      </c>
      <c r="P70" s="21">
        <v>0.14946097673706199</v>
      </c>
      <c r="Q70" s="21">
        <v>0.24867820143701699</v>
      </c>
      <c r="R70" s="22"/>
    </row>
    <row r="71" spans="1:18" x14ac:dyDescent="0.25">
      <c r="A71" s="20" t="s">
        <v>487</v>
      </c>
      <c r="B71" s="20" t="s">
        <v>539</v>
      </c>
      <c r="C71" s="21">
        <v>4.7059081105847902E-2</v>
      </c>
      <c r="D71" s="21">
        <v>3.8968969776281302E-2</v>
      </c>
      <c r="E71" s="21">
        <v>5.6729588299174398E-2</v>
      </c>
      <c r="F71" s="22"/>
      <c r="G71" s="21">
        <v>5.4027617209867602E-2</v>
      </c>
      <c r="H71" s="21">
        <v>4.2641797410585901E-2</v>
      </c>
      <c r="I71" s="21">
        <v>6.8236884207495505E-2</v>
      </c>
      <c r="J71" s="22"/>
      <c r="K71" s="21">
        <v>4.30886391669245E-2</v>
      </c>
      <c r="L71" s="21">
        <v>3.0205353459119899E-2</v>
      </c>
      <c r="M71" s="21">
        <v>6.11206260090029E-2</v>
      </c>
      <c r="N71" s="22"/>
      <c r="O71" s="21">
        <v>2.2951729083852401E-2</v>
      </c>
      <c r="P71" s="21">
        <v>1.14543767467227E-2</v>
      </c>
      <c r="Q71" s="21">
        <v>4.54588741466855E-2</v>
      </c>
      <c r="R71" s="22"/>
    </row>
    <row r="72" spans="1:18" x14ac:dyDescent="0.25">
      <c r="A72" s="20" t="s">
        <v>487</v>
      </c>
      <c r="B72" s="20" t="s">
        <v>540</v>
      </c>
      <c r="C72" s="21">
        <v>4.0894673612358101E-2</v>
      </c>
      <c r="D72" s="21">
        <v>3.2028456527527199E-2</v>
      </c>
      <c r="E72" s="21">
        <v>5.2083203150879498E-2</v>
      </c>
      <c r="F72" s="22"/>
      <c r="G72" s="21">
        <v>4.9794245857155799E-2</v>
      </c>
      <c r="H72" s="21">
        <v>3.85260010066482E-2</v>
      </c>
      <c r="I72" s="21">
        <v>6.4138417279409499E-2</v>
      </c>
      <c r="J72" s="22"/>
      <c r="K72" s="21">
        <v>3.2741850063980997E-2</v>
      </c>
      <c r="L72" s="21">
        <v>2.14400184033091E-2</v>
      </c>
      <c r="M72" s="21">
        <v>4.9698724732065998E-2</v>
      </c>
      <c r="N72" s="22"/>
      <c r="O72" s="21">
        <v>2.1371279365383002E-2</v>
      </c>
      <c r="P72" s="21">
        <v>6.5368226095603001E-3</v>
      </c>
      <c r="Q72" s="21">
        <v>6.7580521818477596E-2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7.498521755022E-3</v>
      </c>
      <c r="D73" s="21">
        <v>4.6968077685194997E-3</v>
      </c>
      <c r="E73" s="21">
        <v>1.19514305475744E-2</v>
      </c>
      <c r="F73" s="22"/>
      <c r="G73" s="21">
        <v>9.1659563104147003E-3</v>
      </c>
      <c r="H73" s="21">
        <v>5.2034345230888004E-3</v>
      </c>
      <c r="I73" s="21">
        <v>1.6097191448599901E-2</v>
      </c>
      <c r="J73" s="22"/>
      <c r="K73" s="21">
        <v>6.3195113280658001E-3</v>
      </c>
      <c r="L73" s="21">
        <v>2.9188944454302001E-3</v>
      </c>
      <c r="M73" s="21">
        <v>1.3627819728614999E-2</v>
      </c>
      <c r="N73" s="22"/>
      <c r="O73" s="21">
        <v>2.5668875559859E-3</v>
      </c>
      <c r="P73" s="21">
        <v>6.2888846479589998E-4</v>
      </c>
      <c r="Q73" s="21">
        <v>1.04148366701161E-2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0.67453222812426705</v>
      </c>
      <c r="D75" s="18">
        <v>0.63786281697589298</v>
      </c>
      <c r="E75" s="18">
        <v>0.70918144870418798</v>
      </c>
      <c r="F75" s="19"/>
      <c r="G75" s="18">
        <v>0.68226975076367502</v>
      </c>
      <c r="H75" s="18">
        <v>0.63652456408323099</v>
      </c>
      <c r="I75" s="18">
        <v>0.72474729366059099</v>
      </c>
      <c r="J75" s="19"/>
      <c r="K75" s="18">
        <v>0.69104526840991898</v>
      </c>
      <c r="L75" s="18">
        <v>0.63545642396401603</v>
      </c>
      <c r="M75" s="18">
        <v>0.74160430526912102</v>
      </c>
      <c r="N75" s="19"/>
      <c r="O75" s="18">
        <v>0.56463466780864502</v>
      </c>
      <c r="P75" s="18">
        <v>0.469350280970107</v>
      </c>
      <c r="Q75" s="18">
        <v>0.65537248144705995</v>
      </c>
      <c r="R75" s="19"/>
    </row>
    <row r="76" spans="1:18" x14ac:dyDescent="0.25">
      <c r="A76" s="17" t="s">
        <v>488</v>
      </c>
      <c r="B76" s="17" t="s">
        <v>537</v>
      </c>
      <c r="C76" s="18">
        <v>0.152603027798627</v>
      </c>
      <c r="D76" s="18">
        <v>0.130900456877515</v>
      </c>
      <c r="E76" s="18">
        <v>0.17717026076842801</v>
      </c>
      <c r="F76" s="19"/>
      <c r="G76" s="18">
        <v>0.139352573403171</v>
      </c>
      <c r="H76" s="18">
        <v>0.11135004288872501</v>
      </c>
      <c r="I76" s="18">
        <v>0.17302608586014101</v>
      </c>
      <c r="J76" s="19"/>
      <c r="K76" s="18">
        <v>0.14454268416580099</v>
      </c>
      <c r="L76" s="18">
        <v>0.113994213261244</v>
      </c>
      <c r="M76" s="18">
        <v>0.181599681914794</v>
      </c>
      <c r="N76" s="19"/>
      <c r="O76" s="18">
        <v>0.26027616726799802</v>
      </c>
      <c r="P76" s="18">
        <v>0.19346203137262599</v>
      </c>
      <c r="Q76" s="18">
        <v>0.34042572214015199</v>
      </c>
      <c r="R76" s="19"/>
    </row>
    <row r="77" spans="1:18" x14ac:dyDescent="0.25">
      <c r="A77" s="17" t="s">
        <v>488</v>
      </c>
      <c r="B77" s="17" t="s">
        <v>538</v>
      </c>
      <c r="C77" s="18">
        <v>0.12980251129696299</v>
      </c>
      <c r="D77" s="18">
        <v>0.11061314294378299</v>
      </c>
      <c r="E77" s="18">
        <v>0.15175286967986201</v>
      </c>
      <c r="F77" s="19"/>
      <c r="G77" s="18">
        <v>0.12969512121541299</v>
      </c>
      <c r="H77" s="18">
        <v>0.10687422204717401</v>
      </c>
      <c r="I77" s="18">
        <v>0.15653491152471</v>
      </c>
      <c r="J77" s="19"/>
      <c r="K77" s="18">
        <v>0.124652232464476</v>
      </c>
      <c r="L77" s="18">
        <v>9.5377615403208202E-2</v>
      </c>
      <c r="M77" s="18">
        <v>0.1613099714591</v>
      </c>
      <c r="N77" s="19"/>
      <c r="O77" s="18">
        <v>0.15092774664290101</v>
      </c>
      <c r="P77" s="18">
        <v>9.6266542690191303E-2</v>
      </c>
      <c r="Q77" s="18">
        <v>0.22876947461310901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2.1803484437519002E-2</v>
      </c>
      <c r="D78" s="18">
        <v>1.4645898736297E-2</v>
      </c>
      <c r="E78" s="18">
        <v>3.2344227185202301E-2</v>
      </c>
      <c r="F78" s="19"/>
      <c r="G78" s="18">
        <v>2.4435679186984801E-2</v>
      </c>
      <c r="H78" s="18">
        <v>1.4025224314018699E-2</v>
      </c>
      <c r="I78" s="18">
        <v>4.2242402153095701E-2</v>
      </c>
      <c r="J78" s="19"/>
      <c r="K78" s="18">
        <v>1.7943268133988E-2</v>
      </c>
      <c r="L78" s="18">
        <v>9.5668042022875998E-3</v>
      </c>
      <c r="M78" s="18">
        <v>3.3406584440239098E-2</v>
      </c>
      <c r="N78" s="19"/>
      <c r="O78" s="18">
        <v>2.2166190838958998E-2</v>
      </c>
      <c r="P78" s="18">
        <v>4.8908979355358996E-3</v>
      </c>
      <c r="Q78" s="18">
        <v>9.4655924235942795E-2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1.7581626455574199E-2</v>
      </c>
      <c r="D79" s="18">
        <v>1.14887249488193E-2</v>
      </c>
      <c r="E79" s="18">
        <v>2.6818157523181899E-2</v>
      </c>
      <c r="F79" s="19"/>
      <c r="G79" s="18">
        <v>1.7648545604650401E-2</v>
      </c>
      <c r="H79" s="18">
        <v>1.0004860446905999E-2</v>
      </c>
      <c r="I79" s="18">
        <v>3.0949421134794101E-2</v>
      </c>
      <c r="J79" s="19"/>
      <c r="K79" s="18">
        <v>2.1399184347242899E-2</v>
      </c>
      <c r="L79" s="18">
        <v>1.09796173233878E-2</v>
      </c>
      <c r="M79" s="18">
        <v>4.1293983916151002E-2</v>
      </c>
      <c r="N79" s="19"/>
      <c r="O79" s="18">
        <v>1.9952274414973999E-3</v>
      </c>
      <c r="P79" s="18">
        <v>2.6789228054860002E-4</v>
      </c>
      <c r="Q79" s="18">
        <v>1.46964709817137E-2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2.7343205559848E-3</v>
      </c>
      <c r="D80" s="18">
        <v>9.2286935285040004E-4</v>
      </c>
      <c r="E80" s="18">
        <v>8.0726434338597008E-3</v>
      </c>
      <c r="F80" s="19"/>
      <c r="G80" s="18">
        <v>4.8318099774728E-3</v>
      </c>
      <c r="H80" s="18">
        <v>1.5567231012403001E-3</v>
      </c>
      <c r="I80" s="18">
        <v>1.4894350100662699E-2</v>
      </c>
      <c r="J80" s="19"/>
      <c r="K80" s="18">
        <v>4.1736247857380001E-4</v>
      </c>
      <c r="L80" s="18">
        <v>5.8060899047020699E-5</v>
      </c>
      <c r="M80" s="18">
        <v>2.9934941750189002E-3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9.4280133106290002E-4</v>
      </c>
      <c r="D81" s="18">
        <v>1.311319606471E-4</v>
      </c>
      <c r="E81" s="18">
        <v>6.7445829617029003E-3</v>
      </c>
      <c r="F81" s="19"/>
      <c r="G81" s="18">
        <v>1.766519848632E-3</v>
      </c>
      <c r="H81" s="18">
        <v>2.4823104388400002E-4</v>
      </c>
      <c r="I81" s="18">
        <v>1.2455623932619401E-2</v>
      </c>
      <c r="J81" s="24" t="s">
        <v>501</v>
      </c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0.53082770611062902</v>
      </c>
      <c r="D82" s="21">
        <v>0.50755413436548502</v>
      </c>
      <c r="E82" s="21">
        <v>0.55396795142195798</v>
      </c>
      <c r="F82" s="22"/>
      <c r="G82" s="21">
        <v>0.56051779884720399</v>
      </c>
      <c r="H82" s="21">
        <v>0.52823054504300404</v>
      </c>
      <c r="I82" s="21">
        <v>0.59230084544047701</v>
      </c>
      <c r="J82" s="22"/>
      <c r="K82" s="21">
        <v>0.50465240492686203</v>
      </c>
      <c r="L82" s="21">
        <v>0.47484767425480701</v>
      </c>
      <c r="M82" s="21">
        <v>0.53442410671045504</v>
      </c>
      <c r="N82" s="22"/>
      <c r="O82" s="21">
        <v>0.50771587955561803</v>
      </c>
      <c r="P82" s="21">
        <v>0.45453868625324001</v>
      </c>
      <c r="Q82" s="21">
        <v>0.56071905007013301</v>
      </c>
      <c r="R82" s="22"/>
    </row>
    <row r="83" spans="1:18" x14ac:dyDescent="0.25">
      <c r="A83" s="20" t="s">
        <v>489</v>
      </c>
      <c r="B83" s="20" t="s">
        <v>537</v>
      </c>
      <c r="C83" s="21">
        <v>0.175987783583436</v>
      </c>
      <c r="D83" s="21">
        <v>0.161272398554415</v>
      </c>
      <c r="E83" s="21">
        <v>0.191738928187973</v>
      </c>
      <c r="F83" s="22"/>
      <c r="G83" s="21">
        <v>0.153382140832522</v>
      </c>
      <c r="H83" s="21">
        <v>0.133896032087996</v>
      </c>
      <c r="I83" s="21">
        <v>0.17513067239097199</v>
      </c>
      <c r="J83" s="22"/>
      <c r="K83" s="21">
        <v>0.18701715258035501</v>
      </c>
      <c r="L83" s="21">
        <v>0.16581604335136199</v>
      </c>
      <c r="M83" s="21">
        <v>0.21024580599496701</v>
      </c>
      <c r="N83" s="22"/>
      <c r="O83" s="21">
        <v>0.217672385922243</v>
      </c>
      <c r="P83" s="21">
        <v>0.177363796775032</v>
      </c>
      <c r="Q83" s="21">
        <v>0.26419962708852701</v>
      </c>
      <c r="R83" s="22"/>
    </row>
    <row r="84" spans="1:18" x14ac:dyDescent="0.25">
      <c r="A84" s="20" t="s">
        <v>489</v>
      </c>
      <c r="B84" s="20" t="s">
        <v>538</v>
      </c>
      <c r="C84" s="21">
        <v>0.17993848959942299</v>
      </c>
      <c r="D84" s="21">
        <v>0.16631013040906201</v>
      </c>
      <c r="E84" s="21">
        <v>0.19442318830324401</v>
      </c>
      <c r="F84" s="22"/>
      <c r="G84" s="21">
        <v>0.16048431880463701</v>
      </c>
      <c r="H84" s="21">
        <v>0.142184554341376</v>
      </c>
      <c r="I84" s="21">
        <v>0.18064335884731</v>
      </c>
      <c r="J84" s="22"/>
      <c r="K84" s="21">
        <v>0.198051043348866</v>
      </c>
      <c r="L84" s="21">
        <v>0.176586085441372</v>
      </c>
      <c r="M84" s="21">
        <v>0.22142354692246499</v>
      </c>
      <c r="N84" s="22"/>
      <c r="O84" s="21">
        <v>0.19248030607430899</v>
      </c>
      <c r="P84" s="21">
        <v>0.15852522913219599</v>
      </c>
      <c r="Q84" s="21">
        <v>0.231705683205433</v>
      </c>
      <c r="R84" s="22"/>
    </row>
    <row r="85" spans="1:18" x14ac:dyDescent="0.25">
      <c r="A85" s="20" t="s">
        <v>489</v>
      </c>
      <c r="B85" s="20" t="s">
        <v>539</v>
      </c>
      <c r="C85" s="21">
        <v>5.91370643880531E-2</v>
      </c>
      <c r="D85" s="21">
        <v>5.09297569081806E-2</v>
      </c>
      <c r="E85" s="21">
        <v>6.8571416133080598E-2</v>
      </c>
      <c r="F85" s="22"/>
      <c r="G85" s="21">
        <v>6.4854818261046304E-2</v>
      </c>
      <c r="H85" s="21">
        <v>5.2718850165827898E-2</v>
      </c>
      <c r="I85" s="21">
        <v>7.9549898197819199E-2</v>
      </c>
      <c r="J85" s="22"/>
      <c r="K85" s="21">
        <v>5.9735641174003803E-2</v>
      </c>
      <c r="L85" s="21">
        <v>4.7831582481718898E-2</v>
      </c>
      <c r="M85" s="21">
        <v>7.4370915174517396E-2</v>
      </c>
      <c r="N85" s="22"/>
      <c r="O85" s="21">
        <v>3.9423447526368803E-2</v>
      </c>
      <c r="P85" s="21">
        <v>2.4570883520312399E-2</v>
      </c>
      <c r="Q85" s="21">
        <v>6.2677169387829398E-2</v>
      </c>
      <c r="R85" s="22"/>
    </row>
    <row r="86" spans="1:18" x14ac:dyDescent="0.25">
      <c r="A86" s="20" t="s">
        <v>489</v>
      </c>
      <c r="B86" s="20" t="s">
        <v>540</v>
      </c>
      <c r="C86" s="21">
        <v>4.65350418863473E-2</v>
      </c>
      <c r="D86" s="21">
        <v>3.8760048249782103E-2</v>
      </c>
      <c r="E86" s="21">
        <v>5.5779143171646998E-2</v>
      </c>
      <c r="F86" s="22"/>
      <c r="G86" s="21">
        <v>5.1686187559689303E-2</v>
      </c>
      <c r="H86" s="21">
        <v>4.0947583974601999E-2</v>
      </c>
      <c r="I86" s="21">
        <v>6.5049998959822497E-2</v>
      </c>
      <c r="J86" s="22"/>
      <c r="K86" s="21">
        <v>4.5050295700675397E-2</v>
      </c>
      <c r="L86" s="21">
        <v>3.5381974695473203E-2</v>
      </c>
      <c r="M86" s="21">
        <v>5.7203867566958701E-2</v>
      </c>
      <c r="N86" s="22"/>
      <c r="O86" s="21">
        <v>3.4252781899004797E-2</v>
      </c>
      <c r="P86" s="21">
        <v>1.8426539814115E-2</v>
      </c>
      <c r="Q86" s="21">
        <v>6.2802225377279794E-2</v>
      </c>
      <c r="R86" s="22"/>
    </row>
    <row r="87" spans="1:18" x14ac:dyDescent="0.25">
      <c r="A87" s="20" t="s">
        <v>489</v>
      </c>
      <c r="B87" s="20" t="s">
        <v>519</v>
      </c>
      <c r="C87" s="21">
        <v>7.5739144321109999E-3</v>
      </c>
      <c r="D87" s="21">
        <v>5.1732516471160997E-3</v>
      </c>
      <c r="E87" s="21">
        <v>1.10762084628398E-2</v>
      </c>
      <c r="F87" s="22"/>
      <c r="G87" s="21">
        <v>9.0747356949006999E-3</v>
      </c>
      <c r="H87" s="21">
        <v>5.3479502546029001E-3</v>
      </c>
      <c r="I87" s="21">
        <v>1.5358476481949599E-2</v>
      </c>
      <c r="J87" s="22"/>
      <c r="K87" s="21">
        <v>5.4934622692387998E-3</v>
      </c>
      <c r="L87" s="21">
        <v>2.8171951076560002E-3</v>
      </c>
      <c r="M87" s="21">
        <v>1.06848765962081E-2</v>
      </c>
      <c r="N87" s="22"/>
      <c r="O87" s="21">
        <v>8.4551990224555999E-3</v>
      </c>
      <c r="P87" s="21">
        <v>2.8692170870766999E-3</v>
      </c>
      <c r="Q87" s="21">
        <v>2.46475236571598E-2</v>
      </c>
      <c r="R87" s="24" t="s">
        <v>501</v>
      </c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0.66616823125232905</v>
      </c>
      <c r="D89" s="18">
        <v>0.64041534712833104</v>
      </c>
      <c r="E89" s="18">
        <v>0.69096674290979798</v>
      </c>
      <c r="F89" s="19"/>
      <c r="G89" s="18">
        <v>0.69872150037631897</v>
      </c>
      <c r="H89" s="18">
        <v>0.66786158255496797</v>
      </c>
      <c r="I89" s="18">
        <v>0.72788239904309304</v>
      </c>
      <c r="J89" s="19"/>
      <c r="K89" s="18">
        <v>0.64647017297452303</v>
      </c>
      <c r="L89" s="18">
        <v>0.606118099679543</v>
      </c>
      <c r="M89" s="18">
        <v>0.68483781700433399</v>
      </c>
      <c r="N89" s="19"/>
      <c r="O89" s="18">
        <v>0.59086392517250097</v>
      </c>
      <c r="P89" s="18">
        <v>0.51291308515834799</v>
      </c>
      <c r="Q89" s="18">
        <v>0.66449980756407201</v>
      </c>
      <c r="R89" s="19"/>
    </row>
    <row r="90" spans="1:18" x14ac:dyDescent="0.25">
      <c r="A90" s="17" t="s">
        <v>490</v>
      </c>
      <c r="B90" s="17" t="s">
        <v>537</v>
      </c>
      <c r="C90" s="18">
        <v>0.15294442620798299</v>
      </c>
      <c r="D90" s="18">
        <v>0.13624405809486201</v>
      </c>
      <c r="E90" s="18">
        <v>0.17128592982143601</v>
      </c>
      <c r="F90" s="19"/>
      <c r="G90" s="18">
        <v>0.142009725452271</v>
      </c>
      <c r="H90" s="18">
        <v>0.12050709926787501</v>
      </c>
      <c r="I90" s="18">
        <v>0.16662226838164501</v>
      </c>
      <c r="J90" s="19"/>
      <c r="K90" s="18">
        <v>0.14728656602906701</v>
      </c>
      <c r="L90" s="18">
        <v>0.122043959073784</v>
      </c>
      <c r="M90" s="18">
        <v>0.17669936793482499</v>
      </c>
      <c r="N90" s="19"/>
      <c r="O90" s="18">
        <v>0.212269783381969</v>
      </c>
      <c r="P90" s="18">
        <v>0.16410292171666199</v>
      </c>
      <c r="Q90" s="18">
        <v>0.27000768511362699</v>
      </c>
      <c r="R90" s="19"/>
    </row>
    <row r="91" spans="1:18" x14ac:dyDescent="0.25">
      <c r="A91" s="17" t="s">
        <v>490</v>
      </c>
      <c r="B91" s="17" t="s">
        <v>538</v>
      </c>
      <c r="C91" s="18">
        <v>0.12691127503022201</v>
      </c>
      <c r="D91" s="18">
        <v>0.113853790791679</v>
      </c>
      <c r="E91" s="18">
        <v>0.141227612091746</v>
      </c>
      <c r="F91" s="19"/>
      <c r="G91" s="18">
        <v>0.107716755808496</v>
      </c>
      <c r="H91" s="18">
        <v>9.1544502536323E-2</v>
      </c>
      <c r="I91" s="18">
        <v>0.12634864729383199</v>
      </c>
      <c r="J91" s="19"/>
      <c r="K91" s="18">
        <v>0.14302466265309599</v>
      </c>
      <c r="L91" s="18">
        <v>0.12162125704627801</v>
      </c>
      <c r="M91" s="18">
        <v>0.16747655499233499</v>
      </c>
      <c r="N91" s="19"/>
      <c r="O91" s="18">
        <v>0.158840681459227</v>
      </c>
      <c r="P91" s="18">
        <v>0.118346581742532</v>
      </c>
      <c r="Q91" s="18">
        <v>0.20989189027834301</v>
      </c>
      <c r="R91" s="19"/>
    </row>
    <row r="92" spans="1:18" x14ac:dyDescent="0.25">
      <c r="A92" s="17" t="s">
        <v>490</v>
      </c>
      <c r="B92" s="17" t="s">
        <v>539</v>
      </c>
      <c r="C92" s="18">
        <v>3.27511202957875E-2</v>
      </c>
      <c r="D92" s="18">
        <v>2.57840243998411E-2</v>
      </c>
      <c r="E92" s="18">
        <v>4.1520559292528E-2</v>
      </c>
      <c r="F92" s="19"/>
      <c r="G92" s="18">
        <v>2.9447708908857801E-2</v>
      </c>
      <c r="H92" s="18">
        <v>2.11074303654184E-2</v>
      </c>
      <c r="I92" s="18">
        <v>4.0945673612935898E-2</v>
      </c>
      <c r="J92" s="19"/>
      <c r="K92" s="18">
        <v>3.8508181683725599E-2</v>
      </c>
      <c r="L92" s="18">
        <v>2.7343419820873099E-2</v>
      </c>
      <c r="M92" s="18">
        <v>5.3978703624390403E-2</v>
      </c>
      <c r="N92" s="19"/>
      <c r="O92" s="18">
        <v>2.99734291469183E-2</v>
      </c>
      <c r="P92" s="18">
        <v>1.32239239840795E-2</v>
      </c>
      <c r="Q92" s="18">
        <v>6.6508083239727706E-2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1.38555421495809E-2</v>
      </c>
      <c r="D93" s="18">
        <v>1.04876161484646E-2</v>
      </c>
      <c r="E93" s="18">
        <v>1.8285036512534599E-2</v>
      </c>
      <c r="F93" s="19"/>
      <c r="G93" s="18">
        <v>1.45273024401414E-2</v>
      </c>
      <c r="H93" s="18">
        <v>9.9831129454758007E-3</v>
      </c>
      <c r="I93" s="18">
        <v>2.10958748049325E-2</v>
      </c>
      <c r="J93" s="19"/>
      <c r="K93" s="18">
        <v>1.600509569025E-2</v>
      </c>
      <c r="L93" s="18">
        <v>1.0125021643257201E-2</v>
      </c>
      <c r="M93" s="18">
        <v>2.5213025032374901E-2</v>
      </c>
      <c r="N93" s="19"/>
      <c r="O93" s="18">
        <v>5.2150675611428001E-3</v>
      </c>
      <c r="P93" s="18">
        <v>1.4625249523760001E-3</v>
      </c>
      <c r="Q93" s="18">
        <v>1.8418278173906899E-2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7.2644995203092E-3</v>
      </c>
      <c r="D94" s="18">
        <v>4.5427127050559997E-3</v>
      </c>
      <c r="E94" s="18">
        <v>1.15980571020126E-2</v>
      </c>
      <c r="F94" s="19"/>
      <c r="G94" s="18">
        <v>7.3729375116632998E-3</v>
      </c>
      <c r="H94" s="18">
        <v>4.1368897162287E-3</v>
      </c>
      <c r="I94" s="18">
        <v>1.31070403366201E-2</v>
      </c>
      <c r="J94" s="19"/>
      <c r="K94" s="18">
        <v>8.7053209693404993E-3</v>
      </c>
      <c r="L94" s="18">
        <v>3.6957555492013001E-3</v>
      </c>
      <c r="M94" s="18">
        <v>2.03664998193471E-2</v>
      </c>
      <c r="N94" s="19"/>
      <c r="O94" s="18">
        <v>2.8371132782407001E-3</v>
      </c>
      <c r="P94" s="18">
        <v>8.6669118067739996E-4</v>
      </c>
      <c r="Q94" s="18">
        <v>9.2458343370888998E-3</v>
      </c>
      <c r="R94" s="19"/>
    </row>
    <row r="95" spans="1:18" x14ac:dyDescent="0.25">
      <c r="A95" s="17" t="s">
        <v>490</v>
      </c>
      <c r="B95" s="17" t="s">
        <v>520</v>
      </c>
      <c r="C95" s="18">
        <v>1.049055437861E-4</v>
      </c>
      <c r="D95" s="18">
        <v>1.4702127283179601E-5</v>
      </c>
      <c r="E95" s="18">
        <v>7.4812886246049997E-4</v>
      </c>
      <c r="F95" s="19"/>
      <c r="G95" s="18">
        <v>2.0406950225220001E-4</v>
      </c>
      <c r="H95" s="18">
        <v>2.85601067852577E-5</v>
      </c>
      <c r="I95" s="18">
        <v>1.4565594443403001E-3</v>
      </c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0.49903911319605698</v>
      </c>
      <c r="D96" s="21">
        <v>0.463951798289785</v>
      </c>
      <c r="E96" s="21">
        <v>0.53413589442368103</v>
      </c>
      <c r="F96" s="22"/>
      <c r="G96" s="21">
        <v>0.49992833756674199</v>
      </c>
      <c r="H96" s="21">
        <v>0.45563276978012701</v>
      </c>
      <c r="I96" s="21">
        <v>0.54422503025129598</v>
      </c>
      <c r="J96" s="22"/>
      <c r="K96" s="21">
        <v>0.50044561917823704</v>
      </c>
      <c r="L96" s="21">
        <v>0.44673721913465197</v>
      </c>
      <c r="M96" s="21">
        <v>0.55414373774525605</v>
      </c>
      <c r="N96" s="22"/>
      <c r="O96" s="21">
        <v>0.49344390405238697</v>
      </c>
      <c r="P96" s="21">
        <v>0.40881218650115903</v>
      </c>
      <c r="Q96" s="21">
        <v>0.57845302747729699</v>
      </c>
      <c r="R96" s="22"/>
    </row>
    <row r="97" spans="1:18" x14ac:dyDescent="0.25">
      <c r="A97" s="20" t="s">
        <v>491</v>
      </c>
      <c r="B97" s="20" t="s">
        <v>537</v>
      </c>
      <c r="C97" s="21">
        <v>0.22138004279567799</v>
      </c>
      <c r="D97" s="21">
        <v>0.19460021326796301</v>
      </c>
      <c r="E97" s="21">
        <v>0.25069804010700703</v>
      </c>
      <c r="F97" s="22"/>
      <c r="G97" s="21">
        <v>0.223493539678082</v>
      </c>
      <c r="H97" s="21">
        <v>0.18938045604905099</v>
      </c>
      <c r="I97" s="21">
        <v>0.26176712128291801</v>
      </c>
      <c r="J97" s="22"/>
      <c r="K97" s="21">
        <v>0.185819186371672</v>
      </c>
      <c r="L97" s="21">
        <v>0.14822697592556699</v>
      </c>
      <c r="M97" s="21">
        <v>0.230366766512101</v>
      </c>
      <c r="N97" s="22"/>
      <c r="O97" s="21">
        <v>0.29262093645507797</v>
      </c>
      <c r="P97" s="21">
        <v>0.22228569047933</v>
      </c>
      <c r="Q97" s="21">
        <v>0.374494856379743</v>
      </c>
      <c r="R97" s="22"/>
    </row>
    <row r="98" spans="1:18" x14ac:dyDescent="0.25">
      <c r="A98" s="20" t="s">
        <v>491</v>
      </c>
      <c r="B98" s="20" t="s">
        <v>538</v>
      </c>
      <c r="C98" s="21">
        <v>0.18380033751164401</v>
      </c>
      <c r="D98" s="21">
        <v>0.15961963375677801</v>
      </c>
      <c r="E98" s="21">
        <v>0.21072563543391001</v>
      </c>
      <c r="F98" s="22"/>
      <c r="G98" s="21">
        <v>0.154336121174525</v>
      </c>
      <c r="H98" s="21">
        <v>0.125865899108802</v>
      </c>
      <c r="I98" s="21">
        <v>0.18786216556145599</v>
      </c>
      <c r="J98" s="22"/>
      <c r="K98" s="21">
        <v>0.23558100371478899</v>
      </c>
      <c r="L98" s="21">
        <v>0.191347306923421</v>
      </c>
      <c r="M98" s="21">
        <v>0.28641840250085698</v>
      </c>
      <c r="N98" s="22"/>
      <c r="O98" s="21">
        <v>0.15540197821768401</v>
      </c>
      <c r="P98" s="21">
        <v>0.103628601401088</v>
      </c>
      <c r="Q98" s="21">
        <v>0.226505418440797</v>
      </c>
      <c r="R98" s="22"/>
    </row>
    <row r="99" spans="1:18" x14ac:dyDescent="0.25">
      <c r="A99" s="20" t="s">
        <v>491</v>
      </c>
      <c r="B99" s="20" t="s">
        <v>539</v>
      </c>
      <c r="C99" s="21">
        <v>6.1829523566690803E-2</v>
      </c>
      <c r="D99" s="21">
        <v>4.7860645666521998E-2</v>
      </c>
      <c r="E99" s="21">
        <v>7.9534870725206097E-2</v>
      </c>
      <c r="F99" s="22"/>
      <c r="G99" s="21">
        <v>7.1209037426524097E-2</v>
      </c>
      <c r="H99" s="21">
        <v>4.9177931557866102E-2</v>
      </c>
      <c r="I99" s="21">
        <v>0.102050508332774</v>
      </c>
      <c r="J99" s="22"/>
      <c r="K99" s="21">
        <v>6.0260513026543998E-2</v>
      </c>
      <c r="L99" s="21">
        <v>3.9508960993334001E-2</v>
      </c>
      <c r="M99" s="21">
        <v>9.0880247312652401E-2</v>
      </c>
      <c r="N99" s="22"/>
      <c r="O99" s="21">
        <v>3.8459672761788001E-2</v>
      </c>
      <c r="P99" s="21">
        <v>1.86996006529313E-2</v>
      </c>
      <c r="Q99" s="21">
        <v>7.7452352286898896E-2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2.7694899534592501E-2</v>
      </c>
      <c r="D100" s="21">
        <v>2.0649907745661E-2</v>
      </c>
      <c r="E100" s="21">
        <v>3.7052451284223901E-2</v>
      </c>
      <c r="F100" s="22"/>
      <c r="G100" s="21">
        <v>4.3845773344628997E-2</v>
      </c>
      <c r="H100" s="21">
        <v>3.1061942677213E-2</v>
      </c>
      <c r="I100" s="21">
        <v>6.1556657345225599E-2</v>
      </c>
      <c r="J100" s="22"/>
      <c r="K100" s="21">
        <v>1.55236826124926E-2</v>
      </c>
      <c r="L100" s="21">
        <v>8.9397359254947996E-3</v>
      </c>
      <c r="M100" s="21">
        <v>2.6825333611084998E-2</v>
      </c>
      <c r="N100" s="22"/>
      <c r="O100" s="21">
        <v>8.0312014381559993E-3</v>
      </c>
      <c r="P100" s="21">
        <v>1.9709641687108998E-3</v>
      </c>
      <c r="Q100" s="21">
        <v>3.2125400732367103E-2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6.2560833953370001E-3</v>
      </c>
      <c r="D101" s="21">
        <v>3.2227992809789E-3</v>
      </c>
      <c r="E101" s="21">
        <v>1.21095971775796E-2</v>
      </c>
      <c r="F101" s="22"/>
      <c r="G101" s="21">
        <v>7.1871908094971E-3</v>
      </c>
      <c r="H101" s="21">
        <v>3.5555042104077998E-3</v>
      </c>
      <c r="I101" s="21">
        <v>1.44744939844644E-2</v>
      </c>
      <c r="J101" s="22"/>
      <c r="K101" s="21">
        <v>2.3699950962660001E-3</v>
      </c>
      <c r="L101" s="21">
        <v>5.6590296732039996E-4</v>
      </c>
      <c r="M101" s="21">
        <v>9.8687207673341E-3</v>
      </c>
      <c r="N101" s="22"/>
      <c r="O101" s="21">
        <v>1.20423070749069E-2</v>
      </c>
      <c r="P101" s="21">
        <v>2.4215946647254002E-3</v>
      </c>
      <c r="Q101" s="21">
        <v>5.7675174997131998E-2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0.57610679467653203</v>
      </c>
      <c r="D103" s="18">
        <v>0.54813586851583296</v>
      </c>
      <c r="E103" s="18">
        <v>0.60359842753859505</v>
      </c>
      <c r="F103" s="19"/>
      <c r="G103" s="18">
        <v>0.59831475485162</v>
      </c>
      <c r="H103" s="18">
        <v>0.56190902762777994</v>
      </c>
      <c r="I103" s="18">
        <v>0.63366748827757302</v>
      </c>
      <c r="J103" s="19"/>
      <c r="K103" s="18">
        <v>0.56620272876448396</v>
      </c>
      <c r="L103" s="18">
        <v>0.52581307130835697</v>
      </c>
      <c r="M103" s="18">
        <v>0.60573172338300696</v>
      </c>
      <c r="N103" s="19"/>
      <c r="O103" s="18">
        <v>0.52303657676250703</v>
      </c>
      <c r="P103" s="18">
        <v>0.45888406800069398</v>
      </c>
      <c r="Q103" s="18">
        <v>0.58643790759161696</v>
      </c>
      <c r="R103" s="19"/>
    </row>
    <row r="104" spans="1:18" x14ac:dyDescent="0.25">
      <c r="A104" s="17" t="s">
        <v>492</v>
      </c>
      <c r="B104" s="17" t="s">
        <v>537</v>
      </c>
      <c r="C104" s="18">
        <v>0.16276656303305401</v>
      </c>
      <c r="D104" s="18">
        <v>0.14390823429017</v>
      </c>
      <c r="E104" s="18">
        <v>0.18356626571794399</v>
      </c>
      <c r="F104" s="19"/>
      <c r="G104" s="18">
        <v>0.136193787689905</v>
      </c>
      <c r="H104" s="18">
        <v>0.11382152519197</v>
      </c>
      <c r="I104" s="18">
        <v>0.16215878030758399</v>
      </c>
      <c r="J104" s="19"/>
      <c r="K104" s="18">
        <v>0.17125532563553</v>
      </c>
      <c r="L104" s="18">
        <v>0.14012576976195101</v>
      </c>
      <c r="M104" s="18">
        <v>0.207630573280457</v>
      </c>
      <c r="N104" s="19"/>
      <c r="O104" s="18">
        <v>0.237310059116041</v>
      </c>
      <c r="P104" s="18">
        <v>0.18229428850040599</v>
      </c>
      <c r="Q104" s="18">
        <v>0.30278139952573202</v>
      </c>
      <c r="R104" s="19"/>
    </row>
    <row r="105" spans="1:18" x14ac:dyDescent="0.25">
      <c r="A105" s="17" t="s">
        <v>492</v>
      </c>
      <c r="B105" s="17" t="s">
        <v>538</v>
      </c>
      <c r="C105" s="18">
        <v>0.174437748924479</v>
      </c>
      <c r="D105" s="18">
        <v>0.15338749260389001</v>
      </c>
      <c r="E105" s="18">
        <v>0.197702245747234</v>
      </c>
      <c r="F105" s="19"/>
      <c r="G105" s="18">
        <v>0.159312617379014</v>
      </c>
      <c r="H105" s="18">
        <v>0.132292733786323</v>
      </c>
      <c r="I105" s="18">
        <v>0.19063866329790399</v>
      </c>
      <c r="J105" s="19"/>
      <c r="K105" s="18">
        <v>0.18129403248936399</v>
      </c>
      <c r="L105" s="18">
        <v>0.14760673761121201</v>
      </c>
      <c r="M105" s="18">
        <v>0.220679120608024</v>
      </c>
      <c r="N105" s="19"/>
      <c r="O105" s="18">
        <v>0.21021777112456899</v>
      </c>
      <c r="P105" s="18">
        <v>0.16323595293054899</v>
      </c>
      <c r="Q105" s="18">
        <v>0.26641639575123399</v>
      </c>
      <c r="R105" s="19"/>
    </row>
    <row r="106" spans="1:18" x14ac:dyDescent="0.25">
      <c r="A106" s="17" t="s">
        <v>492</v>
      </c>
      <c r="B106" s="17" t="s">
        <v>539</v>
      </c>
      <c r="C106" s="18">
        <v>4.7429149351009003E-2</v>
      </c>
      <c r="D106" s="18">
        <v>3.6954916166760499E-2</v>
      </c>
      <c r="E106" s="18">
        <v>6.0685051771315002E-2</v>
      </c>
      <c r="F106" s="19"/>
      <c r="G106" s="18">
        <v>5.5123815666219197E-2</v>
      </c>
      <c r="H106" s="18">
        <v>4.0369343325082699E-2</v>
      </c>
      <c r="I106" s="18">
        <v>7.4850241612170701E-2</v>
      </c>
      <c r="J106" s="19"/>
      <c r="K106" s="18">
        <v>4.8369564572781097E-2</v>
      </c>
      <c r="L106" s="18">
        <v>3.3722619092831599E-2</v>
      </c>
      <c r="M106" s="18">
        <v>6.8924426118477197E-2</v>
      </c>
      <c r="N106" s="19"/>
      <c r="O106" s="18">
        <v>1.4680611112509999E-2</v>
      </c>
      <c r="P106" s="18">
        <v>4.6899619189256E-3</v>
      </c>
      <c r="Q106" s="18">
        <v>4.4991504284198E-2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3.7363918790390402E-2</v>
      </c>
      <c r="D107" s="18">
        <v>2.7950398462331501E-2</v>
      </c>
      <c r="E107" s="18">
        <v>4.9785475021234503E-2</v>
      </c>
      <c r="F107" s="19"/>
      <c r="G107" s="18">
        <v>4.9264917881191202E-2</v>
      </c>
      <c r="H107" s="18">
        <v>3.2971619964806E-2</v>
      </c>
      <c r="I107" s="18">
        <v>7.3001915877008106E-2</v>
      </c>
      <c r="J107" s="19"/>
      <c r="K107" s="18">
        <v>3.0529554651530101E-2</v>
      </c>
      <c r="L107" s="18">
        <v>1.95056471829145E-2</v>
      </c>
      <c r="M107" s="18">
        <v>4.74820739551483E-2</v>
      </c>
      <c r="N107" s="19"/>
      <c r="O107" s="18">
        <v>1.3939517142183701E-2</v>
      </c>
      <c r="P107" s="18">
        <v>4.1302132069839003E-3</v>
      </c>
      <c r="Q107" s="18">
        <v>4.5970602381095099E-2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1.7746536444252E-3</v>
      </c>
      <c r="D108" s="18">
        <v>7.8429430263670004E-4</v>
      </c>
      <c r="E108" s="18">
        <v>4.0105593733286999E-3</v>
      </c>
      <c r="F108" s="19"/>
      <c r="G108" s="18">
        <v>1.5342420523355E-3</v>
      </c>
      <c r="H108" s="18">
        <v>5.7393836635479998E-4</v>
      </c>
      <c r="I108" s="18">
        <v>4.0947261185641003E-3</v>
      </c>
      <c r="J108" s="19"/>
      <c r="K108" s="18">
        <v>2.3487938863106001E-3</v>
      </c>
      <c r="L108" s="18">
        <v>6.309661204256E-4</v>
      </c>
      <c r="M108" s="18">
        <v>8.7027419171510998E-3</v>
      </c>
      <c r="N108" s="19"/>
      <c r="O108" s="18">
        <v>8.1546474218840005E-4</v>
      </c>
      <c r="P108" s="18">
        <v>1.121827554971E-4</v>
      </c>
      <c r="Q108" s="18">
        <v>5.9016506249281999E-3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0.68475864636866601</v>
      </c>
      <c r="D110" s="21">
        <v>0.64735812923859803</v>
      </c>
      <c r="E110" s="21">
        <v>0.71990876971512996</v>
      </c>
      <c r="F110" s="22"/>
      <c r="G110" s="21">
        <v>0.73194547159289503</v>
      </c>
      <c r="H110" s="21">
        <v>0.676570117843867</v>
      </c>
      <c r="I110" s="21">
        <v>0.78091002399604303</v>
      </c>
      <c r="J110" s="22"/>
      <c r="K110" s="21">
        <v>0.68720127604530501</v>
      </c>
      <c r="L110" s="21">
        <v>0.63472643481128899</v>
      </c>
      <c r="M110" s="21">
        <v>0.73528162584435597</v>
      </c>
      <c r="N110" s="22"/>
      <c r="O110" s="21">
        <v>0.56057486261056</v>
      </c>
      <c r="P110" s="21">
        <v>0.47686046811055999</v>
      </c>
      <c r="Q110" s="21">
        <v>0.64097884825683804</v>
      </c>
      <c r="R110" s="22"/>
    </row>
    <row r="111" spans="1:18" x14ac:dyDescent="0.25">
      <c r="A111" s="20" t="s">
        <v>493</v>
      </c>
      <c r="B111" s="20" t="s">
        <v>537</v>
      </c>
      <c r="C111" s="21">
        <v>0.12675800246307001</v>
      </c>
      <c r="D111" s="21">
        <v>0.104255277866814</v>
      </c>
      <c r="E111" s="21">
        <v>0.15328659816017101</v>
      </c>
      <c r="F111" s="22"/>
      <c r="G111" s="21">
        <v>0.104191066762365</v>
      </c>
      <c r="H111" s="21">
        <v>7.5737570475374605E-2</v>
      </c>
      <c r="I111" s="21">
        <v>0.14169534672116799</v>
      </c>
      <c r="J111" s="22"/>
      <c r="K111" s="21">
        <v>0.11201629275800699</v>
      </c>
      <c r="L111" s="21">
        <v>8.4374213294397302E-2</v>
      </c>
      <c r="M111" s="21">
        <v>0.147257835358648</v>
      </c>
      <c r="N111" s="22"/>
      <c r="O111" s="21">
        <v>0.21611349643133301</v>
      </c>
      <c r="P111" s="21">
        <v>0.16046677880552301</v>
      </c>
      <c r="Q111" s="21">
        <v>0.28451758839377</v>
      </c>
      <c r="R111" s="22"/>
    </row>
    <row r="112" spans="1:18" x14ac:dyDescent="0.25">
      <c r="A112" s="20" t="s">
        <v>493</v>
      </c>
      <c r="B112" s="20" t="s">
        <v>538</v>
      </c>
      <c r="C112" s="21">
        <v>0.13639433401742701</v>
      </c>
      <c r="D112" s="21">
        <v>0.11318945281005199</v>
      </c>
      <c r="E112" s="21">
        <v>0.16347945908065201</v>
      </c>
      <c r="F112" s="22"/>
      <c r="G112" s="21">
        <v>0.11787239581195701</v>
      </c>
      <c r="H112" s="21">
        <v>8.85664748699274E-2</v>
      </c>
      <c r="I112" s="21">
        <v>0.15522391937744801</v>
      </c>
      <c r="J112" s="22"/>
      <c r="K112" s="21">
        <v>0.13836965192258299</v>
      </c>
      <c r="L112" s="21">
        <v>0.106873949487948</v>
      </c>
      <c r="M112" s="21">
        <v>0.17730449473183599</v>
      </c>
      <c r="N112" s="22"/>
      <c r="O112" s="21">
        <v>0.17866203049401899</v>
      </c>
      <c r="P112" s="21">
        <v>0.119818725106764</v>
      </c>
      <c r="Q112" s="21">
        <v>0.25793492621292102</v>
      </c>
      <c r="R112" s="22"/>
    </row>
    <row r="113" spans="1:18" x14ac:dyDescent="0.25">
      <c r="A113" s="20" t="s">
        <v>493</v>
      </c>
      <c r="B113" s="20" t="s">
        <v>539</v>
      </c>
      <c r="C113" s="21">
        <v>3.2023136665602699E-2</v>
      </c>
      <c r="D113" s="21">
        <v>2.1094345055808102E-2</v>
      </c>
      <c r="E113" s="21">
        <v>4.83344650968116E-2</v>
      </c>
      <c r="F113" s="22"/>
      <c r="G113" s="21">
        <v>3.59455763634478E-2</v>
      </c>
      <c r="H113" s="21">
        <v>1.9075261516611802E-2</v>
      </c>
      <c r="I113" s="21">
        <v>6.6721277203289506E-2</v>
      </c>
      <c r="J113" s="22"/>
      <c r="K113" s="21">
        <v>2.8165151683649799E-2</v>
      </c>
      <c r="L113" s="21">
        <v>1.34733253681628E-2</v>
      </c>
      <c r="M113" s="21">
        <v>5.79366520312374E-2</v>
      </c>
      <c r="N113" s="24" t="s">
        <v>501</v>
      </c>
      <c r="O113" s="21">
        <v>3.0665429577782798E-2</v>
      </c>
      <c r="P113" s="21">
        <v>1.18760810847228E-2</v>
      </c>
      <c r="Q113" s="21">
        <v>7.68691739252505E-2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1.529305217945E-2</v>
      </c>
      <c r="D114" s="21">
        <v>9.3212859663757992E-3</v>
      </c>
      <c r="E114" s="21">
        <v>2.4994160423637099E-2</v>
      </c>
      <c r="F114" s="22"/>
      <c r="G114" s="21">
        <v>1.00454894693362E-2</v>
      </c>
      <c r="H114" s="21">
        <v>3.3781322852851998E-3</v>
      </c>
      <c r="I114" s="21">
        <v>2.9482799872465801E-2</v>
      </c>
      <c r="J114" s="24" t="s">
        <v>501</v>
      </c>
      <c r="K114" s="21">
        <v>2.2853782876024499E-2</v>
      </c>
      <c r="L114" s="21">
        <v>1.2037004298739299E-2</v>
      </c>
      <c r="M114" s="21">
        <v>4.2968063123110398E-2</v>
      </c>
      <c r="N114" s="22"/>
      <c r="O114" s="21">
        <v>1.18125069681131E-2</v>
      </c>
      <c r="P114" s="21">
        <v>2.8460937434231001E-3</v>
      </c>
      <c r="Q114" s="21">
        <v>4.7676351484945902E-2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4.7728283057838E-3</v>
      </c>
      <c r="D115" s="21">
        <v>1.8569454745771001E-3</v>
      </c>
      <c r="E115" s="21">
        <v>1.2211382329734099E-2</v>
      </c>
      <c r="F115" s="22"/>
      <c r="G115" s="21">
        <v>0</v>
      </c>
      <c r="H115" s="22"/>
      <c r="I115" s="22"/>
      <c r="J115" s="22"/>
      <c r="K115" s="21">
        <v>1.13938447144298E-2</v>
      </c>
      <c r="L115" s="21">
        <v>4.1711650513664E-3</v>
      </c>
      <c r="M115" s="21">
        <v>3.07370996037361E-2</v>
      </c>
      <c r="N115" s="24" t="s">
        <v>501</v>
      </c>
      <c r="O115" s="21">
        <v>2.1716739181934998E-3</v>
      </c>
      <c r="P115" s="21">
        <v>2.9778958733159999E-4</v>
      </c>
      <c r="Q115" s="21">
        <v>1.5652622353984302E-2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0.67103748365917304</v>
      </c>
      <c r="D117" s="18">
        <v>0.63626523505085097</v>
      </c>
      <c r="E117" s="18">
        <v>0.70403185905582599</v>
      </c>
      <c r="F117" s="19"/>
      <c r="G117" s="18">
        <v>0.70887507220398505</v>
      </c>
      <c r="H117" s="18">
        <v>0.646185624703425</v>
      </c>
      <c r="I117" s="18">
        <v>0.76450506788035799</v>
      </c>
      <c r="J117" s="19"/>
      <c r="K117" s="18">
        <v>0.64977415112799797</v>
      </c>
      <c r="L117" s="18">
        <v>0.59896004863795504</v>
      </c>
      <c r="M117" s="18">
        <v>0.697402542383048</v>
      </c>
      <c r="N117" s="19"/>
      <c r="O117" s="18">
        <v>0.66344650957725104</v>
      </c>
      <c r="P117" s="18">
        <v>0.59991321879136605</v>
      </c>
      <c r="Q117" s="18">
        <v>0.72157321923435802</v>
      </c>
      <c r="R117" s="19"/>
    </row>
    <row r="118" spans="1:18" x14ac:dyDescent="0.25">
      <c r="A118" s="17" t="s">
        <v>494</v>
      </c>
      <c r="B118" s="17" t="s">
        <v>537</v>
      </c>
      <c r="C118" s="18">
        <v>0.16814936474295</v>
      </c>
      <c r="D118" s="18">
        <v>0.14225541006665601</v>
      </c>
      <c r="E118" s="18">
        <v>0.19767044597283001</v>
      </c>
      <c r="F118" s="19"/>
      <c r="G118" s="18">
        <v>0.139394804511525</v>
      </c>
      <c r="H118" s="18">
        <v>0.10168612186994801</v>
      </c>
      <c r="I118" s="18">
        <v>0.18815817557008799</v>
      </c>
      <c r="J118" s="19"/>
      <c r="K118" s="18">
        <v>0.178871380742784</v>
      </c>
      <c r="L118" s="18">
        <v>0.14317249646501501</v>
      </c>
      <c r="M118" s="18">
        <v>0.22117380585006699</v>
      </c>
      <c r="N118" s="19"/>
      <c r="O118" s="18">
        <v>0.18681921110956401</v>
      </c>
      <c r="P118" s="18">
        <v>0.13590733101695901</v>
      </c>
      <c r="Q118" s="18">
        <v>0.25125738534921299</v>
      </c>
      <c r="R118" s="19"/>
    </row>
    <row r="119" spans="1:18" x14ac:dyDescent="0.25">
      <c r="A119" s="17" t="s">
        <v>494</v>
      </c>
      <c r="B119" s="17" t="s">
        <v>538</v>
      </c>
      <c r="C119" s="18">
        <v>0.12942945330132799</v>
      </c>
      <c r="D119" s="18">
        <v>0.105779711212855</v>
      </c>
      <c r="E119" s="18">
        <v>0.15743578253910601</v>
      </c>
      <c r="F119" s="19"/>
      <c r="G119" s="18">
        <v>0.124025612947343</v>
      </c>
      <c r="H119" s="18">
        <v>8.7304570652610505E-2</v>
      </c>
      <c r="I119" s="18">
        <v>0.17325982967303999</v>
      </c>
      <c r="J119" s="19"/>
      <c r="K119" s="18">
        <v>0.13299640509114599</v>
      </c>
      <c r="L119" s="18">
        <v>9.9298873200831694E-2</v>
      </c>
      <c r="M119" s="18">
        <v>0.17589615091913699</v>
      </c>
      <c r="N119" s="19"/>
      <c r="O119" s="18">
        <v>0.12925550932648799</v>
      </c>
      <c r="P119" s="18">
        <v>8.9306535361755202E-2</v>
      </c>
      <c r="Q119" s="18">
        <v>0.18347438760365301</v>
      </c>
      <c r="R119" s="19"/>
    </row>
    <row r="120" spans="1:18" x14ac:dyDescent="0.25">
      <c r="A120" s="17" t="s">
        <v>494</v>
      </c>
      <c r="B120" s="17" t="s">
        <v>539</v>
      </c>
      <c r="C120" s="18">
        <v>1.48140163032818E-2</v>
      </c>
      <c r="D120" s="18">
        <v>8.8431341747111005E-3</v>
      </c>
      <c r="E120" s="18">
        <v>2.4715904517174099E-2</v>
      </c>
      <c r="F120" s="19"/>
      <c r="G120" s="18">
        <v>0</v>
      </c>
      <c r="H120" s="19"/>
      <c r="I120" s="19"/>
      <c r="J120" s="19"/>
      <c r="K120" s="18">
        <v>2.6191167979229799E-2</v>
      </c>
      <c r="L120" s="18">
        <v>1.4603733488422799E-2</v>
      </c>
      <c r="M120" s="18">
        <v>4.6538510988882099E-2</v>
      </c>
      <c r="N120" s="19"/>
      <c r="O120" s="18">
        <v>1.0543572035324E-2</v>
      </c>
      <c r="P120" s="18">
        <v>3.5514199905230998E-3</v>
      </c>
      <c r="Q120" s="18">
        <v>3.08755428473621E-2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1.36989331001496E-2</v>
      </c>
      <c r="D121" s="18">
        <v>7.2499186863306999E-3</v>
      </c>
      <c r="E121" s="18">
        <v>2.57358202586732E-2</v>
      </c>
      <c r="F121" s="19"/>
      <c r="G121" s="18">
        <v>2.3845605306329998E-2</v>
      </c>
      <c r="H121" s="18">
        <v>1.04069036528929E-2</v>
      </c>
      <c r="I121" s="18">
        <v>5.3696414042308398E-2</v>
      </c>
      <c r="J121" s="24" t="s">
        <v>501</v>
      </c>
      <c r="K121" s="18">
        <v>8.7251642883559993E-3</v>
      </c>
      <c r="L121" s="18">
        <v>2.9912659712982999E-3</v>
      </c>
      <c r="M121" s="18">
        <v>2.51727496598485E-2</v>
      </c>
      <c r="N121" s="19"/>
      <c r="O121" s="18">
        <v>9.9351979513720001E-3</v>
      </c>
      <c r="P121" s="18">
        <v>3.1219772021644E-3</v>
      </c>
      <c r="Q121" s="18">
        <v>3.11525430433903E-2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2.8707488931167002E-3</v>
      </c>
      <c r="D122" s="18">
        <v>9.369549779061E-4</v>
      </c>
      <c r="E122" s="18">
        <v>8.7607274840191002E-3</v>
      </c>
      <c r="F122" s="19"/>
      <c r="G122" s="18">
        <v>3.8589050308167E-3</v>
      </c>
      <c r="H122" s="18">
        <v>9.8153873892839992E-4</v>
      </c>
      <c r="I122" s="18">
        <v>1.5044206133973399E-2</v>
      </c>
      <c r="J122" s="19"/>
      <c r="K122" s="18">
        <v>3.4417307704867001E-3</v>
      </c>
      <c r="L122" s="18">
        <v>6.5189850385400001E-4</v>
      </c>
      <c r="M122" s="18">
        <v>1.7956266038372699E-2</v>
      </c>
      <c r="N122" s="24" t="s">
        <v>501</v>
      </c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1_ET'!A1" display="◄ ANTERIOR"/>
    <hyperlink ref="A2" location="'Índice'!A1" display="ÍNDICE"/>
    <hyperlink ref="A3" location="'P_INCIVILIDADES_1_VDC'!A1" display="SIGUIENTE ►"/>
  </hyperlinks>
  <pageMargins left="0.75" right="0.75" top="1" bottom="1" header="0.5" footer="0.5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4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541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0.488205654416419</v>
      </c>
      <c r="D5" s="18">
        <v>0.48081355239808199</v>
      </c>
      <c r="E5" s="18">
        <v>0.495602918751477</v>
      </c>
      <c r="F5" s="19"/>
      <c r="G5" s="18">
        <v>0.37637672928215299</v>
      </c>
      <c r="H5" s="18">
        <v>0.36599067027373999</v>
      </c>
      <c r="I5" s="18">
        <v>0.38687767354428099</v>
      </c>
      <c r="J5" s="19"/>
      <c r="K5" s="18">
        <v>0.56367771351642404</v>
      </c>
      <c r="L5" s="18">
        <v>0.55512570628594404</v>
      </c>
      <c r="M5" s="18">
        <v>0.57219201597404101</v>
      </c>
      <c r="N5" s="19"/>
    </row>
    <row r="6" spans="1:14" x14ac:dyDescent="0.25">
      <c r="A6" s="17" t="s">
        <v>478</v>
      </c>
      <c r="B6" s="17" t="s">
        <v>537</v>
      </c>
      <c r="C6" s="18">
        <v>0.19524565949119499</v>
      </c>
      <c r="D6" s="18">
        <v>0.189867663333526</v>
      </c>
      <c r="E6" s="18">
        <v>0.20073824182942199</v>
      </c>
      <c r="F6" s="19"/>
      <c r="G6" s="18">
        <v>0.21508737950246501</v>
      </c>
      <c r="H6" s="18">
        <v>0.20655219067220301</v>
      </c>
      <c r="I6" s="18">
        <v>0.22387574680548</v>
      </c>
      <c r="J6" s="19"/>
      <c r="K6" s="18">
        <v>0.181854710203811</v>
      </c>
      <c r="L6" s="18">
        <v>0.175762565127728</v>
      </c>
      <c r="M6" s="18">
        <v>0.188109824655772</v>
      </c>
      <c r="N6" s="19"/>
    </row>
    <row r="7" spans="1:14" x14ac:dyDescent="0.25">
      <c r="A7" s="17" t="s">
        <v>478</v>
      </c>
      <c r="B7" s="17" t="s">
        <v>538</v>
      </c>
      <c r="C7" s="18">
        <v>0.197787858112658</v>
      </c>
      <c r="D7" s="18">
        <v>0.19254959271029401</v>
      </c>
      <c r="E7" s="18">
        <v>0.20313277865703899</v>
      </c>
      <c r="F7" s="19"/>
      <c r="G7" s="18">
        <v>0.247690412319574</v>
      </c>
      <c r="H7" s="18">
        <v>0.23900476630065901</v>
      </c>
      <c r="I7" s="18">
        <v>0.25658527651096402</v>
      </c>
      <c r="J7" s="19"/>
      <c r="K7" s="18">
        <v>0.16410919656938999</v>
      </c>
      <c r="L7" s="18">
        <v>0.15825172206021201</v>
      </c>
      <c r="M7" s="18">
        <v>0.17013965526236</v>
      </c>
      <c r="N7" s="19"/>
    </row>
    <row r="8" spans="1:14" x14ac:dyDescent="0.25">
      <c r="A8" s="17" t="s">
        <v>478</v>
      </c>
      <c r="B8" s="17" t="s">
        <v>539</v>
      </c>
      <c r="C8" s="18">
        <v>6.02659960928143E-2</v>
      </c>
      <c r="D8" s="18">
        <v>5.7069271495461198E-2</v>
      </c>
      <c r="E8" s="18">
        <v>6.3629701248343495E-2</v>
      </c>
      <c r="F8" s="19"/>
      <c r="G8" s="18">
        <v>8.3183696361145795E-2</v>
      </c>
      <c r="H8" s="18">
        <v>7.7705330015922905E-2</v>
      </c>
      <c r="I8" s="18">
        <v>8.9011021778092794E-2</v>
      </c>
      <c r="J8" s="19"/>
      <c r="K8" s="18">
        <v>4.4799103005801102E-2</v>
      </c>
      <c r="L8" s="18">
        <v>4.1348034849269799E-2</v>
      </c>
      <c r="M8" s="18">
        <v>4.8523631198758299E-2</v>
      </c>
      <c r="N8" s="19"/>
    </row>
    <row r="9" spans="1:14" x14ac:dyDescent="0.25">
      <c r="A9" s="17" t="s">
        <v>478</v>
      </c>
      <c r="B9" s="17" t="s">
        <v>540</v>
      </c>
      <c r="C9" s="18">
        <v>5.1865119497226199E-2</v>
      </c>
      <c r="D9" s="18">
        <v>4.8929112117010801E-2</v>
      </c>
      <c r="E9" s="18">
        <v>5.4967120868003198E-2</v>
      </c>
      <c r="F9" s="19"/>
      <c r="G9" s="18">
        <v>7.3018357364453695E-2</v>
      </c>
      <c r="H9" s="18">
        <v>6.77366428660158E-2</v>
      </c>
      <c r="I9" s="18">
        <v>7.8677153121427895E-2</v>
      </c>
      <c r="J9" s="19"/>
      <c r="K9" s="18">
        <v>3.7589041849563298E-2</v>
      </c>
      <c r="L9" s="18">
        <v>3.4659496063723302E-2</v>
      </c>
      <c r="M9" s="18">
        <v>4.0755749324812802E-2</v>
      </c>
      <c r="N9" s="19"/>
    </row>
    <row r="10" spans="1:14" x14ac:dyDescent="0.25">
      <c r="A10" s="17" t="s">
        <v>478</v>
      </c>
      <c r="B10" s="17" t="s">
        <v>519</v>
      </c>
      <c r="C10" s="18">
        <v>6.4766880138855997E-3</v>
      </c>
      <c r="D10" s="18">
        <v>5.6202490463756003E-3</v>
      </c>
      <c r="E10" s="18">
        <v>7.4626555832667998E-3</v>
      </c>
      <c r="F10" s="19"/>
      <c r="G10" s="18">
        <v>4.5590223705376E-3</v>
      </c>
      <c r="H10" s="18">
        <v>3.4986419366963999E-3</v>
      </c>
      <c r="I10" s="18">
        <v>5.9388711962334003E-3</v>
      </c>
      <c r="J10" s="19"/>
      <c r="K10" s="18">
        <v>7.7708985644656002E-3</v>
      </c>
      <c r="L10" s="18">
        <v>6.5835412003956003E-3</v>
      </c>
      <c r="M10" s="18">
        <v>9.1704218687158005E-3</v>
      </c>
      <c r="N10" s="19"/>
    </row>
    <row r="11" spans="1:14" x14ac:dyDescent="0.25">
      <c r="A11" s="17" t="s">
        <v>478</v>
      </c>
      <c r="B11" s="17" t="s">
        <v>520</v>
      </c>
      <c r="C11" s="18">
        <v>1.5302437579069999E-4</v>
      </c>
      <c r="D11" s="18">
        <v>7.1093606605307494E-5</v>
      </c>
      <c r="E11" s="18">
        <v>3.293439421076E-4</v>
      </c>
      <c r="F11" s="19"/>
      <c r="G11" s="18">
        <v>8.4402799682080899E-5</v>
      </c>
      <c r="H11" s="18">
        <v>1.46728989836527E-5</v>
      </c>
      <c r="I11" s="18">
        <v>4.8534871509010001E-4</v>
      </c>
      <c r="J11" s="19"/>
      <c r="K11" s="18">
        <v>1.9933629054249999E-4</v>
      </c>
      <c r="L11" s="18">
        <v>8.5258936816176706E-5</v>
      </c>
      <c r="M11" s="18">
        <v>4.6597921117570002E-4</v>
      </c>
      <c r="N11" s="19"/>
    </row>
    <row r="12" spans="1:14" x14ac:dyDescent="0.25">
      <c r="A12" s="20" t="s">
        <v>479</v>
      </c>
      <c r="B12" s="20" t="s">
        <v>536</v>
      </c>
      <c r="C12" s="21">
        <v>0.39954226768749501</v>
      </c>
      <c r="D12" s="21">
        <v>0.36353687402456503</v>
      </c>
      <c r="E12" s="21">
        <v>0.43666709989670799</v>
      </c>
      <c r="F12" s="22"/>
      <c r="G12" s="21">
        <v>0.29523051573567399</v>
      </c>
      <c r="H12" s="21">
        <v>0.247500520724353</v>
      </c>
      <c r="I12" s="21">
        <v>0.34790948951487399</v>
      </c>
      <c r="J12" s="22"/>
      <c r="K12" s="21">
        <v>0.47168600015213502</v>
      </c>
      <c r="L12" s="21">
        <v>0.42424632138365498</v>
      </c>
      <c r="M12" s="21">
        <v>0.51964266256701697</v>
      </c>
      <c r="N12" s="22"/>
    </row>
    <row r="13" spans="1:14" x14ac:dyDescent="0.25">
      <c r="A13" s="20" t="s">
        <v>479</v>
      </c>
      <c r="B13" s="20" t="s">
        <v>537</v>
      </c>
      <c r="C13" s="21">
        <v>0.16817098150447099</v>
      </c>
      <c r="D13" s="21">
        <v>0.145107643762725</v>
      </c>
      <c r="E13" s="21">
        <v>0.194067855217809</v>
      </c>
      <c r="F13" s="22"/>
      <c r="G13" s="21">
        <v>0.15755866385355999</v>
      </c>
      <c r="H13" s="21">
        <v>0.122827814139535</v>
      </c>
      <c r="I13" s="21">
        <v>0.19987232452200701</v>
      </c>
      <c r="J13" s="22"/>
      <c r="K13" s="21">
        <v>0.17551063586854301</v>
      </c>
      <c r="L13" s="21">
        <v>0.144553504692121</v>
      </c>
      <c r="M13" s="21">
        <v>0.21145865254777599</v>
      </c>
      <c r="N13" s="22"/>
    </row>
    <row r="14" spans="1:14" x14ac:dyDescent="0.25">
      <c r="A14" s="20" t="s">
        <v>479</v>
      </c>
      <c r="B14" s="20" t="s">
        <v>538</v>
      </c>
      <c r="C14" s="21">
        <v>0.26028869193033999</v>
      </c>
      <c r="D14" s="21">
        <v>0.233442356479792</v>
      </c>
      <c r="E14" s="21">
        <v>0.28905820066422999</v>
      </c>
      <c r="F14" s="22"/>
      <c r="G14" s="21">
        <v>0.295796838399214</v>
      </c>
      <c r="H14" s="21">
        <v>0.25072029934992301</v>
      </c>
      <c r="I14" s="21">
        <v>0.34524344351083702</v>
      </c>
      <c r="J14" s="22"/>
      <c r="K14" s="21">
        <v>0.235730670698478</v>
      </c>
      <c r="L14" s="21">
        <v>0.20254093526660699</v>
      </c>
      <c r="M14" s="21">
        <v>0.27250063904983601</v>
      </c>
      <c r="N14" s="22"/>
    </row>
    <row r="15" spans="1:14" x14ac:dyDescent="0.25">
      <c r="A15" s="20" t="s">
        <v>479</v>
      </c>
      <c r="B15" s="20" t="s">
        <v>539</v>
      </c>
      <c r="C15" s="21">
        <v>9.0711876249495602E-2</v>
      </c>
      <c r="D15" s="21">
        <v>7.3223973539429194E-2</v>
      </c>
      <c r="E15" s="21">
        <v>0.111872210637874</v>
      </c>
      <c r="F15" s="22"/>
      <c r="G15" s="21">
        <v>0.12833921843635901</v>
      </c>
      <c r="H15" s="21">
        <v>9.9411905500136205E-2</v>
      </c>
      <c r="I15" s="21">
        <v>0.16414969373764901</v>
      </c>
      <c r="J15" s="22"/>
      <c r="K15" s="21">
        <v>6.4688184217765093E-2</v>
      </c>
      <c r="L15" s="21">
        <v>4.6655751426482303E-2</v>
      </c>
      <c r="M15" s="21">
        <v>8.90392153219767E-2</v>
      </c>
      <c r="N15" s="22"/>
    </row>
    <row r="16" spans="1:14" x14ac:dyDescent="0.25">
      <c r="A16" s="20" t="s">
        <v>479</v>
      </c>
      <c r="B16" s="20" t="s">
        <v>540</v>
      </c>
      <c r="C16" s="21">
        <v>7.1167334387315304E-2</v>
      </c>
      <c r="D16" s="21">
        <v>5.5909066685851098E-2</v>
      </c>
      <c r="E16" s="21">
        <v>9.01919539081944E-2</v>
      </c>
      <c r="F16" s="22"/>
      <c r="G16" s="21">
        <v>0.11541090651055801</v>
      </c>
      <c r="H16" s="21">
        <v>8.8734938768779706E-2</v>
      </c>
      <c r="I16" s="21">
        <v>0.14879687734143901</v>
      </c>
      <c r="J16" s="22"/>
      <c r="K16" s="21">
        <v>4.0567748330957699E-2</v>
      </c>
      <c r="L16" s="21">
        <v>2.5613343821272401E-2</v>
      </c>
      <c r="M16" s="21">
        <v>6.3682673648211202E-2</v>
      </c>
      <c r="N16" s="22"/>
    </row>
    <row r="17" spans="1:14" x14ac:dyDescent="0.25">
      <c r="A17" s="20" t="s">
        <v>479</v>
      </c>
      <c r="B17" s="20" t="s">
        <v>519</v>
      </c>
      <c r="C17" s="21">
        <v>9.250173997454E-3</v>
      </c>
      <c r="D17" s="21">
        <v>5.4377370384882003E-3</v>
      </c>
      <c r="E17" s="21">
        <v>1.5693361657785E-2</v>
      </c>
      <c r="F17" s="22"/>
      <c r="G17" s="21">
        <v>7.6638570646353002E-3</v>
      </c>
      <c r="H17" s="21">
        <v>2.6836650038007002E-3</v>
      </c>
      <c r="I17" s="21">
        <v>2.16850531954687E-2</v>
      </c>
      <c r="J17" s="22"/>
      <c r="K17" s="21">
        <v>1.0347297018245299E-2</v>
      </c>
      <c r="L17" s="21">
        <v>5.6005841251770003E-3</v>
      </c>
      <c r="M17" s="21">
        <v>1.90400039209687E-2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0.48579547621237501</v>
      </c>
      <c r="D19" s="18">
        <v>0.440083827247369</v>
      </c>
      <c r="E19" s="18">
        <v>0.53174600790186499</v>
      </c>
      <c r="F19" s="19"/>
      <c r="G19" s="18">
        <v>0.327732415368861</v>
      </c>
      <c r="H19" s="18">
        <v>0.27506633725106999</v>
      </c>
      <c r="I19" s="18">
        <v>0.385125219319297</v>
      </c>
      <c r="J19" s="19"/>
      <c r="K19" s="18">
        <v>0.61488664837822704</v>
      </c>
      <c r="L19" s="18">
        <v>0.55956449237322203</v>
      </c>
      <c r="M19" s="18">
        <v>0.66739038740375101</v>
      </c>
      <c r="N19" s="19"/>
    </row>
    <row r="20" spans="1:14" x14ac:dyDescent="0.25">
      <c r="A20" s="17" t="s">
        <v>480</v>
      </c>
      <c r="B20" s="17" t="s">
        <v>537</v>
      </c>
      <c r="C20" s="18">
        <v>0.19757909891512901</v>
      </c>
      <c r="D20" s="18">
        <v>0.16627820883524899</v>
      </c>
      <c r="E20" s="18">
        <v>0.23312462218006599</v>
      </c>
      <c r="F20" s="19"/>
      <c r="G20" s="18">
        <v>0.246229581063205</v>
      </c>
      <c r="H20" s="18">
        <v>0.20175950095530101</v>
      </c>
      <c r="I20" s="18">
        <v>0.29685623049192</v>
      </c>
      <c r="J20" s="19"/>
      <c r="K20" s="18">
        <v>0.15784592069237699</v>
      </c>
      <c r="L20" s="18">
        <v>0.12638007909179499</v>
      </c>
      <c r="M20" s="18">
        <v>0.19539384103555499</v>
      </c>
      <c r="N20" s="19"/>
    </row>
    <row r="21" spans="1:14" x14ac:dyDescent="0.25">
      <c r="A21" s="17" t="s">
        <v>480</v>
      </c>
      <c r="B21" s="17" t="s">
        <v>538</v>
      </c>
      <c r="C21" s="18">
        <v>0.19961644887889601</v>
      </c>
      <c r="D21" s="18">
        <v>0.169344757683245</v>
      </c>
      <c r="E21" s="18">
        <v>0.233776504047881</v>
      </c>
      <c r="F21" s="19"/>
      <c r="G21" s="18">
        <v>0.244090643041947</v>
      </c>
      <c r="H21" s="18">
        <v>0.19977816370050999</v>
      </c>
      <c r="I21" s="18">
        <v>0.29461335736746502</v>
      </c>
      <c r="J21" s="19"/>
      <c r="K21" s="18">
        <v>0.163294073334593</v>
      </c>
      <c r="L21" s="18">
        <v>0.12847676402142599</v>
      </c>
      <c r="M21" s="18">
        <v>0.20532396861157201</v>
      </c>
      <c r="N21" s="19"/>
    </row>
    <row r="22" spans="1:14" x14ac:dyDescent="0.25">
      <c r="A22" s="17" t="s">
        <v>480</v>
      </c>
      <c r="B22" s="17" t="s">
        <v>539</v>
      </c>
      <c r="C22" s="18">
        <v>6.7021724431181498E-2</v>
      </c>
      <c r="D22" s="18">
        <v>5.0988208364933001E-2</v>
      </c>
      <c r="E22" s="18">
        <v>8.7631504918597197E-2</v>
      </c>
      <c r="F22" s="19"/>
      <c r="G22" s="18">
        <v>0.104456050399848</v>
      </c>
      <c r="H22" s="18">
        <v>7.7335943084625894E-2</v>
      </c>
      <c r="I22" s="18">
        <v>0.13964718726905501</v>
      </c>
      <c r="J22" s="19"/>
      <c r="K22" s="18">
        <v>3.6448856913969298E-2</v>
      </c>
      <c r="L22" s="18">
        <v>2.2759123560433501E-2</v>
      </c>
      <c r="M22" s="18">
        <v>5.7885283219768803E-2</v>
      </c>
      <c r="N22" s="19"/>
    </row>
    <row r="23" spans="1:14" x14ac:dyDescent="0.25">
      <c r="A23" s="17" t="s">
        <v>480</v>
      </c>
      <c r="B23" s="17" t="s">
        <v>540</v>
      </c>
      <c r="C23" s="18">
        <v>4.9987251562420197E-2</v>
      </c>
      <c r="D23" s="18">
        <v>3.6477390466976997E-2</v>
      </c>
      <c r="E23" s="18">
        <v>6.8146775519059496E-2</v>
      </c>
      <c r="F23" s="19"/>
      <c r="G23" s="18">
        <v>7.7491310126140703E-2</v>
      </c>
      <c r="H23" s="18">
        <v>5.3866964592064297E-2</v>
      </c>
      <c r="I23" s="18">
        <v>0.110269014607825</v>
      </c>
      <c r="J23" s="19"/>
      <c r="K23" s="18">
        <v>2.7524500680833199E-2</v>
      </c>
      <c r="L23" s="18">
        <v>1.55942450660865E-2</v>
      </c>
      <c r="M23" s="18">
        <v>4.8135604785350401E-2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0.62936435037011496</v>
      </c>
      <c r="D26" s="21">
        <v>0.59003187763163101</v>
      </c>
      <c r="E26" s="21">
        <v>0.66705262993088599</v>
      </c>
      <c r="F26" s="22"/>
      <c r="G26" s="21">
        <v>0.54590799169898097</v>
      </c>
      <c r="H26" s="21">
        <v>0.48365745009203698</v>
      </c>
      <c r="I26" s="21">
        <v>0.60675558547379704</v>
      </c>
      <c r="J26" s="22"/>
      <c r="K26" s="21">
        <v>0.67092756237144802</v>
      </c>
      <c r="L26" s="21">
        <v>0.62783998195186896</v>
      </c>
      <c r="M26" s="21">
        <v>0.71132031795266204</v>
      </c>
      <c r="N26" s="22"/>
    </row>
    <row r="27" spans="1:14" x14ac:dyDescent="0.25">
      <c r="A27" s="20" t="s">
        <v>481</v>
      </c>
      <c r="B27" s="20" t="s">
        <v>537</v>
      </c>
      <c r="C27" s="21">
        <v>0.15393803711913201</v>
      </c>
      <c r="D27" s="21">
        <v>0.127543442678547</v>
      </c>
      <c r="E27" s="21">
        <v>0.184638902580092</v>
      </c>
      <c r="F27" s="22"/>
      <c r="G27" s="21">
        <v>0.169688071328983</v>
      </c>
      <c r="H27" s="21">
        <v>0.12950455637868799</v>
      </c>
      <c r="I27" s="21">
        <v>0.21920030781764299</v>
      </c>
      <c r="J27" s="22"/>
      <c r="K27" s="21">
        <v>0.146094152946425</v>
      </c>
      <c r="L27" s="21">
        <v>0.115877150964128</v>
      </c>
      <c r="M27" s="21">
        <v>0.18256369692428001</v>
      </c>
      <c r="N27" s="22"/>
    </row>
    <row r="28" spans="1:14" x14ac:dyDescent="0.25">
      <c r="A28" s="20" t="s">
        <v>481</v>
      </c>
      <c r="B28" s="20" t="s">
        <v>538</v>
      </c>
      <c r="C28" s="21">
        <v>0.14909755003053199</v>
      </c>
      <c r="D28" s="21">
        <v>0.12644185133523</v>
      </c>
      <c r="E28" s="21">
        <v>0.17499944788925401</v>
      </c>
      <c r="F28" s="22"/>
      <c r="G28" s="21">
        <v>0.19384742116737599</v>
      </c>
      <c r="H28" s="21">
        <v>0.15300286430043</v>
      </c>
      <c r="I28" s="21">
        <v>0.242474130004843</v>
      </c>
      <c r="J28" s="22"/>
      <c r="K28" s="21">
        <v>0.126811071076636</v>
      </c>
      <c r="L28" s="21">
        <v>0.103265288172883</v>
      </c>
      <c r="M28" s="21">
        <v>0.154798810619141</v>
      </c>
      <c r="N28" s="22"/>
    </row>
    <row r="29" spans="1:14" x14ac:dyDescent="0.25">
      <c r="A29" s="20" t="s">
        <v>481</v>
      </c>
      <c r="B29" s="20" t="s">
        <v>539</v>
      </c>
      <c r="C29" s="21">
        <v>2.8534436158291699E-2</v>
      </c>
      <c r="D29" s="21">
        <v>1.8920535070875301E-2</v>
      </c>
      <c r="E29" s="21">
        <v>4.28201409692473E-2</v>
      </c>
      <c r="F29" s="22"/>
      <c r="G29" s="21">
        <v>3.7573501148668899E-2</v>
      </c>
      <c r="H29" s="21">
        <v>2.03671868979198E-2</v>
      </c>
      <c r="I29" s="21">
        <v>6.8302322848469502E-2</v>
      </c>
      <c r="J29" s="22"/>
      <c r="K29" s="21">
        <v>2.4032771090812199E-2</v>
      </c>
      <c r="L29" s="21">
        <v>1.37746687291829E-2</v>
      </c>
      <c r="M29" s="21">
        <v>4.1607867651877101E-2</v>
      </c>
      <c r="N29" s="22"/>
    </row>
    <row r="30" spans="1:14" x14ac:dyDescent="0.25">
      <c r="A30" s="20" t="s">
        <v>481</v>
      </c>
      <c r="B30" s="20" t="s">
        <v>540</v>
      </c>
      <c r="C30" s="21">
        <v>3.5580757659134502E-2</v>
      </c>
      <c r="D30" s="21">
        <v>2.2814999834610002E-2</v>
      </c>
      <c r="E30" s="21">
        <v>5.5086721206472601E-2</v>
      </c>
      <c r="F30" s="22"/>
      <c r="G30" s="21">
        <v>4.7243227527444198E-2</v>
      </c>
      <c r="H30" s="21">
        <v>2.66861261725377E-2</v>
      </c>
      <c r="I30" s="21">
        <v>8.2297096817203999E-2</v>
      </c>
      <c r="J30" s="22"/>
      <c r="K30" s="21">
        <v>2.97725758103933E-2</v>
      </c>
      <c r="L30" s="21">
        <v>1.5962365209007501E-2</v>
      </c>
      <c r="M30" s="21">
        <v>5.48648394590514E-2</v>
      </c>
      <c r="N30" s="22"/>
    </row>
    <row r="31" spans="1:14" x14ac:dyDescent="0.25">
      <c r="A31" s="20" t="s">
        <v>481</v>
      </c>
      <c r="B31" s="20" t="s">
        <v>519</v>
      </c>
      <c r="C31" s="21">
        <v>3.4848686627940999E-3</v>
      </c>
      <c r="D31" s="21">
        <v>1.1695968136517E-3</v>
      </c>
      <c r="E31" s="21">
        <v>1.0335903054539001E-2</v>
      </c>
      <c r="F31" s="22"/>
      <c r="G31" s="21">
        <v>5.7397871285466001E-3</v>
      </c>
      <c r="H31" s="21">
        <v>1.2596250018454E-3</v>
      </c>
      <c r="I31" s="21">
        <v>2.5743991210151099E-2</v>
      </c>
      <c r="J31" s="24" t="s">
        <v>501</v>
      </c>
      <c r="K31" s="21">
        <v>2.3618667042842002E-3</v>
      </c>
      <c r="L31" s="21">
        <v>4.8508658922670001E-4</v>
      </c>
      <c r="M31" s="21">
        <v>1.14168916982006E-2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0.55647670046395303</v>
      </c>
      <c r="D33" s="18">
        <v>0.51515112419984599</v>
      </c>
      <c r="E33" s="18">
        <v>0.597035203678421</v>
      </c>
      <c r="F33" s="19"/>
      <c r="G33" s="18">
        <v>0.426413961340596</v>
      </c>
      <c r="H33" s="18">
        <v>0.35354007908899299</v>
      </c>
      <c r="I33" s="18">
        <v>0.50262989489726895</v>
      </c>
      <c r="J33" s="19"/>
      <c r="K33" s="18">
        <v>0.62419544339909405</v>
      </c>
      <c r="L33" s="18">
        <v>0.57801339185886103</v>
      </c>
      <c r="M33" s="18">
        <v>0.66822439311103199</v>
      </c>
      <c r="N33" s="19"/>
    </row>
    <row r="34" spans="1:14" x14ac:dyDescent="0.25">
      <c r="A34" s="17" t="s">
        <v>482</v>
      </c>
      <c r="B34" s="17" t="s">
        <v>537</v>
      </c>
      <c r="C34" s="18">
        <v>0.159660356344728</v>
      </c>
      <c r="D34" s="18">
        <v>0.13459193843638301</v>
      </c>
      <c r="E34" s="18">
        <v>0.18838152099251201</v>
      </c>
      <c r="F34" s="19"/>
      <c r="G34" s="18">
        <v>0.18382407797520001</v>
      </c>
      <c r="H34" s="18">
        <v>0.13346639824031301</v>
      </c>
      <c r="I34" s="18">
        <v>0.247749672275871</v>
      </c>
      <c r="J34" s="19"/>
      <c r="K34" s="18">
        <v>0.147079221544098</v>
      </c>
      <c r="L34" s="18">
        <v>0.119860723510946</v>
      </c>
      <c r="M34" s="18">
        <v>0.17922001877339</v>
      </c>
      <c r="N34" s="19"/>
    </row>
    <row r="35" spans="1:14" x14ac:dyDescent="0.25">
      <c r="A35" s="17" t="s">
        <v>482</v>
      </c>
      <c r="B35" s="17" t="s">
        <v>538</v>
      </c>
      <c r="C35" s="18">
        <v>0.18108494843532699</v>
      </c>
      <c r="D35" s="18">
        <v>0.15240407439220699</v>
      </c>
      <c r="E35" s="18">
        <v>0.213801788893005</v>
      </c>
      <c r="F35" s="19"/>
      <c r="G35" s="18">
        <v>0.214117021812742</v>
      </c>
      <c r="H35" s="18">
        <v>0.16683614609546499</v>
      </c>
      <c r="I35" s="18">
        <v>0.270447715112694</v>
      </c>
      <c r="J35" s="19"/>
      <c r="K35" s="18">
        <v>0.16388639871434699</v>
      </c>
      <c r="L35" s="18">
        <v>0.12746251553580901</v>
      </c>
      <c r="M35" s="18">
        <v>0.20823478296831499</v>
      </c>
      <c r="N35" s="19"/>
    </row>
    <row r="36" spans="1:14" x14ac:dyDescent="0.25">
      <c r="A36" s="17" t="s">
        <v>482</v>
      </c>
      <c r="B36" s="17" t="s">
        <v>539</v>
      </c>
      <c r="C36" s="18">
        <v>5.8816352087365603E-2</v>
      </c>
      <c r="D36" s="18">
        <v>4.1074685181841798E-2</v>
      </c>
      <c r="E36" s="18">
        <v>8.3553576585007297E-2</v>
      </c>
      <c r="F36" s="19"/>
      <c r="G36" s="18">
        <v>0.10138164676506201</v>
      </c>
      <c r="H36" s="18">
        <v>6.2773982503673206E-2</v>
      </c>
      <c r="I36" s="18">
        <v>0.159688325032287</v>
      </c>
      <c r="J36" s="19"/>
      <c r="K36" s="18">
        <v>3.6654215047459103E-2</v>
      </c>
      <c r="L36" s="18">
        <v>2.27432987929122E-2</v>
      </c>
      <c r="M36" s="18">
        <v>5.8563836696813601E-2</v>
      </c>
      <c r="N36" s="19"/>
    </row>
    <row r="37" spans="1:14" x14ac:dyDescent="0.25">
      <c r="A37" s="17" t="s">
        <v>482</v>
      </c>
      <c r="B37" s="17" t="s">
        <v>540</v>
      </c>
      <c r="C37" s="18">
        <v>4.1951878675079803E-2</v>
      </c>
      <c r="D37" s="18">
        <v>2.9034232552391001E-2</v>
      </c>
      <c r="E37" s="18">
        <v>6.0260043565010399E-2</v>
      </c>
      <c r="F37" s="19"/>
      <c r="G37" s="18">
        <v>7.4263292106400203E-2</v>
      </c>
      <c r="H37" s="18">
        <v>4.5450798158054903E-2</v>
      </c>
      <c r="I37" s="18">
        <v>0.119062579739667</v>
      </c>
      <c r="J37" s="19"/>
      <c r="K37" s="18">
        <v>2.51285492974677E-2</v>
      </c>
      <c r="L37" s="18">
        <v>1.4039243423655701E-2</v>
      </c>
      <c r="M37" s="18">
        <v>4.45810120056188E-2</v>
      </c>
      <c r="N37" s="19"/>
    </row>
    <row r="38" spans="1:14" x14ac:dyDescent="0.25">
      <c r="A38" s="17" t="s">
        <v>482</v>
      </c>
      <c r="B38" s="17" t="s">
        <v>519</v>
      </c>
      <c r="C38" s="18">
        <v>2.0097639935467999E-3</v>
      </c>
      <c r="D38" s="18">
        <v>6.1863482737960001E-4</v>
      </c>
      <c r="E38" s="18">
        <v>6.5087630270797003E-3</v>
      </c>
      <c r="F38" s="19"/>
      <c r="G38" s="18">
        <v>0</v>
      </c>
      <c r="H38" s="19"/>
      <c r="I38" s="19"/>
      <c r="J38" s="19"/>
      <c r="K38" s="18">
        <v>3.0561719975349998E-3</v>
      </c>
      <c r="L38" s="18">
        <v>9.3634560345770004E-4</v>
      </c>
      <c r="M38" s="18">
        <v>9.9274613549908998E-3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0.60309120382041803</v>
      </c>
      <c r="D40" s="21">
        <v>0.56506684616516001</v>
      </c>
      <c r="E40" s="21">
        <v>0.63990967741507598</v>
      </c>
      <c r="F40" s="22"/>
      <c r="G40" s="21">
        <v>0.46039640888181399</v>
      </c>
      <c r="H40" s="21">
        <v>0.40551565650629201</v>
      </c>
      <c r="I40" s="21">
        <v>0.51625454314620201</v>
      </c>
      <c r="J40" s="22"/>
      <c r="K40" s="21">
        <v>0.68573025195585002</v>
      </c>
      <c r="L40" s="21">
        <v>0.64517813006165903</v>
      </c>
      <c r="M40" s="21">
        <v>0.72363301258068302</v>
      </c>
      <c r="N40" s="22"/>
    </row>
    <row r="41" spans="1:14" x14ac:dyDescent="0.25">
      <c r="A41" s="20" t="s">
        <v>483</v>
      </c>
      <c r="B41" s="20" t="s">
        <v>537</v>
      </c>
      <c r="C41" s="21">
        <v>0.15818749306862401</v>
      </c>
      <c r="D41" s="21">
        <v>0.13945619644153601</v>
      </c>
      <c r="E41" s="21">
        <v>0.17891164129290901</v>
      </c>
      <c r="F41" s="22"/>
      <c r="G41" s="21">
        <v>0.205317183607507</v>
      </c>
      <c r="H41" s="21">
        <v>0.174561948550051</v>
      </c>
      <c r="I41" s="21">
        <v>0.23991609860739499</v>
      </c>
      <c r="J41" s="22"/>
      <c r="K41" s="21">
        <v>0.13089320551786701</v>
      </c>
      <c r="L41" s="21">
        <v>0.109078312363153</v>
      </c>
      <c r="M41" s="21">
        <v>0.15630549870452201</v>
      </c>
      <c r="N41" s="22"/>
    </row>
    <row r="42" spans="1:14" x14ac:dyDescent="0.25">
      <c r="A42" s="20" t="s">
        <v>483</v>
      </c>
      <c r="B42" s="20" t="s">
        <v>538</v>
      </c>
      <c r="C42" s="21">
        <v>0.15996736101088799</v>
      </c>
      <c r="D42" s="21">
        <v>0.13732704476070401</v>
      </c>
      <c r="E42" s="21">
        <v>0.18553747937561599</v>
      </c>
      <c r="F42" s="22"/>
      <c r="G42" s="21">
        <v>0.217227518363728</v>
      </c>
      <c r="H42" s="21">
        <v>0.18058441409023501</v>
      </c>
      <c r="I42" s="21">
        <v>0.25895624541481799</v>
      </c>
      <c r="J42" s="22"/>
      <c r="K42" s="21">
        <v>0.12680620119591601</v>
      </c>
      <c r="L42" s="21">
        <v>0.105671970703857</v>
      </c>
      <c r="M42" s="21">
        <v>0.151451448407457</v>
      </c>
      <c r="N42" s="22"/>
    </row>
    <row r="43" spans="1:14" x14ac:dyDescent="0.25">
      <c r="A43" s="20" t="s">
        <v>483</v>
      </c>
      <c r="B43" s="20" t="s">
        <v>539</v>
      </c>
      <c r="C43" s="21">
        <v>4.4506878650643303E-2</v>
      </c>
      <c r="D43" s="21">
        <v>3.3833496666435703E-2</v>
      </c>
      <c r="E43" s="21">
        <v>5.8344039853753298E-2</v>
      </c>
      <c r="F43" s="22"/>
      <c r="G43" s="21">
        <v>6.7838729421489399E-2</v>
      </c>
      <c r="H43" s="21">
        <v>4.6931343696469403E-2</v>
      </c>
      <c r="I43" s="21">
        <v>9.71110877709329E-2</v>
      </c>
      <c r="J43" s="22"/>
      <c r="K43" s="21">
        <v>3.0994669324646101E-2</v>
      </c>
      <c r="L43" s="21">
        <v>1.9794773720548001E-2</v>
      </c>
      <c r="M43" s="21">
        <v>4.8219738241210397E-2</v>
      </c>
      <c r="N43" s="22"/>
    </row>
    <row r="44" spans="1:14" x14ac:dyDescent="0.25">
      <c r="A44" s="20" t="s">
        <v>483</v>
      </c>
      <c r="B44" s="20" t="s">
        <v>540</v>
      </c>
      <c r="C44" s="21">
        <v>2.71105548084371E-2</v>
      </c>
      <c r="D44" s="21">
        <v>1.9700312032065199E-2</v>
      </c>
      <c r="E44" s="21">
        <v>3.7202369287649299E-2</v>
      </c>
      <c r="F44" s="22"/>
      <c r="G44" s="21">
        <v>4.5694392487593598E-2</v>
      </c>
      <c r="H44" s="21">
        <v>3.0649065492879601E-2</v>
      </c>
      <c r="I44" s="21">
        <v>6.7610193215770498E-2</v>
      </c>
      <c r="J44" s="22"/>
      <c r="K44" s="21">
        <v>1.6348069343079901E-2</v>
      </c>
      <c r="L44" s="21">
        <v>9.5510723234507999E-3</v>
      </c>
      <c r="M44" s="21">
        <v>2.7846140002366199E-2</v>
      </c>
      <c r="N44" s="22"/>
    </row>
    <row r="45" spans="1:14" x14ac:dyDescent="0.25">
      <c r="A45" s="20" t="s">
        <v>483</v>
      </c>
      <c r="B45" s="20" t="s">
        <v>519</v>
      </c>
      <c r="C45" s="21">
        <v>7.0885171363876997E-3</v>
      </c>
      <c r="D45" s="21">
        <v>3.7656480646524998E-3</v>
      </c>
      <c r="E45" s="21">
        <v>1.3304381950412799E-2</v>
      </c>
      <c r="F45" s="22"/>
      <c r="G45" s="21">
        <v>3.5257672378687E-3</v>
      </c>
      <c r="H45" s="21">
        <v>4.9012372552889995E-4</v>
      </c>
      <c r="I45" s="21">
        <v>2.4894762236323201E-2</v>
      </c>
      <c r="J45" s="24" t="s">
        <v>501</v>
      </c>
      <c r="K45" s="21">
        <v>9.1518177668338998E-3</v>
      </c>
      <c r="L45" s="21">
        <v>4.7459446519528999E-3</v>
      </c>
      <c r="M45" s="21">
        <v>1.7575630241816999E-2</v>
      </c>
      <c r="N45" s="22"/>
    </row>
    <row r="46" spans="1:14" x14ac:dyDescent="0.25">
      <c r="A46" s="20" t="s">
        <v>483</v>
      </c>
      <c r="B46" s="20" t="s">
        <v>520</v>
      </c>
      <c r="C46" s="21">
        <v>4.7991504601391997E-5</v>
      </c>
      <c r="D46" s="21">
        <v>6.6952414313709597E-6</v>
      </c>
      <c r="E46" s="21">
        <v>3.4391560428739999E-4</v>
      </c>
      <c r="F46" s="22"/>
      <c r="G46" s="21">
        <v>0</v>
      </c>
      <c r="H46" s="22"/>
      <c r="I46" s="22"/>
      <c r="J46" s="22"/>
      <c r="K46" s="21">
        <v>7.5784895807795799E-5</v>
      </c>
      <c r="L46" s="21">
        <v>1.0554303014514401E-5</v>
      </c>
      <c r="M46" s="21">
        <v>5.4395215557159998E-4</v>
      </c>
      <c r="N46" s="22"/>
    </row>
    <row r="47" spans="1:14" x14ac:dyDescent="0.25">
      <c r="A47" s="17" t="s">
        <v>484</v>
      </c>
      <c r="B47" s="17" t="s">
        <v>536</v>
      </c>
      <c r="C47" s="18">
        <v>0.55853214312880695</v>
      </c>
      <c r="D47" s="18">
        <v>0.53581925318957202</v>
      </c>
      <c r="E47" s="18">
        <v>0.58100272720688395</v>
      </c>
      <c r="F47" s="19"/>
      <c r="G47" s="18">
        <v>0.44805073073848301</v>
      </c>
      <c r="H47" s="18">
        <v>0.41431067379319803</v>
      </c>
      <c r="I47" s="18">
        <v>0.482275936487499</v>
      </c>
      <c r="J47" s="19"/>
      <c r="K47" s="18">
        <v>0.64372297067926798</v>
      </c>
      <c r="L47" s="18">
        <v>0.61817022911806796</v>
      </c>
      <c r="M47" s="18">
        <v>0.66848274802494301</v>
      </c>
      <c r="N47" s="19"/>
    </row>
    <row r="48" spans="1:14" x14ac:dyDescent="0.25">
      <c r="A48" s="17" t="s">
        <v>484</v>
      </c>
      <c r="B48" s="17" t="s">
        <v>537</v>
      </c>
      <c r="C48" s="18">
        <v>0.17198262260059</v>
      </c>
      <c r="D48" s="18">
        <v>0.15806748659172301</v>
      </c>
      <c r="E48" s="18">
        <v>0.18685088501636499</v>
      </c>
      <c r="F48" s="19"/>
      <c r="G48" s="18">
        <v>0.18481152500526801</v>
      </c>
      <c r="H48" s="18">
        <v>0.163765999876333</v>
      </c>
      <c r="I48" s="18">
        <v>0.207889247870749</v>
      </c>
      <c r="J48" s="19"/>
      <c r="K48" s="18">
        <v>0.162090417307654</v>
      </c>
      <c r="L48" s="18">
        <v>0.14467163908400901</v>
      </c>
      <c r="M48" s="18">
        <v>0.18116224566613701</v>
      </c>
      <c r="N48" s="19"/>
    </row>
    <row r="49" spans="1:14" x14ac:dyDescent="0.25">
      <c r="A49" s="17" t="s">
        <v>484</v>
      </c>
      <c r="B49" s="17" t="s">
        <v>538</v>
      </c>
      <c r="C49" s="18">
        <v>0.18541677783648999</v>
      </c>
      <c r="D49" s="18">
        <v>0.17024411638404999</v>
      </c>
      <c r="E49" s="18">
        <v>0.20161310805400801</v>
      </c>
      <c r="F49" s="19"/>
      <c r="G49" s="18">
        <v>0.25514146544638999</v>
      </c>
      <c r="H49" s="18">
        <v>0.228366391715906</v>
      </c>
      <c r="I49" s="18">
        <v>0.28390080563506298</v>
      </c>
      <c r="J49" s="19"/>
      <c r="K49" s="18">
        <v>0.13165294815987799</v>
      </c>
      <c r="L49" s="18">
        <v>0.11637196446352401</v>
      </c>
      <c r="M49" s="18">
        <v>0.14860304922005399</v>
      </c>
      <c r="N49" s="19"/>
    </row>
    <row r="50" spans="1:14" x14ac:dyDescent="0.25">
      <c r="A50" s="17" t="s">
        <v>484</v>
      </c>
      <c r="B50" s="17" t="s">
        <v>539</v>
      </c>
      <c r="C50" s="18">
        <v>4.3641194192105701E-2</v>
      </c>
      <c r="D50" s="18">
        <v>3.7241844224686398E-2</v>
      </c>
      <c r="E50" s="18">
        <v>5.1081815754893997E-2</v>
      </c>
      <c r="F50" s="19"/>
      <c r="G50" s="18">
        <v>6.1272774793454797E-2</v>
      </c>
      <c r="H50" s="18">
        <v>4.9468951720808299E-2</v>
      </c>
      <c r="I50" s="18">
        <v>7.5668902244546102E-2</v>
      </c>
      <c r="J50" s="19"/>
      <c r="K50" s="18">
        <v>3.0045704145825299E-2</v>
      </c>
      <c r="L50" s="18">
        <v>2.3929333468929798E-2</v>
      </c>
      <c r="M50" s="18">
        <v>3.7665100178598102E-2</v>
      </c>
      <c r="N50" s="19"/>
    </row>
    <row r="51" spans="1:14" x14ac:dyDescent="0.25">
      <c r="A51" s="17" t="s">
        <v>484</v>
      </c>
      <c r="B51" s="17" t="s">
        <v>540</v>
      </c>
      <c r="C51" s="18">
        <v>3.2605278058431199E-2</v>
      </c>
      <c r="D51" s="18">
        <v>2.6436959306484101E-2</v>
      </c>
      <c r="E51" s="18">
        <v>4.0153441790322202E-2</v>
      </c>
      <c r="F51" s="19"/>
      <c r="G51" s="18">
        <v>4.6479280403478297E-2</v>
      </c>
      <c r="H51" s="18">
        <v>3.5523612684090898E-2</v>
      </c>
      <c r="I51" s="18">
        <v>6.0601432362033802E-2</v>
      </c>
      <c r="J51" s="19"/>
      <c r="K51" s="18">
        <v>2.1907209345877601E-2</v>
      </c>
      <c r="L51" s="18">
        <v>1.6045873259025199E-2</v>
      </c>
      <c r="M51" s="18">
        <v>2.9844669201253098E-2</v>
      </c>
      <c r="N51" s="19"/>
    </row>
    <row r="52" spans="1:14" x14ac:dyDescent="0.25">
      <c r="A52" s="17" t="s">
        <v>484</v>
      </c>
      <c r="B52" s="17" t="s">
        <v>519</v>
      </c>
      <c r="C52" s="18">
        <v>7.4998912206588999E-3</v>
      </c>
      <c r="D52" s="18">
        <v>4.9537317570575003E-3</v>
      </c>
      <c r="E52" s="18">
        <v>1.13398322259801E-2</v>
      </c>
      <c r="F52" s="19"/>
      <c r="G52" s="18">
        <v>4.2442236129267997E-3</v>
      </c>
      <c r="H52" s="18">
        <v>1.8915609516053E-3</v>
      </c>
      <c r="I52" s="18">
        <v>9.4952151758621005E-3</v>
      </c>
      <c r="J52" s="19"/>
      <c r="K52" s="18">
        <v>1.0010295565890099E-2</v>
      </c>
      <c r="L52" s="18">
        <v>6.5360058812029996E-3</v>
      </c>
      <c r="M52" s="18">
        <v>1.53029368228662E-2</v>
      </c>
      <c r="N52" s="19"/>
    </row>
    <row r="53" spans="1:14" x14ac:dyDescent="0.25">
      <c r="A53" s="17" t="s">
        <v>484</v>
      </c>
      <c r="B53" s="17" t="s">
        <v>520</v>
      </c>
      <c r="C53" s="18">
        <v>3.2209296291960002E-4</v>
      </c>
      <c r="D53" s="18">
        <v>4.5243357906914602E-5</v>
      </c>
      <c r="E53" s="18">
        <v>2.2891407890226001E-3</v>
      </c>
      <c r="F53" s="19"/>
      <c r="G53" s="18">
        <v>0</v>
      </c>
      <c r="H53" s="19"/>
      <c r="I53" s="19"/>
      <c r="J53" s="19"/>
      <c r="K53" s="18">
        <v>5.7045479560839999E-4</v>
      </c>
      <c r="L53" s="18">
        <v>8.01989507704887E-5</v>
      </c>
      <c r="M53" s="18">
        <v>4.0455174214441003E-3</v>
      </c>
      <c r="N53" s="19"/>
    </row>
    <row r="54" spans="1:14" x14ac:dyDescent="0.25">
      <c r="A54" s="20" t="s">
        <v>485</v>
      </c>
      <c r="B54" s="20" t="s">
        <v>536</v>
      </c>
      <c r="C54" s="21">
        <v>0.40180046287438298</v>
      </c>
      <c r="D54" s="21">
        <v>0.39007393409088797</v>
      </c>
      <c r="E54" s="21">
        <v>0.41364044134897499</v>
      </c>
      <c r="F54" s="22"/>
      <c r="G54" s="21">
        <v>0.32042255925402802</v>
      </c>
      <c r="H54" s="21">
        <v>0.30520010601061098</v>
      </c>
      <c r="I54" s="21">
        <v>0.336037054254405</v>
      </c>
      <c r="J54" s="22"/>
      <c r="K54" s="21">
        <v>0.467298672489732</v>
      </c>
      <c r="L54" s="21">
        <v>0.45287856913141</v>
      </c>
      <c r="M54" s="21">
        <v>0.48177361646314998</v>
      </c>
      <c r="N54" s="22"/>
    </row>
    <row r="55" spans="1:14" x14ac:dyDescent="0.25">
      <c r="A55" s="20" t="s">
        <v>485</v>
      </c>
      <c r="B55" s="20" t="s">
        <v>537</v>
      </c>
      <c r="C55" s="21">
        <v>0.22059369633612</v>
      </c>
      <c r="D55" s="21">
        <v>0.21147263798921401</v>
      </c>
      <c r="E55" s="21">
        <v>0.229993411129195</v>
      </c>
      <c r="F55" s="22"/>
      <c r="G55" s="21">
        <v>0.23459675008945699</v>
      </c>
      <c r="H55" s="21">
        <v>0.22115331943427599</v>
      </c>
      <c r="I55" s="21">
        <v>0.248596540335426</v>
      </c>
      <c r="J55" s="22"/>
      <c r="K55" s="21">
        <v>0.20932313136469899</v>
      </c>
      <c r="L55" s="21">
        <v>0.19874692536741301</v>
      </c>
      <c r="M55" s="21">
        <v>0.220307398464092</v>
      </c>
      <c r="N55" s="22"/>
    </row>
    <row r="56" spans="1:14" x14ac:dyDescent="0.25">
      <c r="A56" s="20" t="s">
        <v>485</v>
      </c>
      <c r="B56" s="20" t="s">
        <v>538</v>
      </c>
      <c r="C56" s="21">
        <v>0.227809387480742</v>
      </c>
      <c r="D56" s="21">
        <v>0.219002155326426</v>
      </c>
      <c r="E56" s="21">
        <v>0.236863386528259</v>
      </c>
      <c r="F56" s="22"/>
      <c r="G56" s="21">
        <v>0.26253129356399102</v>
      </c>
      <c r="H56" s="21">
        <v>0.249284141590004</v>
      </c>
      <c r="I56" s="21">
        <v>0.276223388273586</v>
      </c>
      <c r="J56" s="22"/>
      <c r="K56" s="21">
        <v>0.19986294770152199</v>
      </c>
      <c r="L56" s="21">
        <v>0.18935058909876901</v>
      </c>
      <c r="M56" s="21">
        <v>0.210807161008394</v>
      </c>
      <c r="N56" s="22"/>
    </row>
    <row r="57" spans="1:14" x14ac:dyDescent="0.25">
      <c r="A57" s="20" t="s">
        <v>485</v>
      </c>
      <c r="B57" s="20" t="s">
        <v>539</v>
      </c>
      <c r="C57" s="21">
        <v>7.3511863110228601E-2</v>
      </c>
      <c r="D57" s="21">
        <v>6.7904301743947904E-2</v>
      </c>
      <c r="E57" s="21">
        <v>7.9542981142778801E-2</v>
      </c>
      <c r="F57" s="22"/>
      <c r="G57" s="21">
        <v>8.9862815216129002E-2</v>
      </c>
      <c r="H57" s="21">
        <v>8.1339947099107898E-2</v>
      </c>
      <c r="I57" s="21">
        <v>9.9182301096413905E-2</v>
      </c>
      <c r="J57" s="22"/>
      <c r="K57" s="21">
        <v>6.0351557415464697E-2</v>
      </c>
      <c r="L57" s="21">
        <v>5.3818223376305603E-2</v>
      </c>
      <c r="M57" s="21">
        <v>6.7621331569765505E-2</v>
      </c>
      <c r="N57" s="22"/>
    </row>
    <row r="58" spans="1:14" x14ac:dyDescent="0.25">
      <c r="A58" s="20" t="s">
        <v>485</v>
      </c>
      <c r="B58" s="20" t="s">
        <v>540</v>
      </c>
      <c r="C58" s="21">
        <v>6.8871112518886293E-2</v>
      </c>
      <c r="D58" s="21">
        <v>6.3693661576657595E-2</v>
      </c>
      <c r="E58" s="21">
        <v>7.4435963587930698E-2</v>
      </c>
      <c r="F58" s="22"/>
      <c r="G58" s="21">
        <v>8.7608515303498002E-2</v>
      </c>
      <c r="H58" s="21">
        <v>7.91634042722969E-2</v>
      </c>
      <c r="I58" s="21">
        <v>9.6859781584044305E-2</v>
      </c>
      <c r="J58" s="22"/>
      <c r="K58" s="21">
        <v>5.3790036690743601E-2</v>
      </c>
      <c r="L58" s="21">
        <v>4.8418700992451699E-2</v>
      </c>
      <c r="M58" s="21">
        <v>5.9719846381113897E-2</v>
      </c>
      <c r="N58" s="22"/>
    </row>
    <row r="59" spans="1:14" x14ac:dyDescent="0.25">
      <c r="A59" s="20" t="s">
        <v>485</v>
      </c>
      <c r="B59" s="20" t="s">
        <v>519</v>
      </c>
      <c r="C59" s="21">
        <v>7.2496205255894999E-3</v>
      </c>
      <c r="D59" s="21">
        <v>5.8454085237561E-3</v>
      </c>
      <c r="E59" s="21">
        <v>8.9881092979506999E-3</v>
      </c>
      <c r="F59" s="22"/>
      <c r="G59" s="21">
        <v>4.8416835231332002E-3</v>
      </c>
      <c r="H59" s="21">
        <v>3.3144138352136001E-3</v>
      </c>
      <c r="I59" s="21">
        <v>7.0677229350477001E-3</v>
      </c>
      <c r="J59" s="22"/>
      <c r="K59" s="21">
        <v>9.1876842444981992E-3</v>
      </c>
      <c r="L59" s="21">
        <v>7.0803540097797999E-3</v>
      </c>
      <c r="M59" s="21">
        <v>1.19146942509971E-2</v>
      </c>
      <c r="N59" s="22"/>
    </row>
    <row r="60" spans="1:14" x14ac:dyDescent="0.25">
      <c r="A60" s="20" t="s">
        <v>485</v>
      </c>
      <c r="B60" s="20" t="s">
        <v>520</v>
      </c>
      <c r="C60" s="21">
        <v>1.6385715405579999E-4</v>
      </c>
      <c r="D60" s="21">
        <v>5.3027328309264898E-5</v>
      </c>
      <c r="E60" s="21">
        <v>5.0620971413770002E-4</v>
      </c>
      <c r="F60" s="22"/>
      <c r="G60" s="21">
        <v>1.363830497598E-4</v>
      </c>
      <c r="H60" s="21">
        <v>1.9182710939760001E-5</v>
      </c>
      <c r="I60" s="21">
        <v>9.689468130707E-4</v>
      </c>
      <c r="J60" s="22"/>
      <c r="K60" s="21">
        <v>1.8597009334410001E-4</v>
      </c>
      <c r="L60" s="21">
        <v>4.7248605312409197E-5</v>
      </c>
      <c r="M60" s="21">
        <v>7.3167862958450002E-4</v>
      </c>
      <c r="N60" s="22"/>
    </row>
    <row r="61" spans="1:14" x14ac:dyDescent="0.25">
      <c r="A61" s="17" t="s">
        <v>486</v>
      </c>
      <c r="B61" s="17" t="s">
        <v>536</v>
      </c>
      <c r="C61" s="18">
        <v>0.59590654125249798</v>
      </c>
      <c r="D61" s="18">
        <v>0.56405822963771901</v>
      </c>
      <c r="E61" s="18">
        <v>0.62696688072561602</v>
      </c>
      <c r="F61" s="19"/>
      <c r="G61" s="18">
        <v>0.45297637474119501</v>
      </c>
      <c r="H61" s="18">
        <v>0.41257453049419102</v>
      </c>
      <c r="I61" s="18">
        <v>0.49400740356045397</v>
      </c>
      <c r="J61" s="19"/>
      <c r="K61" s="18">
        <v>0.67789915120827504</v>
      </c>
      <c r="L61" s="18">
        <v>0.64284891143020395</v>
      </c>
      <c r="M61" s="18">
        <v>0.711055707784229</v>
      </c>
      <c r="N61" s="19"/>
    </row>
    <row r="62" spans="1:14" x14ac:dyDescent="0.25">
      <c r="A62" s="17" t="s">
        <v>486</v>
      </c>
      <c r="B62" s="17" t="s">
        <v>537</v>
      </c>
      <c r="C62" s="18">
        <v>0.14531500044455301</v>
      </c>
      <c r="D62" s="18">
        <v>0.129948840821621</v>
      </c>
      <c r="E62" s="18">
        <v>0.162159520272673</v>
      </c>
      <c r="F62" s="19"/>
      <c r="G62" s="18">
        <v>0.184417663517848</v>
      </c>
      <c r="H62" s="18">
        <v>0.16008119229618301</v>
      </c>
      <c r="I62" s="18">
        <v>0.21152216892087</v>
      </c>
      <c r="J62" s="19"/>
      <c r="K62" s="18">
        <v>0.122883560813177</v>
      </c>
      <c r="L62" s="18">
        <v>0.10680282949426199</v>
      </c>
      <c r="M62" s="18">
        <v>0.14100326433430299</v>
      </c>
      <c r="N62" s="19"/>
    </row>
    <row r="63" spans="1:14" x14ac:dyDescent="0.25">
      <c r="A63" s="17" t="s">
        <v>486</v>
      </c>
      <c r="B63" s="17" t="s">
        <v>538</v>
      </c>
      <c r="C63" s="18">
        <v>0.164734444430474</v>
      </c>
      <c r="D63" s="18">
        <v>0.14704597903566199</v>
      </c>
      <c r="E63" s="18">
        <v>0.18409145676166799</v>
      </c>
      <c r="F63" s="19"/>
      <c r="G63" s="18">
        <v>0.20320833001404401</v>
      </c>
      <c r="H63" s="18">
        <v>0.17586643131504301</v>
      </c>
      <c r="I63" s="18">
        <v>0.23359618858553699</v>
      </c>
      <c r="J63" s="19"/>
      <c r="K63" s="18">
        <v>0.14266370617322</v>
      </c>
      <c r="L63" s="18">
        <v>0.122549357538627</v>
      </c>
      <c r="M63" s="18">
        <v>0.165456941611547</v>
      </c>
      <c r="N63" s="19"/>
    </row>
    <row r="64" spans="1:14" x14ac:dyDescent="0.25">
      <c r="A64" s="17" t="s">
        <v>486</v>
      </c>
      <c r="B64" s="17" t="s">
        <v>539</v>
      </c>
      <c r="C64" s="18">
        <v>5.4970451231661402E-2</v>
      </c>
      <c r="D64" s="18">
        <v>4.3199472112536497E-2</v>
      </c>
      <c r="E64" s="18">
        <v>6.9715086743207505E-2</v>
      </c>
      <c r="F64" s="19"/>
      <c r="G64" s="18">
        <v>9.2846129806811006E-2</v>
      </c>
      <c r="H64" s="18">
        <v>7.1358441462581704E-2</v>
      </c>
      <c r="I64" s="18">
        <v>0.119968364668441</v>
      </c>
      <c r="J64" s="19"/>
      <c r="K64" s="18">
        <v>3.3242877437944698E-2</v>
      </c>
      <c r="L64" s="18">
        <v>2.2451158673840201E-2</v>
      </c>
      <c r="M64" s="18">
        <v>4.8962094628055897E-2</v>
      </c>
      <c r="N64" s="19"/>
    </row>
    <row r="65" spans="1:14" x14ac:dyDescent="0.25">
      <c r="A65" s="17" t="s">
        <v>486</v>
      </c>
      <c r="B65" s="17" t="s">
        <v>540</v>
      </c>
      <c r="C65" s="18">
        <v>3.4937253870870898E-2</v>
      </c>
      <c r="D65" s="18">
        <v>2.6883143850807499E-2</v>
      </c>
      <c r="E65" s="18">
        <v>4.5292042990355302E-2</v>
      </c>
      <c r="F65" s="19"/>
      <c r="G65" s="18">
        <v>6.3866766510496595E-2</v>
      </c>
      <c r="H65" s="18">
        <v>4.7170112603465798E-2</v>
      </c>
      <c r="I65" s="18">
        <v>8.5940424055437004E-2</v>
      </c>
      <c r="J65" s="19"/>
      <c r="K65" s="18">
        <v>1.8341693227737401E-2</v>
      </c>
      <c r="L65" s="18">
        <v>1.12877680375345E-2</v>
      </c>
      <c r="M65" s="18">
        <v>2.9671451963915099E-2</v>
      </c>
      <c r="N65" s="19"/>
    </row>
    <row r="66" spans="1:14" x14ac:dyDescent="0.25">
      <c r="A66" s="17" t="s">
        <v>486</v>
      </c>
      <c r="B66" s="17" t="s">
        <v>519</v>
      </c>
      <c r="C66" s="18">
        <v>4.1363087699379996E-3</v>
      </c>
      <c r="D66" s="18">
        <v>2.8251403006713002E-3</v>
      </c>
      <c r="E66" s="18">
        <v>6.0523068030222003E-3</v>
      </c>
      <c r="F66" s="19"/>
      <c r="G66" s="18">
        <v>2.6847354096056E-3</v>
      </c>
      <c r="H66" s="18">
        <v>1.3463674507183999E-3</v>
      </c>
      <c r="I66" s="18">
        <v>5.3463968434102997E-3</v>
      </c>
      <c r="J66" s="19"/>
      <c r="K66" s="18">
        <v>4.9690111396405003E-3</v>
      </c>
      <c r="L66" s="18">
        <v>3.1528543809900998E-3</v>
      </c>
      <c r="M66" s="18">
        <v>7.8231288556460995E-3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0.54950307024574097</v>
      </c>
      <c r="D68" s="21">
        <v>0.52595964961944397</v>
      </c>
      <c r="E68" s="21">
        <v>0.57282687229124896</v>
      </c>
      <c r="F68" s="22"/>
      <c r="G68" s="21">
        <v>0.42464738078839298</v>
      </c>
      <c r="H68" s="21">
        <v>0.38947208487721502</v>
      </c>
      <c r="I68" s="21">
        <v>0.46060280857665098</v>
      </c>
      <c r="J68" s="22"/>
      <c r="K68" s="21">
        <v>0.61008551187140103</v>
      </c>
      <c r="L68" s="21">
        <v>0.58000735029265404</v>
      </c>
      <c r="M68" s="21">
        <v>0.63934901114355003</v>
      </c>
      <c r="N68" s="22"/>
    </row>
    <row r="69" spans="1:14" x14ac:dyDescent="0.25">
      <c r="A69" s="20" t="s">
        <v>487</v>
      </c>
      <c r="B69" s="20" t="s">
        <v>537</v>
      </c>
      <c r="C69" s="21">
        <v>0.21079405836124801</v>
      </c>
      <c r="D69" s="21">
        <v>0.19068992715506899</v>
      </c>
      <c r="E69" s="21">
        <v>0.23240906694139499</v>
      </c>
      <c r="F69" s="22"/>
      <c r="G69" s="21">
        <v>0.22153196917474599</v>
      </c>
      <c r="H69" s="21">
        <v>0.19051905335046401</v>
      </c>
      <c r="I69" s="21">
        <v>0.25599668347249599</v>
      </c>
      <c r="J69" s="22"/>
      <c r="K69" s="21">
        <v>0.205583812373518</v>
      </c>
      <c r="L69" s="21">
        <v>0.18061341620601901</v>
      </c>
      <c r="M69" s="21">
        <v>0.233024668188242</v>
      </c>
      <c r="N69" s="22"/>
    </row>
    <row r="70" spans="1:14" x14ac:dyDescent="0.25">
      <c r="A70" s="20" t="s">
        <v>487</v>
      </c>
      <c r="B70" s="20" t="s">
        <v>538</v>
      </c>
      <c r="C70" s="21">
        <v>0.14425059491978701</v>
      </c>
      <c r="D70" s="21">
        <v>0.12981004693856901</v>
      </c>
      <c r="E70" s="21">
        <v>0.16000218959948401</v>
      </c>
      <c r="F70" s="22"/>
      <c r="G70" s="21">
        <v>0.21045113270250099</v>
      </c>
      <c r="H70" s="21">
        <v>0.18340436180855599</v>
      </c>
      <c r="I70" s="21">
        <v>0.240312718723315</v>
      </c>
      <c r="J70" s="22"/>
      <c r="K70" s="21">
        <v>0.112128789071452</v>
      </c>
      <c r="L70" s="21">
        <v>9.56618396558261E-2</v>
      </c>
      <c r="M70" s="21">
        <v>0.13101964088325599</v>
      </c>
      <c r="N70" s="22"/>
    </row>
    <row r="71" spans="1:14" x14ac:dyDescent="0.25">
      <c r="A71" s="20" t="s">
        <v>487</v>
      </c>
      <c r="B71" s="20" t="s">
        <v>539</v>
      </c>
      <c r="C71" s="21">
        <v>4.7059081105847902E-2</v>
      </c>
      <c r="D71" s="21">
        <v>3.8968969776281302E-2</v>
      </c>
      <c r="E71" s="21">
        <v>5.6729588299174398E-2</v>
      </c>
      <c r="F71" s="22"/>
      <c r="G71" s="21">
        <v>6.9647823679757997E-2</v>
      </c>
      <c r="H71" s="21">
        <v>5.3440748140633897E-2</v>
      </c>
      <c r="I71" s="21">
        <v>9.0301147125951498E-2</v>
      </c>
      <c r="J71" s="22"/>
      <c r="K71" s="21">
        <v>3.60985779495335E-2</v>
      </c>
      <c r="L71" s="21">
        <v>2.7807172360077698E-2</v>
      </c>
      <c r="M71" s="21">
        <v>4.6743405312032797E-2</v>
      </c>
      <c r="N71" s="22"/>
    </row>
    <row r="72" spans="1:14" x14ac:dyDescent="0.25">
      <c r="A72" s="20" t="s">
        <v>487</v>
      </c>
      <c r="B72" s="20" t="s">
        <v>540</v>
      </c>
      <c r="C72" s="21">
        <v>4.0894673612358101E-2</v>
      </c>
      <c r="D72" s="21">
        <v>3.2028456527527199E-2</v>
      </c>
      <c r="E72" s="21">
        <v>5.2083203150879498E-2</v>
      </c>
      <c r="F72" s="22"/>
      <c r="G72" s="21">
        <v>6.2040184702710797E-2</v>
      </c>
      <c r="H72" s="21">
        <v>4.32500914815028E-2</v>
      </c>
      <c r="I72" s="21">
        <v>8.8240765853566605E-2</v>
      </c>
      <c r="J72" s="22"/>
      <c r="K72" s="21">
        <v>3.0634454820215901E-2</v>
      </c>
      <c r="L72" s="21">
        <v>2.15338823449059E-2</v>
      </c>
      <c r="M72" s="21">
        <v>4.3410445541499497E-2</v>
      </c>
      <c r="N72" s="22"/>
    </row>
    <row r="73" spans="1:14" x14ac:dyDescent="0.25">
      <c r="A73" s="20" t="s">
        <v>487</v>
      </c>
      <c r="B73" s="20" t="s">
        <v>519</v>
      </c>
      <c r="C73" s="21">
        <v>7.498521755022E-3</v>
      </c>
      <c r="D73" s="21">
        <v>4.6968077685194997E-3</v>
      </c>
      <c r="E73" s="21">
        <v>1.19514305475744E-2</v>
      </c>
      <c r="F73" s="22"/>
      <c r="G73" s="21">
        <v>1.1681508951891399E-2</v>
      </c>
      <c r="H73" s="21">
        <v>6.1951176886475001E-3</v>
      </c>
      <c r="I73" s="21">
        <v>2.19194788935358E-2</v>
      </c>
      <c r="J73" s="22"/>
      <c r="K73" s="21">
        <v>5.4688539138795997E-3</v>
      </c>
      <c r="L73" s="21">
        <v>2.9393035964626001E-3</v>
      </c>
      <c r="M73" s="21">
        <v>1.01531551278277E-2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0.67453222812426705</v>
      </c>
      <c r="D75" s="18">
        <v>0.63786281697589298</v>
      </c>
      <c r="E75" s="18">
        <v>0.70918144870418798</v>
      </c>
      <c r="F75" s="19"/>
      <c r="G75" s="18">
        <v>0.60080615894285705</v>
      </c>
      <c r="H75" s="18">
        <v>0.53679160524858904</v>
      </c>
      <c r="I75" s="18">
        <v>0.66155187583972597</v>
      </c>
      <c r="J75" s="19"/>
      <c r="K75" s="18">
        <v>0.71212875635233697</v>
      </c>
      <c r="L75" s="18">
        <v>0.671540813206017</v>
      </c>
      <c r="M75" s="18">
        <v>0.74957157185699597</v>
      </c>
      <c r="N75" s="19"/>
    </row>
    <row r="76" spans="1:14" x14ac:dyDescent="0.25">
      <c r="A76" s="17" t="s">
        <v>488</v>
      </c>
      <c r="B76" s="17" t="s">
        <v>537</v>
      </c>
      <c r="C76" s="18">
        <v>0.152603027798627</v>
      </c>
      <c r="D76" s="18">
        <v>0.130900456877515</v>
      </c>
      <c r="E76" s="18">
        <v>0.17717026076842801</v>
      </c>
      <c r="F76" s="19"/>
      <c r="G76" s="18">
        <v>0.17006787735335699</v>
      </c>
      <c r="H76" s="18">
        <v>0.13055767691414299</v>
      </c>
      <c r="I76" s="18">
        <v>0.21852962321896399</v>
      </c>
      <c r="J76" s="19"/>
      <c r="K76" s="18">
        <v>0.143696846897164</v>
      </c>
      <c r="L76" s="18">
        <v>0.118072789064655</v>
      </c>
      <c r="M76" s="18">
        <v>0.17378602438422899</v>
      </c>
      <c r="N76" s="19"/>
    </row>
    <row r="77" spans="1:14" x14ac:dyDescent="0.25">
      <c r="A77" s="17" t="s">
        <v>488</v>
      </c>
      <c r="B77" s="17" t="s">
        <v>538</v>
      </c>
      <c r="C77" s="18">
        <v>0.12980251129696299</v>
      </c>
      <c r="D77" s="18">
        <v>0.11061314294378299</v>
      </c>
      <c r="E77" s="18">
        <v>0.15175286967986201</v>
      </c>
      <c r="F77" s="19"/>
      <c r="G77" s="18">
        <v>0.171010418234191</v>
      </c>
      <c r="H77" s="18">
        <v>0.13100531890728601</v>
      </c>
      <c r="I77" s="18">
        <v>0.22013717984119599</v>
      </c>
      <c r="J77" s="19"/>
      <c r="K77" s="18">
        <v>0.108788584288689</v>
      </c>
      <c r="L77" s="18">
        <v>8.7967818647395293E-2</v>
      </c>
      <c r="M77" s="18">
        <v>0.13381429776642501</v>
      </c>
      <c r="N77" s="19"/>
    </row>
    <row r="78" spans="1:14" x14ac:dyDescent="0.25">
      <c r="A78" s="17" t="s">
        <v>488</v>
      </c>
      <c r="B78" s="17" t="s">
        <v>539</v>
      </c>
      <c r="C78" s="18">
        <v>2.1803484437519002E-2</v>
      </c>
      <c r="D78" s="18">
        <v>1.4645898736297E-2</v>
      </c>
      <c r="E78" s="18">
        <v>3.2344227185202301E-2</v>
      </c>
      <c r="F78" s="19"/>
      <c r="G78" s="18">
        <v>3.0345578822197499E-2</v>
      </c>
      <c r="H78" s="18">
        <v>1.6660725509145099E-2</v>
      </c>
      <c r="I78" s="18">
        <v>5.4646291652643203E-2</v>
      </c>
      <c r="J78" s="19"/>
      <c r="K78" s="18">
        <v>1.74474527620723E-2</v>
      </c>
      <c r="L78" s="18">
        <v>1.0092991635650301E-2</v>
      </c>
      <c r="M78" s="18">
        <v>2.99984894561574E-2</v>
      </c>
      <c r="N78" s="19"/>
    </row>
    <row r="79" spans="1:14" x14ac:dyDescent="0.25">
      <c r="A79" s="17" t="s">
        <v>488</v>
      </c>
      <c r="B79" s="17" t="s">
        <v>540</v>
      </c>
      <c r="C79" s="18">
        <v>1.7581626455574199E-2</v>
      </c>
      <c r="D79" s="18">
        <v>1.14887249488193E-2</v>
      </c>
      <c r="E79" s="18">
        <v>2.6818157523181899E-2</v>
      </c>
      <c r="F79" s="19"/>
      <c r="G79" s="18">
        <v>2.5786908863762399E-2</v>
      </c>
      <c r="H79" s="18">
        <v>1.49359708578057E-2</v>
      </c>
      <c r="I79" s="18">
        <v>4.4167560938581402E-2</v>
      </c>
      <c r="J79" s="19"/>
      <c r="K79" s="18">
        <v>1.3397351678634E-2</v>
      </c>
      <c r="L79" s="18">
        <v>6.7955482666812997E-3</v>
      </c>
      <c r="M79" s="18">
        <v>2.6243272425323799E-2</v>
      </c>
      <c r="N79" s="19"/>
    </row>
    <row r="80" spans="1:14" x14ac:dyDescent="0.25">
      <c r="A80" s="17" t="s">
        <v>488</v>
      </c>
      <c r="B80" s="17" t="s">
        <v>519</v>
      </c>
      <c r="C80" s="18">
        <v>2.7343205559848E-3</v>
      </c>
      <c r="D80" s="18">
        <v>9.2286935285040004E-4</v>
      </c>
      <c r="E80" s="18">
        <v>8.0726434338597008E-3</v>
      </c>
      <c r="F80" s="19"/>
      <c r="G80" s="18">
        <v>1.9830577836360999E-3</v>
      </c>
      <c r="H80" s="18">
        <v>2.7335740504839999E-4</v>
      </c>
      <c r="I80" s="18">
        <v>1.4233748220547199E-2</v>
      </c>
      <c r="J80" s="24" t="s">
        <v>501</v>
      </c>
      <c r="K80" s="18">
        <v>3.1174261838978999E-3</v>
      </c>
      <c r="L80" s="18">
        <v>8.4989217388000001E-4</v>
      </c>
      <c r="M80" s="18">
        <v>1.13659779797156E-2</v>
      </c>
      <c r="N80" s="19"/>
    </row>
    <row r="81" spans="1:14" x14ac:dyDescent="0.25">
      <c r="A81" s="17" t="s">
        <v>488</v>
      </c>
      <c r="B81" s="17" t="s">
        <v>520</v>
      </c>
      <c r="C81" s="18">
        <v>9.4280133106290002E-4</v>
      </c>
      <c r="D81" s="18">
        <v>1.311319606471E-4</v>
      </c>
      <c r="E81" s="18">
        <v>6.7445829617029003E-3</v>
      </c>
      <c r="F81" s="19"/>
      <c r="G81" s="18">
        <v>0</v>
      </c>
      <c r="H81" s="19"/>
      <c r="I81" s="19"/>
      <c r="J81" s="19"/>
      <c r="K81" s="18">
        <v>1.4235818372031E-3</v>
      </c>
      <c r="L81" s="18">
        <v>1.9844576879080001E-4</v>
      </c>
      <c r="M81" s="18">
        <v>1.01356109011984E-2</v>
      </c>
      <c r="N81" s="24" t="s">
        <v>501</v>
      </c>
    </row>
    <row r="82" spans="1:14" x14ac:dyDescent="0.25">
      <c r="A82" s="20" t="s">
        <v>489</v>
      </c>
      <c r="B82" s="20" t="s">
        <v>536</v>
      </c>
      <c r="C82" s="21">
        <v>0.53082770611062902</v>
      </c>
      <c r="D82" s="21">
        <v>0.50755413436548502</v>
      </c>
      <c r="E82" s="21">
        <v>0.55396795142195798</v>
      </c>
      <c r="F82" s="22"/>
      <c r="G82" s="21">
        <v>0.39926069739591602</v>
      </c>
      <c r="H82" s="21">
        <v>0.36851405315618702</v>
      </c>
      <c r="I82" s="21">
        <v>0.43082250744010903</v>
      </c>
      <c r="J82" s="22"/>
      <c r="K82" s="21">
        <v>0.59589314023644402</v>
      </c>
      <c r="L82" s="21">
        <v>0.569355299532046</v>
      </c>
      <c r="M82" s="21">
        <v>0.62188169232925505</v>
      </c>
      <c r="N82" s="22"/>
    </row>
    <row r="83" spans="1:14" x14ac:dyDescent="0.25">
      <c r="A83" s="20" t="s">
        <v>489</v>
      </c>
      <c r="B83" s="20" t="s">
        <v>537</v>
      </c>
      <c r="C83" s="21">
        <v>0.175987783583436</v>
      </c>
      <c r="D83" s="21">
        <v>0.161272398554415</v>
      </c>
      <c r="E83" s="21">
        <v>0.191738928187973</v>
      </c>
      <c r="F83" s="22"/>
      <c r="G83" s="21">
        <v>0.18211023678989799</v>
      </c>
      <c r="H83" s="21">
        <v>0.15958304495148301</v>
      </c>
      <c r="I83" s="21">
        <v>0.207034047096011</v>
      </c>
      <c r="J83" s="22"/>
      <c r="K83" s="21">
        <v>0.17295997228267801</v>
      </c>
      <c r="L83" s="21">
        <v>0.15561378680674201</v>
      </c>
      <c r="M83" s="21">
        <v>0.191800521474667</v>
      </c>
      <c r="N83" s="22"/>
    </row>
    <row r="84" spans="1:14" x14ac:dyDescent="0.25">
      <c r="A84" s="20" t="s">
        <v>489</v>
      </c>
      <c r="B84" s="20" t="s">
        <v>538</v>
      </c>
      <c r="C84" s="21">
        <v>0.17993848959942299</v>
      </c>
      <c r="D84" s="21">
        <v>0.16631013040906201</v>
      </c>
      <c r="E84" s="21">
        <v>0.19442318830324401</v>
      </c>
      <c r="F84" s="22"/>
      <c r="G84" s="21">
        <v>0.244343502299527</v>
      </c>
      <c r="H84" s="21">
        <v>0.21778848034953299</v>
      </c>
      <c r="I84" s="21">
        <v>0.27300631285872401</v>
      </c>
      <c r="J84" s="22"/>
      <c r="K84" s="21">
        <v>0.14808749479344299</v>
      </c>
      <c r="L84" s="21">
        <v>0.13357026267914199</v>
      </c>
      <c r="M84" s="21">
        <v>0.16388410541266399</v>
      </c>
      <c r="N84" s="22"/>
    </row>
    <row r="85" spans="1:14" x14ac:dyDescent="0.25">
      <c r="A85" s="20" t="s">
        <v>489</v>
      </c>
      <c r="B85" s="20" t="s">
        <v>539</v>
      </c>
      <c r="C85" s="21">
        <v>5.91370643880531E-2</v>
      </c>
      <c r="D85" s="21">
        <v>5.09297569081806E-2</v>
      </c>
      <c r="E85" s="21">
        <v>6.8571416133080598E-2</v>
      </c>
      <c r="F85" s="22"/>
      <c r="G85" s="21">
        <v>9.8112553886245304E-2</v>
      </c>
      <c r="H85" s="21">
        <v>7.9923667017801306E-2</v>
      </c>
      <c r="I85" s="21">
        <v>0.119901402806618</v>
      </c>
      <c r="J85" s="22"/>
      <c r="K85" s="21">
        <v>3.9862041194626503E-2</v>
      </c>
      <c r="L85" s="21">
        <v>3.2073089620239102E-2</v>
      </c>
      <c r="M85" s="21">
        <v>4.9445911631715897E-2</v>
      </c>
      <c r="N85" s="22"/>
    </row>
    <row r="86" spans="1:14" x14ac:dyDescent="0.25">
      <c r="A86" s="20" t="s">
        <v>489</v>
      </c>
      <c r="B86" s="20" t="s">
        <v>540</v>
      </c>
      <c r="C86" s="21">
        <v>4.65350418863473E-2</v>
      </c>
      <c r="D86" s="21">
        <v>3.8760048249782103E-2</v>
      </c>
      <c r="E86" s="21">
        <v>5.5779143171646998E-2</v>
      </c>
      <c r="F86" s="22"/>
      <c r="G86" s="21">
        <v>7.2020923810076007E-2</v>
      </c>
      <c r="H86" s="21">
        <v>5.7119781256562897E-2</v>
      </c>
      <c r="I86" s="21">
        <v>9.0436551956520797E-2</v>
      </c>
      <c r="J86" s="22"/>
      <c r="K86" s="21">
        <v>3.3931198509150197E-2</v>
      </c>
      <c r="L86" s="21">
        <v>2.6512771700668399E-2</v>
      </c>
      <c r="M86" s="21">
        <v>4.3332947326868099E-2</v>
      </c>
      <c r="N86" s="22"/>
    </row>
    <row r="87" spans="1:14" x14ac:dyDescent="0.25">
      <c r="A87" s="20" t="s">
        <v>489</v>
      </c>
      <c r="B87" s="20" t="s">
        <v>519</v>
      </c>
      <c r="C87" s="21">
        <v>7.5739144321109999E-3</v>
      </c>
      <c r="D87" s="21">
        <v>5.1732516471160997E-3</v>
      </c>
      <c r="E87" s="21">
        <v>1.10762084628398E-2</v>
      </c>
      <c r="F87" s="22"/>
      <c r="G87" s="21">
        <v>4.1520858183382997E-3</v>
      </c>
      <c r="H87" s="21">
        <v>1.5703844683012001E-3</v>
      </c>
      <c r="I87" s="21">
        <v>1.0931616541681E-2</v>
      </c>
      <c r="J87" s="22"/>
      <c r="K87" s="21">
        <v>9.2661529836617004E-3</v>
      </c>
      <c r="L87" s="21">
        <v>6.0983597178726002E-3</v>
      </c>
      <c r="M87" s="21">
        <v>1.4056185106094E-2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0.66616823125232905</v>
      </c>
      <c r="D89" s="18">
        <v>0.64041534712833104</v>
      </c>
      <c r="E89" s="18">
        <v>0.69096674290979798</v>
      </c>
      <c r="F89" s="19"/>
      <c r="G89" s="18">
        <v>0.553370897818108</v>
      </c>
      <c r="H89" s="18">
        <v>0.50966827200161202</v>
      </c>
      <c r="I89" s="18">
        <v>0.596263932989752</v>
      </c>
      <c r="J89" s="19"/>
      <c r="K89" s="18">
        <v>0.71766671052448605</v>
      </c>
      <c r="L89" s="18">
        <v>0.68998423891859095</v>
      </c>
      <c r="M89" s="18">
        <v>0.74379516532846002</v>
      </c>
      <c r="N89" s="19"/>
    </row>
    <row r="90" spans="1:14" x14ac:dyDescent="0.25">
      <c r="A90" s="17" t="s">
        <v>490</v>
      </c>
      <c r="B90" s="17" t="s">
        <v>537</v>
      </c>
      <c r="C90" s="18">
        <v>0.15294442620798299</v>
      </c>
      <c r="D90" s="18">
        <v>0.13624405809486201</v>
      </c>
      <c r="E90" s="18">
        <v>0.17128592982143601</v>
      </c>
      <c r="F90" s="19"/>
      <c r="G90" s="18">
        <v>0.16813797237942399</v>
      </c>
      <c r="H90" s="18">
        <v>0.13945976431673099</v>
      </c>
      <c r="I90" s="18">
        <v>0.20133375555647001</v>
      </c>
      <c r="J90" s="19"/>
      <c r="K90" s="18">
        <v>0.14600769730883101</v>
      </c>
      <c r="L90" s="18">
        <v>0.125877775555157</v>
      </c>
      <c r="M90" s="18">
        <v>0.168735327110732</v>
      </c>
      <c r="N90" s="19"/>
    </row>
    <row r="91" spans="1:14" x14ac:dyDescent="0.25">
      <c r="A91" s="17" t="s">
        <v>490</v>
      </c>
      <c r="B91" s="17" t="s">
        <v>538</v>
      </c>
      <c r="C91" s="18">
        <v>0.12691127503022201</v>
      </c>
      <c r="D91" s="18">
        <v>0.113853790791679</v>
      </c>
      <c r="E91" s="18">
        <v>0.141227612091746</v>
      </c>
      <c r="F91" s="19"/>
      <c r="G91" s="18">
        <v>0.18769577164504</v>
      </c>
      <c r="H91" s="18">
        <v>0.15706331021793299</v>
      </c>
      <c r="I91" s="18">
        <v>0.22272400077934701</v>
      </c>
      <c r="J91" s="19"/>
      <c r="K91" s="18">
        <v>9.9159651444084895E-2</v>
      </c>
      <c r="L91" s="18">
        <v>8.6182166693036202E-2</v>
      </c>
      <c r="M91" s="18">
        <v>0.11384785136987199</v>
      </c>
      <c r="N91" s="19"/>
    </row>
    <row r="92" spans="1:14" x14ac:dyDescent="0.25">
      <c r="A92" s="17" t="s">
        <v>490</v>
      </c>
      <c r="B92" s="17" t="s">
        <v>539</v>
      </c>
      <c r="C92" s="18">
        <v>3.27511202957875E-2</v>
      </c>
      <c r="D92" s="18">
        <v>2.57840243998411E-2</v>
      </c>
      <c r="E92" s="18">
        <v>4.1520559292528E-2</v>
      </c>
      <c r="F92" s="19"/>
      <c r="G92" s="18">
        <v>6.4555949344899693E-2</v>
      </c>
      <c r="H92" s="18">
        <v>4.62713202235642E-2</v>
      </c>
      <c r="I92" s="18">
        <v>8.9388751596791896E-2</v>
      </c>
      <c r="J92" s="19"/>
      <c r="K92" s="18">
        <v>1.8230384036580699E-2</v>
      </c>
      <c r="L92" s="18">
        <v>1.34140136482544E-2</v>
      </c>
      <c r="M92" s="18">
        <v>2.4732743989816699E-2</v>
      </c>
      <c r="N92" s="19"/>
    </row>
    <row r="93" spans="1:14" x14ac:dyDescent="0.25">
      <c r="A93" s="17" t="s">
        <v>490</v>
      </c>
      <c r="B93" s="17" t="s">
        <v>540</v>
      </c>
      <c r="C93" s="18">
        <v>1.38555421495809E-2</v>
      </c>
      <c r="D93" s="18">
        <v>1.04876161484646E-2</v>
      </c>
      <c r="E93" s="18">
        <v>1.8285036512534599E-2</v>
      </c>
      <c r="F93" s="19"/>
      <c r="G93" s="18">
        <v>2.2091399988445001E-2</v>
      </c>
      <c r="H93" s="18">
        <v>1.54618047382867E-2</v>
      </c>
      <c r="I93" s="18">
        <v>3.1472713816957598E-2</v>
      </c>
      <c r="J93" s="19"/>
      <c r="K93" s="18">
        <v>1.00953987021252E-2</v>
      </c>
      <c r="L93" s="18">
        <v>6.4502385155023002E-3</v>
      </c>
      <c r="M93" s="18">
        <v>1.5767820751583499E-2</v>
      </c>
      <c r="N93" s="19"/>
    </row>
    <row r="94" spans="1:14" x14ac:dyDescent="0.25">
      <c r="A94" s="17" t="s">
        <v>490</v>
      </c>
      <c r="B94" s="17" t="s">
        <v>519</v>
      </c>
      <c r="C94" s="18">
        <v>7.2644995203092E-3</v>
      </c>
      <c r="D94" s="18">
        <v>4.5427127050559997E-3</v>
      </c>
      <c r="E94" s="18">
        <v>1.15980571020126E-2</v>
      </c>
      <c r="F94" s="19"/>
      <c r="G94" s="18">
        <v>3.8133282312306999E-3</v>
      </c>
      <c r="H94" s="18">
        <v>1.2869702786296E-3</v>
      </c>
      <c r="I94" s="18">
        <v>1.1243165934657001E-2</v>
      </c>
      <c r="J94" s="19"/>
      <c r="K94" s="18">
        <v>8.8401579838926006E-3</v>
      </c>
      <c r="L94" s="18">
        <v>5.1998556182673E-3</v>
      </c>
      <c r="M94" s="18">
        <v>1.4990551417876001E-2</v>
      </c>
      <c r="N94" s="19"/>
    </row>
    <row r="95" spans="1:14" x14ac:dyDescent="0.25">
      <c r="A95" s="17" t="s">
        <v>490</v>
      </c>
      <c r="B95" s="17" t="s">
        <v>520</v>
      </c>
      <c r="C95" s="18">
        <v>1.049055437861E-4</v>
      </c>
      <c r="D95" s="18">
        <v>1.4702127283179601E-5</v>
      </c>
      <c r="E95" s="18">
        <v>7.4812886246049997E-4</v>
      </c>
      <c r="F95" s="19"/>
      <c r="G95" s="18">
        <v>3.3468059285139999E-4</v>
      </c>
      <c r="H95" s="18">
        <v>4.6754616846620203E-5</v>
      </c>
      <c r="I95" s="18">
        <v>2.3914821756580999E-3</v>
      </c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0.49903911319605698</v>
      </c>
      <c r="D96" s="21">
        <v>0.463951798289785</v>
      </c>
      <c r="E96" s="21">
        <v>0.53413589442368103</v>
      </c>
      <c r="F96" s="22"/>
      <c r="G96" s="21">
        <v>0.36560458244387301</v>
      </c>
      <c r="H96" s="21">
        <v>0.31578951273746397</v>
      </c>
      <c r="I96" s="21">
        <v>0.41847168378086003</v>
      </c>
      <c r="J96" s="22"/>
      <c r="K96" s="21">
        <v>0.57640409856539199</v>
      </c>
      <c r="L96" s="21">
        <v>0.537944705394376</v>
      </c>
      <c r="M96" s="21">
        <v>0.61395954427334198</v>
      </c>
      <c r="N96" s="22"/>
    </row>
    <row r="97" spans="1:14" x14ac:dyDescent="0.25">
      <c r="A97" s="20" t="s">
        <v>491</v>
      </c>
      <c r="B97" s="20" t="s">
        <v>537</v>
      </c>
      <c r="C97" s="21">
        <v>0.22138004279567799</v>
      </c>
      <c r="D97" s="21">
        <v>0.19460021326796301</v>
      </c>
      <c r="E97" s="21">
        <v>0.25069804010700703</v>
      </c>
      <c r="F97" s="22"/>
      <c r="G97" s="21">
        <v>0.24548664277024701</v>
      </c>
      <c r="H97" s="21">
        <v>0.20112988805450699</v>
      </c>
      <c r="I97" s="21">
        <v>0.29600114081269302</v>
      </c>
      <c r="J97" s="22"/>
      <c r="K97" s="21">
        <v>0.207403100366881</v>
      </c>
      <c r="L97" s="21">
        <v>0.17465228998690299</v>
      </c>
      <c r="M97" s="21">
        <v>0.24447619125956799</v>
      </c>
      <c r="N97" s="22"/>
    </row>
    <row r="98" spans="1:14" x14ac:dyDescent="0.25">
      <c r="A98" s="20" t="s">
        <v>491</v>
      </c>
      <c r="B98" s="20" t="s">
        <v>538</v>
      </c>
      <c r="C98" s="21">
        <v>0.18380033751164401</v>
      </c>
      <c r="D98" s="21">
        <v>0.15961963375677801</v>
      </c>
      <c r="E98" s="21">
        <v>0.21072563543391001</v>
      </c>
      <c r="F98" s="22"/>
      <c r="G98" s="21">
        <v>0.23198084036479699</v>
      </c>
      <c r="H98" s="21">
        <v>0.185910561133318</v>
      </c>
      <c r="I98" s="21">
        <v>0.28546444729092402</v>
      </c>
      <c r="J98" s="22"/>
      <c r="K98" s="21">
        <v>0.155865410343173</v>
      </c>
      <c r="L98" s="21">
        <v>0.13249075471878499</v>
      </c>
      <c r="M98" s="21">
        <v>0.182496403908671</v>
      </c>
      <c r="N98" s="22"/>
    </row>
    <row r="99" spans="1:14" x14ac:dyDescent="0.25">
      <c r="A99" s="20" t="s">
        <v>491</v>
      </c>
      <c r="B99" s="20" t="s">
        <v>539</v>
      </c>
      <c r="C99" s="21">
        <v>6.1829523566690803E-2</v>
      </c>
      <c r="D99" s="21">
        <v>4.7860645666521998E-2</v>
      </c>
      <c r="E99" s="21">
        <v>7.9534870725206097E-2</v>
      </c>
      <c r="F99" s="22"/>
      <c r="G99" s="21">
        <v>0.117293771181068</v>
      </c>
      <c r="H99" s="21">
        <v>8.6050140362427294E-2</v>
      </c>
      <c r="I99" s="21">
        <v>0.15792138461206201</v>
      </c>
      <c r="J99" s="22"/>
      <c r="K99" s="21">
        <v>2.9671500594536101E-2</v>
      </c>
      <c r="L99" s="21">
        <v>1.96464750990538E-2</v>
      </c>
      <c r="M99" s="21">
        <v>4.4579390351998399E-2</v>
      </c>
      <c r="N99" s="22"/>
    </row>
    <row r="100" spans="1:14" x14ac:dyDescent="0.25">
      <c r="A100" s="20" t="s">
        <v>491</v>
      </c>
      <c r="B100" s="20" t="s">
        <v>540</v>
      </c>
      <c r="C100" s="21">
        <v>2.7694899534592501E-2</v>
      </c>
      <c r="D100" s="21">
        <v>2.0649907745661E-2</v>
      </c>
      <c r="E100" s="21">
        <v>3.7052451284223901E-2</v>
      </c>
      <c r="F100" s="22"/>
      <c r="G100" s="21">
        <v>3.5845412334224801E-2</v>
      </c>
      <c r="H100" s="21">
        <v>2.2207540959044501E-2</v>
      </c>
      <c r="I100" s="21">
        <v>5.7367065886662599E-2</v>
      </c>
      <c r="J100" s="22"/>
      <c r="K100" s="21">
        <v>2.2969253931902099E-2</v>
      </c>
      <c r="L100" s="21">
        <v>1.49510024697012E-2</v>
      </c>
      <c r="M100" s="21">
        <v>3.5134331183273901E-2</v>
      </c>
      <c r="N100" s="22"/>
    </row>
    <row r="101" spans="1:14" x14ac:dyDescent="0.25">
      <c r="A101" s="20" t="s">
        <v>491</v>
      </c>
      <c r="B101" s="20" t="s">
        <v>519</v>
      </c>
      <c r="C101" s="21">
        <v>6.2560833953370001E-3</v>
      </c>
      <c r="D101" s="21">
        <v>3.2227992809789E-3</v>
      </c>
      <c r="E101" s="21">
        <v>1.21095971775796E-2</v>
      </c>
      <c r="F101" s="22"/>
      <c r="G101" s="21">
        <v>3.7887509057909002E-3</v>
      </c>
      <c r="H101" s="21">
        <v>1.3859594283029001E-3</v>
      </c>
      <c r="I101" s="21">
        <v>1.03141568681809E-2</v>
      </c>
      <c r="J101" s="22"/>
      <c r="K101" s="21">
        <v>7.6866361981158E-3</v>
      </c>
      <c r="L101" s="21">
        <v>3.4809143503973E-3</v>
      </c>
      <c r="M101" s="21">
        <v>1.6887695450659199E-2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0.57610679467653203</v>
      </c>
      <c r="D103" s="18">
        <v>0.54813586851583296</v>
      </c>
      <c r="E103" s="18">
        <v>0.60359842753859505</v>
      </c>
      <c r="F103" s="19"/>
      <c r="G103" s="18">
        <v>0.41093834556127701</v>
      </c>
      <c r="H103" s="18">
        <v>0.36562069489972399</v>
      </c>
      <c r="I103" s="18">
        <v>0.45781931410605098</v>
      </c>
      <c r="J103" s="19"/>
      <c r="K103" s="18">
        <v>0.66157014022930305</v>
      </c>
      <c r="L103" s="18">
        <v>0.62836617132911599</v>
      </c>
      <c r="M103" s="18">
        <v>0.69325566962387797</v>
      </c>
      <c r="N103" s="19"/>
    </row>
    <row r="104" spans="1:14" x14ac:dyDescent="0.25">
      <c r="A104" s="17" t="s">
        <v>492</v>
      </c>
      <c r="B104" s="17" t="s">
        <v>537</v>
      </c>
      <c r="C104" s="18">
        <v>0.16276656303305401</v>
      </c>
      <c r="D104" s="18">
        <v>0.14390823429017</v>
      </c>
      <c r="E104" s="18">
        <v>0.18356626571794399</v>
      </c>
      <c r="F104" s="19"/>
      <c r="G104" s="18">
        <v>0.19296706670429201</v>
      </c>
      <c r="H104" s="18">
        <v>0.15817316950431901</v>
      </c>
      <c r="I104" s="18">
        <v>0.23329363490185201</v>
      </c>
      <c r="J104" s="19"/>
      <c r="K104" s="18">
        <v>0.14713987346280999</v>
      </c>
      <c r="L104" s="18">
        <v>0.12570894198878099</v>
      </c>
      <c r="M104" s="18">
        <v>0.17150765236881901</v>
      </c>
      <c r="N104" s="19"/>
    </row>
    <row r="105" spans="1:14" x14ac:dyDescent="0.25">
      <c r="A105" s="17" t="s">
        <v>492</v>
      </c>
      <c r="B105" s="17" t="s">
        <v>538</v>
      </c>
      <c r="C105" s="18">
        <v>0.174437748924479</v>
      </c>
      <c r="D105" s="18">
        <v>0.15338749260389001</v>
      </c>
      <c r="E105" s="18">
        <v>0.197702245747234</v>
      </c>
      <c r="F105" s="19"/>
      <c r="G105" s="18">
        <v>0.25913468150035301</v>
      </c>
      <c r="H105" s="18">
        <v>0.22200281669955799</v>
      </c>
      <c r="I105" s="18">
        <v>0.30008166578178003</v>
      </c>
      <c r="J105" s="19"/>
      <c r="K105" s="18">
        <v>0.130612894633205</v>
      </c>
      <c r="L105" s="18">
        <v>0.108802063821796</v>
      </c>
      <c r="M105" s="18">
        <v>0.15603050311637401</v>
      </c>
      <c r="N105" s="19"/>
    </row>
    <row r="106" spans="1:14" x14ac:dyDescent="0.25">
      <c r="A106" s="17" t="s">
        <v>492</v>
      </c>
      <c r="B106" s="17" t="s">
        <v>539</v>
      </c>
      <c r="C106" s="18">
        <v>4.7429149351009003E-2</v>
      </c>
      <c r="D106" s="18">
        <v>3.6954916166760499E-2</v>
      </c>
      <c r="E106" s="18">
        <v>6.0685051771315002E-2</v>
      </c>
      <c r="F106" s="19"/>
      <c r="G106" s="18">
        <v>7.3670105492048804E-2</v>
      </c>
      <c r="H106" s="18">
        <v>5.3850797006664702E-2</v>
      </c>
      <c r="I106" s="18">
        <v>0.100012688698249</v>
      </c>
      <c r="J106" s="19"/>
      <c r="K106" s="18">
        <v>3.3851254091170999E-2</v>
      </c>
      <c r="L106" s="18">
        <v>2.3903839572000901E-2</v>
      </c>
      <c r="M106" s="18">
        <v>4.7735771491721701E-2</v>
      </c>
      <c r="N106" s="19"/>
    </row>
    <row r="107" spans="1:14" x14ac:dyDescent="0.25">
      <c r="A107" s="17" t="s">
        <v>492</v>
      </c>
      <c r="B107" s="17" t="s">
        <v>540</v>
      </c>
      <c r="C107" s="18">
        <v>3.7363918790390402E-2</v>
      </c>
      <c r="D107" s="18">
        <v>2.7950398462331501E-2</v>
      </c>
      <c r="E107" s="18">
        <v>4.9785475021234503E-2</v>
      </c>
      <c r="F107" s="19"/>
      <c r="G107" s="18">
        <v>6.0842040907468802E-2</v>
      </c>
      <c r="H107" s="18">
        <v>4.2028180354013997E-2</v>
      </c>
      <c r="I107" s="18">
        <v>8.7310313981219898E-2</v>
      </c>
      <c r="J107" s="19"/>
      <c r="K107" s="18">
        <v>2.5215600669282998E-2</v>
      </c>
      <c r="L107" s="18">
        <v>1.6352569980042898E-2</v>
      </c>
      <c r="M107" s="18">
        <v>3.8693397641382903E-2</v>
      </c>
      <c r="N107" s="19"/>
    </row>
    <row r="108" spans="1:14" x14ac:dyDescent="0.25">
      <c r="A108" s="17" t="s">
        <v>492</v>
      </c>
      <c r="B108" s="17" t="s">
        <v>519</v>
      </c>
      <c r="C108" s="18">
        <v>1.7746536444252E-3</v>
      </c>
      <c r="D108" s="18">
        <v>7.8429430263670004E-4</v>
      </c>
      <c r="E108" s="18">
        <v>4.0105593733286999E-3</v>
      </c>
      <c r="F108" s="19"/>
      <c r="G108" s="18">
        <v>2.4477598345606999E-3</v>
      </c>
      <c r="H108" s="18">
        <v>5.6319911856210004E-4</v>
      </c>
      <c r="I108" s="18">
        <v>1.0571680247385799E-2</v>
      </c>
      <c r="J108" s="19"/>
      <c r="K108" s="18">
        <v>1.4263673510719001E-3</v>
      </c>
      <c r="L108" s="18">
        <v>6.2402154947449997E-4</v>
      </c>
      <c r="M108" s="18">
        <v>3.2569801525594998E-3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0.68475864636866601</v>
      </c>
      <c r="D110" s="21">
        <v>0.64735812923859803</v>
      </c>
      <c r="E110" s="21">
        <v>0.71990876971512996</v>
      </c>
      <c r="F110" s="22"/>
      <c r="G110" s="21">
        <v>0.52720282552848596</v>
      </c>
      <c r="H110" s="21">
        <v>0.45033726631658999</v>
      </c>
      <c r="I110" s="21">
        <v>0.60280006389060903</v>
      </c>
      <c r="J110" s="22"/>
      <c r="K110" s="21">
        <v>0.73221529802891705</v>
      </c>
      <c r="L110" s="21">
        <v>0.69211900123097603</v>
      </c>
      <c r="M110" s="21">
        <v>0.76883382090048002</v>
      </c>
      <c r="N110" s="22"/>
    </row>
    <row r="111" spans="1:14" x14ac:dyDescent="0.25">
      <c r="A111" s="20" t="s">
        <v>493</v>
      </c>
      <c r="B111" s="20" t="s">
        <v>537</v>
      </c>
      <c r="C111" s="21">
        <v>0.12675800246307001</v>
      </c>
      <c r="D111" s="21">
        <v>0.104255277866814</v>
      </c>
      <c r="E111" s="21">
        <v>0.15328659816017101</v>
      </c>
      <c r="F111" s="22"/>
      <c r="G111" s="21">
        <v>0.17147059438579501</v>
      </c>
      <c r="H111" s="21">
        <v>0.12379910609714199</v>
      </c>
      <c r="I111" s="21">
        <v>0.23262536848493701</v>
      </c>
      <c r="J111" s="22"/>
      <c r="K111" s="21">
        <v>0.113290331840757</v>
      </c>
      <c r="L111" s="21">
        <v>9.0165427355497096E-2</v>
      </c>
      <c r="M111" s="21">
        <v>0.141424231522049</v>
      </c>
      <c r="N111" s="22"/>
    </row>
    <row r="112" spans="1:14" x14ac:dyDescent="0.25">
      <c r="A112" s="20" t="s">
        <v>493</v>
      </c>
      <c r="B112" s="20" t="s">
        <v>538</v>
      </c>
      <c r="C112" s="21">
        <v>0.13639433401742701</v>
      </c>
      <c r="D112" s="21">
        <v>0.11318945281005199</v>
      </c>
      <c r="E112" s="21">
        <v>0.16347945908065201</v>
      </c>
      <c r="F112" s="22"/>
      <c r="G112" s="21">
        <v>0.21328658763449701</v>
      </c>
      <c r="H112" s="21">
        <v>0.158145524253088</v>
      </c>
      <c r="I112" s="21">
        <v>0.28123111644530102</v>
      </c>
      <c r="J112" s="22"/>
      <c r="K112" s="21">
        <v>0.113233978050772</v>
      </c>
      <c r="L112" s="21">
        <v>8.9829568644887794E-2</v>
      </c>
      <c r="M112" s="21">
        <v>0.14178630663261901</v>
      </c>
      <c r="N112" s="22"/>
    </row>
    <row r="113" spans="1:14" x14ac:dyDescent="0.25">
      <c r="A113" s="20" t="s">
        <v>493</v>
      </c>
      <c r="B113" s="20" t="s">
        <v>539</v>
      </c>
      <c r="C113" s="21">
        <v>3.2023136665602699E-2</v>
      </c>
      <c r="D113" s="21">
        <v>2.1094345055808102E-2</v>
      </c>
      <c r="E113" s="21">
        <v>4.83344650968116E-2</v>
      </c>
      <c r="F113" s="22"/>
      <c r="G113" s="21">
        <v>4.4192340133392599E-2</v>
      </c>
      <c r="H113" s="21">
        <v>1.99056643654189E-2</v>
      </c>
      <c r="I113" s="21">
        <v>9.5231705330356797E-2</v>
      </c>
      <c r="J113" s="24" t="s">
        <v>501</v>
      </c>
      <c r="K113" s="21">
        <v>2.8357707823469101E-2</v>
      </c>
      <c r="L113" s="21">
        <v>1.7637968656965802E-2</v>
      </c>
      <c r="M113" s="21">
        <v>4.52921485986848E-2</v>
      </c>
      <c r="N113" s="22"/>
    </row>
    <row r="114" spans="1:14" x14ac:dyDescent="0.25">
      <c r="A114" s="20" t="s">
        <v>493</v>
      </c>
      <c r="B114" s="20" t="s">
        <v>540</v>
      </c>
      <c r="C114" s="21">
        <v>1.529305217945E-2</v>
      </c>
      <c r="D114" s="21">
        <v>9.3212859663757992E-3</v>
      </c>
      <c r="E114" s="21">
        <v>2.4994160423637099E-2</v>
      </c>
      <c r="F114" s="22"/>
      <c r="G114" s="21">
        <v>4.2208963736470102E-2</v>
      </c>
      <c r="H114" s="21">
        <v>2.1648718672943199E-2</v>
      </c>
      <c r="I114" s="21">
        <v>8.0685342928632206E-2</v>
      </c>
      <c r="J114" s="24" t="s">
        <v>501</v>
      </c>
      <c r="K114" s="21">
        <v>7.1858363871796001E-3</v>
      </c>
      <c r="L114" s="21">
        <v>3.3145900565260998E-3</v>
      </c>
      <c r="M114" s="21">
        <v>1.55081194391033E-2</v>
      </c>
      <c r="N114" s="22"/>
    </row>
    <row r="115" spans="1:14" x14ac:dyDescent="0.25">
      <c r="A115" s="20" t="s">
        <v>493</v>
      </c>
      <c r="B115" s="20" t="s">
        <v>519</v>
      </c>
      <c r="C115" s="21">
        <v>4.7728283057838E-3</v>
      </c>
      <c r="D115" s="21">
        <v>1.8569454745771001E-3</v>
      </c>
      <c r="E115" s="21">
        <v>1.2211382329734099E-2</v>
      </c>
      <c r="F115" s="22"/>
      <c r="G115" s="21">
        <v>1.6386885813601999E-3</v>
      </c>
      <c r="H115" s="21">
        <v>2.2519155363289999E-4</v>
      </c>
      <c r="I115" s="21">
        <v>1.1819624686477299E-2</v>
      </c>
      <c r="J115" s="24" t="s">
        <v>501</v>
      </c>
      <c r="K115" s="21">
        <v>5.7168478689035998E-3</v>
      </c>
      <c r="L115" s="21">
        <v>2.0493466308547001E-3</v>
      </c>
      <c r="M115" s="21">
        <v>1.5843492513930999E-2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0.67103748365917304</v>
      </c>
      <c r="D117" s="18">
        <v>0.63626523505085097</v>
      </c>
      <c r="E117" s="18">
        <v>0.70403185905582599</v>
      </c>
      <c r="F117" s="19"/>
      <c r="G117" s="18">
        <v>0.50041579898847499</v>
      </c>
      <c r="H117" s="18">
        <v>0.41129481487470398</v>
      </c>
      <c r="I117" s="18">
        <v>0.58951037088050495</v>
      </c>
      <c r="J117" s="19"/>
      <c r="K117" s="18">
        <v>0.71399816552200401</v>
      </c>
      <c r="L117" s="18">
        <v>0.67659816536647799</v>
      </c>
      <c r="M117" s="18">
        <v>0.74867958282912594</v>
      </c>
      <c r="N117" s="19"/>
    </row>
    <row r="118" spans="1:14" x14ac:dyDescent="0.25">
      <c r="A118" s="17" t="s">
        <v>494</v>
      </c>
      <c r="B118" s="17" t="s">
        <v>537</v>
      </c>
      <c r="C118" s="18">
        <v>0.16814936474295</v>
      </c>
      <c r="D118" s="18">
        <v>0.14225541006665601</v>
      </c>
      <c r="E118" s="18">
        <v>0.19767044597283001</v>
      </c>
      <c r="F118" s="19"/>
      <c r="G118" s="18">
        <v>0.21510567406482201</v>
      </c>
      <c r="H118" s="18">
        <v>0.145938763019027</v>
      </c>
      <c r="I118" s="18">
        <v>0.30533428320219902</v>
      </c>
      <c r="J118" s="24" t="s">
        <v>501</v>
      </c>
      <c r="K118" s="18">
        <v>0.15632627748342001</v>
      </c>
      <c r="L118" s="18">
        <v>0.12888281624574</v>
      </c>
      <c r="M118" s="18">
        <v>0.18834988013111301</v>
      </c>
      <c r="N118" s="19"/>
    </row>
    <row r="119" spans="1:14" x14ac:dyDescent="0.25">
      <c r="A119" s="17" t="s">
        <v>494</v>
      </c>
      <c r="B119" s="17" t="s">
        <v>538</v>
      </c>
      <c r="C119" s="18">
        <v>0.12942945330132799</v>
      </c>
      <c r="D119" s="18">
        <v>0.105779711212855</v>
      </c>
      <c r="E119" s="18">
        <v>0.15743578253910601</v>
      </c>
      <c r="F119" s="19"/>
      <c r="G119" s="18">
        <v>0.21442646594415801</v>
      </c>
      <c r="H119" s="18">
        <v>0.15546326272723099</v>
      </c>
      <c r="I119" s="18">
        <v>0.28812342027018301</v>
      </c>
      <c r="J119" s="19"/>
      <c r="K119" s="18">
        <v>0.108028131268393</v>
      </c>
      <c r="L119" s="18">
        <v>8.5109375493856207E-2</v>
      </c>
      <c r="M119" s="18">
        <v>0.13619980415024699</v>
      </c>
      <c r="N119" s="19"/>
    </row>
    <row r="120" spans="1:14" x14ac:dyDescent="0.25">
      <c r="A120" s="17" t="s">
        <v>494</v>
      </c>
      <c r="B120" s="17" t="s">
        <v>539</v>
      </c>
      <c r="C120" s="18">
        <v>1.48140163032818E-2</v>
      </c>
      <c r="D120" s="18">
        <v>8.8431341747111005E-3</v>
      </c>
      <c r="E120" s="18">
        <v>2.4715904517174099E-2</v>
      </c>
      <c r="F120" s="19"/>
      <c r="G120" s="18">
        <v>3.6159128179997301E-2</v>
      </c>
      <c r="H120" s="18">
        <v>1.6556433567763599E-2</v>
      </c>
      <c r="I120" s="18">
        <v>7.7150502167415896E-2</v>
      </c>
      <c r="J120" s="24" t="s">
        <v>501</v>
      </c>
      <c r="K120" s="18">
        <v>9.4395496144086995E-3</v>
      </c>
      <c r="L120" s="18">
        <v>4.4513897114444E-3</v>
      </c>
      <c r="M120" s="18">
        <v>1.9905602985871702E-2</v>
      </c>
      <c r="N120" s="19"/>
    </row>
    <row r="121" spans="1:14" x14ac:dyDescent="0.25">
      <c r="A121" s="17" t="s">
        <v>494</v>
      </c>
      <c r="B121" s="17" t="s">
        <v>540</v>
      </c>
      <c r="C121" s="18">
        <v>1.36989331001496E-2</v>
      </c>
      <c r="D121" s="18">
        <v>7.2499186863306999E-3</v>
      </c>
      <c r="E121" s="18">
        <v>2.57358202586732E-2</v>
      </c>
      <c r="F121" s="19"/>
      <c r="G121" s="18">
        <v>3.3892932822547697E-2</v>
      </c>
      <c r="H121" s="18">
        <v>1.2080017287602199E-2</v>
      </c>
      <c r="I121" s="18">
        <v>9.1447536032894905E-2</v>
      </c>
      <c r="J121" s="24" t="s">
        <v>501</v>
      </c>
      <c r="K121" s="18">
        <v>8.6143039143201997E-3</v>
      </c>
      <c r="L121" s="18">
        <v>3.8423557989992999E-3</v>
      </c>
      <c r="M121" s="18">
        <v>1.9198473977859901E-2</v>
      </c>
      <c r="N121" s="19"/>
    </row>
    <row r="122" spans="1:14" x14ac:dyDescent="0.25">
      <c r="A122" s="17" t="s">
        <v>494</v>
      </c>
      <c r="B122" s="17" t="s">
        <v>519</v>
      </c>
      <c r="C122" s="18">
        <v>2.8707488931167002E-3</v>
      </c>
      <c r="D122" s="18">
        <v>9.369549779061E-4</v>
      </c>
      <c r="E122" s="18">
        <v>8.7607274840191002E-3</v>
      </c>
      <c r="F122" s="19"/>
      <c r="G122" s="18">
        <v>0</v>
      </c>
      <c r="H122" s="19"/>
      <c r="I122" s="19"/>
      <c r="J122" s="19"/>
      <c r="K122" s="18">
        <v>3.5935721974539002E-3</v>
      </c>
      <c r="L122" s="18">
        <v>1.1680359360261999E-3</v>
      </c>
      <c r="M122" s="18">
        <v>1.10004895333127E-2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1_NSE'!A1" display="◄ ANTERIOR"/>
    <hyperlink ref="A2" location="'Índice'!A1" display="ÍNDICE"/>
    <hyperlink ref="A3" location="'P_INCIVILIDADES_2_SEX'!A1" display="SIGUIENTE ►"/>
  </hyperlinks>
  <pageMargins left="0.75" right="0.75" top="1" bottom="1" header="0.5" footer="0.5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5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542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0.569028745517144</v>
      </c>
      <c r="D5" s="18">
        <v>0.56168979087363602</v>
      </c>
      <c r="E5" s="18">
        <v>0.57633750375392601</v>
      </c>
      <c r="F5" s="19"/>
      <c r="G5" s="18">
        <v>0.58291373026254001</v>
      </c>
      <c r="H5" s="18">
        <v>0.57393699526209796</v>
      </c>
      <c r="I5" s="18">
        <v>0.591835837662681</v>
      </c>
      <c r="J5" s="19"/>
      <c r="K5" s="18">
        <v>0.55431670024542301</v>
      </c>
      <c r="L5" s="18">
        <v>0.54466654679118998</v>
      </c>
      <c r="M5" s="18">
        <v>0.563926077334858</v>
      </c>
      <c r="N5" s="19"/>
    </row>
    <row r="6" spans="1:14" x14ac:dyDescent="0.25">
      <c r="A6" s="17" t="s">
        <v>478</v>
      </c>
      <c r="B6" s="17" t="s">
        <v>537</v>
      </c>
      <c r="C6" s="18">
        <v>0.19305751925374401</v>
      </c>
      <c r="D6" s="18">
        <v>0.18780157853812801</v>
      </c>
      <c r="E6" s="18">
        <v>0.198424619801819</v>
      </c>
      <c r="F6" s="19"/>
      <c r="G6" s="18">
        <v>0.17308523273533499</v>
      </c>
      <c r="H6" s="18">
        <v>0.166486466504911</v>
      </c>
      <c r="I6" s="18">
        <v>0.17988909731973199</v>
      </c>
      <c r="J6" s="19"/>
      <c r="K6" s="18">
        <v>0.21421945704675799</v>
      </c>
      <c r="L6" s="18">
        <v>0.206723618746427</v>
      </c>
      <c r="M6" s="18">
        <v>0.221911062431013</v>
      </c>
      <c r="N6" s="19"/>
    </row>
    <row r="7" spans="1:14" x14ac:dyDescent="0.25">
      <c r="A7" s="17" t="s">
        <v>478</v>
      </c>
      <c r="B7" s="17" t="s">
        <v>538</v>
      </c>
      <c r="C7" s="18">
        <v>0.16058668651798699</v>
      </c>
      <c r="D7" s="18">
        <v>0.155920561645816</v>
      </c>
      <c r="E7" s="18">
        <v>0.165365094137438</v>
      </c>
      <c r="F7" s="19"/>
      <c r="G7" s="18">
        <v>0.16066322280815201</v>
      </c>
      <c r="H7" s="18">
        <v>0.15463872326336101</v>
      </c>
      <c r="I7" s="18">
        <v>0.166876096679202</v>
      </c>
      <c r="J7" s="19"/>
      <c r="K7" s="18">
        <v>0.16050559133593001</v>
      </c>
      <c r="L7" s="18">
        <v>0.153830189600977</v>
      </c>
      <c r="M7" s="18">
        <v>0.167413357520378</v>
      </c>
      <c r="N7" s="19"/>
    </row>
    <row r="8" spans="1:14" x14ac:dyDescent="0.25">
      <c r="A8" s="17" t="s">
        <v>478</v>
      </c>
      <c r="B8" s="17" t="s">
        <v>539</v>
      </c>
      <c r="C8" s="18">
        <v>3.9263502323806702E-2</v>
      </c>
      <c r="D8" s="18">
        <v>3.6652693575501397E-2</v>
      </c>
      <c r="E8" s="18">
        <v>4.2052163630374603E-2</v>
      </c>
      <c r="F8" s="19"/>
      <c r="G8" s="18">
        <v>4.0471753176954603E-2</v>
      </c>
      <c r="H8" s="18">
        <v>3.7275816461805E-2</v>
      </c>
      <c r="I8" s="18">
        <v>4.3929198453726399E-2</v>
      </c>
      <c r="J8" s="19"/>
      <c r="K8" s="18">
        <v>3.7983281885897002E-2</v>
      </c>
      <c r="L8" s="18">
        <v>3.4361406645662097E-2</v>
      </c>
      <c r="M8" s="18">
        <v>4.1970329106076301E-2</v>
      </c>
      <c r="N8" s="19"/>
    </row>
    <row r="9" spans="1:14" x14ac:dyDescent="0.25">
      <c r="A9" s="17" t="s">
        <v>478</v>
      </c>
      <c r="B9" s="17" t="s">
        <v>540</v>
      </c>
      <c r="C9" s="18">
        <v>3.38712914198585E-2</v>
      </c>
      <c r="D9" s="18">
        <v>3.1516694462428801E-2</v>
      </c>
      <c r="E9" s="18">
        <v>3.63951885214545E-2</v>
      </c>
      <c r="F9" s="19"/>
      <c r="G9" s="18">
        <v>3.8708924614432698E-2</v>
      </c>
      <c r="H9" s="18">
        <v>3.5501892639614299E-2</v>
      </c>
      <c r="I9" s="18">
        <v>4.2192987553271701E-2</v>
      </c>
      <c r="J9" s="19"/>
      <c r="K9" s="18">
        <v>2.87455041128017E-2</v>
      </c>
      <c r="L9" s="18">
        <v>2.5832591762754001E-2</v>
      </c>
      <c r="M9" s="18">
        <v>3.1976098275086899E-2</v>
      </c>
      <c r="N9" s="19"/>
    </row>
    <row r="10" spans="1:14" x14ac:dyDescent="0.25">
      <c r="A10" s="17" t="s">
        <v>478</v>
      </c>
      <c r="B10" s="17" t="s">
        <v>519</v>
      </c>
      <c r="C10" s="18">
        <v>4.0782456951864998E-3</v>
      </c>
      <c r="D10" s="18">
        <v>3.3912457593406999E-3</v>
      </c>
      <c r="E10" s="18">
        <v>4.9037335673084003E-3</v>
      </c>
      <c r="F10" s="19"/>
      <c r="G10" s="18">
        <v>4.0761718286443996E-3</v>
      </c>
      <c r="H10" s="18">
        <v>3.2835491572175998E-3</v>
      </c>
      <c r="I10" s="18">
        <v>5.0591561423286996E-3</v>
      </c>
      <c r="J10" s="19"/>
      <c r="K10" s="18">
        <v>4.0804430917998997E-3</v>
      </c>
      <c r="L10" s="18">
        <v>2.9979482400028E-3</v>
      </c>
      <c r="M10" s="18">
        <v>5.5516271670060999E-3</v>
      </c>
      <c r="N10" s="19"/>
    </row>
    <row r="11" spans="1:14" x14ac:dyDescent="0.25">
      <c r="A11" s="17" t="s">
        <v>478</v>
      </c>
      <c r="B11" s="17" t="s">
        <v>520</v>
      </c>
      <c r="C11" s="18">
        <v>1.1400927226380001E-4</v>
      </c>
      <c r="D11" s="18">
        <v>5.1977660011469198E-5</v>
      </c>
      <c r="E11" s="18">
        <v>2.5005265582179998E-4</v>
      </c>
      <c r="F11" s="19"/>
      <c r="G11" s="18">
        <v>8.09645739443863E-5</v>
      </c>
      <c r="H11" s="18">
        <v>2.0269439471089899E-5</v>
      </c>
      <c r="I11" s="18">
        <v>3.2334742358489999E-4</v>
      </c>
      <c r="J11" s="19"/>
      <c r="K11" s="18">
        <v>1.4902228139429999E-4</v>
      </c>
      <c r="L11" s="18">
        <v>5.7427036405722401E-5</v>
      </c>
      <c r="M11" s="18">
        <v>3.866540509176E-4</v>
      </c>
      <c r="N11" s="19"/>
    </row>
    <row r="12" spans="1:14" x14ac:dyDescent="0.25">
      <c r="A12" s="20" t="s">
        <v>479</v>
      </c>
      <c r="B12" s="20" t="s">
        <v>536</v>
      </c>
      <c r="C12" s="21">
        <v>0.46073730894777098</v>
      </c>
      <c r="D12" s="21">
        <v>0.42646408899315302</v>
      </c>
      <c r="E12" s="21">
        <v>0.49538584404617397</v>
      </c>
      <c r="F12" s="22"/>
      <c r="G12" s="21">
        <v>0.45850600077727499</v>
      </c>
      <c r="H12" s="21">
        <v>0.41353180542698298</v>
      </c>
      <c r="I12" s="21">
        <v>0.50416660305138405</v>
      </c>
      <c r="J12" s="22"/>
      <c r="K12" s="21">
        <v>0.46303094702807701</v>
      </c>
      <c r="L12" s="21">
        <v>0.42238073311449198</v>
      </c>
      <c r="M12" s="21">
        <v>0.50417857341210304</v>
      </c>
      <c r="N12" s="22"/>
    </row>
    <row r="13" spans="1:14" x14ac:dyDescent="0.25">
      <c r="A13" s="20" t="s">
        <v>479</v>
      </c>
      <c r="B13" s="20" t="s">
        <v>537</v>
      </c>
      <c r="C13" s="21">
        <v>0.20079241598684</v>
      </c>
      <c r="D13" s="21">
        <v>0.17671709175251599</v>
      </c>
      <c r="E13" s="21">
        <v>0.22724235106315499</v>
      </c>
      <c r="F13" s="22"/>
      <c r="G13" s="21">
        <v>0.17082066711281099</v>
      </c>
      <c r="H13" s="21">
        <v>0.141664001663935</v>
      </c>
      <c r="I13" s="21">
        <v>0.20454816926792299</v>
      </c>
      <c r="J13" s="22"/>
      <c r="K13" s="21">
        <v>0.231601403046446</v>
      </c>
      <c r="L13" s="21">
        <v>0.19811022325636801</v>
      </c>
      <c r="M13" s="21">
        <v>0.26885610065899501</v>
      </c>
      <c r="N13" s="22"/>
    </row>
    <row r="14" spans="1:14" x14ac:dyDescent="0.25">
      <c r="A14" s="20" t="s">
        <v>479</v>
      </c>
      <c r="B14" s="20" t="s">
        <v>538</v>
      </c>
      <c r="C14" s="21">
        <v>0.23172423236956999</v>
      </c>
      <c r="D14" s="21">
        <v>0.206436071006772</v>
      </c>
      <c r="E14" s="21">
        <v>0.25909874018630602</v>
      </c>
      <c r="F14" s="22"/>
      <c r="G14" s="21">
        <v>0.24493522602302401</v>
      </c>
      <c r="H14" s="21">
        <v>0.210628765925051</v>
      </c>
      <c r="I14" s="21">
        <v>0.28282735275702803</v>
      </c>
      <c r="J14" s="22"/>
      <c r="K14" s="21">
        <v>0.218144199578541</v>
      </c>
      <c r="L14" s="21">
        <v>0.18286064371184099</v>
      </c>
      <c r="M14" s="21">
        <v>0.25808556702822699</v>
      </c>
      <c r="N14" s="22"/>
    </row>
    <row r="15" spans="1:14" x14ac:dyDescent="0.25">
      <c r="A15" s="20" t="s">
        <v>479</v>
      </c>
      <c r="B15" s="20" t="s">
        <v>539</v>
      </c>
      <c r="C15" s="21">
        <v>5.46575579334301E-2</v>
      </c>
      <c r="D15" s="21">
        <v>4.3000882847684899E-2</v>
      </c>
      <c r="E15" s="21">
        <v>6.9245483503602906E-2</v>
      </c>
      <c r="F15" s="22"/>
      <c r="G15" s="21">
        <v>6.3502687749841899E-2</v>
      </c>
      <c r="H15" s="21">
        <v>4.6410016940245498E-2</v>
      </c>
      <c r="I15" s="21">
        <v>8.6320687203702395E-2</v>
      </c>
      <c r="J15" s="22"/>
      <c r="K15" s="21">
        <v>4.5565346090881503E-2</v>
      </c>
      <c r="L15" s="21">
        <v>3.0672614210825899E-2</v>
      </c>
      <c r="M15" s="21">
        <v>6.7187862763176204E-2</v>
      </c>
      <c r="N15" s="22"/>
    </row>
    <row r="16" spans="1:14" x14ac:dyDescent="0.25">
      <c r="A16" s="20" t="s">
        <v>479</v>
      </c>
      <c r="B16" s="20" t="s">
        <v>540</v>
      </c>
      <c r="C16" s="21">
        <v>4.7817654878965901E-2</v>
      </c>
      <c r="D16" s="21">
        <v>3.63822120053185E-2</v>
      </c>
      <c r="E16" s="21">
        <v>6.2613867425940106E-2</v>
      </c>
      <c r="F16" s="22"/>
      <c r="G16" s="21">
        <v>5.8643800634006003E-2</v>
      </c>
      <c r="H16" s="21">
        <v>4.15491577196399E-2</v>
      </c>
      <c r="I16" s="21">
        <v>8.21687538933846E-2</v>
      </c>
      <c r="J16" s="22"/>
      <c r="K16" s="21">
        <v>3.6689088912585703E-2</v>
      </c>
      <c r="L16" s="21">
        <v>2.3656981648954498E-2</v>
      </c>
      <c r="M16" s="21">
        <v>5.6484958708530403E-2</v>
      </c>
      <c r="N16" s="22"/>
    </row>
    <row r="17" spans="1:14" x14ac:dyDescent="0.25">
      <c r="A17" s="20" t="s">
        <v>479</v>
      </c>
      <c r="B17" s="20" t="s">
        <v>519</v>
      </c>
      <c r="C17" s="21">
        <v>3.4021556399949E-3</v>
      </c>
      <c r="D17" s="21">
        <v>1.2493371083201E-3</v>
      </c>
      <c r="E17" s="21">
        <v>9.2303591495078007E-3</v>
      </c>
      <c r="F17" s="22"/>
      <c r="G17" s="21">
        <v>3.5916177030430002E-3</v>
      </c>
      <c r="H17" s="21">
        <v>1.0018030691565001E-3</v>
      </c>
      <c r="I17" s="21">
        <v>1.2790779487753199E-2</v>
      </c>
      <c r="J17" s="22"/>
      <c r="K17" s="21">
        <v>3.2074010971995998E-3</v>
      </c>
      <c r="L17" s="21">
        <v>6.5728680177859998E-4</v>
      </c>
      <c r="M17" s="21">
        <v>1.5497909425516401E-2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0.51699722157176997</v>
      </c>
      <c r="D19" s="18">
        <v>0.47500217196544903</v>
      </c>
      <c r="E19" s="18">
        <v>0.55875355024719997</v>
      </c>
      <c r="F19" s="19"/>
      <c r="G19" s="18">
        <v>0.53410021461804602</v>
      </c>
      <c r="H19" s="18">
        <v>0.47683458623246799</v>
      </c>
      <c r="I19" s="18">
        <v>0.590480938263376</v>
      </c>
      <c r="J19" s="19"/>
      <c r="K19" s="18">
        <v>0.499338840512634</v>
      </c>
      <c r="L19" s="18">
        <v>0.44968703896317602</v>
      </c>
      <c r="M19" s="18">
        <v>0.54900368516957099</v>
      </c>
      <c r="N19" s="19"/>
    </row>
    <row r="20" spans="1:14" x14ac:dyDescent="0.25">
      <c r="A20" s="17" t="s">
        <v>480</v>
      </c>
      <c r="B20" s="17" t="s">
        <v>537</v>
      </c>
      <c r="C20" s="18">
        <v>0.19947794860672499</v>
      </c>
      <c r="D20" s="18">
        <v>0.17229372650611599</v>
      </c>
      <c r="E20" s="18">
        <v>0.229760658530196</v>
      </c>
      <c r="F20" s="19"/>
      <c r="G20" s="18">
        <v>0.17948299969915901</v>
      </c>
      <c r="H20" s="18">
        <v>0.145075527988164</v>
      </c>
      <c r="I20" s="18">
        <v>0.21995139661649299</v>
      </c>
      <c r="J20" s="19"/>
      <c r="K20" s="18">
        <v>0.22012219643588399</v>
      </c>
      <c r="L20" s="18">
        <v>0.17989707098173699</v>
      </c>
      <c r="M20" s="18">
        <v>0.26641976807536599</v>
      </c>
      <c r="N20" s="19"/>
    </row>
    <row r="21" spans="1:14" x14ac:dyDescent="0.25">
      <c r="A21" s="17" t="s">
        <v>480</v>
      </c>
      <c r="B21" s="17" t="s">
        <v>538</v>
      </c>
      <c r="C21" s="18">
        <v>0.21032760118246699</v>
      </c>
      <c r="D21" s="18">
        <v>0.17742141636462</v>
      </c>
      <c r="E21" s="18">
        <v>0.24750054787447501</v>
      </c>
      <c r="F21" s="19"/>
      <c r="G21" s="18">
        <v>0.206302439959933</v>
      </c>
      <c r="H21" s="18">
        <v>0.166690213215481</v>
      </c>
      <c r="I21" s="18">
        <v>0.25247602539831698</v>
      </c>
      <c r="J21" s="19"/>
      <c r="K21" s="18">
        <v>0.214483472058379</v>
      </c>
      <c r="L21" s="18">
        <v>0.170588028893016</v>
      </c>
      <c r="M21" s="18">
        <v>0.266050884779028</v>
      </c>
      <c r="N21" s="19"/>
    </row>
    <row r="22" spans="1:14" x14ac:dyDescent="0.25">
      <c r="A22" s="17" t="s">
        <v>480</v>
      </c>
      <c r="B22" s="17" t="s">
        <v>539</v>
      </c>
      <c r="C22" s="18">
        <v>3.17729214274673E-2</v>
      </c>
      <c r="D22" s="18">
        <v>2.2192228753595299E-2</v>
      </c>
      <c r="E22" s="18">
        <v>4.5298121257610999E-2</v>
      </c>
      <c r="F22" s="19"/>
      <c r="G22" s="18">
        <v>4.3778235384700097E-2</v>
      </c>
      <c r="H22" s="18">
        <v>2.7470116080752598E-2</v>
      </c>
      <c r="I22" s="18">
        <v>6.9080258779626799E-2</v>
      </c>
      <c r="J22" s="19"/>
      <c r="K22" s="18">
        <v>1.9377757141441299E-2</v>
      </c>
      <c r="L22" s="18">
        <v>1.0071997745225599E-2</v>
      </c>
      <c r="M22" s="18">
        <v>3.6960318862104997E-2</v>
      </c>
      <c r="N22" s="19"/>
    </row>
    <row r="23" spans="1:14" x14ac:dyDescent="0.25">
      <c r="A23" s="17" t="s">
        <v>480</v>
      </c>
      <c r="B23" s="17" t="s">
        <v>540</v>
      </c>
      <c r="C23" s="18">
        <v>4.0965628333548998E-2</v>
      </c>
      <c r="D23" s="18">
        <v>2.8833722999135399E-2</v>
      </c>
      <c r="E23" s="18">
        <v>5.7897765297902998E-2</v>
      </c>
      <c r="F23" s="19"/>
      <c r="G23" s="18">
        <v>3.6336110338160699E-2</v>
      </c>
      <c r="H23" s="18">
        <v>2.2744839094051599E-2</v>
      </c>
      <c r="I23" s="18">
        <v>5.7570459386435797E-2</v>
      </c>
      <c r="J23" s="19"/>
      <c r="K23" s="18">
        <v>4.5745481348836298E-2</v>
      </c>
      <c r="L23" s="18">
        <v>2.8618309409154601E-2</v>
      </c>
      <c r="M23" s="18">
        <v>7.2359196416002802E-2</v>
      </c>
      <c r="N23" s="19"/>
    </row>
    <row r="24" spans="1:14" x14ac:dyDescent="0.25">
      <c r="A24" s="17" t="s">
        <v>480</v>
      </c>
      <c r="B24" s="17" t="s">
        <v>519</v>
      </c>
      <c r="C24" s="18">
        <v>4.5867887802260001E-4</v>
      </c>
      <c r="D24" s="18">
        <v>6.3301994900265697E-5</v>
      </c>
      <c r="E24" s="18">
        <v>3.3153460049836999E-3</v>
      </c>
      <c r="F24" s="19"/>
      <c r="G24" s="18">
        <v>0</v>
      </c>
      <c r="H24" s="19"/>
      <c r="I24" s="19"/>
      <c r="J24" s="19"/>
      <c r="K24" s="18">
        <v>9.3225250282520005E-4</v>
      </c>
      <c r="L24" s="18">
        <v>1.2921676291309999E-4</v>
      </c>
      <c r="M24" s="18">
        <v>6.6924631693350001E-3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0.65015013555408696</v>
      </c>
      <c r="D26" s="21">
        <v>0.60707192844914404</v>
      </c>
      <c r="E26" s="21">
        <v>0.69091013596051598</v>
      </c>
      <c r="F26" s="22"/>
      <c r="G26" s="21">
        <v>0.65459403546602801</v>
      </c>
      <c r="H26" s="21">
        <v>0.60131655689959496</v>
      </c>
      <c r="I26" s="21">
        <v>0.70425352871855196</v>
      </c>
      <c r="J26" s="22"/>
      <c r="K26" s="21">
        <v>0.645548709243566</v>
      </c>
      <c r="L26" s="21">
        <v>0.592366161862804</v>
      </c>
      <c r="M26" s="21">
        <v>0.69536103304353603</v>
      </c>
      <c r="N26" s="22"/>
    </row>
    <row r="27" spans="1:14" x14ac:dyDescent="0.25">
      <c r="A27" s="20" t="s">
        <v>481</v>
      </c>
      <c r="B27" s="20" t="s">
        <v>537</v>
      </c>
      <c r="C27" s="21">
        <v>0.154091978196603</v>
      </c>
      <c r="D27" s="21">
        <v>0.12942080679180801</v>
      </c>
      <c r="E27" s="21">
        <v>0.18248036709203</v>
      </c>
      <c r="F27" s="22"/>
      <c r="G27" s="21">
        <v>0.14816385959426201</v>
      </c>
      <c r="H27" s="21">
        <v>0.117408547809155</v>
      </c>
      <c r="I27" s="21">
        <v>0.18528426762018099</v>
      </c>
      <c r="J27" s="22"/>
      <c r="K27" s="21">
        <v>0.16023023545919499</v>
      </c>
      <c r="L27" s="21">
        <v>0.12772742423730399</v>
      </c>
      <c r="M27" s="21">
        <v>0.199115998580259</v>
      </c>
      <c r="N27" s="22"/>
    </row>
    <row r="28" spans="1:14" x14ac:dyDescent="0.25">
      <c r="A28" s="20" t="s">
        <v>481</v>
      </c>
      <c r="B28" s="20" t="s">
        <v>538</v>
      </c>
      <c r="C28" s="21">
        <v>0.130993003375142</v>
      </c>
      <c r="D28" s="21">
        <v>0.11000497834463401</v>
      </c>
      <c r="E28" s="21">
        <v>0.15528668850275601</v>
      </c>
      <c r="F28" s="22"/>
      <c r="G28" s="21">
        <v>0.132619535791482</v>
      </c>
      <c r="H28" s="21">
        <v>0.105227014583717</v>
      </c>
      <c r="I28" s="21">
        <v>0.165821341157737</v>
      </c>
      <c r="J28" s="22"/>
      <c r="K28" s="21">
        <v>0.12930881399109401</v>
      </c>
      <c r="L28" s="21">
        <v>0.10029557948682399</v>
      </c>
      <c r="M28" s="21">
        <v>0.165174096235432</v>
      </c>
      <c r="N28" s="22"/>
    </row>
    <row r="29" spans="1:14" x14ac:dyDescent="0.25">
      <c r="A29" s="20" t="s">
        <v>481</v>
      </c>
      <c r="B29" s="20" t="s">
        <v>539</v>
      </c>
      <c r="C29" s="21">
        <v>2.89324363912291E-2</v>
      </c>
      <c r="D29" s="21">
        <v>1.99975788751195E-2</v>
      </c>
      <c r="E29" s="21">
        <v>4.1689537618953901E-2</v>
      </c>
      <c r="F29" s="22"/>
      <c r="G29" s="21">
        <v>2.0166657315442298E-2</v>
      </c>
      <c r="H29" s="21">
        <v>1.09297899818431E-2</v>
      </c>
      <c r="I29" s="21">
        <v>3.6918312264246897E-2</v>
      </c>
      <c r="J29" s="22"/>
      <c r="K29" s="21">
        <v>3.80089428992091E-2</v>
      </c>
      <c r="L29" s="21">
        <v>2.3440035280672299E-2</v>
      </c>
      <c r="M29" s="21">
        <v>6.1066760472229198E-2</v>
      </c>
      <c r="N29" s="22"/>
    </row>
    <row r="30" spans="1:14" x14ac:dyDescent="0.25">
      <c r="A30" s="20" t="s">
        <v>481</v>
      </c>
      <c r="B30" s="20" t="s">
        <v>540</v>
      </c>
      <c r="C30" s="21">
        <v>3.4250539344587001E-2</v>
      </c>
      <c r="D30" s="21">
        <v>2.1244004063316502E-2</v>
      </c>
      <c r="E30" s="21">
        <v>5.4774613041273998E-2</v>
      </c>
      <c r="F30" s="22"/>
      <c r="G30" s="21">
        <v>4.1346252967377102E-2</v>
      </c>
      <c r="H30" s="21">
        <v>2.29167164720348E-2</v>
      </c>
      <c r="I30" s="21">
        <v>7.3482133409405903E-2</v>
      </c>
      <c r="J30" s="22"/>
      <c r="K30" s="21">
        <v>2.6903298406937001E-2</v>
      </c>
      <c r="L30" s="21">
        <v>1.38731065576798E-2</v>
      </c>
      <c r="M30" s="21">
        <v>5.1532430178602602E-2</v>
      </c>
      <c r="N30" s="22"/>
    </row>
    <row r="31" spans="1:14" x14ac:dyDescent="0.25">
      <c r="A31" s="20" t="s">
        <v>481</v>
      </c>
      <c r="B31" s="20" t="s">
        <v>519</v>
      </c>
      <c r="C31" s="21">
        <v>1.5819071383524001E-3</v>
      </c>
      <c r="D31" s="21">
        <v>5.0458589745270004E-4</v>
      </c>
      <c r="E31" s="21">
        <v>4.9479871904628998E-3</v>
      </c>
      <c r="F31" s="22"/>
      <c r="G31" s="21">
        <v>3.1096588654090998E-3</v>
      </c>
      <c r="H31" s="21">
        <v>9.975402552282E-4</v>
      </c>
      <c r="I31" s="21">
        <v>9.6506214791785994E-3</v>
      </c>
      <c r="J31" s="22"/>
      <c r="K31" s="21">
        <v>0</v>
      </c>
      <c r="L31" s="22"/>
      <c r="M31" s="22"/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0.59025465224507501</v>
      </c>
      <c r="D33" s="18">
        <v>0.55182189109317004</v>
      </c>
      <c r="E33" s="18">
        <v>0.62761572850537195</v>
      </c>
      <c r="F33" s="19"/>
      <c r="G33" s="18">
        <v>0.60329988766440501</v>
      </c>
      <c r="H33" s="18">
        <v>0.54881719256641703</v>
      </c>
      <c r="I33" s="18">
        <v>0.65533525851129704</v>
      </c>
      <c r="J33" s="19"/>
      <c r="K33" s="18">
        <v>0.57707040689118905</v>
      </c>
      <c r="L33" s="18">
        <v>0.52688995555545803</v>
      </c>
      <c r="M33" s="18">
        <v>0.62570937196644205</v>
      </c>
      <c r="N33" s="19"/>
    </row>
    <row r="34" spans="1:14" x14ac:dyDescent="0.25">
      <c r="A34" s="17" t="s">
        <v>482</v>
      </c>
      <c r="B34" s="17" t="s">
        <v>537</v>
      </c>
      <c r="C34" s="18">
        <v>0.17055902169255599</v>
      </c>
      <c r="D34" s="18">
        <v>0.144932868426562</v>
      </c>
      <c r="E34" s="18">
        <v>0.199658233243244</v>
      </c>
      <c r="F34" s="19"/>
      <c r="G34" s="18">
        <v>0.15426788287148399</v>
      </c>
      <c r="H34" s="18">
        <v>0.11980821977547</v>
      </c>
      <c r="I34" s="18">
        <v>0.19642708638269199</v>
      </c>
      <c r="J34" s="19"/>
      <c r="K34" s="18">
        <v>0.18702375877142299</v>
      </c>
      <c r="L34" s="18">
        <v>0.147761969097713</v>
      </c>
      <c r="M34" s="18">
        <v>0.23385516794530301</v>
      </c>
      <c r="N34" s="19"/>
    </row>
    <row r="35" spans="1:14" x14ac:dyDescent="0.25">
      <c r="A35" s="17" t="s">
        <v>482</v>
      </c>
      <c r="B35" s="17" t="s">
        <v>538</v>
      </c>
      <c r="C35" s="18">
        <v>0.155067044808023</v>
      </c>
      <c r="D35" s="18">
        <v>0.127461268030508</v>
      </c>
      <c r="E35" s="18">
        <v>0.187367824961928</v>
      </c>
      <c r="F35" s="19"/>
      <c r="G35" s="18">
        <v>0.16266033336282101</v>
      </c>
      <c r="H35" s="18">
        <v>0.131360342870772</v>
      </c>
      <c r="I35" s="18">
        <v>0.199703723156858</v>
      </c>
      <c r="J35" s="19"/>
      <c r="K35" s="18">
        <v>0.14739284222514301</v>
      </c>
      <c r="L35" s="18">
        <v>0.109861299926829</v>
      </c>
      <c r="M35" s="18">
        <v>0.19493822040529299</v>
      </c>
      <c r="N35" s="19"/>
    </row>
    <row r="36" spans="1:14" x14ac:dyDescent="0.25">
      <c r="A36" s="17" t="s">
        <v>482</v>
      </c>
      <c r="B36" s="17" t="s">
        <v>539</v>
      </c>
      <c r="C36" s="18">
        <v>3.9308512827244298E-2</v>
      </c>
      <c r="D36" s="18">
        <v>2.52897715667872E-2</v>
      </c>
      <c r="E36" s="18">
        <v>6.0614930574044198E-2</v>
      </c>
      <c r="F36" s="19"/>
      <c r="G36" s="18">
        <v>2.86516052731971E-2</v>
      </c>
      <c r="H36" s="18">
        <v>1.5683534525838799E-2</v>
      </c>
      <c r="I36" s="18">
        <v>5.1778387413067201E-2</v>
      </c>
      <c r="J36" s="19"/>
      <c r="K36" s="18">
        <v>5.0078980311336299E-2</v>
      </c>
      <c r="L36" s="18">
        <v>2.9347591385607899E-2</v>
      </c>
      <c r="M36" s="18">
        <v>8.4185047636872207E-2</v>
      </c>
      <c r="N36" s="19"/>
    </row>
    <row r="37" spans="1:14" x14ac:dyDescent="0.25">
      <c r="A37" s="17" t="s">
        <v>482</v>
      </c>
      <c r="B37" s="17" t="s">
        <v>540</v>
      </c>
      <c r="C37" s="18">
        <v>4.30557982374139E-2</v>
      </c>
      <c r="D37" s="18">
        <v>3.0091340534011E-2</v>
      </c>
      <c r="E37" s="18">
        <v>6.1253074043824497E-2</v>
      </c>
      <c r="F37" s="19"/>
      <c r="G37" s="18">
        <v>4.7978288413087003E-2</v>
      </c>
      <c r="H37" s="18">
        <v>2.98370752479265E-2</v>
      </c>
      <c r="I37" s="18">
        <v>7.6282252380629204E-2</v>
      </c>
      <c r="J37" s="19"/>
      <c r="K37" s="18">
        <v>3.8080854041926702E-2</v>
      </c>
      <c r="L37" s="18">
        <v>2.0033354146037501E-2</v>
      </c>
      <c r="M37" s="18">
        <v>7.1205491172824098E-2</v>
      </c>
      <c r="N37" s="19"/>
    </row>
    <row r="38" spans="1:14" x14ac:dyDescent="0.25">
      <c r="A38" s="17" t="s">
        <v>482</v>
      </c>
      <c r="B38" s="17" t="s">
        <v>519</v>
      </c>
      <c r="C38" s="18">
        <v>1.7549701896888001E-3</v>
      </c>
      <c r="D38" s="18">
        <v>5.0792583459569995E-4</v>
      </c>
      <c r="E38" s="18">
        <v>6.0452026003052E-3</v>
      </c>
      <c r="F38" s="19"/>
      <c r="G38" s="18">
        <v>3.1420024150060001E-3</v>
      </c>
      <c r="H38" s="18">
        <v>8.0979640662219999E-4</v>
      </c>
      <c r="I38" s="18">
        <v>1.2109537289213899E-2</v>
      </c>
      <c r="J38" s="19"/>
      <c r="K38" s="18">
        <v>3.53157758981E-4</v>
      </c>
      <c r="L38" s="18">
        <v>4.8755505348388803E-5</v>
      </c>
      <c r="M38" s="18">
        <v>2.5532256623089999E-3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0.66400694144437999</v>
      </c>
      <c r="D40" s="21">
        <v>0.629395671589843</v>
      </c>
      <c r="E40" s="21">
        <v>0.69694223316376203</v>
      </c>
      <c r="F40" s="22"/>
      <c r="G40" s="21">
        <v>0.66360487324129203</v>
      </c>
      <c r="H40" s="21">
        <v>0.62335015445665998</v>
      </c>
      <c r="I40" s="21">
        <v>0.70161672857510304</v>
      </c>
      <c r="J40" s="22"/>
      <c r="K40" s="21">
        <v>0.66445205087010895</v>
      </c>
      <c r="L40" s="21">
        <v>0.62074419522116497</v>
      </c>
      <c r="M40" s="21">
        <v>0.70551242202362696</v>
      </c>
      <c r="N40" s="22"/>
    </row>
    <row r="41" spans="1:14" x14ac:dyDescent="0.25">
      <c r="A41" s="20" t="s">
        <v>483</v>
      </c>
      <c r="B41" s="20" t="s">
        <v>537</v>
      </c>
      <c r="C41" s="21">
        <v>0.15105683328689901</v>
      </c>
      <c r="D41" s="21">
        <v>0.12996187135728901</v>
      </c>
      <c r="E41" s="21">
        <v>0.174887581193645</v>
      </c>
      <c r="F41" s="22"/>
      <c r="G41" s="21">
        <v>0.14226225141485799</v>
      </c>
      <c r="H41" s="21">
        <v>0.118363098420565</v>
      </c>
      <c r="I41" s="21">
        <v>0.17005618595796601</v>
      </c>
      <c r="J41" s="22"/>
      <c r="K41" s="21">
        <v>0.160792871243954</v>
      </c>
      <c r="L41" s="21">
        <v>0.13135730303621401</v>
      </c>
      <c r="M41" s="21">
        <v>0.19534124180498399</v>
      </c>
      <c r="N41" s="22"/>
    </row>
    <row r="42" spans="1:14" x14ac:dyDescent="0.25">
      <c r="A42" s="20" t="s">
        <v>483</v>
      </c>
      <c r="B42" s="20" t="s">
        <v>538</v>
      </c>
      <c r="C42" s="21">
        <v>0.125795072107072</v>
      </c>
      <c r="D42" s="21">
        <v>0.106332929106334</v>
      </c>
      <c r="E42" s="21">
        <v>0.14822853646607501</v>
      </c>
      <c r="F42" s="22"/>
      <c r="G42" s="21">
        <v>0.133670682694047</v>
      </c>
      <c r="H42" s="21">
        <v>0.110017952333869</v>
      </c>
      <c r="I42" s="21">
        <v>0.16148582502717301</v>
      </c>
      <c r="J42" s="22"/>
      <c r="K42" s="21">
        <v>0.11707638090316699</v>
      </c>
      <c r="L42" s="21">
        <v>9.2333326416661102E-2</v>
      </c>
      <c r="M42" s="21">
        <v>0.14737339735129501</v>
      </c>
      <c r="N42" s="22"/>
    </row>
    <row r="43" spans="1:14" x14ac:dyDescent="0.25">
      <c r="A43" s="20" t="s">
        <v>483</v>
      </c>
      <c r="B43" s="20" t="s">
        <v>539</v>
      </c>
      <c r="C43" s="21">
        <v>3.3529397781097099E-2</v>
      </c>
      <c r="D43" s="21">
        <v>2.3280779866295599E-2</v>
      </c>
      <c r="E43" s="21">
        <v>4.8067609432199399E-2</v>
      </c>
      <c r="F43" s="22"/>
      <c r="G43" s="21">
        <v>3.6922651868458799E-2</v>
      </c>
      <c r="H43" s="21">
        <v>2.42689089471489E-2</v>
      </c>
      <c r="I43" s="21">
        <v>5.5796739523065499E-2</v>
      </c>
      <c r="J43" s="22"/>
      <c r="K43" s="21">
        <v>2.9772897350131E-2</v>
      </c>
      <c r="L43" s="21">
        <v>1.6984670764368801E-2</v>
      </c>
      <c r="M43" s="21">
        <v>5.1683493677181398E-2</v>
      </c>
      <c r="N43" s="22"/>
    </row>
    <row r="44" spans="1:14" x14ac:dyDescent="0.25">
      <c r="A44" s="20" t="s">
        <v>483</v>
      </c>
      <c r="B44" s="20" t="s">
        <v>540</v>
      </c>
      <c r="C44" s="21">
        <v>1.89427405889325E-2</v>
      </c>
      <c r="D44" s="21">
        <v>1.2891747993060899E-2</v>
      </c>
      <c r="E44" s="21">
        <v>2.77540291126206E-2</v>
      </c>
      <c r="F44" s="22"/>
      <c r="G44" s="21">
        <v>1.8010667599357801E-2</v>
      </c>
      <c r="H44" s="21">
        <v>1.1486069000601199E-2</v>
      </c>
      <c r="I44" s="21">
        <v>2.8136037483602799E-2</v>
      </c>
      <c r="J44" s="22"/>
      <c r="K44" s="21">
        <v>1.99745915782438E-2</v>
      </c>
      <c r="L44" s="21">
        <v>1.05901484315458E-2</v>
      </c>
      <c r="M44" s="21">
        <v>3.73610239125583E-2</v>
      </c>
      <c r="N44" s="22"/>
    </row>
    <row r="45" spans="1:14" x14ac:dyDescent="0.25">
      <c r="A45" s="20" t="s">
        <v>483</v>
      </c>
      <c r="B45" s="20" t="s">
        <v>519</v>
      </c>
      <c r="C45" s="21">
        <v>6.6690147916198001E-3</v>
      </c>
      <c r="D45" s="21">
        <v>3.3968983417638999E-3</v>
      </c>
      <c r="E45" s="21">
        <v>1.30517712109332E-2</v>
      </c>
      <c r="F45" s="22"/>
      <c r="G45" s="21">
        <v>5.5288731819864998E-3</v>
      </c>
      <c r="H45" s="21">
        <v>2.4026253235974E-3</v>
      </c>
      <c r="I45" s="21">
        <v>1.2671263575328899E-2</v>
      </c>
      <c r="J45" s="22"/>
      <c r="K45" s="21">
        <v>7.9312080543943002E-3</v>
      </c>
      <c r="L45" s="21">
        <v>2.8437482288177001E-3</v>
      </c>
      <c r="M45" s="21">
        <v>2.1920049897727001E-2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0.60741945794020802</v>
      </c>
      <c r="D47" s="18">
        <v>0.58603189007779399</v>
      </c>
      <c r="E47" s="18">
        <v>0.62840270181236701</v>
      </c>
      <c r="F47" s="19"/>
      <c r="G47" s="18">
        <v>0.64479039339546096</v>
      </c>
      <c r="H47" s="18">
        <v>0.61781145444269303</v>
      </c>
      <c r="I47" s="18">
        <v>0.67087941605530899</v>
      </c>
      <c r="J47" s="19"/>
      <c r="K47" s="18">
        <v>0.56696276636495702</v>
      </c>
      <c r="L47" s="18">
        <v>0.53773081521116906</v>
      </c>
      <c r="M47" s="18">
        <v>0.59573591187612995</v>
      </c>
      <c r="N47" s="19"/>
    </row>
    <row r="48" spans="1:14" x14ac:dyDescent="0.25">
      <c r="A48" s="17" t="s">
        <v>484</v>
      </c>
      <c r="B48" s="17" t="s">
        <v>537</v>
      </c>
      <c r="C48" s="18">
        <v>0.17689394871957501</v>
      </c>
      <c r="D48" s="18">
        <v>0.16261149756975099</v>
      </c>
      <c r="E48" s="18">
        <v>0.19214301197438699</v>
      </c>
      <c r="F48" s="19"/>
      <c r="G48" s="18">
        <v>0.14293674030206299</v>
      </c>
      <c r="H48" s="18">
        <v>0.125857822687379</v>
      </c>
      <c r="I48" s="18">
        <v>0.161904012899522</v>
      </c>
      <c r="J48" s="19"/>
      <c r="K48" s="18">
        <v>0.21365503834625801</v>
      </c>
      <c r="L48" s="18">
        <v>0.191321996178727</v>
      </c>
      <c r="M48" s="18">
        <v>0.23782833122518801</v>
      </c>
      <c r="N48" s="19"/>
    </row>
    <row r="49" spans="1:14" x14ac:dyDescent="0.25">
      <c r="A49" s="17" t="s">
        <v>484</v>
      </c>
      <c r="B49" s="17" t="s">
        <v>538</v>
      </c>
      <c r="C49" s="18">
        <v>0.15169100206383901</v>
      </c>
      <c r="D49" s="18">
        <v>0.13764085651052099</v>
      </c>
      <c r="E49" s="18">
        <v>0.16689779001878499</v>
      </c>
      <c r="F49" s="19"/>
      <c r="G49" s="18">
        <v>0.14135903787714901</v>
      </c>
      <c r="H49" s="18">
        <v>0.124170276679515</v>
      </c>
      <c r="I49" s="18">
        <v>0.16049120462326399</v>
      </c>
      <c r="J49" s="19"/>
      <c r="K49" s="18">
        <v>0.162876087033624</v>
      </c>
      <c r="L49" s="18">
        <v>0.14235995755012801</v>
      </c>
      <c r="M49" s="18">
        <v>0.185708666271344</v>
      </c>
      <c r="N49" s="19"/>
    </row>
    <row r="50" spans="1:14" x14ac:dyDescent="0.25">
      <c r="A50" s="17" t="s">
        <v>484</v>
      </c>
      <c r="B50" s="17" t="s">
        <v>539</v>
      </c>
      <c r="C50" s="18">
        <v>3.6146379570864598E-2</v>
      </c>
      <c r="D50" s="18">
        <v>2.9423784621873499E-2</v>
      </c>
      <c r="E50" s="18">
        <v>4.4334758354354499E-2</v>
      </c>
      <c r="F50" s="19"/>
      <c r="G50" s="18">
        <v>3.6389568788582898E-2</v>
      </c>
      <c r="H50" s="18">
        <v>2.8022868670221301E-2</v>
      </c>
      <c r="I50" s="18">
        <v>4.7133154293108E-2</v>
      </c>
      <c r="J50" s="19"/>
      <c r="K50" s="18">
        <v>3.5883109972290002E-2</v>
      </c>
      <c r="L50" s="18">
        <v>2.6120426788615401E-2</v>
      </c>
      <c r="M50" s="18">
        <v>4.9110656338735299E-2</v>
      </c>
      <c r="N50" s="19"/>
    </row>
    <row r="51" spans="1:14" x14ac:dyDescent="0.25">
      <c r="A51" s="17" t="s">
        <v>484</v>
      </c>
      <c r="B51" s="17" t="s">
        <v>540</v>
      </c>
      <c r="C51" s="18">
        <v>2.3250014216257001E-2</v>
      </c>
      <c r="D51" s="18">
        <v>1.7848743370532699E-2</v>
      </c>
      <c r="E51" s="18">
        <v>3.0235464677227802E-2</v>
      </c>
      <c r="F51" s="19"/>
      <c r="G51" s="18">
        <v>2.95263899991519E-2</v>
      </c>
      <c r="H51" s="18">
        <v>2.1192528058390499E-2</v>
      </c>
      <c r="I51" s="18">
        <v>4.1000226606357597E-2</v>
      </c>
      <c r="J51" s="19"/>
      <c r="K51" s="18">
        <v>1.64553917063936E-2</v>
      </c>
      <c r="L51" s="18">
        <v>1.0919372022527201E-2</v>
      </c>
      <c r="M51" s="18">
        <v>2.4727951279207998E-2</v>
      </c>
      <c r="N51" s="19"/>
    </row>
    <row r="52" spans="1:14" x14ac:dyDescent="0.25">
      <c r="A52" s="17" t="s">
        <v>484</v>
      </c>
      <c r="B52" s="17" t="s">
        <v>519</v>
      </c>
      <c r="C52" s="18">
        <v>4.5991974892596E-3</v>
      </c>
      <c r="D52" s="18">
        <v>2.7129654328791998E-3</v>
      </c>
      <c r="E52" s="18">
        <v>7.7866227571849996E-3</v>
      </c>
      <c r="F52" s="19"/>
      <c r="G52" s="18">
        <v>4.9978696375900999E-3</v>
      </c>
      <c r="H52" s="18">
        <v>2.5935246084059001E-3</v>
      </c>
      <c r="I52" s="18">
        <v>9.6097040621867004E-3</v>
      </c>
      <c r="J52" s="19"/>
      <c r="K52" s="18">
        <v>4.1676065764775999E-3</v>
      </c>
      <c r="L52" s="18">
        <v>1.7107282937430001E-3</v>
      </c>
      <c r="M52" s="18">
        <v>1.0117193984149E-2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0.49874671858588798</v>
      </c>
      <c r="D54" s="21">
        <v>0.48671689618248298</v>
      </c>
      <c r="E54" s="21">
        <v>0.510777992138712</v>
      </c>
      <c r="F54" s="22"/>
      <c r="G54" s="21">
        <v>0.50741664992851099</v>
      </c>
      <c r="H54" s="21">
        <v>0.49269651517256902</v>
      </c>
      <c r="I54" s="21">
        <v>0.52212393662083201</v>
      </c>
      <c r="J54" s="22"/>
      <c r="K54" s="21">
        <v>0.48976888335010199</v>
      </c>
      <c r="L54" s="21">
        <v>0.47400688022258802</v>
      </c>
      <c r="M54" s="21">
        <v>0.50555125589474603</v>
      </c>
      <c r="N54" s="22"/>
    </row>
    <row r="55" spans="1:14" x14ac:dyDescent="0.25">
      <c r="A55" s="20" t="s">
        <v>485</v>
      </c>
      <c r="B55" s="20" t="s">
        <v>537</v>
      </c>
      <c r="C55" s="21">
        <v>0.223879333870833</v>
      </c>
      <c r="D55" s="21">
        <v>0.21494344085940401</v>
      </c>
      <c r="E55" s="21">
        <v>0.23307642751406701</v>
      </c>
      <c r="F55" s="22"/>
      <c r="G55" s="21">
        <v>0.20437894893968001</v>
      </c>
      <c r="H55" s="21">
        <v>0.19304178998098001</v>
      </c>
      <c r="I55" s="21">
        <v>0.216203539021144</v>
      </c>
      <c r="J55" s="22"/>
      <c r="K55" s="21">
        <v>0.244072255363249</v>
      </c>
      <c r="L55" s="21">
        <v>0.231609148924735</v>
      </c>
      <c r="M55" s="21">
        <v>0.256981719665487</v>
      </c>
      <c r="N55" s="22"/>
    </row>
    <row r="56" spans="1:14" x14ac:dyDescent="0.25">
      <c r="A56" s="20" t="s">
        <v>485</v>
      </c>
      <c r="B56" s="20" t="s">
        <v>538</v>
      </c>
      <c r="C56" s="21">
        <v>0.180584325851808</v>
      </c>
      <c r="D56" s="21">
        <v>0.17288662907874899</v>
      </c>
      <c r="E56" s="21">
        <v>0.188546629696104</v>
      </c>
      <c r="F56" s="22"/>
      <c r="G56" s="21">
        <v>0.180951558506454</v>
      </c>
      <c r="H56" s="21">
        <v>0.170846563305523</v>
      </c>
      <c r="I56" s="21">
        <v>0.19151617988508801</v>
      </c>
      <c r="J56" s="22"/>
      <c r="K56" s="21">
        <v>0.180204051298719</v>
      </c>
      <c r="L56" s="21">
        <v>0.16921742970821699</v>
      </c>
      <c r="M56" s="21">
        <v>0.19173936167750699</v>
      </c>
      <c r="N56" s="22"/>
    </row>
    <row r="57" spans="1:14" x14ac:dyDescent="0.25">
      <c r="A57" s="20" t="s">
        <v>485</v>
      </c>
      <c r="B57" s="20" t="s">
        <v>539</v>
      </c>
      <c r="C57" s="21">
        <v>4.7876920167942198E-2</v>
      </c>
      <c r="D57" s="21">
        <v>4.3328846308150197E-2</v>
      </c>
      <c r="E57" s="21">
        <v>5.2876003039944601E-2</v>
      </c>
      <c r="F57" s="22"/>
      <c r="G57" s="21">
        <v>5.1008190107180398E-2</v>
      </c>
      <c r="H57" s="21">
        <v>4.5444804174124699E-2</v>
      </c>
      <c r="I57" s="21">
        <v>5.72118292296823E-2</v>
      </c>
      <c r="J57" s="22"/>
      <c r="K57" s="21">
        <v>4.4634446325613399E-2</v>
      </c>
      <c r="L57" s="21">
        <v>3.8522934347899399E-2</v>
      </c>
      <c r="M57" s="21">
        <v>5.16634274897965E-2</v>
      </c>
      <c r="N57" s="22"/>
    </row>
    <row r="58" spans="1:14" x14ac:dyDescent="0.25">
      <c r="A58" s="20" t="s">
        <v>485</v>
      </c>
      <c r="B58" s="20" t="s">
        <v>540</v>
      </c>
      <c r="C58" s="21">
        <v>4.4506351416117099E-2</v>
      </c>
      <c r="D58" s="21">
        <v>4.0428751577516901E-2</v>
      </c>
      <c r="E58" s="21">
        <v>4.8974223688104897E-2</v>
      </c>
      <c r="F58" s="22"/>
      <c r="G58" s="21">
        <v>5.17580229191704E-2</v>
      </c>
      <c r="H58" s="21">
        <v>4.6228138582744799E-2</v>
      </c>
      <c r="I58" s="21">
        <v>5.7909237652801301E-2</v>
      </c>
      <c r="J58" s="22"/>
      <c r="K58" s="21">
        <v>3.6997144091905798E-2</v>
      </c>
      <c r="L58" s="21">
        <v>3.2074247492060497E-2</v>
      </c>
      <c r="M58" s="21">
        <v>4.2642340805846099E-2</v>
      </c>
      <c r="N58" s="22"/>
    </row>
    <row r="59" spans="1:14" x14ac:dyDescent="0.25">
      <c r="A59" s="20" t="s">
        <v>485</v>
      </c>
      <c r="B59" s="20" t="s">
        <v>519</v>
      </c>
      <c r="C59" s="21">
        <v>4.2948033357731001E-3</v>
      </c>
      <c r="D59" s="21">
        <v>3.1882448908102999E-3</v>
      </c>
      <c r="E59" s="21">
        <v>5.7831917939389996E-3</v>
      </c>
      <c r="F59" s="22"/>
      <c r="G59" s="21">
        <v>4.3803689660502996E-3</v>
      </c>
      <c r="H59" s="21">
        <v>3.1346768046141E-3</v>
      </c>
      <c r="I59" s="21">
        <v>6.1180497842457998E-3</v>
      </c>
      <c r="J59" s="22"/>
      <c r="K59" s="21">
        <v>4.2061989281814002E-3</v>
      </c>
      <c r="L59" s="21">
        <v>2.5213305353911E-3</v>
      </c>
      <c r="M59" s="21">
        <v>7.0090619558764999E-3</v>
      </c>
      <c r="N59" s="22"/>
    </row>
    <row r="60" spans="1:14" x14ac:dyDescent="0.25">
      <c r="A60" s="20" t="s">
        <v>485</v>
      </c>
      <c r="B60" s="20" t="s">
        <v>520</v>
      </c>
      <c r="C60" s="21">
        <v>1.1154677164209999E-4</v>
      </c>
      <c r="D60" s="21">
        <v>3.4289610841665603E-5</v>
      </c>
      <c r="E60" s="21">
        <v>3.6280717127680002E-4</v>
      </c>
      <c r="F60" s="22"/>
      <c r="G60" s="21">
        <v>1.062606329532E-4</v>
      </c>
      <c r="H60" s="21">
        <v>1.49452961620328E-5</v>
      </c>
      <c r="I60" s="21">
        <v>7.5508879839059995E-4</v>
      </c>
      <c r="J60" s="22"/>
      <c r="K60" s="21">
        <v>1.170206422307E-4</v>
      </c>
      <c r="L60" s="21">
        <v>2.92377542617576E-5</v>
      </c>
      <c r="M60" s="21">
        <v>4.6823782416489999E-4</v>
      </c>
      <c r="N60" s="22"/>
    </row>
    <row r="61" spans="1:14" x14ac:dyDescent="0.25">
      <c r="A61" s="17" t="s">
        <v>486</v>
      </c>
      <c r="B61" s="17" t="s">
        <v>536</v>
      </c>
      <c r="C61" s="18">
        <v>0.65710429065263898</v>
      </c>
      <c r="D61" s="18">
        <v>0.62882614028865302</v>
      </c>
      <c r="E61" s="18">
        <v>0.68430962141998497</v>
      </c>
      <c r="F61" s="19"/>
      <c r="G61" s="18">
        <v>0.66125389116605304</v>
      </c>
      <c r="H61" s="18">
        <v>0.62772895509006099</v>
      </c>
      <c r="I61" s="18">
        <v>0.69323513421841998</v>
      </c>
      <c r="J61" s="19"/>
      <c r="K61" s="18">
        <v>0.652749104065243</v>
      </c>
      <c r="L61" s="18">
        <v>0.61787227304978698</v>
      </c>
      <c r="M61" s="18">
        <v>0.68606010818258101</v>
      </c>
      <c r="N61" s="19"/>
    </row>
    <row r="62" spans="1:14" x14ac:dyDescent="0.25">
      <c r="A62" s="17" t="s">
        <v>486</v>
      </c>
      <c r="B62" s="17" t="s">
        <v>537</v>
      </c>
      <c r="C62" s="18">
        <v>0.14840358858868399</v>
      </c>
      <c r="D62" s="18">
        <v>0.13290949022251999</v>
      </c>
      <c r="E62" s="18">
        <v>0.16535946986324501</v>
      </c>
      <c r="F62" s="19"/>
      <c r="G62" s="18">
        <v>0.130186794288707</v>
      </c>
      <c r="H62" s="18">
        <v>0.11030691311725201</v>
      </c>
      <c r="I62" s="18">
        <v>0.15303322515690199</v>
      </c>
      <c r="J62" s="19"/>
      <c r="K62" s="18">
        <v>0.16752290813384699</v>
      </c>
      <c r="L62" s="18">
        <v>0.146326262428327</v>
      </c>
      <c r="M62" s="18">
        <v>0.19110271011570501</v>
      </c>
      <c r="N62" s="19"/>
    </row>
    <row r="63" spans="1:14" x14ac:dyDescent="0.25">
      <c r="A63" s="17" t="s">
        <v>486</v>
      </c>
      <c r="B63" s="17" t="s">
        <v>538</v>
      </c>
      <c r="C63" s="18">
        <v>0.141256855246195</v>
      </c>
      <c r="D63" s="18">
        <v>0.124382049125444</v>
      </c>
      <c r="E63" s="18">
        <v>0.16000270881981399</v>
      </c>
      <c r="F63" s="19"/>
      <c r="G63" s="18">
        <v>0.14957087904848201</v>
      </c>
      <c r="H63" s="18">
        <v>0.128630318351176</v>
      </c>
      <c r="I63" s="18">
        <v>0.17324271353673301</v>
      </c>
      <c r="J63" s="19"/>
      <c r="K63" s="18">
        <v>0.13253092492253801</v>
      </c>
      <c r="L63" s="18">
        <v>0.111952258757142</v>
      </c>
      <c r="M63" s="18">
        <v>0.15622682996912701</v>
      </c>
      <c r="N63" s="19"/>
    </row>
    <row r="64" spans="1:14" x14ac:dyDescent="0.25">
      <c r="A64" s="17" t="s">
        <v>486</v>
      </c>
      <c r="B64" s="17" t="s">
        <v>539</v>
      </c>
      <c r="C64" s="18">
        <v>2.9799104308609999E-2</v>
      </c>
      <c r="D64" s="18">
        <v>2.3456333200985301E-2</v>
      </c>
      <c r="E64" s="18">
        <v>3.77906361674408E-2</v>
      </c>
      <c r="F64" s="19"/>
      <c r="G64" s="18">
        <v>3.3137772743111603E-2</v>
      </c>
      <c r="H64" s="18">
        <v>2.4510078134721901E-2</v>
      </c>
      <c r="I64" s="18">
        <v>4.4663416676485997E-2</v>
      </c>
      <c r="J64" s="19"/>
      <c r="K64" s="18">
        <v>2.6295026280202E-2</v>
      </c>
      <c r="L64" s="18">
        <v>1.8065069965151701E-2</v>
      </c>
      <c r="M64" s="18">
        <v>3.8128739804330701E-2</v>
      </c>
      <c r="N64" s="19"/>
    </row>
    <row r="65" spans="1:14" x14ac:dyDescent="0.25">
      <c r="A65" s="17" t="s">
        <v>486</v>
      </c>
      <c r="B65" s="17" t="s">
        <v>540</v>
      </c>
      <c r="C65" s="18">
        <v>2.1461571208754301E-2</v>
      </c>
      <c r="D65" s="18">
        <v>1.51043361705411E-2</v>
      </c>
      <c r="E65" s="18">
        <v>3.0411870195398798E-2</v>
      </c>
      <c r="F65" s="19"/>
      <c r="G65" s="18">
        <v>2.4280008040570299E-2</v>
      </c>
      <c r="H65" s="18">
        <v>1.6002955336553999E-2</v>
      </c>
      <c r="I65" s="18">
        <v>3.6678543368046698E-2</v>
      </c>
      <c r="J65" s="19"/>
      <c r="K65" s="18">
        <v>1.85034989201843E-2</v>
      </c>
      <c r="L65" s="18">
        <v>1.11452387034826E-2</v>
      </c>
      <c r="M65" s="18">
        <v>3.05696149935052E-2</v>
      </c>
      <c r="N65" s="19"/>
    </row>
    <row r="66" spans="1:14" x14ac:dyDescent="0.25">
      <c r="A66" s="17" t="s">
        <v>486</v>
      </c>
      <c r="B66" s="17" t="s">
        <v>519</v>
      </c>
      <c r="C66" s="18">
        <v>1.9745899951124002E-3</v>
      </c>
      <c r="D66" s="18">
        <v>1.2003699137282E-3</v>
      </c>
      <c r="E66" s="18">
        <v>3.2465469443147999E-3</v>
      </c>
      <c r="F66" s="19"/>
      <c r="G66" s="18">
        <v>1.5706547130761E-3</v>
      </c>
      <c r="H66" s="18">
        <v>8.2143779193480002E-4</v>
      </c>
      <c r="I66" s="18">
        <v>3.0011648296694002E-3</v>
      </c>
      <c r="J66" s="19"/>
      <c r="K66" s="18">
        <v>2.3985376779837001E-3</v>
      </c>
      <c r="L66" s="18">
        <v>1.1656926530382999E-3</v>
      </c>
      <c r="M66" s="18">
        <v>4.9288145515161003E-3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0.62409587062311001</v>
      </c>
      <c r="D68" s="21">
        <v>0.59639122068794204</v>
      </c>
      <c r="E68" s="21">
        <v>0.65101162741261998</v>
      </c>
      <c r="F68" s="22"/>
      <c r="G68" s="21">
        <v>0.63131425017875298</v>
      </c>
      <c r="H68" s="21">
        <v>0.60023819449281601</v>
      </c>
      <c r="I68" s="21">
        <v>0.66133755806965999</v>
      </c>
      <c r="J68" s="22"/>
      <c r="K68" s="21">
        <v>0.61607563188327896</v>
      </c>
      <c r="L68" s="21">
        <v>0.58030260712614501</v>
      </c>
      <c r="M68" s="21">
        <v>0.65063522415877795</v>
      </c>
      <c r="N68" s="22"/>
    </row>
    <row r="69" spans="1:14" x14ac:dyDescent="0.25">
      <c r="A69" s="20" t="s">
        <v>487</v>
      </c>
      <c r="B69" s="20" t="s">
        <v>537</v>
      </c>
      <c r="C69" s="21">
        <v>0.172356800466688</v>
      </c>
      <c r="D69" s="21">
        <v>0.15506672149937201</v>
      </c>
      <c r="E69" s="21">
        <v>0.191138623431229</v>
      </c>
      <c r="F69" s="22"/>
      <c r="G69" s="21">
        <v>0.15456501361981301</v>
      </c>
      <c r="H69" s="21">
        <v>0.13326518422789099</v>
      </c>
      <c r="I69" s="21">
        <v>0.17856782493128001</v>
      </c>
      <c r="J69" s="22"/>
      <c r="K69" s="21">
        <v>0.19212500149020401</v>
      </c>
      <c r="L69" s="21">
        <v>0.167635647213807</v>
      </c>
      <c r="M69" s="21">
        <v>0.21924957410722601</v>
      </c>
      <c r="N69" s="22"/>
    </row>
    <row r="70" spans="1:14" x14ac:dyDescent="0.25">
      <c r="A70" s="20" t="s">
        <v>487</v>
      </c>
      <c r="B70" s="20" t="s">
        <v>538</v>
      </c>
      <c r="C70" s="21">
        <v>0.14401081117001999</v>
      </c>
      <c r="D70" s="21">
        <v>0.12911287364687901</v>
      </c>
      <c r="E70" s="21">
        <v>0.16031134045381701</v>
      </c>
      <c r="F70" s="22"/>
      <c r="G70" s="21">
        <v>0.15207594735896099</v>
      </c>
      <c r="H70" s="21">
        <v>0.13337871913905</v>
      </c>
      <c r="I70" s="21">
        <v>0.17287134966720799</v>
      </c>
      <c r="J70" s="22"/>
      <c r="K70" s="21">
        <v>0.135049753192133</v>
      </c>
      <c r="L70" s="21">
        <v>0.11493442496101899</v>
      </c>
      <c r="M70" s="21">
        <v>0.15805688156640499</v>
      </c>
      <c r="N70" s="22"/>
    </row>
    <row r="71" spans="1:14" x14ac:dyDescent="0.25">
      <c r="A71" s="20" t="s">
        <v>487</v>
      </c>
      <c r="B71" s="20" t="s">
        <v>539</v>
      </c>
      <c r="C71" s="21">
        <v>2.7823641876566399E-2</v>
      </c>
      <c r="D71" s="21">
        <v>2.1332442458324601E-2</v>
      </c>
      <c r="E71" s="21">
        <v>3.6216938608187497E-2</v>
      </c>
      <c r="F71" s="22"/>
      <c r="G71" s="21">
        <v>2.8744445613149101E-2</v>
      </c>
      <c r="H71" s="21">
        <v>2.08461352325406E-2</v>
      </c>
      <c r="I71" s="21">
        <v>3.95145486420211E-2</v>
      </c>
      <c r="J71" s="22"/>
      <c r="K71" s="21">
        <v>2.6800549956421501E-2</v>
      </c>
      <c r="L71" s="21">
        <v>1.83106432309211E-2</v>
      </c>
      <c r="M71" s="21">
        <v>3.9070218274321201E-2</v>
      </c>
      <c r="N71" s="22"/>
    </row>
    <row r="72" spans="1:14" x14ac:dyDescent="0.25">
      <c r="A72" s="20" t="s">
        <v>487</v>
      </c>
      <c r="B72" s="20" t="s">
        <v>540</v>
      </c>
      <c r="C72" s="21">
        <v>2.86893348347469E-2</v>
      </c>
      <c r="D72" s="21">
        <v>2.1304907659193399E-2</v>
      </c>
      <c r="E72" s="21">
        <v>3.8532484600193401E-2</v>
      </c>
      <c r="F72" s="22"/>
      <c r="G72" s="21">
        <v>2.97481877525866E-2</v>
      </c>
      <c r="H72" s="21">
        <v>2.1214457265164001E-2</v>
      </c>
      <c r="I72" s="21">
        <v>4.1568908085719197E-2</v>
      </c>
      <c r="J72" s="22"/>
      <c r="K72" s="21">
        <v>2.7512858435027002E-2</v>
      </c>
      <c r="L72" s="21">
        <v>1.7805264379862601E-2</v>
      </c>
      <c r="M72" s="21">
        <v>4.2285263118486197E-2</v>
      </c>
      <c r="N72" s="22"/>
    </row>
    <row r="73" spans="1:14" x14ac:dyDescent="0.25">
      <c r="A73" s="20" t="s">
        <v>487</v>
      </c>
      <c r="B73" s="20" t="s">
        <v>519</v>
      </c>
      <c r="C73" s="21">
        <v>3.0235410288720998E-3</v>
      </c>
      <c r="D73" s="21">
        <v>1.7598844793655E-3</v>
      </c>
      <c r="E73" s="21">
        <v>5.1898284162072003E-3</v>
      </c>
      <c r="F73" s="22"/>
      <c r="G73" s="21">
        <v>3.5521554767356002E-3</v>
      </c>
      <c r="H73" s="21">
        <v>1.9135224832112E-3</v>
      </c>
      <c r="I73" s="21">
        <v>6.5847638975795996E-3</v>
      </c>
      <c r="J73" s="22"/>
      <c r="K73" s="21">
        <v>2.4362050429345E-3</v>
      </c>
      <c r="L73" s="21">
        <v>8.8570397893319996E-4</v>
      </c>
      <c r="M73" s="21">
        <v>6.6828364927457003E-3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0.73483036531243495</v>
      </c>
      <c r="D75" s="18">
        <v>0.70260990527977296</v>
      </c>
      <c r="E75" s="18">
        <v>0.76472886649339</v>
      </c>
      <c r="F75" s="19"/>
      <c r="G75" s="18">
        <v>0.73517304146591</v>
      </c>
      <c r="H75" s="18">
        <v>0.69634504411110898</v>
      </c>
      <c r="I75" s="18">
        <v>0.770671246478974</v>
      </c>
      <c r="J75" s="19"/>
      <c r="K75" s="18">
        <v>0.73442602718317895</v>
      </c>
      <c r="L75" s="18">
        <v>0.69109441634776703</v>
      </c>
      <c r="M75" s="18">
        <v>0.77366993501051096</v>
      </c>
      <c r="N75" s="19"/>
    </row>
    <row r="76" spans="1:14" x14ac:dyDescent="0.25">
      <c r="A76" s="17" t="s">
        <v>488</v>
      </c>
      <c r="B76" s="17" t="s">
        <v>537</v>
      </c>
      <c r="C76" s="18">
        <v>0.112626104523085</v>
      </c>
      <c r="D76" s="18">
        <v>9.6715004445111399E-2</v>
      </c>
      <c r="E76" s="18">
        <v>0.13077585043791201</v>
      </c>
      <c r="F76" s="19"/>
      <c r="G76" s="18">
        <v>0.107356603598543</v>
      </c>
      <c r="H76" s="18">
        <v>8.6962242705173304E-2</v>
      </c>
      <c r="I76" s="18">
        <v>0.13184319363444</v>
      </c>
      <c r="J76" s="19"/>
      <c r="K76" s="18">
        <v>0.11884381218777899</v>
      </c>
      <c r="L76" s="18">
        <v>9.4855575868614206E-2</v>
      </c>
      <c r="M76" s="18">
        <v>0.14790718649013801</v>
      </c>
      <c r="N76" s="19"/>
    </row>
    <row r="77" spans="1:14" x14ac:dyDescent="0.25">
      <c r="A77" s="17" t="s">
        <v>488</v>
      </c>
      <c r="B77" s="17" t="s">
        <v>538</v>
      </c>
      <c r="C77" s="18">
        <v>0.115187472562382</v>
      </c>
      <c r="D77" s="18">
        <v>9.5954553432864298E-2</v>
      </c>
      <c r="E77" s="18">
        <v>0.13768826934394601</v>
      </c>
      <c r="F77" s="19"/>
      <c r="G77" s="18">
        <v>0.112326830157247</v>
      </c>
      <c r="H77" s="18">
        <v>8.9327664784952798E-2</v>
      </c>
      <c r="I77" s="18">
        <v>0.14033506365867701</v>
      </c>
      <c r="J77" s="19"/>
      <c r="K77" s="18">
        <v>0.118562865880092</v>
      </c>
      <c r="L77" s="18">
        <v>9.1124099760698393E-2</v>
      </c>
      <c r="M77" s="18">
        <v>0.152874122275243</v>
      </c>
      <c r="N77" s="19"/>
    </row>
    <row r="78" spans="1:14" x14ac:dyDescent="0.25">
      <c r="A78" s="17" t="s">
        <v>488</v>
      </c>
      <c r="B78" s="17" t="s">
        <v>539</v>
      </c>
      <c r="C78" s="18">
        <v>1.7604899584969799E-2</v>
      </c>
      <c r="D78" s="18">
        <v>1.08925191430445E-2</v>
      </c>
      <c r="E78" s="18">
        <v>2.83352045195343E-2</v>
      </c>
      <c r="F78" s="19"/>
      <c r="G78" s="18">
        <v>1.6537400800412601E-2</v>
      </c>
      <c r="H78" s="18">
        <v>9.3935959048527008E-3</v>
      </c>
      <c r="I78" s="18">
        <v>2.8955249377846399E-2</v>
      </c>
      <c r="J78" s="19"/>
      <c r="K78" s="18">
        <v>1.8864486682465102E-2</v>
      </c>
      <c r="L78" s="18">
        <v>9.8213629131774002E-3</v>
      </c>
      <c r="M78" s="18">
        <v>3.5932004999848201E-2</v>
      </c>
      <c r="N78" s="19"/>
    </row>
    <row r="79" spans="1:14" x14ac:dyDescent="0.25">
      <c r="A79" s="17" t="s">
        <v>488</v>
      </c>
      <c r="B79" s="17" t="s">
        <v>540</v>
      </c>
      <c r="C79" s="18">
        <v>1.6515063416904899E-2</v>
      </c>
      <c r="D79" s="18">
        <v>9.8152463919238993E-3</v>
      </c>
      <c r="E79" s="18">
        <v>2.7660375999681502E-2</v>
      </c>
      <c r="F79" s="19"/>
      <c r="G79" s="18">
        <v>2.39207372698283E-2</v>
      </c>
      <c r="H79" s="18">
        <v>1.2766798378766301E-2</v>
      </c>
      <c r="I79" s="18">
        <v>4.4381429224788903E-2</v>
      </c>
      <c r="J79" s="19"/>
      <c r="K79" s="18">
        <v>7.7767947009648002E-3</v>
      </c>
      <c r="L79" s="18">
        <v>3.2961454104648998E-3</v>
      </c>
      <c r="M79" s="18">
        <v>1.8236816413045101E-2</v>
      </c>
      <c r="N79" s="19"/>
    </row>
    <row r="80" spans="1:14" x14ac:dyDescent="0.25">
      <c r="A80" s="17" t="s">
        <v>488</v>
      </c>
      <c r="B80" s="17" t="s">
        <v>519</v>
      </c>
      <c r="C80" s="18">
        <v>3.0827120574017002E-3</v>
      </c>
      <c r="D80" s="18">
        <v>9.6089992792420002E-4</v>
      </c>
      <c r="E80" s="18">
        <v>9.8436411564081002E-3</v>
      </c>
      <c r="F80" s="19"/>
      <c r="G80" s="18">
        <v>4.4020126161391001E-3</v>
      </c>
      <c r="H80" s="18">
        <v>1.0953494819261999E-3</v>
      </c>
      <c r="I80" s="18">
        <v>1.7515858285804702E-2</v>
      </c>
      <c r="J80" s="24" t="s">
        <v>501</v>
      </c>
      <c r="K80" s="18">
        <v>1.5260133655213999E-3</v>
      </c>
      <c r="L80" s="18">
        <v>2.1020012449579999E-4</v>
      </c>
      <c r="M80" s="18">
        <v>1.09880452555314E-2</v>
      </c>
      <c r="N80" s="24" t="s">
        <v>501</v>
      </c>
    </row>
    <row r="81" spans="1:14" x14ac:dyDescent="0.25">
      <c r="A81" s="17" t="s">
        <v>488</v>
      </c>
      <c r="B81" s="17" t="s">
        <v>520</v>
      </c>
      <c r="C81" s="18">
        <v>1.5338254281790001E-4</v>
      </c>
      <c r="D81" s="18">
        <v>2.1332113868217401E-5</v>
      </c>
      <c r="E81" s="18">
        <v>1.1019530962794999E-3</v>
      </c>
      <c r="F81" s="19"/>
      <c r="G81" s="18">
        <v>2.833740919184E-4</v>
      </c>
      <c r="H81" s="18">
        <v>3.9392338083756898E-5</v>
      </c>
      <c r="I81" s="18">
        <v>2.0354138094934001E-3</v>
      </c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0.649320228568528</v>
      </c>
      <c r="D82" s="21">
        <v>0.62656649101700501</v>
      </c>
      <c r="E82" s="21">
        <v>0.67141461951725101</v>
      </c>
      <c r="F82" s="22"/>
      <c r="G82" s="21">
        <v>0.67842482548503502</v>
      </c>
      <c r="H82" s="21">
        <v>0.65207930350598597</v>
      </c>
      <c r="I82" s="21">
        <v>0.70368193985535199</v>
      </c>
      <c r="J82" s="22"/>
      <c r="K82" s="21">
        <v>0.61733165167796</v>
      </c>
      <c r="L82" s="21">
        <v>0.58746826485959702</v>
      </c>
      <c r="M82" s="21">
        <v>0.64633466643971604</v>
      </c>
      <c r="N82" s="22"/>
    </row>
    <row r="83" spans="1:14" x14ac:dyDescent="0.25">
      <c r="A83" s="20" t="s">
        <v>489</v>
      </c>
      <c r="B83" s="20" t="s">
        <v>537</v>
      </c>
      <c r="C83" s="21">
        <v>0.16785861085545301</v>
      </c>
      <c r="D83" s="21">
        <v>0.15296450580035001</v>
      </c>
      <c r="E83" s="21">
        <v>0.18388810994802801</v>
      </c>
      <c r="F83" s="22"/>
      <c r="G83" s="21">
        <v>0.14545646317549901</v>
      </c>
      <c r="H83" s="21">
        <v>0.128244756301445</v>
      </c>
      <c r="I83" s="21">
        <v>0.16454214591187899</v>
      </c>
      <c r="J83" s="22"/>
      <c r="K83" s="21">
        <v>0.19248059155595601</v>
      </c>
      <c r="L83" s="21">
        <v>0.17051413733739099</v>
      </c>
      <c r="M83" s="21">
        <v>0.21653814178315001</v>
      </c>
      <c r="N83" s="22"/>
    </row>
    <row r="84" spans="1:14" x14ac:dyDescent="0.25">
      <c r="A84" s="20" t="s">
        <v>489</v>
      </c>
      <c r="B84" s="20" t="s">
        <v>538</v>
      </c>
      <c r="C84" s="21">
        <v>0.13108814491732601</v>
      </c>
      <c r="D84" s="21">
        <v>0.118927482580427</v>
      </c>
      <c r="E84" s="21">
        <v>0.144288633311491</v>
      </c>
      <c r="F84" s="22"/>
      <c r="G84" s="21">
        <v>0.128816858073068</v>
      </c>
      <c r="H84" s="21">
        <v>0.113375353251238</v>
      </c>
      <c r="I84" s="21">
        <v>0.146015113403063</v>
      </c>
      <c r="J84" s="22"/>
      <c r="K84" s="21">
        <v>0.13358449400151001</v>
      </c>
      <c r="L84" s="21">
        <v>0.117075608613947</v>
      </c>
      <c r="M84" s="21">
        <v>0.15202048647491001</v>
      </c>
      <c r="N84" s="22"/>
    </row>
    <row r="85" spans="1:14" x14ac:dyDescent="0.25">
      <c r="A85" s="20" t="s">
        <v>489</v>
      </c>
      <c r="B85" s="20" t="s">
        <v>539</v>
      </c>
      <c r="C85" s="21">
        <v>2.8467574860628099E-2</v>
      </c>
      <c r="D85" s="21">
        <v>2.2650895133905301E-2</v>
      </c>
      <c r="E85" s="21">
        <v>3.5723363082831298E-2</v>
      </c>
      <c r="F85" s="22"/>
      <c r="G85" s="21">
        <v>2.4147751235987301E-2</v>
      </c>
      <c r="H85" s="21">
        <v>1.7617887080976401E-2</v>
      </c>
      <c r="I85" s="21">
        <v>3.3016493153191002E-2</v>
      </c>
      <c r="J85" s="22"/>
      <c r="K85" s="21">
        <v>3.32154506194626E-2</v>
      </c>
      <c r="L85" s="21">
        <v>2.5326938880039299E-2</v>
      </c>
      <c r="M85" s="21">
        <v>4.34514403970492E-2</v>
      </c>
      <c r="N85" s="22"/>
    </row>
    <row r="86" spans="1:14" x14ac:dyDescent="0.25">
      <c r="A86" s="20" t="s">
        <v>489</v>
      </c>
      <c r="B86" s="20" t="s">
        <v>540</v>
      </c>
      <c r="C86" s="21">
        <v>1.8419913646151399E-2</v>
      </c>
      <c r="D86" s="21">
        <v>1.39995115615282E-2</v>
      </c>
      <c r="E86" s="21">
        <v>2.4201815931760101E-2</v>
      </c>
      <c r="F86" s="22"/>
      <c r="G86" s="21">
        <v>2.0112419204004601E-2</v>
      </c>
      <c r="H86" s="21">
        <v>1.45985617196918E-2</v>
      </c>
      <c r="I86" s="21">
        <v>2.7650416167722899E-2</v>
      </c>
      <c r="J86" s="22"/>
      <c r="K86" s="21">
        <v>1.65596973947317E-2</v>
      </c>
      <c r="L86" s="21">
        <v>1.03980005843557E-2</v>
      </c>
      <c r="M86" s="21">
        <v>2.6275772370585902E-2</v>
      </c>
      <c r="N86" s="22"/>
    </row>
    <row r="87" spans="1:14" x14ac:dyDescent="0.25">
      <c r="A87" s="20" t="s">
        <v>489</v>
      </c>
      <c r="B87" s="20" t="s">
        <v>519</v>
      </c>
      <c r="C87" s="21">
        <v>4.3267213939720004E-3</v>
      </c>
      <c r="D87" s="21">
        <v>2.7120946950036002E-3</v>
      </c>
      <c r="E87" s="21">
        <v>6.8959580463424999E-3</v>
      </c>
      <c r="F87" s="22"/>
      <c r="G87" s="21">
        <v>2.7396969606910998E-3</v>
      </c>
      <c r="H87" s="21">
        <v>1.3492442231217E-3</v>
      </c>
      <c r="I87" s="21">
        <v>5.5550987718428002E-3</v>
      </c>
      <c r="J87" s="22"/>
      <c r="K87" s="21">
        <v>6.0710043763771001E-3</v>
      </c>
      <c r="L87" s="21">
        <v>3.2989688617042E-3</v>
      </c>
      <c r="M87" s="21">
        <v>1.1146258821742701E-2</v>
      </c>
      <c r="N87" s="22"/>
    </row>
    <row r="88" spans="1:14" x14ac:dyDescent="0.25">
      <c r="A88" s="20" t="s">
        <v>489</v>
      </c>
      <c r="B88" s="20" t="s">
        <v>520</v>
      </c>
      <c r="C88" s="21">
        <v>5.1880575793989997E-4</v>
      </c>
      <c r="D88" s="21">
        <v>1.165159295756E-4</v>
      </c>
      <c r="E88" s="21">
        <v>2.3068608409469002E-3</v>
      </c>
      <c r="F88" s="22"/>
      <c r="G88" s="21">
        <v>3.0198586571449998E-4</v>
      </c>
      <c r="H88" s="21">
        <v>4.2163065311910302E-5</v>
      </c>
      <c r="I88" s="21">
        <v>2.1594652886593002E-3</v>
      </c>
      <c r="J88" s="22"/>
      <c r="K88" s="21">
        <v>7.5711037400290001E-4</v>
      </c>
      <c r="L88" s="21">
        <v>1.060690793728E-4</v>
      </c>
      <c r="M88" s="21">
        <v>5.3826658175238004E-3</v>
      </c>
      <c r="N88" s="22"/>
    </row>
    <row r="89" spans="1:14" x14ac:dyDescent="0.25">
      <c r="A89" s="17" t="s">
        <v>490</v>
      </c>
      <c r="B89" s="17" t="s">
        <v>536</v>
      </c>
      <c r="C89" s="18">
        <v>0.69047816539909701</v>
      </c>
      <c r="D89" s="18">
        <v>0.66743218808995997</v>
      </c>
      <c r="E89" s="18">
        <v>0.71261477366812198</v>
      </c>
      <c r="F89" s="19"/>
      <c r="G89" s="18">
        <v>0.69990223060221302</v>
      </c>
      <c r="H89" s="18">
        <v>0.67000221572493601</v>
      </c>
      <c r="I89" s="18">
        <v>0.72819215359644995</v>
      </c>
      <c r="J89" s="19"/>
      <c r="K89" s="18">
        <v>0.67979142158466799</v>
      </c>
      <c r="L89" s="18">
        <v>0.64575478109240902</v>
      </c>
      <c r="M89" s="18">
        <v>0.71201619284379203</v>
      </c>
      <c r="N89" s="19"/>
    </row>
    <row r="90" spans="1:14" x14ac:dyDescent="0.25">
      <c r="A90" s="17" t="s">
        <v>490</v>
      </c>
      <c r="B90" s="17" t="s">
        <v>537</v>
      </c>
      <c r="C90" s="18">
        <v>0.14025762815175599</v>
      </c>
      <c r="D90" s="18">
        <v>0.124983898687225</v>
      </c>
      <c r="E90" s="18">
        <v>0.15706285492895899</v>
      </c>
      <c r="F90" s="19"/>
      <c r="G90" s="18">
        <v>0.122804936418125</v>
      </c>
      <c r="H90" s="18">
        <v>0.10365462578111199</v>
      </c>
      <c r="I90" s="18">
        <v>0.144921257703409</v>
      </c>
      <c r="J90" s="19"/>
      <c r="K90" s="18">
        <v>0.160048709963028</v>
      </c>
      <c r="L90" s="18">
        <v>0.136946091777881</v>
      </c>
      <c r="M90" s="18">
        <v>0.18620783062098301</v>
      </c>
      <c r="N90" s="19"/>
    </row>
    <row r="91" spans="1:14" x14ac:dyDescent="0.25">
      <c r="A91" s="17" t="s">
        <v>490</v>
      </c>
      <c r="B91" s="17" t="s">
        <v>538</v>
      </c>
      <c r="C91" s="18">
        <v>0.11949365448860901</v>
      </c>
      <c r="D91" s="18">
        <v>0.10641998997048099</v>
      </c>
      <c r="E91" s="18">
        <v>0.133932687966963</v>
      </c>
      <c r="F91" s="19"/>
      <c r="G91" s="18">
        <v>0.122180021883161</v>
      </c>
      <c r="H91" s="18">
        <v>0.10456527642868101</v>
      </c>
      <c r="I91" s="18">
        <v>0.14229056534533399</v>
      </c>
      <c r="J91" s="19"/>
      <c r="K91" s="18">
        <v>0.11644735551695901</v>
      </c>
      <c r="L91" s="18">
        <v>9.6462348103574402E-2</v>
      </c>
      <c r="M91" s="18">
        <v>0.139931604316579</v>
      </c>
      <c r="N91" s="19"/>
    </row>
    <row r="92" spans="1:14" x14ac:dyDescent="0.25">
      <c r="A92" s="17" t="s">
        <v>490</v>
      </c>
      <c r="B92" s="17" t="s">
        <v>539</v>
      </c>
      <c r="C92" s="18">
        <v>2.55465884566605E-2</v>
      </c>
      <c r="D92" s="18">
        <v>1.9559346820960801E-2</v>
      </c>
      <c r="E92" s="18">
        <v>3.3304307610352898E-2</v>
      </c>
      <c r="F92" s="19"/>
      <c r="G92" s="18">
        <v>3.1346811142476297E-2</v>
      </c>
      <c r="H92" s="18">
        <v>2.31975823877071E-2</v>
      </c>
      <c r="I92" s="18">
        <v>4.2235053425468398E-2</v>
      </c>
      <c r="J92" s="19"/>
      <c r="K92" s="18">
        <v>1.8969225866947902E-2</v>
      </c>
      <c r="L92" s="18">
        <v>1.09846945743945E-2</v>
      </c>
      <c r="M92" s="18">
        <v>3.2566428570225202E-2</v>
      </c>
      <c r="N92" s="19"/>
    </row>
    <row r="93" spans="1:14" x14ac:dyDescent="0.25">
      <c r="A93" s="17" t="s">
        <v>490</v>
      </c>
      <c r="B93" s="17" t="s">
        <v>540</v>
      </c>
      <c r="C93" s="18">
        <v>1.49050492511307E-2</v>
      </c>
      <c r="D93" s="18">
        <v>1.09450595077317E-2</v>
      </c>
      <c r="E93" s="18">
        <v>2.0268426684857E-2</v>
      </c>
      <c r="F93" s="19"/>
      <c r="G93" s="18">
        <v>1.5437175800075901E-2</v>
      </c>
      <c r="H93" s="18">
        <v>1.05208799179122E-2</v>
      </c>
      <c r="I93" s="18">
        <v>2.2598336822241199E-2</v>
      </c>
      <c r="J93" s="19"/>
      <c r="K93" s="18">
        <v>1.43016259955748E-2</v>
      </c>
      <c r="L93" s="18">
        <v>8.6013278700097992E-3</v>
      </c>
      <c r="M93" s="18">
        <v>2.3689374779891501E-2</v>
      </c>
      <c r="N93" s="19"/>
    </row>
    <row r="94" spans="1:14" x14ac:dyDescent="0.25">
      <c r="A94" s="17" t="s">
        <v>490</v>
      </c>
      <c r="B94" s="17" t="s">
        <v>519</v>
      </c>
      <c r="C94" s="18">
        <v>9.3189142527435997E-3</v>
      </c>
      <c r="D94" s="18">
        <v>5.6864883742151996E-3</v>
      </c>
      <c r="E94" s="18">
        <v>1.52361130935263E-2</v>
      </c>
      <c r="F94" s="19"/>
      <c r="G94" s="18">
        <v>8.3288241539497994E-3</v>
      </c>
      <c r="H94" s="18">
        <v>4.4629878883822999E-3</v>
      </c>
      <c r="I94" s="18">
        <v>1.54911385361956E-2</v>
      </c>
      <c r="J94" s="19"/>
      <c r="K94" s="18">
        <v>1.04416610728228E-2</v>
      </c>
      <c r="L94" s="18">
        <v>4.8386178972212998E-3</v>
      </c>
      <c r="M94" s="18">
        <v>2.2386981587608198E-2</v>
      </c>
      <c r="N94" s="19"/>
    </row>
    <row r="95" spans="1:14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0.60839698037325096</v>
      </c>
      <c r="D96" s="21">
        <v>0.57307101627892998</v>
      </c>
      <c r="E96" s="21">
        <v>0.64262276991171297</v>
      </c>
      <c r="F96" s="22"/>
      <c r="G96" s="21">
        <v>0.62554927479274502</v>
      </c>
      <c r="H96" s="21">
        <v>0.58262162684032504</v>
      </c>
      <c r="I96" s="21">
        <v>0.66658839595998798</v>
      </c>
      <c r="J96" s="22"/>
      <c r="K96" s="21">
        <v>0.58912625189474299</v>
      </c>
      <c r="L96" s="21">
        <v>0.54146010151955504</v>
      </c>
      <c r="M96" s="21">
        <v>0.63517597570971895</v>
      </c>
      <c r="N96" s="22"/>
    </row>
    <row r="97" spans="1:14" x14ac:dyDescent="0.25">
      <c r="A97" s="20" t="s">
        <v>491</v>
      </c>
      <c r="B97" s="20" t="s">
        <v>537</v>
      </c>
      <c r="C97" s="21">
        <v>0.20724263193671699</v>
      </c>
      <c r="D97" s="21">
        <v>0.18345320658831099</v>
      </c>
      <c r="E97" s="21">
        <v>0.23323580399295199</v>
      </c>
      <c r="F97" s="22"/>
      <c r="G97" s="21">
        <v>0.18390984395828999</v>
      </c>
      <c r="H97" s="21">
        <v>0.15225672435151699</v>
      </c>
      <c r="I97" s="21">
        <v>0.22043235903257399</v>
      </c>
      <c r="J97" s="22"/>
      <c r="K97" s="21">
        <v>0.23345719022157899</v>
      </c>
      <c r="L97" s="21">
        <v>0.19586752494868501</v>
      </c>
      <c r="M97" s="21">
        <v>0.275786711079406</v>
      </c>
      <c r="N97" s="22"/>
    </row>
    <row r="98" spans="1:14" x14ac:dyDescent="0.25">
      <c r="A98" s="20" t="s">
        <v>491</v>
      </c>
      <c r="B98" s="20" t="s">
        <v>538</v>
      </c>
      <c r="C98" s="21">
        <v>0.12708972108427399</v>
      </c>
      <c r="D98" s="21">
        <v>0.10616415191729001</v>
      </c>
      <c r="E98" s="21">
        <v>0.151441025765787</v>
      </c>
      <c r="F98" s="22"/>
      <c r="G98" s="21">
        <v>0.141615101525746</v>
      </c>
      <c r="H98" s="21">
        <v>0.11489942210918</v>
      </c>
      <c r="I98" s="21">
        <v>0.17332611321598099</v>
      </c>
      <c r="J98" s="22"/>
      <c r="K98" s="21">
        <v>0.110770349711046</v>
      </c>
      <c r="L98" s="21">
        <v>8.5558395361860898E-2</v>
      </c>
      <c r="M98" s="21">
        <v>0.142255894694201</v>
      </c>
      <c r="N98" s="22"/>
    </row>
    <row r="99" spans="1:14" x14ac:dyDescent="0.25">
      <c r="A99" s="20" t="s">
        <v>491</v>
      </c>
      <c r="B99" s="20" t="s">
        <v>539</v>
      </c>
      <c r="C99" s="21">
        <v>3.2389403862582697E-2</v>
      </c>
      <c r="D99" s="21">
        <v>2.29063629841414E-2</v>
      </c>
      <c r="E99" s="21">
        <v>4.5615065226502702E-2</v>
      </c>
      <c r="F99" s="22"/>
      <c r="G99" s="21">
        <v>2.59717229284212E-2</v>
      </c>
      <c r="H99" s="21">
        <v>1.5890990497864299E-2</v>
      </c>
      <c r="I99" s="21">
        <v>4.2173298664523198E-2</v>
      </c>
      <c r="J99" s="22"/>
      <c r="K99" s="21">
        <v>3.9599715423197297E-2</v>
      </c>
      <c r="L99" s="21">
        <v>2.4681632385550701E-2</v>
      </c>
      <c r="M99" s="21">
        <v>6.2952597520245998E-2</v>
      </c>
      <c r="N99" s="22"/>
    </row>
    <row r="100" spans="1:14" x14ac:dyDescent="0.25">
      <c r="A100" s="20" t="s">
        <v>491</v>
      </c>
      <c r="B100" s="20" t="s">
        <v>540</v>
      </c>
      <c r="C100" s="21">
        <v>1.7093812504656698E-2</v>
      </c>
      <c r="D100" s="21">
        <v>1.15345228079784E-2</v>
      </c>
      <c r="E100" s="21">
        <v>2.52640284287887E-2</v>
      </c>
      <c r="F100" s="22"/>
      <c r="G100" s="21">
        <v>1.5654445982078099E-2</v>
      </c>
      <c r="H100" s="21">
        <v>8.7434129492898992E-3</v>
      </c>
      <c r="I100" s="21">
        <v>2.7874536297980299E-2</v>
      </c>
      <c r="J100" s="22"/>
      <c r="K100" s="21">
        <v>1.8710951340971602E-2</v>
      </c>
      <c r="L100" s="21">
        <v>1.0755043851688901E-2</v>
      </c>
      <c r="M100" s="21">
        <v>3.2359624614674599E-2</v>
      </c>
      <c r="N100" s="22"/>
    </row>
    <row r="101" spans="1:14" x14ac:dyDescent="0.25">
      <c r="A101" s="20" t="s">
        <v>491</v>
      </c>
      <c r="B101" s="20" t="s">
        <v>519</v>
      </c>
      <c r="C101" s="21">
        <v>7.7874502385163998E-3</v>
      </c>
      <c r="D101" s="21">
        <v>3.7322697228401001E-3</v>
      </c>
      <c r="E101" s="21">
        <v>1.6177115991183301E-2</v>
      </c>
      <c r="F101" s="22"/>
      <c r="G101" s="21">
        <v>7.2996108127195E-3</v>
      </c>
      <c r="H101" s="21">
        <v>2.7071856233337999E-3</v>
      </c>
      <c r="I101" s="21">
        <v>1.9529988924248301E-2</v>
      </c>
      <c r="J101" s="22"/>
      <c r="K101" s="21">
        <v>8.3355414084628002E-3</v>
      </c>
      <c r="L101" s="21">
        <v>2.7173048485012001E-3</v>
      </c>
      <c r="M101" s="21">
        <v>2.52755099961549E-2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0.67759156779551599</v>
      </c>
      <c r="D103" s="18">
        <v>0.65047947393127203</v>
      </c>
      <c r="E103" s="18">
        <v>0.70355901796923004</v>
      </c>
      <c r="F103" s="19"/>
      <c r="G103" s="18">
        <v>0.70095653512201495</v>
      </c>
      <c r="H103" s="18">
        <v>0.66549282538232601</v>
      </c>
      <c r="I103" s="18">
        <v>0.73416234359636401</v>
      </c>
      <c r="J103" s="19"/>
      <c r="K103" s="18">
        <v>0.65265980478088303</v>
      </c>
      <c r="L103" s="18">
        <v>0.61444993611079401</v>
      </c>
      <c r="M103" s="18">
        <v>0.68899955026840198</v>
      </c>
      <c r="N103" s="19"/>
    </row>
    <row r="104" spans="1:14" x14ac:dyDescent="0.25">
      <c r="A104" s="17" t="s">
        <v>492</v>
      </c>
      <c r="B104" s="17" t="s">
        <v>537</v>
      </c>
      <c r="C104" s="18">
        <v>0.14364294178307599</v>
      </c>
      <c r="D104" s="18">
        <v>0.12654298324653299</v>
      </c>
      <c r="E104" s="18">
        <v>0.162623422466593</v>
      </c>
      <c r="F104" s="19"/>
      <c r="G104" s="18">
        <v>0.128311341976173</v>
      </c>
      <c r="H104" s="18">
        <v>0.105915049098897</v>
      </c>
      <c r="I104" s="18">
        <v>0.15462442958602299</v>
      </c>
      <c r="J104" s="19"/>
      <c r="K104" s="18">
        <v>0.16000263994483299</v>
      </c>
      <c r="L104" s="18">
        <v>0.13295502777045301</v>
      </c>
      <c r="M104" s="18">
        <v>0.19133839863657501</v>
      </c>
      <c r="N104" s="19"/>
    </row>
    <row r="105" spans="1:14" x14ac:dyDescent="0.25">
      <c r="A105" s="17" t="s">
        <v>492</v>
      </c>
      <c r="B105" s="17" t="s">
        <v>538</v>
      </c>
      <c r="C105" s="18">
        <v>0.131032556919464</v>
      </c>
      <c r="D105" s="18">
        <v>0.111946004745899</v>
      </c>
      <c r="E105" s="18">
        <v>0.152813350483822</v>
      </c>
      <c r="F105" s="19"/>
      <c r="G105" s="18">
        <v>0.12675330844169</v>
      </c>
      <c r="H105" s="18">
        <v>0.104817929390127</v>
      </c>
      <c r="I105" s="18">
        <v>0.152497134796408</v>
      </c>
      <c r="J105" s="19"/>
      <c r="K105" s="18">
        <v>0.13559876099061499</v>
      </c>
      <c r="L105" s="18">
        <v>0.109076366428729</v>
      </c>
      <c r="M105" s="18">
        <v>0.16735874922271901</v>
      </c>
      <c r="N105" s="19"/>
    </row>
    <row r="106" spans="1:14" x14ac:dyDescent="0.25">
      <c r="A106" s="17" t="s">
        <v>492</v>
      </c>
      <c r="B106" s="17" t="s">
        <v>539</v>
      </c>
      <c r="C106" s="18">
        <v>2.9819403030633101E-2</v>
      </c>
      <c r="D106" s="18">
        <v>2.2440582551372601E-2</v>
      </c>
      <c r="E106" s="18">
        <v>3.9526393710557502E-2</v>
      </c>
      <c r="F106" s="19"/>
      <c r="G106" s="18">
        <v>2.45508005209032E-2</v>
      </c>
      <c r="H106" s="18">
        <v>1.6571161014021198E-2</v>
      </c>
      <c r="I106" s="18">
        <v>3.6231372784389503E-2</v>
      </c>
      <c r="J106" s="19"/>
      <c r="K106" s="18">
        <v>3.5441304715977603E-2</v>
      </c>
      <c r="L106" s="18">
        <v>2.4072003905494702E-2</v>
      </c>
      <c r="M106" s="18">
        <v>5.1894833904766499E-2</v>
      </c>
      <c r="N106" s="19"/>
    </row>
    <row r="107" spans="1:14" x14ac:dyDescent="0.25">
      <c r="A107" s="17" t="s">
        <v>492</v>
      </c>
      <c r="B107" s="17" t="s">
        <v>540</v>
      </c>
      <c r="C107" s="18">
        <v>1.6886394247356998E-2</v>
      </c>
      <c r="D107" s="18">
        <v>1.15226850112257E-2</v>
      </c>
      <c r="E107" s="18">
        <v>2.46845135498533E-2</v>
      </c>
      <c r="F107" s="19"/>
      <c r="G107" s="18">
        <v>1.80749581994607E-2</v>
      </c>
      <c r="H107" s="18">
        <v>1.13786630920917E-2</v>
      </c>
      <c r="I107" s="18">
        <v>2.85980002314946E-2</v>
      </c>
      <c r="J107" s="19"/>
      <c r="K107" s="18">
        <v>1.56181281989826E-2</v>
      </c>
      <c r="L107" s="18">
        <v>8.4271868373108003E-3</v>
      </c>
      <c r="M107" s="18">
        <v>2.8767102756011E-2</v>
      </c>
      <c r="N107" s="19"/>
    </row>
    <row r="108" spans="1:14" x14ac:dyDescent="0.25">
      <c r="A108" s="17" t="s">
        <v>492</v>
      </c>
      <c r="B108" s="17" t="s">
        <v>519</v>
      </c>
      <c r="C108" s="18">
        <v>9.0596464384520002E-4</v>
      </c>
      <c r="D108" s="18">
        <v>4.590722024635E-4</v>
      </c>
      <c r="E108" s="18">
        <v>1.7871150936961001E-3</v>
      </c>
      <c r="F108" s="19"/>
      <c r="G108" s="18">
        <v>1.3530557397582999E-3</v>
      </c>
      <c r="H108" s="18">
        <v>6.0891743735309997E-4</v>
      </c>
      <c r="I108" s="18">
        <v>3.0038480637159999E-3</v>
      </c>
      <c r="J108" s="19"/>
      <c r="K108" s="18">
        <v>4.2889274840899997E-4</v>
      </c>
      <c r="L108" s="18">
        <v>1.392196952963E-4</v>
      </c>
      <c r="M108" s="18">
        <v>1.3204896828594001E-3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0.72870375740729398</v>
      </c>
      <c r="D110" s="21">
        <v>0.69547915692474505</v>
      </c>
      <c r="E110" s="21">
        <v>0.75955663496912995</v>
      </c>
      <c r="F110" s="22"/>
      <c r="G110" s="21">
        <v>0.71500844255308205</v>
      </c>
      <c r="H110" s="21">
        <v>0.67114359988113903</v>
      </c>
      <c r="I110" s="21">
        <v>0.75515684470775402</v>
      </c>
      <c r="J110" s="22"/>
      <c r="K110" s="21">
        <v>0.74359215182962202</v>
      </c>
      <c r="L110" s="21">
        <v>0.69558016951220802</v>
      </c>
      <c r="M110" s="21">
        <v>0.78635762864994596</v>
      </c>
      <c r="N110" s="22"/>
    </row>
    <row r="111" spans="1:14" x14ac:dyDescent="0.25">
      <c r="A111" s="20" t="s">
        <v>493</v>
      </c>
      <c r="B111" s="20" t="s">
        <v>537</v>
      </c>
      <c r="C111" s="21">
        <v>0.12895402118381399</v>
      </c>
      <c r="D111" s="21">
        <v>0.105381752751466</v>
      </c>
      <c r="E111" s="21">
        <v>0.15687444600098199</v>
      </c>
      <c r="F111" s="22"/>
      <c r="G111" s="21">
        <v>0.120050010323267</v>
      </c>
      <c r="H111" s="21">
        <v>9.22879118360585E-2</v>
      </c>
      <c r="I111" s="21">
        <v>0.15473983343656</v>
      </c>
      <c r="J111" s="22"/>
      <c r="K111" s="21">
        <v>0.13863371289179499</v>
      </c>
      <c r="L111" s="21">
        <v>0.10745281242879</v>
      </c>
      <c r="M111" s="21">
        <v>0.17706774388896801</v>
      </c>
      <c r="N111" s="22"/>
    </row>
    <row r="112" spans="1:14" x14ac:dyDescent="0.25">
      <c r="A112" s="20" t="s">
        <v>493</v>
      </c>
      <c r="B112" s="20" t="s">
        <v>538</v>
      </c>
      <c r="C112" s="21">
        <v>0.104786546624537</v>
      </c>
      <c r="D112" s="21">
        <v>8.5758655318093596E-2</v>
      </c>
      <c r="E112" s="21">
        <v>0.12744775514489101</v>
      </c>
      <c r="F112" s="22"/>
      <c r="G112" s="21">
        <v>0.13127266425342399</v>
      </c>
      <c r="H112" s="21">
        <v>0.10100696081692601</v>
      </c>
      <c r="I112" s="21">
        <v>0.16890332344991699</v>
      </c>
      <c r="J112" s="22"/>
      <c r="K112" s="21">
        <v>7.59930672359488E-2</v>
      </c>
      <c r="L112" s="21">
        <v>5.36268181463131E-2</v>
      </c>
      <c r="M112" s="21">
        <v>0.10663654514915701</v>
      </c>
      <c r="N112" s="22"/>
    </row>
    <row r="113" spans="1:14" x14ac:dyDescent="0.25">
      <c r="A113" s="20" t="s">
        <v>493</v>
      </c>
      <c r="B113" s="20" t="s">
        <v>539</v>
      </c>
      <c r="C113" s="21">
        <v>2.0796959044556401E-2</v>
      </c>
      <c r="D113" s="21">
        <v>1.23825067588788E-2</v>
      </c>
      <c r="E113" s="21">
        <v>3.4728332058450301E-2</v>
      </c>
      <c r="F113" s="22"/>
      <c r="G113" s="21">
        <v>1.68724366366385E-2</v>
      </c>
      <c r="H113" s="21">
        <v>8.1694566970111002E-3</v>
      </c>
      <c r="I113" s="21">
        <v>3.4524041804703698E-2</v>
      </c>
      <c r="J113" s="22"/>
      <c r="K113" s="21">
        <v>2.5063369722246601E-2</v>
      </c>
      <c r="L113" s="21">
        <v>1.2045694912145299E-2</v>
      </c>
      <c r="M113" s="21">
        <v>5.1416971664007903E-2</v>
      </c>
      <c r="N113" s="22"/>
    </row>
    <row r="114" spans="1:14" x14ac:dyDescent="0.25">
      <c r="A114" s="20" t="s">
        <v>493</v>
      </c>
      <c r="B114" s="20" t="s">
        <v>540</v>
      </c>
      <c r="C114" s="21">
        <v>1.50372679290257E-2</v>
      </c>
      <c r="D114" s="21">
        <v>7.8931066449931999E-3</v>
      </c>
      <c r="E114" s="21">
        <v>2.8462200759305601E-2</v>
      </c>
      <c r="F114" s="22"/>
      <c r="G114" s="21">
        <v>1.6068190424480901E-2</v>
      </c>
      <c r="H114" s="21">
        <v>7.4337008641348996E-3</v>
      </c>
      <c r="I114" s="21">
        <v>3.4384492130909897E-2</v>
      </c>
      <c r="J114" s="22"/>
      <c r="K114" s="21">
        <v>1.3916535700919001E-2</v>
      </c>
      <c r="L114" s="21">
        <v>6.2734598906658999E-3</v>
      </c>
      <c r="M114" s="21">
        <v>3.0584722662761198E-2</v>
      </c>
      <c r="N114" s="22"/>
    </row>
    <row r="115" spans="1:14" x14ac:dyDescent="0.25">
      <c r="A115" s="20" t="s">
        <v>493</v>
      </c>
      <c r="B115" s="20" t="s">
        <v>519</v>
      </c>
      <c r="C115" s="21">
        <v>1.7214478107711001E-3</v>
      </c>
      <c r="D115" s="21">
        <v>3.4472411402000001E-4</v>
      </c>
      <c r="E115" s="21">
        <v>8.5493664662521993E-3</v>
      </c>
      <c r="F115" s="22"/>
      <c r="G115" s="21">
        <v>7.2825580910729996E-4</v>
      </c>
      <c r="H115" s="21">
        <v>1.006799556556E-4</v>
      </c>
      <c r="I115" s="21">
        <v>5.2472181526325998E-3</v>
      </c>
      <c r="J115" s="22"/>
      <c r="K115" s="21">
        <v>2.8011626194687999E-3</v>
      </c>
      <c r="L115" s="21">
        <v>3.868638798993E-4</v>
      </c>
      <c r="M115" s="21">
        <v>1.9981187785338899E-2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0.75467715108581801</v>
      </c>
      <c r="D117" s="18">
        <v>0.71495477544567099</v>
      </c>
      <c r="E117" s="18">
        <v>0.79048617831633705</v>
      </c>
      <c r="F117" s="19"/>
      <c r="G117" s="18">
        <v>0.78289508800799001</v>
      </c>
      <c r="H117" s="18">
        <v>0.73217606347811504</v>
      </c>
      <c r="I117" s="18">
        <v>0.82628802472527796</v>
      </c>
      <c r="J117" s="19"/>
      <c r="K117" s="18">
        <v>0.72540584948417197</v>
      </c>
      <c r="L117" s="18">
        <v>0.67106445077985799</v>
      </c>
      <c r="M117" s="18">
        <v>0.77379596868427403</v>
      </c>
      <c r="N117" s="19"/>
    </row>
    <row r="118" spans="1:14" x14ac:dyDescent="0.25">
      <c r="A118" s="17" t="s">
        <v>494</v>
      </c>
      <c r="B118" s="17" t="s">
        <v>537</v>
      </c>
      <c r="C118" s="18">
        <v>0.13442231922203901</v>
      </c>
      <c r="D118" s="18">
        <v>0.108206295762531</v>
      </c>
      <c r="E118" s="18">
        <v>0.16580898127909299</v>
      </c>
      <c r="F118" s="19"/>
      <c r="G118" s="18">
        <v>0.119646018163339</v>
      </c>
      <c r="H118" s="18">
        <v>8.4052867882977694E-2</v>
      </c>
      <c r="I118" s="18">
        <v>0.16755431330550599</v>
      </c>
      <c r="J118" s="19"/>
      <c r="K118" s="18">
        <v>0.14975021388843299</v>
      </c>
      <c r="L118" s="18">
        <v>0.11516329042937699</v>
      </c>
      <c r="M118" s="18">
        <v>0.192465178074819</v>
      </c>
      <c r="N118" s="19"/>
    </row>
    <row r="119" spans="1:14" x14ac:dyDescent="0.25">
      <c r="A119" s="17" t="s">
        <v>494</v>
      </c>
      <c r="B119" s="17" t="s">
        <v>538</v>
      </c>
      <c r="C119" s="18">
        <v>9.4207747175511905E-2</v>
      </c>
      <c r="D119" s="18">
        <v>7.4855974711223003E-2</v>
      </c>
      <c r="E119" s="18">
        <v>0.117924650393206</v>
      </c>
      <c r="F119" s="19"/>
      <c r="G119" s="18">
        <v>8.0991992606852706E-2</v>
      </c>
      <c r="H119" s="18">
        <v>6.0841258729803102E-2</v>
      </c>
      <c r="I119" s="18">
        <v>0.107055912454877</v>
      </c>
      <c r="J119" s="19"/>
      <c r="K119" s="18">
        <v>0.10791684075452</v>
      </c>
      <c r="L119" s="18">
        <v>7.7413987100248605E-2</v>
      </c>
      <c r="M119" s="18">
        <v>0.148503899568976</v>
      </c>
      <c r="N119" s="19"/>
    </row>
    <row r="120" spans="1:14" x14ac:dyDescent="0.25">
      <c r="A120" s="17" t="s">
        <v>494</v>
      </c>
      <c r="B120" s="17" t="s">
        <v>539</v>
      </c>
      <c r="C120" s="18">
        <v>1.48478474231813E-2</v>
      </c>
      <c r="D120" s="18">
        <v>8.0264310056874996E-3</v>
      </c>
      <c r="E120" s="18">
        <v>2.7306987447433699E-2</v>
      </c>
      <c r="F120" s="19"/>
      <c r="G120" s="18">
        <v>1.39922225604502E-2</v>
      </c>
      <c r="H120" s="18">
        <v>5.9558664334142999E-3</v>
      </c>
      <c r="I120" s="18">
        <v>3.2517457540630498E-2</v>
      </c>
      <c r="J120" s="19"/>
      <c r="K120" s="18">
        <v>1.57354124313514E-2</v>
      </c>
      <c r="L120" s="18">
        <v>6.1945633585957002E-3</v>
      </c>
      <c r="M120" s="18">
        <v>3.9388634941724503E-2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1.7150168990038999E-3</v>
      </c>
      <c r="D121" s="18">
        <v>3.9355200906190002E-4</v>
      </c>
      <c r="E121" s="18">
        <v>7.4406543314958001E-3</v>
      </c>
      <c r="F121" s="19"/>
      <c r="G121" s="18">
        <v>2.2195175424469002E-3</v>
      </c>
      <c r="H121" s="18">
        <v>3.0593918933440002E-4</v>
      </c>
      <c r="I121" s="18">
        <v>1.5911578918080999E-2</v>
      </c>
      <c r="J121" s="24" t="s">
        <v>501</v>
      </c>
      <c r="K121" s="18">
        <v>1.1916834415236E-3</v>
      </c>
      <c r="L121" s="18">
        <v>1.6328347332719999E-4</v>
      </c>
      <c r="M121" s="18">
        <v>8.6412230821851996E-3</v>
      </c>
      <c r="N121" s="19"/>
    </row>
    <row r="122" spans="1:14" x14ac:dyDescent="0.25">
      <c r="A122" s="17" t="s">
        <v>494</v>
      </c>
      <c r="B122" s="17" t="s">
        <v>519</v>
      </c>
      <c r="C122" s="18">
        <v>1.2991819444459999E-4</v>
      </c>
      <c r="D122" s="18">
        <v>1.7935718822220199E-5</v>
      </c>
      <c r="E122" s="18">
        <v>9.404108294314E-4</v>
      </c>
      <c r="F122" s="19"/>
      <c r="G122" s="18">
        <v>2.551611189231E-4</v>
      </c>
      <c r="H122" s="18">
        <v>3.5285688527097301E-5</v>
      </c>
      <c r="I122" s="18">
        <v>1.8426198933444E-3</v>
      </c>
      <c r="J122" s="19"/>
      <c r="K122" s="18">
        <v>0</v>
      </c>
      <c r="L122" s="19"/>
      <c r="M122" s="19"/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1_VDC'!A1" display="◄ ANTERIOR"/>
    <hyperlink ref="A2" location="'Índice'!A1" display="ÍNDICE"/>
    <hyperlink ref="A3" location="'P_INCIVILIDADES_2_ET'!A1" display="SIGUIENTE ►"/>
  </hyperlinks>
  <pageMargins left="0.75" right="0.75" top="1" bottom="1" header="0.5" footer="0.5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6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542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0.569028745517144</v>
      </c>
      <c r="D5" s="18">
        <v>0.56168979087363602</v>
      </c>
      <c r="E5" s="18">
        <v>0.57633750375392601</v>
      </c>
      <c r="F5" s="19"/>
      <c r="G5" s="18">
        <v>0.45133962512502901</v>
      </c>
      <c r="H5" s="18">
        <v>0.43776567765954399</v>
      </c>
      <c r="I5" s="18">
        <v>0.464986372982506</v>
      </c>
      <c r="J5" s="19"/>
      <c r="K5" s="18">
        <v>0.54575364931694104</v>
      </c>
      <c r="L5" s="18">
        <v>0.53612463865622595</v>
      </c>
      <c r="M5" s="18">
        <v>0.55534855717159204</v>
      </c>
      <c r="N5" s="19"/>
      <c r="O5" s="18">
        <v>0.74735375695311401</v>
      </c>
      <c r="P5" s="18">
        <v>0.73745794808611498</v>
      </c>
      <c r="Q5" s="18">
        <v>0.75699947637467102</v>
      </c>
      <c r="R5" s="19"/>
    </row>
    <row r="6" spans="1:18" x14ac:dyDescent="0.25">
      <c r="A6" s="17" t="s">
        <v>478</v>
      </c>
      <c r="B6" s="17" t="s">
        <v>537</v>
      </c>
      <c r="C6" s="18">
        <v>0.19305751925374401</v>
      </c>
      <c r="D6" s="18">
        <v>0.18780157853812801</v>
      </c>
      <c r="E6" s="18">
        <v>0.198424619801819</v>
      </c>
      <c r="F6" s="19"/>
      <c r="G6" s="18">
        <v>0.276508561387519</v>
      </c>
      <c r="H6" s="18">
        <v>0.26466745817290399</v>
      </c>
      <c r="I6" s="18">
        <v>0.28867145873070099</v>
      </c>
      <c r="J6" s="19"/>
      <c r="K6" s="18">
        <v>0.194793886912387</v>
      </c>
      <c r="L6" s="18">
        <v>0.187614766091588</v>
      </c>
      <c r="M6" s="18">
        <v>0.20217935079851501</v>
      </c>
      <c r="N6" s="19"/>
      <c r="O6" s="18">
        <v>9.9572121218363799E-2</v>
      </c>
      <c r="P6" s="18">
        <v>9.3064462969687803E-2</v>
      </c>
      <c r="Q6" s="18">
        <v>0.106481408989792</v>
      </c>
      <c r="R6" s="19"/>
    </row>
    <row r="7" spans="1:18" x14ac:dyDescent="0.25">
      <c r="A7" s="17" t="s">
        <v>478</v>
      </c>
      <c r="B7" s="17" t="s">
        <v>538</v>
      </c>
      <c r="C7" s="18">
        <v>0.16058668651798699</v>
      </c>
      <c r="D7" s="18">
        <v>0.155920561645816</v>
      </c>
      <c r="E7" s="18">
        <v>0.165365094137438</v>
      </c>
      <c r="F7" s="19"/>
      <c r="G7" s="18">
        <v>0.18415810888984199</v>
      </c>
      <c r="H7" s="18">
        <v>0.174467671554037</v>
      </c>
      <c r="I7" s="18">
        <v>0.19426012632765099</v>
      </c>
      <c r="J7" s="19"/>
      <c r="K7" s="18">
        <v>0.176104011095157</v>
      </c>
      <c r="L7" s="18">
        <v>0.16941230600983301</v>
      </c>
      <c r="M7" s="18">
        <v>0.18300179839861799</v>
      </c>
      <c r="N7" s="19"/>
      <c r="O7" s="18">
        <v>0.100640793071386</v>
      </c>
      <c r="P7" s="18">
        <v>9.4276623886498004E-2</v>
      </c>
      <c r="Q7" s="18">
        <v>0.107383641568458</v>
      </c>
      <c r="R7" s="19"/>
    </row>
    <row r="8" spans="1:18" x14ac:dyDescent="0.25">
      <c r="A8" s="17" t="s">
        <v>478</v>
      </c>
      <c r="B8" s="17" t="s">
        <v>539</v>
      </c>
      <c r="C8" s="18">
        <v>3.9263502323806702E-2</v>
      </c>
      <c r="D8" s="18">
        <v>3.6652693575501397E-2</v>
      </c>
      <c r="E8" s="18">
        <v>4.2052163630374603E-2</v>
      </c>
      <c r="F8" s="19"/>
      <c r="G8" s="18">
        <v>5.3681025880292603E-2</v>
      </c>
      <c r="H8" s="18">
        <v>4.7590642453835499E-2</v>
      </c>
      <c r="I8" s="18">
        <v>6.0501310595982002E-2</v>
      </c>
      <c r="J8" s="19"/>
      <c r="K8" s="18">
        <v>3.9154376278260801E-2</v>
      </c>
      <c r="L8" s="18">
        <v>3.5910301173765397E-2</v>
      </c>
      <c r="M8" s="18">
        <v>4.2678542139382498E-2</v>
      </c>
      <c r="N8" s="19"/>
      <c r="O8" s="18">
        <v>2.40255237771702E-2</v>
      </c>
      <c r="P8" s="18">
        <v>2.0664212559966099E-2</v>
      </c>
      <c r="Q8" s="18">
        <v>2.7918010727259999E-2</v>
      </c>
      <c r="R8" s="19"/>
    </row>
    <row r="9" spans="1:18" x14ac:dyDescent="0.25">
      <c r="A9" s="17" t="s">
        <v>478</v>
      </c>
      <c r="B9" s="17" t="s">
        <v>540</v>
      </c>
      <c r="C9" s="18">
        <v>3.38712914198585E-2</v>
      </c>
      <c r="D9" s="18">
        <v>3.1516694462428801E-2</v>
      </c>
      <c r="E9" s="18">
        <v>3.63951885214545E-2</v>
      </c>
      <c r="F9" s="19"/>
      <c r="G9" s="18">
        <v>3.1554901841958902E-2</v>
      </c>
      <c r="H9" s="18">
        <v>2.7316367372084999E-2</v>
      </c>
      <c r="I9" s="18">
        <v>3.6426477598759097E-2</v>
      </c>
      <c r="J9" s="19"/>
      <c r="K9" s="18">
        <v>4.0280116082678799E-2</v>
      </c>
      <c r="L9" s="18">
        <v>3.6909908358455701E-2</v>
      </c>
      <c r="M9" s="18">
        <v>4.3944013020397098E-2</v>
      </c>
      <c r="N9" s="19"/>
      <c r="O9" s="18">
        <v>2.2054048735458E-2</v>
      </c>
      <c r="P9" s="18">
        <v>1.91979061456048E-2</v>
      </c>
      <c r="Q9" s="18">
        <v>2.53241387581374E-2</v>
      </c>
      <c r="R9" s="19"/>
    </row>
    <row r="10" spans="1:18" x14ac:dyDescent="0.25">
      <c r="A10" s="17" t="s">
        <v>478</v>
      </c>
      <c r="B10" s="17" t="s">
        <v>519</v>
      </c>
      <c r="C10" s="18">
        <v>4.0782456951864998E-3</v>
      </c>
      <c r="D10" s="18">
        <v>3.3912457593406999E-3</v>
      </c>
      <c r="E10" s="18">
        <v>4.9037335673084003E-3</v>
      </c>
      <c r="F10" s="19"/>
      <c r="G10" s="18">
        <v>2.7577768753600999E-3</v>
      </c>
      <c r="H10" s="18">
        <v>1.5782164150392999E-3</v>
      </c>
      <c r="I10" s="18">
        <v>4.8146905905566001E-3</v>
      </c>
      <c r="J10" s="19"/>
      <c r="K10" s="18">
        <v>3.8830320279781999E-3</v>
      </c>
      <c r="L10" s="18">
        <v>2.9595694381352E-3</v>
      </c>
      <c r="M10" s="18">
        <v>5.0931670250337997E-3</v>
      </c>
      <c r="N10" s="19"/>
      <c r="O10" s="18">
        <v>5.9318858260481002E-3</v>
      </c>
      <c r="P10" s="18">
        <v>4.5415138524170003E-3</v>
      </c>
      <c r="Q10" s="18">
        <v>7.7446047579917002E-3</v>
      </c>
      <c r="R10" s="19"/>
    </row>
    <row r="11" spans="1:18" x14ac:dyDescent="0.25">
      <c r="A11" s="17" t="s">
        <v>478</v>
      </c>
      <c r="B11" s="17" t="s">
        <v>520</v>
      </c>
      <c r="C11" s="18">
        <v>1.1400927226380001E-4</v>
      </c>
      <c r="D11" s="18">
        <v>5.1977660011469198E-5</v>
      </c>
      <c r="E11" s="18">
        <v>2.5005265582179998E-4</v>
      </c>
      <c r="F11" s="19"/>
      <c r="G11" s="18">
        <v>0</v>
      </c>
      <c r="H11" s="19"/>
      <c r="I11" s="19"/>
      <c r="J11" s="19"/>
      <c r="K11" s="18">
        <v>3.0928286594766602E-5</v>
      </c>
      <c r="L11" s="18">
        <v>6.6456529838111204E-6</v>
      </c>
      <c r="M11" s="18">
        <v>1.43924765369E-4</v>
      </c>
      <c r="N11" s="19"/>
      <c r="O11" s="18">
        <v>4.218704184617E-4</v>
      </c>
      <c r="P11" s="18">
        <v>1.7532146888700001E-4</v>
      </c>
      <c r="Q11" s="18">
        <v>1.0147813350953E-3</v>
      </c>
      <c r="R11" s="19"/>
    </row>
    <row r="12" spans="1:18" x14ac:dyDescent="0.25">
      <c r="A12" s="20" t="s">
        <v>479</v>
      </c>
      <c r="B12" s="20" t="s">
        <v>536</v>
      </c>
      <c r="C12" s="21">
        <v>0.46073730894777098</v>
      </c>
      <c r="D12" s="21">
        <v>0.42646408899315302</v>
      </c>
      <c r="E12" s="21">
        <v>0.49538584404617397</v>
      </c>
      <c r="F12" s="22"/>
      <c r="G12" s="21">
        <v>0.35804770640599198</v>
      </c>
      <c r="H12" s="21">
        <v>0.29656308135792298</v>
      </c>
      <c r="I12" s="21">
        <v>0.42458549872857598</v>
      </c>
      <c r="J12" s="22"/>
      <c r="K12" s="21">
        <v>0.44309988515263998</v>
      </c>
      <c r="L12" s="21">
        <v>0.397802412389402</v>
      </c>
      <c r="M12" s="21">
        <v>0.48936381071166601</v>
      </c>
      <c r="N12" s="22"/>
      <c r="O12" s="21">
        <v>0.617319267793353</v>
      </c>
      <c r="P12" s="21">
        <v>0.55611886288474599</v>
      </c>
      <c r="Q12" s="21">
        <v>0.67501269088763205</v>
      </c>
      <c r="R12" s="22"/>
    </row>
    <row r="13" spans="1:18" x14ac:dyDescent="0.25">
      <c r="A13" s="20" t="s">
        <v>479</v>
      </c>
      <c r="B13" s="20" t="s">
        <v>537</v>
      </c>
      <c r="C13" s="21">
        <v>0.20079241598684</v>
      </c>
      <c r="D13" s="21">
        <v>0.17671709175251599</v>
      </c>
      <c r="E13" s="21">
        <v>0.22724235106315499</v>
      </c>
      <c r="F13" s="22"/>
      <c r="G13" s="21">
        <v>0.29694519997061303</v>
      </c>
      <c r="H13" s="21">
        <v>0.243590806684998</v>
      </c>
      <c r="I13" s="21">
        <v>0.35647844079934399</v>
      </c>
      <c r="J13" s="22"/>
      <c r="K13" s="21">
        <v>0.17467006534325899</v>
      </c>
      <c r="L13" s="21">
        <v>0.144595519681224</v>
      </c>
      <c r="M13" s="21">
        <v>0.20946808521720101</v>
      </c>
      <c r="N13" s="22"/>
      <c r="O13" s="21">
        <v>0.14604003856429801</v>
      </c>
      <c r="P13" s="21">
        <v>0.111337202630128</v>
      </c>
      <c r="Q13" s="21">
        <v>0.189255872999219</v>
      </c>
      <c r="R13" s="22"/>
    </row>
    <row r="14" spans="1:18" x14ac:dyDescent="0.25">
      <c r="A14" s="20" t="s">
        <v>479</v>
      </c>
      <c r="B14" s="20" t="s">
        <v>538</v>
      </c>
      <c r="C14" s="21">
        <v>0.23172423236956999</v>
      </c>
      <c r="D14" s="21">
        <v>0.206436071006772</v>
      </c>
      <c r="E14" s="21">
        <v>0.25909874018630602</v>
      </c>
      <c r="F14" s="22"/>
      <c r="G14" s="21">
        <v>0.23786694005959499</v>
      </c>
      <c r="H14" s="21">
        <v>0.19074961329086901</v>
      </c>
      <c r="I14" s="21">
        <v>0.29241728213023199</v>
      </c>
      <c r="J14" s="22"/>
      <c r="K14" s="21">
        <v>0.25775114394142001</v>
      </c>
      <c r="L14" s="21">
        <v>0.22017775847467999</v>
      </c>
      <c r="M14" s="21">
        <v>0.29927571143717202</v>
      </c>
      <c r="N14" s="22"/>
      <c r="O14" s="21">
        <v>0.16855548726991601</v>
      </c>
      <c r="P14" s="21">
        <v>0.13221834628637899</v>
      </c>
      <c r="Q14" s="21">
        <v>0.21243435574491601</v>
      </c>
      <c r="R14" s="22"/>
    </row>
    <row r="15" spans="1:18" x14ac:dyDescent="0.25">
      <c r="A15" s="20" t="s">
        <v>479</v>
      </c>
      <c r="B15" s="20" t="s">
        <v>539</v>
      </c>
      <c r="C15" s="21">
        <v>5.46575579334301E-2</v>
      </c>
      <c r="D15" s="21">
        <v>4.3000882847684899E-2</v>
      </c>
      <c r="E15" s="21">
        <v>6.9245483503602906E-2</v>
      </c>
      <c r="F15" s="22"/>
      <c r="G15" s="21">
        <v>6.6474244076235298E-2</v>
      </c>
      <c r="H15" s="21">
        <v>4.2363208147010202E-2</v>
      </c>
      <c r="I15" s="21">
        <v>0.102834481065789</v>
      </c>
      <c r="J15" s="22"/>
      <c r="K15" s="21">
        <v>5.53096469546989E-2</v>
      </c>
      <c r="L15" s="21">
        <v>3.9779156971861698E-2</v>
      </c>
      <c r="M15" s="21">
        <v>7.64209510358526E-2</v>
      </c>
      <c r="N15" s="22"/>
      <c r="O15" s="21">
        <v>3.9607184717884499E-2</v>
      </c>
      <c r="P15" s="21">
        <v>2.3446253569790101E-2</v>
      </c>
      <c r="Q15" s="21">
        <v>6.6152860551399004E-2</v>
      </c>
      <c r="R15" s="22"/>
    </row>
    <row r="16" spans="1:18" x14ac:dyDescent="0.25">
      <c r="A16" s="20" t="s">
        <v>479</v>
      </c>
      <c r="B16" s="20" t="s">
        <v>540</v>
      </c>
      <c r="C16" s="21">
        <v>4.7817654878965901E-2</v>
      </c>
      <c r="D16" s="21">
        <v>3.63822120053185E-2</v>
      </c>
      <c r="E16" s="21">
        <v>6.2613867425940106E-2</v>
      </c>
      <c r="F16" s="22"/>
      <c r="G16" s="21">
        <v>3.6773328380477498E-2</v>
      </c>
      <c r="H16" s="21">
        <v>1.9421988173345998E-2</v>
      </c>
      <c r="I16" s="21">
        <v>6.8542566016698198E-2</v>
      </c>
      <c r="J16" s="22"/>
      <c r="K16" s="21">
        <v>6.6740042202477007E-2</v>
      </c>
      <c r="L16" s="21">
        <v>4.9337929179836502E-2</v>
      </c>
      <c r="M16" s="21">
        <v>8.9700947268522097E-2</v>
      </c>
      <c r="N16" s="22"/>
      <c r="O16" s="21">
        <v>1.9802619898484499E-2</v>
      </c>
      <c r="P16" s="21">
        <v>9.2991652420176991E-3</v>
      </c>
      <c r="Q16" s="21">
        <v>4.1670770127650698E-2</v>
      </c>
      <c r="R16" s="22"/>
    </row>
    <row r="17" spans="1:18" x14ac:dyDescent="0.25">
      <c r="A17" s="20" t="s">
        <v>479</v>
      </c>
      <c r="B17" s="20" t="s">
        <v>519</v>
      </c>
      <c r="C17" s="21">
        <v>3.4021556399949E-3</v>
      </c>
      <c r="D17" s="21">
        <v>1.2493371083201E-3</v>
      </c>
      <c r="E17" s="21">
        <v>9.2303591495078007E-3</v>
      </c>
      <c r="F17" s="22"/>
      <c r="G17" s="21">
        <v>3.8925811070867002E-3</v>
      </c>
      <c r="H17" s="21">
        <v>5.3680547325679997E-4</v>
      </c>
      <c r="I17" s="21">
        <v>2.7646307225269801E-2</v>
      </c>
      <c r="J17" s="24" t="s">
        <v>501</v>
      </c>
      <c r="K17" s="21">
        <v>2.4292164055058998E-3</v>
      </c>
      <c r="L17" s="21">
        <v>3.3542712789059998E-4</v>
      </c>
      <c r="M17" s="21">
        <v>1.7365727966062498E-2</v>
      </c>
      <c r="N17" s="24" t="s">
        <v>501</v>
      </c>
      <c r="O17" s="21">
        <v>4.9320448328034E-3</v>
      </c>
      <c r="P17" s="21">
        <v>1.5698533874198999E-3</v>
      </c>
      <c r="Q17" s="21">
        <v>1.5384165985271101E-2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0.51699722157176997</v>
      </c>
      <c r="D19" s="18">
        <v>0.47500217196544903</v>
      </c>
      <c r="E19" s="18">
        <v>0.55875355024719997</v>
      </c>
      <c r="F19" s="19"/>
      <c r="G19" s="18">
        <v>0.47541524571487997</v>
      </c>
      <c r="H19" s="18">
        <v>0.40281207091556898</v>
      </c>
      <c r="I19" s="18">
        <v>0.54907275826963198</v>
      </c>
      <c r="J19" s="19"/>
      <c r="K19" s="18">
        <v>0.48563319264279697</v>
      </c>
      <c r="L19" s="18">
        <v>0.43465536690894402</v>
      </c>
      <c r="M19" s="18">
        <v>0.53691171306739705</v>
      </c>
      <c r="N19" s="19"/>
      <c r="O19" s="18">
        <v>0.680221406740951</v>
      </c>
      <c r="P19" s="18">
        <v>0.59451172166143995</v>
      </c>
      <c r="Q19" s="18">
        <v>0.75527198895884096</v>
      </c>
      <c r="R19" s="19"/>
    </row>
    <row r="20" spans="1:18" x14ac:dyDescent="0.25">
      <c r="A20" s="17" t="s">
        <v>480</v>
      </c>
      <c r="B20" s="17" t="s">
        <v>537</v>
      </c>
      <c r="C20" s="18">
        <v>0.19947794860672499</v>
      </c>
      <c r="D20" s="18">
        <v>0.17229372650611599</v>
      </c>
      <c r="E20" s="18">
        <v>0.229760658530196</v>
      </c>
      <c r="F20" s="19"/>
      <c r="G20" s="18">
        <v>0.25696749361807503</v>
      </c>
      <c r="H20" s="18">
        <v>0.20534271555824199</v>
      </c>
      <c r="I20" s="18">
        <v>0.31640343466642601</v>
      </c>
      <c r="J20" s="19"/>
      <c r="K20" s="18">
        <v>0.199979583267855</v>
      </c>
      <c r="L20" s="18">
        <v>0.16755371695693</v>
      </c>
      <c r="M20" s="18">
        <v>0.236894889209779</v>
      </c>
      <c r="N20" s="19"/>
      <c r="O20" s="18">
        <v>0.10498033208395</v>
      </c>
      <c r="P20" s="18">
        <v>6.8087802397017796E-2</v>
      </c>
      <c r="Q20" s="18">
        <v>0.158463536529559</v>
      </c>
      <c r="R20" s="19"/>
    </row>
    <row r="21" spans="1:18" x14ac:dyDescent="0.25">
      <c r="A21" s="17" t="s">
        <v>480</v>
      </c>
      <c r="B21" s="17" t="s">
        <v>538</v>
      </c>
      <c r="C21" s="18">
        <v>0.21032760118246699</v>
      </c>
      <c r="D21" s="18">
        <v>0.17742141636462</v>
      </c>
      <c r="E21" s="18">
        <v>0.24750054787447501</v>
      </c>
      <c r="F21" s="19"/>
      <c r="G21" s="18">
        <v>0.19704423888554601</v>
      </c>
      <c r="H21" s="18">
        <v>0.14069783319408399</v>
      </c>
      <c r="I21" s="18">
        <v>0.26889489649736398</v>
      </c>
      <c r="J21" s="19"/>
      <c r="K21" s="18">
        <v>0.231840397073907</v>
      </c>
      <c r="L21" s="18">
        <v>0.191291251599255</v>
      </c>
      <c r="M21" s="18">
        <v>0.27802991687446099</v>
      </c>
      <c r="N21" s="19"/>
      <c r="O21" s="18">
        <v>0.165970616006924</v>
      </c>
      <c r="P21" s="18">
        <v>0.11250964587798799</v>
      </c>
      <c r="Q21" s="18">
        <v>0.23802155089245899</v>
      </c>
      <c r="R21" s="19"/>
    </row>
    <row r="22" spans="1:18" x14ac:dyDescent="0.25">
      <c r="A22" s="17" t="s">
        <v>480</v>
      </c>
      <c r="B22" s="17" t="s">
        <v>539</v>
      </c>
      <c r="C22" s="18">
        <v>3.17729214274673E-2</v>
      </c>
      <c r="D22" s="18">
        <v>2.2192228753595299E-2</v>
      </c>
      <c r="E22" s="18">
        <v>4.5298121257610999E-2</v>
      </c>
      <c r="F22" s="19"/>
      <c r="G22" s="18">
        <v>4.0981172367527699E-2</v>
      </c>
      <c r="H22" s="18">
        <v>2.05031528968482E-2</v>
      </c>
      <c r="I22" s="18">
        <v>8.0236682976919604E-2</v>
      </c>
      <c r="J22" s="24" t="s">
        <v>501</v>
      </c>
      <c r="K22" s="18">
        <v>3.1474553409748897E-2</v>
      </c>
      <c r="L22" s="18">
        <v>1.9560012972264899E-2</v>
      </c>
      <c r="M22" s="18">
        <v>5.0274422810334597E-2</v>
      </c>
      <c r="N22" s="19"/>
      <c r="O22" s="18">
        <v>1.7795993422527301E-2</v>
      </c>
      <c r="P22" s="18">
        <v>6.478248520008E-3</v>
      </c>
      <c r="Q22" s="18">
        <v>4.7932342896155902E-2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4.0965628333548998E-2</v>
      </c>
      <c r="D23" s="18">
        <v>2.8833722999135399E-2</v>
      </c>
      <c r="E23" s="18">
        <v>5.7897765297902998E-2</v>
      </c>
      <c r="F23" s="19"/>
      <c r="G23" s="18">
        <v>2.9591849413971999E-2</v>
      </c>
      <c r="H23" s="18">
        <v>1.45941554650551E-2</v>
      </c>
      <c r="I23" s="18">
        <v>5.90779167376086E-2</v>
      </c>
      <c r="J23" s="19"/>
      <c r="K23" s="18">
        <v>5.1072273605693101E-2</v>
      </c>
      <c r="L23" s="18">
        <v>3.3520058551271902E-2</v>
      </c>
      <c r="M23" s="18">
        <v>7.70823815841961E-2</v>
      </c>
      <c r="N23" s="19"/>
      <c r="O23" s="18">
        <v>2.8427558112504501E-2</v>
      </c>
      <c r="P23" s="18">
        <v>1.4001977561984799E-2</v>
      </c>
      <c r="Q23" s="18">
        <v>5.6858112252082503E-2</v>
      </c>
      <c r="R23" s="19"/>
    </row>
    <row r="24" spans="1:18" x14ac:dyDescent="0.25">
      <c r="A24" s="17" t="s">
        <v>480</v>
      </c>
      <c r="B24" s="17" t="s">
        <v>519</v>
      </c>
      <c r="C24" s="18">
        <v>4.5867887802260001E-4</v>
      </c>
      <c r="D24" s="18">
        <v>6.3301994900265697E-5</v>
      </c>
      <c r="E24" s="18">
        <v>3.3153460049836999E-3</v>
      </c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2.6040936331422002E-3</v>
      </c>
      <c r="P24" s="18">
        <v>3.5082327996780003E-4</v>
      </c>
      <c r="Q24" s="18">
        <v>1.9053835443342399E-2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0.65015013555408696</v>
      </c>
      <c r="D26" s="21">
        <v>0.60707192844914404</v>
      </c>
      <c r="E26" s="21">
        <v>0.69091013596051598</v>
      </c>
      <c r="F26" s="22"/>
      <c r="G26" s="21">
        <v>0.56373433196493505</v>
      </c>
      <c r="H26" s="21">
        <v>0.48046047161585698</v>
      </c>
      <c r="I26" s="21">
        <v>0.64356275646912797</v>
      </c>
      <c r="J26" s="22"/>
      <c r="K26" s="21">
        <v>0.64990455774417999</v>
      </c>
      <c r="L26" s="21">
        <v>0.59778438378094201</v>
      </c>
      <c r="M26" s="21">
        <v>0.69867527915651695</v>
      </c>
      <c r="N26" s="22"/>
      <c r="O26" s="21">
        <v>0.78991891554596605</v>
      </c>
      <c r="P26" s="21">
        <v>0.72435296036459196</v>
      </c>
      <c r="Q26" s="21">
        <v>0.843263822970996</v>
      </c>
      <c r="R26" s="22"/>
    </row>
    <row r="27" spans="1:18" x14ac:dyDescent="0.25">
      <c r="A27" s="20" t="s">
        <v>481</v>
      </c>
      <c r="B27" s="20" t="s">
        <v>537</v>
      </c>
      <c r="C27" s="21">
        <v>0.154091978196603</v>
      </c>
      <c r="D27" s="21">
        <v>0.12942080679180801</v>
      </c>
      <c r="E27" s="21">
        <v>0.18248036709203</v>
      </c>
      <c r="F27" s="22"/>
      <c r="G27" s="21">
        <v>0.234155203250276</v>
      </c>
      <c r="H27" s="21">
        <v>0.178187845300465</v>
      </c>
      <c r="I27" s="21">
        <v>0.30125743660798898</v>
      </c>
      <c r="J27" s="22"/>
      <c r="K27" s="21">
        <v>0.140068987846347</v>
      </c>
      <c r="L27" s="21">
        <v>0.10983129811735</v>
      </c>
      <c r="M27" s="21">
        <v>0.176976364430772</v>
      </c>
      <c r="N27" s="22"/>
      <c r="O27" s="21">
        <v>6.9581436463724902E-2</v>
      </c>
      <c r="P27" s="21">
        <v>4.0255845118985098E-2</v>
      </c>
      <c r="Q27" s="21">
        <v>0.117651322485594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0.130993003375142</v>
      </c>
      <c r="D28" s="21">
        <v>0.11000497834463401</v>
      </c>
      <c r="E28" s="21">
        <v>0.15528668850275601</v>
      </c>
      <c r="F28" s="22"/>
      <c r="G28" s="21">
        <v>0.13462451987549701</v>
      </c>
      <c r="H28" s="21">
        <v>9.8897371528407593E-2</v>
      </c>
      <c r="I28" s="21">
        <v>0.18067050564190201</v>
      </c>
      <c r="J28" s="22"/>
      <c r="K28" s="21">
        <v>0.13649520192576101</v>
      </c>
      <c r="L28" s="21">
        <v>0.107426311387361</v>
      </c>
      <c r="M28" s="21">
        <v>0.171914942102037</v>
      </c>
      <c r="N28" s="22"/>
      <c r="O28" s="21">
        <v>0.10778357241198</v>
      </c>
      <c r="P28" s="21">
        <v>7.3837476074048697E-2</v>
      </c>
      <c r="Q28" s="21">
        <v>0.15472879775141099</v>
      </c>
      <c r="R28" s="22"/>
    </row>
    <row r="29" spans="1:18" x14ac:dyDescent="0.25">
      <c r="A29" s="20" t="s">
        <v>481</v>
      </c>
      <c r="B29" s="20" t="s">
        <v>539</v>
      </c>
      <c r="C29" s="21">
        <v>2.89324363912291E-2</v>
      </c>
      <c r="D29" s="21">
        <v>1.99975788751195E-2</v>
      </c>
      <c r="E29" s="21">
        <v>4.1689537618953901E-2</v>
      </c>
      <c r="F29" s="22"/>
      <c r="G29" s="21">
        <v>3.5891427800707698E-2</v>
      </c>
      <c r="H29" s="21">
        <v>1.76161205084206E-2</v>
      </c>
      <c r="I29" s="21">
        <v>7.1741349529408804E-2</v>
      </c>
      <c r="J29" s="24" t="s">
        <v>501</v>
      </c>
      <c r="K29" s="21">
        <v>3.1729580717921202E-2</v>
      </c>
      <c r="L29" s="21">
        <v>1.9097785774221401E-2</v>
      </c>
      <c r="M29" s="21">
        <v>5.2271159312308198E-2</v>
      </c>
      <c r="N29" s="22"/>
      <c r="O29" s="21">
        <v>8.9098545081156E-3</v>
      </c>
      <c r="P29" s="21">
        <v>3.4946153812511998E-3</v>
      </c>
      <c r="Q29" s="21">
        <v>2.2526826880738999E-2</v>
      </c>
      <c r="R29" s="22"/>
    </row>
    <row r="30" spans="1:18" x14ac:dyDescent="0.25">
      <c r="A30" s="20" t="s">
        <v>481</v>
      </c>
      <c r="B30" s="20" t="s">
        <v>540</v>
      </c>
      <c r="C30" s="21">
        <v>3.4250539344587001E-2</v>
      </c>
      <c r="D30" s="21">
        <v>2.1244004063316502E-2</v>
      </c>
      <c r="E30" s="21">
        <v>5.4774613041273998E-2</v>
      </c>
      <c r="F30" s="22"/>
      <c r="G30" s="21">
        <v>3.1594517108585199E-2</v>
      </c>
      <c r="H30" s="21">
        <v>1.3351643300766099E-2</v>
      </c>
      <c r="I30" s="21">
        <v>7.2921119573719606E-2</v>
      </c>
      <c r="J30" s="24" t="s">
        <v>501</v>
      </c>
      <c r="K30" s="21">
        <v>4.06504097956032E-2</v>
      </c>
      <c r="L30" s="21">
        <v>2.4304712249939499E-2</v>
      </c>
      <c r="M30" s="21">
        <v>6.7231624417530902E-2</v>
      </c>
      <c r="N30" s="22"/>
      <c r="O30" s="21">
        <v>1.8320543520105599E-2</v>
      </c>
      <c r="P30" s="21">
        <v>6.8316212442245004E-3</v>
      </c>
      <c r="Q30" s="21">
        <v>4.8193141356299499E-2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1.5819071383524001E-3</v>
      </c>
      <c r="D31" s="21">
        <v>5.0458589745270004E-4</v>
      </c>
      <c r="E31" s="21">
        <v>4.9479871904628998E-3</v>
      </c>
      <c r="F31" s="22"/>
      <c r="G31" s="21">
        <v>0</v>
      </c>
      <c r="H31" s="22"/>
      <c r="I31" s="22"/>
      <c r="J31" s="22"/>
      <c r="K31" s="21">
        <v>1.1512619701876E-3</v>
      </c>
      <c r="L31" s="21">
        <v>1.5851025232900001E-4</v>
      </c>
      <c r="M31" s="21">
        <v>8.3099539712977993E-3</v>
      </c>
      <c r="N31" s="22"/>
      <c r="O31" s="21">
        <v>5.4856775501095001E-3</v>
      </c>
      <c r="P31" s="21">
        <v>1.3989415238902E-3</v>
      </c>
      <c r="Q31" s="21">
        <v>2.1256886243514201E-2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0.59025465224507501</v>
      </c>
      <c r="D33" s="18">
        <v>0.55182189109317004</v>
      </c>
      <c r="E33" s="18">
        <v>0.62761572850537195</v>
      </c>
      <c r="F33" s="19"/>
      <c r="G33" s="18">
        <v>0.49686189074319098</v>
      </c>
      <c r="H33" s="18">
        <v>0.42673060010627301</v>
      </c>
      <c r="I33" s="18">
        <v>0.56711687980124004</v>
      </c>
      <c r="J33" s="19"/>
      <c r="K33" s="18">
        <v>0.548444493797977</v>
      </c>
      <c r="L33" s="18">
        <v>0.50258426384396604</v>
      </c>
      <c r="M33" s="18">
        <v>0.59349640977509899</v>
      </c>
      <c r="N33" s="19"/>
      <c r="O33" s="18">
        <v>0.789570438725822</v>
      </c>
      <c r="P33" s="18">
        <v>0.72656017378234505</v>
      </c>
      <c r="Q33" s="18">
        <v>0.84123373174418303</v>
      </c>
      <c r="R33" s="19"/>
    </row>
    <row r="34" spans="1:18" x14ac:dyDescent="0.25">
      <c r="A34" s="17" t="s">
        <v>482</v>
      </c>
      <c r="B34" s="17" t="s">
        <v>537</v>
      </c>
      <c r="C34" s="18">
        <v>0.17055902169255599</v>
      </c>
      <c r="D34" s="18">
        <v>0.144932868426562</v>
      </c>
      <c r="E34" s="18">
        <v>0.199658233243244</v>
      </c>
      <c r="F34" s="19"/>
      <c r="G34" s="18">
        <v>0.29327698490179099</v>
      </c>
      <c r="H34" s="18">
        <v>0.23271185790829599</v>
      </c>
      <c r="I34" s="18">
        <v>0.36216464811646598</v>
      </c>
      <c r="J34" s="19"/>
      <c r="K34" s="18">
        <v>0.15926042933353399</v>
      </c>
      <c r="L34" s="18">
        <v>0.124630707951266</v>
      </c>
      <c r="M34" s="18">
        <v>0.201299608372012</v>
      </c>
      <c r="N34" s="19"/>
      <c r="O34" s="18">
        <v>5.81986272231736E-2</v>
      </c>
      <c r="P34" s="18">
        <v>3.5152071476491902E-2</v>
      </c>
      <c r="Q34" s="18">
        <v>9.4869376837995803E-2</v>
      </c>
      <c r="R34" s="19"/>
    </row>
    <row r="35" spans="1:18" x14ac:dyDescent="0.25">
      <c r="A35" s="17" t="s">
        <v>482</v>
      </c>
      <c r="B35" s="17" t="s">
        <v>538</v>
      </c>
      <c r="C35" s="18">
        <v>0.155067044808023</v>
      </c>
      <c r="D35" s="18">
        <v>0.127461268030508</v>
      </c>
      <c r="E35" s="18">
        <v>0.187367824961928</v>
      </c>
      <c r="F35" s="19"/>
      <c r="G35" s="18">
        <v>0.14008896512680599</v>
      </c>
      <c r="H35" s="18">
        <v>9.1139038682092E-2</v>
      </c>
      <c r="I35" s="18">
        <v>0.20927573736702501</v>
      </c>
      <c r="J35" s="19"/>
      <c r="K35" s="18">
        <v>0.19200147136493501</v>
      </c>
      <c r="L35" s="18">
        <v>0.15505603821508099</v>
      </c>
      <c r="M35" s="18">
        <v>0.23529849202709699</v>
      </c>
      <c r="N35" s="19"/>
      <c r="O35" s="18">
        <v>8.8509234044914398E-2</v>
      </c>
      <c r="P35" s="18">
        <v>5.8021505828854701E-2</v>
      </c>
      <c r="Q35" s="18">
        <v>0.13275911643528701</v>
      </c>
      <c r="R35" s="19"/>
    </row>
    <row r="36" spans="1:18" x14ac:dyDescent="0.25">
      <c r="A36" s="17" t="s">
        <v>482</v>
      </c>
      <c r="B36" s="17" t="s">
        <v>539</v>
      </c>
      <c r="C36" s="18">
        <v>3.9308512827244298E-2</v>
      </c>
      <c r="D36" s="18">
        <v>2.52897715667872E-2</v>
      </c>
      <c r="E36" s="18">
        <v>6.0614930574044198E-2</v>
      </c>
      <c r="F36" s="19"/>
      <c r="G36" s="18">
        <v>2.5834536970780499E-2</v>
      </c>
      <c r="H36" s="18">
        <v>1.2171720479466E-2</v>
      </c>
      <c r="I36" s="18">
        <v>5.3995620799083197E-2</v>
      </c>
      <c r="J36" s="24" t="s">
        <v>501</v>
      </c>
      <c r="K36" s="18">
        <v>4.9543087295361603E-2</v>
      </c>
      <c r="L36" s="18">
        <v>2.9838701107874298E-2</v>
      </c>
      <c r="M36" s="18">
        <v>8.1170844523573801E-2</v>
      </c>
      <c r="N36" s="19"/>
      <c r="O36" s="18">
        <v>3.1339874609817402E-2</v>
      </c>
      <c r="P36" s="18">
        <v>1.3174362239562001E-2</v>
      </c>
      <c r="Q36" s="18">
        <v>7.2707503524157405E-2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4.30557982374139E-2</v>
      </c>
      <c r="D37" s="18">
        <v>3.0091340534011E-2</v>
      </c>
      <c r="E37" s="18">
        <v>6.1253074043824497E-2</v>
      </c>
      <c r="F37" s="19"/>
      <c r="G37" s="18">
        <v>4.39376222574323E-2</v>
      </c>
      <c r="H37" s="18">
        <v>2.02805862931691E-2</v>
      </c>
      <c r="I37" s="18">
        <v>9.2582519228870203E-2</v>
      </c>
      <c r="J37" s="24" t="s">
        <v>501</v>
      </c>
      <c r="K37" s="18">
        <v>4.9330529387552897E-2</v>
      </c>
      <c r="L37" s="18">
        <v>3.1512367739036803E-2</v>
      </c>
      <c r="M37" s="18">
        <v>7.6428611700572399E-2</v>
      </c>
      <c r="N37" s="19"/>
      <c r="O37" s="18">
        <v>2.7898945630751602E-2</v>
      </c>
      <c r="P37" s="18">
        <v>1.25363483844915E-2</v>
      </c>
      <c r="Q37" s="18">
        <v>6.0925995872027003E-2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1.7549701896888001E-3</v>
      </c>
      <c r="D38" s="18">
        <v>5.0792583459569995E-4</v>
      </c>
      <c r="E38" s="18">
        <v>6.0452026003052E-3</v>
      </c>
      <c r="F38" s="19"/>
      <c r="G38" s="18">
        <v>0</v>
      </c>
      <c r="H38" s="19"/>
      <c r="I38" s="19"/>
      <c r="J38" s="19"/>
      <c r="K38" s="18">
        <v>1.4199888206410001E-3</v>
      </c>
      <c r="L38" s="18">
        <v>2.9389194552369998E-4</v>
      </c>
      <c r="M38" s="18">
        <v>6.8314318771557003E-3</v>
      </c>
      <c r="N38" s="19"/>
      <c r="O38" s="18">
        <v>4.4828797655214001E-3</v>
      </c>
      <c r="P38" s="18">
        <v>7.5368877945720004E-4</v>
      </c>
      <c r="Q38" s="18">
        <v>2.6180367894652098E-2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0.66400694144437999</v>
      </c>
      <c r="D40" s="21">
        <v>0.629395671589843</v>
      </c>
      <c r="E40" s="21">
        <v>0.69694223316376203</v>
      </c>
      <c r="F40" s="22"/>
      <c r="G40" s="21">
        <v>0.55598327712921503</v>
      </c>
      <c r="H40" s="21">
        <v>0.49191368076486303</v>
      </c>
      <c r="I40" s="21">
        <v>0.61824365508634505</v>
      </c>
      <c r="J40" s="22"/>
      <c r="K40" s="21">
        <v>0.62685320388355303</v>
      </c>
      <c r="L40" s="21">
        <v>0.58288422455209099</v>
      </c>
      <c r="M40" s="21">
        <v>0.66882072920757896</v>
      </c>
      <c r="N40" s="22"/>
      <c r="O40" s="21">
        <v>0.85651354135202995</v>
      </c>
      <c r="P40" s="21">
        <v>0.81595633669425105</v>
      </c>
      <c r="Q40" s="21">
        <v>0.88934530756854702</v>
      </c>
      <c r="R40" s="22"/>
    </row>
    <row r="41" spans="1:18" x14ac:dyDescent="0.25">
      <c r="A41" s="20" t="s">
        <v>483</v>
      </c>
      <c r="B41" s="20" t="s">
        <v>537</v>
      </c>
      <c r="C41" s="21">
        <v>0.15105683328689901</v>
      </c>
      <c r="D41" s="21">
        <v>0.12996187135728901</v>
      </c>
      <c r="E41" s="21">
        <v>0.174887581193645</v>
      </c>
      <c r="F41" s="22"/>
      <c r="G41" s="21">
        <v>0.25192927532326898</v>
      </c>
      <c r="H41" s="21">
        <v>0.20137335340867599</v>
      </c>
      <c r="I41" s="21">
        <v>0.31024688078718599</v>
      </c>
      <c r="J41" s="22"/>
      <c r="K41" s="21">
        <v>0.150239451759376</v>
      </c>
      <c r="L41" s="21">
        <v>0.122046207695904</v>
      </c>
      <c r="M41" s="21">
        <v>0.18358362062821401</v>
      </c>
      <c r="N41" s="22"/>
      <c r="O41" s="21">
        <v>4.4935157435959598E-2</v>
      </c>
      <c r="P41" s="21">
        <v>2.8526179337306799E-2</v>
      </c>
      <c r="Q41" s="21">
        <v>7.0101882520776995E-2</v>
      </c>
      <c r="R41" s="22"/>
    </row>
    <row r="42" spans="1:18" x14ac:dyDescent="0.25">
      <c r="A42" s="20" t="s">
        <v>483</v>
      </c>
      <c r="B42" s="20" t="s">
        <v>538</v>
      </c>
      <c r="C42" s="21">
        <v>0.125795072107072</v>
      </c>
      <c r="D42" s="21">
        <v>0.106332929106334</v>
      </c>
      <c r="E42" s="21">
        <v>0.14822853646607501</v>
      </c>
      <c r="F42" s="22"/>
      <c r="G42" s="21">
        <v>0.14124963706201801</v>
      </c>
      <c r="H42" s="21">
        <v>0.10700061954181</v>
      </c>
      <c r="I42" s="21">
        <v>0.18419991500190799</v>
      </c>
      <c r="J42" s="22"/>
      <c r="K42" s="21">
        <v>0.148477022535556</v>
      </c>
      <c r="L42" s="21">
        <v>0.12131829418312499</v>
      </c>
      <c r="M42" s="21">
        <v>0.18046689552081299</v>
      </c>
      <c r="N42" s="22"/>
      <c r="O42" s="21">
        <v>6.2240613485358698E-2</v>
      </c>
      <c r="P42" s="21">
        <v>4.3934127535120097E-2</v>
      </c>
      <c r="Q42" s="21">
        <v>8.7477117290265194E-2</v>
      </c>
      <c r="R42" s="22"/>
    </row>
    <row r="43" spans="1:18" x14ac:dyDescent="0.25">
      <c r="A43" s="20" t="s">
        <v>483</v>
      </c>
      <c r="B43" s="20" t="s">
        <v>539</v>
      </c>
      <c r="C43" s="21">
        <v>3.3529397781097099E-2</v>
      </c>
      <c r="D43" s="21">
        <v>2.3280779866295599E-2</v>
      </c>
      <c r="E43" s="21">
        <v>4.8067609432199399E-2</v>
      </c>
      <c r="F43" s="22"/>
      <c r="G43" s="21">
        <v>3.1347770846761498E-2</v>
      </c>
      <c r="H43" s="21">
        <v>1.6516229019656901E-2</v>
      </c>
      <c r="I43" s="21">
        <v>5.8703030792750098E-2</v>
      </c>
      <c r="J43" s="22"/>
      <c r="K43" s="21">
        <v>3.9596238591822902E-2</v>
      </c>
      <c r="L43" s="21">
        <v>2.7423052493595002E-2</v>
      </c>
      <c r="M43" s="21">
        <v>5.6857239758745098E-2</v>
      </c>
      <c r="N43" s="22"/>
      <c r="O43" s="21">
        <v>2.3280294351407299E-2</v>
      </c>
      <c r="P43" s="21">
        <v>1.06058656762766E-2</v>
      </c>
      <c r="Q43" s="21">
        <v>5.0330663857257402E-2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1.89427405889325E-2</v>
      </c>
      <c r="D44" s="21">
        <v>1.2891747993060899E-2</v>
      </c>
      <c r="E44" s="21">
        <v>2.77540291126206E-2</v>
      </c>
      <c r="F44" s="22"/>
      <c r="G44" s="21">
        <v>8.9873694638907004E-3</v>
      </c>
      <c r="H44" s="21">
        <v>2.97317173264E-3</v>
      </c>
      <c r="I44" s="21">
        <v>2.6839723319622401E-2</v>
      </c>
      <c r="J44" s="24" t="s">
        <v>501</v>
      </c>
      <c r="K44" s="21">
        <v>3.0994138069505298E-2</v>
      </c>
      <c r="L44" s="21">
        <v>1.9929034232464098E-2</v>
      </c>
      <c r="M44" s="21">
        <v>4.7902587561883897E-2</v>
      </c>
      <c r="N44" s="22"/>
      <c r="O44" s="21">
        <v>4.5922571956774003E-3</v>
      </c>
      <c r="P44" s="21">
        <v>1.8958541272895001E-3</v>
      </c>
      <c r="Q44" s="21">
        <v>1.10810778367159E-2</v>
      </c>
      <c r="R44" s="22"/>
    </row>
    <row r="45" spans="1:18" x14ac:dyDescent="0.25">
      <c r="A45" s="20" t="s">
        <v>483</v>
      </c>
      <c r="B45" s="20" t="s">
        <v>519</v>
      </c>
      <c r="C45" s="21">
        <v>6.6690147916198001E-3</v>
      </c>
      <c r="D45" s="21">
        <v>3.3968983417638999E-3</v>
      </c>
      <c r="E45" s="21">
        <v>1.30517712109332E-2</v>
      </c>
      <c r="F45" s="22"/>
      <c r="G45" s="21">
        <v>1.0502670174846599E-2</v>
      </c>
      <c r="H45" s="21">
        <v>3.246285150585E-3</v>
      </c>
      <c r="I45" s="21">
        <v>3.3435084555175201E-2</v>
      </c>
      <c r="J45" s="24" t="s">
        <v>501</v>
      </c>
      <c r="K45" s="21">
        <v>3.8399451601875E-3</v>
      </c>
      <c r="L45" s="21">
        <v>9.7820828649559997E-4</v>
      </c>
      <c r="M45" s="21">
        <v>1.49483895829347E-2</v>
      </c>
      <c r="N45" s="22"/>
      <c r="O45" s="21">
        <v>8.4381361795675992E-3</v>
      </c>
      <c r="P45" s="21">
        <v>3.1154327837757002E-3</v>
      </c>
      <c r="Q45" s="21">
        <v>2.2648054353724301E-2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0.60741945794020802</v>
      </c>
      <c r="D47" s="18">
        <v>0.58603189007779399</v>
      </c>
      <c r="E47" s="18">
        <v>0.62840270181236701</v>
      </c>
      <c r="F47" s="19"/>
      <c r="G47" s="18">
        <v>0.46834326239114099</v>
      </c>
      <c r="H47" s="18">
        <v>0.425239164194196</v>
      </c>
      <c r="I47" s="18">
        <v>0.51192502613639801</v>
      </c>
      <c r="J47" s="19"/>
      <c r="K47" s="18">
        <v>0.57925728488194705</v>
      </c>
      <c r="L47" s="18">
        <v>0.54943510367815396</v>
      </c>
      <c r="M47" s="18">
        <v>0.60851203019332301</v>
      </c>
      <c r="N47" s="19"/>
      <c r="O47" s="18">
        <v>0.77943920342210005</v>
      </c>
      <c r="P47" s="18">
        <v>0.75064967737013699</v>
      </c>
      <c r="Q47" s="18">
        <v>0.80576484551069305</v>
      </c>
      <c r="R47" s="19"/>
    </row>
    <row r="48" spans="1:18" x14ac:dyDescent="0.25">
      <c r="A48" s="17" t="s">
        <v>484</v>
      </c>
      <c r="B48" s="17" t="s">
        <v>537</v>
      </c>
      <c r="C48" s="18">
        <v>0.17689394871957501</v>
      </c>
      <c r="D48" s="18">
        <v>0.16261149756975099</v>
      </c>
      <c r="E48" s="18">
        <v>0.19214301197438699</v>
      </c>
      <c r="F48" s="19"/>
      <c r="G48" s="18">
        <v>0.26547541241289802</v>
      </c>
      <c r="H48" s="18">
        <v>0.22902397489696499</v>
      </c>
      <c r="I48" s="18">
        <v>0.30543009110654801</v>
      </c>
      <c r="J48" s="19"/>
      <c r="K48" s="18">
        <v>0.186408579163796</v>
      </c>
      <c r="L48" s="18">
        <v>0.165797407231522</v>
      </c>
      <c r="M48" s="18">
        <v>0.20894026900978699</v>
      </c>
      <c r="N48" s="19"/>
      <c r="O48" s="18">
        <v>8.1619544170600203E-2</v>
      </c>
      <c r="P48" s="18">
        <v>6.5030598507652804E-2</v>
      </c>
      <c r="Q48" s="18">
        <v>0.101978674189974</v>
      </c>
      <c r="R48" s="19"/>
    </row>
    <row r="49" spans="1:18" x14ac:dyDescent="0.25">
      <c r="A49" s="17" t="s">
        <v>484</v>
      </c>
      <c r="B49" s="17" t="s">
        <v>538</v>
      </c>
      <c r="C49" s="18">
        <v>0.15169100206383901</v>
      </c>
      <c r="D49" s="18">
        <v>0.13764085651052099</v>
      </c>
      <c r="E49" s="18">
        <v>0.16689779001878499</v>
      </c>
      <c r="F49" s="19"/>
      <c r="G49" s="18">
        <v>0.17999520238552599</v>
      </c>
      <c r="H49" s="18">
        <v>0.149535008231618</v>
      </c>
      <c r="I49" s="18">
        <v>0.21509088523474301</v>
      </c>
      <c r="J49" s="19"/>
      <c r="K49" s="18">
        <v>0.169322557055027</v>
      </c>
      <c r="L49" s="18">
        <v>0.148295295010858</v>
      </c>
      <c r="M49" s="18">
        <v>0.19265691656547301</v>
      </c>
      <c r="N49" s="19"/>
      <c r="O49" s="18">
        <v>9.6492724404377506E-2</v>
      </c>
      <c r="P49" s="18">
        <v>7.9075452710347993E-2</v>
      </c>
      <c r="Q49" s="18">
        <v>0.11725788064278</v>
      </c>
      <c r="R49" s="19"/>
    </row>
    <row r="50" spans="1:18" x14ac:dyDescent="0.25">
      <c r="A50" s="17" t="s">
        <v>484</v>
      </c>
      <c r="B50" s="17" t="s">
        <v>539</v>
      </c>
      <c r="C50" s="18">
        <v>3.6146379570864598E-2</v>
      </c>
      <c r="D50" s="18">
        <v>2.9423784621873499E-2</v>
      </c>
      <c r="E50" s="18">
        <v>4.4334758354354499E-2</v>
      </c>
      <c r="F50" s="19"/>
      <c r="G50" s="18">
        <v>5.5274722509531901E-2</v>
      </c>
      <c r="H50" s="18">
        <v>3.7617794935853099E-2</v>
      </c>
      <c r="I50" s="18">
        <v>8.0525939731774299E-2</v>
      </c>
      <c r="J50" s="19"/>
      <c r="K50" s="18">
        <v>3.3272045324809901E-2</v>
      </c>
      <c r="L50" s="18">
        <v>2.50149681008295E-2</v>
      </c>
      <c r="M50" s="18">
        <v>4.4131295971976098E-2</v>
      </c>
      <c r="N50" s="19"/>
      <c r="O50" s="18">
        <v>2.3935107189350099E-2</v>
      </c>
      <c r="P50" s="18">
        <v>1.6269696931726599E-2</v>
      </c>
      <c r="Q50" s="18">
        <v>3.5083248649207401E-2</v>
      </c>
      <c r="R50" s="19"/>
    </row>
    <row r="51" spans="1:18" x14ac:dyDescent="0.25">
      <c r="A51" s="17" t="s">
        <v>484</v>
      </c>
      <c r="B51" s="17" t="s">
        <v>540</v>
      </c>
      <c r="C51" s="18">
        <v>2.3250014216257001E-2</v>
      </c>
      <c r="D51" s="18">
        <v>1.7848743370532699E-2</v>
      </c>
      <c r="E51" s="18">
        <v>3.0235464677227802E-2</v>
      </c>
      <c r="F51" s="19"/>
      <c r="G51" s="18">
        <v>2.94516905956436E-2</v>
      </c>
      <c r="H51" s="18">
        <v>1.84278020622448E-2</v>
      </c>
      <c r="I51" s="18">
        <v>4.6756162606082202E-2</v>
      </c>
      <c r="J51" s="19"/>
      <c r="K51" s="18">
        <v>2.7064835148421399E-2</v>
      </c>
      <c r="L51" s="18">
        <v>1.9940191864038601E-2</v>
      </c>
      <c r="M51" s="18">
        <v>3.6639948220096898E-2</v>
      </c>
      <c r="N51" s="19"/>
      <c r="O51" s="18">
        <v>1.12377345286997E-2</v>
      </c>
      <c r="P51" s="18">
        <v>7.1676075179010999E-3</v>
      </c>
      <c r="Q51" s="18">
        <v>1.7578163433677602E-2</v>
      </c>
      <c r="R51" s="19"/>
    </row>
    <row r="52" spans="1:18" x14ac:dyDescent="0.25">
      <c r="A52" s="17" t="s">
        <v>484</v>
      </c>
      <c r="B52" s="17" t="s">
        <v>519</v>
      </c>
      <c r="C52" s="18">
        <v>4.5991974892596E-3</v>
      </c>
      <c r="D52" s="18">
        <v>2.7129654328791998E-3</v>
      </c>
      <c r="E52" s="18">
        <v>7.7866227571849996E-3</v>
      </c>
      <c r="F52" s="19"/>
      <c r="G52" s="18">
        <v>1.4597097052594999E-3</v>
      </c>
      <c r="H52" s="18">
        <v>4.6147534459969999E-4</v>
      </c>
      <c r="I52" s="18">
        <v>4.6073084418452002E-3</v>
      </c>
      <c r="J52" s="19"/>
      <c r="K52" s="18">
        <v>4.6746984260002001E-3</v>
      </c>
      <c r="L52" s="18">
        <v>1.8493321720913999E-3</v>
      </c>
      <c r="M52" s="18">
        <v>1.17657117554772E-2</v>
      </c>
      <c r="N52" s="19"/>
      <c r="O52" s="18">
        <v>7.2756862848730999E-3</v>
      </c>
      <c r="P52" s="18">
        <v>3.7979491849821998E-3</v>
      </c>
      <c r="Q52" s="18">
        <v>1.3893533120217899E-2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0.49874671858588798</v>
      </c>
      <c r="D54" s="21">
        <v>0.48671689618248298</v>
      </c>
      <c r="E54" s="21">
        <v>0.510777992138712</v>
      </c>
      <c r="F54" s="22"/>
      <c r="G54" s="21">
        <v>0.37595266641464697</v>
      </c>
      <c r="H54" s="21">
        <v>0.35488125261815501</v>
      </c>
      <c r="I54" s="21">
        <v>0.39750430061738701</v>
      </c>
      <c r="J54" s="22"/>
      <c r="K54" s="21">
        <v>0.47814708373084802</v>
      </c>
      <c r="L54" s="21">
        <v>0.462445398311912</v>
      </c>
      <c r="M54" s="21">
        <v>0.49389207219016901</v>
      </c>
      <c r="N54" s="22"/>
      <c r="O54" s="21">
        <v>0.68526020458745396</v>
      </c>
      <c r="P54" s="21">
        <v>0.66808194135346399</v>
      </c>
      <c r="Q54" s="21">
        <v>0.70194605146260702</v>
      </c>
      <c r="R54" s="22"/>
    </row>
    <row r="55" spans="1:18" x14ac:dyDescent="0.25">
      <c r="A55" s="20" t="s">
        <v>485</v>
      </c>
      <c r="B55" s="20" t="s">
        <v>537</v>
      </c>
      <c r="C55" s="21">
        <v>0.223879333870833</v>
      </c>
      <c r="D55" s="21">
        <v>0.21494344085940401</v>
      </c>
      <c r="E55" s="21">
        <v>0.23307642751406701</v>
      </c>
      <c r="F55" s="22"/>
      <c r="G55" s="21">
        <v>0.30571414086501297</v>
      </c>
      <c r="H55" s="21">
        <v>0.28597894997065298</v>
      </c>
      <c r="I55" s="21">
        <v>0.32618907531781899</v>
      </c>
      <c r="J55" s="22"/>
      <c r="K55" s="21">
        <v>0.22545521354213799</v>
      </c>
      <c r="L55" s="21">
        <v>0.213477676553705</v>
      </c>
      <c r="M55" s="21">
        <v>0.23790150325576501</v>
      </c>
      <c r="N55" s="22"/>
      <c r="O55" s="21">
        <v>0.128903937593049</v>
      </c>
      <c r="P55" s="21">
        <v>0.117370182361757</v>
      </c>
      <c r="Q55" s="21">
        <v>0.141389533151596</v>
      </c>
      <c r="R55" s="22"/>
    </row>
    <row r="56" spans="1:18" x14ac:dyDescent="0.25">
      <c r="A56" s="20" t="s">
        <v>485</v>
      </c>
      <c r="B56" s="20" t="s">
        <v>538</v>
      </c>
      <c r="C56" s="21">
        <v>0.180584325851808</v>
      </c>
      <c r="D56" s="21">
        <v>0.17288662907874899</v>
      </c>
      <c r="E56" s="21">
        <v>0.188546629696104</v>
      </c>
      <c r="F56" s="22"/>
      <c r="G56" s="21">
        <v>0.20905588584370999</v>
      </c>
      <c r="H56" s="21">
        <v>0.19297124430163601</v>
      </c>
      <c r="I56" s="21">
        <v>0.22610559969550001</v>
      </c>
      <c r="J56" s="22"/>
      <c r="K56" s="21">
        <v>0.19545524303487699</v>
      </c>
      <c r="L56" s="21">
        <v>0.184576022914442</v>
      </c>
      <c r="M56" s="21">
        <v>0.20681306734886301</v>
      </c>
      <c r="N56" s="22"/>
      <c r="O56" s="21">
        <v>0.112979823533672</v>
      </c>
      <c r="P56" s="21">
        <v>0.102168815242118</v>
      </c>
      <c r="Q56" s="21">
        <v>0.12477581759772299</v>
      </c>
      <c r="R56" s="22"/>
    </row>
    <row r="57" spans="1:18" x14ac:dyDescent="0.25">
      <c r="A57" s="20" t="s">
        <v>485</v>
      </c>
      <c r="B57" s="20" t="s">
        <v>539</v>
      </c>
      <c r="C57" s="21">
        <v>4.7876920167942198E-2</v>
      </c>
      <c r="D57" s="21">
        <v>4.3328846308150197E-2</v>
      </c>
      <c r="E57" s="21">
        <v>5.2876003039944601E-2</v>
      </c>
      <c r="F57" s="22"/>
      <c r="G57" s="21">
        <v>6.6716982229602304E-2</v>
      </c>
      <c r="H57" s="21">
        <v>5.6167367223667601E-2</v>
      </c>
      <c r="I57" s="21">
        <v>7.9082050314275495E-2</v>
      </c>
      <c r="J57" s="22"/>
      <c r="K57" s="21">
        <v>4.61149884596068E-2</v>
      </c>
      <c r="L57" s="21">
        <v>4.0697735333165598E-2</v>
      </c>
      <c r="M57" s="21">
        <v>5.2214080925228501E-2</v>
      </c>
      <c r="N57" s="22"/>
      <c r="O57" s="21">
        <v>3.1138688599408E-2</v>
      </c>
      <c r="P57" s="21">
        <v>2.5095954283684899E-2</v>
      </c>
      <c r="Q57" s="21">
        <v>3.8578846677715002E-2</v>
      </c>
      <c r="R57" s="22"/>
    </row>
    <row r="58" spans="1:18" x14ac:dyDescent="0.25">
      <c r="A58" s="20" t="s">
        <v>485</v>
      </c>
      <c r="B58" s="20" t="s">
        <v>540</v>
      </c>
      <c r="C58" s="21">
        <v>4.4506351416117099E-2</v>
      </c>
      <c r="D58" s="21">
        <v>4.0428751577516901E-2</v>
      </c>
      <c r="E58" s="21">
        <v>4.8974223688104897E-2</v>
      </c>
      <c r="F58" s="22"/>
      <c r="G58" s="21">
        <v>4.0363374402983501E-2</v>
      </c>
      <c r="H58" s="21">
        <v>3.3278232385203201E-2</v>
      </c>
      <c r="I58" s="21">
        <v>4.8880713722414801E-2</v>
      </c>
      <c r="J58" s="22"/>
      <c r="K58" s="21">
        <v>5.0243280864331198E-2</v>
      </c>
      <c r="L58" s="21">
        <v>4.4553402612808803E-2</v>
      </c>
      <c r="M58" s="21">
        <v>5.6616749803187899E-2</v>
      </c>
      <c r="N58" s="22"/>
      <c r="O58" s="21">
        <v>3.5278623558062203E-2</v>
      </c>
      <c r="P58" s="21">
        <v>2.9765210816434001E-2</v>
      </c>
      <c r="Q58" s="21">
        <v>4.1769320688886898E-2</v>
      </c>
      <c r="R58" s="22"/>
    </row>
    <row r="59" spans="1:18" x14ac:dyDescent="0.25">
      <c r="A59" s="20" t="s">
        <v>485</v>
      </c>
      <c r="B59" s="20" t="s">
        <v>519</v>
      </c>
      <c r="C59" s="21">
        <v>4.2948033357731001E-3</v>
      </c>
      <c r="D59" s="21">
        <v>3.1882448908102999E-3</v>
      </c>
      <c r="E59" s="21">
        <v>5.7831917939389996E-3</v>
      </c>
      <c r="F59" s="22"/>
      <c r="G59" s="21">
        <v>2.1969502440427001E-3</v>
      </c>
      <c r="H59" s="21">
        <v>6.6298819474529995E-4</v>
      </c>
      <c r="I59" s="21">
        <v>7.2542911838334003E-3</v>
      </c>
      <c r="J59" s="22"/>
      <c r="K59" s="21">
        <v>4.5841903682004E-3</v>
      </c>
      <c r="L59" s="21">
        <v>3.0991020173497001E-3</v>
      </c>
      <c r="M59" s="21">
        <v>6.7760951923834002E-3</v>
      </c>
      <c r="N59" s="22"/>
      <c r="O59" s="21">
        <v>5.9337333482966E-3</v>
      </c>
      <c r="P59" s="21">
        <v>3.7884763772993999E-3</v>
      </c>
      <c r="Q59" s="21">
        <v>9.2824414124572999E-3</v>
      </c>
      <c r="R59" s="22"/>
    </row>
    <row r="60" spans="1:18" x14ac:dyDescent="0.25">
      <c r="A60" s="20" t="s">
        <v>485</v>
      </c>
      <c r="B60" s="20" t="s">
        <v>520</v>
      </c>
      <c r="C60" s="21">
        <v>1.1154677164209999E-4</v>
      </c>
      <c r="D60" s="21">
        <v>3.4289610841665603E-5</v>
      </c>
      <c r="E60" s="21">
        <v>3.6280717127680002E-4</v>
      </c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5.0498878005820005E-4</v>
      </c>
      <c r="P60" s="21">
        <v>1.5524209945679999E-4</v>
      </c>
      <c r="Q60" s="21">
        <v>1.6413901793186001E-3</v>
      </c>
      <c r="R60" s="22"/>
    </row>
    <row r="61" spans="1:18" x14ac:dyDescent="0.25">
      <c r="A61" s="17" t="s">
        <v>486</v>
      </c>
      <c r="B61" s="17" t="s">
        <v>536</v>
      </c>
      <c r="C61" s="18">
        <v>0.65710429065263898</v>
      </c>
      <c r="D61" s="18">
        <v>0.62882614028865302</v>
      </c>
      <c r="E61" s="18">
        <v>0.68430962141998497</v>
      </c>
      <c r="F61" s="19"/>
      <c r="G61" s="18">
        <v>0.54637471420489203</v>
      </c>
      <c r="H61" s="18">
        <v>0.489653864111323</v>
      </c>
      <c r="I61" s="18">
        <v>0.60191663696753395</v>
      </c>
      <c r="J61" s="19"/>
      <c r="K61" s="18">
        <v>0.61863911104507296</v>
      </c>
      <c r="L61" s="18">
        <v>0.58590064125300501</v>
      </c>
      <c r="M61" s="18">
        <v>0.65033398634324602</v>
      </c>
      <c r="N61" s="19"/>
      <c r="O61" s="18">
        <v>0.83135789590850995</v>
      </c>
      <c r="P61" s="18">
        <v>0.80082609122674597</v>
      </c>
      <c r="Q61" s="18">
        <v>0.858039079012202</v>
      </c>
      <c r="R61" s="19"/>
    </row>
    <row r="62" spans="1:18" x14ac:dyDescent="0.25">
      <c r="A62" s="17" t="s">
        <v>486</v>
      </c>
      <c r="B62" s="17" t="s">
        <v>537</v>
      </c>
      <c r="C62" s="18">
        <v>0.14840358858868399</v>
      </c>
      <c r="D62" s="18">
        <v>0.13290949022251999</v>
      </c>
      <c r="E62" s="18">
        <v>0.16535946986324501</v>
      </c>
      <c r="F62" s="19"/>
      <c r="G62" s="18">
        <v>0.19907920351469699</v>
      </c>
      <c r="H62" s="18">
        <v>0.16101609803396</v>
      </c>
      <c r="I62" s="18">
        <v>0.24352839593247799</v>
      </c>
      <c r="J62" s="19"/>
      <c r="K62" s="18">
        <v>0.166522222502724</v>
      </c>
      <c r="L62" s="18">
        <v>0.14621518479934001</v>
      </c>
      <c r="M62" s="18">
        <v>0.18902518208503299</v>
      </c>
      <c r="N62" s="19"/>
      <c r="O62" s="18">
        <v>6.7614519127292397E-2</v>
      </c>
      <c r="P62" s="18">
        <v>5.0797967600166999E-2</v>
      </c>
      <c r="Q62" s="18">
        <v>8.9473389271058204E-2</v>
      </c>
      <c r="R62" s="19"/>
    </row>
    <row r="63" spans="1:18" x14ac:dyDescent="0.25">
      <c r="A63" s="17" t="s">
        <v>486</v>
      </c>
      <c r="B63" s="17" t="s">
        <v>538</v>
      </c>
      <c r="C63" s="18">
        <v>0.141256855246195</v>
      </c>
      <c r="D63" s="18">
        <v>0.124382049125444</v>
      </c>
      <c r="E63" s="18">
        <v>0.16000270881981399</v>
      </c>
      <c r="F63" s="19"/>
      <c r="G63" s="18">
        <v>0.16823040213654999</v>
      </c>
      <c r="H63" s="18">
        <v>0.13572652980328001</v>
      </c>
      <c r="I63" s="18">
        <v>0.20665707236682199</v>
      </c>
      <c r="J63" s="19"/>
      <c r="K63" s="18">
        <v>0.15983132105058101</v>
      </c>
      <c r="L63" s="18">
        <v>0.137569040266037</v>
      </c>
      <c r="M63" s="18">
        <v>0.18492374360599501</v>
      </c>
      <c r="N63" s="19"/>
      <c r="O63" s="18">
        <v>8.0192426378539905E-2</v>
      </c>
      <c r="P63" s="18">
        <v>6.1421252498029502E-2</v>
      </c>
      <c r="Q63" s="18">
        <v>0.10406427176980999</v>
      </c>
      <c r="R63" s="19"/>
    </row>
    <row r="64" spans="1:18" x14ac:dyDescent="0.25">
      <c r="A64" s="17" t="s">
        <v>486</v>
      </c>
      <c r="B64" s="17" t="s">
        <v>539</v>
      </c>
      <c r="C64" s="18">
        <v>2.9799104308609999E-2</v>
      </c>
      <c r="D64" s="18">
        <v>2.3456333200985301E-2</v>
      </c>
      <c r="E64" s="18">
        <v>3.77906361674408E-2</v>
      </c>
      <c r="F64" s="19"/>
      <c r="G64" s="18">
        <v>5.6628233758830103E-2</v>
      </c>
      <c r="H64" s="18">
        <v>3.7851911340425599E-2</v>
      </c>
      <c r="I64" s="18">
        <v>8.3906249902576197E-2</v>
      </c>
      <c r="J64" s="19"/>
      <c r="K64" s="18">
        <v>2.74152679126566E-2</v>
      </c>
      <c r="L64" s="18">
        <v>2.0165098985787E-2</v>
      </c>
      <c r="M64" s="18">
        <v>3.7173271026164099E-2</v>
      </c>
      <c r="N64" s="19"/>
      <c r="O64" s="18">
        <v>1.12500347749015E-2</v>
      </c>
      <c r="P64" s="18">
        <v>6.0020524245754997E-3</v>
      </c>
      <c r="Q64" s="18">
        <v>2.0989770981370299E-2</v>
      </c>
      <c r="R64" s="19"/>
    </row>
    <row r="65" spans="1:18" x14ac:dyDescent="0.25">
      <c r="A65" s="17" t="s">
        <v>486</v>
      </c>
      <c r="B65" s="17" t="s">
        <v>540</v>
      </c>
      <c r="C65" s="18">
        <v>2.1461571208754301E-2</v>
      </c>
      <c r="D65" s="18">
        <v>1.51043361705411E-2</v>
      </c>
      <c r="E65" s="18">
        <v>3.0411870195398798E-2</v>
      </c>
      <c r="F65" s="19"/>
      <c r="G65" s="18">
        <v>2.8842922428824001E-2</v>
      </c>
      <c r="H65" s="18">
        <v>1.2457922064938299E-2</v>
      </c>
      <c r="I65" s="18">
        <v>6.5351825955968196E-2</v>
      </c>
      <c r="J65" s="24" t="s">
        <v>501</v>
      </c>
      <c r="K65" s="18">
        <v>2.4965249772012098E-2</v>
      </c>
      <c r="L65" s="18">
        <v>1.6814499148872199E-2</v>
      </c>
      <c r="M65" s="18">
        <v>3.6918677278810097E-2</v>
      </c>
      <c r="N65" s="19"/>
      <c r="O65" s="18">
        <v>7.9453408044082002E-3</v>
      </c>
      <c r="P65" s="18">
        <v>4.434065966272E-3</v>
      </c>
      <c r="Q65" s="18">
        <v>1.41974927216923E-2</v>
      </c>
      <c r="R65" s="19"/>
    </row>
    <row r="66" spans="1:18" x14ac:dyDescent="0.25">
      <c r="A66" s="17" t="s">
        <v>486</v>
      </c>
      <c r="B66" s="17" t="s">
        <v>519</v>
      </c>
      <c r="C66" s="18">
        <v>1.9745899951124002E-3</v>
      </c>
      <c r="D66" s="18">
        <v>1.2003699137282E-3</v>
      </c>
      <c r="E66" s="18">
        <v>3.2465469443147999E-3</v>
      </c>
      <c r="F66" s="19"/>
      <c r="G66" s="18">
        <v>8.4452395620630003E-4</v>
      </c>
      <c r="H66" s="18">
        <v>1.935577898779E-4</v>
      </c>
      <c r="I66" s="18">
        <v>3.6767436008219002E-3</v>
      </c>
      <c r="J66" s="19"/>
      <c r="K66" s="18">
        <v>2.6268277169535E-3</v>
      </c>
      <c r="L66" s="18">
        <v>1.4304107542712E-3</v>
      </c>
      <c r="M66" s="18">
        <v>4.8191163302178999E-3</v>
      </c>
      <c r="N66" s="19"/>
      <c r="O66" s="18">
        <v>1.6397830063462E-3</v>
      </c>
      <c r="P66" s="18">
        <v>5.519856573622E-4</v>
      </c>
      <c r="Q66" s="18">
        <v>4.8608749288382999E-3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0.62409587062311001</v>
      </c>
      <c r="D68" s="21">
        <v>0.59639122068794204</v>
      </c>
      <c r="E68" s="21">
        <v>0.65101162741261998</v>
      </c>
      <c r="F68" s="22"/>
      <c r="G68" s="21">
        <v>0.487924230148436</v>
      </c>
      <c r="H68" s="21">
        <v>0.43375462685351801</v>
      </c>
      <c r="I68" s="21">
        <v>0.54237896779088002</v>
      </c>
      <c r="J68" s="22"/>
      <c r="K68" s="21">
        <v>0.59946253597308397</v>
      </c>
      <c r="L68" s="21">
        <v>0.56693789985298704</v>
      </c>
      <c r="M68" s="21">
        <v>0.63113375457436904</v>
      </c>
      <c r="N68" s="22"/>
      <c r="O68" s="21">
        <v>0.80134471181953204</v>
      </c>
      <c r="P68" s="21">
        <v>0.76921469190188396</v>
      </c>
      <c r="Q68" s="21">
        <v>0.82999022244088705</v>
      </c>
      <c r="R68" s="22"/>
    </row>
    <row r="69" spans="1:18" x14ac:dyDescent="0.25">
      <c r="A69" s="20" t="s">
        <v>487</v>
      </c>
      <c r="B69" s="20" t="s">
        <v>537</v>
      </c>
      <c r="C69" s="21">
        <v>0.172356800466688</v>
      </c>
      <c r="D69" s="21">
        <v>0.15506672149937201</v>
      </c>
      <c r="E69" s="21">
        <v>0.191138623431229</v>
      </c>
      <c r="F69" s="22"/>
      <c r="G69" s="21">
        <v>0.26158192069408198</v>
      </c>
      <c r="H69" s="21">
        <v>0.22311034006858799</v>
      </c>
      <c r="I69" s="21">
        <v>0.304090676129949</v>
      </c>
      <c r="J69" s="22"/>
      <c r="K69" s="21">
        <v>0.17078202364588899</v>
      </c>
      <c r="L69" s="21">
        <v>0.145370051673577</v>
      </c>
      <c r="M69" s="21">
        <v>0.19959874907149</v>
      </c>
      <c r="N69" s="22"/>
      <c r="O69" s="21">
        <v>9.0677496638109506E-2</v>
      </c>
      <c r="P69" s="21">
        <v>7.0418211129606598E-2</v>
      </c>
      <c r="Q69" s="21">
        <v>0.116037798265801</v>
      </c>
      <c r="R69" s="22"/>
    </row>
    <row r="70" spans="1:18" x14ac:dyDescent="0.25">
      <c r="A70" s="20" t="s">
        <v>487</v>
      </c>
      <c r="B70" s="20" t="s">
        <v>538</v>
      </c>
      <c r="C70" s="21">
        <v>0.14401081117001999</v>
      </c>
      <c r="D70" s="21">
        <v>0.12911287364687901</v>
      </c>
      <c r="E70" s="21">
        <v>0.16031134045381701</v>
      </c>
      <c r="F70" s="22"/>
      <c r="G70" s="21">
        <v>0.17291587975751699</v>
      </c>
      <c r="H70" s="21">
        <v>0.142279980650626</v>
      </c>
      <c r="I70" s="21">
        <v>0.20854446282595199</v>
      </c>
      <c r="J70" s="22"/>
      <c r="K70" s="21">
        <v>0.163327048306733</v>
      </c>
      <c r="L70" s="21">
        <v>0.14264388358705199</v>
      </c>
      <c r="M70" s="21">
        <v>0.18635736542187201</v>
      </c>
      <c r="N70" s="22"/>
      <c r="O70" s="21">
        <v>7.8982828189641599E-2</v>
      </c>
      <c r="P70" s="21">
        <v>6.0247989670924602E-2</v>
      </c>
      <c r="Q70" s="21">
        <v>0.10290554609059401</v>
      </c>
      <c r="R70" s="22"/>
    </row>
    <row r="71" spans="1:18" x14ac:dyDescent="0.25">
      <c r="A71" s="20" t="s">
        <v>487</v>
      </c>
      <c r="B71" s="20" t="s">
        <v>539</v>
      </c>
      <c r="C71" s="21">
        <v>2.7823641876566399E-2</v>
      </c>
      <c r="D71" s="21">
        <v>2.1332442458324601E-2</v>
      </c>
      <c r="E71" s="21">
        <v>3.6216938608187497E-2</v>
      </c>
      <c r="F71" s="22"/>
      <c r="G71" s="21">
        <v>3.5940718473024102E-2</v>
      </c>
      <c r="H71" s="21">
        <v>2.3212984592635402E-2</v>
      </c>
      <c r="I71" s="21">
        <v>5.5252348758370297E-2</v>
      </c>
      <c r="J71" s="22"/>
      <c r="K71" s="21">
        <v>3.18940657208827E-2</v>
      </c>
      <c r="L71" s="21">
        <v>2.2277067077098301E-2</v>
      </c>
      <c r="M71" s="21">
        <v>4.5469642486630997E-2</v>
      </c>
      <c r="N71" s="22"/>
      <c r="O71" s="21">
        <v>1.21963296707698E-2</v>
      </c>
      <c r="P71" s="21">
        <v>6.8153575926759996E-3</v>
      </c>
      <c r="Q71" s="21">
        <v>2.1732809587918001E-2</v>
      </c>
      <c r="R71" s="22"/>
    </row>
    <row r="72" spans="1:18" x14ac:dyDescent="0.25">
      <c r="A72" s="20" t="s">
        <v>487</v>
      </c>
      <c r="B72" s="20" t="s">
        <v>540</v>
      </c>
      <c r="C72" s="21">
        <v>2.86893348347469E-2</v>
      </c>
      <c r="D72" s="21">
        <v>2.1304907659193399E-2</v>
      </c>
      <c r="E72" s="21">
        <v>3.8532484600193401E-2</v>
      </c>
      <c r="F72" s="22"/>
      <c r="G72" s="21">
        <v>3.8331471327776298E-2</v>
      </c>
      <c r="H72" s="21">
        <v>2.2420250087926301E-2</v>
      </c>
      <c r="I72" s="21">
        <v>6.4786244006257002E-2</v>
      </c>
      <c r="J72" s="22"/>
      <c r="K72" s="21">
        <v>3.1912549140144603E-2</v>
      </c>
      <c r="L72" s="21">
        <v>2.2321696708385099E-2</v>
      </c>
      <c r="M72" s="21">
        <v>4.5432759162884702E-2</v>
      </c>
      <c r="N72" s="22"/>
      <c r="O72" s="21">
        <v>1.32616184137911E-2</v>
      </c>
      <c r="P72" s="21">
        <v>7.3603819768486003E-3</v>
      </c>
      <c r="Q72" s="21">
        <v>2.3780861368054799E-2</v>
      </c>
      <c r="R72" s="22"/>
    </row>
    <row r="73" spans="1:18" x14ac:dyDescent="0.25">
      <c r="A73" s="20" t="s">
        <v>487</v>
      </c>
      <c r="B73" s="20" t="s">
        <v>519</v>
      </c>
      <c r="C73" s="21">
        <v>3.0235410288720998E-3</v>
      </c>
      <c r="D73" s="21">
        <v>1.7598844793655E-3</v>
      </c>
      <c r="E73" s="21">
        <v>5.1898284162072003E-3</v>
      </c>
      <c r="F73" s="22"/>
      <c r="G73" s="21">
        <v>3.3057795991642E-3</v>
      </c>
      <c r="H73" s="21">
        <v>9.0764253543629996E-4</v>
      </c>
      <c r="I73" s="21">
        <v>1.1964301356058899E-2</v>
      </c>
      <c r="J73" s="22"/>
      <c r="K73" s="21">
        <v>2.6217772132646998E-3</v>
      </c>
      <c r="L73" s="21">
        <v>1.2289687525482999E-3</v>
      </c>
      <c r="M73" s="21">
        <v>5.5842505664023996E-3</v>
      </c>
      <c r="N73" s="22"/>
      <c r="O73" s="21">
        <v>3.5370152681569E-3</v>
      </c>
      <c r="P73" s="21">
        <v>1.4607264494812E-3</v>
      </c>
      <c r="Q73" s="21">
        <v>8.5393198452308992E-3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0.73483036531243495</v>
      </c>
      <c r="D75" s="18">
        <v>0.70260990527977296</v>
      </c>
      <c r="E75" s="18">
        <v>0.76472886649339</v>
      </c>
      <c r="F75" s="19"/>
      <c r="G75" s="18">
        <v>0.61872217768957405</v>
      </c>
      <c r="H75" s="18">
        <v>0.55740135280418801</v>
      </c>
      <c r="I75" s="18">
        <v>0.67647824327086803</v>
      </c>
      <c r="J75" s="19"/>
      <c r="K75" s="18">
        <v>0.74208861202147403</v>
      </c>
      <c r="L75" s="18">
        <v>0.70175933053820905</v>
      </c>
      <c r="M75" s="18">
        <v>0.77868428877628104</v>
      </c>
      <c r="N75" s="19"/>
      <c r="O75" s="18">
        <v>0.82218556947816601</v>
      </c>
      <c r="P75" s="18">
        <v>0.77376240170263999</v>
      </c>
      <c r="Q75" s="18">
        <v>0.86209164349962397</v>
      </c>
      <c r="R75" s="19"/>
    </row>
    <row r="76" spans="1:18" x14ac:dyDescent="0.25">
      <c r="A76" s="17" t="s">
        <v>488</v>
      </c>
      <c r="B76" s="17" t="s">
        <v>537</v>
      </c>
      <c r="C76" s="18">
        <v>0.112626104523085</v>
      </c>
      <c r="D76" s="18">
        <v>9.6715004445111399E-2</v>
      </c>
      <c r="E76" s="18">
        <v>0.13077585043791201</v>
      </c>
      <c r="F76" s="19"/>
      <c r="G76" s="18">
        <v>0.16858669981587501</v>
      </c>
      <c r="H76" s="18">
        <v>0.127378034720072</v>
      </c>
      <c r="I76" s="18">
        <v>0.21976941427784999</v>
      </c>
      <c r="J76" s="19"/>
      <c r="K76" s="18">
        <v>0.108634912301399</v>
      </c>
      <c r="L76" s="18">
        <v>8.5465914633437001E-2</v>
      </c>
      <c r="M76" s="18">
        <v>0.137142926280864</v>
      </c>
      <c r="N76" s="19"/>
      <c r="O76" s="18">
        <v>7.1418339932549701E-2</v>
      </c>
      <c r="P76" s="18">
        <v>4.7570091652771998E-2</v>
      </c>
      <c r="Q76" s="18">
        <v>0.105893125954978</v>
      </c>
      <c r="R76" s="19"/>
    </row>
    <row r="77" spans="1:18" x14ac:dyDescent="0.25">
      <c r="A77" s="17" t="s">
        <v>488</v>
      </c>
      <c r="B77" s="17" t="s">
        <v>538</v>
      </c>
      <c r="C77" s="18">
        <v>0.115187472562382</v>
      </c>
      <c r="D77" s="18">
        <v>9.5954553432864298E-2</v>
      </c>
      <c r="E77" s="18">
        <v>0.13768826934394601</v>
      </c>
      <c r="F77" s="19"/>
      <c r="G77" s="18">
        <v>0.16525647985679601</v>
      </c>
      <c r="H77" s="18">
        <v>0.126792897905946</v>
      </c>
      <c r="I77" s="18">
        <v>0.212548108384813</v>
      </c>
      <c r="J77" s="19"/>
      <c r="K77" s="18">
        <v>0.116853807574305</v>
      </c>
      <c r="L77" s="18">
        <v>8.9824578287077295E-2</v>
      </c>
      <c r="M77" s="18">
        <v>0.150670037516524</v>
      </c>
      <c r="N77" s="19"/>
      <c r="O77" s="18">
        <v>6.8811421215131896E-2</v>
      </c>
      <c r="P77" s="18">
        <v>4.9503925963583301E-2</v>
      </c>
      <c r="Q77" s="18">
        <v>9.4897391653337798E-2</v>
      </c>
      <c r="R77" s="19"/>
    </row>
    <row r="78" spans="1:18" x14ac:dyDescent="0.25">
      <c r="A78" s="17" t="s">
        <v>488</v>
      </c>
      <c r="B78" s="17" t="s">
        <v>539</v>
      </c>
      <c r="C78" s="18">
        <v>1.7604899584969799E-2</v>
      </c>
      <c r="D78" s="18">
        <v>1.08925191430445E-2</v>
      </c>
      <c r="E78" s="18">
        <v>2.83352045195343E-2</v>
      </c>
      <c r="F78" s="19"/>
      <c r="G78" s="18">
        <v>1.7495979734272801E-2</v>
      </c>
      <c r="H78" s="18">
        <v>5.8828379517045001E-3</v>
      </c>
      <c r="I78" s="18">
        <v>5.0861385895586399E-2</v>
      </c>
      <c r="J78" s="24" t="s">
        <v>501</v>
      </c>
      <c r="K78" s="18">
        <v>1.7705125337433399E-2</v>
      </c>
      <c r="L78" s="18">
        <v>9.0614982726243999E-3</v>
      </c>
      <c r="M78" s="18">
        <v>3.4308318727725502E-2</v>
      </c>
      <c r="N78" s="19"/>
      <c r="O78" s="18">
        <v>1.7517278417437498E-2</v>
      </c>
      <c r="P78" s="18">
        <v>8.5128305179160996E-3</v>
      </c>
      <c r="Q78" s="18">
        <v>3.5703209254874899E-2</v>
      </c>
      <c r="R78" s="19"/>
    </row>
    <row r="79" spans="1:18" x14ac:dyDescent="0.25">
      <c r="A79" s="17" t="s">
        <v>488</v>
      </c>
      <c r="B79" s="17" t="s">
        <v>540</v>
      </c>
      <c r="C79" s="18">
        <v>1.6515063416904899E-2</v>
      </c>
      <c r="D79" s="18">
        <v>9.8152463919238993E-3</v>
      </c>
      <c r="E79" s="18">
        <v>2.7660375999681502E-2</v>
      </c>
      <c r="F79" s="19"/>
      <c r="G79" s="18">
        <v>2.95163674077332E-2</v>
      </c>
      <c r="H79" s="18">
        <v>1.1658664669713201E-2</v>
      </c>
      <c r="I79" s="18">
        <v>7.2714496779304999E-2</v>
      </c>
      <c r="J79" s="24" t="s">
        <v>501</v>
      </c>
      <c r="K79" s="18">
        <v>1.20033574965887E-2</v>
      </c>
      <c r="L79" s="18">
        <v>5.7627327452174004E-3</v>
      </c>
      <c r="M79" s="18">
        <v>2.4833329591226801E-2</v>
      </c>
      <c r="N79" s="19"/>
      <c r="O79" s="18">
        <v>1.34476606943596E-2</v>
      </c>
      <c r="P79" s="18">
        <v>4.0381746037355002E-3</v>
      </c>
      <c r="Q79" s="18">
        <v>4.3817887711102899E-2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3.0827120574017002E-3</v>
      </c>
      <c r="D80" s="18">
        <v>9.6089992792420002E-4</v>
      </c>
      <c r="E80" s="18">
        <v>9.8436411564081002E-3</v>
      </c>
      <c r="F80" s="19"/>
      <c r="G80" s="18">
        <v>4.2229549574889999E-4</v>
      </c>
      <c r="H80" s="18">
        <v>5.8439389143734001E-5</v>
      </c>
      <c r="I80" s="18">
        <v>3.0446993573280002E-3</v>
      </c>
      <c r="J80" s="19"/>
      <c r="K80" s="18">
        <v>2.7141852687988001E-3</v>
      </c>
      <c r="L80" s="18">
        <v>8.685220581184E-4</v>
      </c>
      <c r="M80" s="18">
        <v>8.4488308326665998E-3</v>
      </c>
      <c r="N80" s="19"/>
      <c r="O80" s="18">
        <v>6.0551277123057998E-3</v>
      </c>
      <c r="P80" s="18">
        <v>8.4527194817870003E-4</v>
      </c>
      <c r="Q80" s="18">
        <v>4.2025441702319297E-2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1.5338254281790001E-4</v>
      </c>
      <c r="D81" s="18">
        <v>2.1332113868217401E-5</v>
      </c>
      <c r="E81" s="18">
        <v>1.1019530962794999E-3</v>
      </c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5.6460255004859997E-4</v>
      </c>
      <c r="P81" s="18">
        <v>7.8804819237520297E-5</v>
      </c>
      <c r="Q81" s="18">
        <v>4.0330549437864998E-3</v>
      </c>
      <c r="R81" s="19"/>
    </row>
    <row r="82" spans="1:18" x14ac:dyDescent="0.25">
      <c r="A82" s="20" t="s">
        <v>489</v>
      </c>
      <c r="B82" s="20" t="s">
        <v>536</v>
      </c>
      <c r="C82" s="21">
        <v>0.649320228568528</v>
      </c>
      <c r="D82" s="21">
        <v>0.62656649101700501</v>
      </c>
      <c r="E82" s="21">
        <v>0.67141461951725101</v>
      </c>
      <c r="F82" s="22"/>
      <c r="G82" s="21">
        <v>0.53454263442569006</v>
      </c>
      <c r="H82" s="21">
        <v>0.49119141299566899</v>
      </c>
      <c r="I82" s="21">
        <v>0.57737823626871099</v>
      </c>
      <c r="J82" s="22"/>
      <c r="K82" s="21">
        <v>0.62899593079829996</v>
      </c>
      <c r="L82" s="21">
        <v>0.59949704713549801</v>
      </c>
      <c r="M82" s="21">
        <v>0.65756316346952903</v>
      </c>
      <c r="N82" s="22"/>
      <c r="O82" s="21">
        <v>0.80283934879494001</v>
      </c>
      <c r="P82" s="21">
        <v>0.77453861112373801</v>
      </c>
      <c r="Q82" s="21">
        <v>0.828374831200971</v>
      </c>
      <c r="R82" s="22"/>
    </row>
    <row r="83" spans="1:18" x14ac:dyDescent="0.25">
      <c r="A83" s="20" t="s">
        <v>489</v>
      </c>
      <c r="B83" s="20" t="s">
        <v>537</v>
      </c>
      <c r="C83" s="21">
        <v>0.16785861085545301</v>
      </c>
      <c r="D83" s="21">
        <v>0.15296450580035001</v>
      </c>
      <c r="E83" s="21">
        <v>0.18388810994802801</v>
      </c>
      <c r="F83" s="22"/>
      <c r="G83" s="21">
        <v>0.26482910172837199</v>
      </c>
      <c r="H83" s="21">
        <v>0.232141096863382</v>
      </c>
      <c r="I83" s="21">
        <v>0.30031970838974997</v>
      </c>
      <c r="J83" s="22"/>
      <c r="K83" s="21">
        <v>0.163886059543143</v>
      </c>
      <c r="L83" s="21">
        <v>0.14499379789377301</v>
      </c>
      <c r="M83" s="21">
        <v>0.184708142844214</v>
      </c>
      <c r="N83" s="22"/>
      <c r="O83" s="21">
        <v>7.9745889132431899E-2</v>
      </c>
      <c r="P83" s="21">
        <v>6.4148870577545106E-2</v>
      </c>
      <c r="Q83" s="21">
        <v>9.8735042330732506E-2</v>
      </c>
      <c r="R83" s="22"/>
    </row>
    <row r="84" spans="1:18" x14ac:dyDescent="0.25">
      <c r="A84" s="20" t="s">
        <v>489</v>
      </c>
      <c r="B84" s="20" t="s">
        <v>538</v>
      </c>
      <c r="C84" s="21">
        <v>0.13108814491732601</v>
      </c>
      <c r="D84" s="21">
        <v>0.118927482580427</v>
      </c>
      <c r="E84" s="21">
        <v>0.144288633311491</v>
      </c>
      <c r="F84" s="22"/>
      <c r="G84" s="21">
        <v>0.14342199838251399</v>
      </c>
      <c r="H84" s="21">
        <v>0.118653114089446</v>
      </c>
      <c r="I84" s="21">
        <v>0.172350285917685</v>
      </c>
      <c r="J84" s="22"/>
      <c r="K84" s="21">
        <v>0.14515623402243699</v>
      </c>
      <c r="L84" s="21">
        <v>0.12721167875779901</v>
      </c>
      <c r="M84" s="21">
        <v>0.16515308029128301</v>
      </c>
      <c r="N84" s="22"/>
      <c r="O84" s="21">
        <v>9.1215663468251204E-2</v>
      </c>
      <c r="P84" s="21">
        <v>7.5019049581115493E-2</v>
      </c>
      <c r="Q84" s="21">
        <v>0.110491418653846</v>
      </c>
      <c r="R84" s="22"/>
    </row>
    <row r="85" spans="1:18" x14ac:dyDescent="0.25">
      <c r="A85" s="20" t="s">
        <v>489</v>
      </c>
      <c r="B85" s="20" t="s">
        <v>539</v>
      </c>
      <c r="C85" s="21">
        <v>2.8467574860628099E-2</v>
      </c>
      <c r="D85" s="21">
        <v>2.2650895133905301E-2</v>
      </c>
      <c r="E85" s="21">
        <v>3.5723363082831298E-2</v>
      </c>
      <c r="F85" s="22"/>
      <c r="G85" s="21">
        <v>3.6750123244474797E-2</v>
      </c>
      <c r="H85" s="21">
        <v>2.4922988690087002E-2</v>
      </c>
      <c r="I85" s="21">
        <v>5.3879660619648898E-2</v>
      </c>
      <c r="J85" s="22"/>
      <c r="K85" s="21">
        <v>3.25568267948513E-2</v>
      </c>
      <c r="L85" s="21">
        <v>2.4344675649990301E-2</v>
      </c>
      <c r="M85" s="21">
        <v>4.3415898590472797E-2</v>
      </c>
      <c r="N85" s="22"/>
      <c r="O85" s="21">
        <v>1.2230784494805601E-2</v>
      </c>
      <c r="P85" s="21">
        <v>6.9574030815237001E-3</v>
      </c>
      <c r="Q85" s="21">
        <v>2.1414944159949399E-2</v>
      </c>
      <c r="R85" s="22"/>
    </row>
    <row r="86" spans="1:18" x14ac:dyDescent="0.25">
      <c r="A86" s="20" t="s">
        <v>489</v>
      </c>
      <c r="B86" s="20" t="s">
        <v>540</v>
      </c>
      <c r="C86" s="21">
        <v>1.8419913646151399E-2</v>
      </c>
      <c r="D86" s="21">
        <v>1.39995115615282E-2</v>
      </c>
      <c r="E86" s="21">
        <v>2.4201815931760101E-2</v>
      </c>
      <c r="F86" s="22"/>
      <c r="G86" s="21">
        <v>1.6371514793380601E-2</v>
      </c>
      <c r="H86" s="21">
        <v>9.4108631892832993E-3</v>
      </c>
      <c r="I86" s="21">
        <v>2.83332870588799E-2</v>
      </c>
      <c r="J86" s="22"/>
      <c r="K86" s="21">
        <v>2.58324139042252E-2</v>
      </c>
      <c r="L86" s="21">
        <v>1.8543616209384699E-2</v>
      </c>
      <c r="M86" s="21">
        <v>3.58814228486131E-2</v>
      </c>
      <c r="N86" s="22"/>
      <c r="O86" s="21">
        <v>5.8661504494746004E-3</v>
      </c>
      <c r="P86" s="21">
        <v>3.1592175169650998E-3</v>
      </c>
      <c r="Q86" s="21">
        <v>1.08671971190629E-2</v>
      </c>
      <c r="R86" s="22"/>
    </row>
    <row r="87" spans="1:18" x14ac:dyDescent="0.25">
      <c r="A87" s="20" t="s">
        <v>489</v>
      </c>
      <c r="B87" s="20" t="s">
        <v>519</v>
      </c>
      <c r="C87" s="21">
        <v>4.3267213939720004E-3</v>
      </c>
      <c r="D87" s="21">
        <v>2.7120946950036002E-3</v>
      </c>
      <c r="E87" s="21">
        <v>6.8959580463424999E-3</v>
      </c>
      <c r="F87" s="22"/>
      <c r="G87" s="21">
        <v>4.0846274255688002E-3</v>
      </c>
      <c r="H87" s="21">
        <v>1.3129166697552E-3</v>
      </c>
      <c r="I87" s="21">
        <v>1.2633701051933399E-2</v>
      </c>
      <c r="J87" s="22"/>
      <c r="K87" s="21">
        <v>3.2545030254042002E-3</v>
      </c>
      <c r="L87" s="21">
        <v>1.5446154203848999E-3</v>
      </c>
      <c r="M87" s="21">
        <v>6.8442592108493997E-3</v>
      </c>
      <c r="N87" s="22"/>
      <c r="O87" s="21">
        <v>6.6752225652555001E-3</v>
      </c>
      <c r="P87" s="21">
        <v>3.3291383977367998E-3</v>
      </c>
      <c r="Q87" s="21">
        <v>1.3339411086278299E-2</v>
      </c>
      <c r="R87" s="22"/>
    </row>
    <row r="88" spans="1:18" x14ac:dyDescent="0.25">
      <c r="A88" s="20" t="s">
        <v>489</v>
      </c>
      <c r="B88" s="20" t="s">
        <v>520</v>
      </c>
      <c r="C88" s="21">
        <v>5.1880575793989997E-4</v>
      </c>
      <c r="D88" s="21">
        <v>1.165159295756E-4</v>
      </c>
      <c r="E88" s="21">
        <v>2.3068608409469002E-3</v>
      </c>
      <c r="F88" s="22"/>
      <c r="G88" s="21">
        <v>0</v>
      </c>
      <c r="H88" s="22"/>
      <c r="I88" s="22"/>
      <c r="J88" s="22"/>
      <c r="K88" s="21">
        <v>3.1803191163970001E-4</v>
      </c>
      <c r="L88" s="21">
        <v>4.4379254578077399E-5</v>
      </c>
      <c r="M88" s="21">
        <v>2.2752501443538001E-3</v>
      </c>
      <c r="N88" s="22"/>
      <c r="O88" s="21">
        <v>1.4269410948428E-3</v>
      </c>
      <c r="P88" s="21">
        <v>2.014353705377E-4</v>
      </c>
      <c r="Q88" s="21">
        <v>1.00334364660296E-2</v>
      </c>
      <c r="R88" s="24" t="s">
        <v>501</v>
      </c>
    </row>
    <row r="89" spans="1:18" x14ac:dyDescent="0.25">
      <c r="A89" s="17" t="s">
        <v>490</v>
      </c>
      <c r="B89" s="17" t="s">
        <v>536</v>
      </c>
      <c r="C89" s="18">
        <v>0.69047816539909701</v>
      </c>
      <c r="D89" s="18">
        <v>0.66743218808995997</v>
      </c>
      <c r="E89" s="18">
        <v>0.71261477366812198</v>
      </c>
      <c r="F89" s="19"/>
      <c r="G89" s="18">
        <v>0.58268912985019505</v>
      </c>
      <c r="H89" s="18">
        <v>0.52824425807108299</v>
      </c>
      <c r="I89" s="18">
        <v>0.63518996261973004</v>
      </c>
      <c r="J89" s="19"/>
      <c r="K89" s="18">
        <v>0.67661989626530705</v>
      </c>
      <c r="L89" s="18">
        <v>0.64808017475732904</v>
      </c>
      <c r="M89" s="18">
        <v>0.70390257985572002</v>
      </c>
      <c r="N89" s="19"/>
      <c r="O89" s="18">
        <v>0.83743534439842704</v>
      </c>
      <c r="P89" s="18">
        <v>0.80521899405479802</v>
      </c>
      <c r="Q89" s="18">
        <v>0.86521511628611203</v>
      </c>
      <c r="R89" s="19"/>
    </row>
    <row r="90" spans="1:18" x14ac:dyDescent="0.25">
      <c r="A90" s="17" t="s">
        <v>490</v>
      </c>
      <c r="B90" s="17" t="s">
        <v>537</v>
      </c>
      <c r="C90" s="18">
        <v>0.14025762815175599</v>
      </c>
      <c r="D90" s="18">
        <v>0.124983898687225</v>
      </c>
      <c r="E90" s="18">
        <v>0.15706285492895899</v>
      </c>
      <c r="F90" s="19"/>
      <c r="G90" s="18">
        <v>0.21105003477307299</v>
      </c>
      <c r="H90" s="18">
        <v>0.17738780862828801</v>
      </c>
      <c r="I90" s="18">
        <v>0.249165335126004</v>
      </c>
      <c r="J90" s="19"/>
      <c r="K90" s="18">
        <v>0.14199186995958701</v>
      </c>
      <c r="L90" s="18">
        <v>0.12025712096148899</v>
      </c>
      <c r="M90" s="18">
        <v>0.16690957526919201</v>
      </c>
      <c r="N90" s="19"/>
      <c r="O90" s="18">
        <v>5.9225754058257203E-2</v>
      </c>
      <c r="P90" s="18">
        <v>4.1114997326333502E-2</v>
      </c>
      <c r="Q90" s="18">
        <v>8.4610193736058797E-2</v>
      </c>
      <c r="R90" s="19"/>
    </row>
    <row r="91" spans="1:18" x14ac:dyDescent="0.25">
      <c r="A91" s="17" t="s">
        <v>490</v>
      </c>
      <c r="B91" s="17" t="s">
        <v>538</v>
      </c>
      <c r="C91" s="18">
        <v>0.11949365448860901</v>
      </c>
      <c r="D91" s="18">
        <v>0.10641998997048099</v>
      </c>
      <c r="E91" s="18">
        <v>0.133932687966963</v>
      </c>
      <c r="F91" s="19"/>
      <c r="G91" s="18">
        <v>0.141627251843431</v>
      </c>
      <c r="H91" s="18">
        <v>0.115042006067368</v>
      </c>
      <c r="I91" s="18">
        <v>0.17315404144816099</v>
      </c>
      <c r="J91" s="19"/>
      <c r="K91" s="18">
        <v>0.129586263590728</v>
      </c>
      <c r="L91" s="18">
        <v>0.10928126066383501</v>
      </c>
      <c r="M91" s="18">
        <v>0.153015915761848</v>
      </c>
      <c r="N91" s="19"/>
      <c r="O91" s="18">
        <v>7.4085547638049407E-2</v>
      </c>
      <c r="P91" s="18">
        <v>5.5804718526985597E-2</v>
      </c>
      <c r="Q91" s="18">
        <v>9.77350330022662E-2</v>
      </c>
      <c r="R91" s="19"/>
    </row>
    <row r="92" spans="1:18" x14ac:dyDescent="0.25">
      <c r="A92" s="17" t="s">
        <v>490</v>
      </c>
      <c r="B92" s="17" t="s">
        <v>539</v>
      </c>
      <c r="C92" s="18">
        <v>2.55465884566605E-2</v>
      </c>
      <c r="D92" s="18">
        <v>1.9559346820960801E-2</v>
      </c>
      <c r="E92" s="18">
        <v>3.3304307610352898E-2</v>
      </c>
      <c r="F92" s="19"/>
      <c r="G92" s="18">
        <v>4.6225751483397297E-2</v>
      </c>
      <c r="H92" s="18">
        <v>2.8378281092294001E-2</v>
      </c>
      <c r="I92" s="18">
        <v>7.4437797432881897E-2</v>
      </c>
      <c r="J92" s="19"/>
      <c r="K92" s="18">
        <v>2.40818981077125E-2</v>
      </c>
      <c r="L92" s="18">
        <v>1.7533549180702601E-2</v>
      </c>
      <c r="M92" s="18">
        <v>3.29937629813691E-2</v>
      </c>
      <c r="N92" s="19"/>
      <c r="O92" s="18">
        <v>6.0196274405591001E-3</v>
      </c>
      <c r="P92" s="18">
        <v>2.2381094148954E-3</v>
      </c>
      <c r="Q92" s="18">
        <v>1.6087395217668901E-2</v>
      </c>
      <c r="R92" s="19"/>
    </row>
    <row r="93" spans="1:18" x14ac:dyDescent="0.25">
      <c r="A93" s="17" t="s">
        <v>490</v>
      </c>
      <c r="B93" s="17" t="s">
        <v>540</v>
      </c>
      <c r="C93" s="18">
        <v>1.49050492511307E-2</v>
      </c>
      <c r="D93" s="18">
        <v>1.09450595077317E-2</v>
      </c>
      <c r="E93" s="18">
        <v>2.0268426684857E-2</v>
      </c>
      <c r="F93" s="19"/>
      <c r="G93" s="18">
        <v>8.7877709627427001E-3</v>
      </c>
      <c r="H93" s="18">
        <v>3.8154009454356001E-3</v>
      </c>
      <c r="I93" s="18">
        <v>2.0109503205782399E-2</v>
      </c>
      <c r="J93" s="19"/>
      <c r="K93" s="18">
        <v>2.10568477234599E-2</v>
      </c>
      <c r="L93" s="18">
        <v>1.4485715243582199E-2</v>
      </c>
      <c r="M93" s="18">
        <v>3.05165304667935E-2</v>
      </c>
      <c r="N93" s="19"/>
      <c r="O93" s="18">
        <v>8.6622600980210008E-3</v>
      </c>
      <c r="P93" s="18">
        <v>4.3366016222830001E-3</v>
      </c>
      <c r="Q93" s="18">
        <v>1.7228003348691401E-2</v>
      </c>
      <c r="R93" s="19"/>
    </row>
    <row r="94" spans="1:18" x14ac:dyDescent="0.25">
      <c r="A94" s="17" t="s">
        <v>490</v>
      </c>
      <c r="B94" s="17" t="s">
        <v>519</v>
      </c>
      <c r="C94" s="18">
        <v>9.3189142527435997E-3</v>
      </c>
      <c r="D94" s="18">
        <v>5.6864883742151996E-3</v>
      </c>
      <c r="E94" s="18">
        <v>1.52361130935263E-2</v>
      </c>
      <c r="F94" s="19"/>
      <c r="G94" s="18">
        <v>9.6200610871622991E-3</v>
      </c>
      <c r="H94" s="18">
        <v>2.7354957243940002E-3</v>
      </c>
      <c r="I94" s="18">
        <v>3.3253615275464998E-2</v>
      </c>
      <c r="J94" s="24" t="s">
        <v>501</v>
      </c>
      <c r="K94" s="18">
        <v>6.6632243532061004E-3</v>
      </c>
      <c r="L94" s="18">
        <v>3.6099858387190998E-3</v>
      </c>
      <c r="M94" s="18">
        <v>1.2267025404493301E-2</v>
      </c>
      <c r="N94" s="19"/>
      <c r="O94" s="18">
        <v>1.45714663666847E-2</v>
      </c>
      <c r="P94" s="18">
        <v>6.5699835930874001E-3</v>
      </c>
      <c r="Q94" s="18">
        <v>3.2003896116133197E-2</v>
      </c>
      <c r="R94" s="19"/>
    </row>
    <row r="95" spans="1:18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0.60839698037325096</v>
      </c>
      <c r="D96" s="21">
        <v>0.57307101627892998</v>
      </c>
      <c r="E96" s="21">
        <v>0.64262276991171297</v>
      </c>
      <c r="F96" s="22"/>
      <c r="G96" s="21">
        <v>0.49152031140521202</v>
      </c>
      <c r="H96" s="21">
        <v>0.42629371337280803</v>
      </c>
      <c r="I96" s="21">
        <v>0.55703689125445699</v>
      </c>
      <c r="J96" s="22"/>
      <c r="K96" s="21">
        <v>0.56326665360916695</v>
      </c>
      <c r="L96" s="21">
        <v>0.51721557187061995</v>
      </c>
      <c r="M96" s="21">
        <v>0.60825215340780503</v>
      </c>
      <c r="N96" s="22"/>
      <c r="O96" s="21">
        <v>0.81242881786082</v>
      </c>
      <c r="P96" s="21">
        <v>0.76669003970275595</v>
      </c>
      <c r="Q96" s="21">
        <v>0.85094410209393001</v>
      </c>
      <c r="R96" s="22"/>
    </row>
    <row r="97" spans="1:18" x14ac:dyDescent="0.25">
      <c r="A97" s="20" t="s">
        <v>491</v>
      </c>
      <c r="B97" s="20" t="s">
        <v>537</v>
      </c>
      <c r="C97" s="21">
        <v>0.20724263193671699</v>
      </c>
      <c r="D97" s="21">
        <v>0.18345320658831099</v>
      </c>
      <c r="E97" s="21">
        <v>0.23323580399295199</v>
      </c>
      <c r="F97" s="22"/>
      <c r="G97" s="21">
        <v>0.289585821243451</v>
      </c>
      <c r="H97" s="21">
        <v>0.23625519500022599</v>
      </c>
      <c r="I97" s="21">
        <v>0.34944679922113497</v>
      </c>
      <c r="J97" s="22"/>
      <c r="K97" s="21">
        <v>0.24221254599925399</v>
      </c>
      <c r="L97" s="21">
        <v>0.206297001931251</v>
      </c>
      <c r="M97" s="21">
        <v>0.28215802269227103</v>
      </c>
      <c r="N97" s="22"/>
      <c r="O97" s="21">
        <v>5.7480655536491503E-2</v>
      </c>
      <c r="P97" s="21">
        <v>3.73542327558401E-2</v>
      </c>
      <c r="Q97" s="21">
        <v>8.7465881222765704E-2</v>
      </c>
      <c r="R97" s="22"/>
    </row>
    <row r="98" spans="1:18" x14ac:dyDescent="0.25">
      <c r="A98" s="20" t="s">
        <v>491</v>
      </c>
      <c r="B98" s="20" t="s">
        <v>538</v>
      </c>
      <c r="C98" s="21">
        <v>0.12708972108427399</v>
      </c>
      <c r="D98" s="21">
        <v>0.10616415191729001</v>
      </c>
      <c r="E98" s="21">
        <v>0.151441025765787</v>
      </c>
      <c r="F98" s="22"/>
      <c r="G98" s="21">
        <v>0.15456696372655801</v>
      </c>
      <c r="H98" s="21">
        <v>0.109090606729072</v>
      </c>
      <c r="I98" s="21">
        <v>0.214437931262172</v>
      </c>
      <c r="J98" s="22"/>
      <c r="K98" s="21">
        <v>0.132223332827654</v>
      </c>
      <c r="L98" s="21">
        <v>0.106016275544197</v>
      </c>
      <c r="M98" s="21">
        <v>0.16372230339104299</v>
      </c>
      <c r="N98" s="22"/>
      <c r="O98" s="21">
        <v>8.9500603373605395E-2</v>
      </c>
      <c r="P98" s="21">
        <v>6.3878368531953902E-2</v>
      </c>
      <c r="Q98" s="21">
        <v>0.12403839486852</v>
      </c>
      <c r="R98" s="22"/>
    </row>
    <row r="99" spans="1:18" x14ac:dyDescent="0.25">
      <c r="A99" s="20" t="s">
        <v>491</v>
      </c>
      <c r="B99" s="20" t="s">
        <v>539</v>
      </c>
      <c r="C99" s="21">
        <v>3.2389403862582697E-2</v>
      </c>
      <c r="D99" s="21">
        <v>2.29063629841414E-2</v>
      </c>
      <c r="E99" s="21">
        <v>4.5615065226502702E-2</v>
      </c>
      <c r="F99" s="22"/>
      <c r="G99" s="21">
        <v>4.4503789142029397E-2</v>
      </c>
      <c r="H99" s="21">
        <v>2.4219470400659499E-2</v>
      </c>
      <c r="I99" s="21">
        <v>8.0377268580606204E-2</v>
      </c>
      <c r="J99" s="22"/>
      <c r="K99" s="21">
        <v>2.92584287170429E-2</v>
      </c>
      <c r="L99" s="21">
        <v>1.7451533220932802E-2</v>
      </c>
      <c r="M99" s="21">
        <v>4.8657739088451897E-2</v>
      </c>
      <c r="N99" s="22"/>
      <c r="O99" s="21">
        <v>2.6039329954515501E-2</v>
      </c>
      <c r="P99" s="21">
        <v>1.26614200259423E-2</v>
      </c>
      <c r="Q99" s="21">
        <v>5.2796341329063003E-2</v>
      </c>
      <c r="R99" s="22"/>
    </row>
    <row r="100" spans="1:18" x14ac:dyDescent="0.25">
      <c r="A100" s="20" t="s">
        <v>491</v>
      </c>
      <c r="B100" s="20" t="s">
        <v>540</v>
      </c>
      <c r="C100" s="21">
        <v>1.7093812504656698E-2</v>
      </c>
      <c r="D100" s="21">
        <v>1.15345228079784E-2</v>
      </c>
      <c r="E100" s="21">
        <v>2.52640284287887E-2</v>
      </c>
      <c r="F100" s="22"/>
      <c r="G100" s="21">
        <v>9.3183793491195994E-3</v>
      </c>
      <c r="H100" s="21">
        <v>2.3369051265029E-3</v>
      </c>
      <c r="I100" s="21">
        <v>3.63960262353588E-2</v>
      </c>
      <c r="J100" s="24" t="s">
        <v>501</v>
      </c>
      <c r="K100" s="21">
        <v>2.5273723488251E-2</v>
      </c>
      <c r="L100" s="21">
        <v>1.5987809261879499E-2</v>
      </c>
      <c r="M100" s="21">
        <v>3.9735220933249098E-2</v>
      </c>
      <c r="N100" s="22"/>
      <c r="O100" s="21">
        <v>9.4763984888502992E-3</v>
      </c>
      <c r="P100" s="21">
        <v>4.5212576969333E-3</v>
      </c>
      <c r="Q100" s="21">
        <v>1.97544339300985E-2</v>
      </c>
      <c r="R100" s="22"/>
    </row>
    <row r="101" spans="1:18" x14ac:dyDescent="0.25">
      <c r="A101" s="20" t="s">
        <v>491</v>
      </c>
      <c r="B101" s="20" t="s">
        <v>519</v>
      </c>
      <c r="C101" s="21">
        <v>7.7874502385163998E-3</v>
      </c>
      <c r="D101" s="21">
        <v>3.7322697228401001E-3</v>
      </c>
      <c r="E101" s="21">
        <v>1.6177115991183301E-2</v>
      </c>
      <c r="F101" s="22"/>
      <c r="G101" s="21">
        <v>1.05047351336293E-2</v>
      </c>
      <c r="H101" s="21">
        <v>2.7747703106378E-3</v>
      </c>
      <c r="I101" s="21">
        <v>3.8928243296407601E-2</v>
      </c>
      <c r="J101" s="24" t="s">
        <v>501</v>
      </c>
      <c r="K101" s="21">
        <v>7.7653153586292002E-3</v>
      </c>
      <c r="L101" s="21">
        <v>2.4365300226534999E-3</v>
      </c>
      <c r="M101" s="21">
        <v>2.4462570710201598E-2</v>
      </c>
      <c r="N101" s="24" t="s">
        <v>501</v>
      </c>
      <c r="O101" s="21">
        <v>5.0741947857173E-3</v>
      </c>
      <c r="P101" s="21">
        <v>1.3942124908803001E-3</v>
      </c>
      <c r="Q101" s="21">
        <v>1.82894831133379E-2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0.67759156779551599</v>
      </c>
      <c r="D103" s="18">
        <v>0.65047947393127203</v>
      </c>
      <c r="E103" s="18">
        <v>0.70355901796923004</v>
      </c>
      <c r="F103" s="19"/>
      <c r="G103" s="18">
        <v>0.55174431132317803</v>
      </c>
      <c r="H103" s="18">
        <v>0.49130412490967301</v>
      </c>
      <c r="I103" s="18">
        <v>0.61069364874411902</v>
      </c>
      <c r="J103" s="19"/>
      <c r="K103" s="18">
        <v>0.67188195319617405</v>
      </c>
      <c r="L103" s="18">
        <v>0.63526360376897795</v>
      </c>
      <c r="M103" s="18">
        <v>0.70652233741989601</v>
      </c>
      <c r="N103" s="19"/>
      <c r="O103" s="18">
        <v>0.83870489629946599</v>
      </c>
      <c r="P103" s="18">
        <v>0.79634164213027203</v>
      </c>
      <c r="Q103" s="18">
        <v>0.873654210297513</v>
      </c>
      <c r="R103" s="19"/>
    </row>
    <row r="104" spans="1:18" x14ac:dyDescent="0.25">
      <c r="A104" s="17" t="s">
        <v>492</v>
      </c>
      <c r="B104" s="17" t="s">
        <v>537</v>
      </c>
      <c r="C104" s="18">
        <v>0.14364294178307599</v>
      </c>
      <c r="D104" s="18">
        <v>0.12654298324653299</v>
      </c>
      <c r="E104" s="18">
        <v>0.162623422466593</v>
      </c>
      <c r="F104" s="19"/>
      <c r="G104" s="18">
        <v>0.24956438144663901</v>
      </c>
      <c r="H104" s="18">
        <v>0.20294448139277699</v>
      </c>
      <c r="I104" s="18">
        <v>0.30282486942301701</v>
      </c>
      <c r="J104" s="19"/>
      <c r="K104" s="18">
        <v>0.128364281734373</v>
      </c>
      <c r="L104" s="18">
        <v>0.10639163704174801</v>
      </c>
      <c r="M104" s="18">
        <v>0.154092337993356</v>
      </c>
      <c r="N104" s="19"/>
      <c r="O104" s="18">
        <v>5.73697580512494E-2</v>
      </c>
      <c r="P104" s="18">
        <v>3.90603585327082E-2</v>
      </c>
      <c r="Q104" s="18">
        <v>8.3515715355942599E-2</v>
      </c>
      <c r="R104" s="19"/>
    </row>
    <row r="105" spans="1:18" x14ac:dyDescent="0.25">
      <c r="A105" s="17" t="s">
        <v>492</v>
      </c>
      <c r="B105" s="17" t="s">
        <v>538</v>
      </c>
      <c r="C105" s="18">
        <v>0.131032556919464</v>
      </c>
      <c r="D105" s="18">
        <v>0.111946004745899</v>
      </c>
      <c r="E105" s="18">
        <v>0.152813350483822</v>
      </c>
      <c r="F105" s="19"/>
      <c r="G105" s="18">
        <v>0.15796694828260999</v>
      </c>
      <c r="H105" s="18">
        <v>0.121366993300346</v>
      </c>
      <c r="I105" s="18">
        <v>0.20305342080984901</v>
      </c>
      <c r="J105" s="19"/>
      <c r="K105" s="18">
        <v>0.141080287394167</v>
      </c>
      <c r="L105" s="18">
        <v>0.115329538522564</v>
      </c>
      <c r="M105" s="18">
        <v>0.17146626887939601</v>
      </c>
      <c r="N105" s="19"/>
      <c r="O105" s="18">
        <v>7.4872776474789904E-2</v>
      </c>
      <c r="P105" s="18">
        <v>5.0039089158069802E-2</v>
      </c>
      <c r="Q105" s="18">
        <v>0.11059621566583799</v>
      </c>
      <c r="R105" s="19"/>
    </row>
    <row r="106" spans="1:18" x14ac:dyDescent="0.25">
      <c r="A106" s="17" t="s">
        <v>492</v>
      </c>
      <c r="B106" s="17" t="s">
        <v>539</v>
      </c>
      <c r="C106" s="18">
        <v>2.9819403030633101E-2</v>
      </c>
      <c r="D106" s="18">
        <v>2.2440582551372601E-2</v>
      </c>
      <c r="E106" s="18">
        <v>3.9526393710557502E-2</v>
      </c>
      <c r="F106" s="19"/>
      <c r="G106" s="18">
        <v>3.1047315628212099E-2</v>
      </c>
      <c r="H106" s="18">
        <v>1.89496674400393E-2</v>
      </c>
      <c r="I106" s="18">
        <v>5.0470888915468498E-2</v>
      </c>
      <c r="J106" s="19"/>
      <c r="K106" s="18">
        <v>3.0091976290648501E-2</v>
      </c>
      <c r="L106" s="18">
        <v>1.9989349050161101E-2</v>
      </c>
      <c r="M106" s="18">
        <v>4.5065683493882701E-2</v>
      </c>
      <c r="N106" s="19"/>
      <c r="O106" s="18">
        <v>2.77147375299008E-2</v>
      </c>
      <c r="P106" s="18">
        <v>1.38245522048379E-2</v>
      </c>
      <c r="Q106" s="18">
        <v>5.47857376332146E-2</v>
      </c>
      <c r="R106" s="19"/>
    </row>
    <row r="107" spans="1:18" x14ac:dyDescent="0.25">
      <c r="A107" s="17" t="s">
        <v>492</v>
      </c>
      <c r="B107" s="17" t="s">
        <v>540</v>
      </c>
      <c r="C107" s="18">
        <v>1.6886394247356998E-2</v>
      </c>
      <c r="D107" s="18">
        <v>1.15226850112257E-2</v>
      </c>
      <c r="E107" s="18">
        <v>2.46845135498533E-2</v>
      </c>
      <c r="F107" s="19"/>
      <c r="G107" s="18">
        <v>9.0117562874554996E-3</v>
      </c>
      <c r="H107" s="18">
        <v>4.1511442422904003E-3</v>
      </c>
      <c r="I107" s="18">
        <v>1.9452530250511298E-2</v>
      </c>
      <c r="J107" s="19"/>
      <c r="K107" s="18">
        <v>2.7508671574263899E-2</v>
      </c>
      <c r="L107" s="18">
        <v>1.8172156823332099E-2</v>
      </c>
      <c r="M107" s="18">
        <v>4.1439651063652799E-2</v>
      </c>
      <c r="N107" s="19"/>
      <c r="O107" s="18">
        <v>0</v>
      </c>
      <c r="P107" s="19"/>
      <c r="Q107" s="19"/>
      <c r="R107" s="19"/>
    </row>
    <row r="108" spans="1:18" x14ac:dyDescent="0.25">
      <c r="A108" s="17" t="s">
        <v>492</v>
      </c>
      <c r="B108" s="17" t="s">
        <v>519</v>
      </c>
      <c r="C108" s="18">
        <v>9.0596464384520002E-4</v>
      </c>
      <c r="D108" s="18">
        <v>4.590722024635E-4</v>
      </c>
      <c r="E108" s="18">
        <v>1.7871150936961001E-3</v>
      </c>
      <c r="F108" s="19"/>
      <c r="G108" s="18">
        <v>6.6528703190670002E-4</v>
      </c>
      <c r="H108" s="18">
        <v>1.629997548112E-4</v>
      </c>
      <c r="I108" s="18">
        <v>2.7111863561736001E-3</v>
      </c>
      <c r="J108" s="19"/>
      <c r="K108" s="18">
        <v>8.4466436212649997E-4</v>
      </c>
      <c r="L108" s="18">
        <v>3.1851137693710002E-4</v>
      </c>
      <c r="M108" s="18">
        <v>2.2380303164704E-3</v>
      </c>
      <c r="N108" s="19"/>
      <c r="O108" s="18">
        <v>1.337831644594E-3</v>
      </c>
      <c r="P108" s="18">
        <v>4.0579181510329998E-4</v>
      </c>
      <c r="Q108" s="18">
        <v>4.4011943585278998E-3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0.72870375740729398</v>
      </c>
      <c r="D110" s="21">
        <v>0.69547915692474505</v>
      </c>
      <c r="E110" s="21">
        <v>0.75955663496912995</v>
      </c>
      <c r="F110" s="22"/>
      <c r="G110" s="21">
        <v>0.67874717683048902</v>
      </c>
      <c r="H110" s="21">
        <v>0.60366065499191701</v>
      </c>
      <c r="I110" s="21">
        <v>0.74560335902438901</v>
      </c>
      <c r="J110" s="22"/>
      <c r="K110" s="21">
        <v>0.69003447397499396</v>
      </c>
      <c r="L110" s="21">
        <v>0.64478721223894997</v>
      </c>
      <c r="M110" s="21">
        <v>0.73191447178695901</v>
      </c>
      <c r="N110" s="22"/>
      <c r="O110" s="21">
        <v>0.88572044896840596</v>
      </c>
      <c r="P110" s="21">
        <v>0.837448826541078</v>
      </c>
      <c r="Q110" s="21">
        <v>0.92100931165841504</v>
      </c>
      <c r="R110" s="22"/>
    </row>
    <row r="111" spans="1:18" x14ac:dyDescent="0.25">
      <c r="A111" s="20" t="s">
        <v>493</v>
      </c>
      <c r="B111" s="20" t="s">
        <v>537</v>
      </c>
      <c r="C111" s="21">
        <v>0.12895402118381399</v>
      </c>
      <c r="D111" s="21">
        <v>0.105381752751466</v>
      </c>
      <c r="E111" s="21">
        <v>0.15687444600098199</v>
      </c>
      <c r="F111" s="22"/>
      <c r="G111" s="21">
        <v>0.173778050299491</v>
      </c>
      <c r="H111" s="21">
        <v>0.119757591540474</v>
      </c>
      <c r="I111" s="21">
        <v>0.24537350565180799</v>
      </c>
      <c r="J111" s="22"/>
      <c r="K111" s="21">
        <v>0.14435009486046499</v>
      </c>
      <c r="L111" s="21">
        <v>0.112120569412205</v>
      </c>
      <c r="M111" s="21">
        <v>0.18392498040119201</v>
      </c>
      <c r="N111" s="22"/>
      <c r="O111" s="21">
        <v>3.8757543167950499E-2</v>
      </c>
      <c r="P111" s="21">
        <v>1.8850871978640601E-2</v>
      </c>
      <c r="Q111" s="21">
        <v>7.8014322627743396E-2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0.104786546624537</v>
      </c>
      <c r="D112" s="21">
        <v>8.5758655318093596E-2</v>
      </c>
      <c r="E112" s="21">
        <v>0.12744775514489101</v>
      </c>
      <c r="F112" s="22"/>
      <c r="G112" s="21">
        <v>0.117565795683581</v>
      </c>
      <c r="H112" s="21">
        <v>8.12118378267669E-2</v>
      </c>
      <c r="I112" s="21">
        <v>0.167231360276865</v>
      </c>
      <c r="J112" s="22"/>
      <c r="K112" s="21">
        <v>0.114208313205527</v>
      </c>
      <c r="L112" s="21">
        <v>8.8781477029650599E-2</v>
      </c>
      <c r="M112" s="21">
        <v>0.14575253199732699</v>
      </c>
      <c r="N112" s="22"/>
      <c r="O112" s="21">
        <v>6.5855209051415495E-2</v>
      </c>
      <c r="P112" s="21">
        <v>4.0791157637048402E-2</v>
      </c>
      <c r="Q112" s="21">
        <v>0.10463977847672799</v>
      </c>
      <c r="R112" s="22"/>
    </row>
    <row r="113" spans="1:18" x14ac:dyDescent="0.25">
      <c r="A113" s="20" t="s">
        <v>493</v>
      </c>
      <c r="B113" s="20" t="s">
        <v>539</v>
      </c>
      <c r="C113" s="21">
        <v>2.0796959044556401E-2</v>
      </c>
      <c r="D113" s="21">
        <v>1.23825067588788E-2</v>
      </c>
      <c r="E113" s="21">
        <v>3.4728332058450301E-2</v>
      </c>
      <c r="F113" s="22"/>
      <c r="G113" s="21">
        <v>1.7639776656693501E-2</v>
      </c>
      <c r="H113" s="21">
        <v>6.1382462964393002E-3</v>
      </c>
      <c r="I113" s="21">
        <v>4.9616397484549102E-2</v>
      </c>
      <c r="J113" s="24" t="s">
        <v>501</v>
      </c>
      <c r="K113" s="21">
        <v>2.6369507015860799E-2</v>
      </c>
      <c r="L113" s="21">
        <v>1.39219763027569E-2</v>
      </c>
      <c r="M113" s="21">
        <v>4.9388857245585498E-2</v>
      </c>
      <c r="N113" s="22"/>
      <c r="O113" s="21">
        <v>9.6667988122279992E-3</v>
      </c>
      <c r="P113" s="21">
        <v>2.8915298064091E-3</v>
      </c>
      <c r="Q113" s="21">
        <v>3.1811016760881002E-2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1.50372679290257E-2</v>
      </c>
      <c r="D114" s="21">
        <v>7.8931066449931999E-3</v>
      </c>
      <c r="E114" s="21">
        <v>2.8462200759305601E-2</v>
      </c>
      <c r="F114" s="22"/>
      <c r="G114" s="21">
        <v>1.2269200529745601E-2</v>
      </c>
      <c r="H114" s="21">
        <v>2.4706558574792998E-3</v>
      </c>
      <c r="I114" s="21">
        <v>5.8643881943464898E-2</v>
      </c>
      <c r="J114" s="24" t="s">
        <v>501</v>
      </c>
      <c r="K114" s="21">
        <v>2.19330224678966E-2</v>
      </c>
      <c r="L114" s="21">
        <v>1.17824244705077E-2</v>
      </c>
      <c r="M114" s="21">
        <v>4.0470271574004603E-2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1.7214478107711001E-3</v>
      </c>
      <c r="D115" s="21">
        <v>3.4472411402000001E-4</v>
      </c>
      <c r="E115" s="21">
        <v>8.5493664662521993E-3</v>
      </c>
      <c r="F115" s="22"/>
      <c r="G115" s="21">
        <v>0</v>
      </c>
      <c r="H115" s="22"/>
      <c r="I115" s="22"/>
      <c r="J115" s="22"/>
      <c r="K115" s="21">
        <v>3.1045884752562E-3</v>
      </c>
      <c r="L115" s="21">
        <v>6.2321104782160001E-4</v>
      </c>
      <c r="M115" s="21">
        <v>1.53144209488152E-2</v>
      </c>
      <c r="N115" s="24" t="s">
        <v>501</v>
      </c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0.75467715108581801</v>
      </c>
      <c r="D117" s="18">
        <v>0.71495477544567099</v>
      </c>
      <c r="E117" s="18">
        <v>0.79048617831633705</v>
      </c>
      <c r="F117" s="19"/>
      <c r="G117" s="18">
        <v>0.62321072973872205</v>
      </c>
      <c r="H117" s="18">
        <v>0.543093322781254</v>
      </c>
      <c r="I117" s="18">
        <v>0.69711459635566697</v>
      </c>
      <c r="J117" s="19"/>
      <c r="K117" s="18">
        <v>0.73988916467031696</v>
      </c>
      <c r="L117" s="18">
        <v>0.68564163547125501</v>
      </c>
      <c r="M117" s="18">
        <v>0.78767436717050998</v>
      </c>
      <c r="N117" s="19"/>
      <c r="O117" s="18">
        <v>0.90490908107920198</v>
      </c>
      <c r="P117" s="18">
        <v>0.86291903517507995</v>
      </c>
      <c r="Q117" s="18">
        <v>0.93500568881290202</v>
      </c>
      <c r="R117" s="19"/>
    </row>
    <row r="118" spans="1:18" x14ac:dyDescent="0.25">
      <c r="A118" s="17" t="s">
        <v>494</v>
      </c>
      <c r="B118" s="17" t="s">
        <v>537</v>
      </c>
      <c r="C118" s="18">
        <v>0.13442231922203901</v>
      </c>
      <c r="D118" s="18">
        <v>0.108206295762531</v>
      </c>
      <c r="E118" s="18">
        <v>0.16580898127909299</v>
      </c>
      <c r="F118" s="19"/>
      <c r="G118" s="18">
        <v>0.227427828153206</v>
      </c>
      <c r="H118" s="18">
        <v>0.16181218651852</v>
      </c>
      <c r="I118" s="18">
        <v>0.309816121661255</v>
      </c>
      <c r="J118" s="19"/>
      <c r="K118" s="18">
        <v>0.14942540508778501</v>
      </c>
      <c r="L118" s="18">
        <v>0.11383200932733401</v>
      </c>
      <c r="M118" s="18">
        <v>0.19371537978657799</v>
      </c>
      <c r="N118" s="19"/>
      <c r="O118" s="18">
        <v>1.8970959692127101E-2</v>
      </c>
      <c r="P118" s="18">
        <v>9.2972088967944004E-3</v>
      </c>
      <c r="Q118" s="18">
        <v>3.8320912758545302E-2</v>
      </c>
      <c r="R118" s="19"/>
    </row>
    <row r="119" spans="1:18" x14ac:dyDescent="0.25">
      <c r="A119" s="17" t="s">
        <v>494</v>
      </c>
      <c r="B119" s="17" t="s">
        <v>538</v>
      </c>
      <c r="C119" s="18">
        <v>9.4207747175511905E-2</v>
      </c>
      <c r="D119" s="18">
        <v>7.4855974711223003E-2</v>
      </c>
      <c r="E119" s="18">
        <v>0.117924650393206</v>
      </c>
      <c r="F119" s="19"/>
      <c r="G119" s="18">
        <v>0.125132159904319</v>
      </c>
      <c r="H119" s="18">
        <v>7.9136760100426001E-2</v>
      </c>
      <c r="I119" s="18">
        <v>0.19227877380514599</v>
      </c>
      <c r="J119" s="24" t="s">
        <v>501</v>
      </c>
      <c r="K119" s="18">
        <v>9.0218905769346699E-2</v>
      </c>
      <c r="L119" s="18">
        <v>6.7413479066981793E-2</v>
      </c>
      <c r="M119" s="18">
        <v>0.119748592365647</v>
      </c>
      <c r="N119" s="19"/>
      <c r="O119" s="18">
        <v>7.3947816341369696E-2</v>
      </c>
      <c r="P119" s="18">
        <v>4.7396581726033997E-2</v>
      </c>
      <c r="Q119" s="18">
        <v>0.11359914628475</v>
      </c>
      <c r="R119" s="19"/>
    </row>
    <row r="120" spans="1:18" x14ac:dyDescent="0.25">
      <c r="A120" s="17" t="s">
        <v>494</v>
      </c>
      <c r="B120" s="17" t="s">
        <v>539</v>
      </c>
      <c r="C120" s="18">
        <v>1.48478474231813E-2</v>
      </c>
      <c r="D120" s="18">
        <v>8.0264310056874996E-3</v>
      </c>
      <c r="E120" s="18">
        <v>2.7306987447433699E-2</v>
      </c>
      <c r="F120" s="19"/>
      <c r="G120" s="18">
        <v>2.4229282203752801E-2</v>
      </c>
      <c r="H120" s="18">
        <v>8.9267554077859003E-3</v>
      </c>
      <c r="I120" s="18">
        <v>6.4068107744681704E-2</v>
      </c>
      <c r="J120" s="24" t="s">
        <v>501</v>
      </c>
      <c r="K120" s="18">
        <v>1.7124537195685199E-2</v>
      </c>
      <c r="L120" s="18">
        <v>8.1905600745604996E-3</v>
      </c>
      <c r="M120" s="18">
        <v>3.5455026918983001E-2</v>
      </c>
      <c r="N120" s="19"/>
      <c r="O120" s="18">
        <v>1.6609314561363E-3</v>
      </c>
      <c r="P120" s="18">
        <v>2.282243497824E-4</v>
      </c>
      <c r="Q120" s="18">
        <v>1.19798664014493E-2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1.7150168990038999E-3</v>
      </c>
      <c r="D121" s="18">
        <v>3.9355200906190002E-4</v>
      </c>
      <c r="E121" s="18">
        <v>7.4406543314958001E-3</v>
      </c>
      <c r="F121" s="19"/>
      <c r="G121" s="18">
        <v>0</v>
      </c>
      <c r="H121" s="19"/>
      <c r="I121" s="19"/>
      <c r="J121" s="19"/>
      <c r="K121" s="18">
        <v>3.3419872768661999E-3</v>
      </c>
      <c r="L121" s="18">
        <v>7.6525093881020002E-4</v>
      </c>
      <c r="M121" s="18">
        <v>1.4469416652361599E-2</v>
      </c>
      <c r="N121" s="24" t="s">
        <v>501</v>
      </c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1.2991819444459999E-4</v>
      </c>
      <c r="D122" s="18">
        <v>1.7935718822220199E-5</v>
      </c>
      <c r="E122" s="18">
        <v>9.404108294314E-4</v>
      </c>
      <c r="F122" s="19"/>
      <c r="G122" s="18">
        <v>0</v>
      </c>
      <c r="H122" s="19"/>
      <c r="I122" s="19"/>
      <c r="J122" s="19"/>
      <c r="K122" s="18">
        <v>0</v>
      </c>
      <c r="L122" s="19"/>
      <c r="M122" s="19"/>
      <c r="N122" s="19"/>
      <c r="O122" s="18">
        <v>5.1121143116479996E-4</v>
      </c>
      <c r="P122" s="18">
        <v>7.0211254173007602E-5</v>
      </c>
      <c r="Q122" s="18">
        <v>3.7118719866167001E-3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2_SEX'!A1" display="◄ ANTERIOR"/>
    <hyperlink ref="A2" location="'Índice'!A1" display="ÍNDICE"/>
    <hyperlink ref="A3" location="'P_INCIVILIDADES_2_NSE'!A1" display="SIGUIENTE ►"/>
  </hyperlinks>
  <pageMargins left="0.75" right="0.75" top="1" bottom="1" header="0.5" footer="0.5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7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542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0.569028745517144</v>
      </c>
      <c r="D5" s="18">
        <v>0.56168979087363602</v>
      </c>
      <c r="E5" s="18">
        <v>0.57633750375392601</v>
      </c>
      <c r="F5" s="19"/>
      <c r="G5" s="18">
        <v>0.56250840810385005</v>
      </c>
      <c r="H5" s="18">
        <v>0.55220069163906205</v>
      </c>
      <c r="I5" s="18">
        <v>0.57276243048558195</v>
      </c>
      <c r="J5" s="19"/>
      <c r="K5" s="18">
        <v>0.574379939183701</v>
      </c>
      <c r="L5" s="18">
        <v>0.56359568375760105</v>
      </c>
      <c r="M5" s="18">
        <v>0.58509388670721296</v>
      </c>
      <c r="N5" s="19"/>
      <c r="O5" s="18">
        <v>0.57186819390775301</v>
      </c>
      <c r="P5" s="18">
        <v>0.55680950171171095</v>
      </c>
      <c r="Q5" s="18">
        <v>0.58679492520582099</v>
      </c>
      <c r="R5" s="19"/>
    </row>
    <row r="6" spans="1:18" x14ac:dyDescent="0.25">
      <c r="A6" s="17" t="s">
        <v>478</v>
      </c>
      <c r="B6" s="17" t="s">
        <v>537</v>
      </c>
      <c r="C6" s="18">
        <v>0.19305751925374401</v>
      </c>
      <c r="D6" s="18">
        <v>0.18780157853812801</v>
      </c>
      <c r="E6" s="18">
        <v>0.198424619801819</v>
      </c>
      <c r="F6" s="19"/>
      <c r="G6" s="18">
        <v>0.168036541383458</v>
      </c>
      <c r="H6" s="18">
        <v>0.16086486787072601</v>
      </c>
      <c r="I6" s="18">
        <v>0.17546108806032901</v>
      </c>
      <c r="J6" s="19"/>
      <c r="K6" s="18">
        <v>0.192580493372042</v>
      </c>
      <c r="L6" s="18">
        <v>0.18445656066204</v>
      </c>
      <c r="M6" s="18">
        <v>0.200974052444895</v>
      </c>
      <c r="N6" s="19"/>
      <c r="O6" s="18">
        <v>0.24838518434100099</v>
      </c>
      <c r="P6" s="18">
        <v>0.23585725710253699</v>
      </c>
      <c r="Q6" s="18">
        <v>0.26135095908554401</v>
      </c>
      <c r="R6" s="19"/>
    </row>
    <row r="7" spans="1:18" x14ac:dyDescent="0.25">
      <c r="A7" s="17" t="s">
        <v>478</v>
      </c>
      <c r="B7" s="17" t="s">
        <v>538</v>
      </c>
      <c r="C7" s="18">
        <v>0.16058668651798699</v>
      </c>
      <c r="D7" s="18">
        <v>0.155920561645816</v>
      </c>
      <c r="E7" s="18">
        <v>0.165365094137438</v>
      </c>
      <c r="F7" s="19"/>
      <c r="G7" s="18">
        <v>0.16703581555062</v>
      </c>
      <c r="H7" s="18">
        <v>0.160219785596732</v>
      </c>
      <c r="I7" s="18">
        <v>0.17408170305905399</v>
      </c>
      <c r="J7" s="19"/>
      <c r="K7" s="18">
        <v>0.16322299677612301</v>
      </c>
      <c r="L7" s="18">
        <v>0.15597022984007899</v>
      </c>
      <c r="M7" s="18">
        <v>0.17074479753812599</v>
      </c>
      <c r="N7" s="19"/>
      <c r="O7" s="18">
        <v>0.14101122665148599</v>
      </c>
      <c r="P7" s="18">
        <v>0.13109298599178101</v>
      </c>
      <c r="Q7" s="18">
        <v>0.15154898325771199</v>
      </c>
      <c r="R7" s="19"/>
    </row>
    <row r="8" spans="1:18" x14ac:dyDescent="0.25">
      <c r="A8" s="17" t="s">
        <v>478</v>
      </c>
      <c r="B8" s="17" t="s">
        <v>539</v>
      </c>
      <c r="C8" s="18">
        <v>3.9263502323806702E-2</v>
      </c>
      <c r="D8" s="18">
        <v>3.6652693575501397E-2</v>
      </c>
      <c r="E8" s="18">
        <v>4.2052163630374603E-2</v>
      </c>
      <c r="F8" s="19"/>
      <c r="G8" s="18">
        <v>4.9416882553425301E-2</v>
      </c>
      <c r="H8" s="18">
        <v>4.4939341124335799E-2</v>
      </c>
      <c r="I8" s="18">
        <v>5.4315173535535298E-2</v>
      </c>
      <c r="J8" s="19"/>
      <c r="K8" s="18">
        <v>3.6462021888947899E-2</v>
      </c>
      <c r="L8" s="18">
        <v>3.2889072924420198E-2</v>
      </c>
      <c r="M8" s="18">
        <v>4.0406905598990399E-2</v>
      </c>
      <c r="N8" s="19"/>
      <c r="O8" s="18">
        <v>2.3145256521228601E-2</v>
      </c>
      <c r="P8" s="18">
        <v>1.9311251500153E-2</v>
      </c>
      <c r="Q8" s="18">
        <v>2.7718939852371199E-2</v>
      </c>
      <c r="R8" s="19"/>
    </row>
    <row r="9" spans="1:18" x14ac:dyDescent="0.25">
      <c r="A9" s="17" t="s">
        <v>478</v>
      </c>
      <c r="B9" s="17" t="s">
        <v>540</v>
      </c>
      <c r="C9" s="18">
        <v>3.38712914198585E-2</v>
      </c>
      <c r="D9" s="18">
        <v>3.1516694462428801E-2</v>
      </c>
      <c r="E9" s="18">
        <v>3.63951885214545E-2</v>
      </c>
      <c r="F9" s="19"/>
      <c r="G9" s="18">
        <v>4.8852317281443E-2</v>
      </c>
      <c r="H9" s="18">
        <v>4.4534611277846199E-2</v>
      </c>
      <c r="I9" s="18">
        <v>5.35651642031384E-2</v>
      </c>
      <c r="J9" s="19"/>
      <c r="K9" s="18">
        <v>2.89255393120086E-2</v>
      </c>
      <c r="L9" s="18">
        <v>2.5950946793867301E-2</v>
      </c>
      <c r="M9" s="18">
        <v>3.2229808706735703E-2</v>
      </c>
      <c r="N9" s="19"/>
      <c r="O9" s="18">
        <v>1.1806874774049301E-2</v>
      </c>
      <c r="P9" s="18">
        <v>9.2469025521542004E-3</v>
      </c>
      <c r="Q9" s="18">
        <v>1.50647898845642E-2</v>
      </c>
      <c r="R9" s="19"/>
    </row>
    <row r="10" spans="1:18" x14ac:dyDescent="0.25">
      <c r="A10" s="17" t="s">
        <v>478</v>
      </c>
      <c r="B10" s="17" t="s">
        <v>519</v>
      </c>
      <c r="C10" s="18">
        <v>4.0782456951864998E-3</v>
      </c>
      <c r="D10" s="18">
        <v>3.3912457593406999E-3</v>
      </c>
      <c r="E10" s="18">
        <v>4.9037335673084003E-3</v>
      </c>
      <c r="F10" s="19"/>
      <c r="G10" s="18">
        <v>3.9549354027889E-3</v>
      </c>
      <c r="H10" s="18">
        <v>3.0165885312665999E-3</v>
      </c>
      <c r="I10" s="18">
        <v>5.1836489769893001E-3</v>
      </c>
      <c r="J10" s="19"/>
      <c r="K10" s="18">
        <v>4.3797526814125E-3</v>
      </c>
      <c r="L10" s="18">
        <v>3.2120938150204999E-3</v>
      </c>
      <c r="M10" s="18">
        <v>5.9693364117167002E-3</v>
      </c>
      <c r="N10" s="19"/>
      <c r="O10" s="18">
        <v>3.7083692575234002E-3</v>
      </c>
      <c r="P10" s="18">
        <v>2.4278034949347998E-3</v>
      </c>
      <c r="Q10" s="18">
        <v>5.6605477116974997E-3</v>
      </c>
      <c r="R10" s="19"/>
    </row>
    <row r="11" spans="1:18" x14ac:dyDescent="0.25">
      <c r="A11" s="17" t="s">
        <v>478</v>
      </c>
      <c r="B11" s="17" t="s">
        <v>520</v>
      </c>
      <c r="C11" s="18">
        <v>1.1400927226380001E-4</v>
      </c>
      <c r="D11" s="18">
        <v>5.1977660011469198E-5</v>
      </c>
      <c r="E11" s="18">
        <v>2.5005265582179998E-4</v>
      </c>
      <c r="F11" s="19"/>
      <c r="G11" s="18">
        <v>1.95099724419E-4</v>
      </c>
      <c r="H11" s="18">
        <v>7.1130528944050701E-5</v>
      </c>
      <c r="I11" s="18">
        <v>5.3501190265489999E-4</v>
      </c>
      <c r="J11" s="19"/>
      <c r="K11" s="18">
        <v>4.9256785766944903E-5</v>
      </c>
      <c r="L11" s="18">
        <v>1.1965824455213901E-5</v>
      </c>
      <c r="M11" s="18">
        <v>2.0273981258969999E-4</v>
      </c>
      <c r="N11" s="19"/>
      <c r="O11" s="18">
        <v>7.4894546961041405E-5</v>
      </c>
      <c r="P11" s="18">
        <v>1.05388709067565E-5</v>
      </c>
      <c r="Q11" s="18">
        <v>5.3202944694060003E-4</v>
      </c>
      <c r="R11" s="19"/>
    </row>
    <row r="12" spans="1:18" x14ac:dyDescent="0.25">
      <c r="A12" s="20" t="s">
        <v>479</v>
      </c>
      <c r="B12" s="20" t="s">
        <v>536</v>
      </c>
      <c r="C12" s="21">
        <v>0.46073730894777098</v>
      </c>
      <c r="D12" s="21">
        <v>0.42646408899315302</v>
      </c>
      <c r="E12" s="21">
        <v>0.49538584404617397</v>
      </c>
      <c r="F12" s="22"/>
      <c r="G12" s="21">
        <v>0.44123856108619403</v>
      </c>
      <c r="H12" s="21">
        <v>0.397075647159842</v>
      </c>
      <c r="I12" s="21">
        <v>0.48635115670844697</v>
      </c>
      <c r="J12" s="22"/>
      <c r="K12" s="21">
        <v>0.47455931839960802</v>
      </c>
      <c r="L12" s="21">
        <v>0.42027144898038199</v>
      </c>
      <c r="M12" s="21">
        <v>0.52945530593013201</v>
      </c>
      <c r="N12" s="22"/>
      <c r="O12" s="21">
        <v>0.50697909707819</v>
      </c>
      <c r="P12" s="21">
        <v>0.41106684860265802</v>
      </c>
      <c r="Q12" s="21">
        <v>0.60238036769746195</v>
      </c>
      <c r="R12" s="22"/>
    </row>
    <row r="13" spans="1:18" x14ac:dyDescent="0.25">
      <c r="A13" s="20" t="s">
        <v>479</v>
      </c>
      <c r="B13" s="20" t="s">
        <v>537</v>
      </c>
      <c r="C13" s="21">
        <v>0.20079241598684</v>
      </c>
      <c r="D13" s="21">
        <v>0.17671709175251599</v>
      </c>
      <c r="E13" s="21">
        <v>0.22724235106315499</v>
      </c>
      <c r="F13" s="22"/>
      <c r="G13" s="21">
        <v>0.19934147496174701</v>
      </c>
      <c r="H13" s="21">
        <v>0.16554028388433301</v>
      </c>
      <c r="I13" s="21">
        <v>0.23807532629915401</v>
      </c>
      <c r="J13" s="22"/>
      <c r="K13" s="21">
        <v>0.18971312401034701</v>
      </c>
      <c r="L13" s="21">
        <v>0.15464933931393901</v>
      </c>
      <c r="M13" s="21">
        <v>0.230558678706725</v>
      </c>
      <c r="N13" s="22"/>
      <c r="O13" s="21">
        <v>0.24670776820583401</v>
      </c>
      <c r="P13" s="21">
        <v>0.183972077685367</v>
      </c>
      <c r="Q13" s="21">
        <v>0.32238498099493901</v>
      </c>
      <c r="R13" s="22"/>
    </row>
    <row r="14" spans="1:18" x14ac:dyDescent="0.25">
      <c r="A14" s="20" t="s">
        <v>479</v>
      </c>
      <c r="B14" s="20" t="s">
        <v>538</v>
      </c>
      <c r="C14" s="21">
        <v>0.23172423236956999</v>
      </c>
      <c r="D14" s="21">
        <v>0.206436071006772</v>
      </c>
      <c r="E14" s="21">
        <v>0.25909874018630602</v>
      </c>
      <c r="F14" s="22"/>
      <c r="G14" s="21">
        <v>0.231197196349716</v>
      </c>
      <c r="H14" s="21">
        <v>0.197084770539042</v>
      </c>
      <c r="I14" s="21">
        <v>0.26923412164016802</v>
      </c>
      <c r="J14" s="22"/>
      <c r="K14" s="21">
        <v>0.245950795568391</v>
      </c>
      <c r="L14" s="21">
        <v>0.20493983099059601</v>
      </c>
      <c r="M14" s="21">
        <v>0.29215288558130098</v>
      </c>
      <c r="N14" s="22"/>
      <c r="O14" s="21">
        <v>0.184377692119475</v>
      </c>
      <c r="P14" s="21">
        <v>0.123308920803529</v>
      </c>
      <c r="Q14" s="21">
        <v>0.26649709836179603</v>
      </c>
      <c r="R14" s="22"/>
    </row>
    <row r="15" spans="1:18" x14ac:dyDescent="0.25">
      <c r="A15" s="20" t="s">
        <v>479</v>
      </c>
      <c r="B15" s="20" t="s">
        <v>539</v>
      </c>
      <c r="C15" s="21">
        <v>5.46575579334301E-2</v>
      </c>
      <c r="D15" s="21">
        <v>4.3000882847684899E-2</v>
      </c>
      <c r="E15" s="21">
        <v>6.9245483503602906E-2</v>
      </c>
      <c r="F15" s="22"/>
      <c r="G15" s="21">
        <v>6.5298557524501297E-2</v>
      </c>
      <c r="H15" s="21">
        <v>4.7383619597528397E-2</v>
      </c>
      <c r="I15" s="21">
        <v>8.9351516905154096E-2</v>
      </c>
      <c r="J15" s="22"/>
      <c r="K15" s="21">
        <v>4.3770307759887599E-2</v>
      </c>
      <c r="L15" s="21">
        <v>2.8856135724118999E-2</v>
      </c>
      <c r="M15" s="21">
        <v>6.5869972447910694E-2</v>
      </c>
      <c r="N15" s="22"/>
      <c r="O15" s="21">
        <v>4.1153663352860102E-2</v>
      </c>
      <c r="P15" s="21">
        <v>1.9803356791308901E-2</v>
      </c>
      <c r="Q15" s="21">
        <v>8.3559819920192804E-2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4.7817654878965901E-2</v>
      </c>
      <c r="D16" s="21">
        <v>3.63822120053185E-2</v>
      </c>
      <c r="E16" s="21">
        <v>6.2613867425940106E-2</v>
      </c>
      <c r="F16" s="22"/>
      <c r="G16" s="21">
        <v>5.6455533852672601E-2</v>
      </c>
      <c r="H16" s="21">
        <v>4.0296853326323899E-2</v>
      </c>
      <c r="I16" s="21">
        <v>7.8563277652992897E-2</v>
      </c>
      <c r="J16" s="22"/>
      <c r="K16" s="21">
        <v>4.3561966568434703E-2</v>
      </c>
      <c r="L16" s="21">
        <v>2.8604676932025799E-2</v>
      </c>
      <c r="M16" s="21">
        <v>6.5810504452751106E-2</v>
      </c>
      <c r="N16" s="22"/>
      <c r="O16" s="21">
        <v>2.0781779243641999E-2</v>
      </c>
      <c r="P16" s="21">
        <v>7.4307097176500997E-3</v>
      </c>
      <c r="Q16" s="21">
        <v>5.6749749632848998E-2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3.4021556399949E-3</v>
      </c>
      <c r="D17" s="21">
        <v>1.2493371083201E-3</v>
      </c>
      <c r="E17" s="21">
        <v>9.2303591495078007E-3</v>
      </c>
      <c r="F17" s="22"/>
      <c r="G17" s="21">
        <v>5.8302813484326999E-3</v>
      </c>
      <c r="H17" s="21">
        <v>1.9323845679052999E-3</v>
      </c>
      <c r="I17" s="21">
        <v>1.7453300594130802E-2</v>
      </c>
      <c r="J17" s="22"/>
      <c r="K17" s="21">
        <v>1.0092746949038E-3</v>
      </c>
      <c r="L17" s="21">
        <v>1.402718110377E-4</v>
      </c>
      <c r="M17" s="21">
        <v>7.2229772335426004E-3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0.51699722157176997</v>
      </c>
      <c r="D19" s="18">
        <v>0.47500217196544903</v>
      </c>
      <c r="E19" s="18">
        <v>0.55875355024719997</v>
      </c>
      <c r="F19" s="19"/>
      <c r="G19" s="18">
        <v>0.50782502225207404</v>
      </c>
      <c r="H19" s="18">
        <v>0.442326409947361</v>
      </c>
      <c r="I19" s="18">
        <v>0.57305610692242603</v>
      </c>
      <c r="J19" s="19"/>
      <c r="K19" s="18">
        <v>0.54353872907243095</v>
      </c>
      <c r="L19" s="18">
        <v>0.48716235599090002</v>
      </c>
      <c r="M19" s="18">
        <v>0.59882125578261702</v>
      </c>
      <c r="N19" s="19"/>
      <c r="O19" s="18">
        <v>0.46532615166941099</v>
      </c>
      <c r="P19" s="18">
        <v>0.37121669087188602</v>
      </c>
      <c r="Q19" s="18">
        <v>0.56197071992361403</v>
      </c>
      <c r="R19" s="19"/>
    </row>
    <row r="20" spans="1:18" x14ac:dyDescent="0.25">
      <c r="A20" s="17" t="s">
        <v>480</v>
      </c>
      <c r="B20" s="17" t="s">
        <v>537</v>
      </c>
      <c r="C20" s="18">
        <v>0.19947794860672499</v>
      </c>
      <c r="D20" s="18">
        <v>0.17229372650611599</v>
      </c>
      <c r="E20" s="18">
        <v>0.229760658530196</v>
      </c>
      <c r="F20" s="19"/>
      <c r="G20" s="18">
        <v>0.19292138467898801</v>
      </c>
      <c r="H20" s="18">
        <v>0.146577148208345</v>
      </c>
      <c r="I20" s="18">
        <v>0.24963247824915499</v>
      </c>
      <c r="J20" s="19"/>
      <c r="K20" s="18">
        <v>0.17230370708026599</v>
      </c>
      <c r="L20" s="18">
        <v>0.13770087287830901</v>
      </c>
      <c r="M20" s="18">
        <v>0.21344947886830901</v>
      </c>
      <c r="N20" s="19"/>
      <c r="O20" s="18">
        <v>0.29043405123022598</v>
      </c>
      <c r="P20" s="18">
        <v>0.22359830991364099</v>
      </c>
      <c r="Q20" s="18">
        <v>0.36778407488859</v>
      </c>
      <c r="R20" s="19"/>
    </row>
    <row r="21" spans="1:18" x14ac:dyDescent="0.25">
      <c r="A21" s="17" t="s">
        <v>480</v>
      </c>
      <c r="B21" s="17" t="s">
        <v>538</v>
      </c>
      <c r="C21" s="18">
        <v>0.21032760118246699</v>
      </c>
      <c r="D21" s="18">
        <v>0.17742141636462</v>
      </c>
      <c r="E21" s="18">
        <v>0.24750054787447501</v>
      </c>
      <c r="F21" s="19"/>
      <c r="G21" s="18">
        <v>0.20819428064627701</v>
      </c>
      <c r="H21" s="18">
        <v>0.15614933743977999</v>
      </c>
      <c r="I21" s="18">
        <v>0.27199464073478702</v>
      </c>
      <c r="J21" s="19"/>
      <c r="K21" s="18">
        <v>0.21750395967186301</v>
      </c>
      <c r="L21" s="18">
        <v>0.17718898629864199</v>
      </c>
      <c r="M21" s="18">
        <v>0.26404800832345299</v>
      </c>
      <c r="N21" s="19"/>
      <c r="O21" s="18">
        <v>0.195529409442493</v>
      </c>
      <c r="P21" s="18">
        <v>0.14396630076702499</v>
      </c>
      <c r="Q21" s="18">
        <v>0.25995225493232799</v>
      </c>
      <c r="R21" s="19"/>
    </row>
    <row r="22" spans="1:18" x14ac:dyDescent="0.25">
      <c r="A22" s="17" t="s">
        <v>480</v>
      </c>
      <c r="B22" s="17" t="s">
        <v>539</v>
      </c>
      <c r="C22" s="18">
        <v>3.17729214274673E-2</v>
      </c>
      <c r="D22" s="18">
        <v>2.2192228753595299E-2</v>
      </c>
      <c r="E22" s="18">
        <v>4.5298121257610999E-2</v>
      </c>
      <c r="F22" s="19"/>
      <c r="G22" s="18">
        <v>3.9250567877225001E-2</v>
      </c>
      <c r="H22" s="18">
        <v>2.4361643588056901E-2</v>
      </c>
      <c r="I22" s="18">
        <v>6.26546794618731E-2</v>
      </c>
      <c r="J22" s="19"/>
      <c r="K22" s="18">
        <v>2.7065639901720999E-2</v>
      </c>
      <c r="L22" s="18">
        <v>1.41040554305434E-2</v>
      </c>
      <c r="M22" s="18">
        <v>5.1318843957119997E-2</v>
      </c>
      <c r="N22" s="19"/>
      <c r="O22" s="18">
        <v>2.6975824119250501E-2</v>
      </c>
      <c r="P22" s="18">
        <v>1.10446499773213E-2</v>
      </c>
      <c r="Q22" s="18">
        <v>6.4390463050638405E-2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4.0965628333548998E-2</v>
      </c>
      <c r="D23" s="18">
        <v>2.8833722999135399E-2</v>
      </c>
      <c r="E23" s="18">
        <v>5.7897765297902998E-2</v>
      </c>
      <c r="F23" s="19"/>
      <c r="G23" s="18">
        <v>5.0625109297396401E-2</v>
      </c>
      <c r="H23" s="18">
        <v>2.9786230765742799E-2</v>
      </c>
      <c r="I23" s="18">
        <v>8.4769359273631106E-2</v>
      </c>
      <c r="J23" s="19"/>
      <c r="K23" s="18">
        <v>3.9587964273718398E-2</v>
      </c>
      <c r="L23" s="18">
        <v>2.4428021800204099E-2</v>
      </c>
      <c r="M23" s="18">
        <v>6.3543314501402201E-2</v>
      </c>
      <c r="N23" s="19"/>
      <c r="O23" s="18">
        <v>2.1734563538618999E-2</v>
      </c>
      <c r="P23" s="18">
        <v>6.9238315917022003E-3</v>
      </c>
      <c r="Q23" s="18">
        <v>6.6117543350782307E-2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4.5867887802260001E-4</v>
      </c>
      <c r="D24" s="18">
        <v>6.3301994900265697E-5</v>
      </c>
      <c r="E24" s="18">
        <v>3.3153460049836999E-3</v>
      </c>
      <c r="F24" s="19"/>
      <c r="G24" s="18">
        <v>1.1836352480390001E-3</v>
      </c>
      <c r="H24" s="18">
        <v>1.5999306652700001E-4</v>
      </c>
      <c r="I24" s="18">
        <v>8.6995965377208006E-3</v>
      </c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0.65015013555408696</v>
      </c>
      <c r="D26" s="21">
        <v>0.60707192844914404</v>
      </c>
      <c r="E26" s="21">
        <v>0.69091013596051598</v>
      </c>
      <c r="F26" s="22"/>
      <c r="G26" s="21">
        <v>0.67338115925986697</v>
      </c>
      <c r="H26" s="21">
        <v>0.60451271969667797</v>
      </c>
      <c r="I26" s="21">
        <v>0.73550426978195804</v>
      </c>
      <c r="J26" s="22"/>
      <c r="K26" s="21">
        <v>0.63119818757035495</v>
      </c>
      <c r="L26" s="21">
        <v>0.57724243977679102</v>
      </c>
      <c r="M26" s="21">
        <v>0.68206055497421803</v>
      </c>
      <c r="N26" s="22"/>
      <c r="O26" s="21">
        <v>0.65943723876098703</v>
      </c>
      <c r="P26" s="21">
        <v>0.56657686298106402</v>
      </c>
      <c r="Q26" s="21">
        <v>0.741480256677295</v>
      </c>
      <c r="R26" s="22"/>
    </row>
    <row r="27" spans="1:18" x14ac:dyDescent="0.25">
      <c r="A27" s="20" t="s">
        <v>481</v>
      </c>
      <c r="B27" s="20" t="s">
        <v>537</v>
      </c>
      <c r="C27" s="21">
        <v>0.154091978196603</v>
      </c>
      <c r="D27" s="21">
        <v>0.12942080679180801</v>
      </c>
      <c r="E27" s="21">
        <v>0.18248036709203</v>
      </c>
      <c r="F27" s="22"/>
      <c r="G27" s="21">
        <v>0.107878424929849</v>
      </c>
      <c r="H27" s="21">
        <v>7.4542772602229801E-2</v>
      </c>
      <c r="I27" s="21">
        <v>0.153646811704167</v>
      </c>
      <c r="J27" s="22"/>
      <c r="K27" s="21">
        <v>0.173993366228575</v>
      </c>
      <c r="L27" s="21">
        <v>0.137522690699833</v>
      </c>
      <c r="M27" s="21">
        <v>0.21769471739440999</v>
      </c>
      <c r="N27" s="22"/>
      <c r="O27" s="21">
        <v>0.184423860322634</v>
      </c>
      <c r="P27" s="21">
        <v>0.13213868392361899</v>
      </c>
      <c r="Q27" s="21">
        <v>0.25140437522238901</v>
      </c>
      <c r="R27" s="22"/>
    </row>
    <row r="28" spans="1:18" x14ac:dyDescent="0.25">
      <c r="A28" s="20" t="s">
        <v>481</v>
      </c>
      <c r="B28" s="20" t="s">
        <v>538</v>
      </c>
      <c r="C28" s="21">
        <v>0.130993003375142</v>
      </c>
      <c r="D28" s="21">
        <v>0.11000497834463401</v>
      </c>
      <c r="E28" s="21">
        <v>0.15528668850275601</v>
      </c>
      <c r="F28" s="22"/>
      <c r="G28" s="21">
        <v>0.12775196241166201</v>
      </c>
      <c r="H28" s="21">
        <v>9.4211947204681998E-2</v>
      </c>
      <c r="I28" s="21">
        <v>0.170978518703092</v>
      </c>
      <c r="J28" s="22"/>
      <c r="K28" s="21">
        <v>0.138333297190529</v>
      </c>
      <c r="L28" s="21">
        <v>0.11032319997755</v>
      </c>
      <c r="M28" s="21">
        <v>0.17207941842777999</v>
      </c>
      <c r="N28" s="22"/>
      <c r="O28" s="21">
        <v>0.116820302581767</v>
      </c>
      <c r="P28" s="21">
        <v>7.6593838483884999E-2</v>
      </c>
      <c r="Q28" s="21">
        <v>0.17418812914345499</v>
      </c>
      <c r="R28" s="22"/>
    </row>
    <row r="29" spans="1:18" x14ac:dyDescent="0.25">
      <c r="A29" s="20" t="s">
        <v>481</v>
      </c>
      <c r="B29" s="20" t="s">
        <v>539</v>
      </c>
      <c r="C29" s="21">
        <v>2.89324363912291E-2</v>
      </c>
      <c r="D29" s="21">
        <v>1.99975788751195E-2</v>
      </c>
      <c r="E29" s="21">
        <v>4.1689537618953901E-2</v>
      </c>
      <c r="F29" s="22"/>
      <c r="G29" s="21">
        <v>3.6840263322584402E-2</v>
      </c>
      <c r="H29" s="21">
        <v>2.0065035030292101E-2</v>
      </c>
      <c r="I29" s="21">
        <v>6.6685893500667906E-2</v>
      </c>
      <c r="J29" s="22"/>
      <c r="K29" s="21">
        <v>2.7294863152343599E-2</v>
      </c>
      <c r="L29" s="21">
        <v>1.60454573155954E-2</v>
      </c>
      <c r="M29" s="21">
        <v>4.6061971413651703E-2</v>
      </c>
      <c r="N29" s="22"/>
      <c r="O29" s="21">
        <v>1.8894779952187499E-2</v>
      </c>
      <c r="P29" s="21">
        <v>4.6147711354036997E-3</v>
      </c>
      <c r="Q29" s="21">
        <v>7.4074633353132899E-2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3.4250539344587001E-2</v>
      </c>
      <c r="D30" s="21">
        <v>2.1244004063316502E-2</v>
      </c>
      <c r="E30" s="21">
        <v>5.4774613041273998E-2</v>
      </c>
      <c r="F30" s="22"/>
      <c r="G30" s="21">
        <v>5.3808734810945502E-2</v>
      </c>
      <c r="H30" s="21">
        <v>2.69382219234818E-2</v>
      </c>
      <c r="I30" s="21">
        <v>0.104600988856697</v>
      </c>
      <c r="J30" s="24" t="s">
        <v>501</v>
      </c>
      <c r="K30" s="21">
        <v>2.6189006896405999E-2</v>
      </c>
      <c r="L30" s="21">
        <v>1.4043868772273999E-2</v>
      </c>
      <c r="M30" s="21">
        <v>4.8322494759265797E-2</v>
      </c>
      <c r="N30" s="22"/>
      <c r="O30" s="21">
        <v>2.0423818382425799E-2</v>
      </c>
      <c r="P30" s="21">
        <v>6.4151376362282997E-3</v>
      </c>
      <c r="Q30" s="21">
        <v>6.3080987858014595E-2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1.5819071383524001E-3</v>
      </c>
      <c r="D31" s="21">
        <v>5.0458589745270004E-4</v>
      </c>
      <c r="E31" s="21">
        <v>4.9479871904628998E-3</v>
      </c>
      <c r="F31" s="22"/>
      <c r="G31" s="21">
        <v>3.3945526509279999E-4</v>
      </c>
      <c r="H31" s="21">
        <v>4.6276369295999002E-5</v>
      </c>
      <c r="I31" s="21">
        <v>2.4854204719787E-3</v>
      </c>
      <c r="J31" s="22"/>
      <c r="K31" s="21">
        <v>2.9912789617912001E-3</v>
      </c>
      <c r="L31" s="21">
        <v>8.7767165944470002E-4</v>
      </c>
      <c r="M31" s="21">
        <v>1.0143197466914399E-2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0.59025465224507501</v>
      </c>
      <c r="D33" s="18">
        <v>0.55182189109317004</v>
      </c>
      <c r="E33" s="18">
        <v>0.62761572850537195</v>
      </c>
      <c r="F33" s="19"/>
      <c r="G33" s="18">
        <v>0.59147814939781196</v>
      </c>
      <c r="H33" s="18">
        <v>0.54237535553363403</v>
      </c>
      <c r="I33" s="18">
        <v>0.63882078387992403</v>
      </c>
      <c r="J33" s="19"/>
      <c r="K33" s="18">
        <v>0.57668772388879297</v>
      </c>
      <c r="L33" s="18">
        <v>0.51424845552939802</v>
      </c>
      <c r="M33" s="18">
        <v>0.63676999842312798</v>
      </c>
      <c r="N33" s="19"/>
      <c r="O33" s="18">
        <v>0.62318145237954403</v>
      </c>
      <c r="P33" s="18">
        <v>0.52573015036857995</v>
      </c>
      <c r="Q33" s="18">
        <v>0.71159359419423296</v>
      </c>
      <c r="R33" s="19"/>
    </row>
    <row r="34" spans="1:18" x14ac:dyDescent="0.25">
      <c r="A34" s="17" t="s">
        <v>482</v>
      </c>
      <c r="B34" s="17" t="s">
        <v>537</v>
      </c>
      <c r="C34" s="18">
        <v>0.17055902169255599</v>
      </c>
      <c r="D34" s="18">
        <v>0.144932868426562</v>
      </c>
      <c r="E34" s="18">
        <v>0.199658233243244</v>
      </c>
      <c r="F34" s="19"/>
      <c r="G34" s="18">
        <v>0.148988890896743</v>
      </c>
      <c r="H34" s="18">
        <v>0.114708945980046</v>
      </c>
      <c r="I34" s="18">
        <v>0.19129949242042499</v>
      </c>
      <c r="J34" s="19"/>
      <c r="K34" s="18">
        <v>0.18887999280075499</v>
      </c>
      <c r="L34" s="18">
        <v>0.142054910260586</v>
      </c>
      <c r="M34" s="18">
        <v>0.246701603835183</v>
      </c>
      <c r="N34" s="19"/>
      <c r="O34" s="18">
        <v>0.20884016572713701</v>
      </c>
      <c r="P34" s="18">
        <v>0.13593540360398701</v>
      </c>
      <c r="Q34" s="18">
        <v>0.30695497519306802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0.155067044808023</v>
      </c>
      <c r="D35" s="18">
        <v>0.127461268030508</v>
      </c>
      <c r="E35" s="18">
        <v>0.187367824961928</v>
      </c>
      <c r="F35" s="19"/>
      <c r="G35" s="18">
        <v>0.150092380815563</v>
      </c>
      <c r="H35" s="18">
        <v>0.11663739941335401</v>
      </c>
      <c r="I35" s="18">
        <v>0.19106767489118601</v>
      </c>
      <c r="J35" s="19"/>
      <c r="K35" s="18">
        <v>0.17047609913182599</v>
      </c>
      <c r="L35" s="18">
        <v>0.125447843939203</v>
      </c>
      <c r="M35" s="18">
        <v>0.22746309313455901</v>
      </c>
      <c r="N35" s="19"/>
      <c r="O35" s="18">
        <v>0.13256293597456201</v>
      </c>
      <c r="P35" s="18">
        <v>7.8679996791465298E-2</v>
      </c>
      <c r="Q35" s="18">
        <v>0.21474581354118899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3.9308512827244298E-2</v>
      </c>
      <c r="D36" s="18">
        <v>2.52897715667872E-2</v>
      </c>
      <c r="E36" s="18">
        <v>6.0614930574044198E-2</v>
      </c>
      <c r="F36" s="19"/>
      <c r="G36" s="18">
        <v>5.1801645325736702E-2</v>
      </c>
      <c r="H36" s="18">
        <v>3.09468188149148E-2</v>
      </c>
      <c r="I36" s="18">
        <v>8.5470821654102205E-2</v>
      </c>
      <c r="J36" s="19"/>
      <c r="K36" s="18">
        <v>2.6361619362905101E-2</v>
      </c>
      <c r="L36" s="18">
        <v>1.26580533841549E-2</v>
      </c>
      <c r="M36" s="18">
        <v>5.4087914761575803E-2</v>
      </c>
      <c r="N36" s="19"/>
      <c r="O36" s="18">
        <v>2.3680179052097499E-2</v>
      </c>
      <c r="P36" s="18">
        <v>9.1025934618192E-3</v>
      </c>
      <c r="Q36" s="18">
        <v>6.0185443281787002E-2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4.30557982374139E-2</v>
      </c>
      <c r="D37" s="18">
        <v>3.0091340534011E-2</v>
      </c>
      <c r="E37" s="18">
        <v>6.1253074043824497E-2</v>
      </c>
      <c r="F37" s="19"/>
      <c r="G37" s="18">
        <v>5.7638933564145803E-2</v>
      </c>
      <c r="H37" s="18">
        <v>3.6654262214181201E-2</v>
      </c>
      <c r="I37" s="18">
        <v>8.9520983148463407E-2</v>
      </c>
      <c r="J37" s="19"/>
      <c r="K37" s="18">
        <v>3.2610866030553999E-2</v>
      </c>
      <c r="L37" s="18">
        <v>1.8352320980258002E-2</v>
      </c>
      <c r="M37" s="18">
        <v>5.7300719846009998E-2</v>
      </c>
      <c r="N37" s="19"/>
      <c r="O37" s="18">
        <v>1.17352668666591E-2</v>
      </c>
      <c r="P37" s="18">
        <v>2.3682359046057E-3</v>
      </c>
      <c r="Q37" s="18">
        <v>5.6069254839991103E-2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1.7549701896888001E-3</v>
      </c>
      <c r="D38" s="18">
        <v>5.0792583459569995E-4</v>
      </c>
      <c r="E38" s="18">
        <v>6.0452026003052E-3</v>
      </c>
      <c r="F38" s="19"/>
      <c r="G38" s="18">
        <v>0</v>
      </c>
      <c r="H38" s="19"/>
      <c r="I38" s="19"/>
      <c r="J38" s="19"/>
      <c r="K38" s="18">
        <v>4.9836987851690001E-3</v>
      </c>
      <c r="L38" s="18">
        <v>1.4186115887016E-3</v>
      </c>
      <c r="M38" s="18">
        <v>1.7352454628019199E-2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0.66400694144437999</v>
      </c>
      <c r="D40" s="21">
        <v>0.629395671589843</v>
      </c>
      <c r="E40" s="21">
        <v>0.69694223316376203</v>
      </c>
      <c r="F40" s="22"/>
      <c r="G40" s="21">
        <v>0.62310218568810705</v>
      </c>
      <c r="H40" s="21">
        <v>0.57912505453927099</v>
      </c>
      <c r="I40" s="21">
        <v>0.66514114739557195</v>
      </c>
      <c r="J40" s="22"/>
      <c r="K40" s="21">
        <v>0.68896938748741199</v>
      </c>
      <c r="L40" s="21">
        <v>0.64265398519855998</v>
      </c>
      <c r="M40" s="21">
        <v>0.73178720420061305</v>
      </c>
      <c r="N40" s="22"/>
      <c r="O40" s="21">
        <v>0.71611257704866205</v>
      </c>
      <c r="P40" s="21">
        <v>0.65127436043162501</v>
      </c>
      <c r="Q40" s="21">
        <v>0.77309556450178396</v>
      </c>
      <c r="R40" s="22"/>
    </row>
    <row r="41" spans="1:18" x14ac:dyDescent="0.25">
      <c r="A41" s="20" t="s">
        <v>483</v>
      </c>
      <c r="B41" s="20" t="s">
        <v>537</v>
      </c>
      <c r="C41" s="21">
        <v>0.15105683328689901</v>
      </c>
      <c r="D41" s="21">
        <v>0.12996187135728901</v>
      </c>
      <c r="E41" s="21">
        <v>0.174887581193645</v>
      </c>
      <c r="F41" s="22"/>
      <c r="G41" s="21">
        <v>0.141101600949818</v>
      </c>
      <c r="H41" s="21">
        <v>0.11362762215455401</v>
      </c>
      <c r="I41" s="21">
        <v>0.17391509480486</v>
      </c>
      <c r="J41" s="22"/>
      <c r="K41" s="21">
        <v>0.15649197655657901</v>
      </c>
      <c r="L41" s="21">
        <v>0.12590007638238199</v>
      </c>
      <c r="M41" s="21">
        <v>0.19287703062091199</v>
      </c>
      <c r="N41" s="22"/>
      <c r="O41" s="21">
        <v>0.16573142900675</v>
      </c>
      <c r="P41" s="21">
        <v>0.122699594378418</v>
      </c>
      <c r="Q41" s="21">
        <v>0.220069197604359</v>
      </c>
      <c r="R41" s="22"/>
    </row>
    <row r="42" spans="1:18" x14ac:dyDescent="0.25">
      <c r="A42" s="20" t="s">
        <v>483</v>
      </c>
      <c r="B42" s="20" t="s">
        <v>538</v>
      </c>
      <c r="C42" s="21">
        <v>0.125795072107072</v>
      </c>
      <c r="D42" s="21">
        <v>0.106332929106334</v>
      </c>
      <c r="E42" s="21">
        <v>0.14822853646607501</v>
      </c>
      <c r="F42" s="22"/>
      <c r="G42" s="21">
        <v>0.154477475898117</v>
      </c>
      <c r="H42" s="21">
        <v>0.12683528432997401</v>
      </c>
      <c r="I42" s="21">
        <v>0.186854765508981</v>
      </c>
      <c r="J42" s="22"/>
      <c r="K42" s="21">
        <v>0.108184608677585</v>
      </c>
      <c r="L42" s="21">
        <v>8.4417529454851495E-2</v>
      </c>
      <c r="M42" s="21">
        <v>0.13763721269929399</v>
      </c>
      <c r="N42" s="22"/>
      <c r="O42" s="21">
        <v>8.9591202287957E-2</v>
      </c>
      <c r="P42" s="21">
        <v>5.64346225556034E-2</v>
      </c>
      <c r="Q42" s="21">
        <v>0.13935105209593199</v>
      </c>
      <c r="R42" s="22"/>
    </row>
    <row r="43" spans="1:18" x14ac:dyDescent="0.25">
      <c r="A43" s="20" t="s">
        <v>483</v>
      </c>
      <c r="B43" s="20" t="s">
        <v>539</v>
      </c>
      <c r="C43" s="21">
        <v>3.3529397781097099E-2</v>
      </c>
      <c r="D43" s="21">
        <v>2.3280779866295599E-2</v>
      </c>
      <c r="E43" s="21">
        <v>4.8067609432199399E-2</v>
      </c>
      <c r="F43" s="22"/>
      <c r="G43" s="21">
        <v>4.9959296008740203E-2</v>
      </c>
      <c r="H43" s="21">
        <v>3.1813784675180701E-2</v>
      </c>
      <c r="I43" s="21">
        <v>7.7624614584747301E-2</v>
      </c>
      <c r="J43" s="22"/>
      <c r="K43" s="21">
        <v>2.22287564449286E-2</v>
      </c>
      <c r="L43" s="21">
        <v>1.2757379180121899E-2</v>
      </c>
      <c r="M43" s="21">
        <v>3.8457983825554397E-2</v>
      </c>
      <c r="N43" s="22"/>
      <c r="O43" s="21">
        <v>1.65683296180026E-2</v>
      </c>
      <c r="P43" s="21">
        <v>6.4819313396568996E-3</v>
      </c>
      <c r="Q43" s="21">
        <v>4.1691337598311298E-2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1.89427405889325E-2</v>
      </c>
      <c r="D44" s="21">
        <v>1.2891747993060899E-2</v>
      </c>
      <c r="E44" s="21">
        <v>2.77540291126206E-2</v>
      </c>
      <c r="F44" s="22"/>
      <c r="G44" s="21">
        <v>2.45926274940888E-2</v>
      </c>
      <c r="H44" s="21">
        <v>1.3562941948843501E-2</v>
      </c>
      <c r="I44" s="21">
        <v>4.4190081712059501E-2</v>
      </c>
      <c r="J44" s="22"/>
      <c r="K44" s="21">
        <v>1.6286487644786601E-2</v>
      </c>
      <c r="L44" s="21">
        <v>9.2705350473655992E-3</v>
      </c>
      <c r="M44" s="21">
        <v>2.8459596609487402E-2</v>
      </c>
      <c r="N44" s="22"/>
      <c r="O44" s="21">
        <v>9.2805782887534008E-3</v>
      </c>
      <c r="P44" s="21">
        <v>3.1748180198501999E-3</v>
      </c>
      <c r="Q44" s="21">
        <v>2.6812986691709399E-2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6.6690147916198001E-3</v>
      </c>
      <c r="D45" s="21">
        <v>3.3968983417638999E-3</v>
      </c>
      <c r="E45" s="21">
        <v>1.30517712109332E-2</v>
      </c>
      <c r="F45" s="22"/>
      <c r="G45" s="21">
        <v>6.7668139611301E-3</v>
      </c>
      <c r="H45" s="21">
        <v>2.3611149582795999E-3</v>
      </c>
      <c r="I45" s="21">
        <v>1.92347842779668E-2</v>
      </c>
      <c r="J45" s="22"/>
      <c r="K45" s="21">
        <v>7.8387831887097997E-3</v>
      </c>
      <c r="L45" s="21">
        <v>2.9556060339001001E-3</v>
      </c>
      <c r="M45" s="21">
        <v>2.06229452242324E-2</v>
      </c>
      <c r="N45" s="22"/>
      <c r="O45" s="21">
        <v>2.7158837498751E-3</v>
      </c>
      <c r="P45" s="21">
        <v>6.5326161170849997E-4</v>
      </c>
      <c r="Q45" s="21">
        <v>1.1217967472308301E-2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0.60741945794020802</v>
      </c>
      <c r="D47" s="18">
        <v>0.58603189007779399</v>
      </c>
      <c r="E47" s="18">
        <v>0.62840270181236701</v>
      </c>
      <c r="F47" s="19"/>
      <c r="G47" s="18">
        <v>0.583675231168578</v>
      </c>
      <c r="H47" s="18">
        <v>0.55055922440625604</v>
      </c>
      <c r="I47" s="18">
        <v>0.61605281395717404</v>
      </c>
      <c r="J47" s="19"/>
      <c r="K47" s="18">
        <v>0.63689468816789996</v>
      </c>
      <c r="L47" s="18">
        <v>0.60862420324851296</v>
      </c>
      <c r="M47" s="18">
        <v>0.66424961647744096</v>
      </c>
      <c r="N47" s="19"/>
      <c r="O47" s="18">
        <v>0.59351820634836105</v>
      </c>
      <c r="P47" s="18">
        <v>0.54334100225686399</v>
      </c>
      <c r="Q47" s="18">
        <v>0.64181657001400005</v>
      </c>
      <c r="R47" s="19"/>
    </row>
    <row r="48" spans="1:18" x14ac:dyDescent="0.25">
      <c r="A48" s="17" t="s">
        <v>484</v>
      </c>
      <c r="B48" s="17" t="s">
        <v>537</v>
      </c>
      <c r="C48" s="18">
        <v>0.17689394871957501</v>
      </c>
      <c r="D48" s="18">
        <v>0.16261149756975099</v>
      </c>
      <c r="E48" s="18">
        <v>0.19214301197438699</v>
      </c>
      <c r="F48" s="19"/>
      <c r="G48" s="18">
        <v>0.16792788283944499</v>
      </c>
      <c r="H48" s="18">
        <v>0.145498696130476</v>
      </c>
      <c r="I48" s="18">
        <v>0.19303354891285601</v>
      </c>
      <c r="J48" s="19"/>
      <c r="K48" s="18">
        <v>0.15895008237080399</v>
      </c>
      <c r="L48" s="18">
        <v>0.13870947603306699</v>
      </c>
      <c r="M48" s="18">
        <v>0.18152174333728999</v>
      </c>
      <c r="N48" s="19"/>
      <c r="O48" s="18">
        <v>0.245368181004011</v>
      </c>
      <c r="P48" s="18">
        <v>0.20252651489329301</v>
      </c>
      <c r="Q48" s="18">
        <v>0.29393213499457699</v>
      </c>
      <c r="R48" s="19"/>
    </row>
    <row r="49" spans="1:18" x14ac:dyDescent="0.25">
      <c r="A49" s="17" t="s">
        <v>484</v>
      </c>
      <c r="B49" s="17" t="s">
        <v>538</v>
      </c>
      <c r="C49" s="18">
        <v>0.15169100206383901</v>
      </c>
      <c r="D49" s="18">
        <v>0.13764085651052099</v>
      </c>
      <c r="E49" s="18">
        <v>0.16689779001878499</v>
      </c>
      <c r="F49" s="19"/>
      <c r="G49" s="18">
        <v>0.163281455594386</v>
      </c>
      <c r="H49" s="18">
        <v>0.14159427289465401</v>
      </c>
      <c r="I49" s="18">
        <v>0.187564536767027</v>
      </c>
      <c r="J49" s="19"/>
      <c r="K49" s="18">
        <v>0.152476953196992</v>
      </c>
      <c r="L49" s="18">
        <v>0.132630322168547</v>
      </c>
      <c r="M49" s="18">
        <v>0.174695261970614</v>
      </c>
      <c r="N49" s="19"/>
      <c r="O49" s="18">
        <v>0.119999948119883</v>
      </c>
      <c r="P49" s="18">
        <v>9.4367389753855002E-2</v>
      </c>
      <c r="Q49" s="18">
        <v>0.151430764091214</v>
      </c>
      <c r="R49" s="19"/>
    </row>
    <row r="50" spans="1:18" x14ac:dyDescent="0.25">
      <c r="A50" s="17" t="s">
        <v>484</v>
      </c>
      <c r="B50" s="17" t="s">
        <v>539</v>
      </c>
      <c r="C50" s="18">
        <v>3.6146379570864598E-2</v>
      </c>
      <c r="D50" s="18">
        <v>2.9423784621873499E-2</v>
      </c>
      <c r="E50" s="18">
        <v>4.4334758354354499E-2</v>
      </c>
      <c r="F50" s="19"/>
      <c r="G50" s="18">
        <v>4.3450886715463898E-2</v>
      </c>
      <c r="H50" s="18">
        <v>3.3056148685981099E-2</v>
      </c>
      <c r="I50" s="18">
        <v>5.6921901864381702E-2</v>
      </c>
      <c r="J50" s="19"/>
      <c r="K50" s="18">
        <v>3.3657392899865197E-2</v>
      </c>
      <c r="L50" s="18">
        <v>2.44889634005338E-2</v>
      </c>
      <c r="M50" s="18">
        <v>4.6096192583810203E-2</v>
      </c>
      <c r="N50" s="19"/>
      <c r="O50" s="18">
        <v>2.3741479676979801E-2</v>
      </c>
      <c r="P50" s="18">
        <v>1.2171715620221299E-2</v>
      </c>
      <c r="Q50" s="18">
        <v>4.5798941931635702E-2</v>
      </c>
      <c r="R50" s="19"/>
    </row>
    <row r="51" spans="1:18" x14ac:dyDescent="0.25">
      <c r="A51" s="17" t="s">
        <v>484</v>
      </c>
      <c r="B51" s="17" t="s">
        <v>540</v>
      </c>
      <c r="C51" s="18">
        <v>2.3250014216257001E-2</v>
      </c>
      <c r="D51" s="18">
        <v>1.7848743370532699E-2</v>
      </c>
      <c r="E51" s="18">
        <v>3.0235464677227802E-2</v>
      </c>
      <c r="F51" s="19"/>
      <c r="G51" s="18">
        <v>3.6766581365258101E-2</v>
      </c>
      <c r="H51" s="18">
        <v>2.6293457733296399E-2</v>
      </c>
      <c r="I51" s="18">
        <v>5.1192004878062303E-2</v>
      </c>
      <c r="J51" s="19"/>
      <c r="K51" s="18">
        <v>1.35600517618582E-2</v>
      </c>
      <c r="L51" s="18">
        <v>8.3963740502167993E-3</v>
      </c>
      <c r="M51" s="18">
        <v>2.1829425871636599E-2</v>
      </c>
      <c r="N51" s="19"/>
      <c r="O51" s="18">
        <v>1.31876527570822E-2</v>
      </c>
      <c r="P51" s="18">
        <v>6.4772626402927001E-3</v>
      </c>
      <c r="Q51" s="18">
        <v>2.6663381271707101E-2</v>
      </c>
      <c r="R51" s="19"/>
    </row>
    <row r="52" spans="1:18" x14ac:dyDescent="0.25">
      <c r="A52" s="17" t="s">
        <v>484</v>
      </c>
      <c r="B52" s="17" t="s">
        <v>519</v>
      </c>
      <c r="C52" s="18">
        <v>4.5991974892596E-3</v>
      </c>
      <c r="D52" s="18">
        <v>2.7129654328791998E-3</v>
      </c>
      <c r="E52" s="18">
        <v>7.7866227571849996E-3</v>
      </c>
      <c r="F52" s="19"/>
      <c r="G52" s="18">
        <v>4.8979623168687999E-3</v>
      </c>
      <c r="H52" s="18">
        <v>2.5712713002182998E-3</v>
      </c>
      <c r="I52" s="18">
        <v>9.3103762664507005E-3</v>
      </c>
      <c r="J52" s="19"/>
      <c r="K52" s="18">
        <v>4.4608316025797996E-3</v>
      </c>
      <c r="L52" s="18">
        <v>1.5672801908424999E-3</v>
      </c>
      <c r="M52" s="18">
        <v>1.2628957483007099E-2</v>
      </c>
      <c r="N52" s="19"/>
      <c r="O52" s="18">
        <v>4.1845320936844997E-3</v>
      </c>
      <c r="P52" s="18">
        <v>1.3594199368094E-3</v>
      </c>
      <c r="Q52" s="18">
        <v>1.28054368929757E-2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0.49874671858588798</v>
      </c>
      <c r="D54" s="21">
        <v>0.48671689618248298</v>
      </c>
      <c r="E54" s="21">
        <v>0.510777992138712</v>
      </c>
      <c r="F54" s="22"/>
      <c r="G54" s="21">
        <v>0.48283483990821002</v>
      </c>
      <c r="H54" s="21">
        <v>0.46480700153148002</v>
      </c>
      <c r="I54" s="21">
        <v>0.50090747179056005</v>
      </c>
      <c r="J54" s="22"/>
      <c r="K54" s="21">
        <v>0.49379000805798101</v>
      </c>
      <c r="L54" s="21">
        <v>0.47599060909609198</v>
      </c>
      <c r="M54" s="21">
        <v>0.51160516291061398</v>
      </c>
      <c r="N54" s="22"/>
      <c r="O54" s="21">
        <v>0.53150069164507996</v>
      </c>
      <c r="P54" s="21">
        <v>0.51082859119153401</v>
      </c>
      <c r="Q54" s="21">
        <v>0.55206523453300405</v>
      </c>
      <c r="R54" s="22"/>
    </row>
    <row r="55" spans="1:18" x14ac:dyDescent="0.25">
      <c r="A55" s="20" t="s">
        <v>485</v>
      </c>
      <c r="B55" s="20" t="s">
        <v>537</v>
      </c>
      <c r="C55" s="21">
        <v>0.223879333870833</v>
      </c>
      <c r="D55" s="21">
        <v>0.21494344085940401</v>
      </c>
      <c r="E55" s="21">
        <v>0.23307642751406701</v>
      </c>
      <c r="F55" s="22"/>
      <c r="G55" s="21">
        <v>0.19027967860067799</v>
      </c>
      <c r="H55" s="21">
        <v>0.177511517989766</v>
      </c>
      <c r="I55" s="21">
        <v>0.20373873945002899</v>
      </c>
      <c r="J55" s="22"/>
      <c r="K55" s="21">
        <v>0.22707926417329899</v>
      </c>
      <c r="L55" s="21">
        <v>0.21331540627635001</v>
      </c>
      <c r="M55" s="21">
        <v>0.24145863052230701</v>
      </c>
      <c r="N55" s="22"/>
      <c r="O55" s="21">
        <v>0.27025443737555399</v>
      </c>
      <c r="P55" s="21">
        <v>0.25268014243025799</v>
      </c>
      <c r="Q55" s="21">
        <v>0.28857905065797101</v>
      </c>
      <c r="R55" s="22"/>
    </row>
    <row r="56" spans="1:18" x14ac:dyDescent="0.25">
      <c r="A56" s="20" t="s">
        <v>485</v>
      </c>
      <c r="B56" s="20" t="s">
        <v>538</v>
      </c>
      <c r="C56" s="21">
        <v>0.180584325851808</v>
      </c>
      <c r="D56" s="21">
        <v>0.17288662907874899</v>
      </c>
      <c r="E56" s="21">
        <v>0.188546629696104</v>
      </c>
      <c r="F56" s="22"/>
      <c r="G56" s="21">
        <v>0.18796383633164401</v>
      </c>
      <c r="H56" s="21">
        <v>0.175916298105457</v>
      </c>
      <c r="I56" s="21">
        <v>0.20063556850428199</v>
      </c>
      <c r="J56" s="22"/>
      <c r="K56" s="21">
        <v>0.18815084015571101</v>
      </c>
      <c r="L56" s="21">
        <v>0.17587947657215999</v>
      </c>
      <c r="M56" s="21">
        <v>0.201069500400576</v>
      </c>
      <c r="N56" s="22"/>
      <c r="O56" s="21">
        <v>0.156610173603143</v>
      </c>
      <c r="P56" s="21">
        <v>0.14252172135875399</v>
      </c>
      <c r="Q56" s="21">
        <v>0.17181224071550499</v>
      </c>
      <c r="R56" s="22"/>
    </row>
    <row r="57" spans="1:18" x14ac:dyDescent="0.25">
      <c r="A57" s="20" t="s">
        <v>485</v>
      </c>
      <c r="B57" s="20" t="s">
        <v>539</v>
      </c>
      <c r="C57" s="21">
        <v>4.7876920167942198E-2</v>
      </c>
      <c r="D57" s="21">
        <v>4.3328846308150197E-2</v>
      </c>
      <c r="E57" s="21">
        <v>5.2876003039944601E-2</v>
      </c>
      <c r="F57" s="22"/>
      <c r="G57" s="21">
        <v>6.4757380543825793E-2</v>
      </c>
      <c r="H57" s="21">
        <v>5.6149570366436502E-2</v>
      </c>
      <c r="I57" s="21">
        <v>7.4580510031436301E-2</v>
      </c>
      <c r="J57" s="22"/>
      <c r="K57" s="21">
        <v>4.5843671260008302E-2</v>
      </c>
      <c r="L57" s="21">
        <v>3.9666207200057903E-2</v>
      </c>
      <c r="M57" s="21">
        <v>5.2930165031925797E-2</v>
      </c>
      <c r="N57" s="22"/>
      <c r="O57" s="21">
        <v>2.52877560113417E-2</v>
      </c>
      <c r="P57" s="21">
        <v>2.0086647471847002E-2</v>
      </c>
      <c r="Q57" s="21">
        <v>3.1791913312646199E-2</v>
      </c>
      <c r="R57" s="22"/>
    </row>
    <row r="58" spans="1:18" x14ac:dyDescent="0.25">
      <c r="A58" s="20" t="s">
        <v>485</v>
      </c>
      <c r="B58" s="20" t="s">
        <v>540</v>
      </c>
      <c r="C58" s="21">
        <v>4.4506351416117099E-2</v>
      </c>
      <c r="D58" s="21">
        <v>4.0428751577516901E-2</v>
      </c>
      <c r="E58" s="21">
        <v>4.8974223688104897E-2</v>
      </c>
      <c r="F58" s="22"/>
      <c r="G58" s="21">
        <v>6.9714864244290894E-2</v>
      </c>
      <c r="H58" s="21">
        <v>6.1563999959809802E-2</v>
      </c>
      <c r="I58" s="21">
        <v>7.8854197515608099E-2</v>
      </c>
      <c r="J58" s="22"/>
      <c r="K58" s="21">
        <v>4.0323315425972998E-2</v>
      </c>
      <c r="L58" s="21">
        <v>3.5032245224154802E-2</v>
      </c>
      <c r="M58" s="21">
        <v>4.6375113338066203E-2</v>
      </c>
      <c r="N58" s="22"/>
      <c r="O58" s="21">
        <v>1.26847545228987E-2</v>
      </c>
      <c r="P58" s="21">
        <v>9.2531475123126001E-3</v>
      </c>
      <c r="Q58" s="21">
        <v>1.73666936743638E-2</v>
      </c>
      <c r="R58" s="22"/>
    </row>
    <row r="59" spans="1:18" x14ac:dyDescent="0.25">
      <c r="A59" s="20" t="s">
        <v>485</v>
      </c>
      <c r="B59" s="20" t="s">
        <v>519</v>
      </c>
      <c r="C59" s="21">
        <v>4.2948033357731001E-3</v>
      </c>
      <c r="D59" s="21">
        <v>3.1882448908102999E-3</v>
      </c>
      <c r="E59" s="21">
        <v>5.7831917939389996E-3</v>
      </c>
      <c r="F59" s="22"/>
      <c r="G59" s="21">
        <v>4.2227773233519004E-3</v>
      </c>
      <c r="H59" s="21">
        <v>2.6338985826658001E-3</v>
      </c>
      <c r="I59" s="21">
        <v>6.7636348300960996E-3</v>
      </c>
      <c r="J59" s="22"/>
      <c r="K59" s="21">
        <v>4.8129009270258998E-3</v>
      </c>
      <c r="L59" s="21">
        <v>2.9445698937893001E-3</v>
      </c>
      <c r="M59" s="21">
        <v>7.8573468569721992E-3</v>
      </c>
      <c r="N59" s="22"/>
      <c r="O59" s="21">
        <v>3.5417459691413E-3</v>
      </c>
      <c r="P59" s="21">
        <v>1.9481381035621E-3</v>
      </c>
      <c r="Q59" s="21">
        <v>6.4305511360685996E-3</v>
      </c>
      <c r="R59" s="22"/>
    </row>
    <row r="60" spans="1:18" x14ac:dyDescent="0.25">
      <c r="A60" s="20" t="s">
        <v>485</v>
      </c>
      <c r="B60" s="20" t="s">
        <v>520</v>
      </c>
      <c r="C60" s="21">
        <v>1.1154677164209999E-4</v>
      </c>
      <c r="D60" s="21">
        <v>3.4289610841665603E-5</v>
      </c>
      <c r="E60" s="21">
        <v>3.6280717127680002E-4</v>
      </c>
      <c r="F60" s="22"/>
      <c r="G60" s="21">
        <v>2.266230479984E-4</v>
      </c>
      <c r="H60" s="21">
        <v>5.3147542341431697E-5</v>
      </c>
      <c r="I60" s="21">
        <v>9.6578201125799995E-4</v>
      </c>
      <c r="J60" s="22"/>
      <c r="K60" s="21">
        <v>0</v>
      </c>
      <c r="L60" s="22"/>
      <c r="M60" s="22"/>
      <c r="N60" s="22"/>
      <c r="O60" s="21">
        <v>1.204408728458E-4</v>
      </c>
      <c r="P60" s="21">
        <v>1.69203080240447E-5</v>
      </c>
      <c r="Q60" s="21">
        <v>8.5677057933630004E-4</v>
      </c>
      <c r="R60" s="22"/>
    </row>
    <row r="61" spans="1:18" x14ac:dyDescent="0.25">
      <c r="A61" s="17" t="s">
        <v>486</v>
      </c>
      <c r="B61" s="17" t="s">
        <v>536</v>
      </c>
      <c r="C61" s="18">
        <v>0.65710429065263898</v>
      </c>
      <c r="D61" s="18">
        <v>0.62882614028865302</v>
      </c>
      <c r="E61" s="18">
        <v>0.68430962141998497</v>
      </c>
      <c r="F61" s="19"/>
      <c r="G61" s="18">
        <v>0.63855146209442004</v>
      </c>
      <c r="H61" s="18">
        <v>0.59978848769592097</v>
      </c>
      <c r="I61" s="18">
        <v>0.67559067347677604</v>
      </c>
      <c r="J61" s="19"/>
      <c r="K61" s="18">
        <v>0.68124536042593598</v>
      </c>
      <c r="L61" s="18">
        <v>0.64276785171865403</v>
      </c>
      <c r="M61" s="18">
        <v>0.71740058763701497</v>
      </c>
      <c r="N61" s="19"/>
      <c r="O61" s="18">
        <v>0.65277505383664103</v>
      </c>
      <c r="P61" s="18">
        <v>0.59131868496726003</v>
      </c>
      <c r="Q61" s="18">
        <v>0.70952950726340502</v>
      </c>
      <c r="R61" s="19"/>
    </row>
    <row r="62" spans="1:18" x14ac:dyDescent="0.25">
      <c r="A62" s="17" t="s">
        <v>486</v>
      </c>
      <c r="B62" s="17" t="s">
        <v>537</v>
      </c>
      <c r="C62" s="18">
        <v>0.14840358858868399</v>
      </c>
      <c r="D62" s="18">
        <v>0.13290949022251999</v>
      </c>
      <c r="E62" s="18">
        <v>0.16535946986324501</v>
      </c>
      <c r="F62" s="19"/>
      <c r="G62" s="18">
        <v>0.13580156579174699</v>
      </c>
      <c r="H62" s="18">
        <v>0.115446425537145</v>
      </c>
      <c r="I62" s="18">
        <v>0.15910013197762601</v>
      </c>
      <c r="J62" s="19"/>
      <c r="K62" s="18">
        <v>0.144682666823161</v>
      </c>
      <c r="L62" s="18">
        <v>0.12140952884147301</v>
      </c>
      <c r="M62" s="18">
        <v>0.17154599420516101</v>
      </c>
      <c r="N62" s="19"/>
      <c r="O62" s="18">
        <v>0.20823610874166101</v>
      </c>
      <c r="P62" s="18">
        <v>0.16488255826343401</v>
      </c>
      <c r="Q62" s="18">
        <v>0.259447453555399</v>
      </c>
      <c r="R62" s="19"/>
    </row>
    <row r="63" spans="1:18" x14ac:dyDescent="0.25">
      <c r="A63" s="17" t="s">
        <v>486</v>
      </c>
      <c r="B63" s="17" t="s">
        <v>538</v>
      </c>
      <c r="C63" s="18">
        <v>0.141256855246195</v>
      </c>
      <c r="D63" s="18">
        <v>0.124382049125444</v>
      </c>
      <c r="E63" s="18">
        <v>0.16000270881981399</v>
      </c>
      <c r="F63" s="19"/>
      <c r="G63" s="18">
        <v>0.155734321406514</v>
      </c>
      <c r="H63" s="18">
        <v>0.131660864751354</v>
      </c>
      <c r="I63" s="18">
        <v>0.18328040902343201</v>
      </c>
      <c r="J63" s="19"/>
      <c r="K63" s="18">
        <v>0.13272256375368799</v>
      </c>
      <c r="L63" s="18">
        <v>0.109980100789197</v>
      </c>
      <c r="M63" s="18">
        <v>0.15932599864850899</v>
      </c>
      <c r="N63" s="19"/>
      <c r="O63" s="18">
        <v>0.112485646588566</v>
      </c>
      <c r="P63" s="18">
        <v>7.6083447731659107E-2</v>
      </c>
      <c r="Q63" s="18">
        <v>0.163227525283063</v>
      </c>
      <c r="R63" s="19"/>
    </row>
    <row r="64" spans="1:18" x14ac:dyDescent="0.25">
      <c r="A64" s="17" t="s">
        <v>486</v>
      </c>
      <c r="B64" s="17" t="s">
        <v>539</v>
      </c>
      <c r="C64" s="18">
        <v>2.9799104308609999E-2</v>
      </c>
      <c r="D64" s="18">
        <v>2.3456333200985301E-2</v>
      </c>
      <c r="E64" s="18">
        <v>3.77906361674408E-2</v>
      </c>
      <c r="F64" s="19"/>
      <c r="G64" s="18">
        <v>3.7978859054231297E-2</v>
      </c>
      <c r="H64" s="18">
        <v>2.9231703456536098E-2</v>
      </c>
      <c r="I64" s="18">
        <v>4.9210786042039198E-2</v>
      </c>
      <c r="J64" s="19"/>
      <c r="K64" s="18">
        <v>2.2971967310939E-2</v>
      </c>
      <c r="L64" s="18">
        <v>1.3999723778773E-2</v>
      </c>
      <c r="M64" s="18">
        <v>3.7475853540742503E-2</v>
      </c>
      <c r="N64" s="19"/>
      <c r="O64" s="18">
        <v>1.9800103246348E-2</v>
      </c>
      <c r="P64" s="18">
        <v>8.8958826684327995E-3</v>
      </c>
      <c r="Q64" s="18">
        <v>4.3483865055407002E-2</v>
      </c>
      <c r="R64" s="19"/>
    </row>
    <row r="65" spans="1:18" x14ac:dyDescent="0.25">
      <c r="A65" s="17" t="s">
        <v>486</v>
      </c>
      <c r="B65" s="17" t="s">
        <v>540</v>
      </c>
      <c r="C65" s="18">
        <v>2.1461571208754301E-2</v>
      </c>
      <c r="D65" s="18">
        <v>1.51043361705411E-2</v>
      </c>
      <c r="E65" s="18">
        <v>3.0411870195398798E-2</v>
      </c>
      <c r="F65" s="19"/>
      <c r="G65" s="18">
        <v>3.07458361861544E-2</v>
      </c>
      <c r="H65" s="18">
        <v>1.9982562963145E-2</v>
      </c>
      <c r="I65" s="18">
        <v>4.7028362314121497E-2</v>
      </c>
      <c r="J65" s="19"/>
      <c r="K65" s="18">
        <v>1.5442796865133701E-2</v>
      </c>
      <c r="L65" s="18">
        <v>8.5909340722014008E-3</v>
      </c>
      <c r="M65" s="18">
        <v>2.7607316364783401E-2</v>
      </c>
      <c r="N65" s="19"/>
      <c r="O65" s="18">
        <v>4.7138668487653997E-3</v>
      </c>
      <c r="P65" s="18">
        <v>1.6880756753932E-3</v>
      </c>
      <c r="Q65" s="18">
        <v>1.30921111149219E-2</v>
      </c>
      <c r="R65" s="19"/>
    </row>
    <row r="66" spans="1:18" x14ac:dyDescent="0.25">
      <c r="A66" s="17" t="s">
        <v>486</v>
      </c>
      <c r="B66" s="17" t="s">
        <v>519</v>
      </c>
      <c r="C66" s="18">
        <v>1.9745899951124002E-3</v>
      </c>
      <c r="D66" s="18">
        <v>1.2003699137282E-3</v>
      </c>
      <c r="E66" s="18">
        <v>3.2465469443147999E-3</v>
      </c>
      <c r="F66" s="19"/>
      <c r="G66" s="18">
        <v>1.187955466934E-3</v>
      </c>
      <c r="H66" s="18">
        <v>4.6590016640780002E-4</v>
      </c>
      <c r="I66" s="18">
        <v>3.0256696240604998E-3</v>
      </c>
      <c r="J66" s="19"/>
      <c r="K66" s="18">
        <v>2.9346448211432E-3</v>
      </c>
      <c r="L66" s="18">
        <v>1.6241602030906E-3</v>
      </c>
      <c r="M66" s="18">
        <v>5.2969089250816002E-3</v>
      </c>
      <c r="N66" s="19"/>
      <c r="O66" s="18">
        <v>1.989220738019E-3</v>
      </c>
      <c r="P66" s="18">
        <v>2.775476837366E-4</v>
      </c>
      <c r="Q66" s="18">
        <v>1.4108039150934899E-2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0.62409587062311001</v>
      </c>
      <c r="D68" s="21">
        <v>0.59639122068794204</v>
      </c>
      <c r="E68" s="21">
        <v>0.65101162741261998</v>
      </c>
      <c r="F68" s="22"/>
      <c r="G68" s="21">
        <v>0.61556091093908605</v>
      </c>
      <c r="H68" s="21">
        <v>0.58363422810713095</v>
      </c>
      <c r="I68" s="21">
        <v>0.646522176893496</v>
      </c>
      <c r="J68" s="22"/>
      <c r="K68" s="21">
        <v>0.63996771357010596</v>
      </c>
      <c r="L68" s="21">
        <v>0.597944356578335</v>
      </c>
      <c r="M68" s="21">
        <v>0.67994973750488197</v>
      </c>
      <c r="N68" s="22"/>
      <c r="O68" s="21">
        <v>0.61338797560747405</v>
      </c>
      <c r="P68" s="21">
        <v>0.54152185858695501</v>
      </c>
      <c r="Q68" s="21">
        <v>0.68063274069593105</v>
      </c>
      <c r="R68" s="22"/>
    </row>
    <row r="69" spans="1:18" x14ac:dyDescent="0.25">
      <c r="A69" s="20" t="s">
        <v>487</v>
      </c>
      <c r="B69" s="20" t="s">
        <v>537</v>
      </c>
      <c r="C69" s="21">
        <v>0.172356800466688</v>
      </c>
      <c r="D69" s="21">
        <v>0.15506672149937201</v>
      </c>
      <c r="E69" s="21">
        <v>0.191138623431229</v>
      </c>
      <c r="F69" s="22"/>
      <c r="G69" s="21">
        <v>0.16213529747963401</v>
      </c>
      <c r="H69" s="21">
        <v>0.14008728954411501</v>
      </c>
      <c r="I69" s="21">
        <v>0.186899178111226</v>
      </c>
      <c r="J69" s="22"/>
      <c r="K69" s="21">
        <v>0.171027614105876</v>
      </c>
      <c r="L69" s="21">
        <v>0.14074092571869001</v>
      </c>
      <c r="M69" s="21">
        <v>0.206267284709096</v>
      </c>
      <c r="N69" s="22"/>
      <c r="O69" s="21">
        <v>0.233859932135314</v>
      </c>
      <c r="P69" s="21">
        <v>0.181589162034899</v>
      </c>
      <c r="Q69" s="21">
        <v>0.29573985050222701</v>
      </c>
      <c r="R69" s="22"/>
    </row>
    <row r="70" spans="1:18" x14ac:dyDescent="0.25">
      <c r="A70" s="20" t="s">
        <v>487</v>
      </c>
      <c r="B70" s="20" t="s">
        <v>538</v>
      </c>
      <c r="C70" s="21">
        <v>0.14401081117001999</v>
      </c>
      <c r="D70" s="21">
        <v>0.12911287364687901</v>
      </c>
      <c r="E70" s="21">
        <v>0.16031134045381701</v>
      </c>
      <c r="F70" s="22"/>
      <c r="G70" s="21">
        <v>0.14928984934529199</v>
      </c>
      <c r="H70" s="21">
        <v>0.12933132303001599</v>
      </c>
      <c r="I70" s="21">
        <v>0.17172092526519001</v>
      </c>
      <c r="J70" s="22"/>
      <c r="K70" s="21">
        <v>0.14173248525172</v>
      </c>
      <c r="L70" s="21">
        <v>0.116576855680736</v>
      </c>
      <c r="M70" s="21">
        <v>0.17126400409640199</v>
      </c>
      <c r="N70" s="22"/>
      <c r="O70" s="21">
        <v>0.12308211775757601</v>
      </c>
      <c r="P70" s="21">
        <v>8.3097030477098002E-2</v>
      </c>
      <c r="Q70" s="21">
        <v>0.17856054451096001</v>
      </c>
      <c r="R70" s="22"/>
    </row>
    <row r="71" spans="1:18" x14ac:dyDescent="0.25">
      <c r="A71" s="20" t="s">
        <v>487</v>
      </c>
      <c r="B71" s="20" t="s">
        <v>539</v>
      </c>
      <c r="C71" s="21">
        <v>2.7823641876566399E-2</v>
      </c>
      <c r="D71" s="21">
        <v>2.1332442458324601E-2</v>
      </c>
      <c r="E71" s="21">
        <v>3.6216938608187497E-2</v>
      </c>
      <c r="F71" s="22"/>
      <c r="G71" s="21">
        <v>3.4275818172011002E-2</v>
      </c>
      <c r="H71" s="21">
        <v>2.4293524838214599E-2</v>
      </c>
      <c r="I71" s="21">
        <v>4.8157422028860197E-2</v>
      </c>
      <c r="J71" s="22"/>
      <c r="K71" s="21">
        <v>2.16228390348784E-2</v>
      </c>
      <c r="L71" s="21">
        <v>1.34958319625752E-2</v>
      </c>
      <c r="M71" s="21">
        <v>3.4472802605785099E-2</v>
      </c>
      <c r="N71" s="22"/>
      <c r="O71" s="21">
        <v>1.4729139843983699E-2</v>
      </c>
      <c r="P71" s="21">
        <v>5.2763127239800998E-3</v>
      </c>
      <c r="Q71" s="21">
        <v>4.0428958991646197E-2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2.86893348347469E-2</v>
      </c>
      <c r="D72" s="21">
        <v>2.1304907659193399E-2</v>
      </c>
      <c r="E72" s="21">
        <v>3.8532484600193401E-2</v>
      </c>
      <c r="F72" s="22"/>
      <c r="G72" s="21">
        <v>3.57634186655513E-2</v>
      </c>
      <c r="H72" s="21">
        <v>2.53381424884879E-2</v>
      </c>
      <c r="I72" s="21">
        <v>5.02569542105923E-2</v>
      </c>
      <c r="J72" s="22"/>
      <c r="K72" s="21">
        <v>2.21254418146811E-2</v>
      </c>
      <c r="L72" s="21">
        <v>1.3992897615797801E-2</v>
      </c>
      <c r="M72" s="21">
        <v>3.4817643219449003E-2</v>
      </c>
      <c r="N72" s="22"/>
      <c r="O72" s="21">
        <v>1.34753408483616E-2</v>
      </c>
      <c r="P72" s="21">
        <v>2.6761163122487001E-3</v>
      </c>
      <c r="Q72" s="21">
        <v>6.5013031846494804E-2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3.0235410288720998E-3</v>
      </c>
      <c r="D73" s="21">
        <v>1.7598844793655E-3</v>
      </c>
      <c r="E73" s="21">
        <v>5.1898284162072003E-3</v>
      </c>
      <c r="F73" s="22"/>
      <c r="G73" s="21">
        <v>2.9747053984266001E-3</v>
      </c>
      <c r="H73" s="21">
        <v>1.5010484457868001E-3</v>
      </c>
      <c r="I73" s="21">
        <v>5.8865983279480999E-3</v>
      </c>
      <c r="J73" s="22"/>
      <c r="K73" s="21">
        <v>3.5239062227375001E-3</v>
      </c>
      <c r="L73" s="21">
        <v>1.3750771372595999E-3</v>
      </c>
      <c r="M73" s="21">
        <v>9.0004395230140009E-3</v>
      </c>
      <c r="N73" s="22"/>
      <c r="O73" s="21">
        <v>1.4654938072912E-3</v>
      </c>
      <c r="P73" s="21">
        <v>2.9895494338950002E-4</v>
      </c>
      <c r="Q73" s="21">
        <v>7.1513703289848999E-3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0.73483036531243495</v>
      </c>
      <c r="D75" s="18">
        <v>0.70260990527977296</v>
      </c>
      <c r="E75" s="18">
        <v>0.76472886649339</v>
      </c>
      <c r="F75" s="19"/>
      <c r="G75" s="18">
        <v>0.70858249678718399</v>
      </c>
      <c r="H75" s="18">
        <v>0.66743096714340899</v>
      </c>
      <c r="I75" s="18">
        <v>0.74657545369559597</v>
      </c>
      <c r="J75" s="19"/>
      <c r="K75" s="18">
        <v>0.77877293182943397</v>
      </c>
      <c r="L75" s="18">
        <v>0.73139671571193199</v>
      </c>
      <c r="M75" s="18">
        <v>0.81985113818267297</v>
      </c>
      <c r="N75" s="19"/>
      <c r="O75" s="18">
        <v>0.70951080877138795</v>
      </c>
      <c r="P75" s="18">
        <v>0.61541913223191103</v>
      </c>
      <c r="Q75" s="18">
        <v>0.78849363809412598</v>
      </c>
      <c r="R75" s="19"/>
    </row>
    <row r="76" spans="1:18" x14ac:dyDescent="0.25">
      <c r="A76" s="17" t="s">
        <v>488</v>
      </c>
      <c r="B76" s="17" t="s">
        <v>537</v>
      </c>
      <c r="C76" s="18">
        <v>0.112626104523085</v>
      </c>
      <c r="D76" s="18">
        <v>9.6715004445111399E-2</v>
      </c>
      <c r="E76" s="18">
        <v>0.13077585043791201</v>
      </c>
      <c r="F76" s="19"/>
      <c r="G76" s="18">
        <v>0.107992265473885</v>
      </c>
      <c r="H76" s="18">
        <v>8.6139911639072697E-2</v>
      </c>
      <c r="I76" s="18">
        <v>0.13457188938831</v>
      </c>
      <c r="J76" s="19"/>
      <c r="K76" s="18">
        <v>9.2215941311375005E-2</v>
      </c>
      <c r="L76" s="18">
        <v>7.1002738035620697E-2</v>
      </c>
      <c r="M76" s="18">
        <v>0.118955393512921</v>
      </c>
      <c r="N76" s="19"/>
      <c r="O76" s="18">
        <v>0.220344368063251</v>
      </c>
      <c r="P76" s="18">
        <v>0.15060528701367601</v>
      </c>
      <c r="Q76" s="18">
        <v>0.31056915151601699</v>
      </c>
      <c r="R76" s="19"/>
    </row>
    <row r="77" spans="1:18" x14ac:dyDescent="0.25">
      <c r="A77" s="17" t="s">
        <v>488</v>
      </c>
      <c r="B77" s="17" t="s">
        <v>538</v>
      </c>
      <c r="C77" s="18">
        <v>0.115187472562382</v>
      </c>
      <c r="D77" s="18">
        <v>9.5954553432864298E-2</v>
      </c>
      <c r="E77" s="18">
        <v>0.13768826934394601</v>
      </c>
      <c r="F77" s="19"/>
      <c r="G77" s="18">
        <v>0.13252566066013499</v>
      </c>
      <c r="H77" s="18">
        <v>0.10715044981051799</v>
      </c>
      <c r="I77" s="18">
        <v>0.16281436998583601</v>
      </c>
      <c r="J77" s="19"/>
      <c r="K77" s="18">
        <v>0.102475704235271</v>
      </c>
      <c r="L77" s="18">
        <v>7.4812760956739902E-2</v>
      </c>
      <c r="M77" s="18">
        <v>0.13883245440871</v>
      </c>
      <c r="N77" s="19"/>
      <c r="O77" s="18">
        <v>6.6933282850528505E-2</v>
      </c>
      <c r="P77" s="18">
        <v>3.3390663136428897E-2</v>
      </c>
      <c r="Q77" s="18">
        <v>0.12965161354837301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1.7604899584969799E-2</v>
      </c>
      <c r="D78" s="18">
        <v>1.08925191430445E-2</v>
      </c>
      <c r="E78" s="18">
        <v>2.83352045195343E-2</v>
      </c>
      <c r="F78" s="19"/>
      <c r="G78" s="18">
        <v>2.19761509426777E-2</v>
      </c>
      <c r="H78" s="18">
        <v>1.2329527706713301E-2</v>
      </c>
      <c r="I78" s="18">
        <v>3.8873233738684197E-2</v>
      </c>
      <c r="J78" s="19"/>
      <c r="K78" s="18">
        <v>1.5765703659274599E-2</v>
      </c>
      <c r="L78" s="18">
        <v>8.3961120177354995E-3</v>
      </c>
      <c r="M78" s="18">
        <v>2.94120056958973E-2</v>
      </c>
      <c r="N78" s="19"/>
      <c r="O78" s="18">
        <v>0</v>
      </c>
      <c r="P78" s="19"/>
      <c r="Q78" s="19"/>
      <c r="R78" s="19"/>
    </row>
    <row r="79" spans="1:18" x14ac:dyDescent="0.25">
      <c r="A79" s="17" t="s">
        <v>488</v>
      </c>
      <c r="B79" s="17" t="s">
        <v>540</v>
      </c>
      <c r="C79" s="18">
        <v>1.6515063416904899E-2</v>
      </c>
      <c r="D79" s="18">
        <v>9.8152463919238993E-3</v>
      </c>
      <c r="E79" s="18">
        <v>2.7660375999681502E-2</v>
      </c>
      <c r="F79" s="19"/>
      <c r="G79" s="18">
        <v>2.5232963472528298E-2</v>
      </c>
      <c r="H79" s="18">
        <v>1.4231002786725001E-2</v>
      </c>
      <c r="I79" s="18">
        <v>4.4357782622196702E-2</v>
      </c>
      <c r="J79" s="19"/>
      <c r="K79" s="18">
        <v>7.3717448238876E-3</v>
      </c>
      <c r="L79" s="18">
        <v>1.7928809628715999E-3</v>
      </c>
      <c r="M79" s="18">
        <v>2.9792114450315502E-2</v>
      </c>
      <c r="N79" s="24" t="s">
        <v>501</v>
      </c>
      <c r="O79" s="18">
        <v>3.2115403148328002E-3</v>
      </c>
      <c r="P79" s="18">
        <v>7.6310647939160003E-4</v>
      </c>
      <c r="Q79" s="18">
        <v>1.34103657037353E-2</v>
      </c>
      <c r="R79" s="19"/>
    </row>
    <row r="80" spans="1:18" x14ac:dyDescent="0.25">
      <c r="A80" s="17" t="s">
        <v>488</v>
      </c>
      <c r="B80" s="17" t="s">
        <v>519</v>
      </c>
      <c r="C80" s="18">
        <v>3.0827120574017002E-3</v>
      </c>
      <c r="D80" s="18">
        <v>9.6089992792420002E-4</v>
      </c>
      <c r="E80" s="18">
        <v>9.8436411564081002E-3</v>
      </c>
      <c r="F80" s="19"/>
      <c r="G80" s="18">
        <v>3.4030709328036002E-3</v>
      </c>
      <c r="H80" s="18">
        <v>5.6255930121419998E-4</v>
      </c>
      <c r="I80" s="18">
        <v>2.0294839210786599E-2</v>
      </c>
      <c r="J80" s="24" t="s">
        <v>501</v>
      </c>
      <c r="K80" s="18">
        <v>3.3979741407578999E-3</v>
      </c>
      <c r="L80" s="18">
        <v>1.0397731636594E-3</v>
      </c>
      <c r="M80" s="18">
        <v>1.1045427857277501E-2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1.5338254281790001E-4</v>
      </c>
      <c r="D81" s="18">
        <v>2.1332113868217401E-5</v>
      </c>
      <c r="E81" s="18">
        <v>1.1019530962794999E-3</v>
      </c>
      <c r="F81" s="19"/>
      <c r="G81" s="18">
        <v>2.8739173078599998E-4</v>
      </c>
      <c r="H81" s="18">
        <v>3.98502380914996E-5</v>
      </c>
      <c r="I81" s="18">
        <v>2.0694278860283999E-3</v>
      </c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0.649320228568528</v>
      </c>
      <c r="D82" s="21">
        <v>0.62656649101700501</v>
      </c>
      <c r="E82" s="21">
        <v>0.67141461951725101</v>
      </c>
      <c r="F82" s="22"/>
      <c r="G82" s="21">
        <v>0.64090945320099302</v>
      </c>
      <c r="H82" s="21">
        <v>0.61219147707392596</v>
      </c>
      <c r="I82" s="21">
        <v>0.66865183981018494</v>
      </c>
      <c r="J82" s="22"/>
      <c r="K82" s="21">
        <v>0.65782504131395603</v>
      </c>
      <c r="L82" s="21">
        <v>0.62596409273029097</v>
      </c>
      <c r="M82" s="21">
        <v>0.688323348081053</v>
      </c>
      <c r="N82" s="22"/>
      <c r="O82" s="21">
        <v>0.65291821673677697</v>
      </c>
      <c r="P82" s="21">
        <v>0.600749396770212</v>
      </c>
      <c r="Q82" s="21">
        <v>0.701655630680451</v>
      </c>
      <c r="R82" s="22"/>
    </row>
    <row r="83" spans="1:18" x14ac:dyDescent="0.25">
      <c r="A83" s="20" t="s">
        <v>489</v>
      </c>
      <c r="B83" s="20" t="s">
        <v>537</v>
      </c>
      <c r="C83" s="21">
        <v>0.16785861085545301</v>
      </c>
      <c r="D83" s="21">
        <v>0.15296450580035001</v>
      </c>
      <c r="E83" s="21">
        <v>0.18388810994802801</v>
      </c>
      <c r="F83" s="22"/>
      <c r="G83" s="21">
        <v>0.16600237585177399</v>
      </c>
      <c r="H83" s="21">
        <v>0.14540836412358299</v>
      </c>
      <c r="I83" s="21">
        <v>0.188868488109837</v>
      </c>
      <c r="J83" s="22"/>
      <c r="K83" s="21">
        <v>0.159178733091389</v>
      </c>
      <c r="L83" s="21">
        <v>0.138058030686803</v>
      </c>
      <c r="M83" s="21">
        <v>0.18284514423124201</v>
      </c>
      <c r="N83" s="22"/>
      <c r="O83" s="21">
        <v>0.197223989765448</v>
      </c>
      <c r="P83" s="21">
        <v>0.16254094735854899</v>
      </c>
      <c r="Q83" s="21">
        <v>0.23721145864218701</v>
      </c>
      <c r="R83" s="22"/>
    </row>
    <row r="84" spans="1:18" x14ac:dyDescent="0.25">
      <c r="A84" s="20" t="s">
        <v>489</v>
      </c>
      <c r="B84" s="20" t="s">
        <v>538</v>
      </c>
      <c r="C84" s="21">
        <v>0.13108814491732601</v>
      </c>
      <c r="D84" s="21">
        <v>0.118927482580427</v>
      </c>
      <c r="E84" s="21">
        <v>0.144288633311491</v>
      </c>
      <c r="F84" s="22"/>
      <c r="G84" s="21">
        <v>0.133874219910422</v>
      </c>
      <c r="H84" s="21">
        <v>0.11772643333648</v>
      </c>
      <c r="I84" s="21">
        <v>0.151855672142303</v>
      </c>
      <c r="J84" s="22"/>
      <c r="K84" s="21">
        <v>0.133018456067938</v>
      </c>
      <c r="L84" s="21">
        <v>0.11471926190338801</v>
      </c>
      <c r="M84" s="21">
        <v>0.15372972733597501</v>
      </c>
      <c r="N84" s="22"/>
      <c r="O84" s="21">
        <v>0.117047483188661</v>
      </c>
      <c r="P84" s="21">
        <v>8.8153488763564894E-2</v>
      </c>
      <c r="Q84" s="21">
        <v>0.153814499705273</v>
      </c>
      <c r="R84" s="22"/>
    </row>
    <row r="85" spans="1:18" x14ac:dyDescent="0.25">
      <c r="A85" s="20" t="s">
        <v>489</v>
      </c>
      <c r="B85" s="20" t="s">
        <v>539</v>
      </c>
      <c r="C85" s="21">
        <v>2.8467574860628099E-2</v>
      </c>
      <c r="D85" s="21">
        <v>2.2650895133905301E-2</v>
      </c>
      <c r="E85" s="21">
        <v>3.5723363082831298E-2</v>
      </c>
      <c r="F85" s="22"/>
      <c r="G85" s="21">
        <v>2.8995092225718201E-2</v>
      </c>
      <c r="H85" s="21">
        <v>2.13457157489629E-2</v>
      </c>
      <c r="I85" s="21">
        <v>3.9275661799704202E-2</v>
      </c>
      <c r="J85" s="22"/>
      <c r="K85" s="21">
        <v>2.9113845107321599E-2</v>
      </c>
      <c r="L85" s="21">
        <v>2.0829152381667802E-2</v>
      </c>
      <c r="M85" s="21">
        <v>4.0557246569538498E-2</v>
      </c>
      <c r="N85" s="22"/>
      <c r="O85" s="21">
        <v>2.5049187426315799E-2</v>
      </c>
      <c r="P85" s="21">
        <v>1.3425255708544401E-2</v>
      </c>
      <c r="Q85" s="21">
        <v>4.6265452606096803E-2</v>
      </c>
      <c r="R85" s="22"/>
    </row>
    <row r="86" spans="1:18" x14ac:dyDescent="0.25">
      <c r="A86" s="20" t="s">
        <v>489</v>
      </c>
      <c r="B86" s="20" t="s">
        <v>540</v>
      </c>
      <c r="C86" s="21">
        <v>1.8419913646151399E-2</v>
      </c>
      <c r="D86" s="21">
        <v>1.39995115615282E-2</v>
      </c>
      <c r="E86" s="21">
        <v>2.4201815931760101E-2</v>
      </c>
      <c r="F86" s="22"/>
      <c r="G86" s="21">
        <v>2.3874193901140799E-2</v>
      </c>
      <c r="H86" s="21">
        <v>1.6608365226283901E-2</v>
      </c>
      <c r="I86" s="21">
        <v>3.4208105570764501E-2</v>
      </c>
      <c r="J86" s="22"/>
      <c r="K86" s="21">
        <v>1.64591770716471E-2</v>
      </c>
      <c r="L86" s="21">
        <v>1.1087657996052699E-2</v>
      </c>
      <c r="M86" s="21">
        <v>2.4368852899950499E-2</v>
      </c>
      <c r="N86" s="22"/>
      <c r="O86" s="21">
        <v>6.4666255107252001E-3</v>
      </c>
      <c r="P86" s="21">
        <v>2.5645950331338999E-3</v>
      </c>
      <c r="Q86" s="21">
        <v>1.6209114105044799E-2</v>
      </c>
      <c r="R86" s="22"/>
    </row>
    <row r="87" spans="1:18" x14ac:dyDescent="0.25">
      <c r="A87" s="20" t="s">
        <v>489</v>
      </c>
      <c r="B87" s="20" t="s">
        <v>519</v>
      </c>
      <c r="C87" s="21">
        <v>4.3267213939720004E-3</v>
      </c>
      <c r="D87" s="21">
        <v>2.7120946950036002E-3</v>
      </c>
      <c r="E87" s="21">
        <v>6.8959580463424999E-3</v>
      </c>
      <c r="F87" s="22"/>
      <c r="G87" s="21">
        <v>5.5615226378372996E-3</v>
      </c>
      <c r="H87" s="21">
        <v>3.0546290966576E-3</v>
      </c>
      <c r="I87" s="21">
        <v>1.0104937085983E-2</v>
      </c>
      <c r="J87" s="22"/>
      <c r="K87" s="21">
        <v>4.0033207134238004E-3</v>
      </c>
      <c r="L87" s="21">
        <v>1.7429047407577999E-3</v>
      </c>
      <c r="M87" s="21">
        <v>9.1684007776189E-3</v>
      </c>
      <c r="N87" s="22"/>
      <c r="O87" s="21">
        <v>1.2944973720729E-3</v>
      </c>
      <c r="P87" s="21">
        <v>3.1179544173700003E-4</v>
      </c>
      <c r="Q87" s="21">
        <v>5.3578325194671003E-3</v>
      </c>
      <c r="R87" s="22"/>
    </row>
    <row r="88" spans="1:18" x14ac:dyDescent="0.25">
      <c r="A88" s="20" t="s">
        <v>489</v>
      </c>
      <c r="B88" s="20" t="s">
        <v>520</v>
      </c>
      <c r="C88" s="21">
        <v>5.1880575793989997E-4</v>
      </c>
      <c r="D88" s="21">
        <v>1.165159295756E-4</v>
      </c>
      <c r="E88" s="21">
        <v>2.3068608409469002E-3</v>
      </c>
      <c r="F88" s="22"/>
      <c r="G88" s="21">
        <v>7.8314227211410004E-4</v>
      </c>
      <c r="H88" s="21">
        <v>1.103973160145E-4</v>
      </c>
      <c r="I88" s="21">
        <v>5.5328108730117002E-3</v>
      </c>
      <c r="J88" s="22"/>
      <c r="K88" s="21">
        <v>4.0142663432669997E-4</v>
      </c>
      <c r="L88" s="21">
        <v>5.6035405692197997E-5</v>
      </c>
      <c r="M88" s="21">
        <v>2.8696319504397001E-3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0.69047816539909701</v>
      </c>
      <c r="D89" s="18">
        <v>0.66743218808995997</v>
      </c>
      <c r="E89" s="18">
        <v>0.71261477366812198</v>
      </c>
      <c r="F89" s="19"/>
      <c r="G89" s="18">
        <v>0.69249322348851705</v>
      </c>
      <c r="H89" s="18">
        <v>0.66177412689437798</v>
      </c>
      <c r="I89" s="18">
        <v>0.72159603273040596</v>
      </c>
      <c r="J89" s="19"/>
      <c r="K89" s="18">
        <v>0.68823045296992502</v>
      </c>
      <c r="L89" s="18">
        <v>0.65313811900252405</v>
      </c>
      <c r="M89" s="18">
        <v>0.72128748688958599</v>
      </c>
      <c r="N89" s="19"/>
      <c r="O89" s="18">
        <v>0.68866799303820103</v>
      </c>
      <c r="P89" s="18">
        <v>0.63093219748185303</v>
      </c>
      <c r="Q89" s="18">
        <v>0.74107833390605804</v>
      </c>
      <c r="R89" s="19"/>
    </row>
    <row r="90" spans="1:18" x14ac:dyDescent="0.25">
      <c r="A90" s="17" t="s">
        <v>490</v>
      </c>
      <c r="B90" s="17" t="s">
        <v>537</v>
      </c>
      <c r="C90" s="18">
        <v>0.14025762815175599</v>
      </c>
      <c r="D90" s="18">
        <v>0.124983898687225</v>
      </c>
      <c r="E90" s="18">
        <v>0.15706285492895899</v>
      </c>
      <c r="F90" s="19"/>
      <c r="G90" s="18">
        <v>0.12836296309067399</v>
      </c>
      <c r="H90" s="18">
        <v>0.107496928170968</v>
      </c>
      <c r="I90" s="18">
        <v>0.15258681217762299</v>
      </c>
      <c r="J90" s="19"/>
      <c r="K90" s="18">
        <v>0.146322876815182</v>
      </c>
      <c r="L90" s="18">
        <v>0.12020142796604399</v>
      </c>
      <c r="M90" s="18">
        <v>0.17697899365050901</v>
      </c>
      <c r="N90" s="19"/>
      <c r="O90" s="18">
        <v>0.17091222271286199</v>
      </c>
      <c r="P90" s="18">
        <v>0.129689124858512</v>
      </c>
      <c r="Q90" s="18">
        <v>0.22189768733085999</v>
      </c>
      <c r="R90" s="19"/>
    </row>
    <row r="91" spans="1:18" x14ac:dyDescent="0.25">
      <c r="A91" s="17" t="s">
        <v>490</v>
      </c>
      <c r="B91" s="17" t="s">
        <v>538</v>
      </c>
      <c r="C91" s="18">
        <v>0.11949365448860901</v>
      </c>
      <c r="D91" s="18">
        <v>0.10641998997048099</v>
      </c>
      <c r="E91" s="18">
        <v>0.133932687966963</v>
      </c>
      <c r="F91" s="19"/>
      <c r="G91" s="18">
        <v>0.12637855723722799</v>
      </c>
      <c r="H91" s="18">
        <v>0.108770227752697</v>
      </c>
      <c r="I91" s="18">
        <v>0.14636926946203699</v>
      </c>
      <c r="J91" s="19"/>
      <c r="K91" s="18">
        <v>0.119466917720522</v>
      </c>
      <c r="L91" s="18">
        <v>9.7726840613549498E-2</v>
      </c>
      <c r="M91" s="18">
        <v>0.145264611780617</v>
      </c>
      <c r="N91" s="19"/>
      <c r="O91" s="18">
        <v>9.2090911829350003E-2</v>
      </c>
      <c r="P91" s="18">
        <v>5.8511267725454098E-2</v>
      </c>
      <c r="Q91" s="18">
        <v>0.1420346167872</v>
      </c>
      <c r="R91" s="19"/>
    </row>
    <row r="92" spans="1:18" x14ac:dyDescent="0.25">
      <c r="A92" s="17" t="s">
        <v>490</v>
      </c>
      <c r="B92" s="17" t="s">
        <v>539</v>
      </c>
      <c r="C92" s="18">
        <v>2.55465884566605E-2</v>
      </c>
      <c r="D92" s="18">
        <v>1.9559346820960801E-2</v>
      </c>
      <c r="E92" s="18">
        <v>3.3304307610352898E-2</v>
      </c>
      <c r="F92" s="19"/>
      <c r="G92" s="18">
        <v>2.5617221621051098E-2</v>
      </c>
      <c r="H92" s="18">
        <v>1.7360779635444201E-2</v>
      </c>
      <c r="I92" s="18">
        <v>3.7649815782198101E-2</v>
      </c>
      <c r="J92" s="19"/>
      <c r="K92" s="18">
        <v>2.70613112980214E-2</v>
      </c>
      <c r="L92" s="18">
        <v>1.73865849306882E-2</v>
      </c>
      <c r="M92" s="18">
        <v>4.1890013212319402E-2</v>
      </c>
      <c r="N92" s="19"/>
      <c r="O92" s="18">
        <v>2.1065188220449501E-2</v>
      </c>
      <c r="P92" s="18">
        <v>8.9892923661483003E-3</v>
      </c>
      <c r="Q92" s="18">
        <v>4.8568374347661501E-2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1.49050492511307E-2</v>
      </c>
      <c r="D93" s="18">
        <v>1.09450595077317E-2</v>
      </c>
      <c r="E93" s="18">
        <v>2.0268426684857E-2</v>
      </c>
      <c r="F93" s="19"/>
      <c r="G93" s="18">
        <v>2.08243584065416E-2</v>
      </c>
      <c r="H93" s="18">
        <v>1.42782221816005E-2</v>
      </c>
      <c r="I93" s="18">
        <v>3.02795101642492E-2</v>
      </c>
      <c r="J93" s="19"/>
      <c r="K93" s="18">
        <v>1.07091523972224E-2</v>
      </c>
      <c r="L93" s="18">
        <v>6.7190632562779996E-3</v>
      </c>
      <c r="M93" s="18">
        <v>1.7028119152989699E-2</v>
      </c>
      <c r="N93" s="19"/>
      <c r="O93" s="18">
        <v>2.9147187564787002E-3</v>
      </c>
      <c r="P93" s="18">
        <v>4.030980903134E-4</v>
      </c>
      <c r="Q93" s="18">
        <v>2.0750858124999501E-2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9.3189142527435997E-3</v>
      </c>
      <c r="D94" s="18">
        <v>5.6864883742151996E-3</v>
      </c>
      <c r="E94" s="18">
        <v>1.52361130935263E-2</v>
      </c>
      <c r="F94" s="19"/>
      <c r="G94" s="18">
        <v>6.3236761559892002E-3</v>
      </c>
      <c r="H94" s="18">
        <v>3.1278493789875998E-3</v>
      </c>
      <c r="I94" s="18">
        <v>1.2743044273441599E-2</v>
      </c>
      <c r="J94" s="19"/>
      <c r="K94" s="18">
        <v>8.2092887991283992E-3</v>
      </c>
      <c r="L94" s="18">
        <v>3.6532936811282E-3</v>
      </c>
      <c r="M94" s="18">
        <v>1.8342432023639499E-2</v>
      </c>
      <c r="N94" s="19"/>
      <c r="O94" s="18">
        <v>2.4348965442658101E-2</v>
      </c>
      <c r="P94" s="18">
        <v>8.3438834631146992E-3</v>
      </c>
      <c r="Q94" s="18">
        <v>6.89209755165483E-2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0.60839698037325096</v>
      </c>
      <c r="D96" s="21">
        <v>0.57307101627892998</v>
      </c>
      <c r="E96" s="21">
        <v>0.64262276991171297</v>
      </c>
      <c r="F96" s="22"/>
      <c r="G96" s="21">
        <v>0.59042979800263995</v>
      </c>
      <c r="H96" s="21">
        <v>0.54576423715651101</v>
      </c>
      <c r="I96" s="21">
        <v>0.63365151655506502</v>
      </c>
      <c r="J96" s="22"/>
      <c r="K96" s="21">
        <v>0.63633866607429701</v>
      </c>
      <c r="L96" s="21">
        <v>0.57764351384672497</v>
      </c>
      <c r="M96" s="21">
        <v>0.69123695765015603</v>
      </c>
      <c r="N96" s="22"/>
      <c r="O96" s="21">
        <v>0.59897656522950105</v>
      </c>
      <c r="P96" s="21">
        <v>0.51429576612166805</v>
      </c>
      <c r="Q96" s="21">
        <v>0.67813333707906398</v>
      </c>
      <c r="R96" s="22"/>
    </row>
    <row r="97" spans="1:18" x14ac:dyDescent="0.25">
      <c r="A97" s="20" t="s">
        <v>491</v>
      </c>
      <c r="B97" s="20" t="s">
        <v>537</v>
      </c>
      <c r="C97" s="21">
        <v>0.20724263193671699</v>
      </c>
      <c r="D97" s="21">
        <v>0.18345320658831099</v>
      </c>
      <c r="E97" s="21">
        <v>0.23323580399295199</v>
      </c>
      <c r="F97" s="22"/>
      <c r="G97" s="21">
        <v>0.183593600584285</v>
      </c>
      <c r="H97" s="21">
        <v>0.152388203209886</v>
      </c>
      <c r="I97" s="21">
        <v>0.219534047225589</v>
      </c>
      <c r="J97" s="22"/>
      <c r="K97" s="21">
        <v>0.19466158314766299</v>
      </c>
      <c r="L97" s="21">
        <v>0.15759933228505901</v>
      </c>
      <c r="M97" s="21">
        <v>0.23797745621765901</v>
      </c>
      <c r="N97" s="22"/>
      <c r="O97" s="21">
        <v>0.30210189082941302</v>
      </c>
      <c r="P97" s="21">
        <v>0.22428324450026799</v>
      </c>
      <c r="Q97" s="21">
        <v>0.39323364956302698</v>
      </c>
      <c r="R97" s="22"/>
    </row>
    <row r="98" spans="1:18" x14ac:dyDescent="0.25">
      <c r="A98" s="20" t="s">
        <v>491</v>
      </c>
      <c r="B98" s="20" t="s">
        <v>538</v>
      </c>
      <c r="C98" s="21">
        <v>0.12708972108427399</v>
      </c>
      <c r="D98" s="21">
        <v>0.10616415191729001</v>
      </c>
      <c r="E98" s="21">
        <v>0.151441025765787</v>
      </c>
      <c r="F98" s="22"/>
      <c r="G98" s="21">
        <v>0.158299492725789</v>
      </c>
      <c r="H98" s="21">
        <v>0.129778439429833</v>
      </c>
      <c r="I98" s="21">
        <v>0.19170771603301601</v>
      </c>
      <c r="J98" s="22"/>
      <c r="K98" s="21">
        <v>0.111070429292595</v>
      </c>
      <c r="L98" s="21">
        <v>7.9990331590878996E-2</v>
      </c>
      <c r="M98" s="21">
        <v>0.15222848001149</v>
      </c>
      <c r="N98" s="22"/>
      <c r="O98" s="21">
        <v>7.2793505720339005E-2</v>
      </c>
      <c r="P98" s="21">
        <v>4.26209401621735E-2</v>
      </c>
      <c r="Q98" s="21">
        <v>0.12161278788181</v>
      </c>
      <c r="R98" s="22"/>
    </row>
    <row r="99" spans="1:18" x14ac:dyDescent="0.25">
      <c r="A99" s="20" t="s">
        <v>491</v>
      </c>
      <c r="B99" s="20" t="s">
        <v>539</v>
      </c>
      <c r="C99" s="21">
        <v>3.2389403862582697E-2</v>
      </c>
      <c r="D99" s="21">
        <v>2.29063629841414E-2</v>
      </c>
      <c r="E99" s="21">
        <v>4.5615065226502702E-2</v>
      </c>
      <c r="F99" s="22"/>
      <c r="G99" s="21">
        <v>3.1942539416915001E-2</v>
      </c>
      <c r="H99" s="21">
        <v>2.0212787274185798E-2</v>
      </c>
      <c r="I99" s="21">
        <v>5.01309467426517E-2</v>
      </c>
      <c r="J99" s="22"/>
      <c r="K99" s="21">
        <v>4.48026996880996E-2</v>
      </c>
      <c r="L99" s="21">
        <v>2.6454798102429001E-2</v>
      </c>
      <c r="M99" s="21">
        <v>7.4896925321458793E-2</v>
      </c>
      <c r="N99" s="22"/>
      <c r="O99" s="21">
        <v>6.6906692823927999E-3</v>
      </c>
      <c r="P99" s="21">
        <v>9.3040631406460001E-4</v>
      </c>
      <c r="Q99" s="21">
        <v>4.6455195632682501E-2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1.7093812504656698E-2</v>
      </c>
      <c r="D100" s="21">
        <v>1.15345228079784E-2</v>
      </c>
      <c r="E100" s="21">
        <v>2.52640284287887E-2</v>
      </c>
      <c r="F100" s="22"/>
      <c r="G100" s="21">
        <v>3.1547256523692703E-2</v>
      </c>
      <c r="H100" s="21">
        <v>2.0847368201223401E-2</v>
      </c>
      <c r="I100" s="21">
        <v>4.7472594256966698E-2</v>
      </c>
      <c r="J100" s="22"/>
      <c r="K100" s="21">
        <v>5.9701755919037997E-3</v>
      </c>
      <c r="L100" s="21">
        <v>2.9555200836300002E-3</v>
      </c>
      <c r="M100" s="21">
        <v>1.2022726082236999E-2</v>
      </c>
      <c r="N100" s="22"/>
      <c r="O100" s="21">
        <v>0</v>
      </c>
      <c r="P100" s="22"/>
      <c r="Q100" s="22"/>
      <c r="R100" s="22"/>
    </row>
    <row r="101" spans="1:18" x14ac:dyDescent="0.25">
      <c r="A101" s="20" t="s">
        <v>491</v>
      </c>
      <c r="B101" s="20" t="s">
        <v>519</v>
      </c>
      <c r="C101" s="21">
        <v>7.7874502385163998E-3</v>
      </c>
      <c r="D101" s="21">
        <v>3.7322697228401001E-3</v>
      </c>
      <c r="E101" s="21">
        <v>1.6177115991183301E-2</v>
      </c>
      <c r="F101" s="22"/>
      <c r="G101" s="21">
        <v>4.1873127466779004E-3</v>
      </c>
      <c r="H101" s="21">
        <v>9.139348456077E-4</v>
      </c>
      <c r="I101" s="21">
        <v>1.8962207373808201E-2</v>
      </c>
      <c r="J101" s="24" t="s">
        <v>501</v>
      </c>
      <c r="K101" s="21">
        <v>7.1564462054419997E-3</v>
      </c>
      <c r="L101" s="21">
        <v>2.4261397713745999E-3</v>
      </c>
      <c r="M101" s="21">
        <v>2.0916176591943E-2</v>
      </c>
      <c r="N101" s="22"/>
      <c r="O101" s="21">
        <v>1.9437368938353801E-2</v>
      </c>
      <c r="P101" s="21">
        <v>5.271814742061E-3</v>
      </c>
      <c r="Q101" s="21">
        <v>6.9025024593938902E-2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0.67759156779551599</v>
      </c>
      <c r="D103" s="18">
        <v>0.65047947393127203</v>
      </c>
      <c r="E103" s="18">
        <v>0.70355901796923004</v>
      </c>
      <c r="F103" s="19"/>
      <c r="G103" s="18">
        <v>0.65608988544143998</v>
      </c>
      <c r="H103" s="18">
        <v>0.61671856176671003</v>
      </c>
      <c r="I103" s="18">
        <v>0.69342734804897599</v>
      </c>
      <c r="J103" s="19"/>
      <c r="K103" s="18">
        <v>0.69008475973431604</v>
      </c>
      <c r="L103" s="18">
        <v>0.65080387845668397</v>
      </c>
      <c r="M103" s="18">
        <v>0.72680185671333397</v>
      </c>
      <c r="N103" s="19"/>
      <c r="O103" s="18">
        <v>0.71943492831240996</v>
      </c>
      <c r="P103" s="18">
        <v>0.65168545041872805</v>
      </c>
      <c r="Q103" s="18">
        <v>0.77848591826477498</v>
      </c>
      <c r="R103" s="19"/>
    </row>
    <row r="104" spans="1:18" x14ac:dyDescent="0.25">
      <c r="A104" s="17" t="s">
        <v>492</v>
      </c>
      <c r="B104" s="17" t="s">
        <v>537</v>
      </c>
      <c r="C104" s="18">
        <v>0.14364294178307599</v>
      </c>
      <c r="D104" s="18">
        <v>0.12654298324653299</v>
      </c>
      <c r="E104" s="18">
        <v>0.162623422466593</v>
      </c>
      <c r="F104" s="19"/>
      <c r="G104" s="18">
        <v>0.12832420208969</v>
      </c>
      <c r="H104" s="18">
        <v>0.105363352352577</v>
      </c>
      <c r="I104" s="18">
        <v>0.15541944441606101</v>
      </c>
      <c r="J104" s="19"/>
      <c r="K104" s="18">
        <v>0.15524089414359299</v>
      </c>
      <c r="L104" s="18">
        <v>0.13027756806605401</v>
      </c>
      <c r="M104" s="18">
        <v>0.183975756552057</v>
      </c>
      <c r="N104" s="19"/>
      <c r="O104" s="18">
        <v>0.16459434621764399</v>
      </c>
      <c r="P104" s="18">
        <v>0.118602712257234</v>
      </c>
      <c r="Q104" s="18">
        <v>0.22389027130078001</v>
      </c>
      <c r="R104" s="19"/>
    </row>
    <row r="105" spans="1:18" x14ac:dyDescent="0.25">
      <c r="A105" s="17" t="s">
        <v>492</v>
      </c>
      <c r="B105" s="17" t="s">
        <v>538</v>
      </c>
      <c r="C105" s="18">
        <v>0.131032556919464</v>
      </c>
      <c r="D105" s="18">
        <v>0.111946004745899</v>
      </c>
      <c r="E105" s="18">
        <v>0.152813350483822</v>
      </c>
      <c r="F105" s="19"/>
      <c r="G105" s="18">
        <v>0.15264205038788001</v>
      </c>
      <c r="H105" s="18">
        <v>0.125125283301076</v>
      </c>
      <c r="I105" s="18">
        <v>0.18493100538777499</v>
      </c>
      <c r="J105" s="19"/>
      <c r="K105" s="18">
        <v>0.113915758359401</v>
      </c>
      <c r="L105" s="18">
        <v>8.9533501066543203E-2</v>
      </c>
      <c r="M105" s="18">
        <v>0.14388856641362599</v>
      </c>
      <c r="N105" s="19"/>
      <c r="O105" s="18">
        <v>0.10396072701394</v>
      </c>
      <c r="P105" s="18">
        <v>6.7144038378485899E-2</v>
      </c>
      <c r="Q105" s="18">
        <v>0.15755531352565699</v>
      </c>
      <c r="R105" s="19"/>
    </row>
    <row r="106" spans="1:18" x14ac:dyDescent="0.25">
      <c r="A106" s="17" t="s">
        <v>492</v>
      </c>
      <c r="B106" s="17" t="s">
        <v>539</v>
      </c>
      <c r="C106" s="18">
        <v>2.9819403030633101E-2</v>
      </c>
      <c r="D106" s="18">
        <v>2.2440582551372601E-2</v>
      </c>
      <c r="E106" s="18">
        <v>3.9526393710557502E-2</v>
      </c>
      <c r="F106" s="19"/>
      <c r="G106" s="18">
        <v>3.9101585536984299E-2</v>
      </c>
      <c r="H106" s="18">
        <v>2.6936528168004299E-2</v>
      </c>
      <c r="I106" s="18">
        <v>5.6441943586672101E-2</v>
      </c>
      <c r="J106" s="19"/>
      <c r="K106" s="18">
        <v>2.5865848011989798E-2</v>
      </c>
      <c r="L106" s="18">
        <v>1.6026403989016301E-2</v>
      </c>
      <c r="M106" s="18">
        <v>4.14915087119117E-2</v>
      </c>
      <c r="N106" s="19"/>
      <c r="O106" s="18">
        <v>7.0268397512071997E-3</v>
      </c>
      <c r="P106" s="18">
        <v>2.1725574733199001E-3</v>
      </c>
      <c r="Q106" s="18">
        <v>2.24829649521847E-2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1.6886394247356998E-2</v>
      </c>
      <c r="D107" s="18">
        <v>1.15226850112257E-2</v>
      </c>
      <c r="E107" s="18">
        <v>2.46845135498533E-2</v>
      </c>
      <c r="F107" s="19"/>
      <c r="G107" s="18">
        <v>2.2759391126633201E-2</v>
      </c>
      <c r="H107" s="18">
        <v>1.47092711065691E-2</v>
      </c>
      <c r="I107" s="18">
        <v>3.5058434998432399E-2</v>
      </c>
      <c r="J107" s="19"/>
      <c r="K107" s="18">
        <v>1.3618320368237E-2</v>
      </c>
      <c r="L107" s="18">
        <v>7.4371397201104996E-3</v>
      </c>
      <c r="M107" s="18">
        <v>2.4808420878405998E-2</v>
      </c>
      <c r="N107" s="19"/>
      <c r="O107" s="18">
        <v>4.9831587047976002E-3</v>
      </c>
      <c r="P107" s="18">
        <v>8.5222659989070003E-4</v>
      </c>
      <c r="Q107" s="18">
        <v>2.8565174597136402E-2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9.0596464384520002E-4</v>
      </c>
      <c r="D108" s="18">
        <v>4.590722024635E-4</v>
      </c>
      <c r="E108" s="18">
        <v>1.7871150936961001E-3</v>
      </c>
      <c r="F108" s="19"/>
      <c r="G108" s="18">
        <v>8.2702093765670004E-4</v>
      </c>
      <c r="H108" s="18">
        <v>3.4509919498049998E-4</v>
      </c>
      <c r="I108" s="18">
        <v>1.9806000447010999E-3</v>
      </c>
      <c r="J108" s="19"/>
      <c r="K108" s="18">
        <v>1.274419382463E-3</v>
      </c>
      <c r="L108" s="18">
        <v>4.7851528026669998E-4</v>
      </c>
      <c r="M108" s="18">
        <v>3.3896441472536002E-3</v>
      </c>
      <c r="N108" s="19"/>
      <c r="O108" s="18">
        <v>0</v>
      </c>
      <c r="P108" s="19"/>
      <c r="Q108" s="19"/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0.72870375740729398</v>
      </c>
      <c r="D110" s="21">
        <v>0.69547915692474505</v>
      </c>
      <c r="E110" s="21">
        <v>0.75955663496912995</v>
      </c>
      <c r="F110" s="22"/>
      <c r="G110" s="21">
        <v>0.74046092654303497</v>
      </c>
      <c r="H110" s="21">
        <v>0.69259505431059498</v>
      </c>
      <c r="I110" s="21">
        <v>0.78320659015136096</v>
      </c>
      <c r="J110" s="22"/>
      <c r="K110" s="21">
        <v>0.75349189427580798</v>
      </c>
      <c r="L110" s="21">
        <v>0.70182607088767601</v>
      </c>
      <c r="M110" s="21">
        <v>0.79877218868326305</v>
      </c>
      <c r="N110" s="22"/>
      <c r="O110" s="21">
        <v>0.644382956950459</v>
      </c>
      <c r="P110" s="21">
        <v>0.56345496925443495</v>
      </c>
      <c r="Q110" s="21">
        <v>0.71782161745732898</v>
      </c>
      <c r="R110" s="22"/>
    </row>
    <row r="111" spans="1:18" x14ac:dyDescent="0.25">
      <c r="A111" s="20" t="s">
        <v>493</v>
      </c>
      <c r="B111" s="20" t="s">
        <v>537</v>
      </c>
      <c r="C111" s="21">
        <v>0.12895402118381399</v>
      </c>
      <c r="D111" s="21">
        <v>0.105381752751466</v>
      </c>
      <c r="E111" s="21">
        <v>0.15687444600098199</v>
      </c>
      <c r="F111" s="22"/>
      <c r="G111" s="21">
        <v>8.9137233037093894E-2</v>
      </c>
      <c r="H111" s="21">
        <v>6.2744709891121103E-2</v>
      </c>
      <c r="I111" s="21">
        <v>0.12514897258655899</v>
      </c>
      <c r="J111" s="22"/>
      <c r="K111" s="21">
        <v>0.141014327775248</v>
      </c>
      <c r="L111" s="21">
        <v>0.106048851983863</v>
      </c>
      <c r="M111" s="21">
        <v>0.185120963962774</v>
      </c>
      <c r="N111" s="22"/>
      <c r="O111" s="21">
        <v>0.20256716507247399</v>
      </c>
      <c r="P111" s="21">
        <v>0.14453186394055301</v>
      </c>
      <c r="Q111" s="21">
        <v>0.27637726263509699</v>
      </c>
      <c r="R111" s="22"/>
    </row>
    <row r="112" spans="1:18" x14ac:dyDescent="0.25">
      <c r="A112" s="20" t="s">
        <v>493</v>
      </c>
      <c r="B112" s="20" t="s">
        <v>538</v>
      </c>
      <c r="C112" s="21">
        <v>0.104786546624537</v>
      </c>
      <c r="D112" s="21">
        <v>8.5758655318093596E-2</v>
      </c>
      <c r="E112" s="21">
        <v>0.12744775514489101</v>
      </c>
      <c r="F112" s="22"/>
      <c r="G112" s="21">
        <v>0.121651868018483</v>
      </c>
      <c r="H112" s="21">
        <v>9.24491921067392E-2</v>
      </c>
      <c r="I112" s="21">
        <v>0.15846833343430899</v>
      </c>
      <c r="J112" s="22"/>
      <c r="K112" s="21">
        <v>8.0973822986108002E-2</v>
      </c>
      <c r="L112" s="21">
        <v>5.9022206126840997E-2</v>
      </c>
      <c r="M112" s="21">
        <v>0.110134149221339</v>
      </c>
      <c r="N112" s="22"/>
      <c r="O112" s="21">
        <v>0.114897756796756</v>
      </c>
      <c r="P112" s="21">
        <v>7.4200231201222003E-2</v>
      </c>
      <c r="Q112" s="21">
        <v>0.17372841062664099</v>
      </c>
      <c r="R112" s="22"/>
    </row>
    <row r="113" spans="1:18" x14ac:dyDescent="0.25">
      <c r="A113" s="20" t="s">
        <v>493</v>
      </c>
      <c r="B113" s="20" t="s">
        <v>539</v>
      </c>
      <c r="C113" s="21">
        <v>2.0796959044556401E-2</v>
      </c>
      <c r="D113" s="21">
        <v>1.23825067588788E-2</v>
      </c>
      <c r="E113" s="21">
        <v>3.4728332058450301E-2</v>
      </c>
      <c r="F113" s="22"/>
      <c r="G113" s="21">
        <v>3.5752270159366703E-2</v>
      </c>
      <c r="H113" s="21">
        <v>1.9798681243344701E-2</v>
      </c>
      <c r="I113" s="21">
        <v>6.3725356994895094E-2</v>
      </c>
      <c r="J113" s="22"/>
      <c r="K113" s="21">
        <v>5.0016702615525996E-3</v>
      </c>
      <c r="L113" s="21">
        <v>1.5025874758298999E-3</v>
      </c>
      <c r="M113" s="21">
        <v>1.65143175745288E-2</v>
      </c>
      <c r="N113" s="22"/>
      <c r="O113" s="21">
        <v>1.8017212375006999E-2</v>
      </c>
      <c r="P113" s="21">
        <v>6.3818254113400998E-3</v>
      </c>
      <c r="Q113" s="21">
        <v>4.9803022117618202E-2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1.50372679290257E-2</v>
      </c>
      <c r="D114" s="21">
        <v>7.8931066449931999E-3</v>
      </c>
      <c r="E114" s="21">
        <v>2.8462200759305601E-2</v>
      </c>
      <c r="F114" s="22"/>
      <c r="G114" s="21">
        <v>1.2997702242023E-2</v>
      </c>
      <c r="H114" s="21">
        <v>4.8740053065525002E-3</v>
      </c>
      <c r="I114" s="21">
        <v>3.4196198077181598E-2</v>
      </c>
      <c r="J114" s="24" t="s">
        <v>501</v>
      </c>
      <c r="K114" s="21">
        <v>1.9518284701282598E-2</v>
      </c>
      <c r="L114" s="21">
        <v>8.4435241902625999E-3</v>
      </c>
      <c r="M114" s="21">
        <v>4.4467573524803898E-2</v>
      </c>
      <c r="N114" s="24" t="s">
        <v>501</v>
      </c>
      <c r="O114" s="21">
        <v>1.0279486487595E-2</v>
      </c>
      <c r="P114" s="21">
        <v>2.4664752926107998E-3</v>
      </c>
      <c r="Q114" s="21">
        <v>4.1804455793707597E-2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1.7214478107711001E-3</v>
      </c>
      <c r="D115" s="21">
        <v>3.4472411402000001E-4</v>
      </c>
      <c r="E115" s="21">
        <v>8.5493664662521993E-3</v>
      </c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  <c r="O115" s="21">
        <v>9.8554223177101993E-3</v>
      </c>
      <c r="P115" s="21">
        <v>1.9799558012668999E-3</v>
      </c>
      <c r="Q115" s="21">
        <v>4.7563421219183201E-2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0.75467715108581801</v>
      </c>
      <c r="D117" s="18">
        <v>0.71495477544567099</v>
      </c>
      <c r="E117" s="18">
        <v>0.79048617831633705</v>
      </c>
      <c r="F117" s="19"/>
      <c r="G117" s="18">
        <v>0.80057988375488398</v>
      </c>
      <c r="H117" s="18">
        <v>0.73069876003655299</v>
      </c>
      <c r="I117" s="18">
        <v>0.85590350828403405</v>
      </c>
      <c r="J117" s="19"/>
      <c r="K117" s="18">
        <v>0.72352441112314303</v>
      </c>
      <c r="L117" s="18">
        <v>0.67534673484779395</v>
      </c>
      <c r="M117" s="18">
        <v>0.76701906044268098</v>
      </c>
      <c r="N117" s="19"/>
      <c r="O117" s="18">
        <v>0.75817967750786897</v>
      </c>
      <c r="P117" s="18">
        <v>0.66931357146282999</v>
      </c>
      <c r="Q117" s="18">
        <v>0.82925673550166901</v>
      </c>
      <c r="R117" s="19"/>
    </row>
    <row r="118" spans="1:18" x14ac:dyDescent="0.25">
      <c r="A118" s="17" t="s">
        <v>494</v>
      </c>
      <c r="B118" s="17" t="s">
        <v>537</v>
      </c>
      <c r="C118" s="18">
        <v>0.13442231922203901</v>
      </c>
      <c r="D118" s="18">
        <v>0.108206295762531</v>
      </c>
      <c r="E118" s="18">
        <v>0.16580898127909299</v>
      </c>
      <c r="F118" s="19"/>
      <c r="G118" s="18">
        <v>0.10694259943205101</v>
      </c>
      <c r="H118" s="18">
        <v>6.7209356876704804E-2</v>
      </c>
      <c r="I118" s="18">
        <v>0.165985696517609</v>
      </c>
      <c r="J118" s="19"/>
      <c r="K118" s="18">
        <v>0.14753121455749901</v>
      </c>
      <c r="L118" s="18">
        <v>0.114653407764349</v>
      </c>
      <c r="M118" s="18">
        <v>0.18783674493936001</v>
      </c>
      <c r="N118" s="19"/>
      <c r="O118" s="18">
        <v>0.14547278764649299</v>
      </c>
      <c r="P118" s="18">
        <v>9.6931493794601101E-2</v>
      </c>
      <c r="Q118" s="18">
        <v>0.21259987245880399</v>
      </c>
      <c r="R118" s="19"/>
    </row>
    <row r="119" spans="1:18" x14ac:dyDescent="0.25">
      <c r="A119" s="17" t="s">
        <v>494</v>
      </c>
      <c r="B119" s="17" t="s">
        <v>538</v>
      </c>
      <c r="C119" s="18">
        <v>9.4207747175511905E-2</v>
      </c>
      <c r="D119" s="18">
        <v>7.4855974711223003E-2</v>
      </c>
      <c r="E119" s="18">
        <v>0.117924650393206</v>
      </c>
      <c r="F119" s="19"/>
      <c r="G119" s="18">
        <v>6.7837433068540301E-2</v>
      </c>
      <c r="H119" s="18">
        <v>4.0543448667923997E-2</v>
      </c>
      <c r="I119" s="18">
        <v>0.11137293302052</v>
      </c>
      <c r="J119" s="19"/>
      <c r="K119" s="18">
        <v>0.11337139438925101</v>
      </c>
      <c r="L119" s="18">
        <v>8.4286709978144997E-2</v>
      </c>
      <c r="M119" s="18">
        <v>0.15083909110374899</v>
      </c>
      <c r="N119" s="19"/>
      <c r="O119" s="18">
        <v>8.9189348529291501E-2</v>
      </c>
      <c r="P119" s="18">
        <v>5.4558940488064797E-2</v>
      </c>
      <c r="Q119" s="18">
        <v>0.142488064364618</v>
      </c>
      <c r="R119" s="19"/>
    </row>
    <row r="120" spans="1:18" x14ac:dyDescent="0.25">
      <c r="A120" s="17" t="s">
        <v>494</v>
      </c>
      <c r="B120" s="17" t="s">
        <v>539</v>
      </c>
      <c r="C120" s="18">
        <v>1.48478474231813E-2</v>
      </c>
      <c r="D120" s="18">
        <v>8.0264310056874996E-3</v>
      </c>
      <c r="E120" s="18">
        <v>2.7306987447433699E-2</v>
      </c>
      <c r="F120" s="19"/>
      <c r="G120" s="18">
        <v>2.42245243259969E-2</v>
      </c>
      <c r="H120" s="18">
        <v>1.02335853106364E-2</v>
      </c>
      <c r="I120" s="18">
        <v>5.6256118784158197E-2</v>
      </c>
      <c r="J120" s="24" t="s">
        <v>501</v>
      </c>
      <c r="K120" s="18">
        <v>1.32360077196906E-2</v>
      </c>
      <c r="L120" s="18">
        <v>5.6534836156146E-3</v>
      </c>
      <c r="M120" s="18">
        <v>3.0674582221331799E-2</v>
      </c>
      <c r="N120" s="19"/>
      <c r="O120" s="18">
        <v>4.2880158630744002E-3</v>
      </c>
      <c r="P120" s="18">
        <v>5.8459274492909995E-4</v>
      </c>
      <c r="Q120" s="18">
        <v>3.0731380495050899E-2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1.7150168990038999E-3</v>
      </c>
      <c r="D121" s="18">
        <v>3.9355200906190002E-4</v>
      </c>
      <c r="E121" s="18">
        <v>7.4406543314958001E-3</v>
      </c>
      <c r="F121" s="19"/>
      <c r="G121" s="18">
        <v>0</v>
      </c>
      <c r="H121" s="19"/>
      <c r="I121" s="19"/>
      <c r="J121" s="19"/>
      <c r="K121" s="18">
        <v>2.3369722104176001E-3</v>
      </c>
      <c r="L121" s="18">
        <v>3.2058772326169999E-4</v>
      </c>
      <c r="M121" s="18">
        <v>1.6822294166779599E-2</v>
      </c>
      <c r="N121" s="24" t="s">
        <v>501</v>
      </c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1.2991819444459999E-4</v>
      </c>
      <c r="D122" s="18">
        <v>1.7935718822220199E-5</v>
      </c>
      <c r="E122" s="18">
        <v>9.404108294314E-4</v>
      </c>
      <c r="F122" s="19"/>
      <c r="G122" s="18">
        <v>4.1555941852699997E-4</v>
      </c>
      <c r="H122" s="18">
        <v>5.7114819332245898E-5</v>
      </c>
      <c r="I122" s="18">
        <v>3.0167653256788999E-3</v>
      </c>
      <c r="J122" s="19"/>
      <c r="K122" s="18">
        <v>0</v>
      </c>
      <c r="L122" s="19"/>
      <c r="M122" s="19"/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2_ET'!A1" display="◄ ANTERIOR"/>
    <hyperlink ref="A2" location="'Índice'!A1" display="ÍNDICE"/>
    <hyperlink ref="A3" location="'P_INCIVILIDADES_2_VDC'!A1" display="SIGUIENTE ►"/>
  </hyperlinks>
  <pageMargins left="0.75" right="0.75" top="1" bottom="1" header="0.5" footer="0.5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8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703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0.569028745517144</v>
      </c>
      <c r="D5" s="18">
        <v>0.56168979087363602</v>
      </c>
      <c r="E5" s="18">
        <v>0.57633750375392601</v>
      </c>
      <c r="F5" s="19"/>
      <c r="G5" s="18">
        <v>0.47120516187251399</v>
      </c>
      <c r="H5" s="18">
        <v>0.46042990994956301</v>
      </c>
      <c r="I5" s="18">
        <v>0.48200731583374101</v>
      </c>
      <c r="J5" s="19"/>
      <c r="K5" s="18">
        <v>0.63504876026143098</v>
      </c>
      <c r="L5" s="18">
        <v>0.62655901120985802</v>
      </c>
      <c r="M5" s="18">
        <v>0.64345533435697999</v>
      </c>
      <c r="N5" s="19"/>
    </row>
    <row r="6" spans="1:14" x14ac:dyDescent="0.25">
      <c r="A6" s="17" t="s">
        <v>478</v>
      </c>
      <c r="B6" s="17" t="s">
        <v>537</v>
      </c>
      <c r="C6" s="18">
        <v>0.19305751925374401</v>
      </c>
      <c r="D6" s="18">
        <v>0.18780157853812801</v>
      </c>
      <c r="E6" s="18">
        <v>0.198424619801819</v>
      </c>
      <c r="F6" s="19"/>
      <c r="G6" s="18">
        <v>0.22201941704470299</v>
      </c>
      <c r="H6" s="18">
        <v>0.2134520311776</v>
      </c>
      <c r="I6" s="18">
        <v>0.23082975787659299</v>
      </c>
      <c r="J6" s="19"/>
      <c r="K6" s="18">
        <v>0.17351146657459701</v>
      </c>
      <c r="L6" s="18">
        <v>0.167304200847679</v>
      </c>
      <c r="M6" s="18">
        <v>0.17989927722740101</v>
      </c>
      <c r="N6" s="19"/>
    </row>
    <row r="7" spans="1:14" x14ac:dyDescent="0.25">
      <c r="A7" s="17" t="s">
        <v>478</v>
      </c>
      <c r="B7" s="17" t="s">
        <v>538</v>
      </c>
      <c r="C7" s="18">
        <v>0.16058668651798699</v>
      </c>
      <c r="D7" s="18">
        <v>0.155920561645816</v>
      </c>
      <c r="E7" s="18">
        <v>0.165365094137438</v>
      </c>
      <c r="F7" s="19"/>
      <c r="G7" s="18">
        <v>0.19905406805523701</v>
      </c>
      <c r="H7" s="18">
        <v>0.19111605446448099</v>
      </c>
      <c r="I7" s="18">
        <v>0.20723731626459299</v>
      </c>
      <c r="J7" s="19"/>
      <c r="K7" s="18">
        <v>0.13462549186897099</v>
      </c>
      <c r="L7" s="18">
        <v>0.129313696926628</v>
      </c>
      <c r="M7" s="18">
        <v>0.140120364652116</v>
      </c>
      <c r="N7" s="19"/>
    </row>
    <row r="8" spans="1:14" x14ac:dyDescent="0.25">
      <c r="A8" s="17" t="s">
        <v>478</v>
      </c>
      <c r="B8" s="17" t="s">
        <v>539</v>
      </c>
      <c r="C8" s="18">
        <v>3.9263502323806702E-2</v>
      </c>
      <c r="D8" s="18">
        <v>3.6652693575501397E-2</v>
      </c>
      <c r="E8" s="18">
        <v>4.2052163630374603E-2</v>
      </c>
      <c r="F8" s="19"/>
      <c r="G8" s="18">
        <v>5.5591251799806798E-2</v>
      </c>
      <c r="H8" s="18">
        <v>5.0707149354071702E-2</v>
      </c>
      <c r="I8" s="18">
        <v>6.09156024070081E-2</v>
      </c>
      <c r="J8" s="19"/>
      <c r="K8" s="18">
        <v>2.8244091451861401E-2</v>
      </c>
      <c r="L8" s="18">
        <v>2.5790820402350399E-2</v>
      </c>
      <c r="M8" s="18">
        <v>3.0923314933068598E-2</v>
      </c>
      <c r="N8" s="19"/>
    </row>
    <row r="9" spans="1:14" x14ac:dyDescent="0.25">
      <c r="A9" s="17" t="s">
        <v>478</v>
      </c>
      <c r="B9" s="17" t="s">
        <v>540</v>
      </c>
      <c r="C9" s="18">
        <v>3.38712914198585E-2</v>
      </c>
      <c r="D9" s="18">
        <v>3.1516694462428801E-2</v>
      </c>
      <c r="E9" s="18">
        <v>3.63951885214545E-2</v>
      </c>
      <c r="F9" s="19"/>
      <c r="G9" s="18">
        <v>4.7164528019683398E-2</v>
      </c>
      <c r="H9" s="18">
        <v>4.3062548301578699E-2</v>
      </c>
      <c r="I9" s="18">
        <v>5.1636162987019799E-2</v>
      </c>
      <c r="J9" s="19"/>
      <c r="K9" s="18">
        <v>2.4899838487734499E-2</v>
      </c>
      <c r="L9" s="18">
        <v>2.25104561857866E-2</v>
      </c>
      <c r="M9" s="18">
        <v>2.7535698342584201E-2</v>
      </c>
      <c r="N9" s="19"/>
    </row>
    <row r="10" spans="1:14" x14ac:dyDescent="0.25">
      <c r="A10" s="17" t="s">
        <v>478</v>
      </c>
      <c r="B10" s="17" t="s">
        <v>519</v>
      </c>
      <c r="C10" s="18">
        <v>4.0782456951864998E-3</v>
      </c>
      <c r="D10" s="18">
        <v>3.3912457593406999E-3</v>
      </c>
      <c r="E10" s="18">
        <v>4.9037335673084003E-3</v>
      </c>
      <c r="F10" s="19"/>
      <c r="G10" s="18">
        <v>4.8697452429491001E-3</v>
      </c>
      <c r="H10" s="18">
        <v>3.5739091437412998E-3</v>
      </c>
      <c r="I10" s="18">
        <v>6.6323011948760998E-3</v>
      </c>
      <c r="J10" s="19"/>
      <c r="K10" s="18">
        <v>3.5440717274529999E-3</v>
      </c>
      <c r="L10" s="18">
        <v>2.8641462985361001E-3</v>
      </c>
      <c r="M10" s="18">
        <v>4.3846962546734997E-3</v>
      </c>
      <c r="N10" s="19"/>
    </row>
    <row r="11" spans="1:14" x14ac:dyDescent="0.25">
      <c r="A11" s="17" t="s">
        <v>478</v>
      </c>
      <c r="B11" s="17" t="s">
        <v>520</v>
      </c>
      <c r="C11" s="18">
        <v>1.1400927226380001E-4</v>
      </c>
      <c r="D11" s="18">
        <v>5.1977660011469198E-5</v>
      </c>
      <c r="E11" s="18">
        <v>2.5005265582179998E-4</v>
      </c>
      <c r="F11" s="19"/>
      <c r="G11" s="18">
        <v>9.5827965119051195E-5</v>
      </c>
      <c r="H11" s="18">
        <v>2.1683525908043601E-5</v>
      </c>
      <c r="I11" s="18">
        <v>4.2339383931060001E-4</v>
      </c>
      <c r="J11" s="19"/>
      <c r="K11" s="18">
        <v>1.2627962794949999E-4</v>
      </c>
      <c r="L11" s="18">
        <v>5.0406692617060098E-5</v>
      </c>
      <c r="M11" s="18">
        <v>3.1632155466710001E-4</v>
      </c>
      <c r="N11" s="19"/>
    </row>
    <row r="12" spans="1:14" x14ac:dyDescent="0.25">
      <c r="A12" s="20" t="s">
        <v>479</v>
      </c>
      <c r="B12" s="20" t="s">
        <v>536</v>
      </c>
      <c r="C12" s="21">
        <v>0.46073730894777098</v>
      </c>
      <c r="D12" s="21">
        <v>0.42646408899315302</v>
      </c>
      <c r="E12" s="21">
        <v>0.49538584404617397</v>
      </c>
      <c r="F12" s="22"/>
      <c r="G12" s="21">
        <v>0.40598218916661899</v>
      </c>
      <c r="H12" s="21">
        <v>0.36126533053690801</v>
      </c>
      <c r="I12" s="21">
        <v>0.45231448002476499</v>
      </c>
      <c r="J12" s="22"/>
      <c r="K12" s="21">
        <v>0.49860685517478998</v>
      </c>
      <c r="L12" s="21">
        <v>0.45202545339301903</v>
      </c>
      <c r="M12" s="21">
        <v>0.54521245277179498</v>
      </c>
      <c r="N12" s="22"/>
    </row>
    <row r="13" spans="1:14" x14ac:dyDescent="0.25">
      <c r="A13" s="20" t="s">
        <v>479</v>
      </c>
      <c r="B13" s="20" t="s">
        <v>537</v>
      </c>
      <c r="C13" s="21">
        <v>0.20079241598684</v>
      </c>
      <c r="D13" s="21">
        <v>0.17671709175251599</v>
      </c>
      <c r="E13" s="21">
        <v>0.22724235106315499</v>
      </c>
      <c r="F13" s="22"/>
      <c r="G13" s="21">
        <v>0.19278352063515899</v>
      </c>
      <c r="H13" s="21">
        <v>0.15645549200067399</v>
      </c>
      <c r="I13" s="21">
        <v>0.235194833763721</v>
      </c>
      <c r="J13" s="22"/>
      <c r="K13" s="21">
        <v>0.20633150044067899</v>
      </c>
      <c r="L13" s="21">
        <v>0.17594292109283799</v>
      </c>
      <c r="M13" s="21">
        <v>0.24043732903909601</v>
      </c>
      <c r="N13" s="22"/>
    </row>
    <row r="14" spans="1:14" x14ac:dyDescent="0.25">
      <c r="A14" s="20" t="s">
        <v>479</v>
      </c>
      <c r="B14" s="20" t="s">
        <v>538</v>
      </c>
      <c r="C14" s="21">
        <v>0.23172423236956999</v>
      </c>
      <c r="D14" s="21">
        <v>0.206436071006772</v>
      </c>
      <c r="E14" s="21">
        <v>0.25909874018630602</v>
      </c>
      <c r="F14" s="22"/>
      <c r="G14" s="21">
        <v>0.25557468457201998</v>
      </c>
      <c r="H14" s="21">
        <v>0.21850008151018999</v>
      </c>
      <c r="I14" s="21">
        <v>0.29655290078478203</v>
      </c>
      <c r="J14" s="22"/>
      <c r="K14" s="21">
        <v>0.215228865254568</v>
      </c>
      <c r="L14" s="21">
        <v>0.18186422007624001</v>
      </c>
      <c r="M14" s="21">
        <v>0.252823011755199</v>
      </c>
      <c r="N14" s="22"/>
    </row>
    <row r="15" spans="1:14" x14ac:dyDescent="0.25">
      <c r="A15" s="20" t="s">
        <v>479</v>
      </c>
      <c r="B15" s="20" t="s">
        <v>539</v>
      </c>
      <c r="C15" s="21">
        <v>5.46575579334301E-2</v>
      </c>
      <c r="D15" s="21">
        <v>4.3000882847684899E-2</v>
      </c>
      <c r="E15" s="21">
        <v>6.9245483503602906E-2</v>
      </c>
      <c r="F15" s="22"/>
      <c r="G15" s="21">
        <v>7.7116917447681496E-2</v>
      </c>
      <c r="H15" s="21">
        <v>5.62581555683387E-2</v>
      </c>
      <c r="I15" s="21">
        <v>0.104850228225773</v>
      </c>
      <c r="J15" s="22"/>
      <c r="K15" s="21">
        <v>3.9124293523570997E-2</v>
      </c>
      <c r="L15" s="21">
        <v>2.6805039234444598E-2</v>
      </c>
      <c r="M15" s="21">
        <v>5.67750190679654E-2</v>
      </c>
      <c r="N15" s="22"/>
    </row>
    <row r="16" spans="1:14" x14ac:dyDescent="0.25">
      <c r="A16" s="20" t="s">
        <v>479</v>
      </c>
      <c r="B16" s="20" t="s">
        <v>540</v>
      </c>
      <c r="C16" s="21">
        <v>4.7817654878965901E-2</v>
      </c>
      <c r="D16" s="21">
        <v>3.63822120053185E-2</v>
      </c>
      <c r="E16" s="21">
        <v>6.2613867425940106E-2</v>
      </c>
      <c r="F16" s="22"/>
      <c r="G16" s="21">
        <v>6.55720610393659E-2</v>
      </c>
      <c r="H16" s="21">
        <v>4.6955235397459501E-2</v>
      </c>
      <c r="I16" s="21">
        <v>9.0866343520286899E-2</v>
      </c>
      <c r="J16" s="22"/>
      <c r="K16" s="21">
        <v>3.5538414005933397E-2</v>
      </c>
      <c r="L16" s="21">
        <v>2.27329442625064E-2</v>
      </c>
      <c r="M16" s="21">
        <v>5.5150136513868998E-2</v>
      </c>
      <c r="N16" s="22"/>
    </row>
    <row r="17" spans="1:14" x14ac:dyDescent="0.25">
      <c r="A17" s="20" t="s">
        <v>479</v>
      </c>
      <c r="B17" s="20" t="s">
        <v>519</v>
      </c>
      <c r="C17" s="21">
        <v>3.4021556399949E-3</v>
      </c>
      <c r="D17" s="21">
        <v>1.2493371083201E-3</v>
      </c>
      <c r="E17" s="21">
        <v>9.2303591495078007E-3</v>
      </c>
      <c r="F17" s="22"/>
      <c r="G17" s="21">
        <v>2.9706271391539002E-3</v>
      </c>
      <c r="H17" s="21">
        <v>4.1632517931479998E-4</v>
      </c>
      <c r="I17" s="21">
        <v>2.08692833099479E-2</v>
      </c>
      <c r="J17" s="24" t="s">
        <v>501</v>
      </c>
      <c r="K17" s="21">
        <v>3.7006078865826999E-3</v>
      </c>
      <c r="L17" s="21">
        <v>1.2127273910884E-3</v>
      </c>
      <c r="M17" s="21">
        <v>1.1234903578391501E-2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0.51699722157176997</v>
      </c>
      <c r="D19" s="18">
        <v>0.47500217196544903</v>
      </c>
      <c r="E19" s="18">
        <v>0.55875355024719997</v>
      </c>
      <c r="F19" s="19"/>
      <c r="G19" s="18">
        <v>0.41895018280833402</v>
      </c>
      <c r="H19" s="18">
        <v>0.36411617526704698</v>
      </c>
      <c r="I19" s="18">
        <v>0.47586226301364898</v>
      </c>
      <c r="J19" s="19"/>
      <c r="K19" s="18">
        <v>0.59707290208698804</v>
      </c>
      <c r="L19" s="18">
        <v>0.545778982399312</v>
      </c>
      <c r="M19" s="18">
        <v>0.64632794598063203</v>
      </c>
      <c r="N19" s="19"/>
    </row>
    <row r="20" spans="1:14" x14ac:dyDescent="0.25">
      <c r="A20" s="17" t="s">
        <v>480</v>
      </c>
      <c r="B20" s="17" t="s">
        <v>537</v>
      </c>
      <c r="C20" s="18">
        <v>0.19947794860672499</v>
      </c>
      <c r="D20" s="18">
        <v>0.17229372650611599</v>
      </c>
      <c r="E20" s="18">
        <v>0.229760658530196</v>
      </c>
      <c r="F20" s="19"/>
      <c r="G20" s="18">
        <v>0.216234165108906</v>
      </c>
      <c r="H20" s="18">
        <v>0.178548151360271</v>
      </c>
      <c r="I20" s="18">
        <v>0.25936304768093699</v>
      </c>
      <c r="J20" s="19"/>
      <c r="K20" s="18">
        <v>0.185793033119274</v>
      </c>
      <c r="L20" s="18">
        <v>0.14991047573323801</v>
      </c>
      <c r="M20" s="18">
        <v>0.227961238796032</v>
      </c>
      <c r="N20" s="19"/>
    </row>
    <row r="21" spans="1:14" x14ac:dyDescent="0.25">
      <c r="A21" s="17" t="s">
        <v>480</v>
      </c>
      <c r="B21" s="17" t="s">
        <v>538</v>
      </c>
      <c r="C21" s="18">
        <v>0.21032760118246699</v>
      </c>
      <c r="D21" s="18">
        <v>0.17742141636462</v>
      </c>
      <c r="E21" s="18">
        <v>0.24750054787447501</v>
      </c>
      <c r="F21" s="19"/>
      <c r="G21" s="18">
        <v>0.255445412912023</v>
      </c>
      <c r="H21" s="18">
        <v>0.211448435944458</v>
      </c>
      <c r="I21" s="18">
        <v>0.30505550613592303</v>
      </c>
      <c r="J21" s="19"/>
      <c r="K21" s="18">
        <v>0.173479578813136</v>
      </c>
      <c r="L21" s="18">
        <v>0.13465045101956299</v>
      </c>
      <c r="M21" s="18">
        <v>0.22065075574413701</v>
      </c>
      <c r="N21" s="19"/>
    </row>
    <row r="22" spans="1:14" x14ac:dyDescent="0.25">
      <c r="A22" s="17" t="s">
        <v>480</v>
      </c>
      <c r="B22" s="17" t="s">
        <v>539</v>
      </c>
      <c r="C22" s="18">
        <v>3.17729214274673E-2</v>
      </c>
      <c r="D22" s="18">
        <v>2.2192228753595299E-2</v>
      </c>
      <c r="E22" s="18">
        <v>4.5298121257610999E-2</v>
      </c>
      <c r="F22" s="19"/>
      <c r="G22" s="18">
        <v>4.6213900016936399E-2</v>
      </c>
      <c r="H22" s="18">
        <v>2.85499738821656E-2</v>
      </c>
      <c r="I22" s="18">
        <v>7.3974329581820195E-2</v>
      </c>
      <c r="J22" s="19"/>
      <c r="K22" s="18">
        <v>1.9978876421707401E-2</v>
      </c>
      <c r="L22" s="18">
        <v>1.1366518649567E-2</v>
      </c>
      <c r="M22" s="18">
        <v>3.4886506434826499E-2</v>
      </c>
      <c r="N22" s="19"/>
    </row>
    <row r="23" spans="1:14" x14ac:dyDescent="0.25">
      <c r="A23" s="17" t="s">
        <v>480</v>
      </c>
      <c r="B23" s="17" t="s">
        <v>540</v>
      </c>
      <c r="C23" s="18">
        <v>4.0965628333548998E-2</v>
      </c>
      <c r="D23" s="18">
        <v>2.8833722999135399E-2</v>
      </c>
      <c r="E23" s="18">
        <v>5.7897765297902998E-2</v>
      </c>
      <c r="F23" s="19"/>
      <c r="G23" s="18">
        <v>6.31563391538012E-2</v>
      </c>
      <c r="H23" s="18">
        <v>4.2262276760507103E-2</v>
      </c>
      <c r="I23" s="18">
        <v>9.3373134783308304E-2</v>
      </c>
      <c r="J23" s="19"/>
      <c r="K23" s="18">
        <v>2.2842324535099202E-2</v>
      </c>
      <c r="L23" s="18">
        <v>1.3230532753015301E-2</v>
      </c>
      <c r="M23" s="18">
        <v>3.9159832082580802E-2</v>
      </c>
      <c r="N23" s="19"/>
    </row>
    <row r="24" spans="1:14" x14ac:dyDescent="0.25">
      <c r="A24" s="17" t="s">
        <v>480</v>
      </c>
      <c r="B24" s="17" t="s">
        <v>519</v>
      </c>
      <c r="C24" s="18">
        <v>4.5867887802260001E-4</v>
      </c>
      <c r="D24" s="18">
        <v>6.3301994900265697E-5</v>
      </c>
      <c r="E24" s="18">
        <v>3.3153460049836999E-3</v>
      </c>
      <c r="F24" s="19"/>
      <c r="G24" s="18">
        <v>0</v>
      </c>
      <c r="H24" s="19"/>
      <c r="I24" s="19"/>
      <c r="J24" s="19"/>
      <c r="K24" s="18">
        <v>8.3328502379549998E-4</v>
      </c>
      <c r="L24" s="18">
        <v>1.148355805815E-4</v>
      </c>
      <c r="M24" s="18">
        <v>6.0195321954605004E-3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0.65015013555408696</v>
      </c>
      <c r="D26" s="21">
        <v>0.60707192844914404</v>
      </c>
      <c r="E26" s="21">
        <v>0.69091013596051598</v>
      </c>
      <c r="F26" s="22"/>
      <c r="G26" s="21">
        <v>0.57067361856480103</v>
      </c>
      <c r="H26" s="21">
        <v>0.51261483639654604</v>
      </c>
      <c r="I26" s="21">
        <v>0.62685074824472697</v>
      </c>
      <c r="J26" s="22"/>
      <c r="K26" s="21">
        <v>0.68973129362701502</v>
      </c>
      <c r="L26" s="21">
        <v>0.63823294401112896</v>
      </c>
      <c r="M26" s="21">
        <v>0.736920535352933</v>
      </c>
      <c r="N26" s="22"/>
    </row>
    <row r="27" spans="1:14" x14ac:dyDescent="0.25">
      <c r="A27" s="20" t="s">
        <v>481</v>
      </c>
      <c r="B27" s="20" t="s">
        <v>537</v>
      </c>
      <c r="C27" s="21">
        <v>0.154091978196603</v>
      </c>
      <c r="D27" s="21">
        <v>0.12942080679180801</v>
      </c>
      <c r="E27" s="21">
        <v>0.18248036709203</v>
      </c>
      <c r="F27" s="22"/>
      <c r="G27" s="21">
        <v>0.18149354971109999</v>
      </c>
      <c r="H27" s="21">
        <v>0.13879789064862499</v>
      </c>
      <c r="I27" s="21">
        <v>0.23375794487532101</v>
      </c>
      <c r="J27" s="22"/>
      <c r="K27" s="21">
        <v>0.14044535684669801</v>
      </c>
      <c r="L27" s="21">
        <v>0.1123055143529</v>
      </c>
      <c r="M27" s="21">
        <v>0.17425199680924999</v>
      </c>
      <c r="N27" s="22"/>
    </row>
    <row r="28" spans="1:14" x14ac:dyDescent="0.25">
      <c r="A28" s="20" t="s">
        <v>481</v>
      </c>
      <c r="B28" s="20" t="s">
        <v>538</v>
      </c>
      <c r="C28" s="21">
        <v>0.130993003375142</v>
      </c>
      <c r="D28" s="21">
        <v>0.11000497834463401</v>
      </c>
      <c r="E28" s="21">
        <v>0.15528668850275601</v>
      </c>
      <c r="F28" s="22"/>
      <c r="G28" s="21">
        <v>0.17361226197233201</v>
      </c>
      <c r="H28" s="21">
        <v>0.13644927306451399</v>
      </c>
      <c r="I28" s="21">
        <v>0.21833774909734799</v>
      </c>
      <c r="J28" s="22"/>
      <c r="K28" s="21">
        <v>0.109767619130965</v>
      </c>
      <c r="L28" s="21">
        <v>8.5264080688766203E-2</v>
      </c>
      <c r="M28" s="21">
        <v>0.14023352212286599</v>
      </c>
      <c r="N28" s="22"/>
    </row>
    <row r="29" spans="1:14" x14ac:dyDescent="0.25">
      <c r="A29" s="20" t="s">
        <v>481</v>
      </c>
      <c r="B29" s="20" t="s">
        <v>539</v>
      </c>
      <c r="C29" s="21">
        <v>2.89324363912291E-2</v>
      </c>
      <c r="D29" s="21">
        <v>1.99975788751195E-2</v>
      </c>
      <c r="E29" s="21">
        <v>4.1689537618953901E-2</v>
      </c>
      <c r="F29" s="22"/>
      <c r="G29" s="21">
        <v>2.65889826751823E-2</v>
      </c>
      <c r="H29" s="21">
        <v>1.55344324434201E-2</v>
      </c>
      <c r="I29" s="21">
        <v>4.5149351316792097E-2</v>
      </c>
      <c r="J29" s="22"/>
      <c r="K29" s="21">
        <v>3.0099530968158601E-2</v>
      </c>
      <c r="L29" s="21">
        <v>1.8538761898910398E-2</v>
      </c>
      <c r="M29" s="21">
        <v>4.8513241305739099E-2</v>
      </c>
      <c r="N29" s="22"/>
    </row>
    <row r="30" spans="1:14" x14ac:dyDescent="0.25">
      <c r="A30" s="20" t="s">
        <v>481</v>
      </c>
      <c r="B30" s="20" t="s">
        <v>540</v>
      </c>
      <c r="C30" s="21">
        <v>3.4250539344587001E-2</v>
      </c>
      <c r="D30" s="21">
        <v>2.1244004063316502E-2</v>
      </c>
      <c r="E30" s="21">
        <v>5.4774613041273998E-2</v>
      </c>
      <c r="F30" s="22"/>
      <c r="G30" s="21">
        <v>4.7631587076583701E-2</v>
      </c>
      <c r="H30" s="21">
        <v>2.61891831246873E-2</v>
      </c>
      <c r="I30" s="21">
        <v>8.5095849624591102E-2</v>
      </c>
      <c r="J30" s="22"/>
      <c r="K30" s="21">
        <v>2.7586465659362701E-2</v>
      </c>
      <c r="L30" s="21">
        <v>1.5660370523985799E-2</v>
      </c>
      <c r="M30" s="21">
        <v>4.8150558855162798E-2</v>
      </c>
      <c r="N30" s="22"/>
    </row>
    <row r="31" spans="1:14" x14ac:dyDescent="0.25">
      <c r="A31" s="20" t="s">
        <v>481</v>
      </c>
      <c r="B31" s="20" t="s">
        <v>519</v>
      </c>
      <c r="C31" s="21">
        <v>1.5819071383524001E-3</v>
      </c>
      <c r="D31" s="21">
        <v>5.0458589745270004E-4</v>
      </c>
      <c r="E31" s="21">
        <v>4.9479871904628998E-3</v>
      </c>
      <c r="F31" s="22"/>
      <c r="G31" s="21">
        <v>0</v>
      </c>
      <c r="H31" s="22"/>
      <c r="I31" s="22"/>
      <c r="J31" s="22"/>
      <c r="K31" s="21">
        <v>2.3697337677989999E-3</v>
      </c>
      <c r="L31" s="21">
        <v>7.5380318621429999E-4</v>
      </c>
      <c r="M31" s="21">
        <v>7.4240037915272996E-3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0.59025465224507501</v>
      </c>
      <c r="D33" s="18">
        <v>0.55182189109317004</v>
      </c>
      <c r="E33" s="18">
        <v>0.62761572850537195</v>
      </c>
      <c r="F33" s="19"/>
      <c r="G33" s="18">
        <v>0.45936064068152299</v>
      </c>
      <c r="H33" s="18">
        <v>0.39199078144209398</v>
      </c>
      <c r="I33" s="18">
        <v>0.52824940073716098</v>
      </c>
      <c r="J33" s="19"/>
      <c r="K33" s="18">
        <v>0.65840620726049404</v>
      </c>
      <c r="L33" s="18">
        <v>0.61112334737558005</v>
      </c>
      <c r="M33" s="18">
        <v>0.70273648178553005</v>
      </c>
      <c r="N33" s="19"/>
    </row>
    <row r="34" spans="1:14" x14ac:dyDescent="0.25">
      <c r="A34" s="17" t="s">
        <v>482</v>
      </c>
      <c r="B34" s="17" t="s">
        <v>537</v>
      </c>
      <c r="C34" s="18">
        <v>0.17055902169255599</v>
      </c>
      <c r="D34" s="18">
        <v>0.144932868426562</v>
      </c>
      <c r="E34" s="18">
        <v>0.199658233243244</v>
      </c>
      <c r="F34" s="19"/>
      <c r="G34" s="18">
        <v>0.216398099719321</v>
      </c>
      <c r="H34" s="18">
        <v>0.166929446252948</v>
      </c>
      <c r="I34" s="18">
        <v>0.27567538963559701</v>
      </c>
      <c r="J34" s="19"/>
      <c r="K34" s="18">
        <v>0.14669234963719999</v>
      </c>
      <c r="L34" s="18">
        <v>0.11501140622145201</v>
      </c>
      <c r="M34" s="18">
        <v>0.18527313423060701</v>
      </c>
      <c r="N34" s="19"/>
    </row>
    <row r="35" spans="1:14" x14ac:dyDescent="0.25">
      <c r="A35" s="17" t="s">
        <v>482</v>
      </c>
      <c r="B35" s="17" t="s">
        <v>538</v>
      </c>
      <c r="C35" s="18">
        <v>0.155067044808023</v>
      </c>
      <c r="D35" s="18">
        <v>0.127461268030508</v>
      </c>
      <c r="E35" s="18">
        <v>0.187367824961928</v>
      </c>
      <c r="F35" s="19"/>
      <c r="G35" s="18">
        <v>0.185770006413957</v>
      </c>
      <c r="H35" s="18">
        <v>0.14173979385462601</v>
      </c>
      <c r="I35" s="18">
        <v>0.23965851586176101</v>
      </c>
      <c r="J35" s="19"/>
      <c r="K35" s="18">
        <v>0.139081175385668</v>
      </c>
      <c r="L35" s="18">
        <v>0.108965047824039</v>
      </c>
      <c r="M35" s="18">
        <v>0.17587793733790899</v>
      </c>
      <c r="N35" s="19"/>
    </row>
    <row r="36" spans="1:14" x14ac:dyDescent="0.25">
      <c r="A36" s="17" t="s">
        <v>482</v>
      </c>
      <c r="B36" s="17" t="s">
        <v>539</v>
      </c>
      <c r="C36" s="18">
        <v>3.9308512827244298E-2</v>
      </c>
      <c r="D36" s="18">
        <v>2.52897715667872E-2</v>
      </c>
      <c r="E36" s="18">
        <v>6.0614930574044198E-2</v>
      </c>
      <c r="F36" s="19"/>
      <c r="G36" s="18">
        <v>5.5371260109961601E-2</v>
      </c>
      <c r="H36" s="18">
        <v>3.2985415997947798E-2</v>
      </c>
      <c r="I36" s="18">
        <v>9.1511753320015002E-2</v>
      </c>
      <c r="J36" s="19"/>
      <c r="K36" s="18">
        <v>3.0945248594904801E-2</v>
      </c>
      <c r="L36" s="18">
        <v>1.47838341962138E-2</v>
      </c>
      <c r="M36" s="18">
        <v>6.3632927043827198E-2</v>
      </c>
      <c r="N36" s="24" t="s">
        <v>501</v>
      </c>
    </row>
    <row r="37" spans="1:14" x14ac:dyDescent="0.25">
      <c r="A37" s="17" t="s">
        <v>482</v>
      </c>
      <c r="B37" s="17" t="s">
        <v>540</v>
      </c>
      <c r="C37" s="18">
        <v>4.30557982374139E-2</v>
      </c>
      <c r="D37" s="18">
        <v>3.0091340534011E-2</v>
      </c>
      <c r="E37" s="18">
        <v>6.1253074043824497E-2</v>
      </c>
      <c r="F37" s="19"/>
      <c r="G37" s="18">
        <v>8.1475834985146101E-2</v>
      </c>
      <c r="H37" s="18">
        <v>5.3868853443485999E-2</v>
      </c>
      <c r="I37" s="18">
        <v>0.12141537205420901</v>
      </c>
      <c r="J37" s="19"/>
      <c r="K37" s="18">
        <v>2.3051940025487799E-2</v>
      </c>
      <c r="L37" s="18">
        <v>1.2230917366925999E-2</v>
      </c>
      <c r="M37" s="18">
        <v>4.3029562527208298E-2</v>
      </c>
      <c r="N37" s="19"/>
    </row>
    <row r="38" spans="1:14" x14ac:dyDescent="0.25">
      <c r="A38" s="17" t="s">
        <v>482</v>
      </c>
      <c r="B38" s="17" t="s">
        <v>519</v>
      </c>
      <c r="C38" s="18">
        <v>1.7549701896888001E-3</v>
      </c>
      <c r="D38" s="18">
        <v>5.0792583459569995E-4</v>
      </c>
      <c r="E38" s="18">
        <v>6.0452026003052E-3</v>
      </c>
      <c r="F38" s="19"/>
      <c r="G38" s="18">
        <v>1.6241580900904001E-3</v>
      </c>
      <c r="H38" s="18">
        <v>2.237563155707E-4</v>
      </c>
      <c r="I38" s="18">
        <v>1.16866661432716E-2</v>
      </c>
      <c r="J38" s="24" t="s">
        <v>501</v>
      </c>
      <c r="K38" s="18">
        <v>1.8230790962458999E-3</v>
      </c>
      <c r="L38" s="18">
        <v>3.7867464413079998E-4</v>
      </c>
      <c r="M38" s="18">
        <v>8.7288638891979999E-3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0.66400694144437999</v>
      </c>
      <c r="D40" s="21">
        <v>0.629395671589843</v>
      </c>
      <c r="E40" s="21">
        <v>0.69694223316376203</v>
      </c>
      <c r="F40" s="22"/>
      <c r="G40" s="21">
        <v>0.57748569931440497</v>
      </c>
      <c r="H40" s="21">
        <v>0.525089948440431</v>
      </c>
      <c r="I40" s="21">
        <v>0.62819395085390495</v>
      </c>
      <c r="J40" s="22"/>
      <c r="K40" s="21">
        <v>0.71411411666540203</v>
      </c>
      <c r="L40" s="21">
        <v>0.67691411373015697</v>
      </c>
      <c r="M40" s="21">
        <v>0.74862152894288903</v>
      </c>
      <c r="N40" s="22"/>
    </row>
    <row r="41" spans="1:14" x14ac:dyDescent="0.25">
      <c r="A41" s="20" t="s">
        <v>483</v>
      </c>
      <c r="B41" s="20" t="s">
        <v>537</v>
      </c>
      <c r="C41" s="21">
        <v>0.15105683328689901</v>
      </c>
      <c r="D41" s="21">
        <v>0.12996187135728901</v>
      </c>
      <c r="E41" s="21">
        <v>0.174887581193645</v>
      </c>
      <c r="F41" s="22"/>
      <c r="G41" s="21">
        <v>0.19703481872978901</v>
      </c>
      <c r="H41" s="21">
        <v>0.160979261102739</v>
      </c>
      <c r="I41" s="21">
        <v>0.23886687155700101</v>
      </c>
      <c r="J41" s="22"/>
      <c r="K41" s="21">
        <v>0.124429534415766</v>
      </c>
      <c r="L41" s="21">
        <v>0.102631256654141</v>
      </c>
      <c r="M41" s="21">
        <v>0.15008330853423099</v>
      </c>
      <c r="N41" s="22"/>
    </row>
    <row r="42" spans="1:14" x14ac:dyDescent="0.25">
      <c r="A42" s="20" t="s">
        <v>483</v>
      </c>
      <c r="B42" s="20" t="s">
        <v>538</v>
      </c>
      <c r="C42" s="21">
        <v>0.125795072107072</v>
      </c>
      <c r="D42" s="21">
        <v>0.106332929106334</v>
      </c>
      <c r="E42" s="21">
        <v>0.14822853646607501</v>
      </c>
      <c r="F42" s="22"/>
      <c r="G42" s="21">
        <v>0.14217522108268901</v>
      </c>
      <c r="H42" s="21">
        <v>0.11405867665394</v>
      </c>
      <c r="I42" s="21">
        <v>0.17584705389108199</v>
      </c>
      <c r="J42" s="22"/>
      <c r="K42" s="21">
        <v>0.116308812147527</v>
      </c>
      <c r="L42" s="21">
        <v>9.3941812973956595E-2</v>
      </c>
      <c r="M42" s="21">
        <v>0.14315982675302999</v>
      </c>
      <c r="N42" s="22"/>
    </row>
    <row r="43" spans="1:14" x14ac:dyDescent="0.25">
      <c r="A43" s="20" t="s">
        <v>483</v>
      </c>
      <c r="B43" s="20" t="s">
        <v>539</v>
      </c>
      <c r="C43" s="21">
        <v>3.3529397781097099E-2</v>
      </c>
      <c r="D43" s="21">
        <v>2.3280779866295599E-2</v>
      </c>
      <c r="E43" s="21">
        <v>4.8067609432199399E-2</v>
      </c>
      <c r="F43" s="22"/>
      <c r="G43" s="21">
        <v>5.0424933800760401E-2</v>
      </c>
      <c r="H43" s="21">
        <v>3.3426761546388503E-2</v>
      </c>
      <c r="I43" s="21">
        <v>7.5392788782755502E-2</v>
      </c>
      <c r="J43" s="22"/>
      <c r="K43" s="21">
        <v>2.3744660958681E-2</v>
      </c>
      <c r="L43" s="21">
        <v>1.5075169104408599E-2</v>
      </c>
      <c r="M43" s="21">
        <v>3.7211476332129803E-2</v>
      </c>
      <c r="N43" s="22"/>
    </row>
    <row r="44" spans="1:14" x14ac:dyDescent="0.25">
      <c r="A44" s="20" t="s">
        <v>483</v>
      </c>
      <c r="B44" s="20" t="s">
        <v>540</v>
      </c>
      <c r="C44" s="21">
        <v>1.89427405889325E-2</v>
      </c>
      <c r="D44" s="21">
        <v>1.2891747993060899E-2</v>
      </c>
      <c r="E44" s="21">
        <v>2.77540291126206E-2</v>
      </c>
      <c r="F44" s="22"/>
      <c r="G44" s="21">
        <v>2.6564039063811402E-2</v>
      </c>
      <c r="H44" s="21">
        <v>1.42055617443039E-2</v>
      </c>
      <c r="I44" s="21">
        <v>4.9138152294243398E-2</v>
      </c>
      <c r="J44" s="22"/>
      <c r="K44" s="21">
        <v>1.45290067047288E-2</v>
      </c>
      <c r="L44" s="21">
        <v>9.0286701303027E-3</v>
      </c>
      <c r="M44" s="21">
        <v>2.33014005791982E-2</v>
      </c>
      <c r="N44" s="22"/>
    </row>
    <row r="45" spans="1:14" x14ac:dyDescent="0.25">
      <c r="A45" s="20" t="s">
        <v>483</v>
      </c>
      <c r="B45" s="20" t="s">
        <v>519</v>
      </c>
      <c r="C45" s="21">
        <v>6.6690147916198001E-3</v>
      </c>
      <c r="D45" s="21">
        <v>3.3968983417638999E-3</v>
      </c>
      <c r="E45" s="21">
        <v>1.30517712109332E-2</v>
      </c>
      <c r="F45" s="22"/>
      <c r="G45" s="21">
        <v>6.3152880085453004E-3</v>
      </c>
      <c r="H45" s="21">
        <v>1.7812994033479001E-3</v>
      </c>
      <c r="I45" s="21">
        <v>2.2133866739213099E-2</v>
      </c>
      <c r="J45" s="24" t="s">
        <v>501</v>
      </c>
      <c r="K45" s="21">
        <v>6.8738691078956997E-3</v>
      </c>
      <c r="L45" s="21">
        <v>3.0795754788504998E-3</v>
      </c>
      <c r="M45" s="21">
        <v>1.52714359304963E-2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0.60741945794020802</v>
      </c>
      <c r="D47" s="18">
        <v>0.58603189007779399</v>
      </c>
      <c r="E47" s="18">
        <v>0.62840270181236701</v>
      </c>
      <c r="F47" s="19"/>
      <c r="G47" s="18">
        <v>0.51612367194211894</v>
      </c>
      <c r="H47" s="18">
        <v>0.48536807980427699</v>
      </c>
      <c r="I47" s="18">
        <v>0.54675760831520404</v>
      </c>
      <c r="J47" s="19"/>
      <c r="K47" s="18">
        <v>0.67781649028053803</v>
      </c>
      <c r="L47" s="18">
        <v>0.65304444692656205</v>
      </c>
      <c r="M47" s="18">
        <v>0.70162795157535895</v>
      </c>
      <c r="N47" s="19"/>
    </row>
    <row r="48" spans="1:14" x14ac:dyDescent="0.25">
      <c r="A48" s="17" t="s">
        <v>484</v>
      </c>
      <c r="B48" s="17" t="s">
        <v>537</v>
      </c>
      <c r="C48" s="18">
        <v>0.17689394871957501</v>
      </c>
      <c r="D48" s="18">
        <v>0.16261149756975099</v>
      </c>
      <c r="E48" s="18">
        <v>0.19214301197438699</v>
      </c>
      <c r="F48" s="19"/>
      <c r="G48" s="18">
        <v>0.20551297096288801</v>
      </c>
      <c r="H48" s="18">
        <v>0.18223423275770601</v>
      </c>
      <c r="I48" s="18">
        <v>0.23092563729558699</v>
      </c>
      <c r="J48" s="19"/>
      <c r="K48" s="18">
        <v>0.15482618061411799</v>
      </c>
      <c r="L48" s="18">
        <v>0.13864949117303199</v>
      </c>
      <c r="M48" s="18">
        <v>0.17251224925935699</v>
      </c>
      <c r="N48" s="19"/>
    </row>
    <row r="49" spans="1:14" x14ac:dyDescent="0.25">
      <c r="A49" s="17" t="s">
        <v>484</v>
      </c>
      <c r="B49" s="17" t="s">
        <v>538</v>
      </c>
      <c r="C49" s="18">
        <v>0.15169100206383901</v>
      </c>
      <c r="D49" s="18">
        <v>0.13764085651052099</v>
      </c>
      <c r="E49" s="18">
        <v>0.16689779001878499</v>
      </c>
      <c r="F49" s="19"/>
      <c r="G49" s="18">
        <v>0.19007242543056799</v>
      </c>
      <c r="H49" s="18">
        <v>0.16732583149126201</v>
      </c>
      <c r="I49" s="18">
        <v>0.215112394359944</v>
      </c>
      <c r="J49" s="19"/>
      <c r="K49" s="18">
        <v>0.122095569235513</v>
      </c>
      <c r="L49" s="18">
        <v>0.10665655442072999</v>
      </c>
      <c r="M49" s="18">
        <v>0.13942066370327799</v>
      </c>
      <c r="N49" s="19"/>
    </row>
    <row r="50" spans="1:14" x14ac:dyDescent="0.25">
      <c r="A50" s="17" t="s">
        <v>484</v>
      </c>
      <c r="B50" s="17" t="s">
        <v>539</v>
      </c>
      <c r="C50" s="18">
        <v>3.6146379570864598E-2</v>
      </c>
      <c r="D50" s="18">
        <v>2.9423784621873499E-2</v>
      </c>
      <c r="E50" s="18">
        <v>4.4334758354354499E-2</v>
      </c>
      <c r="F50" s="19"/>
      <c r="G50" s="18">
        <v>5.0300637848142801E-2</v>
      </c>
      <c r="H50" s="18">
        <v>3.7571836842365501E-2</v>
      </c>
      <c r="I50" s="18">
        <v>6.7041383396222495E-2</v>
      </c>
      <c r="J50" s="19"/>
      <c r="K50" s="18">
        <v>2.5232209033794702E-2</v>
      </c>
      <c r="L50" s="18">
        <v>1.8999218938440501E-2</v>
      </c>
      <c r="M50" s="18">
        <v>3.3440324653769497E-2</v>
      </c>
      <c r="N50" s="19"/>
    </row>
    <row r="51" spans="1:14" x14ac:dyDescent="0.25">
      <c r="A51" s="17" t="s">
        <v>484</v>
      </c>
      <c r="B51" s="17" t="s">
        <v>540</v>
      </c>
      <c r="C51" s="18">
        <v>2.3250014216257001E-2</v>
      </c>
      <c r="D51" s="18">
        <v>1.7848743370532699E-2</v>
      </c>
      <c r="E51" s="18">
        <v>3.0235464677227802E-2</v>
      </c>
      <c r="F51" s="19"/>
      <c r="G51" s="18">
        <v>3.1787337531753397E-2</v>
      </c>
      <c r="H51" s="18">
        <v>2.2548528698401099E-2</v>
      </c>
      <c r="I51" s="18">
        <v>4.4638689457451301E-2</v>
      </c>
      <c r="J51" s="19"/>
      <c r="K51" s="18">
        <v>1.6666991583060401E-2</v>
      </c>
      <c r="L51" s="18">
        <v>1.1781370643139E-2</v>
      </c>
      <c r="M51" s="18">
        <v>2.3530391082106E-2</v>
      </c>
      <c r="N51" s="19"/>
    </row>
    <row r="52" spans="1:14" x14ac:dyDescent="0.25">
      <c r="A52" s="17" t="s">
        <v>484</v>
      </c>
      <c r="B52" s="17" t="s">
        <v>519</v>
      </c>
      <c r="C52" s="18">
        <v>4.5991974892596E-3</v>
      </c>
      <c r="D52" s="18">
        <v>2.7129654328791998E-3</v>
      </c>
      <c r="E52" s="18">
        <v>7.7866227571849996E-3</v>
      </c>
      <c r="F52" s="19"/>
      <c r="G52" s="18">
        <v>6.2029562845287997E-3</v>
      </c>
      <c r="H52" s="18">
        <v>2.7870250786469E-3</v>
      </c>
      <c r="I52" s="18">
        <v>1.37479206149004E-2</v>
      </c>
      <c r="J52" s="19"/>
      <c r="K52" s="18">
        <v>3.3625592529774998E-3</v>
      </c>
      <c r="L52" s="18">
        <v>1.7920911603137E-3</v>
      </c>
      <c r="M52" s="18">
        <v>6.3005931212763997E-3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0.49874671858588798</v>
      </c>
      <c r="D54" s="21">
        <v>0.48671689618248298</v>
      </c>
      <c r="E54" s="21">
        <v>0.510777992138712</v>
      </c>
      <c r="F54" s="22"/>
      <c r="G54" s="21">
        <v>0.41654305558132498</v>
      </c>
      <c r="H54" s="21">
        <v>0.400033394347104</v>
      </c>
      <c r="I54" s="21">
        <v>0.43324206124730202</v>
      </c>
      <c r="J54" s="22"/>
      <c r="K54" s="21">
        <v>0.56490955285771804</v>
      </c>
      <c r="L54" s="21">
        <v>0.55024671330950103</v>
      </c>
      <c r="M54" s="21">
        <v>0.57945970747656494</v>
      </c>
      <c r="N54" s="22"/>
    </row>
    <row r="55" spans="1:14" x14ac:dyDescent="0.25">
      <c r="A55" s="20" t="s">
        <v>485</v>
      </c>
      <c r="B55" s="20" t="s">
        <v>537</v>
      </c>
      <c r="C55" s="21">
        <v>0.223879333870833</v>
      </c>
      <c r="D55" s="21">
        <v>0.21494344085940401</v>
      </c>
      <c r="E55" s="21">
        <v>0.23307642751406701</v>
      </c>
      <c r="F55" s="22"/>
      <c r="G55" s="21">
        <v>0.245778244536553</v>
      </c>
      <c r="H55" s="21">
        <v>0.23239989696348801</v>
      </c>
      <c r="I55" s="21">
        <v>0.25966620592234202</v>
      </c>
      <c r="J55" s="22"/>
      <c r="K55" s="21">
        <v>0.20625367165393901</v>
      </c>
      <c r="L55" s="21">
        <v>0.19511753567751999</v>
      </c>
      <c r="M55" s="21">
        <v>0.21785336118455501</v>
      </c>
      <c r="N55" s="22"/>
    </row>
    <row r="56" spans="1:14" x14ac:dyDescent="0.25">
      <c r="A56" s="20" t="s">
        <v>485</v>
      </c>
      <c r="B56" s="20" t="s">
        <v>538</v>
      </c>
      <c r="C56" s="21">
        <v>0.180584325851808</v>
      </c>
      <c r="D56" s="21">
        <v>0.17288662907874899</v>
      </c>
      <c r="E56" s="21">
        <v>0.188546629696104</v>
      </c>
      <c r="F56" s="22"/>
      <c r="G56" s="21">
        <v>0.213693154411288</v>
      </c>
      <c r="H56" s="21">
        <v>0.201491401400065</v>
      </c>
      <c r="I56" s="21">
        <v>0.22642428846144499</v>
      </c>
      <c r="J56" s="22"/>
      <c r="K56" s="21">
        <v>0.15393619538110101</v>
      </c>
      <c r="L56" s="21">
        <v>0.14473587447254299</v>
      </c>
      <c r="M56" s="21">
        <v>0.16360947018963501</v>
      </c>
      <c r="N56" s="22"/>
    </row>
    <row r="57" spans="1:14" x14ac:dyDescent="0.25">
      <c r="A57" s="20" t="s">
        <v>485</v>
      </c>
      <c r="B57" s="20" t="s">
        <v>539</v>
      </c>
      <c r="C57" s="21">
        <v>4.7876920167942198E-2</v>
      </c>
      <c r="D57" s="21">
        <v>4.3328846308150197E-2</v>
      </c>
      <c r="E57" s="21">
        <v>5.2876003039944601E-2</v>
      </c>
      <c r="F57" s="22"/>
      <c r="G57" s="21">
        <v>6.3374902875281205E-2</v>
      </c>
      <c r="H57" s="21">
        <v>5.56185514365952E-2</v>
      </c>
      <c r="I57" s="21">
        <v>7.2130309277476795E-2</v>
      </c>
      <c r="J57" s="22"/>
      <c r="K57" s="21">
        <v>3.5403139512249E-2</v>
      </c>
      <c r="L57" s="21">
        <v>3.1013380804686901E-2</v>
      </c>
      <c r="M57" s="21">
        <v>4.0388344078260002E-2</v>
      </c>
      <c r="N57" s="22"/>
    </row>
    <row r="58" spans="1:14" x14ac:dyDescent="0.25">
      <c r="A58" s="20" t="s">
        <v>485</v>
      </c>
      <c r="B58" s="20" t="s">
        <v>540</v>
      </c>
      <c r="C58" s="21">
        <v>4.4506351416117099E-2</v>
      </c>
      <c r="D58" s="21">
        <v>4.0428751577516901E-2</v>
      </c>
      <c r="E58" s="21">
        <v>4.8974223688104897E-2</v>
      </c>
      <c r="F58" s="22"/>
      <c r="G58" s="21">
        <v>5.51392707328522E-2</v>
      </c>
      <c r="H58" s="21">
        <v>4.8769640224038298E-2</v>
      </c>
      <c r="I58" s="21">
        <v>6.2286342594535103E-2</v>
      </c>
      <c r="J58" s="22"/>
      <c r="K58" s="21">
        <v>3.5948289003011599E-2</v>
      </c>
      <c r="L58" s="21">
        <v>3.14590610181169E-2</v>
      </c>
      <c r="M58" s="21">
        <v>4.1050980591174499E-2</v>
      </c>
      <c r="N58" s="22"/>
    </row>
    <row r="59" spans="1:14" x14ac:dyDescent="0.25">
      <c r="A59" s="20" t="s">
        <v>485</v>
      </c>
      <c r="B59" s="20" t="s">
        <v>519</v>
      </c>
      <c r="C59" s="21">
        <v>4.2948033357731001E-3</v>
      </c>
      <c r="D59" s="21">
        <v>3.1882448908102999E-3</v>
      </c>
      <c r="E59" s="21">
        <v>5.7831917939389996E-3</v>
      </c>
      <c r="F59" s="22"/>
      <c r="G59" s="21">
        <v>5.3501513766507003E-3</v>
      </c>
      <c r="H59" s="21">
        <v>3.4069932189572999E-3</v>
      </c>
      <c r="I59" s="21">
        <v>8.3922454819506005E-3</v>
      </c>
      <c r="J59" s="22"/>
      <c r="K59" s="21">
        <v>3.4453908524898001E-3</v>
      </c>
      <c r="L59" s="21">
        <v>2.3932318739625E-3</v>
      </c>
      <c r="M59" s="21">
        <v>4.9578215088061E-3</v>
      </c>
      <c r="N59" s="22"/>
    </row>
    <row r="60" spans="1:14" x14ac:dyDescent="0.25">
      <c r="A60" s="20" t="s">
        <v>485</v>
      </c>
      <c r="B60" s="20" t="s">
        <v>520</v>
      </c>
      <c r="C60" s="21">
        <v>1.1154677164209999E-4</v>
      </c>
      <c r="D60" s="21">
        <v>3.4289610841665603E-5</v>
      </c>
      <c r="E60" s="21">
        <v>3.6280717127680002E-4</v>
      </c>
      <c r="F60" s="22"/>
      <c r="G60" s="21">
        <v>1.2122048604639999E-4</v>
      </c>
      <c r="H60" s="21">
        <v>1.7044876122524299E-5</v>
      </c>
      <c r="I60" s="21">
        <v>8.6155252311249995E-4</v>
      </c>
      <c r="J60" s="22"/>
      <c r="K60" s="21">
        <v>1.0376073949300001E-4</v>
      </c>
      <c r="L60" s="21">
        <v>2.59266904656925E-5</v>
      </c>
      <c r="M60" s="21">
        <v>4.1516196986929999E-4</v>
      </c>
      <c r="N60" s="22"/>
    </row>
    <row r="61" spans="1:14" x14ac:dyDescent="0.25">
      <c r="A61" s="17" t="s">
        <v>486</v>
      </c>
      <c r="B61" s="17" t="s">
        <v>536</v>
      </c>
      <c r="C61" s="18">
        <v>0.65710429065263898</v>
      </c>
      <c r="D61" s="18">
        <v>0.62882614028865302</v>
      </c>
      <c r="E61" s="18">
        <v>0.68430962141998497</v>
      </c>
      <c r="F61" s="19"/>
      <c r="G61" s="18">
        <v>0.577799156563648</v>
      </c>
      <c r="H61" s="18">
        <v>0.53167295696942896</v>
      </c>
      <c r="I61" s="18">
        <v>0.62260706532070798</v>
      </c>
      <c r="J61" s="19"/>
      <c r="K61" s="18">
        <v>0.70259808028126303</v>
      </c>
      <c r="L61" s="18">
        <v>0.67368670662199803</v>
      </c>
      <c r="M61" s="18">
        <v>0.72997461838797995</v>
      </c>
      <c r="N61" s="19"/>
    </row>
    <row r="62" spans="1:14" x14ac:dyDescent="0.25">
      <c r="A62" s="17" t="s">
        <v>486</v>
      </c>
      <c r="B62" s="17" t="s">
        <v>537</v>
      </c>
      <c r="C62" s="18">
        <v>0.14840358858868399</v>
      </c>
      <c r="D62" s="18">
        <v>0.13290949022251999</v>
      </c>
      <c r="E62" s="18">
        <v>0.16535946986324501</v>
      </c>
      <c r="F62" s="19"/>
      <c r="G62" s="18">
        <v>0.17052780989383901</v>
      </c>
      <c r="H62" s="18">
        <v>0.14557189150508101</v>
      </c>
      <c r="I62" s="18">
        <v>0.198766749209007</v>
      </c>
      <c r="J62" s="19"/>
      <c r="K62" s="18">
        <v>0.13571191759769499</v>
      </c>
      <c r="L62" s="18">
        <v>0.11692660825437701</v>
      </c>
      <c r="M62" s="18">
        <v>0.156978758358533</v>
      </c>
      <c r="N62" s="19"/>
    </row>
    <row r="63" spans="1:14" x14ac:dyDescent="0.25">
      <c r="A63" s="17" t="s">
        <v>486</v>
      </c>
      <c r="B63" s="17" t="s">
        <v>538</v>
      </c>
      <c r="C63" s="18">
        <v>0.141256855246195</v>
      </c>
      <c r="D63" s="18">
        <v>0.124382049125444</v>
      </c>
      <c r="E63" s="18">
        <v>0.16000270881981399</v>
      </c>
      <c r="F63" s="19"/>
      <c r="G63" s="18">
        <v>0.162690256098803</v>
      </c>
      <c r="H63" s="18">
        <v>0.132472389255991</v>
      </c>
      <c r="I63" s="18">
        <v>0.19822603047237899</v>
      </c>
      <c r="J63" s="19"/>
      <c r="K63" s="18">
        <v>0.12896147688745899</v>
      </c>
      <c r="L63" s="18">
        <v>0.110542546736302</v>
      </c>
      <c r="M63" s="18">
        <v>0.14993209302798399</v>
      </c>
      <c r="N63" s="19"/>
    </row>
    <row r="64" spans="1:14" x14ac:dyDescent="0.25">
      <c r="A64" s="17" t="s">
        <v>486</v>
      </c>
      <c r="B64" s="17" t="s">
        <v>539</v>
      </c>
      <c r="C64" s="18">
        <v>2.9799104308609999E-2</v>
      </c>
      <c r="D64" s="18">
        <v>2.3456333200985301E-2</v>
      </c>
      <c r="E64" s="18">
        <v>3.77906361674408E-2</v>
      </c>
      <c r="F64" s="19"/>
      <c r="G64" s="18">
        <v>5.1489686740949697E-2</v>
      </c>
      <c r="H64" s="18">
        <v>3.8048776266382298E-2</v>
      </c>
      <c r="I64" s="18">
        <v>6.9336426991666297E-2</v>
      </c>
      <c r="J64" s="19"/>
      <c r="K64" s="18">
        <v>1.7356192441241799E-2</v>
      </c>
      <c r="L64" s="18">
        <v>1.25084138005016E-2</v>
      </c>
      <c r="M64" s="18">
        <v>2.4037049919442999E-2</v>
      </c>
      <c r="N64" s="19"/>
    </row>
    <row r="65" spans="1:14" x14ac:dyDescent="0.25">
      <c r="A65" s="17" t="s">
        <v>486</v>
      </c>
      <c r="B65" s="17" t="s">
        <v>540</v>
      </c>
      <c r="C65" s="18">
        <v>2.1461571208754301E-2</v>
      </c>
      <c r="D65" s="18">
        <v>1.51043361705411E-2</v>
      </c>
      <c r="E65" s="18">
        <v>3.0411870195398798E-2</v>
      </c>
      <c r="F65" s="19"/>
      <c r="G65" s="18">
        <v>3.5432951779907698E-2</v>
      </c>
      <c r="H65" s="18">
        <v>2.3757222579418501E-2</v>
      </c>
      <c r="I65" s="18">
        <v>5.2538029278747997E-2</v>
      </c>
      <c r="J65" s="19"/>
      <c r="K65" s="18">
        <v>1.3446818370530401E-2</v>
      </c>
      <c r="L65" s="18">
        <v>8.0729848139911992E-3</v>
      </c>
      <c r="M65" s="18">
        <v>2.2317296808013799E-2</v>
      </c>
      <c r="N65" s="19"/>
    </row>
    <row r="66" spans="1:14" x14ac:dyDescent="0.25">
      <c r="A66" s="17" t="s">
        <v>486</v>
      </c>
      <c r="B66" s="17" t="s">
        <v>519</v>
      </c>
      <c r="C66" s="18">
        <v>1.9745899951124002E-3</v>
      </c>
      <c r="D66" s="18">
        <v>1.2003699137282E-3</v>
      </c>
      <c r="E66" s="18">
        <v>3.2465469443147999E-3</v>
      </c>
      <c r="F66" s="19"/>
      <c r="G66" s="18">
        <v>2.0601389228535002E-3</v>
      </c>
      <c r="H66" s="18">
        <v>8.7203857579899995E-4</v>
      </c>
      <c r="I66" s="18">
        <v>4.8590825188123002E-3</v>
      </c>
      <c r="J66" s="19"/>
      <c r="K66" s="18">
        <v>1.9255144218054E-3</v>
      </c>
      <c r="L66" s="18">
        <v>1.0366816682726E-3</v>
      </c>
      <c r="M66" s="18">
        <v>3.5736906245217E-3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0.62409587062311001</v>
      </c>
      <c r="D68" s="21">
        <v>0.59639122068794204</v>
      </c>
      <c r="E68" s="21">
        <v>0.65101162741261998</v>
      </c>
      <c r="F68" s="22"/>
      <c r="G68" s="21">
        <v>0.52644434429672005</v>
      </c>
      <c r="H68" s="21">
        <v>0.487432520273056</v>
      </c>
      <c r="I68" s="21">
        <v>0.56513594550913704</v>
      </c>
      <c r="J68" s="22"/>
      <c r="K68" s="21">
        <v>0.67147831606101704</v>
      </c>
      <c r="L68" s="21">
        <v>0.63895304659554897</v>
      </c>
      <c r="M68" s="21">
        <v>0.70243805559833405</v>
      </c>
      <c r="N68" s="22"/>
    </row>
    <row r="69" spans="1:14" x14ac:dyDescent="0.25">
      <c r="A69" s="20" t="s">
        <v>487</v>
      </c>
      <c r="B69" s="20" t="s">
        <v>537</v>
      </c>
      <c r="C69" s="21">
        <v>0.172356800466688</v>
      </c>
      <c r="D69" s="21">
        <v>0.15506672149937201</v>
      </c>
      <c r="E69" s="21">
        <v>0.191138623431229</v>
      </c>
      <c r="F69" s="22"/>
      <c r="G69" s="21">
        <v>0.18653353623826099</v>
      </c>
      <c r="H69" s="21">
        <v>0.157997426886262</v>
      </c>
      <c r="I69" s="21">
        <v>0.21888378824431701</v>
      </c>
      <c r="J69" s="22"/>
      <c r="K69" s="21">
        <v>0.16547796882468099</v>
      </c>
      <c r="L69" s="21">
        <v>0.145816361331703</v>
      </c>
      <c r="M69" s="21">
        <v>0.18720966725764299</v>
      </c>
      <c r="N69" s="22"/>
    </row>
    <row r="70" spans="1:14" x14ac:dyDescent="0.25">
      <c r="A70" s="20" t="s">
        <v>487</v>
      </c>
      <c r="B70" s="20" t="s">
        <v>538</v>
      </c>
      <c r="C70" s="21">
        <v>0.14401081117001999</v>
      </c>
      <c r="D70" s="21">
        <v>0.12911287364687901</v>
      </c>
      <c r="E70" s="21">
        <v>0.16031134045381701</v>
      </c>
      <c r="F70" s="22"/>
      <c r="G70" s="21">
        <v>0.19481502730168901</v>
      </c>
      <c r="H70" s="21">
        <v>0.16703460423927299</v>
      </c>
      <c r="I70" s="21">
        <v>0.22596238853317599</v>
      </c>
      <c r="J70" s="22"/>
      <c r="K70" s="21">
        <v>0.119359604072358</v>
      </c>
      <c r="L70" s="21">
        <v>0.102720949752641</v>
      </c>
      <c r="M70" s="21">
        <v>0.13827803451638199</v>
      </c>
      <c r="N70" s="22"/>
    </row>
    <row r="71" spans="1:14" x14ac:dyDescent="0.25">
      <c r="A71" s="20" t="s">
        <v>487</v>
      </c>
      <c r="B71" s="20" t="s">
        <v>539</v>
      </c>
      <c r="C71" s="21">
        <v>2.7823641876566399E-2</v>
      </c>
      <c r="D71" s="21">
        <v>2.1332442458324601E-2</v>
      </c>
      <c r="E71" s="21">
        <v>3.6216938608187497E-2</v>
      </c>
      <c r="F71" s="22"/>
      <c r="G71" s="21">
        <v>3.6854627691543802E-2</v>
      </c>
      <c r="H71" s="21">
        <v>2.5093020911235001E-2</v>
      </c>
      <c r="I71" s="21">
        <v>5.38247693633081E-2</v>
      </c>
      <c r="J71" s="22"/>
      <c r="K71" s="21">
        <v>2.3441629544281101E-2</v>
      </c>
      <c r="L71" s="21">
        <v>1.7021973631528901E-2</v>
      </c>
      <c r="M71" s="21">
        <v>3.2203073106223702E-2</v>
      </c>
      <c r="N71" s="22"/>
    </row>
    <row r="72" spans="1:14" x14ac:dyDescent="0.25">
      <c r="A72" s="20" t="s">
        <v>487</v>
      </c>
      <c r="B72" s="20" t="s">
        <v>540</v>
      </c>
      <c r="C72" s="21">
        <v>2.86893348347469E-2</v>
      </c>
      <c r="D72" s="21">
        <v>2.1304907659193399E-2</v>
      </c>
      <c r="E72" s="21">
        <v>3.8532484600193401E-2</v>
      </c>
      <c r="F72" s="22"/>
      <c r="G72" s="21">
        <v>5.1030201069469101E-2</v>
      </c>
      <c r="H72" s="21">
        <v>3.5413139092222198E-2</v>
      </c>
      <c r="I72" s="21">
        <v>7.3013022402777503E-2</v>
      </c>
      <c r="J72" s="22"/>
      <c r="K72" s="21">
        <v>1.7849106164236898E-2</v>
      </c>
      <c r="L72" s="21">
        <v>1.2031691546003399E-2</v>
      </c>
      <c r="M72" s="21">
        <v>2.6404112111820199E-2</v>
      </c>
      <c r="N72" s="22"/>
    </row>
    <row r="73" spans="1:14" x14ac:dyDescent="0.25">
      <c r="A73" s="20" t="s">
        <v>487</v>
      </c>
      <c r="B73" s="20" t="s">
        <v>519</v>
      </c>
      <c r="C73" s="21">
        <v>3.0235410288720998E-3</v>
      </c>
      <c r="D73" s="21">
        <v>1.7598844793655E-3</v>
      </c>
      <c r="E73" s="21">
        <v>5.1898284162072003E-3</v>
      </c>
      <c r="F73" s="22"/>
      <c r="G73" s="21">
        <v>4.3222634023179999E-3</v>
      </c>
      <c r="H73" s="21">
        <v>1.7951243175554001E-3</v>
      </c>
      <c r="I73" s="21">
        <v>1.0370097332450199E-2</v>
      </c>
      <c r="J73" s="22"/>
      <c r="K73" s="21">
        <v>2.3933753334263999E-3</v>
      </c>
      <c r="L73" s="21">
        <v>1.2218722207107001E-3</v>
      </c>
      <c r="M73" s="21">
        <v>4.6828225816984001E-3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0.73483036531243495</v>
      </c>
      <c r="D75" s="18">
        <v>0.70260990527977296</v>
      </c>
      <c r="E75" s="18">
        <v>0.76472886649339</v>
      </c>
      <c r="F75" s="19"/>
      <c r="G75" s="18">
        <v>0.65858470412786296</v>
      </c>
      <c r="H75" s="18">
        <v>0.60297992158080704</v>
      </c>
      <c r="I75" s="18">
        <v>0.71014533835208304</v>
      </c>
      <c r="J75" s="19"/>
      <c r="K75" s="18">
        <v>0.77371175672284997</v>
      </c>
      <c r="L75" s="18">
        <v>0.73487231180199497</v>
      </c>
      <c r="M75" s="18">
        <v>0.80834535968733401</v>
      </c>
      <c r="N75" s="19"/>
    </row>
    <row r="76" spans="1:14" x14ac:dyDescent="0.25">
      <c r="A76" s="17" t="s">
        <v>488</v>
      </c>
      <c r="B76" s="17" t="s">
        <v>537</v>
      </c>
      <c r="C76" s="18">
        <v>0.112626104523085</v>
      </c>
      <c r="D76" s="18">
        <v>9.6715004445111399E-2</v>
      </c>
      <c r="E76" s="18">
        <v>0.13077585043791201</v>
      </c>
      <c r="F76" s="19"/>
      <c r="G76" s="18">
        <v>0.14935727623880499</v>
      </c>
      <c r="H76" s="18">
        <v>0.116164777587501</v>
      </c>
      <c r="I76" s="18">
        <v>0.189995267340446</v>
      </c>
      <c r="J76" s="19"/>
      <c r="K76" s="18">
        <v>9.3895083737722193E-2</v>
      </c>
      <c r="L76" s="18">
        <v>7.6218971911619193E-2</v>
      </c>
      <c r="M76" s="18">
        <v>0.115159478391048</v>
      </c>
      <c r="N76" s="19"/>
    </row>
    <row r="77" spans="1:14" x14ac:dyDescent="0.25">
      <c r="A77" s="17" t="s">
        <v>488</v>
      </c>
      <c r="B77" s="17" t="s">
        <v>538</v>
      </c>
      <c r="C77" s="18">
        <v>0.115187472562382</v>
      </c>
      <c r="D77" s="18">
        <v>9.5954553432864298E-2</v>
      </c>
      <c r="E77" s="18">
        <v>0.13768826934394601</v>
      </c>
      <c r="F77" s="19"/>
      <c r="G77" s="18">
        <v>0.15235231402623101</v>
      </c>
      <c r="H77" s="18">
        <v>0.11599924447144599</v>
      </c>
      <c r="I77" s="18">
        <v>0.19755210664796799</v>
      </c>
      <c r="J77" s="19"/>
      <c r="K77" s="18">
        <v>9.6235302363952793E-2</v>
      </c>
      <c r="L77" s="18">
        <v>7.5496991257148802E-2</v>
      </c>
      <c r="M77" s="18">
        <v>0.121918989341047</v>
      </c>
      <c r="N77" s="19"/>
    </row>
    <row r="78" spans="1:14" x14ac:dyDescent="0.25">
      <c r="A78" s="17" t="s">
        <v>488</v>
      </c>
      <c r="B78" s="17" t="s">
        <v>539</v>
      </c>
      <c r="C78" s="18">
        <v>1.7604899584969799E-2</v>
      </c>
      <c r="D78" s="18">
        <v>1.08925191430445E-2</v>
      </c>
      <c r="E78" s="18">
        <v>2.83352045195343E-2</v>
      </c>
      <c r="F78" s="19"/>
      <c r="G78" s="18">
        <v>1.4551270367140601E-2</v>
      </c>
      <c r="H78" s="18">
        <v>7.9523357955896996E-3</v>
      </c>
      <c r="I78" s="18">
        <v>2.6479909668693399E-2</v>
      </c>
      <c r="J78" s="19"/>
      <c r="K78" s="18">
        <v>1.9162094460010302E-2</v>
      </c>
      <c r="L78" s="18">
        <v>1.04308408333293E-2</v>
      </c>
      <c r="M78" s="18">
        <v>3.4943860428012001E-2</v>
      </c>
      <c r="N78" s="19"/>
    </row>
    <row r="79" spans="1:14" x14ac:dyDescent="0.25">
      <c r="A79" s="17" t="s">
        <v>488</v>
      </c>
      <c r="B79" s="17" t="s">
        <v>540</v>
      </c>
      <c r="C79" s="18">
        <v>1.6515063416904899E-2</v>
      </c>
      <c r="D79" s="18">
        <v>9.8152463919238993E-3</v>
      </c>
      <c r="E79" s="18">
        <v>2.7660375999681502E-2</v>
      </c>
      <c r="F79" s="19"/>
      <c r="G79" s="18">
        <v>1.7761401172237901E-2</v>
      </c>
      <c r="H79" s="18">
        <v>7.9794088554358007E-3</v>
      </c>
      <c r="I79" s="18">
        <v>3.90629779560916E-2</v>
      </c>
      <c r="J79" s="19"/>
      <c r="K79" s="18">
        <v>1.5879494843666801E-2</v>
      </c>
      <c r="L79" s="18">
        <v>8.2416779675448006E-3</v>
      </c>
      <c r="M79" s="18">
        <v>3.0378698503020999E-2</v>
      </c>
      <c r="N79" s="19"/>
    </row>
    <row r="80" spans="1:14" x14ac:dyDescent="0.25">
      <c r="A80" s="17" t="s">
        <v>488</v>
      </c>
      <c r="B80" s="17" t="s">
        <v>519</v>
      </c>
      <c r="C80" s="18">
        <v>3.0827120574017002E-3</v>
      </c>
      <c r="D80" s="18">
        <v>9.6089992792420002E-4</v>
      </c>
      <c r="E80" s="18">
        <v>9.8436411564081002E-3</v>
      </c>
      <c r="F80" s="19"/>
      <c r="G80" s="18">
        <v>7.3930340677243996E-3</v>
      </c>
      <c r="H80" s="18">
        <v>1.7793595820139001E-3</v>
      </c>
      <c r="I80" s="18">
        <v>3.0181718778610301E-2</v>
      </c>
      <c r="J80" s="24" t="s">
        <v>501</v>
      </c>
      <c r="K80" s="18">
        <v>8.8466806926479997E-4</v>
      </c>
      <c r="L80" s="18">
        <v>3.3150889138360001E-4</v>
      </c>
      <c r="M80" s="18">
        <v>2.3586566153785001E-3</v>
      </c>
      <c r="N80" s="19"/>
    </row>
    <row r="81" spans="1:14" x14ac:dyDescent="0.25">
      <c r="A81" s="17" t="s">
        <v>488</v>
      </c>
      <c r="B81" s="17" t="s">
        <v>520</v>
      </c>
      <c r="C81" s="18">
        <v>1.5338254281790001E-4</v>
      </c>
      <c r="D81" s="18">
        <v>2.1332113868217401E-5</v>
      </c>
      <c r="E81" s="18">
        <v>1.1019530962794999E-3</v>
      </c>
      <c r="F81" s="19"/>
      <c r="G81" s="18">
        <v>0</v>
      </c>
      <c r="H81" s="19"/>
      <c r="I81" s="19"/>
      <c r="J81" s="19"/>
      <c r="K81" s="18">
        <v>2.3159980253039999E-4</v>
      </c>
      <c r="L81" s="18">
        <v>3.2162316163915999E-5</v>
      </c>
      <c r="M81" s="18">
        <v>1.6656826915444E-3</v>
      </c>
      <c r="N81" s="19"/>
    </row>
    <row r="82" spans="1:14" x14ac:dyDescent="0.25">
      <c r="A82" s="20" t="s">
        <v>489</v>
      </c>
      <c r="B82" s="20" t="s">
        <v>536</v>
      </c>
      <c r="C82" s="21">
        <v>0.649320228568528</v>
      </c>
      <c r="D82" s="21">
        <v>0.62656649101700501</v>
      </c>
      <c r="E82" s="21">
        <v>0.67141461951725101</v>
      </c>
      <c r="F82" s="22"/>
      <c r="G82" s="21">
        <v>0.54650644943028404</v>
      </c>
      <c r="H82" s="21">
        <v>0.510817714335981</v>
      </c>
      <c r="I82" s="21">
        <v>0.58172349005183399</v>
      </c>
      <c r="J82" s="22"/>
      <c r="K82" s="21">
        <v>0.70016597811544601</v>
      </c>
      <c r="L82" s="21">
        <v>0.67630731198259697</v>
      </c>
      <c r="M82" s="21">
        <v>0.72298638024473705</v>
      </c>
      <c r="N82" s="22"/>
    </row>
    <row r="83" spans="1:14" x14ac:dyDescent="0.25">
      <c r="A83" s="20" t="s">
        <v>489</v>
      </c>
      <c r="B83" s="20" t="s">
        <v>537</v>
      </c>
      <c r="C83" s="21">
        <v>0.16785861085545301</v>
      </c>
      <c r="D83" s="21">
        <v>0.15296450580035001</v>
      </c>
      <c r="E83" s="21">
        <v>0.18388810994802801</v>
      </c>
      <c r="F83" s="22"/>
      <c r="G83" s="21">
        <v>0.194650009942996</v>
      </c>
      <c r="H83" s="21">
        <v>0.16888942067878701</v>
      </c>
      <c r="I83" s="21">
        <v>0.223284222649306</v>
      </c>
      <c r="J83" s="22"/>
      <c r="K83" s="21">
        <v>0.15460913418574601</v>
      </c>
      <c r="L83" s="21">
        <v>0.13784771167165</v>
      </c>
      <c r="M83" s="21">
        <v>0.17299967869109301</v>
      </c>
      <c r="N83" s="22"/>
    </row>
    <row r="84" spans="1:14" x14ac:dyDescent="0.25">
      <c r="A84" s="20" t="s">
        <v>489</v>
      </c>
      <c r="B84" s="20" t="s">
        <v>538</v>
      </c>
      <c r="C84" s="21">
        <v>0.13108814491732601</v>
      </c>
      <c r="D84" s="21">
        <v>0.118927482580427</v>
      </c>
      <c r="E84" s="21">
        <v>0.144288633311491</v>
      </c>
      <c r="F84" s="22"/>
      <c r="G84" s="21">
        <v>0.16469115868587</v>
      </c>
      <c r="H84" s="21">
        <v>0.142555617451147</v>
      </c>
      <c r="I84" s="21">
        <v>0.18950418817508999</v>
      </c>
      <c r="J84" s="22"/>
      <c r="K84" s="21">
        <v>0.11447003753505</v>
      </c>
      <c r="L84" s="21">
        <v>0.100969029759596</v>
      </c>
      <c r="M84" s="21">
        <v>0.12951625161012001</v>
      </c>
      <c r="N84" s="22"/>
    </row>
    <row r="85" spans="1:14" x14ac:dyDescent="0.25">
      <c r="A85" s="20" t="s">
        <v>489</v>
      </c>
      <c r="B85" s="20" t="s">
        <v>539</v>
      </c>
      <c r="C85" s="21">
        <v>2.8467574860628099E-2</v>
      </c>
      <c r="D85" s="21">
        <v>2.2650895133905301E-2</v>
      </c>
      <c r="E85" s="21">
        <v>3.5723363082831298E-2</v>
      </c>
      <c r="F85" s="22"/>
      <c r="G85" s="21">
        <v>5.1977518415691697E-2</v>
      </c>
      <c r="H85" s="21">
        <v>3.8779730606564797E-2</v>
      </c>
      <c r="I85" s="21">
        <v>6.9342845925469604E-2</v>
      </c>
      <c r="J85" s="22"/>
      <c r="K85" s="21">
        <v>1.6840916334093899E-2</v>
      </c>
      <c r="L85" s="21">
        <v>1.2281854497899499E-2</v>
      </c>
      <c r="M85" s="21">
        <v>2.3052817561059102E-2</v>
      </c>
      <c r="N85" s="22"/>
    </row>
    <row r="86" spans="1:14" x14ac:dyDescent="0.25">
      <c r="A86" s="20" t="s">
        <v>489</v>
      </c>
      <c r="B86" s="20" t="s">
        <v>540</v>
      </c>
      <c r="C86" s="21">
        <v>1.8419913646151399E-2</v>
      </c>
      <c r="D86" s="21">
        <v>1.39995115615282E-2</v>
      </c>
      <c r="E86" s="21">
        <v>2.4201815931760101E-2</v>
      </c>
      <c r="F86" s="22"/>
      <c r="G86" s="21">
        <v>3.7755893127406702E-2</v>
      </c>
      <c r="H86" s="21">
        <v>2.66395200734422E-2</v>
      </c>
      <c r="I86" s="21">
        <v>5.3257196541512501E-2</v>
      </c>
      <c r="J86" s="22"/>
      <c r="K86" s="21">
        <v>8.8574563744831004E-3</v>
      </c>
      <c r="L86" s="21">
        <v>5.8268887640918997E-3</v>
      </c>
      <c r="M86" s="21">
        <v>1.34429107375773E-2</v>
      </c>
      <c r="N86" s="22"/>
    </row>
    <row r="87" spans="1:14" x14ac:dyDescent="0.25">
      <c r="A87" s="20" t="s">
        <v>489</v>
      </c>
      <c r="B87" s="20" t="s">
        <v>519</v>
      </c>
      <c r="C87" s="21">
        <v>4.3267213939720004E-3</v>
      </c>
      <c r="D87" s="21">
        <v>2.7120946950036002E-3</v>
      </c>
      <c r="E87" s="21">
        <v>6.8959580463424999E-3</v>
      </c>
      <c r="F87" s="22"/>
      <c r="G87" s="21">
        <v>3.9411180858343999E-3</v>
      </c>
      <c r="H87" s="21">
        <v>1.5508244821897999E-3</v>
      </c>
      <c r="I87" s="21">
        <v>9.9787627116095998E-3</v>
      </c>
      <c r="J87" s="22"/>
      <c r="K87" s="21">
        <v>4.5174184911351001E-3</v>
      </c>
      <c r="L87" s="21">
        <v>2.6322925945929001E-3</v>
      </c>
      <c r="M87" s="21">
        <v>7.7421044068268002E-3</v>
      </c>
      <c r="N87" s="22"/>
    </row>
    <row r="88" spans="1:14" x14ac:dyDescent="0.25">
      <c r="A88" s="20" t="s">
        <v>489</v>
      </c>
      <c r="B88" s="20" t="s">
        <v>520</v>
      </c>
      <c r="C88" s="21">
        <v>5.1880575793989997E-4</v>
      </c>
      <c r="D88" s="21">
        <v>1.165159295756E-4</v>
      </c>
      <c r="E88" s="21">
        <v>2.3068608409469002E-3</v>
      </c>
      <c r="F88" s="22"/>
      <c r="G88" s="21">
        <v>4.778523119176E-4</v>
      </c>
      <c r="H88" s="21">
        <v>6.6739539841556805E-5</v>
      </c>
      <c r="I88" s="21">
        <v>3.4127593765164001E-3</v>
      </c>
      <c r="J88" s="22"/>
      <c r="K88" s="21">
        <v>5.3905896404700003E-4</v>
      </c>
      <c r="L88" s="21">
        <v>7.5694642807267197E-5</v>
      </c>
      <c r="M88" s="21">
        <v>3.8280463101690002E-3</v>
      </c>
      <c r="N88" s="22"/>
    </row>
    <row r="89" spans="1:14" x14ac:dyDescent="0.25">
      <c r="A89" s="17" t="s">
        <v>490</v>
      </c>
      <c r="B89" s="17" t="s">
        <v>536</v>
      </c>
      <c r="C89" s="18">
        <v>0.69047816539909701</v>
      </c>
      <c r="D89" s="18">
        <v>0.66743218808995997</v>
      </c>
      <c r="E89" s="18">
        <v>0.71261477366812198</v>
      </c>
      <c r="F89" s="19"/>
      <c r="G89" s="18">
        <v>0.58875533041640504</v>
      </c>
      <c r="H89" s="18">
        <v>0.54805562020712995</v>
      </c>
      <c r="I89" s="18">
        <v>0.62827579924190002</v>
      </c>
      <c r="J89" s="19"/>
      <c r="K89" s="18">
        <v>0.73692049829268702</v>
      </c>
      <c r="L89" s="18">
        <v>0.71053514914562999</v>
      </c>
      <c r="M89" s="18">
        <v>0.761707359493901</v>
      </c>
      <c r="N89" s="19"/>
    </row>
    <row r="90" spans="1:14" x14ac:dyDescent="0.25">
      <c r="A90" s="17" t="s">
        <v>490</v>
      </c>
      <c r="B90" s="17" t="s">
        <v>537</v>
      </c>
      <c r="C90" s="18">
        <v>0.14025762815175599</v>
      </c>
      <c r="D90" s="18">
        <v>0.124983898687225</v>
      </c>
      <c r="E90" s="18">
        <v>0.15706285492895899</v>
      </c>
      <c r="F90" s="19"/>
      <c r="G90" s="18">
        <v>0.176849864842057</v>
      </c>
      <c r="H90" s="18">
        <v>0.14808611984792899</v>
      </c>
      <c r="I90" s="18">
        <v>0.20982452297456999</v>
      </c>
      <c r="J90" s="19"/>
      <c r="K90" s="18">
        <v>0.123551164573731</v>
      </c>
      <c r="L90" s="18">
        <v>0.105661076689216</v>
      </c>
      <c r="M90" s="18">
        <v>0.14398266572334201</v>
      </c>
      <c r="N90" s="19"/>
    </row>
    <row r="91" spans="1:14" x14ac:dyDescent="0.25">
      <c r="A91" s="17" t="s">
        <v>490</v>
      </c>
      <c r="B91" s="17" t="s">
        <v>538</v>
      </c>
      <c r="C91" s="18">
        <v>0.11949365448860901</v>
      </c>
      <c r="D91" s="18">
        <v>0.10641998997048099</v>
      </c>
      <c r="E91" s="18">
        <v>0.133932687966963</v>
      </c>
      <c r="F91" s="19"/>
      <c r="G91" s="18">
        <v>0.158672483449597</v>
      </c>
      <c r="H91" s="18">
        <v>0.12943095426392201</v>
      </c>
      <c r="I91" s="18">
        <v>0.19305535896120399</v>
      </c>
      <c r="J91" s="19"/>
      <c r="K91" s="18">
        <v>0.101606262564301</v>
      </c>
      <c r="L91" s="18">
        <v>8.7281486578918599E-2</v>
      </c>
      <c r="M91" s="18">
        <v>0.117978152195463</v>
      </c>
      <c r="N91" s="19"/>
    </row>
    <row r="92" spans="1:14" x14ac:dyDescent="0.25">
      <c r="A92" s="17" t="s">
        <v>490</v>
      </c>
      <c r="B92" s="17" t="s">
        <v>539</v>
      </c>
      <c r="C92" s="18">
        <v>2.55465884566605E-2</v>
      </c>
      <c r="D92" s="18">
        <v>1.9559346820960801E-2</v>
      </c>
      <c r="E92" s="18">
        <v>3.3304307610352898E-2</v>
      </c>
      <c r="F92" s="19"/>
      <c r="G92" s="18">
        <v>3.3986197573425199E-2</v>
      </c>
      <c r="H92" s="18">
        <v>2.14682568407666E-2</v>
      </c>
      <c r="I92" s="18">
        <v>5.3404873715725797E-2</v>
      </c>
      <c r="J92" s="19"/>
      <c r="K92" s="18">
        <v>2.1693420815793701E-2</v>
      </c>
      <c r="L92" s="18">
        <v>1.5557432617346901E-2</v>
      </c>
      <c r="M92" s="18">
        <v>3.01753157289609E-2</v>
      </c>
      <c r="N92" s="19"/>
    </row>
    <row r="93" spans="1:14" x14ac:dyDescent="0.25">
      <c r="A93" s="17" t="s">
        <v>490</v>
      </c>
      <c r="B93" s="17" t="s">
        <v>540</v>
      </c>
      <c r="C93" s="18">
        <v>1.49050492511307E-2</v>
      </c>
      <c r="D93" s="18">
        <v>1.09450595077317E-2</v>
      </c>
      <c r="E93" s="18">
        <v>2.0268426684857E-2</v>
      </c>
      <c r="F93" s="19"/>
      <c r="G93" s="18">
        <v>3.1951244208118103E-2</v>
      </c>
      <c r="H93" s="18">
        <v>2.1087653186109799E-2</v>
      </c>
      <c r="I93" s="18">
        <v>4.8136163125498503E-2</v>
      </c>
      <c r="J93" s="19"/>
      <c r="K93" s="18">
        <v>7.1224794781186004E-3</v>
      </c>
      <c r="L93" s="18">
        <v>4.9234190385671998E-3</v>
      </c>
      <c r="M93" s="18">
        <v>1.0293596536163499E-2</v>
      </c>
      <c r="N93" s="19"/>
    </row>
    <row r="94" spans="1:14" x14ac:dyDescent="0.25">
      <c r="A94" s="17" t="s">
        <v>490</v>
      </c>
      <c r="B94" s="17" t="s">
        <v>519</v>
      </c>
      <c r="C94" s="18">
        <v>9.3189142527435997E-3</v>
      </c>
      <c r="D94" s="18">
        <v>5.6864883742151996E-3</v>
      </c>
      <c r="E94" s="18">
        <v>1.52361130935263E-2</v>
      </c>
      <c r="F94" s="19"/>
      <c r="G94" s="18">
        <v>9.7848795103953005E-3</v>
      </c>
      <c r="H94" s="18">
        <v>4.2404000705218003E-3</v>
      </c>
      <c r="I94" s="18">
        <v>2.2415772586668999E-2</v>
      </c>
      <c r="J94" s="19"/>
      <c r="K94" s="18">
        <v>9.1061742753688994E-3</v>
      </c>
      <c r="L94" s="18">
        <v>4.8732574219116E-3</v>
      </c>
      <c r="M94" s="18">
        <v>1.6953170202552499E-2</v>
      </c>
      <c r="N94" s="19"/>
    </row>
    <row r="95" spans="1:14" x14ac:dyDescent="0.25">
      <c r="A95" s="17" t="s">
        <v>490</v>
      </c>
      <c r="B95" s="17" t="s">
        <v>520</v>
      </c>
      <c r="C95" s="18">
        <v>0</v>
      </c>
      <c r="D95" s="19"/>
      <c r="E95" s="19"/>
      <c r="F95" s="19"/>
      <c r="G95" s="18">
        <v>0</v>
      </c>
      <c r="H95" s="19"/>
      <c r="I95" s="19"/>
      <c r="J95" s="19"/>
      <c r="K95" s="18">
        <v>0</v>
      </c>
      <c r="L95" s="19"/>
      <c r="M95" s="19"/>
      <c r="N95" s="19"/>
    </row>
    <row r="96" spans="1:14" x14ac:dyDescent="0.25">
      <c r="A96" s="20" t="s">
        <v>491</v>
      </c>
      <c r="B96" s="20" t="s">
        <v>536</v>
      </c>
      <c r="C96" s="21">
        <v>0.60839698037325096</v>
      </c>
      <c r="D96" s="21">
        <v>0.57307101627892998</v>
      </c>
      <c r="E96" s="21">
        <v>0.64262276991171297</v>
      </c>
      <c r="F96" s="22"/>
      <c r="G96" s="21">
        <v>0.48966500527882101</v>
      </c>
      <c r="H96" s="21">
        <v>0.43520314542148097</v>
      </c>
      <c r="I96" s="21">
        <v>0.54437331672158795</v>
      </c>
      <c r="J96" s="22"/>
      <c r="K96" s="21">
        <v>0.67723746314987898</v>
      </c>
      <c r="L96" s="21">
        <v>0.63391285393029795</v>
      </c>
      <c r="M96" s="21">
        <v>0.71771798959280597</v>
      </c>
      <c r="N96" s="22"/>
    </row>
    <row r="97" spans="1:14" x14ac:dyDescent="0.25">
      <c r="A97" s="20" t="s">
        <v>491</v>
      </c>
      <c r="B97" s="20" t="s">
        <v>537</v>
      </c>
      <c r="C97" s="21">
        <v>0.20724263193671699</v>
      </c>
      <c r="D97" s="21">
        <v>0.18345320658831099</v>
      </c>
      <c r="E97" s="21">
        <v>0.23323580399295199</v>
      </c>
      <c r="F97" s="22"/>
      <c r="G97" s="21">
        <v>0.24098888840402499</v>
      </c>
      <c r="H97" s="21">
        <v>0.19802164273303299</v>
      </c>
      <c r="I97" s="21">
        <v>0.28990903264891399</v>
      </c>
      <c r="J97" s="22"/>
      <c r="K97" s="21">
        <v>0.18767664236006301</v>
      </c>
      <c r="L97" s="21">
        <v>0.15543646698612301</v>
      </c>
      <c r="M97" s="21">
        <v>0.22482384934310101</v>
      </c>
      <c r="N97" s="22"/>
    </row>
    <row r="98" spans="1:14" x14ac:dyDescent="0.25">
      <c r="A98" s="20" t="s">
        <v>491</v>
      </c>
      <c r="B98" s="20" t="s">
        <v>538</v>
      </c>
      <c r="C98" s="21">
        <v>0.12708972108427399</v>
      </c>
      <c r="D98" s="21">
        <v>0.10616415191729001</v>
      </c>
      <c r="E98" s="21">
        <v>0.151441025765787</v>
      </c>
      <c r="F98" s="22"/>
      <c r="G98" s="21">
        <v>0.183997839390941</v>
      </c>
      <c r="H98" s="21">
        <v>0.14527090378586599</v>
      </c>
      <c r="I98" s="21">
        <v>0.23026744166525001</v>
      </c>
      <c r="J98" s="22"/>
      <c r="K98" s="21">
        <v>9.4094545732188506E-2</v>
      </c>
      <c r="L98" s="21">
        <v>7.5233248281082202E-2</v>
      </c>
      <c r="M98" s="21">
        <v>0.117085756836251</v>
      </c>
      <c r="N98" s="22"/>
    </row>
    <row r="99" spans="1:14" x14ac:dyDescent="0.25">
      <c r="A99" s="20" t="s">
        <v>491</v>
      </c>
      <c r="B99" s="20" t="s">
        <v>539</v>
      </c>
      <c r="C99" s="21">
        <v>3.2389403862582697E-2</v>
      </c>
      <c r="D99" s="21">
        <v>2.29063629841414E-2</v>
      </c>
      <c r="E99" s="21">
        <v>4.5615065226502702E-2</v>
      </c>
      <c r="F99" s="22"/>
      <c r="G99" s="21">
        <v>5.1554603911323202E-2</v>
      </c>
      <c r="H99" s="21">
        <v>3.2866583008205198E-2</v>
      </c>
      <c r="I99" s="21">
        <v>7.9989818615125094E-2</v>
      </c>
      <c r="J99" s="22"/>
      <c r="K99" s="21">
        <v>2.1277471943513801E-2</v>
      </c>
      <c r="L99" s="21">
        <v>1.2369475006736101E-2</v>
      </c>
      <c r="M99" s="21">
        <v>3.63644427464309E-2</v>
      </c>
      <c r="N99" s="22"/>
    </row>
    <row r="100" spans="1:14" x14ac:dyDescent="0.25">
      <c r="A100" s="20" t="s">
        <v>491</v>
      </c>
      <c r="B100" s="20" t="s">
        <v>540</v>
      </c>
      <c r="C100" s="21">
        <v>1.7093812504656698E-2</v>
      </c>
      <c r="D100" s="21">
        <v>1.15345228079784E-2</v>
      </c>
      <c r="E100" s="21">
        <v>2.52640284287887E-2</v>
      </c>
      <c r="F100" s="22"/>
      <c r="G100" s="21">
        <v>2.6771101596251502E-2</v>
      </c>
      <c r="H100" s="21">
        <v>1.5155423913147999E-2</v>
      </c>
      <c r="I100" s="21">
        <v>4.6865812268976001E-2</v>
      </c>
      <c r="J100" s="22"/>
      <c r="K100" s="21">
        <v>1.14829460762619E-2</v>
      </c>
      <c r="L100" s="21">
        <v>6.7761156020537004E-3</v>
      </c>
      <c r="M100" s="21">
        <v>1.9395393519684799E-2</v>
      </c>
      <c r="N100" s="22"/>
    </row>
    <row r="101" spans="1:14" x14ac:dyDescent="0.25">
      <c r="A101" s="20" t="s">
        <v>491</v>
      </c>
      <c r="B101" s="20" t="s">
        <v>519</v>
      </c>
      <c r="C101" s="21">
        <v>7.7874502385163998E-3</v>
      </c>
      <c r="D101" s="21">
        <v>3.7322697228401001E-3</v>
      </c>
      <c r="E101" s="21">
        <v>1.6177115991183301E-2</v>
      </c>
      <c r="F101" s="22"/>
      <c r="G101" s="21">
        <v>7.0225614186394999E-3</v>
      </c>
      <c r="H101" s="21">
        <v>2.0702358706274999E-3</v>
      </c>
      <c r="I101" s="21">
        <v>2.3542142366813401E-2</v>
      </c>
      <c r="J101" s="24" t="s">
        <v>501</v>
      </c>
      <c r="K101" s="21">
        <v>8.2309307380944996E-3</v>
      </c>
      <c r="L101" s="21">
        <v>3.2100628404630998E-3</v>
      </c>
      <c r="M101" s="21">
        <v>2.0939977158034698E-2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0.67759156779551599</v>
      </c>
      <c r="D103" s="18">
        <v>0.65047947393127203</v>
      </c>
      <c r="E103" s="18">
        <v>0.70355901796923004</v>
      </c>
      <c r="F103" s="19"/>
      <c r="G103" s="18">
        <v>0.55502844428256404</v>
      </c>
      <c r="H103" s="18">
        <v>0.51257970046297596</v>
      </c>
      <c r="I103" s="18">
        <v>0.59668912508785499</v>
      </c>
      <c r="J103" s="19"/>
      <c r="K103" s="18">
        <v>0.74100957912227305</v>
      </c>
      <c r="L103" s="18">
        <v>0.70895332711234005</v>
      </c>
      <c r="M103" s="18">
        <v>0.77067718395474205</v>
      </c>
      <c r="N103" s="19"/>
    </row>
    <row r="104" spans="1:14" x14ac:dyDescent="0.25">
      <c r="A104" s="17" t="s">
        <v>492</v>
      </c>
      <c r="B104" s="17" t="s">
        <v>537</v>
      </c>
      <c r="C104" s="18">
        <v>0.14364294178307599</v>
      </c>
      <c r="D104" s="18">
        <v>0.12654298324653299</v>
      </c>
      <c r="E104" s="18">
        <v>0.162623422466593</v>
      </c>
      <c r="F104" s="19"/>
      <c r="G104" s="18">
        <v>0.177677778575663</v>
      </c>
      <c r="H104" s="18">
        <v>0.14765528062636299</v>
      </c>
      <c r="I104" s="18">
        <v>0.212284336975675</v>
      </c>
      <c r="J104" s="19"/>
      <c r="K104" s="18">
        <v>0.12603224777209501</v>
      </c>
      <c r="L104" s="18">
        <v>0.106790079329341</v>
      </c>
      <c r="M104" s="18">
        <v>0.14816646212512299</v>
      </c>
      <c r="N104" s="19"/>
    </row>
    <row r="105" spans="1:14" x14ac:dyDescent="0.25">
      <c r="A105" s="17" t="s">
        <v>492</v>
      </c>
      <c r="B105" s="17" t="s">
        <v>538</v>
      </c>
      <c r="C105" s="18">
        <v>0.131032556919464</v>
      </c>
      <c r="D105" s="18">
        <v>0.111946004745899</v>
      </c>
      <c r="E105" s="18">
        <v>0.152813350483822</v>
      </c>
      <c r="F105" s="19"/>
      <c r="G105" s="18">
        <v>0.196318367130488</v>
      </c>
      <c r="H105" s="18">
        <v>0.162471109218703</v>
      </c>
      <c r="I105" s="18">
        <v>0.23523644805619401</v>
      </c>
      <c r="J105" s="19"/>
      <c r="K105" s="18">
        <v>9.7251627282811406E-2</v>
      </c>
      <c r="L105" s="18">
        <v>7.7978393851735106E-2</v>
      </c>
      <c r="M105" s="18">
        <v>0.12066504408498401</v>
      </c>
      <c r="N105" s="19"/>
    </row>
    <row r="106" spans="1:14" x14ac:dyDescent="0.25">
      <c r="A106" s="17" t="s">
        <v>492</v>
      </c>
      <c r="B106" s="17" t="s">
        <v>539</v>
      </c>
      <c r="C106" s="18">
        <v>2.9819403030633101E-2</v>
      </c>
      <c r="D106" s="18">
        <v>2.2440582551372601E-2</v>
      </c>
      <c r="E106" s="18">
        <v>3.9526393710557502E-2</v>
      </c>
      <c r="F106" s="19"/>
      <c r="G106" s="18">
        <v>5.1744263332526498E-2</v>
      </c>
      <c r="H106" s="18">
        <v>3.5980406914392901E-2</v>
      </c>
      <c r="I106" s="18">
        <v>7.3885297815743198E-2</v>
      </c>
      <c r="J106" s="19"/>
      <c r="K106" s="18">
        <v>1.8474791379836202E-2</v>
      </c>
      <c r="L106" s="18">
        <v>1.1503939858017001E-2</v>
      </c>
      <c r="M106" s="18">
        <v>2.95434101144511E-2</v>
      </c>
      <c r="N106" s="19"/>
    </row>
    <row r="107" spans="1:14" x14ac:dyDescent="0.25">
      <c r="A107" s="17" t="s">
        <v>492</v>
      </c>
      <c r="B107" s="17" t="s">
        <v>540</v>
      </c>
      <c r="C107" s="18">
        <v>1.6886394247356998E-2</v>
      </c>
      <c r="D107" s="18">
        <v>1.15226850112257E-2</v>
      </c>
      <c r="E107" s="18">
        <v>2.46845135498533E-2</v>
      </c>
      <c r="F107" s="19"/>
      <c r="G107" s="18">
        <v>1.8141123974136E-2</v>
      </c>
      <c r="H107" s="18">
        <v>1.00764226301571E-2</v>
      </c>
      <c r="I107" s="18">
        <v>3.2448861467489903E-2</v>
      </c>
      <c r="J107" s="19"/>
      <c r="K107" s="18">
        <v>1.62371576601671E-2</v>
      </c>
      <c r="L107" s="18">
        <v>9.7063949125875994E-3</v>
      </c>
      <c r="M107" s="18">
        <v>2.7042029571091E-2</v>
      </c>
      <c r="N107" s="19"/>
    </row>
    <row r="108" spans="1:14" x14ac:dyDescent="0.25">
      <c r="A108" s="17" t="s">
        <v>492</v>
      </c>
      <c r="B108" s="17" t="s">
        <v>519</v>
      </c>
      <c r="C108" s="18">
        <v>9.0596464384520002E-4</v>
      </c>
      <c r="D108" s="18">
        <v>4.590722024635E-4</v>
      </c>
      <c r="E108" s="18">
        <v>1.7871150936961001E-3</v>
      </c>
      <c r="F108" s="19"/>
      <c r="G108" s="18">
        <v>1.0900227046221E-3</v>
      </c>
      <c r="H108" s="18">
        <v>3.2658806900449997E-4</v>
      </c>
      <c r="I108" s="18">
        <v>3.6315845934085001E-3</v>
      </c>
      <c r="J108" s="19"/>
      <c r="K108" s="18">
        <v>8.1072721966270005E-4</v>
      </c>
      <c r="L108" s="18">
        <v>3.5878661105529999E-4</v>
      </c>
      <c r="M108" s="18">
        <v>1.8309059121291E-3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0.72870375740729398</v>
      </c>
      <c r="D110" s="21">
        <v>0.69547915692474505</v>
      </c>
      <c r="E110" s="21">
        <v>0.75955663496912995</v>
      </c>
      <c r="F110" s="22"/>
      <c r="G110" s="21">
        <v>0.61421255839498401</v>
      </c>
      <c r="H110" s="21">
        <v>0.54902153001309595</v>
      </c>
      <c r="I110" s="21">
        <v>0.67554895273905802</v>
      </c>
      <c r="J110" s="22"/>
      <c r="K110" s="21">
        <v>0.76318911580737003</v>
      </c>
      <c r="L110" s="21">
        <v>0.72590775935069896</v>
      </c>
      <c r="M110" s="21">
        <v>0.79681890015559098</v>
      </c>
      <c r="N110" s="22"/>
    </row>
    <row r="111" spans="1:14" x14ac:dyDescent="0.25">
      <c r="A111" s="20" t="s">
        <v>493</v>
      </c>
      <c r="B111" s="20" t="s">
        <v>537</v>
      </c>
      <c r="C111" s="21">
        <v>0.12895402118381399</v>
      </c>
      <c r="D111" s="21">
        <v>0.105381752751466</v>
      </c>
      <c r="E111" s="21">
        <v>0.15687444600098199</v>
      </c>
      <c r="F111" s="22"/>
      <c r="G111" s="21">
        <v>0.16263308325585801</v>
      </c>
      <c r="H111" s="21">
        <v>0.119195944853678</v>
      </c>
      <c r="I111" s="21">
        <v>0.21798205320959901</v>
      </c>
      <c r="J111" s="22"/>
      <c r="K111" s="21">
        <v>0.118809708466747</v>
      </c>
      <c r="L111" s="21">
        <v>9.3554908291560906E-2</v>
      </c>
      <c r="M111" s="21">
        <v>0.149755625228124</v>
      </c>
      <c r="N111" s="22"/>
    </row>
    <row r="112" spans="1:14" x14ac:dyDescent="0.25">
      <c r="A112" s="20" t="s">
        <v>493</v>
      </c>
      <c r="B112" s="20" t="s">
        <v>538</v>
      </c>
      <c r="C112" s="21">
        <v>0.104786546624537</v>
      </c>
      <c r="D112" s="21">
        <v>8.5758655318093596E-2</v>
      </c>
      <c r="E112" s="21">
        <v>0.12744775514489101</v>
      </c>
      <c r="F112" s="22"/>
      <c r="G112" s="21">
        <v>0.14219413993456101</v>
      </c>
      <c r="H112" s="21">
        <v>0.105401705084247</v>
      </c>
      <c r="I112" s="21">
        <v>0.189114681924339</v>
      </c>
      <c r="J112" s="22"/>
      <c r="K112" s="21">
        <v>9.3519180457451001E-2</v>
      </c>
      <c r="L112" s="21">
        <v>7.1956724778563505E-2</v>
      </c>
      <c r="M112" s="21">
        <v>0.12070263681290901</v>
      </c>
      <c r="N112" s="22"/>
    </row>
    <row r="113" spans="1:14" x14ac:dyDescent="0.25">
      <c r="A113" s="20" t="s">
        <v>493</v>
      </c>
      <c r="B113" s="20" t="s">
        <v>539</v>
      </c>
      <c r="C113" s="21">
        <v>2.0796959044556401E-2</v>
      </c>
      <c r="D113" s="21">
        <v>1.23825067588788E-2</v>
      </c>
      <c r="E113" s="21">
        <v>3.4728332058450301E-2</v>
      </c>
      <c r="F113" s="22"/>
      <c r="G113" s="21">
        <v>4.4013560011408603E-2</v>
      </c>
      <c r="H113" s="21">
        <v>1.9636454436987E-2</v>
      </c>
      <c r="I113" s="21">
        <v>9.5698844971216002E-2</v>
      </c>
      <c r="J113" s="24" t="s">
        <v>501</v>
      </c>
      <c r="K113" s="21">
        <v>1.3803995287688499E-2</v>
      </c>
      <c r="L113" s="21">
        <v>7.6175791585682004E-3</v>
      </c>
      <c r="M113" s="21">
        <v>2.4888542979771101E-2</v>
      </c>
      <c r="N113" s="22"/>
    </row>
    <row r="114" spans="1:14" x14ac:dyDescent="0.25">
      <c r="A114" s="20" t="s">
        <v>493</v>
      </c>
      <c r="B114" s="20" t="s">
        <v>540</v>
      </c>
      <c r="C114" s="21">
        <v>1.50372679290257E-2</v>
      </c>
      <c r="D114" s="21">
        <v>7.8931066449931999E-3</v>
      </c>
      <c r="E114" s="21">
        <v>2.8462200759305601E-2</v>
      </c>
      <c r="F114" s="22"/>
      <c r="G114" s="21">
        <v>3.5307969821827503E-2</v>
      </c>
      <c r="H114" s="21">
        <v>1.45677659440414E-2</v>
      </c>
      <c r="I114" s="21">
        <v>8.3086469036065702E-2</v>
      </c>
      <c r="J114" s="24" t="s">
        <v>501</v>
      </c>
      <c r="K114" s="21">
        <v>8.9316246496745997E-3</v>
      </c>
      <c r="L114" s="21">
        <v>4.0527929379466001E-3</v>
      </c>
      <c r="M114" s="21">
        <v>1.9568292936316602E-2</v>
      </c>
      <c r="N114" s="22"/>
    </row>
    <row r="115" spans="1:14" x14ac:dyDescent="0.25">
      <c r="A115" s="20" t="s">
        <v>493</v>
      </c>
      <c r="B115" s="20" t="s">
        <v>519</v>
      </c>
      <c r="C115" s="21">
        <v>1.7214478107711001E-3</v>
      </c>
      <c r="D115" s="21">
        <v>3.4472411402000001E-4</v>
      </c>
      <c r="E115" s="21">
        <v>8.5493664662521993E-3</v>
      </c>
      <c r="F115" s="22"/>
      <c r="G115" s="21">
        <v>1.6386885813601999E-3</v>
      </c>
      <c r="H115" s="21">
        <v>2.2519155363289999E-4</v>
      </c>
      <c r="I115" s="21">
        <v>1.1819624686477299E-2</v>
      </c>
      <c r="J115" s="24" t="s">
        <v>501</v>
      </c>
      <c r="K115" s="21">
        <v>1.7463753310676001E-3</v>
      </c>
      <c r="L115" s="21">
        <v>2.3973890967899999E-4</v>
      </c>
      <c r="M115" s="21">
        <v>1.2602100186257899E-2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0.75467715108581801</v>
      </c>
      <c r="D117" s="18">
        <v>0.71495477544567099</v>
      </c>
      <c r="E117" s="18">
        <v>0.79048617831633705</v>
      </c>
      <c r="F117" s="19"/>
      <c r="G117" s="18">
        <v>0.61902023640139703</v>
      </c>
      <c r="H117" s="18">
        <v>0.529680912642708</v>
      </c>
      <c r="I117" s="18">
        <v>0.70096975298581998</v>
      </c>
      <c r="J117" s="19"/>
      <c r="K117" s="18">
        <v>0.78883408468718696</v>
      </c>
      <c r="L117" s="18">
        <v>0.74628821185604199</v>
      </c>
      <c r="M117" s="18">
        <v>0.82590962334015605</v>
      </c>
      <c r="N117" s="19"/>
    </row>
    <row r="118" spans="1:14" x14ac:dyDescent="0.25">
      <c r="A118" s="17" t="s">
        <v>494</v>
      </c>
      <c r="B118" s="17" t="s">
        <v>537</v>
      </c>
      <c r="C118" s="18">
        <v>0.13442231922203901</v>
      </c>
      <c r="D118" s="18">
        <v>0.108206295762531</v>
      </c>
      <c r="E118" s="18">
        <v>0.16580898127909299</v>
      </c>
      <c r="F118" s="19"/>
      <c r="G118" s="18">
        <v>0.22237346783466</v>
      </c>
      <c r="H118" s="18">
        <v>0.15222934172034</v>
      </c>
      <c r="I118" s="18">
        <v>0.31290900727694898</v>
      </c>
      <c r="J118" s="19"/>
      <c r="K118" s="18">
        <v>0.11227717792707601</v>
      </c>
      <c r="L118" s="18">
        <v>8.6786272368364101E-2</v>
      </c>
      <c r="M118" s="18">
        <v>0.14407405889004701</v>
      </c>
      <c r="N118" s="19"/>
    </row>
    <row r="119" spans="1:14" x14ac:dyDescent="0.25">
      <c r="A119" s="17" t="s">
        <v>494</v>
      </c>
      <c r="B119" s="17" t="s">
        <v>538</v>
      </c>
      <c r="C119" s="18">
        <v>9.4207747175511905E-2</v>
      </c>
      <c r="D119" s="18">
        <v>7.4855974711223003E-2</v>
      </c>
      <c r="E119" s="18">
        <v>0.117924650393206</v>
      </c>
      <c r="F119" s="19"/>
      <c r="G119" s="18">
        <v>0.120089505608654</v>
      </c>
      <c r="H119" s="18">
        <v>7.9245840583065594E-2</v>
      </c>
      <c r="I119" s="18">
        <v>0.17791651247621301</v>
      </c>
      <c r="J119" s="19"/>
      <c r="K119" s="18">
        <v>8.7691002294913598E-2</v>
      </c>
      <c r="L119" s="18">
        <v>6.7232550149666601E-2</v>
      </c>
      <c r="M119" s="18">
        <v>0.113616547822952</v>
      </c>
      <c r="N119" s="19"/>
    </row>
    <row r="120" spans="1:14" x14ac:dyDescent="0.25">
      <c r="A120" s="17" t="s">
        <v>494</v>
      </c>
      <c r="B120" s="17" t="s">
        <v>539</v>
      </c>
      <c r="C120" s="18">
        <v>1.48478474231813E-2</v>
      </c>
      <c r="D120" s="18">
        <v>8.0264310056874996E-3</v>
      </c>
      <c r="E120" s="18">
        <v>2.7306987447433699E-2</v>
      </c>
      <c r="F120" s="19"/>
      <c r="G120" s="18">
        <v>3.28984466458025E-2</v>
      </c>
      <c r="H120" s="18">
        <v>1.32999370109115E-2</v>
      </c>
      <c r="I120" s="18">
        <v>7.9062803418493505E-2</v>
      </c>
      <c r="J120" s="24" t="s">
        <v>501</v>
      </c>
      <c r="K120" s="18">
        <v>1.0302903138208801E-2</v>
      </c>
      <c r="L120" s="18">
        <v>4.7898441940423002E-3</v>
      </c>
      <c r="M120" s="18">
        <v>2.2021027074337899E-2</v>
      </c>
      <c r="N120" s="19"/>
    </row>
    <row r="121" spans="1:14" x14ac:dyDescent="0.25">
      <c r="A121" s="17" t="s">
        <v>494</v>
      </c>
      <c r="B121" s="17" t="s">
        <v>540</v>
      </c>
      <c r="C121" s="18">
        <v>1.7150168990038999E-3</v>
      </c>
      <c r="D121" s="18">
        <v>3.9355200906190002E-4</v>
      </c>
      <c r="E121" s="18">
        <v>7.4406543314958001E-3</v>
      </c>
      <c r="F121" s="19"/>
      <c r="G121" s="18">
        <v>5.6183435094852999E-3</v>
      </c>
      <c r="H121" s="18">
        <v>7.6811500252630001E-4</v>
      </c>
      <c r="I121" s="18">
        <v>3.9873015441712303E-2</v>
      </c>
      <c r="J121" s="24" t="s">
        <v>501</v>
      </c>
      <c r="K121" s="18">
        <v>7.3220177182209997E-4</v>
      </c>
      <c r="L121" s="18">
        <v>1.0082523395229999E-4</v>
      </c>
      <c r="M121" s="18">
        <v>5.2963715006545996E-3</v>
      </c>
      <c r="N121" s="19"/>
    </row>
    <row r="122" spans="1:14" x14ac:dyDescent="0.25">
      <c r="A122" s="17" t="s">
        <v>494</v>
      </c>
      <c r="B122" s="17" t="s">
        <v>519</v>
      </c>
      <c r="C122" s="18">
        <v>1.2991819444459999E-4</v>
      </c>
      <c r="D122" s="18">
        <v>1.7935718822220199E-5</v>
      </c>
      <c r="E122" s="18">
        <v>9.404108294314E-4</v>
      </c>
      <c r="F122" s="19"/>
      <c r="G122" s="18">
        <v>0</v>
      </c>
      <c r="H122" s="19"/>
      <c r="I122" s="19"/>
      <c r="J122" s="19"/>
      <c r="K122" s="18">
        <v>1.626301807932E-4</v>
      </c>
      <c r="L122" s="18">
        <v>2.24755317740166E-5</v>
      </c>
      <c r="M122" s="18">
        <v>1.1757443571161E-3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2_NSE'!A1" display="◄ ANTERIOR"/>
    <hyperlink ref="A2" location="'Índice'!A1" display="ÍNDICE"/>
    <hyperlink ref="A3" location="'P_INCIVILIDADES_3_SEX'!A1" display="SIGUIENTE ►"/>
  </hyperlinks>
  <pageMargins left="0.75" right="0.75" top="1" bottom="1" header="0.5" footer="0.5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79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543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0.66239368725741099</v>
      </c>
      <c r="D5" s="18">
        <v>0.65537324480221504</v>
      </c>
      <c r="E5" s="18">
        <v>0.66934327061014498</v>
      </c>
      <c r="F5" s="19"/>
      <c r="G5" s="18">
        <v>0.67500693879561702</v>
      </c>
      <c r="H5" s="18">
        <v>0.66659117821654801</v>
      </c>
      <c r="I5" s="18">
        <v>0.68331119369707005</v>
      </c>
      <c r="J5" s="19"/>
      <c r="K5" s="18">
        <v>0.64902912611051</v>
      </c>
      <c r="L5" s="18">
        <v>0.639519397362455</v>
      </c>
      <c r="M5" s="18">
        <v>0.65842197721312801</v>
      </c>
      <c r="N5" s="19"/>
    </row>
    <row r="6" spans="1:14" x14ac:dyDescent="0.25">
      <c r="A6" s="17" t="s">
        <v>478</v>
      </c>
      <c r="B6" s="17" t="s">
        <v>537</v>
      </c>
      <c r="C6" s="18">
        <v>0.14159994147552801</v>
      </c>
      <c r="D6" s="18">
        <v>0.137061095948525</v>
      </c>
      <c r="E6" s="18">
        <v>0.14626361700667201</v>
      </c>
      <c r="F6" s="19"/>
      <c r="G6" s="18">
        <v>0.128508384943153</v>
      </c>
      <c r="H6" s="18">
        <v>0.123001447983325</v>
      </c>
      <c r="I6" s="18">
        <v>0.13422413995680699</v>
      </c>
      <c r="J6" s="19"/>
      <c r="K6" s="18">
        <v>0.15547129790216899</v>
      </c>
      <c r="L6" s="18">
        <v>0.14883131959832299</v>
      </c>
      <c r="M6" s="18">
        <v>0.16235100910297601</v>
      </c>
      <c r="N6" s="19"/>
    </row>
    <row r="7" spans="1:14" x14ac:dyDescent="0.25">
      <c r="A7" s="17" t="s">
        <v>478</v>
      </c>
      <c r="B7" s="17" t="s">
        <v>538</v>
      </c>
      <c r="C7" s="18">
        <v>0.115024361273921</v>
      </c>
      <c r="D7" s="18">
        <v>0.11089588891268801</v>
      </c>
      <c r="E7" s="18">
        <v>0.11928590937016199</v>
      </c>
      <c r="F7" s="19"/>
      <c r="G7" s="18">
        <v>0.114285870754331</v>
      </c>
      <c r="H7" s="18">
        <v>0.10902468327515499</v>
      </c>
      <c r="I7" s="18">
        <v>0.11976681833960701</v>
      </c>
      <c r="J7" s="19"/>
      <c r="K7" s="18">
        <v>0.115806840056304</v>
      </c>
      <c r="L7" s="18">
        <v>0.109970736190762</v>
      </c>
      <c r="M7" s="18">
        <v>0.121910240332727</v>
      </c>
      <c r="N7" s="19"/>
    </row>
    <row r="8" spans="1:14" x14ac:dyDescent="0.25">
      <c r="A8" s="17" t="s">
        <v>478</v>
      </c>
      <c r="B8" s="17" t="s">
        <v>539</v>
      </c>
      <c r="C8" s="18">
        <v>3.5711548233835599E-2</v>
      </c>
      <c r="D8" s="18">
        <v>3.3337143786054103E-2</v>
      </c>
      <c r="E8" s="18">
        <v>3.8248375813457199E-2</v>
      </c>
      <c r="F8" s="19"/>
      <c r="G8" s="18">
        <v>3.50411152731014E-2</v>
      </c>
      <c r="H8" s="18">
        <v>3.1906740584814297E-2</v>
      </c>
      <c r="I8" s="18">
        <v>3.8471160889410397E-2</v>
      </c>
      <c r="J8" s="19"/>
      <c r="K8" s="18">
        <v>3.6421915601957199E-2</v>
      </c>
      <c r="L8" s="18">
        <v>3.3187967780968199E-2</v>
      </c>
      <c r="M8" s="18">
        <v>3.9957966166807003E-2</v>
      </c>
      <c r="N8" s="19"/>
    </row>
    <row r="9" spans="1:14" x14ac:dyDescent="0.25">
      <c r="A9" s="17" t="s">
        <v>478</v>
      </c>
      <c r="B9" s="17" t="s">
        <v>540</v>
      </c>
      <c r="C9" s="18">
        <v>3.5898065909646802E-2</v>
      </c>
      <c r="D9" s="18">
        <v>3.34971532907197E-2</v>
      </c>
      <c r="E9" s="18">
        <v>3.8464215689725599E-2</v>
      </c>
      <c r="F9" s="19"/>
      <c r="G9" s="18">
        <v>3.5669667533821899E-2</v>
      </c>
      <c r="H9" s="18">
        <v>3.2711407714780899E-2</v>
      </c>
      <c r="I9" s="18">
        <v>3.8884703264834501E-2</v>
      </c>
      <c r="J9" s="19"/>
      <c r="K9" s="18">
        <v>3.6140068857921599E-2</v>
      </c>
      <c r="L9" s="18">
        <v>3.2875397296175099E-2</v>
      </c>
      <c r="M9" s="18">
        <v>3.9715623328919002E-2</v>
      </c>
      <c r="N9" s="19"/>
    </row>
    <row r="10" spans="1:14" x14ac:dyDescent="0.25">
      <c r="A10" s="17" t="s">
        <v>478</v>
      </c>
      <c r="B10" s="17" t="s">
        <v>519</v>
      </c>
      <c r="C10" s="18">
        <v>9.2711168630110006E-3</v>
      </c>
      <c r="D10" s="18">
        <v>8.0864592150824994E-3</v>
      </c>
      <c r="E10" s="18">
        <v>1.06274661479359E-2</v>
      </c>
      <c r="F10" s="19"/>
      <c r="G10" s="18">
        <v>1.1436649886337399E-2</v>
      </c>
      <c r="H10" s="18">
        <v>9.8085824659246996E-3</v>
      </c>
      <c r="I10" s="18">
        <v>1.3331312146720901E-2</v>
      </c>
      <c r="J10" s="19"/>
      <c r="K10" s="18">
        <v>6.9765936452464003E-3</v>
      </c>
      <c r="L10" s="18">
        <v>5.6024990913530002E-3</v>
      </c>
      <c r="M10" s="18">
        <v>8.6847615145627995E-3</v>
      </c>
      <c r="N10" s="19"/>
    </row>
    <row r="11" spans="1:14" x14ac:dyDescent="0.25">
      <c r="A11" s="17" t="s">
        <v>478</v>
      </c>
      <c r="B11" s="17" t="s">
        <v>520</v>
      </c>
      <c r="C11" s="18">
        <v>1.012789866377E-4</v>
      </c>
      <c r="D11" s="18">
        <v>5.48104122567461E-5</v>
      </c>
      <c r="E11" s="18">
        <v>1.8713650565160001E-4</v>
      </c>
      <c r="F11" s="19"/>
      <c r="G11" s="18">
        <v>5.1372813641758998E-5</v>
      </c>
      <c r="H11" s="18">
        <v>1.7619170694867798E-5</v>
      </c>
      <c r="I11" s="18">
        <v>1.4977976993440001E-4</v>
      </c>
      <c r="J11" s="19"/>
      <c r="K11" s="18">
        <v>1.541578258961E-4</v>
      </c>
      <c r="L11" s="18">
        <v>7.3438825568820104E-5</v>
      </c>
      <c r="M11" s="18">
        <v>3.2356899383810002E-4</v>
      </c>
      <c r="N11" s="19"/>
    </row>
    <row r="12" spans="1:14" x14ac:dyDescent="0.25">
      <c r="A12" s="20" t="s">
        <v>479</v>
      </c>
      <c r="B12" s="20" t="s">
        <v>536</v>
      </c>
      <c r="C12" s="21">
        <v>0.55778893393819495</v>
      </c>
      <c r="D12" s="21">
        <v>0.52303994561744105</v>
      </c>
      <c r="E12" s="21">
        <v>0.59198119162210905</v>
      </c>
      <c r="F12" s="22"/>
      <c r="G12" s="21">
        <v>0.54844606459636003</v>
      </c>
      <c r="H12" s="21">
        <v>0.50438210034650499</v>
      </c>
      <c r="I12" s="21">
        <v>0.59176325552362696</v>
      </c>
      <c r="J12" s="22"/>
      <c r="K12" s="21">
        <v>0.56739278928417503</v>
      </c>
      <c r="L12" s="21">
        <v>0.52577177087836202</v>
      </c>
      <c r="M12" s="21">
        <v>0.60808381988623394</v>
      </c>
      <c r="N12" s="22"/>
    </row>
    <row r="13" spans="1:14" x14ac:dyDescent="0.25">
      <c r="A13" s="20" t="s">
        <v>479</v>
      </c>
      <c r="B13" s="20" t="s">
        <v>537</v>
      </c>
      <c r="C13" s="21">
        <v>0.162347029294831</v>
      </c>
      <c r="D13" s="21">
        <v>0.140337176416334</v>
      </c>
      <c r="E13" s="21">
        <v>0.187057689338334</v>
      </c>
      <c r="F13" s="22"/>
      <c r="G13" s="21">
        <v>0.15629749742886101</v>
      </c>
      <c r="H13" s="21">
        <v>0.12797667437389901</v>
      </c>
      <c r="I13" s="21">
        <v>0.18952350513211899</v>
      </c>
      <c r="J13" s="22"/>
      <c r="K13" s="21">
        <v>0.168565550267989</v>
      </c>
      <c r="L13" s="21">
        <v>0.13822780605502499</v>
      </c>
      <c r="M13" s="21">
        <v>0.20398563400231501</v>
      </c>
      <c r="N13" s="22"/>
    </row>
    <row r="14" spans="1:14" x14ac:dyDescent="0.25">
      <c r="A14" s="20" t="s">
        <v>479</v>
      </c>
      <c r="B14" s="20" t="s">
        <v>538</v>
      </c>
      <c r="C14" s="21">
        <v>0.16011307651727999</v>
      </c>
      <c r="D14" s="21">
        <v>0.140431143553296</v>
      </c>
      <c r="E14" s="21">
        <v>0.18196953423165099</v>
      </c>
      <c r="F14" s="22"/>
      <c r="G14" s="21">
        <v>0.16406505160938401</v>
      </c>
      <c r="H14" s="21">
        <v>0.13629742520412</v>
      </c>
      <c r="I14" s="21">
        <v>0.19620463198382701</v>
      </c>
      <c r="J14" s="22"/>
      <c r="K14" s="21">
        <v>0.15605070598347401</v>
      </c>
      <c r="L14" s="21">
        <v>0.128531833622167</v>
      </c>
      <c r="M14" s="21">
        <v>0.188189101533903</v>
      </c>
      <c r="N14" s="22"/>
    </row>
    <row r="15" spans="1:14" x14ac:dyDescent="0.25">
      <c r="A15" s="20" t="s">
        <v>479</v>
      </c>
      <c r="B15" s="20" t="s">
        <v>539</v>
      </c>
      <c r="C15" s="21">
        <v>6.5550575547944898E-2</v>
      </c>
      <c r="D15" s="21">
        <v>5.2042452364443097E-2</v>
      </c>
      <c r="E15" s="21">
        <v>8.22606097894093E-2</v>
      </c>
      <c r="F15" s="22"/>
      <c r="G15" s="21">
        <v>7.7775038044054903E-2</v>
      </c>
      <c r="H15" s="21">
        <v>5.9434344730636399E-2</v>
      </c>
      <c r="I15" s="21">
        <v>0.101166684442265</v>
      </c>
      <c r="J15" s="22"/>
      <c r="K15" s="21">
        <v>5.2984631917621698E-2</v>
      </c>
      <c r="L15" s="21">
        <v>3.7316773361365199E-2</v>
      </c>
      <c r="M15" s="21">
        <v>7.4720226302197004E-2</v>
      </c>
      <c r="N15" s="22"/>
    </row>
    <row r="16" spans="1:14" x14ac:dyDescent="0.25">
      <c r="A16" s="20" t="s">
        <v>479</v>
      </c>
      <c r="B16" s="20" t="s">
        <v>540</v>
      </c>
      <c r="C16" s="21">
        <v>4.83733990502975E-2</v>
      </c>
      <c r="D16" s="21">
        <v>3.5802935947171703E-2</v>
      </c>
      <c r="E16" s="21">
        <v>6.5059566965519497E-2</v>
      </c>
      <c r="F16" s="22"/>
      <c r="G16" s="21">
        <v>4.7491006631878198E-2</v>
      </c>
      <c r="H16" s="21">
        <v>3.2982002015871099E-2</v>
      </c>
      <c r="I16" s="21">
        <v>6.79342336933485E-2</v>
      </c>
      <c r="J16" s="22"/>
      <c r="K16" s="21">
        <v>4.9280440434997498E-2</v>
      </c>
      <c r="L16" s="21">
        <v>3.3541185859856798E-2</v>
      </c>
      <c r="M16" s="21">
        <v>7.1856240357033294E-2</v>
      </c>
      <c r="N16" s="22"/>
    </row>
    <row r="17" spans="1:14" x14ac:dyDescent="0.25">
      <c r="A17" s="20" t="s">
        <v>479</v>
      </c>
      <c r="B17" s="20" t="s">
        <v>519</v>
      </c>
      <c r="C17" s="21">
        <v>4.9583114080236001E-3</v>
      </c>
      <c r="D17" s="21">
        <v>2.3148737623249998E-3</v>
      </c>
      <c r="E17" s="21">
        <v>1.05883490823508E-2</v>
      </c>
      <c r="F17" s="22"/>
      <c r="G17" s="21">
        <v>5.9253416894634002E-3</v>
      </c>
      <c r="H17" s="21">
        <v>2.5254276679737E-3</v>
      </c>
      <c r="I17" s="21">
        <v>1.3838962504510201E-2</v>
      </c>
      <c r="J17" s="22"/>
      <c r="K17" s="21">
        <v>3.9642678654747002E-3</v>
      </c>
      <c r="L17" s="21">
        <v>9.4412467908239997E-4</v>
      </c>
      <c r="M17" s="21">
        <v>1.6486068158192899E-2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0.66397333141344805</v>
      </c>
      <c r="D19" s="18">
        <v>0.62557715432194505</v>
      </c>
      <c r="E19" s="18">
        <v>0.70031829414914104</v>
      </c>
      <c r="F19" s="19"/>
      <c r="G19" s="18">
        <v>0.68229623972183595</v>
      </c>
      <c r="H19" s="18">
        <v>0.630128405719519</v>
      </c>
      <c r="I19" s="18">
        <v>0.73025592123399496</v>
      </c>
      <c r="J19" s="19"/>
      <c r="K19" s="18">
        <v>0.64505542060417098</v>
      </c>
      <c r="L19" s="18">
        <v>0.596014982317431</v>
      </c>
      <c r="M19" s="18">
        <v>0.69122683662920903</v>
      </c>
      <c r="N19" s="19"/>
    </row>
    <row r="20" spans="1:14" x14ac:dyDescent="0.25">
      <c r="A20" s="17" t="s">
        <v>480</v>
      </c>
      <c r="B20" s="17" t="s">
        <v>537</v>
      </c>
      <c r="C20" s="18">
        <v>0.13697339164219599</v>
      </c>
      <c r="D20" s="18">
        <v>0.113522774981188</v>
      </c>
      <c r="E20" s="18">
        <v>0.16437003142262499</v>
      </c>
      <c r="F20" s="19"/>
      <c r="G20" s="18">
        <v>0.112751468061252</v>
      </c>
      <c r="H20" s="18">
        <v>8.3515241804315798E-2</v>
      </c>
      <c r="I20" s="18">
        <v>0.15054128294723901</v>
      </c>
      <c r="J20" s="19"/>
      <c r="K20" s="18">
        <v>0.161981877316032</v>
      </c>
      <c r="L20" s="18">
        <v>0.13150782579224901</v>
      </c>
      <c r="M20" s="18">
        <v>0.19790843177541401</v>
      </c>
      <c r="N20" s="19"/>
    </row>
    <row r="21" spans="1:14" x14ac:dyDescent="0.25">
      <c r="A21" s="17" t="s">
        <v>480</v>
      </c>
      <c r="B21" s="17" t="s">
        <v>538</v>
      </c>
      <c r="C21" s="18">
        <v>0.11522079058963999</v>
      </c>
      <c r="D21" s="18">
        <v>9.36874803450609E-2</v>
      </c>
      <c r="E21" s="18">
        <v>0.14093373697360201</v>
      </c>
      <c r="F21" s="19"/>
      <c r="G21" s="18">
        <v>0.114276294734595</v>
      </c>
      <c r="H21" s="18">
        <v>8.9140297216603007E-2</v>
      </c>
      <c r="I21" s="18">
        <v>0.145369004223495</v>
      </c>
      <c r="J21" s="19"/>
      <c r="K21" s="18">
        <v>0.116195957197733</v>
      </c>
      <c r="L21" s="18">
        <v>8.7033193350997004E-2</v>
      </c>
      <c r="M21" s="18">
        <v>0.15348764976156401</v>
      </c>
      <c r="N21" s="19"/>
    </row>
    <row r="22" spans="1:14" x14ac:dyDescent="0.25">
      <c r="A22" s="17" t="s">
        <v>480</v>
      </c>
      <c r="B22" s="17" t="s">
        <v>539</v>
      </c>
      <c r="C22" s="18">
        <v>3.7148721370450798E-2</v>
      </c>
      <c r="D22" s="18">
        <v>2.5399158761154499E-2</v>
      </c>
      <c r="E22" s="18">
        <v>5.4032255269602099E-2</v>
      </c>
      <c r="F22" s="19"/>
      <c r="G22" s="18">
        <v>3.6976092908314197E-2</v>
      </c>
      <c r="H22" s="18">
        <v>2.1364574026385599E-2</v>
      </c>
      <c r="I22" s="18">
        <v>6.32578815859169E-2</v>
      </c>
      <c r="J22" s="19"/>
      <c r="K22" s="18">
        <v>3.73269556220703E-2</v>
      </c>
      <c r="L22" s="18">
        <v>2.30263224243141E-2</v>
      </c>
      <c r="M22" s="18">
        <v>5.9963959713204597E-2</v>
      </c>
      <c r="N22" s="19"/>
    </row>
    <row r="23" spans="1:14" x14ac:dyDescent="0.25">
      <c r="A23" s="17" t="s">
        <v>480</v>
      </c>
      <c r="B23" s="17" t="s">
        <v>540</v>
      </c>
      <c r="C23" s="18">
        <v>4.6187399209525498E-2</v>
      </c>
      <c r="D23" s="18">
        <v>3.2740663537505099E-2</v>
      </c>
      <c r="E23" s="18">
        <v>6.4786863767434505E-2</v>
      </c>
      <c r="F23" s="19"/>
      <c r="G23" s="18">
        <v>5.3699904574002401E-2</v>
      </c>
      <c r="H23" s="18">
        <v>3.5820772795236398E-2</v>
      </c>
      <c r="I23" s="18">
        <v>7.9764739244448005E-2</v>
      </c>
      <c r="J23" s="19"/>
      <c r="K23" s="18">
        <v>3.8430939151582202E-2</v>
      </c>
      <c r="L23" s="18">
        <v>2.2318535761341799E-2</v>
      </c>
      <c r="M23" s="18">
        <v>6.5397289965415703E-2</v>
      </c>
      <c r="N23" s="19"/>
    </row>
    <row r="24" spans="1:14" x14ac:dyDescent="0.25">
      <c r="A24" s="17" t="s">
        <v>480</v>
      </c>
      <c r="B24" s="17" t="s">
        <v>519</v>
      </c>
      <c r="C24" s="18">
        <v>4.9636577474079996E-4</v>
      </c>
      <c r="D24" s="18">
        <v>6.8431937490076505E-5</v>
      </c>
      <c r="E24" s="18">
        <v>3.5907411563106998E-3</v>
      </c>
      <c r="F24" s="19"/>
      <c r="G24" s="18">
        <v>0</v>
      </c>
      <c r="H24" s="19"/>
      <c r="I24" s="19"/>
      <c r="J24" s="19"/>
      <c r="K24" s="18">
        <v>1.0088501084109E-3</v>
      </c>
      <c r="L24" s="18">
        <v>1.395048668499E-4</v>
      </c>
      <c r="M24" s="18">
        <v>7.2563326615713002E-3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0.72985569627866298</v>
      </c>
      <c r="D26" s="21">
        <v>0.68904505026753804</v>
      </c>
      <c r="E26" s="21">
        <v>0.76712046017058699</v>
      </c>
      <c r="F26" s="22"/>
      <c r="G26" s="21">
        <v>0.73509997328019105</v>
      </c>
      <c r="H26" s="21">
        <v>0.68306533660209101</v>
      </c>
      <c r="I26" s="21">
        <v>0.78132646285307294</v>
      </c>
      <c r="J26" s="22"/>
      <c r="K26" s="21">
        <v>0.72442552128537796</v>
      </c>
      <c r="L26" s="21">
        <v>0.67352107841608699</v>
      </c>
      <c r="M26" s="21">
        <v>0.77010215980519103</v>
      </c>
      <c r="N26" s="22"/>
    </row>
    <row r="27" spans="1:14" x14ac:dyDescent="0.25">
      <c r="A27" s="20" t="s">
        <v>481</v>
      </c>
      <c r="B27" s="20" t="s">
        <v>537</v>
      </c>
      <c r="C27" s="21">
        <v>0.107540617087151</v>
      </c>
      <c r="D27" s="21">
        <v>8.5748061869914294E-2</v>
      </c>
      <c r="E27" s="21">
        <v>0.13405954342854701</v>
      </c>
      <c r="F27" s="22"/>
      <c r="G27" s="21">
        <v>0.102399920536836</v>
      </c>
      <c r="H27" s="21">
        <v>7.4360504895764803E-2</v>
      </c>
      <c r="I27" s="21">
        <v>0.13941977672130401</v>
      </c>
      <c r="J27" s="22"/>
      <c r="K27" s="21">
        <v>0.112863539931896</v>
      </c>
      <c r="L27" s="21">
        <v>8.5568984620516306E-2</v>
      </c>
      <c r="M27" s="21">
        <v>0.14746045814537201</v>
      </c>
      <c r="N27" s="22"/>
    </row>
    <row r="28" spans="1:14" x14ac:dyDescent="0.25">
      <c r="A28" s="20" t="s">
        <v>481</v>
      </c>
      <c r="B28" s="20" t="s">
        <v>538</v>
      </c>
      <c r="C28" s="21">
        <v>0.103385843242404</v>
      </c>
      <c r="D28" s="21">
        <v>8.1386128384790896E-2</v>
      </c>
      <c r="E28" s="21">
        <v>0.13048762917058199</v>
      </c>
      <c r="F28" s="22"/>
      <c r="G28" s="21">
        <v>0.108114288883075</v>
      </c>
      <c r="H28" s="21">
        <v>8.1621124504001594E-2</v>
      </c>
      <c r="I28" s="21">
        <v>0.141878300009213</v>
      </c>
      <c r="J28" s="22"/>
      <c r="K28" s="21">
        <v>9.8489784687982806E-2</v>
      </c>
      <c r="L28" s="21">
        <v>7.0064114759490204E-2</v>
      </c>
      <c r="M28" s="21">
        <v>0.13675209068935301</v>
      </c>
      <c r="N28" s="22"/>
    </row>
    <row r="29" spans="1:14" x14ac:dyDescent="0.25">
      <c r="A29" s="20" t="s">
        <v>481</v>
      </c>
      <c r="B29" s="20" t="s">
        <v>539</v>
      </c>
      <c r="C29" s="21">
        <v>2.23896553893757E-2</v>
      </c>
      <c r="D29" s="21">
        <v>1.44261582938113E-2</v>
      </c>
      <c r="E29" s="21">
        <v>3.45948404576535E-2</v>
      </c>
      <c r="F29" s="22"/>
      <c r="G29" s="21">
        <v>2.1407534017687298E-2</v>
      </c>
      <c r="H29" s="21">
        <v>1.07338476058868E-2</v>
      </c>
      <c r="I29" s="21">
        <v>4.2241868725543599E-2</v>
      </c>
      <c r="J29" s="22"/>
      <c r="K29" s="21">
        <v>2.34065907860685E-2</v>
      </c>
      <c r="L29" s="21">
        <v>1.2450401186671499E-2</v>
      </c>
      <c r="M29" s="21">
        <v>4.3578631565483097E-2</v>
      </c>
      <c r="N29" s="22"/>
    </row>
    <row r="30" spans="1:14" x14ac:dyDescent="0.25">
      <c r="A30" s="20" t="s">
        <v>481</v>
      </c>
      <c r="B30" s="20" t="s">
        <v>540</v>
      </c>
      <c r="C30" s="21">
        <v>2.911731994165E-2</v>
      </c>
      <c r="D30" s="21">
        <v>1.8360957987749501E-2</v>
      </c>
      <c r="E30" s="21">
        <v>4.5880540887727597E-2</v>
      </c>
      <c r="F30" s="22"/>
      <c r="G30" s="21">
        <v>2.3126112549801701E-2</v>
      </c>
      <c r="H30" s="21">
        <v>1.2892289831756099E-2</v>
      </c>
      <c r="I30" s="21">
        <v>4.1144874888102097E-2</v>
      </c>
      <c r="J30" s="22"/>
      <c r="K30" s="21">
        <v>3.5320902351453E-2</v>
      </c>
      <c r="L30" s="21">
        <v>1.9711619840289098E-2</v>
      </c>
      <c r="M30" s="21">
        <v>6.2502785054263002E-2</v>
      </c>
      <c r="N30" s="22"/>
    </row>
    <row r="31" spans="1:14" x14ac:dyDescent="0.25">
      <c r="A31" s="20" t="s">
        <v>481</v>
      </c>
      <c r="B31" s="20" t="s">
        <v>519</v>
      </c>
      <c r="C31" s="21">
        <v>7.7108680607543001E-3</v>
      </c>
      <c r="D31" s="21">
        <v>3.7923943546647998E-3</v>
      </c>
      <c r="E31" s="21">
        <v>1.56146260727669E-2</v>
      </c>
      <c r="F31" s="22"/>
      <c r="G31" s="21">
        <v>9.8521707324090001E-3</v>
      </c>
      <c r="H31" s="21">
        <v>3.9670966198545E-3</v>
      </c>
      <c r="I31" s="21">
        <v>2.4254985947271299E-2</v>
      </c>
      <c r="J31" s="22"/>
      <c r="K31" s="21">
        <v>5.4936609572221002E-3</v>
      </c>
      <c r="L31" s="21">
        <v>1.7095592994264999E-3</v>
      </c>
      <c r="M31" s="21">
        <v>1.7506963208191499E-2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0.63699329257307002</v>
      </c>
      <c r="D33" s="18">
        <v>0.59071731061635102</v>
      </c>
      <c r="E33" s="18">
        <v>0.68086376151871097</v>
      </c>
      <c r="F33" s="19"/>
      <c r="G33" s="18">
        <v>0.66167530503531002</v>
      </c>
      <c r="H33" s="18">
        <v>0.60337027320882597</v>
      </c>
      <c r="I33" s="18">
        <v>0.71545145682322497</v>
      </c>
      <c r="J33" s="19"/>
      <c r="K33" s="18">
        <v>0.61204826876402296</v>
      </c>
      <c r="L33" s="18">
        <v>0.54879558986773203</v>
      </c>
      <c r="M33" s="18">
        <v>0.67173768347821905</v>
      </c>
      <c r="N33" s="19"/>
    </row>
    <row r="34" spans="1:14" x14ac:dyDescent="0.25">
      <c r="A34" s="17" t="s">
        <v>482</v>
      </c>
      <c r="B34" s="17" t="s">
        <v>537</v>
      </c>
      <c r="C34" s="18">
        <v>0.125310825239208</v>
      </c>
      <c r="D34" s="18">
        <v>0.104164360362832</v>
      </c>
      <c r="E34" s="18">
        <v>0.15003127723024101</v>
      </c>
      <c r="F34" s="19"/>
      <c r="G34" s="18">
        <v>0.11119784417727301</v>
      </c>
      <c r="H34" s="18">
        <v>8.4017962809300406E-2</v>
      </c>
      <c r="I34" s="18">
        <v>0.14577115039191799</v>
      </c>
      <c r="J34" s="19"/>
      <c r="K34" s="18">
        <v>0.13957419412556499</v>
      </c>
      <c r="L34" s="18">
        <v>0.10830570068678</v>
      </c>
      <c r="M34" s="18">
        <v>0.17806735476633601</v>
      </c>
      <c r="N34" s="19"/>
    </row>
    <row r="35" spans="1:14" x14ac:dyDescent="0.25">
      <c r="A35" s="17" t="s">
        <v>482</v>
      </c>
      <c r="B35" s="17" t="s">
        <v>538</v>
      </c>
      <c r="C35" s="18">
        <v>0.12375668030709901</v>
      </c>
      <c r="D35" s="18">
        <v>0.100530859707836</v>
      </c>
      <c r="E35" s="18">
        <v>0.151444938129178</v>
      </c>
      <c r="F35" s="19"/>
      <c r="G35" s="18">
        <v>0.11493748247609401</v>
      </c>
      <c r="H35" s="18">
        <v>8.8676994525240804E-2</v>
      </c>
      <c r="I35" s="18">
        <v>0.147714152915872</v>
      </c>
      <c r="J35" s="19"/>
      <c r="K35" s="18">
        <v>0.13266985544659199</v>
      </c>
      <c r="L35" s="18">
        <v>9.52674146445813E-2</v>
      </c>
      <c r="M35" s="18">
        <v>0.181805849881227</v>
      </c>
      <c r="N35" s="19"/>
    </row>
    <row r="36" spans="1:14" x14ac:dyDescent="0.25">
      <c r="A36" s="17" t="s">
        <v>482</v>
      </c>
      <c r="B36" s="17" t="s">
        <v>539</v>
      </c>
      <c r="C36" s="18">
        <v>5.7317616160956403E-2</v>
      </c>
      <c r="D36" s="18">
        <v>4.2741197172068097E-2</v>
      </c>
      <c r="E36" s="18">
        <v>7.6468058502912897E-2</v>
      </c>
      <c r="F36" s="19"/>
      <c r="G36" s="18">
        <v>4.5412802904332403E-2</v>
      </c>
      <c r="H36" s="18">
        <v>2.71791778326766E-2</v>
      </c>
      <c r="I36" s="18">
        <v>7.4936513964154405E-2</v>
      </c>
      <c r="J36" s="19"/>
      <c r="K36" s="18">
        <v>6.9349287021792605E-2</v>
      </c>
      <c r="L36" s="18">
        <v>4.6111644958959301E-2</v>
      </c>
      <c r="M36" s="18">
        <v>0.103032494375966</v>
      </c>
      <c r="N36" s="19"/>
    </row>
    <row r="37" spans="1:14" x14ac:dyDescent="0.25">
      <c r="A37" s="17" t="s">
        <v>482</v>
      </c>
      <c r="B37" s="17" t="s">
        <v>540</v>
      </c>
      <c r="C37" s="18">
        <v>5.35413536291462E-2</v>
      </c>
      <c r="D37" s="18">
        <v>3.8287720890447199E-2</v>
      </c>
      <c r="E37" s="18">
        <v>7.4401817766034606E-2</v>
      </c>
      <c r="F37" s="19"/>
      <c r="G37" s="18">
        <v>6.0648578083730698E-2</v>
      </c>
      <c r="H37" s="18">
        <v>3.8512112903394603E-2</v>
      </c>
      <c r="I37" s="18">
        <v>9.4261501084181104E-2</v>
      </c>
      <c r="J37" s="19"/>
      <c r="K37" s="18">
        <v>4.6358394642026603E-2</v>
      </c>
      <c r="L37" s="18">
        <v>2.8185487482752299E-2</v>
      </c>
      <c r="M37" s="18">
        <v>7.53401092127952E-2</v>
      </c>
      <c r="N37" s="19"/>
    </row>
    <row r="38" spans="1:14" x14ac:dyDescent="0.25">
      <c r="A38" s="17" t="s">
        <v>482</v>
      </c>
      <c r="B38" s="17" t="s">
        <v>519</v>
      </c>
      <c r="C38" s="18">
        <v>3.0802320905208001E-3</v>
      </c>
      <c r="D38" s="18">
        <v>1.0060668626223001E-3</v>
      </c>
      <c r="E38" s="18">
        <v>9.3904195604134003E-3</v>
      </c>
      <c r="F38" s="19"/>
      <c r="G38" s="18">
        <v>6.1279873232602004E-3</v>
      </c>
      <c r="H38" s="18">
        <v>2.0250469775570999E-3</v>
      </c>
      <c r="I38" s="18">
        <v>1.8390689095429399E-2</v>
      </c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0.74763155453600005</v>
      </c>
      <c r="D40" s="21">
        <v>0.71511133685133998</v>
      </c>
      <c r="E40" s="21">
        <v>0.77759409691979797</v>
      </c>
      <c r="F40" s="22"/>
      <c r="G40" s="21">
        <v>0.73481571097648202</v>
      </c>
      <c r="H40" s="21">
        <v>0.69693519524416003</v>
      </c>
      <c r="I40" s="21">
        <v>0.76952723911052101</v>
      </c>
      <c r="J40" s="22"/>
      <c r="K40" s="21">
        <v>0.76181932845892797</v>
      </c>
      <c r="L40" s="21">
        <v>0.72134333591199296</v>
      </c>
      <c r="M40" s="21">
        <v>0.79806191527932302</v>
      </c>
      <c r="N40" s="22"/>
    </row>
    <row r="41" spans="1:14" x14ac:dyDescent="0.25">
      <c r="A41" s="20" t="s">
        <v>483</v>
      </c>
      <c r="B41" s="20" t="s">
        <v>537</v>
      </c>
      <c r="C41" s="21">
        <v>0.111320619486589</v>
      </c>
      <c r="D41" s="21">
        <v>9.3144162147364096E-2</v>
      </c>
      <c r="E41" s="21">
        <v>0.13252573828314501</v>
      </c>
      <c r="F41" s="22"/>
      <c r="G41" s="21">
        <v>0.10963557282421101</v>
      </c>
      <c r="H41" s="21">
        <v>8.7717107257417201E-2</v>
      </c>
      <c r="I41" s="21">
        <v>0.136213193726859</v>
      </c>
      <c r="J41" s="22"/>
      <c r="K41" s="21">
        <v>0.113186049646091</v>
      </c>
      <c r="L41" s="21">
        <v>9.0820901905632703E-2</v>
      </c>
      <c r="M41" s="21">
        <v>0.14020939084506001</v>
      </c>
      <c r="N41" s="22"/>
    </row>
    <row r="42" spans="1:14" x14ac:dyDescent="0.25">
      <c r="A42" s="20" t="s">
        <v>483</v>
      </c>
      <c r="B42" s="20" t="s">
        <v>538</v>
      </c>
      <c r="C42" s="21">
        <v>8.4862544355192998E-2</v>
      </c>
      <c r="D42" s="21">
        <v>7.13553483908686E-2</v>
      </c>
      <c r="E42" s="21">
        <v>0.100649463533403</v>
      </c>
      <c r="F42" s="22"/>
      <c r="G42" s="21">
        <v>9.4755965062519307E-2</v>
      </c>
      <c r="H42" s="21">
        <v>7.6568873378996899E-2</v>
      </c>
      <c r="I42" s="21">
        <v>0.116716948468874</v>
      </c>
      <c r="J42" s="22"/>
      <c r="K42" s="21">
        <v>7.3910037353367999E-2</v>
      </c>
      <c r="L42" s="21">
        <v>5.6795304754145397E-2</v>
      </c>
      <c r="M42" s="21">
        <v>9.56590783393413E-2</v>
      </c>
      <c r="N42" s="22"/>
    </row>
    <row r="43" spans="1:14" x14ac:dyDescent="0.25">
      <c r="A43" s="20" t="s">
        <v>483</v>
      </c>
      <c r="B43" s="20" t="s">
        <v>539</v>
      </c>
      <c r="C43" s="21">
        <v>2.4324755159717899E-2</v>
      </c>
      <c r="D43" s="21">
        <v>1.7389073859826201E-2</v>
      </c>
      <c r="E43" s="21">
        <v>3.3931226964600998E-2</v>
      </c>
      <c r="F43" s="22"/>
      <c r="G43" s="21">
        <v>2.5108456005006601E-2</v>
      </c>
      <c r="H43" s="21">
        <v>1.5626022656166499E-2</v>
      </c>
      <c r="I43" s="21">
        <v>4.0110699292514602E-2</v>
      </c>
      <c r="J43" s="22"/>
      <c r="K43" s="21">
        <v>2.3457159486867801E-2</v>
      </c>
      <c r="L43" s="21">
        <v>1.42737312398875E-2</v>
      </c>
      <c r="M43" s="21">
        <v>3.8319333008609499E-2</v>
      </c>
      <c r="N43" s="22"/>
    </row>
    <row r="44" spans="1:14" x14ac:dyDescent="0.25">
      <c r="A44" s="20" t="s">
        <v>483</v>
      </c>
      <c r="B44" s="20" t="s">
        <v>540</v>
      </c>
      <c r="C44" s="21">
        <v>2.2908161860256501E-2</v>
      </c>
      <c r="D44" s="21">
        <v>1.5750433346941199E-2</v>
      </c>
      <c r="E44" s="21">
        <v>3.3208943864579302E-2</v>
      </c>
      <c r="F44" s="22"/>
      <c r="G44" s="21">
        <v>2.67954201057981E-2</v>
      </c>
      <c r="H44" s="21">
        <v>1.7499458196139499E-2</v>
      </c>
      <c r="I44" s="21">
        <v>4.0824342339081297E-2</v>
      </c>
      <c r="J44" s="22"/>
      <c r="K44" s="21">
        <v>1.8604774345292299E-2</v>
      </c>
      <c r="L44" s="21">
        <v>9.8759578786674004E-3</v>
      </c>
      <c r="M44" s="21">
        <v>3.4777529910941699E-2</v>
      </c>
      <c r="N44" s="22"/>
    </row>
    <row r="45" spans="1:14" x14ac:dyDescent="0.25">
      <c r="A45" s="20" t="s">
        <v>483</v>
      </c>
      <c r="B45" s="20" t="s">
        <v>519</v>
      </c>
      <c r="C45" s="21">
        <v>8.9523646022417001E-3</v>
      </c>
      <c r="D45" s="21">
        <v>4.7485124843924999E-3</v>
      </c>
      <c r="E45" s="21">
        <v>1.6815003314066702E-2</v>
      </c>
      <c r="F45" s="22"/>
      <c r="G45" s="21">
        <v>8.8888750259822E-3</v>
      </c>
      <c r="H45" s="21">
        <v>4.5964227790041999E-3</v>
      </c>
      <c r="I45" s="21">
        <v>1.71209634295105E-2</v>
      </c>
      <c r="J45" s="22"/>
      <c r="K45" s="21">
        <v>9.0226507094533E-3</v>
      </c>
      <c r="L45" s="21">
        <v>3.9562329321178999E-3</v>
      </c>
      <c r="M45" s="21">
        <v>2.0444036858829999E-2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0.70576855986612796</v>
      </c>
      <c r="D47" s="18">
        <v>0.68583484491616098</v>
      </c>
      <c r="E47" s="18">
        <v>0.72494473098063705</v>
      </c>
      <c r="F47" s="19"/>
      <c r="G47" s="18">
        <v>0.72298581401946505</v>
      </c>
      <c r="H47" s="18">
        <v>0.698623891933569</v>
      </c>
      <c r="I47" s="18">
        <v>0.74609414589857603</v>
      </c>
      <c r="J47" s="19"/>
      <c r="K47" s="18">
        <v>0.68712965953974303</v>
      </c>
      <c r="L47" s="18">
        <v>0.65730993617824895</v>
      </c>
      <c r="M47" s="18">
        <v>0.71547775816708004</v>
      </c>
      <c r="N47" s="19"/>
    </row>
    <row r="48" spans="1:14" x14ac:dyDescent="0.25">
      <c r="A48" s="17" t="s">
        <v>484</v>
      </c>
      <c r="B48" s="17" t="s">
        <v>537</v>
      </c>
      <c r="C48" s="18">
        <v>0.138886217349034</v>
      </c>
      <c r="D48" s="18">
        <v>0.125298237751226</v>
      </c>
      <c r="E48" s="18">
        <v>0.153688837725796</v>
      </c>
      <c r="F48" s="19"/>
      <c r="G48" s="18">
        <v>0.12666082812844001</v>
      </c>
      <c r="H48" s="18">
        <v>0.11013141619687</v>
      </c>
      <c r="I48" s="18">
        <v>0.14526611973342601</v>
      </c>
      <c r="J48" s="19"/>
      <c r="K48" s="18">
        <v>0.15212106938202899</v>
      </c>
      <c r="L48" s="18">
        <v>0.13208617618117099</v>
      </c>
      <c r="M48" s="18">
        <v>0.17458357994545901</v>
      </c>
      <c r="N48" s="19"/>
    </row>
    <row r="49" spans="1:14" x14ac:dyDescent="0.25">
      <c r="A49" s="17" t="s">
        <v>484</v>
      </c>
      <c r="B49" s="17" t="s">
        <v>538</v>
      </c>
      <c r="C49" s="18">
        <v>9.4177161131277901E-2</v>
      </c>
      <c r="D49" s="18">
        <v>8.2713896493627995E-2</v>
      </c>
      <c r="E49" s="18">
        <v>0.107043718581305</v>
      </c>
      <c r="F49" s="19"/>
      <c r="G49" s="18">
        <v>8.99614954548347E-2</v>
      </c>
      <c r="H49" s="18">
        <v>7.5946907722793305E-2</v>
      </c>
      <c r="I49" s="18">
        <v>0.1062648129364</v>
      </c>
      <c r="J49" s="19"/>
      <c r="K49" s="18">
        <v>9.8740918606934402E-2</v>
      </c>
      <c r="L49" s="18">
        <v>8.1699519639158405E-2</v>
      </c>
      <c r="M49" s="18">
        <v>0.118876765660041</v>
      </c>
      <c r="N49" s="19"/>
    </row>
    <row r="50" spans="1:14" x14ac:dyDescent="0.25">
      <c r="A50" s="17" t="s">
        <v>484</v>
      </c>
      <c r="B50" s="17" t="s">
        <v>539</v>
      </c>
      <c r="C50" s="18">
        <v>2.7975252855357499E-2</v>
      </c>
      <c r="D50" s="18">
        <v>2.2141442021687802E-2</v>
      </c>
      <c r="E50" s="18">
        <v>3.5290678729580902E-2</v>
      </c>
      <c r="F50" s="19"/>
      <c r="G50" s="18">
        <v>2.3915357536803301E-2</v>
      </c>
      <c r="H50" s="18">
        <v>1.7861241353363401E-2</v>
      </c>
      <c r="I50" s="18">
        <v>3.1954767228013603E-2</v>
      </c>
      <c r="J50" s="19"/>
      <c r="K50" s="18">
        <v>3.2370377856367497E-2</v>
      </c>
      <c r="L50" s="18">
        <v>2.3440718484547499E-2</v>
      </c>
      <c r="M50" s="18">
        <v>4.4546587124328102E-2</v>
      </c>
      <c r="N50" s="19"/>
    </row>
    <row r="51" spans="1:14" x14ac:dyDescent="0.25">
      <c r="A51" s="17" t="s">
        <v>484</v>
      </c>
      <c r="B51" s="17" t="s">
        <v>540</v>
      </c>
      <c r="C51" s="18">
        <v>2.4595616668637601E-2</v>
      </c>
      <c r="D51" s="18">
        <v>1.9559332390894201E-2</v>
      </c>
      <c r="E51" s="18">
        <v>3.0887827565909801E-2</v>
      </c>
      <c r="F51" s="19"/>
      <c r="G51" s="18">
        <v>2.49862378478963E-2</v>
      </c>
      <c r="H51" s="18">
        <v>1.83602594227689E-2</v>
      </c>
      <c r="I51" s="18">
        <v>3.3920816013572101E-2</v>
      </c>
      <c r="J51" s="19"/>
      <c r="K51" s="18">
        <v>2.41727415016257E-2</v>
      </c>
      <c r="L51" s="18">
        <v>1.7499711559160702E-2</v>
      </c>
      <c r="M51" s="18">
        <v>3.3304092264174502E-2</v>
      </c>
      <c r="N51" s="19"/>
    </row>
    <row r="52" spans="1:14" x14ac:dyDescent="0.25">
      <c r="A52" s="17" t="s">
        <v>484</v>
      </c>
      <c r="B52" s="17" t="s">
        <v>519</v>
      </c>
      <c r="C52" s="18">
        <v>8.4871860282001998E-3</v>
      </c>
      <c r="D52" s="18">
        <v>5.4606767069508002E-3</v>
      </c>
      <c r="E52" s="18">
        <v>1.3168888105811599E-2</v>
      </c>
      <c r="F52" s="19"/>
      <c r="G52" s="18">
        <v>1.14902670125588E-2</v>
      </c>
      <c r="H52" s="18">
        <v>7.1539874121655999E-3</v>
      </c>
      <c r="I52" s="18">
        <v>1.84061890438116E-2</v>
      </c>
      <c r="J52" s="19"/>
      <c r="K52" s="18">
        <v>5.2361375949825997E-3</v>
      </c>
      <c r="L52" s="18">
        <v>2.5999009516892999E-3</v>
      </c>
      <c r="M52" s="18">
        <v>1.0517267611294E-2</v>
      </c>
      <c r="N52" s="19"/>
    </row>
    <row r="53" spans="1:14" x14ac:dyDescent="0.25">
      <c r="A53" s="17" t="s">
        <v>484</v>
      </c>
      <c r="B53" s="17" t="s">
        <v>520</v>
      </c>
      <c r="C53" s="18">
        <v>1.100061013654E-4</v>
      </c>
      <c r="D53" s="18">
        <v>1.5429837880549899E-5</v>
      </c>
      <c r="E53" s="18">
        <v>7.838274935298E-4</v>
      </c>
      <c r="F53" s="19"/>
      <c r="G53" s="18">
        <v>0</v>
      </c>
      <c r="H53" s="19"/>
      <c r="I53" s="19"/>
      <c r="J53" s="19"/>
      <c r="K53" s="18">
        <v>2.29095518318E-4</v>
      </c>
      <c r="L53" s="18">
        <v>3.2142838185953701E-5</v>
      </c>
      <c r="M53" s="18">
        <v>1.6308918117011999E-3</v>
      </c>
      <c r="N53" s="19"/>
    </row>
    <row r="54" spans="1:14" x14ac:dyDescent="0.25">
      <c r="A54" s="20" t="s">
        <v>485</v>
      </c>
      <c r="B54" s="20" t="s">
        <v>536</v>
      </c>
      <c r="C54" s="21">
        <v>0.60194063998913505</v>
      </c>
      <c r="D54" s="21">
        <v>0.59040816447859601</v>
      </c>
      <c r="E54" s="21">
        <v>0.61336104791724499</v>
      </c>
      <c r="F54" s="22"/>
      <c r="G54" s="21">
        <v>0.61336548194784002</v>
      </c>
      <c r="H54" s="21">
        <v>0.59942498613468498</v>
      </c>
      <c r="I54" s="21">
        <v>0.62712262087630599</v>
      </c>
      <c r="J54" s="22"/>
      <c r="K54" s="21">
        <v>0.59011005625707302</v>
      </c>
      <c r="L54" s="21">
        <v>0.57449919999545596</v>
      </c>
      <c r="M54" s="21">
        <v>0.60554142504177899</v>
      </c>
      <c r="N54" s="22"/>
    </row>
    <row r="55" spans="1:14" x14ac:dyDescent="0.25">
      <c r="A55" s="20" t="s">
        <v>485</v>
      </c>
      <c r="B55" s="20" t="s">
        <v>537</v>
      </c>
      <c r="C55" s="21">
        <v>0.16707825733877801</v>
      </c>
      <c r="D55" s="21">
        <v>0.159521926498706</v>
      </c>
      <c r="E55" s="21">
        <v>0.17491802899978101</v>
      </c>
      <c r="F55" s="22"/>
      <c r="G55" s="21">
        <v>0.15356353667580799</v>
      </c>
      <c r="H55" s="21">
        <v>0.14432131048746499</v>
      </c>
      <c r="I55" s="21">
        <v>0.16328468543420399</v>
      </c>
      <c r="J55" s="22"/>
      <c r="K55" s="21">
        <v>0.18107293971570301</v>
      </c>
      <c r="L55" s="21">
        <v>0.169953409105293</v>
      </c>
      <c r="M55" s="21">
        <v>0.19275104525859901</v>
      </c>
      <c r="N55" s="22"/>
    </row>
    <row r="56" spans="1:14" x14ac:dyDescent="0.25">
      <c r="A56" s="20" t="s">
        <v>485</v>
      </c>
      <c r="B56" s="20" t="s">
        <v>538</v>
      </c>
      <c r="C56" s="21">
        <v>0.132700397298401</v>
      </c>
      <c r="D56" s="21">
        <v>0.12578098034820401</v>
      </c>
      <c r="E56" s="21">
        <v>0.139939530839092</v>
      </c>
      <c r="F56" s="22"/>
      <c r="G56" s="21">
        <v>0.132600967074849</v>
      </c>
      <c r="H56" s="21">
        <v>0.12362091070565499</v>
      </c>
      <c r="I56" s="21">
        <v>0.142127559779124</v>
      </c>
      <c r="J56" s="22"/>
      <c r="K56" s="21">
        <v>0.13280335868635701</v>
      </c>
      <c r="L56" s="21">
        <v>0.123211536030203</v>
      </c>
      <c r="M56" s="21">
        <v>0.14302008788658499</v>
      </c>
      <c r="N56" s="22"/>
    </row>
    <row r="57" spans="1:14" x14ac:dyDescent="0.25">
      <c r="A57" s="20" t="s">
        <v>485</v>
      </c>
      <c r="B57" s="20" t="s">
        <v>539</v>
      </c>
      <c r="C57" s="21">
        <v>4.2201778818193897E-2</v>
      </c>
      <c r="D57" s="21">
        <v>3.81486888702329E-2</v>
      </c>
      <c r="E57" s="21">
        <v>4.6664595813040097E-2</v>
      </c>
      <c r="F57" s="22"/>
      <c r="G57" s="21">
        <v>4.2813909407664302E-2</v>
      </c>
      <c r="H57" s="21">
        <v>3.7338046862484098E-2</v>
      </c>
      <c r="I57" s="21">
        <v>4.9051922088115797E-2</v>
      </c>
      <c r="J57" s="22"/>
      <c r="K57" s="21">
        <v>4.1567909026396101E-2</v>
      </c>
      <c r="L57" s="21">
        <v>3.6290381920948502E-2</v>
      </c>
      <c r="M57" s="21">
        <v>4.7575032211682897E-2</v>
      </c>
      <c r="N57" s="22"/>
    </row>
    <row r="58" spans="1:14" x14ac:dyDescent="0.25">
      <c r="A58" s="20" t="s">
        <v>485</v>
      </c>
      <c r="B58" s="20" t="s">
        <v>540</v>
      </c>
      <c r="C58" s="21">
        <v>4.5366652258648603E-2</v>
      </c>
      <c r="D58" s="21">
        <v>4.12054969411043E-2</v>
      </c>
      <c r="E58" s="21">
        <v>4.9926142281450002E-2</v>
      </c>
      <c r="F58" s="22"/>
      <c r="G58" s="21">
        <v>4.4511827019546903E-2</v>
      </c>
      <c r="H58" s="21">
        <v>3.9422523312927303E-2</v>
      </c>
      <c r="I58" s="21">
        <v>5.0223789446038399E-2</v>
      </c>
      <c r="J58" s="22"/>
      <c r="K58" s="21">
        <v>4.6251835756505599E-2</v>
      </c>
      <c r="L58" s="21">
        <v>4.0690000934044498E-2</v>
      </c>
      <c r="M58" s="21">
        <v>5.2532275761568499E-2</v>
      </c>
      <c r="N58" s="22"/>
    </row>
    <row r="59" spans="1:14" x14ac:dyDescent="0.25">
      <c r="A59" s="20" t="s">
        <v>485</v>
      </c>
      <c r="B59" s="20" t="s">
        <v>519</v>
      </c>
      <c r="C59" s="21">
        <v>1.0690970364402299E-2</v>
      </c>
      <c r="D59" s="21">
        <v>8.6940229415970998E-3</v>
      </c>
      <c r="E59" s="21">
        <v>1.3140520420526099E-2</v>
      </c>
      <c r="F59" s="22"/>
      <c r="G59" s="21">
        <v>1.31024006492044E-2</v>
      </c>
      <c r="H59" s="21">
        <v>1.03963267984667E-2</v>
      </c>
      <c r="I59" s="21">
        <v>1.6501097150844201E-2</v>
      </c>
      <c r="J59" s="22"/>
      <c r="K59" s="21">
        <v>8.1939005579672007E-3</v>
      </c>
      <c r="L59" s="21">
        <v>5.9133782346994001E-3</v>
      </c>
      <c r="M59" s="21">
        <v>1.13438808904117E-2</v>
      </c>
      <c r="N59" s="22"/>
    </row>
    <row r="60" spans="1:14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4.1877225086290602E-5</v>
      </c>
      <c r="H60" s="21">
        <v>5.8878234240956699E-6</v>
      </c>
      <c r="I60" s="21">
        <v>2.9778683018090002E-4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0.75441971444917399</v>
      </c>
      <c r="D61" s="18">
        <v>0.73239950222455097</v>
      </c>
      <c r="E61" s="18">
        <v>0.77518414060347696</v>
      </c>
      <c r="F61" s="19"/>
      <c r="G61" s="18">
        <v>0.75781220127252003</v>
      </c>
      <c r="H61" s="18">
        <v>0.73002498377811897</v>
      </c>
      <c r="I61" s="18">
        <v>0.78358725102635096</v>
      </c>
      <c r="J61" s="19"/>
      <c r="K61" s="18">
        <v>0.75085915167615602</v>
      </c>
      <c r="L61" s="18">
        <v>0.71961930734554103</v>
      </c>
      <c r="M61" s="18">
        <v>0.77968391789219305</v>
      </c>
      <c r="N61" s="19"/>
    </row>
    <row r="62" spans="1:14" x14ac:dyDescent="0.25">
      <c r="A62" s="17" t="s">
        <v>486</v>
      </c>
      <c r="B62" s="17" t="s">
        <v>537</v>
      </c>
      <c r="C62" s="18">
        <v>9.2032554093593996E-2</v>
      </c>
      <c r="D62" s="18">
        <v>7.9937376521038994E-2</v>
      </c>
      <c r="E62" s="18">
        <v>0.105747488142553</v>
      </c>
      <c r="F62" s="19"/>
      <c r="G62" s="18">
        <v>9.1896344784931402E-2</v>
      </c>
      <c r="H62" s="18">
        <v>7.7562872876764805E-2</v>
      </c>
      <c r="I62" s="18">
        <v>0.108566863008056</v>
      </c>
      <c r="J62" s="19"/>
      <c r="K62" s="18">
        <v>9.2175511699332399E-2</v>
      </c>
      <c r="L62" s="18">
        <v>7.6360066887323705E-2</v>
      </c>
      <c r="M62" s="18">
        <v>0.110873392273889</v>
      </c>
      <c r="N62" s="19"/>
    </row>
    <row r="63" spans="1:14" x14ac:dyDescent="0.25">
      <c r="A63" s="17" t="s">
        <v>486</v>
      </c>
      <c r="B63" s="17" t="s">
        <v>538</v>
      </c>
      <c r="C63" s="18">
        <v>0.101803958071149</v>
      </c>
      <c r="D63" s="18">
        <v>8.9462126432168596E-2</v>
      </c>
      <c r="E63" s="18">
        <v>0.115632196233291</v>
      </c>
      <c r="F63" s="19"/>
      <c r="G63" s="18">
        <v>9.9502807798678899E-2</v>
      </c>
      <c r="H63" s="18">
        <v>8.4777688020219399E-2</v>
      </c>
      <c r="I63" s="18">
        <v>0.116460096294599</v>
      </c>
      <c r="J63" s="19"/>
      <c r="K63" s="18">
        <v>0.10421911557121701</v>
      </c>
      <c r="L63" s="18">
        <v>8.4906175021305097E-2</v>
      </c>
      <c r="M63" s="18">
        <v>0.12731384123304701</v>
      </c>
      <c r="N63" s="19"/>
    </row>
    <row r="64" spans="1:14" x14ac:dyDescent="0.25">
      <c r="A64" s="17" t="s">
        <v>486</v>
      </c>
      <c r="B64" s="17" t="s">
        <v>539</v>
      </c>
      <c r="C64" s="18">
        <v>2.4982168451389501E-2</v>
      </c>
      <c r="D64" s="18">
        <v>1.8430594430299398E-2</v>
      </c>
      <c r="E64" s="18">
        <v>3.3782494950604099E-2</v>
      </c>
      <c r="F64" s="19"/>
      <c r="G64" s="18">
        <v>2.7320449911881602E-2</v>
      </c>
      <c r="H64" s="18">
        <v>1.8941716852807499E-2</v>
      </c>
      <c r="I64" s="18">
        <v>3.9257148765530901E-2</v>
      </c>
      <c r="J64" s="19"/>
      <c r="K64" s="18">
        <v>2.2528040151234701E-2</v>
      </c>
      <c r="L64" s="18">
        <v>1.52462994986394E-2</v>
      </c>
      <c r="M64" s="18">
        <v>3.3170445138432397E-2</v>
      </c>
      <c r="N64" s="19"/>
    </row>
    <row r="65" spans="1:14" x14ac:dyDescent="0.25">
      <c r="A65" s="17" t="s">
        <v>486</v>
      </c>
      <c r="B65" s="17" t="s">
        <v>540</v>
      </c>
      <c r="C65" s="18">
        <v>2.08257833451659E-2</v>
      </c>
      <c r="D65" s="18">
        <v>1.48982202572506E-2</v>
      </c>
      <c r="E65" s="18">
        <v>2.9042220106238501E-2</v>
      </c>
      <c r="F65" s="19"/>
      <c r="G65" s="18">
        <v>1.7407243029255198E-2</v>
      </c>
      <c r="H65" s="18">
        <v>1.1147285803646699E-2</v>
      </c>
      <c r="I65" s="18">
        <v>2.7086298601672901E-2</v>
      </c>
      <c r="J65" s="19"/>
      <c r="K65" s="18">
        <v>2.44136903941027E-2</v>
      </c>
      <c r="L65" s="18">
        <v>1.5814472886760599E-2</v>
      </c>
      <c r="M65" s="18">
        <v>3.7510572442799602E-2</v>
      </c>
      <c r="N65" s="19"/>
    </row>
    <row r="66" spans="1:14" x14ac:dyDescent="0.25">
      <c r="A66" s="17" t="s">
        <v>486</v>
      </c>
      <c r="B66" s="17" t="s">
        <v>519</v>
      </c>
      <c r="C66" s="18">
        <v>5.9358215895243E-3</v>
      </c>
      <c r="D66" s="18">
        <v>3.5840221735539998E-3</v>
      </c>
      <c r="E66" s="18">
        <v>9.8156459455109001E-3</v>
      </c>
      <c r="F66" s="19"/>
      <c r="G66" s="18">
        <v>6.0609532027325001E-3</v>
      </c>
      <c r="H66" s="18">
        <v>2.6871547499186998E-3</v>
      </c>
      <c r="I66" s="18">
        <v>1.3612832662260099E-2</v>
      </c>
      <c r="J66" s="19"/>
      <c r="K66" s="18">
        <v>5.8044905079556999E-3</v>
      </c>
      <c r="L66" s="18">
        <v>3.2189865350739999E-3</v>
      </c>
      <c r="M66" s="18">
        <v>1.04449216153365E-2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0.710284419982675</v>
      </c>
      <c r="D68" s="21">
        <v>0.68071017714675297</v>
      </c>
      <c r="E68" s="21">
        <v>0.73817299164609596</v>
      </c>
      <c r="F68" s="22"/>
      <c r="G68" s="21">
        <v>0.71951576209606305</v>
      </c>
      <c r="H68" s="21">
        <v>0.68753883864090404</v>
      </c>
      <c r="I68" s="21">
        <v>0.74941292387444103</v>
      </c>
      <c r="J68" s="22"/>
      <c r="K68" s="21">
        <v>0.70002760720804602</v>
      </c>
      <c r="L68" s="21">
        <v>0.66282642702318695</v>
      </c>
      <c r="M68" s="21">
        <v>0.73476672537622401</v>
      </c>
      <c r="N68" s="22"/>
    </row>
    <row r="69" spans="1:14" x14ac:dyDescent="0.25">
      <c r="A69" s="20" t="s">
        <v>487</v>
      </c>
      <c r="B69" s="20" t="s">
        <v>537</v>
      </c>
      <c r="C69" s="21">
        <v>0.133552197948441</v>
      </c>
      <c r="D69" s="21">
        <v>0.116114505583087</v>
      </c>
      <c r="E69" s="21">
        <v>0.15315486513989901</v>
      </c>
      <c r="F69" s="22"/>
      <c r="G69" s="21">
        <v>0.122023551869453</v>
      </c>
      <c r="H69" s="21">
        <v>0.10165843890850999</v>
      </c>
      <c r="I69" s="21">
        <v>0.14580622066014001</v>
      </c>
      <c r="J69" s="22"/>
      <c r="K69" s="21">
        <v>0.146361512447307</v>
      </c>
      <c r="L69" s="21">
        <v>0.12377758139056701</v>
      </c>
      <c r="M69" s="21">
        <v>0.17225595193162799</v>
      </c>
      <c r="N69" s="22"/>
    </row>
    <row r="70" spans="1:14" x14ac:dyDescent="0.25">
      <c r="A70" s="20" t="s">
        <v>487</v>
      </c>
      <c r="B70" s="20" t="s">
        <v>538</v>
      </c>
      <c r="C70" s="21">
        <v>9.0101181663696406E-2</v>
      </c>
      <c r="D70" s="21">
        <v>7.7251268754795002E-2</v>
      </c>
      <c r="E70" s="21">
        <v>0.104845675328451</v>
      </c>
      <c r="F70" s="22"/>
      <c r="G70" s="21">
        <v>8.9363533683509702E-2</v>
      </c>
      <c r="H70" s="21">
        <v>7.5169638880521403E-2</v>
      </c>
      <c r="I70" s="21">
        <v>0.105930601305273</v>
      </c>
      <c r="J70" s="22"/>
      <c r="K70" s="21">
        <v>9.0920771830912697E-2</v>
      </c>
      <c r="L70" s="21">
        <v>7.2667605060146898E-2</v>
      </c>
      <c r="M70" s="21">
        <v>0.113199214195545</v>
      </c>
      <c r="N70" s="22"/>
    </row>
    <row r="71" spans="1:14" x14ac:dyDescent="0.25">
      <c r="A71" s="20" t="s">
        <v>487</v>
      </c>
      <c r="B71" s="20" t="s">
        <v>539</v>
      </c>
      <c r="C71" s="21">
        <v>2.8531286020297999E-2</v>
      </c>
      <c r="D71" s="21">
        <v>2.1482771467189798E-2</v>
      </c>
      <c r="E71" s="21">
        <v>3.7803080220815903E-2</v>
      </c>
      <c r="F71" s="22"/>
      <c r="G71" s="21">
        <v>3.1768317035313597E-2</v>
      </c>
      <c r="H71" s="21">
        <v>2.1881422967766E-2</v>
      </c>
      <c r="I71" s="21">
        <v>4.5912807404691003E-2</v>
      </c>
      <c r="J71" s="22"/>
      <c r="K71" s="21">
        <v>2.49346669524706E-2</v>
      </c>
      <c r="L71" s="21">
        <v>1.6652755880979E-2</v>
      </c>
      <c r="M71" s="21">
        <v>3.7179688300897899E-2</v>
      </c>
      <c r="N71" s="22"/>
    </row>
    <row r="72" spans="1:14" x14ac:dyDescent="0.25">
      <c r="A72" s="20" t="s">
        <v>487</v>
      </c>
      <c r="B72" s="20" t="s">
        <v>540</v>
      </c>
      <c r="C72" s="21">
        <v>2.66529101701042E-2</v>
      </c>
      <c r="D72" s="21">
        <v>2.02057070323922E-2</v>
      </c>
      <c r="E72" s="21">
        <v>3.5083614999386503E-2</v>
      </c>
      <c r="F72" s="22"/>
      <c r="G72" s="21">
        <v>2.6599237072370899E-2</v>
      </c>
      <c r="H72" s="21">
        <v>1.9155661061538699E-2</v>
      </c>
      <c r="I72" s="21">
        <v>3.6826665106268398E-2</v>
      </c>
      <c r="J72" s="22"/>
      <c r="K72" s="21">
        <v>2.67125455847298E-2</v>
      </c>
      <c r="L72" s="21">
        <v>1.8359523800542E-2</v>
      </c>
      <c r="M72" s="21">
        <v>3.8716049646862399E-2</v>
      </c>
      <c r="N72" s="22"/>
    </row>
    <row r="73" spans="1:14" x14ac:dyDescent="0.25">
      <c r="A73" s="20" t="s">
        <v>487</v>
      </c>
      <c r="B73" s="20" t="s">
        <v>519</v>
      </c>
      <c r="C73" s="21">
        <v>1.0649325328994199E-2</v>
      </c>
      <c r="D73" s="21">
        <v>6.6961706532313002E-3</v>
      </c>
      <c r="E73" s="21">
        <v>1.6896567578677399E-2</v>
      </c>
      <c r="F73" s="22"/>
      <c r="G73" s="21">
        <v>1.0523804357464301E-2</v>
      </c>
      <c r="H73" s="21">
        <v>5.9844507609441997E-3</v>
      </c>
      <c r="I73" s="21">
        <v>1.8442485993779501E-2</v>
      </c>
      <c r="J73" s="22"/>
      <c r="K73" s="21">
        <v>1.07887898931341E-2</v>
      </c>
      <c r="L73" s="21">
        <v>5.4831109994803997E-3</v>
      </c>
      <c r="M73" s="21">
        <v>2.11194325161899E-2</v>
      </c>
      <c r="N73" s="22"/>
    </row>
    <row r="74" spans="1:14" x14ac:dyDescent="0.25">
      <c r="A74" s="20" t="s">
        <v>487</v>
      </c>
      <c r="B74" s="20" t="s">
        <v>520</v>
      </c>
      <c r="C74" s="21">
        <v>2.2867888579540001E-4</v>
      </c>
      <c r="D74" s="21">
        <v>5.6805131368394701E-5</v>
      </c>
      <c r="E74" s="21">
        <v>9.2010791062829996E-4</v>
      </c>
      <c r="F74" s="22"/>
      <c r="G74" s="21">
        <v>2.0579388582399999E-4</v>
      </c>
      <c r="H74" s="21">
        <v>2.8795243831050099E-5</v>
      </c>
      <c r="I74" s="21">
        <v>1.4691695426877001E-3</v>
      </c>
      <c r="J74" s="22"/>
      <c r="K74" s="21">
        <v>2.5410608339790001E-4</v>
      </c>
      <c r="L74" s="21">
        <v>3.5584388519512098E-5</v>
      </c>
      <c r="M74" s="21">
        <v>1.8121251792993E-3</v>
      </c>
      <c r="N74" s="22"/>
    </row>
    <row r="75" spans="1:14" x14ac:dyDescent="0.25">
      <c r="A75" s="17" t="s">
        <v>488</v>
      </c>
      <c r="B75" s="17" t="s">
        <v>536</v>
      </c>
      <c r="C75" s="18">
        <v>0.79450669047983402</v>
      </c>
      <c r="D75" s="18">
        <v>0.76719960875437598</v>
      </c>
      <c r="E75" s="18">
        <v>0.81936485417180904</v>
      </c>
      <c r="F75" s="19"/>
      <c r="G75" s="18">
        <v>0.80433213105592805</v>
      </c>
      <c r="H75" s="18">
        <v>0.77125696798841703</v>
      </c>
      <c r="I75" s="18">
        <v>0.83365626789283298</v>
      </c>
      <c r="J75" s="19"/>
      <c r="K75" s="18">
        <v>0.78291323636458099</v>
      </c>
      <c r="L75" s="18">
        <v>0.74242182124669098</v>
      </c>
      <c r="M75" s="18">
        <v>0.81859468826218496</v>
      </c>
      <c r="N75" s="19"/>
    </row>
    <row r="76" spans="1:14" x14ac:dyDescent="0.25">
      <c r="A76" s="17" t="s">
        <v>488</v>
      </c>
      <c r="B76" s="17" t="s">
        <v>537</v>
      </c>
      <c r="C76" s="18">
        <v>9.1896928028994504E-2</v>
      </c>
      <c r="D76" s="18">
        <v>7.5317099545917296E-2</v>
      </c>
      <c r="E76" s="18">
        <v>0.111685704670567</v>
      </c>
      <c r="F76" s="19"/>
      <c r="G76" s="18">
        <v>7.7292500980520901E-2</v>
      </c>
      <c r="H76" s="18">
        <v>6.0184097903451098E-2</v>
      </c>
      <c r="I76" s="18">
        <v>9.8753243457063003E-2</v>
      </c>
      <c r="J76" s="19"/>
      <c r="K76" s="18">
        <v>0.109129310999995</v>
      </c>
      <c r="L76" s="18">
        <v>8.3666079017400294E-2</v>
      </c>
      <c r="M76" s="18">
        <v>0.14114840078716601</v>
      </c>
      <c r="N76" s="19"/>
    </row>
    <row r="77" spans="1:14" x14ac:dyDescent="0.25">
      <c r="A77" s="17" t="s">
        <v>488</v>
      </c>
      <c r="B77" s="17" t="s">
        <v>538</v>
      </c>
      <c r="C77" s="18">
        <v>7.1195922355086996E-2</v>
      </c>
      <c r="D77" s="18">
        <v>5.84770110525634E-2</v>
      </c>
      <c r="E77" s="18">
        <v>8.6427289887621606E-2</v>
      </c>
      <c r="F77" s="19"/>
      <c r="G77" s="18">
        <v>7.5366977389804801E-2</v>
      </c>
      <c r="H77" s="18">
        <v>5.8622124521983301E-2</v>
      </c>
      <c r="I77" s="18">
        <v>9.6405018086712702E-2</v>
      </c>
      <c r="J77" s="19"/>
      <c r="K77" s="18">
        <v>6.6274317590120202E-2</v>
      </c>
      <c r="L77" s="18">
        <v>4.9894785412622801E-2</v>
      </c>
      <c r="M77" s="18">
        <v>8.7535541050569904E-2</v>
      </c>
      <c r="N77" s="19"/>
    </row>
    <row r="78" spans="1:14" x14ac:dyDescent="0.25">
      <c r="A78" s="17" t="s">
        <v>488</v>
      </c>
      <c r="B78" s="17" t="s">
        <v>539</v>
      </c>
      <c r="C78" s="18">
        <v>1.5523894764447601E-2</v>
      </c>
      <c r="D78" s="18">
        <v>1.02976261551167E-2</v>
      </c>
      <c r="E78" s="18">
        <v>2.33400556937455E-2</v>
      </c>
      <c r="F78" s="19"/>
      <c r="G78" s="18">
        <v>1.2853586242662101E-2</v>
      </c>
      <c r="H78" s="18">
        <v>7.8924100402927994E-3</v>
      </c>
      <c r="I78" s="18">
        <v>2.0867766439194101E-2</v>
      </c>
      <c r="J78" s="19"/>
      <c r="K78" s="18">
        <v>1.8674705059531799E-2</v>
      </c>
      <c r="L78" s="18">
        <v>1.0092169096914801E-2</v>
      </c>
      <c r="M78" s="18">
        <v>3.4303040892853E-2</v>
      </c>
      <c r="N78" s="19"/>
    </row>
    <row r="79" spans="1:14" x14ac:dyDescent="0.25">
      <c r="A79" s="17" t="s">
        <v>488</v>
      </c>
      <c r="B79" s="17" t="s">
        <v>540</v>
      </c>
      <c r="C79" s="18">
        <v>2.30639421229775E-2</v>
      </c>
      <c r="D79" s="18">
        <v>1.4539847189600099E-2</v>
      </c>
      <c r="E79" s="18">
        <v>3.6400761938418999E-2</v>
      </c>
      <c r="F79" s="19"/>
      <c r="G79" s="18">
        <v>2.5810424710362701E-2</v>
      </c>
      <c r="H79" s="18">
        <v>1.3838220246731901E-2</v>
      </c>
      <c r="I79" s="18">
        <v>4.7640069765893397E-2</v>
      </c>
      <c r="J79" s="19"/>
      <c r="K79" s="18">
        <v>1.9823250816709999E-2</v>
      </c>
      <c r="L79" s="18">
        <v>1.07594202070623E-2</v>
      </c>
      <c r="M79" s="18">
        <v>3.6242792479982501E-2</v>
      </c>
      <c r="N79" s="19"/>
    </row>
    <row r="80" spans="1:14" x14ac:dyDescent="0.25">
      <c r="A80" s="17" t="s">
        <v>488</v>
      </c>
      <c r="B80" s="17" t="s">
        <v>519</v>
      </c>
      <c r="C80" s="18">
        <v>2.7164383747770001E-3</v>
      </c>
      <c r="D80" s="18">
        <v>6.7516068750999995E-4</v>
      </c>
      <c r="E80" s="18">
        <v>1.0862223069246699E-2</v>
      </c>
      <c r="F80" s="19"/>
      <c r="G80" s="18">
        <v>4.0610055288015003E-3</v>
      </c>
      <c r="H80" s="18">
        <v>7.5520898825389999E-4</v>
      </c>
      <c r="I80" s="18">
        <v>2.1525630677619E-2</v>
      </c>
      <c r="J80" s="24" t="s">
        <v>501</v>
      </c>
      <c r="K80" s="18">
        <v>1.1299265553488E-3</v>
      </c>
      <c r="L80" s="18">
        <v>2.45321015199E-4</v>
      </c>
      <c r="M80" s="18">
        <v>5.1877880875967003E-3</v>
      </c>
      <c r="N80" s="19"/>
    </row>
    <row r="81" spans="1:14" x14ac:dyDescent="0.25">
      <c r="A81" s="17" t="s">
        <v>488</v>
      </c>
      <c r="B81" s="17" t="s">
        <v>520</v>
      </c>
      <c r="C81" s="18">
        <v>1.0961838738807999E-3</v>
      </c>
      <c r="D81" s="18">
        <v>1.9639037275570001E-4</v>
      </c>
      <c r="E81" s="18">
        <v>6.0933981216592997E-3</v>
      </c>
      <c r="F81" s="19"/>
      <c r="G81" s="18">
        <v>2.833740919184E-4</v>
      </c>
      <c r="H81" s="18">
        <v>3.9392338083756898E-5</v>
      </c>
      <c r="I81" s="18">
        <v>2.0354138094934001E-3</v>
      </c>
      <c r="J81" s="19"/>
      <c r="K81" s="18">
        <v>2.0552526137130002E-3</v>
      </c>
      <c r="L81" s="18">
        <v>2.8750539317429999E-4</v>
      </c>
      <c r="M81" s="18">
        <v>1.4534100209926499E-2</v>
      </c>
      <c r="N81" s="24" t="s">
        <v>501</v>
      </c>
    </row>
    <row r="82" spans="1:14" x14ac:dyDescent="0.25">
      <c r="A82" s="20" t="s">
        <v>489</v>
      </c>
      <c r="B82" s="20" t="s">
        <v>536</v>
      </c>
      <c r="C82" s="21">
        <v>0.71821794245908399</v>
      </c>
      <c r="D82" s="21">
        <v>0.69563765255406695</v>
      </c>
      <c r="E82" s="21">
        <v>0.73974975060150105</v>
      </c>
      <c r="F82" s="22"/>
      <c r="G82" s="21">
        <v>0.74206484864241096</v>
      </c>
      <c r="H82" s="21">
        <v>0.71733765504797897</v>
      </c>
      <c r="I82" s="21">
        <v>0.76533654242057902</v>
      </c>
      <c r="J82" s="22"/>
      <c r="K82" s="21">
        <v>0.69200804186379705</v>
      </c>
      <c r="L82" s="21">
        <v>0.66208936838058796</v>
      </c>
      <c r="M82" s="21">
        <v>0.72039639808812095</v>
      </c>
      <c r="N82" s="22"/>
    </row>
    <row r="83" spans="1:14" x14ac:dyDescent="0.25">
      <c r="A83" s="20" t="s">
        <v>489</v>
      </c>
      <c r="B83" s="20" t="s">
        <v>537</v>
      </c>
      <c r="C83" s="21">
        <v>0.103889449921144</v>
      </c>
      <c r="D83" s="21">
        <v>9.2002281274262396E-2</v>
      </c>
      <c r="E83" s="21">
        <v>0.117114402295947</v>
      </c>
      <c r="F83" s="22"/>
      <c r="G83" s="21">
        <v>8.5995985571120204E-2</v>
      </c>
      <c r="H83" s="21">
        <v>7.3785661320351401E-2</v>
      </c>
      <c r="I83" s="21">
        <v>0.10000874249838999</v>
      </c>
      <c r="J83" s="22"/>
      <c r="K83" s="21">
        <v>0.123555981013861</v>
      </c>
      <c r="L83" s="21">
        <v>0.106425904799545</v>
      </c>
      <c r="M83" s="21">
        <v>0.14300202796307901</v>
      </c>
      <c r="N83" s="22"/>
    </row>
    <row r="84" spans="1:14" x14ac:dyDescent="0.25">
      <c r="A84" s="20" t="s">
        <v>489</v>
      </c>
      <c r="B84" s="20" t="s">
        <v>538</v>
      </c>
      <c r="C84" s="21">
        <v>0.10101743045089499</v>
      </c>
      <c r="D84" s="21">
        <v>8.9715403407312502E-2</v>
      </c>
      <c r="E84" s="21">
        <v>0.11356561701348999</v>
      </c>
      <c r="F84" s="22"/>
      <c r="G84" s="21">
        <v>9.5402204682028105E-2</v>
      </c>
      <c r="H84" s="21">
        <v>8.1945706120214803E-2</v>
      </c>
      <c r="I84" s="21">
        <v>0.11080173099334301</v>
      </c>
      <c r="J84" s="22"/>
      <c r="K84" s="21">
        <v>0.107189069995693</v>
      </c>
      <c r="L84" s="21">
        <v>9.0515399198186894E-2</v>
      </c>
      <c r="M84" s="21">
        <v>0.126506938936473</v>
      </c>
      <c r="N84" s="22"/>
    </row>
    <row r="85" spans="1:14" x14ac:dyDescent="0.25">
      <c r="A85" s="20" t="s">
        <v>489</v>
      </c>
      <c r="B85" s="20" t="s">
        <v>539</v>
      </c>
      <c r="C85" s="21">
        <v>3.9562740301233801E-2</v>
      </c>
      <c r="D85" s="21">
        <v>3.2349082569040802E-2</v>
      </c>
      <c r="E85" s="21">
        <v>4.8304701072529703E-2</v>
      </c>
      <c r="F85" s="22"/>
      <c r="G85" s="21">
        <v>3.4223167151141799E-2</v>
      </c>
      <c r="H85" s="21">
        <v>2.6012683822157701E-2</v>
      </c>
      <c r="I85" s="21">
        <v>4.4905675499335503E-2</v>
      </c>
      <c r="J85" s="22"/>
      <c r="K85" s="21">
        <v>4.5431412757497097E-2</v>
      </c>
      <c r="L85" s="21">
        <v>3.4991858025070502E-2</v>
      </c>
      <c r="M85" s="21">
        <v>5.8795766040545802E-2</v>
      </c>
      <c r="N85" s="22"/>
    </row>
    <row r="86" spans="1:14" x14ac:dyDescent="0.25">
      <c r="A86" s="20" t="s">
        <v>489</v>
      </c>
      <c r="B86" s="20" t="s">
        <v>540</v>
      </c>
      <c r="C86" s="21">
        <v>2.6514373353868099E-2</v>
      </c>
      <c r="D86" s="21">
        <v>2.0822365332713401E-2</v>
      </c>
      <c r="E86" s="21">
        <v>3.3708785212648897E-2</v>
      </c>
      <c r="F86" s="22"/>
      <c r="G86" s="21">
        <v>2.7657265071810998E-2</v>
      </c>
      <c r="H86" s="21">
        <v>2.0324437235659801E-2</v>
      </c>
      <c r="I86" s="21">
        <v>3.7534333529036498E-2</v>
      </c>
      <c r="J86" s="22"/>
      <c r="K86" s="21">
        <v>2.52582322809684E-2</v>
      </c>
      <c r="L86" s="21">
        <v>1.7724677188819E-2</v>
      </c>
      <c r="M86" s="21">
        <v>3.5876838779762103E-2</v>
      </c>
      <c r="N86" s="22"/>
    </row>
    <row r="87" spans="1:14" x14ac:dyDescent="0.25">
      <c r="A87" s="20" t="s">
        <v>489</v>
      </c>
      <c r="B87" s="20" t="s">
        <v>519</v>
      </c>
      <c r="C87" s="21">
        <v>1.0747539164674301E-2</v>
      </c>
      <c r="D87" s="21">
        <v>7.7193364392907004E-3</v>
      </c>
      <c r="E87" s="21">
        <v>1.4945776734472499E-2</v>
      </c>
      <c r="F87" s="22"/>
      <c r="G87" s="21">
        <v>1.4656528881487101E-2</v>
      </c>
      <c r="H87" s="21">
        <v>1.00759966397828E-2</v>
      </c>
      <c r="I87" s="21">
        <v>2.1274612786805501E-2</v>
      </c>
      <c r="J87" s="22"/>
      <c r="K87" s="21">
        <v>6.4512069227457003E-3</v>
      </c>
      <c r="L87" s="21">
        <v>3.3017768471159002E-3</v>
      </c>
      <c r="M87" s="21">
        <v>1.25668723476036E-2</v>
      </c>
      <c r="N87" s="22"/>
    </row>
    <row r="88" spans="1:14" x14ac:dyDescent="0.25">
      <c r="A88" s="20" t="s">
        <v>489</v>
      </c>
      <c r="B88" s="20" t="s">
        <v>520</v>
      </c>
      <c r="C88" s="21">
        <v>5.0524349099532403E-5</v>
      </c>
      <c r="D88" s="21">
        <v>7.0777194761378003E-6</v>
      </c>
      <c r="E88" s="21">
        <v>3.6057224874059998E-4</v>
      </c>
      <c r="F88" s="22"/>
      <c r="G88" s="21">
        <v>0</v>
      </c>
      <c r="H88" s="22"/>
      <c r="I88" s="22"/>
      <c r="J88" s="22"/>
      <c r="K88" s="21">
        <v>1.060551654394E-4</v>
      </c>
      <c r="L88" s="21">
        <v>1.4844368495711999E-5</v>
      </c>
      <c r="M88" s="21">
        <v>7.5728367112079997E-4</v>
      </c>
      <c r="N88" s="22"/>
    </row>
    <row r="89" spans="1:14" x14ac:dyDescent="0.25">
      <c r="A89" s="17" t="s">
        <v>490</v>
      </c>
      <c r="B89" s="17" t="s">
        <v>536</v>
      </c>
      <c r="C89" s="18">
        <v>0.77072448730036902</v>
      </c>
      <c r="D89" s="18">
        <v>0.74653558206197801</v>
      </c>
      <c r="E89" s="18">
        <v>0.79324429543337005</v>
      </c>
      <c r="F89" s="19"/>
      <c r="G89" s="18">
        <v>0.79358545095359401</v>
      </c>
      <c r="H89" s="18">
        <v>0.76724756541390904</v>
      </c>
      <c r="I89" s="18">
        <v>0.81765131283687698</v>
      </c>
      <c r="J89" s="19"/>
      <c r="K89" s="18">
        <v>0.74480050899084604</v>
      </c>
      <c r="L89" s="18">
        <v>0.71021680408605903</v>
      </c>
      <c r="M89" s="18">
        <v>0.77655539814533703</v>
      </c>
      <c r="N89" s="19"/>
    </row>
    <row r="90" spans="1:14" x14ac:dyDescent="0.25">
      <c r="A90" s="17" t="s">
        <v>490</v>
      </c>
      <c r="B90" s="17" t="s">
        <v>537</v>
      </c>
      <c r="C90" s="18">
        <v>0.10341412846140299</v>
      </c>
      <c r="D90" s="18">
        <v>8.8090284510131706E-2</v>
      </c>
      <c r="E90" s="18">
        <v>0.121049798451283</v>
      </c>
      <c r="F90" s="19"/>
      <c r="G90" s="18">
        <v>8.2560842762068806E-2</v>
      </c>
      <c r="H90" s="18">
        <v>6.6933326790998005E-2</v>
      </c>
      <c r="I90" s="18">
        <v>0.101440377378147</v>
      </c>
      <c r="J90" s="19"/>
      <c r="K90" s="18">
        <v>0.12706143110149201</v>
      </c>
      <c r="L90" s="18">
        <v>0.102878256860975</v>
      </c>
      <c r="M90" s="18">
        <v>0.15594112005477601</v>
      </c>
      <c r="N90" s="19"/>
    </row>
    <row r="91" spans="1:14" x14ac:dyDescent="0.25">
      <c r="A91" s="17" t="s">
        <v>490</v>
      </c>
      <c r="B91" s="17" t="s">
        <v>538</v>
      </c>
      <c r="C91" s="18">
        <v>8.5840134537645302E-2</v>
      </c>
      <c r="D91" s="18">
        <v>7.4761936219362599E-2</v>
      </c>
      <c r="E91" s="18">
        <v>9.8385340580063804E-2</v>
      </c>
      <c r="F91" s="19"/>
      <c r="G91" s="18">
        <v>7.9591373942202906E-2</v>
      </c>
      <c r="H91" s="18">
        <v>6.6710520111628493E-2</v>
      </c>
      <c r="I91" s="18">
        <v>9.4706954458277301E-2</v>
      </c>
      <c r="J91" s="19"/>
      <c r="K91" s="18">
        <v>9.2926132162020406E-2</v>
      </c>
      <c r="L91" s="18">
        <v>7.6749984100940305E-2</v>
      </c>
      <c r="M91" s="18">
        <v>0.112097681641309</v>
      </c>
      <c r="N91" s="19"/>
    </row>
    <row r="92" spans="1:14" x14ac:dyDescent="0.25">
      <c r="A92" s="17" t="s">
        <v>490</v>
      </c>
      <c r="B92" s="17" t="s">
        <v>539</v>
      </c>
      <c r="C92" s="18">
        <v>1.5787957567187899E-2</v>
      </c>
      <c r="D92" s="18">
        <v>1.1660409239103E-2</v>
      </c>
      <c r="E92" s="18">
        <v>2.1345019800662699E-2</v>
      </c>
      <c r="F92" s="19"/>
      <c r="G92" s="18">
        <v>1.6444770518114899E-2</v>
      </c>
      <c r="H92" s="18">
        <v>1.1403595334971201E-2</v>
      </c>
      <c r="I92" s="18">
        <v>2.3661154377966301E-2</v>
      </c>
      <c r="J92" s="19"/>
      <c r="K92" s="18">
        <v>1.5043141865123601E-2</v>
      </c>
      <c r="L92" s="18">
        <v>9.1802695468839995E-3</v>
      </c>
      <c r="M92" s="18">
        <v>2.4557467996654699E-2</v>
      </c>
      <c r="N92" s="19"/>
    </row>
    <row r="93" spans="1:14" x14ac:dyDescent="0.25">
      <c r="A93" s="17" t="s">
        <v>490</v>
      </c>
      <c r="B93" s="17" t="s">
        <v>540</v>
      </c>
      <c r="C93" s="18">
        <v>1.50880614663412E-2</v>
      </c>
      <c r="D93" s="18">
        <v>1.08895553551203E-2</v>
      </c>
      <c r="E93" s="18">
        <v>2.0871159159199199E-2</v>
      </c>
      <c r="F93" s="19"/>
      <c r="G93" s="18">
        <v>1.54946814123204E-2</v>
      </c>
      <c r="H93" s="18">
        <v>9.9825495202597002E-3</v>
      </c>
      <c r="I93" s="18">
        <v>2.39767712030842E-2</v>
      </c>
      <c r="J93" s="19"/>
      <c r="K93" s="18">
        <v>1.4626960752492001E-2</v>
      </c>
      <c r="L93" s="18">
        <v>8.8060249502005007E-3</v>
      </c>
      <c r="M93" s="18">
        <v>2.42016873443637E-2</v>
      </c>
      <c r="N93" s="19"/>
    </row>
    <row r="94" spans="1:14" x14ac:dyDescent="0.25">
      <c r="A94" s="17" t="s">
        <v>490</v>
      </c>
      <c r="B94" s="17" t="s">
        <v>519</v>
      </c>
      <c r="C94" s="18">
        <v>8.4012068783001995E-3</v>
      </c>
      <c r="D94" s="18">
        <v>5.5250540246758999E-3</v>
      </c>
      <c r="E94" s="18">
        <v>1.27553820653872E-2</v>
      </c>
      <c r="F94" s="19"/>
      <c r="G94" s="18">
        <v>1.1917954292189699E-2</v>
      </c>
      <c r="H94" s="18">
        <v>7.2618896673208996E-3</v>
      </c>
      <c r="I94" s="18">
        <v>1.95006801969109E-2</v>
      </c>
      <c r="J94" s="19"/>
      <c r="K94" s="18">
        <v>4.4132698402704002E-3</v>
      </c>
      <c r="L94" s="18">
        <v>2.2642553894839999E-3</v>
      </c>
      <c r="M94" s="18">
        <v>8.5843743175754005E-3</v>
      </c>
      <c r="N94" s="19"/>
    </row>
    <row r="95" spans="1:14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4.0492611951209998E-4</v>
      </c>
      <c r="H95" s="18">
        <v>5.6627513477892799E-5</v>
      </c>
      <c r="I95" s="18">
        <v>2.8893134133966001E-3</v>
      </c>
      <c r="J95" s="19"/>
      <c r="K95" s="18">
        <v>1.1285552877551999E-3</v>
      </c>
      <c r="L95" s="18">
        <v>2.771531932692E-4</v>
      </c>
      <c r="M95" s="18">
        <v>4.5834350156462996E-3</v>
      </c>
      <c r="N95" s="19"/>
    </row>
    <row r="96" spans="1:14" x14ac:dyDescent="0.25">
      <c r="A96" s="20" t="s">
        <v>491</v>
      </c>
      <c r="B96" s="20" t="s">
        <v>536</v>
      </c>
      <c r="C96" s="21">
        <v>0.64661221196004703</v>
      </c>
      <c r="D96" s="21">
        <v>0.61114394620154899</v>
      </c>
      <c r="E96" s="21">
        <v>0.68053645113943995</v>
      </c>
      <c r="F96" s="22"/>
      <c r="G96" s="21">
        <v>0.648517782185836</v>
      </c>
      <c r="H96" s="21">
        <v>0.60710779699096795</v>
      </c>
      <c r="I96" s="21">
        <v>0.68780760858858303</v>
      </c>
      <c r="J96" s="22"/>
      <c r="K96" s="21">
        <v>0.64447128984666802</v>
      </c>
      <c r="L96" s="21">
        <v>0.59514808861395896</v>
      </c>
      <c r="M96" s="21">
        <v>0.69090627387860803</v>
      </c>
      <c r="N96" s="22"/>
    </row>
    <row r="97" spans="1:14" x14ac:dyDescent="0.25">
      <c r="A97" s="20" t="s">
        <v>491</v>
      </c>
      <c r="B97" s="20" t="s">
        <v>537</v>
      </c>
      <c r="C97" s="21">
        <v>0.14733007307483201</v>
      </c>
      <c r="D97" s="21">
        <v>0.12624388535051101</v>
      </c>
      <c r="E97" s="21">
        <v>0.171247958757346</v>
      </c>
      <c r="F97" s="22"/>
      <c r="G97" s="21">
        <v>0.13249903661724899</v>
      </c>
      <c r="H97" s="21">
        <v>0.106888256348058</v>
      </c>
      <c r="I97" s="21">
        <v>0.16312543591985601</v>
      </c>
      <c r="J97" s="22"/>
      <c r="K97" s="21">
        <v>0.16399285122211901</v>
      </c>
      <c r="L97" s="21">
        <v>0.13369499883172201</v>
      </c>
      <c r="M97" s="21">
        <v>0.199575006478523</v>
      </c>
      <c r="N97" s="22"/>
    </row>
    <row r="98" spans="1:14" x14ac:dyDescent="0.25">
      <c r="A98" s="20" t="s">
        <v>491</v>
      </c>
      <c r="B98" s="20" t="s">
        <v>538</v>
      </c>
      <c r="C98" s="21">
        <v>0.120210191750977</v>
      </c>
      <c r="D98" s="21">
        <v>9.97236738764119E-2</v>
      </c>
      <c r="E98" s="21">
        <v>0.14423106317488699</v>
      </c>
      <c r="F98" s="22"/>
      <c r="G98" s="21">
        <v>0.13806932419683399</v>
      </c>
      <c r="H98" s="21">
        <v>0.111321791219319</v>
      </c>
      <c r="I98" s="21">
        <v>0.17001404884239901</v>
      </c>
      <c r="J98" s="22"/>
      <c r="K98" s="21">
        <v>0.100145325569882</v>
      </c>
      <c r="L98" s="21">
        <v>7.4227223206990905E-2</v>
      </c>
      <c r="M98" s="21">
        <v>0.133805302439852</v>
      </c>
      <c r="N98" s="22"/>
    </row>
    <row r="99" spans="1:14" x14ac:dyDescent="0.25">
      <c r="A99" s="20" t="s">
        <v>491</v>
      </c>
      <c r="B99" s="20" t="s">
        <v>539</v>
      </c>
      <c r="C99" s="21">
        <v>4.0504303800999897E-2</v>
      </c>
      <c r="D99" s="21">
        <v>2.7858584629835401E-2</v>
      </c>
      <c r="E99" s="21">
        <v>5.8544547530042498E-2</v>
      </c>
      <c r="F99" s="22"/>
      <c r="G99" s="21">
        <v>3.8921085816349198E-2</v>
      </c>
      <c r="H99" s="21">
        <v>2.4188149031773801E-2</v>
      </c>
      <c r="I99" s="21">
        <v>6.2057123219908202E-2</v>
      </c>
      <c r="J99" s="22"/>
      <c r="K99" s="21">
        <v>4.2283060809148301E-2</v>
      </c>
      <c r="L99" s="21">
        <v>2.5190297817598E-2</v>
      </c>
      <c r="M99" s="21">
        <v>7.0139525906573796E-2</v>
      </c>
      <c r="N99" s="22"/>
    </row>
    <row r="100" spans="1:14" x14ac:dyDescent="0.25">
      <c r="A100" s="20" t="s">
        <v>491</v>
      </c>
      <c r="B100" s="20" t="s">
        <v>540</v>
      </c>
      <c r="C100" s="21">
        <v>2.98410727934659E-2</v>
      </c>
      <c r="D100" s="21">
        <v>2.1473549517517398E-2</v>
      </c>
      <c r="E100" s="21">
        <v>4.1331419490865898E-2</v>
      </c>
      <c r="F100" s="22"/>
      <c r="G100" s="21">
        <v>2.49024822761332E-2</v>
      </c>
      <c r="H100" s="21">
        <v>1.5460736855382301E-2</v>
      </c>
      <c r="I100" s="21">
        <v>3.9876684802639402E-2</v>
      </c>
      <c r="J100" s="22"/>
      <c r="K100" s="21">
        <v>3.5389615431464502E-2</v>
      </c>
      <c r="L100" s="21">
        <v>2.22202422467472E-2</v>
      </c>
      <c r="M100" s="21">
        <v>5.5917776458864102E-2</v>
      </c>
      <c r="N100" s="22"/>
    </row>
    <row r="101" spans="1:14" x14ac:dyDescent="0.25">
      <c r="A101" s="20" t="s">
        <v>491</v>
      </c>
      <c r="B101" s="20" t="s">
        <v>519</v>
      </c>
      <c r="C101" s="21">
        <v>1.55021466196772E-2</v>
      </c>
      <c r="D101" s="21">
        <v>9.5519028601019993E-3</v>
      </c>
      <c r="E101" s="21">
        <v>2.5065220054238301E-2</v>
      </c>
      <c r="F101" s="22"/>
      <c r="G101" s="21">
        <v>1.70902889075976E-2</v>
      </c>
      <c r="H101" s="21">
        <v>9.0122721631737002E-3</v>
      </c>
      <c r="I101" s="21">
        <v>3.2173839557437599E-2</v>
      </c>
      <c r="J101" s="22"/>
      <c r="K101" s="21">
        <v>1.3717857120718199E-2</v>
      </c>
      <c r="L101" s="21">
        <v>6.0861313955593004E-3</v>
      </c>
      <c r="M101" s="21">
        <v>3.0624545715477899E-2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0.75029807753906297</v>
      </c>
      <c r="D103" s="18">
        <v>0.72346169907825097</v>
      </c>
      <c r="E103" s="18">
        <v>0.77533887942840995</v>
      </c>
      <c r="F103" s="19"/>
      <c r="G103" s="18">
        <v>0.76464222924654601</v>
      </c>
      <c r="H103" s="18">
        <v>0.73384847906043504</v>
      </c>
      <c r="I103" s="18">
        <v>0.792878715491103</v>
      </c>
      <c r="J103" s="19"/>
      <c r="K103" s="18">
        <v>0.73499204325194101</v>
      </c>
      <c r="L103" s="18">
        <v>0.69821823623086798</v>
      </c>
      <c r="M103" s="18">
        <v>0.76876877393062903</v>
      </c>
      <c r="N103" s="19"/>
    </row>
    <row r="104" spans="1:14" x14ac:dyDescent="0.25">
      <c r="A104" s="17" t="s">
        <v>492</v>
      </c>
      <c r="B104" s="17" t="s">
        <v>537</v>
      </c>
      <c r="C104" s="18">
        <v>9.5725531641383393E-2</v>
      </c>
      <c r="D104" s="18">
        <v>8.1497157094427106E-2</v>
      </c>
      <c r="E104" s="18">
        <v>0.112134731898545</v>
      </c>
      <c r="F104" s="19"/>
      <c r="G104" s="18">
        <v>8.1519892378577805E-2</v>
      </c>
      <c r="H104" s="18">
        <v>6.5539414119213504E-2</v>
      </c>
      <c r="I104" s="18">
        <v>0.10097584154497501</v>
      </c>
      <c r="J104" s="19"/>
      <c r="K104" s="18">
        <v>0.11088376518917401</v>
      </c>
      <c r="L104" s="18">
        <v>8.8643793990810904E-2</v>
      </c>
      <c r="M104" s="18">
        <v>0.13785950435887001</v>
      </c>
      <c r="N104" s="19"/>
    </row>
    <row r="105" spans="1:14" x14ac:dyDescent="0.25">
      <c r="A105" s="17" t="s">
        <v>492</v>
      </c>
      <c r="B105" s="17" t="s">
        <v>538</v>
      </c>
      <c r="C105" s="18">
        <v>9.3551268887530695E-2</v>
      </c>
      <c r="D105" s="18">
        <v>7.8672427141697296E-2</v>
      </c>
      <c r="E105" s="18">
        <v>0.11090532596224099</v>
      </c>
      <c r="F105" s="19"/>
      <c r="G105" s="18">
        <v>9.4436544061422004E-2</v>
      </c>
      <c r="H105" s="18">
        <v>7.5339222567257405E-2</v>
      </c>
      <c r="I105" s="18">
        <v>0.117758240220265</v>
      </c>
      <c r="J105" s="19"/>
      <c r="K105" s="18">
        <v>9.2606629396716697E-2</v>
      </c>
      <c r="L105" s="18">
        <v>7.1236760311973499E-2</v>
      </c>
      <c r="M105" s="18">
        <v>0.11956185835232901</v>
      </c>
      <c r="N105" s="19"/>
    </row>
    <row r="106" spans="1:14" x14ac:dyDescent="0.25">
      <c r="A106" s="17" t="s">
        <v>492</v>
      </c>
      <c r="B106" s="17" t="s">
        <v>539</v>
      </c>
      <c r="C106" s="18">
        <v>2.3948929783555999E-2</v>
      </c>
      <c r="D106" s="18">
        <v>1.7039841788922899E-2</v>
      </c>
      <c r="E106" s="18">
        <v>3.3563767055391498E-2</v>
      </c>
      <c r="F106" s="19"/>
      <c r="G106" s="18">
        <v>1.6704888031881499E-2</v>
      </c>
      <c r="H106" s="18">
        <v>1.0911560663663699E-2</v>
      </c>
      <c r="I106" s="18">
        <v>2.5494810486165299E-2</v>
      </c>
      <c r="J106" s="19"/>
      <c r="K106" s="18">
        <v>3.1678738676376099E-2</v>
      </c>
      <c r="L106" s="18">
        <v>1.97150476675159E-2</v>
      </c>
      <c r="M106" s="18">
        <v>5.0528153052790299E-2</v>
      </c>
      <c r="N106" s="19"/>
    </row>
    <row r="107" spans="1:14" x14ac:dyDescent="0.25">
      <c r="A107" s="17" t="s">
        <v>492</v>
      </c>
      <c r="B107" s="17" t="s">
        <v>540</v>
      </c>
      <c r="C107" s="18">
        <v>2.9788309227679801E-2</v>
      </c>
      <c r="D107" s="18">
        <v>2.1111874583337801E-2</v>
      </c>
      <c r="E107" s="18">
        <v>4.1877985492658497E-2</v>
      </c>
      <c r="F107" s="19"/>
      <c r="G107" s="18">
        <v>3.3996587315064698E-2</v>
      </c>
      <c r="H107" s="18">
        <v>2.25026436734805E-2</v>
      </c>
      <c r="I107" s="18">
        <v>5.1054791942421102E-2</v>
      </c>
      <c r="J107" s="19"/>
      <c r="K107" s="18">
        <v>2.5297834642023499E-2</v>
      </c>
      <c r="L107" s="18">
        <v>1.5136553312926701E-2</v>
      </c>
      <c r="M107" s="18">
        <v>4.1989632185484599E-2</v>
      </c>
      <c r="N107" s="19"/>
    </row>
    <row r="108" spans="1:14" x14ac:dyDescent="0.25">
      <c r="A108" s="17" t="s">
        <v>492</v>
      </c>
      <c r="B108" s="17" t="s">
        <v>519</v>
      </c>
      <c r="C108" s="18">
        <v>6.5667113406769001E-3</v>
      </c>
      <c r="D108" s="18">
        <v>3.7825447634619001E-3</v>
      </c>
      <c r="E108" s="18">
        <v>1.1376778764066E-2</v>
      </c>
      <c r="F108" s="19"/>
      <c r="G108" s="18">
        <v>8.6998589665076998E-3</v>
      </c>
      <c r="H108" s="18">
        <v>4.3819135237245996E-3</v>
      </c>
      <c r="I108" s="18">
        <v>1.7199212384649699E-2</v>
      </c>
      <c r="J108" s="19"/>
      <c r="K108" s="18">
        <v>4.2905202234689004E-3</v>
      </c>
      <c r="L108" s="18">
        <v>1.6493973627833001E-3</v>
      </c>
      <c r="M108" s="18">
        <v>1.11137025904668E-2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0.79669455937090095</v>
      </c>
      <c r="D110" s="21">
        <v>0.763588475830419</v>
      </c>
      <c r="E110" s="21">
        <v>0.82621969183755095</v>
      </c>
      <c r="F110" s="22"/>
      <c r="G110" s="21">
        <v>0.80498330061503998</v>
      </c>
      <c r="H110" s="21">
        <v>0.76564059358856995</v>
      </c>
      <c r="I110" s="21">
        <v>0.83910929476900797</v>
      </c>
      <c r="J110" s="22"/>
      <c r="K110" s="21">
        <v>0.78768373704071204</v>
      </c>
      <c r="L110" s="21">
        <v>0.73754381599774999</v>
      </c>
      <c r="M110" s="21">
        <v>0.83044692764689598</v>
      </c>
      <c r="N110" s="22"/>
    </row>
    <row r="111" spans="1:14" x14ac:dyDescent="0.25">
      <c r="A111" s="20" t="s">
        <v>493</v>
      </c>
      <c r="B111" s="20" t="s">
        <v>537</v>
      </c>
      <c r="C111" s="21">
        <v>8.9251545023977696E-2</v>
      </c>
      <c r="D111" s="21">
        <v>7.1491699527292396E-2</v>
      </c>
      <c r="E111" s="21">
        <v>0.11089632945038</v>
      </c>
      <c r="F111" s="22"/>
      <c r="G111" s="21">
        <v>9.87018060407968E-2</v>
      </c>
      <c r="H111" s="21">
        <v>7.5172872796929593E-2</v>
      </c>
      <c r="I111" s="21">
        <v>0.12857141190098501</v>
      </c>
      <c r="J111" s="22"/>
      <c r="K111" s="21">
        <v>7.8978016090171299E-2</v>
      </c>
      <c r="L111" s="21">
        <v>5.5110820128000601E-2</v>
      </c>
      <c r="M111" s="21">
        <v>0.111956814982922</v>
      </c>
      <c r="N111" s="22"/>
    </row>
    <row r="112" spans="1:14" x14ac:dyDescent="0.25">
      <c r="A112" s="20" t="s">
        <v>493</v>
      </c>
      <c r="B112" s="20" t="s">
        <v>538</v>
      </c>
      <c r="C112" s="21">
        <v>8.7623939467781603E-2</v>
      </c>
      <c r="D112" s="21">
        <v>6.9732236990376895E-2</v>
      </c>
      <c r="E112" s="21">
        <v>0.109565570483215</v>
      </c>
      <c r="F112" s="22"/>
      <c r="G112" s="21">
        <v>6.7070255762356701E-2</v>
      </c>
      <c r="H112" s="21">
        <v>4.8809680700519602E-2</v>
      </c>
      <c r="I112" s="21">
        <v>9.1505232867660602E-2</v>
      </c>
      <c r="J112" s="22"/>
      <c r="K112" s="21">
        <v>0.109968175660642</v>
      </c>
      <c r="L112" s="21">
        <v>8.0161480032099303E-2</v>
      </c>
      <c r="M112" s="21">
        <v>0.149061944172907</v>
      </c>
      <c r="N112" s="22"/>
    </row>
    <row r="113" spans="1:14" x14ac:dyDescent="0.25">
      <c r="A113" s="20" t="s">
        <v>493</v>
      </c>
      <c r="B113" s="20" t="s">
        <v>539</v>
      </c>
      <c r="C113" s="21">
        <v>1.6246235628264601E-2</v>
      </c>
      <c r="D113" s="21">
        <v>9.6841834840223004E-3</v>
      </c>
      <c r="E113" s="21">
        <v>2.7132941921499801E-2</v>
      </c>
      <c r="F113" s="22"/>
      <c r="G113" s="21">
        <v>1.6958142541161299E-2</v>
      </c>
      <c r="H113" s="21">
        <v>8.7443465826366994E-3</v>
      </c>
      <c r="I113" s="21">
        <v>3.2633372461116902E-2</v>
      </c>
      <c r="J113" s="22"/>
      <c r="K113" s="21">
        <v>1.54723103097147E-2</v>
      </c>
      <c r="L113" s="21">
        <v>7.0033542264052E-3</v>
      </c>
      <c r="M113" s="21">
        <v>3.3833590325127401E-2</v>
      </c>
      <c r="N113" s="22"/>
    </row>
    <row r="114" spans="1:14" x14ac:dyDescent="0.25">
      <c r="A114" s="20" t="s">
        <v>493</v>
      </c>
      <c r="B114" s="20" t="s">
        <v>540</v>
      </c>
      <c r="C114" s="21">
        <v>7.5443461043713999E-3</v>
      </c>
      <c r="D114" s="21">
        <v>3.7489075041596E-3</v>
      </c>
      <c r="E114" s="21">
        <v>1.5123998575230399E-2</v>
      </c>
      <c r="F114" s="22"/>
      <c r="G114" s="21">
        <v>1.00715243261848E-2</v>
      </c>
      <c r="H114" s="21">
        <v>4.4474488974716999E-3</v>
      </c>
      <c r="I114" s="21">
        <v>2.2645816157258799E-2</v>
      </c>
      <c r="J114" s="22"/>
      <c r="K114" s="21">
        <v>4.7970104978229001E-3</v>
      </c>
      <c r="L114" s="21">
        <v>1.1780557032542E-3</v>
      </c>
      <c r="M114" s="21">
        <v>1.93182741848528E-2</v>
      </c>
      <c r="N114" s="24" t="s">
        <v>501</v>
      </c>
    </row>
    <row r="115" spans="1:14" x14ac:dyDescent="0.25">
      <c r="A115" s="20" t="s">
        <v>493</v>
      </c>
      <c r="B115" s="20" t="s">
        <v>519</v>
      </c>
      <c r="C115" s="21">
        <v>2.6393744047023002E-3</v>
      </c>
      <c r="D115" s="21">
        <v>6.4607425589539998E-4</v>
      </c>
      <c r="E115" s="21">
        <v>1.07165548765556E-2</v>
      </c>
      <c r="F115" s="22"/>
      <c r="G115" s="21">
        <v>2.2149707144601999E-3</v>
      </c>
      <c r="H115" s="21">
        <v>2.9960780703450001E-4</v>
      </c>
      <c r="I115" s="21">
        <v>1.6176916905704001E-2</v>
      </c>
      <c r="J115" s="24" t="s">
        <v>501</v>
      </c>
      <c r="K115" s="21">
        <v>3.1007504009373001E-3</v>
      </c>
      <c r="L115" s="21">
        <v>4.260955203009E-4</v>
      </c>
      <c r="M115" s="21">
        <v>2.2191808265253701E-2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0.83065160789822001</v>
      </c>
      <c r="D117" s="18">
        <v>0.79468629827352499</v>
      </c>
      <c r="E117" s="18">
        <v>0.86141545888277204</v>
      </c>
      <c r="F117" s="19"/>
      <c r="G117" s="18">
        <v>0.85344921416088404</v>
      </c>
      <c r="H117" s="18">
        <v>0.80601929366592995</v>
      </c>
      <c r="I117" s="18">
        <v>0.89085253379443297</v>
      </c>
      <c r="J117" s="19"/>
      <c r="K117" s="18">
        <v>0.80700297580472202</v>
      </c>
      <c r="L117" s="18">
        <v>0.75411409033787402</v>
      </c>
      <c r="M117" s="18">
        <v>0.85076696129697305</v>
      </c>
      <c r="N117" s="19"/>
    </row>
    <row r="118" spans="1:14" x14ac:dyDescent="0.25">
      <c r="A118" s="17" t="s">
        <v>494</v>
      </c>
      <c r="B118" s="17" t="s">
        <v>537</v>
      </c>
      <c r="C118" s="18">
        <v>8.7519637031709993E-2</v>
      </c>
      <c r="D118" s="18">
        <v>6.8758933559359706E-2</v>
      </c>
      <c r="E118" s="18">
        <v>0.110790164399238</v>
      </c>
      <c r="F118" s="19"/>
      <c r="G118" s="18">
        <v>6.5050517332214494E-2</v>
      </c>
      <c r="H118" s="18">
        <v>4.5247308063524498E-2</v>
      </c>
      <c r="I118" s="18">
        <v>9.2679578345219796E-2</v>
      </c>
      <c r="J118" s="19"/>
      <c r="K118" s="18">
        <v>0.110827520285596</v>
      </c>
      <c r="L118" s="18">
        <v>8.2464433252309399E-2</v>
      </c>
      <c r="M118" s="18">
        <v>0.147378958397827</v>
      </c>
      <c r="N118" s="19"/>
    </row>
    <row r="119" spans="1:14" x14ac:dyDescent="0.25">
      <c r="A119" s="17" t="s">
        <v>494</v>
      </c>
      <c r="B119" s="17" t="s">
        <v>538</v>
      </c>
      <c r="C119" s="18">
        <v>6.6488433274316097E-2</v>
      </c>
      <c r="D119" s="18">
        <v>4.77464573271024E-2</v>
      </c>
      <c r="E119" s="18">
        <v>9.1877404327168594E-2</v>
      </c>
      <c r="F119" s="19"/>
      <c r="G119" s="18">
        <v>6.3406870198810805E-2</v>
      </c>
      <c r="H119" s="18">
        <v>4.1782787921394199E-2</v>
      </c>
      <c r="I119" s="18">
        <v>9.5111359070954499E-2</v>
      </c>
      <c r="J119" s="19"/>
      <c r="K119" s="18">
        <v>6.9685029908450297E-2</v>
      </c>
      <c r="L119" s="18">
        <v>4.4995083113448901E-2</v>
      </c>
      <c r="M119" s="18">
        <v>0.106413364964747</v>
      </c>
      <c r="N119" s="19"/>
    </row>
    <row r="120" spans="1:14" x14ac:dyDescent="0.25">
      <c r="A120" s="17" t="s">
        <v>494</v>
      </c>
      <c r="B120" s="17" t="s">
        <v>539</v>
      </c>
      <c r="C120" s="18">
        <v>9.3691323207956007E-3</v>
      </c>
      <c r="D120" s="18">
        <v>4.3828934220355997E-3</v>
      </c>
      <c r="E120" s="18">
        <v>1.9914546266835701E-2</v>
      </c>
      <c r="F120" s="19"/>
      <c r="G120" s="18">
        <v>9.0068663914262999E-3</v>
      </c>
      <c r="H120" s="18">
        <v>3.3902488191528001E-3</v>
      </c>
      <c r="I120" s="18">
        <v>2.3707175051151001E-2</v>
      </c>
      <c r="J120" s="19"/>
      <c r="K120" s="18">
        <v>9.7449214972976008E-3</v>
      </c>
      <c r="L120" s="18">
        <v>2.9915620155495999E-3</v>
      </c>
      <c r="M120" s="18">
        <v>3.1265691447482098E-2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2.6687180469631001E-3</v>
      </c>
      <c r="D121" s="18">
        <v>6.4327329722629997E-4</v>
      </c>
      <c r="E121" s="18">
        <v>1.1001380964346099E-2</v>
      </c>
      <c r="F121" s="19"/>
      <c r="G121" s="18">
        <v>4.0925997005827998E-3</v>
      </c>
      <c r="H121" s="18">
        <v>7.2091645703300004E-4</v>
      </c>
      <c r="I121" s="18">
        <v>2.28725038340323E-2</v>
      </c>
      <c r="J121" s="24" t="s">
        <v>501</v>
      </c>
      <c r="K121" s="18">
        <v>1.1916834415236E-3</v>
      </c>
      <c r="L121" s="18">
        <v>1.6328347332719999E-4</v>
      </c>
      <c r="M121" s="18">
        <v>8.6412230821851996E-3</v>
      </c>
      <c r="N121" s="19"/>
    </row>
    <row r="122" spans="1:14" x14ac:dyDescent="0.25">
      <c r="A122" s="17" t="s">
        <v>494</v>
      </c>
      <c r="B122" s="17" t="s">
        <v>519</v>
      </c>
      <c r="C122" s="18">
        <v>3.3024714279936002E-3</v>
      </c>
      <c r="D122" s="18">
        <v>9.8206267720829998E-4</v>
      </c>
      <c r="E122" s="18">
        <v>1.1044906066214701E-2</v>
      </c>
      <c r="F122" s="19"/>
      <c r="G122" s="18">
        <v>4.9939322160829002E-3</v>
      </c>
      <c r="H122" s="18">
        <v>1.5375137071638001E-3</v>
      </c>
      <c r="I122" s="18">
        <v>1.60953198209874E-2</v>
      </c>
      <c r="J122" s="19"/>
      <c r="K122" s="18">
        <v>1.5478690624101E-3</v>
      </c>
      <c r="L122" s="18">
        <v>2.112520920103E-4</v>
      </c>
      <c r="M122" s="18">
        <v>1.12462904544074E-2</v>
      </c>
      <c r="N122" s="24" t="s">
        <v>501</v>
      </c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2_VDC'!A1" display="◄ ANTERIOR"/>
    <hyperlink ref="A2" location="'Índice'!A1" display="ÍNDICE"/>
    <hyperlink ref="A3" location="'P_INCIVILIDADES_3_ET'!A1" display="SIGUIENTE ►"/>
  </hyperlinks>
  <pageMargins left="0.75" right="0.75" top="1" bottom="1" header="0.5" footer="0.5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0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704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0.66239368725741099</v>
      </c>
      <c r="D5" s="18">
        <v>0.65537324480221504</v>
      </c>
      <c r="E5" s="18">
        <v>0.66934327061014498</v>
      </c>
      <c r="F5" s="19"/>
      <c r="G5" s="18">
        <v>0.60046169360242696</v>
      </c>
      <c r="H5" s="18">
        <v>0.58714438933715196</v>
      </c>
      <c r="I5" s="18">
        <v>0.61363210442674698</v>
      </c>
      <c r="J5" s="19"/>
      <c r="K5" s="18">
        <v>0.63748694855918697</v>
      </c>
      <c r="L5" s="18">
        <v>0.62809177421379603</v>
      </c>
      <c r="M5" s="18">
        <v>0.64677825576124703</v>
      </c>
      <c r="N5" s="19"/>
      <c r="O5" s="18">
        <v>0.78448849564367895</v>
      </c>
      <c r="P5" s="18">
        <v>0.77508322876140801</v>
      </c>
      <c r="Q5" s="18">
        <v>0.79360519566497401</v>
      </c>
      <c r="R5" s="19"/>
    </row>
    <row r="6" spans="1:18" x14ac:dyDescent="0.25">
      <c r="A6" s="17" t="s">
        <v>478</v>
      </c>
      <c r="B6" s="17" t="s">
        <v>537</v>
      </c>
      <c r="C6" s="18">
        <v>0.14159994147552801</v>
      </c>
      <c r="D6" s="18">
        <v>0.137061095948525</v>
      </c>
      <c r="E6" s="18">
        <v>0.14626361700667201</v>
      </c>
      <c r="F6" s="19"/>
      <c r="G6" s="18">
        <v>0.20057526702935299</v>
      </c>
      <c r="H6" s="18">
        <v>0.19032037863661599</v>
      </c>
      <c r="I6" s="18">
        <v>0.21123855450955001</v>
      </c>
      <c r="J6" s="19"/>
      <c r="K6" s="18">
        <v>0.144598644638086</v>
      </c>
      <c r="L6" s="18">
        <v>0.13845767909294299</v>
      </c>
      <c r="M6" s="18">
        <v>0.15096425244199699</v>
      </c>
      <c r="N6" s="19"/>
      <c r="O6" s="18">
        <v>7.1579039225321398E-2</v>
      </c>
      <c r="P6" s="18">
        <v>6.6114838104498905E-2</v>
      </c>
      <c r="Q6" s="18">
        <v>7.7457384640827603E-2</v>
      </c>
      <c r="R6" s="19"/>
    </row>
    <row r="7" spans="1:18" x14ac:dyDescent="0.25">
      <c r="A7" s="17" t="s">
        <v>478</v>
      </c>
      <c r="B7" s="17" t="s">
        <v>538</v>
      </c>
      <c r="C7" s="18">
        <v>0.115024361273921</v>
      </c>
      <c r="D7" s="18">
        <v>0.11089588891268801</v>
      </c>
      <c r="E7" s="18">
        <v>0.11928590937016199</v>
      </c>
      <c r="F7" s="19"/>
      <c r="G7" s="18">
        <v>0.12000065317693299</v>
      </c>
      <c r="H7" s="18">
        <v>0.111742074393098</v>
      </c>
      <c r="I7" s="18">
        <v>0.12878111037280299</v>
      </c>
      <c r="J7" s="19"/>
      <c r="K7" s="18">
        <v>0.12649571478742799</v>
      </c>
      <c r="L7" s="18">
        <v>0.120594292920143</v>
      </c>
      <c r="M7" s="18">
        <v>0.13264237042521401</v>
      </c>
      <c r="N7" s="19"/>
      <c r="O7" s="18">
        <v>8.4076597592133595E-2</v>
      </c>
      <c r="P7" s="18">
        <v>7.8296513115142699E-2</v>
      </c>
      <c r="Q7" s="18">
        <v>9.0241607905407306E-2</v>
      </c>
      <c r="R7" s="19"/>
    </row>
    <row r="8" spans="1:18" x14ac:dyDescent="0.25">
      <c r="A8" s="17" t="s">
        <v>478</v>
      </c>
      <c r="B8" s="17" t="s">
        <v>539</v>
      </c>
      <c r="C8" s="18">
        <v>3.5711548233835599E-2</v>
      </c>
      <c r="D8" s="18">
        <v>3.3337143786054103E-2</v>
      </c>
      <c r="E8" s="18">
        <v>3.8248375813457199E-2</v>
      </c>
      <c r="F8" s="19"/>
      <c r="G8" s="18">
        <v>3.8673543689317698E-2</v>
      </c>
      <c r="H8" s="18">
        <v>3.3953583874951301E-2</v>
      </c>
      <c r="I8" s="18">
        <v>4.4019737260383197E-2</v>
      </c>
      <c r="J8" s="19"/>
      <c r="K8" s="18">
        <v>4.0594925399269899E-2</v>
      </c>
      <c r="L8" s="18">
        <v>3.7290716877188997E-2</v>
      </c>
      <c r="M8" s="18">
        <v>4.4178473664877399E-2</v>
      </c>
      <c r="N8" s="19"/>
      <c r="O8" s="18">
        <v>2.16311906649054E-2</v>
      </c>
      <c r="P8" s="18">
        <v>1.8567086800773999E-2</v>
      </c>
      <c r="Q8" s="18">
        <v>2.5187982234427E-2</v>
      </c>
      <c r="R8" s="19"/>
    </row>
    <row r="9" spans="1:18" x14ac:dyDescent="0.25">
      <c r="A9" s="17" t="s">
        <v>478</v>
      </c>
      <c r="B9" s="17" t="s">
        <v>540</v>
      </c>
      <c r="C9" s="18">
        <v>3.5898065909646802E-2</v>
      </c>
      <c r="D9" s="18">
        <v>3.34971532907197E-2</v>
      </c>
      <c r="E9" s="18">
        <v>3.8464215689725599E-2</v>
      </c>
      <c r="F9" s="19"/>
      <c r="G9" s="18">
        <v>3.2435282327053797E-2</v>
      </c>
      <c r="H9" s="18">
        <v>2.8239865178853001E-2</v>
      </c>
      <c r="I9" s="18">
        <v>3.7230106544951E-2</v>
      </c>
      <c r="J9" s="19"/>
      <c r="K9" s="18">
        <v>4.2530955041063703E-2</v>
      </c>
      <c r="L9" s="18">
        <v>3.8927094222101402E-2</v>
      </c>
      <c r="M9" s="18">
        <v>4.6452334090404702E-2</v>
      </c>
      <c r="N9" s="19"/>
      <c r="O9" s="18">
        <v>2.4811707164899301E-2</v>
      </c>
      <c r="P9" s="18">
        <v>2.1755476291853901E-2</v>
      </c>
      <c r="Q9" s="18">
        <v>2.82848664177952E-2</v>
      </c>
      <c r="R9" s="19"/>
    </row>
    <row r="10" spans="1:18" x14ac:dyDescent="0.25">
      <c r="A10" s="17" t="s">
        <v>478</v>
      </c>
      <c r="B10" s="17" t="s">
        <v>519</v>
      </c>
      <c r="C10" s="18">
        <v>9.2711168630110006E-3</v>
      </c>
      <c r="D10" s="18">
        <v>8.0864592150824994E-3</v>
      </c>
      <c r="E10" s="18">
        <v>1.06274661479359E-2</v>
      </c>
      <c r="F10" s="19"/>
      <c r="G10" s="18">
        <v>7.7335191448902997E-3</v>
      </c>
      <c r="H10" s="18">
        <v>5.6382894754469998E-3</v>
      </c>
      <c r="I10" s="18">
        <v>1.0599052262844799E-2</v>
      </c>
      <c r="J10" s="19"/>
      <c r="K10" s="18">
        <v>8.2333099527756998E-3</v>
      </c>
      <c r="L10" s="18">
        <v>6.7702178165511004E-3</v>
      </c>
      <c r="M10" s="18">
        <v>1.00094002962881E-2</v>
      </c>
      <c r="N10" s="19"/>
      <c r="O10" s="18">
        <v>1.32385897751899E-2</v>
      </c>
      <c r="P10" s="18">
        <v>1.0827917387261E-2</v>
      </c>
      <c r="Q10" s="18">
        <v>1.61771846552668E-2</v>
      </c>
      <c r="R10" s="19"/>
    </row>
    <row r="11" spans="1:18" x14ac:dyDescent="0.25">
      <c r="A11" s="17" t="s">
        <v>478</v>
      </c>
      <c r="B11" s="17" t="s">
        <v>520</v>
      </c>
      <c r="C11" s="18">
        <v>1.012789866377E-4</v>
      </c>
      <c r="D11" s="18">
        <v>5.48104122567461E-5</v>
      </c>
      <c r="E11" s="18">
        <v>1.8713650565160001E-4</v>
      </c>
      <c r="F11" s="19"/>
      <c r="G11" s="18">
        <v>1.200410300288E-4</v>
      </c>
      <c r="H11" s="18">
        <v>2.8781818500075599E-5</v>
      </c>
      <c r="I11" s="18">
        <v>5.005132102544E-4</v>
      </c>
      <c r="J11" s="19"/>
      <c r="K11" s="18">
        <v>5.95016221893409E-5</v>
      </c>
      <c r="L11" s="18">
        <v>2.3925295156879601E-5</v>
      </c>
      <c r="M11" s="18">
        <v>1.4797124683109999E-4</v>
      </c>
      <c r="N11" s="19"/>
      <c r="O11" s="18">
        <v>1.7437993387239999E-4</v>
      </c>
      <c r="P11" s="18">
        <v>7.2515506197725696E-5</v>
      </c>
      <c r="Q11" s="18">
        <v>4.1927598739639998E-4</v>
      </c>
      <c r="R11" s="19"/>
    </row>
    <row r="12" spans="1:18" x14ac:dyDescent="0.25">
      <c r="A12" s="20" t="s">
        <v>479</v>
      </c>
      <c r="B12" s="20" t="s">
        <v>536</v>
      </c>
      <c r="C12" s="21">
        <v>0.55778893393819495</v>
      </c>
      <c r="D12" s="21">
        <v>0.52303994561744105</v>
      </c>
      <c r="E12" s="21">
        <v>0.59198119162210905</v>
      </c>
      <c r="F12" s="22"/>
      <c r="G12" s="21">
        <v>0.52342854702788899</v>
      </c>
      <c r="H12" s="21">
        <v>0.45991389602691901</v>
      </c>
      <c r="I12" s="21">
        <v>0.58619436152417603</v>
      </c>
      <c r="J12" s="22"/>
      <c r="K12" s="21">
        <v>0.53525220032980003</v>
      </c>
      <c r="L12" s="21">
        <v>0.48952411004249502</v>
      </c>
      <c r="M12" s="21">
        <v>0.58039521228044</v>
      </c>
      <c r="N12" s="22"/>
      <c r="O12" s="21">
        <v>0.64602268433286503</v>
      </c>
      <c r="P12" s="21">
        <v>0.59018425512747197</v>
      </c>
      <c r="Q12" s="21">
        <v>0.69814424079017401</v>
      </c>
      <c r="R12" s="22"/>
    </row>
    <row r="13" spans="1:18" x14ac:dyDescent="0.25">
      <c r="A13" s="20" t="s">
        <v>479</v>
      </c>
      <c r="B13" s="20" t="s">
        <v>537</v>
      </c>
      <c r="C13" s="21">
        <v>0.162347029294831</v>
      </c>
      <c r="D13" s="21">
        <v>0.140337176416334</v>
      </c>
      <c r="E13" s="21">
        <v>0.187057689338334</v>
      </c>
      <c r="F13" s="22"/>
      <c r="G13" s="21">
        <v>0.239067204150582</v>
      </c>
      <c r="H13" s="21">
        <v>0.19229873962900701</v>
      </c>
      <c r="I13" s="21">
        <v>0.293082771279014</v>
      </c>
      <c r="J13" s="22"/>
      <c r="K13" s="21">
        <v>0.152901140938832</v>
      </c>
      <c r="L13" s="21">
        <v>0.121351732427381</v>
      </c>
      <c r="M13" s="21">
        <v>0.19087105444595201</v>
      </c>
      <c r="N13" s="22"/>
      <c r="O13" s="21">
        <v>9.4104951521763402E-2</v>
      </c>
      <c r="P13" s="21">
        <v>6.4992333833662402E-2</v>
      </c>
      <c r="Q13" s="21">
        <v>0.13438398111486499</v>
      </c>
      <c r="R13" s="22"/>
    </row>
    <row r="14" spans="1:18" x14ac:dyDescent="0.25">
      <c r="A14" s="20" t="s">
        <v>479</v>
      </c>
      <c r="B14" s="20" t="s">
        <v>538</v>
      </c>
      <c r="C14" s="21">
        <v>0.16011307651727999</v>
      </c>
      <c r="D14" s="21">
        <v>0.140431143553296</v>
      </c>
      <c r="E14" s="21">
        <v>0.18196953423165099</v>
      </c>
      <c r="F14" s="22"/>
      <c r="G14" s="21">
        <v>0.15952733382913201</v>
      </c>
      <c r="H14" s="21">
        <v>0.121167424939763</v>
      </c>
      <c r="I14" s="21">
        <v>0.20716867744419001</v>
      </c>
      <c r="J14" s="22"/>
      <c r="K14" s="21">
        <v>0.174845249192976</v>
      </c>
      <c r="L14" s="21">
        <v>0.143706921079334</v>
      </c>
      <c r="M14" s="21">
        <v>0.21106753601313999</v>
      </c>
      <c r="N14" s="22"/>
      <c r="O14" s="21">
        <v>0.12904877030128201</v>
      </c>
      <c r="P14" s="21">
        <v>9.7089287276175398E-2</v>
      </c>
      <c r="Q14" s="21">
        <v>0.16955300086493399</v>
      </c>
      <c r="R14" s="22"/>
    </row>
    <row r="15" spans="1:18" x14ac:dyDescent="0.25">
      <c r="A15" s="20" t="s">
        <v>479</v>
      </c>
      <c r="B15" s="20" t="s">
        <v>539</v>
      </c>
      <c r="C15" s="21">
        <v>6.5550575547944898E-2</v>
      </c>
      <c r="D15" s="21">
        <v>5.2042452364443097E-2</v>
      </c>
      <c r="E15" s="21">
        <v>8.22606097894093E-2</v>
      </c>
      <c r="F15" s="22"/>
      <c r="G15" s="21">
        <v>3.7788505975768799E-2</v>
      </c>
      <c r="H15" s="21">
        <v>2.2888891164708401E-2</v>
      </c>
      <c r="I15" s="21">
        <v>6.1773906525365498E-2</v>
      </c>
      <c r="J15" s="22"/>
      <c r="K15" s="21">
        <v>7.1081920576627197E-2</v>
      </c>
      <c r="L15" s="21">
        <v>5.1939937946850603E-2</v>
      </c>
      <c r="M15" s="21">
        <v>9.6559991862354894E-2</v>
      </c>
      <c r="N15" s="22"/>
      <c r="O15" s="21">
        <v>8.5691734373421896E-2</v>
      </c>
      <c r="P15" s="21">
        <v>5.9626473618677699E-2</v>
      </c>
      <c r="Q15" s="21">
        <v>0.121676902742603</v>
      </c>
      <c r="R15" s="22"/>
    </row>
    <row r="16" spans="1:18" x14ac:dyDescent="0.25">
      <c r="A16" s="20" t="s">
        <v>479</v>
      </c>
      <c r="B16" s="20" t="s">
        <v>540</v>
      </c>
      <c r="C16" s="21">
        <v>4.83733990502975E-2</v>
      </c>
      <c r="D16" s="21">
        <v>3.5802935947171703E-2</v>
      </c>
      <c r="E16" s="21">
        <v>6.5059566965519497E-2</v>
      </c>
      <c r="F16" s="22"/>
      <c r="G16" s="21">
        <v>3.6939064603349003E-2</v>
      </c>
      <c r="H16" s="21">
        <v>1.77094867677976E-2</v>
      </c>
      <c r="I16" s="21">
        <v>7.5445083005739405E-2</v>
      </c>
      <c r="J16" s="24" t="s">
        <v>501</v>
      </c>
      <c r="K16" s="21">
        <v>5.9944925028545697E-2</v>
      </c>
      <c r="L16" s="21">
        <v>4.2906726464848603E-2</v>
      </c>
      <c r="M16" s="21">
        <v>8.3161088520845E-2</v>
      </c>
      <c r="N16" s="22"/>
      <c r="O16" s="21">
        <v>3.6646276419918598E-2</v>
      </c>
      <c r="P16" s="21">
        <v>2.3065866117183701E-2</v>
      </c>
      <c r="Q16" s="21">
        <v>5.7749726884124199E-2</v>
      </c>
      <c r="R16" s="22"/>
    </row>
    <row r="17" spans="1:18" x14ac:dyDescent="0.25">
      <c r="A17" s="20" t="s">
        <v>479</v>
      </c>
      <c r="B17" s="20" t="s">
        <v>519</v>
      </c>
      <c r="C17" s="21">
        <v>4.9583114080236001E-3</v>
      </c>
      <c r="D17" s="21">
        <v>2.3148737623249998E-3</v>
      </c>
      <c r="E17" s="21">
        <v>1.05883490823508E-2</v>
      </c>
      <c r="F17" s="22"/>
      <c r="G17" s="21">
        <v>3.2493444132791001E-3</v>
      </c>
      <c r="H17" s="21">
        <v>4.5078832147109999E-4</v>
      </c>
      <c r="I17" s="21">
        <v>2.30215697732855E-2</v>
      </c>
      <c r="J17" s="24" t="s">
        <v>501</v>
      </c>
      <c r="K17" s="21">
        <v>5.9745639332192003E-3</v>
      </c>
      <c r="L17" s="21">
        <v>2.0737415059673002E-3</v>
      </c>
      <c r="M17" s="21">
        <v>1.7087406841154201E-2</v>
      </c>
      <c r="N17" s="22"/>
      <c r="O17" s="21">
        <v>4.7422261274879E-3</v>
      </c>
      <c r="P17" s="21">
        <v>1.4744893354606001E-3</v>
      </c>
      <c r="Q17" s="21">
        <v>1.51420434429706E-2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0.66397333141344805</v>
      </c>
      <c r="D19" s="18">
        <v>0.62557715432194505</v>
      </c>
      <c r="E19" s="18">
        <v>0.70031829414914104</v>
      </c>
      <c r="F19" s="19"/>
      <c r="G19" s="18">
        <v>0.68007928431057596</v>
      </c>
      <c r="H19" s="18">
        <v>0.61952089738230598</v>
      </c>
      <c r="I19" s="18">
        <v>0.73512006473997804</v>
      </c>
      <c r="J19" s="19"/>
      <c r="K19" s="18">
        <v>0.62743643024260498</v>
      </c>
      <c r="L19" s="18">
        <v>0.58327472933876001</v>
      </c>
      <c r="M19" s="18">
        <v>0.66956941407135895</v>
      </c>
      <c r="N19" s="19"/>
      <c r="O19" s="18">
        <v>0.74974506425723797</v>
      </c>
      <c r="P19" s="18">
        <v>0.67336600242909805</v>
      </c>
      <c r="Q19" s="18">
        <v>0.81321805817888204</v>
      </c>
      <c r="R19" s="19"/>
    </row>
    <row r="20" spans="1:18" x14ac:dyDescent="0.25">
      <c r="A20" s="17" t="s">
        <v>480</v>
      </c>
      <c r="B20" s="17" t="s">
        <v>537</v>
      </c>
      <c r="C20" s="18">
        <v>0.13697339164219599</v>
      </c>
      <c r="D20" s="18">
        <v>0.113522774981188</v>
      </c>
      <c r="E20" s="18">
        <v>0.16437003142262499</v>
      </c>
      <c r="F20" s="19"/>
      <c r="G20" s="18">
        <v>0.15151287816957201</v>
      </c>
      <c r="H20" s="18">
        <v>0.111726721781855</v>
      </c>
      <c r="I20" s="18">
        <v>0.20224123629691701</v>
      </c>
      <c r="J20" s="19"/>
      <c r="K20" s="18">
        <v>0.14717429627539699</v>
      </c>
      <c r="L20" s="18">
        <v>0.118035495066191</v>
      </c>
      <c r="M20" s="18">
        <v>0.182021861379559</v>
      </c>
      <c r="N20" s="19"/>
      <c r="O20" s="18">
        <v>8.2244272639675403E-2</v>
      </c>
      <c r="P20" s="18">
        <v>5.0920500729902597E-2</v>
      </c>
      <c r="Q20" s="18">
        <v>0.130193602882304</v>
      </c>
      <c r="R20" s="19"/>
    </row>
    <row r="21" spans="1:18" x14ac:dyDescent="0.25">
      <c r="A21" s="17" t="s">
        <v>480</v>
      </c>
      <c r="B21" s="17" t="s">
        <v>538</v>
      </c>
      <c r="C21" s="18">
        <v>0.11522079058963999</v>
      </c>
      <c r="D21" s="18">
        <v>9.36874803450609E-2</v>
      </c>
      <c r="E21" s="18">
        <v>0.14093373697360201</v>
      </c>
      <c r="F21" s="19"/>
      <c r="G21" s="18">
        <v>9.1396976756717901E-2</v>
      </c>
      <c r="H21" s="18">
        <v>6.2527367289453004E-2</v>
      </c>
      <c r="I21" s="18">
        <v>0.13172311709287499</v>
      </c>
      <c r="J21" s="19"/>
      <c r="K21" s="18">
        <v>0.13309303605310899</v>
      </c>
      <c r="L21" s="18">
        <v>0.101696097607316</v>
      </c>
      <c r="M21" s="18">
        <v>0.172323761687599</v>
      </c>
      <c r="N21" s="19"/>
      <c r="O21" s="18">
        <v>9.90493996679669E-2</v>
      </c>
      <c r="P21" s="18">
        <v>6.3827152925899203E-2</v>
      </c>
      <c r="Q21" s="18">
        <v>0.15058220734567601</v>
      </c>
      <c r="R21" s="19"/>
    </row>
    <row r="22" spans="1:18" x14ac:dyDescent="0.25">
      <c r="A22" s="17" t="s">
        <v>480</v>
      </c>
      <c r="B22" s="17" t="s">
        <v>539</v>
      </c>
      <c r="C22" s="18">
        <v>3.7148721370450798E-2</v>
      </c>
      <c r="D22" s="18">
        <v>2.5399158761154499E-2</v>
      </c>
      <c r="E22" s="18">
        <v>5.4032255269602099E-2</v>
      </c>
      <c r="F22" s="19"/>
      <c r="G22" s="18">
        <v>2.8106594386029499E-2</v>
      </c>
      <c r="H22" s="18">
        <v>1.1596107755333099E-2</v>
      </c>
      <c r="I22" s="18">
        <v>6.6542045552532902E-2</v>
      </c>
      <c r="J22" s="24" t="s">
        <v>501</v>
      </c>
      <c r="K22" s="18">
        <v>4.7825403570475697E-2</v>
      </c>
      <c r="L22" s="18">
        <v>3.2403553503139199E-2</v>
      </c>
      <c r="M22" s="18">
        <v>7.0055578679320996E-2</v>
      </c>
      <c r="N22" s="19"/>
      <c r="O22" s="18">
        <v>1.90957845938695E-2</v>
      </c>
      <c r="P22" s="18">
        <v>7.7965006976643001E-3</v>
      </c>
      <c r="Q22" s="18">
        <v>4.60114587952552E-2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4.6187399209525498E-2</v>
      </c>
      <c r="D23" s="18">
        <v>3.2740663537505099E-2</v>
      </c>
      <c r="E23" s="18">
        <v>6.4786863767434505E-2</v>
      </c>
      <c r="F23" s="19"/>
      <c r="G23" s="18">
        <v>4.8904266377104898E-2</v>
      </c>
      <c r="H23" s="18">
        <v>2.5854547235947802E-2</v>
      </c>
      <c r="I23" s="18">
        <v>9.0592156134947102E-2</v>
      </c>
      <c r="J23" s="24" t="s">
        <v>501</v>
      </c>
      <c r="K23" s="18">
        <v>4.4470833858414202E-2</v>
      </c>
      <c r="L23" s="18">
        <v>2.66407851662545E-2</v>
      </c>
      <c r="M23" s="18">
        <v>7.3335037274440795E-2</v>
      </c>
      <c r="N23" s="19"/>
      <c r="O23" s="18">
        <v>4.7047422428265998E-2</v>
      </c>
      <c r="P23" s="18">
        <v>2.1252233622880399E-2</v>
      </c>
      <c r="Q23" s="18">
        <v>0.10092342416699999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4.9636577474079996E-4</v>
      </c>
      <c r="D24" s="18">
        <v>6.8431937490076505E-5</v>
      </c>
      <c r="E24" s="18">
        <v>3.5907411563106998E-3</v>
      </c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2.8180564129847E-3</v>
      </c>
      <c r="P24" s="18">
        <v>3.7989299995929999E-4</v>
      </c>
      <c r="Q24" s="18">
        <v>2.0582220623906501E-2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0.72985569627866298</v>
      </c>
      <c r="D26" s="21">
        <v>0.68904505026753804</v>
      </c>
      <c r="E26" s="21">
        <v>0.76712046017058699</v>
      </c>
      <c r="F26" s="22"/>
      <c r="G26" s="21">
        <v>0.67884418554176695</v>
      </c>
      <c r="H26" s="21">
        <v>0.60494856863031798</v>
      </c>
      <c r="I26" s="21">
        <v>0.74474958489819099</v>
      </c>
      <c r="J26" s="22"/>
      <c r="K26" s="21">
        <v>0.72243614236584797</v>
      </c>
      <c r="L26" s="21">
        <v>0.67318136337760004</v>
      </c>
      <c r="M26" s="21">
        <v>0.76683881353879302</v>
      </c>
      <c r="N26" s="22"/>
      <c r="O26" s="21">
        <v>0.83532480705715795</v>
      </c>
      <c r="P26" s="21">
        <v>0.78084944916116805</v>
      </c>
      <c r="Q26" s="21">
        <v>0.87836824524653601</v>
      </c>
      <c r="R26" s="22"/>
    </row>
    <row r="27" spans="1:18" x14ac:dyDescent="0.25">
      <c r="A27" s="20" t="s">
        <v>481</v>
      </c>
      <c r="B27" s="20" t="s">
        <v>537</v>
      </c>
      <c r="C27" s="21">
        <v>0.107540617087151</v>
      </c>
      <c r="D27" s="21">
        <v>8.5748061869914294E-2</v>
      </c>
      <c r="E27" s="21">
        <v>0.13405954342854701</v>
      </c>
      <c r="F27" s="22"/>
      <c r="G27" s="21">
        <v>0.15660505087910401</v>
      </c>
      <c r="H27" s="21">
        <v>0.109554010651654</v>
      </c>
      <c r="I27" s="21">
        <v>0.21889595098016301</v>
      </c>
      <c r="J27" s="22"/>
      <c r="K27" s="21">
        <v>0.101768948931531</v>
      </c>
      <c r="L27" s="21">
        <v>7.8152490022913995E-2</v>
      </c>
      <c r="M27" s="21">
        <v>0.13150388868271101</v>
      </c>
      <c r="N27" s="22"/>
      <c r="O27" s="21">
        <v>4.68430314973119E-2</v>
      </c>
      <c r="P27" s="21">
        <v>2.73239639938062E-2</v>
      </c>
      <c r="Q27" s="21">
        <v>7.9170748403844304E-2</v>
      </c>
      <c r="R27" s="22"/>
    </row>
    <row r="28" spans="1:18" x14ac:dyDescent="0.25">
      <c r="A28" s="20" t="s">
        <v>481</v>
      </c>
      <c r="B28" s="20" t="s">
        <v>538</v>
      </c>
      <c r="C28" s="21">
        <v>0.103385843242404</v>
      </c>
      <c r="D28" s="21">
        <v>8.1386128384790896E-2</v>
      </c>
      <c r="E28" s="21">
        <v>0.13048762917058199</v>
      </c>
      <c r="F28" s="22"/>
      <c r="G28" s="21">
        <v>0.109824151391758</v>
      </c>
      <c r="H28" s="21">
        <v>7.0342918202700694E-2</v>
      </c>
      <c r="I28" s="21">
        <v>0.16747300824556599</v>
      </c>
      <c r="J28" s="22"/>
      <c r="K28" s="21">
        <v>0.108018914874948</v>
      </c>
      <c r="L28" s="21">
        <v>8.1921580776111197E-2</v>
      </c>
      <c r="M28" s="21">
        <v>0.14115173694747199</v>
      </c>
      <c r="N28" s="22"/>
      <c r="O28" s="21">
        <v>7.8405401650879294E-2</v>
      </c>
      <c r="P28" s="21">
        <v>4.9665404287521198E-2</v>
      </c>
      <c r="Q28" s="21">
        <v>0.121647584815178</v>
      </c>
      <c r="R28" s="22"/>
    </row>
    <row r="29" spans="1:18" x14ac:dyDescent="0.25">
      <c r="A29" s="20" t="s">
        <v>481</v>
      </c>
      <c r="B29" s="20" t="s">
        <v>539</v>
      </c>
      <c r="C29" s="21">
        <v>2.23896553893757E-2</v>
      </c>
      <c r="D29" s="21">
        <v>1.44261582938113E-2</v>
      </c>
      <c r="E29" s="21">
        <v>3.45948404576535E-2</v>
      </c>
      <c r="F29" s="22"/>
      <c r="G29" s="21">
        <v>2.2213619594703301E-2</v>
      </c>
      <c r="H29" s="21">
        <v>9.2266686435261997E-3</v>
      </c>
      <c r="I29" s="21">
        <v>5.2511454259899899E-2</v>
      </c>
      <c r="J29" s="24" t="s">
        <v>501</v>
      </c>
      <c r="K29" s="21">
        <v>2.4975743232172699E-2</v>
      </c>
      <c r="L29" s="21">
        <v>1.35482281325442E-2</v>
      </c>
      <c r="M29" s="21">
        <v>4.5596487324945298E-2</v>
      </c>
      <c r="N29" s="22"/>
      <c r="O29" s="21">
        <v>1.4509476700095199E-2</v>
      </c>
      <c r="P29" s="21">
        <v>4.2687090878605E-3</v>
      </c>
      <c r="Q29" s="21">
        <v>4.81306295914017E-2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2.911731994165E-2</v>
      </c>
      <c r="D30" s="21">
        <v>1.8360957987749501E-2</v>
      </c>
      <c r="E30" s="21">
        <v>4.5880540887727597E-2</v>
      </c>
      <c r="F30" s="22"/>
      <c r="G30" s="21">
        <v>2.6070932342713599E-2</v>
      </c>
      <c r="H30" s="21">
        <v>1.00415097014396E-2</v>
      </c>
      <c r="I30" s="21">
        <v>6.5982881563821899E-2</v>
      </c>
      <c r="J30" s="24" t="s">
        <v>501</v>
      </c>
      <c r="K30" s="21">
        <v>3.7788829746696902E-2</v>
      </c>
      <c r="L30" s="21">
        <v>2.21089097261601E-2</v>
      </c>
      <c r="M30" s="21">
        <v>6.3862911153960894E-2</v>
      </c>
      <c r="N30" s="22"/>
      <c r="O30" s="21">
        <v>6.6444762459561E-3</v>
      </c>
      <c r="P30" s="21">
        <v>1.3378436253637001E-3</v>
      </c>
      <c r="Q30" s="21">
        <v>3.2318972833135E-2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7.7108680607543001E-3</v>
      </c>
      <c r="D31" s="21">
        <v>3.7923943546647998E-3</v>
      </c>
      <c r="E31" s="21">
        <v>1.56146260727669E-2</v>
      </c>
      <c r="F31" s="22"/>
      <c r="G31" s="21">
        <v>6.4420602499542E-3</v>
      </c>
      <c r="H31" s="21">
        <v>9.1537466805860002E-4</v>
      </c>
      <c r="I31" s="21">
        <v>4.3871532295377297E-2</v>
      </c>
      <c r="J31" s="24" t="s">
        <v>501</v>
      </c>
      <c r="K31" s="21">
        <v>5.0114208488024996E-3</v>
      </c>
      <c r="L31" s="21">
        <v>1.5786524581777E-3</v>
      </c>
      <c r="M31" s="21">
        <v>1.5790663109611299E-2</v>
      </c>
      <c r="N31" s="22"/>
      <c r="O31" s="21">
        <v>1.82728068486002E-2</v>
      </c>
      <c r="P31" s="21">
        <v>6.9962932757807001E-3</v>
      </c>
      <c r="Q31" s="21">
        <v>4.6866804603166501E-2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0.63699329257307002</v>
      </c>
      <c r="D33" s="18">
        <v>0.59071731061635102</v>
      </c>
      <c r="E33" s="18">
        <v>0.68086376151871097</v>
      </c>
      <c r="F33" s="19"/>
      <c r="G33" s="18">
        <v>0.59090286950209903</v>
      </c>
      <c r="H33" s="18">
        <v>0.50509451367266001</v>
      </c>
      <c r="I33" s="18">
        <v>0.67150929761143796</v>
      </c>
      <c r="J33" s="19"/>
      <c r="K33" s="18">
        <v>0.59969753515935698</v>
      </c>
      <c r="L33" s="18">
        <v>0.53601529801868197</v>
      </c>
      <c r="M33" s="18">
        <v>0.66018054151286198</v>
      </c>
      <c r="N33" s="19"/>
      <c r="O33" s="18">
        <v>0.772974863009533</v>
      </c>
      <c r="P33" s="18">
        <v>0.71270175696046401</v>
      </c>
      <c r="Q33" s="18">
        <v>0.82373050523158697</v>
      </c>
      <c r="R33" s="19"/>
    </row>
    <row r="34" spans="1:18" x14ac:dyDescent="0.25">
      <c r="A34" s="17" t="s">
        <v>482</v>
      </c>
      <c r="B34" s="17" t="s">
        <v>537</v>
      </c>
      <c r="C34" s="18">
        <v>0.125310825239208</v>
      </c>
      <c r="D34" s="18">
        <v>0.104164360362832</v>
      </c>
      <c r="E34" s="18">
        <v>0.15003127723024101</v>
      </c>
      <c r="F34" s="19"/>
      <c r="G34" s="18">
        <v>0.20238330207320701</v>
      </c>
      <c r="H34" s="18">
        <v>0.144768488639652</v>
      </c>
      <c r="I34" s="18">
        <v>0.275540134146389</v>
      </c>
      <c r="J34" s="19"/>
      <c r="K34" s="18">
        <v>0.12020617107202899</v>
      </c>
      <c r="L34" s="18">
        <v>9.2852552309300895E-2</v>
      </c>
      <c r="M34" s="18">
        <v>0.15424776977389901</v>
      </c>
      <c r="N34" s="19"/>
      <c r="O34" s="18">
        <v>5.0247537642728199E-2</v>
      </c>
      <c r="P34" s="18">
        <v>3.2733946920300599E-2</v>
      </c>
      <c r="Q34" s="18">
        <v>7.6391364776163206E-2</v>
      </c>
      <c r="R34" s="19"/>
    </row>
    <row r="35" spans="1:18" x14ac:dyDescent="0.25">
      <c r="A35" s="17" t="s">
        <v>482</v>
      </c>
      <c r="B35" s="17" t="s">
        <v>538</v>
      </c>
      <c r="C35" s="18">
        <v>0.12375668030709901</v>
      </c>
      <c r="D35" s="18">
        <v>0.100530859707836</v>
      </c>
      <c r="E35" s="18">
        <v>0.151444938129178</v>
      </c>
      <c r="F35" s="19"/>
      <c r="G35" s="18">
        <v>0.122722362967966</v>
      </c>
      <c r="H35" s="18">
        <v>7.8724593058436307E-2</v>
      </c>
      <c r="I35" s="18">
        <v>0.18633623974802799</v>
      </c>
      <c r="J35" s="19"/>
      <c r="K35" s="18">
        <v>0.14832648009667601</v>
      </c>
      <c r="L35" s="18">
        <v>0.112687154676078</v>
      </c>
      <c r="M35" s="18">
        <v>0.19278837967302501</v>
      </c>
      <c r="N35" s="19"/>
      <c r="O35" s="18">
        <v>6.9448638267920401E-2</v>
      </c>
      <c r="P35" s="18">
        <v>4.1157699701688102E-2</v>
      </c>
      <c r="Q35" s="18">
        <v>0.114856726784486</v>
      </c>
      <c r="R35" s="19"/>
    </row>
    <row r="36" spans="1:18" x14ac:dyDescent="0.25">
      <c r="A36" s="17" t="s">
        <v>482</v>
      </c>
      <c r="B36" s="17" t="s">
        <v>539</v>
      </c>
      <c r="C36" s="18">
        <v>5.7317616160956403E-2</v>
      </c>
      <c r="D36" s="18">
        <v>4.2741197172068097E-2</v>
      </c>
      <c r="E36" s="18">
        <v>7.6468058502912897E-2</v>
      </c>
      <c r="F36" s="19"/>
      <c r="G36" s="18">
        <v>5.4997302247262299E-2</v>
      </c>
      <c r="H36" s="18">
        <v>2.9898703670002299E-2</v>
      </c>
      <c r="I36" s="18">
        <v>9.9014583408063406E-2</v>
      </c>
      <c r="J36" s="24" t="s">
        <v>501</v>
      </c>
      <c r="K36" s="18">
        <v>6.6162430505387407E-2</v>
      </c>
      <c r="L36" s="18">
        <v>4.5380950063996103E-2</v>
      </c>
      <c r="M36" s="18">
        <v>9.5508340043666304E-2</v>
      </c>
      <c r="N36" s="19"/>
      <c r="O36" s="18">
        <v>3.9955883124116499E-2</v>
      </c>
      <c r="P36" s="18">
        <v>2.1513098567502099E-2</v>
      </c>
      <c r="Q36" s="18">
        <v>7.3029300841316397E-2</v>
      </c>
      <c r="R36" s="19"/>
    </row>
    <row r="37" spans="1:18" x14ac:dyDescent="0.25">
      <c r="A37" s="17" t="s">
        <v>482</v>
      </c>
      <c r="B37" s="17" t="s">
        <v>540</v>
      </c>
      <c r="C37" s="18">
        <v>5.35413536291462E-2</v>
      </c>
      <c r="D37" s="18">
        <v>3.8287720890447199E-2</v>
      </c>
      <c r="E37" s="18">
        <v>7.4401817766034606E-2</v>
      </c>
      <c r="F37" s="19"/>
      <c r="G37" s="18">
        <v>2.89941632094649E-2</v>
      </c>
      <c r="H37" s="18">
        <v>1.08024195884634E-2</v>
      </c>
      <c r="I37" s="18">
        <v>7.5483840336602895E-2</v>
      </c>
      <c r="J37" s="24" t="s">
        <v>501</v>
      </c>
      <c r="K37" s="18">
        <v>6.2829299082533804E-2</v>
      </c>
      <c r="L37" s="18">
        <v>4.0593991100037197E-2</v>
      </c>
      <c r="M37" s="18">
        <v>9.6024962112648202E-2</v>
      </c>
      <c r="N37" s="19"/>
      <c r="O37" s="18">
        <v>6.0150184286739398E-2</v>
      </c>
      <c r="P37" s="18">
        <v>3.2443359620797099E-2</v>
      </c>
      <c r="Q37" s="18">
        <v>0.10885669159108199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3.0802320905208001E-3</v>
      </c>
      <c r="D38" s="18">
        <v>1.0060668626223001E-3</v>
      </c>
      <c r="E38" s="18">
        <v>9.3904195604134003E-3</v>
      </c>
      <c r="F38" s="19"/>
      <c r="G38" s="18">
        <v>0</v>
      </c>
      <c r="H38" s="19"/>
      <c r="I38" s="19"/>
      <c r="J38" s="19"/>
      <c r="K38" s="18">
        <v>2.7780840840166002E-3</v>
      </c>
      <c r="L38" s="18">
        <v>4.5645188285539998E-4</v>
      </c>
      <c r="M38" s="18">
        <v>1.6710720124263001E-2</v>
      </c>
      <c r="N38" s="24" t="s">
        <v>501</v>
      </c>
      <c r="O38" s="18">
        <v>7.2228936689626997E-3</v>
      </c>
      <c r="P38" s="18">
        <v>1.7832839652842001E-3</v>
      </c>
      <c r="Q38" s="18">
        <v>2.8776788345341899E-2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0.74763155453600005</v>
      </c>
      <c r="D40" s="21">
        <v>0.71511133685133998</v>
      </c>
      <c r="E40" s="21">
        <v>0.77759409691979797</v>
      </c>
      <c r="F40" s="22"/>
      <c r="G40" s="21">
        <v>0.70061826756298295</v>
      </c>
      <c r="H40" s="21">
        <v>0.64174012784303802</v>
      </c>
      <c r="I40" s="21">
        <v>0.75353633196682002</v>
      </c>
      <c r="J40" s="22"/>
      <c r="K40" s="21">
        <v>0.72149002646812099</v>
      </c>
      <c r="L40" s="21">
        <v>0.67852039066809899</v>
      </c>
      <c r="M40" s="21">
        <v>0.76074148134606101</v>
      </c>
      <c r="N40" s="22"/>
      <c r="O40" s="21">
        <v>0.85209148708665805</v>
      </c>
      <c r="P40" s="21">
        <v>0.81443477236258</v>
      </c>
      <c r="Q40" s="21">
        <v>0.88320241924048504</v>
      </c>
      <c r="R40" s="22"/>
    </row>
    <row r="41" spans="1:18" x14ac:dyDescent="0.25">
      <c r="A41" s="20" t="s">
        <v>483</v>
      </c>
      <c r="B41" s="20" t="s">
        <v>537</v>
      </c>
      <c r="C41" s="21">
        <v>0.111320619486589</v>
      </c>
      <c r="D41" s="21">
        <v>9.3144162147364096E-2</v>
      </c>
      <c r="E41" s="21">
        <v>0.13252573828314501</v>
      </c>
      <c r="F41" s="22"/>
      <c r="G41" s="21">
        <v>0.184682284998583</v>
      </c>
      <c r="H41" s="21">
        <v>0.144639034035802</v>
      </c>
      <c r="I41" s="21">
        <v>0.23279434706535901</v>
      </c>
      <c r="J41" s="22"/>
      <c r="K41" s="21">
        <v>0.10872582828244901</v>
      </c>
      <c r="L41" s="21">
        <v>8.6429418360860599E-2</v>
      </c>
      <c r="M41" s="21">
        <v>0.135918353147752</v>
      </c>
      <c r="N41" s="22"/>
      <c r="O41" s="21">
        <v>3.8289461531804903E-2</v>
      </c>
      <c r="P41" s="21">
        <v>2.47230502326867E-2</v>
      </c>
      <c r="Q41" s="21">
        <v>5.8851027367455198E-2</v>
      </c>
      <c r="R41" s="22"/>
    </row>
    <row r="42" spans="1:18" x14ac:dyDescent="0.25">
      <c r="A42" s="20" t="s">
        <v>483</v>
      </c>
      <c r="B42" s="20" t="s">
        <v>538</v>
      </c>
      <c r="C42" s="21">
        <v>8.4862544355192998E-2</v>
      </c>
      <c r="D42" s="21">
        <v>7.13553483908686E-2</v>
      </c>
      <c r="E42" s="21">
        <v>0.100649463533403</v>
      </c>
      <c r="F42" s="22"/>
      <c r="G42" s="21">
        <v>4.8672376600681098E-2</v>
      </c>
      <c r="H42" s="21">
        <v>3.2228574510794403E-2</v>
      </c>
      <c r="I42" s="21">
        <v>7.2874426407701601E-2</v>
      </c>
      <c r="J42" s="22"/>
      <c r="K42" s="21">
        <v>0.10592960112913501</v>
      </c>
      <c r="L42" s="21">
        <v>8.4958565812012499E-2</v>
      </c>
      <c r="M42" s="21">
        <v>0.13133412618333201</v>
      </c>
      <c r="N42" s="22"/>
      <c r="O42" s="21">
        <v>7.9856975303448596E-2</v>
      </c>
      <c r="P42" s="21">
        <v>5.7257052696272098E-2</v>
      </c>
      <c r="Q42" s="21">
        <v>0.11033331525158201</v>
      </c>
      <c r="R42" s="22"/>
    </row>
    <row r="43" spans="1:18" x14ac:dyDescent="0.25">
      <c r="A43" s="20" t="s">
        <v>483</v>
      </c>
      <c r="B43" s="20" t="s">
        <v>539</v>
      </c>
      <c r="C43" s="21">
        <v>2.4324755159717899E-2</v>
      </c>
      <c r="D43" s="21">
        <v>1.7389073859826201E-2</v>
      </c>
      <c r="E43" s="21">
        <v>3.3931226964600998E-2</v>
      </c>
      <c r="F43" s="22"/>
      <c r="G43" s="21">
        <v>4.1609854050506399E-2</v>
      </c>
      <c r="H43" s="21">
        <v>2.2793335230719899E-2</v>
      </c>
      <c r="I43" s="21">
        <v>7.4771365674348E-2</v>
      </c>
      <c r="J43" s="22"/>
      <c r="K43" s="21">
        <v>2.21514441075913E-2</v>
      </c>
      <c r="L43" s="21">
        <v>1.41606336921199E-2</v>
      </c>
      <c r="M43" s="21">
        <v>3.4493676133015398E-2</v>
      </c>
      <c r="N43" s="22"/>
      <c r="O43" s="21">
        <v>1.0356551374607E-2</v>
      </c>
      <c r="P43" s="21">
        <v>5.6062544419882999E-3</v>
      </c>
      <c r="Q43" s="21">
        <v>1.9054746242410901E-2</v>
      </c>
      <c r="R43" s="22"/>
    </row>
    <row r="44" spans="1:18" x14ac:dyDescent="0.25">
      <c r="A44" s="20" t="s">
        <v>483</v>
      </c>
      <c r="B44" s="20" t="s">
        <v>540</v>
      </c>
      <c r="C44" s="21">
        <v>2.2908161860256501E-2</v>
      </c>
      <c r="D44" s="21">
        <v>1.5750433346941199E-2</v>
      </c>
      <c r="E44" s="21">
        <v>3.3208943864579302E-2</v>
      </c>
      <c r="F44" s="22"/>
      <c r="G44" s="21">
        <v>7.3696420311305001E-3</v>
      </c>
      <c r="H44" s="21">
        <v>2.0735399187037E-3</v>
      </c>
      <c r="I44" s="21">
        <v>2.5842411367278301E-2</v>
      </c>
      <c r="J44" s="24" t="s">
        <v>501</v>
      </c>
      <c r="K44" s="21">
        <v>3.6832713650715998E-2</v>
      </c>
      <c r="L44" s="21">
        <v>2.4549165826914798E-2</v>
      </c>
      <c r="M44" s="21">
        <v>5.4916495434074897E-2</v>
      </c>
      <c r="N44" s="22"/>
      <c r="O44" s="21">
        <v>1.06407878098988E-2</v>
      </c>
      <c r="P44" s="21">
        <v>5.0997216113844003E-3</v>
      </c>
      <c r="Q44" s="21">
        <v>2.2068910744021401E-2</v>
      </c>
      <c r="R44" s="22"/>
    </row>
    <row r="45" spans="1:18" x14ac:dyDescent="0.25">
      <c r="A45" s="20" t="s">
        <v>483</v>
      </c>
      <c r="B45" s="20" t="s">
        <v>519</v>
      </c>
      <c r="C45" s="21">
        <v>8.9523646022417001E-3</v>
      </c>
      <c r="D45" s="21">
        <v>4.7485124843924999E-3</v>
      </c>
      <c r="E45" s="21">
        <v>1.6815003314066702E-2</v>
      </c>
      <c r="F45" s="22"/>
      <c r="G45" s="21">
        <v>1.7047574756116901E-2</v>
      </c>
      <c r="H45" s="21">
        <v>5.3419593037470001E-3</v>
      </c>
      <c r="I45" s="21">
        <v>5.3035553595331401E-2</v>
      </c>
      <c r="J45" s="24" t="s">
        <v>501</v>
      </c>
      <c r="K45" s="21">
        <v>4.8703863619888998E-3</v>
      </c>
      <c r="L45" s="21">
        <v>2.1881569958771001E-3</v>
      </c>
      <c r="M45" s="21">
        <v>1.08048731447732E-2</v>
      </c>
      <c r="N45" s="22"/>
      <c r="O45" s="21">
        <v>8.7647368935832998E-3</v>
      </c>
      <c r="P45" s="21">
        <v>3.5270956416195002E-3</v>
      </c>
      <c r="Q45" s="21">
        <v>2.1611449655899399E-2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0.70576855986612796</v>
      </c>
      <c r="D47" s="18">
        <v>0.68583484491616098</v>
      </c>
      <c r="E47" s="18">
        <v>0.72494473098063705</v>
      </c>
      <c r="F47" s="19"/>
      <c r="G47" s="18">
        <v>0.61599219183697496</v>
      </c>
      <c r="H47" s="18">
        <v>0.57426314109447796</v>
      </c>
      <c r="I47" s="18">
        <v>0.65608064780703301</v>
      </c>
      <c r="J47" s="19"/>
      <c r="K47" s="18">
        <v>0.67548705476835702</v>
      </c>
      <c r="L47" s="18">
        <v>0.64773424750625297</v>
      </c>
      <c r="M47" s="18">
        <v>0.70205911158966605</v>
      </c>
      <c r="N47" s="19"/>
      <c r="O47" s="18">
        <v>0.837343169699308</v>
      </c>
      <c r="P47" s="18">
        <v>0.81173022590822197</v>
      </c>
      <c r="Q47" s="18">
        <v>0.86007229248352302</v>
      </c>
      <c r="R47" s="19"/>
    </row>
    <row r="48" spans="1:18" x14ac:dyDescent="0.25">
      <c r="A48" s="17" t="s">
        <v>484</v>
      </c>
      <c r="B48" s="17" t="s">
        <v>537</v>
      </c>
      <c r="C48" s="18">
        <v>0.138886217349034</v>
      </c>
      <c r="D48" s="18">
        <v>0.125298237751226</v>
      </c>
      <c r="E48" s="18">
        <v>0.153688837725796</v>
      </c>
      <c r="F48" s="19"/>
      <c r="G48" s="18">
        <v>0.21150960740045599</v>
      </c>
      <c r="H48" s="18">
        <v>0.179738328948192</v>
      </c>
      <c r="I48" s="18">
        <v>0.24720439163734001</v>
      </c>
      <c r="J48" s="19"/>
      <c r="K48" s="18">
        <v>0.15043645114456</v>
      </c>
      <c r="L48" s="18">
        <v>0.13149879746331899</v>
      </c>
      <c r="M48" s="18">
        <v>0.17156264552235001</v>
      </c>
      <c r="N48" s="19"/>
      <c r="O48" s="18">
        <v>5.4413982973813398E-2</v>
      </c>
      <c r="P48" s="18">
        <v>4.19496092981093E-2</v>
      </c>
      <c r="Q48" s="18">
        <v>7.0310066770713706E-2</v>
      </c>
      <c r="R48" s="19"/>
    </row>
    <row r="49" spans="1:18" x14ac:dyDescent="0.25">
      <c r="A49" s="17" t="s">
        <v>484</v>
      </c>
      <c r="B49" s="17" t="s">
        <v>538</v>
      </c>
      <c r="C49" s="18">
        <v>9.4177161131277901E-2</v>
      </c>
      <c r="D49" s="18">
        <v>8.2713896493627995E-2</v>
      </c>
      <c r="E49" s="18">
        <v>0.107043718581305</v>
      </c>
      <c r="F49" s="19"/>
      <c r="G49" s="18">
        <v>0.10796417979423099</v>
      </c>
      <c r="H49" s="18">
        <v>8.4689037982280696E-2</v>
      </c>
      <c r="I49" s="18">
        <v>0.13668083884978</v>
      </c>
      <c r="J49" s="19"/>
      <c r="K49" s="18">
        <v>0.10480949455408201</v>
      </c>
      <c r="L49" s="18">
        <v>8.8604633612752906E-2</v>
      </c>
      <c r="M49" s="18">
        <v>0.12357620672130901</v>
      </c>
      <c r="N49" s="19"/>
      <c r="O49" s="18">
        <v>6.3822217195146094E-2</v>
      </c>
      <c r="P49" s="18">
        <v>4.9210429705799801E-2</v>
      </c>
      <c r="Q49" s="18">
        <v>8.23966154913508E-2</v>
      </c>
      <c r="R49" s="19"/>
    </row>
    <row r="50" spans="1:18" x14ac:dyDescent="0.25">
      <c r="A50" s="17" t="s">
        <v>484</v>
      </c>
      <c r="B50" s="17" t="s">
        <v>539</v>
      </c>
      <c r="C50" s="18">
        <v>2.7975252855357499E-2</v>
      </c>
      <c r="D50" s="18">
        <v>2.2141442021687802E-2</v>
      </c>
      <c r="E50" s="18">
        <v>3.5290678729580902E-2</v>
      </c>
      <c r="F50" s="19"/>
      <c r="G50" s="18">
        <v>2.5362038215009399E-2</v>
      </c>
      <c r="H50" s="18">
        <v>1.6993424724705102E-2</v>
      </c>
      <c r="I50" s="18">
        <v>3.7693844431368903E-2</v>
      </c>
      <c r="J50" s="19"/>
      <c r="K50" s="18">
        <v>3.7021313487549098E-2</v>
      </c>
      <c r="L50" s="18">
        <v>2.6544624070200799E-2</v>
      </c>
      <c r="M50" s="18">
        <v>5.1414570741152799E-2</v>
      </c>
      <c r="N50" s="19"/>
      <c r="O50" s="18">
        <v>1.49622919627739E-2</v>
      </c>
      <c r="P50" s="18">
        <v>9.3290943733685006E-3</v>
      </c>
      <c r="Q50" s="18">
        <v>2.3914877122135102E-2</v>
      </c>
      <c r="R50" s="19"/>
    </row>
    <row r="51" spans="1:18" x14ac:dyDescent="0.25">
      <c r="A51" s="17" t="s">
        <v>484</v>
      </c>
      <c r="B51" s="17" t="s">
        <v>540</v>
      </c>
      <c r="C51" s="18">
        <v>2.4595616668637601E-2</v>
      </c>
      <c r="D51" s="18">
        <v>1.9559332390894201E-2</v>
      </c>
      <c r="E51" s="18">
        <v>3.0887827565909801E-2</v>
      </c>
      <c r="F51" s="19"/>
      <c r="G51" s="18">
        <v>3.1588961385142597E-2</v>
      </c>
      <c r="H51" s="18">
        <v>2.0227921781864899E-2</v>
      </c>
      <c r="I51" s="18">
        <v>4.9011746352429497E-2</v>
      </c>
      <c r="J51" s="19"/>
      <c r="K51" s="18">
        <v>2.5465653090257299E-2</v>
      </c>
      <c r="L51" s="18">
        <v>1.92959535061978E-2</v>
      </c>
      <c r="M51" s="18">
        <v>3.3540588585244703E-2</v>
      </c>
      <c r="N51" s="19"/>
      <c r="O51" s="18">
        <v>1.68721971127966E-2</v>
      </c>
      <c r="P51" s="18">
        <v>1.01107461678511E-2</v>
      </c>
      <c r="Q51" s="18">
        <v>2.8027270621530102E-2</v>
      </c>
      <c r="R51" s="19"/>
    </row>
    <row r="52" spans="1:18" x14ac:dyDescent="0.25">
      <c r="A52" s="17" t="s">
        <v>484</v>
      </c>
      <c r="B52" s="17" t="s">
        <v>519</v>
      </c>
      <c r="C52" s="18">
        <v>8.4871860282001998E-3</v>
      </c>
      <c r="D52" s="18">
        <v>5.4606767069508002E-3</v>
      </c>
      <c r="E52" s="18">
        <v>1.3168888105811599E-2</v>
      </c>
      <c r="F52" s="19"/>
      <c r="G52" s="18">
        <v>7.5830213681862997E-3</v>
      </c>
      <c r="H52" s="18">
        <v>2.5219340201363002E-3</v>
      </c>
      <c r="I52" s="18">
        <v>2.25710122913193E-2</v>
      </c>
      <c r="J52" s="19"/>
      <c r="K52" s="18">
        <v>6.7800329551957004E-3</v>
      </c>
      <c r="L52" s="18">
        <v>3.6159164711968999E-3</v>
      </c>
      <c r="M52" s="18">
        <v>1.2677688287674099E-2</v>
      </c>
      <c r="N52" s="19"/>
      <c r="O52" s="18">
        <v>1.21912290686934E-2</v>
      </c>
      <c r="P52" s="18">
        <v>7.3091798250149997E-3</v>
      </c>
      <c r="Q52" s="18">
        <v>2.0267587752368799E-2</v>
      </c>
      <c r="R52" s="19"/>
    </row>
    <row r="53" spans="1:18" x14ac:dyDescent="0.25">
      <c r="A53" s="17" t="s">
        <v>484</v>
      </c>
      <c r="B53" s="17" t="s">
        <v>520</v>
      </c>
      <c r="C53" s="18">
        <v>1.100061013654E-4</v>
      </c>
      <c r="D53" s="18">
        <v>1.5429837880549899E-5</v>
      </c>
      <c r="E53" s="18">
        <v>7.838274935298E-4</v>
      </c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3.9491198747020002E-4</v>
      </c>
      <c r="P53" s="18">
        <v>5.5314538221118199E-5</v>
      </c>
      <c r="Q53" s="18">
        <v>2.8135637870820001E-3</v>
      </c>
      <c r="R53" s="19"/>
    </row>
    <row r="54" spans="1:18" x14ac:dyDescent="0.25">
      <c r="A54" s="20" t="s">
        <v>485</v>
      </c>
      <c r="B54" s="20" t="s">
        <v>536</v>
      </c>
      <c r="C54" s="21">
        <v>0.60194063998913505</v>
      </c>
      <c r="D54" s="21">
        <v>0.59040816447859601</v>
      </c>
      <c r="E54" s="21">
        <v>0.61336104791724499</v>
      </c>
      <c r="F54" s="22"/>
      <c r="G54" s="21">
        <v>0.53433355058566401</v>
      </c>
      <c r="H54" s="21">
        <v>0.51267255010774104</v>
      </c>
      <c r="I54" s="21">
        <v>0.55586583582766502</v>
      </c>
      <c r="J54" s="22"/>
      <c r="K54" s="21">
        <v>0.57880494769472302</v>
      </c>
      <c r="L54" s="21">
        <v>0.56342148240035705</v>
      </c>
      <c r="M54" s="21">
        <v>0.59403692491560101</v>
      </c>
      <c r="N54" s="22"/>
      <c r="O54" s="21">
        <v>0.73308955427857903</v>
      </c>
      <c r="P54" s="21">
        <v>0.71662293013348499</v>
      </c>
      <c r="Q54" s="21">
        <v>0.74893455545411802</v>
      </c>
      <c r="R54" s="22"/>
    </row>
    <row r="55" spans="1:18" x14ac:dyDescent="0.25">
      <c r="A55" s="20" t="s">
        <v>485</v>
      </c>
      <c r="B55" s="20" t="s">
        <v>537</v>
      </c>
      <c r="C55" s="21">
        <v>0.16707825733877801</v>
      </c>
      <c r="D55" s="21">
        <v>0.159521926498706</v>
      </c>
      <c r="E55" s="21">
        <v>0.17491802899978101</v>
      </c>
      <c r="F55" s="22"/>
      <c r="G55" s="21">
        <v>0.228314462282732</v>
      </c>
      <c r="H55" s="21">
        <v>0.211475759215218</v>
      </c>
      <c r="I55" s="21">
        <v>0.246075525053637</v>
      </c>
      <c r="J55" s="22"/>
      <c r="K55" s="21">
        <v>0.16978739027550699</v>
      </c>
      <c r="L55" s="21">
        <v>0.15963199885628099</v>
      </c>
      <c r="M55" s="21">
        <v>0.18045011546787601</v>
      </c>
      <c r="N55" s="22"/>
      <c r="O55" s="21">
        <v>9.2317321432456204E-2</v>
      </c>
      <c r="P55" s="21">
        <v>8.2478193285887305E-2</v>
      </c>
      <c r="Q55" s="21">
        <v>0.103198178535683</v>
      </c>
      <c r="R55" s="22"/>
    </row>
    <row r="56" spans="1:18" x14ac:dyDescent="0.25">
      <c r="A56" s="20" t="s">
        <v>485</v>
      </c>
      <c r="B56" s="20" t="s">
        <v>538</v>
      </c>
      <c r="C56" s="21">
        <v>0.132700397298401</v>
      </c>
      <c r="D56" s="21">
        <v>0.12578098034820401</v>
      </c>
      <c r="E56" s="21">
        <v>0.139939530839092</v>
      </c>
      <c r="F56" s="22"/>
      <c r="G56" s="21">
        <v>0.14186886173572599</v>
      </c>
      <c r="H56" s="21">
        <v>0.127969632146861</v>
      </c>
      <c r="I56" s="21">
        <v>0.157005929328701</v>
      </c>
      <c r="J56" s="22"/>
      <c r="K56" s="21">
        <v>0.14231981078681799</v>
      </c>
      <c r="L56" s="21">
        <v>0.132604695373015</v>
      </c>
      <c r="M56" s="21">
        <v>0.1526214540194</v>
      </c>
      <c r="N56" s="22"/>
      <c r="O56" s="21">
        <v>9.9273704661430401E-2</v>
      </c>
      <c r="P56" s="21">
        <v>8.9367761215366201E-2</v>
      </c>
      <c r="Q56" s="21">
        <v>0.110144859141364</v>
      </c>
      <c r="R56" s="22"/>
    </row>
    <row r="57" spans="1:18" x14ac:dyDescent="0.25">
      <c r="A57" s="20" t="s">
        <v>485</v>
      </c>
      <c r="B57" s="20" t="s">
        <v>539</v>
      </c>
      <c r="C57" s="21">
        <v>4.2201778818193897E-2</v>
      </c>
      <c r="D57" s="21">
        <v>3.81486888702329E-2</v>
      </c>
      <c r="E57" s="21">
        <v>4.6664595813040097E-2</v>
      </c>
      <c r="F57" s="22"/>
      <c r="G57" s="21">
        <v>4.66675211566892E-2</v>
      </c>
      <c r="H57" s="21">
        <v>3.8563353873478499E-2</v>
      </c>
      <c r="I57" s="21">
        <v>5.6374932052645398E-2</v>
      </c>
      <c r="J57" s="22"/>
      <c r="K57" s="21">
        <v>4.6960934095832803E-2</v>
      </c>
      <c r="L57" s="21">
        <v>4.1625401334726697E-2</v>
      </c>
      <c r="M57" s="21">
        <v>5.2942593568178702E-2</v>
      </c>
      <c r="N57" s="22"/>
      <c r="O57" s="21">
        <v>2.5742425684206701E-2</v>
      </c>
      <c r="P57" s="21">
        <v>2.0352712334500801E-2</v>
      </c>
      <c r="Q57" s="21">
        <v>3.2512050729337799E-2</v>
      </c>
      <c r="R57" s="22"/>
    </row>
    <row r="58" spans="1:18" x14ac:dyDescent="0.25">
      <c r="A58" s="20" t="s">
        <v>485</v>
      </c>
      <c r="B58" s="20" t="s">
        <v>540</v>
      </c>
      <c r="C58" s="21">
        <v>4.5366652258648603E-2</v>
      </c>
      <c r="D58" s="21">
        <v>4.12054969411043E-2</v>
      </c>
      <c r="E58" s="21">
        <v>4.9926142281450002E-2</v>
      </c>
      <c r="F58" s="22"/>
      <c r="G58" s="21">
        <v>4.0397981660648299E-2</v>
      </c>
      <c r="H58" s="21">
        <v>3.3385173209052599E-2</v>
      </c>
      <c r="I58" s="21">
        <v>4.8809499344372301E-2</v>
      </c>
      <c r="J58" s="22"/>
      <c r="K58" s="21">
        <v>5.2702255347068599E-2</v>
      </c>
      <c r="L58" s="21">
        <v>4.6591519878457097E-2</v>
      </c>
      <c r="M58" s="21">
        <v>5.9564376399906901E-2</v>
      </c>
      <c r="N58" s="22"/>
      <c r="O58" s="21">
        <v>3.32011699155789E-2</v>
      </c>
      <c r="P58" s="21">
        <v>2.78260455732008E-2</v>
      </c>
      <c r="Q58" s="21">
        <v>3.9572336417557703E-2</v>
      </c>
      <c r="R58" s="22"/>
    </row>
    <row r="59" spans="1:18" x14ac:dyDescent="0.25">
      <c r="A59" s="20" t="s">
        <v>485</v>
      </c>
      <c r="B59" s="20" t="s">
        <v>519</v>
      </c>
      <c r="C59" s="21">
        <v>1.0690970364402299E-2</v>
      </c>
      <c r="D59" s="21">
        <v>8.6940229415970998E-3</v>
      </c>
      <c r="E59" s="21">
        <v>1.3140520420526099E-2</v>
      </c>
      <c r="F59" s="22"/>
      <c r="G59" s="21">
        <v>8.4176225785411E-3</v>
      </c>
      <c r="H59" s="21">
        <v>5.2461480392626001E-3</v>
      </c>
      <c r="I59" s="21">
        <v>1.3480379363692299E-2</v>
      </c>
      <c r="J59" s="22"/>
      <c r="K59" s="21">
        <v>9.4246618000528998E-3</v>
      </c>
      <c r="L59" s="21">
        <v>7.0001916250160001E-3</v>
      </c>
      <c r="M59" s="21">
        <v>1.2678110373417199E-2</v>
      </c>
      <c r="N59" s="22"/>
      <c r="O59" s="21">
        <v>1.6279377965736901E-2</v>
      </c>
      <c r="P59" s="21">
        <v>1.21111621476614E-2</v>
      </c>
      <c r="Q59" s="21">
        <v>2.1850410395640701E-2</v>
      </c>
      <c r="R59" s="22"/>
    </row>
    <row r="60" spans="1:18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9.6446062010273006E-5</v>
      </c>
      <c r="P60" s="21">
        <v>1.3560464310200601E-5</v>
      </c>
      <c r="Q60" s="21">
        <v>6.8560577822050002E-4</v>
      </c>
      <c r="R60" s="22"/>
    </row>
    <row r="61" spans="1:18" x14ac:dyDescent="0.25">
      <c r="A61" s="17" t="s">
        <v>486</v>
      </c>
      <c r="B61" s="17" t="s">
        <v>536</v>
      </c>
      <c r="C61" s="18">
        <v>0.75441971444917399</v>
      </c>
      <c r="D61" s="18">
        <v>0.73239950222455097</v>
      </c>
      <c r="E61" s="18">
        <v>0.77518414060347696</v>
      </c>
      <c r="F61" s="19"/>
      <c r="G61" s="18">
        <v>0.68892320745644398</v>
      </c>
      <c r="H61" s="18">
        <v>0.63952497385615503</v>
      </c>
      <c r="I61" s="18">
        <v>0.73436383452548804</v>
      </c>
      <c r="J61" s="19"/>
      <c r="K61" s="18">
        <v>0.73555715741003702</v>
      </c>
      <c r="L61" s="18">
        <v>0.707107882915742</v>
      </c>
      <c r="M61" s="18">
        <v>0.76217250747329301</v>
      </c>
      <c r="N61" s="19"/>
      <c r="O61" s="18">
        <v>0.84962372150161902</v>
      </c>
      <c r="P61" s="18">
        <v>0.81829723000164201</v>
      </c>
      <c r="Q61" s="18">
        <v>0.87636536648922703</v>
      </c>
      <c r="R61" s="19"/>
    </row>
    <row r="62" spans="1:18" x14ac:dyDescent="0.25">
      <c r="A62" s="17" t="s">
        <v>486</v>
      </c>
      <c r="B62" s="17" t="s">
        <v>537</v>
      </c>
      <c r="C62" s="18">
        <v>9.2032554093593996E-2</v>
      </c>
      <c r="D62" s="18">
        <v>7.9937376521038994E-2</v>
      </c>
      <c r="E62" s="18">
        <v>0.105747488142553</v>
      </c>
      <c r="F62" s="19"/>
      <c r="G62" s="18">
        <v>0.14122211910566701</v>
      </c>
      <c r="H62" s="18">
        <v>0.111893710379592</v>
      </c>
      <c r="I62" s="18">
        <v>0.17670823528570301</v>
      </c>
      <c r="J62" s="19"/>
      <c r="K62" s="18">
        <v>9.6258741832242103E-2</v>
      </c>
      <c r="L62" s="18">
        <v>8.0547062543045403E-2</v>
      </c>
      <c r="M62" s="18">
        <v>0.114653008821417</v>
      </c>
      <c r="N62" s="19"/>
      <c r="O62" s="18">
        <v>4.0636360750951298E-2</v>
      </c>
      <c r="P62" s="18">
        <v>2.8805972821749098E-2</v>
      </c>
      <c r="Q62" s="18">
        <v>5.7040039088403903E-2</v>
      </c>
      <c r="R62" s="19"/>
    </row>
    <row r="63" spans="1:18" x14ac:dyDescent="0.25">
      <c r="A63" s="17" t="s">
        <v>486</v>
      </c>
      <c r="B63" s="17" t="s">
        <v>538</v>
      </c>
      <c r="C63" s="18">
        <v>0.101803958071149</v>
      </c>
      <c r="D63" s="18">
        <v>8.9462126432168596E-2</v>
      </c>
      <c r="E63" s="18">
        <v>0.115632196233291</v>
      </c>
      <c r="F63" s="19"/>
      <c r="G63" s="18">
        <v>0.113943138117599</v>
      </c>
      <c r="H63" s="18">
        <v>8.6781933922176493E-2</v>
      </c>
      <c r="I63" s="18">
        <v>0.14822551356029201</v>
      </c>
      <c r="J63" s="19"/>
      <c r="K63" s="18">
        <v>0.110741338778784</v>
      </c>
      <c r="L63" s="18">
        <v>9.3241290358507201E-2</v>
      </c>
      <c r="M63" s="18">
        <v>0.13105119419147801</v>
      </c>
      <c r="N63" s="19"/>
      <c r="O63" s="18">
        <v>7.31532156077494E-2</v>
      </c>
      <c r="P63" s="18">
        <v>5.5243410855956299E-2</v>
      </c>
      <c r="Q63" s="18">
        <v>9.6277636704119096E-2</v>
      </c>
      <c r="R63" s="19"/>
    </row>
    <row r="64" spans="1:18" x14ac:dyDescent="0.25">
      <c r="A64" s="17" t="s">
        <v>486</v>
      </c>
      <c r="B64" s="17" t="s">
        <v>539</v>
      </c>
      <c r="C64" s="18">
        <v>2.4982168451389501E-2</v>
      </c>
      <c r="D64" s="18">
        <v>1.8430594430299398E-2</v>
      </c>
      <c r="E64" s="18">
        <v>3.3782494950604099E-2</v>
      </c>
      <c r="F64" s="19"/>
      <c r="G64" s="18">
        <v>3.7410048269951902E-2</v>
      </c>
      <c r="H64" s="18">
        <v>2.0547179756341901E-2</v>
      </c>
      <c r="I64" s="18">
        <v>6.7163125076253702E-2</v>
      </c>
      <c r="J64" s="19"/>
      <c r="K64" s="18">
        <v>2.40123654026414E-2</v>
      </c>
      <c r="L64" s="18">
        <v>1.6736853478915899E-2</v>
      </c>
      <c r="M64" s="18">
        <v>3.4340088216588002E-2</v>
      </c>
      <c r="N64" s="19"/>
      <c r="O64" s="18">
        <v>1.6117880576157002E-2</v>
      </c>
      <c r="P64" s="18">
        <v>8.4708432243113998E-3</v>
      </c>
      <c r="Q64" s="18">
        <v>3.0456220019691699E-2</v>
      </c>
      <c r="R64" s="19"/>
    </row>
    <row r="65" spans="1:18" x14ac:dyDescent="0.25">
      <c r="A65" s="17" t="s">
        <v>486</v>
      </c>
      <c r="B65" s="17" t="s">
        <v>540</v>
      </c>
      <c r="C65" s="18">
        <v>2.08257833451659E-2</v>
      </c>
      <c r="D65" s="18">
        <v>1.48982202572506E-2</v>
      </c>
      <c r="E65" s="18">
        <v>2.9042220106238501E-2</v>
      </c>
      <c r="F65" s="19"/>
      <c r="G65" s="18">
        <v>1.3580329481514801E-2</v>
      </c>
      <c r="H65" s="18">
        <v>7.7329375407602001E-3</v>
      </c>
      <c r="I65" s="18">
        <v>2.3743523423450201E-2</v>
      </c>
      <c r="J65" s="19"/>
      <c r="K65" s="18">
        <v>2.8684897873266901E-2</v>
      </c>
      <c r="L65" s="18">
        <v>1.8516113500412101E-2</v>
      </c>
      <c r="M65" s="18">
        <v>4.41868141950554E-2</v>
      </c>
      <c r="N65" s="19"/>
      <c r="O65" s="18">
        <v>1.1241631014589901E-2</v>
      </c>
      <c r="P65" s="18">
        <v>5.8289087844882997E-3</v>
      </c>
      <c r="Q65" s="18">
        <v>2.1571545104944401E-2</v>
      </c>
      <c r="R65" s="19"/>
    </row>
    <row r="66" spans="1:18" x14ac:dyDescent="0.25">
      <c r="A66" s="17" t="s">
        <v>486</v>
      </c>
      <c r="B66" s="17" t="s">
        <v>519</v>
      </c>
      <c r="C66" s="18">
        <v>5.9358215895243E-3</v>
      </c>
      <c r="D66" s="18">
        <v>3.5840221735539998E-3</v>
      </c>
      <c r="E66" s="18">
        <v>9.8156459455109001E-3</v>
      </c>
      <c r="F66" s="19"/>
      <c r="G66" s="18">
        <v>4.9211575688215001E-3</v>
      </c>
      <c r="H66" s="18">
        <v>1.5762332655055E-3</v>
      </c>
      <c r="I66" s="18">
        <v>1.52558838404236E-2</v>
      </c>
      <c r="J66" s="19"/>
      <c r="K66" s="18">
        <v>4.7454987030301002E-3</v>
      </c>
      <c r="L66" s="18">
        <v>2.8175296694278999E-3</v>
      </c>
      <c r="M66" s="18">
        <v>7.9821710862393001E-3</v>
      </c>
      <c r="N66" s="19"/>
      <c r="O66" s="18">
        <v>9.2271905489320002E-3</v>
      </c>
      <c r="P66" s="18">
        <v>3.3698936033383E-3</v>
      </c>
      <c r="Q66" s="18">
        <v>2.5009725012435698E-2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0.710284419982675</v>
      </c>
      <c r="D68" s="21">
        <v>0.68071017714675297</v>
      </c>
      <c r="E68" s="21">
        <v>0.73817299164609596</v>
      </c>
      <c r="F68" s="22"/>
      <c r="G68" s="21">
        <v>0.63420269292377496</v>
      </c>
      <c r="H68" s="21">
        <v>0.57774681191739397</v>
      </c>
      <c r="I68" s="21">
        <v>0.68719709400095896</v>
      </c>
      <c r="J68" s="22"/>
      <c r="K68" s="21">
        <v>0.68922248414352905</v>
      </c>
      <c r="L68" s="21">
        <v>0.65223176099600899</v>
      </c>
      <c r="M68" s="21">
        <v>0.723943945872631</v>
      </c>
      <c r="N68" s="22"/>
      <c r="O68" s="21">
        <v>0.82351484344498904</v>
      </c>
      <c r="P68" s="21">
        <v>0.78949771200470098</v>
      </c>
      <c r="Q68" s="21">
        <v>0.853057949598371</v>
      </c>
      <c r="R68" s="22"/>
    </row>
    <row r="69" spans="1:18" x14ac:dyDescent="0.25">
      <c r="A69" s="20" t="s">
        <v>487</v>
      </c>
      <c r="B69" s="20" t="s">
        <v>537</v>
      </c>
      <c r="C69" s="21">
        <v>0.133552197948441</v>
      </c>
      <c r="D69" s="21">
        <v>0.116114505583087</v>
      </c>
      <c r="E69" s="21">
        <v>0.15315486513989901</v>
      </c>
      <c r="F69" s="22"/>
      <c r="G69" s="21">
        <v>0.21078258052531801</v>
      </c>
      <c r="H69" s="21">
        <v>0.174181917320542</v>
      </c>
      <c r="I69" s="21">
        <v>0.25272051187522898</v>
      </c>
      <c r="J69" s="22"/>
      <c r="K69" s="21">
        <v>0.13018626181395199</v>
      </c>
      <c r="L69" s="21">
        <v>0.105806733642459</v>
      </c>
      <c r="M69" s="21">
        <v>0.159183207780245</v>
      </c>
      <c r="N69" s="22"/>
      <c r="O69" s="21">
        <v>6.6749307625655993E-2</v>
      </c>
      <c r="P69" s="21">
        <v>4.8806731032995002E-2</v>
      </c>
      <c r="Q69" s="21">
        <v>9.0659338872457002E-2</v>
      </c>
      <c r="R69" s="22"/>
    </row>
    <row r="70" spans="1:18" x14ac:dyDescent="0.25">
      <c r="A70" s="20" t="s">
        <v>487</v>
      </c>
      <c r="B70" s="20" t="s">
        <v>538</v>
      </c>
      <c r="C70" s="21">
        <v>9.0101181663696406E-2</v>
      </c>
      <c r="D70" s="21">
        <v>7.7251268754795002E-2</v>
      </c>
      <c r="E70" s="21">
        <v>0.104845675328451</v>
      </c>
      <c r="F70" s="22"/>
      <c r="G70" s="21">
        <v>8.4237434724576399E-2</v>
      </c>
      <c r="H70" s="21">
        <v>6.2520680669311296E-2</v>
      </c>
      <c r="I70" s="21">
        <v>0.112591608264939</v>
      </c>
      <c r="J70" s="22"/>
      <c r="K70" s="21">
        <v>0.107104287308356</v>
      </c>
      <c r="L70" s="21">
        <v>8.7642667400151003E-2</v>
      </c>
      <c r="M70" s="21">
        <v>0.130270431375065</v>
      </c>
      <c r="N70" s="22"/>
      <c r="O70" s="21">
        <v>6.2594941056120207E-2</v>
      </c>
      <c r="P70" s="21">
        <v>4.7373350921989098E-2</v>
      </c>
      <c r="Q70" s="21">
        <v>8.2284941154361801E-2</v>
      </c>
      <c r="R70" s="22"/>
    </row>
    <row r="71" spans="1:18" x14ac:dyDescent="0.25">
      <c r="A71" s="20" t="s">
        <v>487</v>
      </c>
      <c r="B71" s="20" t="s">
        <v>539</v>
      </c>
      <c r="C71" s="21">
        <v>2.8531286020297999E-2</v>
      </c>
      <c r="D71" s="21">
        <v>2.1482771467189798E-2</v>
      </c>
      <c r="E71" s="21">
        <v>3.7803080220815903E-2</v>
      </c>
      <c r="F71" s="22"/>
      <c r="G71" s="21">
        <v>3.2644056532405499E-2</v>
      </c>
      <c r="H71" s="21">
        <v>1.9499576127399401E-2</v>
      </c>
      <c r="I71" s="21">
        <v>5.4159677940739899E-2</v>
      </c>
      <c r="J71" s="22"/>
      <c r="K71" s="21">
        <v>3.5053008914796797E-2</v>
      </c>
      <c r="L71" s="21">
        <v>2.3430104963563798E-2</v>
      </c>
      <c r="M71" s="21">
        <v>5.21338509175968E-2</v>
      </c>
      <c r="N71" s="22"/>
      <c r="O71" s="21">
        <v>1.19387064709153E-2</v>
      </c>
      <c r="P71" s="21">
        <v>6.3344332498174996E-3</v>
      </c>
      <c r="Q71" s="21">
        <v>2.2389536042483799E-2</v>
      </c>
      <c r="R71" s="22"/>
    </row>
    <row r="72" spans="1:18" x14ac:dyDescent="0.25">
      <c r="A72" s="20" t="s">
        <v>487</v>
      </c>
      <c r="B72" s="20" t="s">
        <v>540</v>
      </c>
      <c r="C72" s="21">
        <v>2.66529101701042E-2</v>
      </c>
      <c r="D72" s="21">
        <v>2.02057070323922E-2</v>
      </c>
      <c r="E72" s="21">
        <v>3.5083614999386503E-2</v>
      </c>
      <c r="F72" s="22"/>
      <c r="G72" s="21">
        <v>2.46411561461021E-2</v>
      </c>
      <c r="H72" s="21">
        <v>1.3946938647818799E-2</v>
      </c>
      <c r="I72" s="21">
        <v>4.3176414702649601E-2</v>
      </c>
      <c r="J72" s="22"/>
      <c r="K72" s="21">
        <v>3.0875549387745699E-2</v>
      </c>
      <c r="L72" s="21">
        <v>2.2016671732478101E-2</v>
      </c>
      <c r="M72" s="21">
        <v>4.3141742260414999E-2</v>
      </c>
      <c r="N72" s="22"/>
      <c r="O72" s="21">
        <v>2.0349480728945699E-2</v>
      </c>
      <c r="P72" s="21">
        <v>1.17847554112424E-2</v>
      </c>
      <c r="Q72" s="21">
        <v>3.4918787420331297E-2</v>
      </c>
      <c r="R72" s="22"/>
    </row>
    <row r="73" spans="1:18" x14ac:dyDescent="0.25">
      <c r="A73" s="20" t="s">
        <v>487</v>
      </c>
      <c r="B73" s="20" t="s">
        <v>519</v>
      </c>
      <c r="C73" s="21">
        <v>1.0649325328994199E-2</v>
      </c>
      <c r="D73" s="21">
        <v>6.6961706532313002E-3</v>
      </c>
      <c r="E73" s="21">
        <v>1.6896567578677399E-2</v>
      </c>
      <c r="F73" s="22"/>
      <c r="G73" s="21">
        <v>1.3492079147822E-2</v>
      </c>
      <c r="H73" s="21">
        <v>5.6322435728060997E-3</v>
      </c>
      <c r="I73" s="21">
        <v>3.1967747736981203E-2</v>
      </c>
      <c r="J73" s="22"/>
      <c r="K73" s="21">
        <v>7.1005210082721003E-3</v>
      </c>
      <c r="L73" s="21">
        <v>3.7489205778550002E-3</v>
      </c>
      <c r="M73" s="21">
        <v>1.3408183401472E-2</v>
      </c>
      <c r="N73" s="22"/>
      <c r="O73" s="21">
        <v>1.48527206733739E-2</v>
      </c>
      <c r="P73" s="21">
        <v>6.0910357908228003E-3</v>
      </c>
      <c r="Q73" s="21">
        <v>3.5764191724431897E-2</v>
      </c>
      <c r="R73" s="22"/>
    </row>
    <row r="74" spans="1:18" x14ac:dyDescent="0.25">
      <c r="A74" s="20" t="s">
        <v>487</v>
      </c>
      <c r="B74" s="20" t="s">
        <v>520</v>
      </c>
      <c r="C74" s="21">
        <v>2.2867888579540001E-4</v>
      </c>
      <c r="D74" s="21">
        <v>5.6805131368394701E-5</v>
      </c>
      <c r="E74" s="21">
        <v>9.2010791062829996E-4</v>
      </c>
      <c r="F74" s="22"/>
      <c r="G74" s="21">
        <v>0</v>
      </c>
      <c r="H74" s="22"/>
      <c r="I74" s="22"/>
      <c r="J74" s="22"/>
      <c r="K74" s="21">
        <v>4.5788742334760001E-4</v>
      </c>
      <c r="L74" s="21">
        <v>1.1376361369919999E-4</v>
      </c>
      <c r="M74" s="21">
        <v>1.8410354877024999E-3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0.79450669047983402</v>
      </c>
      <c r="D75" s="18">
        <v>0.76719960875437598</v>
      </c>
      <c r="E75" s="18">
        <v>0.81936485417180904</v>
      </c>
      <c r="F75" s="19"/>
      <c r="G75" s="18">
        <v>0.76204050123946299</v>
      </c>
      <c r="H75" s="18">
        <v>0.70335843719902402</v>
      </c>
      <c r="I75" s="18">
        <v>0.81221331736837599</v>
      </c>
      <c r="J75" s="19"/>
      <c r="K75" s="18">
        <v>0.78134483936580501</v>
      </c>
      <c r="L75" s="18">
        <v>0.74501155943416897</v>
      </c>
      <c r="M75" s="18">
        <v>0.81379494256838203</v>
      </c>
      <c r="N75" s="19"/>
      <c r="O75" s="18">
        <v>0.84650805170776899</v>
      </c>
      <c r="P75" s="18">
        <v>0.80084349739620897</v>
      </c>
      <c r="Q75" s="18">
        <v>0.88322888265440802</v>
      </c>
      <c r="R75" s="19"/>
    </row>
    <row r="76" spans="1:18" x14ac:dyDescent="0.25">
      <c r="A76" s="17" t="s">
        <v>488</v>
      </c>
      <c r="B76" s="17" t="s">
        <v>537</v>
      </c>
      <c r="C76" s="18">
        <v>9.1896928028994504E-2</v>
      </c>
      <c r="D76" s="18">
        <v>7.5317099545917296E-2</v>
      </c>
      <c r="E76" s="18">
        <v>0.111685704670567</v>
      </c>
      <c r="F76" s="19"/>
      <c r="G76" s="18">
        <v>9.2473831935931006E-2</v>
      </c>
      <c r="H76" s="18">
        <v>6.4663799128708496E-2</v>
      </c>
      <c r="I76" s="18">
        <v>0.130574480273843</v>
      </c>
      <c r="J76" s="19"/>
      <c r="K76" s="18">
        <v>0.10501399313625601</v>
      </c>
      <c r="L76" s="18">
        <v>8.2435597383752696E-2</v>
      </c>
      <c r="M76" s="18">
        <v>0.13288085061250399</v>
      </c>
      <c r="N76" s="19"/>
      <c r="O76" s="18">
        <v>6.7587631166419901E-2</v>
      </c>
      <c r="P76" s="18">
        <v>4.5407582575427402E-2</v>
      </c>
      <c r="Q76" s="18">
        <v>9.9472901068747496E-2</v>
      </c>
      <c r="R76" s="19"/>
    </row>
    <row r="77" spans="1:18" x14ac:dyDescent="0.25">
      <c r="A77" s="17" t="s">
        <v>488</v>
      </c>
      <c r="B77" s="17" t="s">
        <v>538</v>
      </c>
      <c r="C77" s="18">
        <v>7.1195922355086996E-2</v>
      </c>
      <c r="D77" s="18">
        <v>5.84770110525634E-2</v>
      </c>
      <c r="E77" s="18">
        <v>8.6427289887621606E-2</v>
      </c>
      <c r="F77" s="19"/>
      <c r="G77" s="18">
        <v>8.6206651566465703E-2</v>
      </c>
      <c r="H77" s="18">
        <v>5.8028872903522502E-2</v>
      </c>
      <c r="I77" s="18">
        <v>0.126233446720528</v>
      </c>
      <c r="J77" s="19"/>
      <c r="K77" s="18">
        <v>7.19309383913634E-2</v>
      </c>
      <c r="L77" s="18">
        <v>5.2761094900762202E-2</v>
      </c>
      <c r="M77" s="18">
        <v>9.7350004060442696E-2</v>
      </c>
      <c r="N77" s="19"/>
      <c r="O77" s="18">
        <v>5.6864965568146297E-2</v>
      </c>
      <c r="P77" s="18">
        <v>3.9524348989954501E-2</v>
      </c>
      <c r="Q77" s="18">
        <v>8.1170525536602894E-2</v>
      </c>
      <c r="R77" s="19"/>
    </row>
    <row r="78" spans="1:18" x14ac:dyDescent="0.25">
      <c r="A78" s="17" t="s">
        <v>488</v>
      </c>
      <c r="B78" s="17" t="s">
        <v>539</v>
      </c>
      <c r="C78" s="18">
        <v>1.5523894764447601E-2</v>
      </c>
      <c r="D78" s="18">
        <v>1.02976261551167E-2</v>
      </c>
      <c r="E78" s="18">
        <v>2.33400556937455E-2</v>
      </c>
      <c r="F78" s="19"/>
      <c r="G78" s="18">
        <v>1.92203120063906E-2</v>
      </c>
      <c r="H78" s="18">
        <v>8.9753905919794999E-3</v>
      </c>
      <c r="I78" s="18">
        <v>4.0679243132024402E-2</v>
      </c>
      <c r="J78" s="19"/>
      <c r="K78" s="18">
        <v>1.6095916615703001E-2</v>
      </c>
      <c r="L78" s="18">
        <v>9.7520277359291994E-3</v>
      </c>
      <c r="M78" s="18">
        <v>2.64563758650092E-2</v>
      </c>
      <c r="N78" s="19"/>
      <c r="O78" s="18">
        <v>1.1285096811840501E-2</v>
      </c>
      <c r="P78" s="18">
        <v>5.2881370748025999E-3</v>
      </c>
      <c r="Q78" s="18">
        <v>2.39193145357267E-2</v>
      </c>
      <c r="R78" s="19"/>
    </row>
    <row r="79" spans="1:18" x14ac:dyDescent="0.25">
      <c r="A79" s="17" t="s">
        <v>488</v>
      </c>
      <c r="B79" s="17" t="s">
        <v>540</v>
      </c>
      <c r="C79" s="18">
        <v>2.30639421229775E-2</v>
      </c>
      <c r="D79" s="18">
        <v>1.4539847189600099E-2</v>
      </c>
      <c r="E79" s="18">
        <v>3.6400761938418999E-2</v>
      </c>
      <c r="F79" s="19"/>
      <c r="G79" s="18">
        <v>3.6050466556007202E-2</v>
      </c>
      <c r="H79" s="18">
        <v>1.70575910940075E-2</v>
      </c>
      <c r="I79" s="18">
        <v>7.4586366596114506E-2</v>
      </c>
      <c r="J79" s="24" t="s">
        <v>501</v>
      </c>
      <c r="K79" s="18">
        <v>2.13915941785318E-2</v>
      </c>
      <c r="L79" s="18">
        <v>1.0951273422965599E-2</v>
      </c>
      <c r="M79" s="18">
        <v>4.1368810995373498E-2</v>
      </c>
      <c r="N79" s="19"/>
      <c r="O79" s="18">
        <v>1.4855398725275601E-2</v>
      </c>
      <c r="P79" s="18">
        <v>4.8199571241533002E-3</v>
      </c>
      <c r="Q79" s="18">
        <v>4.4843714963516697E-2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2.7164383747770001E-3</v>
      </c>
      <c r="D80" s="18">
        <v>6.7516068750999995E-4</v>
      </c>
      <c r="E80" s="18">
        <v>1.0862223069246699E-2</v>
      </c>
      <c r="F80" s="19"/>
      <c r="G80" s="18">
        <v>0</v>
      </c>
      <c r="H80" s="19"/>
      <c r="I80" s="19"/>
      <c r="J80" s="19"/>
      <c r="K80" s="18">
        <v>4.2227183123388998E-3</v>
      </c>
      <c r="L80" s="18">
        <v>7.1322521378939998E-4</v>
      </c>
      <c r="M80" s="18">
        <v>2.4576302830182199E-2</v>
      </c>
      <c r="N80" s="24" t="s">
        <v>501</v>
      </c>
      <c r="O80" s="18">
        <v>2.3342534704992998E-3</v>
      </c>
      <c r="P80" s="18">
        <v>6.4333675882200002E-4</v>
      </c>
      <c r="Q80" s="18">
        <v>8.4319991107882006E-3</v>
      </c>
      <c r="R80" s="19"/>
    </row>
    <row r="81" spans="1:18" x14ac:dyDescent="0.25">
      <c r="A81" s="17" t="s">
        <v>488</v>
      </c>
      <c r="B81" s="17" t="s">
        <v>520</v>
      </c>
      <c r="C81" s="18">
        <v>1.0961838738807999E-3</v>
      </c>
      <c r="D81" s="18">
        <v>1.9639037275570001E-4</v>
      </c>
      <c r="E81" s="18">
        <v>6.0933981216592997E-3</v>
      </c>
      <c r="F81" s="19"/>
      <c r="G81" s="18">
        <v>4.0082366957425002E-3</v>
      </c>
      <c r="H81" s="18">
        <v>5.6885375206369997E-4</v>
      </c>
      <c r="I81" s="18">
        <v>2.7667026869848101E-2</v>
      </c>
      <c r="J81" s="24" t="s">
        <v>501</v>
      </c>
      <c r="K81" s="18">
        <v>0</v>
      </c>
      <c r="L81" s="19"/>
      <c r="M81" s="19"/>
      <c r="N81" s="19"/>
      <c r="O81" s="18">
        <v>5.6460255004859997E-4</v>
      </c>
      <c r="P81" s="18">
        <v>7.8804819237520297E-5</v>
      </c>
      <c r="Q81" s="18">
        <v>4.0330549437864998E-3</v>
      </c>
      <c r="R81" s="19"/>
    </row>
    <row r="82" spans="1:18" x14ac:dyDescent="0.25">
      <c r="A82" s="20" t="s">
        <v>489</v>
      </c>
      <c r="B82" s="20" t="s">
        <v>536</v>
      </c>
      <c r="C82" s="21">
        <v>0.71821794245908399</v>
      </c>
      <c r="D82" s="21">
        <v>0.69563765255406695</v>
      </c>
      <c r="E82" s="21">
        <v>0.73974975060150105</v>
      </c>
      <c r="F82" s="22"/>
      <c r="G82" s="21">
        <v>0.66952122287211302</v>
      </c>
      <c r="H82" s="21">
        <v>0.62921098340415904</v>
      </c>
      <c r="I82" s="21">
        <v>0.70748643780847498</v>
      </c>
      <c r="J82" s="22"/>
      <c r="K82" s="21">
        <v>0.68915663099825197</v>
      </c>
      <c r="L82" s="21">
        <v>0.65857672539599699</v>
      </c>
      <c r="M82" s="21">
        <v>0.71816970642515998</v>
      </c>
      <c r="N82" s="22"/>
      <c r="O82" s="21">
        <v>0.82355294270124102</v>
      </c>
      <c r="P82" s="21">
        <v>0.79411044853253399</v>
      </c>
      <c r="Q82" s="21">
        <v>0.849582621365642</v>
      </c>
      <c r="R82" s="22"/>
    </row>
    <row r="83" spans="1:18" x14ac:dyDescent="0.25">
      <c r="A83" s="20" t="s">
        <v>489</v>
      </c>
      <c r="B83" s="20" t="s">
        <v>537</v>
      </c>
      <c r="C83" s="21">
        <v>0.103889449921144</v>
      </c>
      <c r="D83" s="21">
        <v>9.2002281274262396E-2</v>
      </c>
      <c r="E83" s="21">
        <v>0.117114402295947</v>
      </c>
      <c r="F83" s="22"/>
      <c r="G83" s="21">
        <v>0.15911916368114901</v>
      </c>
      <c r="H83" s="21">
        <v>0.13158732606579199</v>
      </c>
      <c r="I83" s="21">
        <v>0.191143536299859</v>
      </c>
      <c r="J83" s="22"/>
      <c r="K83" s="21">
        <v>0.103344245549539</v>
      </c>
      <c r="L83" s="21">
        <v>8.6990517609565304E-2</v>
      </c>
      <c r="M83" s="21">
        <v>0.122360354031394</v>
      </c>
      <c r="N83" s="22"/>
      <c r="O83" s="21">
        <v>5.0326693192927999E-2</v>
      </c>
      <c r="P83" s="21">
        <v>3.8868279682656298E-2</v>
      </c>
      <c r="Q83" s="21">
        <v>6.4934842880549598E-2</v>
      </c>
      <c r="R83" s="22"/>
    </row>
    <row r="84" spans="1:18" x14ac:dyDescent="0.25">
      <c r="A84" s="20" t="s">
        <v>489</v>
      </c>
      <c r="B84" s="20" t="s">
        <v>538</v>
      </c>
      <c r="C84" s="21">
        <v>0.10101743045089499</v>
      </c>
      <c r="D84" s="21">
        <v>8.9715403407312502E-2</v>
      </c>
      <c r="E84" s="21">
        <v>0.11356561701348999</v>
      </c>
      <c r="F84" s="22"/>
      <c r="G84" s="21">
        <v>0.10026835879283801</v>
      </c>
      <c r="H84" s="21">
        <v>7.9097013236832603E-2</v>
      </c>
      <c r="I84" s="21">
        <v>0.12632912306788999</v>
      </c>
      <c r="J84" s="22"/>
      <c r="K84" s="21">
        <v>0.115216556682044</v>
      </c>
      <c r="L84" s="21">
        <v>9.8300937309916903E-2</v>
      </c>
      <c r="M84" s="21">
        <v>0.13460847563988201</v>
      </c>
      <c r="N84" s="22"/>
      <c r="O84" s="21">
        <v>7.3829288336021495E-2</v>
      </c>
      <c r="P84" s="21">
        <v>5.8901976767180501E-2</v>
      </c>
      <c r="Q84" s="21">
        <v>9.2169077478887196E-2</v>
      </c>
      <c r="R84" s="22"/>
    </row>
    <row r="85" spans="1:18" x14ac:dyDescent="0.25">
      <c r="A85" s="20" t="s">
        <v>489</v>
      </c>
      <c r="B85" s="20" t="s">
        <v>539</v>
      </c>
      <c r="C85" s="21">
        <v>3.9562740301233801E-2</v>
      </c>
      <c r="D85" s="21">
        <v>3.2349082569040802E-2</v>
      </c>
      <c r="E85" s="21">
        <v>4.8304701072529703E-2</v>
      </c>
      <c r="F85" s="22"/>
      <c r="G85" s="21">
        <v>4.1753757087925003E-2</v>
      </c>
      <c r="H85" s="21">
        <v>2.9134688933182998E-2</v>
      </c>
      <c r="I85" s="21">
        <v>5.9503518136019902E-2</v>
      </c>
      <c r="J85" s="22"/>
      <c r="K85" s="21">
        <v>4.7610127236710598E-2</v>
      </c>
      <c r="L85" s="21">
        <v>3.7444171072465303E-2</v>
      </c>
      <c r="M85" s="21">
        <v>6.03630193607552E-2</v>
      </c>
      <c r="N85" s="22"/>
      <c r="O85" s="21">
        <v>2.15664014076925E-2</v>
      </c>
      <c r="P85" s="21">
        <v>1.4122977055961E-2</v>
      </c>
      <c r="Q85" s="21">
        <v>3.2802307578013598E-2</v>
      </c>
      <c r="R85" s="22"/>
    </row>
    <row r="86" spans="1:18" x14ac:dyDescent="0.25">
      <c r="A86" s="20" t="s">
        <v>489</v>
      </c>
      <c r="B86" s="20" t="s">
        <v>540</v>
      </c>
      <c r="C86" s="21">
        <v>2.6514373353868099E-2</v>
      </c>
      <c r="D86" s="21">
        <v>2.0822365332713401E-2</v>
      </c>
      <c r="E86" s="21">
        <v>3.3708785212648897E-2</v>
      </c>
      <c r="F86" s="22"/>
      <c r="G86" s="21">
        <v>2.5078279340849899E-2</v>
      </c>
      <c r="H86" s="21">
        <v>1.6134139284400099E-2</v>
      </c>
      <c r="I86" s="21">
        <v>3.8785241349405503E-2</v>
      </c>
      <c r="J86" s="22"/>
      <c r="K86" s="21">
        <v>3.1944809675594502E-2</v>
      </c>
      <c r="L86" s="21">
        <v>2.3671050218039402E-2</v>
      </c>
      <c r="M86" s="21">
        <v>4.2983184061452802E-2</v>
      </c>
      <c r="N86" s="22"/>
      <c r="O86" s="21">
        <v>1.7253542495706299E-2</v>
      </c>
      <c r="P86" s="21">
        <v>1.0606357798190399E-2</v>
      </c>
      <c r="Q86" s="21">
        <v>2.7948950021682399E-2</v>
      </c>
      <c r="R86" s="22"/>
    </row>
    <row r="87" spans="1:18" x14ac:dyDescent="0.25">
      <c r="A87" s="20" t="s">
        <v>489</v>
      </c>
      <c r="B87" s="20" t="s">
        <v>519</v>
      </c>
      <c r="C87" s="21">
        <v>1.0747539164674301E-2</v>
      </c>
      <c r="D87" s="21">
        <v>7.7193364392907004E-3</v>
      </c>
      <c r="E87" s="21">
        <v>1.4945776734472499E-2</v>
      </c>
      <c r="F87" s="22"/>
      <c r="G87" s="21">
        <v>4.2592182251252001E-3</v>
      </c>
      <c r="H87" s="21">
        <v>1.5086393451882001E-3</v>
      </c>
      <c r="I87" s="21">
        <v>1.1964610833527799E-2</v>
      </c>
      <c r="J87" s="22"/>
      <c r="K87" s="21">
        <v>1.27276298578602E-2</v>
      </c>
      <c r="L87" s="21">
        <v>8.0691670313309E-3</v>
      </c>
      <c r="M87" s="21">
        <v>2.00212166590296E-2</v>
      </c>
      <c r="N87" s="22"/>
      <c r="O87" s="21">
        <v>1.3271247570697101E-2</v>
      </c>
      <c r="P87" s="21">
        <v>7.9439663154696003E-3</v>
      </c>
      <c r="Q87" s="21">
        <v>2.2091488047338698E-2</v>
      </c>
      <c r="R87" s="22"/>
    </row>
    <row r="88" spans="1:18" x14ac:dyDescent="0.25">
      <c r="A88" s="20" t="s">
        <v>489</v>
      </c>
      <c r="B88" s="20" t="s">
        <v>520</v>
      </c>
      <c r="C88" s="21">
        <v>5.0524349099532403E-5</v>
      </c>
      <c r="D88" s="21">
        <v>7.0777194761378003E-6</v>
      </c>
      <c r="E88" s="21">
        <v>3.6057224874059998E-4</v>
      </c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1.998842957146E-4</v>
      </c>
      <c r="P88" s="21">
        <v>2.79423713308767E-5</v>
      </c>
      <c r="Q88" s="21">
        <v>1.4283505944274E-3</v>
      </c>
      <c r="R88" s="22"/>
    </row>
    <row r="89" spans="1:18" x14ac:dyDescent="0.25">
      <c r="A89" s="17" t="s">
        <v>490</v>
      </c>
      <c r="B89" s="17" t="s">
        <v>536</v>
      </c>
      <c r="C89" s="18">
        <v>0.77072448730036902</v>
      </c>
      <c r="D89" s="18">
        <v>0.74653558206197801</v>
      </c>
      <c r="E89" s="18">
        <v>0.79324429543337005</v>
      </c>
      <c r="F89" s="19"/>
      <c r="G89" s="18">
        <v>0.71606608521632498</v>
      </c>
      <c r="H89" s="18">
        <v>0.66734856919173202</v>
      </c>
      <c r="I89" s="18">
        <v>0.76021244315820902</v>
      </c>
      <c r="J89" s="19"/>
      <c r="K89" s="18">
        <v>0.75363851924884895</v>
      </c>
      <c r="L89" s="18">
        <v>0.724326665875489</v>
      </c>
      <c r="M89" s="18">
        <v>0.78077698178836996</v>
      </c>
      <c r="N89" s="19"/>
      <c r="O89" s="18">
        <v>0.86638583571627603</v>
      </c>
      <c r="P89" s="18">
        <v>0.83616642594028401</v>
      </c>
      <c r="Q89" s="18">
        <v>0.89175281277642704</v>
      </c>
      <c r="R89" s="19"/>
    </row>
    <row r="90" spans="1:18" x14ac:dyDescent="0.25">
      <c r="A90" s="17" t="s">
        <v>490</v>
      </c>
      <c r="B90" s="17" t="s">
        <v>537</v>
      </c>
      <c r="C90" s="18">
        <v>0.10341412846140299</v>
      </c>
      <c r="D90" s="18">
        <v>8.8090284510131706E-2</v>
      </c>
      <c r="E90" s="18">
        <v>0.121049798451283</v>
      </c>
      <c r="F90" s="19"/>
      <c r="G90" s="18">
        <v>0.15697177604262699</v>
      </c>
      <c r="H90" s="18">
        <v>0.11935274013816</v>
      </c>
      <c r="I90" s="18">
        <v>0.203705301963125</v>
      </c>
      <c r="J90" s="19"/>
      <c r="K90" s="18">
        <v>0.10484613043119501</v>
      </c>
      <c r="L90" s="18">
        <v>8.7059500102612306E-2</v>
      </c>
      <c r="M90" s="18">
        <v>0.12576604437372599</v>
      </c>
      <c r="N90" s="19"/>
      <c r="O90" s="18">
        <v>4.18577084209492E-2</v>
      </c>
      <c r="P90" s="18">
        <v>2.7916488075872398E-2</v>
      </c>
      <c r="Q90" s="18">
        <v>6.2314736344682403E-2</v>
      </c>
      <c r="R90" s="19"/>
    </row>
    <row r="91" spans="1:18" x14ac:dyDescent="0.25">
      <c r="A91" s="17" t="s">
        <v>490</v>
      </c>
      <c r="B91" s="17" t="s">
        <v>538</v>
      </c>
      <c r="C91" s="18">
        <v>8.5840134537645302E-2</v>
      </c>
      <c r="D91" s="18">
        <v>7.4761936219362599E-2</v>
      </c>
      <c r="E91" s="18">
        <v>9.8385340580063804E-2</v>
      </c>
      <c r="F91" s="19"/>
      <c r="G91" s="18">
        <v>9.3619065901263496E-2</v>
      </c>
      <c r="H91" s="18">
        <v>7.0977196318778593E-2</v>
      </c>
      <c r="I91" s="18">
        <v>0.122531104624248</v>
      </c>
      <c r="J91" s="19"/>
      <c r="K91" s="18">
        <v>9.4859491241511495E-2</v>
      </c>
      <c r="L91" s="18">
        <v>7.8691794134091705E-2</v>
      </c>
      <c r="M91" s="18">
        <v>0.11393813728484101</v>
      </c>
      <c r="N91" s="19"/>
      <c r="O91" s="18">
        <v>5.8379624162848101E-2</v>
      </c>
      <c r="P91" s="18">
        <v>4.1746392422184503E-2</v>
      </c>
      <c r="Q91" s="18">
        <v>8.1079377206228403E-2</v>
      </c>
      <c r="R91" s="19"/>
    </row>
    <row r="92" spans="1:18" x14ac:dyDescent="0.25">
      <c r="A92" s="17" t="s">
        <v>490</v>
      </c>
      <c r="B92" s="17" t="s">
        <v>539</v>
      </c>
      <c r="C92" s="18">
        <v>1.5787957567187899E-2</v>
      </c>
      <c r="D92" s="18">
        <v>1.1660409239103E-2</v>
      </c>
      <c r="E92" s="18">
        <v>2.1345019800662699E-2</v>
      </c>
      <c r="F92" s="19"/>
      <c r="G92" s="18">
        <v>1.4728736679588E-2</v>
      </c>
      <c r="H92" s="18">
        <v>8.4700538134244996E-3</v>
      </c>
      <c r="I92" s="18">
        <v>2.5493174253012001E-2</v>
      </c>
      <c r="J92" s="19"/>
      <c r="K92" s="18">
        <v>1.62288118398475E-2</v>
      </c>
      <c r="L92" s="18">
        <v>1.14906538453144E-2</v>
      </c>
      <c r="M92" s="18">
        <v>2.2875530727298601E-2</v>
      </c>
      <c r="N92" s="19"/>
      <c r="O92" s="18">
        <v>1.6019255340796301E-2</v>
      </c>
      <c r="P92" s="18">
        <v>7.1755295079677997E-3</v>
      </c>
      <c r="Q92" s="18">
        <v>3.5374373853918097E-2</v>
      </c>
      <c r="R92" s="19"/>
    </row>
    <row r="93" spans="1:18" x14ac:dyDescent="0.25">
      <c r="A93" s="17" t="s">
        <v>490</v>
      </c>
      <c r="B93" s="17" t="s">
        <v>540</v>
      </c>
      <c r="C93" s="18">
        <v>1.50880614663412E-2</v>
      </c>
      <c r="D93" s="18">
        <v>1.08895553551203E-2</v>
      </c>
      <c r="E93" s="18">
        <v>2.0871159159199199E-2</v>
      </c>
      <c r="F93" s="19"/>
      <c r="G93" s="18">
        <v>1.2724967248812301E-2</v>
      </c>
      <c r="H93" s="18">
        <v>6.0115655421008E-3</v>
      </c>
      <c r="I93" s="18">
        <v>2.6733903604014699E-2</v>
      </c>
      <c r="J93" s="19"/>
      <c r="K93" s="18">
        <v>1.8831301686223399E-2</v>
      </c>
      <c r="L93" s="18">
        <v>1.24997053988986E-2</v>
      </c>
      <c r="M93" s="18">
        <v>2.82782603208124E-2</v>
      </c>
      <c r="N93" s="19"/>
      <c r="O93" s="18">
        <v>9.8037080016779993E-3</v>
      </c>
      <c r="P93" s="18">
        <v>5.2761209778911002E-3</v>
      </c>
      <c r="Q93" s="18">
        <v>1.81456697323613E-2</v>
      </c>
      <c r="R93" s="19"/>
    </row>
    <row r="94" spans="1:18" x14ac:dyDescent="0.25">
      <c r="A94" s="17" t="s">
        <v>490</v>
      </c>
      <c r="B94" s="17" t="s">
        <v>519</v>
      </c>
      <c r="C94" s="18">
        <v>8.4012068783001995E-3</v>
      </c>
      <c r="D94" s="18">
        <v>5.5250540246758999E-3</v>
      </c>
      <c r="E94" s="18">
        <v>1.27553820653872E-2</v>
      </c>
      <c r="F94" s="19"/>
      <c r="G94" s="18">
        <v>4.7312085442636001E-3</v>
      </c>
      <c r="H94" s="18">
        <v>2.1171944248609999E-3</v>
      </c>
      <c r="I94" s="18">
        <v>1.05385554383407E-2</v>
      </c>
      <c r="J94" s="19"/>
      <c r="K94" s="18">
        <v>1.0713122191767699E-2</v>
      </c>
      <c r="L94" s="18">
        <v>6.0635302683549001E-3</v>
      </c>
      <c r="M94" s="18">
        <v>1.8860425633484001E-2</v>
      </c>
      <c r="N94" s="19"/>
      <c r="O94" s="18">
        <v>7.5538683574510003E-3</v>
      </c>
      <c r="P94" s="18">
        <v>3.5582124147531002E-3</v>
      </c>
      <c r="Q94" s="18">
        <v>1.5964516066087599E-2</v>
      </c>
      <c r="R94" s="19"/>
    </row>
    <row r="95" spans="1:18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1.1581603671198999E-3</v>
      </c>
      <c r="H95" s="18">
        <v>1.6208339861209999E-4</v>
      </c>
      <c r="I95" s="18">
        <v>8.2252303638630005E-3</v>
      </c>
      <c r="J95" s="19"/>
      <c r="K95" s="18">
        <v>8.8262336060660005E-4</v>
      </c>
      <c r="L95" s="18">
        <v>2.1964210610220001E-4</v>
      </c>
      <c r="M95" s="18">
        <v>3.5397028966796E-3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0.64661221196004703</v>
      </c>
      <c r="D96" s="21">
        <v>0.61114394620154899</v>
      </c>
      <c r="E96" s="21">
        <v>0.68053645113943995</v>
      </c>
      <c r="F96" s="22"/>
      <c r="G96" s="21">
        <v>0.58311437910889097</v>
      </c>
      <c r="H96" s="21">
        <v>0.51202413520798495</v>
      </c>
      <c r="I96" s="21">
        <v>0.65090897678332904</v>
      </c>
      <c r="J96" s="22"/>
      <c r="K96" s="21">
        <v>0.60473487150204097</v>
      </c>
      <c r="L96" s="21">
        <v>0.558080486051168</v>
      </c>
      <c r="M96" s="21">
        <v>0.64955673101983802</v>
      </c>
      <c r="N96" s="22"/>
      <c r="O96" s="21">
        <v>0.79035578534282502</v>
      </c>
      <c r="P96" s="21">
        <v>0.73993746824826701</v>
      </c>
      <c r="Q96" s="21">
        <v>0.83320289956639804</v>
      </c>
      <c r="R96" s="22"/>
    </row>
    <row r="97" spans="1:18" x14ac:dyDescent="0.25">
      <c r="A97" s="20" t="s">
        <v>491</v>
      </c>
      <c r="B97" s="20" t="s">
        <v>537</v>
      </c>
      <c r="C97" s="21">
        <v>0.14733007307483201</v>
      </c>
      <c r="D97" s="21">
        <v>0.12624388535051101</v>
      </c>
      <c r="E97" s="21">
        <v>0.171247958757346</v>
      </c>
      <c r="F97" s="22"/>
      <c r="G97" s="21">
        <v>0.204627598802405</v>
      </c>
      <c r="H97" s="21">
        <v>0.15722920391303699</v>
      </c>
      <c r="I97" s="21">
        <v>0.26187478579310203</v>
      </c>
      <c r="J97" s="22"/>
      <c r="K97" s="21">
        <v>0.16521799760585801</v>
      </c>
      <c r="L97" s="21">
        <v>0.13567447153849099</v>
      </c>
      <c r="M97" s="21">
        <v>0.19970828301659099</v>
      </c>
      <c r="N97" s="22"/>
      <c r="O97" s="21">
        <v>5.5334487008526598E-2</v>
      </c>
      <c r="P97" s="21">
        <v>3.1048455658498599E-2</v>
      </c>
      <c r="Q97" s="21">
        <v>9.6720767843134395E-2</v>
      </c>
      <c r="R97" s="22"/>
    </row>
    <row r="98" spans="1:18" x14ac:dyDescent="0.25">
      <c r="A98" s="20" t="s">
        <v>491</v>
      </c>
      <c r="B98" s="20" t="s">
        <v>538</v>
      </c>
      <c r="C98" s="21">
        <v>0.120210191750977</v>
      </c>
      <c r="D98" s="21">
        <v>9.97236738764119E-2</v>
      </c>
      <c r="E98" s="21">
        <v>0.14423106317488699</v>
      </c>
      <c r="F98" s="22"/>
      <c r="G98" s="21">
        <v>0.122179018321663</v>
      </c>
      <c r="H98" s="21">
        <v>8.2272547190199802E-2</v>
      </c>
      <c r="I98" s="21">
        <v>0.17769427715560801</v>
      </c>
      <c r="J98" s="22"/>
      <c r="K98" s="21">
        <v>0.13571679095283401</v>
      </c>
      <c r="L98" s="21">
        <v>0.105682004643866</v>
      </c>
      <c r="M98" s="21">
        <v>0.172639681890528</v>
      </c>
      <c r="N98" s="22"/>
      <c r="O98" s="21">
        <v>8.8828099641467095E-2</v>
      </c>
      <c r="P98" s="21">
        <v>6.1765655669863903E-2</v>
      </c>
      <c r="Q98" s="21">
        <v>0.12615355670071501</v>
      </c>
      <c r="R98" s="22"/>
    </row>
    <row r="99" spans="1:18" x14ac:dyDescent="0.25">
      <c r="A99" s="20" t="s">
        <v>491</v>
      </c>
      <c r="B99" s="20" t="s">
        <v>539</v>
      </c>
      <c r="C99" s="21">
        <v>4.0504303800999897E-2</v>
      </c>
      <c r="D99" s="21">
        <v>2.7858584629835401E-2</v>
      </c>
      <c r="E99" s="21">
        <v>5.8544547530042498E-2</v>
      </c>
      <c r="F99" s="22"/>
      <c r="G99" s="21">
        <v>4.2701388929246402E-2</v>
      </c>
      <c r="H99" s="21">
        <v>2.2500637843076599E-2</v>
      </c>
      <c r="I99" s="21">
        <v>7.9561940405891499E-2</v>
      </c>
      <c r="J99" s="24" t="s">
        <v>501</v>
      </c>
      <c r="K99" s="21">
        <v>4.8737908599706503E-2</v>
      </c>
      <c r="L99" s="21">
        <v>2.98671028812874E-2</v>
      </c>
      <c r="M99" s="21">
        <v>7.8566187119134101E-2</v>
      </c>
      <c r="N99" s="22"/>
      <c r="O99" s="21">
        <v>2.2673461431804601E-2</v>
      </c>
      <c r="P99" s="21">
        <v>1.08343823321274E-2</v>
      </c>
      <c r="Q99" s="21">
        <v>4.6836920849082503E-2</v>
      </c>
      <c r="R99" s="22"/>
    </row>
    <row r="100" spans="1:18" x14ac:dyDescent="0.25">
      <c r="A100" s="20" t="s">
        <v>491</v>
      </c>
      <c r="B100" s="20" t="s">
        <v>540</v>
      </c>
      <c r="C100" s="21">
        <v>2.98410727934659E-2</v>
      </c>
      <c r="D100" s="21">
        <v>2.1473549517517398E-2</v>
      </c>
      <c r="E100" s="21">
        <v>4.1331419490865898E-2</v>
      </c>
      <c r="F100" s="22"/>
      <c r="G100" s="21">
        <v>2.79647991890443E-2</v>
      </c>
      <c r="H100" s="21">
        <v>1.2025201286363901E-2</v>
      </c>
      <c r="I100" s="21">
        <v>6.3670964432614802E-2</v>
      </c>
      <c r="J100" s="24" t="s">
        <v>501</v>
      </c>
      <c r="K100" s="21">
        <v>3.2821837062380801E-2</v>
      </c>
      <c r="L100" s="21">
        <v>2.1855712491475599E-2</v>
      </c>
      <c r="M100" s="21">
        <v>4.9014508363832497E-2</v>
      </c>
      <c r="N100" s="22"/>
      <c r="O100" s="21">
        <v>2.6094828576297201E-2</v>
      </c>
      <c r="P100" s="21">
        <v>1.3523093389211999E-2</v>
      </c>
      <c r="Q100" s="21">
        <v>4.9764285989853101E-2</v>
      </c>
      <c r="R100" s="22"/>
    </row>
    <row r="101" spans="1:18" x14ac:dyDescent="0.25">
      <c r="A101" s="20" t="s">
        <v>491</v>
      </c>
      <c r="B101" s="20" t="s">
        <v>519</v>
      </c>
      <c r="C101" s="21">
        <v>1.55021466196772E-2</v>
      </c>
      <c r="D101" s="21">
        <v>9.5519028601019993E-3</v>
      </c>
      <c r="E101" s="21">
        <v>2.5065220054238301E-2</v>
      </c>
      <c r="F101" s="22"/>
      <c r="G101" s="21">
        <v>1.9412815648750699E-2</v>
      </c>
      <c r="H101" s="21">
        <v>7.2801097112109997E-3</v>
      </c>
      <c r="I101" s="21">
        <v>5.0732032297753103E-2</v>
      </c>
      <c r="J101" s="24" t="s">
        <v>501</v>
      </c>
      <c r="K101" s="21">
        <v>1.2770594277178001E-2</v>
      </c>
      <c r="L101" s="21">
        <v>6.4564351991785E-3</v>
      </c>
      <c r="M101" s="21">
        <v>2.5103748098478401E-2</v>
      </c>
      <c r="N101" s="22"/>
      <c r="O101" s="21">
        <v>1.67133379990792E-2</v>
      </c>
      <c r="P101" s="21">
        <v>6.2675331203724998E-3</v>
      </c>
      <c r="Q101" s="21">
        <v>4.38013083083982E-2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0.75029807753906297</v>
      </c>
      <c r="D103" s="18">
        <v>0.72346169907825097</v>
      </c>
      <c r="E103" s="18">
        <v>0.77533887942840995</v>
      </c>
      <c r="F103" s="19"/>
      <c r="G103" s="18">
        <v>0.69482332343050202</v>
      </c>
      <c r="H103" s="18">
        <v>0.63724505992190095</v>
      </c>
      <c r="I103" s="18">
        <v>0.74689244421970902</v>
      </c>
      <c r="J103" s="19"/>
      <c r="K103" s="18">
        <v>0.74092406218915896</v>
      </c>
      <c r="L103" s="18">
        <v>0.70710820141822806</v>
      </c>
      <c r="M103" s="18">
        <v>0.77209406411793802</v>
      </c>
      <c r="N103" s="19"/>
      <c r="O103" s="18">
        <v>0.83816089065746002</v>
      </c>
      <c r="P103" s="18">
        <v>0.80135163965106904</v>
      </c>
      <c r="Q103" s="18">
        <v>0.86926221521634905</v>
      </c>
      <c r="R103" s="19"/>
    </row>
    <row r="104" spans="1:18" x14ac:dyDescent="0.25">
      <c r="A104" s="17" t="s">
        <v>492</v>
      </c>
      <c r="B104" s="17" t="s">
        <v>537</v>
      </c>
      <c r="C104" s="18">
        <v>9.5725531641383393E-2</v>
      </c>
      <c r="D104" s="18">
        <v>8.1497157094427106E-2</v>
      </c>
      <c r="E104" s="18">
        <v>0.112134731898545</v>
      </c>
      <c r="F104" s="19"/>
      <c r="G104" s="18">
        <v>0.14565953089856801</v>
      </c>
      <c r="H104" s="18">
        <v>0.10696844804384099</v>
      </c>
      <c r="I104" s="18">
        <v>0.19528506343719501</v>
      </c>
      <c r="J104" s="19"/>
      <c r="K104" s="18">
        <v>8.6800523542283403E-2</v>
      </c>
      <c r="L104" s="18">
        <v>6.9093354552297495E-2</v>
      </c>
      <c r="M104" s="18">
        <v>0.10851667043492</v>
      </c>
      <c r="N104" s="19"/>
      <c r="O104" s="18">
        <v>5.9284408315378803E-2</v>
      </c>
      <c r="P104" s="18">
        <v>4.0983481546211301E-2</v>
      </c>
      <c r="Q104" s="18">
        <v>8.5032903824415196E-2</v>
      </c>
      <c r="R104" s="19"/>
    </row>
    <row r="105" spans="1:18" x14ac:dyDescent="0.25">
      <c r="A105" s="17" t="s">
        <v>492</v>
      </c>
      <c r="B105" s="17" t="s">
        <v>538</v>
      </c>
      <c r="C105" s="18">
        <v>9.3551268887530695E-2</v>
      </c>
      <c r="D105" s="18">
        <v>7.8672427141697296E-2</v>
      </c>
      <c r="E105" s="18">
        <v>0.11090532596224099</v>
      </c>
      <c r="F105" s="19"/>
      <c r="G105" s="18">
        <v>9.8159876888504499E-2</v>
      </c>
      <c r="H105" s="18">
        <v>6.9694787970642005E-2</v>
      </c>
      <c r="I105" s="18">
        <v>0.13654444709366101</v>
      </c>
      <c r="J105" s="19"/>
      <c r="K105" s="18">
        <v>0.101324089166046</v>
      </c>
      <c r="L105" s="18">
        <v>8.1649519901948894E-2</v>
      </c>
      <c r="M105" s="18">
        <v>0.125093736129574</v>
      </c>
      <c r="N105" s="19"/>
      <c r="O105" s="18">
        <v>6.9073313144840706E-2</v>
      </c>
      <c r="P105" s="18">
        <v>4.9971407139577102E-2</v>
      </c>
      <c r="Q105" s="18">
        <v>9.4748820349148402E-2</v>
      </c>
      <c r="R105" s="19"/>
    </row>
    <row r="106" spans="1:18" x14ac:dyDescent="0.25">
      <c r="A106" s="17" t="s">
        <v>492</v>
      </c>
      <c r="B106" s="17" t="s">
        <v>539</v>
      </c>
      <c r="C106" s="18">
        <v>2.3948929783555999E-2</v>
      </c>
      <c r="D106" s="18">
        <v>1.7039841788922899E-2</v>
      </c>
      <c r="E106" s="18">
        <v>3.3563767055391498E-2</v>
      </c>
      <c r="F106" s="19"/>
      <c r="G106" s="18">
        <v>2.6288109026874101E-2</v>
      </c>
      <c r="H106" s="18">
        <v>1.40757049845308E-2</v>
      </c>
      <c r="I106" s="18">
        <v>4.8574245490552802E-2</v>
      </c>
      <c r="J106" s="19"/>
      <c r="K106" s="18">
        <v>2.6068923493085299E-2</v>
      </c>
      <c r="L106" s="18">
        <v>1.6886179776764501E-2</v>
      </c>
      <c r="M106" s="18">
        <v>4.00418770869218E-2</v>
      </c>
      <c r="N106" s="19"/>
      <c r="O106" s="18">
        <v>1.60078261348514E-2</v>
      </c>
      <c r="P106" s="18">
        <v>7.2970621653828003E-3</v>
      </c>
      <c r="Q106" s="18">
        <v>3.4752911165355602E-2</v>
      </c>
      <c r="R106" s="19"/>
    </row>
    <row r="107" spans="1:18" x14ac:dyDescent="0.25">
      <c r="A107" s="17" t="s">
        <v>492</v>
      </c>
      <c r="B107" s="17" t="s">
        <v>540</v>
      </c>
      <c r="C107" s="18">
        <v>2.9788309227679801E-2</v>
      </c>
      <c r="D107" s="18">
        <v>2.1111874583337801E-2</v>
      </c>
      <c r="E107" s="18">
        <v>4.1877985492658497E-2</v>
      </c>
      <c r="F107" s="19"/>
      <c r="G107" s="18">
        <v>2.7040913671291002E-2</v>
      </c>
      <c r="H107" s="18">
        <v>1.3421065836270001E-2</v>
      </c>
      <c r="I107" s="18">
        <v>5.3729605379162597E-2</v>
      </c>
      <c r="J107" s="19"/>
      <c r="K107" s="18">
        <v>3.8135140605779001E-2</v>
      </c>
      <c r="L107" s="18">
        <v>2.4913078515334301E-2</v>
      </c>
      <c r="M107" s="18">
        <v>5.79574212931801E-2</v>
      </c>
      <c r="N107" s="19"/>
      <c r="O107" s="18">
        <v>1.24981301801606E-2</v>
      </c>
      <c r="P107" s="18">
        <v>6.3609938272863997E-3</v>
      </c>
      <c r="Q107" s="18">
        <v>2.4410957034152601E-2</v>
      </c>
      <c r="R107" s="19"/>
    </row>
    <row r="108" spans="1:18" x14ac:dyDescent="0.25">
      <c r="A108" s="17" t="s">
        <v>492</v>
      </c>
      <c r="B108" s="17" t="s">
        <v>519</v>
      </c>
      <c r="C108" s="18">
        <v>6.5667113406769001E-3</v>
      </c>
      <c r="D108" s="18">
        <v>3.7825447634619001E-3</v>
      </c>
      <c r="E108" s="18">
        <v>1.1376778764066E-2</v>
      </c>
      <c r="F108" s="19"/>
      <c r="G108" s="18">
        <v>8.0282460842607001E-3</v>
      </c>
      <c r="H108" s="18">
        <v>2.6552779910380998E-3</v>
      </c>
      <c r="I108" s="18">
        <v>2.4011686033668999E-2</v>
      </c>
      <c r="J108" s="24" t="s">
        <v>501</v>
      </c>
      <c r="K108" s="18">
        <v>6.5190955553990002E-3</v>
      </c>
      <c r="L108" s="18">
        <v>2.9931483582659999E-3</v>
      </c>
      <c r="M108" s="18">
        <v>1.4139723367245701E-2</v>
      </c>
      <c r="N108" s="19"/>
      <c r="O108" s="18">
        <v>4.9754315673088004E-3</v>
      </c>
      <c r="P108" s="18">
        <v>1.7443881775220001E-3</v>
      </c>
      <c r="Q108" s="18">
        <v>1.4106604461682E-2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0.79669455937090095</v>
      </c>
      <c r="D110" s="21">
        <v>0.763588475830419</v>
      </c>
      <c r="E110" s="21">
        <v>0.82621969183755095</v>
      </c>
      <c r="F110" s="22"/>
      <c r="G110" s="21">
        <v>0.75147495442767498</v>
      </c>
      <c r="H110" s="21">
        <v>0.67602315826826398</v>
      </c>
      <c r="I110" s="21">
        <v>0.81418456935724204</v>
      </c>
      <c r="J110" s="22"/>
      <c r="K110" s="21">
        <v>0.76533848626712397</v>
      </c>
      <c r="L110" s="21">
        <v>0.71992091792152502</v>
      </c>
      <c r="M110" s="21">
        <v>0.80538212215094696</v>
      </c>
      <c r="N110" s="22"/>
      <c r="O110" s="21">
        <v>0.929245816479214</v>
      </c>
      <c r="P110" s="21">
        <v>0.89620995000471404</v>
      </c>
      <c r="Q110" s="21">
        <v>0.95232588419696695</v>
      </c>
      <c r="R110" s="22"/>
    </row>
    <row r="111" spans="1:18" x14ac:dyDescent="0.25">
      <c r="A111" s="20" t="s">
        <v>493</v>
      </c>
      <c r="B111" s="20" t="s">
        <v>537</v>
      </c>
      <c r="C111" s="21">
        <v>8.9251545023977696E-2</v>
      </c>
      <c r="D111" s="21">
        <v>7.1491699527292396E-2</v>
      </c>
      <c r="E111" s="21">
        <v>0.11089632945038</v>
      </c>
      <c r="F111" s="22"/>
      <c r="G111" s="21">
        <v>0.12738569582255799</v>
      </c>
      <c r="H111" s="21">
        <v>8.6090981893687496E-2</v>
      </c>
      <c r="I111" s="21">
        <v>0.184489457290335</v>
      </c>
      <c r="J111" s="22"/>
      <c r="K111" s="21">
        <v>9.6526068005454005E-2</v>
      </c>
      <c r="L111" s="21">
        <v>7.2712231353243201E-2</v>
      </c>
      <c r="M111" s="21">
        <v>0.12707036438470601</v>
      </c>
      <c r="N111" s="22"/>
      <c r="O111" s="21">
        <v>2.7811475929307699E-2</v>
      </c>
      <c r="P111" s="21">
        <v>1.42315979618506E-2</v>
      </c>
      <c r="Q111" s="21">
        <v>5.3644199454584603E-2</v>
      </c>
      <c r="R111" s="22"/>
    </row>
    <row r="112" spans="1:18" x14ac:dyDescent="0.25">
      <c r="A112" s="20" t="s">
        <v>493</v>
      </c>
      <c r="B112" s="20" t="s">
        <v>538</v>
      </c>
      <c r="C112" s="21">
        <v>8.7623939467781603E-2</v>
      </c>
      <c r="D112" s="21">
        <v>6.9732236990376895E-2</v>
      </c>
      <c r="E112" s="21">
        <v>0.109565570483215</v>
      </c>
      <c r="F112" s="22"/>
      <c r="G112" s="21">
        <v>9.2719645889234995E-2</v>
      </c>
      <c r="H112" s="21">
        <v>6.0009221398862299E-2</v>
      </c>
      <c r="I112" s="21">
        <v>0.140593362962739</v>
      </c>
      <c r="J112" s="22"/>
      <c r="K112" s="21">
        <v>0.104034482245348</v>
      </c>
      <c r="L112" s="21">
        <v>7.8446243470457006E-2</v>
      </c>
      <c r="M112" s="21">
        <v>0.13673092030890499</v>
      </c>
      <c r="N112" s="22"/>
      <c r="O112" s="21">
        <v>3.8868000432435199E-2</v>
      </c>
      <c r="P112" s="21">
        <v>2.2148180265870201E-2</v>
      </c>
      <c r="Q112" s="21">
        <v>6.7340515127409198E-2</v>
      </c>
      <c r="R112" s="22"/>
    </row>
    <row r="113" spans="1:18" x14ac:dyDescent="0.25">
      <c r="A113" s="20" t="s">
        <v>493</v>
      </c>
      <c r="B113" s="20" t="s">
        <v>539</v>
      </c>
      <c r="C113" s="21">
        <v>1.6246235628264601E-2</v>
      </c>
      <c r="D113" s="21">
        <v>9.6841834840223004E-3</v>
      </c>
      <c r="E113" s="21">
        <v>2.7132941921499801E-2</v>
      </c>
      <c r="F113" s="22"/>
      <c r="G113" s="21">
        <v>2.84197038605319E-2</v>
      </c>
      <c r="H113" s="21">
        <v>1.1911973034377099E-2</v>
      </c>
      <c r="I113" s="21">
        <v>6.6269711656788202E-2</v>
      </c>
      <c r="J113" s="24" t="s">
        <v>501</v>
      </c>
      <c r="K113" s="21">
        <v>1.5734875861016601E-2</v>
      </c>
      <c r="L113" s="21">
        <v>7.6114367366790997E-3</v>
      </c>
      <c r="M113" s="21">
        <v>3.22464801493876E-2</v>
      </c>
      <c r="N113" s="22"/>
      <c r="O113" s="21">
        <v>4.0747071590434003E-3</v>
      </c>
      <c r="P113" s="21">
        <v>5.5462860124839996E-4</v>
      </c>
      <c r="Q113" s="21">
        <v>2.9281242529643901E-2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7.5443461043713999E-3</v>
      </c>
      <c r="D114" s="21">
        <v>3.7489075041596E-3</v>
      </c>
      <c r="E114" s="21">
        <v>1.5123998575230399E-2</v>
      </c>
      <c r="F114" s="22"/>
      <c r="G114" s="21">
        <v>0</v>
      </c>
      <c r="H114" s="22"/>
      <c r="I114" s="22"/>
      <c r="J114" s="22"/>
      <c r="K114" s="21">
        <v>1.36060412766645E-2</v>
      </c>
      <c r="L114" s="21">
        <v>6.7798751700507004E-3</v>
      </c>
      <c r="M114" s="21">
        <v>2.71173369831718E-2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2.6393744047023002E-3</v>
      </c>
      <c r="D115" s="21">
        <v>6.4607425589539998E-4</v>
      </c>
      <c r="E115" s="21">
        <v>1.07165548765556E-2</v>
      </c>
      <c r="F115" s="22"/>
      <c r="G115" s="21">
        <v>0</v>
      </c>
      <c r="H115" s="22"/>
      <c r="I115" s="22"/>
      <c r="J115" s="22"/>
      <c r="K115" s="21">
        <v>4.7600463443932999E-3</v>
      </c>
      <c r="L115" s="21">
        <v>1.1693935123596E-3</v>
      </c>
      <c r="M115" s="21">
        <v>1.91643529356544E-2</v>
      </c>
      <c r="N115" s="24" t="s">
        <v>501</v>
      </c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0.83065160789822001</v>
      </c>
      <c r="D117" s="18">
        <v>0.79468629827352499</v>
      </c>
      <c r="E117" s="18">
        <v>0.86141545888277204</v>
      </c>
      <c r="F117" s="19"/>
      <c r="G117" s="18">
        <v>0.77488198363690497</v>
      </c>
      <c r="H117" s="18">
        <v>0.68421116871268395</v>
      </c>
      <c r="I117" s="18">
        <v>0.84540134620301</v>
      </c>
      <c r="J117" s="19"/>
      <c r="K117" s="18">
        <v>0.79832814637101601</v>
      </c>
      <c r="L117" s="18">
        <v>0.74574399419182102</v>
      </c>
      <c r="M117" s="18">
        <v>0.84233628646119096</v>
      </c>
      <c r="N117" s="19"/>
      <c r="O117" s="18">
        <v>0.94698419072651496</v>
      </c>
      <c r="P117" s="18">
        <v>0.91555286300401595</v>
      </c>
      <c r="Q117" s="18">
        <v>0.96713666194981696</v>
      </c>
      <c r="R117" s="19"/>
    </row>
    <row r="118" spans="1:18" x14ac:dyDescent="0.25">
      <c r="A118" s="17" t="s">
        <v>494</v>
      </c>
      <c r="B118" s="17" t="s">
        <v>537</v>
      </c>
      <c r="C118" s="18">
        <v>8.7519637031709993E-2</v>
      </c>
      <c r="D118" s="18">
        <v>6.8758933559359706E-2</v>
      </c>
      <c r="E118" s="18">
        <v>0.110790164399238</v>
      </c>
      <c r="F118" s="19"/>
      <c r="G118" s="18">
        <v>0.121547426307845</v>
      </c>
      <c r="H118" s="18">
        <v>7.0178644540627E-2</v>
      </c>
      <c r="I118" s="18">
        <v>0.20233461314317999</v>
      </c>
      <c r="J118" s="24" t="s">
        <v>501</v>
      </c>
      <c r="K118" s="18">
        <v>0.10475559942257499</v>
      </c>
      <c r="L118" s="18">
        <v>7.9002414576414298E-2</v>
      </c>
      <c r="M118" s="18">
        <v>0.13764911019437401</v>
      </c>
      <c r="N118" s="19"/>
      <c r="O118" s="18">
        <v>2.1559656643981299E-2</v>
      </c>
      <c r="P118" s="18">
        <v>1.0769472965244701E-2</v>
      </c>
      <c r="Q118" s="18">
        <v>4.2694185594454703E-2</v>
      </c>
      <c r="R118" s="19"/>
    </row>
    <row r="119" spans="1:18" x14ac:dyDescent="0.25">
      <c r="A119" s="17" t="s">
        <v>494</v>
      </c>
      <c r="B119" s="17" t="s">
        <v>538</v>
      </c>
      <c r="C119" s="18">
        <v>6.6488433274316097E-2</v>
      </c>
      <c r="D119" s="18">
        <v>4.77464573271024E-2</v>
      </c>
      <c r="E119" s="18">
        <v>9.1877404327168594E-2</v>
      </c>
      <c r="F119" s="19"/>
      <c r="G119" s="18">
        <v>8.4472654194178196E-2</v>
      </c>
      <c r="H119" s="18">
        <v>4.7413197629899997E-2</v>
      </c>
      <c r="I119" s="18">
        <v>0.146057419369166</v>
      </c>
      <c r="J119" s="24" t="s">
        <v>501</v>
      </c>
      <c r="K119" s="18">
        <v>7.8982625646759202E-2</v>
      </c>
      <c r="L119" s="18">
        <v>5.0452587727341902E-2</v>
      </c>
      <c r="M119" s="18">
        <v>0.1215801900402</v>
      </c>
      <c r="N119" s="19"/>
      <c r="O119" s="18">
        <v>2.47928964297476E-2</v>
      </c>
      <c r="P119" s="18">
        <v>1.2032095472175401E-2</v>
      </c>
      <c r="Q119" s="18">
        <v>5.0396975779827803E-2</v>
      </c>
      <c r="R119" s="19"/>
    </row>
    <row r="120" spans="1:18" x14ac:dyDescent="0.25">
      <c r="A120" s="17" t="s">
        <v>494</v>
      </c>
      <c r="B120" s="17" t="s">
        <v>539</v>
      </c>
      <c r="C120" s="18">
        <v>9.3691323207956007E-3</v>
      </c>
      <c r="D120" s="18">
        <v>4.3828934220355997E-3</v>
      </c>
      <c r="E120" s="18">
        <v>1.9914546266835701E-2</v>
      </c>
      <c r="F120" s="19"/>
      <c r="G120" s="18">
        <v>1.75491487504978E-2</v>
      </c>
      <c r="H120" s="18">
        <v>4.7349243675817998E-3</v>
      </c>
      <c r="I120" s="18">
        <v>6.2852711098491498E-2</v>
      </c>
      <c r="J120" s="24" t="s">
        <v>501</v>
      </c>
      <c r="K120" s="18">
        <v>1.0299908443746701E-2</v>
      </c>
      <c r="L120" s="18">
        <v>4.1487112083311E-3</v>
      </c>
      <c r="M120" s="18">
        <v>2.5339279206878802E-2</v>
      </c>
      <c r="N120" s="19"/>
      <c r="O120" s="18">
        <v>0</v>
      </c>
      <c r="P120" s="19"/>
      <c r="Q120" s="19"/>
      <c r="R120" s="19"/>
    </row>
    <row r="121" spans="1:18" x14ac:dyDescent="0.25">
      <c r="A121" s="17" t="s">
        <v>494</v>
      </c>
      <c r="B121" s="17" t="s">
        <v>540</v>
      </c>
      <c r="C121" s="18">
        <v>2.6687180469631001E-3</v>
      </c>
      <c r="D121" s="18">
        <v>6.4327329722629997E-4</v>
      </c>
      <c r="E121" s="18">
        <v>1.1001380964346099E-2</v>
      </c>
      <c r="F121" s="19"/>
      <c r="G121" s="18">
        <v>0</v>
      </c>
      <c r="H121" s="19"/>
      <c r="I121" s="19"/>
      <c r="J121" s="19"/>
      <c r="K121" s="18">
        <v>5.2004279162927002E-3</v>
      </c>
      <c r="L121" s="18">
        <v>1.2631527741693001E-3</v>
      </c>
      <c r="M121" s="18">
        <v>2.1150378906585499E-2</v>
      </c>
      <c r="N121" s="24" t="s">
        <v>501</v>
      </c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3.3024714279936002E-3</v>
      </c>
      <c r="D122" s="18">
        <v>9.8206267720829998E-4</v>
      </c>
      <c r="E122" s="18">
        <v>1.1044906066214701E-2</v>
      </c>
      <c r="F122" s="19"/>
      <c r="G122" s="18">
        <v>1.5487871105731E-3</v>
      </c>
      <c r="H122" s="18">
        <v>2.100439978352E-4</v>
      </c>
      <c r="I122" s="18">
        <v>1.13235457382316E-2</v>
      </c>
      <c r="J122" s="24" t="s">
        <v>501</v>
      </c>
      <c r="K122" s="18">
        <v>2.4332921996103999E-3</v>
      </c>
      <c r="L122" s="18">
        <v>3.4310674515620001E-4</v>
      </c>
      <c r="M122" s="18">
        <v>1.70397145298927E-2</v>
      </c>
      <c r="N122" s="24" t="s">
        <v>501</v>
      </c>
      <c r="O122" s="18">
        <v>6.6632561997563003E-3</v>
      </c>
      <c r="P122" s="18">
        <v>1.0407601809515E-3</v>
      </c>
      <c r="Q122" s="18">
        <v>4.1401298265098398E-2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3_SEX'!A1" display="◄ ANTERIOR"/>
    <hyperlink ref="A2" location="'Índice'!A1" display="ÍNDICE"/>
    <hyperlink ref="A3" location="'P_INCIVILIDADES_3_NSE'!A1" display="SIGUIENTE ►"/>
  </hyperlinks>
  <pageMargins left="0.75" right="0.75" top="1" bottom="1" header="0.5" footer="0.5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1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704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0.66239368725741099</v>
      </c>
      <c r="D5" s="18">
        <v>0.65537324480221504</v>
      </c>
      <c r="E5" s="18">
        <v>0.66934327061014498</v>
      </c>
      <c r="F5" s="19"/>
      <c r="G5" s="18">
        <v>0.65826274358067605</v>
      </c>
      <c r="H5" s="18">
        <v>0.64788419127772701</v>
      </c>
      <c r="I5" s="18">
        <v>0.668491915239801</v>
      </c>
      <c r="J5" s="19"/>
      <c r="K5" s="18">
        <v>0.65609402759518198</v>
      </c>
      <c r="L5" s="18">
        <v>0.64576023081533296</v>
      </c>
      <c r="M5" s="18">
        <v>0.66628215615515995</v>
      </c>
      <c r="N5" s="19"/>
      <c r="O5" s="18">
        <v>0.68468313750957899</v>
      </c>
      <c r="P5" s="18">
        <v>0.67049083025433498</v>
      </c>
      <c r="Q5" s="18">
        <v>0.69853900513882505</v>
      </c>
      <c r="R5" s="19"/>
    </row>
    <row r="6" spans="1:18" x14ac:dyDescent="0.25">
      <c r="A6" s="17" t="s">
        <v>478</v>
      </c>
      <c r="B6" s="17" t="s">
        <v>537</v>
      </c>
      <c r="C6" s="18">
        <v>0.14159994147552801</v>
      </c>
      <c r="D6" s="18">
        <v>0.137061095948525</v>
      </c>
      <c r="E6" s="18">
        <v>0.14626361700667201</v>
      </c>
      <c r="F6" s="19"/>
      <c r="G6" s="18">
        <v>0.12244228777918301</v>
      </c>
      <c r="H6" s="18">
        <v>0.11626391562376499</v>
      </c>
      <c r="I6" s="18">
        <v>0.12890109519494</v>
      </c>
      <c r="J6" s="19"/>
      <c r="K6" s="18">
        <v>0.147923677723511</v>
      </c>
      <c r="L6" s="18">
        <v>0.14041823967986899</v>
      </c>
      <c r="M6" s="18">
        <v>0.15575759320747601</v>
      </c>
      <c r="N6" s="19"/>
      <c r="O6" s="18">
        <v>0.16981762437606801</v>
      </c>
      <c r="P6" s="18">
        <v>0.15928222496297501</v>
      </c>
      <c r="Q6" s="18">
        <v>0.18089992454982401</v>
      </c>
      <c r="R6" s="19"/>
    </row>
    <row r="7" spans="1:18" x14ac:dyDescent="0.25">
      <c r="A7" s="17" t="s">
        <v>478</v>
      </c>
      <c r="B7" s="17" t="s">
        <v>538</v>
      </c>
      <c r="C7" s="18">
        <v>0.115024361273921</v>
      </c>
      <c r="D7" s="18">
        <v>0.11089588891268801</v>
      </c>
      <c r="E7" s="18">
        <v>0.11928590937016199</v>
      </c>
      <c r="F7" s="19"/>
      <c r="G7" s="18">
        <v>0.115912447820673</v>
      </c>
      <c r="H7" s="18">
        <v>0.109783958049001</v>
      </c>
      <c r="I7" s="18">
        <v>0.12233603540515001</v>
      </c>
      <c r="J7" s="19"/>
      <c r="K7" s="18">
        <v>0.119681054223373</v>
      </c>
      <c r="L7" s="18">
        <v>0.113287354530063</v>
      </c>
      <c r="M7" s="18">
        <v>0.12638416893316601</v>
      </c>
      <c r="N7" s="19"/>
      <c r="O7" s="18">
        <v>0.103249208745864</v>
      </c>
      <c r="P7" s="18">
        <v>9.4631015876840696E-2</v>
      </c>
      <c r="Q7" s="18">
        <v>0.11255469912412</v>
      </c>
      <c r="R7" s="19"/>
    </row>
    <row r="8" spans="1:18" x14ac:dyDescent="0.25">
      <c r="A8" s="17" t="s">
        <v>478</v>
      </c>
      <c r="B8" s="17" t="s">
        <v>539</v>
      </c>
      <c r="C8" s="18">
        <v>3.5711548233835599E-2</v>
      </c>
      <c r="D8" s="18">
        <v>3.3337143786054103E-2</v>
      </c>
      <c r="E8" s="18">
        <v>3.8248375813457199E-2</v>
      </c>
      <c r="F8" s="19"/>
      <c r="G8" s="18">
        <v>4.2483057301470901E-2</v>
      </c>
      <c r="H8" s="18">
        <v>3.8771111613833502E-2</v>
      </c>
      <c r="I8" s="18">
        <v>4.6533180559766602E-2</v>
      </c>
      <c r="J8" s="19"/>
      <c r="K8" s="18">
        <v>3.4248322393091599E-2</v>
      </c>
      <c r="L8" s="18">
        <v>3.0699005094906001E-2</v>
      </c>
      <c r="M8" s="18">
        <v>3.8191831225325497E-2</v>
      </c>
      <c r="N8" s="19"/>
      <c r="O8" s="18">
        <v>2.4105216309924501E-2</v>
      </c>
      <c r="P8" s="18">
        <v>1.9836958030813898E-2</v>
      </c>
      <c r="Q8" s="18">
        <v>2.9264442767031201E-2</v>
      </c>
      <c r="R8" s="19"/>
    </row>
    <row r="9" spans="1:18" x14ac:dyDescent="0.25">
      <c r="A9" s="17" t="s">
        <v>478</v>
      </c>
      <c r="B9" s="17" t="s">
        <v>540</v>
      </c>
      <c r="C9" s="18">
        <v>3.5898065909646802E-2</v>
      </c>
      <c r="D9" s="18">
        <v>3.34971532907197E-2</v>
      </c>
      <c r="E9" s="18">
        <v>3.8464215689725599E-2</v>
      </c>
      <c r="F9" s="19"/>
      <c r="G9" s="18">
        <v>5.01983134820067E-2</v>
      </c>
      <c r="H9" s="18">
        <v>4.5951113337318203E-2</v>
      </c>
      <c r="I9" s="18">
        <v>5.4815521699377E-2</v>
      </c>
      <c r="J9" s="19"/>
      <c r="K9" s="18">
        <v>3.2165556791396002E-2</v>
      </c>
      <c r="L9" s="18">
        <v>2.89135132949941E-2</v>
      </c>
      <c r="M9" s="18">
        <v>3.5769900212614301E-2</v>
      </c>
      <c r="N9" s="19"/>
      <c r="O9" s="18">
        <v>1.2746017394814801E-2</v>
      </c>
      <c r="P9" s="18">
        <v>9.8690554548238E-3</v>
      </c>
      <c r="Q9" s="18">
        <v>1.6447720548424399E-2</v>
      </c>
      <c r="R9" s="19"/>
    </row>
    <row r="10" spans="1:18" x14ac:dyDescent="0.25">
      <c r="A10" s="17" t="s">
        <v>478</v>
      </c>
      <c r="B10" s="17" t="s">
        <v>519</v>
      </c>
      <c r="C10" s="18">
        <v>9.2711168630110006E-3</v>
      </c>
      <c r="D10" s="18">
        <v>8.0864592150824994E-3</v>
      </c>
      <c r="E10" s="18">
        <v>1.06274661479359E-2</v>
      </c>
      <c r="F10" s="19"/>
      <c r="G10" s="18">
        <v>1.0501063505975799E-2</v>
      </c>
      <c r="H10" s="18">
        <v>8.6247998084435992E-3</v>
      </c>
      <c r="I10" s="18">
        <v>1.27802331298493E-2</v>
      </c>
      <c r="J10" s="19"/>
      <c r="K10" s="18">
        <v>9.8396263738812998E-3</v>
      </c>
      <c r="L10" s="18">
        <v>8.1135334822733992E-3</v>
      </c>
      <c r="M10" s="18">
        <v>1.1928516335733099E-2</v>
      </c>
      <c r="N10" s="19"/>
      <c r="O10" s="18">
        <v>5.3987956637510997E-3</v>
      </c>
      <c r="P10" s="18">
        <v>3.7102860546968002E-3</v>
      </c>
      <c r="Q10" s="18">
        <v>7.8496727528648991E-3</v>
      </c>
      <c r="R10" s="19"/>
    </row>
    <row r="11" spans="1:18" x14ac:dyDescent="0.25">
      <c r="A11" s="17" t="s">
        <v>478</v>
      </c>
      <c r="B11" s="17" t="s">
        <v>520</v>
      </c>
      <c r="C11" s="18">
        <v>1.012789866377E-4</v>
      </c>
      <c r="D11" s="18">
        <v>5.48104122567461E-5</v>
      </c>
      <c r="E11" s="18">
        <v>1.8713650565160001E-4</v>
      </c>
      <c r="F11" s="19"/>
      <c r="G11" s="18">
        <v>2.0008653002369999E-4</v>
      </c>
      <c r="H11" s="18">
        <v>1.009694555222E-4</v>
      </c>
      <c r="I11" s="18">
        <v>3.9646370241469997E-4</v>
      </c>
      <c r="J11" s="19"/>
      <c r="K11" s="18">
        <v>4.7734899568938803E-5</v>
      </c>
      <c r="L11" s="18">
        <v>1.16750164728632E-5</v>
      </c>
      <c r="M11" s="18">
        <v>1.9514892198100001E-4</v>
      </c>
      <c r="N11" s="19"/>
      <c r="O11" s="18">
        <v>0</v>
      </c>
      <c r="P11" s="19"/>
      <c r="Q11" s="19"/>
      <c r="R11" s="19"/>
    </row>
    <row r="12" spans="1:18" x14ac:dyDescent="0.25">
      <c r="A12" s="20" t="s">
        <v>479</v>
      </c>
      <c r="B12" s="20" t="s">
        <v>536</v>
      </c>
      <c r="C12" s="21">
        <v>0.55778893393819495</v>
      </c>
      <c r="D12" s="21">
        <v>0.52303994561744105</v>
      </c>
      <c r="E12" s="21">
        <v>0.59198119162210905</v>
      </c>
      <c r="F12" s="22"/>
      <c r="G12" s="21">
        <v>0.51608564948942104</v>
      </c>
      <c r="H12" s="21">
        <v>0.46924357405089001</v>
      </c>
      <c r="I12" s="21">
        <v>0.56264676922144596</v>
      </c>
      <c r="J12" s="22"/>
      <c r="K12" s="21">
        <v>0.58699078960326301</v>
      </c>
      <c r="L12" s="21">
        <v>0.53656001069882397</v>
      </c>
      <c r="M12" s="21">
        <v>0.63566014606877097</v>
      </c>
      <c r="N12" s="22"/>
      <c r="O12" s="21">
        <v>0.65795296785586499</v>
      </c>
      <c r="P12" s="21">
        <v>0.56068910830374297</v>
      </c>
      <c r="Q12" s="21">
        <v>0.743532623134326</v>
      </c>
      <c r="R12" s="22"/>
    </row>
    <row r="13" spans="1:18" x14ac:dyDescent="0.25">
      <c r="A13" s="20" t="s">
        <v>479</v>
      </c>
      <c r="B13" s="20" t="s">
        <v>537</v>
      </c>
      <c r="C13" s="21">
        <v>0.162347029294831</v>
      </c>
      <c r="D13" s="21">
        <v>0.140337176416334</v>
      </c>
      <c r="E13" s="21">
        <v>0.187057689338334</v>
      </c>
      <c r="F13" s="22"/>
      <c r="G13" s="21">
        <v>0.16192365513146401</v>
      </c>
      <c r="H13" s="21">
        <v>0.130395630630884</v>
      </c>
      <c r="I13" s="21">
        <v>0.19932742608216</v>
      </c>
      <c r="J13" s="22"/>
      <c r="K13" s="21">
        <v>0.15952081668462301</v>
      </c>
      <c r="L13" s="21">
        <v>0.12434434779208101</v>
      </c>
      <c r="M13" s="21">
        <v>0.20234898661497999</v>
      </c>
      <c r="N13" s="22"/>
      <c r="O13" s="21">
        <v>0.174318281434647</v>
      </c>
      <c r="P13" s="21">
        <v>0.120230080379437</v>
      </c>
      <c r="Q13" s="21">
        <v>0.245937113239132</v>
      </c>
      <c r="R13" s="22"/>
    </row>
    <row r="14" spans="1:18" x14ac:dyDescent="0.25">
      <c r="A14" s="20" t="s">
        <v>479</v>
      </c>
      <c r="B14" s="20" t="s">
        <v>538</v>
      </c>
      <c r="C14" s="21">
        <v>0.16011307651727999</v>
      </c>
      <c r="D14" s="21">
        <v>0.140431143553296</v>
      </c>
      <c r="E14" s="21">
        <v>0.18196953423165099</v>
      </c>
      <c r="F14" s="22"/>
      <c r="G14" s="21">
        <v>0.184205818832615</v>
      </c>
      <c r="H14" s="21">
        <v>0.155307941684108</v>
      </c>
      <c r="I14" s="21">
        <v>0.21709870844835499</v>
      </c>
      <c r="J14" s="22"/>
      <c r="K14" s="21">
        <v>0.14344418731272199</v>
      </c>
      <c r="L14" s="21">
        <v>0.11237050548076601</v>
      </c>
      <c r="M14" s="21">
        <v>0.181355015609727</v>
      </c>
      <c r="N14" s="22"/>
      <c r="O14" s="21">
        <v>0.10153945548794201</v>
      </c>
      <c r="P14" s="21">
        <v>5.8511114543526303E-2</v>
      </c>
      <c r="Q14" s="21">
        <v>0.17048061595594999</v>
      </c>
      <c r="R14" s="24" t="s">
        <v>501</v>
      </c>
    </row>
    <row r="15" spans="1:18" x14ac:dyDescent="0.25">
      <c r="A15" s="20" t="s">
        <v>479</v>
      </c>
      <c r="B15" s="20" t="s">
        <v>539</v>
      </c>
      <c r="C15" s="21">
        <v>6.5550575547944898E-2</v>
      </c>
      <c r="D15" s="21">
        <v>5.2042452364443097E-2</v>
      </c>
      <c r="E15" s="21">
        <v>8.22606097894093E-2</v>
      </c>
      <c r="F15" s="22"/>
      <c r="G15" s="21">
        <v>7.5277125776756604E-2</v>
      </c>
      <c r="H15" s="21">
        <v>5.6467667754892301E-2</v>
      </c>
      <c r="I15" s="21">
        <v>9.9690055796414906E-2</v>
      </c>
      <c r="J15" s="22"/>
      <c r="K15" s="21">
        <v>5.7798018998002597E-2</v>
      </c>
      <c r="L15" s="21">
        <v>4.0090821706636297E-2</v>
      </c>
      <c r="M15" s="21">
        <v>8.2652666700476607E-2</v>
      </c>
      <c r="N15" s="22"/>
      <c r="O15" s="21">
        <v>4.5492741606548502E-2</v>
      </c>
      <c r="P15" s="21">
        <v>2.0896472738052101E-2</v>
      </c>
      <c r="Q15" s="21">
        <v>9.6195724897069998E-2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4.83733990502975E-2</v>
      </c>
      <c r="D16" s="21">
        <v>3.5802935947171703E-2</v>
      </c>
      <c r="E16" s="21">
        <v>6.5059566965519497E-2</v>
      </c>
      <c r="F16" s="22"/>
      <c r="G16" s="21">
        <v>5.51838899839453E-2</v>
      </c>
      <c r="H16" s="21">
        <v>3.7888139762972999E-2</v>
      </c>
      <c r="I16" s="21">
        <v>7.9720848396245797E-2</v>
      </c>
      <c r="J16" s="22"/>
      <c r="K16" s="21">
        <v>4.6831170942831901E-2</v>
      </c>
      <c r="L16" s="21">
        <v>3.0490657103183001E-2</v>
      </c>
      <c r="M16" s="21">
        <v>7.1284983466734494E-2</v>
      </c>
      <c r="N16" s="22"/>
      <c r="O16" s="21">
        <v>2.0696553614997702E-2</v>
      </c>
      <c r="P16" s="21">
        <v>7.3521425203732999E-3</v>
      </c>
      <c r="Q16" s="21">
        <v>5.68738439161625E-2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4.9583114080236001E-3</v>
      </c>
      <c r="D17" s="21">
        <v>2.3148737623249998E-3</v>
      </c>
      <c r="E17" s="21">
        <v>1.05883490823508E-2</v>
      </c>
      <c r="F17" s="22"/>
      <c r="G17" s="21">
        <v>6.6854659090608004E-3</v>
      </c>
      <c r="H17" s="21">
        <v>2.5095683395865999E-3</v>
      </c>
      <c r="I17" s="21">
        <v>1.7686808152965399E-2</v>
      </c>
      <c r="J17" s="22"/>
      <c r="K17" s="21">
        <v>3.9798034601292998E-3</v>
      </c>
      <c r="L17" s="21">
        <v>1.2657543547733999E-3</v>
      </c>
      <c r="M17" s="21">
        <v>1.24408651568293E-2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0.66397333141344805</v>
      </c>
      <c r="D19" s="18">
        <v>0.62557715432194505</v>
      </c>
      <c r="E19" s="18">
        <v>0.70031829414914104</v>
      </c>
      <c r="F19" s="19"/>
      <c r="G19" s="18">
        <v>0.67450749599833904</v>
      </c>
      <c r="H19" s="18">
        <v>0.62168253694948505</v>
      </c>
      <c r="I19" s="18">
        <v>0.72324008441683596</v>
      </c>
      <c r="J19" s="19"/>
      <c r="K19" s="18">
        <v>0.64301794562564096</v>
      </c>
      <c r="L19" s="18">
        <v>0.58406448256880805</v>
      </c>
      <c r="M19" s="18">
        <v>0.69793696940470995</v>
      </c>
      <c r="N19" s="19"/>
      <c r="O19" s="18">
        <v>0.69691307441917105</v>
      </c>
      <c r="P19" s="18">
        <v>0.59771964540579403</v>
      </c>
      <c r="Q19" s="18">
        <v>0.78062452358218903</v>
      </c>
      <c r="R19" s="19"/>
    </row>
    <row r="20" spans="1:18" x14ac:dyDescent="0.25">
      <c r="A20" s="17" t="s">
        <v>480</v>
      </c>
      <c r="B20" s="17" t="s">
        <v>537</v>
      </c>
      <c r="C20" s="18">
        <v>0.13697339164219599</v>
      </c>
      <c r="D20" s="18">
        <v>0.113522774981188</v>
      </c>
      <c r="E20" s="18">
        <v>0.16437003142262499</v>
      </c>
      <c r="F20" s="19"/>
      <c r="G20" s="18">
        <v>0.117098062952459</v>
      </c>
      <c r="H20" s="18">
        <v>8.4436137694674701E-2</v>
      </c>
      <c r="I20" s="18">
        <v>0.16018393058792901</v>
      </c>
      <c r="J20" s="19"/>
      <c r="K20" s="18">
        <v>0.15005674136522101</v>
      </c>
      <c r="L20" s="18">
        <v>0.113581445535272</v>
      </c>
      <c r="M20" s="18">
        <v>0.19566007937344501</v>
      </c>
      <c r="N20" s="19"/>
      <c r="O20" s="18">
        <v>0.14813989381636899</v>
      </c>
      <c r="P20" s="18">
        <v>0.1034424126843</v>
      </c>
      <c r="Q20" s="18">
        <v>0.20767734407265001</v>
      </c>
      <c r="R20" s="19"/>
    </row>
    <row r="21" spans="1:18" x14ac:dyDescent="0.25">
      <c r="A21" s="17" t="s">
        <v>480</v>
      </c>
      <c r="B21" s="17" t="s">
        <v>538</v>
      </c>
      <c r="C21" s="18">
        <v>0.11522079058963999</v>
      </c>
      <c r="D21" s="18">
        <v>9.36874803450609E-2</v>
      </c>
      <c r="E21" s="18">
        <v>0.14093373697360201</v>
      </c>
      <c r="F21" s="19"/>
      <c r="G21" s="18">
        <v>0.109733294016138</v>
      </c>
      <c r="H21" s="18">
        <v>7.8972019656491699E-2</v>
      </c>
      <c r="I21" s="18">
        <v>0.150518556243525</v>
      </c>
      <c r="J21" s="19"/>
      <c r="K21" s="18">
        <v>0.12913732423833599</v>
      </c>
      <c r="L21" s="18">
        <v>9.8079571045284197E-2</v>
      </c>
      <c r="M21" s="18">
        <v>0.16819574848500499</v>
      </c>
      <c r="N21" s="19"/>
      <c r="O21" s="18">
        <v>8.9746417056341801E-2</v>
      </c>
      <c r="P21" s="18">
        <v>5.0771973471958602E-2</v>
      </c>
      <c r="Q21" s="18">
        <v>0.153791800570478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3.7148721370450798E-2</v>
      </c>
      <c r="D22" s="18">
        <v>2.5399158761154499E-2</v>
      </c>
      <c r="E22" s="18">
        <v>5.4032255269602099E-2</v>
      </c>
      <c r="F22" s="19"/>
      <c r="G22" s="18">
        <v>3.9897181119623502E-2</v>
      </c>
      <c r="H22" s="18">
        <v>2.26414844421511E-2</v>
      </c>
      <c r="I22" s="18">
        <v>6.9370489523519097E-2</v>
      </c>
      <c r="J22" s="19"/>
      <c r="K22" s="18">
        <v>3.5280536738933603E-2</v>
      </c>
      <c r="L22" s="18">
        <v>2.08400682894362E-2</v>
      </c>
      <c r="M22" s="18">
        <v>5.9122893850804097E-2</v>
      </c>
      <c r="N22" s="19"/>
      <c r="O22" s="18">
        <v>3.5767946611295599E-2</v>
      </c>
      <c r="P22" s="18">
        <v>1.5633436121410601E-2</v>
      </c>
      <c r="Q22" s="18">
        <v>7.97335140361871E-2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4.6187399209525498E-2</v>
      </c>
      <c r="D23" s="18">
        <v>3.2740663537505099E-2</v>
      </c>
      <c r="E23" s="18">
        <v>6.4786863767434505E-2</v>
      </c>
      <c r="F23" s="19"/>
      <c r="G23" s="18">
        <v>5.7483078444988102E-2</v>
      </c>
      <c r="H23" s="18">
        <v>3.5996913713946498E-2</v>
      </c>
      <c r="I23" s="18">
        <v>9.0588927741529698E-2</v>
      </c>
      <c r="J23" s="19"/>
      <c r="K23" s="18">
        <v>4.2507452031868898E-2</v>
      </c>
      <c r="L23" s="18">
        <v>2.5443745385184801E-2</v>
      </c>
      <c r="M23" s="18">
        <v>7.0190628750648895E-2</v>
      </c>
      <c r="N23" s="19"/>
      <c r="O23" s="18">
        <v>2.9432668096822202E-2</v>
      </c>
      <c r="P23" s="18">
        <v>9.2540429520357997E-3</v>
      </c>
      <c r="Q23" s="18">
        <v>8.9630613708216206E-2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4.9636577474079996E-4</v>
      </c>
      <c r="D24" s="18">
        <v>6.8431937490076505E-5</v>
      </c>
      <c r="E24" s="18">
        <v>3.5907411563106998E-3</v>
      </c>
      <c r="F24" s="19"/>
      <c r="G24" s="18">
        <v>1.2808874684534001E-3</v>
      </c>
      <c r="H24" s="18">
        <v>1.7279202298489999E-4</v>
      </c>
      <c r="I24" s="18">
        <v>9.4280638036284992E-3</v>
      </c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0.72985569627866298</v>
      </c>
      <c r="D26" s="21">
        <v>0.68904505026753804</v>
      </c>
      <c r="E26" s="21">
        <v>0.76712046017058699</v>
      </c>
      <c r="F26" s="22"/>
      <c r="G26" s="21">
        <v>0.74496528318625099</v>
      </c>
      <c r="H26" s="21">
        <v>0.68479275714381505</v>
      </c>
      <c r="I26" s="21">
        <v>0.797055207681721</v>
      </c>
      <c r="J26" s="22"/>
      <c r="K26" s="21">
        <v>0.72678385020936298</v>
      </c>
      <c r="L26" s="21">
        <v>0.67437450255264197</v>
      </c>
      <c r="M26" s="21">
        <v>0.77358992858516096</v>
      </c>
      <c r="N26" s="22"/>
      <c r="O26" s="21">
        <v>0.71052008704342795</v>
      </c>
      <c r="P26" s="21">
        <v>0.62987292498412695</v>
      </c>
      <c r="Q26" s="21">
        <v>0.77973983770222599</v>
      </c>
      <c r="R26" s="22"/>
    </row>
    <row r="27" spans="1:18" x14ac:dyDescent="0.25">
      <c r="A27" s="20" t="s">
        <v>481</v>
      </c>
      <c r="B27" s="20" t="s">
        <v>537</v>
      </c>
      <c r="C27" s="21">
        <v>0.107540617087151</v>
      </c>
      <c r="D27" s="21">
        <v>8.5748061869914294E-2</v>
      </c>
      <c r="E27" s="21">
        <v>0.13405954342854701</v>
      </c>
      <c r="F27" s="22"/>
      <c r="G27" s="21">
        <v>7.42484851792891E-2</v>
      </c>
      <c r="H27" s="21">
        <v>4.7633887472886299E-2</v>
      </c>
      <c r="I27" s="21">
        <v>0.113954217333333</v>
      </c>
      <c r="J27" s="22"/>
      <c r="K27" s="21">
        <v>0.116888751849652</v>
      </c>
      <c r="L27" s="21">
        <v>8.6036187081670795E-2</v>
      </c>
      <c r="M27" s="21">
        <v>0.156905665766359</v>
      </c>
      <c r="N27" s="22"/>
      <c r="O27" s="21">
        <v>0.143070783987682</v>
      </c>
      <c r="P27" s="21">
        <v>9.2648594045461899E-2</v>
      </c>
      <c r="Q27" s="21">
        <v>0.214448634570059</v>
      </c>
      <c r="R27" s="22"/>
    </row>
    <row r="28" spans="1:18" x14ac:dyDescent="0.25">
      <c r="A28" s="20" t="s">
        <v>481</v>
      </c>
      <c r="B28" s="20" t="s">
        <v>538</v>
      </c>
      <c r="C28" s="21">
        <v>0.103385843242404</v>
      </c>
      <c r="D28" s="21">
        <v>8.1386128384790896E-2</v>
      </c>
      <c r="E28" s="21">
        <v>0.13048762917058199</v>
      </c>
      <c r="F28" s="22"/>
      <c r="G28" s="21">
        <v>0.108592045898395</v>
      </c>
      <c r="H28" s="21">
        <v>7.0018162799202602E-2</v>
      </c>
      <c r="I28" s="21">
        <v>0.16465428126323201</v>
      </c>
      <c r="J28" s="22"/>
      <c r="K28" s="21">
        <v>9.1649057993581806E-2</v>
      </c>
      <c r="L28" s="21">
        <v>6.4440890493061898E-2</v>
      </c>
      <c r="M28" s="21">
        <v>0.12876392787275101</v>
      </c>
      <c r="N28" s="22"/>
      <c r="O28" s="21">
        <v>0.12600336300798601</v>
      </c>
      <c r="P28" s="21">
        <v>8.3428498315559499E-2</v>
      </c>
      <c r="Q28" s="21">
        <v>0.18589827098418399</v>
      </c>
      <c r="R28" s="22"/>
    </row>
    <row r="29" spans="1:18" x14ac:dyDescent="0.25">
      <c r="A29" s="20" t="s">
        <v>481</v>
      </c>
      <c r="B29" s="20" t="s">
        <v>539</v>
      </c>
      <c r="C29" s="21">
        <v>2.23896553893757E-2</v>
      </c>
      <c r="D29" s="21">
        <v>1.44261582938113E-2</v>
      </c>
      <c r="E29" s="21">
        <v>3.45948404576535E-2</v>
      </c>
      <c r="F29" s="22"/>
      <c r="G29" s="21">
        <v>2.5722945235586402E-2</v>
      </c>
      <c r="H29" s="21">
        <v>1.18107311240052E-2</v>
      </c>
      <c r="I29" s="21">
        <v>5.5108876464047003E-2</v>
      </c>
      <c r="J29" s="24" t="s">
        <v>501</v>
      </c>
      <c r="K29" s="21">
        <v>2.63149689624338E-2</v>
      </c>
      <c r="L29" s="21">
        <v>1.45032320899612E-2</v>
      </c>
      <c r="M29" s="21">
        <v>4.72848707973142E-2</v>
      </c>
      <c r="N29" s="22"/>
      <c r="O29" s="21">
        <v>5.5027530955419996E-3</v>
      </c>
      <c r="P29" s="21">
        <v>9.7298958864190004E-4</v>
      </c>
      <c r="Q29" s="21">
        <v>3.0477532159464901E-2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2.911731994165E-2</v>
      </c>
      <c r="D30" s="21">
        <v>1.8360957987749501E-2</v>
      </c>
      <c r="E30" s="21">
        <v>4.5880540887727597E-2</v>
      </c>
      <c r="F30" s="22"/>
      <c r="G30" s="21">
        <v>3.3794782393444397E-2</v>
      </c>
      <c r="H30" s="21">
        <v>1.8156429178274602E-2</v>
      </c>
      <c r="I30" s="21">
        <v>6.2051382262560399E-2</v>
      </c>
      <c r="J30" s="22"/>
      <c r="K30" s="21">
        <v>3.1167334936334699E-2</v>
      </c>
      <c r="L30" s="21">
        <v>1.74643798758643E-2</v>
      </c>
      <c r="M30" s="21">
        <v>5.5019874981608603E-2</v>
      </c>
      <c r="N30" s="22"/>
      <c r="O30" s="21">
        <v>1.4903012865362201E-2</v>
      </c>
      <c r="P30" s="21">
        <v>3.3251994542372E-3</v>
      </c>
      <c r="Q30" s="21">
        <v>6.4196398011582695E-2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7.7108680607543001E-3</v>
      </c>
      <c r="D31" s="21">
        <v>3.7923943546647998E-3</v>
      </c>
      <c r="E31" s="21">
        <v>1.56146260727669E-2</v>
      </c>
      <c r="F31" s="22"/>
      <c r="G31" s="21">
        <v>1.26764581070355E-2</v>
      </c>
      <c r="H31" s="21">
        <v>4.5724837144639997E-3</v>
      </c>
      <c r="I31" s="21">
        <v>3.4643523371181602E-2</v>
      </c>
      <c r="J31" s="24" t="s">
        <v>501</v>
      </c>
      <c r="K31" s="21">
        <v>7.1960360486340996E-3</v>
      </c>
      <c r="L31" s="21">
        <v>2.6556929845826002E-3</v>
      </c>
      <c r="M31" s="21">
        <v>1.9348250857664999E-2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0.63699329257307002</v>
      </c>
      <c r="D33" s="18">
        <v>0.59071731061635102</v>
      </c>
      <c r="E33" s="18">
        <v>0.68086376151871097</v>
      </c>
      <c r="F33" s="19"/>
      <c r="G33" s="18">
        <v>0.64293726970970899</v>
      </c>
      <c r="H33" s="18">
        <v>0.58702953855793405</v>
      </c>
      <c r="I33" s="18">
        <v>0.69520604688593102</v>
      </c>
      <c r="J33" s="19"/>
      <c r="K33" s="18">
        <v>0.61382162456188305</v>
      </c>
      <c r="L33" s="18">
        <v>0.54489900748920295</v>
      </c>
      <c r="M33" s="18">
        <v>0.67846552105412605</v>
      </c>
      <c r="N33" s="19"/>
      <c r="O33" s="18">
        <v>0.67721857631215598</v>
      </c>
      <c r="P33" s="18">
        <v>0.56757157792095903</v>
      </c>
      <c r="Q33" s="18">
        <v>0.77031440106717497</v>
      </c>
      <c r="R33" s="19"/>
    </row>
    <row r="34" spans="1:18" x14ac:dyDescent="0.25">
      <c r="A34" s="17" t="s">
        <v>482</v>
      </c>
      <c r="B34" s="17" t="s">
        <v>537</v>
      </c>
      <c r="C34" s="18">
        <v>0.125310825239208</v>
      </c>
      <c r="D34" s="18">
        <v>0.104164360362832</v>
      </c>
      <c r="E34" s="18">
        <v>0.15003127723024101</v>
      </c>
      <c r="F34" s="19"/>
      <c r="G34" s="18">
        <v>0.110327952097191</v>
      </c>
      <c r="H34" s="18">
        <v>8.1380172884159802E-2</v>
      </c>
      <c r="I34" s="18">
        <v>0.147914747768951</v>
      </c>
      <c r="J34" s="19"/>
      <c r="K34" s="18">
        <v>0.14462954333380201</v>
      </c>
      <c r="L34" s="18">
        <v>0.106503540556957</v>
      </c>
      <c r="M34" s="18">
        <v>0.19344888241830899</v>
      </c>
      <c r="N34" s="19"/>
      <c r="O34" s="18">
        <v>0.13343086245581301</v>
      </c>
      <c r="P34" s="18">
        <v>8.0882189498408794E-2</v>
      </c>
      <c r="Q34" s="18">
        <v>0.21223658195372599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0.12375668030709901</v>
      </c>
      <c r="D35" s="18">
        <v>0.100530859707836</v>
      </c>
      <c r="E35" s="18">
        <v>0.151444938129178</v>
      </c>
      <c r="F35" s="19"/>
      <c r="G35" s="18">
        <v>0.119454881229193</v>
      </c>
      <c r="H35" s="18">
        <v>8.6582174562332095E-2</v>
      </c>
      <c r="I35" s="18">
        <v>0.16258682699284599</v>
      </c>
      <c r="J35" s="19"/>
      <c r="K35" s="18">
        <v>0.13455523301030201</v>
      </c>
      <c r="L35" s="18">
        <v>9.8013915999909995E-2</v>
      </c>
      <c r="M35" s="18">
        <v>0.18197137268535299</v>
      </c>
      <c r="N35" s="19"/>
      <c r="O35" s="18">
        <v>0.111374216008952</v>
      </c>
      <c r="P35" s="18">
        <v>5.8937017134485202E-2</v>
      </c>
      <c r="Q35" s="18">
        <v>0.200524409527223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5.7317616160956403E-2</v>
      </c>
      <c r="D36" s="18">
        <v>4.2741197172068097E-2</v>
      </c>
      <c r="E36" s="18">
        <v>7.6468058502912897E-2</v>
      </c>
      <c r="F36" s="19"/>
      <c r="G36" s="18">
        <v>5.8156665379418597E-2</v>
      </c>
      <c r="H36" s="18">
        <v>3.9010603651223198E-2</v>
      </c>
      <c r="I36" s="18">
        <v>8.5859893337550897E-2</v>
      </c>
      <c r="J36" s="19"/>
      <c r="K36" s="18">
        <v>5.2453067352715703E-2</v>
      </c>
      <c r="L36" s="18">
        <v>3.1178067387767999E-2</v>
      </c>
      <c r="M36" s="18">
        <v>8.6942700070473999E-2</v>
      </c>
      <c r="N36" s="19"/>
      <c r="O36" s="18">
        <v>6.7460621309598998E-2</v>
      </c>
      <c r="P36" s="18">
        <v>2.91658951174786E-2</v>
      </c>
      <c r="Q36" s="18">
        <v>0.14835280102693299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5.35413536291462E-2</v>
      </c>
      <c r="D37" s="18">
        <v>3.8287720890447199E-2</v>
      </c>
      <c r="E37" s="18">
        <v>7.4401817766034606E-2</v>
      </c>
      <c r="F37" s="19"/>
      <c r="G37" s="18">
        <v>6.6381599932916993E-2</v>
      </c>
      <c r="H37" s="18">
        <v>4.5072926443507397E-2</v>
      </c>
      <c r="I37" s="18">
        <v>9.6743575800486495E-2</v>
      </c>
      <c r="J37" s="19"/>
      <c r="K37" s="18">
        <v>4.9858773897688002E-2</v>
      </c>
      <c r="L37" s="18">
        <v>3.0041090426875E-2</v>
      </c>
      <c r="M37" s="18">
        <v>8.1649404235490705E-2</v>
      </c>
      <c r="N37" s="19"/>
      <c r="O37" s="18">
        <v>1.05157239134801E-2</v>
      </c>
      <c r="P37" s="18">
        <v>2.2162555389090002E-3</v>
      </c>
      <c r="Q37" s="18">
        <v>4.8387934739454103E-2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3.0802320905208001E-3</v>
      </c>
      <c r="D38" s="18">
        <v>1.0060668626223001E-3</v>
      </c>
      <c r="E38" s="18">
        <v>9.3904195604134003E-3</v>
      </c>
      <c r="F38" s="19"/>
      <c r="G38" s="18">
        <v>2.7416316515711998E-3</v>
      </c>
      <c r="H38" s="18">
        <v>4.4945037256849998E-4</v>
      </c>
      <c r="I38" s="18">
        <v>1.6530528277364301E-2</v>
      </c>
      <c r="J38" s="24" t="s">
        <v>501</v>
      </c>
      <c r="K38" s="18">
        <v>4.6817578436112997E-3</v>
      </c>
      <c r="L38" s="18">
        <v>1.1424059200505999E-3</v>
      </c>
      <c r="M38" s="18">
        <v>1.8978231540891E-2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0.74763155453600005</v>
      </c>
      <c r="D40" s="21">
        <v>0.71511133685133998</v>
      </c>
      <c r="E40" s="21">
        <v>0.77759409691979797</v>
      </c>
      <c r="F40" s="22"/>
      <c r="G40" s="21">
        <v>0.730676553005006</v>
      </c>
      <c r="H40" s="21">
        <v>0.68136559399302199</v>
      </c>
      <c r="I40" s="21">
        <v>0.77487763484304495</v>
      </c>
      <c r="J40" s="22"/>
      <c r="K40" s="21">
        <v>0.74544605653131502</v>
      </c>
      <c r="L40" s="21">
        <v>0.701753553165258</v>
      </c>
      <c r="M40" s="21">
        <v>0.78470148597048694</v>
      </c>
      <c r="N40" s="22"/>
      <c r="O40" s="21">
        <v>0.80825568827849703</v>
      </c>
      <c r="P40" s="21">
        <v>0.750397305859692</v>
      </c>
      <c r="Q40" s="21">
        <v>0.85528877828828598</v>
      </c>
      <c r="R40" s="22"/>
    </row>
    <row r="41" spans="1:18" x14ac:dyDescent="0.25">
      <c r="A41" s="20" t="s">
        <v>483</v>
      </c>
      <c r="B41" s="20" t="s">
        <v>537</v>
      </c>
      <c r="C41" s="21">
        <v>0.111320619486589</v>
      </c>
      <c r="D41" s="21">
        <v>9.3144162147364096E-2</v>
      </c>
      <c r="E41" s="21">
        <v>0.13252573828314501</v>
      </c>
      <c r="F41" s="22"/>
      <c r="G41" s="21">
        <v>9.8113688774744703E-2</v>
      </c>
      <c r="H41" s="21">
        <v>7.5035706648013401E-2</v>
      </c>
      <c r="I41" s="21">
        <v>0.12731258130277601</v>
      </c>
      <c r="J41" s="22"/>
      <c r="K41" s="21">
        <v>0.125814204257684</v>
      </c>
      <c r="L41" s="21">
        <v>9.8942663543087395E-2</v>
      </c>
      <c r="M41" s="21">
        <v>0.158698355575176</v>
      </c>
      <c r="N41" s="22"/>
      <c r="O41" s="21">
        <v>0.10810843963276399</v>
      </c>
      <c r="P41" s="21">
        <v>7.2482063013753401E-2</v>
      </c>
      <c r="Q41" s="21">
        <v>0.158258056756439</v>
      </c>
      <c r="R41" s="22"/>
    </row>
    <row r="42" spans="1:18" x14ac:dyDescent="0.25">
      <c r="A42" s="20" t="s">
        <v>483</v>
      </c>
      <c r="B42" s="20" t="s">
        <v>538</v>
      </c>
      <c r="C42" s="21">
        <v>8.4862544355192998E-2</v>
      </c>
      <c r="D42" s="21">
        <v>7.13553483908686E-2</v>
      </c>
      <c r="E42" s="21">
        <v>0.100649463533403</v>
      </c>
      <c r="F42" s="22"/>
      <c r="G42" s="21">
        <v>0.10360073606279099</v>
      </c>
      <c r="H42" s="21">
        <v>8.2595997270624597E-2</v>
      </c>
      <c r="I42" s="21">
        <v>0.129194879971788</v>
      </c>
      <c r="J42" s="22"/>
      <c r="K42" s="21">
        <v>7.69842417304374E-2</v>
      </c>
      <c r="L42" s="21">
        <v>5.8450063919814603E-2</v>
      </c>
      <c r="M42" s="21">
        <v>0.100766523589889</v>
      </c>
      <c r="N42" s="22"/>
      <c r="O42" s="21">
        <v>4.99172341059365E-2</v>
      </c>
      <c r="P42" s="21">
        <v>3.0793773384030401E-2</v>
      </c>
      <c r="Q42" s="21">
        <v>7.9937195242322207E-2</v>
      </c>
      <c r="R42" s="22"/>
    </row>
    <row r="43" spans="1:18" x14ac:dyDescent="0.25">
      <c r="A43" s="20" t="s">
        <v>483</v>
      </c>
      <c r="B43" s="20" t="s">
        <v>539</v>
      </c>
      <c r="C43" s="21">
        <v>2.4324755159717899E-2</v>
      </c>
      <c r="D43" s="21">
        <v>1.7389073859826201E-2</v>
      </c>
      <c r="E43" s="21">
        <v>3.3931226964600998E-2</v>
      </c>
      <c r="F43" s="22"/>
      <c r="G43" s="21">
        <v>2.86207005543819E-2</v>
      </c>
      <c r="H43" s="21">
        <v>1.6895421987215602E-2</v>
      </c>
      <c r="I43" s="21">
        <v>4.8085216735305303E-2</v>
      </c>
      <c r="J43" s="22"/>
      <c r="K43" s="21">
        <v>2.3326014487140601E-2</v>
      </c>
      <c r="L43" s="21">
        <v>1.46049354480417E-2</v>
      </c>
      <c r="M43" s="21">
        <v>3.7058882095786998E-2</v>
      </c>
      <c r="N43" s="22"/>
      <c r="O43" s="21">
        <v>1.3798713934058199E-2</v>
      </c>
      <c r="P43" s="21">
        <v>4.9087366411705996E-3</v>
      </c>
      <c r="Q43" s="21">
        <v>3.8171304661265497E-2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2.2908161860256501E-2</v>
      </c>
      <c r="D44" s="21">
        <v>1.5750433346941199E-2</v>
      </c>
      <c r="E44" s="21">
        <v>3.3208943864579302E-2</v>
      </c>
      <c r="F44" s="22"/>
      <c r="G44" s="21">
        <v>3.0693526729748899E-2</v>
      </c>
      <c r="H44" s="21">
        <v>1.9062790491319301E-2</v>
      </c>
      <c r="I44" s="21">
        <v>4.9065550234761203E-2</v>
      </c>
      <c r="J44" s="22"/>
      <c r="K44" s="21">
        <v>1.8635028732879699E-2</v>
      </c>
      <c r="L44" s="21">
        <v>1.06751078150297E-2</v>
      </c>
      <c r="M44" s="21">
        <v>3.2336287006691097E-2</v>
      </c>
      <c r="N44" s="22"/>
      <c r="O44" s="21">
        <v>1.1502602513608601E-2</v>
      </c>
      <c r="P44" s="21">
        <v>3.6757866914633001E-3</v>
      </c>
      <c r="Q44" s="21">
        <v>3.5402794785483201E-2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8.9523646022417001E-3</v>
      </c>
      <c r="D45" s="21">
        <v>4.7485124843924999E-3</v>
      </c>
      <c r="E45" s="21">
        <v>1.6815003314066702E-2</v>
      </c>
      <c r="F45" s="22"/>
      <c r="G45" s="21">
        <v>8.2947948733278001E-3</v>
      </c>
      <c r="H45" s="21">
        <v>3.6815148777529999E-3</v>
      </c>
      <c r="I45" s="21">
        <v>1.8581131096395299E-2</v>
      </c>
      <c r="J45" s="22"/>
      <c r="K45" s="21">
        <v>9.7944542605439E-3</v>
      </c>
      <c r="L45" s="21">
        <v>4.3523079468376002E-3</v>
      </c>
      <c r="M45" s="21">
        <v>2.1891863081877901E-2</v>
      </c>
      <c r="N45" s="22"/>
      <c r="O45" s="21">
        <v>8.4173215351347006E-3</v>
      </c>
      <c r="P45" s="21">
        <v>2.7063761981163002E-3</v>
      </c>
      <c r="Q45" s="21">
        <v>2.5866828317750602E-2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0.70576855986612796</v>
      </c>
      <c r="D47" s="18">
        <v>0.68583484491616098</v>
      </c>
      <c r="E47" s="18">
        <v>0.72494473098063705</v>
      </c>
      <c r="F47" s="19"/>
      <c r="G47" s="18">
        <v>0.71177654664009904</v>
      </c>
      <c r="H47" s="18">
        <v>0.68424086017480101</v>
      </c>
      <c r="I47" s="18">
        <v>0.73783103443206999</v>
      </c>
      <c r="J47" s="19"/>
      <c r="K47" s="18">
        <v>0.71271663416410602</v>
      </c>
      <c r="L47" s="18">
        <v>0.68670851724827098</v>
      </c>
      <c r="M47" s="18">
        <v>0.73739133736118001</v>
      </c>
      <c r="N47" s="19"/>
      <c r="O47" s="18">
        <v>0.67275600340939301</v>
      </c>
      <c r="P47" s="18">
        <v>0.62266633533049098</v>
      </c>
      <c r="Q47" s="18">
        <v>0.71919506155672097</v>
      </c>
      <c r="R47" s="19"/>
    </row>
    <row r="48" spans="1:18" x14ac:dyDescent="0.25">
      <c r="A48" s="17" t="s">
        <v>484</v>
      </c>
      <c r="B48" s="17" t="s">
        <v>537</v>
      </c>
      <c r="C48" s="18">
        <v>0.138886217349034</v>
      </c>
      <c r="D48" s="18">
        <v>0.125298237751226</v>
      </c>
      <c r="E48" s="18">
        <v>0.153688837725796</v>
      </c>
      <c r="F48" s="19"/>
      <c r="G48" s="18">
        <v>0.12589458870202799</v>
      </c>
      <c r="H48" s="18">
        <v>0.106384802198373</v>
      </c>
      <c r="I48" s="18">
        <v>0.148388132655498</v>
      </c>
      <c r="J48" s="19"/>
      <c r="K48" s="18">
        <v>0.13099082569666701</v>
      </c>
      <c r="L48" s="18">
        <v>0.11302311164680801</v>
      </c>
      <c r="M48" s="18">
        <v>0.15132760437118001</v>
      </c>
      <c r="N48" s="19"/>
      <c r="O48" s="18">
        <v>0.19219501903043301</v>
      </c>
      <c r="P48" s="18">
        <v>0.159735744489828</v>
      </c>
      <c r="Q48" s="18">
        <v>0.22944908186110299</v>
      </c>
      <c r="R48" s="19"/>
    </row>
    <row r="49" spans="1:18" x14ac:dyDescent="0.25">
      <c r="A49" s="17" t="s">
        <v>484</v>
      </c>
      <c r="B49" s="17" t="s">
        <v>538</v>
      </c>
      <c r="C49" s="18">
        <v>9.4177161131277901E-2</v>
      </c>
      <c r="D49" s="18">
        <v>8.2713896493627995E-2</v>
      </c>
      <c r="E49" s="18">
        <v>0.107043718581305</v>
      </c>
      <c r="F49" s="19"/>
      <c r="G49" s="18">
        <v>9.4397309370918905E-2</v>
      </c>
      <c r="H49" s="18">
        <v>7.8716644327290197E-2</v>
      </c>
      <c r="I49" s="18">
        <v>0.112819106597602</v>
      </c>
      <c r="J49" s="19"/>
      <c r="K49" s="18">
        <v>9.6195532670994802E-2</v>
      </c>
      <c r="L49" s="18">
        <v>7.9421253164337693E-2</v>
      </c>
      <c r="M49" s="18">
        <v>0.116065969478647</v>
      </c>
      <c r="N49" s="19"/>
      <c r="O49" s="18">
        <v>8.8495058043626701E-2</v>
      </c>
      <c r="P49" s="18">
        <v>6.2446351424902402E-2</v>
      </c>
      <c r="Q49" s="18">
        <v>0.123972855486748</v>
      </c>
      <c r="R49" s="19"/>
    </row>
    <row r="50" spans="1:18" x14ac:dyDescent="0.25">
      <c r="A50" s="17" t="s">
        <v>484</v>
      </c>
      <c r="B50" s="17" t="s">
        <v>539</v>
      </c>
      <c r="C50" s="18">
        <v>2.7975252855357499E-2</v>
      </c>
      <c r="D50" s="18">
        <v>2.2141442021687802E-2</v>
      </c>
      <c r="E50" s="18">
        <v>3.5290678729580902E-2</v>
      </c>
      <c r="F50" s="19"/>
      <c r="G50" s="18">
        <v>2.70387025538356E-2</v>
      </c>
      <c r="H50" s="18">
        <v>1.9316000449616899E-2</v>
      </c>
      <c r="I50" s="18">
        <v>3.7730216516871203E-2</v>
      </c>
      <c r="J50" s="19"/>
      <c r="K50" s="18">
        <v>3.1128623000785501E-2</v>
      </c>
      <c r="L50" s="18">
        <v>2.1450561213197099E-2</v>
      </c>
      <c r="M50" s="18">
        <v>4.49725521720266E-2</v>
      </c>
      <c r="N50" s="19"/>
      <c r="O50" s="18">
        <v>2.23789114777533E-2</v>
      </c>
      <c r="P50" s="18">
        <v>1.15572519148641E-2</v>
      </c>
      <c r="Q50" s="18">
        <v>4.28937377039234E-2</v>
      </c>
      <c r="R50" s="19"/>
    </row>
    <row r="51" spans="1:18" x14ac:dyDescent="0.25">
      <c r="A51" s="17" t="s">
        <v>484</v>
      </c>
      <c r="B51" s="17" t="s">
        <v>540</v>
      </c>
      <c r="C51" s="18">
        <v>2.4595616668637601E-2</v>
      </c>
      <c r="D51" s="18">
        <v>1.9559332390894201E-2</v>
      </c>
      <c r="E51" s="18">
        <v>3.0887827565909801E-2</v>
      </c>
      <c r="F51" s="19"/>
      <c r="G51" s="18">
        <v>3.2805645276553802E-2</v>
      </c>
      <c r="H51" s="18">
        <v>2.44574930843671E-2</v>
      </c>
      <c r="I51" s="18">
        <v>4.3875141585121298E-2</v>
      </c>
      <c r="J51" s="19"/>
      <c r="K51" s="18">
        <v>2.1042479376502301E-2</v>
      </c>
      <c r="L51" s="18">
        <v>1.3872131177837199E-2</v>
      </c>
      <c r="M51" s="18">
        <v>3.1799583862698301E-2</v>
      </c>
      <c r="N51" s="19"/>
      <c r="O51" s="18">
        <v>1.25688931469262E-2</v>
      </c>
      <c r="P51" s="18">
        <v>5.9363405809814002E-3</v>
      </c>
      <c r="Q51" s="18">
        <v>2.6414947065800699E-2</v>
      </c>
      <c r="R51" s="19"/>
    </row>
    <row r="52" spans="1:18" x14ac:dyDescent="0.25">
      <c r="A52" s="17" t="s">
        <v>484</v>
      </c>
      <c r="B52" s="17" t="s">
        <v>519</v>
      </c>
      <c r="C52" s="18">
        <v>8.4871860282001998E-3</v>
      </c>
      <c r="D52" s="18">
        <v>5.4606767069508002E-3</v>
      </c>
      <c r="E52" s="18">
        <v>1.3168888105811599E-2</v>
      </c>
      <c r="F52" s="19"/>
      <c r="G52" s="18">
        <v>7.8254033727084994E-3</v>
      </c>
      <c r="H52" s="18">
        <v>4.1696731378363001E-3</v>
      </c>
      <c r="I52" s="18">
        <v>1.46391512728411E-2</v>
      </c>
      <c r="J52" s="19"/>
      <c r="K52" s="18">
        <v>7.9259050909445006E-3</v>
      </c>
      <c r="L52" s="18">
        <v>4.3996978128241996E-3</v>
      </c>
      <c r="M52" s="18">
        <v>1.42378310238379E-2</v>
      </c>
      <c r="N52" s="19"/>
      <c r="O52" s="18">
        <v>1.16061148918696E-2</v>
      </c>
      <c r="P52" s="18">
        <v>4.4695158272203004E-3</v>
      </c>
      <c r="Q52" s="18">
        <v>2.97968526857573E-2</v>
      </c>
      <c r="R52" s="19"/>
    </row>
    <row r="53" spans="1:18" x14ac:dyDescent="0.25">
      <c r="A53" s="17" t="s">
        <v>484</v>
      </c>
      <c r="B53" s="17" t="s">
        <v>520</v>
      </c>
      <c r="C53" s="18">
        <v>1.100061013654E-4</v>
      </c>
      <c r="D53" s="18">
        <v>1.5429837880549899E-5</v>
      </c>
      <c r="E53" s="18">
        <v>7.838274935298E-4</v>
      </c>
      <c r="F53" s="19"/>
      <c r="G53" s="18">
        <v>2.6180408385620001E-4</v>
      </c>
      <c r="H53" s="18">
        <v>3.6733012025834601E-5</v>
      </c>
      <c r="I53" s="18">
        <v>1.8633642780923E-3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0.60194063998913505</v>
      </c>
      <c r="D54" s="21">
        <v>0.59040816447859601</v>
      </c>
      <c r="E54" s="21">
        <v>0.61336104791724499</v>
      </c>
      <c r="F54" s="22"/>
      <c r="G54" s="21">
        <v>0.58744879079234602</v>
      </c>
      <c r="H54" s="21">
        <v>0.56849554540462</v>
      </c>
      <c r="I54" s="21">
        <v>0.60614629355585603</v>
      </c>
      <c r="J54" s="22"/>
      <c r="K54" s="21">
        <v>0.58319191190205899</v>
      </c>
      <c r="L54" s="21">
        <v>0.56596698496860798</v>
      </c>
      <c r="M54" s="21">
        <v>0.60021612015994597</v>
      </c>
      <c r="N54" s="22"/>
      <c r="O54" s="21">
        <v>0.65550679712253501</v>
      </c>
      <c r="P54" s="21">
        <v>0.63590532059434401</v>
      </c>
      <c r="Q54" s="21">
        <v>0.67459300935358602</v>
      </c>
      <c r="R54" s="22"/>
    </row>
    <row r="55" spans="1:18" x14ac:dyDescent="0.25">
      <c r="A55" s="20" t="s">
        <v>485</v>
      </c>
      <c r="B55" s="20" t="s">
        <v>537</v>
      </c>
      <c r="C55" s="21">
        <v>0.16707825733877801</v>
      </c>
      <c r="D55" s="21">
        <v>0.159521926498706</v>
      </c>
      <c r="E55" s="21">
        <v>0.17491802899978101</v>
      </c>
      <c r="F55" s="22"/>
      <c r="G55" s="21">
        <v>0.14427188262020299</v>
      </c>
      <c r="H55" s="21">
        <v>0.13321452366755801</v>
      </c>
      <c r="I55" s="21">
        <v>0.156081779147138</v>
      </c>
      <c r="J55" s="22"/>
      <c r="K55" s="21">
        <v>0.17791549493599201</v>
      </c>
      <c r="L55" s="21">
        <v>0.165133298675152</v>
      </c>
      <c r="M55" s="21">
        <v>0.19146019956169499</v>
      </c>
      <c r="N55" s="22"/>
      <c r="O55" s="21">
        <v>0.18410727100968699</v>
      </c>
      <c r="P55" s="21">
        <v>0.169433558733187</v>
      </c>
      <c r="Q55" s="21">
        <v>0.19974617109114301</v>
      </c>
      <c r="R55" s="22"/>
    </row>
    <row r="56" spans="1:18" x14ac:dyDescent="0.25">
      <c r="A56" s="20" t="s">
        <v>485</v>
      </c>
      <c r="B56" s="20" t="s">
        <v>538</v>
      </c>
      <c r="C56" s="21">
        <v>0.132700397298401</v>
      </c>
      <c r="D56" s="21">
        <v>0.12578098034820401</v>
      </c>
      <c r="E56" s="21">
        <v>0.139939530839092</v>
      </c>
      <c r="F56" s="22"/>
      <c r="G56" s="21">
        <v>0.131930353684442</v>
      </c>
      <c r="H56" s="21">
        <v>0.12085764122020499</v>
      </c>
      <c r="I56" s="21">
        <v>0.143851531034558</v>
      </c>
      <c r="J56" s="22"/>
      <c r="K56" s="21">
        <v>0.145209147529407</v>
      </c>
      <c r="L56" s="21">
        <v>0.13428343781728799</v>
      </c>
      <c r="M56" s="21">
        <v>0.15686273395707001</v>
      </c>
      <c r="N56" s="22"/>
      <c r="O56" s="21">
        <v>0.113027663989189</v>
      </c>
      <c r="P56" s="21">
        <v>0.101106623344362</v>
      </c>
      <c r="Q56" s="21">
        <v>0.12615699666043101</v>
      </c>
      <c r="R56" s="22"/>
    </row>
    <row r="57" spans="1:18" x14ac:dyDescent="0.25">
      <c r="A57" s="20" t="s">
        <v>485</v>
      </c>
      <c r="B57" s="20" t="s">
        <v>539</v>
      </c>
      <c r="C57" s="21">
        <v>4.2201778818193897E-2</v>
      </c>
      <c r="D57" s="21">
        <v>3.81486888702329E-2</v>
      </c>
      <c r="E57" s="21">
        <v>4.6664595813040097E-2</v>
      </c>
      <c r="F57" s="22"/>
      <c r="G57" s="21">
        <v>5.4327877835936601E-2</v>
      </c>
      <c r="H57" s="21">
        <v>4.73987424514144E-2</v>
      </c>
      <c r="I57" s="21">
        <v>6.2203825806540498E-2</v>
      </c>
      <c r="J57" s="22"/>
      <c r="K57" s="21">
        <v>3.9638896941503E-2</v>
      </c>
      <c r="L57" s="21">
        <v>3.3646918314380297E-2</v>
      </c>
      <c r="M57" s="21">
        <v>4.6646442855006798E-2</v>
      </c>
      <c r="N57" s="22"/>
      <c r="O57" s="21">
        <v>2.7812859626593502E-2</v>
      </c>
      <c r="P57" s="21">
        <v>2.1697466425462199E-2</v>
      </c>
      <c r="Q57" s="21">
        <v>3.55891633462787E-2</v>
      </c>
      <c r="R57" s="22"/>
    </row>
    <row r="58" spans="1:18" x14ac:dyDescent="0.25">
      <c r="A58" s="20" t="s">
        <v>485</v>
      </c>
      <c r="B58" s="20" t="s">
        <v>540</v>
      </c>
      <c r="C58" s="21">
        <v>4.5366652258648603E-2</v>
      </c>
      <c r="D58" s="21">
        <v>4.12054969411043E-2</v>
      </c>
      <c r="E58" s="21">
        <v>4.9926142281450002E-2</v>
      </c>
      <c r="F58" s="22"/>
      <c r="G58" s="21">
        <v>6.8739295785005899E-2</v>
      </c>
      <c r="H58" s="21">
        <v>6.0604467260582197E-2</v>
      </c>
      <c r="I58" s="21">
        <v>7.7875527667864305E-2</v>
      </c>
      <c r="J58" s="22"/>
      <c r="K58" s="21">
        <v>4.2435526370894198E-2</v>
      </c>
      <c r="L58" s="21">
        <v>3.6790945117987299E-2</v>
      </c>
      <c r="M58" s="21">
        <v>4.8902149528262703E-2</v>
      </c>
      <c r="N58" s="22"/>
      <c r="O58" s="21">
        <v>1.42830012063815E-2</v>
      </c>
      <c r="P58" s="21">
        <v>1.0334542566841E-2</v>
      </c>
      <c r="Q58" s="21">
        <v>1.97099802262744E-2</v>
      </c>
      <c r="R58" s="22"/>
    </row>
    <row r="59" spans="1:18" x14ac:dyDescent="0.25">
      <c r="A59" s="20" t="s">
        <v>485</v>
      </c>
      <c r="B59" s="20" t="s">
        <v>519</v>
      </c>
      <c r="C59" s="21">
        <v>1.0690970364402299E-2</v>
      </c>
      <c r="D59" s="21">
        <v>8.6940229415970998E-3</v>
      </c>
      <c r="E59" s="21">
        <v>1.3140520420526099E-2</v>
      </c>
      <c r="F59" s="22"/>
      <c r="G59" s="21">
        <v>1.32235711665911E-2</v>
      </c>
      <c r="H59" s="21">
        <v>9.7386010975093005E-3</v>
      </c>
      <c r="I59" s="21">
        <v>1.7933057681488101E-2</v>
      </c>
      <c r="J59" s="22"/>
      <c r="K59" s="21">
        <v>1.1609022320144101E-2</v>
      </c>
      <c r="L59" s="21">
        <v>8.7100941136926992E-3</v>
      </c>
      <c r="M59" s="21">
        <v>1.54577381776013E-2</v>
      </c>
      <c r="N59" s="22"/>
      <c r="O59" s="21">
        <v>5.2624070456184996E-3</v>
      </c>
      <c r="P59" s="21">
        <v>3.1186862116309999E-3</v>
      </c>
      <c r="Q59" s="21">
        <v>8.8665713345951001E-3</v>
      </c>
      <c r="R59" s="22"/>
    </row>
    <row r="60" spans="1:18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5.8228115475148797E-5</v>
      </c>
      <c r="H60" s="21">
        <v>8.1846452726160592E-6</v>
      </c>
      <c r="I60" s="21">
        <v>4.1412623196530001E-4</v>
      </c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0.75441971444917399</v>
      </c>
      <c r="D61" s="18">
        <v>0.73239950222455097</v>
      </c>
      <c r="E61" s="18">
        <v>0.77518414060347696</v>
      </c>
      <c r="F61" s="19"/>
      <c r="G61" s="18">
        <v>0.75614479511050903</v>
      </c>
      <c r="H61" s="18">
        <v>0.727068372149411</v>
      </c>
      <c r="I61" s="18">
        <v>0.78304790636371102</v>
      </c>
      <c r="J61" s="19"/>
      <c r="K61" s="18">
        <v>0.75855810479266395</v>
      </c>
      <c r="L61" s="18">
        <v>0.72559332531407505</v>
      </c>
      <c r="M61" s="18">
        <v>0.78871592098797205</v>
      </c>
      <c r="N61" s="19"/>
      <c r="O61" s="18">
        <v>0.73490622303047903</v>
      </c>
      <c r="P61" s="18">
        <v>0.68036152345422596</v>
      </c>
      <c r="Q61" s="18">
        <v>0.78311033250850903</v>
      </c>
      <c r="R61" s="19"/>
    </row>
    <row r="62" spans="1:18" x14ac:dyDescent="0.25">
      <c r="A62" s="17" t="s">
        <v>486</v>
      </c>
      <c r="B62" s="17" t="s">
        <v>537</v>
      </c>
      <c r="C62" s="18">
        <v>9.2032554093593996E-2</v>
      </c>
      <c r="D62" s="18">
        <v>7.9937376521038994E-2</v>
      </c>
      <c r="E62" s="18">
        <v>0.105747488142553</v>
      </c>
      <c r="F62" s="19"/>
      <c r="G62" s="18">
        <v>8.1276614655330204E-2</v>
      </c>
      <c r="H62" s="18">
        <v>6.53080867345322E-2</v>
      </c>
      <c r="I62" s="18">
        <v>0.10072884568401801</v>
      </c>
      <c r="J62" s="19"/>
      <c r="K62" s="18">
        <v>9.1912340640838794E-2</v>
      </c>
      <c r="L62" s="18">
        <v>7.3970385787079804E-2</v>
      </c>
      <c r="M62" s="18">
        <v>0.113672014916169</v>
      </c>
      <c r="N62" s="19"/>
      <c r="O62" s="18">
        <v>0.133566193249995</v>
      </c>
      <c r="P62" s="18">
        <v>0.100179651423893</v>
      </c>
      <c r="Q62" s="18">
        <v>0.17590423458169599</v>
      </c>
      <c r="R62" s="19"/>
    </row>
    <row r="63" spans="1:18" x14ac:dyDescent="0.25">
      <c r="A63" s="17" t="s">
        <v>486</v>
      </c>
      <c r="B63" s="17" t="s">
        <v>538</v>
      </c>
      <c r="C63" s="18">
        <v>0.101803958071149</v>
      </c>
      <c r="D63" s="18">
        <v>8.9462126432168596E-2</v>
      </c>
      <c r="E63" s="18">
        <v>0.115632196233291</v>
      </c>
      <c r="F63" s="19"/>
      <c r="G63" s="18">
        <v>0.10176430868440001</v>
      </c>
      <c r="H63" s="18">
        <v>8.4646841604422096E-2</v>
      </c>
      <c r="I63" s="18">
        <v>0.12188239224882701</v>
      </c>
      <c r="J63" s="19"/>
      <c r="K63" s="18">
        <v>0.10100676095047</v>
      </c>
      <c r="L63" s="18">
        <v>8.3044841390940399E-2</v>
      </c>
      <c r="M63" s="18">
        <v>0.122335378098654</v>
      </c>
      <c r="N63" s="19"/>
      <c r="O63" s="18">
        <v>0.104443038853655</v>
      </c>
      <c r="P63" s="18">
        <v>6.8368203112765993E-2</v>
      </c>
      <c r="Q63" s="18">
        <v>0.15635824113534699</v>
      </c>
      <c r="R63" s="19"/>
    </row>
    <row r="64" spans="1:18" x14ac:dyDescent="0.25">
      <c r="A64" s="17" t="s">
        <v>486</v>
      </c>
      <c r="B64" s="17" t="s">
        <v>539</v>
      </c>
      <c r="C64" s="18">
        <v>2.4982168451389501E-2</v>
      </c>
      <c r="D64" s="18">
        <v>1.8430594430299398E-2</v>
      </c>
      <c r="E64" s="18">
        <v>3.3782494950604099E-2</v>
      </c>
      <c r="F64" s="19"/>
      <c r="G64" s="18">
        <v>3.2661190585380903E-2</v>
      </c>
      <c r="H64" s="18">
        <v>2.17011040917536E-2</v>
      </c>
      <c r="I64" s="18">
        <v>4.8880069577803803E-2</v>
      </c>
      <c r="J64" s="19"/>
      <c r="K64" s="18">
        <v>1.8463132929720499E-2</v>
      </c>
      <c r="L64" s="18">
        <v>1.1495522539545701E-2</v>
      </c>
      <c r="M64" s="18">
        <v>2.9527766474912901E-2</v>
      </c>
      <c r="N64" s="19"/>
      <c r="O64" s="18">
        <v>1.5937948451347501E-2</v>
      </c>
      <c r="P64" s="18">
        <v>6.2351719429434996E-3</v>
      </c>
      <c r="Q64" s="18">
        <v>4.0129850384149103E-2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2.08257833451659E-2</v>
      </c>
      <c r="D65" s="18">
        <v>1.48982202572506E-2</v>
      </c>
      <c r="E65" s="18">
        <v>2.9042220106238501E-2</v>
      </c>
      <c r="F65" s="19"/>
      <c r="G65" s="18">
        <v>2.41648384604768E-2</v>
      </c>
      <c r="H65" s="18">
        <v>1.5186466794154301E-2</v>
      </c>
      <c r="I65" s="18">
        <v>3.8245162433329503E-2</v>
      </c>
      <c r="J65" s="19"/>
      <c r="K65" s="18">
        <v>2.20608324080021E-2</v>
      </c>
      <c r="L65" s="18">
        <v>1.33267073617127E-2</v>
      </c>
      <c r="M65" s="18">
        <v>3.6308527586414903E-2</v>
      </c>
      <c r="N65" s="19"/>
      <c r="O65" s="18">
        <v>4.1950784072417998E-3</v>
      </c>
      <c r="P65" s="18">
        <v>1.6320881663513E-3</v>
      </c>
      <c r="Q65" s="18">
        <v>1.0739627999127799E-2</v>
      </c>
      <c r="R65" s="19"/>
    </row>
    <row r="66" spans="1:18" x14ac:dyDescent="0.25">
      <c r="A66" s="17" t="s">
        <v>486</v>
      </c>
      <c r="B66" s="17" t="s">
        <v>519</v>
      </c>
      <c r="C66" s="18">
        <v>5.9358215895243E-3</v>
      </c>
      <c r="D66" s="18">
        <v>3.5840221735539998E-3</v>
      </c>
      <c r="E66" s="18">
        <v>9.8156459455109001E-3</v>
      </c>
      <c r="F66" s="19"/>
      <c r="G66" s="18">
        <v>3.9882525039041002E-3</v>
      </c>
      <c r="H66" s="18">
        <v>2.3004136126561999E-3</v>
      </c>
      <c r="I66" s="18">
        <v>6.9059055472821002E-3</v>
      </c>
      <c r="J66" s="19"/>
      <c r="K66" s="18">
        <v>7.9988282783050001E-3</v>
      </c>
      <c r="L66" s="18">
        <v>3.5404919765474E-3</v>
      </c>
      <c r="M66" s="18">
        <v>1.7970044510887299E-2</v>
      </c>
      <c r="N66" s="19"/>
      <c r="O66" s="18">
        <v>6.9515180072817996E-3</v>
      </c>
      <c r="P66" s="18">
        <v>1.8142597118159E-3</v>
      </c>
      <c r="Q66" s="18">
        <v>2.62528528096207E-2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0.710284419982675</v>
      </c>
      <c r="D68" s="21">
        <v>0.68071017714675297</v>
      </c>
      <c r="E68" s="21">
        <v>0.73817299164609596</v>
      </c>
      <c r="F68" s="22"/>
      <c r="G68" s="21">
        <v>0.69662912417156098</v>
      </c>
      <c r="H68" s="21">
        <v>0.66316340843941401</v>
      </c>
      <c r="I68" s="21">
        <v>0.72813298780028701</v>
      </c>
      <c r="J68" s="22"/>
      <c r="K68" s="21">
        <v>0.74141588773191502</v>
      </c>
      <c r="L68" s="21">
        <v>0.691757269879829</v>
      </c>
      <c r="M68" s="21">
        <v>0.78555443331277397</v>
      </c>
      <c r="N68" s="22"/>
      <c r="O68" s="21">
        <v>0.67218299786734903</v>
      </c>
      <c r="P68" s="21">
        <v>0.60719518211961498</v>
      </c>
      <c r="Q68" s="21">
        <v>0.73117903142785301</v>
      </c>
      <c r="R68" s="22"/>
    </row>
    <row r="69" spans="1:18" x14ac:dyDescent="0.25">
      <c r="A69" s="20" t="s">
        <v>487</v>
      </c>
      <c r="B69" s="20" t="s">
        <v>537</v>
      </c>
      <c r="C69" s="21">
        <v>0.133552197948441</v>
      </c>
      <c r="D69" s="21">
        <v>0.116114505583087</v>
      </c>
      <c r="E69" s="21">
        <v>0.15315486513989901</v>
      </c>
      <c r="F69" s="22"/>
      <c r="G69" s="21">
        <v>0.12715845366614201</v>
      </c>
      <c r="H69" s="21">
        <v>0.106967573454006</v>
      </c>
      <c r="I69" s="21">
        <v>0.150518142016971</v>
      </c>
      <c r="J69" s="22"/>
      <c r="K69" s="21">
        <v>0.128873658464941</v>
      </c>
      <c r="L69" s="21">
        <v>9.3332778592098598E-2</v>
      </c>
      <c r="M69" s="21">
        <v>0.175331233546241</v>
      </c>
      <c r="N69" s="22"/>
      <c r="O69" s="21">
        <v>0.18608359392887999</v>
      </c>
      <c r="P69" s="21">
        <v>0.14309755589119899</v>
      </c>
      <c r="Q69" s="21">
        <v>0.23839013995935601</v>
      </c>
      <c r="R69" s="22"/>
    </row>
    <row r="70" spans="1:18" x14ac:dyDescent="0.25">
      <c r="A70" s="20" t="s">
        <v>487</v>
      </c>
      <c r="B70" s="20" t="s">
        <v>538</v>
      </c>
      <c r="C70" s="21">
        <v>9.0101181663696406E-2</v>
      </c>
      <c r="D70" s="21">
        <v>7.7251268754795002E-2</v>
      </c>
      <c r="E70" s="21">
        <v>0.104845675328451</v>
      </c>
      <c r="F70" s="22"/>
      <c r="G70" s="21">
        <v>9.2449194286121195E-2</v>
      </c>
      <c r="H70" s="21">
        <v>7.6251708878434604E-2</v>
      </c>
      <c r="I70" s="21">
        <v>0.11167142703279601</v>
      </c>
      <c r="J70" s="22"/>
      <c r="K70" s="21">
        <v>8.0292163678449893E-2</v>
      </c>
      <c r="L70" s="21">
        <v>6.2988657064593501E-2</v>
      </c>
      <c r="M70" s="21">
        <v>0.101832495385889</v>
      </c>
      <c r="N70" s="22"/>
      <c r="O70" s="21">
        <v>0.112938003207119</v>
      </c>
      <c r="P70" s="21">
        <v>7.0368772462972004E-2</v>
      </c>
      <c r="Q70" s="21">
        <v>0.17637348975494199</v>
      </c>
      <c r="R70" s="24" t="s">
        <v>501</v>
      </c>
    </row>
    <row r="71" spans="1:18" x14ac:dyDescent="0.25">
      <c r="A71" s="20" t="s">
        <v>487</v>
      </c>
      <c r="B71" s="20" t="s">
        <v>539</v>
      </c>
      <c r="C71" s="21">
        <v>2.8531286020297999E-2</v>
      </c>
      <c r="D71" s="21">
        <v>2.1482771467189798E-2</v>
      </c>
      <c r="E71" s="21">
        <v>3.7803080220815903E-2</v>
      </c>
      <c r="F71" s="22"/>
      <c r="G71" s="21">
        <v>3.2986399332821097E-2</v>
      </c>
      <c r="H71" s="21">
        <v>2.3266879467390499E-2</v>
      </c>
      <c r="I71" s="21">
        <v>4.6572556990321298E-2</v>
      </c>
      <c r="J71" s="22"/>
      <c r="K71" s="21">
        <v>2.65542287187427E-2</v>
      </c>
      <c r="L71" s="21">
        <v>1.7175096038800498E-2</v>
      </c>
      <c r="M71" s="21">
        <v>4.0842359761963001E-2</v>
      </c>
      <c r="N71" s="22"/>
      <c r="O71" s="21">
        <v>1.1067560000451501E-2</v>
      </c>
      <c r="P71" s="21">
        <v>4.1352389166735004E-3</v>
      </c>
      <c r="Q71" s="21">
        <v>2.9279554154392599E-2</v>
      </c>
      <c r="R71" s="22"/>
    </row>
    <row r="72" spans="1:18" x14ac:dyDescent="0.25">
      <c r="A72" s="20" t="s">
        <v>487</v>
      </c>
      <c r="B72" s="20" t="s">
        <v>540</v>
      </c>
      <c r="C72" s="21">
        <v>2.66529101701042E-2</v>
      </c>
      <c r="D72" s="21">
        <v>2.02057070323922E-2</v>
      </c>
      <c r="E72" s="21">
        <v>3.5083614999386503E-2</v>
      </c>
      <c r="F72" s="22"/>
      <c r="G72" s="21">
        <v>3.6517991508028397E-2</v>
      </c>
      <c r="H72" s="21">
        <v>2.6586440518963899E-2</v>
      </c>
      <c r="I72" s="21">
        <v>4.9969094187451497E-2</v>
      </c>
      <c r="J72" s="22"/>
      <c r="K72" s="21">
        <v>1.52996944005963E-2</v>
      </c>
      <c r="L72" s="21">
        <v>9.1303715261421992E-3</v>
      </c>
      <c r="M72" s="21">
        <v>2.5530177164309598E-2</v>
      </c>
      <c r="N72" s="22"/>
      <c r="O72" s="21">
        <v>1.34753408483616E-2</v>
      </c>
      <c r="P72" s="21">
        <v>2.6761163122487001E-3</v>
      </c>
      <c r="Q72" s="21">
        <v>6.5013031846494804E-2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1.0649325328994199E-2</v>
      </c>
      <c r="D73" s="21">
        <v>6.6961706532313002E-3</v>
      </c>
      <c r="E73" s="21">
        <v>1.6896567578677399E-2</v>
      </c>
      <c r="F73" s="22"/>
      <c r="G73" s="21">
        <v>1.3838084394477999E-2</v>
      </c>
      <c r="H73" s="21">
        <v>7.7851778419746002E-3</v>
      </c>
      <c r="I73" s="21">
        <v>2.44809586359611E-2</v>
      </c>
      <c r="J73" s="22"/>
      <c r="K73" s="21">
        <v>7.5643670053556003E-3</v>
      </c>
      <c r="L73" s="21">
        <v>3.0588366701533001E-3</v>
      </c>
      <c r="M73" s="21">
        <v>1.8582642007766499E-2</v>
      </c>
      <c r="N73" s="22"/>
      <c r="O73" s="21">
        <v>4.2525041478384002E-3</v>
      </c>
      <c r="P73" s="21">
        <v>1.5761755623427999E-3</v>
      </c>
      <c r="Q73" s="21">
        <v>1.1421224646126099E-2</v>
      </c>
      <c r="R73" s="22"/>
    </row>
    <row r="74" spans="1:18" x14ac:dyDescent="0.25">
      <c r="A74" s="20" t="s">
        <v>487</v>
      </c>
      <c r="B74" s="20" t="s">
        <v>520</v>
      </c>
      <c r="C74" s="21">
        <v>2.2867888579540001E-4</v>
      </c>
      <c r="D74" s="21">
        <v>5.6805131368394701E-5</v>
      </c>
      <c r="E74" s="21">
        <v>9.2010791062829996E-4</v>
      </c>
      <c r="F74" s="22"/>
      <c r="G74" s="21">
        <v>4.2075264084760002E-4</v>
      </c>
      <c r="H74" s="21">
        <v>1.044884881504E-4</v>
      </c>
      <c r="I74" s="21">
        <v>1.6926597875473999E-3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0.79450669047983402</v>
      </c>
      <c r="D75" s="18">
        <v>0.76719960875437598</v>
      </c>
      <c r="E75" s="18">
        <v>0.81936485417180904</v>
      </c>
      <c r="F75" s="19"/>
      <c r="G75" s="18">
        <v>0.78649142041220099</v>
      </c>
      <c r="H75" s="18">
        <v>0.75091409937904496</v>
      </c>
      <c r="I75" s="18">
        <v>0.81821733234220595</v>
      </c>
      <c r="J75" s="19"/>
      <c r="K75" s="18">
        <v>0.79663867074495098</v>
      </c>
      <c r="L75" s="18">
        <v>0.75272546063058499</v>
      </c>
      <c r="M75" s="18">
        <v>0.83446834836783201</v>
      </c>
      <c r="N75" s="19"/>
      <c r="O75" s="18">
        <v>0.83172805356618695</v>
      </c>
      <c r="P75" s="18">
        <v>0.73664806948161898</v>
      </c>
      <c r="Q75" s="18">
        <v>0.89726784688899597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9.1896928028994504E-2</v>
      </c>
      <c r="D76" s="18">
        <v>7.5317099545917296E-2</v>
      </c>
      <c r="E76" s="18">
        <v>0.111685704670567</v>
      </c>
      <c r="F76" s="19"/>
      <c r="G76" s="18">
        <v>8.9448425672459198E-2</v>
      </c>
      <c r="H76" s="18">
        <v>6.5861490731830397E-2</v>
      </c>
      <c r="I76" s="18">
        <v>0.12039384444646201</v>
      </c>
      <c r="J76" s="19"/>
      <c r="K76" s="18">
        <v>9.0587856420251398E-2</v>
      </c>
      <c r="L76" s="18">
        <v>6.7673410555029095E-2</v>
      </c>
      <c r="M76" s="18">
        <v>0.12026039299392501</v>
      </c>
      <c r="N76" s="19"/>
      <c r="O76" s="18">
        <v>0.11107506476894199</v>
      </c>
      <c r="P76" s="18">
        <v>6.0657730016199202E-2</v>
      </c>
      <c r="Q76" s="18">
        <v>0.19471170924298201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7.1195922355086996E-2</v>
      </c>
      <c r="D77" s="18">
        <v>5.84770110525634E-2</v>
      </c>
      <c r="E77" s="18">
        <v>8.6427289887621606E-2</v>
      </c>
      <c r="F77" s="19"/>
      <c r="G77" s="18">
        <v>7.3944095937802004E-2</v>
      </c>
      <c r="H77" s="18">
        <v>5.6733881408116402E-2</v>
      </c>
      <c r="I77" s="18">
        <v>9.5844553509704195E-2</v>
      </c>
      <c r="J77" s="19"/>
      <c r="K77" s="18">
        <v>7.2096453878878905E-2</v>
      </c>
      <c r="L77" s="18">
        <v>4.9516275534085497E-2</v>
      </c>
      <c r="M77" s="18">
        <v>0.103848513125386</v>
      </c>
      <c r="N77" s="19"/>
      <c r="O77" s="18">
        <v>5.1935852056900197E-2</v>
      </c>
      <c r="P77" s="18">
        <v>2.6645918528037701E-2</v>
      </c>
      <c r="Q77" s="18">
        <v>9.8792511323361504E-2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1.5523894764447601E-2</v>
      </c>
      <c r="D78" s="18">
        <v>1.02976261551167E-2</v>
      </c>
      <c r="E78" s="18">
        <v>2.33400556937455E-2</v>
      </c>
      <c r="F78" s="19"/>
      <c r="G78" s="18">
        <v>1.4829860278479099E-2</v>
      </c>
      <c r="H78" s="18">
        <v>8.7285879864887998E-3</v>
      </c>
      <c r="I78" s="18">
        <v>2.5087977528176202E-2</v>
      </c>
      <c r="J78" s="19"/>
      <c r="K78" s="18">
        <v>1.90944783126278E-2</v>
      </c>
      <c r="L78" s="18">
        <v>9.2876227504945005E-3</v>
      </c>
      <c r="M78" s="18">
        <v>3.8850378780417603E-2</v>
      </c>
      <c r="N78" s="19"/>
      <c r="O78" s="18">
        <v>5.2610296079711998E-3</v>
      </c>
      <c r="P78" s="18">
        <v>6.9211177783809995E-4</v>
      </c>
      <c r="Q78" s="18">
        <v>3.8819613146657099E-2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2.30639421229775E-2</v>
      </c>
      <c r="D79" s="18">
        <v>1.4539847189600099E-2</v>
      </c>
      <c r="E79" s="18">
        <v>3.6400761938418999E-2</v>
      </c>
      <c r="F79" s="19"/>
      <c r="G79" s="18">
        <v>2.86072975961544E-2</v>
      </c>
      <c r="H79" s="18">
        <v>1.6404447265309902E-2</v>
      </c>
      <c r="I79" s="18">
        <v>4.9431346213005503E-2</v>
      </c>
      <c r="J79" s="19"/>
      <c r="K79" s="18">
        <v>2.09170001408692E-2</v>
      </c>
      <c r="L79" s="18">
        <v>1.0420296453018301E-2</v>
      </c>
      <c r="M79" s="18">
        <v>4.1543482395231403E-2</v>
      </c>
      <c r="N79" s="19"/>
      <c r="O79" s="18">
        <v>0</v>
      </c>
      <c r="P79" s="19"/>
      <c r="Q79" s="19"/>
      <c r="R79" s="19"/>
    </row>
    <row r="80" spans="1:18" x14ac:dyDescent="0.25">
      <c r="A80" s="17" t="s">
        <v>488</v>
      </c>
      <c r="B80" s="17" t="s">
        <v>519</v>
      </c>
      <c r="C80" s="18">
        <v>2.7164383747770001E-3</v>
      </c>
      <c r="D80" s="18">
        <v>6.7516068750999995E-4</v>
      </c>
      <c r="E80" s="18">
        <v>1.0862223069246699E-2</v>
      </c>
      <c r="F80" s="19"/>
      <c r="G80" s="18">
        <v>4.6249885234853003E-3</v>
      </c>
      <c r="H80" s="18">
        <v>1.0025245741332E-3</v>
      </c>
      <c r="I80" s="18">
        <v>2.1060708406248099E-2</v>
      </c>
      <c r="J80" s="24" t="s">
        <v>501</v>
      </c>
      <c r="K80" s="18">
        <v>6.655405024217E-4</v>
      </c>
      <c r="L80" s="18">
        <v>1.640987118094E-4</v>
      </c>
      <c r="M80" s="18">
        <v>2.6951240010140002E-3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1.0961838738807999E-3</v>
      </c>
      <c r="D81" s="18">
        <v>1.9639037275570001E-4</v>
      </c>
      <c r="E81" s="18">
        <v>6.0933981216592997E-3</v>
      </c>
      <c r="F81" s="19"/>
      <c r="G81" s="18">
        <v>2.053911579418E-3</v>
      </c>
      <c r="H81" s="18">
        <v>3.7157997091960001E-4</v>
      </c>
      <c r="I81" s="18">
        <v>1.12671631367039E-2</v>
      </c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0.71821794245908399</v>
      </c>
      <c r="D82" s="21">
        <v>0.69563765255406695</v>
      </c>
      <c r="E82" s="21">
        <v>0.73974975060150105</v>
      </c>
      <c r="F82" s="22"/>
      <c r="G82" s="21">
        <v>0.70458216796493101</v>
      </c>
      <c r="H82" s="21">
        <v>0.673649710976855</v>
      </c>
      <c r="I82" s="21">
        <v>0.73374156902500798</v>
      </c>
      <c r="J82" s="22"/>
      <c r="K82" s="21">
        <v>0.71558563046258306</v>
      </c>
      <c r="L82" s="21">
        <v>0.68712700433525797</v>
      </c>
      <c r="M82" s="21">
        <v>0.742426029178339</v>
      </c>
      <c r="N82" s="22"/>
      <c r="O82" s="21">
        <v>0.76849197863489505</v>
      </c>
      <c r="P82" s="21">
        <v>0.71920336522196904</v>
      </c>
      <c r="Q82" s="21">
        <v>0.81139769694802799</v>
      </c>
      <c r="R82" s="22"/>
    </row>
    <row r="83" spans="1:18" x14ac:dyDescent="0.25">
      <c r="A83" s="20" t="s">
        <v>489</v>
      </c>
      <c r="B83" s="20" t="s">
        <v>537</v>
      </c>
      <c r="C83" s="21">
        <v>0.103889449921144</v>
      </c>
      <c r="D83" s="21">
        <v>9.2002281274262396E-2</v>
      </c>
      <c r="E83" s="21">
        <v>0.117114402295947</v>
      </c>
      <c r="F83" s="22"/>
      <c r="G83" s="21">
        <v>9.8921280726028404E-2</v>
      </c>
      <c r="H83" s="21">
        <v>8.3092674036628705E-2</v>
      </c>
      <c r="I83" s="21">
        <v>0.117379131954781</v>
      </c>
      <c r="J83" s="22"/>
      <c r="K83" s="21">
        <v>0.107356773114699</v>
      </c>
      <c r="L83" s="21">
        <v>9.1158655132920596E-2</v>
      </c>
      <c r="M83" s="21">
        <v>0.12603401375652501</v>
      </c>
      <c r="N83" s="22"/>
      <c r="O83" s="21">
        <v>0.11022700204054001</v>
      </c>
      <c r="P83" s="21">
        <v>8.0267826767467701E-2</v>
      </c>
      <c r="Q83" s="21">
        <v>0.149549938327799</v>
      </c>
      <c r="R83" s="22"/>
    </row>
    <row r="84" spans="1:18" x14ac:dyDescent="0.25">
      <c r="A84" s="20" t="s">
        <v>489</v>
      </c>
      <c r="B84" s="20" t="s">
        <v>538</v>
      </c>
      <c r="C84" s="21">
        <v>0.10101743045089499</v>
      </c>
      <c r="D84" s="21">
        <v>8.9715403407312502E-2</v>
      </c>
      <c r="E84" s="21">
        <v>0.11356561701348999</v>
      </c>
      <c r="F84" s="22"/>
      <c r="G84" s="21">
        <v>0.109136712985429</v>
      </c>
      <c r="H84" s="21">
        <v>9.2124053231069494E-2</v>
      </c>
      <c r="I84" s="21">
        <v>0.128845245920506</v>
      </c>
      <c r="J84" s="22"/>
      <c r="K84" s="21">
        <v>9.7713123506787403E-2</v>
      </c>
      <c r="L84" s="21">
        <v>8.2766145807792096E-2</v>
      </c>
      <c r="M84" s="21">
        <v>0.11502092526621099</v>
      </c>
      <c r="N84" s="22"/>
      <c r="O84" s="21">
        <v>8.4267108438961194E-2</v>
      </c>
      <c r="P84" s="21">
        <v>5.9227053285309098E-2</v>
      </c>
      <c r="Q84" s="21">
        <v>0.118559474222439</v>
      </c>
      <c r="R84" s="22"/>
    </row>
    <row r="85" spans="1:18" x14ac:dyDescent="0.25">
      <c r="A85" s="20" t="s">
        <v>489</v>
      </c>
      <c r="B85" s="20" t="s">
        <v>539</v>
      </c>
      <c r="C85" s="21">
        <v>3.9562740301233801E-2</v>
      </c>
      <c r="D85" s="21">
        <v>3.2349082569040802E-2</v>
      </c>
      <c r="E85" s="21">
        <v>4.8304701072529703E-2</v>
      </c>
      <c r="F85" s="22"/>
      <c r="G85" s="21">
        <v>3.9718980038892099E-2</v>
      </c>
      <c r="H85" s="21">
        <v>3.0827507742567099E-2</v>
      </c>
      <c r="I85" s="21">
        <v>5.1039931920003702E-2</v>
      </c>
      <c r="J85" s="22"/>
      <c r="K85" s="21">
        <v>4.5379263083886401E-2</v>
      </c>
      <c r="L85" s="21">
        <v>3.49025743077623E-2</v>
      </c>
      <c r="M85" s="21">
        <v>5.8809104205891999E-2</v>
      </c>
      <c r="N85" s="22"/>
      <c r="O85" s="21">
        <v>2.33263730371095E-2</v>
      </c>
      <c r="P85" s="21">
        <v>1.18945377888719E-2</v>
      </c>
      <c r="Q85" s="21">
        <v>4.5242273737675198E-2</v>
      </c>
      <c r="R85" s="22"/>
    </row>
    <row r="86" spans="1:18" x14ac:dyDescent="0.25">
      <c r="A86" s="20" t="s">
        <v>489</v>
      </c>
      <c r="B86" s="20" t="s">
        <v>540</v>
      </c>
      <c r="C86" s="21">
        <v>2.6514373353868099E-2</v>
      </c>
      <c r="D86" s="21">
        <v>2.0822365332713401E-2</v>
      </c>
      <c r="E86" s="21">
        <v>3.3708785212648897E-2</v>
      </c>
      <c r="F86" s="22"/>
      <c r="G86" s="21">
        <v>3.84272045474158E-2</v>
      </c>
      <c r="H86" s="21">
        <v>2.8460691834973701E-2</v>
      </c>
      <c r="I86" s="21">
        <v>5.16981237842353E-2</v>
      </c>
      <c r="J86" s="22"/>
      <c r="K86" s="21">
        <v>1.9553908010328198E-2</v>
      </c>
      <c r="L86" s="21">
        <v>1.35253736076664E-2</v>
      </c>
      <c r="M86" s="21">
        <v>2.8192689380716202E-2</v>
      </c>
      <c r="N86" s="22"/>
      <c r="O86" s="21">
        <v>7.6546090129247001E-3</v>
      </c>
      <c r="P86" s="21">
        <v>2.7452060535015999E-3</v>
      </c>
      <c r="Q86" s="21">
        <v>2.1157498275124299E-2</v>
      </c>
      <c r="R86" s="22"/>
    </row>
    <row r="87" spans="1:18" x14ac:dyDescent="0.25">
      <c r="A87" s="20" t="s">
        <v>489</v>
      </c>
      <c r="B87" s="20" t="s">
        <v>519</v>
      </c>
      <c r="C87" s="21">
        <v>1.0747539164674301E-2</v>
      </c>
      <c r="D87" s="21">
        <v>7.7193364392907004E-3</v>
      </c>
      <c r="E87" s="21">
        <v>1.4945776734472499E-2</v>
      </c>
      <c r="F87" s="22"/>
      <c r="G87" s="21">
        <v>9.1039520529997992E-3</v>
      </c>
      <c r="H87" s="21">
        <v>5.2452137286865003E-3</v>
      </c>
      <c r="I87" s="21">
        <v>1.5756477887815399E-2</v>
      </c>
      <c r="J87" s="22"/>
      <c r="K87" s="21">
        <v>1.44113018217173E-2</v>
      </c>
      <c r="L87" s="21">
        <v>9.1846773552425008E-3</v>
      </c>
      <c r="M87" s="21">
        <v>2.2544509870309599E-2</v>
      </c>
      <c r="N87" s="22"/>
      <c r="O87" s="21">
        <v>6.0329288355714002E-3</v>
      </c>
      <c r="P87" s="21">
        <v>2.3477899798101001E-3</v>
      </c>
      <c r="Q87" s="21">
        <v>1.5412973926477501E-2</v>
      </c>
      <c r="R87" s="22"/>
    </row>
    <row r="88" spans="1:18" x14ac:dyDescent="0.25">
      <c r="A88" s="20" t="s">
        <v>489</v>
      </c>
      <c r="B88" s="20" t="s">
        <v>520</v>
      </c>
      <c r="C88" s="21">
        <v>5.0524349099532403E-5</v>
      </c>
      <c r="D88" s="21">
        <v>7.0777194761378003E-6</v>
      </c>
      <c r="E88" s="21">
        <v>3.6057224874059998E-4</v>
      </c>
      <c r="F88" s="22"/>
      <c r="G88" s="21">
        <v>1.097016843033E-4</v>
      </c>
      <c r="H88" s="21">
        <v>1.5350211395284399E-5</v>
      </c>
      <c r="I88" s="21">
        <v>7.8353866952750003E-4</v>
      </c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0.77072448730036902</v>
      </c>
      <c r="D89" s="18">
        <v>0.74653558206197801</v>
      </c>
      <c r="E89" s="18">
        <v>0.79324429543337005</v>
      </c>
      <c r="F89" s="19"/>
      <c r="G89" s="18">
        <v>0.76354308405647697</v>
      </c>
      <c r="H89" s="18">
        <v>0.73501462155090003</v>
      </c>
      <c r="I89" s="18">
        <v>0.78987818883879901</v>
      </c>
      <c r="J89" s="19"/>
      <c r="K89" s="18">
        <v>0.77958843799795696</v>
      </c>
      <c r="L89" s="18">
        <v>0.74482038063654699</v>
      </c>
      <c r="M89" s="18">
        <v>0.81082255584739105</v>
      </c>
      <c r="N89" s="19"/>
      <c r="O89" s="18">
        <v>0.77480969168701397</v>
      </c>
      <c r="P89" s="18">
        <v>0.70898942872850301</v>
      </c>
      <c r="Q89" s="18">
        <v>0.82932658321890995</v>
      </c>
      <c r="R89" s="19"/>
    </row>
    <row r="90" spans="1:18" x14ac:dyDescent="0.25">
      <c r="A90" s="17" t="s">
        <v>490</v>
      </c>
      <c r="B90" s="17" t="s">
        <v>537</v>
      </c>
      <c r="C90" s="18">
        <v>0.10341412846140299</v>
      </c>
      <c r="D90" s="18">
        <v>8.8090284510131706E-2</v>
      </c>
      <c r="E90" s="18">
        <v>0.121049798451283</v>
      </c>
      <c r="F90" s="19"/>
      <c r="G90" s="18">
        <v>9.8087045540478507E-2</v>
      </c>
      <c r="H90" s="18">
        <v>7.98723671780186E-2</v>
      </c>
      <c r="I90" s="18">
        <v>0.11991419370382</v>
      </c>
      <c r="J90" s="19"/>
      <c r="K90" s="18">
        <v>0.101763870007856</v>
      </c>
      <c r="L90" s="18">
        <v>8.1272289393117494E-2</v>
      </c>
      <c r="M90" s="18">
        <v>0.12670951783070999</v>
      </c>
      <c r="N90" s="19"/>
      <c r="O90" s="18">
        <v>0.129249193353311</v>
      </c>
      <c r="P90" s="18">
        <v>9.1209803814957899E-2</v>
      </c>
      <c r="Q90" s="18">
        <v>0.180010661966817</v>
      </c>
      <c r="R90" s="19"/>
    </row>
    <row r="91" spans="1:18" x14ac:dyDescent="0.25">
      <c r="A91" s="17" t="s">
        <v>490</v>
      </c>
      <c r="B91" s="17" t="s">
        <v>538</v>
      </c>
      <c r="C91" s="18">
        <v>8.5840134537645302E-2</v>
      </c>
      <c r="D91" s="18">
        <v>7.4761936219362599E-2</v>
      </c>
      <c r="E91" s="18">
        <v>9.8385340580063804E-2</v>
      </c>
      <c r="F91" s="19"/>
      <c r="G91" s="18">
        <v>8.6122175078486102E-2</v>
      </c>
      <c r="H91" s="18">
        <v>7.2128627314286098E-2</v>
      </c>
      <c r="I91" s="18">
        <v>0.102530591588469</v>
      </c>
      <c r="J91" s="19"/>
      <c r="K91" s="18">
        <v>8.6412876987639595E-2</v>
      </c>
      <c r="L91" s="18">
        <v>6.9489688545832706E-2</v>
      </c>
      <c r="M91" s="18">
        <v>0.106983609189764</v>
      </c>
      <c r="N91" s="19"/>
      <c r="O91" s="18">
        <v>8.3126636012692295E-2</v>
      </c>
      <c r="P91" s="18">
        <v>5.2144462143646701E-2</v>
      </c>
      <c r="Q91" s="18">
        <v>0.12999259347242401</v>
      </c>
      <c r="R91" s="19"/>
    </row>
    <row r="92" spans="1:18" x14ac:dyDescent="0.25">
      <c r="A92" s="17" t="s">
        <v>490</v>
      </c>
      <c r="B92" s="17" t="s">
        <v>539</v>
      </c>
      <c r="C92" s="18">
        <v>1.5787957567187899E-2</v>
      </c>
      <c r="D92" s="18">
        <v>1.1660409239103E-2</v>
      </c>
      <c r="E92" s="18">
        <v>2.1345019800662699E-2</v>
      </c>
      <c r="F92" s="19"/>
      <c r="G92" s="18">
        <v>2.1065882664182099E-2</v>
      </c>
      <c r="H92" s="18">
        <v>1.4259762803007101E-2</v>
      </c>
      <c r="I92" s="18">
        <v>3.1018310977069599E-2</v>
      </c>
      <c r="J92" s="19"/>
      <c r="K92" s="18">
        <v>1.3633766186294499E-2</v>
      </c>
      <c r="L92" s="18">
        <v>8.7400526454378992E-3</v>
      </c>
      <c r="M92" s="18">
        <v>2.12089319000217E-2</v>
      </c>
      <c r="N92" s="19"/>
      <c r="O92" s="18">
        <v>6.9676793237459999E-4</v>
      </c>
      <c r="P92" s="18">
        <v>9.5997103289267204E-5</v>
      </c>
      <c r="Q92" s="18">
        <v>5.0383489850552004E-3</v>
      </c>
      <c r="R92" s="19"/>
    </row>
    <row r="93" spans="1:18" x14ac:dyDescent="0.25">
      <c r="A93" s="17" t="s">
        <v>490</v>
      </c>
      <c r="B93" s="17" t="s">
        <v>540</v>
      </c>
      <c r="C93" s="18">
        <v>1.50880614663412E-2</v>
      </c>
      <c r="D93" s="18">
        <v>1.08895553551203E-2</v>
      </c>
      <c r="E93" s="18">
        <v>2.0871159159199199E-2</v>
      </c>
      <c r="F93" s="19"/>
      <c r="G93" s="18">
        <v>2.0693600297653301E-2</v>
      </c>
      <c r="H93" s="18">
        <v>1.4028941871827299E-2</v>
      </c>
      <c r="I93" s="18">
        <v>3.04266982093425E-2</v>
      </c>
      <c r="J93" s="19"/>
      <c r="K93" s="18">
        <v>1.0606503844459899E-2</v>
      </c>
      <c r="L93" s="18">
        <v>5.5303704580696002E-3</v>
      </c>
      <c r="M93" s="18">
        <v>2.02469828617622E-2</v>
      </c>
      <c r="N93" s="19"/>
      <c r="O93" s="18">
        <v>5.1419364740145999E-3</v>
      </c>
      <c r="P93" s="18">
        <v>1.0965301253926E-3</v>
      </c>
      <c r="Q93" s="18">
        <v>2.3757024256558099E-2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8.4012068783001995E-3</v>
      </c>
      <c r="D94" s="18">
        <v>5.5250540246758999E-3</v>
      </c>
      <c r="E94" s="18">
        <v>1.27553820653872E-2</v>
      </c>
      <c r="F94" s="19"/>
      <c r="G94" s="18">
        <v>9.6279708766904004E-3</v>
      </c>
      <c r="H94" s="18">
        <v>5.5089315004944002E-3</v>
      </c>
      <c r="I94" s="18">
        <v>1.6774874753991802E-2</v>
      </c>
      <c r="J94" s="19"/>
      <c r="K94" s="18">
        <v>7.1494514153019996E-3</v>
      </c>
      <c r="L94" s="18">
        <v>3.5608946372452E-3</v>
      </c>
      <c r="M94" s="18">
        <v>1.43025329940221E-2</v>
      </c>
      <c r="N94" s="19"/>
      <c r="O94" s="18">
        <v>6.9757745405938003E-3</v>
      </c>
      <c r="P94" s="18">
        <v>1.7191139852358E-3</v>
      </c>
      <c r="Q94" s="18">
        <v>2.78575659357173E-2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8.6024148603479995E-4</v>
      </c>
      <c r="H95" s="18">
        <v>2.136288699752E-4</v>
      </c>
      <c r="I95" s="18">
        <v>3.4572555653853E-3</v>
      </c>
      <c r="J95" s="19"/>
      <c r="K95" s="18">
        <v>8.4509356049069996E-4</v>
      </c>
      <c r="L95" s="18">
        <v>1.182679363871E-4</v>
      </c>
      <c r="M95" s="18">
        <v>6.0118310092471001E-3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0.64661221196004703</v>
      </c>
      <c r="D96" s="21">
        <v>0.61114394620154899</v>
      </c>
      <c r="E96" s="21">
        <v>0.68053645113943995</v>
      </c>
      <c r="F96" s="22"/>
      <c r="G96" s="21">
        <v>0.60895697551031103</v>
      </c>
      <c r="H96" s="21">
        <v>0.55965587035597197</v>
      </c>
      <c r="I96" s="21">
        <v>0.65612983039427397</v>
      </c>
      <c r="J96" s="22"/>
      <c r="K96" s="21">
        <v>0.65847817967019895</v>
      </c>
      <c r="L96" s="21">
        <v>0.60507083843480003</v>
      </c>
      <c r="M96" s="21">
        <v>0.708146802935532</v>
      </c>
      <c r="N96" s="22"/>
      <c r="O96" s="21">
        <v>0.72833615440107202</v>
      </c>
      <c r="P96" s="21">
        <v>0.64244311964620004</v>
      </c>
      <c r="Q96" s="21">
        <v>0.80001860975580397</v>
      </c>
      <c r="R96" s="22"/>
    </row>
    <row r="97" spans="1:18" x14ac:dyDescent="0.25">
      <c r="A97" s="20" t="s">
        <v>491</v>
      </c>
      <c r="B97" s="20" t="s">
        <v>537</v>
      </c>
      <c r="C97" s="21">
        <v>0.14733007307483201</v>
      </c>
      <c r="D97" s="21">
        <v>0.12624388535051101</v>
      </c>
      <c r="E97" s="21">
        <v>0.171247958757346</v>
      </c>
      <c r="F97" s="22"/>
      <c r="G97" s="21">
        <v>0.13780672578174799</v>
      </c>
      <c r="H97" s="21">
        <v>0.108527117368599</v>
      </c>
      <c r="I97" s="21">
        <v>0.17344876620965499</v>
      </c>
      <c r="J97" s="22"/>
      <c r="K97" s="21">
        <v>0.14803409436564699</v>
      </c>
      <c r="L97" s="21">
        <v>0.115096488034666</v>
      </c>
      <c r="M97" s="21">
        <v>0.188390866620886</v>
      </c>
      <c r="N97" s="22"/>
      <c r="O97" s="21">
        <v>0.17299023671674199</v>
      </c>
      <c r="P97" s="21">
        <v>0.109482405341531</v>
      </c>
      <c r="Q97" s="21">
        <v>0.26247896205439197</v>
      </c>
      <c r="R97" s="24" t="s">
        <v>501</v>
      </c>
    </row>
    <row r="98" spans="1:18" x14ac:dyDescent="0.25">
      <c r="A98" s="20" t="s">
        <v>491</v>
      </c>
      <c r="B98" s="20" t="s">
        <v>538</v>
      </c>
      <c r="C98" s="21">
        <v>0.120210191750977</v>
      </c>
      <c r="D98" s="21">
        <v>9.97236738764119E-2</v>
      </c>
      <c r="E98" s="21">
        <v>0.14423106317488699</v>
      </c>
      <c r="F98" s="22"/>
      <c r="G98" s="21">
        <v>0.13499398649753699</v>
      </c>
      <c r="H98" s="21">
        <v>0.10473157011935</v>
      </c>
      <c r="I98" s="21">
        <v>0.17231770860954701</v>
      </c>
      <c r="J98" s="22"/>
      <c r="K98" s="21">
        <v>0.12138337583869099</v>
      </c>
      <c r="L98" s="21">
        <v>9.1681033499947398E-2</v>
      </c>
      <c r="M98" s="21">
        <v>0.15902381583448899</v>
      </c>
      <c r="N98" s="22"/>
      <c r="O98" s="21">
        <v>7.5451728438502397E-2</v>
      </c>
      <c r="P98" s="21">
        <v>4.3488703594748199E-2</v>
      </c>
      <c r="Q98" s="21">
        <v>0.127768709522978</v>
      </c>
      <c r="R98" s="24" t="s">
        <v>501</v>
      </c>
    </row>
    <row r="99" spans="1:18" x14ac:dyDescent="0.25">
      <c r="A99" s="20" t="s">
        <v>491</v>
      </c>
      <c r="B99" s="20" t="s">
        <v>539</v>
      </c>
      <c r="C99" s="21">
        <v>4.0504303800999897E-2</v>
      </c>
      <c r="D99" s="21">
        <v>2.7858584629835401E-2</v>
      </c>
      <c r="E99" s="21">
        <v>5.8544547530042498E-2</v>
      </c>
      <c r="F99" s="22"/>
      <c r="G99" s="21">
        <v>5.8344781257700297E-2</v>
      </c>
      <c r="H99" s="21">
        <v>3.6316304109929698E-2</v>
      </c>
      <c r="I99" s="21">
        <v>9.24532282164124E-2</v>
      </c>
      <c r="J99" s="22"/>
      <c r="K99" s="21">
        <v>3.1035369588164798E-2</v>
      </c>
      <c r="L99" s="21">
        <v>1.7551552935272101E-2</v>
      </c>
      <c r="M99" s="21">
        <v>5.4305412848404802E-2</v>
      </c>
      <c r="N99" s="22"/>
      <c r="O99" s="21">
        <v>1.01444672723649E-2</v>
      </c>
      <c r="P99" s="21">
        <v>3.3809773451669999E-3</v>
      </c>
      <c r="Q99" s="21">
        <v>3.00303180975591E-2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2.98410727934659E-2</v>
      </c>
      <c r="D100" s="21">
        <v>2.1473549517517398E-2</v>
      </c>
      <c r="E100" s="21">
        <v>4.1331419490865898E-2</v>
      </c>
      <c r="F100" s="22"/>
      <c r="G100" s="21">
        <v>4.4044759991849702E-2</v>
      </c>
      <c r="H100" s="21">
        <v>3.0556033128541101E-2</v>
      </c>
      <c r="I100" s="21">
        <v>6.3100408253171994E-2</v>
      </c>
      <c r="J100" s="22"/>
      <c r="K100" s="21">
        <v>2.32592880258548E-2</v>
      </c>
      <c r="L100" s="21">
        <v>1.1863224490468499E-2</v>
      </c>
      <c r="M100" s="21">
        <v>4.5102966918232401E-2</v>
      </c>
      <c r="N100" s="22"/>
      <c r="O100" s="21">
        <v>3.5907179426876998E-3</v>
      </c>
      <c r="P100" s="21">
        <v>4.9983240277819997E-4</v>
      </c>
      <c r="Q100" s="21">
        <v>2.5311129517859601E-2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1.55021466196772E-2</v>
      </c>
      <c r="D101" s="21">
        <v>9.5519028601019993E-3</v>
      </c>
      <c r="E101" s="21">
        <v>2.5065220054238301E-2</v>
      </c>
      <c r="F101" s="22"/>
      <c r="G101" s="21">
        <v>1.5852770960853E-2</v>
      </c>
      <c r="H101" s="21">
        <v>7.9272234959690008E-3</v>
      </c>
      <c r="I101" s="21">
        <v>3.1450985281270299E-2</v>
      </c>
      <c r="J101" s="22"/>
      <c r="K101" s="21">
        <v>1.7809692511443799E-2</v>
      </c>
      <c r="L101" s="21">
        <v>7.7953179848710002E-3</v>
      </c>
      <c r="M101" s="21">
        <v>4.0168355768038302E-2</v>
      </c>
      <c r="N101" s="22"/>
      <c r="O101" s="21">
        <v>9.4866952286307999E-3</v>
      </c>
      <c r="P101" s="21">
        <v>2.0113057433098999E-3</v>
      </c>
      <c r="Q101" s="21">
        <v>4.3533785384439402E-2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0.75029807753906297</v>
      </c>
      <c r="D103" s="18">
        <v>0.72346169907825097</v>
      </c>
      <c r="E103" s="18">
        <v>0.77533887942840995</v>
      </c>
      <c r="F103" s="19"/>
      <c r="G103" s="18">
        <v>0.72712990078209505</v>
      </c>
      <c r="H103" s="18">
        <v>0.68818241517295198</v>
      </c>
      <c r="I103" s="18">
        <v>0.762888788320088</v>
      </c>
      <c r="J103" s="19"/>
      <c r="K103" s="18">
        <v>0.76343422494628099</v>
      </c>
      <c r="L103" s="18">
        <v>0.72621773232850095</v>
      </c>
      <c r="M103" s="18">
        <v>0.79700581436975704</v>
      </c>
      <c r="N103" s="19"/>
      <c r="O103" s="18">
        <v>0.79645313760195602</v>
      </c>
      <c r="P103" s="18">
        <v>0.73909216266307798</v>
      </c>
      <c r="Q103" s="18">
        <v>0.84386726060383699</v>
      </c>
      <c r="R103" s="19"/>
    </row>
    <row r="104" spans="1:18" x14ac:dyDescent="0.25">
      <c r="A104" s="17" t="s">
        <v>492</v>
      </c>
      <c r="B104" s="17" t="s">
        <v>537</v>
      </c>
      <c r="C104" s="18">
        <v>9.5725531641383393E-2</v>
      </c>
      <c r="D104" s="18">
        <v>8.1497157094427106E-2</v>
      </c>
      <c r="E104" s="18">
        <v>0.112134731898545</v>
      </c>
      <c r="F104" s="19"/>
      <c r="G104" s="18">
        <v>7.8526552940227701E-2</v>
      </c>
      <c r="H104" s="18">
        <v>6.0182762097324198E-2</v>
      </c>
      <c r="I104" s="18">
        <v>0.101855592133792</v>
      </c>
      <c r="J104" s="19"/>
      <c r="K104" s="18">
        <v>0.102538553467082</v>
      </c>
      <c r="L104" s="18">
        <v>8.0835410922132894E-2</v>
      </c>
      <c r="M104" s="18">
        <v>0.12924930978215701</v>
      </c>
      <c r="N104" s="19"/>
      <c r="O104" s="18">
        <v>0.139641427850109</v>
      </c>
      <c r="P104" s="18">
        <v>9.7440816307005199E-2</v>
      </c>
      <c r="Q104" s="18">
        <v>0.19614675466168999</v>
      </c>
      <c r="R104" s="19"/>
    </row>
    <row r="105" spans="1:18" x14ac:dyDescent="0.25">
      <c r="A105" s="17" t="s">
        <v>492</v>
      </c>
      <c r="B105" s="17" t="s">
        <v>538</v>
      </c>
      <c r="C105" s="18">
        <v>9.3551268887530695E-2</v>
      </c>
      <c r="D105" s="18">
        <v>7.8672427141697296E-2</v>
      </c>
      <c r="E105" s="18">
        <v>0.11090532596224099</v>
      </c>
      <c r="F105" s="19"/>
      <c r="G105" s="18">
        <v>0.107395589154926</v>
      </c>
      <c r="H105" s="18">
        <v>8.5394484434980406E-2</v>
      </c>
      <c r="I105" s="18">
        <v>0.134233149655824</v>
      </c>
      <c r="J105" s="19"/>
      <c r="K105" s="18">
        <v>9.1253755386551103E-2</v>
      </c>
      <c r="L105" s="18">
        <v>6.9623038857965905E-2</v>
      </c>
      <c r="M105" s="18">
        <v>0.11874704052171101</v>
      </c>
      <c r="N105" s="19"/>
      <c r="O105" s="18">
        <v>4.7734085851438797E-2</v>
      </c>
      <c r="P105" s="18">
        <v>2.75099117165464E-2</v>
      </c>
      <c r="Q105" s="18">
        <v>8.1579026951132699E-2</v>
      </c>
      <c r="R105" s="19"/>
    </row>
    <row r="106" spans="1:18" x14ac:dyDescent="0.25">
      <c r="A106" s="17" t="s">
        <v>492</v>
      </c>
      <c r="B106" s="17" t="s">
        <v>539</v>
      </c>
      <c r="C106" s="18">
        <v>2.3948929783555999E-2</v>
      </c>
      <c r="D106" s="18">
        <v>1.7039841788922899E-2</v>
      </c>
      <c r="E106" s="18">
        <v>3.3563767055391498E-2</v>
      </c>
      <c r="F106" s="19"/>
      <c r="G106" s="18">
        <v>3.1260513518449898E-2</v>
      </c>
      <c r="H106" s="18">
        <v>2.0681258836332699E-2</v>
      </c>
      <c r="I106" s="18">
        <v>4.6991785938620599E-2</v>
      </c>
      <c r="J106" s="19"/>
      <c r="K106" s="18">
        <v>1.81222307229243E-2</v>
      </c>
      <c r="L106" s="18">
        <v>1.0338173000178801E-2</v>
      </c>
      <c r="M106" s="18">
        <v>3.1580218588461502E-2</v>
      </c>
      <c r="N106" s="19"/>
      <c r="O106" s="18">
        <v>1.4904851707882701E-2</v>
      </c>
      <c r="P106" s="18">
        <v>4.0290896569185001E-3</v>
      </c>
      <c r="Q106" s="18">
        <v>5.3558972827275099E-2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2.9788309227679801E-2</v>
      </c>
      <c r="D107" s="18">
        <v>2.1111874583337801E-2</v>
      </c>
      <c r="E107" s="18">
        <v>4.1877985492658497E-2</v>
      </c>
      <c r="F107" s="19"/>
      <c r="G107" s="18">
        <v>4.8494125869377402E-2</v>
      </c>
      <c r="H107" s="18">
        <v>3.2477751543186197E-2</v>
      </c>
      <c r="I107" s="18">
        <v>7.1822630032103096E-2</v>
      </c>
      <c r="J107" s="19"/>
      <c r="K107" s="18">
        <v>1.6520397819739501E-2</v>
      </c>
      <c r="L107" s="18">
        <v>8.4680494011963002E-3</v>
      </c>
      <c r="M107" s="18">
        <v>3.1982815011750203E-2</v>
      </c>
      <c r="N107" s="19"/>
      <c r="O107" s="18">
        <v>1.2664969886118E-3</v>
      </c>
      <c r="P107" s="18">
        <v>1.7417733502229999E-4</v>
      </c>
      <c r="Q107" s="18">
        <v>9.1464228372312006E-3</v>
      </c>
      <c r="R107" s="19"/>
    </row>
    <row r="108" spans="1:18" x14ac:dyDescent="0.25">
      <c r="A108" s="17" t="s">
        <v>492</v>
      </c>
      <c r="B108" s="17" t="s">
        <v>519</v>
      </c>
      <c r="C108" s="18">
        <v>6.5667113406769001E-3</v>
      </c>
      <c r="D108" s="18">
        <v>3.7825447634619001E-3</v>
      </c>
      <c r="E108" s="18">
        <v>1.1376778764066E-2</v>
      </c>
      <c r="F108" s="19"/>
      <c r="G108" s="18">
        <v>6.9374532552084998E-3</v>
      </c>
      <c r="H108" s="18">
        <v>3.3055202042085998E-3</v>
      </c>
      <c r="I108" s="18">
        <v>1.45019018493069E-2</v>
      </c>
      <c r="J108" s="19"/>
      <c r="K108" s="18">
        <v>8.1308376574217005E-3</v>
      </c>
      <c r="L108" s="18">
        <v>3.5732665881306998E-3</v>
      </c>
      <c r="M108" s="18">
        <v>1.8394115502553699E-2</v>
      </c>
      <c r="N108" s="19"/>
      <c r="O108" s="18">
        <v>0</v>
      </c>
      <c r="P108" s="19"/>
      <c r="Q108" s="19"/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0.79669455937090095</v>
      </c>
      <c r="D110" s="21">
        <v>0.763588475830419</v>
      </c>
      <c r="E110" s="21">
        <v>0.82621969183755095</v>
      </c>
      <c r="F110" s="22"/>
      <c r="G110" s="21">
        <v>0.81514471799553201</v>
      </c>
      <c r="H110" s="21">
        <v>0.77370782629923596</v>
      </c>
      <c r="I110" s="21">
        <v>0.85046050864522904</v>
      </c>
      <c r="J110" s="22"/>
      <c r="K110" s="21">
        <v>0.79844401941668697</v>
      </c>
      <c r="L110" s="21">
        <v>0.74767932282536198</v>
      </c>
      <c r="M110" s="21">
        <v>0.84116501569278401</v>
      </c>
      <c r="N110" s="22"/>
      <c r="O110" s="21">
        <v>0.74638471760182601</v>
      </c>
      <c r="P110" s="21">
        <v>0.66857440165850901</v>
      </c>
      <c r="Q110" s="21">
        <v>0.81108888625980902</v>
      </c>
      <c r="R110" s="22"/>
    </row>
    <row r="111" spans="1:18" x14ac:dyDescent="0.25">
      <c r="A111" s="20" t="s">
        <v>493</v>
      </c>
      <c r="B111" s="20" t="s">
        <v>537</v>
      </c>
      <c r="C111" s="21">
        <v>8.9251545023977696E-2</v>
      </c>
      <c r="D111" s="21">
        <v>7.1491699527292396E-2</v>
      </c>
      <c r="E111" s="21">
        <v>0.11089632945038</v>
      </c>
      <c r="F111" s="22"/>
      <c r="G111" s="21">
        <v>5.8175935440330201E-2</v>
      </c>
      <c r="H111" s="21">
        <v>3.88152643878278E-2</v>
      </c>
      <c r="I111" s="21">
        <v>8.6326208837828905E-2</v>
      </c>
      <c r="J111" s="22"/>
      <c r="K111" s="21">
        <v>8.9846627466436499E-2</v>
      </c>
      <c r="L111" s="21">
        <v>6.04515265453867E-2</v>
      </c>
      <c r="M111" s="21">
        <v>0.131534291061363</v>
      </c>
      <c r="N111" s="22"/>
      <c r="O111" s="21">
        <v>0.166169750645662</v>
      </c>
      <c r="P111" s="21">
        <v>0.113058613063955</v>
      </c>
      <c r="Q111" s="21">
        <v>0.237548434013789</v>
      </c>
      <c r="R111" s="22"/>
    </row>
    <row r="112" spans="1:18" x14ac:dyDescent="0.25">
      <c r="A112" s="20" t="s">
        <v>493</v>
      </c>
      <c r="B112" s="20" t="s">
        <v>538</v>
      </c>
      <c r="C112" s="21">
        <v>8.7623939467781603E-2</v>
      </c>
      <c r="D112" s="21">
        <v>6.9732236990376895E-2</v>
      </c>
      <c r="E112" s="21">
        <v>0.109565570483215</v>
      </c>
      <c r="F112" s="22"/>
      <c r="G112" s="21">
        <v>0.10111905519443699</v>
      </c>
      <c r="H112" s="21">
        <v>7.3327219981314404E-2</v>
      </c>
      <c r="I112" s="21">
        <v>0.13787706861399199</v>
      </c>
      <c r="J112" s="22"/>
      <c r="K112" s="21">
        <v>7.8022466473507496E-2</v>
      </c>
      <c r="L112" s="21">
        <v>5.5468011424573999E-2</v>
      </c>
      <c r="M112" s="21">
        <v>0.108692663104259</v>
      </c>
      <c r="N112" s="22"/>
      <c r="O112" s="21">
        <v>7.4846675842557095E-2</v>
      </c>
      <c r="P112" s="21">
        <v>4.1609519199081901E-2</v>
      </c>
      <c r="Q112" s="21">
        <v>0.13100416288321001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1.6246235628264601E-2</v>
      </c>
      <c r="D113" s="21">
        <v>9.6841834840223004E-3</v>
      </c>
      <c r="E113" s="21">
        <v>2.7132941921499801E-2</v>
      </c>
      <c r="F113" s="22"/>
      <c r="G113" s="21">
        <v>2.00661266566831E-2</v>
      </c>
      <c r="H113" s="21">
        <v>9.1912561260043008E-3</v>
      </c>
      <c r="I113" s="21">
        <v>4.3246272739036098E-2</v>
      </c>
      <c r="J113" s="22"/>
      <c r="K113" s="21">
        <v>1.35423668896173E-2</v>
      </c>
      <c r="L113" s="21">
        <v>5.5303451796429003E-3</v>
      </c>
      <c r="M113" s="21">
        <v>3.2779116027623401E-2</v>
      </c>
      <c r="N113" s="22"/>
      <c r="O113" s="21">
        <v>1.2598855909955501E-2</v>
      </c>
      <c r="P113" s="21">
        <v>4.0479279169750998E-3</v>
      </c>
      <c r="Q113" s="21">
        <v>3.8514424118362998E-2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7.5443461043713999E-3</v>
      </c>
      <c r="D114" s="21">
        <v>3.7489075041596E-3</v>
      </c>
      <c r="E114" s="21">
        <v>1.5123998575230399E-2</v>
      </c>
      <c r="F114" s="22"/>
      <c r="G114" s="21">
        <v>5.4941647130197996E-3</v>
      </c>
      <c r="H114" s="21">
        <v>1.6786608312538E-3</v>
      </c>
      <c r="I114" s="21">
        <v>1.78272339613758E-2</v>
      </c>
      <c r="J114" s="22"/>
      <c r="K114" s="21">
        <v>1.3299724017196399E-2</v>
      </c>
      <c r="L114" s="21">
        <v>5.4792896202513998E-3</v>
      </c>
      <c r="M114" s="21">
        <v>3.1923749859342099E-2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2.6393744047023002E-3</v>
      </c>
      <c r="D115" s="21">
        <v>6.4607425589539998E-4</v>
      </c>
      <c r="E115" s="21">
        <v>1.07165548765556E-2</v>
      </c>
      <c r="F115" s="22"/>
      <c r="G115" s="21">
        <v>0</v>
      </c>
      <c r="H115" s="22"/>
      <c r="I115" s="22"/>
      <c r="J115" s="22"/>
      <c r="K115" s="21">
        <v>6.844795736555E-3</v>
      </c>
      <c r="L115" s="21">
        <v>1.6708128494168999E-3</v>
      </c>
      <c r="M115" s="21">
        <v>2.75980577291682E-2</v>
      </c>
      <c r="N115" s="24" t="s">
        <v>501</v>
      </c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0.83065160789822001</v>
      </c>
      <c r="D117" s="18">
        <v>0.79468629827352499</v>
      </c>
      <c r="E117" s="18">
        <v>0.86141545888277204</v>
      </c>
      <c r="F117" s="19"/>
      <c r="G117" s="18">
        <v>0.83821890998732396</v>
      </c>
      <c r="H117" s="18">
        <v>0.78048815125013704</v>
      </c>
      <c r="I117" s="18">
        <v>0.88304190960906903</v>
      </c>
      <c r="J117" s="19"/>
      <c r="K117" s="18">
        <v>0.81946037649121295</v>
      </c>
      <c r="L117" s="18">
        <v>0.77220401286372298</v>
      </c>
      <c r="M117" s="18">
        <v>0.85870714280080696</v>
      </c>
      <c r="N117" s="19"/>
      <c r="O117" s="18">
        <v>0.84559785349194905</v>
      </c>
      <c r="P117" s="18">
        <v>0.77657380354059302</v>
      </c>
      <c r="Q117" s="18">
        <v>0.89614961947596095</v>
      </c>
      <c r="R117" s="19"/>
    </row>
    <row r="118" spans="1:18" x14ac:dyDescent="0.25">
      <c r="A118" s="17" t="s">
        <v>494</v>
      </c>
      <c r="B118" s="17" t="s">
        <v>537</v>
      </c>
      <c r="C118" s="18">
        <v>8.7519637031709993E-2</v>
      </c>
      <c r="D118" s="18">
        <v>6.8758933559359706E-2</v>
      </c>
      <c r="E118" s="18">
        <v>0.110790164399238</v>
      </c>
      <c r="F118" s="19"/>
      <c r="G118" s="18">
        <v>5.9557909144442103E-2</v>
      </c>
      <c r="H118" s="18">
        <v>3.3540692795739298E-2</v>
      </c>
      <c r="I118" s="18">
        <v>0.10359324418386399</v>
      </c>
      <c r="J118" s="24" t="s">
        <v>501</v>
      </c>
      <c r="K118" s="18">
        <v>0.10919538820086799</v>
      </c>
      <c r="L118" s="18">
        <v>8.0546819614951998E-2</v>
      </c>
      <c r="M118" s="18">
        <v>0.146411001415579</v>
      </c>
      <c r="N118" s="19"/>
      <c r="O118" s="18">
        <v>7.8981754460933598E-2</v>
      </c>
      <c r="P118" s="18">
        <v>4.9138164578323498E-2</v>
      </c>
      <c r="Q118" s="18">
        <v>0.124575909256395</v>
      </c>
      <c r="R118" s="19"/>
    </row>
    <row r="119" spans="1:18" x14ac:dyDescent="0.25">
      <c r="A119" s="17" t="s">
        <v>494</v>
      </c>
      <c r="B119" s="17" t="s">
        <v>538</v>
      </c>
      <c r="C119" s="18">
        <v>6.6488433274316097E-2</v>
      </c>
      <c r="D119" s="18">
        <v>4.77464573271024E-2</v>
      </c>
      <c r="E119" s="18">
        <v>9.1877404327168594E-2</v>
      </c>
      <c r="F119" s="19"/>
      <c r="G119" s="18">
        <v>7.8972090304980203E-2</v>
      </c>
      <c r="H119" s="18">
        <v>4.8243472674550598E-2</v>
      </c>
      <c r="I119" s="18">
        <v>0.12666836879872001</v>
      </c>
      <c r="J119" s="19"/>
      <c r="K119" s="18">
        <v>5.8296835027771603E-2</v>
      </c>
      <c r="L119" s="18">
        <v>3.8060163738238603E-2</v>
      </c>
      <c r="M119" s="18">
        <v>8.8305635943402905E-2</v>
      </c>
      <c r="N119" s="19"/>
      <c r="O119" s="18">
        <v>6.6774998717216302E-2</v>
      </c>
      <c r="P119" s="18">
        <v>3.4929500766724998E-2</v>
      </c>
      <c r="Q119" s="18">
        <v>0.123926016903289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9.3691323207956007E-3</v>
      </c>
      <c r="D120" s="18">
        <v>4.3828934220355997E-3</v>
      </c>
      <c r="E120" s="18">
        <v>1.9914546266835701E-2</v>
      </c>
      <c r="F120" s="19"/>
      <c r="G120" s="18">
        <v>1.3840467080256399E-2</v>
      </c>
      <c r="H120" s="18">
        <v>4.2686419725280998E-3</v>
      </c>
      <c r="I120" s="18">
        <v>4.3928847287603101E-2</v>
      </c>
      <c r="J120" s="24" t="s">
        <v>501</v>
      </c>
      <c r="K120" s="18">
        <v>7.9929644804273003E-3</v>
      </c>
      <c r="L120" s="18">
        <v>2.3429395955476E-3</v>
      </c>
      <c r="M120" s="18">
        <v>2.6900701740731101E-2</v>
      </c>
      <c r="N120" s="24" t="s">
        <v>501</v>
      </c>
      <c r="O120" s="18">
        <v>5.7752228766294001E-3</v>
      </c>
      <c r="P120" s="18">
        <v>1.201448565649E-3</v>
      </c>
      <c r="Q120" s="18">
        <v>2.7285165596935002E-2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2.6687180469631001E-3</v>
      </c>
      <c r="D121" s="18">
        <v>6.4327329722629997E-4</v>
      </c>
      <c r="E121" s="18">
        <v>1.1001380964346099E-2</v>
      </c>
      <c r="F121" s="19"/>
      <c r="G121" s="18">
        <v>0</v>
      </c>
      <c r="H121" s="19"/>
      <c r="I121" s="19"/>
      <c r="J121" s="19"/>
      <c r="K121" s="18">
        <v>4.3091760194342004E-3</v>
      </c>
      <c r="L121" s="18">
        <v>7.5970959558999997E-4</v>
      </c>
      <c r="M121" s="18">
        <v>2.4043205913142199E-2</v>
      </c>
      <c r="N121" s="24" t="s">
        <v>501</v>
      </c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3.3024714279936002E-3</v>
      </c>
      <c r="D122" s="18">
        <v>9.8206267720829998E-4</v>
      </c>
      <c r="E122" s="18">
        <v>1.1044906066214701E-2</v>
      </c>
      <c r="F122" s="19"/>
      <c r="G122" s="18">
        <v>9.4106234829965992E-3</v>
      </c>
      <c r="H122" s="18">
        <v>2.5212442138517E-3</v>
      </c>
      <c r="I122" s="18">
        <v>3.4474804712091398E-2</v>
      </c>
      <c r="J122" s="24" t="s">
        <v>501</v>
      </c>
      <c r="K122" s="18">
        <v>7.4525978028499998E-4</v>
      </c>
      <c r="L122" s="18">
        <v>1.0289307863960001E-4</v>
      </c>
      <c r="M122" s="18">
        <v>5.3763910277810998E-3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3_ET'!A1" display="◄ ANTERIOR"/>
    <hyperlink ref="A2" location="'Índice'!A1" display="ÍNDICE"/>
    <hyperlink ref="A3" location="'P_INCIVILIDADES_3_VDC'!A1" display="SIGUIENTE ►"/>
  </hyperlinks>
  <pageMargins left="0.75" right="0.75" top="1" bottom="1" header="0.5" footer="0.5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2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705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0.66239368725741099</v>
      </c>
      <c r="D5" s="18">
        <v>0.65537324480221504</v>
      </c>
      <c r="E5" s="18">
        <v>0.66934327061014498</v>
      </c>
      <c r="F5" s="19"/>
      <c r="G5" s="18">
        <v>0.56750478979710905</v>
      </c>
      <c r="H5" s="18">
        <v>0.55651770652014898</v>
      </c>
      <c r="I5" s="18">
        <v>0.57842587036238402</v>
      </c>
      <c r="J5" s="19"/>
      <c r="K5" s="18">
        <v>0.72643311595137305</v>
      </c>
      <c r="L5" s="18">
        <v>0.718877139690558</v>
      </c>
      <c r="M5" s="18">
        <v>0.73386119013496998</v>
      </c>
      <c r="N5" s="19"/>
    </row>
    <row r="6" spans="1:14" x14ac:dyDescent="0.25">
      <c r="A6" s="17" t="s">
        <v>478</v>
      </c>
      <c r="B6" s="17" t="s">
        <v>537</v>
      </c>
      <c r="C6" s="18">
        <v>0.14159994147552801</v>
      </c>
      <c r="D6" s="18">
        <v>0.137061095948525</v>
      </c>
      <c r="E6" s="18">
        <v>0.14626361700667201</v>
      </c>
      <c r="F6" s="19"/>
      <c r="G6" s="18">
        <v>0.17136278958531401</v>
      </c>
      <c r="H6" s="18">
        <v>0.16391537242630999</v>
      </c>
      <c r="I6" s="18">
        <v>0.179076103135652</v>
      </c>
      <c r="J6" s="19"/>
      <c r="K6" s="18">
        <v>0.121513336611639</v>
      </c>
      <c r="L6" s="18">
        <v>0.116310839599858</v>
      </c>
      <c r="M6" s="18">
        <v>0.12691511659399499</v>
      </c>
      <c r="N6" s="19"/>
    </row>
    <row r="7" spans="1:14" x14ac:dyDescent="0.25">
      <c r="A7" s="17" t="s">
        <v>478</v>
      </c>
      <c r="B7" s="17" t="s">
        <v>538</v>
      </c>
      <c r="C7" s="18">
        <v>0.115024361273921</v>
      </c>
      <c r="D7" s="18">
        <v>0.11089588891268801</v>
      </c>
      <c r="E7" s="18">
        <v>0.11928590937016199</v>
      </c>
      <c r="F7" s="19"/>
      <c r="G7" s="18">
        <v>0.148849184862169</v>
      </c>
      <c r="H7" s="18">
        <v>0.141512960941029</v>
      </c>
      <c r="I7" s="18">
        <v>0.15649639885050201</v>
      </c>
      <c r="J7" s="19"/>
      <c r="K7" s="18">
        <v>9.2196375743041403E-2</v>
      </c>
      <c r="L7" s="18">
        <v>8.7692227447308702E-2</v>
      </c>
      <c r="M7" s="18">
        <v>9.6907297046778806E-2</v>
      </c>
      <c r="N7" s="19"/>
    </row>
    <row r="8" spans="1:14" x14ac:dyDescent="0.25">
      <c r="A8" s="17" t="s">
        <v>478</v>
      </c>
      <c r="B8" s="17" t="s">
        <v>539</v>
      </c>
      <c r="C8" s="18">
        <v>3.5711548233835599E-2</v>
      </c>
      <c r="D8" s="18">
        <v>3.3337143786054103E-2</v>
      </c>
      <c r="E8" s="18">
        <v>3.8248375813457199E-2</v>
      </c>
      <c r="F8" s="19"/>
      <c r="G8" s="18">
        <v>5.2531626514345599E-2</v>
      </c>
      <c r="H8" s="18">
        <v>4.8119469173253999E-2</v>
      </c>
      <c r="I8" s="18">
        <v>5.7323978952218503E-2</v>
      </c>
      <c r="J8" s="19"/>
      <c r="K8" s="18">
        <v>2.4359870297837101E-2</v>
      </c>
      <c r="L8" s="18">
        <v>2.2017660016307301E-2</v>
      </c>
      <c r="M8" s="18">
        <v>2.6944377249295701E-2</v>
      </c>
      <c r="N8" s="19"/>
    </row>
    <row r="9" spans="1:14" x14ac:dyDescent="0.25">
      <c r="A9" s="17" t="s">
        <v>478</v>
      </c>
      <c r="B9" s="17" t="s">
        <v>540</v>
      </c>
      <c r="C9" s="18">
        <v>3.5898065909646802E-2</v>
      </c>
      <c r="D9" s="18">
        <v>3.34971532907197E-2</v>
      </c>
      <c r="E9" s="18">
        <v>3.8464215689725599E-2</v>
      </c>
      <c r="F9" s="19"/>
      <c r="G9" s="18">
        <v>5.1157199811697598E-2</v>
      </c>
      <c r="H9" s="18">
        <v>4.6804861272157099E-2</v>
      </c>
      <c r="I9" s="18">
        <v>5.5890527368331597E-2</v>
      </c>
      <c r="J9" s="19"/>
      <c r="K9" s="18">
        <v>2.55998514334949E-2</v>
      </c>
      <c r="L9" s="18">
        <v>2.3218477966281698E-2</v>
      </c>
      <c r="M9" s="18">
        <v>2.82184114569137E-2</v>
      </c>
      <c r="N9" s="19"/>
    </row>
    <row r="10" spans="1:14" x14ac:dyDescent="0.25">
      <c r="A10" s="17" t="s">
        <v>478</v>
      </c>
      <c r="B10" s="17" t="s">
        <v>519</v>
      </c>
      <c r="C10" s="18">
        <v>9.2711168630110006E-3</v>
      </c>
      <c r="D10" s="18">
        <v>8.0864592150824994E-3</v>
      </c>
      <c r="E10" s="18">
        <v>1.06274661479359E-2</v>
      </c>
      <c r="F10" s="19"/>
      <c r="G10" s="18">
        <v>8.5339316133850006E-3</v>
      </c>
      <c r="H10" s="18">
        <v>6.8733114983443996E-3</v>
      </c>
      <c r="I10" s="18">
        <v>1.0591485479653599E-2</v>
      </c>
      <c r="J10" s="19"/>
      <c r="K10" s="18">
        <v>9.7686347338179994E-3</v>
      </c>
      <c r="L10" s="18">
        <v>8.3437872962916996E-3</v>
      </c>
      <c r="M10" s="18">
        <v>1.1433994261370199E-2</v>
      </c>
      <c r="N10" s="19"/>
    </row>
    <row r="11" spans="1:14" x14ac:dyDescent="0.25">
      <c r="A11" s="17" t="s">
        <v>478</v>
      </c>
      <c r="B11" s="17" t="s">
        <v>520</v>
      </c>
      <c r="C11" s="18">
        <v>1.012789866377E-4</v>
      </c>
      <c r="D11" s="18">
        <v>5.48104122567461E-5</v>
      </c>
      <c r="E11" s="18">
        <v>1.8713650565160001E-4</v>
      </c>
      <c r="F11" s="19"/>
      <c r="G11" s="18">
        <v>6.0477815991335499E-5</v>
      </c>
      <c r="H11" s="18">
        <v>1.87637787109388E-5</v>
      </c>
      <c r="I11" s="18">
        <v>1.949088786293E-4</v>
      </c>
      <c r="J11" s="19"/>
      <c r="K11" s="18">
        <v>1.288152287923E-4</v>
      </c>
      <c r="L11" s="18">
        <v>6.27968294680955E-5</v>
      </c>
      <c r="M11" s="18">
        <v>2.6422052913499999E-4</v>
      </c>
      <c r="N11" s="19"/>
    </row>
    <row r="12" spans="1:14" x14ac:dyDescent="0.25">
      <c r="A12" s="20" t="s">
        <v>479</v>
      </c>
      <c r="B12" s="20" t="s">
        <v>536</v>
      </c>
      <c r="C12" s="21">
        <v>0.55778893393819495</v>
      </c>
      <c r="D12" s="21">
        <v>0.52303994561744105</v>
      </c>
      <c r="E12" s="21">
        <v>0.59198119162210905</v>
      </c>
      <c r="F12" s="22"/>
      <c r="G12" s="21">
        <v>0.49217928989394799</v>
      </c>
      <c r="H12" s="21">
        <v>0.44536643526636999</v>
      </c>
      <c r="I12" s="21">
        <v>0.53912969017283097</v>
      </c>
      <c r="J12" s="22"/>
      <c r="K12" s="21">
        <v>0.60316564862720301</v>
      </c>
      <c r="L12" s="21">
        <v>0.56165203963844201</v>
      </c>
      <c r="M12" s="21">
        <v>0.64324498960555898</v>
      </c>
      <c r="N12" s="22"/>
    </row>
    <row r="13" spans="1:14" x14ac:dyDescent="0.25">
      <c r="A13" s="20" t="s">
        <v>479</v>
      </c>
      <c r="B13" s="20" t="s">
        <v>537</v>
      </c>
      <c r="C13" s="21">
        <v>0.162347029294831</v>
      </c>
      <c r="D13" s="21">
        <v>0.140337176416334</v>
      </c>
      <c r="E13" s="21">
        <v>0.187057689338334</v>
      </c>
      <c r="F13" s="22"/>
      <c r="G13" s="21">
        <v>0.139468399921584</v>
      </c>
      <c r="H13" s="21">
        <v>0.11241825802599199</v>
      </c>
      <c r="I13" s="21">
        <v>0.171767753238663</v>
      </c>
      <c r="J13" s="22"/>
      <c r="K13" s="21">
        <v>0.17817026767187999</v>
      </c>
      <c r="L13" s="21">
        <v>0.14817051849451399</v>
      </c>
      <c r="M13" s="21">
        <v>0.21272714441378501</v>
      </c>
      <c r="N13" s="22"/>
    </row>
    <row r="14" spans="1:14" x14ac:dyDescent="0.25">
      <c r="A14" s="20" t="s">
        <v>479</v>
      </c>
      <c r="B14" s="20" t="s">
        <v>538</v>
      </c>
      <c r="C14" s="21">
        <v>0.16011307651727999</v>
      </c>
      <c r="D14" s="21">
        <v>0.140431143553296</v>
      </c>
      <c r="E14" s="21">
        <v>0.18196953423165099</v>
      </c>
      <c r="F14" s="22"/>
      <c r="G14" s="21">
        <v>0.20665569908752501</v>
      </c>
      <c r="H14" s="21">
        <v>0.17615589192238901</v>
      </c>
      <c r="I14" s="21">
        <v>0.24089217602883201</v>
      </c>
      <c r="J14" s="22"/>
      <c r="K14" s="21">
        <v>0.12792342915653701</v>
      </c>
      <c r="L14" s="21">
        <v>0.102295122253916</v>
      </c>
      <c r="M14" s="21">
        <v>0.15883641310994201</v>
      </c>
      <c r="N14" s="22"/>
    </row>
    <row r="15" spans="1:14" x14ac:dyDescent="0.25">
      <c r="A15" s="20" t="s">
        <v>479</v>
      </c>
      <c r="B15" s="20" t="s">
        <v>539</v>
      </c>
      <c r="C15" s="21">
        <v>6.5550575547944898E-2</v>
      </c>
      <c r="D15" s="21">
        <v>5.2042452364443097E-2</v>
      </c>
      <c r="E15" s="21">
        <v>8.22606097894093E-2</v>
      </c>
      <c r="F15" s="22"/>
      <c r="G15" s="21">
        <v>8.3798945760123894E-2</v>
      </c>
      <c r="H15" s="21">
        <v>6.2345228044596197E-2</v>
      </c>
      <c r="I15" s="21">
        <v>0.111755250191943</v>
      </c>
      <c r="J15" s="22"/>
      <c r="K15" s="21">
        <v>5.2929700968912197E-2</v>
      </c>
      <c r="L15" s="21">
        <v>3.8125150673540199E-2</v>
      </c>
      <c r="M15" s="21">
        <v>7.3046497541975106E-2</v>
      </c>
      <c r="N15" s="22"/>
    </row>
    <row r="16" spans="1:14" x14ac:dyDescent="0.25">
      <c r="A16" s="20" t="s">
        <v>479</v>
      </c>
      <c r="B16" s="20" t="s">
        <v>540</v>
      </c>
      <c r="C16" s="21">
        <v>4.83733990502975E-2</v>
      </c>
      <c r="D16" s="21">
        <v>3.5802935947171703E-2</v>
      </c>
      <c r="E16" s="21">
        <v>6.5059566965519497E-2</v>
      </c>
      <c r="F16" s="22"/>
      <c r="G16" s="21">
        <v>7.3116368831058695E-2</v>
      </c>
      <c r="H16" s="21">
        <v>5.10182321797275E-2</v>
      </c>
      <c r="I16" s="21">
        <v>0.10373979409888701</v>
      </c>
      <c r="J16" s="22"/>
      <c r="K16" s="21">
        <v>3.1260752020187799E-2</v>
      </c>
      <c r="L16" s="21">
        <v>2.0463799859461701E-2</v>
      </c>
      <c r="M16" s="21">
        <v>4.7478193902944103E-2</v>
      </c>
      <c r="N16" s="22"/>
    </row>
    <row r="17" spans="1:14" x14ac:dyDescent="0.25">
      <c r="A17" s="20" t="s">
        <v>479</v>
      </c>
      <c r="B17" s="20" t="s">
        <v>519</v>
      </c>
      <c r="C17" s="21">
        <v>4.9583114080236001E-3</v>
      </c>
      <c r="D17" s="21">
        <v>2.3148737623249998E-3</v>
      </c>
      <c r="E17" s="21">
        <v>1.05883490823508E-2</v>
      </c>
      <c r="F17" s="22"/>
      <c r="G17" s="21">
        <v>4.7812965057596997E-3</v>
      </c>
      <c r="H17" s="21">
        <v>1.1494712333475999E-3</v>
      </c>
      <c r="I17" s="21">
        <v>1.96622146853032E-2</v>
      </c>
      <c r="J17" s="24" t="s">
        <v>501</v>
      </c>
      <c r="K17" s="21">
        <v>5.0807378414045E-3</v>
      </c>
      <c r="L17" s="21">
        <v>2.1666055174768E-3</v>
      </c>
      <c r="M17" s="21">
        <v>1.1867824770626499E-2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0.66397333141344805</v>
      </c>
      <c r="D19" s="18">
        <v>0.62557715432194505</v>
      </c>
      <c r="E19" s="18">
        <v>0.70031829414914104</v>
      </c>
      <c r="F19" s="19"/>
      <c r="G19" s="18">
        <v>0.57141059461797705</v>
      </c>
      <c r="H19" s="18">
        <v>0.52185263573890295</v>
      </c>
      <c r="I19" s="18">
        <v>0.61957649956731398</v>
      </c>
      <c r="J19" s="19"/>
      <c r="K19" s="18">
        <v>0.73956994537271004</v>
      </c>
      <c r="L19" s="18">
        <v>0.69226272415513301</v>
      </c>
      <c r="M19" s="18">
        <v>0.78189603967433796</v>
      </c>
      <c r="N19" s="19"/>
    </row>
    <row r="20" spans="1:14" x14ac:dyDescent="0.25">
      <c r="A20" s="17" t="s">
        <v>480</v>
      </c>
      <c r="B20" s="17" t="s">
        <v>537</v>
      </c>
      <c r="C20" s="18">
        <v>0.13697339164219599</v>
      </c>
      <c r="D20" s="18">
        <v>0.113522774981188</v>
      </c>
      <c r="E20" s="18">
        <v>0.16437003142262499</v>
      </c>
      <c r="F20" s="19"/>
      <c r="G20" s="18">
        <v>0.16822045991485299</v>
      </c>
      <c r="H20" s="18">
        <v>0.133051666429752</v>
      </c>
      <c r="I20" s="18">
        <v>0.21042887006029101</v>
      </c>
      <c r="J20" s="19"/>
      <c r="K20" s="18">
        <v>0.11145369938432401</v>
      </c>
      <c r="L20" s="18">
        <v>8.5930659433827994E-2</v>
      </c>
      <c r="M20" s="18">
        <v>0.14336854147766001</v>
      </c>
      <c r="N20" s="19"/>
    </row>
    <row r="21" spans="1:14" x14ac:dyDescent="0.25">
      <c r="A21" s="17" t="s">
        <v>480</v>
      </c>
      <c r="B21" s="17" t="s">
        <v>538</v>
      </c>
      <c r="C21" s="18">
        <v>0.11522079058963999</v>
      </c>
      <c r="D21" s="18">
        <v>9.36874803450609E-2</v>
      </c>
      <c r="E21" s="18">
        <v>0.14093373697360201</v>
      </c>
      <c r="F21" s="19"/>
      <c r="G21" s="18">
        <v>0.13970081441997001</v>
      </c>
      <c r="H21" s="18">
        <v>0.10649772985306399</v>
      </c>
      <c r="I21" s="18">
        <v>0.18115689173581001</v>
      </c>
      <c r="J21" s="19"/>
      <c r="K21" s="18">
        <v>9.5227789353039702E-2</v>
      </c>
      <c r="L21" s="18">
        <v>7.1680563408713302E-2</v>
      </c>
      <c r="M21" s="18">
        <v>0.12546488290681301</v>
      </c>
      <c r="N21" s="19"/>
    </row>
    <row r="22" spans="1:14" x14ac:dyDescent="0.25">
      <c r="A22" s="17" t="s">
        <v>480</v>
      </c>
      <c r="B22" s="17" t="s">
        <v>539</v>
      </c>
      <c r="C22" s="18">
        <v>3.7148721370450798E-2</v>
      </c>
      <c r="D22" s="18">
        <v>2.5399158761154499E-2</v>
      </c>
      <c r="E22" s="18">
        <v>5.4032255269602099E-2</v>
      </c>
      <c r="F22" s="19"/>
      <c r="G22" s="18">
        <v>4.7025149446662903E-2</v>
      </c>
      <c r="H22" s="18">
        <v>2.9919873892400601E-2</v>
      </c>
      <c r="I22" s="18">
        <v>7.3171931018246705E-2</v>
      </c>
      <c r="J22" s="19"/>
      <c r="K22" s="18">
        <v>2.9082575679192601E-2</v>
      </c>
      <c r="L22" s="18">
        <v>1.65002998640527E-2</v>
      </c>
      <c r="M22" s="18">
        <v>5.0764211227301501E-2</v>
      </c>
      <c r="N22" s="19"/>
    </row>
    <row r="23" spans="1:14" x14ac:dyDescent="0.25">
      <c r="A23" s="17" t="s">
        <v>480</v>
      </c>
      <c r="B23" s="17" t="s">
        <v>540</v>
      </c>
      <c r="C23" s="18">
        <v>4.6187399209525498E-2</v>
      </c>
      <c r="D23" s="18">
        <v>3.2740663537505099E-2</v>
      </c>
      <c r="E23" s="18">
        <v>6.4786863767434505E-2</v>
      </c>
      <c r="F23" s="19"/>
      <c r="G23" s="18">
        <v>7.3642981600537505E-2</v>
      </c>
      <c r="H23" s="18">
        <v>5.0179606791051899E-2</v>
      </c>
      <c r="I23" s="18">
        <v>0.106843418180986</v>
      </c>
      <c r="J23" s="19"/>
      <c r="K23" s="18">
        <v>2.37642391464617E-2</v>
      </c>
      <c r="L23" s="18">
        <v>1.25433938478251E-2</v>
      </c>
      <c r="M23" s="18">
        <v>4.4569765065634002E-2</v>
      </c>
      <c r="N23" s="19"/>
    </row>
    <row r="24" spans="1:14" x14ac:dyDescent="0.25">
      <c r="A24" s="17" t="s">
        <v>480</v>
      </c>
      <c r="B24" s="17" t="s">
        <v>519</v>
      </c>
      <c r="C24" s="18">
        <v>4.9636577474079996E-4</v>
      </c>
      <c r="D24" s="18">
        <v>6.8431937490076505E-5</v>
      </c>
      <c r="E24" s="18">
        <v>3.5907411563106998E-3</v>
      </c>
      <c r="F24" s="19"/>
      <c r="G24" s="18">
        <v>0</v>
      </c>
      <c r="H24" s="19"/>
      <c r="I24" s="19"/>
      <c r="J24" s="19"/>
      <c r="K24" s="18">
        <v>9.0175106427240002E-4</v>
      </c>
      <c r="L24" s="18">
        <v>1.238981024744E-4</v>
      </c>
      <c r="M24" s="18">
        <v>6.5311957321816001E-3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0.72985569627866298</v>
      </c>
      <c r="D26" s="21">
        <v>0.68904505026753804</v>
      </c>
      <c r="E26" s="21">
        <v>0.76712046017058699</v>
      </c>
      <c r="F26" s="22"/>
      <c r="G26" s="21">
        <v>0.64762542342405505</v>
      </c>
      <c r="H26" s="21">
        <v>0.57910239064913904</v>
      </c>
      <c r="I26" s="21">
        <v>0.71056830586583797</v>
      </c>
      <c r="J26" s="22"/>
      <c r="K26" s="21">
        <v>0.77080828896307996</v>
      </c>
      <c r="L26" s="21">
        <v>0.72988858446573002</v>
      </c>
      <c r="M26" s="21">
        <v>0.80716673699892305</v>
      </c>
      <c r="N26" s="22"/>
    </row>
    <row r="27" spans="1:14" x14ac:dyDescent="0.25">
      <c r="A27" s="20" t="s">
        <v>481</v>
      </c>
      <c r="B27" s="20" t="s">
        <v>537</v>
      </c>
      <c r="C27" s="21">
        <v>0.107540617087151</v>
      </c>
      <c r="D27" s="21">
        <v>8.5748061869914294E-2</v>
      </c>
      <c r="E27" s="21">
        <v>0.13405954342854701</v>
      </c>
      <c r="F27" s="22"/>
      <c r="G27" s="21">
        <v>0.13561853823530401</v>
      </c>
      <c r="H27" s="21">
        <v>0.100749761525518</v>
      </c>
      <c r="I27" s="21">
        <v>0.180137723095392</v>
      </c>
      <c r="J27" s="22"/>
      <c r="K27" s="21">
        <v>9.3557157853852504E-2</v>
      </c>
      <c r="L27" s="21">
        <v>7.0602963716795406E-2</v>
      </c>
      <c r="M27" s="21">
        <v>0.122986594353547</v>
      </c>
      <c r="N27" s="22"/>
    </row>
    <row r="28" spans="1:14" x14ac:dyDescent="0.25">
      <c r="A28" s="20" t="s">
        <v>481</v>
      </c>
      <c r="B28" s="20" t="s">
        <v>538</v>
      </c>
      <c r="C28" s="21">
        <v>0.103385843242404</v>
      </c>
      <c r="D28" s="21">
        <v>8.1386128384790896E-2</v>
      </c>
      <c r="E28" s="21">
        <v>0.13048762917058199</v>
      </c>
      <c r="F28" s="22"/>
      <c r="G28" s="21">
        <v>0.145425744516996</v>
      </c>
      <c r="H28" s="21">
        <v>0.104534548894843</v>
      </c>
      <c r="I28" s="21">
        <v>0.198762053664402</v>
      </c>
      <c r="J28" s="22"/>
      <c r="K28" s="21">
        <v>8.2448992449807607E-2</v>
      </c>
      <c r="L28" s="21">
        <v>6.0566204662556002E-2</v>
      </c>
      <c r="M28" s="21">
        <v>0.11130139119764799</v>
      </c>
      <c r="N28" s="22"/>
    </row>
    <row r="29" spans="1:14" x14ac:dyDescent="0.25">
      <c r="A29" s="20" t="s">
        <v>481</v>
      </c>
      <c r="B29" s="20" t="s">
        <v>539</v>
      </c>
      <c r="C29" s="21">
        <v>2.23896553893757E-2</v>
      </c>
      <c r="D29" s="21">
        <v>1.44261582938113E-2</v>
      </c>
      <c r="E29" s="21">
        <v>3.45948404576535E-2</v>
      </c>
      <c r="F29" s="22"/>
      <c r="G29" s="21">
        <v>1.9609784457238301E-2</v>
      </c>
      <c r="H29" s="21">
        <v>9.4492559154440003E-3</v>
      </c>
      <c r="I29" s="21">
        <v>4.0251695138933098E-2</v>
      </c>
      <c r="J29" s="22"/>
      <c r="K29" s="21">
        <v>2.37740959128841E-2</v>
      </c>
      <c r="L29" s="21">
        <v>1.3333122546182E-2</v>
      </c>
      <c r="M29" s="21">
        <v>4.2042848084100901E-2</v>
      </c>
      <c r="N29" s="22"/>
    </row>
    <row r="30" spans="1:14" x14ac:dyDescent="0.25">
      <c r="A30" s="20" t="s">
        <v>481</v>
      </c>
      <c r="B30" s="20" t="s">
        <v>540</v>
      </c>
      <c r="C30" s="21">
        <v>2.911731994165E-2</v>
      </c>
      <c r="D30" s="21">
        <v>1.8360957987749501E-2</v>
      </c>
      <c r="E30" s="21">
        <v>4.5880540887727597E-2</v>
      </c>
      <c r="F30" s="22"/>
      <c r="G30" s="21">
        <v>4.9461499343774501E-2</v>
      </c>
      <c r="H30" s="21">
        <v>2.7117191951525E-2</v>
      </c>
      <c r="I30" s="21">
        <v>8.8541679819123503E-2</v>
      </c>
      <c r="J30" s="22"/>
      <c r="K30" s="21">
        <v>1.8985444372818999E-2</v>
      </c>
      <c r="L30" s="21">
        <v>1.0373841124791E-2</v>
      </c>
      <c r="M30" s="21">
        <v>3.4496578491363901E-2</v>
      </c>
      <c r="N30" s="22"/>
    </row>
    <row r="31" spans="1:14" x14ac:dyDescent="0.25">
      <c r="A31" s="20" t="s">
        <v>481</v>
      </c>
      <c r="B31" s="20" t="s">
        <v>519</v>
      </c>
      <c r="C31" s="21">
        <v>7.7108680607543001E-3</v>
      </c>
      <c r="D31" s="21">
        <v>3.7923943546647998E-3</v>
      </c>
      <c r="E31" s="21">
        <v>1.56146260727669E-2</v>
      </c>
      <c r="F31" s="22"/>
      <c r="G31" s="21">
        <v>2.2590100226323002E-3</v>
      </c>
      <c r="H31" s="21">
        <v>3.1186340591960002E-4</v>
      </c>
      <c r="I31" s="21">
        <v>1.6166734640033899E-2</v>
      </c>
      <c r="J31" s="24" t="s">
        <v>501</v>
      </c>
      <c r="K31" s="21">
        <v>1.0426020447555201E-2</v>
      </c>
      <c r="L31" s="21">
        <v>4.8626442367836996E-3</v>
      </c>
      <c r="M31" s="21">
        <v>2.2212409133025399E-2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0.63699329257307002</v>
      </c>
      <c r="D33" s="18">
        <v>0.59071731061635102</v>
      </c>
      <c r="E33" s="18">
        <v>0.68086376151871097</v>
      </c>
      <c r="F33" s="19"/>
      <c r="G33" s="18">
        <v>0.47954993975481203</v>
      </c>
      <c r="H33" s="18">
        <v>0.409548130440751</v>
      </c>
      <c r="I33" s="18">
        <v>0.55036409503398898</v>
      </c>
      <c r="J33" s="19"/>
      <c r="K33" s="18">
        <v>0.71896808418678704</v>
      </c>
      <c r="L33" s="18">
        <v>0.67161737747983297</v>
      </c>
      <c r="M33" s="18">
        <v>0.76191152859014699</v>
      </c>
      <c r="N33" s="19"/>
    </row>
    <row r="34" spans="1:14" x14ac:dyDescent="0.25">
      <c r="A34" s="17" t="s">
        <v>482</v>
      </c>
      <c r="B34" s="17" t="s">
        <v>537</v>
      </c>
      <c r="C34" s="18">
        <v>0.125310825239208</v>
      </c>
      <c r="D34" s="18">
        <v>0.104164360362832</v>
      </c>
      <c r="E34" s="18">
        <v>0.15003127723024101</v>
      </c>
      <c r="F34" s="19"/>
      <c r="G34" s="18">
        <v>0.19643627775362801</v>
      </c>
      <c r="H34" s="18">
        <v>0.152436724358507</v>
      </c>
      <c r="I34" s="18">
        <v>0.249398871737989</v>
      </c>
      <c r="J34" s="19"/>
      <c r="K34" s="18">
        <v>8.8278495554059797E-2</v>
      </c>
      <c r="L34" s="18">
        <v>6.7895565405436703E-2</v>
      </c>
      <c r="M34" s="18">
        <v>0.11403197885571301</v>
      </c>
      <c r="N34" s="19"/>
    </row>
    <row r="35" spans="1:14" x14ac:dyDescent="0.25">
      <c r="A35" s="17" t="s">
        <v>482</v>
      </c>
      <c r="B35" s="17" t="s">
        <v>538</v>
      </c>
      <c r="C35" s="18">
        <v>0.12375668030709901</v>
      </c>
      <c r="D35" s="18">
        <v>0.100530859707836</v>
      </c>
      <c r="E35" s="18">
        <v>0.151444938129178</v>
      </c>
      <c r="F35" s="19"/>
      <c r="G35" s="18">
        <v>0.141395192166196</v>
      </c>
      <c r="H35" s="18">
        <v>0.10996344687882401</v>
      </c>
      <c r="I35" s="18">
        <v>0.179994391914539</v>
      </c>
      <c r="J35" s="19"/>
      <c r="K35" s="18">
        <v>0.114572975132231</v>
      </c>
      <c r="L35" s="18">
        <v>8.4790908335308293E-2</v>
      </c>
      <c r="M35" s="18">
        <v>0.153066211149742</v>
      </c>
      <c r="N35" s="19"/>
    </row>
    <row r="36" spans="1:14" x14ac:dyDescent="0.25">
      <c r="A36" s="17" t="s">
        <v>482</v>
      </c>
      <c r="B36" s="17" t="s">
        <v>539</v>
      </c>
      <c r="C36" s="18">
        <v>5.7317616160956403E-2</v>
      </c>
      <c r="D36" s="18">
        <v>4.2741197172068097E-2</v>
      </c>
      <c r="E36" s="18">
        <v>7.6468058502912897E-2</v>
      </c>
      <c r="F36" s="19"/>
      <c r="G36" s="18">
        <v>8.8974814751380804E-2</v>
      </c>
      <c r="H36" s="18">
        <v>6.0177616306227498E-2</v>
      </c>
      <c r="I36" s="18">
        <v>0.12965146400777999</v>
      </c>
      <c r="J36" s="19"/>
      <c r="K36" s="18">
        <v>4.0834911676635E-2</v>
      </c>
      <c r="L36" s="18">
        <v>2.5866259613512101E-2</v>
      </c>
      <c r="M36" s="18">
        <v>6.3897638762791698E-2</v>
      </c>
      <c r="N36" s="19"/>
    </row>
    <row r="37" spans="1:14" x14ac:dyDescent="0.25">
      <c r="A37" s="17" t="s">
        <v>482</v>
      </c>
      <c r="B37" s="17" t="s">
        <v>540</v>
      </c>
      <c r="C37" s="18">
        <v>5.35413536291462E-2</v>
      </c>
      <c r="D37" s="18">
        <v>3.8287720890447199E-2</v>
      </c>
      <c r="E37" s="18">
        <v>7.4401817766034606E-2</v>
      </c>
      <c r="F37" s="19"/>
      <c r="G37" s="18">
        <v>8.7340081366209396E-2</v>
      </c>
      <c r="H37" s="18">
        <v>5.6931041955062302E-2</v>
      </c>
      <c r="I37" s="18">
        <v>0.131723060488972</v>
      </c>
      <c r="J37" s="19"/>
      <c r="K37" s="18">
        <v>3.59436360154166E-2</v>
      </c>
      <c r="L37" s="18">
        <v>2.2178171171323501E-2</v>
      </c>
      <c r="M37" s="18">
        <v>5.7748411079040697E-2</v>
      </c>
      <c r="N37" s="19"/>
    </row>
    <row r="38" spans="1:14" x14ac:dyDescent="0.25">
      <c r="A38" s="17" t="s">
        <v>482</v>
      </c>
      <c r="B38" s="17" t="s">
        <v>519</v>
      </c>
      <c r="C38" s="18">
        <v>3.0802320905208001E-3</v>
      </c>
      <c r="D38" s="18">
        <v>1.0060668626223001E-3</v>
      </c>
      <c r="E38" s="18">
        <v>9.3904195604134003E-3</v>
      </c>
      <c r="F38" s="19"/>
      <c r="G38" s="18">
        <v>6.3036942077732E-3</v>
      </c>
      <c r="H38" s="18">
        <v>1.6061755118710001E-3</v>
      </c>
      <c r="I38" s="18">
        <v>2.44040441121159E-2</v>
      </c>
      <c r="J38" s="24" t="s">
        <v>501</v>
      </c>
      <c r="K38" s="18">
        <v>1.4018974348717001E-3</v>
      </c>
      <c r="L38" s="18">
        <v>1.906834197894E-4</v>
      </c>
      <c r="M38" s="18">
        <v>1.0227993024655499E-2</v>
      </c>
      <c r="N38" s="24" t="s">
        <v>501</v>
      </c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0.74763155453600005</v>
      </c>
      <c r="D40" s="21">
        <v>0.71511133685133998</v>
      </c>
      <c r="E40" s="21">
        <v>0.77759409691979797</v>
      </c>
      <c r="F40" s="22"/>
      <c r="G40" s="21">
        <v>0.63994838952196298</v>
      </c>
      <c r="H40" s="21">
        <v>0.58225064357599698</v>
      </c>
      <c r="I40" s="21">
        <v>0.69386705471764298</v>
      </c>
      <c r="J40" s="22"/>
      <c r="K40" s="21">
        <v>0.80999426552906795</v>
      </c>
      <c r="L40" s="21">
        <v>0.77948847123673903</v>
      </c>
      <c r="M40" s="21">
        <v>0.83716147529245499</v>
      </c>
      <c r="N40" s="22"/>
    </row>
    <row r="41" spans="1:14" x14ac:dyDescent="0.25">
      <c r="A41" s="20" t="s">
        <v>483</v>
      </c>
      <c r="B41" s="20" t="s">
        <v>537</v>
      </c>
      <c r="C41" s="21">
        <v>0.111320619486589</v>
      </c>
      <c r="D41" s="21">
        <v>9.3144162147364096E-2</v>
      </c>
      <c r="E41" s="21">
        <v>0.13252573828314501</v>
      </c>
      <c r="F41" s="22"/>
      <c r="G41" s="21">
        <v>0.151743645252851</v>
      </c>
      <c r="H41" s="21">
        <v>0.12275479455409</v>
      </c>
      <c r="I41" s="21">
        <v>0.18612580876069601</v>
      </c>
      <c r="J41" s="22"/>
      <c r="K41" s="21">
        <v>8.7910372648116297E-2</v>
      </c>
      <c r="L41" s="21">
        <v>6.9899186745439795E-2</v>
      </c>
      <c r="M41" s="21">
        <v>0.110013623316615</v>
      </c>
      <c r="N41" s="22"/>
    </row>
    <row r="42" spans="1:14" x14ac:dyDescent="0.25">
      <c r="A42" s="20" t="s">
        <v>483</v>
      </c>
      <c r="B42" s="20" t="s">
        <v>538</v>
      </c>
      <c r="C42" s="21">
        <v>8.4862544355192998E-2</v>
      </c>
      <c r="D42" s="21">
        <v>7.13553483908686E-2</v>
      </c>
      <c r="E42" s="21">
        <v>0.100649463533403</v>
      </c>
      <c r="F42" s="22"/>
      <c r="G42" s="21">
        <v>0.124611836749806</v>
      </c>
      <c r="H42" s="21">
        <v>9.6393849199546702E-2</v>
      </c>
      <c r="I42" s="21">
        <v>0.15963096910826</v>
      </c>
      <c r="J42" s="22"/>
      <c r="K42" s="21">
        <v>6.1842477723042397E-2</v>
      </c>
      <c r="L42" s="21">
        <v>4.9024191947320002E-2</v>
      </c>
      <c r="M42" s="21">
        <v>7.7738364650141695E-2</v>
      </c>
      <c r="N42" s="22"/>
    </row>
    <row r="43" spans="1:14" x14ac:dyDescent="0.25">
      <c r="A43" s="20" t="s">
        <v>483</v>
      </c>
      <c r="B43" s="20" t="s">
        <v>539</v>
      </c>
      <c r="C43" s="21">
        <v>2.4324755159717899E-2</v>
      </c>
      <c r="D43" s="21">
        <v>1.7389073859826201E-2</v>
      </c>
      <c r="E43" s="21">
        <v>3.3931226964600998E-2</v>
      </c>
      <c r="F43" s="22"/>
      <c r="G43" s="21">
        <v>3.97733485962228E-2</v>
      </c>
      <c r="H43" s="21">
        <v>2.5279350102726202E-2</v>
      </c>
      <c r="I43" s="21">
        <v>6.2048521328255599E-2</v>
      </c>
      <c r="J43" s="22"/>
      <c r="K43" s="21">
        <v>1.5377988340554399E-2</v>
      </c>
      <c r="L43" s="21">
        <v>9.3272410191909006E-3</v>
      </c>
      <c r="M43" s="21">
        <v>2.5253902580499001E-2</v>
      </c>
      <c r="N43" s="22"/>
    </row>
    <row r="44" spans="1:14" x14ac:dyDescent="0.25">
      <c r="A44" s="20" t="s">
        <v>483</v>
      </c>
      <c r="B44" s="20" t="s">
        <v>540</v>
      </c>
      <c r="C44" s="21">
        <v>2.2908161860256501E-2</v>
      </c>
      <c r="D44" s="21">
        <v>1.5750433346941199E-2</v>
      </c>
      <c r="E44" s="21">
        <v>3.3208943864579302E-2</v>
      </c>
      <c r="F44" s="22"/>
      <c r="G44" s="21">
        <v>2.6126902826179799E-2</v>
      </c>
      <c r="H44" s="21">
        <v>1.5298742564710199E-2</v>
      </c>
      <c r="I44" s="21">
        <v>4.4274440231549E-2</v>
      </c>
      <c r="J44" s="22"/>
      <c r="K44" s="21">
        <v>2.1044087632931901E-2</v>
      </c>
      <c r="L44" s="21">
        <v>1.22256505671402E-2</v>
      </c>
      <c r="M44" s="21">
        <v>3.5991549364200202E-2</v>
      </c>
      <c r="N44" s="22"/>
    </row>
    <row r="45" spans="1:14" x14ac:dyDescent="0.25">
      <c r="A45" s="20" t="s">
        <v>483</v>
      </c>
      <c r="B45" s="20" t="s">
        <v>519</v>
      </c>
      <c r="C45" s="21">
        <v>8.9523646022417001E-3</v>
      </c>
      <c r="D45" s="21">
        <v>4.7485124843924999E-3</v>
      </c>
      <c r="E45" s="21">
        <v>1.6815003314066702E-2</v>
      </c>
      <c r="F45" s="22"/>
      <c r="G45" s="21">
        <v>1.7795877052978502E-2</v>
      </c>
      <c r="H45" s="21">
        <v>7.7270726412626001E-3</v>
      </c>
      <c r="I45" s="21">
        <v>4.0450046380793497E-2</v>
      </c>
      <c r="J45" s="22"/>
      <c r="K45" s="21">
        <v>3.8308081262877999E-3</v>
      </c>
      <c r="L45" s="21">
        <v>2.0061939616118E-3</v>
      </c>
      <c r="M45" s="21">
        <v>7.3027483256800996E-3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0.70576855986612796</v>
      </c>
      <c r="D47" s="18">
        <v>0.68583484491616098</v>
      </c>
      <c r="E47" s="18">
        <v>0.72494473098063705</v>
      </c>
      <c r="F47" s="19"/>
      <c r="G47" s="18">
        <v>0.61284706739301298</v>
      </c>
      <c r="H47" s="18">
        <v>0.58102788671351502</v>
      </c>
      <c r="I47" s="18">
        <v>0.64373145895029205</v>
      </c>
      <c r="J47" s="19"/>
      <c r="K47" s="18">
        <v>0.77741915402256501</v>
      </c>
      <c r="L47" s="18">
        <v>0.75523880233839602</v>
      </c>
      <c r="M47" s="18">
        <v>0.79812677909504404</v>
      </c>
      <c r="N47" s="19"/>
    </row>
    <row r="48" spans="1:14" x14ac:dyDescent="0.25">
      <c r="A48" s="17" t="s">
        <v>484</v>
      </c>
      <c r="B48" s="17" t="s">
        <v>537</v>
      </c>
      <c r="C48" s="18">
        <v>0.138886217349034</v>
      </c>
      <c r="D48" s="18">
        <v>0.125298237751226</v>
      </c>
      <c r="E48" s="18">
        <v>0.153688837725796</v>
      </c>
      <c r="F48" s="19"/>
      <c r="G48" s="18">
        <v>0.17288286388843499</v>
      </c>
      <c r="H48" s="18">
        <v>0.15078492470587301</v>
      </c>
      <c r="I48" s="18">
        <v>0.19746627105002701</v>
      </c>
      <c r="J48" s="19"/>
      <c r="K48" s="18">
        <v>0.11267183078416899</v>
      </c>
      <c r="L48" s="18">
        <v>9.8075568279138006E-2</v>
      </c>
      <c r="M48" s="18">
        <v>0.12912939454477901</v>
      </c>
      <c r="N48" s="19"/>
    </row>
    <row r="49" spans="1:14" x14ac:dyDescent="0.25">
      <c r="A49" s="17" t="s">
        <v>484</v>
      </c>
      <c r="B49" s="17" t="s">
        <v>538</v>
      </c>
      <c r="C49" s="18">
        <v>9.4177161131277901E-2</v>
      </c>
      <c r="D49" s="18">
        <v>8.2713896493627995E-2</v>
      </c>
      <c r="E49" s="18">
        <v>0.107043718581305</v>
      </c>
      <c r="F49" s="19"/>
      <c r="G49" s="18">
        <v>0.13010180253694101</v>
      </c>
      <c r="H49" s="18">
        <v>0.109766515205299</v>
      </c>
      <c r="I49" s="18">
        <v>0.15355457978954301</v>
      </c>
      <c r="J49" s="19"/>
      <c r="K49" s="18">
        <v>6.6476121973761404E-2</v>
      </c>
      <c r="L49" s="18">
        <v>5.48384329034712E-2</v>
      </c>
      <c r="M49" s="18">
        <v>8.0373517828652305E-2</v>
      </c>
      <c r="N49" s="19"/>
    </row>
    <row r="50" spans="1:14" x14ac:dyDescent="0.25">
      <c r="A50" s="17" t="s">
        <v>484</v>
      </c>
      <c r="B50" s="17" t="s">
        <v>539</v>
      </c>
      <c r="C50" s="18">
        <v>2.7975252855357499E-2</v>
      </c>
      <c r="D50" s="18">
        <v>2.2141442021687802E-2</v>
      </c>
      <c r="E50" s="18">
        <v>3.5290678729580902E-2</v>
      </c>
      <c r="F50" s="19"/>
      <c r="G50" s="18">
        <v>4.23479604853104E-2</v>
      </c>
      <c r="H50" s="18">
        <v>3.2079973867200302E-2</v>
      </c>
      <c r="I50" s="18">
        <v>5.5713297778309398E-2</v>
      </c>
      <c r="J50" s="19"/>
      <c r="K50" s="18">
        <v>1.6892638769915199E-2</v>
      </c>
      <c r="L50" s="18">
        <v>1.1578559828079701E-2</v>
      </c>
      <c r="M50" s="18">
        <v>2.45849958608131E-2</v>
      </c>
      <c r="N50" s="19"/>
    </row>
    <row r="51" spans="1:14" x14ac:dyDescent="0.25">
      <c r="A51" s="17" t="s">
        <v>484</v>
      </c>
      <c r="B51" s="17" t="s">
        <v>540</v>
      </c>
      <c r="C51" s="18">
        <v>2.4595616668637601E-2</v>
      </c>
      <c r="D51" s="18">
        <v>1.9559332390894201E-2</v>
      </c>
      <c r="E51" s="18">
        <v>3.0887827565909801E-2</v>
      </c>
      <c r="F51" s="19"/>
      <c r="G51" s="18">
        <v>3.54692357153353E-2</v>
      </c>
      <c r="H51" s="18">
        <v>2.6939581931631901E-2</v>
      </c>
      <c r="I51" s="18">
        <v>4.6570309016955497E-2</v>
      </c>
      <c r="J51" s="19"/>
      <c r="K51" s="18">
        <v>1.6211105781104899E-2</v>
      </c>
      <c r="L51" s="18">
        <v>1.1422026189996401E-2</v>
      </c>
      <c r="M51" s="18">
        <v>2.2961533473569801E-2</v>
      </c>
      <c r="N51" s="19"/>
    </row>
    <row r="52" spans="1:14" x14ac:dyDescent="0.25">
      <c r="A52" s="17" t="s">
        <v>484</v>
      </c>
      <c r="B52" s="17" t="s">
        <v>519</v>
      </c>
      <c r="C52" s="18">
        <v>8.4871860282001998E-3</v>
      </c>
      <c r="D52" s="18">
        <v>5.4606767069508002E-3</v>
      </c>
      <c r="E52" s="18">
        <v>1.3168888105811599E-2</v>
      </c>
      <c r="F52" s="19"/>
      <c r="G52" s="18">
        <v>6.3510699809657001E-3</v>
      </c>
      <c r="H52" s="18">
        <v>2.9192749586768999E-3</v>
      </c>
      <c r="I52" s="18">
        <v>1.37614798259216E-2</v>
      </c>
      <c r="J52" s="19"/>
      <c r="K52" s="18">
        <v>1.01343182459241E-2</v>
      </c>
      <c r="L52" s="18">
        <v>6.3996993465580999E-3</v>
      </c>
      <c r="M52" s="18">
        <v>1.6013193770554199E-2</v>
      </c>
      <c r="N52" s="19"/>
    </row>
    <row r="53" spans="1:14" x14ac:dyDescent="0.25">
      <c r="A53" s="17" t="s">
        <v>484</v>
      </c>
      <c r="B53" s="17" t="s">
        <v>520</v>
      </c>
      <c r="C53" s="18">
        <v>1.100061013654E-4</v>
      </c>
      <c r="D53" s="18">
        <v>1.5429837880549899E-5</v>
      </c>
      <c r="E53" s="18">
        <v>7.838274935298E-4</v>
      </c>
      <c r="F53" s="19"/>
      <c r="G53" s="18">
        <v>0</v>
      </c>
      <c r="H53" s="19"/>
      <c r="I53" s="19"/>
      <c r="J53" s="19"/>
      <c r="K53" s="18">
        <v>1.948304225627E-4</v>
      </c>
      <c r="L53" s="18">
        <v>2.73335193422742E-5</v>
      </c>
      <c r="M53" s="18">
        <v>1.3873065826668001E-3</v>
      </c>
      <c r="N53" s="19"/>
    </row>
    <row r="54" spans="1:14" x14ac:dyDescent="0.25">
      <c r="A54" s="20" t="s">
        <v>485</v>
      </c>
      <c r="B54" s="20" t="s">
        <v>536</v>
      </c>
      <c r="C54" s="21">
        <v>0.60194063998913505</v>
      </c>
      <c r="D54" s="21">
        <v>0.59040816447859601</v>
      </c>
      <c r="E54" s="21">
        <v>0.61336104791724499</v>
      </c>
      <c r="F54" s="22"/>
      <c r="G54" s="21">
        <v>0.52424689970591198</v>
      </c>
      <c r="H54" s="21">
        <v>0.50752146187565095</v>
      </c>
      <c r="I54" s="21">
        <v>0.54091812325743405</v>
      </c>
      <c r="J54" s="22"/>
      <c r="K54" s="21">
        <v>0.66447359623990598</v>
      </c>
      <c r="L54" s="21">
        <v>0.65128705985734203</v>
      </c>
      <c r="M54" s="21">
        <v>0.67740847229199797</v>
      </c>
      <c r="N54" s="22"/>
    </row>
    <row r="55" spans="1:14" x14ac:dyDescent="0.25">
      <c r="A55" s="20" t="s">
        <v>485</v>
      </c>
      <c r="B55" s="20" t="s">
        <v>537</v>
      </c>
      <c r="C55" s="21">
        <v>0.16707825733877801</v>
      </c>
      <c r="D55" s="21">
        <v>0.159521926498706</v>
      </c>
      <c r="E55" s="21">
        <v>0.17491802899978101</v>
      </c>
      <c r="F55" s="22"/>
      <c r="G55" s="21">
        <v>0.19167381396767599</v>
      </c>
      <c r="H55" s="21">
        <v>0.18019903205722601</v>
      </c>
      <c r="I55" s="21">
        <v>0.20369773386607601</v>
      </c>
      <c r="J55" s="22"/>
      <c r="K55" s="21">
        <v>0.14728215972484299</v>
      </c>
      <c r="L55" s="21">
        <v>0.13799065711029301</v>
      </c>
      <c r="M55" s="21">
        <v>0.15708528831016899</v>
      </c>
      <c r="N55" s="22"/>
    </row>
    <row r="56" spans="1:14" x14ac:dyDescent="0.25">
      <c r="A56" s="20" t="s">
        <v>485</v>
      </c>
      <c r="B56" s="20" t="s">
        <v>538</v>
      </c>
      <c r="C56" s="21">
        <v>0.132700397298401</v>
      </c>
      <c r="D56" s="21">
        <v>0.12578098034820401</v>
      </c>
      <c r="E56" s="21">
        <v>0.139939530839092</v>
      </c>
      <c r="F56" s="22"/>
      <c r="G56" s="21">
        <v>0.158199671968239</v>
      </c>
      <c r="H56" s="21">
        <v>0.14690308094483101</v>
      </c>
      <c r="I56" s="21">
        <v>0.17019164908075499</v>
      </c>
      <c r="J56" s="22"/>
      <c r="K56" s="21">
        <v>0.11217692884981401</v>
      </c>
      <c r="L56" s="21">
        <v>0.10416771620005701</v>
      </c>
      <c r="M56" s="21">
        <v>0.120718966992615</v>
      </c>
      <c r="N56" s="22"/>
    </row>
    <row r="57" spans="1:14" x14ac:dyDescent="0.25">
      <c r="A57" s="20" t="s">
        <v>485</v>
      </c>
      <c r="B57" s="20" t="s">
        <v>539</v>
      </c>
      <c r="C57" s="21">
        <v>4.2201778818193897E-2</v>
      </c>
      <c r="D57" s="21">
        <v>3.81486888702329E-2</v>
      </c>
      <c r="E57" s="21">
        <v>4.6664595813040097E-2</v>
      </c>
      <c r="F57" s="22"/>
      <c r="G57" s="21">
        <v>5.8989368537741803E-2</v>
      </c>
      <c r="H57" s="21">
        <v>5.2008081854772202E-2</v>
      </c>
      <c r="I57" s="21">
        <v>6.6841709907084407E-2</v>
      </c>
      <c r="J57" s="22"/>
      <c r="K57" s="21">
        <v>2.8690038880566499E-2</v>
      </c>
      <c r="L57" s="21">
        <v>2.4559324888074999E-2</v>
      </c>
      <c r="M57" s="21">
        <v>3.3491656846095001E-2</v>
      </c>
      <c r="N57" s="22"/>
    </row>
    <row r="58" spans="1:14" x14ac:dyDescent="0.25">
      <c r="A58" s="20" t="s">
        <v>485</v>
      </c>
      <c r="B58" s="20" t="s">
        <v>540</v>
      </c>
      <c r="C58" s="21">
        <v>4.5366652258648603E-2</v>
      </c>
      <c r="D58" s="21">
        <v>4.12054969411043E-2</v>
      </c>
      <c r="E58" s="21">
        <v>4.9926142281450002E-2</v>
      </c>
      <c r="F58" s="22"/>
      <c r="G58" s="21">
        <v>5.7896525749632097E-2</v>
      </c>
      <c r="H58" s="21">
        <v>5.1095275990565001E-2</v>
      </c>
      <c r="I58" s="21">
        <v>6.5540554825049099E-2</v>
      </c>
      <c r="J58" s="22"/>
      <c r="K58" s="21">
        <v>3.5281798215283301E-2</v>
      </c>
      <c r="L58" s="21">
        <v>3.0876271985305299E-2</v>
      </c>
      <c r="M58" s="21">
        <v>4.0289786328302199E-2</v>
      </c>
      <c r="N58" s="22"/>
    </row>
    <row r="59" spans="1:14" x14ac:dyDescent="0.25">
      <c r="A59" s="20" t="s">
        <v>485</v>
      </c>
      <c r="B59" s="20" t="s">
        <v>519</v>
      </c>
      <c r="C59" s="21">
        <v>1.0690970364402299E-2</v>
      </c>
      <c r="D59" s="21">
        <v>8.6940229415970998E-3</v>
      </c>
      <c r="E59" s="21">
        <v>1.3140520420526099E-2</v>
      </c>
      <c r="F59" s="22"/>
      <c r="G59" s="21">
        <v>8.9459471803273998E-3</v>
      </c>
      <c r="H59" s="21">
        <v>6.5225462896695997E-3</v>
      </c>
      <c r="I59" s="21">
        <v>1.2258633569585601E-2</v>
      </c>
      <c r="J59" s="22"/>
      <c r="K59" s="21">
        <v>1.2095478089587801E-2</v>
      </c>
      <c r="L59" s="21">
        <v>9.5415412434933008E-3</v>
      </c>
      <c r="M59" s="21">
        <v>1.53224391800365E-2</v>
      </c>
      <c r="N59" s="22"/>
    </row>
    <row r="60" spans="1:14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4.7772890468948303E-5</v>
      </c>
      <c r="H60" s="21">
        <v>6.7173446565935196E-6</v>
      </c>
      <c r="I60" s="21">
        <v>3.3966941464390002E-4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0.75441971444917399</v>
      </c>
      <c r="D61" s="18">
        <v>0.73239950222455097</v>
      </c>
      <c r="E61" s="18">
        <v>0.77518414060347696</v>
      </c>
      <c r="F61" s="19"/>
      <c r="G61" s="18">
        <v>0.65454748353369097</v>
      </c>
      <c r="H61" s="18">
        <v>0.61707617249784896</v>
      </c>
      <c r="I61" s="18">
        <v>0.69019294279339005</v>
      </c>
      <c r="J61" s="19"/>
      <c r="K61" s="18">
        <v>0.81171192276839699</v>
      </c>
      <c r="L61" s="18">
        <v>0.78777873795364495</v>
      </c>
      <c r="M61" s="18">
        <v>0.83351644987927798</v>
      </c>
      <c r="N61" s="19"/>
    </row>
    <row r="62" spans="1:14" x14ac:dyDescent="0.25">
      <c r="A62" s="17" t="s">
        <v>486</v>
      </c>
      <c r="B62" s="17" t="s">
        <v>537</v>
      </c>
      <c r="C62" s="18">
        <v>9.2032554093593996E-2</v>
      </c>
      <c r="D62" s="18">
        <v>7.9937376521038994E-2</v>
      </c>
      <c r="E62" s="18">
        <v>0.105747488142553</v>
      </c>
      <c r="F62" s="19"/>
      <c r="G62" s="18">
        <v>0.10136355762331301</v>
      </c>
      <c r="H62" s="18">
        <v>8.1753098223099202E-2</v>
      </c>
      <c r="I62" s="18">
        <v>0.12503751165452401</v>
      </c>
      <c r="J62" s="19"/>
      <c r="K62" s="18">
        <v>8.6679776918680895E-2</v>
      </c>
      <c r="L62" s="18">
        <v>7.3081194238543395E-2</v>
      </c>
      <c r="M62" s="18">
        <v>0.10252882669347201</v>
      </c>
      <c r="N62" s="19"/>
    </row>
    <row r="63" spans="1:14" x14ac:dyDescent="0.25">
      <c r="A63" s="17" t="s">
        <v>486</v>
      </c>
      <c r="B63" s="17" t="s">
        <v>538</v>
      </c>
      <c r="C63" s="18">
        <v>0.101803958071149</v>
      </c>
      <c r="D63" s="18">
        <v>8.9462126432168596E-2</v>
      </c>
      <c r="E63" s="18">
        <v>0.115632196233291</v>
      </c>
      <c r="F63" s="19"/>
      <c r="G63" s="18">
        <v>0.15027223275642099</v>
      </c>
      <c r="H63" s="18">
        <v>0.12703181728909199</v>
      </c>
      <c r="I63" s="18">
        <v>0.17690286014867801</v>
      </c>
      <c r="J63" s="19"/>
      <c r="K63" s="18">
        <v>7.3999888164152205E-2</v>
      </c>
      <c r="L63" s="18">
        <v>6.0845088753643799E-2</v>
      </c>
      <c r="M63" s="18">
        <v>8.9727050248184198E-2</v>
      </c>
      <c r="N63" s="19"/>
    </row>
    <row r="64" spans="1:14" x14ac:dyDescent="0.25">
      <c r="A64" s="17" t="s">
        <v>486</v>
      </c>
      <c r="B64" s="17" t="s">
        <v>539</v>
      </c>
      <c r="C64" s="18">
        <v>2.4982168451389501E-2</v>
      </c>
      <c r="D64" s="18">
        <v>1.8430594430299398E-2</v>
      </c>
      <c r="E64" s="18">
        <v>3.3782494950604099E-2</v>
      </c>
      <c r="F64" s="19"/>
      <c r="G64" s="18">
        <v>4.2848013122939302E-2</v>
      </c>
      <c r="H64" s="18">
        <v>2.9692050121745198E-2</v>
      </c>
      <c r="I64" s="18">
        <v>6.1463878666072898E-2</v>
      </c>
      <c r="J64" s="19"/>
      <c r="K64" s="18">
        <v>1.47333366656307E-2</v>
      </c>
      <c r="L64" s="18">
        <v>9.6079700344670997E-3</v>
      </c>
      <c r="M64" s="18">
        <v>2.2530628324635701E-2</v>
      </c>
      <c r="N64" s="19"/>
    </row>
    <row r="65" spans="1:14" x14ac:dyDescent="0.25">
      <c r="A65" s="17" t="s">
        <v>486</v>
      </c>
      <c r="B65" s="17" t="s">
        <v>540</v>
      </c>
      <c r="C65" s="18">
        <v>2.08257833451659E-2</v>
      </c>
      <c r="D65" s="18">
        <v>1.48982202572506E-2</v>
      </c>
      <c r="E65" s="18">
        <v>2.9042220106238501E-2</v>
      </c>
      <c r="F65" s="19"/>
      <c r="G65" s="18">
        <v>4.2198019013095799E-2</v>
      </c>
      <c r="H65" s="18">
        <v>2.8943329476929801E-2</v>
      </c>
      <c r="I65" s="18">
        <v>6.1140549121510401E-2</v>
      </c>
      <c r="J65" s="19"/>
      <c r="K65" s="18">
        <v>8.5654927027078998E-3</v>
      </c>
      <c r="L65" s="18">
        <v>5.1913111712739999E-3</v>
      </c>
      <c r="M65" s="18">
        <v>1.41016933509692E-2</v>
      </c>
      <c r="N65" s="19"/>
    </row>
    <row r="66" spans="1:14" x14ac:dyDescent="0.25">
      <c r="A66" s="17" t="s">
        <v>486</v>
      </c>
      <c r="B66" s="17" t="s">
        <v>519</v>
      </c>
      <c r="C66" s="18">
        <v>5.9358215895243E-3</v>
      </c>
      <c r="D66" s="18">
        <v>3.5840221735539998E-3</v>
      </c>
      <c r="E66" s="18">
        <v>9.8156459455109001E-3</v>
      </c>
      <c r="F66" s="19"/>
      <c r="G66" s="18">
        <v>8.7706939505418999E-3</v>
      </c>
      <c r="H66" s="18">
        <v>3.9732837561598996E-3</v>
      </c>
      <c r="I66" s="18">
        <v>1.92486365655039E-2</v>
      </c>
      <c r="J66" s="19"/>
      <c r="K66" s="18">
        <v>4.3095827804277001E-3</v>
      </c>
      <c r="L66" s="18">
        <v>2.3885320990859001E-3</v>
      </c>
      <c r="M66" s="18">
        <v>7.7636736853046E-3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0.710284419982675</v>
      </c>
      <c r="D68" s="21">
        <v>0.68071017714675297</v>
      </c>
      <c r="E68" s="21">
        <v>0.73817299164609596</v>
      </c>
      <c r="F68" s="22"/>
      <c r="G68" s="21">
        <v>0.60962929854232695</v>
      </c>
      <c r="H68" s="21">
        <v>0.56821555655272205</v>
      </c>
      <c r="I68" s="21">
        <v>0.64952095138434396</v>
      </c>
      <c r="J68" s="22"/>
      <c r="K68" s="21">
        <v>0.75912426897543095</v>
      </c>
      <c r="L68" s="21">
        <v>0.72716669457694105</v>
      </c>
      <c r="M68" s="21">
        <v>0.78842769962725601</v>
      </c>
      <c r="N68" s="22"/>
    </row>
    <row r="69" spans="1:14" x14ac:dyDescent="0.25">
      <c r="A69" s="20" t="s">
        <v>487</v>
      </c>
      <c r="B69" s="20" t="s">
        <v>537</v>
      </c>
      <c r="C69" s="21">
        <v>0.133552197948441</v>
      </c>
      <c r="D69" s="21">
        <v>0.116114505583087</v>
      </c>
      <c r="E69" s="21">
        <v>0.15315486513989901</v>
      </c>
      <c r="F69" s="22"/>
      <c r="G69" s="21">
        <v>0.17119386158730901</v>
      </c>
      <c r="H69" s="21">
        <v>0.138695771518108</v>
      </c>
      <c r="I69" s="21">
        <v>0.20945487858114301</v>
      </c>
      <c r="J69" s="22"/>
      <c r="K69" s="21">
        <v>0.11528772077478699</v>
      </c>
      <c r="L69" s="21">
        <v>9.8406868485528196E-2</v>
      </c>
      <c r="M69" s="21">
        <v>0.13463192311872299</v>
      </c>
      <c r="N69" s="22"/>
    </row>
    <row r="70" spans="1:14" x14ac:dyDescent="0.25">
      <c r="A70" s="20" t="s">
        <v>487</v>
      </c>
      <c r="B70" s="20" t="s">
        <v>538</v>
      </c>
      <c r="C70" s="21">
        <v>9.0101181663696406E-2</v>
      </c>
      <c r="D70" s="21">
        <v>7.7251268754795002E-2</v>
      </c>
      <c r="E70" s="21">
        <v>0.104845675328451</v>
      </c>
      <c r="F70" s="22"/>
      <c r="G70" s="21">
        <v>0.123029770825259</v>
      </c>
      <c r="H70" s="21">
        <v>0.10131524682285201</v>
      </c>
      <c r="I70" s="21">
        <v>0.148628590053593</v>
      </c>
      <c r="J70" s="22"/>
      <c r="K70" s="21">
        <v>7.4123581128501495E-2</v>
      </c>
      <c r="L70" s="21">
        <v>5.9745781959661098E-2</v>
      </c>
      <c r="M70" s="21">
        <v>9.1624226973567105E-2</v>
      </c>
      <c r="N70" s="22"/>
    </row>
    <row r="71" spans="1:14" x14ac:dyDescent="0.25">
      <c r="A71" s="20" t="s">
        <v>487</v>
      </c>
      <c r="B71" s="20" t="s">
        <v>539</v>
      </c>
      <c r="C71" s="21">
        <v>2.8531286020297999E-2</v>
      </c>
      <c r="D71" s="21">
        <v>2.1482771467189798E-2</v>
      </c>
      <c r="E71" s="21">
        <v>3.7803080220815903E-2</v>
      </c>
      <c r="F71" s="22"/>
      <c r="G71" s="21">
        <v>4.0098112807448599E-2</v>
      </c>
      <c r="H71" s="21">
        <v>2.74894107060333E-2</v>
      </c>
      <c r="I71" s="21">
        <v>5.8144338910004402E-2</v>
      </c>
      <c r="J71" s="22"/>
      <c r="K71" s="21">
        <v>2.29188336629218E-2</v>
      </c>
      <c r="L71" s="21">
        <v>1.6270291785997201E-2</v>
      </c>
      <c r="M71" s="21">
        <v>3.2195259622270003E-2</v>
      </c>
      <c r="N71" s="22"/>
    </row>
    <row r="72" spans="1:14" x14ac:dyDescent="0.25">
      <c r="A72" s="20" t="s">
        <v>487</v>
      </c>
      <c r="B72" s="20" t="s">
        <v>540</v>
      </c>
      <c r="C72" s="21">
        <v>2.66529101701042E-2</v>
      </c>
      <c r="D72" s="21">
        <v>2.02057070323922E-2</v>
      </c>
      <c r="E72" s="21">
        <v>3.5083614999386503E-2</v>
      </c>
      <c r="F72" s="22"/>
      <c r="G72" s="21">
        <v>4.7355493133866902E-2</v>
      </c>
      <c r="H72" s="21">
        <v>3.2488627658746903E-2</v>
      </c>
      <c r="I72" s="21">
        <v>6.8543500640245406E-2</v>
      </c>
      <c r="J72" s="22"/>
      <c r="K72" s="21">
        <v>1.6607608835789898E-2</v>
      </c>
      <c r="L72" s="21">
        <v>1.14524746279113E-2</v>
      </c>
      <c r="M72" s="21">
        <v>2.40268378459602E-2</v>
      </c>
      <c r="N72" s="22"/>
    </row>
    <row r="73" spans="1:14" x14ac:dyDescent="0.25">
      <c r="A73" s="20" t="s">
        <v>487</v>
      </c>
      <c r="B73" s="20" t="s">
        <v>519</v>
      </c>
      <c r="C73" s="21">
        <v>1.0649325328994199E-2</v>
      </c>
      <c r="D73" s="21">
        <v>6.6961706532313002E-3</v>
      </c>
      <c r="E73" s="21">
        <v>1.6896567578677399E-2</v>
      </c>
      <c r="F73" s="22"/>
      <c r="G73" s="21">
        <v>8.3250276158588002E-3</v>
      </c>
      <c r="H73" s="21">
        <v>3.7789185213604999E-3</v>
      </c>
      <c r="I73" s="21">
        <v>1.82400560554744E-2</v>
      </c>
      <c r="J73" s="22"/>
      <c r="K73" s="21">
        <v>1.1777120394951501E-2</v>
      </c>
      <c r="L73" s="21">
        <v>6.6670392576034998E-3</v>
      </c>
      <c r="M73" s="21">
        <v>2.0722214146450899E-2</v>
      </c>
      <c r="N73" s="22"/>
    </row>
    <row r="74" spans="1:14" x14ac:dyDescent="0.25">
      <c r="A74" s="20" t="s">
        <v>487</v>
      </c>
      <c r="B74" s="20" t="s">
        <v>520</v>
      </c>
      <c r="C74" s="21">
        <v>2.2867888579540001E-4</v>
      </c>
      <c r="D74" s="21">
        <v>5.6805131368394701E-5</v>
      </c>
      <c r="E74" s="21">
        <v>9.2010791062829996E-4</v>
      </c>
      <c r="F74" s="22"/>
      <c r="G74" s="21">
        <v>3.684354879314E-4</v>
      </c>
      <c r="H74" s="21">
        <v>5.1479232740156601E-5</v>
      </c>
      <c r="I74" s="21">
        <v>2.6317468098083999E-3</v>
      </c>
      <c r="J74" s="22"/>
      <c r="K74" s="21">
        <v>1.6086622761770001E-4</v>
      </c>
      <c r="L74" s="21">
        <v>2.2490691095578402E-5</v>
      </c>
      <c r="M74" s="21">
        <v>1.1496280726588999E-3</v>
      </c>
      <c r="N74" s="22"/>
    </row>
    <row r="75" spans="1:14" x14ac:dyDescent="0.25">
      <c r="A75" s="17" t="s">
        <v>488</v>
      </c>
      <c r="B75" s="17" t="s">
        <v>536</v>
      </c>
      <c r="C75" s="18">
        <v>0.79450669047983402</v>
      </c>
      <c r="D75" s="18">
        <v>0.76719960875437598</v>
      </c>
      <c r="E75" s="18">
        <v>0.81936485417180904</v>
      </c>
      <c r="F75" s="19"/>
      <c r="G75" s="18">
        <v>0.74113509543873501</v>
      </c>
      <c r="H75" s="18">
        <v>0.69164056093613402</v>
      </c>
      <c r="I75" s="18">
        <v>0.78515307764487197</v>
      </c>
      <c r="J75" s="19"/>
      <c r="K75" s="18">
        <v>0.82172347691398295</v>
      </c>
      <c r="L75" s="18">
        <v>0.79354876685847098</v>
      </c>
      <c r="M75" s="18">
        <v>0.84679547602387895</v>
      </c>
      <c r="N75" s="19"/>
    </row>
    <row r="76" spans="1:14" x14ac:dyDescent="0.25">
      <c r="A76" s="17" t="s">
        <v>488</v>
      </c>
      <c r="B76" s="17" t="s">
        <v>537</v>
      </c>
      <c r="C76" s="18">
        <v>9.1896928028994504E-2</v>
      </c>
      <c r="D76" s="18">
        <v>7.5317099545917296E-2</v>
      </c>
      <c r="E76" s="18">
        <v>0.111685704670567</v>
      </c>
      <c r="F76" s="19"/>
      <c r="G76" s="18">
        <v>0.106125573407303</v>
      </c>
      <c r="H76" s="18">
        <v>7.8630357867109701E-2</v>
      </c>
      <c r="I76" s="18">
        <v>0.14175601319546499</v>
      </c>
      <c r="J76" s="19"/>
      <c r="K76" s="18">
        <v>8.4641045902735093E-2</v>
      </c>
      <c r="L76" s="18">
        <v>6.6280521774830306E-2</v>
      </c>
      <c r="M76" s="18">
        <v>0.107502084327025</v>
      </c>
      <c r="N76" s="19"/>
    </row>
    <row r="77" spans="1:14" x14ac:dyDescent="0.25">
      <c r="A77" s="17" t="s">
        <v>488</v>
      </c>
      <c r="B77" s="17" t="s">
        <v>538</v>
      </c>
      <c r="C77" s="18">
        <v>7.1195922355086996E-2</v>
      </c>
      <c r="D77" s="18">
        <v>5.84770110525634E-2</v>
      </c>
      <c r="E77" s="18">
        <v>8.6427289887621606E-2</v>
      </c>
      <c r="F77" s="19"/>
      <c r="G77" s="18">
        <v>9.3721814640873397E-2</v>
      </c>
      <c r="H77" s="18">
        <v>6.9042227800819603E-2</v>
      </c>
      <c r="I77" s="18">
        <v>0.12602901073766101</v>
      </c>
      <c r="J77" s="19"/>
      <c r="K77" s="18">
        <v>5.9708868256201801E-2</v>
      </c>
      <c r="L77" s="18">
        <v>4.6936362360023298E-2</v>
      </c>
      <c r="M77" s="18">
        <v>7.5681078802061499E-2</v>
      </c>
      <c r="N77" s="19"/>
    </row>
    <row r="78" spans="1:14" x14ac:dyDescent="0.25">
      <c r="A78" s="17" t="s">
        <v>488</v>
      </c>
      <c r="B78" s="17" t="s">
        <v>539</v>
      </c>
      <c r="C78" s="18">
        <v>1.5523894764447601E-2</v>
      </c>
      <c r="D78" s="18">
        <v>1.02976261551167E-2</v>
      </c>
      <c r="E78" s="18">
        <v>2.33400556937455E-2</v>
      </c>
      <c r="F78" s="19"/>
      <c r="G78" s="18">
        <v>1.9870860440915201E-2</v>
      </c>
      <c r="H78" s="18">
        <v>1.0928943904508E-2</v>
      </c>
      <c r="I78" s="18">
        <v>3.58636507776674E-2</v>
      </c>
      <c r="J78" s="19"/>
      <c r="K78" s="18">
        <v>1.3307164378895399E-2</v>
      </c>
      <c r="L78" s="18">
        <v>8.2205348959345E-3</v>
      </c>
      <c r="M78" s="18">
        <v>2.14731072926828E-2</v>
      </c>
      <c r="N78" s="19"/>
    </row>
    <row r="79" spans="1:14" x14ac:dyDescent="0.25">
      <c r="A79" s="17" t="s">
        <v>488</v>
      </c>
      <c r="B79" s="17" t="s">
        <v>540</v>
      </c>
      <c r="C79" s="18">
        <v>2.30639421229775E-2</v>
      </c>
      <c r="D79" s="18">
        <v>1.4539847189600099E-2</v>
      </c>
      <c r="E79" s="18">
        <v>3.6400761938418999E-2</v>
      </c>
      <c r="F79" s="19"/>
      <c r="G79" s="18">
        <v>3.2521057105423301E-2</v>
      </c>
      <c r="H79" s="18">
        <v>1.6455835596380999E-2</v>
      </c>
      <c r="I79" s="18">
        <v>6.3261373937961898E-2</v>
      </c>
      <c r="J79" s="19"/>
      <c r="K79" s="18">
        <v>1.8241296695906899E-2</v>
      </c>
      <c r="L79" s="18">
        <v>1.04650794084652E-2</v>
      </c>
      <c r="M79" s="18">
        <v>3.1611148321955801E-2</v>
      </c>
      <c r="N79" s="19"/>
    </row>
    <row r="80" spans="1:14" x14ac:dyDescent="0.25">
      <c r="A80" s="17" t="s">
        <v>488</v>
      </c>
      <c r="B80" s="17" t="s">
        <v>519</v>
      </c>
      <c r="C80" s="18">
        <v>2.7164383747770001E-3</v>
      </c>
      <c r="D80" s="18">
        <v>6.7516068750999995E-4</v>
      </c>
      <c r="E80" s="18">
        <v>1.0862223069246699E-2</v>
      </c>
      <c r="F80" s="19"/>
      <c r="G80" s="18">
        <v>6.6255989667521002E-3</v>
      </c>
      <c r="H80" s="18">
        <v>1.2462209086168E-3</v>
      </c>
      <c r="I80" s="18">
        <v>3.4424986881187301E-2</v>
      </c>
      <c r="J80" s="24" t="s">
        <v>501</v>
      </c>
      <c r="K80" s="18">
        <v>7.2296621254070001E-4</v>
      </c>
      <c r="L80" s="18">
        <v>2.689205526417E-4</v>
      </c>
      <c r="M80" s="18">
        <v>1.9421336387403999E-3</v>
      </c>
      <c r="N80" s="19"/>
    </row>
    <row r="81" spans="1:14" x14ac:dyDescent="0.25">
      <c r="A81" s="17" t="s">
        <v>488</v>
      </c>
      <c r="B81" s="17" t="s">
        <v>520</v>
      </c>
      <c r="C81" s="18">
        <v>1.0961838738807999E-3</v>
      </c>
      <c r="D81" s="18">
        <v>1.9639037275570001E-4</v>
      </c>
      <c r="E81" s="18">
        <v>6.0933981216592997E-3</v>
      </c>
      <c r="F81" s="19"/>
      <c r="G81" s="18">
        <v>0</v>
      </c>
      <c r="H81" s="19"/>
      <c r="I81" s="19"/>
      <c r="J81" s="19"/>
      <c r="K81" s="18">
        <v>1.6551816397336E-3</v>
      </c>
      <c r="L81" s="18">
        <v>2.9713463461769998E-4</v>
      </c>
      <c r="M81" s="18">
        <v>9.1632586669553005E-3</v>
      </c>
      <c r="N81" s="19"/>
    </row>
    <row r="82" spans="1:14" x14ac:dyDescent="0.25">
      <c r="A82" s="20" t="s">
        <v>489</v>
      </c>
      <c r="B82" s="20" t="s">
        <v>536</v>
      </c>
      <c r="C82" s="21">
        <v>0.71821794245908399</v>
      </c>
      <c r="D82" s="21">
        <v>0.69563765255406695</v>
      </c>
      <c r="E82" s="21">
        <v>0.73974975060150105</v>
      </c>
      <c r="F82" s="22"/>
      <c r="G82" s="21">
        <v>0.61141566069200304</v>
      </c>
      <c r="H82" s="21">
        <v>0.57474499442080695</v>
      </c>
      <c r="I82" s="21">
        <v>0.64686703893910602</v>
      </c>
      <c r="J82" s="22"/>
      <c r="K82" s="21">
        <v>0.77103617475522901</v>
      </c>
      <c r="L82" s="21">
        <v>0.74826945014722801</v>
      </c>
      <c r="M82" s="21">
        <v>0.79231535132033803</v>
      </c>
      <c r="N82" s="22"/>
    </row>
    <row r="83" spans="1:14" x14ac:dyDescent="0.25">
      <c r="A83" s="20" t="s">
        <v>489</v>
      </c>
      <c r="B83" s="20" t="s">
        <v>537</v>
      </c>
      <c r="C83" s="21">
        <v>0.103889449921144</v>
      </c>
      <c r="D83" s="21">
        <v>9.2002281274262396E-2</v>
      </c>
      <c r="E83" s="21">
        <v>0.117114402295947</v>
      </c>
      <c r="F83" s="22"/>
      <c r="G83" s="21">
        <v>0.123449868498854</v>
      </c>
      <c r="H83" s="21">
        <v>0.104520072521519</v>
      </c>
      <c r="I83" s="21">
        <v>0.145251962880772</v>
      </c>
      <c r="J83" s="22"/>
      <c r="K83" s="21">
        <v>9.4215998051451297E-2</v>
      </c>
      <c r="L83" s="21">
        <v>8.1055047428503002E-2</v>
      </c>
      <c r="M83" s="21">
        <v>0.10925982208409001</v>
      </c>
      <c r="N83" s="22"/>
    </row>
    <row r="84" spans="1:14" x14ac:dyDescent="0.25">
      <c r="A84" s="20" t="s">
        <v>489</v>
      </c>
      <c r="B84" s="20" t="s">
        <v>538</v>
      </c>
      <c r="C84" s="21">
        <v>0.10101743045089499</v>
      </c>
      <c r="D84" s="21">
        <v>8.9715403407312502E-2</v>
      </c>
      <c r="E84" s="21">
        <v>0.11356561701348999</v>
      </c>
      <c r="F84" s="22"/>
      <c r="G84" s="21">
        <v>0.14639583963625499</v>
      </c>
      <c r="H84" s="21">
        <v>0.12542834240564901</v>
      </c>
      <c r="I84" s="21">
        <v>0.170186346742672</v>
      </c>
      <c r="J84" s="22"/>
      <c r="K84" s="21">
        <v>7.8575893454440202E-2</v>
      </c>
      <c r="L84" s="21">
        <v>6.6749468607512602E-2</v>
      </c>
      <c r="M84" s="21">
        <v>9.2290467316755401E-2</v>
      </c>
      <c r="N84" s="22"/>
    </row>
    <row r="85" spans="1:14" x14ac:dyDescent="0.25">
      <c r="A85" s="20" t="s">
        <v>489</v>
      </c>
      <c r="B85" s="20" t="s">
        <v>539</v>
      </c>
      <c r="C85" s="21">
        <v>3.9562740301233801E-2</v>
      </c>
      <c r="D85" s="21">
        <v>3.2349082569040802E-2</v>
      </c>
      <c r="E85" s="21">
        <v>4.8304701072529703E-2</v>
      </c>
      <c r="F85" s="22"/>
      <c r="G85" s="21">
        <v>6.5346139079350801E-2</v>
      </c>
      <c r="H85" s="21">
        <v>5.1236533149070999E-2</v>
      </c>
      <c r="I85" s="21">
        <v>8.30013525033102E-2</v>
      </c>
      <c r="J85" s="22"/>
      <c r="K85" s="21">
        <v>2.6811762292949199E-2</v>
      </c>
      <c r="L85" s="21">
        <v>2.0459923996737399E-2</v>
      </c>
      <c r="M85" s="21">
        <v>3.5064955382362803E-2</v>
      </c>
      <c r="N85" s="22"/>
    </row>
    <row r="86" spans="1:14" x14ac:dyDescent="0.25">
      <c r="A86" s="20" t="s">
        <v>489</v>
      </c>
      <c r="B86" s="20" t="s">
        <v>540</v>
      </c>
      <c r="C86" s="21">
        <v>2.6514373353868099E-2</v>
      </c>
      <c r="D86" s="21">
        <v>2.0822365332713401E-2</v>
      </c>
      <c r="E86" s="21">
        <v>3.3708785212648897E-2</v>
      </c>
      <c r="F86" s="22"/>
      <c r="G86" s="21">
        <v>4.1525091255653297E-2</v>
      </c>
      <c r="H86" s="21">
        <v>3.0399889774172899E-2</v>
      </c>
      <c r="I86" s="21">
        <v>5.6484511311782101E-2</v>
      </c>
      <c r="J86" s="22"/>
      <c r="K86" s="21">
        <v>1.90909403339873E-2</v>
      </c>
      <c r="L86" s="21">
        <v>1.36992357072322E-2</v>
      </c>
      <c r="M86" s="21">
        <v>2.6547578314172999E-2</v>
      </c>
      <c r="N86" s="22"/>
    </row>
    <row r="87" spans="1:14" x14ac:dyDescent="0.25">
      <c r="A87" s="20" t="s">
        <v>489</v>
      </c>
      <c r="B87" s="20" t="s">
        <v>519</v>
      </c>
      <c r="C87" s="21">
        <v>1.0747539164674301E-2</v>
      </c>
      <c r="D87" s="21">
        <v>7.7193364392907004E-3</v>
      </c>
      <c r="E87" s="21">
        <v>1.4945776734472499E-2</v>
      </c>
      <c r="F87" s="22"/>
      <c r="G87" s="21">
        <v>1.1867400837884101E-2</v>
      </c>
      <c r="H87" s="21">
        <v>6.5791415718834999E-3</v>
      </c>
      <c r="I87" s="21">
        <v>2.1315115587427502E-2</v>
      </c>
      <c r="J87" s="22"/>
      <c r="K87" s="21">
        <v>1.01937203415508E-2</v>
      </c>
      <c r="L87" s="21">
        <v>6.8586040741035999E-3</v>
      </c>
      <c r="M87" s="21">
        <v>1.51258953049897E-2</v>
      </c>
      <c r="N87" s="22"/>
    </row>
    <row r="88" spans="1:14" x14ac:dyDescent="0.25">
      <c r="A88" s="20" t="s">
        <v>489</v>
      </c>
      <c r="B88" s="20" t="s">
        <v>520</v>
      </c>
      <c r="C88" s="21">
        <v>5.0524349099532403E-5</v>
      </c>
      <c r="D88" s="21">
        <v>7.0777194761378003E-6</v>
      </c>
      <c r="E88" s="21">
        <v>3.6057224874059998E-4</v>
      </c>
      <c r="F88" s="22"/>
      <c r="G88" s="21">
        <v>0</v>
      </c>
      <c r="H88" s="22"/>
      <c r="I88" s="22"/>
      <c r="J88" s="22"/>
      <c r="K88" s="21">
        <v>7.5510770393136804E-5</v>
      </c>
      <c r="L88" s="21">
        <v>1.0569454648324E-5</v>
      </c>
      <c r="M88" s="21">
        <v>5.3925224926819999E-4</v>
      </c>
      <c r="N88" s="22"/>
    </row>
    <row r="89" spans="1:14" x14ac:dyDescent="0.25">
      <c r="A89" s="17" t="s">
        <v>490</v>
      </c>
      <c r="B89" s="17" t="s">
        <v>536</v>
      </c>
      <c r="C89" s="18">
        <v>0.77072448730036902</v>
      </c>
      <c r="D89" s="18">
        <v>0.74653558206197801</v>
      </c>
      <c r="E89" s="18">
        <v>0.79324429543337005</v>
      </c>
      <c r="F89" s="19"/>
      <c r="G89" s="18">
        <v>0.65040449899989305</v>
      </c>
      <c r="H89" s="18">
        <v>0.60051054443923102</v>
      </c>
      <c r="I89" s="18">
        <v>0.69720903118742705</v>
      </c>
      <c r="J89" s="19"/>
      <c r="K89" s="18">
        <v>0.82565749178607795</v>
      </c>
      <c r="L89" s="18">
        <v>0.80246917668939199</v>
      </c>
      <c r="M89" s="18">
        <v>0.84664391737239597</v>
      </c>
      <c r="N89" s="19"/>
    </row>
    <row r="90" spans="1:14" x14ac:dyDescent="0.25">
      <c r="A90" s="17" t="s">
        <v>490</v>
      </c>
      <c r="B90" s="17" t="s">
        <v>537</v>
      </c>
      <c r="C90" s="18">
        <v>0.10341412846140299</v>
      </c>
      <c r="D90" s="18">
        <v>8.8090284510131706E-2</v>
      </c>
      <c r="E90" s="18">
        <v>0.121049798451283</v>
      </c>
      <c r="F90" s="19"/>
      <c r="G90" s="18">
        <v>0.14434868563693401</v>
      </c>
      <c r="H90" s="18">
        <v>0.116164802138547</v>
      </c>
      <c r="I90" s="18">
        <v>0.17799345573501099</v>
      </c>
      <c r="J90" s="19"/>
      <c r="K90" s="18">
        <v>8.4725145486036602E-2</v>
      </c>
      <c r="L90" s="18">
        <v>6.8124511880815197E-2</v>
      </c>
      <c r="M90" s="18">
        <v>0.10491559751899</v>
      </c>
      <c r="N90" s="19"/>
    </row>
    <row r="91" spans="1:14" x14ac:dyDescent="0.25">
      <c r="A91" s="17" t="s">
        <v>490</v>
      </c>
      <c r="B91" s="17" t="s">
        <v>538</v>
      </c>
      <c r="C91" s="18">
        <v>8.5840134537645302E-2</v>
      </c>
      <c r="D91" s="18">
        <v>7.4761936219362599E-2</v>
      </c>
      <c r="E91" s="18">
        <v>9.8385340580063804E-2</v>
      </c>
      <c r="F91" s="19"/>
      <c r="G91" s="18">
        <v>0.13740976528266</v>
      </c>
      <c r="H91" s="18">
        <v>0.110454282147632</v>
      </c>
      <c r="I91" s="18">
        <v>0.16968865551729001</v>
      </c>
      <c r="J91" s="19"/>
      <c r="K91" s="18">
        <v>6.2295627951028699E-2</v>
      </c>
      <c r="L91" s="18">
        <v>5.1993416728364397E-2</v>
      </c>
      <c r="M91" s="18">
        <v>7.4478792049405398E-2</v>
      </c>
      <c r="N91" s="19"/>
    </row>
    <row r="92" spans="1:14" x14ac:dyDescent="0.25">
      <c r="A92" s="17" t="s">
        <v>490</v>
      </c>
      <c r="B92" s="17" t="s">
        <v>539</v>
      </c>
      <c r="C92" s="18">
        <v>1.5787957567187899E-2</v>
      </c>
      <c r="D92" s="18">
        <v>1.1660409239103E-2</v>
      </c>
      <c r="E92" s="18">
        <v>2.1345019800662699E-2</v>
      </c>
      <c r="F92" s="19"/>
      <c r="G92" s="18">
        <v>3.2279016458368802E-2</v>
      </c>
      <c r="H92" s="18">
        <v>2.1606272344867599E-2</v>
      </c>
      <c r="I92" s="18">
        <v>4.7965268131586601E-2</v>
      </c>
      <c r="J92" s="19"/>
      <c r="K92" s="18">
        <v>8.2588393812635993E-3</v>
      </c>
      <c r="L92" s="18">
        <v>5.3111886263272996E-3</v>
      </c>
      <c r="M92" s="18">
        <v>1.2821317038368E-2</v>
      </c>
      <c r="N92" s="19"/>
    </row>
    <row r="93" spans="1:14" x14ac:dyDescent="0.25">
      <c r="A93" s="17" t="s">
        <v>490</v>
      </c>
      <c r="B93" s="17" t="s">
        <v>540</v>
      </c>
      <c r="C93" s="18">
        <v>1.50880614663412E-2</v>
      </c>
      <c r="D93" s="18">
        <v>1.08895553551203E-2</v>
      </c>
      <c r="E93" s="18">
        <v>2.0871159159199199E-2</v>
      </c>
      <c r="F93" s="19"/>
      <c r="G93" s="18">
        <v>2.94424010532803E-2</v>
      </c>
      <c r="H93" s="18">
        <v>1.8680516084601199E-2</v>
      </c>
      <c r="I93" s="18">
        <v>4.6112891041398998E-2</v>
      </c>
      <c r="J93" s="19"/>
      <c r="K93" s="18">
        <v>8.5344787070950005E-3</v>
      </c>
      <c r="L93" s="18">
        <v>5.4527048490081997E-3</v>
      </c>
      <c r="M93" s="18">
        <v>1.3334664312408401E-2</v>
      </c>
      <c r="N93" s="19"/>
    </row>
    <row r="94" spans="1:14" x14ac:dyDescent="0.25">
      <c r="A94" s="17" t="s">
        <v>490</v>
      </c>
      <c r="B94" s="17" t="s">
        <v>519</v>
      </c>
      <c r="C94" s="18">
        <v>8.4012068783001995E-3</v>
      </c>
      <c r="D94" s="18">
        <v>5.5250540246758999E-3</v>
      </c>
      <c r="E94" s="18">
        <v>1.27553820653872E-2</v>
      </c>
      <c r="F94" s="19"/>
      <c r="G94" s="18">
        <v>5.3912821109814001E-3</v>
      </c>
      <c r="H94" s="18">
        <v>2.2441914331412E-3</v>
      </c>
      <c r="I94" s="18">
        <v>1.28945885804943E-2</v>
      </c>
      <c r="J94" s="19"/>
      <c r="K94" s="18">
        <v>9.7754108911185002E-3</v>
      </c>
      <c r="L94" s="18">
        <v>6.0653802518023997E-3</v>
      </c>
      <c r="M94" s="18">
        <v>1.57188789530281E-2</v>
      </c>
      <c r="N94" s="19"/>
    </row>
    <row r="95" spans="1:14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7.2435045788110002E-4</v>
      </c>
      <c r="H95" s="18">
        <v>1.0120444460499999E-4</v>
      </c>
      <c r="I95" s="18">
        <v>5.1645747766555002E-3</v>
      </c>
      <c r="J95" s="19"/>
      <c r="K95" s="18">
        <v>7.5300579738100005E-4</v>
      </c>
      <c r="L95" s="18">
        <v>1.8626783740800001E-4</v>
      </c>
      <c r="M95" s="18">
        <v>3.0388579173385001E-3</v>
      </c>
      <c r="N95" s="19"/>
    </row>
    <row r="96" spans="1:14" x14ac:dyDescent="0.25">
      <c r="A96" s="20" t="s">
        <v>491</v>
      </c>
      <c r="B96" s="20" t="s">
        <v>536</v>
      </c>
      <c r="C96" s="21">
        <v>0.64661221196004703</v>
      </c>
      <c r="D96" s="21">
        <v>0.61114394620154899</v>
      </c>
      <c r="E96" s="21">
        <v>0.68053645113943995</v>
      </c>
      <c r="F96" s="22"/>
      <c r="G96" s="21">
        <v>0.50224961292560499</v>
      </c>
      <c r="H96" s="21">
        <v>0.44731990680838801</v>
      </c>
      <c r="I96" s="21">
        <v>0.55712507000954903</v>
      </c>
      <c r="J96" s="22"/>
      <c r="K96" s="21">
        <v>0.73031326219959403</v>
      </c>
      <c r="L96" s="21">
        <v>0.692517901654089</v>
      </c>
      <c r="M96" s="21">
        <v>0.76503909653027302</v>
      </c>
      <c r="N96" s="22"/>
    </row>
    <row r="97" spans="1:14" x14ac:dyDescent="0.25">
      <c r="A97" s="20" t="s">
        <v>491</v>
      </c>
      <c r="B97" s="20" t="s">
        <v>537</v>
      </c>
      <c r="C97" s="21">
        <v>0.14733007307483201</v>
      </c>
      <c r="D97" s="21">
        <v>0.12624388535051101</v>
      </c>
      <c r="E97" s="21">
        <v>0.171247958757346</v>
      </c>
      <c r="F97" s="22"/>
      <c r="G97" s="21">
        <v>0.17527652805181901</v>
      </c>
      <c r="H97" s="21">
        <v>0.13746454997602001</v>
      </c>
      <c r="I97" s="21">
        <v>0.22082651481809201</v>
      </c>
      <c r="J97" s="22"/>
      <c r="K97" s="21">
        <v>0.13112679294762999</v>
      </c>
      <c r="L97" s="21">
        <v>0.108089490229847</v>
      </c>
      <c r="M97" s="21">
        <v>0.158203165614546</v>
      </c>
      <c r="N97" s="22"/>
    </row>
    <row r="98" spans="1:14" x14ac:dyDescent="0.25">
      <c r="A98" s="20" t="s">
        <v>491</v>
      </c>
      <c r="B98" s="20" t="s">
        <v>538</v>
      </c>
      <c r="C98" s="21">
        <v>0.120210191750977</v>
      </c>
      <c r="D98" s="21">
        <v>9.97236738764119E-2</v>
      </c>
      <c r="E98" s="21">
        <v>0.14423106317488699</v>
      </c>
      <c r="F98" s="22"/>
      <c r="G98" s="21">
        <v>0.17924393343418399</v>
      </c>
      <c r="H98" s="21">
        <v>0.14381446709108101</v>
      </c>
      <c r="I98" s="21">
        <v>0.22114719126913099</v>
      </c>
      <c r="J98" s="22"/>
      <c r="K98" s="21">
        <v>8.5982585629285596E-2</v>
      </c>
      <c r="L98" s="21">
        <v>6.5307855150435995E-2</v>
      </c>
      <c r="M98" s="21">
        <v>0.112415211983435</v>
      </c>
      <c r="N98" s="22"/>
    </row>
    <row r="99" spans="1:14" x14ac:dyDescent="0.25">
      <c r="A99" s="20" t="s">
        <v>491</v>
      </c>
      <c r="B99" s="20" t="s">
        <v>539</v>
      </c>
      <c r="C99" s="21">
        <v>4.0504303800999897E-2</v>
      </c>
      <c r="D99" s="21">
        <v>2.7858584629835401E-2</v>
      </c>
      <c r="E99" s="21">
        <v>5.8544547530042498E-2</v>
      </c>
      <c r="F99" s="22"/>
      <c r="G99" s="21">
        <v>7.2989098661218693E-2</v>
      </c>
      <c r="H99" s="21">
        <v>4.97945119798218E-2</v>
      </c>
      <c r="I99" s="21">
        <v>0.105785050722009</v>
      </c>
      <c r="J99" s="22"/>
      <c r="K99" s="21">
        <v>2.1669706302739299E-2</v>
      </c>
      <c r="L99" s="21">
        <v>1.22072851082866E-2</v>
      </c>
      <c r="M99" s="21">
        <v>3.8183353452463702E-2</v>
      </c>
      <c r="N99" s="22"/>
    </row>
    <row r="100" spans="1:14" x14ac:dyDescent="0.25">
      <c r="A100" s="20" t="s">
        <v>491</v>
      </c>
      <c r="B100" s="20" t="s">
        <v>540</v>
      </c>
      <c r="C100" s="21">
        <v>2.98410727934659E-2</v>
      </c>
      <c r="D100" s="21">
        <v>2.1473549517517398E-2</v>
      </c>
      <c r="E100" s="21">
        <v>4.1331419490865898E-2</v>
      </c>
      <c r="F100" s="22"/>
      <c r="G100" s="21">
        <v>5.0327183031280302E-2</v>
      </c>
      <c r="H100" s="21">
        <v>3.2904552006889201E-2</v>
      </c>
      <c r="I100" s="21">
        <v>7.6247598161020003E-2</v>
      </c>
      <c r="J100" s="22"/>
      <c r="K100" s="21">
        <v>1.7963280666579401E-2</v>
      </c>
      <c r="L100" s="21">
        <v>1.1365632324982699E-2</v>
      </c>
      <c r="M100" s="21">
        <v>2.82812462363695E-2</v>
      </c>
      <c r="N100" s="22"/>
    </row>
    <row r="101" spans="1:14" x14ac:dyDescent="0.25">
      <c r="A101" s="20" t="s">
        <v>491</v>
      </c>
      <c r="B101" s="20" t="s">
        <v>519</v>
      </c>
      <c r="C101" s="21">
        <v>1.55021466196772E-2</v>
      </c>
      <c r="D101" s="21">
        <v>9.5519028601019993E-3</v>
      </c>
      <c r="E101" s="21">
        <v>2.5065220054238301E-2</v>
      </c>
      <c r="F101" s="22"/>
      <c r="G101" s="21">
        <v>1.9913643895893798E-2</v>
      </c>
      <c r="H101" s="21">
        <v>9.3316591425353992E-3</v>
      </c>
      <c r="I101" s="21">
        <v>4.1986885259256299E-2</v>
      </c>
      <c r="J101" s="22"/>
      <c r="K101" s="21">
        <v>1.2944372254170399E-2</v>
      </c>
      <c r="L101" s="21">
        <v>6.7185277136495997E-3</v>
      </c>
      <c r="M101" s="21">
        <v>2.4795487630454801E-2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0.75029807753906297</v>
      </c>
      <c r="D103" s="18">
        <v>0.72346169907825097</v>
      </c>
      <c r="E103" s="18">
        <v>0.77533887942840995</v>
      </c>
      <c r="F103" s="19"/>
      <c r="G103" s="18">
        <v>0.67904420253059805</v>
      </c>
      <c r="H103" s="18">
        <v>0.629529719356824</v>
      </c>
      <c r="I103" s="18">
        <v>0.72483353735102796</v>
      </c>
      <c r="J103" s="19"/>
      <c r="K103" s="18">
        <v>0.78716707143252196</v>
      </c>
      <c r="L103" s="18">
        <v>0.758909641179497</v>
      </c>
      <c r="M103" s="18">
        <v>0.81292893680080003</v>
      </c>
      <c r="N103" s="19"/>
    </row>
    <row r="104" spans="1:14" x14ac:dyDescent="0.25">
      <c r="A104" s="17" t="s">
        <v>492</v>
      </c>
      <c r="B104" s="17" t="s">
        <v>537</v>
      </c>
      <c r="C104" s="18">
        <v>9.5725531641383393E-2</v>
      </c>
      <c r="D104" s="18">
        <v>8.1497157094427106E-2</v>
      </c>
      <c r="E104" s="18">
        <v>0.112134731898545</v>
      </c>
      <c r="F104" s="19"/>
      <c r="G104" s="18">
        <v>0.111213572587249</v>
      </c>
      <c r="H104" s="18">
        <v>8.5341290968204697E-2</v>
      </c>
      <c r="I104" s="18">
        <v>0.143697109452741</v>
      </c>
      <c r="J104" s="19"/>
      <c r="K104" s="18">
        <v>8.7711532585374993E-2</v>
      </c>
      <c r="L104" s="18">
        <v>7.1155667071821596E-2</v>
      </c>
      <c r="M104" s="18">
        <v>0.107672931667443</v>
      </c>
      <c r="N104" s="19"/>
    </row>
    <row r="105" spans="1:14" x14ac:dyDescent="0.25">
      <c r="A105" s="17" t="s">
        <v>492</v>
      </c>
      <c r="B105" s="17" t="s">
        <v>538</v>
      </c>
      <c r="C105" s="18">
        <v>9.3551268887530695E-2</v>
      </c>
      <c r="D105" s="18">
        <v>7.8672427141697296E-2</v>
      </c>
      <c r="E105" s="18">
        <v>0.11090532596224099</v>
      </c>
      <c r="F105" s="19"/>
      <c r="G105" s="18">
        <v>0.12559346209495001</v>
      </c>
      <c r="H105" s="18">
        <v>9.7862994925617799E-2</v>
      </c>
      <c r="I105" s="18">
        <v>0.15978985065266099</v>
      </c>
      <c r="J105" s="19"/>
      <c r="K105" s="18">
        <v>7.6971631281056094E-2</v>
      </c>
      <c r="L105" s="18">
        <v>6.1841039872077799E-2</v>
      </c>
      <c r="M105" s="18">
        <v>9.5427652007849306E-2</v>
      </c>
      <c r="N105" s="19"/>
    </row>
    <row r="106" spans="1:14" x14ac:dyDescent="0.25">
      <c r="A106" s="17" t="s">
        <v>492</v>
      </c>
      <c r="B106" s="17" t="s">
        <v>539</v>
      </c>
      <c r="C106" s="18">
        <v>2.3948929783555999E-2</v>
      </c>
      <c r="D106" s="18">
        <v>1.7039841788922899E-2</v>
      </c>
      <c r="E106" s="18">
        <v>3.3563767055391498E-2</v>
      </c>
      <c r="F106" s="19"/>
      <c r="G106" s="18">
        <v>3.0720338606701501E-2</v>
      </c>
      <c r="H106" s="18">
        <v>2.0041799947185499E-2</v>
      </c>
      <c r="I106" s="18">
        <v>4.6816725893309402E-2</v>
      </c>
      <c r="J106" s="19"/>
      <c r="K106" s="18">
        <v>2.0445190084893899E-2</v>
      </c>
      <c r="L106" s="18">
        <v>1.26149768035055E-2</v>
      </c>
      <c r="M106" s="18">
        <v>3.2973369966756601E-2</v>
      </c>
      <c r="N106" s="19"/>
    </row>
    <row r="107" spans="1:14" x14ac:dyDescent="0.25">
      <c r="A107" s="17" t="s">
        <v>492</v>
      </c>
      <c r="B107" s="17" t="s">
        <v>540</v>
      </c>
      <c r="C107" s="18">
        <v>2.9788309227679801E-2</v>
      </c>
      <c r="D107" s="18">
        <v>2.1111874583337801E-2</v>
      </c>
      <c r="E107" s="18">
        <v>4.1877985492658497E-2</v>
      </c>
      <c r="F107" s="19"/>
      <c r="G107" s="18">
        <v>4.52514922018546E-2</v>
      </c>
      <c r="H107" s="18">
        <v>2.8277165021198598E-2</v>
      </c>
      <c r="I107" s="18">
        <v>7.1663773713959295E-2</v>
      </c>
      <c r="J107" s="19"/>
      <c r="K107" s="18">
        <v>2.17871724673202E-2</v>
      </c>
      <c r="L107" s="18">
        <v>1.3955262886491101E-2</v>
      </c>
      <c r="M107" s="18">
        <v>3.3863521064682503E-2</v>
      </c>
      <c r="N107" s="19"/>
    </row>
    <row r="108" spans="1:14" x14ac:dyDescent="0.25">
      <c r="A108" s="17" t="s">
        <v>492</v>
      </c>
      <c r="B108" s="17" t="s">
        <v>519</v>
      </c>
      <c r="C108" s="18">
        <v>6.5667113406769001E-3</v>
      </c>
      <c r="D108" s="18">
        <v>3.7825447634619001E-3</v>
      </c>
      <c r="E108" s="18">
        <v>1.1376778764066E-2</v>
      </c>
      <c r="F108" s="19"/>
      <c r="G108" s="18">
        <v>8.1769319786473994E-3</v>
      </c>
      <c r="H108" s="18">
        <v>3.2447147532331999E-3</v>
      </c>
      <c r="I108" s="18">
        <v>2.0452660671572899E-2</v>
      </c>
      <c r="J108" s="19"/>
      <c r="K108" s="18">
        <v>5.7335325856771998E-3</v>
      </c>
      <c r="L108" s="18">
        <v>2.8748724292093999E-3</v>
      </c>
      <c r="M108" s="18">
        <v>1.1402227325435801E-2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0.79669455937090095</v>
      </c>
      <c r="D110" s="21">
        <v>0.763588475830419</v>
      </c>
      <c r="E110" s="21">
        <v>0.82621969183755095</v>
      </c>
      <c r="F110" s="22"/>
      <c r="G110" s="21">
        <v>0.68167883848373201</v>
      </c>
      <c r="H110" s="21">
        <v>0.61685282122479301</v>
      </c>
      <c r="I110" s="21">
        <v>0.74015693381683301</v>
      </c>
      <c r="J110" s="22"/>
      <c r="K110" s="21">
        <v>0.83133790655089401</v>
      </c>
      <c r="L110" s="21">
        <v>0.79736066314312604</v>
      </c>
      <c r="M110" s="21">
        <v>0.86061397004963602</v>
      </c>
      <c r="N110" s="22"/>
    </row>
    <row r="111" spans="1:14" x14ac:dyDescent="0.25">
      <c r="A111" s="20" t="s">
        <v>493</v>
      </c>
      <c r="B111" s="20" t="s">
        <v>537</v>
      </c>
      <c r="C111" s="21">
        <v>8.9251545023977696E-2</v>
      </c>
      <c r="D111" s="21">
        <v>7.1491699527292396E-2</v>
      </c>
      <c r="E111" s="21">
        <v>0.11089632945038</v>
      </c>
      <c r="F111" s="22"/>
      <c r="G111" s="21">
        <v>0.100139141145517</v>
      </c>
      <c r="H111" s="21">
        <v>6.7310862784029701E-2</v>
      </c>
      <c r="I111" s="21">
        <v>0.14646391794813299</v>
      </c>
      <c r="J111" s="22"/>
      <c r="K111" s="21">
        <v>8.5972143134525905E-2</v>
      </c>
      <c r="L111" s="21">
        <v>6.6148791875976304E-2</v>
      </c>
      <c r="M111" s="21">
        <v>0.111029812675461</v>
      </c>
      <c r="N111" s="22"/>
    </row>
    <row r="112" spans="1:14" x14ac:dyDescent="0.25">
      <c r="A112" s="20" t="s">
        <v>493</v>
      </c>
      <c r="B112" s="20" t="s">
        <v>538</v>
      </c>
      <c r="C112" s="21">
        <v>8.7623939467781603E-2</v>
      </c>
      <c r="D112" s="21">
        <v>6.9732236990376895E-2</v>
      </c>
      <c r="E112" s="21">
        <v>0.109565570483215</v>
      </c>
      <c r="F112" s="22"/>
      <c r="G112" s="21">
        <v>0.15439656726064499</v>
      </c>
      <c r="H112" s="21">
        <v>0.10741322458845901</v>
      </c>
      <c r="I112" s="21">
        <v>0.21693605082717801</v>
      </c>
      <c r="J112" s="22"/>
      <c r="K112" s="21">
        <v>6.7511668650317797E-2</v>
      </c>
      <c r="L112" s="21">
        <v>5.1103109483777699E-2</v>
      </c>
      <c r="M112" s="21">
        <v>8.8696337175849099E-2</v>
      </c>
      <c r="N112" s="22"/>
    </row>
    <row r="113" spans="1:14" x14ac:dyDescent="0.25">
      <c r="A113" s="20" t="s">
        <v>493</v>
      </c>
      <c r="B113" s="20" t="s">
        <v>539</v>
      </c>
      <c r="C113" s="21">
        <v>1.6246235628264601E-2</v>
      </c>
      <c r="D113" s="21">
        <v>9.6841834840223004E-3</v>
      </c>
      <c r="E113" s="21">
        <v>2.7132941921499801E-2</v>
      </c>
      <c r="F113" s="22"/>
      <c r="G113" s="21">
        <v>4.33543158745461E-2</v>
      </c>
      <c r="H113" s="21">
        <v>2.2154491508183102E-2</v>
      </c>
      <c r="I113" s="21">
        <v>8.3116115891583797E-2</v>
      </c>
      <c r="J113" s="24" t="s">
        <v>501</v>
      </c>
      <c r="K113" s="21">
        <v>8.0811376041751998E-3</v>
      </c>
      <c r="L113" s="21">
        <v>3.7740734538956001E-3</v>
      </c>
      <c r="M113" s="21">
        <v>1.7218572287506201E-2</v>
      </c>
      <c r="N113" s="22"/>
    </row>
    <row r="114" spans="1:14" x14ac:dyDescent="0.25">
      <c r="A114" s="20" t="s">
        <v>493</v>
      </c>
      <c r="B114" s="20" t="s">
        <v>540</v>
      </c>
      <c r="C114" s="21">
        <v>7.5443461043713999E-3</v>
      </c>
      <c r="D114" s="21">
        <v>3.7489075041596E-3</v>
      </c>
      <c r="E114" s="21">
        <v>1.5123998575230399E-2</v>
      </c>
      <c r="F114" s="22"/>
      <c r="G114" s="21">
        <v>2.0431137235559602E-2</v>
      </c>
      <c r="H114" s="21">
        <v>8.3937693056078001E-3</v>
      </c>
      <c r="I114" s="21">
        <v>4.8880157683924702E-2</v>
      </c>
      <c r="J114" s="24" t="s">
        <v>501</v>
      </c>
      <c r="K114" s="21">
        <v>3.6627760394255999E-3</v>
      </c>
      <c r="L114" s="21">
        <v>1.1283160252047E-3</v>
      </c>
      <c r="M114" s="21">
        <v>1.18228389675032E-2</v>
      </c>
      <c r="N114" s="22"/>
    </row>
    <row r="115" spans="1:14" x14ac:dyDescent="0.25">
      <c r="A115" s="20" t="s">
        <v>493</v>
      </c>
      <c r="B115" s="20" t="s">
        <v>519</v>
      </c>
      <c r="C115" s="21">
        <v>2.6393744047023002E-3</v>
      </c>
      <c r="D115" s="21">
        <v>6.4607425589539998E-4</v>
      </c>
      <c r="E115" s="21">
        <v>1.07165548765556E-2</v>
      </c>
      <c r="F115" s="22"/>
      <c r="G115" s="21">
        <v>0</v>
      </c>
      <c r="H115" s="22"/>
      <c r="I115" s="22"/>
      <c r="J115" s="22"/>
      <c r="K115" s="21">
        <v>3.4343680206601001E-3</v>
      </c>
      <c r="L115" s="21">
        <v>8.3355356647710004E-4</v>
      </c>
      <c r="M115" s="21">
        <v>1.4036123550373101E-2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0.83065160789822001</v>
      </c>
      <c r="D117" s="18">
        <v>0.79468629827352499</v>
      </c>
      <c r="E117" s="18">
        <v>0.86141545888277204</v>
      </c>
      <c r="F117" s="19"/>
      <c r="G117" s="18">
        <v>0.71048234433800606</v>
      </c>
      <c r="H117" s="18">
        <v>0.620605861152973</v>
      </c>
      <c r="I117" s="18">
        <v>0.78639573042269095</v>
      </c>
      <c r="J117" s="19"/>
      <c r="K117" s="18">
        <v>0.86090891963128002</v>
      </c>
      <c r="L117" s="18">
        <v>0.82529329520652095</v>
      </c>
      <c r="M117" s="18">
        <v>0.89022967332643299</v>
      </c>
      <c r="N117" s="19"/>
    </row>
    <row r="118" spans="1:14" x14ac:dyDescent="0.25">
      <c r="A118" s="17" t="s">
        <v>494</v>
      </c>
      <c r="B118" s="17" t="s">
        <v>537</v>
      </c>
      <c r="C118" s="18">
        <v>8.7519637031709993E-2</v>
      </c>
      <c r="D118" s="18">
        <v>6.8758933559359706E-2</v>
      </c>
      <c r="E118" s="18">
        <v>0.110790164399238</v>
      </c>
      <c r="F118" s="19"/>
      <c r="G118" s="18">
        <v>0.16767848262580001</v>
      </c>
      <c r="H118" s="18">
        <v>0.11075903105738399</v>
      </c>
      <c r="I118" s="18">
        <v>0.245764739310914</v>
      </c>
      <c r="J118" s="24" t="s">
        <v>501</v>
      </c>
      <c r="K118" s="18">
        <v>6.7336512766434597E-2</v>
      </c>
      <c r="L118" s="18">
        <v>4.9971870676823703E-2</v>
      </c>
      <c r="M118" s="18">
        <v>9.0162507079862494E-2</v>
      </c>
      <c r="N118" s="19"/>
    </row>
    <row r="119" spans="1:14" x14ac:dyDescent="0.25">
      <c r="A119" s="17" t="s">
        <v>494</v>
      </c>
      <c r="B119" s="17" t="s">
        <v>538</v>
      </c>
      <c r="C119" s="18">
        <v>6.6488433274316097E-2</v>
      </c>
      <c r="D119" s="18">
        <v>4.77464573271024E-2</v>
      </c>
      <c r="E119" s="18">
        <v>9.1877404327168594E-2</v>
      </c>
      <c r="F119" s="19"/>
      <c r="G119" s="18">
        <v>0.102480812350116</v>
      </c>
      <c r="H119" s="18">
        <v>6.3226024081789803E-2</v>
      </c>
      <c r="I119" s="18">
        <v>0.16189549212847601</v>
      </c>
      <c r="J119" s="24" t="s">
        <v>501</v>
      </c>
      <c r="K119" s="18">
        <v>5.7425944236383503E-2</v>
      </c>
      <c r="L119" s="18">
        <v>3.9235746594292999E-2</v>
      </c>
      <c r="M119" s="18">
        <v>8.3318019133870297E-2</v>
      </c>
      <c r="N119" s="19"/>
    </row>
    <row r="120" spans="1:14" x14ac:dyDescent="0.25">
      <c r="A120" s="17" t="s">
        <v>494</v>
      </c>
      <c r="B120" s="17" t="s">
        <v>539</v>
      </c>
      <c r="C120" s="18">
        <v>9.3691323207956007E-3</v>
      </c>
      <c r="D120" s="18">
        <v>4.3828934220355997E-3</v>
      </c>
      <c r="E120" s="18">
        <v>1.9914546266835701E-2</v>
      </c>
      <c r="F120" s="19"/>
      <c r="G120" s="18">
        <v>8.9986178478458998E-3</v>
      </c>
      <c r="H120" s="18">
        <v>2.2345669681151001E-3</v>
      </c>
      <c r="I120" s="18">
        <v>3.5508835482547803E-2</v>
      </c>
      <c r="J120" s="24" t="s">
        <v>501</v>
      </c>
      <c r="K120" s="18">
        <v>9.4624238296016992E-3</v>
      </c>
      <c r="L120" s="18">
        <v>3.8966960881151001E-3</v>
      </c>
      <c r="M120" s="18">
        <v>2.2795862301126901E-2</v>
      </c>
      <c r="N120" s="19"/>
    </row>
    <row r="121" spans="1:14" x14ac:dyDescent="0.25">
      <c r="A121" s="17" t="s">
        <v>494</v>
      </c>
      <c r="B121" s="17" t="s">
        <v>540</v>
      </c>
      <c r="C121" s="18">
        <v>2.6687180469631001E-3</v>
      </c>
      <c r="D121" s="18">
        <v>6.4327329722629997E-4</v>
      </c>
      <c r="E121" s="18">
        <v>1.1001380964346099E-2</v>
      </c>
      <c r="F121" s="19"/>
      <c r="G121" s="18">
        <v>1.03597428382307E-2</v>
      </c>
      <c r="H121" s="18">
        <v>1.8202169210747999E-3</v>
      </c>
      <c r="I121" s="18">
        <v>5.6687149107153098E-2</v>
      </c>
      <c r="J121" s="24" t="s">
        <v>501</v>
      </c>
      <c r="K121" s="18">
        <v>7.3220177182209997E-4</v>
      </c>
      <c r="L121" s="18">
        <v>1.0082523395229999E-4</v>
      </c>
      <c r="M121" s="18">
        <v>5.2963715006545996E-3</v>
      </c>
      <c r="N121" s="19"/>
    </row>
    <row r="122" spans="1:14" x14ac:dyDescent="0.25">
      <c r="A122" s="17" t="s">
        <v>494</v>
      </c>
      <c r="B122" s="17" t="s">
        <v>519</v>
      </c>
      <c r="C122" s="18">
        <v>3.3024714279936002E-3</v>
      </c>
      <c r="D122" s="18">
        <v>9.8206267720829998E-4</v>
      </c>
      <c r="E122" s="18">
        <v>1.1044906066214701E-2</v>
      </c>
      <c r="F122" s="19"/>
      <c r="G122" s="18">
        <v>0</v>
      </c>
      <c r="H122" s="19"/>
      <c r="I122" s="19"/>
      <c r="J122" s="19"/>
      <c r="K122" s="18">
        <v>4.1339977644785E-3</v>
      </c>
      <c r="L122" s="18">
        <v>1.2190651938856999E-3</v>
      </c>
      <c r="M122" s="18">
        <v>1.3921734933016299E-2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3_NSE'!A1" display="◄ ANTERIOR"/>
    <hyperlink ref="A2" location="'Índice'!A1" display="ÍNDICE"/>
    <hyperlink ref="A3" location="'P_INCIVILIDADES_4_SEX'!A1" display="SIGUIENTE ►"/>
  </hyperlinks>
  <pageMargins left="0.75" right="0.75" top="1" bottom="1" header="0.5" footer="0.5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3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544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0.64708154275865504</v>
      </c>
      <c r="D5" s="18">
        <v>0.63948359828173496</v>
      </c>
      <c r="E5" s="18">
        <v>0.65460584665038102</v>
      </c>
      <c r="F5" s="19"/>
      <c r="G5" s="18">
        <v>0.65946436689197296</v>
      </c>
      <c r="H5" s="18">
        <v>0.65040961978041401</v>
      </c>
      <c r="I5" s="18">
        <v>0.66840415491844696</v>
      </c>
      <c r="J5" s="19"/>
      <c r="K5" s="18">
        <v>0.63396113444841695</v>
      </c>
      <c r="L5" s="18">
        <v>0.62416677085821004</v>
      </c>
      <c r="M5" s="18">
        <v>0.64364597944101898</v>
      </c>
      <c r="N5" s="19"/>
    </row>
    <row r="6" spans="1:14" x14ac:dyDescent="0.25">
      <c r="A6" s="17" t="s">
        <v>478</v>
      </c>
      <c r="B6" s="17" t="s">
        <v>537</v>
      </c>
      <c r="C6" s="18">
        <v>0.14430600232913501</v>
      </c>
      <c r="D6" s="18">
        <v>0.139644097347316</v>
      </c>
      <c r="E6" s="18">
        <v>0.14909657043347299</v>
      </c>
      <c r="F6" s="19"/>
      <c r="G6" s="18">
        <v>0.13128967806153399</v>
      </c>
      <c r="H6" s="18">
        <v>0.125598328477631</v>
      </c>
      <c r="I6" s="18">
        <v>0.13719845936720701</v>
      </c>
      <c r="J6" s="19"/>
      <c r="K6" s="18">
        <v>0.158097645273512</v>
      </c>
      <c r="L6" s="18">
        <v>0.151392196765648</v>
      </c>
      <c r="M6" s="18">
        <v>0.165042329086489</v>
      </c>
      <c r="N6" s="19"/>
    </row>
    <row r="7" spans="1:14" x14ac:dyDescent="0.25">
      <c r="A7" s="17" t="s">
        <v>478</v>
      </c>
      <c r="B7" s="17" t="s">
        <v>538</v>
      </c>
      <c r="C7" s="18">
        <v>0.13250784766519899</v>
      </c>
      <c r="D7" s="18">
        <v>0.12800860145780099</v>
      </c>
      <c r="E7" s="18">
        <v>0.137140362362177</v>
      </c>
      <c r="F7" s="19"/>
      <c r="G7" s="18">
        <v>0.13032233336903001</v>
      </c>
      <c r="H7" s="18">
        <v>0.124479805861287</v>
      </c>
      <c r="I7" s="18">
        <v>0.136396362301029</v>
      </c>
      <c r="J7" s="19"/>
      <c r="K7" s="18">
        <v>0.134823542342356</v>
      </c>
      <c r="L7" s="18">
        <v>0.128647041448329</v>
      </c>
      <c r="M7" s="18">
        <v>0.14124851445849601</v>
      </c>
      <c r="N7" s="19"/>
    </row>
    <row r="8" spans="1:14" x14ac:dyDescent="0.25">
      <c r="A8" s="17" t="s">
        <v>478</v>
      </c>
      <c r="B8" s="17" t="s">
        <v>539</v>
      </c>
      <c r="C8" s="18">
        <v>3.7167110385958803E-2</v>
      </c>
      <c r="D8" s="18">
        <v>3.4692601972915203E-2</v>
      </c>
      <c r="E8" s="18">
        <v>3.9810838206497001E-2</v>
      </c>
      <c r="F8" s="19"/>
      <c r="G8" s="18">
        <v>3.7222581308336597E-2</v>
      </c>
      <c r="H8" s="18">
        <v>3.4091618930309098E-2</v>
      </c>
      <c r="I8" s="18">
        <v>4.0628995112497603E-2</v>
      </c>
      <c r="J8" s="19"/>
      <c r="K8" s="18">
        <v>3.7108335332457297E-2</v>
      </c>
      <c r="L8" s="18">
        <v>3.3652839134128601E-2</v>
      </c>
      <c r="M8" s="18">
        <v>4.0903625667294802E-2</v>
      </c>
      <c r="N8" s="19"/>
    </row>
    <row r="9" spans="1:14" x14ac:dyDescent="0.25">
      <c r="A9" s="17" t="s">
        <v>478</v>
      </c>
      <c r="B9" s="17" t="s">
        <v>540</v>
      </c>
      <c r="C9" s="18">
        <v>3.1303758562632497E-2</v>
      </c>
      <c r="D9" s="18">
        <v>2.89295612988607E-2</v>
      </c>
      <c r="E9" s="18">
        <v>3.3866006698815301E-2</v>
      </c>
      <c r="F9" s="19"/>
      <c r="G9" s="18">
        <v>3.2025658151834203E-2</v>
      </c>
      <c r="H9" s="18">
        <v>2.8955151281319098E-2</v>
      </c>
      <c r="I9" s="18">
        <v>3.54098989280177E-2</v>
      </c>
      <c r="J9" s="19"/>
      <c r="K9" s="18">
        <v>3.0538858951093598E-2</v>
      </c>
      <c r="L9" s="18">
        <v>2.7527339925522299E-2</v>
      </c>
      <c r="M9" s="18">
        <v>3.3868366987964901E-2</v>
      </c>
      <c r="N9" s="19"/>
    </row>
    <row r="10" spans="1:14" x14ac:dyDescent="0.25">
      <c r="A10" s="17" t="s">
        <v>478</v>
      </c>
      <c r="B10" s="17" t="s">
        <v>519</v>
      </c>
      <c r="C10" s="18">
        <v>7.4241104293500003E-3</v>
      </c>
      <c r="D10" s="18">
        <v>6.3947587935594997E-3</v>
      </c>
      <c r="E10" s="18">
        <v>8.6177176730942006E-3</v>
      </c>
      <c r="F10" s="19"/>
      <c r="G10" s="18">
        <v>9.6091824709811993E-3</v>
      </c>
      <c r="H10" s="18">
        <v>8.0552626421444007E-3</v>
      </c>
      <c r="I10" s="18">
        <v>1.14594019486749E-2</v>
      </c>
      <c r="J10" s="19"/>
      <c r="K10" s="18">
        <v>5.1088843496711004E-3</v>
      </c>
      <c r="L10" s="18">
        <v>3.9425985843743998E-3</v>
      </c>
      <c r="M10" s="18">
        <v>6.6178844520298E-3</v>
      </c>
      <c r="N10" s="19"/>
    </row>
    <row r="11" spans="1:14" x14ac:dyDescent="0.25">
      <c r="A11" s="17" t="s">
        <v>478</v>
      </c>
      <c r="B11" s="17" t="s">
        <v>520</v>
      </c>
      <c r="C11" s="18">
        <v>2.096278690595E-4</v>
      </c>
      <c r="D11" s="18">
        <v>9.8252527101233694E-5</v>
      </c>
      <c r="E11" s="18">
        <v>4.4719761404339998E-4</v>
      </c>
      <c r="F11" s="19"/>
      <c r="G11" s="18">
        <v>6.6199746316735199E-5</v>
      </c>
      <c r="H11" s="18">
        <v>2.37191974643421E-5</v>
      </c>
      <c r="I11" s="18">
        <v>1.8474794585629999E-4</v>
      </c>
      <c r="J11" s="19"/>
      <c r="K11" s="18">
        <v>3.615993024983E-4</v>
      </c>
      <c r="L11" s="18">
        <v>1.49590354988E-4</v>
      </c>
      <c r="M11" s="18">
        <v>8.7381819169790001E-4</v>
      </c>
      <c r="N11" s="19"/>
    </row>
    <row r="12" spans="1:14" x14ac:dyDescent="0.25">
      <c r="A12" s="20" t="s">
        <v>479</v>
      </c>
      <c r="B12" s="20" t="s">
        <v>536</v>
      </c>
      <c r="C12" s="21">
        <v>0.53149134177858204</v>
      </c>
      <c r="D12" s="21">
        <v>0.49643303130309502</v>
      </c>
      <c r="E12" s="21">
        <v>0.56624150719756905</v>
      </c>
      <c r="F12" s="22"/>
      <c r="G12" s="21">
        <v>0.51456332796762405</v>
      </c>
      <c r="H12" s="21">
        <v>0.46991158259791999</v>
      </c>
      <c r="I12" s="21">
        <v>0.55898379191896697</v>
      </c>
      <c r="J12" s="22"/>
      <c r="K12" s="21">
        <v>0.54889222688003703</v>
      </c>
      <c r="L12" s="21">
        <v>0.50616845397840504</v>
      </c>
      <c r="M12" s="21">
        <v>0.59090711567544196</v>
      </c>
      <c r="N12" s="22"/>
    </row>
    <row r="13" spans="1:14" x14ac:dyDescent="0.25">
      <c r="A13" s="20" t="s">
        <v>479</v>
      </c>
      <c r="B13" s="20" t="s">
        <v>537</v>
      </c>
      <c r="C13" s="21">
        <v>0.16636672387929</v>
      </c>
      <c r="D13" s="21">
        <v>0.146143537824761</v>
      </c>
      <c r="E13" s="21">
        <v>0.18876969151248801</v>
      </c>
      <c r="F13" s="22"/>
      <c r="G13" s="21">
        <v>0.165815327014641</v>
      </c>
      <c r="H13" s="21">
        <v>0.137334253573834</v>
      </c>
      <c r="I13" s="21">
        <v>0.198841510328643</v>
      </c>
      <c r="J13" s="22"/>
      <c r="K13" s="21">
        <v>0.16693352359922201</v>
      </c>
      <c r="L13" s="21">
        <v>0.138936632974522</v>
      </c>
      <c r="M13" s="21">
        <v>0.199266446044185</v>
      </c>
      <c r="N13" s="22"/>
    </row>
    <row r="14" spans="1:14" x14ac:dyDescent="0.25">
      <c r="A14" s="20" t="s">
        <v>479</v>
      </c>
      <c r="B14" s="20" t="s">
        <v>538</v>
      </c>
      <c r="C14" s="21">
        <v>0.18140848909594701</v>
      </c>
      <c r="D14" s="21">
        <v>0.15614836455042</v>
      </c>
      <c r="E14" s="21">
        <v>0.20973928719854901</v>
      </c>
      <c r="F14" s="22"/>
      <c r="G14" s="21">
        <v>0.19260849338785599</v>
      </c>
      <c r="H14" s="21">
        <v>0.158838694030661</v>
      </c>
      <c r="I14" s="21">
        <v>0.23158127206901799</v>
      </c>
      <c r="J14" s="22"/>
      <c r="K14" s="21">
        <v>0.16989562113661599</v>
      </c>
      <c r="L14" s="21">
        <v>0.139589441234724</v>
      </c>
      <c r="M14" s="21">
        <v>0.205212252506243</v>
      </c>
      <c r="N14" s="22"/>
    </row>
    <row r="15" spans="1:14" x14ac:dyDescent="0.25">
      <c r="A15" s="20" t="s">
        <v>479</v>
      </c>
      <c r="B15" s="20" t="s">
        <v>539</v>
      </c>
      <c r="C15" s="21">
        <v>7.26997737213253E-2</v>
      </c>
      <c r="D15" s="21">
        <v>5.8437831262477903E-2</v>
      </c>
      <c r="E15" s="21">
        <v>9.0109282511756997E-2</v>
      </c>
      <c r="F15" s="22"/>
      <c r="G15" s="21">
        <v>8.0440984655166706E-2</v>
      </c>
      <c r="H15" s="21">
        <v>6.0952513758835501E-2</v>
      </c>
      <c r="I15" s="21">
        <v>0.105460754703824</v>
      </c>
      <c r="J15" s="22"/>
      <c r="K15" s="21">
        <v>6.4742317902221097E-2</v>
      </c>
      <c r="L15" s="21">
        <v>4.5960327477041797E-2</v>
      </c>
      <c r="M15" s="21">
        <v>9.0471833681956798E-2</v>
      </c>
      <c r="N15" s="22"/>
    </row>
    <row r="16" spans="1:14" x14ac:dyDescent="0.25">
      <c r="A16" s="20" t="s">
        <v>479</v>
      </c>
      <c r="B16" s="20" t="s">
        <v>540</v>
      </c>
      <c r="C16" s="21">
        <v>4.0409143774998199E-2</v>
      </c>
      <c r="D16" s="21">
        <v>2.9523493777289599E-2</v>
      </c>
      <c r="E16" s="21">
        <v>5.5080656786499801E-2</v>
      </c>
      <c r="F16" s="22"/>
      <c r="G16" s="21">
        <v>3.5639824589298097E-2</v>
      </c>
      <c r="H16" s="21">
        <v>2.3360497684212601E-2</v>
      </c>
      <c r="I16" s="21">
        <v>5.4016723233876601E-2</v>
      </c>
      <c r="J16" s="22"/>
      <c r="K16" s="21">
        <v>4.53116902928185E-2</v>
      </c>
      <c r="L16" s="21">
        <v>2.9934789802652201E-2</v>
      </c>
      <c r="M16" s="21">
        <v>6.8033430180331797E-2</v>
      </c>
      <c r="N16" s="22"/>
    </row>
    <row r="17" spans="1:14" x14ac:dyDescent="0.25">
      <c r="A17" s="20" t="s">
        <v>479</v>
      </c>
      <c r="B17" s="20" t="s">
        <v>519</v>
      </c>
      <c r="C17" s="21">
        <v>6.7558535064300004E-3</v>
      </c>
      <c r="D17" s="21">
        <v>3.0225339575690002E-3</v>
      </c>
      <c r="E17" s="21">
        <v>1.50309065906831E-2</v>
      </c>
      <c r="F17" s="22"/>
      <c r="G17" s="21">
        <v>1.0932042385414901E-2</v>
      </c>
      <c r="H17" s="21">
        <v>4.4812505733939998E-3</v>
      </c>
      <c r="I17" s="21">
        <v>2.6422333322867201E-2</v>
      </c>
      <c r="J17" s="22"/>
      <c r="K17" s="21">
        <v>2.4630059428167E-3</v>
      </c>
      <c r="L17" s="21">
        <v>3.4112686382739999E-4</v>
      </c>
      <c r="M17" s="21">
        <v>1.7551673005839999E-2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0.61305086033616196</v>
      </c>
      <c r="D19" s="18">
        <v>0.56565171390300195</v>
      </c>
      <c r="E19" s="18">
        <v>0.65840118401936698</v>
      </c>
      <c r="F19" s="19"/>
      <c r="G19" s="18">
        <v>0.64268987501549502</v>
      </c>
      <c r="H19" s="18">
        <v>0.58362341661127903</v>
      </c>
      <c r="I19" s="18">
        <v>0.69771713496291399</v>
      </c>
      <c r="J19" s="19"/>
      <c r="K19" s="18">
        <v>0.58244937356663296</v>
      </c>
      <c r="L19" s="18">
        <v>0.52331442433520703</v>
      </c>
      <c r="M19" s="18">
        <v>0.63930468774695504</v>
      </c>
      <c r="N19" s="19"/>
    </row>
    <row r="20" spans="1:14" x14ac:dyDescent="0.25">
      <c r="A20" s="17" t="s">
        <v>480</v>
      </c>
      <c r="B20" s="17" t="s">
        <v>537</v>
      </c>
      <c r="C20" s="18">
        <v>0.148385173903996</v>
      </c>
      <c r="D20" s="18">
        <v>0.123096611016293</v>
      </c>
      <c r="E20" s="18">
        <v>0.177815471245442</v>
      </c>
      <c r="F20" s="19"/>
      <c r="G20" s="18">
        <v>0.133441826014772</v>
      </c>
      <c r="H20" s="18">
        <v>0.103621393869059</v>
      </c>
      <c r="I20" s="18">
        <v>0.17021445021364001</v>
      </c>
      <c r="J20" s="19"/>
      <c r="K20" s="18">
        <v>0.16381377933072799</v>
      </c>
      <c r="L20" s="18">
        <v>0.13182908143838901</v>
      </c>
      <c r="M20" s="18">
        <v>0.201755280062523</v>
      </c>
      <c r="N20" s="19"/>
    </row>
    <row r="21" spans="1:14" x14ac:dyDescent="0.25">
      <c r="A21" s="17" t="s">
        <v>480</v>
      </c>
      <c r="B21" s="17" t="s">
        <v>538</v>
      </c>
      <c r="C21" s="18">
        <v>0.146737357955426</v>
      </c>
      <c r="D21" s="18">
        <v>0.12146817515793699</v>
      </c>
      <c r="E21" s="18">
        <v>0.176208958263018</v>
      </c>
      <c r="F21" s="19"/>
      <c r="G21" s="18">
        <v>0.143302303939328</v>
      </c>
      <c r="H21" s="18">
        <v>0.109309112392555</v>
      </c>
      <c r="I21" s="18">
        <v>0.18566320653205601</v>
      </c>
      <c r="J21" s="19"/>
      <c r="K21" s="18">
        <v>0.15028395898665101</v>
      </c>
      <c r="L21" s="18">
        <v>0.115921776798374</v>
      </c>
      <c r="M21" s="18">
        <v>0.19261279998733499</v>
      </c>
      <c r="N21" s="19"/>
    </row>
    <row r="22" spans="1:14" x14ac:dyDescent="0.25">
      <c r="A22" s="17" t="s">
        <v>480</v>
      </c>
      <c r="B22" s="17" t="s">
        <v>539</v>
      </c>
      <c r="C22" s="18">
        <v>5.8782725155245498E-2</v>
      </c>
      <c r="D22" s="18">
        <v>4.2534630933480998E-2</v>
      </c>
      <c r="E22" s="18">
        <v>8.0714313451494102E-2</v>
      </c>
      <c r="F22" s="19"/>
      <c r="G22" s="18">
        <v>4.9801021901291501E-2</v>
      </c>
      <c r="H22" s="18">
        <v>3.33323610650713E-2</v>
      </c>
      <c r="I22" s="18">
        <v>7.3785349613488996E-2</v>
      </c>
      <c r="J22" s="19"/>
      <c r="K22" s="18">
        <v>6.8056092582177194E-2</v>
      </c>
      <c r="L22" s="18">
        <v>4.38771700715943E-2</v>
      </c>
      <c r="M22" s="18">
        <v>0.104108238019946</v>
      </c>
      <c r="N22" s="19"/>
    </row>
    <row r="23" spans="1:14" x14ac:dyDescent="0.25">
      <c r="A23" s="17" t="s">
        <v>480</v>
      </c>
      <c r="B23" s="17" t="s">
        <v>540</v>
      </c>
      <c r="C23" s="18">
        <v>3.3043882649171803E-2</v>
      </c>
      <c r="D23" s="18">
        <v>2.1645763616421499E-2</v>
      </c>
      <c r="E23" s="18">
        <v>5.0136392206067602E-2</v>
      </c>
      <c r="F23" s="19"/>
      <c r="G23" s="18">
        <v>3.07649731291131E-2</v>
      </c>
      <c r="H23" s="18">
        <v>1.7715356835262101E-2</v>
      </c>
      <c r="I23" s="18">
        <v>5.2909517512178601E-2</v>
      </c>
      <c r="J23" s="19"/>
      <c r="K23" s="18">
        <v>3.5396795533811302E-2</v>
      </c>
      <c r="L23" s="18">
        <v>1.92048477381782E-2</v>
      </c>
      <c r="M23" s="18">
        <v>6.4344843844264699E-2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0.68152640433937195</v>
      </c>
      <c r="D26" s="21">
        <v>0.63473142231562296</v>
      </c>
      <c r="E26" s="21">
        <v>0.724924480977721</v>
      </c>
      <c r="F26" s="22"/>
      <c r="G26" s="21">
        <v>0.677215469913798</v>
      </c>
      <c r="H26" s="21">
        <v>0.61856943011570498</v>
      </c>
      <c r="I26" s="21">
        <v>0.73076913949856603</v>
      </c>
      <c r="J26" s="22"/>
      <c r="K26" s="21">
        <v>0.68599015183185497</v>
      </c>
      <c r="L26" s="21">
        <v>0.63299552912386403</v>
      </c>
      <c r="M26" s="21">
        <v>0.734541605493917</v>
      </c>
      <c r="N26" s="22"/>
    </row>
    <row r="27" spans="1:14" x14ac:dyDescent="0.25">
      <c r="A27" s="20" t="s">
        <v>481</v>
      </c>
      <c r="B27" s="20" t="s">
        <v>537</v>
      </c>
      <c r="C27" s="21">
        <v>0.14183922604549101</v>
      </c>
      <c r="D27" s="21">
        <v>0.11859710862285899</v>
      </c>
      <c r="E27" s="21">
        <v>0.168764093759738</v>
      </c>
      <c r="F27" s="22"/>
      <c r="G27" s="21">
        <v>0.130522880258197</v>
      </c>
      <c r="H27" s="21">
        <v>0.10007806995240701</v>
      </c>
      <c r="I27" s="21">
        <v>0.16849523958711399</v>
      </c>
      <c r="J27" s="22"/>
      <c r="K27" s="21">
        <v>0.153556711199623</v>
      </c>
      <c r="L27" s="21">
        <v>0.123351243856577</v>
      </c>
      <c r="M27" s="21">
        <v>0.18955933771877501</v>
      </c>
      <c r="N27" s="22"/>
    </row>
    <row r="28" spans="1:14" x14ac:dyDescent="0.25">
      <c r="A28" s="20" t="s">
        <v>481</v>
      </c>
      <c r="B28" s="20" t="s">
        <v>538</v>
      </c>
      <c r="C28" s="21">
        <v>0.103057113545804</v>
      </c>
      <c r="D28" s="21">
        <v>8.2769221098676099E-2</v>
      </c>
      <c r="E28" s="21">
        <v>0.127625916940521</v>
      </c>
      <c r="F28" s="22"/>
      <c r="G28" s="21">
        <v>0.11862285693782</v>
      </c>
      <c r="H28" s="21">
        <v>8.9754306873794598E-2</v>
      </c>
      <c r="I28" s="21">
        <v>0.155193574236413</v>
      </c>
      <c r="J28" s="22"/>
      <c r="K28" s="21">
        <v>8.6939599063898504E-2</v>
      </c>
      <c r="L28" s="21">
        <v>6.2356657213825099E-2</v>
      </c>
      <c r="M28" s="21">
        <v>0.119973869584226</v>
      </c>
      <c r="N28" s="22"/>
    </row>
    <row r="29" spans="1:14" x14ac:dyDescent="0.25">
      <c r="A29" s="20" t="s">
        <v>481</v>
      </c>
      <c r="B29" s="20" t="s">
        <v>539</v>
      </c>
      <c r="C29" s="21">
        <v>3.89840173476525E-2</v>
      </c>
      <c r="D29" s="21">
        <v>2.7753974681672702E-2</v>
      </c>
      <c r="E29" s="21">
        <v>5.4503320182060097E-2</v>
      </c>
      <c r="F29" s="22"/>
      <c r="G29" s="21">
        <v>4.1097385912272598E-2</v>
      </c>
      <c r="H29" s="21">
        <v>2.6160577075226898E-2</v>
      </c>
      <c r="I29" s="21">
        <v>6.4002110211544103E-2</v>
      </c>
      <c r="J29" s="22"/>
      <c r="K29" s="21">
        <v>3.6795734553311997E-2</v>
      </c>
      <c r="L29" s="21">
        <v>2.1811776320858501E-2</v>
      </c>
      <c r="M29" s="21">
        <v>6.1426775102207599E-2</v>
      </c>
      <c r="N29" s="22"/>
    </row>
    <row r="30" spans="1:14" x14ac:dyDescent="0.25">
      <c r="A30" s="20" t="s">
        <v>481</v>
      </c>
      <c r="B30" s="20" t="s">
        <v>540</v>
      </c>
      <c r="C30" s="21">
        <v>3.0184086169678302E-2</v>
      </c>
      <c r="D30" s="21">
        <v>1.76161838283505E-2</v>
      </c>
      <c r="E30" s="21">
        <v>5.12505302913E-2</v>
      </c>
      <c r="F30" s="22"/>
      <c r="G30" s="21">
        <v>2.76211524909456E-2</v>
      </c>
      <c r="H30" s="21">
        <v>1.13948404256609E-2</v>
      </c>
      <c r="I30" s="21">
        <v>6.5424667509906206E-2</v>
      </c>
      <c r="J30" s="24" t="s">
        <v>501</v>
      </c>
      <c r="K30" s="21">
        <v>3.2837870164622397E-2</v>
      </c>
      <c r="L30" s="21">
        <v>1.8838001546532E-2</v>
      </c>
      <c r="M30" s="21">
        <v>5.6641414954206097E-2</v>
      </c>
      <c r="N30" s="22"/>
    </row>
    <row r="31" spans="1:14" x14ac:dyDescent="0.25">
      <c r="A31" s="20" t="s">
        <v>481</v>
      </c>
      <c r="B31" s="20" t="s">
        <v>519</v>
      </c>
      <c r="C31" s="21">
        <v>3.6164856320724001E-3</v>
      </c>
      <c r="D31" s="21">
        <v>1.3679398518297E-3</v>
      </c>
      <c r="E31" s="21">
        <v>9.5258137417660992E-3</v>
      </c>
      <c r="F31" s="22"/>
      <c r="G31" s="21">
        <v>4.9202544869665996E-3</v>
      </c>
      <c r="H31" s="21">
        <v>1.6247215733564001E-3</v>
      </c>
      <c r="I31" s="21">
        <v>1.48012395479446E-2</v>
      </c>
      <c r="J31" s="22"/>
      <c r="K31" s="21">
        <v>2.2665010620715998E-3</v>
      </c>
      <c r="L31" s="21">
        <v>3.0962994389760001E-4</v>
      </c>
      <c r="M31" s="21">
        <v>1.63881174246104E-2</v>
      </c>
      <c r="N31" s="24" t="s">
        <v>501</v>
      </c>
    </row>
    <row r="32" spans="1:14" x14ac:dyDescent="0.25">
      <c r="A32" s="20" t="s">
        <v>481</v>
      </c>
      <c r="B32" s="20" t="s">
        <v>520</v>
      </c>
      <c r="C32" s="21">
        <v>7.9266691992950001E-4</v>
      </c>
      <c r="D32" s="21">
        <v>1.0844906531959999E-4</v>
      </c>
      <c r="E32" s="21">
        <v>5.7687898804092003E-3</v>
      </c>
      <c r="F32" s="22"/>
      <c r="G32" s="21">
        <v>0</v>
      </c>
      <c r="H32" s="22"/>
      <c r="I32" s="22"/>
      <c r="J32" s="22"/>
      <c r="K32" s="21">
        <v>1.6134321246189E-3</v>
      </c>
      <c r="L32" s="21">
        <v>2.1954807667950001E-4</v>
      </c>
      <c r="M32" s="21">
        <v>1.1752885357283201E-2</v>
      </c>
      <c r="N32" s="24" t="s">
        <v>501</v>
      </c>
    </row>
    <row r="33" spans="1:14" x14ac:dyDescent="0.25">
      <c r="A33" s="17" t="s">
        <v>482</v>
      </c>
      <c r="B33" s="17" t="s">
        <v>536</v>
      </c>
      <c r="C33" s="18">
        <v>0.63934345818353</v>
      </c>
      <c r="D33" s="18">
        <v>0.59619708759063195</v>
      </c>
      <c r="E33" s="18">
        <v>0.68035137195652196</v>
      </c>
      <c r="F33" s="19"/>
      <c r="G33" s="18">
        <v>0.65907589937595301</v>
      </c>
      <c r="H33" s="18">
        <v>0.61019589938827901</v>
      </c>
      <c r="I33" s="18">
        <v>0.70479187078125205</v>
      </c>
      <c r="J33" s="19"/>
      <c r="K33" s="18">
        <v>0.61940074824005797</v>
      </c>
      <c r="L33" s="18">
        <v>0.55942368994187397</v>
      </c>
      <c r="M33" s="18">
        <v>0.67594260206379697</v>
      </c>
      <c r="N33" s="19"/>
    </row>
    <row r="34" spans="1:14" x14ac:dyDescent="0.25">
      <c r="A34" s="17" t="s">
        <v>482</v>
      </c>
      <c r="B34" s="17" t="s">
        <v>537</v>
      </c>
      <c r="C34" s="18">
        <v>0.114602703858423</v>
      </c>
      <c r="D34" s="18">
        <v>9.4242631663160506E-2</v>
      </c>
      <c r="E34" s="18">
        <v>0.13868784294446301</v>
      </c>
      <c r="F34" s="19"/>
      <c r="G34" s="18">
        <v>9.9823127778694398E-2</v>
      </c>
      <c r="H34" s="18">
        <v>7.54803862561189E-2</v>
      </c>
      <c r="I34" s="18">
        <v>0.130904915518751</v>
      </c>
      <c r="J34" s="19"/>
      <c r="K34" s="18">
        <v>0.12953977099427499</v>
      </c>
      <c r="L34" s="18">
        <v>9.7948800434243297E-2</v>
      </c>
      <c r="M34" s="18">
        <v>0.16940614639778101</v>
      </c>
      <c r="N34" s="19"/>
    </row>
    <row r="35" spans="1:14" x14ac:dyDescent="0.25">
      <c r="A35" s="17" t="s">
        <v>482</v>
      </c>
      <c r="B35" s="17" t="s">
        <v>538</v>
      </c>
      <c r="C35" s="18">
        <v>0.14751732135222601</v>
      </c>
      <c r="D35" s="18">
        <v>0.124883044710953</v>
      </c>
      <c r="E35" s="18">
        <v>0.17344087413488801</v>
      </c>
      <c r="F35" s="19"/>
      <c r="G35" s="18">
        <v>0.151484158205346</v>
      </c>
      <c r="H35" s="18">
        <v>0.121912155456649</v>
      </c>
      <c r="I35" s="18">
        <v>0.18670417306447501</v>
      </c>
      <c r="J35" s="19"/>
      <c r="K35" s="18">
        <v>0.14350821391420501</v>
      </c>
      <c r="L35" s="18">
        <v>0.110844719018454</v>
      </c>
      <c r="M35" s="18">
        <v>0.183807185943382</v>
      </c>
      <c r="N35" s="19"/>
    </row>
    <row r="36" spans="1:14" x14ac:dyDescent="0.25">
      <c r="A36" s="17" t="s">
        <v>482</v>
      </c>
      <c r="B36" s="17" t="s">
        <v>539</v>
      </c>
      <c r="C36" s="18">
        <v>4.8782377670423101E-2</v>
      </c>
      <c r="D36" s="18">
        <v>3.4827965984830199E-2</v>
      </c>
      <c r="E36" s="18">
        <v>6.7934328130092994E-2</v>
      </c>
      <c r="F36" s="19"/>
      <c r="G36" s="18">
        <v>2.8879715922132398E-2</v>
      </c>
      <c r="H36" s="18">
        <v>1.50595770764112E-2</v>
      </c>
      <c r="I36" s="18">
        <v>5.4678489583041799E-2</v>
      </c>
      <c r="J36" s="19"/>
      <c r="K36" s="18">
        <v>6.8897122038777694E-2</v>
      </c>
      <c r="L36" s="18">
        <v>4.6766526817182102E-2</v>
      </c>
      <c r="M36" s="18">
        <v>0.100397239175908</v>
      </c>
      <c r="N36" s="19"/>
    </row>
    <row r="37" spans="1:14" x14ac:dyDescent="0.25">
      <c r="A37" s="17" t="s">
        <v>482</v>
      </c>
      <c r="B37" s="17" t="s">
        <v>540</v>
      </c>
      <c r="C37" s="18">
        <v>4.7441674209539098E-2</v>
      </c>
      <c r="D37" s="18">
        <v>3.3763266803618998E-2</v>
      </c>
      <c r="E37" s="18">
        <v>6.6281439822818797E-2</v>
      </c>
      <c r="F37" s="19"/>
      <c r="G37" s="18">
        <v>5.7665531985329602E-2</v>
      </c>
      <c r="H37" s="18">
        <v>3.7304623727702602E-2</v>
      </c>
      <c r="I37" s="18">
        <v>8.8122197474191602E-2</v>
      </c>
      <c r="J37" s="19"/>
      <c r="K37" s="18">
        <v>3.7108871079017801E-2</v>
      </c>
      <c r="L37" s="18">
        <v>1.9915019341323101E-2</v>
      </c>
      <c r="M37" s="18">
        <v>6.8115537195305595E-2</v>
      </c>
      <c r="N37" s="19"/>
    </row>
    <row r="38" spans="1:14" x14ac:dyDescent="0.25">
      <c r="A38" s="17" t="s">
        <v>482</v>
      </c>
      <c r="B38" s="17" t="s">
        <v>519</v>
      </c>
      <c r="C38" s="18">
        <v>1.7195657023766999E-3</v>
      </c>
      <c r="D38" s="18">
        <v>5.1156097827860004E-4</v>
      </c>
      <c r="E38" s="18">
        <v>5.7637137688964996E-3</v>
      </c>
      <c r="F38" s="19"/>
      <c r="G38" s="18">
        <v>3.0715667325447002E-3</v>
      </c>
      <c r="H38" s="18">
        <v>8.1008789314039999E-4</v>
      </c>
      <c r="I38" s="18">
        <v>1.15731709762978E-2</v>
      </c>
      <c r="J38" s="19"/>
      <c r="K38" s="18">
        <v>3.53157758981E-4</v>
      </c>
      <c r="L38" s="18">
        <v>4.8755505348388803E-5</v>
      </c>
      <c r="M38" s="18">
        <v>2.5532256623089999E-3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1.1921159746848999E-3</v>
      </c>
      <c r="L39" s="18">
        <v>1.631612219323E-4</v>
      </c>
      <c r="M39" s="18">
        <v>8.6538744558539993E-3</v>
      </c>
      <c r="N39" s="19"/>
    </row>
    <row r="40" spans="1:14" x14ac:dyDescent="0.25">
      <c r="A40" s="20" t="s">
        <v>483</v>
      </c>
      <c r="B40" s="20" t="s">
        <v>536</v>
      </c>
      <c r="C40" s="21">
        <v>0.76054896633582203</v>
      </c>
      <c r="D40" s="21">
        <v>0.726133541531224</v>
      </c>
      <c r="E40" s="21">
        <v>0.791879134380434</v>
      </c>
      <c r="F40" s="22"/>
      <c r="G40" s="21">
        <v>0.76300254430569803</v>
      </c>
      <c r="H40" s="21">
        <v>0.72399474520126705</v>
      </c>
      <c r="I40" s="21">
        <v>0.79803526590482399</v>
      </c>
      <c r="J40" s="22"/>
      <c r="K40" s="21">
        <v>0.75783273393355</v>
      </c>
      <c r="L40" s="21">
        <v>0.71347581693277995</v>
      </c>
      <c r="M40" s="21">
        <v>0.79727389517757796</v>
      </c>
      <c r="N40" s="22"/>
    </row>
    <row r="41" spans="1:14" x14ac:dyDescent="0.25">
      <c r="A41" s="20" t="s">
        <v>483</v>
      </c>
      <c r="B41" s="20" t="s">
        <v>537</v>
      </c>
      <c r="C41" s="21">
        <v>9.40256901212876E-2</v>
      </c>
      <c r="D41" s="21">
        <v>7.7149333951179705E-2</v>
      </c>
      <c r="E41" s="21">
        <v>0.114137151839138</v>
      </c>
      <c r="F41" s="22"/>
      <c r="G41" s="21">
        <v>9.0575294628165201E-2</v>
      </c>
      <c r="H41" s="21">
        <v>7.1700343849323903E-2</v>
      </c>
      <c r="I41" s="21">
        <v>0.113809857781423</v>
      </c>
      <c r="J41" s="22"/>
      <c r="K41" s="21">
        <v>9.7845448920132999E-2</v>
      </c>
      <c r="L41" s="21">
        <v>7.6134304551807502E-2</v>
      </c>
      <c r="M41" s="21">
        <v>0.124910840805473</v>
      </c>
      <c r="N41" s="22"/>
    </row>
    <row r="42" spans="1:14" x14ac:dyDescent="0.25">
      <c r="A42" s="20" t="s">
        <v>483</v>
      </c>
      <c r="B42" s="20" t="s">
        <v>538</v>
      </c>
      <c r="C42" s="21">
        <v>9.6949746025443498E-2</v>
      </c>
      <c r="D42" s="21">
        <v>8.0506233764876298E-2</v>
      </c>
      <c r="E42" s="21">
        <v>0.116326964512751</v>
      </c>
      <c r="F42" s="22"/>
      <c r="G42" s="21">
        <v>8.9780794022105301E-2</v>
      </c>
      <c r="H42" s="21">
        <v>7.0056207060606196E-2</v>
      </c>
      <c r="I42" s="21">
        <v>0.114375870926074</v>
      </c>
      <c r="J42" s="22"/>
      <c r="K42" s="21">
        <v>0.10488613115805601</v>
      </c>
      <c r="L42" s="21">
        <v>8.1699719975820095E-2</v>
      </c>
      <c r="M42" s="21">
        <v>0.13369483051585901</v>
      </c>
      <c r="N42" s="22"/>
    </row>
    <row r="43" spans="1:14" x14ac:dyDescent="0.25">
      <c r="A43" s="20" t="s">
        <v>483</v>
      </c>
      <c r="B43" s="20" t="s">
        <v>539</v>
      </c>
      <c r="C43" s="21">
        <v>1.9762311037122501E-2</v>
      </c>
      <c r="D43" s="21">
        <v>1.34457696759199E-2</v>
      </c>
      <c r="E43" s="21">
        <v>2.8959127526565299E-2</v>
      </c>
      <c r="F43" s="22"/>
      <c r="G43" s="21">
        <v>1.9843504602336599E-2</v>
      </c>
      <c r="H43" s="21">
        <v>1.2631815952114701E-2</v>
      </c>
      <c r="I43" s="21">
        <v>3.1043004646047801E-2</v>
      </c>
      <c r="J43" s="22"/>
      <c r="K43" s="21">
        <v>1.96724257367984E-2</v>
      </c>
      <c r="L43" s="21">
        <v>1.15067717697595E-2</v>
      </c>
      <c r="M43" s="21">
        <v>3.3436736009643697E-2</v>
      </c>
      <c r="N43" s="22"/>
    </row>
    <row r="44" spans="1:14" x14ac:dyDescent="0.25">
      <c r="A44" s="20" t="s">
        <v>483</v>
      </c>
      <c r="B44" s="20" t="s">
        <v>540</v>
      </c>
      <c r="C44" s="21">
        <v>1.95847951849667E-2</v>
      </c>
      <c r="D44" s="21">
        <v>1.34181657085242E-2</v>
      </c>
      <c r="E44" s="21">
        <v>2.8503564098732899E-2</v>
      </c>
      <c r="F44" s="22"/>
      <c r="G44" s="21">
        <v>2.4539464672451699E-2</v>
      </c>
      <c r="H44" s="21">
        <v>1.55469247951743E-2</v>
      </c>
      <c r="I44" s="21">
        <v>3.8529830466466998E-2</v>
      </c>
      <c r="J44" s="22"/>
      <c r="K44" s="21">
        <v>1.40997305284903E-2</v>
      </c>
      <c r="L44" s="21">
        <v>6.6819105358013001E-3</v>
      </c>
      <c r="M44" s="21">
        <v>2.95077050829325E-2</v>
      </c>
      <c r="N44" s="22"/>
    </row>
    <row r="45" spans="1:14" x14ac:dyDescent="0.25">
      <c r="A45" s="20" t="s">
        <v>483</v>
      </c>
      <c r="B45" s="20" t="s">
        <v>519</v>
      </c>
      <c r="C45" s="21">
        <v>9.1284912953562992E-3</v>
      </c>
      <c r="D45" s="21">
        <v>4.9651663677602997E-3</v>
      </c>
      <c r="E45" s="21">
        <v>1.67241169714187E-2</v>
      </c>
      <c r="F45" s="22"/>
      <c r="G45" s="21">
        <v>1.2258397769243701E-2</v>
      </c>
      <c r="H45" s="21">
        <v>5.8246177785470001E-3</v>
      </c>
      <c r="I45" s="21">
        <v>2.5615720107437599E-2</v>
      </c>
      <c r="J45" s="22"/>
      <c r="K45" s="21">
        <v>5.6635297229728002E-3</v>
      </c>
      <c r="L45" s="21">
        <v>1.8289410918228999E-3</v>
      </c>
      <c r="M45" s="21">
        <v>1.73976537662731E-2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0.69596920889820402</v>
      </c>
      <c r="D47" s="18">
        <v>0.67374156330291601</v>
      </c>
      <c r="E47" s="18">
        <v>0.717317883349189</v>
      </c>
      <c r="F47" s="19"/>
      <c r="G47" s="18">
        <v>0.71979904106433301</v>
      </c>
      <c r="H47" s="18">
        <v>0.69387409313632198</v>
      </c>
      <c r="I47" s="18">
        <v>0.74433742850463502</v>
      </c>
      <c r="J47" s="19"/>
      <c r="K47" s="18">
        <v>0.67017172327225505</v>
      </c>
      <c r="L47" s="18">
        <v>0.63884385928407905</v>
      </c>
      <c r="M47" s="18">
        <v>0.70005798394654695</v>
      </c>
      <c r="N47" s="19"/>
    </row>
    <row r="48" spans="1:14" x14ac:dyDescent="0.25">
      <c r="A48" s="17" t="s">
        <v>484</v>
      </c>
      <c r="B48" s="17" t="s">
        <v>537</v>
      </c>
      <c r="C48" s="18">
        <v>0.13614873074783901</v>
      </c>
      <c r="D48" s="18">
        <v>0.12272475117124899</v>
      </c>
      <c r="E48" s="18">
        <v>0.150788678249901</v>
      </c>
      <c r="F48" s="19"/>
      <c r="G48" s="18">
        <v>0.11375374147145</v>
      </c>
      <c r="H48" s="18">
        <v>9.8778585531252794E-2</v>
      </c>
      <c r="I48" s="18">
        <v>0.130670006841973</v>
      </c>
      <c r="J48" s="19"/>
      <c r="K48" s="18">
        <v>0.16039289704842699</v>
      </c>
      <c r="L48" s="18">
        <v>0.138710325449795</v>
      </c>
      <c r="M48" s="18">
        <v>0.18473781552138799</v>
      </c>
      <c r="N48" s="19"/>
    </row>
    <row r="49" spans="1:14" x14ac:dyDescent="0.25">
      <c r="A49" s="17" t="s">
        <v>484</v>
      </c>
      <c r="B49" s="17" t="s">
        <v>538</v>
      </c>
      <c r="C49" s="18">
        <v>0.11259825687725999</v>
      </c>
      <c r="D49" s="18">
        <v>0.10080760487719399</v>
      </c>
      <c r="E49" s="18">
        <v>0.125575376077385</v>
      </c>
      <c r="F49" s="19"/>
      <c r="G49" s="18">
        <v>0.113713850130921</v>
      </c>
      <c r="H49" s="18">
        <v>9.8802080658195596E-2</v>
      </c>
      <c r="I49" s="18">
        <v>0.130550164332253</v>
      </c>
      <c r="J49" s="19"/>
      <c r="K49" s="18">
        <v>0.111390547954885</v>
      </c>
      <c r="L49" s="18">
        <v>9.4575147065370596E-2</v>
      </c>
      <c r="M49" s="18">
        <v>0.130763926024965</v>
      </c>
      <c r="N49" s="19"/>
    </row>
    <row r="50" spans="1:14" x14ac:dyDescent="0.25">
      <c r="A50" s="17" t="s">
        <v>484</v>
      </c>
      <c r="B50" s="17" t="s">
        <v>539</v>
      </c>
      <c r="C50" s="18">
        <v>3.05818074837758E-2</v>
      </c>
      <c r="D50" s="18">
        <v>2.4033224810087898E-2</v>
      </c>
      <c r="E50" s="18">
        <v>3.8843732563419602E-2</v>
      </c>
      <c r="F50" s="19"/>
      <c r="G50" s="18">
        <v>2.9111612411663601E-2</v>
      </c>
      <c r="H50" s="18">
        <v>2.14931891663677E-2</v>
      </c>
      <c r="I50" s="18">
        <v>3.9321925701526303E-2</v>
      </c>
      <c r="J50" s="19"/>
      <c r="K50" s="18">
        <v>3.2173398057126497E-2</v>
      </c>
      <c r="L50" s="18">
        <v>2.31041893566757E-2</v>
      </c>
      <c r="M50" s="18">
        <v>4.4639914963278897E-2</v>
      </c>
      <c r="N50" s="19"/>
    </row>
    <row r="51" spans="1:14" x14ac:dyDescent="0.25">
      <c r="A51" s="17" t="s">
        <v>484</v>
      </c>
      <c r="B51" s="17" t="s">
        <v>540</v>
      </c>
      <c r="C51" s="18">
        <v>1.6923728061324701E-2</v>
      </c>
      <c r="D51" s="18">
        <v>1.25501822607532E-2</v>
      </c>
      <c r="E51" s="18">
        <v>2.27862172397689E-2</v>
      </c>
      <c r="F51" s="19"/>
      <c r="G51" s="18">
        <v>1.4366592884194901E-2</v>
      </c>
      <c r="H51" s="18">
        <v>9.8377051092379993E-3</v>
      </c>
      <c r="I51" s="18">
        <v>2.0936316063400701E-2</v>
      </c>
      <c r="J51" s="19"/>
      <c r="K51" s="18">
        <v>1.96920084888033E-2</v>
      </c>
      <c r="L51" s="18">
        <v>1.30758284135323E-2</v>
      </c>
      <c r="M51" s="18">
        <v>2.95556259789761E-2</v>
      </c>
      <c r="N51" s="19"/>
    </row>
    <row r="52" spans="1:14" x14ac:dyDescent="0.25">
      <c r="A52" s="17" t="s">
        <v>484</v>
      </c>
      <c r="B52" s="17" t="s">
        <v>519</v>
      </c>
      <c r="C52" s="18">
        <v>7.7782679316002997E-3</v>
      </c>
      <c r="D52" s="18">
        <v>4.8783000444357003E-3</v>
      </c>
      <c r="E52" s="18">
        <v>1.23807108168028E-2</v>
      </c>
      <c r="F52" s="19"/>
      <c r="G52" s="18">
        <v>9.2551620374356006E-3</v>
      </c>
      <c r="H52" s="18">
        <v>5.5157780976361004E-3</v>
      </c>
      <c r="I52" s="18">
        <v>1.549014896133E-2</v>
      </c>
      <c r="J52" s="19"/>
      <c r="K52" s="18">
        <v>6.1794251785035996E-3</v>
      </c>
      <c r="L52" s="18">
        <v>3.0265136688118E-3</v>
      </c>
      <c r="M52" s="18">
        <v>1.2575494146656201E-2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0.57750987003523702</v>
      </c>
      <c r="D54" s="21">
        <v>0.565053478010762</v>
      </c>
      <c r="E54" s="21">
        <v>0.58986845458933501</v>
      </c>
      <c r="F54" s="22"/>
      <c r="G54" s="21">
        <v>0.58885233474945997</v>
      </c>
      <c r="H54" s="21">
        <v>0.57387808630974102</v>
      </c>
      <c r="I54" s="21">
        <v>0.60366378957588196</v>
      </c>
      <c r="J54" s="22"/>
      <c r="K54" s="21">
        <v>0.56576458909265503</v>
      </c>
      <c r="L54" s="21">
        <v>0.54982423541599601</v>
      </c>
      <c r="M54" s="21">
        <v>0.58157005691202002</v>
      </c>
      <c r="N54" s="22"/>
    </row>
    <row r="55" spans="1:14" x14ac:dyDescent="0.25">
      <c r="A55" s="20" t="s">
        <v>485</v>
      </c>
      <c r="B55" s="20" t="s">
        <v>537</v>
      </c>
      <c r="C55" s="21">
        <v>0.17143458834603401</v>
      </c>
      <c r="D55" s="21">
        <v>0.16352798069781499</v>
      </c>
      <c r="E55" s="21">
        <v>0.17964138189232901</v>
      </c>
      <c r="F55" s="22"/>
      <c r="G55" s="21">
        <v>0.15932465877489599</v>
      </c>
      <c r="H55" s="21">
        <v>0.14957043618433699</v>
      </c>
      <c r="I55" s="21">
        <v>0.169588150293072</v>
      </c>
      <c r="J55" s="22"/>
      <c r="K55" s="21">
        <v>0.18397458988815901</v>
      </c>
      <c r="L55" s="21">
        <v>0.17288738598883599</v>
      </c>
      <c r="M55" s="21">
        <v>0.19560466265955401</v>
      </c>
      <c r="N55" s="22"/>
    </row>
    <row r="56" spans="1:14" x14ac:dyDescent="0.25">
      <c r="A56" s="20" t="s">
        <v>485</v>
      </c>
      <c r="B56" s="20" t="s">
        <v>538</v>
      </c>
      <c r="C56" s="21">
        <v>0.15709982279604101</v>
      </c>
      <c r="D56" s="21">
        <v>0.149467019278614</v>
      </c>
      <c r="E56" s="21">
        <v>0.16504677146081201</v>
      </c>
      <c r="F56" s="22"/>
      <c r="G56" s="21">
        <v>0.15213620946884501</v>
      </c>
      <c r="H56" s="21">
        <v>0.142126799970268</v>
      </c>
      <c r="I56" s="21">
        <v>0.162716834935595</v>
      </c>
      <c r="J56" s="22"/>
      <c r="K56" s="21">
        <v>0.16223971385914801</v>
      </c>
      <c r="L56" s="21">
        <v>0.151921934759286</v>
      </c>
      <c r="M56" s="21">
        <v>0.17311518702793699</v>
      </c>
      <c r="N56" s="22"/>
    </row>
    <row r="57" spans="1:14" x14ac:dyDescent="0.25">
      <c r="A57" s="20" t="s">
        <v>485</v>
      </c>
      <c r="B57" s="20" t="s">
        <v>539</v>
      </c>
      <c r="C57" s="21">
        <v>4.3385882789346297E-2</v>
      </c>
      <c r="D57" s="21">
        <v>3.9217173434696898E-2</v>
      </c>
      <c r="E57" s="21">
        <v>4.79755908754377E-2</v>
      </c>
      <c r="F57" s="22"/>
      <c r="G57" s="21">
        <v>4.3672926130883999E-2</v>
      </c>
      <c r="H57" s="21">
        <v>3.8334456300546903E-2</v>
      </c>
      <c r="I57" s="21">
        <v>4.9716398761853201E-2</v>
      </c>
      <c r="J57" s="22"/>
      <c r="K57" s="21">
        <v>4.30886453921841E-2</v>
      </c>
      <c r="L57" s="21">
        <v>3.7411375489402099E-2</v>
      </c>
      <c r="M57" s="21">
        <v>4.9583077173563098E-2</v>
      </c>
      <c r="N57" s="22"/>
    </row>
    <row r="58" spans="1:14" x14ac:dyDescent="0.25">
      <c r="A58" s="20" t="s">
        <v>485</v>
      </c>
      <c r="B58" s="20" t="s">
        <v>540</v>
      </c>
      <c r="C58" s="21">
        <v>4.1247791579029899E-2</v>
      </c>
      <c r="D58" s="21">
        <v>3.7105426336571302E-2</v>
      </c>
      <c r="E58" s="21">
        <v>4.5830590225828201E-2</v>
      </c>
      <c r="F58" s="22"/>
      <c r="G58" s="21">
        <v>4.3800658799904101E-2</v>
      </c>
      <c r="H58" s="21">
        <v>3.8411386272144799E-2</v>
      </c>
      <c r="I58" s="21">
        <v>4.99068242260765E-2</v>
      </c>
      <c r="J58" s="22"/>
      <c r="K58" s="21">
        <v>3.86042618459667E-2</v>
      </c>
      <c r="L58" s="21">
        <v>3.3558479923904198E-2</v>
      </c>
      <c r="M58" s="21">
        <v>4.4373882589829799E-2</v>
      </c>
      <c r="N58" s="22"/>
    </row>
    <row r="59" spans="1:14" x14ac:dyDescent="0.25">
      <c r="A59" s="20" t="s">
        <v>485</v>
      </c>
      <c r="B59" s="20" t="s">
        <v>519</v>
      </c>
      <c r="C59" s="21">
        <v>9.1091772556333994E-3</v>
      </c>
      <c r="D59" s="21">
        <v>7.3580412378691003E-3</v>
      </c>
      <c r="E59" s="21">
        <v>1.1272332542695499E-2</v>
      </c>
      <c r="F59" s="22"/>
      <c r="G59" s="21">
        <v>1.2156915152069301E-2</v>
      </c>
      <c r="H59" s="21">
        <v>9.4489469730998001E-3</v>
      </c>
      <c r="I59" s="21">
        <v>1.56287135912908E-2</v>
      </c>
      <c r="J59" s="22"/>
      <c r="K59" s="21">
        <v>5.9532020126076002E-3</v>
      </c>
      <c r="L59" s="21">
        <v>4.0777461861774998E-3</v>
      </c>
      <c r="M59" s="21">
        <v>8.6837051722539003E-3</v>
      </c>
      <c r="N59" s="22"/>
    </row>
    <row r="60" spans="1:14" x14ac:dyDescent="0.25">
      <c r="A60" s="20" t="s">
        <v>485</v>
      </c>
      <c r="B60" s="20" t="s">
        <v>520</v>
      </c>
      <c r="C60" s="21">
        <v>2.128671986813E-4</v>
      </c>
      <c r="D60" s="21">
        <v>5.73082542086685E-5</v>
      </c>
      <c r="E60" s="21">
        <v>7.9034544957029996E-4</v>
      </c>
      <c r="F60" s="22"/>
      <c r="G60" s="21">
        <v>5.6296923941601502E-5</v>
      </c>
      <c r="H60" s="21">
        <v>1.29515888207634E-5</v>
      </c>
      <c r="I60" s="21">
        <v>2.4467144456579999E-4</v>
      </c>
      <c r="J60" s="22"/>
      <c r="K60" s="21">
        <v>3.7499790928149999E-4</v>
      </c>
      <c r="L60" s="21">
        <v>8.3809374789199496E-5</v>
      </c>
      <c r="M60" s="21">
        <v>1.6762002354758999E-3</v>
      </c>
      <c r="N60" s="22"/>
    </row>
    <row r="61" spans="1:14" x14ac:dyDescent="0.25">
      <c r="A61" s="17" t="s">
        <v>486</v>
      </c>
      <c r="B61" s="17" t="s">
        <v>536</v>
      </c>
      <c r="C61" s="18">
        <v>0.73376751506575599</v>
      </c>
      <c r="D61" s="18">
        <v>0.70572217245270896</v>
      </c>
      <c r="E61" s="18">
        <v>0.760048841135741</v>
      </c>
      <c r="F61" s="19"/>
      <c r="G61" s="18">
        <v>0.73059078094020502</v>
      </c>
      <c r="H61" s="18">
        <v>0.69494083167701204</v>
      </c>
      <c r="I61" s="18">
        <v>0.76349244339238098</v>
      </c>
      <c r="J61" s="19"/>
      <c r="K61" s="18">
        <v>0.73710163597947997</v>
      </c>
      <c r="L61" s="18">
        <v>0.70463910089937298</v>
      </c>
      <c r="M61" s="18">
        <v>0.76717517079830699</v>
      </c>
      <c r="N61" s="19"/>
    </row>
    <row r="62" spans="1:14" x14ac:dyDescent="0.25">
      <c r="A62" s="17" t="s">
        <v>486</v>
      </c>
      <c r="B62" s="17" t="s">
        <v>537</v>
      </c>
      <c r="C62" s="18">
        <v>9.72527704397326E-2</v>
      </c>
      <c r="D62" s="18">
        <v>8.4921935365194698E-2</v>
      </c>
      <c r="E62" s="18">
        <v>0.11115657604908701</v>
      </c>
      <c r="F62" s="19"/>
      <c r="G62" s="18">
        <v>9.2567426137688494E-2</v>
      </c>
      <c r="H62" s="18">
        <v>7.7080437658070003E-2</v>
      </c>
      <c r="I62" s="18">
        <v>0.110792518367361</v>
      </c>
      <c r="J62" s="19"/>
      <c r="K62" s="18">
        <v>0.102170243482177</v>
      </c>
      <c r="L62" s="18">
        <v>8.4382681813394603E-2</v>
      </c>
      <c r="M62" s="18">
        <v>0.123202829225496</v>
      </c>
      <c r="N62" s="19"/>
    </row>
    <row r="63" spans="1:14" x14ac:dyDescent="0.25">
      <c r="A63" s="17" t="s">
        <v>486</v>
      </c>
      <c r="B63" s="17" t="s">
        <v>538</v>
      </c>
      <c r="C63" s="18">
        <v>0.11377762282605799</v>
      </c>
      <c r="D63" s="18">
        <v>9.8215183405686607E-2</v>
      </c>
      <c r="E63" s="18">
        <v>0.131446532249473</v>
      </c>
      <c r="F63" s="19"/>
      <c r="G63" s="18">
        <v>0.114507897344575</v>
      </c>
      <c r="H63" s="18">
        <v>9.5625041368719896E-2</v>
      </c>
      <c r="I63" s="18">
        <v>0.13655648246980401</v>
      </c>
      <c r="J63" s="19"/>
      <c r="K63" s="18">
        <v>0.113011167891931</v>
      </c>
      <c r="L63" s="18">
        <v>9.3487859354951297E-2</v>
      </c>
      <c r="M63" s="18">
        <v>0.13599990963099001</v>
      </c>
      <c r="N63" s="19"/>
    </row>
    <row r="64" spans="1:14" x14ac:dyDescent="0.25">
      <c r="A64" s="17" t="s">
        <v>486</v>
      </c>
      <c r="B64" s="17" t="s">
        <v>539</v>
      </c>
      <c r="C64" s="18">
        <v>2.58235627021252E-2</v>
      </c>
      <c r="D64" s="18">
        <v>1.97627974319705E-2</v>
      </c>
      <c r="E64" s="18">
        <v>3.36791549168362E-2</v>
      </c>
      <c r="F64" s="19"/>
      <c r="G64" s="18">
        <v>3.4156768129535303E-2</v>
      </c>
      <c r="H64" s="18">
        <v>2.5154407572679199E-2</v>
      </c>
      <c r="I64" s="18">
        <v>4.6228148679594898E-2</v>
      </c>
      <c r="J64" s="19"/>
      <c r="K64" s="18">
        <v>1.7077500426923999E-2</v>
      </c>
      <c r="L64" s="18">
        <v>1.10780853449661E-2</v>
      </c>
      <c r="M64" s="18">
        <v>2.6239732383523399E-2</v>
      </c>
      <c r="N64" s="19"/>
    </row>
    <row r="65" spans="1:14" x14ac:dyDescent="0.25">
      <c r="A65" s="17" t="s">
        <v>486</v>
      </c>
      <c r="B65" s="17" t="s">
        <v>540</v>
      </c>
      <c r="C65" s="18">
        <v>2.39437269454531E-2</v>
      </c>
      <c r="D65" s="18">
        <v>1.7125887479732701E-2</v>
      </c>
      <c r="E65" s="18">
        <v>3.3383569522539097E-2</v>
      </c>
      <c r="F65" s="19"/>
      <c r="G65" s="18">
        <v>2.18848667875845E-2</v>
      </c>
      <c r="H65" s="18">
        <v>1.41116282142405E-2</v>
      </c>
      <c r="I65" s="18">
        <v>3.3793143433039997E-2</v>
      </c>
      <c r="J65" s="19"/>
      <c r="K65" s="18">
        <v>2.6104590410719501E-2</v>
      </c>
      <c r="L65" s="18">
        <v>1.6928326668352998E-2</v>
      </c>
      <c r="M65" s="18">
        <v>4.0052334732252497E-2</v>
      </c>
      <c r="N65" s="19"/>
    </row>
    <row r="66" spans="1:14" x14ac:dyDescent="0.25">
      <c r="A66" s="17" t="s">
        <v>486</v>
      </c>
      <c r="B66" s="17" t="s">
        <v>519</v>
      </c>
      <c r="C66" s="18">
        <v>5.4348020208699003E-3</v>
      </c>
      <c r="D66" s="18">
        <v>3.3332956163947998E-3</v>
      </c>
      <c r="E66" s="18">
        <v>8.8494581856801008E-3</v>
      </c>
      <c r="F66" s="19"/>
      <c r="G66" s="18">
        <v>6.2922606604115996E-3</v>
      </c>
      <c r="H66" s="18">
        <v>3.7700105483574999E-3</v>
      </c>
      <c r="I66" s="18">
        <v>1.04842130841514E-2</v>
      </c>
      <c r="J66" s="19"/>
      <c r="K66" s="18">
        <v>4.5348618087669998E-3</v>
      </c>
      <c r="L66" s="18">
        <v>2.2949198690545999E-3</v>
      </c>
      <c r="M66" s="18">
        <v>8.9414912511273006E-3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0.72972079804238998</v>
      </c>
      <c r="D68" s="21">
        <v>0.70231866021616096</v>
      </c>
      <c r="E68" s="21">
        <v>0.75547872927512505</v>
      </c>
      <c r="F68" s="22"/>
      <c r="G68" s="21">
        <v>0.72007601230740303</v>
      </c>
      <c r="H68" s="21">
        <v>0.68740836912674397</v>
      </c>
      <c r="I68" s="21">
        <v>0.75056847850880504</v>
      </c>
      <c r="J68" s="22"/>
      <c r="K68" s="21">
        <v>0.74043698213782305</v>
      </c>
      <c r="L68" s="21">
        <v>0.707216073437404</v>
      </c>
      <c r="M68" s="21">
        <v>0.77110844199457496</v>
      </c>
      <c r="N68" s="22"/>
    </row>
    <row r="69" spans="1:14" x14ac:dyDescent="0.25">
      <c r="A69" s="20" t="s">
        <v>487</v>
      </c>
      <c r="B69" s="20" t="s">
        <v>537</v>
      </c>
      <c r="C69" s="21">
        <v>0.12162802719167699</v>
      </c>
      <c r="D69" s="21">
        <v>0.106868618675589</v>
      </c>
      <c r="E69" s="21">
        <v>0.13811061813372899</v>
      </c>
      <c r="F69" s="22"/>
      <c r="G69" s="21">
        <v>0.12254711028766301</v>
      </c>
      <c r="H69" s="21">
        <v>0.103716601002352</v>
      </c>
      <c r="I69" s="21">
        <v>0.14424621839968099</v>
      </c>
      <c r="J69" s="22"/>
      <c r="K69" s="21">
        <v>0.12060684705079699</v>
      </c>
      <c r="L69" s="21">
        <v>0.100171147307151</v>
      </c>
      <c r="M69" s="21">
        <v>0.144541905342496</v>
      </c>
      <c r="N69" s="22"/>
    </row>
    <row r="70" spans="1:14" x14ac:dyDescent="0.25">
      <c r="A70" s="20" t="s">
        <v>487</v>
      </c>
      <c r="B70" s="20" t="s">
        <v>538</v>
      </c>
      <c r="C70" s="21">
        <v>9.5487425579783694E-2</v>
      </c>
      <c r="D70" s="21">
        <v>8.3779915471565103E-2</v>
      </c>
      <c r="E70" s="21">
        <v>0.10863697329104</v>
      </c>
      <c r="F70" s="22"/>
      <c r="G70" s="21">
        <v>9.9122764219971002E-2</v>
      </c>
      <c r="H70" s="21">
        <v>8.3366734928771793E-2</v>
      </c>
      <c r="I70" s="21">
        <v>0.11747499235388099</v>
      </c>
      <c r="J70" s="22"/>
      <c r="K70" s="21">
        <v>9.1448252581236997E-2</v>
      </c>
      <c r="L70" s="21">
        <v>7.5694577532264898E-2</v>
      </c>
      <c r="M70" s="21">
        <v>0.110090097732641</v>
      </c>
      <c r="N70" s="22"/>
    </row>
    <row r="71" spans="1:14" x14ac:dyDescent="0.25">
      <c r="A71" s="20" t="s">
        <v>487</v>
      </c>
      <c r="B71" s="20" t="s">
        <v>539</v>
      </c>
      <c r="C71" s="21">
        <v>2.57241143655721E-2</v>
      </c>
      <c r="D71" s="21">
        <v>1.94484658613686E-2</v>
      </c>
      <c r="E71" s="21">
        <v>3.3954671708604098E-2</v>
      </c>
      <c r="F71" s="22"/>
      <c r="G71" s="21">
        <v>2.57827761230944E-2</v>
      </c>
      <c r="H71" s="21">
        <v>1.77002997537552E-2</v>
      </c>
      <c r="I71" s="21">
        <v>3.7415371408164998E-2</v>
      </c>
      <c r="J71" s="22"/>
      <c r="K71" s="21">
        <v>2.5658936122089498E-2</v>
      </c>
      <c r="L71" s="21">
        <v>1.6879812557112999E-2</v>
      </c>
      <c r="M71" s="21">
        <v>3.8823734715210903E-2</v>
      </c>
      <c r="N71" s="22"/>
    </row>
    <row r="72" spans="1:14" x14ac:dyDescent="0.25">
      <c r="A72" s="20" t="s">
        <v>487</v>
      </c>
      <c r="B72" s="20" t="s">
        <v>540</v>
      </c>
      <c r="C72" s="21">
        <v>2.3047691163810499E-2</v>
      </c>
      <c r="D72" s="21">
        <v>1.67527814243115E-2</v>
      </c>
      <c r="E72" s="21">
        <v>3.1631838229233801E-2</v>
      </c>
      <c r="F72" s="22"/>
      <c r="G72" s="21">
        <v>2.52985582318681E-2</v>
      </c>
      <c r="H72" s="21">
        <v>1.7303404941248799E-2</v>
      </c>
      <c r="I72" s="21">
        <v>3.6849398718773498E-2</v>
      </c>
      <c r="J72" s="22"/>
      <c r="K72" s="21">
        <v>2.0546784815194001E-2</v>
      </c>
      <c r="L72" s="21">
        <v>1.2760974708439799E-2</v>
      </c>
      <c r="M72" s="21">
        <v>3.2924500885335703E-2</v>
      </c>
      <c r="N72" s="22"/>
    </row>
    <row r="73" spans="1:14" x14ac:dyDescent="0.25">
      <c r="A73" s="20" t="s">
        <v>487</v>
      </c>
      <c r="B73" s="20" t="s">
        <v>519</v>
      </c>
      <c r="C73" s="21">
        <v>4.3225591831064997E-3</v>
      </c>
      <c r="D73" s="21">
        <v>2.2898804237358001E-3</v>
      </c>
      <c r="E73" s="21">
        <v>8.1448741202082998E-3</v>
      </c>
      <c r="F73" s="22"/>
      <c r="G73" s="21">
        <v>7.1727788299991001E-3</v>
      </c>
      <c r="H73" s="21">
        <v>3.5419714506043998E-3</v>
      </c>
      <c r="I73" s="21">
        <v>1.44714054438703E-2</v>
      </c>
      <c r="J73" s="22"/>
      <c r="K73" s="21">
        <v>1.1557207184894E-3</v>
      </c>
      <c r="L73" s="21">
        <v>3.5366400917549999E-4</v>
      </c>
      <c r="M73" s="21">
        <v>3.7698616583711998E-3</v>
      </c>
      <c r="N73" s="22"/>
    </row>
    <row r="74" spans="1:14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1.4647657436770001E-4</v>
      </c>
      <c r="L74" s="21">
        <v>2.04700330313653E-5</v>
      </c>
      <c r="M74" s="21">
        <v>1.0473240283741E-3</v>
      </c>
      <c r="N74" s="22"/>
    </row>
    <row r="75" spans="1:14" x14ac:dyDescent="0.25">
      <c r="A75" s="17" t="s">
        <v>488</v>
      </c>
      <c r="B75" s="17" t="s">
        <v>536</v>
      </c>
      <c r="C75" s="18">
        <v>0.795235754486324</v>
      </c>
      <c r="D75" s="18">
        <v>0.76147641502750696</v>
      </c>
      <c r="E75" s="18">
        <v>0.82531310529518798</v>
      </c>
      <c r="F75" s="19"/>
      <c r="G75" s="18">
        <v>0.81075516036266304</v>
      </c>
      <c r="H75" s="18">
        <v>0.77559912569642098</v>
      </c>
      <c r="I75" s="18">
        <v>0.84152878407423204</v>
      </c>
      <c r="J75" s="19"/>
      <c r="K75" s="18">
        <v>0.776923749184385</v>
      </c>
      <c r="L75" s="18">
        <v>0.72846030583953703</v>
      </c>
      <c r="M75" s="18">
        <v>0.81888809325074396</v>
      </c>
      <c r="N75" s="19"/>
    </row>
    <row r="76" spans="1:14" x14ac:dyDescent="0.25">
      <c r="A76" s="17" t="s">
        <v>488</v>
      </c>
      <c r="B76" s="17" t="s">
        <v>537</v>
      </c>
      <c r="C76" s="18">
        <v>9.0311475860771304E-2</v>
      </c>
      <c r="D76" s="18">
        <v>7.1853032181364296E-2</v>
      </c>
      <c r="E76" s="18">
        <v>0.112934765878988</v>
      </c>
      <c r="F76" s="19"/>
      <c r="G76" s="18">
        <v>7.2900610820247194E-2</v>
      </c>
      <c r="H76" s="18">
        <v>5.5578876755229802E-2</v>
      </c>
      <c r="I76" s="18">
        <v>9.5077362130805004E-2</v>
      </c>
      <c r="J76" s="19"/>
      <c r="K76" s="18">
        <v>0.11085529406321699</v>
      </c>
      <c r="L76" s="18">
        <v>7.8616753897990402E-2</v>
      </c>
      <c r="M76" s="18">
        <v>0.154102873115775</v>
      </c>
      <c r="N76" s="19"/>
    </row>
    <row r="77" spans="1:14" x14ac:dyDescent="0.25">
      <c r="A77" s="17" t="s">
        <v>488</v>
      </c>
      <c r="B77" s="17" t="s">
        <v>538</v>
      </c>
      <c r="C77" s="18">
        <v>8.3030832008203007E-2</v>
      </c>
      <c r="D77" s="18">
        <v>6.8838549290843098E-2</v>
      </c>
      <c r="E77" s="18">
        <v>9.9835391592434097E-2</v>
      </c>
      <c r="F77" s="19"/>
      <c r="G77" s="18">
        <v>7.8916646616821601E-2</v>
      </c>
      <c r="H77" s="18">
        <v>6.2497861327612397E-2</v>
      </c>
      <c r="I77" s="18">
        <v>9.91924273084826E-2</v>
      </c>
      <c r="J77" s="19"/>
      <c r="K77" s="18">
        <v>8.7885333868677806E-2</v>
      </c>
      <c r="L77" s="18">
        <v>6.46095754020026E-2</v>
      </c>
      <c r="M77" s="18">
        <v>0.118484110807236</v>
      </c>
      <c r="N77" s="19"/>
    </row>
    <row r="78" spans="1:14" x14ac:dyDescent="0.25">
      <c r="A78" s="17" t="s">
        <v>488</v>
      </c>
      <c r="B78" s="17" t="s">
        <v>539</v>
      </c>
      <c r="C78" s="18">
        <v>1.7415999719144901E-2</v>
      </c>
      <c r="D78" s="18">
        <v>1.0422915983161E-2</v>
      </c>
      <c r="E78" s="18">
        <v>2.8963652031170701E-2</v>
      </c>
      <c r="F78" s="19"/>
      <c r="G78" s="18">
        <v>2.0959692997653601E-2</v>
      </c>
      <c r="H78" s="18">
        <v>1.0875271609910499E-2</v>
      </c>
      <c r="I78" s="18">
        <v>4.0016880803628002E-2</v>
      </c>
      <c r="J78" s="19"/>
      <c r="K78" s="18">
        <v>1.32346457020145E-2</v>
      </c>
      <c r="L78" s="18">
        <v>6.8201027466672998E-3</v>
      </c>
      <c r="M78" s="18">
        <v>2.55272227256148E-2</v>
      </c>
      <c r="N78" s="19"/>
    </row>
    <row r="79" spans="1:14" x14ac:dyDescent="0.25">
      <c r="A79" s="17" t="s">
        <v>488</v>
      </c>
      <c r="B79" s="17" t="s">
        <v>540</v>
      </c>
      <c r="C79" s="18">
        <v>1.04674170827154E-2</v>
      </c>
      <c r="D79" s="18">
        <v>5.5177481362757999E-3</v>
      </c>
      <c r="E79" s="18">
        <v>1.97688998865489E-2</v>
      </c>
      <c r="F79" s="19"/>
      <c r="G79" s="18">
        <v>1.13863144779781E-2</v>
      </c>
      <c r="H79" s="18">
        <v>4.5368544269234002E-3</v>
      </c>
      <c r="I79" s="18">
        <v>2.8282859595744898E-2</v>
      </c>
      <c r="J79" s="19"/>
      <c r="K79" s="18">
        <v>9.3831710678827004E-3</v>
      </c>
      <c r="L79" s="18">
        <v>4.0002155416567998E-3</v>
      </c>
      <c r="M79" s="18">
        <v>2.1850872775654E-2</v>
      </c>
      <c r="N79" s="19"/>
    </row>
    <row r="80" spans="1:14" x14ac:dyDescent="0.25">
      <c r="A80" s="17" t="s">
        <v>488</v>
      </c>
      <c r="B80" s="17" t="s">
        <v>519</v>
      </c>
      <c r="C80" s="18">
        <v>3.5385208428391E-3</v>
      </c>
      <c r="D80" s="18">
        <v>1.6547500817468001E-3</v>
      </c>
      <c r="E80" s="18">
        <v>7.5505610302183E-3</v>
      </c>
      <c r="F80" s="19"/>
      <c r="G80" s="18">
        <v>5.0815747246349997E-3</v>
      </c>
      <c r="H80" s="18">
        <v>2.0843167742776001E-3</v>
      </c>
      <c r="I80" s="18">
        <v>1.2335626119373101E-2</v>
      </c>
      <c r="J80" s="19"/>
      <c r="K80" s="18">
        <v>1.7178061138230999E-3</v>
      </c>
      <c r="L80" s="18">
        <v>4.0111679427689997E-4</v>
      </c>
      <c r="M80" s="18">
        <v>7.3249332070438999E-3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0.70750665650528</v>
      </c>
      <c r="D82" s="21">
        <v>0.681911601799291</v>
      </c>
      <c r="E82" s="21">
        <v>0.73185206072319298</v>
      </c>
      <c r="F82" s="22"/>
      <c r="G82" s="21">
        <v>0.73041239903643496</v>
      </c>
      <c r="H82" s="21">
        <v>0.702907730509991</v>
      </c>
      <c r="I82" s="21">
        <v>0.75625369873334303</v>
      </c>
      <c r="J82" s="22"/>
      <c r="K82" s="21">
        <v>0.68233117964519996</v>
      </c>
      <c r="L82" s="21">
        <v>0.64977669272487604</v>
      </c>
      <c r="M82" s="21">
        <v>0.71319528156865397</v>
      </c>
      <c r="N82" s="22"/>
    </row>
    <row r="83" spans="1:14" x14ac:dyDescent="0.25">
      <c r="A83" s="20" t="s">
        <v>489</v>
      </c>
      <c r="B83" s="20" t="s">
        <v>537</v>
      </c>
      <c r="C83" s="21">
        <v>0.110851506568956</v>
      </c>
      <c r="D83" s="21">
        <v>9.8581748920305801E-2</v>
      </c>
      <c r="E83" s="21">
        <v>0.124437577670873</v>
      </c>
      <c r="F83" s="22"/>
      <c r="G83" s="21">
        <v>9.0742879710412699E-2</v>
      </c>
      <c r="H83" s="21">
        <v>7.7077995047017497E-2</v>
      </c>
      <c r="I83" s="21">
        <v>0.106550676066537</v>
      </c>
      <c r="J83" s="22"/>
      <c r="K83" s="21">
        <v>0.13295270103915099</v>
      </c>
      <c r="L83" s="21">
        <v>0.115295520505903</v>
      </c>
      <c r="M83" s="21">
        <v>0.152846843860554</v>
      </c>
      <c r="N83" s="22"/>
    </row>
    <row r="84" spans="1:14" x14ac:dyDescent="0.25">
      <c r="A84" s="20" t="s">
        <v>489</v>
      </c>
      <c r="B84" s="20" t="s">
        <v>538</v>
      </c>
      <c r="C84" s="21">
        <v>0.114601187129055</v>
      </c>
      <c r="D84" s="21">
        <v>0.101903574877464</v>
      </c>
      <c r="E84" s="21">
        <v>0.128654324841772</v>
      </c>
      <c r="F84" s="22"/>
      <c r="G84" s="21">
        <v>0.113866445371893</v>
      </c>
      <c r="H84" s="21">
        <v>9.88450394099427E-2</v>
      </c>
      <c r="I84" s="21">
        <v>0.13083920321679199</v>
      </c>
      <c r="J84" s="22"/>
      <c r="K84" s="21">
        <v>0.11540873458491301</v>
      </c>
      <c r="L84" s="21">
        <v>9.7491496140863207E-2</v>
      </c>
      <c r="M84" s="21">
        <v>0.13612219629939101</v>
      </c>
      <c r="N84" s="22"/>
    </row>
    <row r="85" spans="1:14" x14ac:dyDescent="0.25">
      <c r="A85" s="20" t="s">
        <v>489</v>
      </c>
      <c r="B85" s="20" t="s">
        <v>539</v>
      </c>
      <c r="C85" s="21">
        <v>3.7299894656675103E-2</v>
      </c>
      <c r="D85" s="21">
        <v>2.9994145844642599E-2</v>
      </c>
      <c r="E85" s="21">
        <v>4.63001850379735E-2</v>
      </c>
      <c r="F85" s="22"/>
      <c r="G85" s="21">
        <v>3.6916614722246298E-2</v>
      </c>
      <c r="H85" s="21">
        <v>2.8526134582660002E-2</v>
      </c>
      <c r="I85" s="21">
        <v>4.76539533212662E-2</v>
      </c>
      <c r="J85" s="22"/>
      <c r="K85" s="21">
        <v>3.7721153871783403E-2</v>
      </c>
      <c r="L85" s="21">
        <v>2.7633529047036299E-2</v>
      </c>
      <c r="M85" s="21">
        <v>5.1296998994088197E-2</v>
      </c>
      <c r="N85" s="22"/>
    </row>
    <row r="86" spans="1:14" x14ac:dyDescent="0.25">
      <c r="A86" s="20" t="s">
        <v>489</v>
      </c>
      <c r="B86" s="20" t="s">
        <v>540</v>
      </c>
      <c r="C86" s="21">
        <v>2.2743555289916201E-2</v>
      </c>
      <c r="D86" s="21">
        <v>1.7096379357168099E-2</v>
      </c>
      <c r="E86" s="21">
        <v>3.01987624830275E-2</v>
      </c>
      <c r="F86" s="22"/>
      <c r="G86" s="21">
        <v>2.0366443084779199E-2</v>
      </c>
      <c r="H86" s="21">
        <v>1.40411537182424E-2</v>
      </c>
      <c r="I86" s="21">
        <v>2.94560343095739E-2</v>
      </c>
      <c r="J86" s="22"/>
      <c r="K86" s="21">
        <v>2.5356215989862801E-2</v>
      </c>
      <c r="L86" s="21">
        <v>1.7500935163282199E-2</v>
      </c>
      <c r="M86" s="21">
        <v>3.66059676857226E-2</v>
      </c>
      <c r="N86" s="22"/>
    </row>
    <row r="87" spans="1:14" x14ac:dyDescent="0.25">
      <c r="A87" s="20" t="s">
        <v>489</v>
      </c>
      <c r="B87" s="20" t="s">
        <v>519</v>
      </c>
      <c r="C87" s="21">
        <v>6.8390791062872998E-3</v>
      </c>
      <c r="D87" s="21">
        <v>4.4938476937895003E-3</v>
      </c>
      <c r="E87" s="21">
        <v>1.0395449953453499E-2</v>
      </c>
      <c r="F87" s="22"/>
      <c r="G87" s="21">
        <v>7.3932322085186004E-3</v>
      </c>
      <c r="H87" s="21">
        <v>4.4235352785096001E-3</v>
      </c>
      <c r="I87" s="21">
        <v>1.23319108983565E-2</v>
      </c>
      <c r="J87" s="22"/>
      <c r="K87" s="21">
        <v>6.2300148690904002E-3</v>
      </c>
      <c r="L87" s="21">
        <v>3.0547546013886002E-3</v>
      </c>
      <c r="M87" s="21">
        <v>1.26638694231637E-2</v>
      </c>
      <c r="N87" s="22"/>
    </row>
    <row r="88" spans="1:14" x14ac:dyDescent="0.25">
      <c r="A88" s="20" t="s">
        <v>489</v>
      </c>
      <c r="B88" s="20" t="s">
        <v>520</v>
      </c>
      <c r="C88" s="21">
        <v>1.5812074382939999E-4</v>
      </c>
      <c r="D88" s="21">
        <v>2.2080143502985199E-5</v>
      </c>
      <c r="E88" s="21">
        <v>1.1313889557472E-3</v>
      </c>
      <c r="F88" s="22"/>
      <c r="G88" s="21">
        <v>3.0198586571449998E-4</v>
      </c>
      <c r="H88" s="21">
        <v>4.2163065311910302E-5</v>
      </c>
      <c r="I88" s="21">
        <v>2.1594652886593002E-3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0.76657659089197105</v>
      </c>
      <c r="D89" s="18">
        <v>0.74146681113906598</v>
      </c>
      <c r="E89" s="18">
        <v>0.78993852250571595</v>
      </c>
      <c r="F89" s="19"/>
      <c r="G89" s="18">
        <v>0.78150837765047998</v>
      </c>
      <c r="H89" s="18">
        <v>0.75102112769301199</v>
      </c>
      <c r="I89" s="18">
        <v>0.809210854920142</v>
      </c>
      <c r="J89" s="19"/>
      <c r="K89" s="18">
        <v>0.749644176234318</v>
      </c>
      <c r="L89" s="18">
        <v>0.71451220665377801</v>
      </c>
      <c r="M89" s="18">
        <v>0.78177325629782601</v>
      </c>
      <c r="N89" s="19"/>
    </row>
    <row r="90" spans="1:14" x14ac:dyDescent="0.25">
      <c r="A90" s="17" t="s">
        <v>490</v>
      </c>
      <c r="B90" s="17" t="s">
        <v>537</v>
      </c>
      <c r="C90" s="18">
        <v>0.105273009795098</v>
      </c>
      <c r="D90" s="18">
        <v>8.9291423193012406E-2</v>
      </c>
      <c r="E90" s="18">
        <v>0.123726408789248</v>
      </c>
      <c r="F90" s="19"/>
      <c r="G90" s="18">
        <v>9.2724503269877398E-2</v>
      </c>
      <c r="H90" s="18">
        <v>7.4647004300453498E-2</v>
      </c>
      <c r="I90" s="18">
        <v>0.11463753175505299</v>
      </c>
      <c r="J90" s="19"/>
      <c r="K90" s="18">
        <v>0.119502821622424</v>
      </c>
      <c r="L90" s="18">
        <v>9.7341450064015206E-2</v>
      </c>
      <c r="M90" s="18">
        <v>0.14589411821548601</v>
      </c>
      <c r="N90" s="19"/>
    </row>
    <row r="91" spans="1:14" x14ac:dyDescent="0.25">
      <c r="A91" s="17" t="s">
        <v>490</v>
      </c>
      <c r="B91" s="17" t="s">
        <v>538</v>
      </c>
      <c r="C91" s="18">
        <v>9.1055155484769501E-2</v>
      </c>
      <c r="D91" s="18">
        <v>7.9501609657173206E-2</v>
      </c>
      <c r="E91" s="18">
        <v>0.10409783921120901</v>
      </c>
      <c r="F91" s="19"/>
      <c r="G91" s="18">
        <v>8.6039567382473203E-2</v>
      </c>
      <c r="H91" s="18">
        <v>7.2056874802369497E-2</v>
      </c>
      <c r="I91" s="18">
        <v>0.102436084067786</v>
      </c>
      <c r="J91" s="19"/>
      <c r="K91" s="18">
        <v>9.6742754623011198E-2</v>
      </c>
      <c r="L91" s="18">
        <v>7.9100489338371799E-2</v>
      </c>
      <c r="M91" s="18">
        <v>0.117816470408538</v>
      </c>
      <c r="N91" s="19"/>
    </row>
    <row r="92" spans="1:14" x14ac:dyDescent="0.25">
      <c r="A92" s="17" t="s">
        <v>490</v>
      </c>
      <c r="B92" s="17" t="s">
        <v>539</v>
      </c>
      <c r="C92" s="18">
        <v>1.6359057695369002E-2</v>
      </c>
      <c r="D92" s="18">
        <v>1.2126662156982E-2</v>
      </c>
      <c r="E92" s="18">
        <v>2.2035675676427599E-2</v>
      </c>
      <c r="F92" s="19"/>
      <c r="G92" s="18">
        <v>2.1519030047571601E-2</v>
      </c>
      <c r="H92" s="18">
        <v>1.48561376283436E-2</v>
      </c>
      <c r="I92" s="18">
        <v>3.1075927832216101E-2</v>
      </c>
      <c r="J92" s="19"/>
      <c r="K92" s="18">
        <v>1.05077290565007E-2</v>
      </c>
      <c r="L92" s="18">
        <v>6.4499817833502003E-3</v>
      </c>
      <c r="M92" s="18">
        <v>1.7074375339948201E-2</v>
      </c>
      <c r="N92" s="19"/>
    </row>
    <row r="93" spans="1:14" x14ac:dyDescent="0.25">
      <c r="A93" s="17" t="s">
        <v>490</v>
      </c>
      <c r="B93" s="17" t="s">
        <v>540</v>
      </c>
      <c r="C93" s="18">
        <v>1.24732263117483E-2</v>
      </c>
      <c r="D93" s="18">
        <v>8.4110763201243992E-3</v>
      </c>
      <c r="E93" s="18">
        <v>1.8460677800656002E-2</v>
      </c>
      <c r="F93" s="19"/>
      <c r="G93" s="18">
        <v>1.0585115245855699E-2</v>
      </c>
      <c r="H93" s="18">
        <v>6.9638148319023001E-3</v>
      </c>
      <c r="I93" s="18">
        <v>1.6059099006861501E-2</v>
      </c>
      <c r="J93" s="19"/>
      <c r="K93" s="18">
        <v>1.46143149841529E-2</v>
      </c>
      <c r="L93" s="18">
        <v>8.4656093532058992E-3</v>
      </c>
      <c r="M93" s="18">
        <v>2.5115800170488801E-2</v>
      </c>
      <c r="N93" s="19"/>
    </row>
    <row r="94" spans="1:14" x14ac:dyDescent="0.25">
      <c r="A94" s="17" t="s">
        <v>490</v>
      </c>
      <c r="B94" s="17" t="s">
        <v>519</v>
      </c>
      <c r="C94" s="18">
        <v>7.5189360322904996E-3</v>
      </c>
      <c r="D94" s="18">
        <v>4.3758108548577999E-3</v>
      </c>
      <c r="E94" s="18">
        <v>1.28905230843554E-2</v>
      </c>
      <c r="F94" s="19"/>
      <c r="G94" s="18">
        <v>7.2184802842320999E-3</v>
      </c>
      <c r="H94" s="18">
        <v>4.1247245411180997E-3</v>
      </c>
      <c r="I94" s="18">
        <v>1.26033452072613E-2</v>
      </c>
      <c r="J94" s="19"/>
      <c r="K94" s="18">
        <v>7.8596481918385003E-3</v>
      </c>
      <c r="L94" s="18">
        <v>3.1902182324471001E-3</v>
      </c>
      <c r="M94" s="18">
        <v>1.9231727359148701E-2</v>
      </c>
      <c r="N94" s="19"/>
    </row>
    <row r="95" spans="1:14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4.0492611951209998E-4</v>
      </c>
      <c r="H95" s="18">
        <v>5.6627513477892799E-5</v>
      </c>
      <c r="I95" s="18">
        <v>2.8893134133966001E-3</v>
      </c>
      <c r="J95" s="19"/>
      <c r="K95" s="18">
        <v>1.1285552877551999E-3</v>
      </c>
      <c r="L95" s="18">
        <v>2.771531932692E-4</v>
      </c>
      <c r="M95" s="18">
        <v>4.5834350156462996E-3</v>
      </c>
      <c r="N95" s="19"/>
    </row>
    <row r="96" spans="1:14" x14ac:dyDescent="0.25">
      <c r="A96" s="20" t="s">
        <v>491</v>
      </c>
      <c r="B96" s="20" t="s">
        <v>536</v>
      </c>
      <c r="C96" s="21">
        <v>0.68255037314545197</v>
      </c>
      <c r="D96" s="21">
        <v>0.64310849319371699</v>
      </c>
      <c r="E96" s="21">
        <v>0.71953429878815001</v>
      </c>
      <c r="F96" s="22"/>
      <c r="G96" s="21">
        <v>0.69663953171923398</v>
      </c>
      <c r="H96" s="21">
        <v>0.65029318237021005</v>
      </c>
      <c r="I96" s="21">
        <v>0.73930598307861295</v>
      </c>
      <c r="J96" s="22"/>
      <c r="K96" s="21">
        <v>0.66672110023736397</v>
      </c>
      <c r="L96" s="21">
        <v>0.61515702735097499</v>
      </c>
      <c r="M96" s="21">
        <v>0.71458182111813195</v>
      </c>
      <c r="N96" s="22"/>
    </row>
    <row r="97" spans="1:14" x14ac:dyDescent="0.25">
      <c r="A97" s="20" t="s">
        <v>491</v>
      </c>
      <c r="B97" s="20" t="s">
        <v>537</v>
      </c>
      <c r="C97" s="21">
        <v>0.13267037400078399</v>
      </c>
      <c r="D97" s="21">
        <v>0.11216778026597</v>
      </c>
      <c r="E97" s="21">
        <v>0.15626095303894399</v>
      </c>
      <c r="F97" s="22"/>
      <c r="G97" s="21">
        <v>0.12011273987051101</v>
      </c>
      <c r="H97" s="21">
        <v>9.8490007666583196E-2</v>
      </c>
      <c r="I97" s="21">
        <v>0.14571528145728699</v>
      </c>
      <c r="J97" s="22"/>
      <c r="K97" s="21">
        <v>0.146778967973025</v>
      </c>
      <c r="L97" s="21">
        <v>0.11478987323901101</v>
      </c>
      <c r="M97" s="21">
        <v>0.18581140483474401</v>
      </c>
      <c r="N97" s="22"/>
    </row>
    <row r="98" spans="1:14" x14ac:dyDescent="0.25">
      <c r="A98" s="20" t="s">
        <v>491</v>
      </c>
      <c r="B98" s="20" t="s">
        <v>538</v>
      </c>
      <c r="C98" s="21">
        <v>0.116403572178415</v>
      </c>
      <c r="D98" s="21">
        <v>9.5020381201025794E-2</v>
      </c>
      <c r="E98" s="21">
        <v>0.14184456528145301</v>
      </c>
      <c r="F98" s="22"/>
      <c r="G98" s="21">
        <v>0.11852192634559</v>
      </c>
      <c r="H98" s="21">
        <v>9.3586492484734204E-2</v>
      </c>
      <c r="I98" s="21">
        <v>0.149009011724544</v>
      </c>
      <c r="J98" s="22"/>
      <c r="K98" s="21">
        <v>0.11402358574753001</v>
      </c>
      <c r="L98" s="21">
        <v>8.4498784276730896E-2</v>
      </c>
      <c r="M98" s="21">
        <v>0.15215017822105201</v>
      </c>
      <c r="N98" s="22"/>
    </row>
    <row r="99" spans="1:14" x14ac:dyDescent="0.25">
      <c r="A99" s="20" t="s">
        <v>491</v>
      </c>
      <c r="B99" s="20" t="s">
        <v>539</v>
      </c>
      <c r="C99" s="21">
        <v>3.3106212799931603E-2</v>
      </c>
      <c r="D99" s="21">
        <v>2.43538078042785E-2</v>
      </c>
      <c r="E99" s="21">
        <v>4.48594779578919E-2</v>
      </c>
      <c r="F99" s="22"/>
      <c r="G99" s="21">
        <v>2.94231351358611E-2</v>
      </c>
      <c r="H99" s="21">
        <v>1.98473499744584E-2</v>
      </c>
      <c r="I99" s="21">
        <v>4.3414328183143398E-2</v>
      </c>
      <c r="J99" s="22"/>
      <c r="K99" s="21">
        <v>3.7244177546438301E-2</v>
      </c>
      <c r="L99" s="21">
        <v>2.2413289708683701E-2</v>
      </c>
      <c r="M99" s="21">
        <v>6.1273571911233997E-2</v>
      </c>
      <c r="N99" s="22"/>
    </row>
    <row r="100" spans="1:14" x14ac:dyDescent="0.25">
      <c r="A100" s="20" t="s">
        <v>491</v>
      </c>
      <c r="B100" s="20" t="s">
        <v>540</v>
      </c>
      <c r="C100" s="21">
        <v>2.4438021655971E-2</v>
      </c>
      <c r="D100" s="21">
        <v>1.55922329283722E-2</v>
      </c>
      <c r="E100" s="21">
        <v>3.8107935269856903E-2</v>
      </c>
      <c r="F100" s="22"/>
      <c r="G100" s="21">
        <v>2.1957923320671001E-2</v>
      </c>
      <c r="H100" s="21">
        <v>1.13969380301631E-2</v>
      </c>
      <c r="I100" s="21">
        <v>4.1890575481561998E-2</v>
      </c>
      <c r="J100" s="22"/>
      <c r="K100" s="21">
        <v>2.7224430310736999E-2</v>
      </c>
      <c r="L100" s="21">
        <v>1.5926904229886799E-2</v>
      </c>
      <c r="M100" s="21">
        <v>4.61597984112452E-2</v>
      </c>
      <c r="N100" s="22"/>
    </row>
    <row r="101" spans="1:14" x14ac:dyDescent="0.25">
      <c r="A101" s="20" t="s">
        <v>491</v>
      </c>
      <c r="B101" s="20" t="s">
        <v>519</v>
      </c>
      <c r="C101" s="21">
        <v>1.0514563091667799E-2</v>
      </c>
      <c r="D101" s="21">
        <v>5.5768994678602E-3</v>
      </c>
      <c r="E101" s="21">
        <v>1.9737156246650001E-2</v>
      </c>
      <c r="F101" s="22"/>
      <c r="G101" s="21">
        <v>1.3344743608131499E-2</v>
      </c>
      <c r="H101" s="21">
        <v>6.2325372618485001E-3</v>
      </c>
      <c r="I101" s="21">
        <v>2.8341519799900201E-2</v>
      </c>
      <c r="J101" s="22"/>
      <c r="K101" s="21">
        <v>7.3348345408356004E-3</v>
      </c>
      <c r="L101" s="21">
        <v>2.2166789839661001E-3</v>
      </c>
      <c r="M101" s="21">
        <v>2.3986362956693801E-2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3.1688312777789998E-4</v>
      </c>
      <c r="D102" s="21">
        <v>4.4021414650881899E-5</v>
      </c>
      <c r="E102" s="21">
        <v>2.2771954240663E-3</v>
      </c>
      <c r="F102" s="22"/>
      <c r="G102" s="21">
        <v>0</v>
      </c>
      <c r="H102" s="22"/>
      <c r="I102" s="22"/>
      <c r="J102" s="22"/>
      <c r="K102" s="21">
        <v>6.729036440706E-4</v>
      </c>
      <c r="L102" s="21">
        <v>9.3331546358026697E-5</v>
      </c>
      <c r="M102" s="21">
        <v>4.8341143246068002E-3</v>
      </c>
      <c r="N102" s="22"/>
    </row>
    <row r="103" spans="1:14" x14ac:dyDescent="0.25">
      <c r="A103" s="17" t="s">
        <v>492</v>
      </c>
      <c r="B103" s="17" t="s">
        <v>536</v>
      </c>
      <c r="C103" s="18">
        <v>0.76812138829736298</v>
      </c>
      <c r="D103" s="18">
        <v>0.74017225950520005</v>
      </c>
      <c r="E103" s="18">
        <v>0.79390121896503696</v>
      </c>
      <c r="F103" s="19"/>
      <c r="G103" s="18">
        <v>0.782195875146947</v>
      </c>
      <c r="H103" s="18">
        <v>0.74844955120017198</v>
      </c>
      <c r="I103" s="18">
        <v>0.81254886245142899</v>
      </c>
      <c r="J103" s="19"/>
      <c r="K103" s="18">
        <v>0.75310310191232599</v>
      </c>
      <c r="L103" s="18">
        <v>0.71558699634465806</v>
      </c>
      <c r="M103" s="18">
        <v>0.78714258089643796</v>
      </c>
      <c r="N103" s="19"/>
    </row>
    <row r="104" spans="1:14" x14ac:dyDescent="0.25">
      <c r="A104" s="17" t="s">
        <v>492</v>
      </c>
      <c r="B104" s="17" t="s">
        <v>537</v>
      </c>
      <c r="C104" s="18">
        <v>9.5599957436514907E-2</v>
      </c>
      <c r="D104" s="18">
        <v>8.1450757732257906E-2</v>
      </c>
      <c r="E104" s="18">
        <v>0.111907631043847</v>
      </c>
      <c r="F104" s="19"/>
      <c r="G104" s="18">
        <v>7.7134225573433399E-2</v>
      </c>
      <c r="H104" s="18">
        <v>6.0690716458792301E-2</v>
      </c>
      <c r="I104" s="18">
        <v>9.7570149393539807E-2</v>
      </c>
      <c r="J104" s="19"/>
      <c r="K104" s="18">
        <v>0.115303954633202</v>
      </c>
      <c r="L104" s="18">
        <v>9.0426768897996099E-2</v>
      </c>
      <c r="M104" s="18">
        <v>0.145927065845186</v>
      </c>
      <c r="N104" s="19"/>
    </row>
    <row r="105" spans="1:14" x14ac:dyDescent="0.25">
      <c r="A105" s="17" t="s">
        <v>492</v>
      </c>
      <c r="B105" s="17" t="s">
        <v>538</v>
      </c>
      <c r="C105" s="18">
        <v>9.3140073783826299E-2</v>
      </c>
      <c r="D105" s="18">
        <v>7.7230935479316407E-2</v>
      </c>
      <c r="E105" s="18">
        <v>0.11192889222038201</v>
      </c>
      <c r="F105" s="19"/>
      <c r="G105" s="18">
        <v>9.8803563920642004E-2</v>
      </c>
      <c r="H105" s="18">
        <v>7.7759170594266999E-2</v>
      </c>
      <c r="I105" s="18">
        <v>0.124772774850019</v>
      </c>
      <c r="J105" s="19"/>
      <c r="K105" s="18">
        <v>8.7096804304624895E-2</v>
      </c>
      <c r="L105" s="18">
        <v>6.6554169497948096E-2</v>
      </c>
      <c r="M105" s="18">
        <v>0.11321111759942599</v>
      </c>
      <c r="N105" s="19"/>
    </row>
    <row r="106" spans="1:14" x14ac:dyDescent="0.25">
      <c r="A106" s="17" t="s">
        <v>492</v>
      </c>
      <c r="B106" s="17" t="s">
        <v>539</v>
      </c>
      <c r="C106" s="18">
        <v>2.4269821428774201E-2</v>
      </c>
      <c r="D106" s="18">
        <v>1.6625234521524999E-2</v>
      </c>
      <c r="E106" s="18">
        <v>3.5303335726028201E-2</v>
      </c>
      <c r="F106" s="19"/>
      <c r="G106" s="18">
        <v>2.2535638598790601E-2</v>
      </c>
      <c r="H106" s="18">
        <v>1.41738380243223E-2</v>
      </c>
      <c r="I106" s="18">
        <v>3.5652050273560998E-2</v>
      </c>
      <c r="J106" s="19"/>
      <c r="K106" s="18">
        <v>2.6120294178725498E-2</v>
      </c>
      <c r="L106" s="18">
        <v>1.51405313830567E-2</v>
      </c>
      <c r="M106" s="18">
        <v>4.4701071501772001E-2</v>
      </c>
      <c r="N106" s="19"/>
    </row>
    <row r="107" spans="1:14" x14ac:dyDescent="0.25">
      <c r="A107" s="17" t="s">
        <v>492</v>
      </c>
      <c r="B107" s="17" t="s">
        <v>540</v>
      </c>
      <c r="C107" s="18">
        <v>1.65906606954636E-2</v>
      </c>
      <c r="D107" s="18">
        <v>1.1058658024757299E-2</v>
      </c>
      <c r="E107" s="18">
        <v>2.4820547234973699E-2</v>
      </c>
      <c r="F107" s="19"/>
      <c r="G107" s="18">
        <v>1.6357681747505601E-2</v>
      </c>
      <c r="H107" s="18">
        <v>9.6647631345668002E-3</v>
      </c>
      <c r="I107" s="18">
        <v>2.7556527026857201E-2</v>
      </c>
      <c r="J107" s="19"/>
      <c r="K107" s="18">
        <v>1.6839262623158002E-2</v>
      </c>
      <c r="L107" s="18">
        <v>9.1887957917704995E-3</v>
      </c>
      <c r="M107" s="18">
        <v>3.0662284362011499E-2</v>
      </c>
      <c r="N107" s="19"/>
    </row>
    <row r="108" spans="1:14" x14ac:dyDescent="0.25">
      <c r="A108" s="17" t="s">
        <v>492</v>
      </c>
      <c r="B108" s="17" t="s">
        <v>519</v>
      </c>
      <c r="C108" s="18">
        <v>2.1569267779486998E-3</v>
      </c>
      <c r="D108" s="18">
        <v>1.0703562568689E-3</v>
      </c>
      <c r="E108" s="18">
        <v>4.3417335101068001E-3</v>
      </c>
      <c r="F108" s="19"/>
      <c r="G108" s="18">
        <v>2.9730150126816E-3</v>
      </c>
      <c r="H108" s="18">
        <v>1.1807171339448001E-3</v>
      </c>
      <c r="I108" s="18">
        <v>7.4656389359821001E-3</v>
      </c>
      <c r="J108" s="19"/>
      <c r="K108" s="18">
        <v>1.2861137276641999E-3</v>
      </c>
      <c r="L108" s="18">
        <v>5.715220794365E-4</v>
      </c>
      <c r="M108" s="18">
        <v>2.8915962607927001E-3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0.81996146522463398</v>
      </c>
      <c r="D110" s="21">
        <v>0.79175380793412198</v>
      </c>
      <c r="E110" s="21">
        <v>0.84509583129951604</v>
      </c>
      <c r="F110" s="22"/>
      <c r="G110" s="21">
        <v>0.811392091539756</v>
      </c>
      <c r="H110" s="21">
        <v>0.77646234871398001</v>
      </c>
      <c r="I110" s="21">
        <v>0.841974579464423</v>
      </c>
      <c r="J110" s="22"/>
      <c r="K110" s="21">
        <v>0.82927736754093195</v>
      </c>
      <c r="L110" s="21">
        <v>0.78392683645028605</v>
      </c>
      <c r="M110" s="21">
        <v>0.86672768484013696</v>
      </c>
      <c r="N110" s="22"/>
    </row>
    <row r="111" spans="1:14" x14ac:dyDescent="0.25">
      <c r="A111" s="20" t="s">
        <v>493</v>
      </c>
      <c r="B111" s="20" t="s">
        <v>537</v>
      </c>
      <c r="C111" s="21">
        <v>9.63391100442164E-2</v>
      </c>
      <c r="D111" s="21">
        <v>7.8229277542128495E-2</v>
      </c>
      <c r="E111" s="21">
        <v>0.118104154288437</v>
      </c>
      <c r="F111" s="22"/>
      <c r="G111" s="21">
        <v>9.5736045972394004E-2</v>
      </c>
      <c r="H111" s="21">
        <v>7.2598289595974599E-2</v>
      </c>
      <c r="I111" s="21">
        <v>0.125252082531354</v>
      </c>
      <c r="J111" s="22"/>
      <c r="K111" s="21">
        <v>9.6994710580516993E-2</v>
      </c>
      <c r="L111" s="21">
        <v>7.0264398084114194E-2</v>
      </c>
      <c r="M111" s="21">
        <v>0.13244528977078099</v>
      </c>
      <c r="N111" s="22"/>
    </row>
    <row r="112" spans="1:14" x14ac:dyDescent="0.25">
      <c r="A112" s="20" t="s">
        <v>493</v>
      </c>
      <c r="B112" s="20" t="s">
        <v>538</v>
      </c>
      <c r="C112" s="21">
        <v>6.7291837672989505E-2</v>
      </c>
      <c r="D112" s="21">
        <v>4.9985714143224197E-2</v>
      </c>
      <c r="E112" s="21">
        <v>9.0021942037656205E-2</v>
      </c>
      <c r="F112" s="22"/>
      <c r="G112" s="21">
        <v>7.3898333022495405E-2</v>
      </c>
      <c r="H112" s="21">
        <v>5.2645307522978503E-2</v>
      </c>
      <c r="I112" s="21">
        <v>0.102800222082625</v>
      </c>
      <c r="J112" s="22"/>
      <c r="K112" s="21">
        <v>6.0109811588904501E-2</v>
      </c>
      <c r="L112" s="21">
        <v>3.7852893012063397E-2</v>
      </c>
      <c r="M112" s="21">
        <v>9.4172559708320905E-2</v>
      </c>
      <c r="N112" s="22"/>
    </row>
    <row r="113" spans="1:14" x14ac:dyDescent="0.25">
      <c r="A113" s="20" t="s">
        <v>493</v>
      </c>
      <c r="B113" s="20" t="s">
        <v>539</v>
      </c>
      <c r="C113" s="21">
        <v>9.5867210391847001E-3</v>
      </c>
      <c r="D113" s="21">
        <v>5.0554190830149996E-3</v>
      </c>
      <c r="E113" s="21">
        <v>1.81056352225272E-2</v>
      </c>
      <c r="F113" s="22"/>
      <c r="G113" s="21">
        <v>1.0177866389124801E-2</v>
      </c>
      <c r="H113" s="21">
        <v>4.4522575998399002E-3</v>
      </c>
      <c r="I113" s="21">
        <v>2.30957970615349E-2</v>
      </c>
      <c r="J113" s="22"/>
      <c r="K113" s="21">
        <v>8.9440775348533993E-3</v>
      </c>
      <c r="L113" s="21">
        <v>3.0741946294445999E-3</v>
      </c>
      <c r="M113" s="21">
        <v>2.5732644357880301E-2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5.7697690016375999E-3</v>
      </c>
      <c r="D114" s="21">
        <v>2.5784890799001002E-3</v>
      </c>
      <c r="E114" s="21">
        <v>1.2859828681279399E-2</v>
      </c>
      <c r="F114" s="22"/>
      <c r="G114" s="21">
        <v>8.7956630762287998E-3</v>
      </c>
      <c r="H114" s="21">
        <v>3.6068302182055002E-3</v>
      </c>
      <c r="I114" s="21">
        <v>2.1289721224907899E-2</v>
      </c>
      <c r="J114" s="22"/>
      <c r="K114" s="21">
        <v>2.4802714660013001E-3</v>
      </c>
      <c r="L114" s="21">
        <v>3.3921728390450001E-4</v>
      </c>
      <c r="M114" s="21">
        <v>1.78932336129289E-2</v>
      </c>
      <c r="N114" s="24" t="s">
        <v>501</v>
      </c>
    </row>
    <row r="115" spans="1:14" x14ac:dyDescent="0.25">
      <c r="A115" s="20" t="s">
        <v>493</v>
      </c>
      <c r="B115" s="20" t="s">
        <v>519</v>
      </c>
      <c r="C115" s="21">
        <v>1.0510970173367999E-3</v>
      </c>
      <c r="D115" s="21">
        <v>1.4410426679689999E-4</v>
      </c>
      <c r="E115" s="21">
        <v>7.6231811751781E-3</v>
      </c>
      <c r="F115" s="22"/>
      <c r="G115" s="21">
        <v>0</v>
      </c>
      <c r="H115" s="22"/>
      <c r="I115" s="22"/>
      <c r="J115" s="22"/>
      <c r="K115" s="21">
        <v>2.1937612887923002E-3</v>
      </c>
      <c r="L115" s="21">
        <v>2.9949801292559997E-4</v>
      </c>
      <c r="M115" s="21">
        <v>1.58785546421563E-2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0.85143796848710895</v>
      </c>
      <c r="D117" s="18">
        <v>0.81875683758089901</v>
      </c>
      <c r="E117" s="18">
        <v>0.87909634840886197</v>
      </c>
      <c r="F117" s="19"/>
      <c r="G117" s="18">
        <v>0.86632907266297599</v>
      </c>
      <c r="H117" s="18">
        <v>0.82242463233771801</v>
      </c>
      <c r="I117" s="18">
        <v>0.90068919880362697</v>
      </c>
      <c r="J117" s="19"/>
      <c r="K117" s="18">
        <v>0.83599098514755898</v>
      </c>
      <c r="L117" s="18">
        <v>0.78982385077036199</v>
      </c>
      <c r="M117" s="18">
        <v>0.87363950235742005</v>
      </c>
      <c r="N117" s="19"/>
    </row>
    <row r="118" spans="1:14" x14ac:dyDescent="0.25">
      <c r="A118" s="17" t="s">
        <v>494</v>
      </c>
      <c r="B118" s="17" t="s">
        <v>537</v>
      </c>
      <c r="C118" s="18">
        <v>8.1309023250114701E-2</v>
      </c>
      <c r="D118" s="18">
        <v>6.1593379736533498E-2</v>
      </c>
      <c r="E118" s="18">
        <v>0.10661850017883601</v>
      </c>
      <c r="F118" s="19"/>
      <c r="G118" s="18">
        <v>7.2591690184761595E-2</v>
      </c>
      <c r="H118" s="18">
        <v>4.8545512568783603E-2</v>
      </c>
      <c r="I118" s="18">
        <v>0.107206650009885</v>
      </c>
      <c r="J118" s="19"/>
      <c r="K118" s="18">
        <v>9.0351770989673397E-2</v>
      </c>
      <c r="L118" s="18">
        <v>6.2954974536562E-2</v>
      </c>
      <c r="M118" s="18">
        <v>0.128041976047924</v>
      </c>
      <c r="N118" s="19"/>
    </row>
    <row r="119" spans="1:14" x14ac:dyDescent="0.25">
      <c r="A119" s="17" t="s">
        <v>494</v>
      </c>
      <c r="B119" s="17" t="s">
        <v>538</v>
      </c>
      <c r="C119" s="18">
        <v>5.2178669177720197E-2</v>
      </c>
      <c r="D119" s="18">
        <v>3.9125527459098801E-2</v>
      </c>
      <c r="E119" s="18">
        <v>6.9272674403021095E-2</v>
      </c>
      <c r="F119" s="19"/>
      <c r="G119" s="18">
        <v>4.3865751170934997E-2</v>
      </c>
      <c r="H119" s="18">
        <v>2.7261462393154499E-2</v>
      </c>
      <c r="I119" s="18">
        <v>6.9857023268482907E-2</v>
      </c>
      <c r="J119" s="19"/>
      <c r="K119" s="18">
        <v>6.0801905200875299E-2</v>
      </c>
      <c r="L119" s="18">
        <v>4.0442634795777699E-2</v>
      </c>
      <c r="M119" s="18">
        <v>9.0444218465076706E-2</v>
      </c>
      <c r="N119" s="19"/>
    </row>
    <row r="120" spans="1:14" x14ac:dyDescent="0.25">
      <c r="A120" s="17" t="s">
        <v>494</v>
      </c>
      <c r="B120" s="17" t="s">
        <v>539</v>
      </c>
      <c r="C120" s="18">
        <v>1.01824672381115E-2</v>
      </c>
      <c r="D120" s="18">
        <v>5.2205478157238E-3</v>
      </c>
      <c r="E120" s="18">
        <v>1.9766778859935299E-2</v>
      </c>
      <c r="F120" s="19"/>
      <c r="G120" s="18">
        <v>1.18893036094424E-2</v>
      </c>
      <c r="H120" s="18">
        <v>5.1674110878689996E-3</v>
      </c>
      <c r="I120" s="18">
        <v>2.7116854095678499E-2</v>
      </c>
      <c r="J120" s="19"/>
      <c r="K120" s="18">
        <v>8.4119153247066009E-3</v>
      </c>
      <c r="L120" s="18">
        <v>2.6288943312964001E-3</v>
      </c>
      <c r="M120" s="18">
        <v>2.6577386330331802E-2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1.1916834415236E-3</v>
      </c>
      <c r="L121" s="18">
        <v>1.6328347332719999E-4</v>
      </c>
      <c r="M121" s="18">
        <v>8.6412230821851996E-3</v>
      </c>
      <c r="N121" s="19"/>
    </row>
    <row r="122" spans="1:14" x14ac:dyDescent="0.25">
      <c r="A122" s="17" t="s">
        <v>494</v>
      </c>
      <c r="B122" s="17" t="s">
        <v>519</v>
      </c>
      <c r="C122" s="18">
        <v>4.3069476237742998E-3</v>
      </c>
      <c r="D122" s="18">
        <v>1.5595880216060999E-3</v>
      </c>
      <c r="E122" s="18">
        <v>1.1836661401737201E-2</v>
      </c>
      <c r="F122" s="19"/>
      <c r="G122" s="18">
        <v>5.3241823718865999E-3</v>
      </c>
      <c r="H122" s="18">
        <v>1.7391842977581E-3</v>
      </c>
      <c r="I122" s="18">
        <v>1.6179203749921399E-2</v>
      </c>
      <c r="J122" s="19"/>
      <c r="K122" s="18">
        <v>3.2517398956617002E-3</v>
      </c>
      <c r="L122" s="18">
        <v>4.4537899527719997E-4</v>
      </c>
      <c r="M122" s="18">
        <v>2.3328454162027001E-2</v>
      </c>
      <c r="N122" s="24" t="s">
        <v>501</v>
      </c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3_VDC'!A1" display="◄ ANTERIOR"/>
    <hyperlink ref="A2" location="'Índice'!A1" display="ÍNDICE"/>
    <hyperlink ref="A3" location="'P_INCIVILIDADES_4_ET'!A1" display="SIGUIENTE ►"/>
  </hyperlinks>
  <pageMargins left="0.75" right="0.75" top="1" bottom="1" header="0.5" footer="0.5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4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544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0.64708154275865504</v>
      </c>
      <c r="D5" s="18">
        <v>0.63948359828173496</v>
      </c>
      <c r="E5" s="18">
        <v>0.65460584665038102</v>
      </c>
      <c r="F5" s="19"/>
      <c r="G5" s="18">
        <v>0.59022520439867399</v>
      </c>
      <c r="H5" s="18">
        <v>0.57645608647476698</v>
      </c>
      <c r="I5" s="18">
        <v>0.60385430933218398</v>
      </c>
      <c r="J5" s="19"/>
      <c r="K5" s="18">
        <v>0.61432153066154405</v>
      </c>
      <c r="L5" s="18">
        <v>0.60450444901176603</v>
      </c>
      <c r="M5" s="18">
        <v>0.62404648111821803</v>
      </c>
      <c r="N5" s="19"/>
      <c r="O5" s="18">
        <v>0.78125472112574101</v>
      </c>
      <c r="P5" s="18">
        <v>0.77145873946167598</v>
      </c>
      <c r="Q5" s="18">
        <v>0.79074470935348196</v>
      </c>
      <c r="R5" s="19"/>
    </row>
    <row r="6" spans="1:18" x14ac:dyDescent="0.25">
      <c r="A6" s="17" t="s">
        <v>478</v>
      </c>
      <c r="B6" s="17" t="s">
        <v>537</v>
      </c>
      <c r="C6" s="18">
        <v>0.14430600232913501</v>
      </c>
      <c r="D6" s="18">
        <v>0.139644097347316</v>
      </c>
      <c r="E6" s="18">
        <v>0.14909657043347299</v>
      </c>
      <c r="F6" s="19"/>
      <c r="G6" s="18">
        <v>0.20333270698918801</v>
      </c>
      <c r="H6" s="18">
        <v>0.19312713147286101</v>
      </c>
      <c r="I6" s="18">
        <v>0.213934593467001</v>
      </c>
      <c r="J6" s="19"/>
      <c r="K6" s="18">
        <v>0.14842230451824001</v>
      </c>
      <c r="L6" s="18">
        <v>0.14224778219887199</v>
      </c>
      <c r="M6" s="18">
        <v>0.15481646864399901</v>
      </c>
      <c r="N6" s="19"/>
      <c r="O6" s="18">
        <v>7.1735432918859698E-2</v>
      </c>
      <c r="P6" s="18">
        <v>6.6011486254150306E-2</v>
      </c>
      <c r="Q6" s="18">
        <v>7.7914306384332194E-2</v>
      </c>
      <c r="R6" s="19"/>
    </row>
    <row r="7" spans="1:18" x14ac:dyDescent="0.25">
      <c r="A7" s="17" t="s">
        <v>478</v>
      </c>
      <c r="B7" s="17" t="s">
        <v>538</v>
      </c>
      <c r="C7" s="18">
        <v>0.13250784766519899</v>
      </c>
      <c r="D7" s="18">
        <v>0.12800860145780099</v>
      </c>
      <c r="E7" s="18">
        <v>0.137140362362177</v>
      </c>
      <c r="F7" s="19"/>
      <c r="G7" s="18">
        <v>0.138538989860193</v>
      </c>
      <c r="H7" s="18">
        <v>0.12989319429127899</v>
      </c>
      <c r="I7" s="18">
        <v>0.14766259547567201</v>
      </c>
      <c r="J7" s="19"/>
      <c r="K7" s="18">
        <v>0.14962740058303101</v>
      </c>
      <c r="L7" s="18">
        <v>0.14318352265541601</v>
      </c>
      <c r="M7" s="18">
        <v>0.15630837598009201</v>
      </c>
      <c r="N7" s="19"/>
      <c r="O7" s="18">
        <v>8.7820526911988495E-2</v>
      </c>
      <c r="P7" s="18">
        <v>8.1835863812946094E-2</v>
      </c>
      <c r="Q7" s="18">
        <v>9.4197947802405702E-2</v>
      </c>
      <c r="R7" s="19"/>
    </row>
    <row r="8" spans="1:18" x14ac:dyDescent="0.25">
      <c r="A8" s="17" t="s">
        <v>478</v>
      </c>
      <c r="B8" s="17" t="s">
        <v>539</v>
      </c>
      <c r="C8" s="18">
        <v>3.7167110385958803E-2</v>
      </c>
      <c r="D8" s="18">
        <v>3.4692601972915203E-2</v>
      </c>
      <c r="E8" s="18">
        <v>3.9810838206497001E-2</v>
      </c>
      <c r="F8" s="19"/>
      <c r="G8" s="18">
        <v>3.6679247189485099E-2</v>
      </c>
      <c r="H8" s="18">
        <v>3.2181426848919698E-2</v>
      </c>
      <c r="I8" s="18">
        <v>4.1778566253146597E-2</v>
      </c>
      <c r="J8" s="19"/>
      <c r="K8" s="18">
        <v>4.2870792354088402E-2</v>
      </c>
      <c r="L8" s="18">
        <v>3.9280654653775199E-2</v>
      </c>
      <c r="M8" s="18">
        <v>4.67730831316856E-2</v>
      </c>
      <c r="N8" s="19"/>
      <c r="O8" s="18">
        <v>2.4960282566256001E-2</v>
      </c>
      <c r="P8" s="18">
        <v>2.1534531477243098E-2</v>
      </c>
      <c r="Q8" s="18">
        <v>2.8914903463183199E-2</v>
      </c>
      <c r="R8" s="19"/>
    </row>
    <row r="9" spans="1:18" x14ac:dyDescent="0.25">
      <c r="A9" s="17" t="s">
        <v>478</v>
      </c>
      <c r="B9" s="17" t="s">
        <v>540</v>
      </c>
      <c r="C9" s="18">
        <v>3.1303758562632497E-2</v>
      </c>
      <c r="D9" s="18">
        <v>2.89295612988607E-2</v>
      </c>
      <c r="E9" s="18">
        <v>3.3866006698815301E-2</v>
      </c>
      <c r="F9" s="19"/>
      <c r="G9" s="18">
        <v>2.68901648958784E-2</v>
      </c>
      <c r="H9" s="18">
        <v>2.3051548551188301E-2</v>
      </c>
      <c r="I9" s="18">
        <v>3.1347489006793801E-2</v>
      </c>
      <c r="J9" s="19"/>
      <c r="K9" s="18">
        <v>3.7684469152443903E-2</v>
      </c>
      <c r="L9" s="18">
        <v>3.4213268031313797E-2</v>
      </c>
      <c r="M9" s="18">
        <v>4.1492719938569803E-2</v>
      </c>
      <c r="N9" s="19"/>
      <c r="O9" s="18">
        <v>2.1801246450704401E-2</v>
      </c>
      <c r="P9" s="18">
        <v>1.89185383134392E-2</v>
      </c>
      <c r="Q9" s="18">
        <v>2.5111963424481899E-2</v>
      </c>
      <c r="R9" s="19"/>
    </row>
    <row r="10" spans="1:18" x14ac:dyDescent="0.25">
      <c r="A10" s="17" t="s">
        <v>478</v>
      </c>
      <c r="B10" s="17" t="s">
        <v>519</v>
      </c>
      <c r="C10" s="18">
        <v>7.4241104293500003E-3</v>
      </c>
      <c r="D10" s="18">
        <v>6.3947587935594997E-3</v>
      </c>
      <c r="E10" s="18">
        <v>8.6177176730942006E-3</v>
      </c>
      <c r="F10" s="19"/>
      <c r="G10" s="18">
        <v>4.2688353849630002E-3</v>
      </c>
      <c r="H10" s="18">
        <v>2.9790266629668E-3</v>
      </c>
      <c r="I10" s="18">
        <v>6.1136594234406996E-3</v>
      </c>
      <c r="J10" s="19"/>
      <c r="K10" s="18">
        <v>6.8259934474451996E-3</v>
      </c>
      <c r="L10" s="18">
        <v>5.4289477990652002E-3</v>
      </c>
      <c r="M10" s="18">
        <v>8.5794433935155005E-3</v>
      </c>
      <c r="N10" s="19"/>
      <c r="O10" s="18">
        <v>1.2147252763292401E-2</v>
      </c>
      <c r="P10" s="18">
        <v>9.8985716535068009E-3</v>
      </c>
      <c r="Q10" s="18">
        <v>1.4899084781620799E-2</v>
      </c>
      <c r="R10" s="19"/>
    </row>
    <row r="11" spans="1:18" x14ac:dyDescent="0.25">
      <c r="A11" s="17" t="s">
        <v>478</v>
      </c>
      <c r="B11" s="17" t="s">
        <v>520</v>
      </c>
      <c r="C11" s="18">
        <v>2.096278690595E-4</v>
      </c>
      <c r="D11" s="18">
        <v>9.8252527101233694E-5</v>
      </c>
      <c r="E11" s="18">
        <v>4.4719761404339998E-4</v>
      </c>
      <c r="F11" s="19"/>
      <c r="G11" s="18">
        <v>6.4851281621288701E-5</v>
      </c>
      <c r="H11" s="18">
        <v>1.4633276268100001E-5</v>
      </c>
      <c r="I11" s="18">
        <v>2.873562947465E-4</v>
      </c>
      <c r="J11" s="19"/>
      <c r="K11" s="18">
        <v>2.4750928320759998E-4</v>
      </c>
      <c r="L11" s="18">
        <v>8.2519403239297002E-5</v>
      </c>
      <c r="M11" s="18">
        <v>7.4213626155050002E-4</v>
      </c>
      <c r="N11" s="19"/>
      <c r="O11" s="18">
        <v>2.8053726315890003E-4</v>
      </c>
      <c r="P11" s="18">
        <v>9.6967226338240205E-5</v>
      </c>
      <c r="Q11" s="18">
        <v>8.1134436542689998E-4</v>
      </c>
      <c r="R11" s="19"/>
    </row>
    <row r="12" spans="1:18" x14ac:dyDescent="0.25">
      <c r="A12" s="20" t="s">
        <v>479</v>
      </c>
      <c r="B12" s="20" t="s">
        <v>536</v>
      </c>
      <c r="C12" s="21">
        <v>0.53149134177858204</v>
      </c>
      <c r="D12" s="21">
        <v>0.49643303130309502</v>
      </c>
      <c r="E12" s="21">
        <v>0.56624150719756905</v>
      </c>
      <c r="F12" s="22"/>
      <c r="G12" s="21">
        <v>0.48810525946654598</v>
      </c>
      <c r="H12" s="21">
        <v>0.42659440596135201</v>
      </c>
      <c r="I12" s="21">
        <v>0.54997847715863402</v>
      </c>
      <c r="J12" s="22"/>
      <c r="K12" s="21">
        <v>0.50199475051362996</v>
      </c>
      <c r="L12" s="21">
        <v>0.45545357627759703</v>
      </c>
      <c r="M12" s="21">
        <v>0.54850138352592304</v>
      </c>
      <c r="N12" s="22"/>
      <c r="O12" s="21">
        <v>0.64514272781823501</v>
      </c>
      <c r="P12" s="21">
        <v>0.58424922190546802</v>
      </c>
      <c r="Q12" s="21">
        <v>0.70167151364517899</v>
      </c>
      <c r="R12" s="22"/>
    </row>
    <row r="13" spans="1:18" x14ac:dyDescent="0.25">
      <c r="A13" s="20" t="s">
        <v>479</v>
      </c>
      <c r="B13" s="20" t="s">
        <v>537</v>
      </c>
      <c r="C13" s="21">
        <v>0.16636672387929</v>
      </c>
      <c r="D13" s="21">
        <v>0.146143537824761</v>
      </c>
      <c r="E13" s="21">
        <v>0.18876969151248801</v>
      </c>
      <c r="F13" s="22"/>
      <c r="G13" s="21">
        <v>0.27513422064253401</v>
      </c>
      <c r="H13" s="21">
        <v>0.23044493111548001</v>
      </c>
      <c r="I13" s="21">
        <v>0.32483180498677899</v>
      </c>
      <c r="J13" s="22"/>
      <c r="K13" s="21">
        <v>0.147205951556514</v>
      </c>
      <c r="L13" s="21">
        <v>0.118676057617951</v>
      </c>
      <c r="M13" s="21">
        <v>0.18118446151859399</v>
      </c>
      <c r="N13" s="22"/>
      <c r="O13" s="21">
        <v>8.2048549711903507E-2</v>
      </c>
      <c r="P13" s="21">
        <v>5.6050929860490199E-2</v>
      </c>
      <c r="Q13" s="21">
        <v>0.11858952796834001</v>
      </c>
      <c r="R13" s="22"/>
    </row>
    <row r="14" spans="1:18" x14ac:dyDescent="0.25">
      <c r="A14" s="20" t="s">
        <v>479</v>
      </c>
      <c r="B14" s="20" t="s">
        <v>538</v>
      </c>
      <c r="C14" s="21">
        <v>0.18140848909594701</v>
      </c>
      <c r="D14" s="21">
        <v>0.15614836455042</v>
      </c>
      <c r="E14" s="21">
        <v>0.20973928719854901</v>
      </c>
      <c r="F14" s="22"/>
      <c r="G14" s="21">
        <v>0.17674075274794099</v>
      </c>
      <c r="H14" s="21">
        <v>0.136582336596444</v>
      </c>
      <c r="I14" s="21">
        <v>0.22562124280278301</v>
      </c>
      <c r="J14" s="22"/>
      <c r="K14" s="21">
        <v>0.19393483474018799</v>
      </c>
      <c r="L14" s="21">
        <v>0.15839522207693099</v>
      </c>
      <c r="M14" s="21">
        <v>0.235219889875282</v>
      </c>
      <c r="N14" s="22"/>
      <c r="O14" s="21">
        <v>0.15981039524264101</v>
      </c>
      <c r="P14" s="21">
        <v>0.12288506212092799</v>
      </c>
      <c r="Q14" s="21">
        <v>0.20523506198074301</v>
      </c>
      <c r="R14" s="22"/>
    </row>
    <row r="15" spans="1:18" x14ac:dyDescent="0.25">
      <c r="A15" s="20" t="s">
        <v>479</v>
      </c>
      <c r="B15" s="20" t="s">
        <v>539</v>
      </c>
      <c r="C15" s="21">
        <v>7.26997737213253E-2</v>
      </c>
      <c r="D15" s="21">
        <v>5.8437831262477903E-2</v>
      </c>
      <c r="E15" s="21">
        <v>9.0109282511756997E-2</v>
      </c>
      <c r="F15" s="22"/>
      <c r="G15" s="21">
        <v>3.4074948450071099E-2</v>
      </c>
      <c r="H15" s="21">
        <v>1.8859002916363801E-2</v>
      </c>
      <c r="I15" s="21">
        <v>6.0806673951734301E-2</v>
      </c>
      <c r="J15" s="22"/>
      <c r="K15" s="21">
        <v>9.2268075617305698E-2</v>
      </c>
      <c r="L15" s="21">
        <v>6.9507566403275003E-2</v>
      </c>
      <c r="M15" s="21">
        <v>0.121508345992272</v>
      </c>
      <c r="N15" s="22"/>
      <c r="O15" s="21">
        <v>7.5141963860485703E-2</v>
      </c>
      <c r="P15" s="21">
        <v>5.1251736368596902E-2</v>
      </c>
      <c r="Q15" s="21">
        <v>0.108890148274762</v>
      </c>
      <c r="R15" s="22"/>
    </row>
    <row r="16" spans="1:18" x14ac:dyDescent="0.25">
      <c r="A16" s="20" t="s">
        <v>479</v>
      </c>
      <c r="B16" s="20" t="s">
        <v>540</v>
      </c>
      <c r="C16" s="21">
        <v>4.0409143774998199E-2</v>
      </c>
      <c r="D16" s="21">
        <v>2.9523493777289599E-2</v>
      </c>
      <c r="E16" s="21">
        <v>5.5080656786499801E-2</v>
      </c>
      <c r="F16" s="22"/>
      <c r="G16" s="21">
        <v>1.57777408231984E-2</v>
      </c>
      <c r="H16" s="21">
        <v>6.2397341128997003E-3</v>
      </c>
      <c r="I16" s="21">
        <v>3.9318613097676702E-2</v>
      </c>
      <c r="J16" s="24" t="s">
        <v>501</v>
      </c>
      <c r="K16" s="21">
        <v>5.8507922973479801E-2</v>
      </c>
      <c r="L16" s="21">
        <v>4.0315785538111999E-2</v>
      </c>
      <c r="M16" s="21">
        <v>8.4188956027595005E-2</v>
      </c>
      <c r="N16" s="22"/>
      <c r="O16" s="21">
        <v>2.9858398636235298E-2</v>
      </c>
      <c r="P16" s="21">
        <v>1.67307103920868E-2</v>
      </c>
      <c r="Q16" s="21">
        <v>5.2734241023070297E-2</v>
      </c>
      <c r="R16" s="22"/>
    </row>
    <row r="17" spans="1:18" x14ac:dyDescent="0.25">
      <c r="A17" s="20" t="s">
        <v>479</v>
      </c>
      <c r="B17" s="20" t="s">
        <v>519</v>
      </c>
      <c r="C17" s="21">
        <v>6.7558535064300004E-3</v>
      </c>
      <c r="D17" s="21">
        <v>3.0225339575690002E-3</v>
      </c>
      <c r="E17" s="21">
        <v>1.50309065906831E-2</v>
      </c>
      <c r="F17" s="22"/>
      <c r="G17" s="21">
        <v>1.01670778697086E-2</v>
      </c>
      <c r="H17" s="21">
        <v>2.4692346066421999E-3</v>
      </c>
      <c r="I17" s="21">
        <v>4.08795047742651E-2</v>
      </c>
      <c r="J17" s="24" t="s">
        <v>501</v>
      </c>
      <c r="K17" s="21">
        <v>6.0884645988835001E-3</v>
      </c>
      <c r="L17" s="21">
        <v>1.8537276412030001E-3</v>
      </c>
      <c r="M17" s="21">
        <v>1.9805268543932799E-2</v>
      </c>
      <c r="N17" s="22"/>
      <c r="O17" s="21">
        <v>4.2546078072387E-3</v>
      </c>
      <c r="P17" s="21">
        <v>9.5698951683110005E-4</v>
      </c>
      <c r="Q17" s="21">
        <v>1.8702520662009101E-2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0.61305086033616196</v>
      </c>
      <c r="D19" s="18">
        <v>0.56565171390300195</v>
      </c>
      <c r="E19" s="18">
        <v>0.65840118401936698</v>
      </c>
      <c r="F19" s="19"/>
      <c r="G19" s="18">
        <v>0.64623695939520398</v>
      </c>
      <c r="H19" s="18">
        <v>0.57322805608711702</v>
      </c>
      <c r="I19" s="18">
        <v>0.713009168329928</v>
      </c>
      <c r="J19" s="19"/>
      <c r="K19" s="18">
        <v>0.56006110745151005</v>
      </c>
      <c r="L19" s="18">
        <v>0.50768559694937199</v>
      </c>
      <c r="M19" s="18">
        <v>0.61113254493231495</v>
      </c>
      <c r="N19" s="19"/>
      <c r="O19" s="18">
        <v>0.72155487468189194</v>
      </c>
      <c r="P19" s="18">
        <v>0.64340154485442902</v>
      </c>
      <c r="Q19" s="18">
        <v>0.78821782578551303</v>
      </c>
      <c r="R19" s="19"/>
    </row>
    <row r="20" spans="1:18" x14ac:dyDescent="0.25">
      <c r="A20" s="17" t="s">
        <v>480</v>
      </c>
      <c r="B20" s="17" t="s">
        <v>537</v>
      </c>
      <c r="C20" s="18">
        <v>0.148385173903996</v>
      </c>
      <c r="D20" s="18">
        <v>0.123096611016293</v>
      </c>
      <c r="E20" s="18">
        <v>0.177815471245442</v>
      </c>
      <c r="F20" s="19"/>
      <c r="G20" s="18">
        <v>0.15639730067549401</v>
      </c>
      <c r="H20" s="18">
        <v>0.11373107537134999</v>
      </c>
      <c r="I20" s="18">
        <v>0.211254456575175</v>
      </c>
      <c r="J20" s="19"/>
      <c r="K20" s="18">
        <v>0.1629417065166</v>
      </c>
      <c r="L20" s="18">
        <v>0.13215283111885501</v>
      </c>
      <c r="M20" s="18">
        <v>0.19925680032774101</v>
      </c>
      <c r="N20" s="19"/>
      <c r="O20" s="18">
        <v>9.0881274621737701E-2</v>
      </c>
      <c r="P20" s="18">
        <v>5.72036813262458E-2</v>
      </c>
      <c r="Q20" s="18">
        <v>0.141412017280794</v>
      </c>
      <c r="R20" s="19"/>
    </row>
    <row r="21" spans="1:18" x14ac:dyDescent="0.25">
      <c r="A21" s="17" t="s">
        <v>480</v>
      </c>
      <c r="B21" s="17" t="s">
        <v>538</v>
      </c>
      <c r="C21" s="18">
        <v>0.146737357955426</v>
      </c>
      <c r="D21" s="18">
        <v>0.12146817515793699</v>
      </c>
      <c r="E21" s="18">
        <v>0.176208958263018</v>
      </c>
      <c r="F21" s="19"/>
      <c r="G21" s="18">
        <v>0.115583940449139</v>
      </c>
      <c r="H21" s="18">
        <v>7.9665061158699105E-2</v>
      </c>
      <c r="I21" s="18">
        <v>0.16479779616029899</v>
      </c>
      <c r="J21" s="19"/>
      <c r="K21" s="18">
        <v>0.170685363759223</v>
      </c>
      <c r="L21" s="18">
        <v>0.13598034611005</v>
      </c>
      <c r="M21" s="18">
        <v>0.21207376406168801</v>
      </c>
      <c r="N21" s="19"/>
      <c r="O21" s="18">
        <v>0.123824239962373</v>
      </c>
      <c r="P21" s="18">
        <v>7.9116863436322002E-2</v>
      </c>
      <c r="Q21" s="18">
        <v>0.18862031381512401</v>
      </c>
      <c r="R21" s="19"/>
    </row>
    <row r="22" spans="1:18" x14ac:dyDescent="0.25">
      <c r="A22" s="17" t="s">
        <v>480</v>
      </c>
      <c r="B22" s="17" t="s">
        <v>539</v>
      </c>
      <c r="C22" s="18">
        <v>5.8782725155245498E-2</v>
      </c>
      <c r="D22" s="18">
        <v>4.2534630933480998E-2</v>
      </c>
      <c r="E22" s="18">
        <v>8.0714313451494102E-2</v>
      </c>
      <c r="F22" s="19"/>
      <c r="G22" s="18">
        <v>5.3054254034788598E-2</v>
      </c>
      <c r="H22" s="18">
        <v>2.7640057304019999E-2</v>
      </c>
      <c r="I22" s="18">
        <v>9.9446163100472093E-2</v>
      </c>
      <c r="J22" s="24" t="s">
        <v>501</v>
      </c>
      <c r="K22" s="18">
        <v>6.9934747061616204E-2</v>
      </c>
      <c r="L22" s="18">
        <v>4.9037201479826001E-2</v>
      </c>
      <c r="M22" s="18">
        <v>9.8812561561502602E-2</v>
      </c>
      <c r="N22" s="19"/>
      <c r="O22" s="18">
        <v>3.3916796237535497E-2</v>
      </c>
      <c r="P22" s="18">
        <v>1.678459973193E-2</v>
      </c>
      <c r="Q22" s="18">
        <v>6.7338337519082303E-2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3.3043882649171803E-2</v>
      </c>
      <c r="D23" s="18">
        <v>2.1645763616421499E-2</v>
      </c>
      <c r="E23" s="18">
        <v>5.0136392206067602E-2</v>
      </c>
      <c r="F23" s="19"/>
      <c r="G23" s="18">
        <v>2.87275454453732E-2</v>
      </c>
      <c r="H23" s="18">
        <v>1.3463204915945199E-2</v>
      </c>
      <c r="I23" s="18">
        <v>6.0241527825273603E-2</v>
      </c>
      <c r="J23" s="24" t="s">
        <v>501</v>
      </c>
      <c r="K23" s="18">
        <v>3.63770752110514E-2</v>
      </c>
      <c r="L23" s="18">
        <v>2.1068836356765E-2</v>
      </c>
      <c r="M23" s="18">
        <v>6.2102393803607103E-2</v>
      </c>
      <c r="N23" s="19"/>
      <c r="O23" s="18">
        <v>2.98228144964615E-2</v>
      </c>
      <c r="P23" s="18">
        <v>1.34691524594219E-2</v>
      </c>
      <c r="Q23" s="18">
        <v>6.4729573000878199E-2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0.68152640433937195</v>
      </c>
      <c r="D26" s="21">
        <v>0.63473142231562296</v>
      </c>
      <c r="E26" s="21">
        <v>0.724924480977721</v>
      </c>
      <c r="F26" s="22"/>
      <c r="G26" s="21">
        <v>0.69394698052898796</v>
      </c>
      <c r="H26" s="21">
        <v>0.61021401425462696</v>
      </c>
      <c r="I26" s="21">
        <v>0.76657335300777296</v>
      </c>
      <c r="J26" s="22"/>
      <c r="K26" s="21">
        <v>0.65076919010426504</v>
      </c>
      <c r="L26" s="21">
        <v>0.59502411948365497</v>
      </c>
      <c r="M26" s="21">
        <v>0.70267518192177203</v>
      </c>
      <c r="N26" s="22"/>
      <c r="O26" s="21">
        <v>0.75863791470624498</v>
      </c>
      <c r="P26" s="21">
        <v>0.69270941793193397</v>
      </c>
      <c r="Q26" s="21">
        <v>0.81421524190830297</v>
      </c>
      <c r="R26" s="22"/>
    </row>
    <row r="27" spans="1:18" x14ac:dyDescent="0.25">
      <c r="A27" s="20" t="s">
        <v>481</v>
      </c>
      <c r="B27" s="20" t="s">
        <v>537</v>
      </c>
      <c r="C27" s="21">
        <v>0.14183922604549101</v>
      </c>
      <c r="D27" s="21">
        <v>0.11859710862285899</v>
      </c>
      <c r="E27" s="21">
        <v>0.168764093759738</v>
      </c>
      <c r="F27" s="22"/>
      <c r="G27" s="21">
        <v>0.15806424860600901</v>
      </c>
      <c r="H27" s="21">
        <v>0.11307274315443901</v>
      </c>
      <c r="I27" s="21">
        <v>0.216586164260026</v>
      </c>
      <c r="J27" s="22"/>
      <c r="K27" s="21">
        <v>0.15085842713408201</v>
      </c>
      <c r="L27" s="21">
        <v>0.12303681346744599</v>
      </c>
      <c r="M27" s="21">
        <v>0.18365369218633901</v>
      </c>
      <c r="N27" s="22"/>
      <c r="O27" s="21">
        <v>8.7272177906069795E-2</v>
      </c>
      <c r="P27" s="21">
        <v>5.6501391164065502E-2</v>
      </c>
      <c r="Q27" s="21">
        <v>0.13244833964778299</v>
      </c>
      <c r="R27" s="22"/>
    </row>
    <row r="28" spans="1:18" x14ac:dyDescent="0.25">
      <c r="A28" s="20" t="s">
        <v>481</v>
      </c>
      <c r="B28" s="20" t="s">
        <v>538</v>
      </c>
      <c r="C28" s="21">
        <v>0.103057113545804</v>
      </c>
      <c r="D28" s="21">
        <v>8.2769221098676099E-2</v>
      </c>
      <c r="E28" s="21">
        <v>0.127625916940521</v>
      </c>
      <c r="F28" s="22"/>
      <c r="G28" s="21">
        <v>8.8303969009983302E-2</v>
      </c>
      <c r="H28" s="21">
        <v>5.41438248192243E-2</v>
      </c>
      <c r="I28" s="21">
        <v>0.140807829161016</v>
      </c>
      <c r="J28" s="22"/>
      <c r="K28" s="21">
        <v>0.11976359700006101</v>
      </c>
      <c r="L28" s="21">
        <v>9.40519908977374E-2</v>
      </c>
      <c r="M28" s="21">
        <v>0.15133003311832599</v>
      </c>
      <c r="N28" s="22"/>
      <c r="O28" s="21">
        <v>7.4050313478898705E-2</v>
      </c>
      <c r="P28" s="21">
        <v>4.3089617492537702E-2</v>
      </c>
      <c r="Q28" s="21">
        <v>0.12436564964607701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3.89840173476525E-2</v>
      </c>
      <c r="D29" s="21">
        <v>2.7753974681672702E-2</v>
      </c>
      <c r="E29" s="21">
        <v>5.4503320182060097E-2</v>
      </c>
      <c r="F29" s="22"/>
      <c r="G29" s="21">
        <v>3.3108938167416301E-2</v>
      </c>
      <c r="H29" s="21">
        <v>1.5814162041054E-2</v>
      </c>
      <c r="I29" s="21">
        <v>6.80107033373753E-2</v>
      </c>
      <c r="J29" s="24" t="s">
        <v>501</v>
      </c>
      <c r="K29" s="21">
        <v>4.1110726870259601E-2</v>
      </c>
      <c r="L29" s="21">
        <v>2.5353294901146701E-2</v>
      </c>
      <c r="M29" s="21">
        <v>6.59984588321956E-2</v>
      </c>
      <c r="N29" s="22"/>
      <c r="O29" s="21">
        <v>4.17204254179065E-2</v>
      </c>
      <c r="P29" s="21">
        <v>2.12218244430557E-2</v>
      </c>
      <c r="Q29" s="21">
        <v>8.0392759330499705E-2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3.0184086169678302E-2</v>
      </c>
      <c r="D30" s="21">
        <v>1.76161838283505E-2</v>
      </c>
      <c r="E30" s="21">
        <v>5.12505302913E-2</v>
      </c>
      <c r="F30" s="22"/>
      <c r="G30" s="21">
        <v>2.6575863687603701E-2</v>
      </c>
      <c r="H30" s="21">
        <v>1.04173568273294E-2</v>
      </c>
      <c r="I30" s="21">
        <v>6.6123314703350797E-2</v>
      </c>
      <c r="J30" s="24" t="s">
        <v>501</v>
      </c>
      <c r="K30" s="21">
        <v>3.5464409792320399E-2</v>
      </c>
      <c r="L30" s="21">
        <v>1.9383155011203499E-2</v>
      </c>
      <c r="M30" s="21">
        <v>6.4016514604243693E-2</v>
      </c>
      <c r="N30" s="22"/>
      <c r="O30" s="21">
        <v>1.9319629549862799E-2</v>
      </c>
      <c r="P30" s="21">
        <v>6.0524973670763003E-3</v>
      </c>
      <c r="Q30" s="21">
        <v>5.9915391878563901E-2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3.6164856320724001E-3</v>
      </c>
      <c r="D31" s="21">
        <v>1.3679398518297E-3</v>
      </c>
      <c r="E31" s="21">
        <v>9.5258137417660992E-3</v>
      </c>
      <c r="F31" s="22"/>
      <c r="G31" s="21">
        <v>0</v>
      </c>
      <c r="H31" s="22"/>
      <c r="I31" s="22"/>
      <c r="J31" s="22"/>
      <c r="K31" s="21">
        <v>2.0336490990109E-3</v>
      </c>
      <c r="L31" s="21">
        <v>2.7972328662059998E-4</v>
      </c>
      <c r="M31" s="21">
        <v>1.46241964732768E-2</v>
      </c>
      <c r="N31" s="24" t="s">
        <v>501</v>
      </c>
      <c r="O31" s="21">
        <v>1.4429769212924199E-2</v>
      </c>
      <c r="P31" s="21">
        <v>4.7854823492073997E-3</v>
      </c>
      <c r="Q31" s="21">
        <v>4.2676925695395801E-2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7.9266691992950001E-4</v>
      </c>
      <c r="D32" s="21">
        <v>1.0844906531959999E-4</v>
      </c>
      <c r="E32" s="21">
        <v>5.7687898804092003E-3</v>
      </c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4.5697697280938998E-3</v>
      </c>
      <c r="P32" s="21">
        <v>6.2095227205600004E-4</v>
      </c>
      <c r="Q32" s="21">
        <v>3.2805949889187599E-2</v>
      </c>
      <c r="R32" s="24" t="s">
        <v>501</v>
      </c>
    </row>
    <row r="33" spans="1:18" x14ac:dyDescent="0.25">
      <c r="A33" s="17" t="s">
        <v>482</v>
      </c>
      <c r="B33" s="17" t="s">
        <v>536</v>
      </c>
      <c r="C33" s="18">
        <v>0.63934345818353</v>
      </c>
      <c r="D33" s="18">
        <v>0.59619708759063195</v>
      </c>
      <c r="E33" s="18">
        <v>0.68035137195652196</v>
      </c>
      <c r="F33" s="19"/>
      <c r="G33" s="18">
        <v>0.59545515416328998</v>
      </c>
      <c r="H33" s="18">
        <v>0.50336643395667802</v>
      </c>
      <c r="I33" s="18">
        <v>0.68128013336339799</v>
      </c>
      <c r="J33" s="19"/>
      <c r="K33" s="18">
        <v>0.59576849104737395</v>
      </c>
      <c r="L33" s="18">
        <v>0.54189993992931895</v>
      </c>
      <c r="M33" s="18">
        <v>0.64742396482845699</v>
      </c>
      <c r="N33" s="19"/>
      <c r="O33" s="18">
        <v>0.78702730659835296</v>
      </c>
      <c r="P33" s="18">
        <v>0.72837424381958005</v>
      </c>
      <c r="Q33" s="18">
        <v>0.83586916424579805</v>
      </c>
      <c r="R33" s="19"/>
    </row>
    <row r="34" spans="1:18" x14ac:dyDescent="0.25">
      <c r="A34" s="17" t="s">
        <v>482</v>
      </c>
      <c r="B34" s="17" t="s">
        <v>537</v>
      </c>
      <c r="C34" s="18">
        <v>0.114602703858423</v>
      </c>
      <c r="D34" s="18">
        <v>9.4242631663160506E-2</v>
      </c>
      <c r="E34" s="18">
        <v>0.13868784294446301</v>
      </c>
      <c r="F34" s="19"/>
      <c r="G34" s="18">
        <v>0.20426032261676999</v>
      </c>
      <c r="H34" s="18">
        <v>0.148200718730402</v>
      </c>
      <c r="I34" s="18">
        <v>0.27468714438943098</v>
      </c>
      <c r="J34" s="19"/>
      <c r="K34" s="18">
        <v>0.100523709139516</v>
      </c>
      <c r="L34" s="18">
        <v>7.4372889032687906E-2</v>
      </c>
      <c r="M34" s="18">
        <v>0.13453317949805399</v>
      </c>
      <c r="N34" s="19"/>
      <c r="O34" s="18">
        <v>4.5661454030594302E-2</v>
      </c>
      <c r="P34" s="18">
        <v>2.8669447539813601E-2</v>
      </c>
      <c r="Q34" s="18">
        <v>7.1978117655004503E-2</v>
      </c>
      <c r="R34" s="19"/>
    </row>
    <row r="35" spans="1:18" x14ac:dyDescent="0.25">
      <c r="A35" s="17" t="s">
        <v>482</v>
      </c>
      <c r="B35" s="17" t="s">
        <v>538</v>
      </c>
      <c r="C35" s="18">
        <v>0.14751732135222601</v>
      </c>
      <c r="D35" s="18">
        <v>0.124883044710953</v>
      </c>
      <c r="E35" s="18">
        <v>0.17344087413488801</v>
      </c>
      <c r="F35" s="19"/>
      <c r="G35" s="18">
        <v>0.13170920029154001</v>
      </c>
      <c r="H35" s="18">
        <v>8.9544015974483901E-2</v>
      </c>
      <c r="I35" s="18">
        <v>0.189594803776928</v>
      </c>
      <c r="J35" s="19"/>
      <c r="K35" s="18">
        <v>0.17653032684926301</v>
      </c>
      <c r="L35" s="18">
        <v>0.143920734854909</v>
      </c>
      <c r="M35" s="18">
        <v>0.21467577380998401</v>
      </c>
      <c r="N35" s="19"/>
      <c r="O35" s="18">
        <v>9.9775840136509794E-2</v>
      </c>
      <c r="P35" s="18">
        <v>6.7050082044308804E-2</v>
      </c>
      <c r="Q35" s="18">
        <v>0.145975165246194</v>
      </c>
      <c r="R35" s="19"/>
    </row>
    <row r="36" spans="1:18" x14ac:dyDescent="0.25">
      <c r="A36" s="17" t="s">
        <v>482</v>
      </c>
      <c r="B36" s="17" t="s">
        <v>539</v>
      </c>
      <c r="C36" s="18">
        <v>4.8782377670423101E-2</v>
      </c>
      <c r="D36" s="18">
        <v>3.4827965984830199E-2</v>
      </c>
      <c r="E36" s="18">
        <v>6.7934328130092994E-2</v>
      </c>
      <c r="F36" s="19"/>
      <c r="G36" s="18">
        <v>3.8137468294987702E-2</v>
      </c>
      <c r="H36" s="18">
        <v>1.60120253390049E-2</v>
      </c>
      <c r="I36" s="18">
        <v>8.8098618820122904E-2</v>
      </c>
      <c r="J36" s="24" t="s">
        <v>501</v>
      </c>
      <c r="K36" s="18">
        <v>6.48983055149598E-2</v>
      </c>
      <c r="L36" s="18">
        <v>4.4431236145445099E-2</v>
      </c>
      <c r="M36" s="18">
        <v>9.3867310416994296E-2</v>
      </c>
      <c r="N36" s="19"/>
      <c r="O36" s="18">
        <v>2.4357348549558899E-2</v>
      </c>
      <c r="P36" s="18">
        <v>1.04133073403382E-2</v>
      </c>
      <c r="Q36" s="18">
        <v>5.5918208332335802E-2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4.7441674209539098E-2</v>
      </c>
      <c r="D37" s="18">
        <v>3.3763266803618998E-2</v>
      </c>
      <c r="E37" s="18">
        <v>6.6281439822818797E-2</v>
      </c>
      <c r="F37" s="19"/>
      <c r="G37" s="18">
        <v>2.98127487805907E-2</v>
      </c>
      <c r="H37" s="18">
        <v>1.13268336638959E-2</v>
      </c>
      <c r="I37" s="18">
        <v>7.6144928865233302E-2</v>
      </c>
      <c r="J37" s="24" t="s">
        <v>501</v>
      </c>
      <c r="K37" s="18">
        <v>6.12781454141842E-2</v>
      </c>
      <c r="L37" s="18">
        <v>4.0015086558216298E-2</v>
      </c>
      <c r="M37" s="18">
        <v>9.2748270519604895E-2</v>
      </c>
      <c r="N37" s="19"/>
      <c r="O37" s="18">
        <v>3.60091251848818E-2</v>
      </c>
      <c r="P37" s="18">
        <v>1.86115467451471E-2</v>
      </c>
      <c r="Q37" s="18">
        <v>6.8533808740176505E-2</v>
      </c>
      <c r="R37" s="19"/>
    </row>
    <row r="38" spans="1:18" x14ac:dyDescent="0.25">
      <c r="A38" s="17" t="s">
        <v>482</v>
      </c>
      <c r="B38" s="17" t="s">
        <v>519</v>
      </c>
      <c r="C38" s="18">
        <v>1.7195657023766999E-3</v>
      </c>
      <c r="D38" s="18">
        <v>5.1156097827860004E-4</v>
      </c>
      <c r="E38" s="18">
        <v>5.7637137688964996E-3</v>
      </c>
      <c r="F38" s="19"/>
      <c r="G38" s="18">
        <v>6.2510585282190005E-4</v>
      </c>
      <c r="H38" s="18">
        <v>8.5306662269306804E-5</v>
      </c>
      <c r="I38" s="18">
        <v>4.5650249577822996E-3</v>
      </c>
      <c r="J38" s="19"/>
      <c r="K38" s="18">
        <v>1.0010220347037E-3</v>
      </c>
      <c r="L38" s="18">
        <v>2.373311288615E-4</v>
      </c>
      <c r="M38" s="18">
        <v>4.2117868032417001E-3</v>
      </c>
      <c r="N38" s="19"/>
      <c r="O38" s="18">
        <v>4.5713687078804003E-3</v>
      </c>
      <c r="P38" s="18">
        <v>7.9249506574529999E-4</v>
      </c>
      <c r="Q38" s="18">
        <v>2.5902041776282501E-2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2.5975567922219998E-3</v>
      </c>
      <c r="P39" s="18">
        <v>3.5876343027390001E-4</v>
      </c>
      <c r="Q39" s="18">
        <v>1.8547883481180701E-2</v>
      </c>
      <c r="R39" s="24" t="s">
        <v>501</v>
      </c>
    </row>
    <row r="40" spans="1:18" x14ac:dyDescent="0.25">
      <c r="A40" s="20" t="s">
        <v>483</v>
      </c>
      <c r="B40" s="20" t="s">
        <v>536</v>
      </c>
      <c r="C40" s="21">
        <v>0.76054896633582203</v>
      </c>
      <c r="D40" s="21">
        <v>0.726133541531224</v>
      </c>
      <c r="E40" s="21">
        <v>0.791879134380434</v>
      </c>
      <c r="F40" s="22"/>
      <c r="G40" s="21">
        <v>0.74192379255270302</v>
      </c>
      <c r="H40" s="21">
        <v>0.68460857372879103</v>
      </c>
      <c r="I40" s="21">
        <v>0.79198799963552602</v>
      </c>
      <c r="J40" s="22"/>
      <c r="K40" s="21">
        <v>0.71920449115578799</v>
      </c>
      <c r="L40" s="21">
        <v>0.67487722942412798</v>
      </c>
      <c r="M40" s="21">
        <v>0.75964060930487898</v>
      </c>
      <c r="N40" s="22"/>
      <c r="O40" s="21">
        <v>0.86619312043286301</v>
      </c>
      <c r="P40" s="21">
        <v>0.82895529139031199</v>
      </c>
      <c r="Q40" s="21">
        <v>0.89633776142829602</v>
      </c>
      <c r="R40" s="22"/>
    </row>
    <row r="41" spans="1:18" x14ac:dyDescent="0.25">
      <c r="A41" s="20" t="s">
        <v>483</v>
      </c>
      <c r="B41" s="20" t="s">
        <v>537</v>
      </c>
      <c r="C41" s="21">
        <v>9.40256901212876E-2</v>
      </c>
      <c r="D41" s="21">
        <v>7.7149333951179705E-2</v>
      </c>
      <c r="E41" s="21">
        <v>0.114137151839138</v>
      </c>
      <c r="F41" s="22"/>
      <c r="G41" s="21">
        <v>0.13668932284150401</v>
      </c>
      <c r="H41" s="21">
        <v>0.10156488456921001</v>
      </c>
      <c r="I41" s="21">
        <v>0.181506893725222</v>
      </c>
      <c r="J41" s="22"/>
      <c r="K41" s="21">
        <v>0.101798283132686</v>
      </c>
      <c r="L41" s="21">
        <v>8.0011230138646902E-2</v>
      </c>
      <c r="M41" s="21">
        <v>0.12868809494740399</v>
      </c>
      <c r="N41" s="22"/>
      <c r="O41" s="21">
        <v>3.2306843950665902E-2</v>
      </c>
      <c r="P41" s="21">
        <v>1.9895434766575699E-2</v>
      </c>
      <c r="Q41" s="21">
        <v>5.2049705058101699E-2</v>
      </c>
      <c r="R41" s="22"/>
    </row>
    <row r="42" spans="1:18" x14ac:dyDescent="0.25">
      <c r="A42" s="20" t="s">
        <v>483</v>
      </c>
      <c r="B42" s="20" t="s">
        <v>538</v>
      </c>
      <c r="C42" s="21">
        <v>9.6949746025443498E-2</v>
      </c>
      <c r="D42" s="21">
        <v>8.0506233764876298E-2</v>
      </c>
      <c r="E42" s="21">
        <v>0.116326964512751</v>
      </c>
      <c r="F42" s="22"/>
      <c r="G42" s="21">
        <v>8.4887750453637195E-2</v>
      </c>
      <c r="H42" s="21">
        <v>5.9193954108189603E-2</v>
      </c>
      <c r="I42" s="21">
        <v>0.120308047663265</v>
      </c>
      <c r="J42" s="22"/>
      <c r="K42" s="21">
        <v>0.120173490903159</v>
      </c>
      <c r="L42" s="21">
        <v>9.6278043387520704E-2</v>
      </c>
      <c r="M42" s="21">
        <v>0.14902164700725701</v>
      </c>
      <c r="N42" s="22"/>
      <c r="O42" s="21">
        <v>6.1682611851687698E-2</v>
      </c>
      <c r="P42" s="21">
        <v>4.2089821692747199E-2</v>
      </c>
      <c r="Q42" s="21">
        <v>8.9543278142135904E-2</v>
      </c>
      <c r="R42" s="22"/>
    </row>
    <row r="43" spans="1:18" x14ac:dyDescent="0.25">
      <c r="A43" s="20" t="s">
        <v>483</v>
      </c>
      <c r="B43" s="20" t="s">
        <v>539</v>
      </c>
      <c r="C43" s="21">
        <v>1.9762311037122501E-2</v>
      </c>
      <c r="D43" s="21">
        <v>1.34457696759199E-2</v>
      </c>
      <c r="E43" s="21">
        <v>2.8959127526565299E-2</v>
      </c>
      <c r="F43" s="22"/>
      <c r="G43" s="21">
        <v>2.1708981050109301E-2</v>
      </c>
      <c r="H43" s="21">
        <v>1.0329172529878101E-2</v>
      </c>
      <c r="I43" s="21">
        <v>4.5055331707101499E-2</v>
      </c>
      <c r="J43" s="22"/>
      <c r="K43" s="21">
        <v>2.1949898744353501E-2</v>
      </c>
      <c r="L43" s="21">
        <v>1.29519774847069E-2</v>
      </c>
      <c r="M43" s="21">
        <v>3.6964704929722397E-2</v>
      </c>
      <c r="N43" s="22"/>
      <c r="O43" s="21">
        <v>1.31451882410277E-2</v>
      </c>
      <c r="P43" s="21">
        <v>6.5372128470590997E-3</v>
      </c>
      <c r="Q43" s="21">
        <v>2.6256135562858898E-2</v>
      </c>
      <c r="R43" s="22"/>
    </row>
    <row r="44" spans="1:18" x14ac:dyDescent="0.25">
      <c r="A44" s="20" t="s">
        <v>483</v>
      </c>
      <c r="B44" s="20" t="s">
        <v>540</v>
      </c>
      <c r="C44" s="21">
        <v>1.95847951849667E-2</v>
      </c>
      <c r="D44" s="21">
        <v>1.34181657085242E-2</v>
      </c>
      <c r="E44" s="21">
        <v>2.8503564098732899E-2</v>
      </c>
      <c r="F44" s="22"/>
      <c r="G44" s="21">
        <v>3.1863485891075001E-3</v>
      </c>
      <c r="H44" s="21">
        <v>7.8391768400210005E-4</v>
      </c>
      <c r="I44" s="21">
        <v>1.28566492753038E-2</v>
      </c>
      <c r="J44" s="22"/>
      <c r="K44" s="21">
        <v>3.2411242812960497E-2</v>
      </c>
      <c r="L44" s="21">
        <v>2.0985701111973398E-2</v>
      </c>
      <c r="M44" s="21">
        <v>4.9741301808404401E-2</v>
      </c>
      <c r="N44" s="22"/>
      <c r="O44" s="21">
        <v>1.05137054173828E-2</v>
      </c>
      <c r="P44" s="21">
        <v>3.9280674579389996E-3</v>
      </c>
      <c r="Q44" s="21">
        <v>2.7832044460477899E-2</v>
      </c>
      <c r="R44" s="22"/>
    </row>
    <row r="45" spans="1:18" x14ac:dyDescent="0.25">
      <c r="A45" s="20" t="s">
        <v>483</v>
      </c>
      <c r="B45" s="20" t="s">
        <v>519</v>
      </c>
      <c r="C45" s="21">
        <v>9.1284912953562992E-3</v>
      </c>
      <c r="D45" s="21">
        <v>4.9651663677602997E-3</v>
      </c>
      <c r="E45" s="21">
        <v>1.67241169714187E-2</v>
      </c>
      <c r="F45" s="22"/>
      <c r="G45" s="21">
        <v>1.16038045129394E-2</v>
      </c>
      <c r="H45" s="21">
        <v>4.0993278039216999E-3</v>
      </c>
      <c r="I45" s="21">
        <v>3.2399487776479899E-2</v>
      </c>
      <c r="J45" s="24" t="s">
        <v>501</v>
      </c>
      <c r="K45" s="21">
        <v>4.4625932510541002E-3</v>
      </c>
      <c r="L45" s="21">
        <v>1.0078722092454E-3</v>
      </c>
      <c r="M45" s="21">
        <v>1.9527712006192299E-2</v>
      </c>
      <c r="N45" s="24" t="s">
        <v>501</v>
      </c>
      <c r="O45" s="21">
        <v>1.61585301063733E-2</v>
      </c>
      <c r="P45" s="21">
        <v>6.5636756593985997E-3</v>
      </c>
      <c r="Q45" s="21">
        <v>3.9225444228332698E-2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0.69596920889820402</v>
      </c>
      <c r="D47" s="18">
        <v>0.67374156330291601</v>
      </c>
      <c r="E47" s="18">
        <v>0.717317883349189</v>
      </c>
      <c r="F47" s="19"/>
      <c r="G47" s="18">
        <v>0.61012480494910903</v>
      </c>
      <c r="H47" s="18">
        <v>0.56665578859750398</v>
      </c>
      <c r="I47" s="18">
        <v>0.65191194771222605</v>
      </c>
      <c r="J47" s="19"/>
      <c r="K47" s="18">
        <v>0.66601033700816004</v>
      </c>
      <c r="L47" s="18">
        <v>0.63904748071586404</v>
      </c>
      <c r="M47" s="18">
        <v>0.69193004251046597</v>
      </c>
      <c r="N47" s="19"/>
      <c r="O47" s="18">
        <v>0.82348392273557502</v>
      </c>
      <c r="P47" s="18">
        <v>0.79370913720182801</v>
      </c>
      <c r="Q47" s="18">
        <v>0.84977458527974103</v>
      </c>
      <c r="R47" s="19"/>
    </row>
    <row r="48" spans="1:18" x14ac:dyDescent="0.25">
      <c r="A48" s="17" t="s">
        <v>484</v>
      </c>
      <c r="B48" s="17" t="s">
        <v>537</v>
      </c>
      <c r="C48" s="18">
        <v>0.13614873074783901</v>
      </c>
      <c r="D48" s="18">
        <v>0.12272475117124899</v>
      </c>
      <c r="E48" s="18">
        <v>0.150788678249901</v>
      </c>
      <c r="F48" s="19"/>
      <c r="G48" s="18">
        <v>0.191868575299628</v>
      </c>
      <c r="H48" s="18">
        <v>0.16166140102523499</v>
      </c>
      <c r="I48" s="18">
        <v>0.22619716298122999</v>
      </c>
      <c r="J48" s="19"/>
      <c r="K48" s="18">
        <v>0.150833730168067</v>
      </c>
      <c r="L48" s="18">
        <v>0.13315101114921599</v>
      </c>
      <c r="M48" s="18">
        <v>0.170403126116874</v>
      </c>
      <c r="N48" s="19"/>
      <c r="O48" s="18">
        <v>6.1458457883081498E-2</v>
      </c>
      <c r="P48" s="18">
        <v>4.7917121676904303E-2</v>
      </c>
      <c r="Q48" s="18">
        <v>7.8510999276519902E-2</v>
      </c>
      <c r="R48" s="19"/>
    </row>
    <row r="49" spans="1:18" x14ac:dyDescent="0.25">
      <c r="A49" s="17" t="s">
        <v>484</v>
      </c>
      <c r="B49" s="17" t="s">
        <v>538</v>
      </c>
      <c r="C49" s="18">
        <v>0.11259825687725999</v>
      </c>
      <c r="D49" s="18">
        <v>0.10080760487719399</v>
      </c>
      <c r="E49" s="18">
        <v>0.125575376077385</v>
      </c>
      <c r="F49" s="19"/>
      <c r="G49" s="18">
        <v>0.137942115638541</v>
      </c>
      <c r="H49" s="18">
        <v>0.112880486026555</v>
      </c>
      <c r="I49" s="18">
        <v>0.16751721104793099</v>
      </c>
      <c r="J49" s="19"/>
      <c r="K49" s="18">
        <v>0.119688462727922</v>
      </c>
      <c r="L49" s="18">
        <v>0.103900976072877</v>
      </c>
      <c r="M49" s="18">
        <v>0.13750671031178599</v>
      </c>
      <c r="N49" s="19"/>
      <c r="O49" s="18">
        <v>7.7928820555384096E-2</v>
      </c>
      <c r="P49" s="18">
        <v>6.1502454149803799E-2</v>
      </c>
      <c r="Q49" s="18">
        <v>9.8282971310567901E-2</v>
      </c>
      <c r="R49" s="19"/>
    </row>
    <row r="50" spans="1:18" x14ac:dyDescent="0.25">
      <c r="A50" s="17" t="s">
        <v>484</v>
      </c>
      <c r="B50" s="17" t="s">
        <v>539</v>
      </c>
      <c r="C50" s="18">
        <v>3.05818074837758E-2</v>
      </c>
      <c r="D50" s="18">
        <v>2.4033224810087898E-2</v>
      </c>
      <c r="E50" s="18">
        <v>3.8843732563419602E-2</v>
      </c>
      <c r="F50" s="19"/>
      <c r="G50" s="18">
        <v>3.3474560374404799E-2</v>
      </c>
      <c r="H50" s="18">
        <v>2.15473767199355E-2</v>
      </c>
      <c r="I50" s="18">
        <v>5.1655290504250703E-2</v>
      </c>
      <c r="J50" s="19"/>
      <c r="K50" s="18">
        <v>3.4915343135150198E-2</v>
      </c>
      <c r="L50" s="18">
        <v>2.5998271238236E-2</v>
      </c>
      <c r="M50" s="18">
        <v>4.6744075733924299E-2</v>
      </c>
      <c r="N50" s="19"/>
      <c r="O50" s="18">
        <v>2.06454278786283E-2</v>
      </c>
      <c r="P50" s="18">
        <v>1.2043525594005899E-2</v>
      </c>
      <c r="Q50" s="18">
        <v>3.5172380662576101E-2</v>
      </c>
      <c r="R50" s="19"/>
    </row>
    <row r="51" spans="1:18" x14ac:dyDescent="0.25">
      <c r="A51" s="17" t="s">
        <v>484</v>
      </c>
      <c r="B51" s="17" t="s">
        <v>540</v>
      </c>
      <c r="C51" s="18">
        <v>1.6923728061324701E-2</v>
      </c>
      <c r="D51" s="18">
        <v>1.25501822607532E-2</v>
      </c>
      <c r="E51" s="18">
        <v>2.27862172397689E-2</v>
      </c>
      <c r="F51" s="19"/>
      <c r="G51" s="18">
        <v>2.1570825577756199E-2</v>
      </c>
      <c r="H51" s="18">
        <v>1.31662483581215E-2</v>
      </c>
      <c r="I51" s="18">
        <v>3.5149310474086898E-2</v>
      </c>
      <c r="J51" s="19"/>
      <c r="K51" s="18">
        <v>2.0665948972666701E-2</v>
      </c>
      <c r="L51" s="18">
        <v>1.43771098393817E-2</v>
      </c>
      <c r="M51" s="18">
        <v>2.9622976267473702E-2</v>
      </c>
      <c r="N51" s="19"/>
      <c r="O51" s="18">
        <v>6.4233644557364997E-3</v>
      </c>
      <c r="P51" s="18">
        <v>3.6115569288825999E-3</v>
      </c>
      <c r="Q51" s="18">
        <v>1.13992827351129E-2</v>
      </c>
      <c r="R51" s="19"/>
    </row>
    <row r="52" spans="1:18" x14ac:dyDescent="0.25">
      <c r="A52" s="17" t="s">
        <v>484</v>
      </c>
      <c r="B52" s="17" t="s">
        <v>519</v>
      </c>
      <c r="C52" s="18">
        <v>7.7782679316002997E-3</v>
      </c>
      <c r="D52" s="18">
        <v>4.8783000444357003E-3</v>
      </c>
      <c r="E52" s="18">
        <v>1.23807108168028E-2</v>
      </c>
      <c r="F52" s="19"/>
      <c r="G52" s="18">
        <v>5.0191181605612999E-3</v>
      </c>
      <c r="H52" s="18">
        <v>1.6705250935467001E-3</v>
      </c>
      <c r="I52" s="18">
        <v>1.49793032680229E-2</v>
      </c>
      <c r="J52" s="19"/>
      <c r="K52" s="18">
        <v>7.8861779880350005E-3</v>
      </c>
      <c r="L52" s="18">
        <v>4.1005212380843996E-3</v>
      </c>
      <c r="M52" s="18">
        <v>1.5113764689408799E-2</v>
      </c>
      <c r="N52" s="19"/>
      <c r="O52" s="18">
        <v>1.00600064915954E-2</v>
      </c>
      <c r="P52" s="18">
        <v>5.4010528685263003E-3</v>
      </c>
      <c r="Q52" s="18">
        <v>1.8662370231037399E-2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0.57750987003523702</v>
      </c>
      <c r="D54" s="21">
        <v>0.565053478010762</v>
      </c>
      <c r="E54" s="21">
        <v>0.58986845458933501</v>
      </c>
      <c r="F54" s="22"/>
      <c r="G54" s="21">
        <v>0.51271945398076002</v>
      </c>
      <c r="H54" s="21">
        <v>0.490386079568358</v>
      </c>
      <c r="I54" s="21">
        <v>0.53500215712004695</v>
      </c>
      <c r="J54" s="22"/>
      <c r="K54" s="21">
        <v>0.54447176964240096</v>
      </c>
      <c r="L54" s="21">
        <v>0.52841939326814102</v>
      </c>
      <c r="M54" s="21">
        <v>0.56043226843883998</v>
      </c>
      <c r="N54" s="22"/>
      <c r="O54" s="21">
        <v>0.72941562841001495</v>
      </c>
      <c r="P54" s="21">
        <v>0.71256247316488597</v>
      </c>
      <c r="Q54" s="21">
        <v>0.74563338369030796</v>
      </c>
      <c r="R54" s="22"/>
    </row>
    <row r="55" spans="1:18" x14ac:dyDescent="0.25">
      <c r="A55" s="20" t="s">
        <v>485</v>
      </c>
      <c r="B55" s="20" t="s">
        <v>537</v>
      </c>
      <c r="C55" s="21">
        <v>0.17143458834603401</v>
      </c>
      <c r="D55" s="21">
        <v>0.16352798069781499</v>
      </c>
      <c r="E55" s="21">
        <v>0.17964138189232901</v>
      </c>
      <c r="F55" s="22"/>
      <c r="G55" s="21">
        <v>0.239544024404995</v>
      </c>
      <c r="H55" s="21">
        <v>0.22262630727323099</v>
      </c>
      <c r="I55" s="21">
        <v>0.25732179190131999</v>
      </c>
      <c r="J55" s="22"/>
      <c r="K55" s="21">
        <v>0.173811698229142</v>
      </c>
      <c r="L55" s="21">
        <v>0.16348019170827499</v>
      </c>
      <c r="M55" s="21">
        <v>0.18465200284111799</v>
      </c>
      <c r="N55" s="22"/>
      <c r="O55" s="21">
        <v>8.98173226928876E-2</v>
      </c>
      <c r="P55" s="21">
        <v>7.9644125427953502E-2</v>
      </c>
      <c r="Q55" s="21">
        <v>0.10114716461595701</v>
      </c>
      <c r="R55" s="22"/>
    </row>
    <row r="56" spans="1:18" x14ac:dyDescent="0.25">
      <c r="A56" s="20" t="s">
        <v>485</v>
      </c>
      <c r="B56" s="20" t="s">
        <v>538</v>
      </c>
      <c r="C56" s="21">
        <v>0.15709982279604101</v>
      </c>
      <c r="D56" s="21">
        <v>0.149467019278614</v>
      </c>
      <c r="E56" s="21">
        <v>0.16504677146081201</v>
      </c>
      <c r="F56" s="22"/>
      <c r="G56" s="21">
        <v>0.163326467938222</v>
      </c>
      <c r="H56" s="21">
        <v>0.14882289782518701</v>
      </c>
      <c r="I56" s="21">
        <v>0.17894633191263801</v>
      </c>
      <c r="J56" s="22"/>
      <c r="K56" s="21">
        <v>0.17663451083714199</v>
      </c>
      <c r="L56" s="21">
        <v>0.165741914860142</v>
      </c>
      <c r="M56" s="21">
        <v>0.18808158080197401</v>
      </c>
      <c r="N56" s="22"/>
      <c r="O56" s="21">
        <v>0.10302466476633999</v>
      </c>
      <c r="P56" s="21">
        <v>9.3067324724492001E-2</v>
      </c>
      <c r="Q56" s="21">
        <v>0.11391353742525299</v>
      </c>
      <c r="R56" s="22"/>
    </row>
    <row r="57" spans="1:18" x14ac:dyDescent="0.25">
      <c r="A57" s="20" t="s">
        <v>485</v>
      </c>
      <c r="B57" s="20" t="s">
        <v>539</v>
      </c>
      <c r="C57" s="21">
        <v>4.3385882789346297E-2</v>
      </c>
      <c r="D57" s="21">
        <v>3.9217173434696898E-2</v>
      </c>
      <c r="E57" s="21">
        <v>4.79755908754377E-2</v>
      </c>
      <c r="F57" s="22"/>
      <c r="G57" s="21">
        <v>4.3765530015821903E-2</v>
      </c>
      <c r="H57" s="21">
        <v>3.6272809067196599E-2</v>
      </c>
      <c r="I57" s="21">
        <v>5.2721320576440502E-2</v>
      </c>
      <c r="J57" s="22"/>
      <c r="K57" s="21">
        <v>4.9015254268850499E-2</v>
      </c>
      <c r="L57" s="21">
        <v>4.3080419677643998E-2</v>
      </c>
      <c r="M57" s="21">
        <v>5.5720074838723002E-2</v>
      </c>
      <c r="N57" s="22"/>
      <c r="O57" s="21">
        <v>2.93790093038491E-2</v>
      </c>
      <c r="P57" s="21">
        <v>2.3533377879743099E-2</v>
      </c>
      <c r="Q57" s="21">
        <v>3.6622222233201197E-2</v>
      </c>
      <c r="R57" s="22"/>
    </row>
    <row r="58" spans="1:18" x14ac:dyDescent="0.25">
      <c r="A58" s="20" t="s">
        <v>485</v>
      </c>
      <c r="B58" s="20" t="s">
        <v>540</v>
      </c>
      <c r="C58" s="21">
        <v>4.1247791579029899E-2</v>
      </c>
      <c r="D58" s="21">
        <v>3.7105426336571302E-2</v>
      </c>
      <c r="E58" s="21">
        <v>4.5830590225828201E-2</v>
      </c>
      <c r="F58" s="22"/>
      <c r="G58" s="21">
        <v>3.6128397162963399E-2</v>
      </c>
      <c r="H58" s="21">
        <v>2.9467852391341001E-2</v>
      </c>
      <c r="I58" s="21">
        <v>4.42258061532671E-2</v>
      </c>
      <c r="J58" s="22"/>
      <c r="K58" s="21">
        <v>4.7248106715778199E-2</v>
      </c>
      <c r="L58" s="21">
        <v>4.1388216268942998E-2</v>
      </c>
      <c r="M58" s="21">
        <v>5.38910193685396E-2</v>
      </c>
      <c r="N58" s="22"/>
      <c r="O58" s="21">
        <v>3.2472336668394601E-2</v>
      </c>
      <c r="P58" s="21">
        <v>2.7155549777406699E-2</v>
      </c>
      <c r="Q58" s="21">
        <v>3.8788592607195999E-2</v>
      </c>
      <c r="R58" s="22"/>
    </row>
    <row r="59" spans="1:18" x14ac:dyDescent="0.25">
      <c r="A59" s="20" t="s">
        <v>485</v>
      </c>
      <c r="B59" s="20" t="s">
        <v>519</v>
      </c>
      <c r="C59" s="21">
        <v>9.1091772556333994E-3</v>
      </c>
      <c r="D59" s="21">
        <v>7.3580412378691003E-3</v>
      </c>
      <c r="E59" s="21">
        <v>1.1272332542695499E-2</v>
      </c>
      <c r="F59" s="22"/>
      <c r="G59" s="21">
        <v>4.5161264972378001E-3</v>
      </c>
      <c r="H59" s="21">
        <v>2.6500016735144E-3</v>
      </c>
      <c r="I59" s="21">
        <v>7.6862444565747E-3</v>
      </c>
      <c r="J59" s="22"/>
      <c r="K59" s="21">
        <v>8.4555509022094001E-3</v>
      </c>
      <c r="L59" s="21">
        <v>6.1095564823078997E-3</v>
      </c>
      <c r="M59" s="21">
        <v>1.16917811915792E-2</v>
      </c>
      <c r="N59" s="22"/>
      <c r="O59" s="21">
        <v>1.5803554764662602E-2</v>
      </c>
      <c r="P59" s="21">
        <v>1.18336680708833E-2</v>
      </c>
      <c r="Q59" s="21">
        <v>2.1076828672737899E-2</v>
      </c>
      <c r="R59" s="22"/>
    </row>
    <row r="60" spans="1:18" x14ac:dyDescent="0.25">
      <c r="A60" s="20" t="s">
        <v>485</v>
      </c>
      <c r="B60" s="20" t="s">
        <v>520</v>
      </c>
      <c r="C60" s="21">
        <v>2.128671986813E-4</v>
      </c>
      <c r="D60" s="21">
        <v>5.73082542086685E-5</v>
      </c>
      <c r="E60" s="21">
        <v>7.9034544957029996E-4</v>
      </c>
      <c r="F60" s="22"/>
      <c r="G60" s="21">
        <v>0</v>
      </c>
      <c r="H60" s="22"/>
      <c r="I60" s="22"/>
      <c r="J60" s="22"/>
      <c r="K60" s="21">
        <v>3.631094044786E-4</v>
      </c>
      <c r="L60" s="21">
        <v>8.6949944240522398E-5</v>
      </c>
      <c r="M60" s="21">
        <v>1.5150427919044E-3</v>
      </c>
      <c r="N60" s="22"/>
      <c r="O60" s="21">
        <v>8.7483393851292402E-5</v>
      </c>
      <c r="P60" s="21">
        <v>1.22948287339183E-5</v>
      </c>
      <c r="Q60" s="21">
        <v>6.2219871731390003E-4</v>
      </c>
      <c r="R60" s="22"/>
    </row>
    <row r="61" spans="1:18" x14ac:dyDescent="0.25">
      <c r="A61" s="17" t="s">
        <v>486</v>
      </c>
      <c r="B61" s="17" t="s">
        <v>536</v>
      </c>
      <c r="C61" s="18">
        <v>0.73376751506575599</v>
      </c>
      <c r="D61" s="18">
        <v>0.70572217245270896</v>
      </c>
      <c r="E61" s="18">
        <v>0.760048841135741</v>
      </c>
      <c r="F61" s="19"/>
      <c r="G61" s="18">
        <v>0.67088464912291601</v>
      </c>
      <c r="H61" s="18">
        <v>0.61562218460806595</v>
      </c>
      <c r="I61" s="18">
        <v>0.72179247749479103</v>
      </c>
      <c r="J61" s="19"/>
      <c r="K61" s="18">
        <v>0.70808918257404796</v>
      </c>
      <c r="L61" s="18">
        <v>0.67609369521942797</v>
      </c>
      <c r="M61" s="18">
        <v>0.738148224699542</v>
      </c>
      <c r="N61" s="19"/>
      <c r="O61" s="18">
        <v>0.84048016914353196</v>
      </c>
      <c r="P61" s="18">
        <v>0.81000282883798802</v>
      </c>
      <c r="Q61" s="18">
        <v>0.86687216267175204</v>
      </c>
      <c r="R61" s="19"/>
    </row>
    <row r="62" spans="1:18" x14ac:dyDescent="0.25">
      <c r="A62" s="17" t="s">
        <v>486</v>
      </c>
      <c r="B62" s="17" t="s">
        <v>537</v>
      </c>
      <c r="C62" s="18">
        <v>9.72527704397326E-2</v>
      </c>
      <c r="D62" s="18">
        <v>8.4921935365194698E-2</v>
      </c>
      <c r="E62" s="18">
        <v>0.11115657604908701</v>
      </c>
      <c r="F62" s="19"/>
      <c r="G62" s="18">
        <v>0.129668009968501</v>
      </c>
      <c r="H62" s="18">
        <v>0.10277244540826801</v>
      </c>
      <c r="I62" s="18">
        <v>0.16232871111128899</v>
      </c>
      <c r="J62" s="19"/>
      <c r="K62" s="18">
        <v>0.110537905923681</v>
      </c>
      <c r="L62" s="18">
        <v>9.4013016639545005E-2</v>
      </c>
      <c r="M62" s="18">
        <v>0.129552066486158</v>
      </c>
      <c r="N62" s="19"/>
      <c r="O62" s="18">
        <v>4.2146169614989702E-2</v>
      </c>
      <c r="P62" s="18">
        <v>3.0531093594353E-2</v>
      </c>
      <c r="Q62" s="18">
        <v>5.7916041859105302E-2</v>
      </c>
      <c r="R62" s="19"/>
    </row>
    <row r="63" spans="1:18" x14ac:dyDescent="0.25">
      <c r="A63" s="17" t="s">
        <v>486</v>
      </c>
      <c r="B63" s="17" t="s">
        <v>538</v>
      </c>
      <c r="C63" s="18">
        <v>0.11377762282605799</v>
      </c>
      <c r="D63" s="18">
        <v>9.8215183405686607E-2</v>
      </c>
      <c r="E63" s="18">
        <v>0.131446532249473</v>
      </c>
      <c r="F63" s="19"/>
      <c r="G63" s="18">
        <v>0.14615165524583601</v>
      </c>
      <c r="H63" s="18">
        <v>0.110366960493263</v>
      </c>
      <c r="I63" s="18">
        <v>0.191047314513244</v>
      </c>
      <c r="J63" s="19"/>
      <c r="K63" s="18">
        <v>0.113077813407073</v>
      </c>
      <c r="L63" s="18">
        <v>9.5818790603981005E-2</v>
      </c>
      <c r="M63" s="18">
        <v>0.13298832172184799</v>
      </c>
      <c r="N63" s="19"/>
      <c r="O63" s="18">
        <v>8.6992397480052899E-2</v>
      </c>
      <c r="P63" s="18">
        <v>6.6415534490888703E-2</v>
      </c>
      <c r="Q63" s="18">
        <v>0.11317157539379299</v>
      </c>
      <c r="R63" s="19"/>
    </row>
    <row r="64" spans="1:18" x14ac:dyDescent="0.25">
      <c r="A64" s="17" t="s">
        <v>486</v>
      </c>
      <c r="B64" s="17" t="s">
        <v>539</v>
      </c>
      <c r="C64" s="18">
        <v>2.58235627021252E-2</v>
      </c>
      <c r="D64" s="18">
        <v>1.97627974319705E-2</v>
      </c>
      <c r="E64" s="18">
        <v>3.36791549168362E-2</v>
      </c>
      <c r="F64" s="19"/>
      <c r="G64" s="18">
        <v>2.6750321391235801E-2</v>
      </c>
      <c r="H64" s="18">
        <v>1.56242951529439E-2</v>
      </c>
      <c r="I64" s="18">
        <v>4.5433491726523098E-2</v>
      </c>
      <c r="J64" s="19"/>
      <c r="K64" s="18">
        <v>2.9339524825430702E-2</v>
      </c>
      <c r="L64" s="18">
        <v>2.1080715232695502E-2</v>
      </c>
      <c r="M64" s="18">
        <v>4.0699374119766797E-2</v>
      </c>
      <c r="N64" s="19"/>
      <c r="O64" s="18">
        <v>1.7905007126626699E-2</v>
      </c>
      <c r="P64" s="18">
        <v>1.0640009766116299E-2</v>
      </c>
      <c r="Q64" s="18">
        <v>2.9980226321544401E-2</v>
      </c>
      <c r="R64" s="19"/>
    </row>
    <row r="65" spans="1:18" x14ac:dyDescent="0.25">
      <c r="A65" s="17" t="s">
        <v>486</v>
      </c>
      <c r="B65" s="17" t="s">
        <v>540</v>
      </c>
      <c r="C65" s="18">
        <v>2.39437269454531E-2</v>
      </c>
      <c r="D65" s="18">
        <v>1.7125887479732701E-2</v>
      </c>
      <c r="E65" s="18">
        <v>3.3383569522539097E-2</v>
      </c>
      <c r="F65" s="19"/>
      <c r="G65" s="18">
        <v>2.08849102108483E-2</v>
      </c>
      <c r="H65" s="18">
        <v>1.15086535121811E-2</v>
      </c>
      <c r="I65" s="18">
        <v>3.76094884622796E-2</v>
      </c>
      <c r="J65" s="19"/>
      <c r="K65" s="18">
        <v>3.4084969868809899E-2</v>
      </c>
      <c r="L65" s="18">
        <v>2.2857359136927699E-2</v>
      </c>
      <c r="M65" s="18">
        <v>5.0542356812945603E-2</v>
      </c>
      <c r="N65" s="19"/>
      <c r="O65" s="18">
        <v>6.0968882312363E-3</v>
      </c>
      <c r="P65" s="18">
        <v>3.3692686133436002E-3</v>
      </c>
      <c r="Q65" s="18">
        <v>1.1008284837891701E-2</v>
      </c>
      <c r="R65" s="19"/>
    </row>
    <row r="66" spans="1:18" x14ac:dyDescent="0.25">
      <c r="A66" s="17" t="s">
        <v>486</v>
      </c>
      <c r="B66" s="17" t="s">
        <v>519</v>
      </c>
      <c r="C66" s="18">
        <v>5.4348020208699003E-3</v>
      </c>
      <c r="D66" s="18">
        <v>3.3332956163947998E-3</v>
      </c>
      <c r="E66" s="18">
        <v>8.8494581856801008E-3</v>
      </c>
      <c r="F66" s="19"/>
      <c r="G66" s="18">
        <v>5.6604540606620003E-3</v>
      </c>
      <c r="H66" s="18">
        <v>2.0437985244038002E-3</v>
      </c>
      <c r="I66" s="18">
        <v>1.5577157055404699E-2</v>
      </c>
      <c r="J66" s="19"/>
      <c r="K66" s="18">
        <v>4.8706034009589E-3</v>
      </c>
      <c r="L66" s="18">
        <v>2.7567227063603002E-3</v>
      </c>
      <c r="M66" s="18">
        <v>8.5914627648625997E-3</v>
      </c>
      <c r="N66" s="19"/>
      <c r="O66" s="18">
        <v>6.3793684035607003E-3</v>
      </c>
      <c r="P66" s="18">
        <v>3.4210876820234999E-3</v>
      </c>
      <c r="Q66" s="18">
        <v>1.18652751636263E-2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0.72972079804238998</v>
      </c>
      <c r="D68" s="21">
        <v>0.70231866021616096</v>
      </c>
      <c r="E68" s="21">
        <v>0.75547872927512505</v>
      </c>
      <c r="F68" s="22"/>
      <c r="G68" s="21">
        <v>0.66874307948842704</v>
      </c>
      <c r="H68" s="21">
        <v>0.61987945914524201</v>
      </c>
      <c r="I68" s="21">
        <v>0.714221221345407</v>
      </c>
      <c r="J68" s="22"/>
      <c r="K68" s="21">
        <v>0.69254247369861399</v>
      </c>
      <c r="L68" s="21">
        <v>0.65688965802737997</v>
      </c>
      <c r="M68" s="21">
        <v>0.72603567833925597</v>
      </c>
      <c r="N68" s="22"/>
      <c r="O68" s="21">
        <v>0.85995651819256003</v>
      </c>
      <c r="P68" s="21">
        <v>0.82881823826186896</v>
      </c>
      <c r="Q68" s="21">
        <v>0.886208334967304</v>
      </c>
      <c r="R68" s="22"/>
    </row>
    <row r="69" spans="1:18" x14ac:dyDescent="0.25">
      <c r="A69" s="20" t="s">
        <v>487</v>
      </c>
      <c r="B69" s="20" t="s">
        <v>537</v>
      </c>
      <c r="C69" s="21">
        <v>0.12162802719167699</v>
      </c>
      <c r="D69" s="21">
        <v>0.106868618675589</v>
      </c>
      <c r="E69" s="21">
        <v>0.13811061813372899</v>
      </c>
      <c r="F69" s="22"/>
      <c r="G69" s="21">
        <v>0.16047198785795599</v>
      </c>
      <c r="H69" s="21">
        <v>0.12861381776450201</v>
      </c>
      <c r="I69" s="21">
        <v>0.198424595476868</v>
      </c>
      <c r="J69" s="22"/>
      <c r="K69" s="21">
        <v>0.14178531209649201</v>
      </c>
      <c r="L69" s="21">
        <v>0.118904816731789</v>
      </c>
      <c r="M69" s="21">
        <v>0.168227998395196</v>
      </c>
      <c r="N69" s="22"/>
      <c r="O69" s="21">
        <v>4.5524406072240002E-2</v>
      </c>
      <c r="P69" s="21">
        <v>2.9539893117270601E-2</v>
      </c>
      <c r="Q69" s="21">
        <v>6.9538615994969799E-2</v>
      </c>
      <c r="R69" s="22"/>
    </row>
    <row r="70" spans="1:18" x14ac:dyDescent="0.25">
      <c r="A70" s="20" t="s">
        <v>487</v>
      </c>
      <c r="B70" s="20" t="s">
        <v>538</v>
      </c>
      <c r="C70" s="21">
        <v>9.5487425579783694E-2</v>
      </c>
      <c r="D70" s="21">
        <v>8.3779915471565103E-2</v>
      </c>
      <c r="E70" s="21">
        <v>0.10863697329104</v>
      </c>
      <c r="F70" s="22"/>
      <c r="G70" s="21">
        <v>0.11794239122290801</v>
      </c>
      <c r="H70" s="21">
        <v>9.2497416634007207E-2</v>
      </c>
      <c r="I70" s="21">
        <v>0.149235920192164</v>
      </c>
      <c r="J70" s="22"/>
      <c r="K70" s="21">
        <v>0.101204451725496</v>
      </c>
      <c r="L70" s="21">
        <v>8.4934016985484903E-2</v>
      </c>
      <c r="M70" s="21">
        <v>0.12018238216847001</v>
      </c>
      <c r="N70" s="22"/>
      <c r="O70" s="21">
        <v>6.3039463678915095E-2</v>
      </c>
      <c r="P70" s="21">
        <v>4.6740530609551502E-2</v>
      </c>
      <c r="Q70" s="21">
        <v>8.4518090632468804E-2</v>
      </c>
      <c r="R70" s="22"/>
    </row>
    <row r="71" spans="1:18" x14ac:dyDescent="0.25">
      <c r="A71" s="20" t="s">
        <v>487</v>
      </c>
      <c r="B71" s="20" t="s">
        <v>539</v>
      </c>
      <c r="C71" s="21">
        <v>2.57241143655721E-2</v>
      </c>
      <c r="D71" s="21">
        <v>1.94484658613686E-2</v>
      </c>
      <c r="E71" s="21">
        <v>3.3954671708604098E-2</v>
      </c>
      <c r="F71" s="22"/>
      <c r="G71" s="21">
        <v>2.3794097692214099E-2</v>
      </c>
      <c r="H71" s="21">
        <v>1.3882206569697001E-2</v>
      </c>
      <c r="I71" s="21">
        <v>4.0492472986871003E-2</v>
      </c>
      <c r="J71" s="22"/>
      <c r="K71" s="21">
        <v>3.2603739237462702E-2</v>
      </c>
      <c r="L71" s="21">
        <v>2.3111001851067701E-2</v>
      </c>
      <c r="M71" s="21">
        <v>4.5812720474735898E-2</v>
      </c>
      <c r="N71" s="22"/>
      <c r="O71" s="21">
        <v>1.4174534606229101E-2</v>
      </c>
      <c r="P71" s="21">
        <v>8.6122762443800998E-3</v>
      </c>
      <c r="Q71" s="21">
        <v>2.3244959738511699E-2</v>
      </c>
      <c r="R71" s="22"/>
    </row>
    <row r="72" spans="1:18" x14ac:dyDescent="0.25">
      <c r="A72" s="20" t="s">
        <v>487</v>
      </c>
      <c r="B72" s="20" t="s">
        <v>540</v>
      </c>
      <c r="C72" s="21">
        <v>2.3047691163810499E-2</v>
      </c>
      <c r="D72" s="21">
        <v>1.67527814243115E-2</v>
      </c>
      <c r="E72" s="21">
        <v>3.1631838229233801E-2</v>
      </c>
      <c r="F72" s="22"/>
      <c r="G72" s="21">
        <v>2.2648925524766699E-2</v>
      </c>
      <c r="H72" s="21">
        <v>1.25637780006499E-2</v>
      </c>
      <c r="I72" s="21">
        <v>4.04975639651124E-2</v>
      </c>
      <c r="J72" s="22"/>
      <c r="K72" s="21">
        <v>2.8785028101857301E-2</v>
      </c>
      <c r="L72" s="21">
        <v>1.9083131703661601E-2</v>
      </c>
      <c r="M72" s="21">
        <v>4.3202146547198103E-2</v>
      </c>
      <c r="N72" s="22"/>
      <c r="O72" s="21">
        <v>1.22658303190638E-2</v>
      </c>
      <c r="P72" s="21">
        <v>6.6526624292360002E-3</v>
      </c>
      <c r="Q72" s="21">
        <v>2.25077821330378E-2</v>
      </c>
      <c r="R72" s="22"/>
    </row>
    <row r="73" spans="1:18" x14ac:dyDescent="0.25">
      <c r="A73" s="20" t="s">
        <v>487</v>
      </c>
      <c r="B73" s="20" t="s">
        <v>519</v>
      </c>
      <c r="C73" s="21">
        <v>4.3225591831064997E-3</v>
      </c>
      <c r="D73" s="21">
        <v>2.2898804237358001E-3</v>
      </c>
      <c r="E73" s="21">
        <v>8.1448741202082998E-3</v>
      </c>
      <c r="F73" s="22"/>
      <c r="G73" s="21">
        <v>6.3995182137287004E-3</v>
      </c>
      <c r="H73" s="21">
        <v>1.5688024797309E-3</v>
      </c>
      <c r="I73" s="21">
        <v>2.57219428580177E-2</v>
      </c>
      <c r="J73" s="24" t="s">
        <v>501</v>
      </c>
      <c r="K73" s="21">
        <v>3.0789951400779E-3</v>
      </c>
      <c r="L73" s="21">
        <v>1.3948713635885E-3</v>
      </c>
      <c r="M73" s="21">
        <v>6.7826660983046003E-3</v>
      </c>
      <c r="N73" s="22"/>
      <c r="O73" s="21">
        <v>4.7689932894563001E-3</v>
      </c>
      <c r="P73" s="21">
        <v>1.9977498278741001E-3</v>
      </c>
      <c r="Q73" s="21">
        <v>1.13407732920021E-2</v>
      </c>
      <c r="R73" s="22"/>
    </row>
    <row r="74" spans="1:18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2.702538415361E-4</v>
      </c>
      <c r="P74" s="21">
        <v>3.7731410365795498E-5</v>
      </c>
      <c r="Q74" s="21">
        <v>1.9329419827425001E-3</v>
      </c>
      <c r="R74" s="22"/>
    </row>
    <row r="75" spans="1:18" x14ac:dyDescent="0.25">
      <c r="A75" s="17" t="s">
        <v>488</v>
      </c>
      <c r="B75" s="17" t="s">
        <v>536</v>
      </c>
      <c r="C75" s="18">
        <v>0.795235754486324</v>
      </c>
      <c r="D75" s="18">
        <v>0.76147641502750696</v>
      </c>
      <c r="E75" s="18">
        <v>0.82531310529518798</v>
      </c>
      <c r="F75" s="19"/>
      <c r="G75" s="18">
        <v>0.75403582100772204</v>
      </c>
      <c r="H75" s="18">
        <v>0.68755004442456602</v>
      </c>
      <c r="I75" s="18">
        <v>0.81027801019171597</v>
      </c>
      <c r="J75" s="19"/>
      <c r="K75" s="18">
        <v>0.77452584853967799</v>
      </c>
      <c r="L75" s="18">
        <v>0.73144651441213704</v>
      </c>
      <c r="M75" s="18">
        <v>0.812466473664888</v>
      </c>
      <c r="N75" s="19"/>
      <c r="O75" s="18">
        <v>0.86850012816199396</v>
      </c>
      <c r="P75" s="18">
        <v>0.82324477819643804</v>
      </c>
      <c r="Q75" s="18">
        <v>0.90352640422185904</v>
      </c>
      <c r="R75" s="19"/>
    </row>
    <row r="76" spans="1:18" x14ac:dyDescent="0.25">
      <c r="A76" s="17" t="s">
        <v>488</v>
      </c>
      <c r="B76" s="17" t="s">
        <v>537</v>
      </c>
      <c r="C76" s="18">
        <v>9.0311475860771304E-2</v>
      </c>
      <c r="D76" s="18">
        <v>7.1853032181364296E-2</v>
      </c>
      <c r="E76" s="18">
        <v>0.112934765878988</v>
      </c>
      <c r="F76" s="19"/>
      <c r="G76" s="18">
        <v>0.123342288308103</v>
      </c>
      <c r="H76" s="18">
        <v>8.5439902150673097E-2</v>
      </c>
      <c r="I76" s="18">
        <v>0.17484424022558301</v>
      </c>
      <c r="J76" s="19"/>
      <c r="K76" s="18">
        <v>9.2584189421447194E-2</v>
      </c>
      <c r="L76" s="18">
        <v>7.0887441946885704E-2</v>
      </c>
      <c r="M76" s="18">
        <v>0.120063580772215</v>
      </c>
      <c r="N76" s="19"/>
      <c r="O76" s="18">
        <v>5.7586957718497901E-2</v>
      </c>
      <c r="P76" s="18">
        <v>3.7259183630652802E-2</v>
      </c>
      <c r="Q76" s="18">
        <v>8.79914833721024E-2</v>
      </c>
      <c r="R76" s="19"/>
    </row>
    <row r="77" spans="1:18" x14ac:dyDescent="0.25">
      <c r="A77" s="17" t="s">
        <v>488</v>
      </c>
      <c r="B77" s="17" t="s">
        <v>538</v>
      </c>
      <c r="C77" s="18">
        <v>8.3030832008203007E-2</v>
      </c>
      <c r="D77" s="18">
        <v>6.8838549290843098E-2</v>
      </c>
      <c r="E77" s="18">
        <v>9.9835391592434097E-2</v>
      </c>
      <c r="F77" s="19"/>
      <c r="G77" s="18">
        <v>8.73869196871397E-2</v>
      </c>
      <c r="H77" s="18">
        <v>5.9079635136235799E-2</v>
      </c>
      <c r="I77" s="18">
        <v>0.12742056360356599</v>
      </c>
      <c r="J77" s="19"/>
      <c r="K77" s="18">
        <v>9.9227705915960807E-2</v>
      </c>
      <c r="L77" s="18">
        <v>7.5409408831788802E-2</v>
      </c>
      <c r="M77" s="18">
        <v>0.129515264201264</v>
      </c>
      <c r="N77" s="19"/>
      <c r="O77" s="18">
        <v>4.9858998076101002E-2</v>
      </c>
      <c r="P77" s="18">
        <v>3.2865451679637399E-2</v>
      </c>
      <c r="Q77" s="18">
        <v>7.4958275887571896E-2</v>
      </c>
      <c r="R77" s="19"/>
    </row>
    <row r="78" spans="1:18" x14ac:dyDescent="0.25">
      <c r="A78" s="17" t="s">
        <v>488</v>
      </c>
      <c r="B78" s="17" t="s">
        <v>539</v>
      </c>
      <c r="C78" s="18">
        <v>1.7415999719144901E-2</v>
      </c>
      <c r="D78" s="18">
        <v>1.0422915983161E-2</v>
      </c>
      <c r="E78" s="18">
        <v>2.8963652031170701E-2</v>
      </c>
      <c r="F78" s="19"/>
      <c r="G78" s="18">
        <v>2.2855077333783301E-2</v>
      </c>
      <c r="H78" s="18">
        <v>7.1963754171096E-3</v>
      </c>
      <c r="I78" s="18">
        <v>7.0177369544189794E-2</v>
      </c>
      <c r="J78" s="24" t="s">
        <v>501</v>
      </c>
      <c r="K78" s="18">
        <v>1.8847903416365299E-2</v>
      </c>
      <c r="L78" s="18">
        <v>9.6173393645505E-3</v>
      </c>
      <c r="M78" s="18">
        <v>3.6610317947347697E-2</v>
      </c>
      <c r="N78" s="19"/>
      <c r="O78" s="18">
        <v>1.0107512565979899E-2</v>
      </c>
      <c r="P78" s="18">
        <v>3.4761187899836001E-3</v>
      </c>
      <c r="Q78" s="18">
        <v>2.9021200421811499E-2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1.04674170827154E-2</v>
      </c>
      <c r="D79" s="18">
        <v>5.5177481362757999E-3</v>
      </c>
      <c r="E79" s="18">
        <v>1.97688998865489E-2</v>
      </c>
      <c r="F79" s="19"/>
      <c r="G79" s="18">
        <v>1.23798936632515E-2</v>
      </c>
      <c r="H79" s="18">
        <v>3.7204140862937998E-3</v>
      </c>
      <c r="I79" s="18">
        <v>4.0377939926120099E-2</v>
      </c>
      <c r="J79" s="24" t="s">
        <v>501</v>
      </c>
      <c r="K79" s="18">
        <v>9.9524101826056009E-3</v>
      </c>
      <c r="L79" s="18">
        <v>4.2716807494169997E-3</v>
      </c>
      <c r="M79" s="18">
        <v>2.30131041070144E-2</v>
      </c>
      <c r="N79" s="19"/>
      <c r="O79" s="18">
        <v>9.7463619718114007E-3</v>
      </c>
      <c r="P79" s="18">
        <v>2.0355906403788002E-3</v>
      </c>
      <c r="Q79" s="18">
        <v>4.5338405213060401E-2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3.5385208428391E-3</v>
      </c>
      <c r="D80" s="18">
        <v>1.6547500817468001E-3</v>
      </c>
      <c r="E80" s="18">
        <v>7.5505610302183E-3</v>
      </c>
      <c r="F80" s="19"/>
      <c r="G80" s="18">
        <v>0</v>
      </c>
      <c r="H80" s="19"/>
      <c r="I80" s="19"/>
      <c r="J80" s="19"/>
      <c r="K80" s="18">
        <v>4.8619425239414E-3</v>
      </c>
      <c r="L80" s="18">
        <v>1.780656065612E-3</v>
      </c>
      <c r="M80" s="18">
        <v>1.32046232408347E-2</v>
      </c>
      <c r="N80" s="19"/>
      <c r="O80" s="18">
        <v>4.2000415056146004E-3</v>
      </c>
      <c r="P80" s="18">
        <v>1.404613736641E-3</v>
      </c>
      <c r="Q80" s="18">
        <v>1.2489280486685499E-2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0.70750665650528</v>
      </c>
      <c r="D82" s="21">
        <v>0.681911601799291</v>
      </c>
      <c r="E82" s="21">
        <v>0.73185206072319298</v>
      </c>
      <c r="F82" s="22"/>
      <c r="G82" s="21">
        <v>0.63827136205048096</v>
      </c>
      <c r="H82" s="21">
        <v>0.59738437483492202</v>
      </c>
      <c r="I82" s="21">
        <v>0.67724946418279097</v>
      </c>
      <c r="J82" s="22"/>
      <c r="K82" s="21">
        <v>0.69008094001131903</v>
      </c>
      <c r="L82" s="21">
        <v>0.65697669722211405</v>
      </c>
      <c r="M82" s="21">
        <v>0.72134544687318203</v>
      </c>
      <c r="N82" s="22"/>
      <c r="O82" s="21">
        <v>0.81027234938411896</v>
      </c>
      <c r="P82" s="21">
        <v>0.77690295873875903</v>
      </c>
      <c r="Q82" s="21">
        <v>0.83968053011836596</v>
      </c>
      <c r="R82" s="22"/>
    </row>
    <row r="83" spans="1:18" x14ac:dyDescent="0.25">
      <c r="A83" s="20" t="s">
        <v>489</v>
      </c>
      <c r="B83" s="20" t="s">
        <v>537</v>
      </c>
      <c r="C83" s="21">
        <v>0.110851506568956</v>
      </c>
      <c r="D83" s="21">
        <v>9.8581748920305801E-2</v>
      </c>
      <c r="E83" s="21">
        <v>0.124437577670873</v>
      </c>
      <c r="F83" s="22"/>
      <c r="G83" s="21">
        <v>0.182704724375789</v>
      </c>
      <c r="H83" s="21">
        <v>0.153903841265149</v>
      </c>
      <c r="I83" s="21">
        <v>0.21552239008391499</v>
      </c>
      <c r="J83" s="22"/>
      <c r="K83" s="21">
        <v>0.101169020384028</v>
      </c>
      <c r="L83" s="21">
        <v>8.60896290044212E-2</v>
      </c>
      <c r="M83" s="21">
        <v>0.11854709283918401</v>
      </c>
      <c r="N83" s="22"/>
      <c r="O83" s="21">
        <v>5.8816892931437603E-2</v>
      </c>
      <c r="P83" s="21">
        <v>4.5245961050017103E-2</v>
      </c>
      <c r="Q83" s="21">
        <v>7.61336653834222E-2</v>
      </c>
      <c r="R83" s="22"/>
    </row>
    <row r="84" spans="1:18" x14ac:dyDescent="0.25">
      <c r="A84" s="20" t="s">
        <v>489</v>
      </c>
      <c r="B84" s="20" t="s">
        <v>538</v>
      </c>
      <c r="C84" s="21">
        <v>0.114601187129055</v>
      </c>
      <c r="D84" s="21">
        <v>0.101903574877464</v>
      </c>
      <c r="E84" s="21">
        <v>0.128654324841772</v>
      </c>
      <c r="F84" s="22"/>
      <c r="G84" s="21">
        <v>0.12337133650189799</v>
      </c>
      <c r="H84" s="21">
        <v>0.100341458757516</v>
      </c>
      <c r="I84" s="21">
        <v>0.15080092774141601</v>
      </c>
      <c r="J84" s="22"/>
      <c r="K84" s="21">
        <v>0.12767614554744799</v>
      </c>
      <c r="L84" s="21">
        <v>0.110562010370609</v>
      </c>
      <c r="M84" s="21">
        <v>0.14700158026436</v>
      </c>
      <c r="N84" s="22"/>
      <c r="O84" s="21">
        <v>8.0207496576149701E-2</v>
      </c>
      <c r="P84" s="21">
        <v>6.2020542695828997E-2</v>
      </c>
      <c r="Q84" s="21">
        <v>0.103141168128613</v>
      </c>
      <c r="R84" s="22"/>
    </row>
    <row r="85" spans="1:18" x14ac:dyDescent="0.25">
      <c r="A85" s="20" t="s">
        <v>489</v>
      </c>
      <c r="B85" s="20" t="s">
        <v>539</v>
      </c>
      <c r="C85" s="21">
        <v>3.7299894656675103E-2</v>
      </c>
      <c r="D85" s="21">
        <v>2.9994145844642599E-2</v>
      </c>
      <c r="E85" s="21">
        <v>4.63001850379735E-2</v>
      </c>
      <c r="F85" s="22"/>
      <c r="G85" s="21">
        <v>3.3064528674832602E-2</v>
      </c>
      <c r="H85" s="21">
        <v>2.2621282388562799E-2</v>
      </c>
      <c r="I85" s="21">
        <v>4.8091734704242002E-2</v>
      </c>
      <c r="J85" s="22"/>
      <c r="K85" s="21">
        <v>4.4511092113646802E-2</v>
      </c>
      <c r="L85" s="21">
        <v>3.3944281891428799E-2</v>
      </c>
      <c r="M85" s="21">
        <v>5.8169269206111297E-2</v>
      </c>
      <c r="N85" s="22"/>
      <c r="O85" s="21">
        <v>2.7305510465494801E-2</v>
      </c>
      <c r="P85" s="21">
        <v>1.8229771767153201E-2</v>
      </c>
      <c r="Q85" s="21">
        <v>4.0712259836072198E-2</v>
      </c>
      <c r="R85" s="22"/>
    </row>
    <row r="86" spans="1:18" x14ac:dyDescent="0.25">
      <c r="A86" s="20" t="s">
        <v>489</v>
      </c>
      <c r="B86" s="20" t="s">
        <v>540</v>
      </c>
      <c r="C86" s="21">
        <v>2.2743555289916201E-2</v>
      </c>
      <c r="D86" s="21">
        <v>1.7096379357168099E-2</v>
      </c>
      <c r="E86" s="21">
        <v>3.01987624830275E-2</v>
      </c>
      <c r="F86" s="22"/>
      <c r="G86" s="21">
        <v>2.2180366438321299E-2</v>
      </c>
      <c r="H86" s="21">
        <v>1.3327575059651301E-2</v>
      </c>
      <c r="I86" s="21">
        <v>3.6694894470731203E-2</v>
      </c>
      <c r="J86" s="22"/>
      <c r="K86" s="21">
        <v>2.8060473248536302E-2</v>
      </c>
      <c r="L86" s="21">
        <v>1.98688685501381E-2</v>
      </c>
      <c r="M86" s="21">
        <v>3.9493257673596703E-2</v>
      </c>
      <c r="N86" s="22"/>
      <c r="O86" s="21">
        <v>1.2842502664487001E-2</v>
      </c>
      <c r="P86" s="21">
        <v>7.0352469708252997E-3</v>
      </c>
      <c r="Q86" s="21">
        <v>2.3330735921582201E-2</v>
      </c>
      <c r="R86" s="22"/>
    </row>
    <row r="87" spans="1:18" x14ac:dyDescent="0.25">
      <c r="A87" s="20" t="s">
        <v>489</v>
      </c>
      <c r="B87" s="20" t="s">
        <v>519</v>
      </c>
      <c r="C87" s="21">
        <v>6.8390791062872998E-3</v>
      </c>
      <c r="D87" s="21">
        <v>4.4938476937895003E-3</v>
      </c>
      <c r="E87" s="21">
        <v>1.0395449953453499E-2</v>
      </c>
      <c r="F87" s="22"/>
      <c r="G87" s="21">
        <v>4.0768195867680002E-4</v>
      </c>
      <c r="H87" s="21">
        <v>5.6847480523733901E-5</v>
      </c>
      <c r="I87" s="21">
        <v>2.9173759814622E-3</v>
      </c>
      <c r="J87" s="22"/>
      <c r="K87" s="21">
        <v>8.1842967833829008E-3</v>
      </c>
      <c r="L87" s="21">
        <v>4.5904821090142003E-3</v>
      </c>
      <c r="M87" s="21">
        <v>1.4550523942334199E-2</v>
      </c>
      <c r="N87" s="22"/>
      <c r="O87" s="21">
        <v>1.05552479783138E-2</v>
      </c>
      <c r="P87" s="21">
        <v>6.0337051658201999E-3</v>
      </c>
      <c r="Q87" s="21">
        <v>1.8402415696939699E-2</v>
      </c>
      <c r="R87" s="22"/>
    </row>
    <row r="88" spans="1:18" x14ac:dyDescent="0.25">
      <c r="A88" s="20" t="s">
        <v>489</v>
      </c>
      <c r="B88" s="20" t="s">
        <v>520</v>
      </c>
      <c r="C88" s="21">
        <v>1.5812074382939999E-4</v>
      </c>
      <c r="D88" s="21">
        <v>2.2080143502985199E-5</v>
      </c>
      <c r="E88" s="21">
        <v>1.1313889557472E-3</v>
      </c>
      <c r="F88" s="22"/>
      <c r="G88" s="21">
        <v>0</v>
      </c>
      <c r="H88" s="22"/>
      <c r="I88" s="22"/>
      <c r="J88" s="22"/>
      <c r="K88" s="21">
        <v>3.1803191163970001E-4</v>
      </c>
      <c r="L88" s="21">
        <v>4.4379254578077399E-5</v>
      </c>
      <c r="M88" s="21">
        <v>2.2752501443538001E-3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0.76657659089197105</v>
      </c>
      <c r="D89" s="18">
        <v>0.74146681113906598</v>
      </c>
      <c r="E89" s="18">
        <v>0.78993852250571595</v>
      </c>
      <c r="F89" s="19"/>
      <c r="G89" s="18">
        <v>0.70534501341191602</v>
      </c>
      <c r="H89" s="18">
        <v>0.64891413079097604</v>
      </c>
      <c r="I89" s="18">
        <v>0.75611456052430603</v>
      </c>
      <c r="J89" s="19"/>
      <c r="K89" s="18">
        <v>0.74920112616569501</v>
      </c>
      <c r="L89" s="18">
        <v>0.71766615566504099</v>
      </c>
      <c r="M89" s="18">
        <v>0.77830191398500204</v>
      </c>
      <c r="N89" s="19"/>
      <c r="O89" s="18">
        <v>0.87003188281797195</v>
      </c>
      <c r="P89" s="18">
        <v>0.84312454047982299</v>
      </c>
      <c r="Q89" s="18">
        <v>0.89291026272714902</v>
      </c>
      <c r="R89" s="19"/>
    </row>
    <row r="90" spans="1:18" x14ac:dyDescent="0.25">
      <c r="A90" s="17" t="s">
        <v>490</v>
      </c>
      <c r="B90" s="17" t="s">
        <v>537</v>
      </c>
      <c r="C90" s="18">
        <v>0.105273009795098</v>
      </c>
      <c r="D90" s="18">
        <v>8.9291423193012406E-2</v>
      </c>
      <c r="E90" s="18">
        <v>0.123726408789248</v>
      </c>
      <c r="F90" s="19"/>
      <c r="G90" s="18">
        <v>0.16741448782639401</v>
      </c>
      <c r="H90" s="18">
        <v>0.12511412041664</v>
      </c>
      <c r="I90" s="18">
        <v>0.220413332763608</v>
      </c>
      <c r="J90" s="19"/>
      <c r="K90" s="18">
        <v>9.7459409064431804E-2</v>
      </c>
      <c r="L90" s="18">
        <v>7.93478690257058E-2</v>
      </c>
      <c r="M90" s="18">
        <v>0.119169882734503</v>
      </c>
      <c r="N90" s="19"/>
      <c r="O90" s="18">
        <v>5.3765647158299602E-2</v>
      </c>
      <c r="P90" s="18">
        <v>3.8507661164977697E-2</v>
      </c>
      <c r="Q90" s="18">
        <v>7.4600268226207994E-2</v>
      </c>
      <c r="R90" s="19"/>
    </row>
    <row r="91" spans="1:18" x14ac:dyDescent="0.25">
      <c r="A91" s="17" t="s">
        <v>490</v>
      </c>
      <c r="B91" s="17" t="s">
        <v>538</v>
      </c>
      <c r="C91" s="18">
        <v>9.1055155484769501E-2</v>
      </c>
      <c r="D91" s="18">
        <v>7.9501609657173206E-2</v>
      </c>
      <c r="E91" s="18">
        <v>0.10409783921120901</v>
      </c>
      <c r="F91" s="19"/>
      <c r="G91" s="18">
        <v>9.7440681528709105E-2</v>
      </c>
      <c r="H91" s="18">
        <v>7.2891758467398399E-2</v>
      </c>
      <c r="I91" s="18">
        <v>0.12910600098632199</v>
      </c>
      <c r="J91" s="19"/>
      <c r="K91" s="18">
        <v>0.109157104947981</v>
      </c>
      <c r="L91" s="18">
        <v>9.1293327869118507E-2</v>
      </c>
      <c r="M91" s="18">
        <v>0.13001623953434499</v>
      </c>
      <c r="N91" s="19"/>
      <c r="O91" s="18">
        <v>4.6027978873287002E-2</v>
      </c>
      <c r="P91" s="18">
        <v>3.3836337843599802E-2</v>
      </c>
      <c r="Q91" s="18">
        <v>6.2329027890886998E-2</v>
      </c>
      <c r="R91" s="19"/>
    </row>
    <row r="92" spans="1:18" x14ac:dyDescent="0.25">
      <c r="A92" s="17" t="s">
        <v>490</v>
      </c>
      <c r="B92" s="17" t="s">
        <v>539</v>
      </c>
      <c r="C92" s="18">
        <v>1.6359057695369002E-2</v>
      </c>
      <c r="D92" s="18">
        <v>1.2126662156982E-2</v>
      </c>
      <c r="E92" s="18">
        <v>2.2035675676427599E-2</v>
      </c>
      <c r="F92" s="19"/>
      <c r="G92" s="18">
        <v>1.86711002751817E-2</v>
      </c>
      <c r="H92" s="18">
        <v>1.04215569444602E-2</v>
      </c>
      <c r="I92" s="18">
        <v>3.32315600584E-2</v>
      </c>
      <c r="J92" s="19"/>
      <c r="K92" s="18">
        <v>1.8906168505769001E-2</v>
      </c>
      <c r="L92" s="18">
        <v>1.32270542813012E-2</v>
      </c>
      <c r="M92" s="18">
        <v>2.6957032046171801E-2</v>
      </c>
      <c r="N92" s="19"/>
      <c r="O92" s="18">
        <v>8.4781059190932994E-3</v>
      </c>
      <c r="P92" s="18">
        <v>4.1043489348932E-3</v>
      </c>
      <c r="Q92" s="18">
        <v>1.7431133083624699E-2</v>
      </c>
      <c r="R92" s="19"/>
    </row>
    <row r="93" spans="1:18" x14ac:dyDescent="0.25">
      <c r="A93" s="17" t="s">
        <v>490</v>
      </c>
      <c r="B93" s="17" t="s">
        <v>540</v>
      </c>
      <c r="C93" s="18">
        <v>1.24732263117483E-2</v>
      </c>
      <c r="D93" s="18">
        <v>8.4110763201243992E-3</v>
      </c>
      <c r="E93" s="18">
        <v>1.8460677800656002E-2</v>
      </c>
      <c r="F93" s="19"/>
      <c r="G93" s="18">
        <v>3.9384450729663999E-3</v>
      </c>
      <c r="H93" s="18">
        <v>1.8420679297876E-3</v>
      </c>
      <c r="I93" s="18">
        <v>8.4005386269063002E-3</v>
      </c>
      <c r="J93" s="19"/>
      <c r="K93" s="18">
        <v>1.73856055146684E-2</v>
      </c>
      <c r="L93" s="18">
        <v>1.1387715889224E-2</v>
      </c>
      <c r="M93" s="18">
        <v>2.6458027148270301E-2</v>
      </c>
      <c r="N93" s="19"/>
      <c r="O93" s="18">
        <v>1.1478156083545001E-2</v>
      </c>
      <c r="P93" s="18">
        <v>4.7948114202230998E-3</v>
      </c>
      <c r="Q93" s="18">
        <v>2.7222397686231099E-2</v>
      </c>
      <c r="R93" s="19"/>
    </row>
    <row r="94" spans="1:18" x14ac:dyDescent="0.25">
      <c r="A94" s="17" t="s">
        <v>490</v>
      </c>
      <c r="B94" s="17" t="s">
        <v>519</v>
      </c>
      <c r="C94" s="18">
        <v>7.5189360322904996E-3</v>
      </c>
      <c r="D94" s="18">
        <v>4.3758108548577999E-3</v>
      </c>
      <c r="E94" s="18">
        <v>1.28905230843554E-2</v>
      </c>
      <c r="F94" s="19"/>
      <c r="G94" s="18">
        <v>6.0321115177129998E-3</v>
      </c>
      <c r="H94" s="18">
        <v>1.0438816107394E-3</v>
      </c>
      <c r="I94" s="18">
        <v>3.4044449954170497E-2</v>
      </c>
      <c r="J94" s="24" t="s">
        <v>501</v>
      </c>
      <c r="K94" s="18">
        <v>7.0079624408489003E-3</v>
      </c>
      <c r="L94" s="18">
        <v>3.5487881195261999E-3</v>
      </c>
      <c r="M94" s="18">
        <v>1.3792289418313499E-2</v>
      </c>
      <c r="N94" s="19"/>
      <c r="O94" s="18">
        <v>1.0218229147800901E-2</v>
      </c>
      <c r="P94" s="18">
        <v>5.5986728886133E-3</v>
      </c>
      <c r="Q94" s="18">
        <v>1.85782437221312E-2</v>
      </c>
      <c r="R94" s="19"/>
    </row>
    <row r="95" spans="1:18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1.1581603671198999E-3</v>
      </c>
      <c r="H95" s="18">
        <v>1.6208339861209999E-4</v>
      </c>
      <c r="I95" s="18">
        <v>8.2252303638630005E-3</v>
      </c>
      <c r="J95" s="19"/>
      <c r="K95" s="18">
        <v>8.8262336060660005E-4</v>
      </c>
      <c r="L95" s="18">
        <v>2.1964210610220001E-4</v>
      </c>
      <c r="M95" s="18">
        <v>3.5397028966796E-3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0.68255037314545197</v>
      </c>
      <c r="D96" s="21">
        <v>0.64310849319371699</v>
      </c>
      <c r="E96" s="21">
        <v>0.71953429878815001</v>
      </c>
      <c r="F96" s="22"/>
      <c r="G96" s="21">
        <v>0.62618115365978499</v>
      </c>
      <c r="H96" s="21">
        <v>0.55526149553551796</v>
      </c>
      <c r="I96" s="21">
        <v>0.69206349824332203</v>
      </c>
      <c r="J96" s="22"/>
      <c r="K96" s="21">
        <v>0.63845839992670905</v>
      </c>
      <c r="L96" s="21">
        <v>0.58459546012670704</v>
      </c>
      <c r="M96" s="21">
        <v>0.68905211307687497</v>
      </c>
      <c r="N96" s="22"/>
      <c r="O96" s="21">
        <v>0.82326270120156997</v>
      </c>
      <c r="P96" s="21">
        <v>0.77538485667548296</v>
      </c>
      <c r="Q96" s="21">
        <v>0.86274169909416898</v>
      </c>
      <c r="R96" s="22"/>
    </row>
    <row r="97" spans="1:18" x14ac:dyDescent="0.25">
      <c r="A97" s="20" t="s">
        <v>491</v>
      </c>
      <c r="B97" s="20" t="s">
        <v>537</v>
      </c>
      <c r="C97" s="21">
        <v>0.13267037400078399</v>
      </c>
      <c r="D97" s="21">
        <v>0.11216778026597</v>
      </c>
      <c r="E97" s="21">
        <v>0.15626095303894399</v>
      </c>
      <c r="F97" s="22"/>
      <c r="G97" s="21">
        <v>0.18044259526193401</v>
      </c>
      <c r="H97" s="21">
        <v>0.13455494629765399</v>
      </c>
      <c r="I97" s="21">
        <v>0.23768161901681101</v>
      </c>
      <c r="J97" s="22"/>
      <c r="K97" s="21">
        <v>0.14988783716822701</v>
      </c>
      <c r="L97" s="21">
        <v>0.119715735367313</v>
      </c>
      <c r="M97" s="21">
        <v>0.186057002048896</v>
      </c>
      <c r="N97" s="22"/>
      <c r="O97" s="21">
        <v>5.1603567802519498E-2</v>
      </c>
      <c r="P97" s="21">
        <v>3.1981599920510501E-2</v>
      </c>
      <c r="Q97" s="21">
        <v>8.2241578977020099E-2</v>
      </c>
      <c r="R97" s="22"/>
    </row>
    <row r="98" spans="1:18" x14ac:dyDescent="0.25">
      <c r="A98" s="20" t="s">
        <v>491</v>
      </c>
      <c r="B98" s="20" t="s">
        <v>538</v>
      </c>
      <c r="C98" s="21">
        <v>0.116403572178415</v>
      </c>
      <c r="D98" s="21">
        <v>9.5020381201025794E-2</v>
      </c>
      <c r="E98" s="21">
        <v>0.14184456528145301</v>
      </c>
      <c r="F98" s="22"/>
      <c r="G98" s="21">
        <v>0.11700742569966301</v>
      </c>
      <c r="H98" s="21">
        <v>7.7129568588774497E-2</v>
      </c>
      <c r="I98" s="21">
        <v>0.173624169779448</v>
      </c>
      <c r="J98" s="22"/>
      <c r="K98" s="21">
        <v>0.14239933061930601</v>
      </c>
      <c r="L98" s="21">
        <v>0.112449840858262</v>
      </c>
      <c r="M98" s="21">
        <v>0.178719264965714</v>
      </c>
      <c r="N98" s="22"/>
      <c r="O98" s="21">
        <v>6.6528011094356798E-2</v>
      </c>
      <c r="P98" s="21">
        <v>4.3324401118099001E-2</v>
      </c>
      <c r="Q98" s="21">
        <v>0.100848929757109</v>
      </c>
      <c r="R98" s="22"/>
    </row>
    <row r="99" spans="1:18" x14ac:dyDescent="0.25">
      <c r="A99" s="20" t="s">
        <v>491</v>
      </c>
      <c r="B99" s="20" t="s">
        <v>539</v>
      </c>
      <c r="C99" s="21">
        <v>3.3106212799931603E-2</v>
      </c>
      <c r="D99" s="21">
        <v>2.43538078042785E-2</v>
      </c>
      <c r="E99" s="21">
        <v>4.48594779578919E-2</v>
      </c>
      <c r="F99" s="22"/>
      <c r="G99" s="21">
        <v>3.9628551371445699E-2</v>
      </c>
      <c r="H99" s="21">
        <v>2.1231893103432199E-2</v>
      </c>
      <c r="I99" s="21">
        <v>7.2779960119718698E-2</v>
      </c>
      <c r="J99" s="22"/>
      <c r="K99" s="21">
        <v>3.4352753729225603E-2</v>
      </c>
      <c r="L99" s="21">
        <v>2.2120877206157699E-2</v>
      </c>
      <c r="M99" s="21">
        <v>5.2981862977830002E-2</v>
      </c>
      <c r="N99" s="22"/>
      <c r="O99" s="21">
        <v>2.41306025190938E-2</v>
      </c>
      <c r="P99" s="21">
        <v>1.2997892754087199E-2</v>
      </c>
      <c r="Q99" s="21">
        <v>4.4369844839894798E-2</v>
      </c>
      <c r="R99" s="22"/>
    </row>
    <row r="100" spans="1:18" x14ac:dyDescent="0.25">
      <c r="A100" s="20" t="s">
        <v>491</v>
      </c>
      <c r="B100" s="20" t="s">
        <v>540</v>
      </c>
      <c r="C100" s="21">
        <v>2.4438021655971E-2</v>
      </c>
      <c r="D100" s="21">
        <v>1.55922329283722E-2</v>
      </c>
      <c r="E100" s="21">
        <v>3.8107935269856903E-2</v>
      </c>
      <c r="F100" s="22"/>
      <c r="G100" s="21">
        <v>2.9293726221109002E-2</v>
      </c>
      <c r="H100" s="21">
        <v>1.2360144995771E-2</v>
      </c>
      <c r="I100" s="21">
        <v>6.7833189963975193E-2</v>
      </c>
      <c r="J100" s="24" t="s">
        <v>501</v>
      </c>
      <c r="K100" s="21">
        <v>2.6744593526065698E-2</v>
      </c>
      <c r="L100" s="21">
        <v>1.64511200779709E-2</v>
      </c>
      <c r="M100" s="21">
        <v>4.3195836235127599E-2</v>
      </c>
      <c r="N100" s="22"/>
      <c r="O100" s="21">
        <v>1.51434893460064E-2</v>
      </c>
      <c r="P100" s="21">
        <v>6.0154697460579002E-3</v>
      </c>
      <c r="Q100" s="21">
        <v>3.7598653541581102E-2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1.0514563091667799E-2</v>
      </c>
      <c r="D101" s="21">
        <v>5.5768994678602E-3</v>
      </c>
      <c r="E101" s="21">
        <v>1.9737156246650001E-2</v>
      </c>
      <c r="F101" s="22"/>
      <c r="G101" s="21">
        <v>6.2248971447401002E-3</v>
      </c>
      <c r="H101" s="21">
        <v>1.0269829822401001E-3</v>
      </c>
      <c r="I101" s="21">
        <v>3.6763069989799398E-2</v>
      </c>
      <c r="J101" s="24" t="s">
        <v>501</v>
      </c>
      <c r="K101" s="21">
        <v>8.1570850304654996E-3</v>
      </c>
      <c r="L101" s="21">
        <v>3.6316469476388E-3</v>
      </c>
      <c r="M101" s="21">
        <v>1.8218611970278902E-2</v>
      </c>
      <c r="N101" s="22"/>
      <c r="O101" s="21">
        <v>1.9331628036453701E-2</v>
      </c>
      <c r="P101" s="21">
        <v>7.9223150149033E-3</v>
      </c>
      <c r="Q101" s="21">
        <v>4.6403500638888102E-2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3.1688312777789998E-4</v>
      </c>
      <c r="D102" s="21">
        <v>4.4021414650881899E-5</v>
      </c>
      <c r="E102" s="21">
        <v>2.2771954240663E-3</v>
      </c>
      <c r="F102" s="22"/>
      <c r="G102" s="21">
        <v>1.2216506413231E-3</v>
      </c>
      <c r="H102" s="21">
        <v>1.6899915075829999E-4</v>
      </c>
      <c r="I102" s="21">
        <v>8.7734582593691005E-3</v>
      </c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0.76812138829736298</v>
      </c>
      <c r="D103" s="18">
        <v>0.74017225950520005</v>
      </c>
      <c r="E103" s="18">
        <v>0.79390121896503696</v>
      </c>
      <c r="F103" s="19"/>
      <c r="G103" s="18">
        <v>0.71917961101068895</v>
      </c>
      <c r="H103" s="18">
        <v>0.66286695270179896</v>
      </c>
      <c r="I103" s="18">
        <v>0.76935895586786895</v>
      </c>
      <c r="J103" s="19"/>
      <c r="K103" s="18">
        <v>0.75926947142703105</v>
      </c>
      <c r="L103" s="18">
        <v>0.72464138326998095</v>
      </c>
      <c r="M103" s="18">
        <v>0.79080003658306097</v>
      </c>
      <c r="N103" s="19"/>
      <c r="O103" s="18">
        <v>0.84706613113413398</v>
      </c>
      <c r="P103" s="18">
        <v>0.80629968469308699</v>
      </c>
      <c r="Q103" s="18">
        <v>0.88052414491819897</v>
      </c>
      <c r="R103" s="19"/>
    </row>
    <row r="104" spans="1:18" x14ac:dyDescent="0.25">
      <c r="A104" s="17" t="s">
        <v>492</v>
      </c>
      <c r="B104" s="17" t="s">
        <v>537</v>
      </c>
      <c r="C104" s="18">
        <v>9.5599957436514907E-2</v>
      </c>
      <c r="D104" s="18">
        <v>8.1450757732257906E-2</v>
      </c>
      <c r="E104" s="18">
        <v>0.111907631043847</v>
      </c>
      <c r="F104" s="19"/>
      <c r="G104" s="18">
        <v>0.15762644075943999</v>
      </c>
      <c r="H104" s="18">
        <v>0.118889959398034</v>
      </c>
      <c r="I104" s="18">
        <v>0.20603274481436901</v>
      </c>
      <c r="J104" s="19"/>
      <c r="K104" s="18">
        <v>8.2829256362725603E-2</v>
      </c>
      <c r="L104" s="18">
        <v>6.3740728194962903E-2</v>
      </c>
      <c r="M104" s="18">
        <v>0.10698106501844599</v>
      </c>
      <c r="N104" s="19"/>
      <c r="O104" s="18">
        <v>5.4470927148401599E-2</v>
      </c>
      <c r="P104" s="18">
        <v>3.48929135135976E-2</v>
      </c>
      <c r="Q104" s="18">
        <v>8.4076962657635507E-2</v>
      </c>
      <c r="R104" s="19"/>
    </row>
    <row r="105" spans="1:18" x14ac:dyDescent="0.25">
      <c r="A105" s="17" t="s">
        <v>492</v>
      </c>
      <c r="B105" s="17" t="s">
        <v>538</v>
      </c>
      <c r="C105" s="18">
        <v>9.3140073783826299E-2</v>
      </c>
      <c r="D105" s="18">
        <v>7.7230935479316407E-2</v>
      </c>
      <c r="E105" s="18">
        <v>0.11192889222038201</v>
      </c>
      <c r="F105" s="19"/>
      <c r="G105" s="18">
        <v>8.7608566354850703E-2</v>
      </c>
      <c r="H105" s="18">
        <v>6.0104425012076503E-2</v>
      </c>
      <c r="I105" s="18">
        <v>0.12601135897302401</v>
      </c>
      <c r="J105" s="19"/>
      <c r="K105" s="18">
        <v>0.10555461318574701</v>
      </c>
      <c r="L105" s="18">
        <v>8.4844240592390693E-2</v>
      </c>
      <c r="M105" s="18">
        <v>0.13059892533596501</v>
      </c>
      <c r="N105" s="19"/>
      <c r="O105" s="18">
        <v>6.91129254375282E-2</v>
      </c>
      <c r="P105" s="18">
        <v>4.7935120435886901E-2</v>
      </c>
      <c r="Q105" s="18">
        <v>9.8677366677047795E-2</v>
      </c>
      <c r="R105" s="19"/>
    </row>
    <row r="106" spans="1:18" x14ac:dyDescent="0.25">
      <c r="A106" s="17" t="s">
        <v>492</v>
      </c>
      <c r="B106" s="17" t="s">
        <v>539</v>
      </c>
      <c r="C106" s="18">
        <v>2.4269821428774201E-2</v>
      </c>
      <c r="D106" s="18">
        <v>1.6625234521524999E-2</v>
      </c>
      <c r="E106" s="18">
        <v>3.5303335726028201E-2</v>
      </c>
      <c r="F106" s="19"/>
      <c r="G106" s="18">
        <v>2.7935927264990501E-2</v>
      </c>
      <c r="H106" s="18">
        <v>1.51429160607299E-2</v>
      </c>
      <c r="I106" s="18">
        <v>5.0977285271322802E-2</v>
      </c>
      <c r="J106" s="19"/>
      <c r="K106" s="18">
        <v>2.8204525946532302E-2</v>
      </c>
      <c r="L106" s="18">
        <v>1.8095311557102301E-2</v>
      </c>
      <c r="M106" s="18">
        <v>4.3709994384434903E-2</v>
      </c>
      <c r="N106" s="19"/>
      <c r="O106" s="18">
        <v>1.03205583871672E-2</v>
      </c>
      <c r="P106" s="18">
        <v>4.1795832851351002E-3</v>
      </c>
      <c r="Q106" s="18">
        <v>2.52555089228437E-2</v>
      </c>
      <c r="R106" s="19"/>
    </row>
    <row r="107" spans="1:18" x14ac:dyDescent="0.25">
      <c r="A107" s="17" t="s">
        <v>492</v>
      </c>
      <c r="B107" s="17" t="s">
        <v>540</v>
      </c>
      <c r="C107" s="18">
        <v>1.65906606954636E-2</v>
      </c>
      <c r="D107" s="18">
        <v>1.1058658024757299E-2</v>
      </c>
      <c r="E107" s="18">
        <v>2.4820547234973699E-2</v>
      </c>
      <c r="F107" s="19"/>
      <c r="G107" s="18">
        <v>6.8804382115265003E-3</v>
      </c>
      <c r="H107" s="18">
        <v>2.6690275525683002E-3</v>
      </c>
      <c r="I107" s="18">
        <v>1.7619560899092401E-2</v>
      </c>
      <c r="J107" s="19"/>
      <c r="K107" s="18">
        <v>2.1621723578810301E-2</v>
      </c>
      <c r="L107" s="18">
        <v>1.31577548205523E-2</v>
      </c>
      <c r="M107" s="18">
        <v>3.5335344439134199E-2</v>
      </c>
      <c r="N107" s="19"/>
      <c r="O107" s="18">
        <v>1.55827136536975E-2</v>
      </c>
      <c r="P107" s="18">
        <v>7.3165410988426001E-3</v>
      </c>
      <c r="Q107" s="18">
        <v>3.2878626594371498E-2</v>
      </c>
      <c r="R107" s="19"/>
    </row>
    <row r="108" spans="1:18" x14ac:dyDescent="0.25">
      <c r="A108" s="17" t="s">
        <v>492</v>
      </c>
      <c r="B108" s="17" t="s">
        <v>519</v>
      </c>
      <c r="C108" s="18">
        <v>2.1569267779486998E-3</v>
      </c>
      <c r="D108" s="18">
        <v>1.0703562568689E-3</v>
      </c>
      <c r="E108" s="18">
        <v>4.3417335101068001E-3</v>
      </c>
      <c r="F108" s="19"/>
      <c r="G108" s="18">
        <v>7.6901639850369995E-4</v>
      </c>
      <c r="H108" s="18">
        <v>1.9513850701849999E-4</v>
      </c>
      <c r="I108" s="18">
        <v>3.0254901167467E-3</v>
      </c>
      <c r="J108" s="19"/>
      <c r="K108" s="18">
        <v>2.2922440509048998E-3</v>
      </c>
      <c r="L108" s="18">
        <v>7.977692081037E-4</v>
      </c>
      <c r="M108" s="18">
        <v>6.5679419818119996E-3</v>
      </c>
      <c r="N108" s="19"/>
      <c r="O108" s="18">
        <v>3.4467442390709998E-3</v>
      </c>
      <c r="P108" s="18">
        <v>1.226418454903E-3</v>
      </c>
      <c r="Q108" s="18">
        <v>9.6479504877050992E-3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0.81996146522463398</v>
      </c>
      <c r="D110" s="21">
        <v>0.79175380793412198</v>
      </c>
      <c r="E110" s="21">
        <v>0.84509583129951604</v>
      </c>
      <c r="F110" s="22"/>
      <c r="G110" s="21">
        <v>0.76858964400574703</v>
      </c>
      <c r="H110" s="21">
        <v>0.69293028744798701</v>
      </c>
      <c r="I110" s="21">
        <v>0.83017593704152703</v>
      </c>
      <c r="J110" s="22"/>
      <c r="K110" s="21">
        <v>0.79178485433109902</v>
      </c>
      <c r="L110" s="21">
        <v>0.75346518389077599</v>
      </c>
      <c r="M110" s="21">
        <v>0.82552758474950005</v>
      </c>
      <c r="N110" s="22"/>
      <c r="O110" s="21">
        <v>0.95099247480357796</v>
      </c>
      <c r="P110" s="21">
        <v>0.91962692077504604</v>
      </c>
      <c r="Q110" s="21">
        <v>0.97051015196399903</v>
      </c>
      <c r="R110" s="22"/>
    </row>
    <row r="111" spans="1:18" x14ac:dyDescent="0.25">
      <c r="A111" s="20" t="s">
        <v>493</v>
      </c>
      <c r="B111" s="20" t="s">
        <v>537</v>
      </c>
      <c r="C111" s="21">
        <v>9.63391100442164E-2</v>
      </c>
      <c r="D111" s="21">
        <v>7.8229277542128495E-2</v>
      </c>
      <c r="E111" s="21">
        <v>0.118104154288437</v>
      </c>
      <c r="F111" s="22"/>
      <c r="G111" s="21">
        <v>0.12967457975011501</v>
      </c>
      <c r="H111" s="21">
        <v>8.6333024907670905E-2</v>
      </c>
      <c r="I111" s="21">
        <v>0.19024419048886099</v>
      </c>
      <c r="J111" s="22"/>
      <c r="K111" s="21">
        <v>0.105338175672523</v>
      </c>
      <c r="L111" s="21">
        <v>8.1301171119103302E-2</v>
      </c>
      <c r="M111" s="21">
        <v>0.13543415669801101</v>
      </c>
      <c r="N111" s="22"/>
      <c r="O111" s="21">
        <v>3.5697195836285701E-2</v>
      </c>
      <c r="P111" s="21">
        <v>1.9769732650317499E-2</v>
      </c>
      <c r="Q111" s="21">
        <v>6.3623720269233394E-2</v>
      </c>
      <c r="R111" s="22"/>
    </row>
    <row r="112" spans="1:18" x14ac:dyDescent="0.25">
      <c r="A112" s="20" t="s">
        <v>493</v>
      </c>
      <c r="B112" s="20" t="s">
        <v>538</v>
      </c>
      <c r="C112" s="21">
        <v>6.7291837672989505E-2</v>
      </c>
      <c r="D112" s="21">
        <v>4.9985714143224197E-2</v>
      </c>
      <c r="E112" s="21">
        <v>9.0021942037656205E-2</v>
      </c>
      <c r="F112" s="22"/>
      <c r="G112" s="21">
        <v>9.1992758597248397E-2</v>
      </c>
      <c r="H112" s="21">
        <v>5.6102965639656402E-2</v>
      </c>
      <c r="I112" s="21">
        <v>0.14725979821489699</v>
      </c>
      <c r="J112" s="22"/>
      <c r="K112" s="21">
        <v>7.7404767358289106E-2</v>
      </c>
      <c r="L112" s="21">
        <v>5.4344524604245298E-2</v>
      </c>
      <c r="M112" s="21">
        <v>0.109121120682366</v>
      </c>
      <c r="N112" s="22"/>
      <c r="O112" s="21">
        <v>1.3310329360136401E-2</v>
      </c>
      <c r="P112" s="21">
        <v>4.3627038106535997E-3</v>
      </c>
      <c r="Q112" s="21">
        <v>3.9874025934611597E-2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9.5867210391847001E-3</v>
      </c>
      <c r="D113" s="21">
        <v>5.0554190830149996E-3</v>
      </c>
      <c r="E113" s="21">
        <v>1.81056352225272E-2</v>
      </c>
      <c r="F113" s="22"/>
      <c r="G113" s="21">
        <v>9.7430176468893005E-3</v>
      </c>
      <c r="H113" s="21">
        <v>2.3246161856118998E-3</v>
      </c>
      <c r="I113" s="21">
        <v>3.9888774925686897E-2</v>
      </c>
      <c r="J113" s="24" t="s">
        <v>501</v>
      </c>
      <c r="K113" s="21">
        <v>1.31709397701265E-2</v>
      </c>
      <c r="L113" s="21">
        <v>6.3014523542537001E-3</v>
      </c>
      <c r="M113" s="21">
        <v>2.73232404909814E-2</v>
      </c>
      <c r="N113" s="22"/>
      <c r="O113" s="21">
        <v>0</v>
      </c>
      <c r="P113" s="22"/>
      <c r="Q113" s="22"/>
      <c r="R113" s="22"/>
    </row>
    <row r="114" spans="1:18" x14ac:dyDescent="0.25">
      <c r="A114" s="20" t="s">
        <v>493</v>
      </c>
      <c r="B114" s="20" t="s">
        <v>540</v>
      </c>
      <c r="C114" s="21">
        <v>5.7697690016375999E-3</v>
      </c>
      <c r="D114" s="21">
        <v>2.5784890799001002E-3</v>
      </c>
      <c r="E114" s="21">
        <v>1.2859828681279399E-2</v>
      </c>
      <c r="F114" s="22"/>
      <c r="G114" s="21">
        <v>0</v>
      </c>
      <c r="H114" s="22"/>
      <c r="I114" s="22"/>
      <c r="J114" s="22"/>
      <c r="K114" s="21">
        <v>1.0405635439711999E-2</v>
      </c>
      <c r="L114" s="21">
        <v>4.6684034529214996E-3</v>
      </c>
      <c r="M114" s="21">
        <v>2.3030491401108001E-2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1.0510970173367999E-3</v>
      </c>
      <c r="D115" s="21">
        <v>1.4410426679689999E-4</v>
      </c>
      <c r="E115" s="21">
        <v>7.6231811751781E-3</v>
      </c>
      <c r="F115" s="22"/>
      <c r="G115" s="21">
        <v>0</v>
      </c>
      <c r="H115" s="22"/>
      <c r="I115" s="22"/>
      <c r="J115" s="22"/>
      <c r="K115" s="21">
        <v>1.8956274282508E-3</v>
      </c>
      <c r="L115" s="21">
        <v>2.5934550579229999E-4</v>
      </c>
      <c r="M115" s="21">
        <v>1.37140436503974E-2</v>
      </c>
      <c r="N115" s="24" t="s">
        <v>501</v>
      </c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0.85143796848710895</v>
      </c>
      <c r="D117" s="18">
        <v>0.81875683758089901</v>
      </c>
      <c r="E117" s="18">
        <v>0.87909634840886197</v>
      </c>
      <c r="F117" s="19"/>
      <c r="G117" s="18">
        <v>0.80572145706649501</v>
      </c>
      <c r="H117" s="18">
        <v>0.72668891677463898</v>
      </c>
      <c r="I117" s="18">
        <v>0.86611106247569702</v>
      </c>
      <c r="J117" s="19"/>
      <c r="K117" s="18">
        <v>0.81771825966188205</v>
      </c>
      <c r="L117" s="18">
        <v>0.773106197241341</v>
      </c>
      <c r="M117" s="18">
        <v>0.85520154190681397</v>
      </c>
      <c r="N117" s="19"/>
      <c r="O117" s="18">
        <v>0.96138529332339895</v>
      </c>
      <c r="P117" s="18">
        <v>0.93540769366114396</v>
      </c>
      <c r="Q117" s="18">
        <v>0.97717026241051697</v>
      </c>
      <c r="R117" s="19"/>
    </row>
    <row r="118" spans="1:18" x14ac:dyDescent="0.25">
      <c r="A118" s="17" t="s">
        <v>494</v>
      </c>
      <c r="B118" s="17" t="s">
        <v>537</v>
      </c>
      <c r="C118" s="18">
        <v>8.1309023250114701E-2</v>
      </c>
      <c r="D118" s="18">
        <v>6.1593379736533498E-2</v>
      </c>
      <c r="E118" s="18">
        <v>0.10661850017883601</v>
      </c>
      <c r="F118" s="19"/>
      <c r="G118" s="18">
        <v>0.13300934154702701</v>
      </c>
      <c r="H118" s="18">
        <v>8.2364721674113794E-2</v>
      </c>
      <c r="I118" s="18">
        <v>0.20774451716442999</v>
      </c>
      <c r="J118" s="24" t="s">
        <v>501</v>
      </c>
      <c r="K118" s="18">
        <v>9.1115260291920505E-2</v>
      </c>
      <c r="L118" s="18">
        <v>6.6968574574039694E-2</v>
      </c>
      <c r="M118" s="18">
        <v>0.122822347128449</v>
      </c>
      <c r="N118" s="19"/>
      <c r="O118" s="18">
        <v>1.4170642643270601E-2</v>
      </c>
      <c r="P118" s="18">
        <v>6.7362015263051E-3</v>
      </c>
      <c r="Q118" s="18">
        <v>2.9565905207253499E-2</v>
      </c>
      <c r="R118" s="19"/>
    </row>
    <row r="119" spans="1:18" x14ac:dyDescent="0.25">
      <c r="A119" s="17" t="s">
        <v>494</v>
      </c>
      <c r="B119" s="17" t="s">
        <v>538</v>
      </c>
      <c r="C119" s="18">
        <v>5.2178669177720197E-2</v>
      </c>
      <c r="D119" s="18">
        <v>3.9125527459098801E-2</v>
      </c>
      <c r="E119" s="18">
        <v>6.9272674403021095E-2</v>
      </c>
      <c r="F119" s="19"/>
      <c r="G119" s="18">
        <v>4.6193932925917003E-2</v>
      </c>
      <c r="H119" s="18">
        <v>2.27422151678064E-2</v>
      </c>
      <c r="I119" s="18">
        <v>9.1563171028437002E-2</v>
      </c>
      <c r="J119" s="24" t="s">
        <v>501</v>
      </c>
      <c r="K119" s="18">
        <v>7.0824279898853496E-2</v>
      </c>
      <c r="L119" s="18">
        <v>5.0513852408123797E-2</v>
      </c>
      <c r="M119" s="18">
        <v>9.8454265035341604E-2</v>
      </c>
      <c r="N119" s="19"/>
      <c r="O119" s="18">
        <v>2.00078047638927E-2</v>
      </c>
      <c r="P119" s="18">
        <v>8.7887517045615992E-3</v>
      </c>
      <c r="Q119" s="18">
        <v>4.4899523917114798E-2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1.01824672381115E-2</v>
      </c>
      <c r="D120" s="18">
        <v>5.2205478157238E-3</v>
      </c>
      <c r="E120" s="18">
        <v>1.9766778859935299E-2</v>
      </c>
      <c r="F120" s="19"/>
      <c r="G120" s="18">
        <v>6.7773945259971E-3</v>
      </c>
      <c r="H120" s="18">
        <v>9.352062115014E-4</v>
      </c>
      <c r="I120" s="18">
        <v>4.7384495629640901E-2</v>
      </c>
      <c r="J120" s="24" t="s">
        <v>501</v>
      </c>
      <c r="K120" s="18">
        <v>1.6769088676625101E-2</v>
      </c>
      <c r="L120" s="18">
        <v>8.3107174448439E-3</v>
      </c>
      <c r="M120" s="18">
        <v>3.3544911842963897E-2</v>
      </c>
      <c r="N120" s="19"/>
      <c r="O120" s="18">
        <v>0</v>
      </c>
      <c r="P120" s="19"/>
      <c r="Q120" s="19"/>
      <c r="R120" s="19"/>
    </row>
    <row r="121" spans="1:18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1.1398192711081E-3</v>
      </c>
      <c r="L121" s="18">
        <v>1.5700433829760001E-4</v>
      </c>
      <c r="M121" s="18">
        <v>8.2242486316625001E-3</v>
      </c>
      <c r="N121" s="19"/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4.3069476237742998E-3</v>
      </c>
      <c r="D122" s="18">
        <v>1.5595880216060999E-3</v>
      </c>
      <c r="E122" s="18">
        <v>1.1836661401737201E-2</v>
      </c>
      <c r="F122" s="19"/>
      <c r="G122" s="18">
        <v>8.2978739345641993E-3</v>
      </c>
      <c r="H122" s="18">
        <v>1.5230936784574999E-3</v>
      </c>
      <c r="I122" s="18">
        <v>4.3882740668707898E-2</v>
      </c>
      <c r="J122" s="24" t="s">
        <v>501</v>
      </c>
      <c r="K122" s="18">
        <v>2.4332921996103999E-3</v>
      </c>
      <c r="L122" s="18">
        <v>3.4310674515620001E-4</v>
      </c>
      <c r="M122" s="18">
        <v>1.70397145298927E-2</v>
      </c>
      <c r="N122" s="24" t="s">
        <v>501</v>
      </c>
      <c r="O122" s="18">
        <v>4.4362592694377999E-3</v>
      </c>
      <c r="P122" s="18">
        <v>9.540734439861E-4</v>
      </c>
      <c r="Q122" s="18">
        <v>2.03686395621047E-2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4_SEX'!A1" display="◄ ANTERIOR"/>
    <hyperlink ref="A2" location="'Índice'!A1" display="ÍNDICE"/>
    <hyperlink ref="A3" location="'P_INCIVILIDADES_4_NSE'!A1" display="SIGUIENTE ►"/>
  </hyperlinks>
  <pageMargins left="0.75" right="0.75" top="1" bottom="1" header="0.5" footer="0.5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5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706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0.64708154275865504</v>
      </c>
      <c r="D5" s="18">
        <v>0.63948359828173496</v>
      </c>
      <c r="E5" s="18">
        <v>0.65460584665038102</v>
      </c>
      <c r="F5" s="19"/>
      <c r="G5" s="18">
        <v>0.61692240155471401</v>
      </c>
      <c r="H5" s="18">
        <v>0.60642704703907002</v>
      </c>
      <c r="I5" s="18">
        <v>0.62730988182984404</v>
      </c>
      <c r="J5" s="19"/>
      <c r="K5" s="18">
        <v>0.64670197433426901</v>
      </c>
      <c r="L5" s="18">
        <v>0.63587507141598898</v>
      </c>
      <c r="M5" s="18">
        <v>0.65738040940544495</v>
      </c>
      <c r="N5" s="19"/>
      <c r="O5" s="18">
        <v>0.71335774350256398</v>
      </c>
      <c r="P5" s="18">
        <v>0.69848726706692199</v>
      </c>
      <c r="Q5" s="18">
        <v>0.72778064242957996</v>
      </c>
      <c r="R5" s="19"/>
    </row>
    <row r="6" spans="1:18" x14ac:dyDescent="0.25">
      <c r="A6" s="17" t="s">
        <v>478</v>
      </c>
      <c r="B6" s="17" t="s">
        <v>537</v>
      </c>
      <c r="C6" s="18">
        <v>0.14430600232913501</v>
      </c>
      <c r="D6" s="18">
        <v>0.139644097347316</v>
      </c>
      <c r="E6" s="18">
        <v>0.14909657043347299</v>
      </c>
      <c r="F6" s="19"/>
      <c r="G6" s="18">
        <v>0.130849945247489</v>
      </c>
      <c r="H6" s="18">
        <v>0.12445971447201699</v>
      </c>
      <c r="I6" s="18">
        <v>0.13751674175480399</v>
      </c>
      <c r="J6" s="19"/>
      <c r="K6" s="18">
        <v>0.152763316196937</v>
      </c>
      <c r="L6" s="18">
        <v>0.145260100821377</v>
      </c>
      <c r="M6" s="18">
        <v>0.16058128699683999</v>
      </c>
      <c r="N6" s="19"/>
      <c r="O6" s="18">
        <v>0.15563416270191099</v>
      </c>
      <c r="P6" s="18">
        <v>0.14541112497788899</v>
      </c>
      <c r="Q6" s="18">
        <v>0.166435949112262</v>
      </c>
      <c r="R6" s="19"/>
    </row>
    <row r="7" spans="1:18" x14ac:dyDescent="0.25">
      <c r="A7" s="17" t="s">
        <v>478</v>
      </c>
      <c r="B7" s="17" t="s">
        <v>538</v>
      </c>
      <c r="C7" s="18">
        <v>0.13250784766519899</v>
      </c>
      <c r="D7" s="18">
        <v>0.12800860145780099</v>
      </c>
      <c r="E7" s="18">
        <v>0.137140362362177</v>
      </c>
      <c r="F7" s="19"/>
      <c r="G7" s="18">
        <v>0.14811408892344699</v>
      </c>
      <c r="H7" s="18">
        <v>0.14139134990173599</v>
      </c>
      <c r="I7" s="18">
        <v>0.155098733450559</v>
      </c>
      <c r="J7" s="19"/>
      <c r="K7" s="18">
        <v>0.13263308347168301</v>
      </c>
      <c r="L7" s="18">
        <v>0.125960570268626</v>
      </c>
      <c r="M7" s="18">
        <v>0.13960260435864699</v>
      </c>
      <c r="N7" s="19"/>
      <c r="O7" s="18">
        <v>9.8362875064821498E-2</v>
      </c>
      <c r="P7" s="18">
        <v>8.9414903160285303E-2</v>
      </c>
      <c r="Q7" s="18">
        <v>0.108099990055811</v>
      </c>
      <c r="R7" s="19"/>
    </row>
    <row r="8" spans="1:18" x14ac:dyDescent="0.25">
      <c r="A8" s="17" t="s">
        <v>478</v>
      </c>
      <c r="B8" s="17" t="s">
        <v>539</v>
      </c>
      <c r="C8" s="18">
        <v>3.7167110385958803E-2</v>
      </c>
      <c r="D8" s="18">
        <v>3.4692601972915203E-2</v>
      </c>
      <c r="E8" s="18">
        <v>3.9810838206497001E-2</v>
      </c>
      <c r="F8" s="19"/>
      <c r="G8" s="18">
        <v>4.87691729275984E-2</v>
      </c>
      <c r="H8" s="18">
        <v>4.46195163893158E-2</v>
      </c>
      <c r="I8" s="18">
        <v>5.3283227849516702E-2</v>
      </c>
      <c r="J8" s="19"/>
      <c r="K8" s="18">
        <v>3.3916486072805001E-2</v>
      </c>
      <c r="L8" s="18">
        <v>3.0529474504280198E-2</v>
      </c>
      <c r="M8" s="18">
        <v>3.76646619787981E-2</v>
      </c>
      <c r="N8" s="19"/>
      <c r="O8" s="18">
        <v>1.8853640781019702E-2</v>
      </c>
      <c r="P8" s="18">
        <v>1.4907644071478701E-2</v>
      </c>
      <c r="Q8" s="18">
        <v>2.3818872741745101E-2</v>
      </c>
      <c r="R8" s="19"/>
    </row>
    <row r="9" spans="1:18" x14ac:dyDescent="0.25">
      <c r="A9" s="17" t="s">
        <v>478</v>
      </c>
      <c r="B9" s="17" t="s">
        <v>540</v>
      </c>
      <c r="C9" s="18">
        <v>3.1303758562632497E-2</v>
      </c>
      <c r="D9" s="18">
        <v>2.89295612988607E-2</v>
      </c>
      <c r="E9" s="18">
        <v>3.3866006698815301E-2</v>
      </c>
      <c r="F9" s="19"/>
      <c r="G9" s="18">
        <v>4.7022926054539997E-2</v>
      </c>
      <c r="H9" s="18">
        <v>4.2527856990033502E-2</v>
      </c>
      <c r="I9" s="18">
        <v>5.1967323507082802E-2</v>
      </c>
      <c r="J9" s="19"/>
      <c r="K9" s="18">
        <v>2.6380665710603698E-2</v>
      </c>
      <c r="L9" s="18">
        <v>2.3523616492824299E-2</v>
      </c>
      <c r="M9" s="18">
        <v>2.9574206913404299E-2</v>
      </c>
      <c r="N9" s="19"/>
      <c r="O9" s="18">
        <v>7.5889680407199003E-3</v>
      </c>
      <c r="P9" s="18">
        <v>5.4403467317587001E-3</v>
      </c>
      <c r="Q9" s="18">
        <v>1.05771454439247E-2</v>
      </c>
      <c r="R9" s="19"/>
    </row>
    <row r="10" spans="1:18" x14ac:dyDescent="0.25">
      <c r="A10" s="17" t="s">
        <v>478</v>
      </c>
      <c r="B10" s="17" t="s">
        <v>519</v>
      </c>
      <c r="C10" s="18">
        <v>7.4241104293500003E-3</v>
      </c>
      <c r="D10" s="18">
        <v>6.3947587935594997E-3</v>
      </c>
      <c r="E10" s="18">
        <v>8.6177176730942006E-3</v>
      </c>
      <c r="F10" s="19"/>
      <c r="G10" s="18">
        <v>8.1939067930861999E-3</v>
      </c>
      <c r="H10" s="18">
        <v>6.6218532995417001E-3</v>
      </c>
      <c r="I10" s="18">
        <v>1.0135363994588699E-2</v>
      </c>
      <c r="J10" s="19"/>
      <c r="K10" s="18">
        <v>7.3721071145267996E-3</v>
      </c>
      <c r="L10" s="18">
        <v>5.8790656577104999E-3</v>
      </c>
      <c r="M10" s="18">
        <v>9.2407952760992992E-3</v>
      </c>
      <c r="N10" s="19"/>
      <c r="O10" s="18">
        <v>5.8628997343973003E-3</v>
      </c>
      <c r="P10" s="18">
        <v>4.0981467912400002E-3</v>
      </c>
      <c r="Q10" s="18">
        <v>8.3811990207521992E-3</v>
      </c>
      <c r="R10" s="19"/>
    </row>
    <row r="11" spans="1:18" x14ac:dyDescent="0.25">
      <c r="A11" s="17" t="s">
        <v>478</v>
      </c>
      <c r="B11" s="17" t="s">
        <v>520</v>
      </c>
      <c r="C11" s="18">
        <v>2.096278690595E-4</v>
      </c>
      <c r="D11" s="18">
        <v>9.8252527101233694E-5</v>
      </c>
      <c r="E11" s="18">
        <v>4.4719761404339998E-4</v>
      </c>
      <c r="F11" s="19"/>
      <c r="G11" s="18">
        <v>1.275584991314E-4</v>
      </c>
      <c r="H11" s="18">
        <v>4.1481181011343702E-5</v>
      </c>
      <c r="I11" s="18">
        <v>3.921842235704E-4</v>
      </c>
      <c r="J11" s="19"/>
      <c r="K11" s="18">
        <v>2.3236709917829999E-4</v>
      </c>
      <c r="L11" s="18">
        <v>1.016250243663E-4</v>
      </c>
      <c r="M11" s="18">
        <v>5.3122139715649998E-4</v>
      </c>
      <c r="N11" s="19"/>
      <c r="O11" s="18">
        <v>3.397101745687E-4</v>
      </c>
      <c r="P11" s="18">
        <v>4.7775245849949999E-5</v>
      </c>
      <c r="Q11" s="18">
        <v>2.4112380931550002E-3</v>
      </c>
      <c r="R11" s="19"/>
    </row>
    <row r="12" spans="1:18" x14ac:dyDescent="0.25">
      <c r="A12" s="20" t="s">
        <v>479</v>
      </c>
      <c r="B12" s="20" t="s">
        <v>536</v>
      </c>
      <c r="C12" s="21">
        <v>0.53149134177858204</v>
      </c>
      <c r="D12" s="21">
        <v>0.49643303130309502</v>
      </c>
      <c r="E12" s="21">
        <v>0.56624150719756905</v>
      </c>
      <c r="F12" s="22"/>
      <c r="G12" s="21">
        <v>0.50536331217934105</v>
      </c>
      <c r="H12" s="21">
        <v>0.45812285991013202</v>
      </c>
      <c r="I12" s="21">
        <v>0.55250819443696098</v>
      </c>
      <c r="J12" s="22"/>
      <c r="K12" s="21">
        <v>0.54707701106365403</v>
      </c>
      <c r="L12" s="21">
        <v>0.496120361132103</v>
      </c>
      <c r="M12" s="21">
        <v>0.59706574196972095</v>
      </c>
      <c r="N12" s="22"/>
      <c r="O12" s="21">
        <v>0.60375283141833702</v>
      </c>
      <c r="P12" s="21">
        <v>0.50464657425307702</v>
      </c>
      <c r="Q12" s="21">
        <v>0.69501410231000604</v>
      </c>
      <c r="R12" s="22"/>
    </row>
    <row r="13" spans="1:18" x14ac:dyDescent="0.25">
      <c r="A13" s="20" t="s">
        <v>479</v>
      </c>
      <c r="B13" s="20" t="s">
        <v>537</v>
      </c>
      <c r="C13" s="21">
        <v>0.16636672387929</v>
      </c>
      <c r="D13" s="21">
        <v>0.146143537824761</v>
      </c>
      <c r="E13" s="21">
        <v>0.18876969151248801</v>
      </c>
      <c r="F13" s="22"/>
      <c r="G13" s="21">
        <v>0.14425546450022</v>
      </c>
      <c r="H13" s="21">
        <v>0.117848353790069</v>
      </c>
      <c r="I13" s="21">
        <v>0.17540324643381</v>
      </c>
      <c r="J13" s="22"/>
      <c r="K13" s="21">
        <v>0.183630238953918</v>
      </c>
      <c r="L13" s="21">
        <v>0.14804192393823701</v>
      </c>
      <c r="M13" s="21">
        <v>0.225509232891448</v>
      </c>
      <c r="N13" s="22"/>
      <c r="O13" s="21">
        <v>0.213227866419859</v>
      </c>
      <c r="P13" s="21">
        <v>0.146235368709801</v>
      </c>
      <c r="Q13" s="21">
        <v>0.30012211078331502</v>
      </c>
      <c r="R13" s="22"/>
    </row>
    <row r="14" spans="1:18" x14ac:dyDescent="0.25">
      <c r="A14" s="20" t="s">
        <v>479</v>
      </c>
      <c r="B14" s="20" t="s">
        <v>538</v>
      </c>
      <c r="C14" s="21">
        <v>0.18140848909594701</v>
      </c>
      <c r="D14" s="21">
        <v>0.15614836455042</v>
      </c>
      <c r="E14" s="21">
        <v>0.20973928719854901</v>
      </c>
      <c r="F14" s="22"/>
      <c r="G14" s="21">
        <v>0.20242773337237199</v>
      </c>
      <c r="H14" s="21">
        <v>0.168481089278982</v>
      </c>
      <c r="I14" s="21">
        <v>0.241229890309899</v>
      </c>
      <c r="J14" s="22"/>
      <c r="K14" s="21">
        <v>0.17310963659107501</v>
      </c>
      <c r="L14" s="21">
        <v>0.139122716773351</v>
      </c>
      <c r="M14" s="21">
        <v>0.21334177871115101</v>
      </c>
      <c r="N14" s="22"/>
      <c r="O14" s="21">
        <v>0.10840444127443601</v>
      </c>
      <c r="P14" s="21">
        <v>6.7160051528967701E-2</v>
      </c>
      <c r="Q14" s="21">
        <v>0.17035236034736101</v>
      </c>
      <c r="R14" s="24" t="s">
        <v>501</v>
      </c>
    </row>
    <row r="15" spans="1:18" x14ac:dyDescent="0.25">
      <c r="A15" s="20" t="s">
        <v>479</v>
      </c>
      <c r="B15" s="20" t="s">
        <v>539</v>
      </c>
      <c r="C15" s="21">
        <v>7.26997737213253E-2</v>
      </c>
      <c r="D15" s="21">
        <v>5.8437831262477903E-2</v>
      </c>
      <c r="E15" s="21">
        <v>9.0109282511756997E-2</v>
      </c>
      <c r="F15" s="22"/>
      <c r="G15" s="21">
        <v>9.2422576782572596E-2</v>
      </c>
      <c r="H15" s="21">
        <v>7.0868459027496195E-2</v>
      </c>
      <c r="I15" s="21">
        <v>0.119687758199233</v>
      </c>
      <c r="J15" s="22"/>
      <c r="K15" s="21">
        <v>5.2436322286047402E-2</v>
      </c>
      <c r="L15" s="21">
        <v>3.5159381734609897E-2</v>
      </c>
      <c r="M15" s="21">
        <v>7.7520853309502799E-2</v>
      </c>
      <c r="N15" s="22"/>
      <c r="O15" s="21">
        <v>4.7966151581089703E-2</v>
      </c>
      <c r="P15" s="21">
        <v>2.3862140270316599E-2</v>
      </c>
      <c r="Q15" s="21">
        <v>9.4072007974453906E-2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4.0409143774998199E-2</v>
      </c>
      <c r="D16" s="21">
        <v>2.9523493777289599E-2</v>
      </c>
      <c r="E16" s="21">
        <v>5.5080656786499801E-2</v>
      </c>
      <c r="F16" s="22"/>
      <c r="G16" s="21">
        <v>4.5394985901879001E-2</v>
      </c>
      <c r="H16" s="21">
        <v>3.1592853033128303E-2</v>
      </c>
      <c r="I16" s="21">
        <v>6.4823304066099999E-2</v>
      </c>
      <c r="J16" s="22"/>
      <c r="K16" s="21">
        <v>4.2311578106877697E-2</v>
      </c>
      <c r="L16" s="21">
        <v>2.7003414928407899E-2</v>
      </c>
      <c r="M16" s="21">
        <v>6.5711814087808795E-2</v>
      </c>
      <c r="N16" s="22"/>
      <c r="O16" s="21">
        <v>9.5129516995882991E-3</v>
      </c>
      <c r="P16" s="21">
        <v>2.1681865009601001E-3</v>
      </c>
      <c r="Q16" s="21">
        <v>4.0722816401461401E-2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6.7558535064300004E-3</v>
      </c>
      <c r="D17" s="21">
        <v>3.0225339575690002E-3</v>
      </c>
      <c r="E17" s="21">
        <v>1.50309065906831E-2</v>
      </c>
      <c r="F17" s="22"/>
      <c r="G17" s="21">
        <v>9.4975323868776006E-3</v>
      </c>
      <c r="H17" s="21">
        <v>3.6148914058526998E-3</v>
      </c>
      <c r="I17" s="21">
        <v>2.4715740717499102E-2</v>
      </c>
      <c r="J17" s="22"/>
      <c r="K17" s="21">
        <v>0</v>
      </c>
      <c r="L17" s="22"/>
      <c r="M17" s="22"/>
      <c r="N17" s="22"/>
      <c r="O17" s="21">
        <v>1.7135757606690699E-2</v>
      </c>
      <c r="P17" s="21">
        <v>3.9977930431234999E-3</v>
      </c>
      <c r="Q17" s="21">
        <v>7.0397438109924701E-2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0.61305086033616196</v>
      </c>
      <c r="D19" s="18">
        <v>0.56565171390300195</v>
      </c>
      <c r="E19" s="18">
        <v>0.65840118401936698</v>
      </c>
      <c r="F19" s="19"/>
      <c r="G19" s="18">
        <v>0.59206152297419301</v>
      </c>
      <c r="H19" s="18">
        <v>0.51913858976433402</v>
      </c>
      <c r="I19" s="18">
        <v>0.661144034694506</v>
      </c>
      <c r="J19" s="19"/>
      <c r="K19" s="18">
        <v>0.61703534779736902</v>
      </c>
      <c r="L19" s="18">
        <v>0.56026107515577395</v>
      </c>
      <c r="M19" s="18">
        <v>0.67078674897840995</v>
      </c>
      <c r="N19" s="19"/>
      <c r="O19" s="18">
        <v>0.65209227770366995</v>
      </c>
      <c r="P19" s="18">
        <v>0.55796366659052499</v>
      </c>
      <c r="Q19" s="18">
        <v>0.73567243364785795</v>
      </c>
      <c r="R19" s="19"/>
    </row>
    <row r="20" spans="1:18" x14ac:dyDescent="0.25">
      <c r="A20" s="17" t="s">
        <v>480</v>
      </c>
      <c r="B20" s="17" t="s">
        <v>537</v>
      </c>
      <c r="C20" s="18">
        <v>0.148385173903996</v>
      </c>
      <c r="D20" s="18">
        <v>0.123096611016293</v>
      </c>
      <c r="E20" s="18">
        <v>0.177815471245442</v>
      </c>
      <c r="F20" s="19"/>
      <c r="G20" s="18">
        <v>0.123757268738496</v>
      </c>
      <c r="H20" s="18">
        <v>8.7156072664796205E-2</v>
      </c>
      <c r="I20" s="18">
        <v>0.172819170016106</v>
      </c>
      <c r="J20" s="19"/>
      <c r="K20" s="18">
        <v>0.159674518899626</v>
      </c>
      <c r="L20" s="18">
        <v>0.12421531820576</v>
      </c>
      <c r="M20" s="18">
        <v>0.20291084362662401</v>
      </c>
      <c r="N20" s="19"/>
      <c r="O20" s="18">
        <v>0.17586404791172999</v>
      </c>
      <c r="P20" s="18">
        <v>0.122467067002947</v>
      </c>
      <c r="Q20" s="18">
        <v>0.24601569854119901</v>
      </c>
      <c r="R20" s="19"/>
    </row>
    <row r="21" spans="1:18" x14ac:dyDescent="0.25">
      <c r="A21" s="17" t="s">
        <v>480</v>
      </c>
      <c r="B21" s="17" t="s">
        <v>538</v>
      </c>
      <c r="C21" s="18">
        <v>0.146737357955426</v>
      </c>
      <c r="D21" s="18">
        <v>0.12146817515793699</v>
      </c>
      <c r="E21" s="18">
        <v>0.176208958263018</v>
      </c>
      <c r="F21" s="19"/>
      <c r="G21" s="18">
        <v>0.16541183849570401</v>
      </c>
      <c r="H21" s="18">
        <v>0.121773390102812</v>
      </c>
      <c r="I21" s="18">
        <v>0.22075753817038099</v>
      </c>
      <c r="J21" s="19"/>
      <c r="K21" s="18">
        <v>0.141367432869693</v>
      </c>
      <c r="L21" s="18">
        <v>0.109552062332909</v>
      </c>
      <c r="M21" s="18">
        <v>0.18054896813913901</v>
      </c>
      <c r="N21" s="19"/>
      <c r="O21" s="18">
        <v>0.117059196606019</v>
      </c>
      <c r="P21" s="18">
        <v>7.6063315743059301E-2</v>
      </c>
      <c r="Q21" s="18">
        <v>0.17594304047753501</v>
      </c>
      <c r="R21" s="19"/>
    </row>
    <row r="22" spans="1:18" x14ac:dyDescent="0.25">
      <c r="A22" s="17" t="s">
        <v>480</v>
      </c>
      <c r="B22" s="17" t="s">
        <v>539</v>
      </c>
      <c r="C22" s="18">
        <v>5.8782725155245498E-2</v>
      </c>
      <c r="D22" s="18">
        <v>4.2534630933480998E-2</v>
      </c>
      <c r="E22" s="18">
        <v>8.0714313451494102E-2</v>
      </c>
      <c r="F22" s="19"/>
      <c r="G22" s="18">
        <v>6.9310863227401001E-2</v>
      </c>
      <c r="H22" s="18">
        <v>4.5409377469143003E-2</v>
      </c>
      <c r="I22" s="18">
        <v>0.10441690774105999</v>
      </c>
      <c r="J22" s="19"/>
      <c r="K22" s="18">
        <v>5.4599975947489998E-2</v>
      </c>
      <c r="L22" s="18">
        <v>3.5961228553369501E-2</v>
      </c>
      <c r="M22" s="18">
        <v>8.2076729874876894E-2</v>
      </c>
      <c r="N22" s="19"/>
      <c r="O22" s="18">
        <v>4.5252947917186002E-2</v>
      </c>
      <c r="P22" s="18">
        <v>2.1497643482743401E-2</v>
      </c>
      <c r="Q22" s="18">
        <v>9.2769605676377695E-2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3.3043882649171803E-2</v>
      </c>
      <c r="D23" s="18">
        <v>2.1645763616421499E-2</v>
      </c>
      <c r="E23" s="18">
        <v>5.0136392206067602E-2</v>
      </c>
      <c r="F23" s="19"/>
      <c r="G23" s="18">
        <v>4.9458506564206799E-2</v>
      </c>
      <c r="H23" s="18">
        <v>2.8210277280101601E-2</v>
      </c>
      <c r="I23" s="18">
        <v>8.5306186211840801E-2</v>
      </c>
      <c r="J23" s="19"/>
      <c r="K23" s="18">
        <v>2.7322724485822202E-2</v>
      </c>
      <c r="L23" s="18">
        <v>1.4241662871012899E-2</v>
      </c>
      <c r="M23" s="18">
        <v>5.1787607891314501E-2</v>
      </c>
      <c r="N23" s="19"/>
      <c r="O23" s="18">
        <v>9.7315298613943994E-3</v>
      </c>
      <c r="P23" s="18">
        <v>2.2519968537145999E-3</v>
      </c>
      <c r="Q23" s="18">
        <v>4.1031171305733999E-2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0.68152640433937195</v>
      </c>
      <c r="D26" s="21">
        <v>0.63473142231562296</v>
      </c>
      <c r="E26" s="21">
        <v>0.724924480977721</v>
      </c>
      <c r="F26" s="22"/>
      <c r="G26" s="21">
        <v>0.666539141146272</v>
      </c>
      <c r="H26" s="21">
        <v>0.59793616407866701</v>
      </c>
      <c r="I26" s="21">
        <v>0.72874679391752895</v>
      </c>
      <c r="J26" s="22"/>
      <c r="K26" s="21">
        <v>0.66984256075223603</v>
      </c>
      <c r="L26" s="21">
        <v>0.61283632544362798</v>
      </c>
      <c r="M26" s="21">
        <v>0.72225920225284002</v>
      </c>
      <c r="N26" s="22"/>
      <c r="O26" s="21">
        <v>0.74109716852511798</v>
      </c>
      <c r="P26" s="21">
        <v>0.64958708035595603</v>
      </c>
      <c r="Q26" s="21">
        <v>0.81549717450105397</v>
      </c>
      <c r="R26" s="22"/>
    </row>
    <row r="27" spans="1:18" x14ac:dyDescent="0.25">
      <c r="A27" s="20" t="s">
        <v>481</v>
      </c>
      <c r="B27" s="20" t="s">
        <v>537</v>
      </c>
      <c r="C27" s="21">
        <v>0.14183922604549101</v>
      </c>
      <c r="D27" s="21">
        <v>0.11859710862285899</v>
      </c>
      <c r="E27" s="21">
        <v>0.168764093759738</v>
      </c>
      <c r="F27" s="22"/>
      <c r="G27" s="21">
        <v>0.12814186149130799</v>
      </c>
      <c r="H27" s="21">
        <v>9.1172771625629603E-2</v>
      </c>
      <c r="I27" s="21">
        <v>0.17717889895505401</v>
      </c>
      <c r="J27" s="22"/>
      <c r="K27" s="21">
        <v>0.14205369294327799</v>
      </c>
      <c r="L27" s="21">
        <v>0.109936472201492</v>
      </c>
      <c r="M27" s="21">
        <v>0.18163895527982399</v>
      </c>
      <c r="N27" s="22"/>
      <c r="O27" s="21">
        <v>0.166415263357472</v>
      </c>
      <c r="P27" s="21">
        <v>0.116338917524934</v>
      </c>
      <c r="Q27" s="21">
        <v>0.23237796672203101</v>
      </c>
      <c r="R27" s="22"/>
    </row>
    <row r="28" spans="1:18" x14ac:dyDescent="0.25">
      <c r="A28" s="20" t="s">
        <v>481</v>
      </c>
      <c r="B28" s="20" t="s">
        <v>538</v>
      </c>
      <c r="C28" s="21">
        <v>0.103057113545804</v>
      </c>
      <c r="D28" s="21">
        <v>8.2769221098676099E-2</v>
      </c>
      <c r="E28" s="21">
        <v>0.127625916940521</v>
      </c>
      <c r="F28" s="22"/>
      <c r="G28" s="21">
        <v>9.9765550261730507E-2</v>
      </c>
      <c r="H28" s="21">
        <v>7.0480082462319099E-2</v>
      </c>
      <c r="I28" s="21">
        <v>0.139394699832288</v>
      </c>
      <c r="J28" s="22"/>
      <c r="K28" s="21">
        <v>0.121006887203416</v>
      </c>
      <c r="L28" s="21">
        <v>9.1237536371654396E-2</v>
      </c>
      <c r="M28" s="21">
        <v>0.15879225834083999</v>
      </c>
      <c r="N28" s="22"/>
      <c r="O28" s="21">
        <v>5.9886193653450798E-2</v>
      </c>
      <c r="P28" s="21">
        <v>3.2017792799311197E-2</v>
      </c>
      <c r="Q28" s="21">
        <v>0.109273066007729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3.89840173476525E-2</v>
      </c>
      <c r="D29" s="21">
        <v>2.7753974681672702E-2</v>
      </c>
      <c r="E29" s="21">
        <v>5.4503320182060097E-2</v>
      </c>
      <c r="F29" s="22"/>
      <c r="G29" s="21">
        <v>4.57328898846346E-2</v>
      </c>
      <c r="H29" s="21">
        <v>2.6489529614949402E-2</v>
      </c>
      <c r="I29" s="21">
        <v>7.7837886586317795E-2</v>
      </c>
      <c r="J29" s="22"/>
      <c r="K29" s="21">
        <v>4.5262997359508297E-2</v>
      </c>
      <c r="L29" s="21">
        <v>2.9908037600169399E-2</v>
      </c>
      <c r="M29" s="21">
        <v>6.7949102923222301E-2</v>
      </c>
      <c r="N29" s="22"/>
      <c r="O29" s="21">
        <v>9.3684616240220005E-3</v>
      </c>
      <c r="P29" s="21">
        <v>1.2606093079584001E-3</v>
      </c>
      <c r="Q29" s="21">
        <v>6.6168665460794293E-2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3.0184086169678302E-2</v>
      </c>
      <c r="D30" s="21">
        <v>1.76161838283505E-2</v>
      </c>
      <c r="E30" s="21">
        <v>5.12505302913E-2</v>
      </c>
      <c r="F30" s="22"/>
      <c r="G30" s="21">
        <v>5.40671518002665E-2</v>
      </c>
      <c r="H30" s="21">
        <v>2.5898688450703301E-2</v>
      </c>
      <c r="I30" s="21">
        <v>0.10943098489400201</v>
      </c>
      <c r="J30" s="24" t="s">
        <v>501</v>
      </c>
      <c r="K30" s="21">
        <v>1.6717353251304901E-2</v>
      </c>
      <c r="L30" s="21">
        <v>8.0172798086908005E-3</v>
      </c>
      <c r="M30" s="21">
        <v>3.4529812769499103E-2</v>
      </c>
      <c r="N30" s="22"/>
      <c r="O30" s="21">
        <v>2.3232912839937302E-2</v>
      </c>
      <c r="P30" s="21">
        <v>7.0824023454415996E-3</v>
      </c>
      <c r="Q30" s="21">
        <v>7.3486828087542894E-2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3.6164856320724001E-3</v>
      </c>
      <c r="D31" s="21">
        <v>1.3679398518297E-3</v>
      </c>
      <c r="E31" s="21">
        <v>9.5258137417660992E-3</v>
      </c>
      <c r="F31" s="22"/>
      <c r="G31" s="21">
        <v>5.7534054157894997E-3</v>
      </c>
      <c r="H31" s="21">
        <v>1.5689504807697E-3</v>
      </c>
      <c r="I31" s="21">
        <v>2.0864753465970099E-2</v>
      </c>
      <c r="J31" s="24" t="s">
        <v>501</v>
      </c>
      <c r="K31" s="21">
        <v>3.5036641444367998E-3</v>
      </c>
      <c r="L31" s="21">
        <v>8.1043089371929996E-4</v>
      </c>
      <c r="M31" s="21">
        <v>1.50126064878255E-2</v>
      </c>
      <c r="N31" s="24" t="s">
        <v>501</v>
      </c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7.9266691992950001E-4</v>
      </c>
      <c r="D32" s="21">
        <v>1.0844906531959999E-4</v>
      </c>
      <c r="E32" s="21">
        <v>5.7687898804092003E-3</v>
      </c>
      <c r="F32" s="22"/>
      <c r="G32" s="21">
        <v>0</v>
      </c>
      <c r="H32" s="22"/>
      <c r="I32" s="22"/>
      <c r="J32" s="22"/>
      <c r="K32" s="21">
        <v>1.6128443458207999E-3</v>
      </c>
      <c r="L32" s="21">
        <v>2.194788372189E-4</v>
      </c>
      <c r="M32" s="21">
        <v>1.17480728823147E-2</v>
      </c>
      <c r="N32" s="24" t="s">
        <v>501</v>
      </c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0.63934345818353</v>
      </c>
      <c r="D33" s="18">
        <v>0.59619708759063195</v>
      </c>
      <c r="E33" s="18">
        <v>0.68035137195652196</v>
      </c>
      <c r="F33" s="19"/>
      <c r="G33" s="18">
        <v>0.63605769538454104</v>
      </c>
      <c r="H33" s="18">
        <v>0.58134201719265</v>
      </c>
      <c r="I33" s="18">
        <v>0.68746681652847597</v>
      </c>
      <c r="J33" s="19"/>
      <c r="K33" s="18">
        <v>0.609117392780397</v>
      </c>
      <c r="L33" s="18">
        <v>0.542757001312967</v>
      </c>
      <c r="M33" s="18">
        <v>0.67167282014408503</v>
      </c>
      <c r="N33" s="19"/>
      <c r="O33" s="18">
        <v>0.73767619588814304</v>
      </c>
      <c r="P33" s="18">
        <v>0.63443881809736502</v>
      </c>
      <c r="Q33" s="18">
        <v>0.82002892502427105</v>
      </c>
      <c r="R33" s="24" t="s">
        <v>501</v>
      </c>
    </row>
    <row r="34" spans="1:18" x14ac:dyDescent="0.25">
      <c r="A34" s="17" t="s">
        <v>482</v>
      </c>
      <c r="B34" s="17" t="s">
        <v>537</v>
      </c>
      <c r="C34" s="18">
        <v>0.114602703858423</v>
      </c>
      <c r="D34" s="18">
        <v>9.4242631663160506E-2</v>
      </c>
      <c r="E34" s="18">
        <v>0.13868784294446301</v>
      </c>
      <c r="F34" s="19"/>
      <c r="G34" s="18">
        <v>0.107948986574102</v>
      </c>
      <c r="H34" s="18">
        <v>8.1667084756748207E-2</v>
      </c>
      <c r="I34" s="18">
        <v>0.141386674374643</v>
      </c>
      <c r="J34" s="19"/>
      <c r="K34" s="18">
        <v>0.131829396550837</v>
      </c>
      <c r="L34" s="18">
        <v>9.6502460226314105E-2</v>
      </c>
      <c r="M34" s="18">
        <v>0.177547240407086</v>
      </c>
      <c r="N34" s="19"/>
      <c r="O34" s="18">
        <v>9.39816049234692E-2</v>
      </c>
      <c r="P34" s="18">
        <v>5.38858694579415E-2</v>
      </c>
      <c r="Q34" s="18">
        <v>0.15890124749583701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0.14751732135222601</v>
      </c>
      <c r="D35" s="18">
        <v>0.124883044710953</v>
      </c>
      <c r="E35" s="18">
        <v>0.17344087413488801</v>
      </c>
      <c r="F35" s="19"/>
      <c r="G35" s="18">
        <v>0.13213014257540401</v>
      </c>
      <c r="H35" s="18">
        <v>0.103621982356187</v>
      </c>
      <c r="I35" s="18">
        <v>0.16701999788909899</v>
      </c>
      <c r="J35" s="19"/>
      <c r="K35" s="18">
        <v>0.178905764798901</v>
      </c>
      <c r="L35" s="18">
        <v>0.14044256133924399</v>
      </c>
      <c r="M35" s="18">
        <v>0.22514377827915899</v>
      </c>
      <c r="N35" s="19"/>
      <c r="O35" s="18">
        <v>0.123501971845456</v>
      </c>
      <c r="P35" s="18">
        <v>7.0936461349892704E-2</v>
      </c>
      <c r="Q35" s="18">
        <v>0.206367475166365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4.8782377670423101E-2</v>
      </c>
      <c r="D36" s="18">
        <v>3.4827965984830199E-2</v>
      </c>
      <c r="E36" s="18">
        <v>6.7934328130092994E-2</v>
      </c>
      <c r="F36" s="19"/>
      <c r="G36" s="18">
        <v>6.3198817050523007E-2</v>
      </c>
      <c r="H36" s="18">
        <v>4.1827465200658401E-2</v>
      </c>
      <c r="I36" s="18">
        <v>9.4413706925899302E-2</v>
      </c>
      <c r="J36" s="19"/>
      <c r="K36" s="18">
        <v>3.2565772803172001E-2</v>
      </c>
      <c r="L36" s="18">
        <v>1.5802369418629201E-2</v>
      </c>
      <c r="M36" s="18">
        <v>6.5920972634346806E-2</v>
      </c>
      <c r="N36" s="24" t="s">
        <v>501</v>
      </c>
      <c r="O36" s="18">
        <v>3.4324503429451599E-2</v>
      </c>
      <c r="P36" s="18">
        <v>1.38107476458636E-2</v>
      </c>
      <c r="Q36" s="18">
        <v>8.2751554839865293E-2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4.7441674209539098E-2</v>
      </c>
      <c r="D37" s="18">
        <v>3.3763266803618998E-2</v>
      </c>
      <c r="E37" s="18">
        <v>6.6281439822818797E-2</v>
      </c>
      <c r="F37" s="19"/>
      <c r="G37" s="18">
        <v>5.9473122717178799E-2</v>
      </c>
      <c r="H37" s="18">
        <v>3.8748029772912397E-2</v>
      </c>
      <c r="I37" s="18">
        <v>9.02427282914217E-2</v>
      </c>
      <c r="J37" s="19"/>
      <c r="K37" s="18">
        <v>4.2781220641479399E-2</v>
      </c>
      <c r="L37" s="18">
        <v>2.4970510576489201E-2</v>
      </c>
      <c r="M37" s="18">
        <v>7.2353069956202401E-2</v>
      </c>
      <c r="N37" s="19"/>
      <c r="O37" s="18">
        <v>1.05157239134801E-2</v>
      </c>
      <c r="P37" s="18">
        <v>2.2162555389090002E-3</v>
      </c>
      <c r="Q37" s="18">
        <v>4.8387934739454103E-2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1.7195657023766999E-3</v>
      </c>
      <c r="D38" s="18">
        <v>5.1156097827860004E-4</v>
      </c>
      <c r="E38" s="18">
        <v>5.7637137688964996E-3</v>
      </c>
      <c r="F38" s="19"/>
      <c r="G38" s="18">
        <v>1.1912356982513E-3</v>
      </c>
      <c r="H38" s="18">
        <v>2.5638502364369999E-4</v>
      </c>
      <c r="I38" s="18">
        <v>5.5160030209122999E-3</v>
      </c>
      <c r="J38" s="19"/>
      <c r="K38" s="18">
        <v>3.1167599269476E-3</v>
      </c>
      <c r="L38" s="18">
        <v>5.6126735837870004E-4</v>
      </c>
      <c r="M38" s="18">
        <v>1.71084283458082E-2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1.6836924982666999E-3</v>
      </c>
      <c r="L39" s="18">
        <v>2.310164026566E-4</v>
      </c>
      <c r="M39" s="18">
        <v>1.21599750610206E-2</v>
      </c>
      <c r="N39" s="24" t="s">
        <v>501</v>
      </c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0.76054896633582203</v>
      </c>
      <c r="D40" s="21">
        <v>0.726133541531224</v>
      </c>
      <c r="E40" s="21">
        <v>0.791879134380434</v>
      </c>
      <c r="F40" s="22"/>
      <c r="G40" s="21">
        <v>0.70607703791141996</v>
      </c>
      <c r="H40" s="21">
        <v>0.66019502021985099</v>
      </c>
      <c r="I40" s="21">
        <v>0.74812740181112802</v>
      </c>
      <c r="J40" s="22"/>
      <c r="K40" s="21">
        <v>0.78702788059355799</v>
      </c>
      <c r="L40" s="21">
        <v>0.74133080094612602</v>
      </c>
      <c r="M40" s="21">
        <v>0.82654094725126503</v>
      </c>
      <c r="N40" s="22"/>
      <c r="O40" s="21">
        <v>0.85099707228615995</v>
      </c>
      <c r="P40" s="21">
        <v>0.78981084309784699</v>
      </c>
      <c r="Q40" s="21">
        <v>0.89670147091772801</v>
      </c>
      <c r="R40" s="22"/>
    </row>
    <row r="41" spans="1:18" x14ac:dyDescent="0.25">
      <c r="A41" s="20" t="s">
        <v>483</v>
      </c>
      <c r="B41" s="20" t="s">
        <v>537</v>
      </c>
      <c r="C41" s="21">
        <v>9.40256901212876E-2</v>
      </c>
      <c r="D41" s="21">
        <v>7.7149333951179705E-2</v>
      </c>
      <c r="E41" s="21">
        <v>0.114137151839138</v>
      </c>
      <c r="F41" s="22"/>
      <c r="G41" s="21">
        <v>0.10090659178432999</v>
      </c>
      <c r="H41" s="21">
        <v>7.5969847586801795E-2</v>
      </c>
      <c r="I41" s="21">
        <v>0.13285185839039501</v>
      </c>
      <c r="J41" s="22"/>
      <c r="K41" s="21">
        <v>9.8750476209157001E-2</v>
      </c>
      <c r="L41" s="21">
        <v>7.6625468461145194E-2</v>
      </c>
      <c r="M41" s="21">
        <v>0.126389474378762</v>
      </c>
      <c r="N41" s="22"/>
      <c r="O41" s="21">
        <v>5.7471249917294902E-2</v>
      </c>
      <c r="P41" s="21">
        <v>3.3967438186956703E-2</v>
      </c>
      <c r="Q41" s="21">
        <v>9.5628613077247293E-2</v>
      </c>
      <c r="R41" s="22"/>
    </row>
    <row r="42" spans="1:18" x14ac:dyDescent="0.25">
      <c r="A42" s="20" t="s">
        <v>483</v>
      </c>
      <c r="B42" s="20" t="s">
        <v>538</v>
      </c>
      <c r="C42" s="21">
        <v>9.6949746025443498E-2</v>
      </c>
      <c r="D42" s="21">
        <v>8.0506233764876298E-2</v>
      </c>
      <c r="E42" s="21">
        <v>0.116326964512751</v>
      </c>
      <c r="F42" s="22"/>
      <c r="G42" s="21">
        <v>0.12542016097848799</v>
      </c>
      <c r="H42" s="21">
        <v>9.91352863664203E-2</v>
      </c>
      <c r="I42" s="21">
        <v>0.157456143822962</v>
      </c>
      <c r="J42" s="22"/>
      <c r="K42" s="21">
        <v>7.4864950143031295E-2</v>
      </c>
      <c r="L42" s="21">
        <v>5.5479762917956199E-2</v>
      </c>
      <c r="M42" s="21">
        <v>0.100304211405236</v>
      </c>
      <c r="N42" s="22"/>
      <c r="O42" s="21">
        <v>7.5351989671051403E-2</v>
      </c>
      <c r="P42" s="21">
        <v>4.51445052237191E-2</v>
      </c>
      <c r="Q42" s="21">
        <v>0.12316497252368901</v>
      </c>
      <c r="R42" s="22"/>
    </row>
    <row r="43" spans="1:18" x14ac:dyDescent="0.25">
      <c r="A43" s="20" t="s">
        <v>483</v>
      </c>
      <c r="B43" s="20" t="s">
        <v>539</v>
      </c>
      <c r="C43" s="21">
        <v>1.9762311037122501E-2</v>
      </c>
      <c r="D43" s="21">
        <v>1.34457696759199E-2</v>
      </c>
      <c r="E43" s="21">
        <v>2.8959127526565299E-2</v>
      </c>
      <c r="F43" s="22"/>
      <c r="G43" s="21">
        <v>2.8626272532997901E-2</v>
      </c>
      <c r="H43" s="21">
        <v>1.74544067597108E-2</v>
      </c>
      <c r="I43" s="21">
        <v>4.6609591345410997E-2</v>
      </c>
      <c r="J43" s="22"/>
      <c r="K43" s="21">
        <v>1.48853349427874E-2</v>
      </c>
      <c r="L43" s="21">
        <v>8.5948105438734997E-3</v>
      </c>
      <c r="M43" s="21">
        <v>2.5660714674970199E-2</v>
      </c>
      <c r="N43" s="22"/>
      <c r="O43" s="21">
        <v>6.8134666641228997E-3</v>
      </c>
      <c r="P43" s="21">
        <v>1.5364913913382E-3</v>
      </c>
      <c r="Q43" s="21">
        <v>2.96752111903986E-2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1.95847951849667E-2</v>
      </c>
      <c r="D44" s="21">
        <v>1.34181657085242E-2</v>
      </c>
      <c r="E44" s="21">
        <v>2.8503564098732899E-2</v>
      </c>
      <c r="F44" s="22"/>
      <c r="G44" s="21">
        <v>3.17308302857734E-2</v>
      </c>
      <c r="H44" s="21">
        <v>1.9894818776011802E-2</v>
      </c>
      <c r="I44" s="21">
        <v>5.0247428447831199E-2</v>
      </c>
      <c r="J44" s="22"/>
      <c r="K44" s="21">
        <v>1.1412997256771199E-2</v>
      </c>
      <c r="L44" s="21">
        <v>5.7607158091691002E-3</v>
      </c>
      <c r="M44" s="21">
        <v>2.24857409106918E-2</v>
      </c>
      <c r="N44" s="22"/>
      <c r="O44" s="21">
        <v>6.4782059362518997E-3</v>
      </c>
      <c r="P44" s="21">
        <v>2.0883879161314998E-3</v>
      </c>
      <c r="Q44" s="21">
        <v>1.9911361723052402E-2</v>
      </c>
      <c r="R44" s="22"/>
    </row>
    <row r="45" spans="1:18" x14ac:dyDescent="0.25">
      <c r="A45" s="20" t="s">
        <v>483</v>
      </c>
      <c r="B45" s="20" t="s">
        <v>519</v>
      </c>
      <c r="C45" s="21">
        <v>9.1284912953562992E-3</v>
      </c>
      <c r="D45" s="21">
        <v>4.9651663677602997E-3</v>
      </c>
      <c r="E45" s="21">
        <v>1.67241169714187E-2</v>
      </c>
      <c r="F45" s="22"/>
      <c r="G45" s="21">
        <v>7.2391065069915004E-3</v>
      </c>
      <c r="H45" s="21">
        <v>3.0012842251500001E-3</v>
      </c>
      <c r="I45" s="21">
        <v>1.73565752666969E-2</v>
      </c>
      <c r="J45" s="22"/>
      <c r="K45" s="21">
        <v>1.30583608546967E-2</v>
      </c>
      <c r="L45" s="21">
        <v>5.7928350572159998E-3</v>
      </c>
      <c r="M45" s="21">
        <v>2.9169143961652402E-2</v>
      </c>
      <c r="N45" s="22"/>
      <c r="O45" s="21">
        <v>2.8880155251180999E-3</v>
      </c>
      <c r="P45" s="21">
        <v>3.9987208055380002E-4</v>
      </c>
      <c r="Q45" s="21">
        <v>2.05401232593454E-2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0.69596920889820402</v>
      </c>
      <c r="D47" s="18">
        <v>0.67374156330291601</v>
      </c>
      <c r="E47" s="18">
        <v>0.717317883349189</v>
      </c>
      <c r="F47" s="19"/>
      <c r="G47" s="18">
        <v>0.69085933421789902</v>
      </c>
      <c r="H47" s="18">
        <v>0.66161047520884797</v>
      </c>
      <c r="I47" s="18">
        <v>0.71865512630630202</v>
      </c>
      <c r="J47" s="19"/>
      <c r="K47" s="18">
        <v>0.70395148659805296</v>
      </c>
      <c r="L47" s="18">
        <v>0.67339854150792999</v>
      </c>
      <c r="M47" s="18">
        <v>0.73278044732672998</v>
      </c>
      <c r="N47" s="19"/>
      <c r="O47" s="18">
        <v>0.68882139122758901</v>
      </c>
      <c r="P47" s="18">
        <v>0.63390493796632297</v>
      </c>
      <c r="Q47" s="18">
        <v>0.73889321346418502</v>
      </c>
      <c r="R47" s="19"/>
    </row>
    <row r="48" spans="1:18" x14ac:dyDescent="0.25">
      <c r="A48" s="17" t="s">
        <v>484</v>
      </c>
      <c r="B48" s="17" t="s">
        <v>537</v>
      </c>
      <c r="C48" s="18">
        <v>0.13614873074783901</v>
      </c>
      <c r="D48" s="18">
        <v>0.12272475117124899</v>
      </c>
      <c r="E48" s="18">
        <v>0.150788678249901</v>
      </c>
      <c r="F48" s="19"/>
      <c r="G48" s="18">
        <v>0.11688742389533099</v>
      </c>
      <c r="H48" s="18">
        <v>9.9274192826987906E-2</v>
      </c>
      <c r="I48" s="18">
        <v>0.13714977345037199</v>
      </c>
      <c r="J48" s="19"/>
      <c r="K48" s="18">
        <v>0.13672688179727299</v>
      </c>
      <c r="L48" s="18">
        <v>0.117479363859759</v>
      </c>
      <c r="M48" s="18">
        <v>0.15856128515155199</v>
      </c>
      <c r="N48" s="19"/>
      <c r="O48" s="18">
        <v>0.18403575871206501</v>
      </c>
      <c r="P48" s="18">
        <v>0.146727771627712</v>
      </c>
      <c r="Q48" s="18">
        <v>0.22829190952990699</v>
      </c>
      <c r="R48" s="19"/>
    </row>
    <row r="49" spans="1:18" x14ac:dyDescent="0.25">
      <c r="A49" s="17" t="s">
        <v>484</v>
      </c>
      <c r="B49" s="17" t="s">
        <v>538</v>
      </c>
      <c r="C49" s="18">
        <v>0.11259825687725999</v>
      </c>
      <c r="D49" s="18">
        <v>0.10080760487719399</v>
      </c>
      <c r="E49" s="18">
        <v>0.125575376077385</v>
      </c>
      <c r="F49" s="19"/>
      <c r="G49" s="18">
        <v>0.12084994046627601</v>
      </c>
      <c r="H49" s="18">
        <v>0.103767052888869</v>
      </c>
      <c r="I49" s="18">
        <v>0.14030487156722499</v>
      </c>
      <c r="J49" s="19"/>
      <c r="K49" s="18">
        <v>0.11234292549613401</v>
      </c>
      <c r="L49" s="18">
        <v>9.50862032475564E-2</v>
      </c>
      <c r="M49" s="18">
        <v>0.132273695425601</v>
      </c>
      <c r="N49" s="19"/>
      <c r="O49" s="18">
        <v>9.2102498027910096E-2</v>
      </c>
      <c r="P49" s="18">
        <v>6.9253899968695798E-2</v>
      </c>
      <c r="Q49" s="18">
        <v>0.121505322112599</v>
      </c>
      <c r="R49" s="19"/>
    </row>
    <row r="50" spans="1:18" x14ac:dyDescent="0.25">
      <c r="A50" s="17" t="s">
        <v>484</v>
      </c>
      <c r="B50" s="17" t="s">
        <v>539</v>
      </c>
      <c r="C50" s="18">
        <v>3.05818074837758E-2</v>
      </c>
      <c r="D50" s="18">
        <v>2.4033224810087898E-2</v>
      </c>
      <c r="E50" s="18">
        <v>3.8843732563419602E-2</v>
      </c>
      <c r="F50" s="19"/>
      <c r="G50" s="18">
        <v>3.9125468649068802E-2</v>
      </c>
      <c r="H50" s="18">
        <v>2.8841233081581999E-2</v>
      </c>
      <c r="I50" s="18">
        <v>5.2877199184209897E-2</v>
      </c>
      <c r="J50" s="19"/>
      <c r="K50" s="18">
        <v>2.6055012877696401E-2</v>
      </c>
      <c r="L50" s="18">
        <v>1.8410575617381599E-2</v>
      </c>
      <c r="M50" s="18">
        <v>3.6754720450058703E-2</v>
      </c>
      <c r="N50" s="19"/>
      <c r="O50" s="18">
        <v>2.0169140170433399E-2</v>
      </c>
      <c r="P50" s="18">
        <v>1.0192895407813899E-2</v>
      </c>
      <c r="Q50" s="18">
        <v>3.9519731724029603E-2</v>
      </c>
      <c r="R50" s="19"/>
    </row>
    <row r="51" spans="1:18" x14ac:dyDescent="0.25">
      <c r="A51" s="17" t="s">
        <v>484</v>
      </c>
      <c r="B51" s="17" t="s">
        <v>540</v>
      </c>
      <c r="C51" s="18">
        <v>1.6923728061324701E-2</v>
      </c>
      <c r="D51" s="18">
        <v>1.25501822607532E-2</v>
      </c>
      <c r="E51" s="18">
        <v>2.27862172397689E-2</v>
      </c>
      <c r="F51" s="19"/>
      <c r="G51" s="18">
        <v>2.4825559219986401E-2</v>
      </c>
      <c r="H51" s="18">
        <v>1.7210766740259498E-2</v>
      </c>
      <c r="I51" s="18">
        <v>3.5687127782765601E-2</v>
      </c>
      <c r="J51" s="19"/>
      <c r="K51" s="18">
        <v>1.20621273201849E-2</v>
      </c>
      <c r="L51" s="18">
        <v>6.5581230412139003E-3</v>
      </c>
      <c r="M51" s="18">
        <v>2.20827699567984E-2</v>
      </c>
      <c r="N51" s="19"/>
      <c r="O51" s="18">
        <v>9.0045890852469002E-3</v>
      </c>
      <c r="P51" s="18">
        <v>3.6251498080260998E-3</v>
      </c>
      <c r="Q51" s="18">
        <v>2.2188924977524001E-2</v>
      </c>
      <c r="R51" s="19"/>
    </row>
    <row r="52" spans="1:18" x14ac:dyDescent="0.25">
      <c r="A52" s="17" t="s">
        <v>484</v>
      </c>
      <c r="B52" s="17" t="s">
        <v>519</v>
      </c>
      <c r="C52" s="18">
        <v>7.7782679316002997E-3</v>
      </c>
      <c r="D52" s="18">
        <v>4.8783000444357003E-3</v>
      </c>
      <c r="E52" s="18">
        <v>1.23807108168028E-2</v>
      </c>
      <c r="F52" s="19"/>
      <c r="G52" s="18">
        <v>7.4522735514387E-3</v>
      </c>
      <c r="H52" s="18">
        <v>3.8991725090578E-3</v>
      </c>
      <c r="I52" s="18">
        <v>1.4196973664207E-2</v>
      </c>
      <c r="J52" s="19"/>
      <c r="K52" s="18">
        <v>8.8615659106592998E-3</v>
      </c>
      <c r="L52" s="18">
        <v>4.6723179136125004E-3</v>
      </c>
      <c r="M52" s="18">
        <v>1.6743749675166401E-2</v>
      </c>
      <c r="N52" s="19"/>
      <c r="O52" s="18">
        <v>5.8666227767573999E-3</v>
      </c>
      <c r="P52" s="18">
        <v>1.8601622857936E-3</v>
      </c>
      <c r="Q52" s="18">
        <v>1.83437037846227E-2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0.57750987003523702</v>
      </c>
      <c r="D54" s="21">
        <v>0.565053478010762</v>
      </c>
      <c r="E54" s="21">
        <v>0.58986845458933501</v>
      </c>
      <c r="F54" s="22"/>
      <c r="G54" s="21">
        <v>0.52057245347928505</v>
      </c>
      <c r="H54" s="21">
        <v>0.50222564822906102</v>
      </c>
      <c r="I54" s="21">
        <v>0.53886393375511499</v>
      </c>
      <c r="J54" s="22"/>
      <c r="K54" s="21">
        <v>0.56722566421213405</v>
      </c>
      <c r="L54" s="21">
        <v>0.54918200879313395</v>
      </c>
      <c r="M54" s="21">
        <v>0.58509274598841599</v>
      </c>
      <c r="N54" s="22"/>
      <c r="O54" s="21">
        <v>0.68228674903214404</v>
      </c>
      <c r="P54" s="21">
        <v>0.66170622650446997</v>
      </c>
      <c r="Q54" s="21">
        <v>0.70217874976267902</v>
      </c>
      <c r="R54" s="22"/>
    </row>
    <row r="55" spans="1:18" x14ac:dyDescent="0.25">
      <c r="A55" s="20" t="s">
        <v>485</v>
      </c>
      <c r="B55" s="20" t="s">
        <v>537</v>
      </c>
      <c r="C55" s="21">
        <v>0.17143458834603401</v>
      </c>
      <c r="D55" s="21">
        <v>0.16352798069781499</v>
      </c>
      <c r="E55" s="21">
        <v>0.17964138189232901</v>
      </c>
      <c r="F55" s="22"/>
      <c r="G55" s="21">
        <v>0.15541781443913699</v>
      </c>
      <c r="H55" s="21">
        <v>0.14385163505995699</v>
      </c>
      <c r="I55" s="21">
        <v>0.16773176263145201</v>
      </c>
      <c r="J55" s="22"/>
      <c r="K55" s="21">
        <v>0.187318739565564</v>
      </c>
      <c r="L55" s="21">
        <v>0.174386095917204</v>
      </c>
      <c r="M55" s="21">
        <v>0.20097701015835401</v>
      </c>
      <c r="N55" s="22"/>
      <c r="O55" s="21">
        <v>0.169598674058524</v>
      </c>
      <c r="P55" s="21">
        <v>0.15554848002273</v>
      </c>
      <c r="Q55" s="21">
        <v>0.184640484550573</v>
      </c>
      <c r="R55" s="22"/>
    </row>
    <row r="56" spans="1:18" x14ac:dyDescent="0.25">
      <c r="A56" s="20" t="s">
        <v>485</v>
      </c>
      <c r="B56" s="20" t="s">
        <v>538</v>
      </c>
      <c r="C56" s="21">
        <v>0.15709982279604101</v>
      </c>
      <c r="D56" s="21">
        <v>0.149467019278614</v>
      </c>
      <c r="E56" s="21">
        <v>0.16504677146081201</v>
      </c>
      <c r="F56" s="22"/>
      <c r="G56" s="21">
        <v>0.18301859424623501</v>
      </c>
      <c r="H56" s="21">
        <v>0.17064493266414199</v>
      </c>
      <c r="I56" s="21">
        <v>0.19607736024785499</v>
      </c>
      <c r="J56" s="22"/>
      <c r="K56" s="21">
        <v>0.158946386512124</v>
      </c>
      <c r="L56" s="21">
        <v>0.14765726153512401</v>
      </c>
      <c r="M56" s="21">
        <v>0.170925536098336</v>
      </c>
      <c r="N56" s="22"/>
      <c r="O56" s="21">
        <v>0.114130994526281</v>
      </c>
      <c r="P56" s="21">
        <v>0.101137453124837</v>
      </c>
      <c r="Q56" s="21">
        <v>0.128555121548489</v>
      </c>
      <c r="R56" s="22"/>
    </row>
    <row r="57" spans="1:18" x14ac:dyDescent="0.25">
      <c r="A57" s="20" t="s">
        <v>485</v>
      </c>
      <c r="B57" s="20" t="s">
        <v>539</v>
      </c>
      <c r="C57" s="21">
        <v>4.3385882789346297E-2</v>
      </c>
      <c r="D57" s="21">
        <v>3.9217173434696898E-2</v>
      </c>
      <c r="E57" s="21">
        <v>4.79755908754377E-2</v>
      </c>
      <c r="F57" s="22"/>
      <c r="G57" s="21">
        <v>6.2200338936006398E-2</v>
      </c>
      <c r="H57" s="21">
        <v>5.4374876453319898E-2</v>
      </c>
      <c r="I57" s="21">
        <v>7.1067378061803105E-2</v>
      </c>
      <c r="J57" s="22"/>
      <c r="K57" s="21">
        <v>4.0273637478106701E-2</v>
      </c>
      <c r="L57" s="21">
        <v>3.4545017246714098E-2</v>
      </c>
      <c r="M57" s="21">
        <v>4.6906083861970899E-2</v>
      </c>
      <c r="N57" s="22"/>
      <c r="O57" s="21">
        <v>1.9619426406082701E-2</v>
      </c>
      <c r="P57" s="21">
        <v>1.4157542685493499E-2</v>
      </c>
      <c r="Q57" s="21">
        <v>2.7130478555891398E-2</v>
      </c>
      <c r="R57" s="22"/>
    </row>
    <row r="58" spans="1:18" x14ac:dyDescent="0.25">
      <c r="A58" s="20" t="s">
        <v>485</v>
      </c>
      <c r="B58" s="20" t="s">
        <v>540</v>
      </c>
      <c r="C58" s="21">
        <v>4.1247791579029899E-2</v>
      </c>
      <c r="D58" s="21">
        <v>3.7105426336571302E-2</v>
      </c>
      <c r="E58" s="21">
        <v>4.5830590225828201E-2</v>
      </c>
      <c r="F58" s="22"/>
      <c r="G58" s="21">
        <v>6.7363014682044295E-2</v>
      </c>
      <c r="H58" s="21">
        <v>5.8733533588558699E-2</v>
      </c>
      <c r="I58" s="21">
        <v>7.7156460129814905E-2</v>
      </c>
      <c r="J58" s="22"/>
      <c r="K58" s="21">
        <v>3.73754715735308E-2</v>
      </c>
      <c r="L58" s="21">
        <v>3.2297938392348999E-2</v>
      </c>
      <c r="M58" s="21">
        <v>4.3215592165735298E-2</v>
      </c>
      <c r="N58" s="22"/>
      <c r="O58" s="21">
        <v>7.5126339881998998E-3</v>
      </c>
      <c r="P58" s="21">
        <v>4.7928008660633997E-3</v>
      </c>
      <c r="Q58" s="21">
        <v>1.1757691319209101E-2</v>
      </c>
      <c r="R58" s="22"/>
    </row>
    <row r="59" spans="1:18" x14ac:dyDescent="0.25">
      <c r="A59" s="20" t="s">
        <v>485</v>
      </c>
      <c r="B59" s="20" t="s">
        <v>519</v>
      </c>
      <c r="C59" s="21">
        <v>9.1091772556333994E-3</v>
      </c>
      <c r="D59" s="21">
        <v>7.3580412378691003E-3</v>
      </c>
      <c r="E59" s="21">
        <v>1.1272332542695499E-2</v>
      </c>
      <c r="F59" s="22"/>
      <c r="G59" s="21">
        <v>1.12792162810846E-2</v>
      </c>
      <c r="H59" s="21">
        <v>8.2590336840541005E-3</v>
      </c>
      <c r="I59" s="21">
        <v>1.53866912548277E-2</v>
      </c>
      <c r="J59" s="22"/>
      <c r="K59" s="21">
        <v>8.7878518352048993E-3</v>
      </c>
      <c r="L59" s="21">
        <v>6.3595137314716998E-3</v>
      </c>
      <c r="M59" s="21">
        <v>1.2132113286851799E-2</v>
      </c>
      <c r="N59" s="22"/>
      <c r="O59" s="21">
        <v>6.3052206677837001E-3</v>
      </c>
      <c r="P59" s="21">
        <v>3.9493277408958003E-3</v>
      </c>
      <c r="Q59" s="21">
        <v>1.00522915575148E-2</v>
      </c>
      <c r="R59" s="22"/>
    </row>
    <row r="60" spans="1:18" x14ac:dyDescent="0.25">
      <c r="A60" s="20" t="s">
        <v>485</v>
      </c>
      <c r="B60" s="20" t="s">
        <v>520</v>
      </c>
      <c r="C60" s="21">
        <v>2.128671986813E-4</v>
      </c>
      <c r="D60" s="21">
        <v>5.73082542086685E-5</v>
      </c>
      <c r="E60" s="21">
        <v>7.9034544957029996E-4</v>
      </c>
      <c r="F60" s="22"/>
      <c r="G60" s="21">
        <v>1.485679362067E-4</v>
      </c>
      <c r="H60" s="21">
        <v>2.0867287362328999E-5</v>
      </c>
      <c r="I60" s="21">
        <v>1.0569268127151E-3</v>
      </c>
      <c r="J60" s="22"/>
      <c r="K60" s="21">
        <v>7.2248823334102098E-5</v>
      </c>
      <c r="L60" s="21">
        <v>1.66164807518292E-5</v>
      </c>
      <c r="M60" s="21">
        <v>3.1408096983280001E-4</v>
      </c>
      <c r="N60" s="22"/>
      <c r="O60" s="21">
        <v>5.4630132098880001E-4</v>
      </c>
      <c r="P60" s="21">
        <v>7.6676965464617997E-5</v>
      </c>
      <c r="Q60" s="21">
        <v>3.8810757067996998E-3</v>
      </c>
      <c r="R60" s="22"/>
    </row>
    <row r="61" spans="1:18" x14ac:dyDescent="0.25">
      <c r="A61" s="17" t="s">
        <v>486</v>
      </c>
      <c r="B61" s="17" t="s">
        <v>536</v>
      </c>
      <c r="C61" s="18">
        <v>0.73376751506575599</v>
      </c>
      <c r="D61" s="18">
        <v>0.70572217245270896</v>
      </c>
      <c r="E61" s="18">
        <v>0.760048841135741</v>
      </c>
      <c r="F61" s="19"/>
      <c r="G61" s="18">
        <v>0.706596725538713</v>
      </c>
      <c r="H61" s="18">
        <v>0.66912457643110501</v>
      </c>
      <c r="I61" s="18">
        <v>0.74146480005748105</v>
      </c>
      <c r="J61" s="19"/>
      <c r="K61" s="18">
        <v>0.75619921332057305</v>
      </c>
      <c r="L61" s="18">
        <v>0.72197010993696198</v>
      </c>
      <c r="M61" s="18">
        <v>0.78745486714915902</v>
      </c>
      <c r="N61" s="19"/>
      <c r="O61" s="18">
        <v>0.76774913312917703</v>
      </c>
      <c r="P61" s="18">
        <v>0.70789295614210301</v>
      </c>
      <c r="Q61" s="18">
        <v>0.81848507396106496</v>
      </c>
      <c r="R61" s="19"/>
    </row>
    <row r="62" spans="1:18" x14ac:dyDescent="0.25">
      <c r="A62" s="17" t="s">
        <v>486</v>
      </c>
      <c r="B62" s="17" t="s">
        <v>537</v>
      </c>
      <c r="C62" s="18">
        <v>9.72527704397326E-2</v>
      </c>
      <c r="D62" s="18">
        <v>8.4921935365194698E-2</v>
      </c>
      <c r="E62" s="18">
        <v>0.11115657604908701</v>
      </c>
      <c r="F62" s="19"/>
      <c r="G62" s="18">
        <v>9.1747441882944897E-2</v>
      </c>
      <c r="H62" s="18">
        <v>7.5868769357311794E-2</v>
      </c>
      <c r="I62" s="18">
        <v>0.11055182688014201</v>
      </c>
      <c r="J62" s="19"/>
      <c r="K62" s="18">
        <v>9.3979890749011002E-2</v>
      </c>
      <c r="L62" s="18">
        <v>7.7096873019302598E-2</v>
      </c>
      <c r="M62" s="18">
        <v>0.11410293464584</v>
      </c>
      <c r="N62" s="19"/>
      <c r="O62" s="18">
        <v>0.12853121015989</v>
      </c>
      <c r="P62" s="18">
        <v>9.3155752455551105E-2</v>
      </c>
      <c r="Q62" s="18">
        <v>0.17475162365445701</v>
      </c>
      <c r="R62" s="19"/>
    </row>
    <row r="63" spans="1:18" x14ac:dyDescent="0.25">
      <c r="A63" s="17" t="s">
        <v>486</v>
      </c>
      <c r="B63" s="17" t="s">
        <v>538</v>
      </c>
      <c r="C63" s="18">
        <v>0.11377762282605799</v>
      </c>
      <c r="D63" s="18">
        <v>9.8215183405686607E-2</v>
      </c>
      <c r="E63" s="18">
        <v>0.131446532249473</v>
      </c>
      <c r="F63" s="19"/>
      <c r="G63" s="18">
        <v>0.13554711934347299</v>
      </c>
      <c r="H63" s="18">
        <v>0.112982213627141</v>
      </c>
      <c r="I63" s="18">
        <v>0.16179666523019701</v>
      </c>
      <c r="J63" s="19"/>
      <c r="K63" s="18">
        <v>9.9286821975254902E-2</v>
      </c>
      <c r="L63" s="18">
        <v>7.7581723913807493E-2</v>
      </c>
      <c r="M63" s="18">
        <v>0.126233354120248</v>
      </c>
      <c r="N63" s="19"/>
      <c r="O63" s="18">
        <v>7.5687897651492503E-2</v>
      </c>
      <c r="P63" s="18">
        <v>4.8413236012564899E-2</v>
      </c>
      <c r="Q63" s="18">
        <v>0.116447991949177</v>
      </c>
      <c r="R63" s="19"/>
    </row>
    <row r="64" spans="1:18" x14ac:dyDescent="0.25">
      <c r="A64" s="17" t="s">
        <v>486</v>
      </c>
      <c r="B64" s="17" t="s">
        <v>539</v>
      </c>
      <c r="C64" s="18">
        <v>2.58235627021252E-2</v>
      </c>
      <c r="D64" s="18">
        <v>1.97627974319705E-2</v>
      </c>
      <c r="E64" s="18">
        <v>3.36791549168362E-2</v>
      </c>
      <c r="F64" s="19"/>
      <c r="G64" s="18">
        <v>3.0954483404770299E-2</v>
      </c>
      <c r="H64" s="18">
        <v>2.2164833331135E-2</v>
      </c>
      <c r="I64" s="18">
        <v>4.3076192553199999E-2</v>
      </c>
      <c r="J64" s="19"/>
      <c r="K64" s="18">
        <v>2.3537633642303098E-2</v>
      </c>
      <c r="L64" s="18">
        <v>1.48433352546661E-2</v>
      </c>
      <c r="M64" s="18">
        <v>3.7132559228892199E-2</v>
      </c>
      <c r="N64" s="19"/>
      <c r="O64" s="18">
        <v>1.33220354427792E-2</v>
      </c>
      <c r="P64" s="18">
        <v>4.5870788739067001E-3</v>
      </c>
      <c r="Q64" s="18">
        <v>3.8054653773710499E-2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2.39437269454531E-2</v>
      </c>
      <c r="D65" s="18">
        <v>1.7125887479732701E-2</v>
      </c>
      <c r="E65" s="18">
        <v>3.3383569522539097E-2</v>
      </c>
      <c r="F65" s="19"/>
      <c r="G65" s="18">
        <v>2.9762422124370799E-2</v>
      </c>
      <c r="H65" s="18">
        <v>1.9404132250613101E-2</v>
      </c>
      <c r="I65" s="18">
        <v>4.53941896952582E-2</v>
      </c>
      <c r="J65" s="19"/>
      <c r="K65" s="18">
        <v>2.28762428284238E-2</v>
      </c>
      <c r="L65" s="18">
        <v>1.36939561556585E-2</v>
      </c>
      <c r="M65" s="18">
        <v>3.79784985038581E-2</v>
      </c>
      <c r="N65" s="19"/>
      <c r="O65" s="18">
        <v>5.0086625979253001E-3</v>
      </c>
      <c r="P65" s="18">
        <v>1.8517042524008999E-3</v>
      </c>
      <c r="Q65" s="18">
        <v>1.3475236359393E-2</v>
      </c>
      <c r="R65" s="19"/>
    </row>
    <row r="66" spans="1:18" x14ac:dyDescent="0.25">
      <c r="A66" s="17" t="s">
        <v>486</v>
      </c>
      <c r="B66" s="17" t="s">
        <v>519</v>
      </c>
      <c r="C66" s="18">
        <v>5.4348020208699003E-3</v>
      </c>
      <c r="D66" s="18">
        <v>3.3332956163947998E-3</v>
      </c>
      <c r="E66" s="18">
        <v>8.8494581856801008E-3</v>
      </c>
      <c r="F66" s="19"/>
      <c r="G66" s="18">
        <v>5.3918077057293996E-3</v>
      </c>
      <c r="H66" s="18">
        <v>3.2559978966809999E-3</v>
      </c>
      <c r="I66" s="18">
        <v>8.9160945409672999E-3</v>
      </c>
      <c r="J66" s="19"/>
      <c r="K66" s="18">
        <v>4.1201974844348004E-3</v>
      </c>
      <c r="L66" s="18">
        <v>2.1857955906163999E-3</v>
      </c>
      <c r="M66" s="18">
        <v>7.7532190006997003E-3</v>
      </c>
      <c r="N66" s="19"/>
      <c r="O66" s="18">
        <v>9.7010610187365006E-3</v>
      </c>
      <c r="P66" s="18">
        <v>1.9113986970340001E-3</v>
      </c>
      <c r="Q66" s="18">
        <v>4.7718732189189199E-2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0.72972079804238998</v>
      </c>
      <c r="D68" s="21">
        <v>0.70231866021616096</v>
      </c>
      <c r="E68" s="21">
        <v>0.75547872927512505</v>
      </c>
      <c r="F68" s="22"/>
      <c r="G68" s="21">
        <v>0.70547462437130504</v>
      </c>
      <c r="H68" s="21">
        <v>0.67358526208514802</v>
      </c>
      <c r="I68" s="21">
        <v>0.73547202007277801</v>
      </c>
      <c r="J68" s="22"/>
      <c r="K68" s="21">
        <v>0.75053780162848205</v>
      </c>
      <c r="L68" s="21">
        <v>0.70831440876732998</v>
      </c>
      <c r="M68" s="21">
        <v>0.78847435749218198</v>
      </c>
      <c r="N68" s="22"/>
      <c r="O68" s="21">
        <v>0.78800798071902201</v>
      </c>
      <c r="P68" s="21">
        <v>0.72931601287279502</v>
      </c>
      <c r="Q68" s="21">
        <v>0.83682122686020399</v>
      </c>
      <c r="R68" s="22"/>
    </row>
    <row r="69" spans="1:18" x14ac:dyDescent="0.25">
      <c r="A69" s="20" t="s">
        <v>487</v>
      </c>
      <c r="B69" s="20" t="s">
        <v>537</v>
      </c>
      <c r="C69" s="21">
        <v>0.12162802719167699</v>
      </c>
      <c r="D69" s="21">
        <v>0.106868618675589</v>
      </c>
      <c r="E69" s="21">
        <v>0.13811061813372899</v>
      </c>
      <c r="F69" s="22"/>
      <c r="G69" s="21">
        <v>0.120542681427992</v>
      </c>
      <c r="H69" s="21">
        <v>0.102398162615088</v>
      </c>
      <c r="I69" s="21">
        <v>0.14139586412636601</v>
      </c>
      <c r="J69" s="22"/>
      <c r="K69" s="21">
        <v>0.116530740425662</v>
      </c>
      <c r="L69" s="21">
        <v>9.0601906698131604E-2</v>
      </c>
      <c r="M69" s="21">
        <v>0.14866691799916601</v>
      </c>
      <c r="N69" s="22"/>
      <c r="O69" s="21">
        <v>0.146271822621554</v>
      </c>
      <c r="P69" s="21">
        <v>0.103923075650228</v>
      </c>
      <c r="Q69" s="21">
        <v>0.20198772904288601</v>
      </c>
      <c r="R69" s="22"/>
    </row>
    <row r="70" spans="1:18" x14ac:dyDescent="0.25">
      <c r="A70" s="20" t="s">
        <v>487</v>
      </c>
      <c r="B70" s="20" t="s">
        <v>538</v>
      </c>
      <c r="C70" s="21">
        <v>9.5487425579783694E-2</v>
      </c>
      <c r="D70" s="21">
        <v>8.3779915471565103E-2</v>
      </c>
      <c r="E70" s="21">
        <v>0.10863697329104</v>
      </c>
      <c r="F70" s="22"/>
      <c r="G70" s="21">
        <v>0.10556132434465799</v>
      </c>
      <c r="H70" s="21">
        <v>8.92179871987024E-2</v>
      </c>
      <c r="I70" s="21">
        <v>0.124489294385451</v>
      </c>
      <c r="J70" s="22"/>
      <c r="K70" s="21">
        <v>9.3357360386248395E-2</v>
      </c>
      <c r="L70" s="21">
        <v>7.4264498276364693E-2</v>
      </c>
      <c r="M70" s="21">
        <v>0.11673985498869401</v>
      </c>
      <c r="N70" s="22"/>
      <c r="O70" s="21">
        <v>4.7444804573890199E-2</v>
      </c>
      <c r="P70" s="21">
        <v>2.69754986807966E-2</v>
      </c>
      <c r="Q70" s="21">
        <v>8.2135323991432502E-2</v>
      </c>
      <c r="R70" s="22"/>
    </row>
    <row r="71" spans="1:18" x14ac:dyDescent="0.25">
      <c r="A71" s="20" t="s">
        <v>487</v>
      </c>
      <c r="B71" s="20" t="s">
        <v>539</v>
      </c>
      <c r="C71" s="21">
        <v>2.57241143655721E-2</v>
      </c>
      <c r="D71" s="21">
        <v>1.94484658613686E-2</v>
      </c>
      <c r="E71" s="21">
        <v>3.3954671708604098E-2</v>
      </c>
      <c r="F71" s="22"/>
      <c r="G71" s="21">
        <v>3.5358699510930701E-2</v>
      </c>
      <c r="H71" s="21">
        <v>2.5932316561997199E-2</v>
      </c>
      <c r="I71" s="21">
        <v>4.8042567833758598E-2</v>
      </c>
      <c r="J71" s="22"/>
      <c r="K71" s="21">
        <v>1.77126095115584E-2</v>
      </c>
      <c r="L71" s="21">
        <v>1.03381670697204E-2</v>
      </c>
      <c r="M71" s="21">
        <v>3.0186951503878699E-2</v>
      </c>
      <c r="N71" s="22"/>
      <c r="O71" s="21">
        <v>1.6109605765271999E-3</v>
      </c>
      <c r="P71" s="21">
        <v>3.7376150458640002E-4</v>
      </c>
      <c r="Q71" s="21">
        <v>6.9151190877513998E-3</v>
      </c>
      <c r="R71" s="22"/>
    </row>
    <row r="72" spans="1:18" x14ac:dyDescent="0.25">
      <c r="A72" s="20" t="s">
        <v>487</v>
      </c>
      <c r="B72" s="20" t="s">
        <v>540</v>
      </c>
      <c r="C72" s="21">
        <v>2.3047691163810499E-2</v>
      </c>
      <c r="D72" s="21">
        <v>1.67527814243115E-2</v>
      </c>
      <c r="E72" s="21">
        <v>3.1631838229233801E-2</v>
      </c>
      <c r="F72" s="22"/>
      <c r="G72" s="21">
        <v>2.92843322202932E-2</v>
      </c>
      <c r="H72" s="21">
        <v>2.0594495058062299E-2</v>
      </c>
      <c r="I72" s="21">
        <v>4.1485529508206401E-2</v>
      </c>
      <c r="J72" s="22"/>
      <c r="K72" s="21">
        <v>1.6209981516154E-2</v>
      </c>
      <c r="L72" s="21">
        <v>9.1497518041378009E-3</v>
      </c>
      <c r="M72" s="21">
        <v>2.8561067087534499E-2</v>
      </c>
      <c r="N72" s="22"/>
      <c r="O72" s="21">
        <v>1.34753408483616E-2</v>
      </c>
      <c r="P72" s="21">
        <v>2.6761163122487001E-3</v>
      </c>
      <c r="Q72" s="21">
        <v>6.5013031846494804E-2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4.3225591831064997E-3</v>
      </c>
      <c r="D73" s="21">
        <v>2.2898804237358001E-3</v>
      </c>
      <c r="E73" s="21">
        <v>8.1448741202082998E-3</v>
      </c>
      <c r="F73" s="22"/>
      <c r="G73" s="21">
        <v>3.7783381248206E-3</v>
      </c>
      <c r="H73" s="21">
        <v>1.8487910923699999E-3</v>
      </c>
      <c r="I73" s="21">
        <v>7.7061679220214001E-3</v>
      </c>
      <c r="J73" s="22"/>
      <c r="K73" s="21">
        <v>5.4579262432852002E-3</v>
      </c>
      <c r="L73" s="21">
        <v>1.6993183554815999E-3</v>
      </c>
      <c r="M73" s="21">
        <v>1.7385169826245502E-2</v>
      </c>
      <c r="N73" s="22"/>
      <c r="O73" s="21">
        <v>3.1890906606444002E-3</v>
      </c>
      <c r="P73" s="21">
        <v>1.0128969391852E-3</v>
      </c>
      <c r="Q73" s="21">
        <v>9.9940289558696008E-3</v>
      </c>
      <c r="R73" s="22"/>
    </row>
    <row r="74" spans="1:18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1.9358028860999999E-4</v>
      </c>
      <c r="L74" s="21">
        <v>2.7045777795321201E-5</v>
      </c>
      <c r="M74" s="21">
        <v>1.3841324959518E-3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0.795235754486324</v>
      </c>
      <c r="D75" s="18">
        <v>0.76147641502750696</v>
      </c>
      <c r="E75" s="18">
        <v>0.82531310529518798</v>
      </c>
      <c r="F75" s="19"/>
      <c r="G75" s="18">
        <v>0.77835462111710196</v>
      </c>
      <c r="H75" s="18">
        <v>0.73675344064422299</v>
      </c>
      <c r="I75" s="18">
        <v>0.81503204354268899</v>
      </c>
      <c r="J75" s="19"/>
      <c r="K75" s="18">
        <v>0.81435843991108903</v>
      </c>
      <c r="L75" s="18">
        <v>0.77295444509202904</v>
      </c>
      <c r="M75" s="18">
        <v>0.84968037067463398</v>
      </c>
      <c r="N75" s="19"/>
      <c r="O75" s="18">
        <v>0.81534957220105397</v>
      </c>
      <c r="P75" s="18">
        <v>0.678776315946091</v>
      </c>
      <c r="Q75" s="18">
        <v>0.902221121298585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9.0311475860771304E-2</v>
      </c>
      <c r="D76" s="18">
        <v>7.1853032181364296E-2</v>
      </c>
      <c r="E76" s="18">
        <v>0.112934765878988</v>
      </c>
      <c r="F76" s="19"/>
      <c r="G76" s="18">
        <v>9.23596669612083E-2</v>
      </c>
      <c r="H76" s="18">
        <v>6.8784703783009604E-2</v>
      </c>
      <c r="I76" s="18">
        <v>0.122947813293059</v>
      </c>
      <c r="J76" s="19"/>
      <c r="K76" s="18">
        <v>8.0911415641321302E-2</v>
      </c>
      <c r="L76" s="18">
        <v>6.0257771467345102E-2</v>
      </c>
      <c r="M76" s="18">
        <v>0.107831892396237</v>
      </c>
      <c r="N76" s="19"/>
      <c r="O76" s="18">
        <v>0.116069219308526</v>
      </c>
      <c r="P76" s="18">
        <v>5.7702455890439201E-2</v>
      </c>
      <c r="Q76" s="18">
        <v>0.219709048863926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8.3030832008203007E-2</v>
      </c>
      <c r="D77" s="18">
        <v>6.8838549290843098E-2</v>
      </c>
      <c r="E77" s="18">
        <v>9.9835391592434097E-2</v>
      </c>
      <c r="F77" s="19"/>
      <c r="G77" s="18">
        <v>9.1159226755787595E-2</v>
      </c>
      <c r="H77" s="18">
        <v>7.1011120234643205E-2</v>
      </c>
      <c r="I77" s="18">
        <v>0.116308271551342</v>
      </c>
      <c r="J77" s="19"/>
      <c r="K77" s="18">
        <v>8.5159405216557599E-2</v>
      </c>
      <c r="L77" s="18">
        <v>6.2249649778509802E-2</v>
      </c>
      <c r="M77" s="18">
        <v>0.11546249986360101</v>
      </c>
      <c r="N77" s="19"/>
      <c r="O77" s="18">
        <v>2.8195167164336399E-2</v>
      </c>
      <c r="P77" s="18">
        <v>1.17877673698787E-2</v>
      </c>
      <c r="Q77" s="18">
        <v>6.5916708241902197E-2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1.7415999719144901E-2</v>
      </c>
      <c r="D78" s="18">
        <v>1.0422915983161E-2</v>
      </c>
      <c r="E78" s="18">
        <v>2.8963652031170701E-2</v>
      </c>
      <c r="F78" s="19"/>
      <c r="G78" s="18">
        <v>1.9944798749911698E-2</v>
      </c>
      <c r="H78" s="18">
        <v>1.07573496308749E-2</v>
      </c>
      <c r="I78" s="18">
        <v>3.6687896033480903E-2</v>
      </c>
      <c r="J78" s="19"/>
      <c r="K78" s="18">
        <v>1.1064901682894699E-2</v>
      </c>
      <c r="L78" s="18">
        <v>5.2126456264115001E-3</v>
      </c>
      <c r="M78" s="18">
        <v>2.3333394855928301E-2</v>
      </c>
      <c r="N78" s="19"/>
      <c r="O78" s="18">
        <v>2.82891914639515E-2</v>
      </c>
      <c r="P78" s="18">
        <v>6.6699939140016E-3</v>
      </c>
      <c r="Q78" s="18">
        <v>0.11207560870234699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1.04674170827154E-2</v>
      </c>
      <c r="D79" s="18">
        <v>5.5177481362757999E-3</v>
      </c>
      <c r="E79" s="18">
        <v>1.97688998865489E-2</v>
      </c>
      <c r="F79" s="19"/>
      <c r="G79" s="18">
        <v>1.4895436072373799E-2</v>
      </c>
      <c r="H79" s="18">
        <v>7.3383653994519996E-3</v>
      </c>
      <c r="I79" s="18">
        <v>2.9999609063225199E-2</v>
      </c>
      <c r="J79" s="19"/>
      <c r="K79" s="18">
        <v>6.3364114756121002E-3</v>
      </c>
      <c r="L79" s="18">
        <v>1.2814552721183E-3</v>
      </c>
      <c r="M79" s="18">
        <v>3.0718333564873902E-2</v>
      </c>
      <c r="N79" s="24" t="s">
        <v>501</v>
      </c>
      <c r="O79" s="18">
        <v>1.6666853969521001E-3</v>
      </c>
      <c r="P79" s="18">
        <v>2.2339054263039999E-4</v>
      </c>
      <c r="Q79" s="18">
        <v>1.2319996453816E-2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3.5385208428391E-3</v>
      </c>
      <c r="D80" s="18">
        <v>1.6547500817468001E-3</v>
      </c>
      <c r="E80" s="18">
        <v>7.5505610302183E-3</v>
      </c>
      <c r="F80" s="19"/>
      <c r="G80" s="18">
        <v>3.2862503436151E-3</v>
      </c>
      <c r="H80" s="18">
        <v>1.2467531272671E-3</v>
      </c>
      <c r="I80" s="18">
        <v>8.6332137323157001E-3</v>
      </c>
      <c r="J80" s="19"/>
      <c r="K80" s="18">
        <v>2.1694260725249001E-3</v>
      </c>
      <c r="L80" s="18">
        <v>7.7262029309730002E-4</v>
      </c>
      <c r="M80" s="18">
        <v>6.0761352199256002E-3</v>
      </c>
      <c r="N80" s="19"/>
      <c r="O80" s="18">
        <v>1.04301644651799E-2</v>
      </c>
      <c r="P80" s="18">
        <v>1.4318647795331001E-3</v>
      </c>
      <c r="Q80" s="18">
        <v>7.1904762629444896E-2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0.70750665650528</v>
      </c>
      <c r="D82" s="21">
        <v>0.681911601799291</v>
      </c>
      <c r="E82" s="21">
        <v>0.73185206072319298</v>
      </c>
      <c r="F82" s="22"/>
      <c r="G82" s="21">
        <v>0.68089060666284196</v>
      </c>
      <c r="H82" s="21">
        <v>0.64743273066507201</v>
      </c>
      <c r="I82" s="21">
        <v>0.71258292672882495</v>
      </c>
      <c r="J82" s="22"/>
      <c r="K82" s="21">
        <v>0.70395473994958002</v>
      </c>
      <c r="L82" s="21">
        <v>0.67232945030286295</v>
      </c>
      <c r="M82" s="21">
        <v>0.73373651716190902</v>
      </c>
      <c r="N82" s="22"/>
      <c r="O82" s="21">
        <v>0.80134512115594903</v>
      </c>
      <c r="P82" s="21">
        <v>0.75396537081812998</v>
      </c>
      <c r="Q82" s="21">
        <v>0.84151864337864302</v>
      </c>
      <c r="R82" s="22"/>
    </row>
    <row r="83" spans="1:18" x14ac:dyDescent="0.25">
      <c r="A83" s="20" t="s">
        <v>489</v>
      </c>
      <c r="B83" s="20" t="s">
        <v>537</v>
      </c>
      <c r="C83" s="21">
        <v>0.110851506568956</v>
      </c>
      <c r="D83" s="21">
        <v>9.8581748920305801E-2</v>
      </c>
      <c r="E83" s="21">
        <v>0.124437577670873</v>
      </c>
      <c r="F83" s="22"/>
      <c r="G83" s="21">
        <v>0.10722975765935</v>
      </c>
      <c r="H83" s="21">
        <v>9.0848868901292595E-2</v>
      </c>
      <c r="I83" s="21">
        <v>0.12615442466596899</v>
      </c>
      <c r="J83" s="22"/>
      <c r="K83" s="21">
        <v>0.11743052058225199</v>
      </c>
      <c r="L83" s="21">
        <v>9.9523243736675704E-2</v>
      </c>
      <c r="M83" s="21">
        <v>0.138065840180364</v>
      </c>
      <c r="N83" s="22"/>
      <c r="O83" s="21">
        <v>0.104506820718966</v>
      </c>
      <c r="P83" s="21">
        <v>7.8125406749658996E-2</v>
      </c>
      <c r="Q83" s="21">
        <v>0.13845873114821</v>
      </c>
      <c r="R83" s="22"/>
    </row>
    <row r="84" spans="1:18" x14ac:dyDescent="0.25">
      <c r="A84" s="20" t="s">
        <v>489</v>
      </c>
      <c r="B84" s="20" t="s">
        <v>538</v>
      </c>
      <c r="C84" s="21">
        <v>0.114601187129055</v>
      </c>
      <c r="D84" s="21">
        <v>0.101903574877464</v>
      </c>
      <c r="E84" s="21">
        <v>0.128654324841772</v>
      </c>
      <c r="F84" s="22"/>
      <c r="G84" s="21">
        <v>0.13052146242721699</v>
      </c>
      <c r="H84" s="21">
        <v>0.112083251960316</v>
      </c>
      <c r="I84" s="21">
        <v>0.15147539538399901</v>
      </c>
      <c r="J84" s="22"/>
      <c r="K84" s="21">
        <v>0.116099546839567</v>
      </c>
      <c r="L84" s="21">
        <v>9.88367223695263E-2</v>
      </c>
      <c r="M84" s="21">
        <v>0.13592272442224401</v>
      </c>
      <c r="N84" s="22"/>
      <c r="O84" s="21">
        <v>6.0166885131076701E-2</v>
      </c>
      <c r="P84" s="21">
        <v>4.0121557032520599E-2</v>
      </c>
      <c r="Q84" s="21">
        <v>8.9295488603869294E-2</v>
      </c>
      <c r="R84" s="22"/>
    </row>
    <row r="85" spans="1:18" x14ac:dyDescent="0.25">
      <c r="A85" s="20" t="s">
        <v>489</v>
      </c>
      <c r="B85" s="20" t="s">
        <v>539</v>
      </c>
      <c r="C85" s="21">
        <v>3.7299894656675103E-2</v>
      </c>
      <c r="D85" s="21">
        <v>2.9994145844642599E-2</v>
      </c>
      <c r="E85" s="21">
        <v>4.63001850379735E-2</v>
      </c>
      <c r="F85" s="22"/>
      <c r="G85" s="21">
        <v>4.0789370383819697E-2</v>
      </c>
      <c r="H85" s="21">
        <v>3.1297458853474597E-2</v>
      </c>
      <c r="I85" s="21">
        <v>5.3002485832856799E-2</v>
      </c>
      <c r="J85" s="22"/>
      <c r="K85" s="21">
        <v>3.7159673390380399E-2</v>
      </c>
      <c r="L85" s="21">
        <v>2.70859608835025E-2</v>
      </c>
      <c r="M85" s="21">
        <v>5.0784399770422803E-2</v>
      </c>
      <c r="N85" s="22"/>
      <c r="O85" s="21">
        <v>2.6637077752070401E-2</v>
      </c>
      <c r="P85" s="21">
        <v>1.44089478860089E-2</v>
      </c>
      <c r="Q85" s="21">
        <v>4.8729512182934399E-2</v>
      </c>
      <c r="R85" s="22"/>
    </row>
    <row r="86" spans="1:18" x14ac:dyDescent="0.25">
      <c r="A86" s="20" t="s">
        <v>489</v>
      </c>
      <c r="B86" s="20" t="s">
        <v>540</v>
      </c>
      <c r="C86" s="21">
        <v>2.2743555289916201E-2</v>
      </c>
      <c r="D86" s="21">
        <v>1.7096379357168099E-2</v>
      </c>
      <c r="E86" s="21">
        <v>3.01987624830275E-2</v>
      </c>
      <c r="F86" s="22"/>
      <c r="G86" s="21">
        <v>3.2540504924337403E-2</v>
      </c>
      <c r="H86" s="21">
        <v>2.2905969618924601E-2</v>
      </c>
      <c r="I86" s="21">
        <v>4.60365133455184E-2</v>
      </c>
      <c r="J86" s="22"/>
      <c r="K86" s="21">
        <v>1.8391698780272001E-2</v>
      </c>
      <c r="L86" s="21">
        <v>1.2419718732963001E-2</v>
      </c>
      <c r="M86" s="21">
        <v>2.7156322408166601E-2</v>
      </c>
      <c r="N86" s="22"/>
      <c r="O86" s="21">
        <v>3.5194278234291E-3</v>
      </c>
      <c r="P86" s="21">
        <v>8.6383282773560004E-4</v>
      </c>
      <c r="Q86" s="21">
        <v>1.42226416901888E-2</v>
      </c>
      <c r="R86" s="22"/>
    </row>
    <row r="87" spans="1:18" x14ac:dyDescent="0.25">
      <c r="A87" s="20" t="s">
        <v>489</v>
      </c>
      <c r="B87" s="20" t="s">
        <v>519</v>
      </c>
      <c r="C87" s="21">
        <v>6.8390791062872998E-3</v>
      </c>
      <c r="D87" s="21">
        <v>4.4938476937895003E-3</v>
      </c>
      <c r="E87" s="21">
        <v>1.0395449953453499E-2</v>
      </c>
      <c r="F87" s="22"/>
      <c r="G87" s="21">
        <v>8.0282979424331005E-3</v>
      </c>
      <c r="H87" s="21">
        <v>4.5231827078807E-3</v>
      </c>
      <c r="I87" s="21">
        <v>1.42108304742981E-2</v>
      </c>
      <c r="J87" s="22"/>
      <c r="K87" s="21">
        <v>6.5623938236234001E-3</v>
      </c>
      <c r="L87" s="21">
        <v>3.2298280932758E-3</v>
      </c>
      <c r="M87" s="21">
        <v>1.32876921751737E-2</v>
      </c>
      <c r="N87" s="22"/>
      <c r="O87" s="21">
        <v>3.8246674185093998E-3</v>
      </c>
      <c r="P87" s="21">
        <v>9.3153709385020004E-4</v>
      </c>
      <c r="Q87" s="21">
        <v>1.5563193783343201E-2</v>
      </c>
      <c r="R87" s="24" t="s">
        <v>501</v>
      </c>
    </row>
    <row r="88" spans="1:18" x14ac:dyDescent="0.25">
      <c r="A88" s="20" t="s">
        <v>489</v>
      </c>
      <c r="B88" s="20" t="s">
        <v>520</v>
      </c>
      <c r="C88" s="21">
        <v>1.5812074382939999E-4</v>
      </c>
      <c r="D88" s="21">
        <v>2.2080143502985199E-5</v>
      </c>
      <c r="E88" s="21">
        <v>1.1313889557472E-3</v>
      </c>
      <c r="F88" s="22"/>
      <c r="G88" s="21">
        <v>0</v>
      </c>
      <c r="H88" s="22"/>
      <c r="I88" s="22"/>
      <c r="J88" s="22"/>
      <c r="K88" s="21">
        <v>4.0142663432669997E-4</v>
      </c>
      <c r="L88" s="21">
        <v>5.6035405692197997E-5</v>
      </c>
      <c r="M88" s="21">
        <v>2.8696319504397001E-3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0.76657659089197105</v>
      </c>
      <c r="D89" s="18">
        <v>0.74146681113906598</v>
      </c>
      <c r="E89" s="18">
        <v>0.78993852250571595</v>
      </c>
      <c r="F89" s="19"/>
      <c r="G89" s="18">
        <v>0.74313847023855395</v>
      </c>
      <c r="H89" s="18">
        <v>0.71135237707324095</v>
      </c>
      <c r="I89" s="18">
        <v>0.77254348639761095</v>
      </c>
      <c r="J89" s="19"/>
      <c r="K89" s="18">
        <v>0.78137953504169899</v>
      </c>
      <c r="L89" s="18">
        <v>0.74901278426941897</v>
      </c>
      <c r="M89" s="18">
        <v>0.81062763715187303</v>
      </c>
      <c r="N89" s="19"/>
      <c r="O89" s="18">
        <v>0.81907488589064104</v>
      </c>
      <c r="P89" s="18">
        <v>0.75045621410928198</v>
      </c>
      <c r="Q89" s="18">
        <v>0.87204224464110203</v>
      </c>
      <c r="R89" s="19"/>
    </row>
    <row r="90" spans="1:18" x14ac:dyDescent="0.25">
      <c r="A90" s="17" t="s">
        <v>490</v>
      </c>
      <c r="B90" s="17" t="s">
        <v>537</v>
      </c>
      <c r="C90" s="18">
        <v>0.105273009795098</v>
      </c>
      <c r="D90" s="18">
        <v>8.9291423193012406E-2</v>
      </c>
      <c r="E90" s="18">
        <v>0.123726408789248</v>
      </c>
      <c r="F90" s="19"/>
      <c r="G90" s="18">
        <v>0.11490252624604499</v>
      </c>
      <c r="H90" s="18">
        <v>9.3958831675614099E-2</v>
      </c>
      <c r="I90" s="18">
        <v>0.13979433536625299</v>
      </c>
      <c r="J90" s="19"/>
      <c r="K90" s="18">
        <v>9.7544415659182801E-2</v>
      </c>
      <c r="L90" s="18">
        <v>7.5175826700394105E-2</v>
      </c>
      <c r="M90" s="18">
        <v>0.125664402408311</v>
      </c>
      <c r="N90" s="19"/>
      <c r="O90" s="18">
        <v>8.8269929349351198E-2</v>
      </c>
      <c r="P90" s="18">
        <v>5.6479910715179701E-2</v>
      </c>
      <c r="Q90" s="18">
        <v>0.13538563787005201</v>
      </c>
      <c r="R90" s="19"/>
    </row>
    <row r="91" spans="1:18" x14ac:dyDescent="0.25">
      <c r="A91" s="17" t="s">
        <v>490</v>
      </c>
      <c r="B91" s="17" t="s">
        <v>538</v>
      </c>
      <c r="C91" s="18">
        <v>9.1055155484769501E-2</v>
      </c>
      <c r="D91" s="18">
        <v>7.9501609657173206E-2</v>
      </c>
      <c r="E91" s="18">
        <v>0.10409783921120901</v>
      </c>
      <c r="F91" s="19"/>
      <c r="G91" s="18">
        <v>9.5944660259013506E-2</v>
      </c>
      <c r="H91" s="18">
        <v>8.0985312432747494E-2</v>
      </c>
      <c r="I91" s="18">
        <v>0.11332650704281599</v>
      </c>
      <c r="J91" s="19"/>
      <c r="K91" s="18">
        <v>9.3655712290369397E-2</v>
      </c>
      <c r="L91" s="18">
        <v>7.4654089978353294E-2</v>
      </c>
      <c r="M91" s="18">
        <v>0.116882890070953</v>
      </c>
      <c r="N91" s="19"/>
      <c r="O91" s="18">
        <v>6.4331749654697401E-2</v>
      </c>
      <c r="P91" s="18">
        <v>3.8126027989746798E-2</v>
      </c>
      <c r="Q91" s="18">
        <v>0.10655446084913101</v>
      </c>
      <c r="R91" s="19"/>
    </row>
    <row r="92" spans="1:18" x14ac:dyDescent="0.25">
      <c r="A92" s="17" t="s">
        <v>490</v>
      </c>
      <c r="B92" s="17" t="s">
        <v>539</v>
      </c>
      <c r="C92" s="18">
        <v>1.6359057695369002E-2</v>
      </c>
      <c r="D92" s="18">
        <v>1.2126662156982E-2</v>
      </c>
      <c r="E92" s="18">
        <v>2.2035675676427599E-2</v>
      </c>
      <c r="F92" s="19"/>
      <c r="G92" s="18">
        <v>2.1816038556336199E-2</v>
      </c>
      <c r="H92" s="18">
        <v>1.5835650924585099E-2</v>
      </c>
      <c r="I92" s="18">
        <v>2.9986126202027698E-2</v>
      </c>
      <c r="J92" s="19"/>
      <c r="K92" s="18">
        <v>1.1582375417090399E-2</v>
      </c>
      <c r="L92" s="18">
        <v>6.3928404808369999E-3</v>
      </c>
      <c r="M92" s="18">
        <v>2.0896038782545801E-2</v>
      </c>
      <c r="N92" s="19"/>
      <c r="O92" s="18">
        <v>7.8240326290542998E-3</v>
      </c>
      <c r="P92" s="18">
        <v>1.7360777547790001E-3</v>
      </c>
      <c r="Q92" s="18">
        <v>3.4522501668227602E-2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1.24732263117483E-2</v>
      </c>
      <c r="D93" s="18">
        <v>8.4110763201243992E-3</v>
      </c>
      <c r="E93" s="18">
        <v>1.8460677800656002E-2</v>
      </c>
      <c r="F93" s="19"/>
      <c r="G93" s="18">
        <v>1.86109609431672E-2</v>
      </c>
      <c r="H93" s="18">
        <v>1.14853509551697E-2</v>
      </c>
      <c r="I93" s="18">
        <v>3.00230924437817E-2</v>
      </c>
      <c r="J93" s="19"/>
      <c r="K93" s="18">
        <v>7.6675906080959002E-3</v>
      </c>
      <c r="L93" s="18">
        <v>4.3720968805255004E-3</v>
      </c>
      <c r="M93" s="18">
        <v>1.3413616398705201E-2</v>
      </c>
      <c r="N93" s="19"/>
      <c r="O93" s="18">
        <v>1.3016620945737001E-3</v>
      </c>
      <c r="P93" s="18">
        <v>1.8029934631470001E-4</v>
      </c>
      <c r="Q93" s="18">
        <v>9.3321874228794992E-3</v>
      </c>
      <c r="R93" s="19"/>
    </row>
    <row r="94" spans="1:18" x14ac:dyDescent="0.25">
      <c r="A94" s="17" t="s">
        <v>490</v>
      </c>
      <c r="B94" s="17" t="s">
        <v>519</v>
      </c>
      <c r="C94" s="18">
        <v>7.5189360322904996E-3</v>
      </c>
      <c r="D94" s="18">
        <v>4.3758108548577999E-3</v>
      </c>
      <c r="E94" s="18">
        <v>1.28905230843554E-2</v>
      </c>
      <c r="F94" s="19"/>
      <c r="G94" s="18">
        <v>4.7271022708513999E-3</v>
      </c>
      <c r="H94" s="18">
        <v>2.5750388789652001E-3</v>
      </c>
      <c r="I94" s="18">
        <v>8.6621118563301996E-3</v>
      </c>
      <c r="J94" s="19"/>
      <c r="K94" s="18">
        <v>7.3252774230723999E-3</v>
      </c>
      <c r="L94" s="18">
        <v>3.2991178685354001E-3</v>
      </c>
      <c r="M94" s="18">
        <v>1.6185072387498198E-2</v>
      </c>
      <c r="N94" s="19"/>
      <c r="O94" s="18">
        <v>1.9197740381682201E-2</v>
      </c>
      <c r="P94" s="18">
        <v>5.5146916935629002E-3</v>
      </c>
      <c r="Q94" s="18">
        <v>6.4624951167589595E-2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8.6024148603479995E-4</v>
      </c>
      <c r="H95" s="18">
        <v>2.136288699752E-4</v>
      </c>
      <c r="I95" s="18">
        <v>3.4572555653853E-3</v>
      </c>
      <c r="J95" s="19"/>
      <c r="K95" s="18">
        <v>8.4509356049069996E-4</v>
      </c>
      <c r="L95" s="18">
        <v>1.182679363871E-4</v>
      </c>
      <c r="M95" s="18">
        <v>6.0118310092471001E-3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0.68255037314545197</v>
      </c>
      <c r="D96" s="21">
        <v>0.64310849319371699</v>
      </c>
      <c r="E96" s="21">
        <v>0.71953429878815001</v>
      </c>
      <c r="F96" s="22"/>
      <c r="G96" s="21">
        <v>0.63372086368329195</v>
      </c>
      <c r="H96" s="21">
        <v>0.57739419124590297</v>
      </c>
      <c r="I96" s="21">
        <v>0.68661481079638897</v>
      </c>
      <c r="J96" s="22"/>
      <c r="K96" s="21">
        <v>0.69706263804836799</v>
      </c>
      <c r="L96" s="21">
        <v>0.64732501493012595</v>
      </c>
      <c r="M96" s="21">
        <v>0.74257526273376095</v>
      </c>
      <c r="N96" s="22"/>
      <c r="O96" s="21">
        <v>0.79042738254102096</v>
      </c>
      <c r="P96" s="21">
        <v>0.70995754677631995</v>
      </c>
      <c r="Q96" s="21">
        <v>0.85318825528398601</v>
      </c>
      <c r="R96" s="22"/>
    </row>
    <row r="97" spans="1:18" x14ac:dyDescent="0.25">
      <c r="A97" s="20" t="s">
        <v>491</v>
      </c>
      <c r="B97" s="20" t="s">
        <v>537</v>
      </c>
      <c r="C97" s="21">
        <v>0.13267037400078399</v>
      </c>
      <c r="D97" s="21">
        <v>0.11216778026597</v>
      </c>
      <c r="E97" s="21">
        <v>0.15626095303894399</v>
      </c>
      <c r="F97" s="22"/>
      <c r="G97" s="21">
        <v>0.14685636882345701</v>
      </c>
      <c r="H97" s="21">
        <v>0.11756792282069201</v>
      </c>
      <c r="I97" s="21">
        <v>0.18193680392652001</v>
      </c>
      <c r="J97" s="22"/>
      <c r="K97" s="21">
        <v>0.12934519293806099</v>
      </c>
      <c r="L97" s="21">
        <v>9.86368695983528E-2</v>
      </c>
      <c r="M97" s="21">
        <v>0.16783371470945799</v>
      </c>
      <c r="N97" s="22"/>
      <c r="O97" s="21">
        <v>9.9393806281856498E-2</v>
      </c>
      <c r="P97" s="21">
        <v>6.1624028248289303E-2</v>
      </c>
      <c r="Q97" s="21">
        <v>0.15645329487096499</v>
      </c>
      <c r="R97" s="22"/>
    </row>
    <row r="98" spans="1:18" x14ac:dyDescent="0.25">
      <c r="A98" s="20" t="s">
        <v>491</v>
      </c>
      <c r="B98" s="20" t="s">
        <v>538</v>
      </c>
      <c r="C98" s="21">
        <v>0.116403572178415</v>
      </c>
      <c r="D98" s="21">
        <v>9.5020381201025794E-2</v>
      </c>
      <c r="E98" s="21">
        <v>0.14184456528145301</v>
      </c>
      <c r="F98" s="22"/>
      <c r="G98" s="21">
        <v>0.11865200027018399</v>
      </c>
      <c r="H98" s="21">
        <v>9.1392003081593898E-2</v>
      </c>
      <c r="I98" s="21">
        <v>0.15267670747697001</v>
      </c>
      <c r="J98" s="22"/>
      <c r="K98" s="21">
        <v>0.122835394132813</v>
      </c>
      <c r="L98" s="21">
        <v>9.1023840827156394E-2</v>
      </c>
      <c r="M98" s="21">
        <v>0.163761668710246</v>
      </c>
      <c r="N98" s="22"/>
      <c r="O98" s="21">
        <v>9.6007505242498903E-2</v>
      </c>
      <c r="P98" s="21">
        <v>5.7359084984014902E-2</v>
      </c>
      <c r="Q98" s="21">
        <v>0.15637709891722901</v>
      </c>
      <c r="R98" s="24" t="s">
        <v>501</v>
      </c>
    </row>
    <row r="99" spans="1:18" x14ac:dyDescent="0.25">
      <c r="A99" s="20" t="s">
        <v>491</v>
      </c>
      <c r="B99" s="20" t="s">
        <v>539</v>
      </c>
      <c r="C99" s="21">
        <v>3.3106212799931603E-2</v>
      </c>
      <c r="D99" s="21">
        <v>2.43538078042785E-2</v>
      </c>
      <c r="E99" s="21">
        <v>4.48594779578919E-2</v>
      </c>
      <c r="F99" s="22"/>
      <c r="G99" s="21">
        <v>4.3812851668844702E-2</v>
      </c>
      <c r="H99" s="21">
        <v>3.0488827703966E-2</v>
      </c>
      <c r="I99" s="21">
        <v>6.2583780438605602E-2</v>
      </c>
      <c r="J99" s="22"/>
      <c r="K99" s="21">
        <v>3.0738818728513199E-2</v>
      </c>
      <c r="L99" s="21">
        <v>1.7120816936255299E-2</v>
      </c>
      <c r="M99" s="21">
        <v>5.4587083729634098E-2</v>
      </c>
      <c r="N99" s="22"/>
      <c r="O99" s="21">
        <v>7.6822168729322E-3</v>
      </c>
      <c r="P99" s="21">
        <v>2.4052073202342002E-3</v>
      </c>
      <c r="Q99" s="21">
        <v>2.4255451773465799E-2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2.4438021655971E-2</v>
      </c>
      <c r="D100" s="21">
        <v>1.55922329283722E-2</v>
      </c>
      <c r="E100" s="21">
        <v>3.8107935269856903E-2</v>
      </c>
      <c r="F100" s="22"/>
      <c r="G100" s="21">
        <v>4.6052353593211998E-2</v>
      </c>
      <c r="H100" s="21">
        <v>2.9289329782652401E-2</v>
      </c>
      <c r="I100" s="21">
        <v>7.1700635055830797E-2</v>
      </c>
      <c r="J100" s="22"/>
      <c r="K100" s="21">
        <v>7.2856005174270003E-3</v>
      </c>
      <c r="L100" s="21">
        <v>3.4880723802674001E-3</v>
      </c>
      <c r="M100" s="21">
        <v>1.51546914782844E-2</v>
      </c>
      <c r="N100" s="22"/>
      <c r="O100" s="21">
        <v>0</v>
      </c>
      <c r="P100" s="22"/>
      <c r="Q100" s="22"/>
      <c r="R100" s="22"/>
    </row>
    <row r="101" spans="1:18" x14ac:dyDescent="0.25">
      <c r="A101" s="20" t="s">
        <v>491</v>
      </c>
      <c r="B101" s="20" t="s">
        <v>519</v>
      </c>
      <c r="C101" s="21">
        <v>1.0514563091667799E-2</v>
      </c>
      <c r="D101" s="21">
        <v>5.5768994678602E-3</v>
      </c>
      <c r="E101" s="21">
        <v>1.9737156246650001E-2</v>
      </c>
      <c r="F101" s="22"/>
      <c r="G101" s="21">
        <v>1.0905561961010101E-2</v>
      </c>
      <c r="H101" s="21">
        <v>4.0600301002335004E-3</v>
      </c>
      <c r="I101" s="21">
        <v>2.8957607597427298E-2</v>
      </c>
      <c r="J101" s="22"/>
      <c r="K101" s="21">
        <v>1.1853304222869499E-2</v>
      </c>
      <c r="L101" s="21">
        <v>4.3334687125280002E-3</v>
      </c>
      <c r="M101" s="21">
        <v>3.2002827365462401E-2</v>
      </c>
      <c r="N101" s="24" t="s">
        <v>501</v>
      </c>
      <c r="O101" s="21">
        <v>6.4890890616911999E-3</v>
      </c>
      <c r="P101" s="21">
        <v>1.7106858725325E-3</v>
      </c>
      <c r="Q101" s="21">
        <v>2.4290086358197498E-2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3.1688312777789998E-4</v>
      </c>
      <c r="D102" s="21">
        <v>4.4021414650881899E-5</v>
      </c>
      <c r="E102" s="21">
        <v>2.2771954240663E-3</v>
      </c>
      <c r="F102" s="22"/>
      <c r="G102" s="21">
        <v>0</v>
      </c>
      <c r="H102" s="22"/>
      <c r="I102" s="22"/>
      <c r="J102" s="22"/>
      <c r="K102" s="21">
        <v>8.7905141194879999E-4</v>
      </c>
      <c r="L102" s="21">
        <v>1.218049618322E-4</v>
      </c>
      <c r="M102" s="21">
        <v>6.3142764138349001E-3</v>
      </c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0.76812138829736298</v>
      </c>
      <c r="D103" s="18">
        <v>0.74017225950520005</v>
      </c>
      <c r="E103" s="18">
        <v>0.79390121896503696</v>
      </c>
      <c r="F103" s="19"/>
      <c r="G103" s="18">
        <v>0.72917605243633499</v>
      </c>
      <c r="H103" s="18">
        <v>0.68850881074457604</v>
      </c>
      <c r="I103" s="18">
        <v>0.76633579787436501</v>
      </c>
      <c r="J103" s="19"/>
      <c r="K103" s="18">
        <v>0.78752549773198199</v>
      </c>
      <c r="L103" s="18">
        <v>0.75058325554068595</v>
      </c>
      <c r="M103" s="18">
        <v>0.82030600992045399</v>
      </c>
      <c r="N103" s="19"/>
      <c r="O103" s="18">
        <v>0.85450220274997102</v>
      </c>
      <c r="P103" s="18">
        <v>0.80015355716637804</v>
      </c>
      <c r="Q103" s="18">
        <v>0.89599183515686998</v>
      </c>
      <c r="R103" s="19"/>
    </row>
    <row r="104" spans="1:18" x14ac:dyDescent="0.25">
      <c r="A104" s="17" t="s">
        <v>492</v>
      </c>
      <c r="B104" s="17" t="s">
        <v>537</v>
      </c>
      <c r="C104" s="18">
        <v>9.5599957436514907E-2</v>
      </c>
      <c r="D104" s="18">
        <v>8.1450757732257906E-2</v>
      </c>
      <c r="E104" s="18">
        <v>0.111907631043847</v>
      </c>
      <c r="F104" s="19"/>
      <c r="G104" s="18">
        <v>9.8752349124958894E-2</v>
      </c>
      <c r="H104" s="18">
        <v>7.6614739076875493E-2</v>
      </c>
      <c r="I104" s="18">
        <v>0.12641086792040901</v>
      </c>
      <c r="J104" s="19"/>
      <c r="K104" s="18">
        <v>9.1560133243935901E-2</v>
      </c>
      <c r="L104" s="18">
        <v>7.0075463359622905E-2</v>
      </c>
      <c r="M104" s="18">
        <v>0.118790415931886</v>
      </c>
      <c r="N104" s="19"/>
      <c r="O104" s="18">
        <v>9.6718421069136307E-2</v>
      </c>
      <c r="P104" s="18">
        <v>6.3302032912631798E-2</v>
      </c>
      <c r="Q104" s="18">
        <v>0.14504343054083299</v>
      </c>
      <c r="R104" s="19"/>
    </row>
    <row r="105" spans="1:18" x14ac:dyDescent="0.25">
      <c r="A105" s="17" t="s">
        <v>492</v>
      </c>
      <c r="B105" s="17" t="s">
        <v>538</v>
      </c>
      <c r="C105" s="18">
        <v>9.3140073783826299E-2</v>
      </c>
      <c r="D105" s="18">
        <v>7.7230935479316407E-2</v>
      </c>
      <c r="E105" s="18">
        <v>0.11192889222038201</v>
      </c>
      <c r="F105" s="19"/>
      <c r="G105" s="18">
        <v>0.11344233635503299</v>
      </c>
      <c r="H105" s="18">
        <v>9.1445141674305896E-2</v>
      </c>
      <c r="I105" s="18">
        <v>0.13991609800295199</v>
      </c>
      <c r="J105" s="19"/>
      <c r="K105" s="18">
        <v>8.6042380149658995E-2</v>
      </c>
      <c r="L105" s="18">
        <v>6.3682054806977695E-2</v>
      </c>
      <c r="M105" s="18">
        <v>0.115287250053024</v>
      </c>
      <c r="N105" s="19"/>
      <c r="O105" s="18">
        <v>3.8197434438562397E-2</v>
      </c>
      <c r="P105" s="18">
        <v>2.0756921124042701E-2</v>
      </c>
      <c r="Q105" s="18">
        <v>6.9255546171292995E-2</v>
      </c>
      <c r="R105" s="19"/>
    </row>
    <row r="106" spans="1:18" x14ac:dyDescent="0.25">
      <c r="A106" s="17" t="s">
        <v>492</v>
      </c>
      <c r="B106" s="17" t="s">
        <v>539</v>
      </c>
      <c r="C106" s="18">
        <v>2.4269821428774201E-2</v>
      </c>
      <c r="D106" s="18">
        <v>1.6625234521524999E-2</v>
      </c>
      <c r="E106" s="18">
        <v>3.5303335726028201E-2</v>
      </c>
      <c r="F106" s="19"/>
      <c r="G106" s="18">
        <v>3.11891299273259E-2</v>
      </c>
      <c r="H106" s="18">
        <v>1.9923355129867398E-2</v>
      </c>
      <c r="I106" s="18">
        <v>4.8509896988691001E-2</v>
      </c>
      <c r="J106" s="19"/>
      <c r="K106" s="18">
        <v>2.0919390902899002E-2</v>
      </c>
      <c r="L106" s="18">
        <v>1.2152584431739799E-2</v>
      </c>
      <c r="M106" s="18">
        <v>3.5781445175530897E-2</v>
      </c>
      <c r="N106" s="19"/>
      <c r="O106" s="18">
        <v>8.6040284163078993E-3</v>
      </c>
      <c r="P106" s="18">
        <v>1.4283242574864E-3</v>
      </c>
      <c r="Q106" s="18">
        <v>5.0023564660112999E-2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1.65906606954636E-2</v>
      </c>
      <c r="D107" s="18">
        <v>1.1058658024757299E-2</v>
      </c>
      <c r="E107" s="18">
        <v>2.4820547234973699E-2</v>
      </c>
      <c r="F107" s="19"/>
      <c r="G107" s="18">
        <v>2.5765832688359702E-2</v>
      </c>
      <c r="H107" s="18">
        <v>1.58021638339364E-2</v>
      </c>
      <c r="I107" s="18">
        <v>4.1745380022357503E-2</v>
      </c>
      <c r="J107" s="19"/>
      <c r="K107" s="18">
        <v>1.04889791240909E-2</v>
      </c>
      <c r="L107" s="18">
        <v>5.1543963211449998E-3</v>
      </c>
      <c r="M107" s="18">
        <v>2.1226828174892E-2</v>
      </c>
      <c r="N107" s="19"/>
      <c r="O107" s="18">
        <v>1.2664969886118E-3</v>
      </c>
      <c r="P107" s="18">
        <v>1.7417733502229999E-4</v>
      </c>
      <c r="Q107" s="18">
        <v>9.1464228372312006E-3</v>
      </c>
      <c r="R107" s="19"/>
    </row>
    <row r="108" spans="1:18" x14ac:dyDescent="0.25">
      <c r="A108" s="17" t="s">
        <v>492</v>
      </c>
      <c r="B108" s="17" t="s">
        <v>519</v>
      </c>
      <c r="C108" s="18">
        <v>2.1569267779486998E-3</v>
      </c>
      <c r="D108" s="18">
        <v>1.0703562568689E-3</v>
      </c>
      <c r="E108" s="18">
        <v>4.3417335101068001E-3</v>
      </c>
      <c r="F108" s="19"/>
      <c r="G108" s="18">
        <v>1.4184349882728001E-3</v>
      </c>
      <c r="H108" s="18">
        <v>5.1915933613409999E-4</v>
      </c>
      <c r="I108" s="18">
        <v>3.8693843919983999E-3</v>
      </c>
      <c r="J108" s="19"/>
      <c r="K108" s="18">
        <v>3.4636188474328998E-3</v>
      </c>
      <c r="L108" s="18">
        <v>1.3393211079361E-3</v>
      </c>
      <c r="M108" s="18">
        <v>8.9271470551214992E-3</v>
      </c>
      <c r="N108" s="19"/>
      <c r="O108" s="18">
        <v>7.1141633740949995E-4</v>
      </c>
      <c r="P108" s="18">
        <v>9.7921428311781102E-5</v>
      </c>
      <c r="Q108" s="18">
        <v>5.1487723340390996E-3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0.81996146522463398</v>
      </c>
      <c r="D110" s="21">
        <v>0.79175380793412198</v>
      </c>
      <c r="E110" s="21">
        <v>0.84509583129951604</v>
      </c>
      <c r="F110" s="22"/>
      <c r="G110" s="21">
        <v>0.84652434865291204</v>
      </c>
      <c r="H110" s="21">
        <v>0.80889763298904804</v>
      </c>
      <c r="I110" s="21">
        <v>0.877861257848634</v>
      </c>
      <c r="J110" s="22"/>
      <c r="K110" s="21">
        <v>0.80304144767612595</v>
      </c>
      <c r="L110" s="21">
        <v>0.75603294761037898</v>
      </c>
      <c r="M110" s="21">
        <v>0.84287463722918399</v>
      </c>
      <c r="N110" s="22"/>
      <c r="O110" s="21">
        <v>0.79044296354951005</v>
      </c>
      <c r="P110" s="21">
        <v>0.70641730639170697</v>
      </c>
      <c r="Q110" s="21">
        <v>0.85534438132736101</v>
      </c>
      <c r="R110" s="22"/>
    </row>
    <row r="111" spans="1:18" x14ac:dyDescent="0.25">
      <c r="A111" s="20" t="s">
        <v>493</v>
      </c>
      <c r="B111" s="20" t="s">
        <v>537</v>
      </c>
      <c r="C111" s="21">
        <v>9.63391100442164E-2</v>
      </c>
      <c r="D111" s="21">
        <v>7.8229277542128495E-2</v>
      </c>
      <c r="E111" s="21">
        <v>0.118104154288437</v>
      </c>
      <c r="F111" s="22"/>
      <c r="G111" s="21">
        <v>6.4438895988890493E-2</v>
      </c>
      <c r="H111" s="21">
        <v>4.4865843833156803E-2</v>
      </c>
      <c r="I111" s="21">
        <v>9.1730763308135996E-2</v>
      </c>
      <c r="J111" s="22"/>
      <c r="K111" s="21">
        <v>0.101898342031079</v>
      </c>
      <c r="L111" s="21">
        <v>7.33147898808858E-2</v>
      </c>
      <c r="M111" s="21">
        <v>0.139942981120148</v>
      </c>
      <c r="N111" s="22"/>
      <c r="O111" s="21">
        <v>0.16437433824581299</v>
      </c>
      <c r="P111" s="21">
        <v>0.107814526374334</v>
      </c>
      <c r="Q111" s="21">
        <v>0.242539448606375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6.7291837672989505E-2</v>
      </c>
      <c r="D112" s="21">
        <v>4.9985714143224197E-2</v>
      </c>
      <c r="E112" s="21">
        <v>9.0021942037656205E-2</v>
      </c>
      <c r="F112" s="22"/>
      <c r="G112" s="21">
        <v>7.7127988933975294E-2</v>
      </c>
      <c r="H112" s="21">
        <v>5.2428903251887503E-2</v>
      </c>
      <c r="I112" s="21">
        <v>0.11208637364730099</v>
      </c>
      <c r="J112" s="22"/>
      <c r="K112" s="21">
        <v>7.0478475499242493E-2</v>
      </c>
      <c r="L112" s="21">
        <v>4.8247553347019197E-2</v>
      </c>
      <c r="M112" s="21">
        <v>0.101856455789194</v>
      </c>
      <c r="N112" s="22"/>
      <c r="O112" s="21">
        <v>3.54947761921603E-2</v>
      </c>
      <c r="P112" s="21">
        <v>1.61234935768177E-2</v>
      </c>
      <c r="Q112" s="21">
        <v>7.6333690633995505E-2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9.5867210391847001E-3</v>
      </c>
      <c r="D113" s="21">
        <v>5.0554190830149996E-3</v>
      </c>
      <c r="E113" s="21">
        <v>1.81056352225272E-2</v>
      </c>
      <c r="F113" s="22"/>
      <c r="G113" s="21">
        <v>8.0598962627872993E-3</v>
      </c>
      <c r="H113" s="21">
        <v>2.4014507600829001E-3</v>
      </c>
      <c r="I113" s="21">
        <v>2.6694351382215199E-2</v>
      </c>
      <c r="J113" s="24" t="s">
        <v>501</v>
      </c>
      <c r="K113" s="21">
        <v>1.12820107763561E-2</v>
      </c>
      <c r="L113" s="21">
        <v>4.5771691577173E-3</v>
      </c>
      <c r="M113" s="21">
        <v>2.7536706795427399E-2</v>
      </c>
      <c r="N113" s="22"/>
      <c r="O113" s="21">
        <v>9.6879220125181999E-3</v>
      </c>
      <c r="P113" s="21">
        <v>2.1788666638597998E-3</v>
      </c>
      <c r="Q113" s="21">
        <v>4.1986603346920101E-2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5.7697690016375999E-3</v>
      </c>
      <c r="D114" s="21">
        <v>2.5784890799001002E-3</v>
      </c>
      <c r="E114" s="21">
        <v>1.2859828681279399E-2</v>
      </c>
      <c r="F114" s="22"/>
      <c r="G114" s="21">
        <v>1.4585290439453999E-3</v>
      </c>
      <c r="H114" s="21">
        <v>1.9885065044889999E-4</v>
      </c>
      <c r="I114" s="21">
        <v>1.06133046869993E-2</v>
      </c>
      <c r="J114" s="24" t="s">
        <v>501</v>
      </c>
      <c r="K114" s="21">
        <v>1.3299724017196399E-2</v>
      </c>
      <c r="L114" s="21">
        <v>5.4792896202513998E-3</v>
      </c>
      <c r="M114" s="21">
        <v>3.1923749859342099E-2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1.0510970173367999E-3</v>
      </c>
      <c r="D115" s="21">
        <v>1.4410426679689999E-4</v>
      </c>
      <c r="E115" s="21">
        <v>7.6231811751781E-3</v>
      </c>
      <c r="F115" s="22"/>
      <c r="G115" s="21">
        <v>2.3903411174907001E-3</v>
      </c>
      <c r="H115" s="21">
        <v>3.2441448977510001E-4</v>
      </c>
      <c r="I115" s="21">
        <v>1.7383663078401002E-2</v>
      </c>
      <c r="J115" s="24" t="s">
        <v>501</v>
      </c>
      <c r="K115" s="21">
        <v>0</v>
      </c>
      <c r="L115" s="22"/>
      <c r="M115" s="22"/>
      <c r="N115" s="22"/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0.85143796848710895</v>
      </c>
      <c r="D117" s="18">
        <v>0.81875683758089901</v>
      </c>
      <c r="E117" s="18">
        <v>0.87909634840886197</v>
      </c>
      <c r="F117" s="19"/>
      <c r="G117" s="18">
        <v>0.83309460664497303</v>
      </c>
      <c r="H117" s="18">
        <v>0.77285739523949704</v>
      </c>
      <c r="I117" s="18">
        <v>0.87984081713308304</v>
      </c>
      <c r="J117" s="19"/>
      <c r="K117" s="18">
        <v>0.85121309434897896</v>
      </c>
      <c r="L117" s="18">
        <v>0.80575966536810395</v>
      </c>
      <c r="M117" s="18">
        <v>0.88751499374365705</v>
      </c>
      <c r="N117" s="19"/>
      <c r="O117" s="18">
        <v>0.88011154402124403</v>
      </c>
      <c r="P117" s="18">
        <v>0.82158216146684904</v>
      </c>
      <c r="Q117" s="18">
        <v>0.92128023641456802</v>
      </c>
      <c r="R117" s="19"/>
    </row>
    <row r="118" spans="1:18" x14ac:dyDescent="0.25">
      <c r="A118" s="17" t="s">
        <v>494</v>
      </c>
      <c r="B118" s="17" t="s">
        <v>537</v>
      </c>
      <c r="C118" s="18">
        <v>8.1309023250114701E-2</v>
      </c>
      <c r="D118" s="18">
        <v>6.1593379736533498E-2</v>
      </c>
      <c r="E118" s="18">
        <v>0.10661850017883601</v>
      </c>
      <c r="F118" s="19"/>
      <c r="G118" s="18">
        <v>7.6324732298479706E-2</v>
      </c>
      <c r="H118" s="18">
        <v>4.3292853368508202E-2</v>
      </c>
      <c r="I118" s="18">
        <v>0.13110573449090099</v>
      </c>
      <c r="J118" s="24" t="s">
        <v>501</v>
      </c>
      <c r="K118" s="18">
        <v>8.81105358978964E-2</v>
      </c>
      <c r="L118" s="18">
        <v>6.2346945935106202E-2</v>
      </c>
      <c r="M118" s="18">
        <v>0.123122445032332</v>
      </c>
      <c r="N118" s="19"/>
      <c r="O118" s="18">
        <v>7.2816363636909895E-2</v>
      </c>
      <c r="P118" s="18">
        <v>4.28802117780058E-2</v>
      </c>
      <c r="Q118" s="18">
        <v>0.12100963370800299</v>
      </c>
      <c r="R118" s="19"/>
    </row>
    <row r="119" spans="1:18" x14ac:dyDescent="0.25">
      <c r="A119" s="17" t="s">
        <v>494</v>
      </c>
      <c r="B119" s="17" t="s">
        <v>538</v>
      </c>
      <c r="C119" s="18">
        <v>5.2178669177720197E-2</v>
      </c>
      <c r="D119" s="18">
        <v>3.9125527459098801E-2</v>
      </c>
      <c r="E119" s="18">
        <v>6.9272674403021095E-2</v>
      </c>
      <c r="F119" s="19"/>
      <c r="G119" s="18">
        <v>6.6622588525886497E-2</v>
      </c>
      <c r="H119" s="18">
        <v>4.0488373845447401E-2</v>
      </c>
      <c r="I119" s="18">
        <v>0.10773176424229899</v>
      </c>
      <c r="J119" s="19"/>
      <c r="K119" s="18">
        <v>5.0952598205362701E-2</v>
      </c>
      <c r="L119" s="18">
        <v>3.37435112047441E-2</v>
      </c>
      <c r="M119" s="18">
        <v>7.62457209763895E-2</v>
      </c>
      <c r="N119" s="19"/>
      <c r="O119" s="18">
        <v>3.2929969673460999E-2</v>
      </c>
      <c r="P119" s="18">
        <v>1.59938139851107E-2</v>
      </c>
      <c r="Q119" s="18">
        <v>6.6586570189034397E-2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1.01824672381115E-2</v>
      </c>
      <c r="D120" s="18">
        <v>5.2205478157238E-3</v>
      </c>
      <c r="E120" s="18">
        <v>1.9766778859935299E-2</v>
      </c>
      <c r="F120" s="19"/>
      <c r="G120" s="18">
        <v>1.01817676965848E-2</v>
      </c>
      <c r="H120" s="18">
        <v>2.5574921196052998E-3</v>
      </c>
      <c r="I120" s="18">
        <v>3.9632063946412603E-2</v>
      </c>
      <c r="J120" s="24" t="s">
        <v>501</v>
      </c>
      <c r="K120" s="18">
        <v>9.7237715477616997E-3</v>
      </c>
      <c r="L120" s="18">
        <v>3.5323448205998001E-3</v>
      </c>
      <c r="M120" s="18">
        <v>2.6479038273252001E-2</v>
      </c>
      <c r="N120" s="19"/>
      <c r="O120" s="18">
        <v>1.1271952215112801E-2</v>
      </c>
      <c r="P120" s="18">
        <v>3.5455410657738999E-3</v>
      </c>
      <c r="Q120" s="18">
        <v>3.5240226531425597E-2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0</v>
      </c>
      <c r="L121" s="19"/>
      <c r="M121" s="19"/>
      <c r="N121" s="19"/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4.3069476237742998E-3</v>
      </c>
      <c r="D122" s="18">
        <v>1.5595880216060999E-3</v>
      </c>
      <c r="E122" s="18">
        <v>1.1836661401737201E-2</v>
      </c>
      <c r="F122" s="19"/>
      <c r="G122" s="18">
        <v>1.37763048340754E-2</v>
      </c>
      <c r="H122" s="18">
        <v>5.1440960707021003E-3</v>
      </c>
      <c r="I122" s="18">
        <v>3.6364572913925197E-2</v>
      </c>
      <c r="J122" s="24" t="s">
        <v>501</v>
      </c>
      <c r="K122" s="18">
        <v>0</v>
      </c>
      <c r="L122" s="19"/>
      <c r="M122" s="19"/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4_ET'!A1" display="◄ ANTERIOR"/>
    <hyperlink ref="A2" location="'Índice'!A1" display="ÍNDICE"/>
    <hyperlink ref="A3" location="'P_INCIVILIDADES_4_VDC'!A1" display="SIGUIENTE ►"/>
  </hyperlinks>
  <pageMargins left="0.75" right="0.75" top="1" bottom="1" header="0.5" footer="0.5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6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706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0.64708154275865504</v>
      </c>
      <c r="D5" s="18">
        <v>0.63948359828173496</v>
      </c>
      <c r="E5" s="18">
        <v>0.65460584665038102</v>
      </c>
      <c r="F5" s="19"/>
      <c r="G5" s="18">
        <v>0.55383764616156195</v>
      </c>
      <c r="H5" s="18">
        <v>0.54267102579818005</v>
      </c>
      <c r="I5" s="18">
        <v>0.56495019407318403</v>
      </c>
      <c r="J5" s="19"/>
      <c r="K5" s="18">
        <v>0.71001077923518696</v>
      </c>
      <c r="L5" s="18">
        <v>0.70167635695055397</v>
      </c>
      <c r="M5" s="18">
        <v>0.71820586852370605</v>
      </c>
      <c r="N5" s="19"/>
    </row>
    <row r="6" spans="1:14" x14ac:dyDescent="0.25">
      <c r="A6" s="17" t="s">
        <v>478</v>
      </c>
      <c r="B6" s="17" t="s">
        <v>537</v>
      </c>
      <c r="C6" s="18">
        <v>0.14430600232913501</v>
      </c>
      <c r="D6" s="18">
        <v>0.139644097347316</v>
      </c>
      <c r="E6" s="18">
        <v>0.14909657043347299</v>
      </c>
      <c r="F6" s="19"/>
      <c r="G6" s="18">
        <v>0.17183421740317201</v>
      </c>
      <c r="H6" s="18">
        <v>0.16429380666760801</v>
      </c>
      <c r="I6" s="18">
        <v>0.17964630876919299</v>
      </c>
      <c r="J6" s="19"/>
      <c r="K6" s="18">
        <v>0.12572752567392101</v>
      </c>
      <c r="L6" s="18">
        <v>0.12032857883575999</v>
      </c>
      <c r="M6" s="18">
        <v>0.131332548379922</v>
      </c>
      <c r="N6" s="19"/>
    </row>
    <row r="7" spans="1:14" x14ac:dyDescent="0.25">
      <c r="A7" s="17" t="s">
        <v>478</v>
      </c>
      <c r="B7" s="17" t="s">
        <v>538</v>
      </c>
      <c r="C7" s="18">
        <v>0.13250784766519899</v>
      </c>
      <c r="D7" s="18">
        <v>0.12800860145780099</v>
      </c>
      <c r="E7" s="18">
        <v>0.137140362362177</v>
      </c>
      <c r="F7" s="19"/>
      <c r="G7" s="18">
        <v>0.16933173256401099</v>
      </c>
      <c r="H7" s="18">
        <v>0.161725545623574</v>
      </c>
      <c r="I7" s="18">
        <v>0.177220021627887</v>
      </c>
      <c r="J7" s="19"/>
      <c r="K7" s="18">
        <v>0.107655830049566</v>
      </c>
      <c r="L7" s="18">
        <v>0.10272626388454199</v>
      </c>
      <c r="M7" s="18">
        <v>0.112792216754817</v>
      </c>
      <c r="N7" s="19"/>
    </row>
    <row r="8" spans="1:14" x14ac:dyDescent="0.25">
      <c r="A8" s="17" t="s">
        <v>478</v>
      </c>
      <c r="B8" s="17" t="s">
        <v>539</v>
      </c>
      <c r="C8" s="18">
        <v>3.7167110385958803E-2</v>
      </c>
      <c r="D8" s="18">
        <v>3.4692601972915203E-2</v>
      </c>
      <c r="E8" s="18">
        <v>3.9810838206497001E-2</v>
      </c>
      <c r="F8" s="19"/>
      <c r="G8" s="18">
        <v>5.3864987060594297E-2</v>
      </c>
      <c r="H8" s="18">
        <v>4.9339732773175E-2</v>
      </c>
      <c r="I8" s="18">
        <v>5.8779618605645997E-2</v>
      </c>
      <c r="J8" s="19"/>
      <c r="K8" s="18">
        <v>2.58979049123363E-2</v>
      </c>
      <c r="L8" s="18">
        <v>2.3416734925221699E-2</v>
      </c>
      <c r="M8" s="18">
        <v>2.8634264160247499E-2</v>
      </c>
      <c r="N8" s="19"/>
    </row>
    <row r="9" spans="1:14" x14ac:dyDescent="0.25">
      <c r="A9" s="17" t="s">
        <v>478</v>
      </c>
      <c r="B9" s="17" t="s">
        <v>540</v>
      </c>
      <c r="C9" s="18">
        <v>3.1303758562632497E-2</v>
      </c>
      <c r="D9" s="18">
        <v>2.89295612988607E-2</v>
      </c>
      <c r="E9" s="18">
        <v>3.3866006698815301E-2</v>
      </c>
      <c r="F9" s="19"/>
      <c r="G9" s="18">
        <v>4.4680917352960002E-2</v>
      </c>
      <c r="H9" s="18">
        <v>4.0532091474373401E-2</v>
      </c>
      <c r="I9" s="18">
        <v>4.9232622218749099E-2</v>
      </c>
      <c r="J9" s="19"/>
      <c r="K9" s="18">
        <v>2.2275667506572099E-2</v>
      </c>
      <c r="L9" s="18">
        <v>1.9957718469714499E-2</v>
      </c>
      <c r="M9" s="18">
        <v>2.4856002228209301E-2</v>
      </c>
      <c r="N9" s="19"/>
    </row>
    <row r="10" spans="1:14" x14ac:dyDescent="0.25">
      <c r="A10" s="17" t="s">
        <v>478</v>
      </c>
      <c r="B10" s="17" t="s">
        <v>519</v>
      </c>
      <c r="C10" s="18">
        <v>7.4241104293500003E-3</v>
      </c>
      <c r="D10" s="18">
        <v>6.3947587935594997E-3</v>
      </c>
      <c r="E10" s="18">
        <v>8.6177176730942006E-3</v>
      </c>
      <c r="F10" s="19"/>
      <c r="G10" s="18">
        <v>6.3886137408930002E-3</v>
      </c>
      <c r="H10" s="18">
        <v>4.9934998363160999E-3</v>
      </c>
      <c r="I10" s="18">
        <v>8.1703023635224005E-3</v>
      </c>
      <c r="J10" s="19"/>
      <c r="K10" s="18">
        <v>8.1229552691376994E-3</v>
      </c>
      <c r="L10" s="18">
        <v>6.7609318315099004E-3</v>
      </c>
      <c r="M10" s="18">
        <v>9.7566698008484994E-3</v>
      </c>
      <c r="N10" s="19"/>
    </row>
    <row r="11" spans="1:14" x14ac:dyDescent="0.25">
      <c r="A11" s="17" t="s">
        <v>478</v>
      </c>
      <c r="B11" s="17" t="s">
        <v>520</v>
      </c>
      <c r="C11" s="18">
        <v>2.096278690595E-4</v>
      </c>
      <c r="D11" s="18">
        <v>9.8252527101233694E-5</v>
      </c>
      <c r="E11" s="18">
        <v>4.4719761404339998E-4</v>
      </c>
      <c r="F11" s="19"/>
      <c r="G11" s="18">
        <v>6.1885716817159105E-5</v>
      </c>
      <c r="H11" s="18">
        <v>1.86058446486027E-5</v>
      </c>
      <c r="I11" s="18">
        <v>2.0582007857169999E-4</v>
      </c>
      <c r="J11" s="19"/>
      <c r="K11" s="18">
        <v>3.0933735327580002E-4</v>
      </c>
      <c r="L11" s="18">
        <v>1.329552901609E-4</v>
      </c>
      <c r="M11" s="18">
        <v>7.1954421342579995E-4</v>
      </c>
      <c r="N11" s="19"/>
    </row>
    <row r="12" spans="1:14" x14ac:dyDescent="0.25">
      <c r="A12" s="20" t="s">
        <v>479</v>
      </c>
      <c r="B12" s="20" t="s">
        <v>536</v>
      </c>
      <c r="C12" s="21">
        <v>0.53149134177858204</v>
      </c>
      <c r="D12" s="21">
        <v>0.49643303130309502</v>
      </c>
      <c r="E12" s="21">
        <v>0.56624150719756905</v>
      </c>
      <c r="F12" s="22"/>
      <c r="G12" s="21">
        <v>0.44477922919886498</v>
      </c>
      <c r="H12" s="21">
        <v>0.398376737566905</v>
      </c>
      <c r="I12" s="21">
        <v>0.492165080161103</v>
      </c>
      <c r="J12" s="22"/>
      <c r="K12" s="21">
        <v>0.59146287264007302</v>
      </c>
      <c r="L12" s="21">
        <v>0.54719241529875096</v>
      </c>
      <c r="M12" s="21">
        <v>0.63429775013827405</v>
      </c>
      <c r="N12" s="22"/>
    </row>
    <row r="13" spans="1:14" x14ac:dyDescent="0.25">
      <c r="A13" s="20" t="s">
        <v>479</v>
      </c>
      <c r="B13" s="20" t="s">
        <v>537</v>
      </c>
      <c r="C13" s="21">
        <v>0.16636672387929</v>
      </c>
      <c r="D13" s="21">
        <v>0.146143537824761</v>
      </c>
      <c r="E13" s="21">
        <v>0.18876969151248801</v>
      </c>
      <c r="F13" s="22"/>
      <c r="G13" s="21">
        <v>0.167602196160128</v>
      </c>
      <c r="H13" s="21">
        <v>0.13777205837092099</v>
      </c>
      <c r="I13" s="21">
        <v>0.20237514875009399</v>
      </c>
      <c r="J13" s="22"/>
      <c r="K13" s="21">
        <v>0.165512250821091</v>
      </c>
      <c r="L13" s="21">
        <v>0.13948972687941399</v>
      </c>
      <c r="M13" s="21">
        <v>0.19528767950678</v>
      </c>
      <c r="N13" s="22"/>
    </row>
    <row r="14" spans="1:14" x14ac:dyDescent="0.25">
      <c r="A14" s="20" t="s">
        <v>479</v>
      </c>
      <c r="B14" s="20" t="s">
        <v>538</v>
      </c>
      <c r="C14" s="21">
        <v>0.18140848909594701</v>
      </c>
      <c r="D14" s="21">
        <v>0.15614836455042</v>
      </c>
      <c r="E14" s="21">
        <v>0.20973928719854901</v>
      </c>
      <c r="F14" s="22"/>
      <c r="G14" s="21">
        <v>0.215162649331189</v>
      </c>
      <c r="H14" s="21">
        <v>0.18152952904252401</v>
      </c>
      <c r="I14" s="21">
        <v>0.25310021283582401</v>
      </c>
      <c r="J14" s="22"/>
      <c r="K14" s="21">
        <v>0.158063553745761</v>
      </c>
      <c r="L14" s="21">
        <v>0.127733885726979</v>
      </c>
      <c r="M14" s="21">
        <v>0.19399317856054701</v>
      </c>
      <c r="N14" s="22"/>
    </row>
    <row r="15" spans="1:14" x14ac:dyDescent="0.25">
      <c r="A15" s="20" t="s">
        <v>479</v>
      </c>
      <c r="B15" s="20" t="s">
        <v>539</v>
      </c>
      <c r="C15" s="21">
        <v>7.26997737213253E-2</v>
      </c>
      <c r="D15" s="21">
        <v>5.8437831262477903E-2</v>
      </c>
      <c r="E15" s="21">
        <v>9.0109282511756997E-2</v>
      </c>
      <c r="F15" s="22"/>
      <c r="G15" s="21">
        <v>0.105247188052856</v>
      </c>
      <c r="H15" s="21">
        <v>7.9411495573909294E-2</v>
      </c>
      <c r="I15" s="21">
        <v>0.13822618588746799</v>
      </c>
      <c r="J15" s="22"/>
      <c r="K15" s="21">
        <v>5.0189443791920897E-2</v>
      </c>
      <c r="L15" s="21">
        <v>3.6003919156467397E-2</v>
      </c>
      <c r="M15" s="21">
        <v>6.9560755748149794E-2</v>
      </c>
      <c r="N15" s="22"/>
    </row>
    <row r="16" spans="1:14" x14ac:dyDescent="0.25">
      <c r="A16" s="20" t="s">
        <v>479</v>
      </c>
      <c r="B16" s="20" t="s">
        <v>540</v>
      </c>
      <c r="C16" s="21">
        <v>4.0409143774998199E-2</v>
      </c>
      <c r="D16" s="21">
        <v>2.9523493777289599E-2</v>
      </c>
      <c r="E16" s="21">
        <v>5.5080656786499801E-2</v>
      </c>
      <c r="F16" s="22"/>
      <c r="G16" s="21">
        <v>5.7248632588142799E-2</v>
      </c>
      <c r="H16" s="21">
        <v>3.7729657502337199E-2</v>
      </c>
      <c r="I16" s="21">
        <v>8.5963424167229102E-2</v>
      </c>
      <c r="J16" s="22"/>
      <c r="K16" s="21">
        <v>2.8762674867660699E-2</v>
      </c>
      <c r="L16" s="21">
        <v>1.8729215401691798E-2</v>
      </c>
      <c r="M16" s="21">
        <v>4.3930540383146803E-2</v>
      </c>
      <c r="N16" s="22"/>
    </row>
    <row r="17" spans="1:14" x14ac:dyDescent="0.25">
      <c r="A17" s="20" t="s">
        <v>479</v>
      </c>
      <c r="B17" s="20" t="s">
        <v>519</v>
      </c>
      <c r="C17" s="21">
        <v>6.7558535064300004E-3</v>
      </c>
      <c r="D17" s="21">
        <v>3.0225339575690002E-3</v>
      </c>
      <c r="E17" s="21">
        <v>1.50309065906831E-2</v>
      </c>
      <c r="F17" s="22"/>
      <c r="G17" s="21">
        <v>9.9601046688184997E-3</v>
      </c>
      <c r="H17" s="21">
        <v>3.4205619684371E-3</v>
      </c>
      <c r="I17" s="21">
        <v>2.8642823467775799E-2</v>
      </c>
      <c r="J17" s="24" t="s">
        <v>501</v>
      </c>
      <c r="K17" s="21">
        <v>4.5397404196165997E-3</v>
      </c>
      <c r="L17" s="21">
        <v>1.3188500598980001E-3</v>
      </c>
      <c r="M17" s="21">
        <v>1.5504555776784799E-2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0.61305086033616196</v>
      </c>
      <c r="D19" s="18">
        <v>0.56565171390300195</v>
      </c>
      <c r="E19" s="18">
        <v>0.65840118401936698</v>
      </c>
      <c r="F19" s="19"/>
      <c r="G19" s="18">
        <v>0.531003307360015</v>
      </c>
      <c r="H19" s="18">
        <v>0.46800692931157001</v>
      </c>
      <c r="I19" s="18">
        <v>0.59302684163014197</v>
      </c>
      <c r="J19" s="19"/>
      <c r="K19" s="18">
        <v>0.68005965246322497</v>
      </c>
      <c r="L19" s="18">
        <v>0.62710504914610798</v>
      </c>
      <c r="M19" s="18">
        <v>0.72874698608231103</v>
      </c>
      <c r="N19" s="19"/>
    </row>
    <row r="20" spans="1:14" x14ac:dyDescent="0.25">
      <c r="A20" s="17" t="s">
        <v>480</v>
      </c>
      <c r="B20" s="17" t="s">
        <v>537</v>
      </c>
      <c r="C20" s="18">
        <v>0.148385173903996</v>
      </c>
      <c r="D20" s="18">
        <v>0.123096611016293</v>
      </c>
      <c r="E20" s="18">
        <v>0.177815471245442</v>
      </c>
      <c r="F20" s="19"/>
      <c r="G20" s="18">
        <v>0.168718891647265</v>
      </c>
      <c r="H20" s="18">
        <v>0.13104067770510699</v>
      </c>
      <c r="I20" s="18">
        <v>0.214555799998907</v>
      </c>
      <c r="J20" s="19"/>
      <c r="K20" s="18">
        <v>0.13177848892674601</v>
      </c>
      <c r="L20" s="18">
        <v>9.8552568927218295E-2</v>
      </c>
      <c r="M20" s="18">
        <v>0.17404342921865701</v>
      </c>
      <c r="N20" s="19"/>
    </row>
    <row r="21" spans="1:14" x14ac:dyDescent="0.25">
      <c r="A21" s="17" t="s">
        <v>480</v>
      </c>
      <c r="B21" s="17" t="s">
        <v>538</v>
      </c>
      <c r="C21" s="18">
        <v>0.146737357955426</v>
      </c>
      <c r="D21" s="18">
        <v>0.12146817515793699</v>
      </c>
      <c r="E21" s="18">
        <v>0.176208958263018</v>
      </c>
      <c r="F21" s="19"/>
      <c r="G21" s="18">
        <v>0.17403120954412399</v>
      </c>
      <c r="H21" s="18">
        <v>0.13789804713272699</v>
      </c>
      <c r="I21" s="18">
        <v>0.21724640005163201</v>
      </c>
      <c r="J21" s="19"/>
      <c r="K21" s="18">
        <v>0.124446284533824</v>
      </c>
      <c r="L21" s="18">
        <v>9.6494798351891606E-2</v>
      </c>
      <c r="M21" s="18">
        <v>0.15906895228304299</v>
      </c>
      <c r="N21" s="19"/>
    </row>
    <row r="22" spans="1:14" x14ac:dyDescent="0.25">
      <c r="A22" s="17" t="s">
        <v>480</v>
      </c>
      <c r="B22" s="17" t="s">
        <v>539</v>
      </c>
      <c r="C22" s="18">
        <v>5.8782725155245498E-2</v>
      </c>
      <c r="D22" s="18">
        <v>4.2534630933480998E-2</v>
      </c>
      <c r="E22" s="18">
        <v>8.0714313451494102E-2</v>
      </c>
      <c r="F22" s="19"/>
      <c r="G22" s="18">
        <v>7.7221485779579199E-2</v>
      </c>
      <c r="H22" s="18">
        <v>5.2666374205473702E-2</v>
      </c>
      <c r="I22" s="18">
        <v>0.111873155627339</v>
      </c>
      <c r="J22" s="19"/>
      <c r="K22" s="18">
        <v>4.3723664489342201E-2</v>
      </c>
      <c r="L22" s="18">
        <v>2.7789393085059701E-2</v>
      </c>
      <c r="M22" s="18">
        <v>6.8154055177397699E-2</v>
      </c>
      <c r="N22" s="19"/>
    </row>
    <row r="23" spans="1:14" x14ac:dyDescent="0.25">
      <c r="A23" s="17" t="s">
        <v>480</v>
      </c>
      <c r="B23" s="17" t="s">
        <v>540</v>
      </c>
      <c r="C23" s="18">
        <v>3.3043882649171803E-2</v>
      </c>
      <c r="D23" s="18">
        <v>2.1645763616421499E-2</v>
      </c>
      <c r="E23" s="18">
        <v>5.0136392206067602E-2</v>
      </c>
      <c r="F23" s="19"/>
      <c r="G23" s="18">
        <v>4.90251056690168E-2</v>
      </c>
      <c r="H23" s="18">
        <v>2.9549634234145201E-2</v>
      </c>
      <c r="I23" s="18">
        <v>8.0274637773603594E-2</v>
      </c>
      <c r="J23" s="19"/>
      <c r="K23" s="18">
        <v>1.9991909586862502E-2</v>
      </c>
      <c r="L23" s="18">
        <v>9.6997280310661006E-3</v>
      </c>
      <c r="M23" s="18">
        <v>4.0755470227333702E-2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0.68152640433937195</v>
      </c>
      <c r="D26" s="21">
        <v>0.63473142231562296</v>
      </c>
      <c r="E26" s="21">
        <v>0.724924480977721</v>
      </c>
      <c r="F26" s="22"/>
      <c r="G26" s="21">
        <v>0.58398718021654505</v>
      </c>
      <c r="H26" s="21">
        <v>0.50987767765667302</v>
      </c>
      <c r="I26" s="21">
        <v>0.65448442281508801</v>
      </c>
      <c r="J26" s="22"/>
      <c r="K26" s="21">
        <v>0.73010321160983704</v>
      </c>
      <c r="L26" s="21">
        <v>0.68388271380466004</v>
      </c>
      <c r="M26" s="21">
        <v>0.77182050704717098</v>
      </c>
      <c r="N26" s="22"/>
    </row>
    <row r="27" spans="1:14" x14ac:dyDescent="0.25">
      <c r="A27" s="20" t="s">
        <v>481</v>
      </c>
      <c r="B27" s="20" t="s">
        <v>537</v>
      </c>
      <c r="C27" s="21">
        <v>0.14183922604549101</v>
      </c>
      <c r="D27" s="21">
        <v>0.11859710862285899</v>
      </c>
      <c r="E27" s="21">
        <v>0.168764093759738</v>
      </c>
      <c r="F27" s="22"/>
      <c r="G27" s="21">
        <v>0.18743212144588101</v>
      </c>
      <c r="H27" s="21">
        <v>0.14506318077844099</v>
      </c>
      <c r="I27" s="21">
        <v>0.23872049401437301</v>
      </c>
      <c r="J27" s="22"/>
      <c r="K27" s="21">
        <v>0.119132901357298</v>
      </c>
      <c r="L27" s="21">
        <v>9.4672413405241601E-2</v>
      </c>
      <c r="M27" s="21">
        <v>0.14887398992888701</v>
      </c>
      <c r="N27" s="22"/>
    </row>
    <row r="28" spans="1:14" x14ac:dyDescent="0.25">
      <c r="A28" s="20" t="s">
        <v>481</v>
      </c>
      <c r="B28" s="20" t="s">
        <v>538</v>
      </c>
      <c r="C28" s="21">
        <v>0.103057113545804</v>
      </c>
      <c r="D28" s="21">
        <v>8.2769221098676099E-2</v>
      </c>
      <c r="E28" s="21">
        <v>0.127625916940521</v>
      </c>
      <c r="F28" s="22"/>
      <c r="G28" s="21">
        <v>0.12728697808138401</v>
      </c>
      <c r="H28" s="21">
        <v>9.2064863446891104E-2</v>
      </c>
      <c r="I28" s="21">
        <v>0.17341064635846101</v>
      </c>
      <c r="J28" s="22"/>
      <c r="K28" s="21">
        <v>9.0990076204475301E-2</v>
      </c>
      <c r="L28" s="21">
        <v>6.8581631158104395E-2</v>
      </c>
      <c r="M28" s="21">
        <v>0.119778718257098</v>
      </c>
      <c r="N28" s="22"/>
    </row>
    <row r="29" spans="1:14" x14ac:dyDescent="0.25">
      <c r="A29" s="20" t="s">
        <v>481</v>
      </c>
      <c r="B29" s="20" t="s">
        <v>539</v>
      </c>
      <c r="C29" s="21">
        <v>3.89840173476525E-2</v>
      </c>
      <c r="D29" s="21">
        <v>2.7753974681672702E-2</v>
      </c>
      <c r="E29" s="21">
        <v>5.4503320182060097E-2</v>
      </c>
      <c r="F29" s="22"/>
      <c r="G29" s="21">
        <v>5.4183164431900098E-2</v>
      </c>
      <c r="H29" s="21">
        <v>3.3244183018771599E-2</v>
      </c>
      <c r="I29" s="21">
        <v>8.7122125222248006E-2</v>
      </c>
      <c r="J29" s="22"/>
      <c r="K29" s="21">
        <v>3.1414487804776202E-2</v>
      </c>
      <c r="L29" s="21">
        <v>2.0255301054946499E-2</v>
      </c>
      <c r="M29" s="21">
        <v>4.84177476242868E-2</v>
      </c>
      <c r="N29" s="22"/>
    </row>
    <row r="30" spans="1:14" x14ac:dyDescent="0.25">
      <c r="A30" s="20" t="s">
        <v>481</v>
      </c>
      <c r="B30" s="20" t="s">
        <v>540</v>
      </c>
      <c r="C30" s="21">
        <v>3.0184086169678302E-2</v>
      </c>
      <c r="D30" s="21">
        <v>1.76161838283505E-2</v>
      </c>
      <c r="E30" s="21">
        <v>5.12505302913E-2</v>
      </c>
      <c r="F30" s="22"/>
      <c r="G30" s="21">
        <v>4.4851545801656699E-2</v>
      </c>
      <c r="H30" s="21">
        <v>2.29636795719745E-2</v>
      </c>
      <c r="I30" s="21">
        <v>8.5770427062983906E-2</v>
      </c>
      <c r="J30" s="24" t="s">
        <v>501</v>
      </c>
      <c r="K30" s="21">
        <v>2.2879349371764598E-2</v>
      </c>
      <c r="L30" s="21">
        <v>1.23523037343552E-2</v>
      </c>
      <c r="M30" s="21">
        <v>4.1996411766751798E-2</v>
      </c>
      <c r="N30" s="22"/>
    </row>
    <row r="31" spans="1:14" x14ac:dyDescent="0.25">
      <c r="A31" s="20" t="s">
        <v>481</v>
      </c>
      <c r="B31" s="20" t="s">
        <v>519</v>
      </c>
      <c r="C31" s="21">
        <v>3.6164856320724001E-3</v>
      </c>
      <c r="D31" s="21">
        <v>1.3679398518297E-3</v>
      </c>
      <c r="E31" s="21">
        <v>9.5258137417660992E-3</v>
      </c>
      <c r="F31" s="22"/>
      <c r="G31" s="21">
        <v>2.2590100226323002E-3</v>
      </c>
      <c r="H31" s="21">
        <v>3.1186340591960002E-4</v>
      </c>
      <c r="I31" s="21">
        <v>1.6166734640033899E-2</v>
      </c>
      <c r="J31" s="24" t="s">
        <v>501</v>
      </c>
      <c r="K31" s="21">
        <v>4.2925401285803999E-3</v>
      </c>
      <c r="L31" s="21">
        <v>1.3984505624847E-3</v>
      </c>
      <c r="M31" s="21">
        <v>1.3097385873838E-2</v>
      </c>
      <c r="N31" s="22"/>
    </row>
    <row r="32" spans="1:14" x14ac:dyDescent="0.25">
      <c r="A32" s="20" t="s">
        <v>481</v>
      </c>
      <c r="B32" s="20" t="s">
        <v>520</v>
      </c>
      <c r="C32" s="21">
        <v>7.9266691992950001E-4</v>
      </c>
      <c r="D32" s="21">
        <v>1.0844906531959999E-4</v>
      </c>
      <c r="E32" s="21">
        <v>5.7687898804092003E-3</v>
      </c>
      <c r="F32" s="22"/>
      <c r="G32" s="21">
        <v>0</v>
      </c>
      <c r="H32" s="22"/>
      <c r="I32" s="22"/>
      <c r="J32" s="22"/>
      <c r="K32" s="21">
        <v>1.1874335232663999E-3</v>
      </c>
      <c r="L32" s="21">
        <v>1.6232194556050001E-4</v>
      </c>
      <c r="M32" s="21">
        <v>8.6305486944383003E-3</v>
      </c>
      <c r="N32" s="22"/>
    </row>
    <row r="33" spans="1:14" x14ac:dyDescent="0.25">
      <c r="A33" s="17" t="s">
        <v>482</v>
      </c>
      <c r="B33" s="17" t="s">
        <v>536</v>
      </c>
      <c r="C33" s="18">
        <v>0.63934345818353</v>
      </c>
      <c r="D33" s="18">
        <v>0.59619708759063195</v>
      </c>
      <c r="E33" s="18">
        <v>0.68035137195652196</v>
      </c>
      <c r="F33" s="19"/>
      <c r="G33" s="18">
        <v>0.54871776863612198</v>
      </c>
      <c r="H33" s="18">
        <v>0.486379225184632</v>
      </c>
      <c r="I33" s="18">
        <v>0.60956382959537503</v>
      </c>
      <c r="J33" s="19"/>
      <c r="K33" s="18">
        <v>0.686528822840199</v>
      </c>
      <c r="L33" s="18">
        <v>0.63725114403703298</v>
      </c>
      <c r="M33" s="18">
        <v>0.73192838010679095</v>
      </c>
      <c r="N33" s="19"/>
    </row>
    <row r="34" spans="1:14" x14ac:dyDescent="0.25">
      <c r="A34" s="17" t="s">
        <v>482</v>
      </c>
      <c r="B34" s="17" t="s">
        <v>537</v>
      </c>
      <c r="C34" s="18">
        <v>0.114602703858423</v>
      </c>
      <c r="D34" s="18">
        <v>9.4242631663160506E-2</v>
      </c>
      <c r="E34" s="18">
        <v>0.13868784294446301</v>
      </c>
      <c r="F34" s="19"/>
      <c r="G34" s="18">
        <v>0.13969351166462399</v>
      </c>
      <c r="H34" s="18">
        <v>9.9570261583904002E-2</v>
      </c>
      <c r="I34" s="18">
        <v>0.192527938214197</v>
      </c>
      <c r="J34" s="19"/>
      <c r="K34" s="18">
        <v>0.101538870393777</v>
      </c>
      <c r="L34" s="18">
        <v>7.8760831357714195E-2</v>
      </c>
      <c r="M34" s="18">
        <v>0.12997502049130899</v>
      </c>
      <c r="N34" s="19"/>
    </row>
    <row r="35" spans="1:14" x14ac:dyDescent="0.25">
      <c r="A35" s="17" t="s">
        <v>482</v>
      </c>
      <c r="B35" s="17" t="s">
        <v>538</v>
      </c>
      <c r="C35" s="18">
        <v>0.14751732135222601</v>
      </c>
      <c r="D35" s="18">
        <v>0.124883044710953</v>
      </c>
      <c r="E35" s="18">
        <v>0.17344087413488801</v>
      </c>
      <c r="F35" s="19"/>
      <c r="G35" s="18">
        <v>0.16527224857563599</v>
      </c>
      <c r="H35" s="18">
        <v>0.12842829779013301</v>
      </c>
      <c r="I35" s="18">
        <v>0.21013768966659199</v>
      </c>
      <c r="J35" s="19"/>
      <c r="K35" s="18">
        <v>0.138273003105676</v>
      </c>
      <c r="L35" s="18">
        <v>0.11009100261909401</v>
      </c>
      <c r="M35" s="18">
        <v>0.172272694075254</v>
      </c>
      <c r="N35" s="19"/>
    </row>
    <row r="36" spans="1:14" x14ac:dyDescent="0.25">
      <c r="A36" s="17" t="s">
        <v>482</v>
      </c>
      <c r="B36" s="17" t="s">
        <v>539</v>
      </c>
      <c r="C36" s="18">
        <v>4.8782377670423101E-2</v>
      </c>
      <c r="D36" s="18">
        <v>3.4827965984830199E-2</v>
      </c>
      <c r="E36" s="18">
        <v>6.7934328130092994E-2</v>
      </c>
      <c r="F36" s="19"/>
      <c r="G36" s="18">
        <v>5.9730305252690498E-2</v>
      </c>
      <c r="H36" s="18">
        <v>3.6794243262429499E-2</v>
      </c>
      <c r="I36" s="18">
        <v>9.5545553992368096E-2</v>
      </c>
      <c r="J36" s="19"/>
      <c r="K36" s="18">
        <v>4.3082206363766501E-2</v>
      </c>
      <c r="L36" s="18">
        <v>2.77569239236784E-2</v>
      </c>
      <c r="M36" s="18">
        <v>6.6292013521271398E-2</v>
      </c>
      <c r="N36" s="19"/>
    </row>
    <row r="37" spans="1:14" x14ac:dyDescent="0.25">
      <c r="A37" s="17" t="s">
        <v>482</v>
      </c>
      <c r="B37" s="17" t="s">
        <v>540</v>
      </c>
      <c r="C37" s="18">
        <v>4.7441674209539098E-2</v>
      </c>
      <c r="D37" s="18">
        <v>3.3763266803618998E-2</v>
      </c>
      <c r="E37" s="18">
        <v>6.6281439822818797E-2</v>
      </c>
      <c r="F37" s="19"/>
      <c r="G37" s="18">
        <v>8.5592571535430206E-2</v>
      </c>
      <c r="H37" s="18">
        <v>5.6563389628396597E-2</v>
      </c>
      <c r="I37" s="18">
        <v>0.127506456806704</v>
      </c>
      <c r="J37" s="19"/>
      <c r="K37" s="18">
        <v>2.7577946702565099E-2</v>
      </c>
      <c r="L37" s="18">
        <v>1.5166047001938099E-2</v>
      </c>
      <c r="M37" s="18">
        <v>4.9635790689494301E-2</v>
      </c>
      <c r="N37" s="19"/>
    </row>
    <row r="38" spans="1:14" x14ac:dyDescent="0.25">
      <c r="A38" s="17" t="s">
        <v>482</v>
      </c>
      <c r="B38" s="17" t="s">
        <v>519</v>
      </c>
      <c r="C38" s="18">
        <v>1.7195657023766999E-3</v>
      </c>
      <c r="D38" s="18">
        <v>5.1156097827860004E-4</v>
      </c>
      <c r="E38" s="18">
        <v>5.7637137688964996E-3</v>
      </c>
      <c r="F38" s="19"/>
      <c r="G38" s="18">
        <v>9.935943354969E-4</v>
      </c>
      <c r="H38" s="18">
        <v>1.3696765098520001E-4</v>
      </c>
      <c r="I38" s="18">
        <v>7.1693428739098E-3</v>
      </c>
      <c r="J38" s="19"/>
      <c r="K38" s="18">
        <v>2.0975515014101001E-3</v>
      </c>
      <c r="L38" s="18">
        <v>5.241573147585E-4</v>
      </c>
      <c r="M38" s="18">
        <v>8.3544183970514999E-3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9.0159909260650005E-4</v>
      </c>
      <c r="L39" s="18">
        <v>1.2366129317639999E-4</v>
      </c>
      <c r="M39" s="18">
        <v>6.5414296082672001E-3</v>
      </c>
      <c r="N39" s="19"/>
    </row>
    <row r="40" spans="1:14" x14ac:dyDescent="0.25">
      <c r="A40" s="20" t="s">
        <v>483</v>
      </c>
      <c r="B40" s="20" t="s">
        <v>536</v>
      </c>
      <c r="C40" s="21">
        <v>0.76054896633582203</v>
      </c>
      <c r="D40" s="21">
        <v>0.726133541531224</v>
      </c>
      <c r="E40" s="21">
        <v>0.791879134380434</v>
      </c>
      <c r="F40" s="22"/>
      <c r="G40" s="21">
        <v>0.69579851560271799</v>
      </c>
      <c r="H40" s="21">
        <v>0.64736092953522795</v>
      </c>
      <c r="I40" s="21">
        <v>0.74025240030782802</v>
      </c>
      <c r="J40" s="22"/>
      <c r="K40" s="21">
        <v>0.79804799086034395</v>
      </c>
      <c r="L40" s="21">
        <v>0.76067215738479799</v>
      </c>
      <c r="M40" s="21">
        <v>0.83088453985030597</v>
      </c>
      <c r="N40" s="22"/>
    </row>
    <row r="41" spans="1:14" x14ac:dyDescent="0.25">
      <c r="A41" s="20" t="s">
        <v>483</v>
      </c>
      <c r="B41" s="20" t="s">
        <v>537</v>
      </c>
      <c r="C41" s="21">
        <v>9.40256901212876E-2</v>
      </c>
      <c r="D41" s="21">
        <v>7.7149333951179705E-2</v>
      </c>
      <c r="E41" s="21">
        <v>0.114137151839138</v>
      </c>
      <c r="F41" s="22"/>
      <c r="G41" s="21">
        <v>0.102914425105359</v>
      </c>
      <c r="H41" s="21">
        <v>8.0964849306764994E-2</v>
      </c>
      <c r="I41" s="21">
        <v>0.129972988482672</v>
      </c>
      <c r="J41" s="22"/>
      <c r="K41" s="21">
        <v>8.8877943852561897E-2</v>
      </c>
      <c r="L41" s="21">
        <v>6.7126335841443896E-2</v>
      </c>
      <c r="M41" s="21">
        <v>0.116795483827865</v>
      </c>
      <c r="N41" s="22"/>
    </row>
    <row r="42" spans="1:14" x14ac:dyDescent="0.25">
      <c r="A42" s="20" t="s">
        <v>483</v>
      </c>
      <c r="B42" s="20" t="s">
        <v>538</v>
      </c>
      <c r="C42" s="21">
        <v>9.6949746025443498E-2</v>
      </c>
      <c r="D42" s="21">
        <v>8.0506233764876298E-2</v>
      </c>
      <c r="E42" s="21">
        <v>0.116326964512751</v>
      </c>
      <c r="F42" s="22"/>
      <c r="G42" s="21">
        <v>0.12567956266281299</v>
      </c>
      <c r="H42" s="21">
        <v>9.5078408525967703E-2</v>
      </c>
      <c r="I42" s="21">
        <v>0.16434108782637299</v>
      </c>
      <c r="J42" s="22"/>
      <c r="K42" s="21">
        <v>8.0311404724772703E-2</v>
      </c>
      <c r="L42" s="21">
        <v>6.2871678738493003E-2</v>
      </c>
      <c r="M42" s="21">
        <v>0.1020618154206</v>
      </c>
      <c r="N42" s="22"/>
    </row>
    <row r="43" spans="1:14" x14ac:dyDescent="0.25">
      <c r="A43" s="20" t="s">
        <v>483</v>
      </c>
      <c r="B43" s="20" t="s">
        <v>539</v>
      </c>
      <c r="C43" s="21">
        <v>1.9762311037122501E-2</v>
      </c>
      <c r="D43" s="21">
        <v>1.34457696759199E-2</v>
      </c>
      <c r="E43" s="21">
        <v>2.8959127526565299E-2</v>
      </c>
      <c r="F43" s="22"/>
      <c r="G43" s="21">
        <v>3.5920674184645097E-2</v>
      </c>
      <c r="H43" s="21">
        <v>2.1241127550389202E-2</v>
      </c>
      <c r="I43" s="21">
        <v>6.0121951713745597E-2</v>
      </c>
      <c r="J43" s="22"/>
      <c r="K43" s="21">
        <v>1.0404494232995699E-2</v>
      </c>
      <c r="L43" s="21">
        <v>6.4676729584605E-3</v>
      </c>
      <c r="M43" s="21">
        <v>1.6697354878659799E-2</v>
      </c>
      <c r="N43" s="22"/>
    </row>
    <row r="44" spans="1:14" x14ac:dyDescent="0.25">
      <c r="A44" s="20" t="s">
        <v>483</v>
      </c>
      <c r="B44" s="20" t="s">
        <v>540</v>
      </c>
      <c r="C44" s="21">
        <v>1.95847951849667E-2</v>
      </c>
      <c r="D44" s="21">
        <v>1.34181657085242E-2</v>
      </c>
      <c r="E44" s="21">
        <v>2.8503564098732899E-2</v>
      </c>
      <c r="F44" s="22"/>
      <c r="G44" s="21">
        <v>2.5684063508502102E-2</v>
      </c>
      <c r="H44" s="21">
        <v>1.5025156279736499E-2</v>
      </c>
      <c r="I44" s="21">
        <v>4.3569964383158397E-2</v>
      </c>
      <c r="J44" s="22"/>
      <c r="K44" s="21">
        <v>1.60525168786948E-2</v>
      </c>
      <c r="L44" s="21">
        <v>8.9749808850599008E-3</v>
      </c>
      <c r="M44" s="21">
        <v>2.85505018681282E-2</v>
      </c>
      <c r="N44" s="22"/>
    </row>
    <row r="45" spans="1:14" x14ac:dyDescent="0.25">
      <c r="A45" s="20" t="s">
        <v>483</v>
      </c>
      <c r="B45" s="20" t="s">
        <v>519</v>
      </c>
      <c r="C45" s="21">
        <v>9.1284912953562992E-3</v>
      </c>
      <c r="D45" s="21">
        <v>4.9651663677602997E-3</v>
      </c>
      <c r="E45" s="21">
        <v>1.67241169714187E-2</v>
      </c>
      <c r="F45" s="22"/>
      <c r="G45" s="21">
        <v>1.40027589359627E-2</v>
      </c>
      <c r="H45" s="21">
        <v>5.8564288255884998E-3</v>
      </c>
      <c r="I45" s="21">
        <v>3.3103362798167599E-2</v>
      </c>
      <c r="J45" s="22"/>
      <c r="K45" s="21">
        <v>6.3056494506319996E-3</v>
      </c>
      <c r="L45" s="21">
        <v>2.9934177995342001E-3</v>
      </c>
      <c r="M45" s="21">
        <v>1.32342327615983E-2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0.69596920889820402</v>
      </c>
      <c r="D47" s="18">
        <v>0.67374156330291601</v>
      </c>
      <c r="E47" s="18">
        <v>0.717317883349189</v>
      </c>
      <c r="F47" s="19"/>
      <c r="G47" s="18">
        <v>0.60969394266638699</v>
      </c>
      <c r="H47" s="18">
        <v>0.57695092256654601</v>
      </c>
      <c r="I47" s="18">
        <v>0.641477524484103</v>
      </c>
      <c r="J47" s="19"/>
      <c r="K47" s="18">
        <v>0.76249498159070195</v>
      </c>
      <c r="L47" s="18">
        <v>0.737686582427307</v>
      </c>
      <c r="M47" s="18">
        <v>0.78563890688974403</v>
      </c>
      <c r="N47" s="19"/>
    </row>
    <row r="48" spans="1:14" x14ac:dyDescent="0.25">
      <c r="A48" s="17" t="s">
        <v>484</v>
      </c>
      <c r="B48" s="17" t="s">
        <v>537</v>
      </c>
      <c r="C48" s="18">
        <v>0.13614873074783901</v>
      </c>
      <c r="D48" s="18">
        <v>0.12272475117124899</v>
      </c>
      <c r="E48" s="18">
        <v>0.150788678249901</v>
      </c>
      <c r="F48" s="19"/>
      <c r="G48" s="18">
        <v>0.16204935286328301</v>
      </c>
      <c r="H48" s="18">
        <v>0.14037413855348599</v>
      </c>
      <c r="I48" s="18">
        <v>0.18634592252518201</v>
      </c>
      <c r="J48" s="19"/>
      <c r="K48" s="18">
        <v>0.116177086791196</v>
      </c>
      <c r="L48" s="18">
        <v>0.10131816968268199</v>
      </c>
      <c r="M48" s="18">
        <v>0.13289291067701001</v>
      </c>
      <c r="N48" s="19"/>
    </row>
    <row r="49" spans="1:14" x14ac:dyDescent="0.25">
      <c r="A49" s="17" t="s">
        <v>484</v>
      </c>
      <c r="B49" s="17" t="s">
        <v>538</v>
      </c>
      <c r="C49" s="18">
        <v>0.11259825687725999</v>
      </c>
      <c r="D49" s="18">
        <v>0.10080760487719399</v>
      </c>
      <c r="E49" s="18">
        <v>0.125575376077385</v>
      </c>
      <c r="F49" s="19"/>
      <c r="G49" s="18">
        <v>0.15800165940358499</v>
      </c>
      <c r="H49" s="18">
        <v>0.13787063629400001</v>
      </c>
      <c r="I49" s="18">
        <v>0.18045682780768099</v>
      </c>
      <c r="J49" s="19"/>
      <c r="K49" s="18">
        <v>7.7588264235607898E-2</v>
      </c>
      <c r="L49" s="18">
        <v>6.4940688718967896E-2</v>
      </c>
      <c r="M49" s="18">
        <v>9.2455476693711597E-2</v>
      </c>
      <c r="N49" s="19"/>
    </row>
    <row r="50" spans="1:14" x14ac:dyDescent="0.25">
      <c r="A50" s="17" t="s">
        <v>484</v>
      </c>
      <c r="B50" s="17" t="s">
        <v>539</v>
      </c>
      <c r="C50" s="18">
        <v>3.05818074837758E-2</v>
      </c>
      <c r="D50" s="18">
        <v>2.4033224810087898E-2</v>
      </c>
      <c r="E50" s="18">
        <v>3.8843732563419602E-2</v>
      </c>
      <c r="F50" s="19"/>
      <c r="G50" s="18">
        <v>4.3155926994060102E-2</v>
      </c>
      <c r="H50" s="18">
        <v>3.1506177079656902E-2</v>
      </c>
      <c r="I50" s="18">
        <v>5.8851540900412697E-2</v>
      </c>
      <c r="J50" s="19"/>
      <c r="K50" s="18">
        <v>2.0886062076258E-2</v>
      </c>
      <c r="L50" s="18">
        <v>1.4603883568598E-2</v>
      </c>
      <c r="M50" s="18">
        <v>2.97889612302146E-2</v>
      </c>
      <c r="N50" s="19"/>
    </row>
    <row r="51" spans="1:14" x14ac:dyDescent="0.25">
      <c r="A51" s="17" t="s">
        <v>484</v>
      </c>
      <c r="B51" s="17" t="s">
        <v>540</v>
      </c>
      <c r="C51" s="18">
        <v>1.6923728061324701E-2</v>
      </c>
      <c r="D51" s="18">
        <v>1.25501822607532E-2</v>
      </c>
      <c r="E51" s="18">
        <v>2.27862172397689E-2</v>
      </c>
      <c r="F51" s="19"/>
      <c r="G51" s="18">
        <v>2.1042756782798301E-2</v>
      </c>
      <c r="H51" s="18">
        <v>1.46423904210203E-2</v>
      </c>
      <c r="I51" s="18">
        <v>3.01551827352213E-2</v>
      </c>
      <c r="J51" s="19"/>
      <c r="K51" s="18">
        <v>1.37475968199286E-2</v>
      </c>
      <c r="L51" s="18">
        <v>9.0832744259823003E-3</v>
      </c>
      <c r="M51" s="18">
        <v>2.0756908215939701E-2</v>
      </c>
      <c r="N51" s="19"/>
    </row>
    <row r="52" spans="1:14" x14ac:dyDescent="0.25">
      <c r="A52" s="17" t="s">
        <v>484</v>
      </c>
      <c r="B52" s="17" t="s">
        <v>519</v>
      </c>
      <c r="C52" s="18">
        <v>7.7782679316002997E-3</v>
      </c>
      <c r="D52" s="18">
        <v>4.8783000444357003E-3</v>
      </c>
      <c r="E52" s="18">
        <v>1.23807108168028E-2</v>
      </c>
      <c r="F52" s="19"/>
      <c r="G52" s="18">
        <v>6.0563612898875997E-3</v>
      </c>
      <c r="H52" s="18">
        <v>2.7144779671493002E-3</v>
      </c>
      <c r="I52" s="18">
        <v>1.34570303578633E-2</v>
      </c>
      <c r="J52" s="19"/>
      <c r="K52" s="18">
        <v>9.1060084863092E-3</v>
      </c>
      <c r="L52" s="18">
        <v>5.6197938814326002E-3</v>
      </c>
      <c r="M52" s="18">
        <v>1.4722860643629701E-2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0.57750987003523702</v>
      </c>
      <c r="D54" s="21">
        <v>0.565053478010762</v>
      </c>
      <c r="E54" s="21">
        <v>0.58986845458933501</v>
      </c>
      <c r="F54" s="22"/>
      <c r="G54" s="21">
        <v>0.49754967806607697</v>
      </c>
      <c r="H54" s="21">
        <v>0.48062271339915902</v>
      </c>
      <c r="I54" s="21">
        <v>0.51448226130397601</v>
      </c>
      <c r="J54" s="22"/>
      <c r="K54" s="21">
        <v>0.64186701345481101</v>
      </c>
      <c r="L54" s="21">
        <v>0.62731491332314204</v>
      </c>
      <c r="M54" s="21">
        <v>0.65616234496714299</v>
      </c>
      <c r="N54" s="22"/>
    </row>
    <row r="55" spans="1:14" x14ac:dyDescent="0.25">
      <c r="A55" s="20" t="s">
        <v>485</v>
      </c>
      <c r="B55" s="20" t="s">
        <v>537</v>
      </c>
      <c r="C55" s="21">
        <v>0.17143458834603401</v>
      </c>
      <c r="D55" s="21">
        <v>0.16352798069781499</v>
      </c>
      <c r="E55" s="21">
        <v>0.17964138189232901</v>
      </c>
      <c r="F55" s="22"/>
      <c r="G55" s="21">
        <v>0.19630047895966601</v>
      </c>
      <c r="H55" s="21">
        <v>0.184566820236507</v>
      </c>
      <c r="I55" s="21">
        <v>0.20858927687468501</v>
      </c>
      <c r="J55" s="22"/>
      <c r="K55" s="21">
        <v>0.15142090842522599</v>
      </c>
      <c r="L55" s="21">
        <v>0.14183069068176801</v>
      </c>
      <c r="M55" s="21">
        <v>0.16153752755336701</v>
      </c>
      <c r="N55" s="22"/>
    </row>
    <row r="56" spans="1:14" x14ac:dyDescent="0.25">
      <c r="A56" s="20" t="s">
        <v>485</v>
      </c>
      <c r="B56" s="20" t="s">
        <v>538</v>
      </c>
      <c r="C56" s="21">
        <v>0.15709982279604101</v>
      </c>
      <c r="D56" s="21">
        <v>0.149467019278614</v>
      </c>
      <c r="E56" s="21">
        <v>0.16504677146081201</v>
      </c>
      <c r="F56" s="22"/>
      <c r="G56" s="21">
        <v>0.18846161238030401</v>
      </c>
      <c r="H56" s="21">
        <v>0.17663337147130101</v>
      </c>
      <c r="I56" s="21">
        <v>0.20088867601961199</v>
      </c>
      <c r="J56" s="22"/>
      <c r="K56" s="21">
        <v>0.13185782248984301</v>
      </c>
      <c r="L56" s="21">
        <v>0.123131273946665</v>
      </c>
      <c r="M56" s="21">
        <v>0.14110331615102101</v>
      </c>
      <c r="N56" s="22"/>
    </row>
    <row r="57" spans="1:14" x14ac:dyDescent="0.25">
      <c r="A57" s="20" t="s">
        <v>485</v>
      </c>
      <c r="B57" s="20" t="s">
        <v>539</v>
      </c>
      <c r="C57" s="21">
        <v>4.3385882789346297E-2</v>
      </c>
      <c r="D57" s="21">
        <v>3.9217173434696898E-2</v>
      </c>
      <c r="E57" s="21">
        <v>4.79755908754377E-2</v>
      </c>
      <c r="F57" s="22"/>
      <c r="G57" s="21">
        <v>5.7482805306934802E-2</v>
      </c>
      <c r="H57" s="21">
        <v>5.06053667245615E-2</v>
      </c>
      <c r="I57" s="21">
        <v>6.5230692009466004E-2</v>
      </c>
      <c r="J57" s="22"/>
      <c r="K57" s="21">
        <v>3.2039766154344999E-2</v>
      </c>
      <c r="L57" s="21">
        <v>2.7559619635533002E-2</v>
      </c>
      <c r="M57" s="21">
        <v>3.7220338314169397E-2</v>
      </c>
      <c r="N57" s="22"/>
    </row>
    <row r="58" spans="1:14" x14ac:dyDescent="0.25">
      <c r="A58" s="20" t="s">
        <v>485</v>
      </c>
      <c r="B58" s="20" t="s">
        <v>540</v>
      </c>
      <c r="C58" s="21">
        <v>4.1247791579029899E-2</v>
      </c>
      <c r="D58" s="21">
        <v>3.7105426336571302E-2</v>
      </c>
      <c r="E58" s="21">
        <v>4.5830590225828201E-2</v>
      </c>
      <c r="F58" s="22"/>
      <c r="G58" s="21">
        <v>5.3289173963062098E-2</v>
      </c>
      <c r="H58" s="21">
        <v>4.6734617899383699E-2</v>
      </c>
      <c r="I58" s="21">
        <v>6.0704469878085997E-2</v>
      </c>
      <c r="J58" s="22"/>
      <c r="K58" s="21">
        <v>3.1556106829722499E-2</v>
      </c>
      <c r="L58" s="21">
        <v>2.72311880653489E-2</v>
      </c>
      <c r="M58" s="21">
        <v>3.6542115767763499E-2</v>
      </c>
      <c r="N58" s="22"/>
    </row>
    <row r="59" spans="1:14" x14ac:dyDescent="0.25">
      <c r="A59" s="20" t="s">
        <v>485</v>
      </c>
      <c r="B59" s="20" t="s">
        <v>519</v>
      </c>
      <c r="C59" s="21">
        <v>9.1091772556333994E-3</v>
      </c>
      <c r="D59" s="21">
        <v>7.3580412378691003E-3</v>
      </c>
      <c r="E59" s="21">
        <v>1.1272332542695499E-2</v>
      </c>
      <c r="F59" s="22"/>
      <c r="G59" s="21">
        <v>6.8953620517745997E-3</v>
      </c>
      <c r="H59" s="21">
        <v>4.8616144912315001E-3</v>
      </c>
      <c r="I59" s="21">
        <v>9.7715284004874E-3</v>
      </c>
      <c r="J59" s="22"/>
      <c r="K59" s="21">
        <v>1.08909991731464E-2</v>
      </c>
      <c r="L59" s="21">
        <v>8.3344326090856007E-3</v>
      </c>
      <c r="M59" s="21">
        <v>1.4220540433963501E-2</v>
      </c>
      <c r="N59" s="22"/>
    </row>
    <row r="60" spans="1:14" x14ac:dyDescent="0.25">
      <c r="A60" s="20" t="s">
        <v>485</v>
      </c>
      <c r="B60" s="20" t="s">
        <v>520</v>
      </c>
      <c r="C60" s="21">
        <v>2.128671986813E-4</v>
      </c>
      <c r="D60" s="21">
        <v>5.73082542086685E-5</v>
      </c>
      <c r="E60" s="21">
        <v>7.9034544957029996E-4</v>
      </c>
      <c r="F60" s="22"/>
      <c r="G60" s="21">
        <v>2.08892721776589E-5</v>
      </c>
      <c r="H60" s="21">
        <v>2.9378583285303501E-6</v>
      </c>
      <c r="I60" s="21">
        <v>1.485142522131E-4</v>
      </c>
      <c r="J60" s="22"/>
      <c r="K60" s="21">
        <v>3.6738347290629999E-4</v>
      </c>
      <c r="L60" s="21">
        <v>9.3462814259384901E-5</v>
      </c>
      <c r="M60" s="21">
        <v>1.4429518177024E-3</v>
      </c>
      <c r="N60" s="22"/>
    </row>
    <row r="61" spans="1:14" x14ac:dyDescent="0.25">
      <c r="A61" s="17" t="s">
        <v>486</v>
      </c>
      <c r="B61" s="17" t="s">
        <v>536</v>
      </c>
      <c r="C61" s="18">
        <v>0.73376751506575599</v>
      </c>
      <c r="D61" s="18">
        <v>0.70572217245270896</v>
      </c>
      <c r="E61" s="18">
        <v>0.760048841135741</v>
      </c>
      <c r="F61" s="19"/>
      <c r="G61" s="18">
        <v>0.64082758443735299</v>
      </c>
      <c r="H61" s="18">
        <v>0.59333209235099404</v>
      </c>
      <c r="I61" s="18">
        <v>0.68571426085647003</v>
      </c>
      <c r="J61" s="19"/>
      <c r="K61" s="18">
        <v>0.78708297440743002</v>
      </c>
      <c r="L61" s="18">
        <v>0.75976498390936298</v>
      </c>
      <c r="M61" s="18">
        <v>0.81206294996096395</v>
      </c>
      <c r="N61" s="19"/>
    </row>
    <row r="62" spans="1:14" x14ac:dyDescent="0.25">
      <c r="A62" s="17" t="s">
        <v>486</v>
      </c>
      <c r="B62" s="17" t="s">
        <v>537</v>
      </c>
      <c r="C62" s="18">
        <v>9.72527704397326E-2</v>
      </c>
      <c r="D62" s="18">
        <v>8.4921935365194698E-2</v>
      </c>
      <c r="E62" s="18">
        <v>0.11115657604908701</v>
      </c>
      <c r="F62" s="19"/>
      <c r="G62" s="18">
        <v>0.102963918037091</v>
      </c>
      <c r="H62" s="18">
        <v>8.4209177880769898E-2</v>
      </c>
      <c r="I62" s="18">
        <v>0.12532402967037001</v>
      </c>
      <c r="J62" s="19"/>
      <c r="K62" s="18">
        <v>9.3976541853564702E-2</v>
      </c>
      <c r="L62" s="18">
        <v>7.98039857559633E-2</v>
      </c>
      <c r="M62" s="18">
        <v>0.11036416202594899</v>
      </c>
      <c r="N62" s="19"/>
    </row>
    <row r="63" spans="1:14" x14ac:dyDescent="0.25">
      <c r="A63" s="17" t="s">
        <v>486</v>
      </c>
      <c r="B63" s="17" t="s">
        <v>538</v>
      </c>
      <c r="C63" s="18">
        <v>0.11377762282605799</v>
      </c>
      <c r="D63" s="18">
        <v>9.8215183405686607E-2</v>
      </c>
      <c r="E63" s="18">
        <v>0.131446532249473</v>
      </c>
      <c r="F63" s="19"/>
      <c r="G63" s="18">
        <v>0.162093768190162</v>
      </c>
      <c r="H63" s="18">
        <v>0.13199083108911899</v>
      </c>
      <c r="I63" s="18">
        <v>0.197500104499996</v>
      </c>
      <c r="J63" s="19"/>
      <c r="K63" s="18">
        <v>8.6060822670422907E-2</v>
      </c>
      <c r="L63" s="18">
        <v>7.0332707819037596E-2</v>
      </c>
      <c r="M63" s="18">
        <v>0.104909227989988</v>
      </c>
      <c r="N63" s="19"/>
    </row>
    <row r="64" spans="1:14" x14ac:dyDescent="0.25">
      <c r="A64" s="17" t="s">
        <v>486</v>
      </c>
      <c r="B64" s="17" t="s">
        <v>539</v>
      </c>
      <c r="C64" s="18">
        <v>2.58235627021252E-2</v>
      </c>
      <c r="D64" s="18">
        <v>1.97627974319705E-2</v>
      </c>
      <c r="E64" s="18">
        <v>3.36791549168362E-2</v>
      </c>
      <c r="F64" s="19"/>
      <c r="G64" s="18">
        <v>4.92006630174135E-2</v>
      </c>
      <c r="H64" s="18">
        <v>3.4950865242792201E-2</v>
      </c>
      <c r="I64" s="18">
        <v>6.8845773404514601E-2</v>
      </c>
      <c r="J64" s="19"/>
      <c r="K64" s="18">
        <v>1.24131713562445E-2</v>
      </c>
      <c r="L64" s="18">
        <v>8.8552511785980996E-3</v>
      </c>
      <c r="M64" s="18">
        <v>1.7375555053527399E-2</v>
      </c>
      <c r="N64" s="19"/>
    </row>
    <row r="65" spans="1:14" x14ac:dyDescent="0.25">
      <c r="A65" s="17" t="s">
        <v>486</v>
      </c>
      <c r="B65" s="17" t="s">
        <v>540</v>
      </c>
      <c r="C65" s="18">
        <v>2.39437269454531E-2</v>
      </c>
      <c r="D65" s="18">
        <v>1.7125887479732701E-2</v>
      </c>
      <c r="E65" s="18">
        <v>3.3383569522539097E-2</v>
      </c>
      <c r="F65" s="19"/>
      <c r="G65" s="18">
        <v>4.0617057650007601E-2</v>
      </c>
      <c r="H65" s="18">
        <v>2.7233873506587299E-2</v>
      </c>
      <c r="I65" s="18">
        <v>6.0170162683984098E-2</v>
      </c>
      <c r="J65" s="19"/>
      <c r="K65" s="18">
        <v>1.43789868035315E-2</v>
      </c>
      <c r="L65" s="18">
        <v>9.2124401078611008E-3</v>
      </c>
      <c r="M65" s="18">
        <v>2.23776084256638E-2</v>
      </c>
      <c r="N65" s="19"/>
    </row>
    <row r="66" spans="1:14" x14ac:dyDescent="0.25">
      <c r="A66" s="17" t="s">
        <v>486</v>
      </c>
      <c r="B66" s="17" t="s">
        <v>519</v>
      </c>
      <c r="C66" s="18">
        <v>5.4348020208699003E-3</v>
      </c>
      <c r="D66" s="18">
        <v>3.3332956163947998E-3</v>
      </c>
      <c r="E66" s="18">
        <v>8.8494581856801008E-3</v>
      </c>
      <c r="F66" s="19"/>
      <c r="G66" s="18">
        <v>4.2970086679731002E-3</v>
      </c>
      <c r="H66" s="18">
        <v>2.3308732177567001E-3</v>
      </c>
      <c r="I66" s="18">
        <v>7.9084697724011999E-3</v>
      </c>
      <c r="J66" s="19"/>
      <c r="K66" s="18">
        <v>6.0875029088029997E-3</v>
      </c>
      <c r="L66" s="18">
        <v>3.2420720718001001E-3</v>
      </c>
      <c r="M66" s="18">
        <v>1.14016829748786E-2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0.72972079804238998</v>
      </c>
      <c r="D68" s="21">
        <v>0.70231866021616096</v>
      </c>
      <c r="E68" s="21">
        <v>0.75547872927512505</v>
      </c>
      <c r="F68" s="22"/>
      <c r="G68" s="21">
        <v>0.63240590474408398</v>
      </c>
      <c r="H68" s="21">
        <v>0.59117471370351704</v>
      </c>
      <c r="I68" s="21">
        <v>0.67178743790855699</v>
      </c>
      <c r="J68" s="22"/>
      <c r="K68" s="21">
        <v>0.77693990249950695</v>
      </c>
      <c r="L68" s="21">
        <v>0.74781892162304997</v>
      </c>
      <c r="M68" s="21">
        <v>0.80358134961182504</v>
      </c>
      <c r="N68" s="22"/>
    </row>
    <row r="69" spans="1:14" x14ac:dyDescent="0.25">
      <c r="A69" s="20" t="s">
        <v>487</v>
      </c>
      <c r="B69" s="20" t="s">
        <v>537</v>
      </c>
      <c r="C69" s="21">
        <v>0.12162802719167699</v>
      </c>
      <c r="D69" s="21">
        <v>0.106868618675589</v>
      </c>
      <c r="E69" s="21">
        <v>0.13811061813372899</v>
      </c>
      <c r="F69" s="22"/>
      <c r="G69" s="21">
        <v>0.13610176758224801</v>
      </c>
      <c r="H69" s="21">
        <v>0.112642386532547</v>
      </c>
      <c r="I69" s="21">
        <v>0.16354641974435299</v>
      </c>
      <c r="J69" s="22"/>
      <c r="K69" s="21">
        <v>0.11460508305410599</v>
      </c>
      <c r="L69" s="21">
        <v>9.7436010328176503E-2</v>
      </c>
      <c r="M69" s="21">
        <v>0.134349165478204</v>
      </c>
      <c r="N69" s="22"/>
    </row>
    <row r="70" spans="1:14" x14ac:dyDescent="0.25">
      <c r="A70" s="20" t="s">
        <v>487</v>
      </c>
      <c r="B70" s="20" t="s">
        <v>538</v>
      </c>
      <c r="C70" s="21">
        <v>9.5487425579783694E-2</v>
      </c>
      <c r="D70" s="21">
        <v>8.3779915471565103E-2</v>
      </c>
      <c r="E70" s="21">
        <v>0.10863697329104</v>
      </c>
      <c r="F70" s="22"/>
      <c r="G70" s="21">
        <v>0.13784016751040501</v>
      </c>
      <c r="H70" s="21">
        <v>0.11358772996373299</v>
      </c>
      <c r="I70" s="21">
        <v>0.166299331048227</v>
      </c>
      <c r="J70" s="22"/>
      <c r="K70" s="21">
        <v>7.4937040356247195E-2</v>
      </c>
      <c r="L70" s="21">
        <v>6.1857294722069099E-2</v>
      </c>
      <c r="M70" s="21">
        <v>9.05156554859467E-2</v>
      </c>
      <c r="N70" s="22"/>
    </row>
    <row r="71" spans="1:14" x14ac:dyDescent="0.25">
      <c r="A71" s="20" t="s">
        <v>487</v>
      </c>
      <c r="B71" s="20" t="s">
        <v>539</v>
      </c>
      <c r="C71" s="21">
        <v>2.57241143655721E-2</v>
      </c>
      <c r="D71" s="21">
        <v>1.94484658613686E-2</v>
      </c>
      <c r="E71" s="21">
        <v>3.3954671708604098E-2</v>
      </c>
      <c r="F71" s="22"/>
      <c r="G71" s="21">
        <v>4.7515341844586903E-2</v>
      </c>
      <c r="H71" s="21">
        <v>3.2826572968973899E-2</v>
      </c>
      <c r="I71" s="21">
        <v>6.8312593451411593E-2</v>
      </c>
      <c r="J71" s="22"/>
      <c r="K71" s="21">
        <v>1.51505812535711E-2</v>
      </c>
      <c r="L71" s="21">
        <v>1.0521380140042801E-2</v>
      </c>
      <c r="M71" s="21">
        <v>2.1771724907383602E-2</v>
      </c>
      <c r="N71" s="22"/>
    </row>
    <row r="72" spans="1:14" x14ac:dyDescent="0.25">
      <c r="A72" s="20" t="s">
        <v>487</v>
      </c>
      <c r="B72" s="20" t="s">
        <v>540</v>
      </c>
      <c r="C72" s="21">
        <v>2.3047691163810499E-2</v>
      </c>
      <c r="D72" s="21">
        <v>1.67527814243115E-2</v>
      </c>
      <c r="E72" s="21">
        <v>3.1631838229233801E-2</v>
      </c>
      <c r="F72" s="22"/>
      <c r="G72" s="21">
        <v>4.3567858054817103E-2</v>
      </c>
      <c r="H72" s="21">
        <v>2.8502302787935099E-2</v>
      </c>
      <c r="I72" s="21">
        <v>6.6055216407775896E-2</v>
      </c>
      <c r="J72" s="22"/>
      <c r="K72" s="21">
        <v>1.3090901703703599E-2</v>
      </c>
      <c r="L72" s="21">
        <v>8.6047292359891E-3</v>
      </c>
      <c r="M72" s="21">
        <v>1.9869115144010401E-2</v>
      </c>
      <c r="N72" s="22"/>
    </row>
    <row r="73" spans="1:14" x14ac:dyDescent="0.25">
      <c r="A73" s="20" t="s">
        <v>487</v>
      </c>
      <c r="B73" s="20" t="s">
        <v>519</v>
      </c>
      <c r="C73" s="21">
        <v>4.3225591831064997E-3</v>
      </c>
      <c r="D73" s="21">
        <v>2.2898804237358001E-3</v>
      </c>
      <c r="E73" s="21">
        <v>8.1448741202082998E-3</v>
      </c>
      <c r="F73" s="22"/>
      <c r="G73" s="21">
        <v>2.5689602638583001E-3</v>
      </c>
      <c r="H73" s="21">
        <v>1.1308043308955E-3</v>
      </c>
      <c r="I73" s="21">
        <v>5.8254944649342999E-3</v>
      </c>
      <c r="J73" s="22"/>
      <c r="K73" s="21">
        <v>5.1734399449036E-3</v>
      </c>
      <c r="L73" s="21">
        <v>2.4090527601391999E-3</v>
      </c>
      <c r="M73" s="21">
        <v>1.1074745036807899E-2</v>
      </c>
      <c r="N73" s="22"/>
    </row>
    <row r="74" spans="1:14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1.030511879622E-4</v>
      </c>
      <c r="L74" s="21">
        <v>1.44212178826124E-5</v>
      </c>
      <c r="M74" s="21">
        <v>7.3598263336479999E-4</v>
      </c>
      <c r="N74" s="22"/>
    </row>
    <row r="75" spans="1:14" x14ac:dyDescent="0.25">
      <c r="A75" s="17" t="s">
        <v>488</v>
      </c>
      <c r="B75" s="17" t="s">
        <v>536</v>
      </c>
      <c r="C75" s="18">
        <v>0.795235754486324</v>
      </c>
      <c r="D75" s="18">
        <v>0.76147641502750696</v>
      </c>
      <c r="E75" s="18">
        <v>0.82531310529518798</v>
      </c>
      <c r="F75" s="19"/>
      <c r="G75" s="18">
        <v>0.73379273430312097</v>
      </c>
      <c r="H75" s="18">
        <v>0.67976336624045897</v>
      </c>
      <c r="I75" s="18">
        <v>0.78163472222501396</v>
      </c>
      <c r="J75" s="19"/>
      <c r="K75" s="18">
        <v>0.826568555331187</v>
      </c>
      <c r="L75" s="18">
        <v>0.79262749204544403</v>
      </c>
      <c r="M75" s="18">
        <v>0.855963908244736</v>
      </c>
      <c r="N75" s="19"/>
    </row>
    <row r="76" spans="1:14" x14ac:dyDescent="0.25">
      <c r="A76" s="17" t="s">
        <v>488</v>
      </c>
      <c r="B76" s="17" t="s">
        <v>537</v>
      </c>
      <c r="C76" s="18">
        <v>9.0311475860771304E-2</v>
      </c>
      <c r="D76" s="18">
        <v>7.1853032181364296E-2</v>
      </c>
      <c r="E76" s="18">
        <v>0.112934765878988</v>
      </c>
      <c r="F76" s="19"/>
      <c r="G76" s="18">
        <v>0.105494446567464</v>
      </c>
      <c r="H76" s="18">
        <v>7.7158286947167504E-2</v>
      </c>
      <c r="I76" s="18">
        <v>0.14262863565619399</v>
      </c>
      <c r="J76" s="19"/>
      <c r="K76" s="18">
        <v>8.2568936578559501E-2</v>
      </c>
      <c r="L76" s="18">
        <v>6.2661217308590297E-2</v>
      </c>
      <c r="M76" s="18">
        <v>0.10807219282823</v>
      </c>
      <c r="N76" s="19"/>
    </row>
    <row r="77" spans="1:14" x14ac:dyDescent="0.25">
      <c r="A77" s="17" t="s">
        <v>488</v>
      </c>
      <c r="B77" s="17" t="s">
        <v>538</v>
      </c>
      <c r="C77" s="18">
        <v>8.3030832008203007E-2</v>
      </c>
      <c r="D77" s="18">
        <v>6.8838549290843098E-2</v>
      </c>
      <c r="E77" s="18">
        <v>9.9835391592434097E-2</v>
      </c>
      <c r="F77" s="19"/>
      <c r="G77" s="18">
        <v>0.119433755508459</v>
      </c>
      <c r="H77" s="18">
        <v>9.1781025532579802E-2</v>
      </c>
      <c r="I77" s="18">
        <v>0.154005225221548</v>
      </c>
      <c r="J77" s="19"/>
      <c r="K77" s="18">
        <v>6.4467201040790498E-2</v>
      </c>
      <c r="L77" s="18">
        <v>5.0026179186691701E-2</v>
      </c>
      <c r="M77" s="18">
        <v>8.2713936799168497E-2</v>
      </c>
      <c r="N77" s="19"/>
    </row>
    <row r="78" spans="1:14" x14ac:dyDescent="0.25">
      <c r="A78" s="17" t="s">
        <v>488</v>
      </c>
      <c r="B78" s="17" t="s">
        <v>539</v>
      </c>
      <c r="C78" s="18">
        <v>1.7415999719144901E-2</v>
      </c>
      <c r="D78" s="18">
        <v>1.0422915983161E-2</v>
      </c>
      <c r="E78" s="18">
        <v>2.8963652031170701E-2</v>
      </c>
      <c r="F78" s="19"/>
      <c r="G78" s="18">
        <v>2.4980407476998E-2</v>
      </c>
      <c r="H78" s="18">
        <v>1.2186492425527801E-2</v>
      </c>
      <c r="I78" s="18">
        <v>5.0519013462670397E-2</v>
      </c>
      <c r="J78" s="19"/>
      <c r="K78" s="18">
        <v>1.3558538268203199E-2</v>
      </c>
      <c r="L78" s="18">
        <v>6.2762106918581003E-3</v>
      </c>
      <c r="M78" s="18">
        <v>2.90436363971628E-2</v>
      </c>
      <c r="N78" s="19"/>
    </row>
    <row r="79" spans="1:14" x14ac:dyDescent="0.25">
      <c r="A79" s="17" t="s">
        <v>488</v>
      </c>
      <c r="B79" s="17" t="s">
        <v>540</v>
      </c>
      <c r="C79" s="18">
        <v>1.04674170827154E-2</v>
      </c>
      <c r="D79" s="18">
        <v>5.5177481362757999E-3</v>
      </c>
      <c r="E79" s="18">
        <v>1.97688998865489E-2</v>
      </c>
      <c r="F79" s="19"/>
      <c r="G79" s="18">
        <v>1.14507244542987E-2</v>
      </c>
      <c r="H79" s="18">
        <v>3.9630891507693999E-3</v>
      </c>
      <c r="I79" s="18">
        <v>3.2621745503112198E-2</v>
      </c>
      <c r="J79" s="24" t="s">
        <v>501</v>
      </c>
      <c r="K79" s="18">
        <v>9.9659805655774002E-3</v>
      </c>
      <c r="L79" s="18">
        <v>4.8065236622153997E-3</v>
      </c>
      <c r="M79" s="18">
        <v>2.0549384351339298E-2</v>
      </c>
      <c r="N79" s="19"/>
    </row>
    <row r="80" spans="1:14" x14ac:dyDescent="0.25">
      <c r="A80" s="17" t="s">
        <v>488</v>
      </c>
      <c r="B80" s="17" t="s">
        <v>519</v>
      </c>
      <c r="C80" s="18">
        <v>3.5385208428391E-3</v>
      </c>
      <c r="D80" s="18">
        <v>1.6547500817468001E-3</v>
      </c>
      <c r="E80" s="18">
        <v>7.5505610302183E-3</v>
      </c>
      <c r="F80" s="19"/>
      <c r="G80" s="18">
        <v>4.8479316896607996E-3</v>
      </c>
      <c r="H80" s="18">
        <v>1.2978986275418E-3</v>
      </c>
      <c r="I80" s="18">
        <v>1.7933707373251999E-2</v>
      </c>
      <c r="J80" s="24" t="s">
        <v>501</v>
      </c>
      <c r="K80" s="18">
        <v>2.8707882156792999E-3</v>
      </c>
      <c r="L80" s="18">
        <v>1.2485351292752E-3</v>
      </c>
      <c r="M80" s="18">
        <v>6.5869739211682999E-3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0.70750665650528</v>
      </c>
      <c r="D82" s="21">
        <v>0.681911601799291</v>
      </c>
      <c r="E82" s="21">
        <v>0.73185206072319298</v>
      </c>
      <c r="F82" s="22"/>
      <c r="G82" s="21">
        <v>0.60589355439130199</v>
      </c>
      <c r="H82" s="21">
        <v>0.56755191537510996</v>
      </c>
      <c r="I82" s="21">
        <v>0.64297421461204995</v>
      </c>
      <c r="J82" s="22"/>
      <c r="K82" s="21">
        <v>0.75775862062990895</v>
      </c>
      <c r="L82" s="21">
        <v>0.73145894708410697</v>
      </c>
      <c r="M82" s="21">
        <v>0.782249385333872</v>
      </c>
      <c r="N82" s="22"/>
    </row>
    <row r="83" spans="1:14" x14ac:dyDescent="0.25">
      <c r="A83" s="20" t="s">
        <v>489</v>
      </c>
      <c r="B83" s="20" t="s">
        <v>537</v>
      </c>
      <c r="C83" s="21">
        <v>0.110851506568956</v>
      </c>
      <c r="D83" s="21">
        <v>9.8581748920305801E-2</v>
      </c>
      <c r="E83" s="21">
        <v>0.124437577670873</v>
      </c>
      <c r="F83" s="22"/>
      <c r="G83" s="21">
        <v>0.13221195282048201</v>
      </c>
      <c r="H83" s="21">
        <v>0.111680743977125</v>
      </c>
      <c r="I83" s="21">
        <v>0.15585536444579401</v>
      </c>
      <c r="J83" s="22"/>
      <c r="K83" s="21">
        <v>0.100287865105539</v>
      </c>
      <c r="L83" s="21">
        <v>8.6737284227029102E-2</v>
      </c>
      <c r="M83" s="21">
        <v>0.11568722956178901</v>
      </c>
      <c r="N83" s="22"/>
    </row>
    <row r="84" spans="1:14" x14ac:dyDescent="0.25">
      <c r="A84" s="20" t="s">
        <v>489</v>
      </c>
      <c r="B84" s="20" t="s">
        <v>538</v>
      </c>
      <c r="C84" s="21">
        <v>0.114601187129055</v>
      </c>
      <c r="D84" s="21">
        <v>0.101903574877464</v>
      </c>
      <c r="E84" s="21">
        <v>0.128654324841772</v>
      </c>
      <c r="F84" s="22"/>
      <c r="G84" s="21">
        <v>0.13906137745236299</v>
      </c>
      <c r="H84" s="21">
        <v>0.118405697284702</v>
      </c>
      <c r="I84" s="21">
        <v>0.16265558336406599</v>
      </c>
      <c r="J84" s="22"/>
      <c r="K84" s="21">
        <v>0.102504591502738</v>
      </c>
      <c r="L84" s="21">
        <v>8.8274952626464898E-2</v>
      </c>
      <c r="M84" s="21">
        <v>0.118729296244959</v>
      </c>
      <c r="N84" s="22"/>
    </row>
    <row r="85" spans="1:14" x14ac:dyDescent="0.25">
      <c r="A85" s="20" t="s">
        <v>489</v>
      </c>
      <c r="B85" s="20" t="s">
        <v>539</v>
      </c>
      <c r="C85" s="21">
        <v>3.7299894656675103E-2</v>
      </c>
      <c r="D85" s="21">
        <v>2.9994145844642599E-2</v>
      </c>
      <c r="E85" s="21">
        <v>4.63001850379735E-2</v>
      </c>
      <c r="F85" s="22"/>
      <c r="G85" s="21">
        <v>6.9783564601911804E-2</v>
      </c>
      <c r="H85" s="21">
        <v>5.4210526104590401E-2</v>
      </c>
      <c r="I85" s="21">
        <v>8.9407360220434204E-2</v>
      </c>
      <c r="J85" s="22"/>
      <c r="K85" s="21">
        <v>2.12353499989076E-2</v>
      </c>
      <c r="L85" s="21">
        <v>1.55399854910287E-2</v>
      </c>
      <c r="M85" s="21">
        <v>2.8956654498200701E-2</v>
      </c>
      <c r="N85" s="22"/>
    </row>
    <row r="86" spans="1:14" x14ac:dyDescent="0.25">
      <c r="A86" s="20" t="s">
        <v>489</v>
      </c>
      <c r="B86" s="20" t="s">
        <v>540</v>
      </c>
      <c r="C86" s="21">
        <v>2.2743555289916201E-2</v>
      </c>
      <c r="D86" s="21">
        <v>1.7096379357168099E-2</v>
      </c>
      <c r="E86" s="21">
        <v>3.01987624830275E-2</v>
      </c>
      <c r="F86" s="22"/>
      <c r="G86" s="21">
        <v>4.2997980834926799E-2</v>
      </c>
      <c r="H86" s="21">
        <v>3.07105500174772E-2</v>
      </c>
      <c r="I86" s="21">
        <v>5.9897865374736299E-2</v>
      </c>
      <c r="J86" s="22"/>
      <c r="K86" s="21">
        <v>1.27268877079037E-2</v>
      </c>
      <c r="L86" s="21">
        <v>8.5144050517028998E-3</v>
      </c>
      <c r="M86" s="21">
        <v>1.8983582887040999E-2</v>
      </c>
      <c r="N86" s="22"/>
    </row>
    <row r="87" spans="1:14" x14ac:dyDescent="0.25">
      <c r="A87" s="20" t="s">
        <v>489</v>
      </c>
      <c r="B87" s="20" t="s">
        <v>519</v>
      </c>
      <c r="C87" s="21">
        <v>6.8390791062872998E-3</v>
      </c>
      <c r="D87" s="21">
        <v>4.4938476937895003E-3</v>
      </c>
      <c r="E87" s="21">
        <v>1.0395449953453499E-2</v>
      </c>
      <c r="F87" s="22"/>
      <c r="G87" s="21">
        <v>9.5737175870974998E-3</v>
      </c>
      <c r="H87" s="21">
        <v>4.6835196199896999E-3</v>
      </c>
      <c r="I87" s="21">
        <v>1.9470030634823901E-2</v>
      </c>
      <c r="J87" s="22"/>
      <c r="K87" s="21">
        <v>5.4866850550027999E-3</v>
      </c>
      <c r="L87" s="21">
        <v>3.4828070892504999E-3</v>
      </c>
      <c r="M87" s="21">
        <v>8.6335311663911993E-3</v>
      </c>
      <c r="N87" s="22"/>
    </row>
    <row r="88" spans="1:14" x14ac:dyDescent="0.25">
      <c r="A88" s="20" t="s">
        <v>489</v>
      </c>
      <c r="B88" s="20" t="s">
        <v>520</v>
      </c>
      <c r="C88" s="21">
        <v>1.5812074382939999E-4</v>
      </c>
      <c r="D88" s="21">
        <v>2.2080143502985199E-5</v>
      </c>
      <c r="E88" s="21">
        <v>1.1313889557472E-3</v>
      </c>
      <c r="F88" s="22"/>
      <c r="G88" s="21">
        <v>4.778523119176E-4</v>
      </c>
      <c r="H88" s="21">
        <v>6.6739539841556805E-5</v>
      </c>
      <c r="I88" s="21">
        <v>3.4127593765164001E-3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0.76657659089197105</v>
      </c>
      <c r="D89" s="18">
        <v>0.74146681113906598</v>
      </c>
      <c r="E89" s="18">
        <v>0.78993852250571595</v>
      </c>
      <c r="F89" s="19"/>
      <c r="G89" s="18">
        <v>0.67582987479450396</v>
      </c>
      <c r="H89" s="18">
        <v>0.63007190533684498</v>
      </c>
      <c r="I89" s="18">
        <v>0.71845697573480605</v>
      </c>
      <c r="J89" s="19"/>
      <c r="K89" s="18">
        <v>0.80800769334517797</v>
      </c>
      <c r="L89" s="18">
        <v>0.78146695783329501</v>
      </c>
      <c r="M89" s="18">
        <v>0.832017953788453</v>
      </c>
      <c r="N89" s="19"/>
    </row>
    <row r="90" spans="1:14" x14ac:dyDescent="0.25">
      <c r="A90" s="17" t="s">
        <v>490</v>
      </c>
      <c r="B90" s="17" t="s">
        <v>537</v>
      </c>
      <c r="C90" s="18">
        <v>0.105273009795098</v>
      </c>
      <c r="D90" s="18">
        <v>8.9291423193012406E-2</v>
      </c>
      <c r="E90" s="18">
        <v>0.123726408789248</v>
      </c>
      <c r="F90" s="19"/>
      <c r="G90" s="18">
        <v>0.14007117352245499</v>
      </c>
      <c r="H90" s="18">
        <v>0.113753571469346</v>
      </c>
      <c r="I90" s="18">
        <v>0.171300638131441</v>
      </c>
      <c r="J90" s="19"/>
      <c r="K90" s="18">
        <v>8.9385643854240096E-2</v>
      </c>
      <c r="L90" s="18">
        <v>7.0461180740798796E-2</v>
      </c>
      <c r="M90" s="18">
        <v>0.112776177239093</v>
      </c>
      <c r="N90" s="19"/>
    </row>
    <row r="91" spans="1:14" x14ac:dyDescent="0.25">
      <c r="A91" s="17" t="s">
        <v>490</v>
      </c>
      <c r="B91" s="17" t="s">
        <v>538</v>
      </c>
      <c r="C91" s="18">
        <v>9.1055155484769501E-2</v>
      </c>
      <c r="D91" s="18">
        <v>7.9501609657173206E-2</v>
      </c>
      <c r="E91" s="18">
        <v>0.10409783921120901</v>
      </c>
      <c r="F91" s="19"/>
      <c r="G91" s="18">
        <v>0.133044870381609</v>
      </c>
      <c r="H91" s="18">
        <v>0.10773349154242599</v>
      </c>
      <c r="I91" s="18">
        <v>0.16321522083929099</v>
      </c>
      <c r="J91" s="19"/>
      <c r="K91" s="18">
        <v>7.1884432237844506E-2</v>
      </c>
      <c r="L91" s="18">
        <v>6.0153539912873803E-2</v>
      </c>
      <c r="M91" s="18">
        <v>8.5694442705947005E-2</v>
      </c>
      <c r="N91" s="19"/>
    </row>
    <row r="92" spans="1:14" x14ac:dyDescent="0.25">
      <c r="A92" s="17" t="s">
        <v>490</v>
      </c>
      <c r="B92" s="17" t="s">
        <v>539</v>
      </c>
      <c r="C92" s="18">
        <v>1.6359057695369002E-2</v>
      </c>
      <c r="D92" s="18">
        <v>1.2126662156982E-2</v>
      </c>
      <c r="E92" s="18">
        <v>2.2035675676427599E-2</v>
      </c>
      <c r="F92" s="19"/>
      <c r="G92" s="18">
        <v>2.2568642604122498E-2</v>
      </c>
      <c r="H92" s="18">
        <v>1.5072640262266301E-2</v>
      </c>
      <c r="I92" s="18">
        <v>3.3665172388543503E-2</v>
      </c>
      <c r="J92" s="19"/>
      <c r="K92" s="18">
        <v>1.35240245436447E-2</v>
      </c>
      <c r="L92" s="18">
        <v>8.7471791870061006E-3</v>
      </c>
      <c r="M92" s="18">
        <v>2.0854628740810201E-2</v>
      </c>
      <c r="N92" s="19"/>
    </row>
    <row r="93" spans="1:14" x14ac:dyDescent="0.25">
      <c r="A93" s="17" t="s">
        <v>490</v>
      </c>
      <c r="B93" s="17" t="s">
        <v>540</v>
      </c>
      <c r="C93" s="18">
        <v>1.24732263117483E-2</v>
      </c>
      <c r="D93" s="18">
        <v>8.4110763201243992E-3</v>
      </c>
      <c r="E93" s="18">
        <v>1.8460677800656002E-2</v>
      </c>
      <c r="F93" s="19"/>
      <c r="G93" s="18">
        <v>2.4277439700950702E-2</v>
      </c>
      <c r="H93" s="18">
        <v>1.3700335358423899E-2</v>
      </c>
      <c r="I93" s="18">
        <v>4.2667158392285701E-2</v>
      </c>
      <c r="J93" s="19"/>
      <c r="K93" s="18">
        <v>7.0839230362196E-3</v>
      </c>
      <c r="L93" s="18">
        <v>4.6045210124861999E-3</v>
      </c>
      <c r="M93" s="18">
        <v>1.0883813628973E-2</v>
      </c>
      <c r="N93" s="19"/>
    </row>
    <row r="94" spans="1:14" x14ac:dyDescent="0.25">
      <c r="A94" s="17" t="s">
        <v>490</v>
      </c>
      <c r="B94" s="17" t="s">
        <v>519</v>
      </c>
      <c r="C94" s="18">
        <v>7.5189360322904996E-3</v>
      </c>
      <c r="D94" s="18">
        <v>4.3758108548577999E-3</v>
      </c>
      <c r="E94" s="18">
        <v>1.28905230843554E-2</v>
      </c>
      <c r="F94" s="19"/>
      <c r="G94" s="18">
        <v>3.4836485384755998E-3</v>
      </c>
      <c r="H94" s="18">
        <v>1.2921862392738001E-3</v>
      </c>
      <c r="I94" s="18">
        <v>9.3568653028522006E-3</v>
      </c>
      <c r="J94" s="19"/>
      <c r="K94" s="18">
        <v>9.3612771854933996E-3</v>
      </c>
      <c r="L94" s="18">
        <v>5.1363161406135999E-3</v>
      </c>
      <c r="M94" s="18">
        <v>1.7002156359816702E-2</v>
      </c>
      <c r="N94" s="19"/>
    </row>
    <row r="95" spans="1:14" x14ac:dyDescent="0.25">
      <c r="A95" s="17" t="s">
        <v>490</v>
      </c>
      <c r="B95" s="17" t="s">
        <v>520</v>
      </c>
      <c r="C95" s="18">
        <v>7.4402378875299999E-4</v>
      </c>
      <c r="D95" s="18">
        <v>2.3776740441030001E-4</v>
      </c>
      <c r="E95" s="18">
        <v>2.3256980570335998E-3</v>
      </c>
      <c r="F95" s="19"/>
      <c r="G95" s="18">
        <v>7.2435045788110002E-4</v>
      </c>
      <c r="H95" s="18">
        <v>1.0120444460499999E-4</v>
      </c>
      <c r="I95" s="18">
        <v>5.1645747766555002E-3</v>
      </c>
      <c r="J95" s="19"/>
      <c r="K95" s="18">
        <v>7.5300579738100005E-4</v>
      </c>
      <c r="L95" s="18">
        <v>1.8626783740800001E-4</v>
      </c>
      <c r="M95" s="18">
        <v>3.0388579173385001E-3</v>
      </c>
      <c r="N95" s="19"/>
    </row>
    <row r="96" spans="1:14" x14ac:dyDescent="0.25">
      <c r="A96" s="20" t="s">
        <v>491</v>
      </c>
      <c r="B96" s="20" t="s">
        <v>536</v>
      </c>
      <c r="C96" s="21">
        <v>0.68255037314545197</v>
      </c>
      <c r="D96" s="21">
        <v>0.64310849319371699</v>
      </c>
      <c r="E96" s="21">
        <v>0.71953429878815001</v>
      </c>
      <c r="F96" s="22"/>
      <c r="G96" s="21">
        <v>0.57766026789361302</v>
      </c>
      <c r="H96" s="21">
        <v>0.51761577686611404</v>
      </c>
      <c r="I96" s="21">
        <v>0.63549396350564802</v>
      </c>
      <c r="J96" s="22"/>
      <c r="K96" s="21">
        <v>0.74336537667154401</v>
      </c>
      <c r="L96" s="21">
        <v>0.70309722635647598</v>
      </c>
      <c r="M96" s="21">
        <v>0.779881879143559</v>
      </c>
      <c r="N96" s="22"/>
    </row>
    <row r="97" spans="1:14" x14ac:dyDescent="0.25">
      <c r="A97" s="20" t="s">
        <v>491</v>
      </c>
      <c r="B97" s="20" t="s">
        <v>537</v>
      </c>
      <c r="C97" s="21">
        <v>0.13267037400078399</v>
      </c>
      <c r="D97" s="21">
        <v>0.11216778026597</v>
      </c>
      <c r="E97" s="21">
        <v>0.15626095303894399</v>
      </c>
      <c r="F97" s="22"/>
      <c r="G97" s="21">
        <v>0.14343486943917799</v>
      </c>
      <c r="H97" s="21">
        <v>0.10833826690345499</v>
      </c>
      <c r="I97" s="21">
        <v>0.187510188872028</v>
      </c>
      <c r="J97" s="22"/>
      <c r="K97" s="21">
        <v>0.12642914822957699</v>
      </c>
      <c r="L97" s="21">
        <v>0.10192636465251299</v>
      </c>
      <c r="M97" s="21">
        <v>0.15580044266114401</v>
      </c>
      <c r="N97" s="22"/>
    </row>
    <row r="98" spans="1:14" x14ac:dyDescent="0.25">
      <c r="A98" s="20" t="s">
        <v>491</v>
      </c>
      <c r="B98" s="20" t="s">
        <v>538</v>
      </c>
      <c r="C98" s="21">
        <v>0.116403572178415</v>
      </c>
      <c r="D98" s="21">
        <v>9.5020381201025794E-2</v>
      </c>
      <c r="E98" s="21">
        <v>0.14184456528145301</v>
      </c>
      <c r="F98" s="22"/>
      <c r="G98" s="21">
        <v>0.174897923521358</v>
      </c>
      <c r="H98" s="21">
        <v>0.13345908352095501</v>
      </c>
      <c r="I98" s="21">
        <v>0.225849962039504</v>
      </c>
      <c r="J98" s="22"/>
      <c r="K98" s="21">
        <v>8.2488703138705405E-2</v>
      </c>
      <c r="L98" s="21">
        <v>6.2192172017647401E-2</v>
      </c>
      <c r="M98" s="21">
        <v>0.10864170007361</v>
      </c>
      <c r="N98" s="22"/>
    </row>
    <row r="99" spans="1:14" x14ac:dyDescent="0.25">
      <c r="A99" s="20" t="s">
        <v>491</v>
      </c>
      <c r="B99" s="20" t="s">
        <v>539</v>
      </c>
      <c r="C99" s="21">
        <v>3.3106212799931603E-2</v>
      </c>
      <c r="D99" s="21">
        <v>2.43538078042785E-2</v>
      </c>
      <c r="E99" s="21">
        <v>4.48594779578919E-2</v>
      </c>
      <c r="F99" s="22"/>
      <c r="G99" s="21">
        <v>5.1346176949483797E-2</v>
      </c>
      <c r="H99" s="21">
        <v>3.4090451413295898E-2</v>
      </c>
      <c r="I99" s="21">
        <v>7.6643254407730899E-2</v>
      </c>
      <c r="J99" s="22"/>
      <c r="K99" s="21">
        <v>2.25307301897513E-2</v>
      </c>
      <c r="L99" s="21">
        <v>1.4306477138495401E-2</v>
      </c>
      <c r="M99" s="21">
        <v>3.5313417102330297E-2</v>
      </c>
      <c r="N99" s="22"/>
    </row>
    <row r="100" spans="1:14" x14ac:dyDescent="0.25">
      <c r="A100" s="20" t="s">
        <v>491</v>
      </c>
      <c r="B100" s="20" t="s">
        <v>540</v>
      </c>
      <c r="C100" s="21">
        <v>2.4438021655971E-2</v>
      </c>
      <c r="D100" s="21">
        <v>1.55922329283722E-2</v>
      </c>
      <c r="E100" s="21">
        <v>3.8107935269856903E-2</v>
      </c>
      <c r="F100" s="22"/>
      <c r="G100" s="21">
        <v>4.01723746063605E-2</v>
      </c>
      <c r="H100" s="21">
        <v>2.3560847448925001E-2</v>
      </c>
      <c r="I100" s="21">
        <v>6.7683987671788307E-2</v>
      </c>
      <c r="J100" s="22"/>
      <c r="K100" s="21">
        <v>1.5315285742404599E-2</v>
      </c>
      <c r="L100" s="21">
        <v>8.6014510956575006E-3</v>
      </c>
      <c r="M100" s="21">
        <v>2.7126195037200401E-2</v>
      </c>
      <c r="N100" s="22"/>
    </row>
    <row r="101" spans="1:14" x14ac:dyDescent="0.25">
      <c r="A101" s="20" t="s">
        <v>491</v>
      </c>
      <c r="B101" s="20" t="s">
        <v>519</v>
      </c>
      <c r="C101" s="21">
        <v>1.0514563091667799E-2</v>
      </c>
      <c r="D101" s="21">
        <v>5.5768994678602E-3</v>
      </c>
      <c r="E101" s="21">
        <v>1.9737156246650001E-2</v>
      </c>
      <c r="F101" s="22"/>
      <c r="G101" s="21">
        <v>1.24883875900082E-2</v>
      </c>
      <c r="H101" s="21">
        <v>4.5871312871641002E-3</v>
      </c>
      <c r="I101" s="21">
        <v>3.3540837613257699E-2</v>
      </c>
      <c r="J101" s="24" t="s">
        <v>501</v>
      </c>
      <c r="K101" s="21">
        <v>9.3701449071473993E-3</v>
      </c>
      <c r="L101" s="21">
        <v>4.8117028292789001E-3</v>
      </c>
      <c r="M101" s="21">
        <v>1.81682593330042E-2</v>
      </c>
      <c r="N101" s="22"/>
    </row>
    <row r="102" spans="1:14" x14ac:dyDescent="0.25">
      <c r="A102" s="20" t="s">
        <v>491</v>
      </c>
      <c r="B102" s="20" t="s">
        <v>520</v>
      </c>
      <c r="C102" s="21">
        <v>3.1688312777789998E-4</v>
      </c>
      <c r="D102" s="21">
        <v>4.4021414650881899E-5</v>
      </c>
      <c r="E102" s="21">
        <v>2.2771954240663E-3</v>
      </c>
      <c r="F102" s="22"/>
      <c r="G102" s="21">
        <v>0</v>
      </c>
      <c r="H102" s="22"/>
      <c r="I102" s="22"/>
      <c r="J102" s="22"/>
      <c r="K102" s="21">
        <v>5.0061112087040004E-4</v>
      </c>
      <c r="L102" s="21">
        <v>6.95074201405995E-5</v>
      </c>
      <c r="M102" s="21">
        <v>3.5959203225383002E-3</v>
      </c>
      <c r="N102" s="22"/>
    </row>
    <row r="103" spans="1:14" x14ac:dyDescent="0.25">
      <c r="A103" s="17" t="s">
        <v>492</v>
      </c>
      <c r="B103" s="17" t="s">
        <v>536</v>
      </c>
      <c r="C103" s="18">
        <v>0.76812138829736298</v>
      </c>
      <c r="D103" s="18">
        <v>0.74017225950520005</v>
      </c>
      <c r="E103" s="18">
        <v>0.79390121896503696</v>
      </c>
      <c r="F103" s="19"/>
      <c r="G103" s="18">
        <v>0.68799189791681403</v>
      </c>
      <c r="H103" s="18">
        <v>0.64284336332254099</v>
      </c>
      <c r="I103" s="18">
        <v>0.729831759630443</v>
      </c>
      <c r="J103" s="19"/>
      <c r="K103" s="18">
        <v>0.80958290447701597</v>
      </c>
      <c r="L103" s="18">
        <v>0.77813160376077894</v>
      </c>
      <c r="M103" s="18">
        <v>0.83750680745413897</v>
      </c>
      <c r="N103" s="19"/>
    </row>
    <row r="104" spans="1:14" x14ac:dyDescent="0.25">
      <c r="A104" s="17" t="s">
        <v>492</v>
      </c>
      <c r="B104" s="17" t="s">
        <v>537</v>
      </c>
      <c r="C104" s="18">
        <v>9.5599957436514907E-2</v>
      </c>
      <c r="D104" s="18">
        <v>8.1450757732257906E-2</v>
      </c>
      <c r="E104" s="18">
        <v>0.111907631043847</v>
      </c>
      <c r="F104" s="19"/>
      <c r="G104" s="18">
        <v>0.133266545296304</v>
      </c>
      <c r="H104" s="18">
        <v>0.10583470344054</v>
      </c>
      <c r="I104" s="18">
        <v>0.166484738504876</v>
      </c>
      <c r="J104" s="19"/>
      <c r="K104" s="18">
        <v>7.6110081305216501E-2</v>
      </c>
      <c r="L104" s="18">
        <v>6.1492700736308303E-2</v>
      </c>
      <c r="M104" s="18">
        <v>9.3854664536236296E-2</v>
      </c>
      <c r="N104" s="19"/>
    </row>
    <row r="105" spans="1:14" x14ac:dyDescent="0.25">
      <c r="A105" s="17" t="s">
        <v>492</v>
      </c>
      <c r="B105" s="17" t="s">
        <v>538</v>
      </c>
      <c r="C105" s="18">
        <v>9.3140073783826299E-2</v>
      </c>
      <c r="D105" s="18">
        <v>7.7230935479316407E-2</v>
      </c>
      <c r="E105" s="18">
        <v>0.11192889222038201</v>
      </c>
      <c r="F105" s="19"/>
      <c r="G105" s="18">
        <v>0.11944827757580501</v>
      </c>
      <c r="H105" s="18">
        <v>9.6018904421929493E-2</v>
      </c>
      <c r="I105" s="18">
        <v>0.147660767869778</v>
      </c>
      <c r="J105" s="19"/>
      <c r="K105" s="18">
        <v>7.9527382476313496E-2</v>
      </c>
      <c r="L105" s="18">
        <v>6.1273684454086701E-2</v>
      </c>
      <c r="M105" s="18">
        <v>0.10262445359710699</v>
      </c>
      <c r="N105" s="19"/>
    </row>
    <row r="106" spans="1:14" x14ac:dyDescent="0.25">
      <c r="A106" s="17" t="s">
        <v>492</v>
      </c>
      <c r="B106" s="17" t="s">
        <v>539</v>
      </c>
      <c r="C106" s="18">
        <v>2.4269821428774201E-2</v>
      </c>
      <c r="D106" s="18">
        <v>1.6625234521524999E-2</v>
      </c>
      <c r="E106" s="18">
        <v>3.5303335726028201E-2</v>
      </c>
      <c r="F106" s="19"/>
      <c r="G106" s="18">
        <v>3.2848555728374203E-2</v>
      </c>
      <c r="H106" s="18">
        <v>1.9562129488905702E-2</v>
      </c>
      <c r="I106" s="18">
        <v>5.4655948320627999E-2</v>
      </c>
      <c r="J106" s="19"/>
      <c r="K106" s="18">
        <v>1.98309147381838E-2</v>
      </c>
      <c r="L106" s="18">
        <v>1.16315580511914E-2</v>
      </c>
      <c r="M106" s="18">
        <v>3.3613618905929198E-2</v>
      </c>
      <c r="N106" s="19"/>
    </row>
    <row r="107" spans="1:14" x14ac:dyDescent="0.25">
      <c r="A107" s="17" t="s">
        <v>492</v>
      </c>
      <c r="B107" s="17" t="s">
        <v>540</v>
      </c>
      <c r="C107" s="18">
        <v>1.65906606954636E-2</v>
      </c>
      <c r="D107" s="18">
        <v>1.1058658024757299E-2</v>
      </c>
      <c r="E107" s="18">
        <v>2.4820547234973699E-2</v>
      </c>
      <c r="F107" s="19"/>
      <c r="G107" s="18">
        <v>2.4261267627620198E-2</v>
      </c>
      <c r="H107" s="18">
        <v>1.37098131689911E-2</v>
      </c>
      <c r="I107" s="18">
        <v>4.2582806918316403E-2</v>
      </c>
      <c r="J107" s="19"/>
      <c r="K107" s="18">
        <v>1.26216476402828E-2</v>
      </c>
      <c r="L107" s="18">
        <v>7.2824057326839999E-3</v>
      </c>
      <c r="M107" s="18">
        <v>2.17895394504675E-2</v>
      </c>
      <c r="N107" s="19"/>
    </row>
    <row r="108" spans="1:14" x14ac:dyDescent="0.25">
      <c r="A108" s="17" t="s">
        <v>492</v>
      </c>
      <c r="B108" s="17" t="s">
        <v>519</v>
      </c>
      <c r="C108" s="18">
        <v>2.1569267779486998E-3</v>
      </c>
      <c r="D108" s="18">
        <v>1.0703562568689E-3</v>
      </c>
      <c r="E108" s="18">
        <v>4.3417335101068001E-3</v>
      </c>
      <c r="F108" s="19"/>
      <c r="G108" s="18">
        <v>2.1834558550843002E-3</v>
      </c>
      <c r="H108" s="18">
        <v>4.3515941432200001E-4</v>
      </c>
      <c r="I108" s="18">
        <v>1.0879259284450001E-2</v>
      </c>
      <c r="J108" s="19"/>
      <c r="K108" s="18">
        <v>2.1431997998329001E-3</v>
      </c>
      <c r="L108" s="18">
        <v>1.0998717221722E-3</v>
      </c>
      <c r="M108" s="18">
        <v>4.1720855570527996E-3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0.81996146522463398</v>
      </c>
      <c r="D110" s="21">
        <v>0.79175380793412198</v>
      </c>
      <c r="E110" s="21">
        <v>0.84509583129951604</v>
      </c>
      <c r="F110" s="22"/>
      <c r="G110" s="21">
        <v>0.72053595691963002</v>
      </c>
      <c r="H110" s="21">
        <v>0.64654718420775703</v>
      </c>
      <c r="I110" s="21">
        <v>0.78420594802879895</v>
      </c>
      <c r="J110" s="22"/>
      <c r="K110" s="21">
        <v>0.849908957412563</v>
      </c>
      <c r="L110" s="21">
        <v>0.82207682592357201</v>
      </c>
      <c r="M110" s="21">
        <v>0.87405437774794004</v>
      </c>
      <c r="N110" s="22"/>
    </row>
    <row r="111" spans="1:14" x14ac:dyDescent="0.25">
      <c r="A111" s="20" t="s">
        <v>493</v>
      </c>
      <c r="B111" s="20" t="s">
        <v>537</v>
      </c>
      <c r="C111" s="21">
        <v>9.63391100442164E-2</v>
      </c>
      <c r="D111" s="21">
        <v>7.8229277542128495E-2</v>
      </c>
      <c r="E111" s="21">
        <v>0.118104154288437</v>
      </c>
      <c r="F111" s="22"/>
      <c r="G111" s="21">
        <v>0.13277643194008701</v>
      </c>
      <c r="H111" s="21">
        <v>9.1860743242830306E-2</v>
      </c>
      <c r="I111" s="21">
        <v>0.18814082409455701</v>
      </c>
      <c r="J111" s="22"/>
      <c r="K111" s="21">
        <v>8.5363994790309997E-2</v>
      </c>
      <c r="L111" s="21">
        <v>6.6352033221937501E-2</v>
      </c>
      <c r="M111" s="21">
        <v>0.10918641925657201</v>
      </c>
      <c r="N111" s="22"/>
    </row>
    <row r="112" spans="1:14" x14ac:dyDescent="0.25">
      <c r="A112" s="20" t="s">
        <v>493</v>
      </c>
      <c r="B112" s="20" t="s">
        <v>538</v>
      </c>
      <c r="C112" s="21">
        <v>6.7291837672989505E-2</v>
      </c>
      <c r="D112" s="21">
        <v>4.9985714143224197E-2</v>
      </c>
      <c r="E112" s="21">
        <v>9.0021942037656205E-2</v>
      </c>
      <c r="F112" s="22"/>
      <c r="G112" s="21">
        <v>0.106474272051573</v>
      </c>
      <c r="H112" s="21">
        <v>6.67627371394722E-2</v>
      </c>
      <c r="I112" s="21">
        <v>0.165614997421069</v>
      </c>
      <c r="J112" s="22"/>
      <c r="K112" s="21">
        <v>5.5489879931350301E-2</v>
      </c>
      <c r="L112" s="21">
        <v>3.99950345173282E-2</v>
      </c>
      <c r="M112" s="21">
        <v>7.6509306533492694E-2</v>
      </c>
      <c r="N112" s="22"/>
    </row>
    <row r="113" spans="1:14" x14ac:dyDescent="0.25">
      <c r="A113" s="20" t="s">
        <v>493</v>
      </c>
      <c r="B113" s="20" t="s">
        <v>539</v>
      </c>
      <c r="C113" s="21">
        <v>9.5867210391847001E-3</v>
      </c>
      <c r="D113" s="21">
        <v>5.0554190830149996E-3</v>
      </c>
      <c r="E113" s="21">
        <v>1.81056352225272E-2</v>
      </c>
      <c r="F113" s="22"/>
      <c r="G113" s="21">
        <v>2.74483651147026E-2</v>
      </c>
      <c r="H113" s="21">
        <v>1.2545260897417599E-2</v>
      </c>
      <c r="I113" s="21">
        <v>5.8997793598902802E-2</v>
      </c>
      <c r="J113" s="24" t="s">
        <v>501</v>
      </c>
      <c r="K113" s="21">
        <v>4.2066987940460997E-3</v>
      </c>
      <c r="L113" s="21">
        <v>1.2416779498303999E-3</v>
      </c>
      <c r="M113" s="21">
        <v>1.4151614993290601E-2</v>
      </c>
      <c r="N113" s="22"/>
    </row>
    <row r="114" spans="1:14" x14ac:dyDescent="0.25">
      <c r="A114" s="20" t="s">
        <v>493</v>
      </c>
      <c r="B114" s="20" t="s">
        <v>540</v>
      </c>
      <c r="C114" s="21">
        <v>5.7697690016375999E-3</v>
      </c>
      <c r="D114" s="21">
        <v>2.5784890799001002E-3</v>
      </c>
      <c r="E114" s="21">
        <v>1.2859828681279399E-2</v>
      </c>
      <c r="F114" s="22"/>
      <c r="G114" s="21">
        <v>1.27649739740069E-2</v>
      </c>
      <c r="H114" s="21">
        <v>4.0908940110686003E-3</v>
      </c>
      <c r="I114" s="21">
        <v>3.9108796370892297E-2</v>
      </c>
      <c r="J114" s="24" t="s">
        <v>501</v>
      </c>
      <c r="K114" s="21">
        <v>3.6627760394255999E-3</v>
      </c>
      <c r="L114" s="21">
        <v>1.1283160252047E-3</v>
      </c>
      <c r="M114" s="21">
        <v>1.18228389675032E-2</v>
      </c>
      <c r="N114" s="22"/>
    </row>
    <row r="115" spans="1:14" x14ac:dyDescent="0.25">
      <c r="A115" s="20" t="s">
        <v>493</v>
      </c>
      <c r="B115" s="20" t="s">
        <v>519</v>
      </c>
      <c r="C115" s="21">
        <v>1.0510970173367999E-3</v>
      </c>
      <c r="D115" s="21">
        <v>1.4410426679689999E-4</v>
      </c>
      <c r="E115" s="21">
        <v>7.6231811751781E-3</v>
      </c>
      <c r="F115" s="22"/>
      <c r="G115" s="21">
        <v>0</v>
      </c>
      <c r="H115" s="22"/>
      <c r="I115" s="22"/>
      <c r="J115" s="22"/>
      <c r="K115" s="21">
        <v>1.3676930323040001E-3</v>
      </c>
      <c r="L115" s="21">
        <v>1.871631327542E-4</v>
      </c>
      <c r="M115" s="21">
        <v>9.9205215891219004E-3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0.85143796848710895</v>
      </c>
      <c r="D117" s="18">
        <v>0.81875683758089901</v>
      </c>
      <c r="E117" s="18">
        <v>0.87909634840886197</v>
      </c>
      <c r="F117" s="19"/>
      <c r="G117" s="18">
        <v>0.74891868417876095</v>
      </c>
      <c r="H117" s="18">
        <v>0.67029004639406398</v>
      </c>
      <c r="I117" s="18">
        <v>0.81399943054345003</v>
      </c>
      <c r="J117" s="19"/>
      <c r="K117" s="18">
        <v>0.87725120768045395</v>
      </c>
      <c r="L117" s="18">
        <v>0.84370507434431197</v>
      </c>
      <c r="M117" s="18">
        <v>0.90441294943474604</v>
      </c>
      <c r="N117" s="19"/>
    </row>
    <row r="118" spans="1:14" x14ac:dyDescent="0.25">
      <c r="A118" s="17" t="s">
        <v>494</v>
      </c>
      <c r="B118" s="17" t="s">
        <v>537</v>
      </c>
      <c r="C118" s="18">
        <v>8.1309023250114701E-2</v>
      </c>
      <c r="D118" s="18">
        <v>6.1593379736533498E-2</v>
      </c>
      <c r="E118" s="18">
        <v>0.10661850017883601</v>
      </c>
      <c r="F118" s="19"/>
      <c r="G118" s="18">
        <v>0.14561435938241801</v>
      </c>
      <c r="H118" s="18">
        <v>9.7619904267204002E-2</v>
      </c>
      <c r="I118" s="18">
        <v>0.21167015388100399</v>
      </c>
      <c r="J118" s="19"/>
      <c r="K118" s="18">
        <v>6.5117639997780599E-2</v>
      </c>
      <c r="L118" s="18">
        <v>4.6294265853981498E-2</v>
      </c>
      <c r="M118" s="18">
        <v>9.0865440042883105E-2</v>
      </c>
      <c r="N118" s="19"/>
    </row>
    <row r="119" spans="1:14" x14ac:dyDescent="0.25">
      <c r="A119" s="17" t="s">
        <v>494</v>
      </c>
      <c r="B119" s="17" t="s">
        <v>538</v>
      </c>
      <c r="C119" s="18">
        <v>5.2178669177720197E-2</v>
      </c>
      <c r="D119" s="18">
        <v>3.9125527459098801E-2</v>
      </c>
      <c r="E119" s="18">
        <v>6.9272674403021095E-2</v>
      </c>
      <c r="F119" s="19"/>
      <c r="G119" s="18">
        <v>8.1865337920928705E-2</v>
      </c>
      <c r="H119" s="18">
        <v>4.7973908341883503E-2</v>
      </c>
      <c r="I119" s="18">
        <v>0.136272398222651</v>
      </c>
      <c r="J119" s="24" t="s">
        <v>501</v>
      </c>
      <c r="K119" s="18">
        <v>4.4703889322477097E-2</v>
      </c>
      <c r="L119" s="18">
        <v>3.1044210864290999E-2</v>
      </c>
      <c r="M119" s="18">
        <v>6.39770807184354E-2</v>
      </c>
      <c r="N119" s="19"/>
    </row>
    <row r="120" spans="1:14" x14ac:dyDescent="0.25">
      <c r="A120" s="17" t="s">
        <v>494</v>
      </c>
      <c r="B120" s="17" t="s">
        <v>539</v>
      </c>
      <c r="C120" s="18">
        <v>1.01824672381115E-2</v>
      </c>
      <c r="D120" s="18">
        <v>5.2205478157238E-3</v>
      </c>
      <c r="E120" s="18">
        <v>1.9766778859935299E-2</v>
      </c>
      <c r="F120" s="19"/>
      <c r="G120" s="18">
        <v>2.3601618517891901E-2</v>
      </c>
      <c r="H120" s="18">
        <v>8.7720665774374002E-3</v>
      </c>
      <c r="I120" s="18">
        <v>6.1934715672659603E-2</v>
      </c>
      <c r="J120" s="24" t="s">
        <v>501</v>
      </c>
      <c r="K120" s="18">
        <v>6.8036711014277003E-3</v>
      </c>
      <c r="L120" s="18">
        <v>2.6844452444248E-3</v>
      </c>
      <c r="M120" s="18">
        <v>1.7135163447477501E-2</v>
      </c>
      <c r="N120" s="19"/>
    </row>
    <row r="121" spans="1:14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7.3220177182209997E-4</v>
      </c>
      <c r="L121" s="18">
        <v>1.0082523395229999E-4</v>
      </c>
      <c r="M121" s="18">
        <v>5.2963715006545996E-3</v>
      </c>
      <c r="N121" s="19"/>
    </row>
    <row r="122" spans="1:14" x14ac:dyDescent="0.25">
      <c r="A122" s="17" t="s">
        <v>494</v>
      </c>
      <c r="B122" s="17" t="s">
        <v>519</v>
      </c>
      <c r="C122" s="18">
        <v>4.3069476237742998E-3</v>
      </c>
      <c r="D122" s="18">
        <v>1.5595880216060999E-3</v>
      </c>
      <c r="E122" s="18">
        <v>1.1836661401737201E-2</v>
      </c>
      <c r="F122" s="19"/>
      <c r="G122" s="18">
        <v>0</v>
      </c>
      <c r="H122" s="19"/>
      <c r="I122" s="19"/>
      <c r="J122" s="19"/>
      <c r="K122" s="18">
        <v>5.3913901260385999E-3</v>
      </c>
      <c r="L122" s="18">
        <v>1.9480851215883999E-3</v>
      </c>
      <c r="M122" s="18">
        <v>1.4830414434699899E-2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4_NSE'!A1" display="◄ ANTERIOR"/>
    <hyperlink ref="A2" location="'Índice'!A1" display="ÍNDICE"/>
    <hyperlink ref="A3" location="'P_INCIVILIDADES_5_SEX'!A1" display="SIGUIENTE ►"/>
  </hyperlinks>
  <pageMargins left="0.75" right="0.75" top="1" bottom="1" header="0.5" footer="0.5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7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545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0.56428169535100903</v>
      </c>
      <c r="D5" s="18">
        <v>0.55671575609483404</v>
      </c>
      <c r="E5" s="18">
        <v>0.57181782017902805</v>
      </c>
      <c r="F5" s="19"/>
      <c r="G5" s="18">
        <v>0.57682349589095605</v>
      </c>
      <c r="H5" s="18">
        <v>0.56781832123165399</v>
      </c>
      <c r="I5" s="18">
        <v>0.58577791435031401</v>
      </c>
      <c r="J5" s="19"/>
      <c r="K5" s="18">
        <v>0.55099284118833902</v>
      </c>
      <c r="L5" s="18">
        <v>0.54122974157229997</v>
      </c>
      <c r="M5" s="18">
        <v>0.56071680528949897</v>
      </c>
      <c r="N5" s="19"/>
    </row>
    <row r="6" spans="1:14" x14ac:dyDescent="0.25">
      <c r="A6" s="17" t="s">
        <v>478</v>
      </c>
      <c r="B6" s="17" t="s">
        <v>537</v>
      </c>
      <c r="C6" s="18">
        <v>0.17065350500753501</v>
      </c>
      <c r="D6" s="18">
        <v>0.16566568675179399</v>
      </c>
      <c r="E6" s="18">
        <v>0.175759860131983</v>
      </c>
      <c r="F6" s="19"/>
      <c r="G6" s="18">
        <v>0.15441353718234399</v>
      </c>
      <c r="H6" s="18">
        <v>0.14826805355443001</v>
      </c>
      <c r="I6" s="18">
        <v>0.16076566274767301</v>
      </c>
      <c r="J6" s="19"/>
      <c r="K6" s="18">
        <v>0.18786080816536299</v>
      </c>
      <c r="L6" s="18">
        <v>0.18069423737481699</v>
      </c>
      <c r="M6" s="18">
        <v>0.19524388006983301</v>
      </c>
      <c r="N6" s="19"/>
    </row>
    <row r="7" spans="1:14" x14ac:dyDescent="0.25">
      <c r="A7" s="17" t="s">
        <v>478</v>
      </c>
      <c r="B7" s="17" t="s">
        <v>538</v>
      </c>
      <c r="C7" s="18">
        <v>0.181226702396907</v>
      </c>
      <c r="D7" s="18">
        <v>0.176101835109744</v>
      </c>
      <c r="E7" s="18">
        <v>0.186466957818374</v>
      </c>
      <c r="F7" s="19"/>
      <c r="G7" s="18">
        <v>0.17826171301547</v>
      </c>
      <c r="H7" s="18">
        <v>0.17178745498536099</v>
      </c>
      <c r="I7" s="18">
        <v>0.18492548952815199</v>
      </c>
      <c r="J7" s="19"/>
      <c r="K7" s="18">
        <v>0.18436830167193899</v>
      </c>
      <c r="L7" s="18">
        <v>0.177239779276163</v>
      </c>
      <c r="M7" s="18">
        <v>0.19171672336730899</v>
      </c>
      <c r="N7" s="19"/>
    </row>
    <row r="8" spans="1:14" x14ac:dyDescent="0.25">
      <c r="A8" s="17" t="s">
        <v>478</v>
      </c>
      <c r="B8" s="17" t="s">
        <v>539</v>
      </c>
      <c r="C8" s="18">
        <v>4.2507763134382801E-2</v>
      </c>
      <c r="D8" s="18">
        <v>3.9889325381832798E-2</v>
      </c>
      <c r="E8" s="18">
        <v>4.5289973961234103E-2</v>
      </c>
      <c r="F8" s="19"/>
      <c r="G8" s="18">
        <v>4.5853515271484901E-2</v>
      </c>
      <c r="H8" s="18">
        <v>4.22678201112274E-2</v>
      </c>
      <c r="I8" s="18">
        <v>4.9727600857555801E-2</v>
      </c>
      <c r="J8" s="19"/>
      <c r="K8" s="18">
        <v>3.8962720931482703E-2</v>
      </c>
      <c r="L8" s="18">
        <v>3.5522417646725202E-2</v>
      </c>
      <c r="M8" s="18">
        <v>4.2721454848952102E-2</v>
      </c>
      <c r="N8" s="19"/>
    </row>
    <row r="9" spans="1:14" x14ac:dyDescent="0.25">
      <c r="A9" s="17" t="s">
        <v>478</v>
      </c>
      <c r="B9" s="17" t="s">
        <v>540</v>
      </c>
      <c r="C9" s="18">
        <v>3.4999719472610102E-2</v>
      </c>
      <c r="D9" s="18">
        <v>3.25386471031191E-2</v>
      </c>
      <c r="E9" s="18">
        <v>3.7639693889349103E-2</v>
      </c>
      <c r="F9" s="19"/>
      <c r="G9" s="18">
        <v>3.75478209268E-2</v>
      </c>
      <c r="H9" s="18">
        <v>3.4287923048583899E-2</v>
      </c>
      <c r="I9" s="18">
        <v>4.1104459162915601E-2</v>
      </c>
      <c r="J9" s="19"/>
      <c r="K9" s="18">
        <v>3.22998400965493E-2</v>
      </c>
      <c r="L9" s="18">
        <v>2.9078078047643299E-2</v>
      </c>
      <c r="M9" s="18">
        <v>3.5865377542349697E-2</v>
      </c>
      <c r="N9" s="19"/>
    </row>
    <row r="10" spans="1:14" x14ac:dyDescent="0.25">
      <c r="A10" s="17" t="s">
        <v>478</v>
      </c>
      <c r="B10" s="17" t="s">
        <v>519</v>
      </c>
      <c r="C10" s="18">
        <v>6.1860562326721E-3</v>
      </c>
      <c r="D10" s="18">
        <v>5.3026249283793002E-3</v>
      </c>
      <c r="E10" s="18">
        <v>7.2156018551786001E-3</v>
      </c>
      <c r="F10" s="19"/>
      <c r="G10" s="18">
        <v>7.0337357961479004E-3</v>
      </c>
      <c r="H10" s="18">
        <v>5.9641968187862998E-3</v>
      </c>
      <c r="I10" s="18">
        <v>8.2934713283518997E-3</v>
      </c>
      <c r="J10" s="19"/>
      <c r="K10" s="18">
        <v>5.2878845499185001E-3</v>
      </c>
      <c r="L10" s="18">
        <v>3.9820000273281999E-3</v>
      </c>
      <c r="M10" s="18">
        <v>7.0190118546023996E-3</v>
      </c>
      <c r="N10" s="19"/>
    </row>
    <row r="11" spans="1:14" x14ac:dyDescent="0.25">
      <c r="A11" s="17" t="s">
        <v>478</v>
      </c>
      <c r="B11" s="17" t="s">
        <v>520</v>
      </c>
      <c r="C11" s="18">
        <v>1.445584048709E-4</v>
      </c>
      <c r="D11" s="18">
        <v>7.4290151776597999E-5</v>
      </c>
      <c r="E11" s="18">
        <v>2.8127205288099998E-4</v>
      </c>
      <c r="F11" s="19"/>
      <c r="G11" s="18">
        <v>6.6181916801151403E-5</v>
      </c>
      <c r="H11" s="18">
        <v>2.3819388209299901E-5</v>
      </c>
      <c r="I11" s="18">
        <v>1.838718984549E-4</v>
      </c>
      <c r="J11" s="19"/>
      <c r="K11" s="18">
        <v>2.276033964115E-4</v>
      </c>
      <c r="L11" s="18">
        <v>1.0096108900060001E-4</v>
      </c>
      <c r="M11" s="18">
        <v>5.1302019205129998E-4</v>
      </c>
      <c r="N11" s="19"/>
    </row>
    <row r="12" spans="1:14" x14ac:dyDescent="0.25">
      <c r="A12" s="20" t="s">
        <v>479</v>
      </c>
      <c r="B12" s="20" t="s">
        <v>536</v>
      </c>
      <c r="C12" s="21">
        <v>0.43075331617277901</v>
      </c>
      <c r="D12" s="21">
        <v>0.39692833662608501</v>
      </c>
      <c r="E12" s="21">
        <v>0.46523709363042098</v>
      </c>
      <c r="F12" s="22"/>
      <c r="G12" s="21">
        <v>0.40655680310353598</v>
      </c>
      <c r="H12" s="21">
        <v>0.36402631475020403</v>
      </c>
      <c r="I12" s="21">
        <v>0.45053615156915899</v>
      </c>
      <c r="J12" s="22"/>
      <c r="K12" s="21">
        <v>0.45562574057387401</v>
      </c>
      <c r="L12" s="21">
        <v>0.41236876311845799</v>
      </c>
      <c r="M12" s="21">
        <v>0.49956277006102201</v>
      </c>
      <c r="N12" s="22"/>
    </row>
    <row r="13" spans="1:14" x14ac:dyDescent="0.25">
      <c r="A13" s="20" t="s">
        <v>479</v>
      </c>
      <c r="B13" s="20" t="s">
        <v>537</v>
      </c>
      <c r="C13" s="21">
        <v>0.16434866251084401</v>
      </c>
      <c r="D13" s="21">
        <v>0.141017840057102</v>
      </c>
      <c r="E13" s="21">
        <v>0.19068260758455499</v>
      </c>
      <c r="F13" s="22"/>
      <c r="G13" s="21">
        <v>0.15156571053819801</v>
      </c>
      <c r="H13" s="21">
        <v>0.121973099107775</v>
      </c>
      <c r="I13" s="21">
        <v>0.18681040840201699</v>
      </c>
      <c r="J13" s="22"/>
      <c r="K13" s="21">
        <v>0.177488696599749</v>
      </c>
      <c r="L13" s="21">
        <v>0.145097745126781</v>
      </c>
      <c r="M13" s="21">
        <v>0.21528952498083301</v>
      </c>
      <c r="N13" s="22"/>
    </row>
    <row r="14" spans="1:14" x14ac:dyDescent="0.25">
      <c r="A14" s="20" t="s">
        <v>479</v>
      </c>
      <c r="B14" s="20" t="s">
        <v>538</v>
      </c>
      <c r="C14" s="21">
        <v>0.26400483383241302</v>
      </c>
      <c r="D14" s="21">
        <v>0.23686655085494401</v>
      </c>
      <c r="E14" s="21">
        <v>0.29305837676820601</v>
      </c>
      <c r="F14" s="22"/>
      <c r="G14" s="21">
        <v>0.28049783583270899</v>
      </c>
      <c r="H14" s="21">
        <v>0.246324669490283</v>
      </c>
      <c r="I14" s="21">
        <v>0.317415252378976</v>
      </c>
      <c r="J14" s="22"/>
      <c r="K14" s="21">
        <v>0.24705111226825699</v>
      </c>
      <c r="L14" s="21">
        <v>0.211076347159112</v>
      </c>
      <c r="M14" s="21">
        <v>0.28692729065110401</v>
      </c>
      <c r="N14" s="22"/>
    </row>
    <row r="15" spans="1:14" x14ac:dyDescent="0.25">
      <c r="A15" s="20" t="s">
        <v>479</v>
      </c>
      <c r="B15" s="20" t="s">
        <v>539</v>
      </c>
      <c r="C15" s="21">
        <v>7.7959332106128695E-2</v>
      </c>
      <c r="D15" s="21">
        <v>6.1603691045381798E-2</v>
      </c>
      <c r="E15" s="21">
        <v>9.8202929442021997E-2</v>
      </c>
      <c r="F15" s="22"/>
      <c r="G15" s="21">
        <v>9.6667751406879401E-2</v>
      </c>
      <c r="H15" s="21">
        <v>7.3828990896200805E-2</v>
      </c>
      <c r="I15" s="21">
        <v>0.12561339406361199</v>
      </c>
      <c r="J15" s="22"/>
      <c r="K15" s="21">
        <v>5.8728307231170201E-2</v>
      </c>
      <c r="L15" s="21">
        <v>4.0222539273565602E-2</v>
      </c>
      <c r="M15" s="21">
        <v>8.4994305401378298E-2</v>
      </c>
      <c r="N15" s="22"/>
    </row>
    <row r="16" spans="1:14" x14ac:dyDescent="0.25">
      <c r="A16" s="20" t="s">
        <v>479</v>
      </c>
      <c r="B16" s="20" t="s">
        <v>540</v>
      </c>
      <c r="C16" s="21">
        <v>5.6189860005763599E-2</v>
      </c>
      <c r="D16" s="21">
        <v>4.3158754404755501E-2</v>
      </c>
      <c r="E16" s="21">
        <v>7.2855918566180705E-2</v>
      </c>
      <c r="F16" s="22"/>
      <c r="G16" s="21">
        <v>5.5516992908230499E-2</v>
      </c>
      <c r="H16" s="21">
        <v>3.8919352621508703E-2</v>
      </c>
      <c r="I16" s="21">
        <v>7.8613918420675194E-2</v>
      </c>
      <c r="J16" s="22"/>
      <c r="K16" s="21">
        <v>5.6881523137864001E-2</v>
      </c>
      <c r="L16" s="21">
        <v>3.9131200481397899E-2</v>
      </c>
      <c r="M16" s="21">
        <v>8.1996477414016805E-2</v>
      </c>
      <c r="N16" s="22"/>
    </row>
    <row r="17" spans="1:14" x14ac:dyDescent="0.25">
      <c r="A17" s="20" t="s">
        <v>479</v>
      </c>
      <c r="B17" s="20" t="s">
        <v>519</v>
      </c>
      <c r="C17" s="21">
        <v>5.8753211286427E-3</v>
      </c>
      <c r="D17" s="21">
        <v>2.7287257846729E-3</v>
      </c>
      <c r="E17" s="21">
        <v>1.2604512707479899E-2</v>
      </c>
      <c r="F17" s="22"/>
      <c r="G17" s="21">
        <v>9.1949062104486005E-3</v>
      </c>
      <c r="H17" s="21">
        <v>4.0038209290486999E-3</v>
      </c>
      <c r="I17" s="21">
        <v>2.0974668330453899E-2</v>
      </c>
      <c r="J17" s="22"/>
      <c r="K17" s="21">
        <v>2.4630059428167E-3</v>
      </c>
      <c r="L17" s="21">
        <v>3.4112686382739999E-4</v>
      </c>
      <c r="M17" s="21">
        <v>1.7551673005839999E-2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0.44272912156789501</v>
      </c>
      <c r="D19" s="18">
        <v>0.39849225630284202</v>
      </c>
      <c r="E19" s="18">
        <v>0.48789354295647003</v>
      </c>
      <c r="F19" s="19"/>
      <c r="G19" s="18">
        <v>0.464684367462812</v>
      </c>
      <c r="H19" s="18">
        <v>0.410274897528975</v>
      </c>
      <c r="I19" s="18">
        <v>0.51994760528768602</v>
      </c>
      <c r="J19" s="19"/>
      <c r="K19" s="18">
        <v>0.420060919738518</v>
      </c>
      <c r="L19" s="18">
        <v>0.36784368545723101</v>
      </c>
      <c r="M19" s="18">
        <v>0.47413111507853001</v>
      </c>
      <c r="N19" s="19"/>
    </row>
    <row r="20" spans="1:14" x14ac:dyDescent="0.25">
      <c r="A20" s="17" t="s">
        <v>480</v>
      </c>
      <c r="B20" s="17" t="s">
        <v>537</v>
      </c>
      <c r="C20" s="18">
        <v>0.176268117759315</v>
      </c>
      <c r="D20" s="18">
        <v>0.15261671688419901</v>
      </c>
      <c r="E20" s="18">
        <v>0.20270803204544399</v>
      </c>
      <c r="F20" s="19"/>
      <c r="G20" s="18">
        <v>0.15202624610160401</v>
      </c>
      <c r="H20" s="18">
        <v>0.12645531581466901</v>
      </c>
      <c r="I20" s="18">
        <v>0.181692461862863</v>
      </c>
      <c r="J20" s="19"/>
      <c r="K20" s="18">
        <v>0.20129719928675399</v>
      </c>
      <c r="L20" s="18">
        <v>0.166525808893046</v>
      </c>
      <c r="M20" s="18">
        <v>0.241227677477936</v>
      </c>
      <c r="N20" s="19"/>
    </row>
    <row r="21" spans="1:14" x14ac:dyDescent="0.25">
      <c r="A21" s="17" t="s">
        <v>480</v>
      </c>
      <c r="B21" s="17" t="s">
        <v>538</v>
      </c>
      <c r="C21" s="18">
        <v>0.256333458229551</v>
      </c>
      <c r="D21" s="18">
        <v>0.22244066268887699</v>
      </c>
      <c r="E21" s="18">
        <v>0.29344152874986901</v>
      </c>
      <c r="F21" s="19"/>
      <c r="G21" s="18">
        <v>0.25830828183924598</v>
      </c>
      <c r="H21" s="18">
        <v>0.21723852161304499</v>
      </c>
      <c r="I21" s="18">
        <v>0.30412574102339002</v>
      </c>
      <c r="J21" s="19"/>
      <c r="K21" s="18">
        <v>0.25429450588184099</v>
      </c>
      <c r="L21" s="18">
        <v>0.20767911431365699</v>
      </c>
      <c r="M21" s="18">
        <v>0.307314791379734</v>
      </c>
      <c r="N21" s="19"/>
    </row>
    <row r="22" spans="1:14" x14ac:dyDescent="0.25">
      <c r="A22" s="17" t="s">
        <v>480</v>
      </c>
      <c r="B22" s="17" t="s">
        <v>539</v>
      </c>
      <c r="C22" s="18">
        <v>7.8814884708934399E-2</v>
      </c>
      <c r="D22" s="18">
        <v>5.9633399319508097E-2</v>
      </c>
      <c r="E22" s="18">
        <v>0.103487232614327</v>
      </c>
      <c r="F22" s="19"/>
      <c r="G22" s="18">
        <v>7.5765771220937E-2</v>
      </c>
      <c r="H22" s="18">
        <v>5.3387584273835199E-2</v>
      </c>
      <c r="I22" s="18">
        <v>0.106469082237482</v>
      </c>
      <c r="J22" s="19"/>
      <c r="K22" s="18">
        <v>8.1963012508432201E-2</v>
      </c>
      <c r="L22" s="18">
        <v>5.80137092022983E-2</v>
      </c>
      <c r="M22" s="18">
        <v>0.11459633544402099</v>
      </c>
      <c r="N22" s="19"/>
    </row>
    <row r="23" spans="1:14" x14ac:dyDescent="0.25">
      <c r="A23" s="17" t="s">
        <v>480</v>
      </c>
      <c r="B23" s="17" t="s">
        <v>540</v>
      </c>
      <c r="C23" s="18">
        <v>4.58544177343055E-2</v>
      </c>
      <c r="D23" s="18">
        <v>3.1830419303270498E-2</v>
      </c>
      <c r="E23" s="18">
        <v>6.5638279631811E-2</v>
      </c>
      <c r="F23" s="19"/>
      <c r="G23" s="18">
        <v>4.9215333375400502E-2</v>
      </c>
      <c r="H23" s="18">
        <v>3.1934227169245002E-2</v>
      </c>
      <c r="I23" s="18">
        <v>7.5122365775635996E-2</v>
      </c>
      <c r="J23" s="19"/>
      <c r="K23" s="18">
        <v>4.2384362584456603E-2</v>
      </c>
      <c r="L23" s="18">
        <v>2.5222800965452701E-2</v>
      </c>
      <c r="M23" s="18">
        <v>7.0379562996466999E-2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0.61795729630790597</v>
      </c>
      <c r="D26" s="21">
        <v>0.57055750111264303</v>
      </c>
      <c r="E26" s="21">
        <v>0.66321351418636798</v>
      </c>
      <c r="F26" s="22"/>
      <c r="G26" s="21">
        <v>0.62376280253324101</v>
      </c>
      <c r="H26" s="21">
        <v>0.56643503167091902</v>
      </c>
      <c r="I26" s="21">
        <v>0.67782189116362301</v>
      </c>
      <c r="J26" s="22"/>
      <c r="K26" s="21">
        <v>0.61194599775922198</v>
      </c>
      <c r="L26" s="21">
        <v>0.55593317348057203</v>
      </c>
      <c r="M26" s="21">
        <v>0.66514913458860703</v>
      </c>
      <c r="N26" s="22"/>
    </row>
    <row r="27" spans="1:14" x14ac:dyDescent="0.25">
      <c r="A27" s="20" t="s">
        <v>481</v>
      </c>
      <c r="B27" s="20" t="s">
        <v>537</v>
      </c>
      <c r="C27" s="21">
        <v>0.149900944669658</v>
      </c>
      <c r="D27" s="21">
        <v>0.123644247884009</v>
      </c>
      <c r="E27" s="21">
        <v>0.180584466118724</v>
      </c>
      <c r="F27" s="22"/>
      <c r="G27" s="21">
        <v>0.12835196640584701</v>
      </c>
      <c r="H27" s="21">
        <v>0.100350089754523</v>
      </c>
      <c r="I27" s="21">
        <v>0.16275397797715699</v>
      </c>
      <c r="J27" s="22"/>
      <c r="K27" s="21">
        <v>0.17221378643315499</v>
      </c>
      <c r="L27" s="21">
        <v>0.134136682308785</v>
      </c>
      <c r="M27" s="21">
        <v>0.21837372555981499</v>
      </c>
      <c r="N27" s="22"/>
    </row>
    <row r="28" spans="1:14" x14ac:dyDescent="0.25">
      <c r="A28" s="20" t="s">
        <v>481</v>
      </c>
      <c r="B28" s="20" t="s">
        <v>538</v>
      </c>
      <c r="C28" s="21">
        <v>0.15543594677312</v>
      </c>
      <c r="D28" s="21">
        <v>0.129190442884214</v>
      </c>
      <c r="E28" s="21">
        <v>0.18587522628962699</v>
      </c>
      <c r="F28" s="22"/>
      <c r="G28" s="21">
        <v>0.17332582160417401</v>
      </c>
      <c r="H28" s="21">
        <v>0.137533260879248</v>
      </c>
      <c r="I28" s="21">
        <v>0.21609933816010299</v>
      </c>
      <c r="J28" s="22"/>
      <c r="K28" s="21">
        <v>0.13691191554587401</v>
      </c>
      <c r="L28" s="21">
        <v>0.105363722498691</v>
      </c>
      <c r="M28" s="21">
        <v>0.17604748808228801</v>
      </c>
      <c r="N28" s="22"/>
    </row>
    <row r="29" spans="1:14" x14ac:dyDescent="0.25">
      <c r="A29" s="20" t="s">
        <v>481</v>
      </c>
      <c r="B29" s="20" t="s">
        <v>539</v>
      </c>
      <c r="C29" s="21">
        <v>3.4411900122245501E-2</v>
      </c>
      <c r="D29" s="21">
        <v>2.4430982348742799E-2</v>
      </c>
      <c r="E29" s="21">
        <v>4.8268627802369402E-2</v>
      </c>
      <c r="F29" s="22"/>
      <c r="G29" s="21">
        <v>2.87528393306252E-2</v>
      </c>
      <c r="H29" s="21">
        <v>1.7656728295473701E-2</v>
      </c>
      <c r="I29" s="21">
        <v>4.6492112643739002E-2</v>
      </c>
      <c r="J29" s="22"/>
      <c r="K29" s="21">
        <v>4.0271562071298998E-2</v>
      </c>
      <c r="L29" s="21">
        <v>2.4413200769394301E-2</v>
      </c>
      <c r="M29" s="21">
        <v>6.5737096915718898E-2</v>
      </c>
      <c r="N29" s="22"/>
    </row>
    <row r="30" spans="1:14" x14ac:dyDescent="0.25">
      <c r="A30" s="20" t="s">
        <v>481</v>
      </c>
      <c r="B30" s="20" t="s">
        <v>540</v>
      </c>
      <c r="C30" s="21">
        <v>3.8373121283705298E-2</v>
      </c>
      <c r="D30" s="21">
        <v>2.3423502563294299E-2</v>
      </c>
      <c r="E30" s="21">
        <v>6.22558087245874E-2</v>
      </c>
      <c r="F30" s="22"/>
      <c r="G30" s="21">
        <v>4.2914474195177098E-2</v>
      </c>
      <c r="H30" s="21">
        <v>2.1763014082092799E-2</v>
      </c>
      <c r="I30" s="21">
        <v>8.2881321880319006E-2</v>
      </c>
      <c r="J30" s="24" t="s">
        <v>501</v>
      </c>
      <c r="K30" s="21">
        <v>3.3670787480898599E-2</v>
      </c>
      <c r="L30" s="21">
        <v>1.9091359915428398E-2</v>
      </c>
      <c r="M30" s="21">
        <v>5.87175576289828E-2</v>
      </c>
      <c r="N30" s="22"/>
    </row>
    <row r="31" spans="1:14" x14ac:dyDescent="0.25">
      <c r="A31" s="20" t="s">
        <v>481</v>
      </c>
      <c r="B31" s="20" t="s">
        <v>519</v>
      </c>
      <c r="C31" s="21">
        <v>3.9207908433648003E-3</v>
      </c>
      <c r="D31" s="21">
        <v>1.6240920583653999E-3</v>
      </c>
      <c r="E31" s="21">
        <v>9.4346583541803E-3</v>
      </c>
      <c r="F31" s="22"/>
      <c r="G31" s="21">
        <v>2.8920959309353999E-3</v>
      </c>
      <c r="H31" s="21">
        <v>7.7985045454060005E-4</v>
      </c>
      <c r="I31" s="21">
        <v>1.0664354696944401E-2</v>
      </c>
      <c r="J31" s="22"/>
      <c r="K31" s="21">
        <v>4.9859507095519002E-3</v>
      </c>
      <c r="L31" s="21">
        <v>1.5059877846169E-3</v>
      </c>
      <c r="M31" s="21">
        <v>1.63753635013008E-2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0.59345072065744797</v>
      </c>
      <c r="D33" s="18">
        <v>0.55322651728994598</v>
      </c>
      <c r="E33" s="18">
        <v>0.63245940014846902</v>
      </c>
      <c r="F33" s="19"/>
      <c r="G33" s="18">
        <v>0.60207910129382802</v>
      </c>
      <c r="H33" s="18">
        <v>0.55094605764779603</v>
      </c>
      <c r="I33" s="18">
        <v>0.65107714947469997</v>
      </c>
      <c r="J33" s="19"/>
      <c r="K33" s="18">
        <v>0.58473039605922605</v>
      </c>
      <c r="L33" s="18">
        <v>0.53200530935525403</v>
      </c>
      <c r="M33" s="18">
        <v>0.63558426338504204</v>
      </c>
      <c r="N33" s="19"/>
    </row>
    <row r="34" spans="1:14" x14ac:dyDescent="0.25">
      <c r="A34" s="17" t="s">
        <v>482</v>
      </c>
      <c r="B34" s="17" t="s">
        <v>537</v>
      </c>
      <c r="C34" s="18">
        <v>0.12227092861423</v>
      </c>
      <c r="D34" s="18">
        <v>9.9575508106581195E-2</v>
      </c>
      <c r="E34" s="18">
        <v>0.14928153232012001</v>
      </c>
      <c r="F34" s="19"/>
      <c r="G34" s="18">
        <v>0.105828590015769</v>
      </c>
      <c r="H34" s="18">
        <v>8.07415758726443E-2</v>
      </c>
      <c r="I34" s="18">
        <v>0.137544042357575</v>
      </c>
      <c r="J34" s="19"/>
      <c r="K34" s="18">
        <v>0.13888847665422399</v>
      </c>
      <c r="L34" s="18">
        <v>0.106376384982689</v>
      </c>
      <c r="M34" s="18">
        <v>0.17934309646947399</v>
      </c>
      <c r="N34" s="19"/>
    </row>
    <row r="35" spans="1:14" x14ac:dyDescent="0.25">
      <c r="A35" s="17" t="s">
        <v>482</v>
      </c>
      <c r="B35" s="17" t="s">
        <v>538</v>
      </c>
      <c r="C35" s="18">
        <v>0.18035036685611799</v>
      </c>
      <c r="D35" s="18">
        <v>0.151385500678237</v>
      </c>
      <c r="E35" s="18">
        <v>0.21346310724672199</v>
      </c>
      <c r="F35" s="19"/>
      <c r="G35" s="18">
        <v>0.18451802121056701</v>
      </c>
      <c r="H35" s="18">
        <v>0.148726071380195</v>
      </c>
      <c r="I35" s="18">
        <v>0.22663039953648501</v>
      </c>
      <c r="J35" s="19"/>
      <c r="K35" s="18">
        <v>0.17613830200692099</v>
      </c>
      <c r="L35" s="18">
        <v>0.13687484322226101</v>
      </c>
      <c r="M35" s="18">
        <v>0.223745078854897</v>
      </c>
      <c r="N35" s="19"/>
    </row>
    <row r="36" spans="1:14" x14ac:dyDescent="0.25">
      <c r="A36" s="17" t="s">
        <v>482</v>
      </c>
      <c r="B36" s="17" t="s">
        <v>539</v>
      </c>
      <c r="C36" s="18">
        <v>5.1260690708524702E-2</v>
      </c>
      <c r="D36" s="18">
        <v>3.49835172367556E-2</v>
      </c>
      <c r="E36" s="18">
        <v>7.4526442679088895E-2</v>
      </c>
      <c r="F36" s="19"/>
      <c r="G36" s="18">
        <v>5.2272760531818903E-2</v>
      </c>
      <c r="H36" s="18">
        <v>3.4489240073442798E-2</v>
      </c>
      <c r="I36" s="18">
        <v>7.8480567654510197E-2</v>
      </c>
      <c r="J36" s="19"/>
      <c r="K36" s="18">
        <v>5.02378362764919E-2</v>
      </c>
      <c r="L36" s="18">
        <v>2.8552013823944799E-2</v>
      </c>
      <c r="M36" s="18">
        <v>8.6920738916833606E-2</v>
      </c>
      <c r="N36" s="19"/>
    </row>
    <row r="37" spans="1:14" x14ac:dyDescent="0.25">
      <c r="A37" s="17" t="s">
        <v>482</v>
      </c>
      <c r="B37" s="17" t="s">
        <v>540</v>
      </c>
      <c r="C37" s="18">
        <v>4.8166074245121197E-2</v>
      </c>
      <c r="D37" s="18">
        <v>3.3895009359119599E-2</v>
      </c>
      <c r="E37" s="18">
        <v>6.8022725837401904E-2</v>
      </c>
      <c r="F37" s="19"/>
      <c r="G37" s="18">
        <v>4.7875529265975297E-2</v>
      </c>
      <c r="H37" s="18">
        <v>2.9952612449812399E-2</v>
      </c>
      <c r="I37" s="18">
        <v>7.5686312935064406E-2</v>
      </c>
      <c r="J37" s="19"/>
      <c r="K37" s="18">
        <v>4.8459715269469503E-2</v>
      </c>
      <c r="L37" s="18">
        <v>2.89276110586149E-2</v>
      </c>
      <c r="M37" s="18">
        <v>8.0092279990455706E-2</v>
      </c>
      <c r="N37" s="19"/>
    </row>
    <row r="38" spans="1:14" x14ac:dyDescent="0.25">
      <c r="A38" s="17" t="s">
        <v>482</v>
      </c>
      <c r="B38" s="17" t="s">
        <v>519</v>
      </c>
      <c r="C38" s="18">
        <v>3.9083198950759001E-3</v>
      </c>
      <c r="D38" s="18">
        <v>1.4100619786371999E-3</v>
      </c>
      <c r="E38" s="18">
        <v>1.0785027234937799E-2</v>
      </c>
      <c r="F38" s="19"/>
      <c r="G38" s="18">
        <v>7.4259976820401996E-3</v>
      </c>
      <c r="H38" s="18">
        <v>2.5733905359728E-3</v>
      </c>
      <c r="I38" s="18">
        <v>2.12342937926659E-2</v>
      </c>
      <c r="J38" s="19"/>
      <c r="K38" s="18">
        <v>3.53157758981E-4</v>
      </c>
      <c r="L38" s="18">
        <v>4.8755505348388803E-5</v>
      </c>
      <c r="M38" s="18">
        <v>2.5532256623089999E-3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1.1921159746848999E-3</v>
      </c>
      <c r="L39" s="18">
        <v>1.631612219323E-4</v>
      </c>
      <c r="M39" s="18">
        <v>8.6538744558539993E-3</v>
      </c>
      <c r="N39" s="19"/>
    </row>
    <row r="40" spans="1:14" x14ac:dyDescent="0.25">
      <c r="A40" s="20" t="s">
        <v>483</v>
      </c>
      <c r="B40" s="20" t="s">
        <v>536</v>
      </c>
      <c r="C40" s="21">
        <v>0.67495191906449903</v>
      </c>
      <c r="D40" s="21">
        <v>0.637833579171878</v>
      </c>
      <c r="E40" s="21">
        <v>0.70999569105689997</v>
      </c>
      <c r="F40" s="22"/>
      <c r="G40" s="21">
        <v>0.67980694802680597</v>
      </c>
      <c r="H40" s="21">
        <v>0.63703763599538299</v>
      </c>
      <c r="I40" s="21">
        <v>0.71975364228076799</v>
      </c>
      <c r="J40" s="22"/>
      <c r="K40" s="21">
        <v>0.66957716140719004</v>
      </c>
      <c r="L40" s="21">
        <v>0.62172614658168002</v>
      </c>
      <c r="M40" s="21">
        <v>0.71415803580794601</v>
      </c>
      <c r="N40" s="22"/>
    </row>
    <row r="41" spans="1:14" x14ac:dyDescent="0.25">
      <c r="A41" s="20" t="s">
        <v>483</v>
      </c>
      <c r="B41" s="20" t="s">
        <v>537</v>
      </c>
      <c r="C41" s="21">
        <v>0.12195695001908401</v>
      </c>
      <c r="D41" s="21">
        <v>0.104879655359987</v>
      </c>
      <c r="E41" s="21">
        <v>0.141375720577644</v>
      </c>
      <c r="F41" s="22"/>
      <c r="G41" s="21">
        <v>0.113342046395075</v>
      </c>
      <c r="H41" s="21">
        <v>9.1600298255867907E-2</v>
      </c>
      <c r="I41" s="21">
        <v>0.13945208796831901</v>
      </c>
      <c r="J41" s="22"/>
      <c r="K41" s="21">
        <v>0.13149407525142401</v>
      </c>
      <c r="L41" s="21">
        <v>0.106521970631172</v>
      </c>
      <c r="M41" s="21">
        <v>0.16126379482115899</v>
      </c>
      <c r="N41" s="22"/>
    </row>
    <row r="42" spans="1:14" x14ac:dyDescent="0.25">
      <c r="A42" s="20" t="s">
        <v>483</v>
      </c>
      <c r="B42" s="20" t="s">
        <v>538</v>
      </c>
      <c r="C42" s="21">
        <v>0.13602007532323099</v>
      </c>
      <c r="D42" s="21">
        <v>0.11548356735222801</v>
      </c>
      <c r="E42" s="21">
        <v>0.159549847753024</v>
      </c>
      <c r="F42" s="22"/>
      <c r="G42" s="21">
        <v>0.135476744373457</v>
      </c>
      <c r="H42" s="21">
        <v>0.111990268681617</v>
      </c>
      <c r="I42" s="21">
        <v>0.16298474409656399</v>
      </c>
      <c r="J42" s="22"/>
      <c r="K42" s="21">
        <v>0.13662156960996499</v>
      </c>
      <c r="L42" s="21">
        <v>0.108596265929153</v>
      </c>
      <c r="M42" s="21">
        <v>0.1704959995783</v>
      </c>
      <c r="N42" s="22"/>
    </row>
    <row r="43" spans="1:14" x14ac:dyDescent="0.25">
      <c r="A43" s="20" t="s">
        <v>483</v>
      </c>
      <c r="B43" s="20" t="s">
        <v>539</v>
      </c>
      <c r="C43" s="21">
        <v>3.4003321846227001E-2</v>
      </c>
      <c r="D43" s="21">
        <v>2.5148831632636599E-2</v>
      </c>
      <c r="E43" s="21">
        <v>4.5828774609068902E-2</v>
      </c>
      <c r="F43" s="22"/>
      <c r="G43" s="21">
        <v>4.04132881805132E-2</v>
      </c>
      <c r="H43" s="21">
        <v>2.8886459522641399E-2</v>
      </c>
      <c r="I43" s="21">
        <v>5.6273236071719503E-2</v>
      </c>
      <c r="J43" s="22"/>
      <c r="K43" s="21">
        <v>2.6907171461583598E-2</v>
      </c>
      <c r="L43" s="21">
        <v>1.7000281298654801E-2</v>
      </c>
      <c r="M43" s="21">
        <v>4.2338630269154499E-2</v>
      </c>
      <c r="N43" s="22"/>
    </row>
    <row r="44" spans="1:14" x14ac:dyDescent="0.25">
      <c r="A44" s="20" t="s">
        <v>483</v>
      </c>
      <c r="B44" s="20" t="s">
        <v>540</v>
      </c>
      <c r="C44" s="21">
        <v>2.47054730909049E-2</v>
      </c>
      <c r="D44" s="21">
        <v>1.6574439163126401E-2</v>
      </c>
      <c r="E44" s="21">
        <v>3.66766379498406E-2</v>
      </c>
      <c r="F44" s="22"/>
      <c r="G44" s="21">
        <v>2.1719718916044399E-2</v>
      </c>
      <c r="H44" s="21">
        <v>1.39518350264335E-2</v>
      </c>
      <c r="I44" s="21">
        <v>3.3664826934676803E-2</v>
      </c>
      <c r="J44" s="22"/>
      <c r="K44" s="21">
        <v>2.8010850924647598E-2</v>
      </c>
      <c r="L44" s="21">
        <v>1.52937011423735E-2</v>
      </c>
      <c r="M44" s="21">
        <v>5.0757593070975299E-2</v>
      </c>
      <c r="N44" s="22"/>
    </row>
    <row r="45" spans="1:14" x14ac:dyDescent="0.25">
      <c r="A45" s="20" t="s">
        <v>483</v>
      </c>
      <c r="B45" s="20" t="s">
        <v>519</v>
      </c>
      <c r="C45" s="21">
        <v>8.3622606560526998E-3</v>
      </c>
      <c r="D45" s="21">
        <v>4.4277239434835003E-3</v>
      </c>
      <c r="E45" s="21">
        <v>1.57378125174614E-2</v>
      </c>
      <c r="F45" s="22"/>
      <c r="G45" s="21">
        <v>9.2412541081056E-3</v>
      </c>
      <c r="H45" s="21">
        <v>4.4356437503810997E-3</v>
      </c>
      <c r="I45" s="21">
        <v>1.9153135628006499E-2</v>
      </c>
      <c r="J45" s="22"/>
      <c r="K45" s="21">
        <v>7.3891713451899E-3</v>
      </c>
      <c r="L45" s="21">
        <v>2.3245037123459E-3</v>
      </c>
      <c r="M45" s="21">
        <v>2.3231861177559002E-2</v>
      </c>
      <c r="N45" s="24" t="s">
        <v>501</v>
      </c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0.61309827939171202</v>
      </c>
      <c r="D47" s="18">
        <v>0.59049767599150704</v>
      </c>
      <c r="E47" s="18">
        <v>0.63522208406738401</v>
      </c>
      <c r="F47" s="19"/>
      <c r="G47" s="18">
        <v>0.64188183783428299</v>
      </c>
      <c r="H47" s="18">
        <v>0.61493526783471397</v>
      </c>
      <c r="I47" s="18">
        <v>0.66796090498181704</v>
      </c>
      <c r="J47" s="19"/>
      <c r="K47" s="18">
        <v>0.58193803327628901</v>
      </c>
      <c r="L47" s="18">
        <v>0.55003251569628397</v>
      </c>
      <c r="M47" s="18">
        <v>0.61317228428468795</v>
      </c>
      <c r="N47" s="19"/>
    </row>
    <row r="48" spans="1:14" x14ac:dyDescent="0.25">
      <c r="A48" s="17" t="s">
        <v>484</v>
      </c>
      <c r="B48" s="17" t="s">
        <v>537</v>
      </c>
      <c r="C48" s="18">
        <v>0.162376207170016</v>
      </c>
      <c r="D48" s="18">
        <v>0.14869961046366501</v>
      </c>
      <c r="E48" s="18">
        <v>0.177049092586471</v>
      </c>
      <c r="F48" s="19"/>
      <c r="G48" s="18">
        <v>0.141399730589924</v>
      </c>
      <c r="H48" s="18">
        <v>0.12459252029765901</v>
      </c>
      <c r="I48" s="18">
        <v>0.16005964603898301</v>
      </c>
      <c r="J48" s="19"/>
      <c r="K48" s="18">
        <v>0.18508473273936499</v>
      </c>
      <c r="L48" s="18">
        <v>0.16513324971917201</v>
      </c>
      <c r="M48" s="18">
        <v>0.20684951814823199</v>
      </c>
      <c r="N48" s="19"/>
    </row>
    <row r="49" spans="1:14" x14ac:dyDescent="0.25">
      <c r="A49" s="17" t="s">
        <v>484</v>
      </c>
      <c r="B49" s="17" t="s">
        <v>538</v>
      </c>
      <c r="C49" s="18">
        <v>0.160540958032688</v>
      </c>
      <c r="D49" s="18">
        <v>0.14699104505161001</v>
      </c>
      <c r="E49" s="18">
        <v>0.17508355370874301</v>
      </c>
      <c r="F49" s="19"/>
      <c r="G49" s="18">
        <v>0.14607892792344701</v>
      </c>
      <c r="H49" s="18">
        <v>0.12990823397093099</v>
      </c>
      <c r="I49" s="18">
        <v>0.16388338258223001</v>
      </c>
      <c r="J49" s="19"/>
      <c r="K49" s="18">
        <v>0.176197132665567</v>
      </c>
      <c r="L49" s="18">
        <v>0.15476309632044799</v>
      </c>
      <c r="M49" s="18">
        <v>0.19989763994755499</v>
      </c>
      <c r="N49" s="19"/>
    </row>
    <row r="50" spans="1:14" x14ac:dyDescent="0.25">
      <c r="A50" s="17" t="s">
        <v>484</v>
      </c>
      <c r="B50" s="17" t="s">
        <v>539</v>
      </c>
      <c r="C50" s="18">
        <v>3.2670865881667503E-2</v>
      </c>
      <c r="D50" s="18">
        <v>2.66145395969626E-2</v>
      </c>
      <c r="E50" s="18">
        <v>4.0048649397383403E-2</v>
      </c>
      <c r="F50" s="19"/>
      <c r="G50" s="18">
        <v>3.84003422827012E-2</v>
      </c>
      <c r="H50" s="18">
        <v>2.9661246115408098E-2</v>
      </c>
      <c r="I50" s="18">
        <v>4.9582671329199197E-2</v>
      </c>
      <c r="J50" s="19"/>
      <c r="K50" s="18">
        <v>2.6468300791430199E-2</v>
      </c>
      <c r="L50" s="18">
        <v>1.9529020097508301E-2</v>
      </c>
      <c r="M50" s="18">
        <v>3.5783338104380197E-2</v>
      </c>
      <c r="N50" s="19"/>
    </row>
    <row r="51" spans="1:14" x14ac:dyDescent="0.25">
      <c r="A51" s="17" t="s">
        <v>484</v>
      </c>
      <c r="B51" s="17" t="s">
        <v>540</v>
      </c>
      <c r="C51" s="18">
        <v>2.62278433907847E-2</v>
      </c>
      <c r="D51" s="18">
        <v>2.0340081123416599E-2</v>
      </c>
      <c r="E51" s="18">
        <v>3.3761178678417603E-2</v>
      </c>
      <c r="F51" s="19"/>
      <c r="G51" s="18">
        <v>2.3901190481092401E-2</v>
      </c>
      <c r="H51" s="18">
        <v>1.7473239991868499E-2</v>
      </c>
      <c r="I51" s="18">
        <v>3.2615320512868903E-2</v>
      </c>
      <c r="J51" s="19"/>
      <c r="K51" s="18">
        <v>2.8746610395768198E-2</v>
      </c>
      <c r="L51" s="18">
        <v>1.9669025570515301E-2</v>
      </c>
      <c r="M51" s="18">
        <v>4.1834870821210603E-2</v>
      </c>
      <c r="N51" s="19"/>
    </row>
    <row r="52" spans="1:14" x14ac:dyDescent="0.25">
      <c r="A52" s="17" t="s">
        <v>484</v>
      </c>
      <c r="B52" s="17" t="s">
        <v>519</v>
      </c>
      <c r="C52" s="18">
        <v>5.0302703638170996E-3</v>
      </c>
      <c r="D52" s="18">
        <v>3.1893622913025999E-3</v>
      </c>
      <c r="E52" s="18">
        <v>7.9253070924136006E-3</v>
      </c>
      <c r="F52" s="19"/>
      <c r="G52" s="18">
        <v>8.2310582845321993E-3</v>
      </c>
      <c r="H52" s="18">
        <v>5.0075059091948997E-3</v>
      </c>
      <c r="I52" s="18">
        <v>1.3501594734074701E-2</v>
      </c>
      <c r="J52" s="19"/>
      <c r="K52" s="18">
        <v>1.5651901315818001E-3</v>
      </c>
      <c r="L52" s="18">
        <v>5.1456733638659995E-4</v>
      </c>
      <c r="M52" s="18">
        <v>4.7507359558787996E-3</v>
      </c>
      <c r="N52" s="19"/>
    </row>
    <row r="53" spans="1:14" x14ac:dyDescent="0.25">
      <c r="A53" s="17" t="s">
        <v>484</v>
      </c>
      <c r="B53" s="17" t="s">
        <v>520</v>
      </c>
      <c r="C53" s="18">
        <v>5.55757693167593E-5</v>
      </c>
      <c r="D53" s="18">
        <v>7.7878980251470698E-6</v>
      </c>
      <c r="E53" s="18">
        <v>3.9648191078810001E-4</v>
      </c>
      <c r="F53" s="19"/>
      <c r="G53" s="18">
        <v>1.069126040193E-4</v>
      </c>
      <c r="H53" s="18">
        <v>1.49874935704171E-5</v>
      </c>
      <c r="I53" s="18">
        <v>7.62226436488E-4</v>
      </c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0.48682804443015598</v>
      </c>
      <c r="D54" s="21">
        <v>0.47476779793007701</v>
      </c>
      <c r="E54" s="21">
        <v>0.498903647944208</v>
      </c>
      <c r="F54" s="22"/>
      <c r="G54" s="21">
        <v>0.497093843532872</v>
      </c>
      <c r="H54" s="21">
        <v>0.48256376469336698</v>
      </c>
      <c r="I54" s="21">
        <v>0.511628832653237</v>
      </c>
      <c r="J54" s="22"/>
      <c r="K54" s="21">
        <v>0.47619766579557898</v>
      </c>
      <c r="L54" s="21">
        <v>0.46086318892154898</v>
      </c>
      <c r="M54" s="21">
        <v>0.491577152321445</v>
      </c>
      <c r="N54" s="22"/>
    </row>
    <row r="55" spans="1:14" x14ac:dyDescent="0.25">
      <c r="A55" s="20" t="s">
        <v>485</v>
      </c>
      <c r="B55" s="20" t="s">
        <v>537</v>
      </c>
      <c r="C55" s="21">
        <v>0.20050817744561</v>
      </c>
      <c r="D55" s="21">
        <v>0.192046520379931</v>
      </c>
      <c r="E55" s="21">
        <v>0.20924610382609399</v>
      </c>
      <c r="F55" s="22"/>
      <c r="G55" s="21">
        <v>0.184747218179662</v>
      </c>
      <c r="H55" s="21">
        <v>0.17407520594362699</v>
      </c>
      <c r="I55" s="21">
        <v>0.19591829900232499</v>
      </c>
      <c r="J55" s="22"/>
      <c r="K55" s="21">
        <v>0.21682887133068399</v>
      </c>
      <c r="L55" s="21">
        <v>0.20495498176013699</v>
      </c>
      <c r="M55" s="21">
        <v>0.22919235838058499</v>
      </c>
      <c r="N55" s="22"/>
    </row>
    <row r="56" spans="1:14" x14ac:dyDescent="0.25">
      <c r="A56" s="20" t="s">
        <v>485</v>
      </c>
      <c r="B56" s="20" t="s">
        <v>538</v>
      </c>
      <c r="C56" s="21">
        <v>0.211092571412139</v>
      </c>
      <c r="D56" s="21">
        <v>0.202455216928283</v>
      </c>
      <c r="E56" s="21">
        <v>0.219996774863708</v>
      </c>
      <c r="F56" s="22"/>
      <c r="G56" s="21">
        <v>0.205974233305914</v>
      </c>
      <c r="H56" s="21">
        <v>0.19493526307256101</v>
      </c>
      <c r="I56" s="21">
        <v>0.21746946543857401</v>
      </c>
      <c r="J56" s="22"/>
      <c r="K56" s="21">
        <v>0.21639268214920901</v>
      </c>
      <c r="L56" s="21">
        <v>0.20456614833609099</v>
      </c>
      <c r="M56" s="21">
        <v>0.22870635328361499</v>
      </c>
      <c r="N56" s="22"/>
    </row>
    <row r="57" spans="1:14" x14ac:dyDescent="0.25">
      <c r="A57" s="20" t="s">
        <v>485</v>
      </c>
      <c r="B57" s="20" t="s">
        <v>539</v>
      </c>
      <c r="C57" s="21">
        <v>5.04139230888258E-2</v>
      </c>
      <c r="D57" s="21">
        <v>4.5971113460639902E-2</v>
      </c>
      <c r="E57" s="21">
        <v>5.5261230640237802E-2</v>
      </c>
      <c r="F57" s="22"/>
      <c r="G57" s="21">
        <v>5.5083037003644399E-2</v>
      </c>
      <c r="H57" s="21">
        <v>4.8853544196157402E-2</v>
      </c>
      <c r="I57" s="21">
        <v>6.2055050090840599E-2</v>
      </c>
      <c r="J57" s="22"/>
      <c r="K57" s="21">
        <v>4.55789902885783E-2</v>
      </c>
      <c r="L57" s="21">
        <v>3.9839093553669297E-2</v>
      </c>
      <c r="M57" s="21">
        <v>5.2100999459398403E-2</v>
      </c>
      <c r="N57" s="22"/>
    </row>
    <row r="58" spans="1:14" x14ac:dyDescent="0.25">
      <c r="A58" s="20" t="s">
        <v>485</v>
      </c>
      <c r="B58" s="20" t="s">
        <v>540</v>
      </c>
      <c r="C58" s="21">
        <v>4.38932478833109E-2</v>
      </c>
      <c r="D58" s="21">
        <v>3.9728867888913E-2</v>
      </c>
      <c r="E58" s="21">
        <v>4.8472104237438397E-2</v>
      </c>
      <c r="F58" s="22"/>
      <c r="G58" s="21">
        <v>4.9926298274027198E-2</v>
      </c>
      <c r="H58" s="21">
        <v>4.4315468304024497E-2</v>
      </c>
      <c r="I58" s="21">
        <v>5.6205741901127301E-2</v>
      </c>
      <c r="J58" s="22"/>
      <c r="K58" s="21">
        <v>3.7645939774797001E-2</v>
      </c>
      <c r="L58" s="21">
        <v>3.2410040655593303E-2</v>
      </c>
      <c r="M58" s="21">
        <v>4.3689514168952802E-2</v>
      </c>
      <c r="N58" s="22"/>
    </row>
    <row r="59" spans="1:14" x14ac:dyDescent="0.25">
      <c r="A59" s="20" t="s">
        <v>485</v>
      </c>
      <c r="B59" s="20" t="s">
        <v>519</v>
      </c>
      <c r="C59" s="21">
        <v>7.1178722747652001E-3</v>
      </c>
      <c r="D59" s="21">
        <v>5.6259593427901997E-3</v>
      </c>
      <c r="E59" s="21">
        <v>9.0018347007825E-3</v>
      </c>
      <c r="F59" s="22"/>
      <c r="G59" s="21">
        <v>7.1190833928465001E-3</v>
      </c>
      <c r="H59" s="21">
        <v>5.4569837855928003E-3</v>
      </c>
      <c r="I59" s="21">
        <v>9.2827036822626992E-3</v>
      </c>
      <c r="J59" s="22"/>
      <c r="K59" s="21">
        <v>7.1166181450430998E-3</v>
      </c>
      <c r="L59" s="21">
        <v>4.8533426468611003E-3</v>
      </c>
      <c r="M59" s="21">
        <v>1.04242786038484E-2</v>
      </c>
      <c r="N59" s="22"/>
    </row>
    <row r="60" spans="1:14" x14ac:dyDescent="0.25">
      <c r="A60" s="20" t="s">
        <v>485</v>
      </c>
      <c r="B60" s="20" t="s">
        <v>520</v>
      </c>
      <c r="C60" s="21">
        <v>1.4616346519720001E-4</v>
      </c>
      <c r="D60" s="21">
        <v>4.4801553237464297E-5</v>
      </c>
      <c r="E60" s="21">
        <v>4.767437425103E-4</v>
      </c>
      <c r="F60" s="22"/>
      <c r="G60" s="21">
        <v>5.6286311033053997E-5</v>
      </c>
      <c r="H60" s="21">
        <v>7.9154352624012893E-6</v>
      </c>
      <c r="I60" s="21">
        <v>4.0013119856130002E-4</v>
      </c>
      <c r="J60" s="22"/>
      <c r="K60" s="21">
        <v>2.3923251611110001E-4</v>
      </c>
      <c r="L60" s="21">
        <v>5.9538501436805101E-5</v>
      </c>
      <c r="M60" s="21">
        <v>9.6074256520709998E-4</v>
      </c>
      <c r="N60" s="22"/>
    </row>
    <row r="61" spans="1:14" x14ac:dyDescent="0.25">
      <c r="A61" s="17" t="s">
        <v>486</v>
      </c>
      <c r="B61" s="17" t="s">
        <v>536</v>
      </c>
      <c r="C61" s="18">
        <v>0.67257031176768001</v>
      </c>
      <c r="D61" s="18">
        <v>0.64261138231663095</v>
      </c>
      <c r="E61" s="18">
        <v>0.70118565487897699</v>
      </c>
      <c r="F61" s="19"/>
      <c r="G61" s="18">
        <v>0.67030378479737895</v>
      </c>
      <c r="H61" s="18">
        <v>0.63438335833941595</v>
      </c>
      <c r="I61" s="18">
        <v>0.70433991032321897</v>
      </c>
      <c r="J61" s="19"/>
      <c r="K61" s="18">
        <v>0.67494913060316897</v>
      </c>
      <c r="L61" s="18">
        <v>0.63774731612179203</v>
      </c>
      <c r="M61" s="18">
        <v>0.71006733778881803</v>
      </c>
      <c r="N61" s="19"/>
    </row>
    <row r="62" spans="1:14" x14ac:dyDescent="0.25">
      <c r="A62" s="17" t="s">
        <v>486</v>
      </c>
      <c r="B62" s="17" t="s">
        <v>537</v>
      </c>
      <c r="C62" s="18">
        <v>0.12526587790073701</v>
      </c>
      <c r="D62" s="18">
        <v>0.111346831870813</v>
      </c>
      <c r="E62" s="18">
        <v>0.140649501944943</v>
      </c>
      <c r="F62" s="19"/>
      <c r="G62" s="18">
        <v>0.114391590574505</v>
      </c>
      <c r="H62" s="18">
        <v>9.8425760293637699E-2</v>
      </c>
      <c r="I62" s="18">
        <v>0.132566460333953</v>
      </c>
      <c r="J62" s="19"/>
      <c r="K62" s="18">
        <v>0.136678916374604</v>
      </c>
      <c r="L62" s="18">
        <v>0.114515272872387</v>
      </c>
      <c r="M62" s="18">
        <v>0.162345716988782</v>
      </c>
      <c r="N62" s="19"/>
    </row>
    <row r="63" spans="1:14" x14ac:dyDescent="0.25">
      <c r="A63" s="17" t="s">
        <v>486</v>
      </c>
      <c r="B63" s="17" t="s">
        <v>538</v>
      </c>
      <c r="C63" s="18">
        <v>0.135697324070398</v>
      </c>
      <c r="D63" s="18">
        <v>0.120071295765421</v>
      </c>
      <c r="E63" s="18">
        <v>0.15300331788958099</v>
      </c>
      <c r="F63" s="19"/>
      <c r="G63" s="18">
        <v>0.143930556732491</v>
      </c>
      <c r="H63" s="18">
        <v>0.123336246236413</v>
      </c>
      <c r="I63" s="18">
        <v>0.16730736751839001</v>
      </c>
      <c r="J63" s="19"/>
      <c r="K63" s="18">
        <v>0.12705618756942899</v>
      </c>
      <c r="L63" s="18">
        <v>0.106649210834817</v>
      </c>
      <c r="M63" s="18">
        <v>0.15070922710718701</v>
      </c>
      <c r="N63" s="19"/>
    </row>
    <row r="64" spans="1:14" x14ac:dyDescent="0.25">
      <c r="A64" s="17" t="s">
        <v>486</v>
      </c>
      <c r="B64" s="17" t="s">
        <v>539</v>
      </c>
      <c r="C64" s="18">
        <v>3.3214197829408799E-2</v>
      </c>
      <c r="D64" s="18">
        <v>2.5221035347700201E-2</v>
      </c>
      <c r="E64" s="18">
        <v>4.36272116598697E-2</v>
      </c>
      <c r="F64" s="19"/>
      <c r="G64" s="18">
        <v>3.8651153043805002E-2</v>
      </c>
      <c r="H64" s="18">
        <v>2.8794121984909601E-2</v>
      </c>
      <c r="I64" s="18">
        <v>5.1702885374351103E-2</v>
      </c>
      <c r="J64" s="19"/>
      <c r="K64" s="18">
        <v>2.7507876377620401E-2</v>
      </c>
      <c r="L64" s="18">
        <v>1.8426813106752898E-2</v>
      </c>
      <c r="M64" s="18">
        <v>4.0877874657996797E-2</v>
      </c>
      <c r="N64" s="19"/>
    </row>
    <row r="65" spans="1:14" x14ac:dyDescent="0.25">
      <c r="A65" s="17" t="s">
        <v>486</v>
      </c>
      <c r="B65" s="17" t="s">
        <v>540</v>
      </c>
      <c r="C65" s="18">
        <v>2.79055657668946E-2</v>
      </c>
      <c r="D65" s="18">
        <v>2.0640393222150801E-2</v>
      </c>
      <c r="E65" s="18">
        <v>3.7629735644808197E-2</v>
      </c>
      <c r="F65" s="19"/>
      <c r="G65" s="18">
        <v>2.5421105442476499E-2</v>
      </c>
      <c r="H65" s="18">
        <v>1.7264349623869898E-2</v>
      </c>
      <c r="I65" s="18">
        <v>3.7285408273950299E-2</v>
      </c>
      <c r="J65" s="19"/>
      <c r="K65" s="18">
        <v>3.0513115155531501E-2</v>
      </c>
      <c r="L65" s="18">
        <v>2.06387498262743E-2</v>
      </c>
      <c r="M65" s="18">
        <v>4.4895186795229899E-2</v>
      </c>
      <c r="N65" s="19"/>
    </row>
    <row r="66" spans="1:14" x14ac:dyDescent="0.25">
      <c r="A66" s="17" t="s">
        <v>486</v>
      </c>
      <c r="B66" s="17" t="s">
        <v>519</v>
      </c>
      <c r="C66" s="18">
        <v>5.2698187507963E-3</v>
      </c>
      <c r="D66" s="18">
        <v>3.1349276049542998E-3</v>
      </c>
      <c r="E66" s="18">
        <v>8.8456736214760998E-3</v>
      </c>
      <c r="F66" s="19"/>
      <c r="G66" s="18">
        <v>7.1516318214617999E-3</v>
      </c>
      <c r="H66" s="18">
        <v>4.3240292963699E-3</v>
      </c>
      <c r="I66" s="18">
        <v>1.18063566361888E-2</v>
      </c>
      <c r="J66" s="19"/>
      <c r="K66" s="18">
        <v>3.2947739196449999E-3</v>
      </c>
      <c r="L66" s="18">
        <v>1.3521486511875E-3</v>
      </c>
      <c r="M66" s="18">
        <v>8.0059846497525997E-3</v>
      </c>
      <c r="N66" s="19"/>
    </row>
    <row r="67" spans="1:14" x14ac:dyDescent="0.25">
      <c r="A67" s="17" t="s">
        <v>486</v>
      </c>
      <c r="B67" s="17" t="s">
        <v>520</v>
      </c>
      <c r="C67" s="18">
        <v>7.6903914079607096E-5</v>
      </c>
      <c r="D67" s="18">
        <v>1.0771836862022701E-5</v>
      </c>
      <c r="E67" s="18">
        <v>5.4882113495979996E-4</v>
      </c>
      <c r="F67" s="19"/>
      <c r="G67" s="18">
        <v>1.5017758788069999E-4</v>
      </c>
      <c r="H67" s="18">
        <v>2.10192276466821E-5</v>
      </c>
      <c r="I67" s="18">
        <v>1.0721337004686001E-3</v>
      </c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0.65624676709478202</v>
      </c>
      <c r="D68" s="21">
        <v>0.62746949975674104</v>
      </c>
      <c r="E68" s="21">
        <v>0.68392084576965095</v>
      </c>
      <c r="F68" s="22"/>
      <c r="G68" s="21">
        <v>0.64657952086144199</v>
      </c>
      <c r="H68" s="21">
        <v>0.61415708252479495</v>
      </c>
      <c r="I68" s="21">
        <v>0.67770721990344596</v>
      </c>
      <c r="J68" s="22"/>
      <c r="K68" s="21">
        <v>0.66698790673011599</v>
      </c>
      <c r="L68" s="21">
        <v>0.62933245269229698</v>
      </c>
      <c r="M68" s="21">
        <v>0.70262557866511499</v>
      </c>
      <c r="N68" s="22"/>
    </row>
    <row r="69" spans="1:14" x14ac:dyDescent="0.25">
      <c r="A69" s="20" t="s">
        <v>487</v>
      </c>
      <c r="B69" s="20" t="s">
        <v>537</v>
      </c>
      <c r="C69" s="21">
        <v>0.14499645781697801</v>
      </c>
      <c r="D69" s="21">
        <v>0.12822484735407499</v>
      </c>
      <c r="E69" s="21">
        <v>0.16355021752035001</v>
      </c>
      <c r="F69" s="22"/>
      <c r="G69" s="21">
        <v>0.14267603540520801</v>
      </c>
      <c r="H69" s="21">
        <v>0.12420921994904</v>
      </c>
      <c r="I69" s="21">
        <v>0.16337623072146201</v>
      </c>
      <c r="J69" s="22"/>
      <c r="K69" s="21">
        <v>0.14757464611757501</v>
      </c>
      <c r="L69" s="21">
        <v>0.12384857122358101</v>
      </c>
      <c r="M69" s="21">
        <v>0.17493846020504</v>
      </c>
      <c r="N69" s="22"/>
    </row>
    <row r="70" spans="1:14" x14ac:dyDescent="0.25">
      <c r="A70" s="20" t="s">
        <v>487</v>
      </c>
      <c r="B70" s="20" t="s">
        <v>538</v>
      </c>
      <c r="C70" s="21">
        <v>0.140098271484143</v>
      </c>
      <c r="D70" s="21">
        <v>0.12454623920017099</v>
      </c>
      <c r="E70" s="21">
        <v>0.15724347365403701</v>
      </c>
      <c r="F70" s="22"/>
      <c r="G70" s="21">
        <v>0.139680905099727</v>
      </c>
      <c r="H70" s="21">
        <v>0.121624984041257</v>
      </c>
      <c r="I70" s="21">
        <v>0.159929280184235</v>
      </c>
      <c r="J70" s="22"/>
      <c r="K70" s="21">
        <v>0.14056200133087399</v>
      </c>
      <c r="L70" s="21">
        <v>0.11852101486099299</v>
      </c>
      <c r="M70" s="21">
        <v>0.16593030279947599</v>
      </c>
      <c r="N70" s="22"/>
    </row>
    <row r="71" spans="1:14" x14ac:dyDescent="0.25">
      <c r="A71" s="20" t="s">
        <v>487</v>
      </c>
      <c r="B71" s="20" t="s">
        <v>539</v>
      </c>
      <c r="C71" s="21">
        <v>3.00100378632982E-2</v>
      </c>
      <c r="D71" s="21">
        <v>2.2073580408025501E-2</v>
      </c>
      <c r="E71" s="21">
        <v>4.06813081368744E-2</v>
      </c>
      <c r="F71" s="22"/>
      <c r="G71" s="21">
        <v>3.7868438849410997E-2</v>
      </c>
      <c r="H71" s="21">
        <v>2.5958843532149601E-2</v>
      </c>
      <c r="I71" s="21">
        <v>5.4933852166400898E-2</v>
      </c>
      <c r="J71" s="22"/>
      <c r="K71" s="21">
        <v>2.1278680425516502E-2</v>
      </c>
      <c r="L71" s="21">
        <v>1.47506584854524E-2</v>
      </c>
      <c r="M71" s="21">
        <v>3.0605985346755502E-2</v>
      </c>
      <c r="N71" s="22"/>
    </row>
    <row r="72" spans="1:14" x14ac:dyDescent="0.25">
      <c r="A72" s="20" t="s">
        <v>487</v>
      </c>
      <c r="B72" s="20" t="s">
        <v>540</v>
      </c>
      <c r="C72" s="21">
        <v>2.4029830463069099E-2</v>
      </c>
      <c r="D72" s="21">
        <v>1.7798310787070101E-2</v>
      </c>
      <c r="E72" s="21">
        <v>3.2371214703037998E-2</v>
      </c>
      <c r="F72" s="22"/>
      <c r="G72" s="21">
        <v>2.6990832447072802E-2</v>
      </c>
      <c r="H72" s="21">
        <v>1.9056866535000501E-2</v>
      </c>
      <c r="I72" s="21">
        <v>3.8099660961846298E-2</v>
      </c>
      <c r="J72" s="22"/>
      <c r="K72" s="21">
        <v>2.0739903321147401E-2</v>
      </c>
      <c r="L72" s="21">
        <v>1.35730003917798E-2</v>
      </c>
      <c r="M72" s="21">
        <v>3.1570005702519999E-2</v>
      </c>
      <c r="N72" s="22"/>
    </row>
    <row r="73" spans="1:14" x14ac:dyDescent="0.25">
      <c r="A73" s="20" t="s">
        <v>487</v>
      </c>
      <c r="B73" s="20" t="s">
        <v>519</v>
      </c>
      <c r="C73" s="21">
        <v>4.5492508040690001E-3</v>
      </c>
      <c r="D73" s="21">
        <v>2.9175444530257001E-3</v>
      </c>
      <c r="E73" s="21">
        <v>7.0870415154366002E-3</v>
      </c>
      <c r="F73" s="22"/>
      <c r="G73" s="21">
        <v>6.2042673371379004E-3</v>
      </c>
      <c r="H73" s="21">
        <v>3.6730290860234002E-3</v>
      </c>
      <c r="I73" s="21">
        <v>1.0461571674446699E-2</v>
      </c>
      <c r="J73" s="22"/>
      <c r="K73" s="21">
        <v>2.7103855004024001E-3</v>
      </c>
      <c r="L73" s="21">
        <v>1.2039157248912001E-3</v>
      </c>
      <c r="M73" s="21">
        <v>6.0904188229383999E-3</v>
      </c>
      <c r="N73" s="22"/>
    </row>
    <row r="74" spans="1:14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1.4647657436770001E-4</v>
      </c>
      <c r="L74" s="21">
        <v>2.04700330313653E-5</v>
      </c>
      <c r="M74" s="21">
        <v>1.0473240283741E-3</v>
      </c>
      <c r="N74" s="22"/>
    </row>
    <row r="75" spans="1:14" x14ac:dyDescent="0.25">
      <c r="A75" s="17" t="s">
        <v>488</v>
      </c>
      <c r="B75" s="17" t="s">
        <v>536</v>
      </c>
      <c r="C75" s="18">
        <v>0.73006359267574295</v>
      </c>
      <c r="D75" s="18">
        <v>0.69620494585181203</v>
      </c>
      <c r="E75" s="18">
        <v>0.76144166859611395</v>
      </c>
      <c r="F75" s="19"/>
      <c r="G75" s="18">
        <v>0.74476277350324604</v>
      </c>
      <c r="H75" s="18">
        <v>0.70363810127169102</v>
      </c>
      <c r="I75" s="18">
        <v>0.78194922075950701</v>
      </c>
      <c r="J75" s="19"/>
      <c r="K75" s="18">
        <v>0.712719405701566</v>
      </c>
      <c r="L75" s="18">
        <v>0.66621428334772204</v>
      </c>
      <c r="M75" s="18">
        <v>0.75512670123616699</v>
      </c>
      <c r="N75" s="19"/>
    </row>
    <row r="76" spans="1:14" x14ac:dyDescent="0.25">
      <c r="A76" s="17" t="s">
        <v>488</v>
      </c>
      <c r="B76" s="17" t="s">
        <v>537</v>
      </c>
      <c r="C76" s="18">
        <v>0.113398061899752</v>
      </c>
      <c r="D76" s="18">
        <v>9.4460445153075404E-2</v>
      </c>
      <c r="E76" s="18">
        <v>0.135563951230873</v>
      </c>
      <c r="F76" s="19"/>
      <c r="G76" s="18">
        <v>0.10278861901898199</v>
      </c>
      <c r="H76" s="18">
        <v>7.91962338548369E-2</v>
      </c>
      <c r="I76" s="18">
        <v>0.132398579793094</v>
      </c>
      <c r="J76" s="19"/>
      <c r="K76" s="18">
        <v>0.12591659359042101</v>
      </c>
      <c r="L76" s="18">
        <v>9.7947533567688705E-2</v>
      </c>
      <c r="M76" s="18">
        <v>0.16045164998512401</v>
      </c>
      <c r="N76" s="19"/>
    </row>
    <row r="77" spans="1:14" x14ac:dyDescent="0.25">
      <c r="A77" s="17" t="s">
        <v>488</v>
      </c>
      <c r="B77" s="17" t="s">
        <v>538</v>
      </c>
      <c r="C77" s="18">
        <v>0.11888912688924599</v>
      </c>
      <c r="D77" s="18">
        <v>0.102517427693121</v>
      </c>
      <c r="E77" s="18">
        <v>0.13747484738761601</v>
      </c>
      <c r="F77" s="19"/>
      <c r="G77" s="18">
        <v>0.112385896958096</v>
      </c>
      <c r="H77" s="18">
        <v>8.99617139013935E-2</v>
      </c>
      <c r="I77" s="18">
        <v>0.139542531014131</v>
      </c>
      <c r="J77" s="19"/>
      <c r="K77" s="18">
        <v>0.12656256374165301</v>
      </c>
      <c r="L77" s="18">
        <v>0.103028646119074</v>
      </c>
      <c r="M77" s="18">
        <v>0.154545915024142</v>
      </c>
      <c r="N77" s="19"/>
    </row>
    <row r="78" spans="1:14" x14ac:dyDescent="0.25">
      <c r="A78" s="17" t="s">
        <v>488</v>
      </c>
      <c r="B78" s="17" t="s">
        <v>539</v>
      </c>
      <c r="C78" s="18">
        <v>1.8826014742128999E-2</v>
      </c>
      <c r="D78" s="18">
        <v>1.26133429801375E-2</v>
      </c>
      <c r="E78" s="18">
        <v>2.8011910579675298E-2</v>
      </c>
      <c r="F78" s="19"/>
      <c r="G78" s="18">
        <v>1.9506858661051899E-2</v>
      </c>
      <c r="H78" s="18">
        <v>1.0636426264085799E-2</v>
      </c>
      <c r="I78" s="18">
        <v>3.5509431730174498E-2</v>
      </c>
      <c r="J78" s="19"/>
      <c r="K78" s="18">
        <v>1.8022658121878601E-2</v>
      </c>
      <c r="L78" s="18">
        <v>1.03161894206315E-2</v>
      </c>
      <c r="M78" s="18">
        <v>3.1303971005461E-2</v>
      </c>
      <c r="N78" s="19"/>
    </row>
    <row r="79" spans="1:14" x14ac:dyDescent="0.25">
      <c r="A79" s="17" t="s">
        <v>488</v>
      </c>
      <c r="B79" s="17" t="s">
        <v>540</v>
      </c>
      <c r="C79" s="18">
        <v>1.649399813727E-2</v>
      </c>
      <c r="D79" s="18">
        <v>9.6972635687851E-3</v>
      </c>
      <c r="E79" s="18">
        <v>2.7920201635132601E-2</v>
      </c>
      <c r="F79" s="19"/>
      <c r="G79" s="18">
        <v>1.6809700463027301E-2</v>
      </c>
      <c r="H79" s="18">
        <v>8.2695702965783994E-3</v>
      </c>
      <c r="I79" s="18">
        <v>3.3868180141724401E-2</v>
      </c>
      <c r="J79" s="19"/>
      <c r="K79" s="18">
        <v>1.6121487571519801E-2</v>
      </c>
      <c r="L79" s="18">
        <v>8.1846468254212993E-3</v>
      </c>
      <c r="M79" s="18">
        <v>3.1510343926667898E-2</v>
      </c>
      <c r="N79" s="19"/>
    </row>
    <row r="80" spans="1:14" x14ac:dyDescent="0.25">
      <c r="A80" s="17" t="s">
        <v>488</v>
      </c>
      <c r="B80" s="17" t="s">
        <v>519</v>
      </c>
      <c r="C80" s="18">
        <v>2.3292056558577999E-3</v>
      </c>
      <c r="D80" s="18">
        <v>8.3304524607620003E-4</v>
      </c>
      <c r="E80" s="18">
        <v>6.4950226999108997E-3</v>
      </c>
      <c r="F80" s="19"/>
      <c r="G80" s="18">
        <v>3.7461513955956999E-3</v>
      </c>
      <c r="H80" s="18">
        <v>1.1862581764876001E-3</v>
      </c>
      <c r="I80" s="18">
        <v>1.1765112837884799E-2</v>
      </c>
      <c r="J80" s="19"/>
      <c r="K80" s="18">
        <v>6.5729127296229996E-4</v>
      </c>
      <c r="L80" s="18">
        <v>9.1483865511639197E-5</v>
      </c>
      <c r="M80" s="18">
        <v>4.7060222108129997E-3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0.65044723548928096</v>
      </c>
      <c r="D82" s="21">
        <v>0.62525865294313099</v>
      </c>
      <c r="E82" s="21">
        <v>0.67482325708223201</v>
      </c>
      <c r="F82" s="22"/>
      <c r="G82" s="21">
        <v>0.67771583830184801</v>
      </c>
      <c r="H82" s="21">
        <v>0.649214930631555</v>
      </c>
      <c r="I82" s="21">
        <v>0.70495347186156099</v>
      </c>
      <c r="J82" s="22"/>
      <c r="K82" s="21">
        <v>0.62047658170319697</v>
      </c>
      <c r="L82" s="21">
        <v>0.58951030687436901</v>
      </c>
      <c r="M82" s="21">
        <v>0.65049181529123501</v>
      </c>
      <c r="N82" s="22"/>
    </row>
    <row r="83" spans="1:14" x14ac:dyDescent="0.25">
      <c r="A83" s="20" t="s">
        <v>489</v>
      </c>
      <c r="B83" s="20" t="s">
        <v>537</v>
      </c>
      <c r="C83" s="21">
        <v>0.14371541077102901</v>
      </c>
      <c r="D83" s="21">
        <v>0.13082798626383299</v>
      </c>
      <c r="E83" s="21">
        <v>0.157642082928629</v>
      </c>
      <c r="F83" s="22"/>
      <c r="G83" s="21">
        <v>0.116972266410172</v>
      </c>
      <c r="H83" s="21">
        <v>0.102437029118428</v>
      </c>
      <c r="I83" s="21">
        <v>0.13326375139351601</v>
      </c>
      <c r="J83" s="22"/>
      <c r="K83" s="21">
        <v>0.17310853832875001</v>
      </c>
      <c r="L83" s="21">
        <v>0.15416039586295899</v>
      </c>
      <c r="M83" s="21">
        <v>0.193851876790441</v>
      </c>
      <c r="N83" s="22"/>
    </row>
    <row r="84" spans="1:14" x14ac:dyDescent="0.25">
      <c r="A84" s="20" t="s">
        <v>489</v>
      </c>
      <c r="B84" s="20" t="s">
        <v>538</v>
      </c>
      <c r="C84" s="21">
        <v>0.144077214620104</v>
      </c>
      <c r="D84" s="21">
        <v>0.13044586940011499</v>
      </c>
      <c r="E84" s="21">
        <v>0.15887275399407899</v>
      </c>
      <c r="F84" s="22"/>
      <c r="G84" s="21">
        <v>0.145197852237896</v>
      </c>
      <c r="H84" s="21">
        <v>0.128867278121158</v>
      </c>
      <c r="I84" s="21">
        <v>0.16321017724546</v>
      </c>
      <c r="J84" s="22"/>
      <c r="K84" s="21">
        <v>0.142845532810318</v>
      </c>
      <c r="L84" s="21">
        <v>0.12509039639333799</v>
      </c>
      <c r="M84" s="21">
        <v>0.16265229331698799</v>
      </c>
      <c r="N84" s="22"/>
    </row>
    <row r="85" spans="1:14" x14ac:dyDescent="0.25">
      <c r="A85" s="20" t="s">
        <v>489</v>
      </c>
      <c r="B85" s="20" t="s">
        <v>539</v>
      </c>
      <c r="C85" s="21">
        <v>3.13700562715339E-2</v>
      </c>
      <c r="D85" s="21">
        <v>2.4800255339524398E-2</v>
      </c>
      <c r="E85" s="21">
        <v>3.9609564498324402E-2</v>
      </c>
      <c r="F85" s="22"/>
      <c r="G85" s="21">
        <v>2.89229186553796E-2</v>
      </c>
      <c r="H85" s="21">
        <v>2.1920182955424802E-2</v>
      </c>
      <c r="I85" s="21">
        <v>3.80756954293456E-2</v>
      </c>
      <c r="J85" s="22"/>
      <c r="K85" s="21">
        <v>3.4059681213625702E-2</v>
      </c>
      <c r="L85" s="21">
        <v>2.4754710998822101E-2</v>
      </c>
      <c r="M85" s="21">
        <v>4.6694801271806398E-2</v>
      </c>
      <c r="N85" s="22"/>
    </row>
    <row r="86" spans="1:14" x14ac:dyDescent="0.25">
      <c r="A86" s="20" t="s">
        <v>489</v>
      </c>
      <c r="B86" s="20" t="s">
        <v>540</v>
      </c>
      <c r="C86" s="21">
        <v>2.2895234104281199E-2</v>
      </c>
      <c r="D86" s="21">
        <v>1.7712569468698699E-2</v>
      </c>
      <c r="E86" s="21">
        <v>2.9548719909478102E-2</v>
      </c>
      <c r="F86" s="22"/>
      <c r="G86" s="21">
        <v>2.22694829754418E-2</v>
      </c>
      <c r="H86" s="21">
        <v>1.59298221033305E-2</v>
      </c>
      <c r="I86" s="21">
        <v>3.1052551838692301E-2</v>
      </c>
      <c r="J86" s="22"/>
      <c r="K86" s="21">
        <v>2.3582991029988301E-2</v>
      </c>
      <c r="L86" s="21">
        <v>1.5934255217462098E-2</v>
      </c>
      <c r="M86" s="21">
        <v>3.4773521358665703E-2</v>
      </c>
      <c r="N86" s="22"/>
    </row>
    <row r="87" spans="1:14" x14ac:dyDescent="0.25">
      <c r="A87" s="20" t="s">
        <v>489</v>
      </c>
      <c r="B87" s="20" t="s">
        <v>519</v>
      </c>
      <c r="C87" s="21">
        <v>7.4948487437703996E-3</v>
      </c>
      <c r="D87" s="21">
        <v>4.9912842386630003E-3</v>
      </c>
      <c r="E87" s="21">
        <v>1.1239983788001799E-2</v>
      </c>
      <c r="F87" s="22"/>
      <c r="G87" s="21">
        <v>8.9216414192633993E-3</v>
      </c>
      <c r="H87" s="21">
        <v>5.5801211092283004E-3</v>
      </c>
      <c r="I87" s="21">
        <v>1.42355052719904E-2</v>
      </c>
      <c r="J87" s="22"/>
      <c r="K87" s="21">
        <v>5.9266749141227001E-3</v>
      </c>
      <c r="L87" s="21">
        <v>2.8350390662342001E-3</v>
      </c>
      <c r="M87" s="21">
        <v>1.23480185568056E-2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0.70856702782925396</v>
      </c>
      <c r="D89" s="18">
        <v>0.68279553163040696</v>
      </c>
      <c r="E89" s="18">
        <v>0.73306327441274899</v>
      </c>
      <c r="F89" s="19"/>
      <c r="G89" s="18">
        <v>0.71893733771069201</v>
      </c>
      <c r="H89" s="18">
        <v>0.68697945464215404</v>
      </c>
      <c r="I89" s="18">
        <v>0.74882540599915504</v>
      </c>
      <c r="J89" s="19"/>
      <c r="K89" s="18">
        <v>0.69680725722171</v>
      </c>
      <c r="L89" s="18">
        <v>0.661477075501538</v>
      </c>
      <c r="M89" s="18">
        <v>0.72995548384860698</v>
      </c>
      <c r="N89" s="19"/>
    </row>
    <row r="90" spans="1:14" x14ac:dyDescent="0.25">
      <c r="A90" s="17" t="s">
        <v>490</v>
      </c>
      <c r="B90" s="17" t="s">
        <v>537</v>
      </c>
      <c r="C90" s="18">
        <v>0.11727459272951</v>
      </c>
      <c r="D90" s="18">
        <v>0.101519299398005</v>
      </c>
      <c r="E90" s="18">
        <v>0.13510734581323</v>
      </c>
      <c r="F90" s="19"/>
      <c r="G90" s="18">
        <v>0.106474167408382</v>
      </c>
      <c r="H90" s="18">
        <v>8.8410603642918695E-2</v>
      </c>
      <c r="I90" s="18">
        <v>0.12771132809468</v>
      </c>
      <c r="J90" s="19"/>
      <c r="K90" s="18">
        <v>0.12952210757646401</v>
      </c>
      <c r="L90" s="18">
        <v>0.106793596092727</v>
      </c>
      <c r="M90" s="18">
        <v>0.15624171007535401</v>
      </c>
      <c r="N90" s="19"/>
    </row>
    <row r="91" spans="1:14" x14ac:dyDescent="0.25">
      <c r="A91" s="17" t="s">
        <v>490</v>
      </c>
      <c r="B91" s="17" t="s">
        <v>538</v>
      </c>
      <c r="C91" s="18">
        <v>0.13373112901642301</v>
      </c>
      <c r="D91" s="18">
        <v>0.119464549028344</v>
      </c>
      <c r="E91" s="18">
        <v>0.14941234390271699</v>
      </c>
      <c r="F91" s="19"/>
      <c r="G91" s="18">
        <v>0.13451135347760501</v>
      </c>
      <c r="H91" s="18">
        <v>0.115027932679873</v>
      </c>
      <c r="I91" s="18">
        <v>0.15671049394703701</v>
      </c>
      <c r="J91" s="19"/>
      <c r="K91" s="18">
        <v>0.13284636657530099</v>
      </c>
      <c r="L91" s="18">
        <v>0.112165078885095</v>
      </c>
      <c r="M91" s="18">
        <v>0.15666803120355299</v>
      </c>
      <c r="N91" s="19"/>
    </row>
    <row r="92" spans="1:14" x14ac:dyDescent="0.25">
      <c r="A92" s="17" t="s">
        <v>490</v>
      </c>
      <c r="B92" s="17" t="s">
        <v>539</v>
      </c>
      <c r="C92" s="18">
        <v>1.89948178343783E-2</v>
      </c>
      <c r="D92" s="18">
        <v>1.43898240922149E-2</v>
      </c>
      <c r="E92" s="18">
        <v>2.5036055838744999E-2</v>
      </c>
      <c r="F92" s="19"/>
      <c r="G92" s="18">
        <v>1.85777152867612E-2</v>
      </c>
      <c r="H92" s="18">
        <v>1.31554929638369E-2</v>
      </c>
      <c r="I92" s="18">
        <v>2.6175505117485901E-2</v>
      </c>
      <c r="J92" s="19"/>
      <c r="K92" s="18">
        <v>1.9467805655945799E-2</v>
      </c>
      <c r="L92" s="18">
        <v>1.25215188298084E-2</v>
      </c>
      <c r="M92" s="18">
        <v>3.0149876920058698E-2</v>
      </c>
      <c r="N92" s="19"/>
    </row>
    <row r="93" spans="1:14" x14ac:dyDescent="0.25">
      <c r="A93" s="17" t="s">
        <v>490</v>
      </c>
      <c r="B93" s="17" t="s">
        <v>540</v>
      </c>
      <c r="C93" s="18">
        <v>1.35269433583372E-2</v>
      </c>
      <c r="D93" s="18">
        <v>9.5804717516810006E-3</v>
      </c>
      <c r="E93" s="18">
        <v>1.9067782346589301E-2</v>
      </c>
      <c r="F93" s="19"/>
      <c r="G93" s="18">
        <v>1.18345409250376E-2</v>
      </c>
      <c r="H93" s="18">
        <v>7.5759718335252999E-3</v>
      </c>
      <c r="I93" s="18">
        <v>1.8442431900339999E-2</v>
      </c>
      <c r="J93" s="19"/>
      <c r="K93" s="18">
        <v>1.54461014759636E-2</v>
      </c>
      <c r="L93" s="18">
        <v>9.0982816975051003E-3</v>
      </c>
      <c r="M93" s="18">
        <v>2.6106078089305901E-2</v>
      </c>
      <c r="N93" s="19"/>
    </row>
    <row r="94" spans="1:14" x14ac:dyDescent="0.25">
      <c r="A94" s="17" t="s">
        <v>490</v>
      </c>
      <c r="B94" s="17" t="s">
        <v>519</v>
      </c>
      <c r="C94" s="18">
        <v>6.9477795935404003E-3</v>
      </c>
      <c r="D94" s="18">
        <v>3.9520849690465E-3</v>
      </c>
      <c r="E94" s="18">
        <v>1.2186439398963401E-2</v>
      </c>
      <c r="F94" s="19"/>
      <c r="G94" s="18">
        <v>9.0766247973868997E-3</v>
      </c>
      <c r="H94" s="18">
        <v>5.1381309979334003E-3</v>
      </c>
      <c r="I94" s="18">
        <v>1.5985554559613702E-2</v>
      </c>
      <c r="J94" s="19"/>
      <c r="K94" s="18">
        <v>4.5337021414262003E-3</v>
      </c>
      <c r="L94" s="18">
        <v>1.2194731016176E-3</v>
      </c>
      <c r="M94" s="18">
        <v>1.6704547558699601E-2</v>
      </c>
      <c r="N94" s="19"/>
    </row>
    <row r="95" spans="1:14" x14ac:dyDescent="0.25">
      <c r="A95" s="17" t="s">
        <v>490</v>
      </c>
      <c r="B95" s="17" t="s">
        <v>520</v>
      </c>
      <c r="C95" s="18">
        <v>9.5770963855570002E-4</v>
      </c>
      <c r="D95" s="18">
        <v>3.7491079922370002E-4</v>
      </c>
      <c r="E95" s="18">
        <v>2.4442540477804002E-3</v>
      </c>
      <c r="F95" s="19"/>
      <c r="G95" s="18">
        <v>5.8826039413679997E-4</v>
      </c>
      <c r="H95" s="18">
        <v>1.3299577479210001E-4</v>
      </c>
      <c r="I95" s="18">
        <v>2.5979153175340001E-3</v>
      </c>
      <c r="J95" s="19"/>
      <c r="K95" s="18">
        <v>1.3766593531902001E-3</v>
      </c>
      <c r="L95" s="18">
        <v>4.1270461383009999E-4</v>
      </c>
      <c r="M95" s="18">
        <v>4.5818042759570004E-3</v>
      </c>
      <c r="N95" s="19"/>
    </row>
    <row r="96" spans="1:14" x14ac:dyDescent="0.25">
      <c r="A96" s="20" t="s">
        <v>491</v>
      </c>
      <c r="B96" s="20" t="s">
        <v>536</v>
      </c>
      <c r="C96" s="21">
        <v>0.61631773534984402</v>
      </c>
      <c r="D96" s="21">
        <v>0.57527444428094598</v>
      </c>
      <c r="E96" s="21">
        <v>0.65576811047799699</v>
      </c>
      <c r="F96" s="22"/>
      <c r="G96" s="21">
        <v>0.62031666464312896</v>
      </c>
      <c r="H96" s="21">
        <v>0.5773036486009</v>
      </c>
      <c r="I96" s="21">
        <v>0.66151899738416398</v>
      </c>
      <c r="J96" s="22"/>
      <c r="K96" s="21">
        <v>0.61182490898324304</v>
      </c>
      <c r="L96" s="21">
        <v>0.55198090344495698</v>
      </c>
      <c r="M96" s="21">
        <v>0.66847631058470602</v>
      </c>
      <c r="N96" s="22"/>
    </row>
    <row r="97" spans="1:14" x14ac:dyDescent="0.25">
      <c r="A97" s="20" t="s">
        <v>491</v>
      </c>
      <c r="B97" s="20" t="s">
        <v>537</v>
      </c>
      <c r="C97" s="21">
        <v>0.178084371684714</v>
      </c>
      <c r="D97" s="21">
        <v>0.15403537431542</v>
      </c>
      <c r="E97" s="21">
        <v>0.20497828900109499</v>
      </c>
      <c r="F97" s="22"/>
      <c r="G97" s="21">
        <v>0.15907718682435301</v>
      </c>
      <c r="H97" s="21">
        <v>0.13292733549242899</v>
      </c>
      <c r="I97" s="21">
        <v>0.18924851610023799</v>
      </c>
      <c r="J97" s="22"/>
      <c r="K97" s="21">
        <v>0.199439083166845</v>
      </c>
      <c r="L97" s="21">
        <v>0.15908234300933599</v>
      </c>
      <c r="M97" s="21">
        <v>0.24702624707250301</v>
      </c>
      <c r="N97" s="22"/>
    </row>
    <row r="98" spans="1:14" x14ac:dyDescent="0.25">
      <c r="A98" s="20" t="s">
        <v>491</v>
      </c>
      <c r="B98" s="20" t="s">
        <v>538</v>
      </c>
      <c r="C98" s="21">
        <v>0.136250462360088</v>
      </c>
      <c r="D98" s="21">
        <v>0.11614321275345001</v>
      </c>
      <c r="E98" s="21">
        <v>0.15921171836900599</v>
      </c>
      <c r="F98" s="22"/>
      <c r="G98" s="21">
        <v>0.14600250758685901</v>
      </c>
      <c r="H98" s="21">
        <v>0.116906138646563</v>
      </c>
      <c r="I98" s="21">
        <v>0.18085747419346601</v>
      </c>
      <c r="J98" s="22"/>
      <c r="K98" s="21">
        <v>0.1252939680813</v>
      </c>
      <c r="L98" s="21">
        <v>9.7005437973750205E-2</v>
      </c>
      <c r="M98" s="21">
        <v>0.16036688620041301</v>
      </c>
      <c r="N98" s="22"/>
    </row>
    <row r="99" spans="1:14" x14ac:dyDescent="0.25">
      <c r="A99" s="20" t="s">
        <v>491</v>
      </c>
      <c r="B99" s="20" t="s">
        <v>539</v>
      </c>
      <c r="C99" s="21">
        <v>4.4508391472242399E-2</v>
      </c>
      <c r="D99" s="21">
        <v>3.12039205501956E-2</v>
      </c>
      <c r="E99" s="21">
        <v>6.3115946590116004E-2</v>
      </c>
      <c r="F99" s="22"/>
      <c r="G99" s="21">
        <v>5.0877797517736099E-2</v>
      </c>
      <c r="H99" s="21">
        <v>3.3076802543953503E-2</v>
      </c>
      <c r="I99" s="21">
        <v>7.7491023838650794E-2</v>
      </c>
      <c r="J99" s="22"/>
      <c r="K99" s="21">
        <v>3.7352317102821997E-2</v>
      </c>
      <c r="L99" s="21">
        <v>2.2994122502571001E-2</v>
      </c>
      <c r="M99" s="21">
        <v>6.0124440516525601E-2</v>
      </c>
      <c r="N99" s="22"/>
    </row>
    <row r="100" spans="1:14" x14ac:dyDescent="0.25">
      <c r="A100" s="20" t="s">
        <v>491</v>
      </c>
      <c r="B100" s="20" t="s">
        <v>540</v>
      </c>
      <c r="C100" s="21">
        <v>1.4613295621933199E-2</v>
      </c>
      <c r="D100" s="21">
        <v>9.1846119165182004E-3</v>
      </c>
      <c r="E100" s="21">
        <v>2.3175620270176001E-2</v>
      </c>
      <c r="F100" s="22"/>
      <c r="G100" s="21">
        <v>1.27095670902254E-2</v>
      </c>
      <c r="H100" s="21">
        <v>6.4990052107531003E-3</v>
      </c>
      <c r="I100" s="21">
        <v>2.4707453411337701E-2</v>
      </c>
      <c r="J100" s="22"/>
      <c r="K100" s="21">
        <v>1.6752148578517201E-2</v>
      </c>
      <c r="L100" s="21">
        <v>8.4164249260926995E-3</v>
      </c>
      <c r="M100" s="21">
        <v>3.3068345662219702E-2</v>
      </c>
      <c r="N100" s="22"/>
    </row>
    <row r="101" spans="1:14" x14ac:dyDescent="0.25">
      <c r="A101" s="20" t="s">
        <v>491</v>
      </c>
      <c r="B101" s="20" t="s">
        <v>519</v>
      </c>
      <c r="C101" s="21">
        <v>1.0225743511177899E-2</v>
      </c>
      <c r="D101" s="21">
        <v>5.9909798612504004E-3</v>
      </c>
      <c r="E101" s="21">
        <v>1.7401474783700101E-2</v>
      </c>
      <c r="F101" s="22"/>
      <c r="G101" s="21">
        <v>1.10162763376969E-2</v>
      </c>
      <c r="H101" s="21">
        <v>6.0474514299999997E-3</v>
      </c>
      <c r="I101" s="21">
        <v>1.998559473214E-2</v>
      </c>
      <c r="J101" s="22"/>
      <c r="K101" s="21">
        <v>9.3375740872735993E-3</v>
      </c>
      <c r="L101" s="21">
        <v>3.3861034293558002E-3</v>
      </c>
      <c r="M101" s="21">
        <v>2.5481989228732099E-2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0.68502620820201698</v>
      </c>
      <c r="D103" s="18">
        <v>0.65420508723552195</v>
      </c>
      <c r="E103" s="18">
        <v>0.71429991087802003</v>
      </c>
      <c r="F103" s="19"/>
      <c r="G103" s="18">
        <v>0.69942146901982705</v>
      </c>
      <c r="H103" s="18">
        <v>0.66122357803321397</v>
      </c>
      <c r="I103" s="18">
        <v>0.73503829141613997</v>
      </c>
      <c r="J103" s="19"/>
      <c r="K103" s="18">
        <v>0.66966563755673203</v>
      </c>
      <c r="L103" s="18">
        <v>0.62806626179775904</v>
      </c>
      <c r="M103" s="18">
        <v>0.70876972306797403</v>
      </c>
      <c r="N103" s="19"/>
    </row>
    <row r="104" spans="1:14" x14ac:dyDescent="0.25">
      <c r="A104" s="17" t="s">
        <v>492</v>
      </c>
      <c r="B104" s="17" t="s">
        <v>537</v>
      </c>
      <c r="C104" s="18">
        <v>0.12199491795589699</v>
      </c>
      <c r="D104" s="18">
        <v>0.105220360803471</v>
      </c>
      <c r="E104" s="18">
        <v>0.14102225017091999</v>
      </c>
      <c r="F104" s="19"/>
      <c r="G104" s="18">
        <v>0.110973211137693</v>
      </c>
      <c r="H104" s="18">
        <v>8.9759678561499801E-2</v>
      </c>
      <c r="I104" s="18">
        <v>0.13644873576050201</v>
      </c>
      <c r="J104" s="19"/>
      <c r="K104" s="18">
        <v>0.13375571259208399</v>
      </c>
      <c r="L104" s="18">
        <v>0.108917486954675</v>
      </c>
      <c r="M104" s="18">
        <v>0.16322067246673899</v>
      </c>
      <c r="N104" s="19"/>
    </row>
    <row r="105" spans="1:14" x14ac:dyDescent="0.25">
      <c r="A105" s="17" t="s">
        <v>492</v>
      </c>
      <c r="B105" s="17" t="s">
        <v>538</v>
      </c>
      <c r="C105" s="18">
        <v>0.135830778934006</v>
      </c>
      <c r="D105" s="18">
        <v>0.116181924070062</v>
      </c>
      <c r="E105" s="18">
        <v>0.15820783533205501</v>
      </c>
      <c r="F105" s="19"/>
      <c r="G105" s="18">
        <v>0.13524641016759101</v>
      </c>
      <c r="H105" s="18">
        <v>0.112294524032946</v>
      </c>
      <c r="I105" s="18">
        <v>0.16203315917945099</v>
      </c>
      <c r="J105" s="19"/>
      <c r="K105" s="18">
        <v>0.136454333993759</v>
      </c>
      <c r="L105" s="18">
        <v>0.111124487786446</v>
      </c>
      <c r="M105" s="18">
        <v>0.16647654220962699</v>
      </c>
      <c r="N105" s="19"/>
    </row>
    <row r="106" spans="1:14" x14ac:dyDescent="0.25">
      <c r="A106" s="17" t="s">
        <v>492</v>
      </c>
      <c r="B106" s="17" t="s">
        <v>539</v>
      </c>
      <c r="C106" s="18">
        <v>3.2839268629243197E-2</v>
      </c>
      <c r="D106" s="18">
        <v>2.42396027517729E-2</v>
      </c>
      <c r="E106" s="18">
        <v>4.4351226925248899E-2</v>
      </c>
      <c r="F106" s="19"/>
      <c r="G106" s="18">
        <v>3.0229777368013799E-2</v>
      </c>
      <c r="H106" s="18">
        <v>2.0541302616147599E-2</v>
      </c>
      <c r="I106" s="18">
        <v>4.4281307386145899E-2</v>
      </c>
      <c r="J106" s="19"/>
      <c r="K106" s="18">
        <v>3.5623745782777799E-2</v>
      </c>
      <c r="L106" s="18">
        <v>2.3263159127420399E-2</v>
      </c>
      <c r="M106" s="18">
        <v>5.41876134653132E-2</v>
      </c>
      <c r="N106" s="19"/>
    </row>
    <row r="107" spans="1:14" x14ac:dyDescent="0.25">
      <c r="A107" s="17" t="s">
        <v>492</v>
      </c>
      <c r="B107" s="17" t="s">
        <v>540</v>
      </c>
      <c r="C107" s="18">
        <v>2.18742895969035E-2</v>
      </c>
      <c r="D107" s="18">
        <v>1.6217852064842001E-2</v>
      </c>
      <c r="E107" s="18">
        <v>2.9444523666619801E-2</v>
      </c>
      <c r="F107" s="19"/>
      <c r="G107" s="18">
        <v>2.06313663871537E-2</v>
      </c>
      <c r="H107" s="18">
        <v>1.35814459912763E-2</v>
      </c>
      <c r="I107" s="18">
        <v>3.1224951203386E-2</v>
      </c>
      <c r="J107" s="19"/>
      <c r="K107" s="18">
        <v>2.3200560097428401E-2</v>
      </c>
      <c r="L107" s="18">
        <v>1.4719682871670499E-2</v>
      </c>
      <c r="M107" s="18">
        <v>3.6387313939099601E-2</v>
      </c>
      <c r="N107" s="19"/>
    </row>
    <row r="108" spans="1:14" x14ac:dyDescent="0.25">
      <c r="A108" s="17" t="s">
        <v>492</v>
      </c>
      <c r="B108" s="17" t="s">
        <v>519</v>
      </c>
      <c r="C108" s="18">
        <v>2.3133651018240001E-3</v>
      </c>
      <c r="D108" s="18">
        <v>1.1693574470827001E-3</v>
      </c>
      <c r="E108" s="18">
        <v>4.5714577624743E-3</v>
      </c>
      <c r="F108" s="19"/>
      <c r="G108" s="18">
        <v>3.4977659197222002E-3</v>
      </c>
      <c r="H108" s="18">
        <v>1.5424525271683E-3</v>
      </c>
      <c r="I108" s="18">
        <v>7.9121201242734994E-3</v>
      </c>
      <c r="J108" s="19"/>
      <c r="K108" s="18">
        <v>1.0495413569185999E-3</v>
      </c>
      <c r="L108" s="18">
        <v>3.5859190547309999E-4</v>
      </c>
      <c r="M108" s="18">
        <v>3.0677545630572998E-3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0.75281255301651395</v>
      </c>
      <c r="D110" s="21">
        <v>0.72164002807516903</v>
      </c>
      <c r="E110" s="21">
        <v>0.78155091650679498</v>
      </c>
      <c r="F110" s="22"/>
      <c r="G110" s="21">
        <v>0.75634965513948105</v>
      </c>
      <c r="H110" s="21">
        <v>0.71707603159790301</v>
      </c>
      <c r="I110" s="21">
        <v>0.79175479815109295</v>
      </c>
      <c r="J110" s="22"/>
      <c r="K110" s="21">
        <v>0.74896731308743203</v>
      </c>
      <c r="L110" s="21">
        <v>0.703294518670187</v>
      </c>
      <c r="M110" s="21">
        <v>0.78971172075131701</v>
      </c>
      <c r="N110" s="22"/>
    </row>
    <row r="111" spans="1:14" x14ac:dyDescent="0.25">
      <c r="A111" s="20" t="s">
        <v>493</v>
      </c>
      <c r="B111" s="20" t="s">
        <v>537</v>
      </c>
      <c r="C111" s="21">
        <v>0.118502548243838</v>
      </c>
      <c r="D111" s="21">
        <v>9.7702887839406297E-2</v>
      </c>
      <c r="E111" s="21">
        <v>0.143028279369627</v>
      </c>
      <c r="F111" s="22"/>
      <c r="G111" s="21">
        <v>0.112202015993806</v>
      </c>
      <c r="H111" s="21">
        <v>8.7316040598432704E-2</v>
      </c>
      <c r="I111" s="21">
        <v>0.14306891740512301</v>
      </c>
      <c r="J111" s="22"/>
      <c r="K111" s="21">
        <v>0.125351956980157</v>
      </c>
      <c r="L111" s="21">
        <v>9.6550796811269005E-2</v>
      </c>
      <c r="M111" s="21">
        <v>0.161211470433542</v>
      </c>
      <c r="N111" s="22"/>
    </row>
    <row r="112" spans="1:14" x14ac:dyDescent="0.25">
      <c r="A112" s="20" t="s">
        <v>493</v>
      </c>
      <c r="B112" s="20" t="s">
        <v>538</v>
      </c>
      <c r="C112" s="21">
        <v>0.103140551217918</v>
      </c>
      <c r="D112" s="21">
        <v>8.0619861419414102E-2</v>
      </c>
      <c r="E112" s="21">
        <v>0.131055494071007</v>
      </c>
      <c r="F112" s="22"/>
      <c r="G112" s="21">
        <v>0.109242896588816</v>
      </c>
      <c r="H112" s="21">
        <v>8.1780960087384696E-2</v>
      </c>
      <c r="I112" s="21">
        <v>0.144475545373389</v>
      </c>
      <c r="J112" s="22"/>
      <c r="K112" s="21">
        <v>9.6506594587469796E-2</v>
      </c>
      <c r="L112" s="21">
        <v>6.9642778270261801E-2</v>
      </c>
      <c r="M112" s="21">
        <v>0.13225967022447499</v>
      </c>
      <c r="N112" s="22"/>
    </row>
    <row r="113" spans="1:14" x14ac:dyDescent="0.25">
      <c r="A113" s="20" t="s">
        <v>493</v>
      </c>
      <c r="B113" s="20" t="s">
        <v>539</v>
      </c>
      <c r="C113" s="21">
        <v>1.7951876453817801E-2</v>
      </c>
      <c r="D113" s="21">
        <v>1.02369641915581E-2</v>
      </c>
      <c r="E113" s="21">
        <v>3.12971495488895E-2</v>
      </c>
      <c r="F113" s="22"/>
      <c r="G113" s="21">
        <v>1.4495618176579499E-2</v>
      </c>
      <c r="H113" s="21">
        <v>7.1500363443350997E-3</v>
      </c>
      <c r="I113" s="21">
        <v>2.9165989799122199E-2</v>
      </c>
      <c r="J113" s="22"/>
      <c r="K113" s="21">
        <v>2.17092297534483E-2</v>
      </c>
      <c r="L113" s="21">
        <v>1.00510481347973E-2</v>
      </c>
      <c r="M113" s="21">
        <v>4.6257839607186997E-2</v>
      </c>
      <c r="N113" s="22"/>
    </row>
    <row r="114" spans="1:14" x14ac:dyDescent="0.25">
      <c r="A114" s="20" t="s">
        <v>493</v>
      </c>
      <c r="B114" s="20" t="s">
        <v>540</v>
      </c>
      <c r="C114" s="21">
        <v>6.2503498036505E-3</v>
      </c>
      <c r="D114" s="21">
        <v>3.0687672099907999E-3</v>
      </c>
      <c r="E114" s="21">
        <v>1.2688495332416999E-2</v>
      </c>
      <c r="F114" s="22"/>
      <c r="G114" s="21">
        <v>7.7098141013169997E-3</v>
      </c>
      <c r="H114" s="21">
        <v>3.1638948038998E-3</v>
      </c>
      <c r="I114" s="21">
        <v>1.8665060714620801E-2</v>
      </c>
      <c r="J114" s="22"/>
      <c r="K114" s="21">
        <v>4.6637429720243996E-3</v>
      </c>
      <c r="L114" s="21">
        <v>1.343715857141E-3</v>
      </c>
      <c r="M114" s="21">
        <v>1.6054951862883901E-2</v>
      </c>
      <c r="N114" s="22"/>
    </row>
    <row r="115" spans="1:14" x14ac:dyDescent="0.25">
      <c r="A115" s="20" t="s">
        <v>493</v>
      </c>
      <c r="B115" s="20" t="s">
        <v>519</v>
      </c>
      <c r="C115" s="21">
        <v>1.3421212642602E-3</v>
      </c>
      <c r="D115" s="21">
        <v>1.8426828329660001E-4</v>
      </c>
      <c r="E115" s="21">
        <v>9.7047448905970002E-3</v>
      </c>
      <c r="F115" s="22"/>
      <c r="G115" s="21">
        <v>0</v>
      </c>
      <c r="H115" s="22"/>
      <c r="I115" s="22"/>
      <c r="J115" s="22"/>
      <c r="K115" s="21">
        <v>2.8011626194687999E-3</v>
      </c>
      <c r="L115" s="21">
        <v>3.868638798993E-4</v>
      </c>
      <c r="M115" s="21">
        <v>1.9981187785338899E-2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0.78953496658584599</v>
      </c>
      <c r="D117" s="18">
        <v>0.75491015174224396</v>
      </c>
      <c r="E117" s="18">
        <v>0.820431743430311</v>
      </c>
      <c r="F117" s="19"/>
      <c r="G117" s="18">
        <v>0.79655793848263401</v>
      </c>
      <c r="H117" s="18">
        <v>0.75140538092155396</v>
      </c>
      <c r="I117" s="18">
        <v>0.83530690092787796</v>
      </c>
      <c r="J117" s="19"/>
      <c r="K117" s="18">
        <v>0.78224982986243097</v>
      </c>
      <c r="L117" s="18">
        <v>0.73045777564793601</v>
      </c>
      <c r="M117" s="18">
        <v>0.82645451601316999</v>
      </c>
      <c r="N117" s="19"/>
    </row>
    <row r="118" spans="1:14" x14ac:dyDescent="0.25">
      <c r="A118" s="17" t="s">
        <v>494</v>
      </c>
      <c r="B118" s="17" t="s">
        <v>537</v>
      </c>
      <c r="C118" s="18">
        <v>9.4703094018398007E-2</v>
      </c>
      <c r="D118" s="18">
        <v>7.5188396338609298E-2</v>
      </c>
      <c r="E118" s="18">
        <v>0.118632996288301</v>
      </c>
      <c r="F118" s="19"/>
      <c r="G118" s="18">
        <v>8.5684067711747899E-2</v>
      </c>
      <c r="H118" s="18">
        <v>5.9643375923879E-2</v>
      </c>
      <c r="I118" s="18">
        <v>0.12162378491748101</v>
      </c>
      <c r="J118" s="19"/>
      <c r="K118" s="18">
        <v>0.104058797091351</v>
      </c>
      <c r="L118" s="18">
        <v>7.8002453232826105E-2</v>
      </c>
      <c r="M118" s="18">
        <v>0.13752088932381801</v>
      </c>
      <c r="N118" s="19"/>
    </row>
    <row r="119" spans="1:14" x14ac:dyDescent="0.25">
      <c r="A119" s="17" t="s">
        <v>494</v>
      </c>
      <c r="B119" s="17" t="s">
        <v>538</v>
      </c>
      <c r="C119" s="18">
        <v>9.0930351636406198E-2</v>
      </c>
      <c r="D119" s="18">
        <v>7.3599899663261498E-2</v>
      </c>
      <c r="E119" s="18">
        <v>0.11184888559836099</v>
      </c>
      <c r="F119" s="19"/>
      <c r="G119" s="18">
        <v>8.5676424586780001E-2</v>
      </c>
      <c r="H119" s="18">
        <v>6.4255833812654206E-2</v>
      </c>
      <c r="I119" s="18">
        <v>0.11337270170022699</v>
      </c>
      <c r="J119" s="19"/>
      <c r="K119" s="18">
        <v>9.6380405752227796E-2</v>
      </c>
      <c r="L119" s="18">
        <v>6.9057247607589398E-2</v>
      </c>
      <c r="M119" s="18">
        <v>0.132970102893671</v>
      </c>
      <c r="N119" s="19"/>
    </row>
    <row r="120" spans="1:14" x14ac:dyDescent="0.25">
      <c r="A120" s="17" t="s">
        <v>494</v>
      </c>
      <c r="B120" s="17" t="s">
        <v>539</v>
      </c>
      <c r="C120" s="18">
        <v>1.5314425167253801E-2</v>
      </c>
      <c r="D120" s="18">
        <v>7.8424524360676002E-3</v>
      </c>
      <c r="E120" s="18">
        <v>2.9692342031869601E-2</v>
      </c>
      <c r="F120" s="19"/>
      <c r="G120" s="18">
        <v>1.9632878959737299E-2</v>
      </c>
      <c r="H120" s="18">
        <v>9.6692166739159001E-3</v>
      </c>
      <c r="I120" s="18">
        <v>3.9454577402440502E-2</v>
      </c>
      <c r="J120" s="19"/>
      <c r="K120" s="18">
        <v>1.0834765163717199E-2</v>
      </c>
      <c r="L120" s="18">
        <v>2.5942412536567E-3</v>
      </c>
      <c r="M120" s="18">
        <v>4.4093856061118597E-2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5.3391447165029998E-3</v>
      </c>
      <c r="D121" s="18">
        <v>2.3123236811695E-3</v>
      </c>
      <c r="E121" s="18">
        <v>1.2279296034875001E-2</v>
      </c>
      <c r="F121" s="19"/>
      <c r="G121" s="18">
        <v>4.6524991056264998E-3</v>
      </c>
      <c r="H121" s="18">
        <v>1.5899404310363999E-3</v>
      </c>
      <c r="I121" s="18">
        <v>1.35342207207129E-2</v>
      </c>
      <c r="J121" s="19"/>
      <c r="K121" s="18">
        <v>6.0514225426546997E-3</v>
      </c>
      <c r="L121" s="18">
        <v>1.7240028377960999E-3</v>
      </c>
      <c r="M121" s="18">
        <v>2.1012461979054601E-2</v>
      </c>
      <c r="N121" s="24" t="s">
        <v>501</v>
      </c>
    </row>
    <row r="122" spans="1:14" x14ac:dyDescent="0.25">
      <c r="A122" s="17" t="s">
        <v>494</v>
      </c>
      <c r="B122" s="17" t="s">
        <v>519</v>
      </c>
      <c r="C122" s="18">
        <v>4.178017875592E-3</v>
      </c>
      <c r="D122" s="18">
        <v>1.4941559701273999E-3</v>
      </c>
      <c r="E122" s="18">
        <v>1.1626604338283201E-2</v>
      </c>
      <c r="F122" s="19"/>
      <c r="G122" s="18">
        <v>7.7961911534750999E-3</v>
      </c>
      <c r="H122" s="18">
        <v>2.6673893183132998E-3</v>
      </c>
      <c r="I122" s="18">
        <v>2.2563442903443798E-2</v>
      </c>
      <c r="J122" s="19"/>
      <c r="K122" s="18">
        <v>4.247795876176E-4</v>
      </c>
      <c r="L122" s="18">
        <v>5.8851601839999098E-5</v>
      </c>
      <c r="M122" s="18">
        <v>3.0590171864896001E-3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4_VDC'!A1" display="◄ ANTERIOR"/>
    <hyperlink ref="A2" location="'Índice'!A1" display="ÍNDICE"/>
    <hyperlink ref="A3" location="'P_INCIVILIDADES_5_ET'!A1" display="SIGUIENTE ►"/>
  </hyperlinks>
  <pageMargins left="0.75" right="0.75" top="1" bottom="1" header="0.5" footer="0.5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8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545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0.56428169535100903</v>
      </c>
      <c r="D5" s="18">
        <v>0.55671575609483404</v>
      </c>
      <c r="E5" s="18">
        <v>0.57181782017902805</v>
      </c>
      <c r="F5" s="19"/>
      <c r="G5" s="18">
        <v>0.45705308234896402</v>
      </c>
      <c r="H5" s="18">
        <v>0.443324587622344</v>
      </c>
      <c r="I5" s="18">
        <v>0.47084712401769302</v>
      </c>
      <c r="J5" s="19"/>
      <c r="K5" s="18">
        <v>0.54046157785042404</v>
      </c>
      <c r="L5" s="18">
        <v>0.53069218661402895</v>
      </c>
      <c r="M5" s="18">
        <v>0.55019997056796499</v>
      </c>
      <c r="N5" s="19"/>
      <c r="O5" s="18">
        <v>0.73259069978845603</v>
      </c>
      <c r="P5" s="18">
        <v>0.72180788637603899</v>
      </c>
      <c r="Q5" s="18">
        <v>0.743104317146843</v>
      </c>
      <c r="R5" s="19"/>
    </row>
    <row r="6" spans="1:18" x14ac:dyDescent="0.25">
      <c r="A6" s="17" t="s">
        <v>478</v>
      </c>
      <c r="B6" s="17" t="s">
        <v>537</v>
      </c>
      <c r="C6" s="18">
        <v>0.17065350500753501</v>
      </c>
      <c r="D6" s="18">
        <v>0.16566568675179399</v>
      </c>
      <c r="E6" s="18">
        <v>0.175759860131983</v>
      </c>
      <c r="F6" s="19"/>
      <c r="G6" s="18">
        <v>0.23509371445947999</v>
      </c>
      <c r="H6" s="18">
        <v>0.22406121745167301</v>
      </c>
      <c r="I6" s="18">
        <v>0.24649686812591101</v>
      </c>
      <c r="J6" s="19"/>
      <c r="K6" s="18">
        <v>0.175836175011229</v>
      </c>
      <c r="L6" s="18">
        <v>0.16905796429015801</v>
      </c>
      <c r="M6" s="18">
        <v>0.182826356657453</v>
      </c>
      <c r="N6" s="19"/>
      <c r="O6" s="18">
        <v>8.9889761963010406E-2</v>
      </c>
      <c r="P6" s="18">
        <v>8.3500905376106202E-2</v>
      </c>
      <c r="Q6" s="18">
        <v>9.6715860765352504E-2</v>
      </c>
      <c r="R6" s="19"/>
    </row>
    <row r="7" spans="1:18" x14ac:dyDescent="0.25">
      <c r="A7" s="17" t="s">
        <v>478</v>
      </c>
      <c r="B7" s="17" t="s">
        <v>538</v>
      </c>
      <c r="C7" s="18">
        <v>0.181226702396907</v>
      </c>
      <c r="D7" s="18">
        <v>0.176101835109744</v>
      </c>
      <c r="E7" s="18">
        <v>0.186466957818374</v>
      </c>
      <c r="F7" s="19"/>
      <c r="G7" s="18">
        <v>0.21972545286029299</v>
      </c>
      <c r="H7" s="18">
        <v>0.20891945300804199</v>
      </c>
      <c r="I7" s="18">
        <v>0.230927217591122</v>
      </c>
      <c r="J7" s="19"/>
      <c r="K7" s="18">
        <v>0.19173534036147299</v>
      </c>
      <c r="L7" s="18">
        <v>0.184835136587743</v>
      </c>
      <c r="M7" s="18">
        <v>0.19883030888849201</v>
      </c>
      <c r="N7" s="19"/>
      <c r="O7" s="18">
        <v>0.11643128768847499</v>
      </c>
      <c r="P7" s="18">
        <v>0.109377181319183</v>
      </c>
      <c r="Q7" s="18">
        <v>0.123877059131677</v>
      </c>
      <c r="R7" s="19"/>
    </row>
    <row r="8" spans="1:18" x14ac:dyDescent="0.25">
      <c r="A8" s="17" t="s">
        <v>478</v>
      </c>
      <c r="B8" s="17" t="s">
        <v>539</v>
      </c>
      <c r="C8" s="18">
        <v>4.2507763134382801E-2</v>
      </c>
      <c r="D8" s="18">
        <v>3.9889325381832798E-2</v>
      </c>
      <c r="E8" s="18">
        <v>4.5289973961234103E-2</v>
      </c>
      <c r="F8" s="19"/>
      <c r="G8" s="18">
        <v>4.9997314141672897E-2</v>
      </c>
      <c r="H8" s="18">
        <v>4.4493984179610903E-2</v>
      </c>
      <c r="I8" s="18">
        <v>5.6141340393346298E-2</v>
      </c>
      <c r="J8" s="19"/>
      <c r="K8" s="18">
        <v>4.6463699184915101E-2</v>
      </c>
      <c r="L8" s="18">
        <v>4.2777449814143401E-2</v>
      </c>
      <c r="M8" s="18">
        <v>5.0450860594871798E-2</v>
      </c>
      <c r="N8" s="19"/>
      <c r="O8" s="18">
        <v>2.5635773651897401E-2</v>
      </c>
      <c r="P8" s="18">
        <v>2.2339606123942701E-2</v>
      </c>
      <c r="Q8" s="18">
        <v>2.9403657559113498E-2</v>
      </c>
      <c r="R8" s="19"/>
    </row>
    <row r="9" spans="1:18" x14ac:dyDescent="0.25">
      <c r="A9" s="17" t="s">
        <v>478</v>
      </c>
      <c r="B9" s="17" t="s">
        <v>540</v>
      </c>
      <c r="C9" s="18">
        <v>3.4999719472610102E-2</v>
      </c>
      <c r="D9" s="18">
        <v>3.25386471031191E-2</v>
      </c>
      <c r="E9" s="18">
        <v>3.7639693889349103E-2</v>
      </c>
      <c r="F9" s="19"/>
      <c r="G9" s="18">
        <v>3.5487978501159298E-2</v>
      </c>
      <c r="H9" s="18">
        <v>3.0840513040240498E-2</v>
      </c>
      <c r="I9" s="18">
        <v>4.0806299067743898E-2</v>
      </c>
      <c r="J9" s="19"/>
      <c r="K9" s="18">
        <v>3.9497801309825498E-2</v>
      </c>
      <c r="L9" s="18">
        <v>3.5973668725386598E-2</v>
      </c>
      <c r="M9" s="18">
        <v>4.3351647639041403E-2</v>
      </c>
      <c r="N9" s="19"/>
      <c r="O9" s="18">
        <v>2.44356466497615E-2</v>
      </c>
      <c r="P9" s="18">
        <v>2.1268937711935599E-2</v>
      </c>
      <c r="Q9" s="18">
        <v>2.8060325819841501E-2</v>
      </c>
      <c r="R9" s="19"/>
    </row>
    <row r="10" spans="1:18" x14ac:dyDescent="0.25">
      <c r="A10" s="17" t="s">
        <v>478</v>
      </c>
      <c r="B10" s="17" t="s">
        <v>519</v>
      </c>
      <c r="C10" s="18">
        <v>6.1860562326721E-3</v>
      </c>
      <c r="D10" s="18">
        <v>5.3026249283793002E-3</v>
      </c>
      <c r="E10" s="18">
        <v>7.2156018551786001E-3</v>
      </c>
      <c r="F10" s="19"/>
      <c r="G10" s="18">
        <v>2.3977704438429E-3</v>
      </c>
      <c r="H10" s="18">
        <v>1.5846752438634E-3</v>
      </c>
      <c r="I10" s="18">
        <v>3.6265485440045001E-3</v>
      </c>
      <c r="J10" s="19"/>
      <c r="K10" s="18">
        <v>5.8907897559489003E-3</v>
      </c>
      <c r="L10" s="18">
        <v>4.6259811410326E-3</v>
      </c>
      <c r="M10" s="18">
        <v>7.4988096551491003E-3</v>
      </c>
      <c r="N10" s="19"/>
      <c r="O10" s="18">
        <v>1.0912959608359699E-2</v>
      </c>
      <c r="P10" s="18">
        <v>8.7842505075187999E-3</v>
      </c>
      <c r="Q10" s="18">
        <v>1.35504720082545E-2</v>
      </c>
      <c r="R10" s="19"/>
    </row>
    <row r="11" spans="1:18" x14ac:dyDescent="0.25">
      <c r="A11" s="17" t="s">
        <v>478</v>
      </c>
      <c r="B11" s="17" t="s">
        <v>520</v>
      </c>
      <c r="C11" s="18">
        <v>1.445584048709E-4</v>
      </c>
      <c r="D11" s="18">
        <v>7.4290151776597999E-5</v>
      </c>
      <c r="E11" s="18">
        <v>2.8127205288099998E-4</v>
      </c>
      <c r="F11" s="19"/>
      <c r="G11" s="18">
        <v>2.446872445903E-4</v>
      </c>
      <c r="H11" s="18">
        <v>7.5981844119606506E-5</v>
      </c>
      <c r="I11" s="18">
        <v>7.8768063704089998E-4</v>
      </c>
      <c r="J11" s="19"/>
      <c r="K11" s="18">
        <v>1.1461652618370001E-4</v>
      </c>
      <c r="L11" s="18">
        <v>4.1975113574278201E-5</v>
      </c>
      <c r="M11" s="18">
        <v>3.1293058249030003E-4</v>
      </c>
      <c r="N11" s="19"/>
      <c r="O11" s="18">
        <v>1.038706500404E-4</v>
      </c>
      <c r="P11" s="18">
        <v>3.6703886249669298E-5</v>
      </c>
      <c r="Q11" s="18">
        <v>2.9391399760110001E-4</v>
      </c>
      <c r="R11" s="19"/>
    </row>
    <row r="12" spans="1:18" x14ac:dyDescent="0.25">
      <c r="A12" s="20" t="s">
        <v>479</v>
      </c>
      <c r="B12" s="20" t="s">
        <v>536</v>
      </c>
      <c r="C12" s="21">
        <v>0.43075331617277901</v>
      </c>
      <c r="D12" s="21">
        <v>0.39692833662608501</v>
      </c>
      <c r="E12" s="21">
        <v>0.46523709363042098</v>
      </c>
      <c r="F12" s="22"/>
      <c r="G12" s="21">
        <v>0.36424688626097601</v>
      </c>
      <c r="H12" s="21">
        <v>0.30557903696619898</v>
      </c>
      <c r="I12" s="21">
        <v>0.42724830701813199</v>
      </c>
      <c r="J12" s="22"/>
      <c r="K12" s="21">
        <v>0.394925342342274</v>
      </c>
      <c r="L12" s="21">
        <v>0.35294839404195599</v>
      </c>
      <c r="M12" s="21">
        <v>0.43851131114671399</v>
      </c>
      <c r="N12" s="22"/>
      <c r="O12" s="21">
        <v>0.58474421969366996</v>
      </c>
      <c r="P12" s="21">
        <v>0.51960326589196804</v>
      </c>
      <c r="Q12" s="21">
        <v>0.64705211431361498</v>
      </c>
      <c r="R12" s="22"/>
    </row>
    <row r="13" spans="1:18" x14ac:dyDescent="0.25">
      <c r="A13" s="20" t="s">
        <v>479</v>
      </c>
      <c r="B13" s="20" t="s">
        <v>537</v>
      </c>
      <c r="C13" s="21">
        <v>0.16434866251084401</v>
      </c>
      <c r="D13" s="21">
        <v>0.141017840057102</v>
      </c>
      <c r="E13" s="21">
        <v>0.19068260758455499</v>
      </c>
      <c r="F13" s="22"/>
      <c r="G13" s="21">
        <v>0.23768279248129701</v>
      </c>
      <c r="H13" s="21">
        <v>0.19068993147712901</v>
      </c>
      <c r="I13" s="21">
        <v>0.29207694308195797</v>
      </c>
      <c r="J13" s="22"/>
      <c r="K13" s="21">
        <v>0.159786730822359</v>
      </c>
      <c r="L13" s="21">
        <v>0.13072388955578801</v>
      </c>
      <c r="M13" s="21">
        <v>0.19386985868033299</v>
      </c>
      <c r="N13" s="22"/>
      <c r="O13" s="21">
        <v>8.9494092413672302E-2</v>
      </c>
      <c r="P13" s="21">
        <v>6.3662671829594494E-2</v>
      </c>
      <c r="Q13" s="21">
        <v>0.124414058189889</v>
      </c>
      <c r="R13" s="22"/>
    </row>
    <row r="14" spans="1:18" x14ac:dyDescent="0.25">
      <c r="A14" s="20" t="s">
        <v>479</v>
      </c>
      <c r="B14" s="20" t="s">
        <v>538</v>
      </c>
      <c r="C14" s="21">
        <v>0.26400483383241302</v>
      </c>
      <c r="D14" s="21">
        <v>0.23686655085494401</v>
      </c>
      <c r="E14" s="21">
        <v>0.29305837676820601</v>
      </c>
      <c r="F14" s="22"/>
      <c r="G14" s="21">
        <v>0.30616709131368203</v>
      </c>
      <c r="H14" s="21">
        <v>0.25323403175102799</v>
      </c>
      <c r="I14" s="21">
        <v>0.36476016310703602</v>
      </c>
      <c r="J14" s="22"/>
      <c r="K14" s="21">
        <v>0.26993166019093001</v>
      </c>
      <c r="L14" s="21">
        <v>0.23712709183130901</v>
      </c>
      <c r="M14" s="21">
        <v>0.30545733937915498</v>
      </c>
      <c r="N14" s="22"/>
      <c r="O14" s="21">
        <v>0.202548102195788</v>
      </c>
      <c r="P14" s="21">
        <v>0.15968870678493599</v>
      </c>
      <c r="Q14" s="21">
        <v>0.25344127146142997</v>
      </c>
      <c r="R14" s="22"/>
    </row>
    <row r="15" spans="1:18" x14ac:dyDescent="0.25">
      <c r="A15" s="20" t="s">
        <v>479</v>
      </c>
      <c r="B15" s="20" t="s">
        <v>539</v>
      </c>
      <c r="C15" s="21">
        <v>7.7959332106128695E-2</v>
      </c>
      <c r="D15" s="21">
        <v>6.1603691045381798E-2</v>
      </c>
      <c r="E15" s="21">
        <v>9.8202929442021997E-2</v>
      </c>
      <c r="F15" s="22"/>
      <c r="G15" s="21">
        <v>5.9397836762428498E-2</v>
      </c>
      <c r="H15" s="21">
        <v>3.80746011624035E-2</v>
      </c>
      <c r="I15" s="21">
        <v>9.15266432688224E-2</v>
      </c>
      <c r="J15" s="22"/>
      <c r="K15" s="21">
        <v>9.4625214100906602E-2</v>
      </c>
      <c r="L15" s="21">
        <v>6.9330542254467803E-2</v>
      </c>
      <c r="M15" s="21">
        <v>0.12788037044255399</v>
      </c>
      <c r="N15" s="22"/>
      <c r="O15" s="21">
        <v>6.3486499762601706E-2</v>
      </c>
      <c r="P15" s="21">
        <v>4.13649918118148E-2</v>
      </c>
      <c r="Q15" s="21">
        <v>9.6250520110693405E-2</v>
      </c>
      <c r="R15" s="22"/>
    </row>
    <row r="16" spans="1:18" x14ac:dyDescent="0.25">
      <c r="A16" s="20" t="s">
        <v>479</v>
      </c>
      <c r="B16" s="20" t="s">
        <v>540</v>
      </c>
      <c r="C16" s="21">
        <v>5.6189860005763599E-2</v>
      </c>
      <c r="D16" s="21">
        <v>4.3158754404755501E-2</v>
      </c>
      <c r="E16" s="21">
        <v>7.2855918566180705E-2</v>
      </c>
      <c r="F16" s="22"/>
      <c r="G16" s="21">
        <v>2.8612812074530199E-2</v>
      </c>
      <c r="H16" s="21">
        <v>1.3482107012003201E-2</v>
      </c>
      <c r="I16" s="21">
        <v>5.9696851945515897E-2</v>
      </c>
      <c r="J16" s="24" t="s">
        <v>501</v>
      </c>
      <c r="K16" s="21">
        <v>7.4642587944647398E-2</v>
      </c>
      <c r="L16" s="21">
        <v>5.5104684539669498E-2</v>
      </c>
      <c r="M16" s="21">
        <v>0.10037198386374301</v>
      </c>
      <c r="N16" s="22"/>
      <c r="O16" s="21">
        <v>4.8278039877253799E-2</v>
      </c>
      <c r="P16" s="21">
        <v>2.9001951851516199E-2</v>
      </c>
      <c r="Q16" s="21">
        <v>7.9319362816035993E-2</v>
      </c>
      <c r="R16" s="22"/>
    </row>
    <row r="17" spans="1:18" x14ac:dyDescent="0.25">
      <c r="A17" s="20" t="s">
        <v>479</v>
      </c>
      <c r="B17" s="20" t="s">
        <v>519</v>
      </c>
      <c r="C17" s="21">
        <v>5.8753211286427E-3</v>
      </c>
      <c r="D17" s="21">
        <v>2.7287257846729E-3</v>
      </c>
      <c r="E17" s="21">
        <v>1.2604512707479899E-2</v>
      </c>
      <c r="F17" s="22"/>
      <c r="G17" s="21">
        <v>3.8925811070867002E-3</v>
      </c>
      <c r="H17" s="21">
        <v>5.3680547325679997E-4</v>
      </c>
      <c r="I17" s="21">
        <v>2.7646307225269801E-2</v>
      </c>
      <c r="J17" s="24" t="s">
        <v>501</v>
      </c>
      <c r="K17" s="21">
        <v>6.0884645988835001E-3</v>
      </c>
      <c r="L17" s="21">
        <v>1.8537276412030001E-3</v>
      </c>
      <c r="M17" s="21">
        <v>1.9805268543932799E-2</v>
      </c>
      <c r="N17" s="22"/>
      <c r="O17" s="21">
        <v>7.7056891337529002E-3</v>
      </c>
      <c r="P17" s="21">
        <v>2.6479874718285E-3</v>
      </c>
      <c r="Q17" s="21">
        <v>2.2208576982402702E-2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0.44272912156789501</v>
      </c>
      <c r="D19" s="18">
        <v>0.39849225630284202</v>
      </c>
      <c r="E19" s="18">
        <v>0.48789354295647003</v>
      </c>
      <c r="F19" s="19"/>
      <c r="G19" s="18">
        <v>0.45856577607857102</v>
      </c>
      <c r="H19" s="18">
        <v>0.38301009445890899</v>
      </c>
      <c r="I19" s="18">
        <v>0.53607610576078502</v>
      </c>
      <c r="J19" s="19"/>
      <c r="K19" s="18">
        <v>0.391884264829027</v>
      </c>
      <c r="L19" s="18">
        <v>0.343690741041002</v>
      </c>
      <c r="M19" s="18">
        <v>0.44228158231780801</v>
      </c>
      <c r="N19" s="19"/>
      <c r="O19" s="18">
        <v>0.57272361964309204</v>
      </c>
      <c r="P19" s="18">
        <v>0.488670313481192</v>
      </c>
      <c r="Q19" s="18">
        <v>0.65277757852982099</v>
      </c>
      <c r="R19" s="19"/>
    </row>
    <row r="20" spans="1:18" x14ac:dyDescent="0.25">
      <c r="A20" s="17" t="s">
        <v>480</v>
      </c>
      <c r="B20" s="17" t="s">
        <v>537</v>
      </c>
      <c r="C20" s="18">
        <v>0.176268117759315</v>
      </c>
      <c r="D20" s="18">
        <v>0.15261671688419901</v>
      </c>
      <c r="E20" s="18">
        <v>0.20270803204544399</v>
      </c>
      <c r="F20" s="19"/>
      <c r="G20" s="18">
        <v>0.17599123735609901</v>
      </c>
      <c r="H20" s="18">
        <v>0.13322401226994199</v>
      </c>
      <c r="I20" s="18">
        <v>0.22886249077001899</v>
      </c>
      <c r="J20" s="19"/>
      <c r="K20" s="18">
        <v>0.19876344008321301</v>
      </c>
      <c r="L20" s="18">
        <v>0.16585977206192501</v>
      </c>
      <c r="M20" s="18">
        <v>0.23634511501717101</v>
      </c>
      <c r="N20" s="19"/>
      <c r="O20" s="18">
        <v>0.10787236235060201</v>
      </c>
      <c r="P20" s="18">
        <v>7.1068156785684802E-2</v>
      </c>
      <c r="Q20" s="18">
        <v>0.160444427838767</v>
      </c>
      <c r="R20" s="19"/>
    </row>
    <row r="21" spans="1:18" x14ac:dyDescent="0.25">
      <c r="A21" s="17" t="s">
        <v>480</v>
      </c>
      <c r="B21" s="17" t="s">
        <v>538</v>
      </c>
      <c r="C21" s="18">
        <v>0.256333458229551</v>
      </c>
      <c r="D21" s="18">
        <v>0.22244066268887699</v>
      </c>
      <c r="E21" s="18">
        <v>0.29344152874986901</v>
      </c>
      <c r="F21" s="19"/>
      <c r="G21" s="18">
        <v>0.22112197312778301</v>
      </c>
      <c r="H21" s="18">
        <v>0.16880150513730799</v>
      </c>
      <c r="I21" s="18">
        <v>0.28411613850622303</v>
      </c>
      <c r="J21" s="19"/>
      <c r="K21" s="18">
        <v>0.28442404279824901</v>
      </c>
      <c r="L21" s="18">
        <v>0.24178733744952399</v>
      </c>
      <c r="M21" s="18">
        <v>0.33129413245792999</v>
      </c>
      <c r="N21" s="19"/>
      <c r="O21" s="18">
        <v>0.22730463963572201</v>
      </c>
      <c r="P21" s="18">
        <v>0.16846514539669399</v>
      </c>
      <c r="Q21" s="18">
        <v>0.29929796658676</v>
      </c>
      <c r="R21" s="19"/>
    </row>
    <row r="22" spans="1:18" x14ac:dyDescent="0.25">
      <c r="A22" s="17" t="s">
        <v>480</v>
      </c>
      <c r="B22" s="17" t="s">
        <v>539</v>
      </c>
      <c r="C22" s="18">
        <v>7.8814884708934399E-2</v>
      </c>
      <c r="D22" s="18">
        <v>5.9633399319508097E-2</v>
      </c>
      <c r="E22" s="18">
        <v>0.103487232614327</v>
      </c>
      <c r="F22" s="19"/>
      <c r="G22" s="18">
        <v>0.102057298930887</v>
      </c>
      <c r="H22" s="18">
        <v>6.3385119248024993E-2</v>
      </c>
      <c r="I22" s="18">
        <v>0.16028613495180699</v>
      </c>
      <c r="J22" s="19"/>
      <c r="K22" s="18">
        <v>7.5134180417426796E-2</v>
      </c>
      <c r="L22" s="18">
        <v>5.25558381171677E-2</v>
      </c>
      <c r="M22" s="18">
        <v>0.10632380173419401</v>
      </c>
      <c r="N22" s="19"/>
      <c r="O22" s="18">
        <v>5.2495384767000601E-2</v>
      </c>
      <c r="P22" s="18">
        <v>2.78201872162013E-2</v>
      </c>
      <c r="Q22" s="18">
        <v>9.6875458868727601E-2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4.58544177343055E-2</v>
      </c>
      <c r="D23" s="18">
        <v>3.1830419303270498E-2</v>
      </c>
      <c r="E23" s="18">
        <v>6.5638279631811E-2</v>
      </c>
      <c r="F23" s="19"/>
      <c r="G23" s="18">
        <v>4.22637145066595E-2</v>
      </c>
      <c r="H23" s="18">
        <v>2.3107933283303499E-2</v>
      </c>
      <c r="I23" s="18">
        <v>7.60626490330754E-2</v>
      </c>
      <c r="J23" s="19"/>
      <c r="K23" s="18">
        <v>4.9794071872084601E-2</v>
      </c>
      <c r="L23" s="18">
        <v>3.1752890498694702E-2</v>
      </c>
      <c r="M23" s="18">
        <v>7.7267781145476194E-2</v>
      </c>
      <c r="N23" s="19"/>
      <c r="O23" s="18">
        <v>3.96039936035825E-2</v>
      </c>
      <c r="P23" s="18">
        <v>1.7172687604165699E-2</v>
      </c>
      <c r="Q23" s="18">
        <v>8.8691433156829605E-2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0.61795729630790597</v>
      </c>
      <c r="D26" s="21">
        <v>0.57055750111264303</v>
      </c>
      <c r="E26" s="21">
        <v>0.66321351418636798</v>
      </c>
      <c r="F26" s="22"/>
      <c r="G26" s="21">
        <v>0.587981669559971</v>
      </c>
      <c r="H26" s="21">
        <v>0.50730643443951196</v>
      </c>
      <c r="I26" s="21">
        <v>0.66419118644361597</v>
      </c>
      <c r="J26" s="22"/>
      <c r="K26" s="21">
        <v>0.60170306624260494</v>
      </c>
      <c r="L26" s="21">
        <v>0.54604095067248104</v>
      </c>
      <c r="M26" s="21">
        <v>0.65485418051630695</v>
      </c>
      <c r="N26" s="22"/>
      <c r="O26" s="21">
        <v>0.71747950004804695</v>
      </c>
      <c r="P26" s="21">
        <v>0.64400271588830404</v>
      </c>
      <c r="Q26" s="21">
        <v>0.78094924199791604</v>
      </c>
      <c r="R26" s="22"/>
    </row>
    <row r="27" spans="1:18" x14ac:dyDescent="0.25">
      <c r="A27" s="20" t="s">
        <v>481</v>
      </c>
      <c r="B27" s="20" t="s">
        <v>537</v>
      </c>
      <c r="C27" s="21">
        <v>0.149900944669658</v>
      </c>
      <c r="D27" s="21">
        <v>0.123644247884009</v>
      </c>
      <c r="E27" s="21">
        <v>0.180584466118724</v>
      </c>
      <c r="F27" s="22"/>
      <c r="G27" s="21">
        <v>0.17333741756083401</v>
      </c>
      <c r="H27" s="21">
        <v>0.11897486716634099</v>
      </c>
      <c r="I27" s="21">
        <v>0.24561470581248501</v>
      </c>
      <c r="J27" s="22"/>
      <c r="K27" s="21">
        <v>0.15288921894825699</v>
      </c>
      <c r="L27" s="21">
        <v>0.123592750091258</v>
      </c>
      <c r="M27" s="21">
        <v>0.18764329168196001</v>
      </c>
      <c r="N27" s="22"/>
      <c r="O27" s="21">
        <v>0.102772196956136</v>
      </c>
      <c r="P27" s="21">
        <v>6.4664668227418398E-2</v>
      </c>
      <c r="Q27" s="21">
        <v>0.15950714671335001</v>
      </c>
      <c r="R27" s="22"/>
    </row>
    <row r="28" spans="1:18" x14ac:dyDescent="0.25">
      <c r="A28" s="20" t="s">
        <v>481</v>
      </c>
      <c r="B28" s="20" t="s">
        <v>538</v>
      </c>
      <c r="C28" s="21">
        <v>0.15543594677312</v>
      </c>
      <c r="D28" s="21">
        <v>0.129190442884214</v>
      </c>
      <c r="E28" s="21">
        <v>0.18587522628962699</v>
      </c>
      <c r="F28" s="22"/>
      <c r="G28" s="21">
        <v>0.18341905707609299</v>
      </c>
      <c r="H28" s="21">
        <v>0.13593038709897001</v>
      </c>
      <c r="I28" s="21">
        <v>0.242835787228768</v>
      </c>
      <c r="J28" s="22"/>
      <c r="K28" s="21">
        <v>0.15729299333279201</v>
      </c>
      <c r="L28" s="21">
        <v>0.12705122438823199</v>
      </c>
      <c r="M28" s="21">
        <v>0.193140505629503</v>
      </c>
      <c r="N28" s="22"/>
      <c r="O28" s="21">
        <v>0.104565127071904</v>
      </c>
      <c r="P28" s="21">
        <v>7.3374081176616507E-2</v>
      </c>
      <c r="Q28" s="21">
        <v>0.146913171862257</v>
      </c>
      <c r="R28" s="22"/>
    </row>
    <row r="29" spans="1:18" x14ac:dyDescent="0.25">
      <c r="A29" s="20" t="s">
        <v>481</v>
      </c>
      <c r="B29" s="20" t="s">
        <v>539</v>
      </c>
      <c r="C29" s="21">
        <v>3.4411900122245501E-2</v>
      </c>
      <c r="D29" s="21">
        <v>2.4430982348742799E-2</v>
      </c>
      <c r="E29" s="21">
        <v>4.8268627802369402E-2</v>
      </c>
      <c r="F29" s="22"/>
      <c r="G29" s="21">
        <v>1.5676950708652E-2</v>
      </c>
      <c r="H29" s="21">
        <v>5.1208524942119998E-3</v>
      </c>
      <c r="I29" s="21">
        <v>4.6966078213094502E-2</v>
      </c>
      <c r="J29" s="24" t="s">
        <v>501</v>
      </c>
      <c r="K29" s="21">
        <v>4.3677460600427098E-2</v>
      </c>
      <c r="L29" s="21">
        <v>2.9018907420407698E-2</v>
      </c>
      <c r="M29" s="21">
        <v>6.5243069880927596E-2</v>
      </c>
      <c r="N29" s="22"/>
      <c r="O29" s="21">
        <v>3.5297778089177001E-2</v>
      </c>
      <c r="P29" s="21">
        <v>1.3920104744672901E-2</v>
      </c>
      <c r="Q29" s="21">
        <v>8.6622021911513206E-2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3.8373121283705298E-2</v>
      </c>
      <c r="D30" s="21">
        <v>2.3423502563294299E-2</v>
      </c>
      <c r="E30" s="21">
        <v>6.22558087245874E-2</v>
      </c>
      <c r="F30" s="22"/>
      <c r="G30" s="21">
        <v>3.9584905094450999E-2</v>
      </c>
      <c r="H30" s="21">
        <v>1.6857064866133399E-2</v>
      </c>
      <c r="I30" s="21">
        <v>9.0146229316618004E-2</v>
      </c>
      <c r="J30" s="24" t="s">
        <v>501</v>
      </c>
      <c r="K30" s="21">
        <v>4.1411222416718303E-2</v>
      </c>
      <c r="L30" s="21">
        <v>2.3396485327558499E-2</v>
      </c>
      <c r="M30" s="21">
        <v>7.2270405688028005E-2</v>
      </c>
      <c r="N30" s="22"/>
      <c r="O30" s="21">
        <v>2.6833896737750801E-2</v>
      </c>
      <c r="P30" s="21">
        <v>1.0681600617461E-2</v>
      </c>
      <c r="Q30" s="21">
        <v>6.5786874906552398E-2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3.9207908433648003E-3</v>
      </c>
      <c r="D31" s="21">
        <v>1.6240920583653999E-3</v>
      </c>
      <c r="E31" s="21">
        <v>9.4346583541803E-3</v>
      </c>
      <c r="F31" s="22"/>
      <c r="G31" s="21">
        <v>0</v>
      </c>
      <c r="H31" s="22"/>
      <c r="I31" s="22"/>
      <c r="J31" s="22"/>
      <c r="K31" s="21">
        <v>3.0260384591998999E-3</v>
      </c>
      <c r="L31" s="21">
        <v>6.8495804624010002E-4</v>
      </c>
      <c r="M31" s="21">
        <v>1.32623777977553E-2</v>
      </c>
      <c r="N31" s="22"/>
      <c r="O31" s="21">
        <v>1.30515010969859E-2</v>
      </c>
      <c r="P31" s="21">
        <v>4.3310886174067996E-3</v>
      </c>
      <c r="Q31" s="21">
        <v>3.8648447741590999E-2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0.59345072065744797</v>
      </c>
      <c r="D33" s="18">
        <v>0.55322651728994598</v>
      </c>
      <c r="E33" s="18">
        <v>0.63245940014846902</v>
      </c>
      <c r="F33" s="19"/>
      <c r="G33" s="18">
        <v>0.53726386067290199</v>
      </c>
      <c r="H33" s="18">
        <v>0.45760656467816202</v>
      </c>
      <c r="I33" s="18">
        <v>0.61506335591293404</v>
      </c>
      <c r="J33" s="19"/>
      <c r="K33" s="18">
        <v>0.54890215994260305</v>
      </c>
      <c r="L33" s="18">
        <v>0.48842450211104899</v>
      </c>
      <c r="M33" s="18">
        <v>0.60796880921392105</v>
      </c>
      <c r="N33" s="19"/>
      <c r="O33" s="18">
        <v>0.75714953620159797</v>
      </c>
      <c r="P33" s="18">
        <v>0.69672922657066005</v>
      </c>
      <c r="Q33" s="18">
        <v>0.80883515031588105</v>
      </c>
      <c r="R33" s="19"/>
    </row>
    <row r="34" spans="1:18" x14ac:dyDescent="0.25">
      <c r="A34" s="17" t="s">
        <v>482</v>
      </c>
      <c r="B34" s="17" t="s">
        <v>537</v>
      </c>
      <c r="C34" s="18">
        <v>0.12227092861423</v>
      </c>
      <c r="D34" s="18">
        <v>9.9575508106581195E-2</v>
      </c>
      <c r="E34" s="18">
        <v>0.14928153232012001</v>
      </c>
      <c r="F34" s="19"/>
      <c r="G34" s="18">
        <v>0.15700240458079201</v>
      </c>
      <c r="H34" s="18">
        <v>0.109509944938739</v>
      </c>
      <c r="I34" s="18">
        <v>0.22000291250861101</v>
      </c>
      <c r="J34" s="19"/>
      <c r="K34" s="18">
        <v>0.127640042352724</v>
      </c>
      <c r="L34" s="18">
        <v>9.7598277858677807E-2</v>
      </c>
      <c r="M34" s="18">
        <v>0.165235756406097</v>
      </c>
      <c r="N34" s="19"/>
      <c r="O34" s="18">
        <v>7.1129925865434901E-2</v>
      </c>
      <c r="P34" s="18">
        <v>4.5356712053445401E-2</v>
      </c>
      <c r="Q34" s="18">
        <v>0.10986293874656</v>
      </c>
      <c r="R34" s="19"/>
    </row>
    <row r="35" spans="1:18" x14ac:dyDescent="0.25">
      <c r="A35" s="17" t="s">
        <v>482</v>
      </c>
      <c r="B35" s="17" t="s">
        <v>538</v>
      </c>
      <c r="C35" s="18">
        <v>0.18035036685611799</v>
      </c>
      <c r="D35" s="18">
        <v>0.151385500678237</v>
      </c>
      <c r="E35" s="18">
        <v>0.21346310724672199</v>
      </c>
      <c r="F35" s="19"/>
      <c r="G35" s="18">
        <v>0.21409400869061301</v>
      </c>
      <c r="H35" s="18">
        <v>0.151573988374266</v>
      </c>
      <c r="I35" s="18">
        <v>0.29348146819668203</v>
      </c>
      <c r="J35" s="19"/>
      <c r="K35" s="18">
        <v>0.20145556354133401</v>
      </c>
      <c r="L35" s="18">
        <v>0.156609513454817</v>
      </c>
      <c r="M35" s="18">
        <v>0.25525686060015101</v>
      </c>
      <c r="N35" s="19"/>
      <c r="O35" s="18">
        <v>9.4792557920044998E-2</v>
      </c>
      <c r="P35" s="18">
        <v>6.7528560882177305E-2</v>
      </c>
      <c r="Q35" s="18">
        <v>0.131511667937594</v>
      </c>
      <c r="R35" s="19"/>
    </row>
    <row r="36" spans="1:18" x14ac:dyDescent="0.25">
      <c r="A36" s="17" t="s">
        <v>482</v>
      </c>
      <c r="B36" s="17" t="s">
        <v>539</v>
      </c>
      <c r="C36" s="18">
        <v>5.1260690708524702E-2</v>
      </c>
      <c r="D36" s="18">
        <v>3.49835172367556E-2</v>
      </c>
      <c r="E36" s="18">
        <v>7.4526442679088895E-2</v>
      </c>
      <c r="F36" s="19"/>
      <c r="G36" s="18">
        <v>5.9943273950135503E-2</v>
      </c>
      <c r="H36" s="18">
        <v>2.42486614779188E-2</v>
      </c>
      <c r="I36" s="18">
        <v>0.14060951839948099</v>
      </c>
      <c r="J36" s="24" t="s">
        <v>501</v>
      </c>
      <c r="K36" s="18">
        <v>5.8371365959363E-2</v>
      </c>
      <c r="L36" s="18">
        <v>3.71730407670108E-2</v>
      </c>
      <c r="M36" s="18">
        <v>9.0521736739500605E-2</v>
      </c>
      <c r="N36" s="19"/>
      <c r="O36" s="18">
        <v>2.5452728857010901E-2</v>
      </c>
      <c r="P36" s="18">
        <v>1.0625994169837999E-2</v>
      </c>
      <c r="Q36" s="18">
        <v>5.9718862803129699E-2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4.8166074245121197E-2</v>
      </c>
      <c r="D37" s="18">
        <v>3.3895009359119599E-2</v>
      </c>
      <c r="E37" s="18">
        <v>6.8022725837401904E-2</v>
      </c>
      <c r="F37" s="19"/>
      <c r="G37" s="18">
        <v>3.1071346252736502E-2</v>
      </c>
      <c r="H37" s="18">
        <v>1.17390484821357E-2</v>
      </c>
      <c r="I37" s="18">
        <v>7.9674059482818096E-2</v>
      </c>
      <c r="J37" s="24" t="s">
        <v>501</v>
      </c>
      <c r="K37" s="18">
        <v>6.0918804745236803E-2</v>
      </c>
      <c r="L37" s="18">
        <v>3.9089427745588698E-2</v>
      </c>
      <c r="M37" s="18">
        <v>9.3749386027035503E-2</v>
      </c>
      <c r="N37" s="19"/>
      <c r="O37" s="18">
        <v>3.85800852319182E-2</v>
      </c>
      <c r="P37" s="18">
        <v>2.03887636217568E-2</v>
      </c>
      <c r="Q37" s="18">
        <v>7.1812296537659803E-2</v>
      </c>
      <c r="R37" s="19"/>
    </row>
    <row r="38" spans="1:18" x14ac:dyDescent="0.25">
      <c r="A38" s="17" t="s">
        <v>482</v>
      </c>
      <c r="B38" s="17" t="s">
        <v>519</v>
      </c>
      <c r="C38" s="18">
        <v>3.9083198950759001E-3</v>
      </c>
      <c r="D38" s="18">
        <v>1.4100619786371999E-3</v>
      </c>
      <c r="E38" s="18">
        <v>1.0785027234937799E-2</v>
      </c>
      <c r="F38" s="19"/>
      <c r="G38" s="18">
        <v>6.2510585282190005E-4</v>
      </c>
      <c r="H38" s="18">
        <v>8.5306662269306804E-5</v>
      </c>
      <c r="I38" s="18">
        <v>4.5650249577822996E-3</v>
      </c>
      <c r="J38" s="19"/>
      <c r="K38" s="18">
        <v>2.7120634587389E-3</v>
      </c>
      <c r="L38" s="18">
        <v>5.4494788592460001E-4</v>
      </c>
      <c r="M38" s="18">
        <v>1.33818439688995E-2</v>
      </c>
      <c r="N38" s="24" t="s">
        <v>501</v>
      </c>
      <c r="O38" s="18">
        <v>1.02976091317719E-2</v>
      </c>
      <c r="P38" s="18">
        <v>2.5049215691219E-3</v>
      </c>
      <c r="Q38" s="18">
        <v>4.1328533789354402E-2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2.5975567922219998E-3</v>
      </c>
      <c r="P39" s="18">
        <v>3.5876343027390001E-4</v>
      </c>
      <c r="Q39" s="18">
        <v>1.8547883481180701E-2</v>
      </c>
      <c r="R39" s="24" t="s">
        <v>501</v>
      </c>
    </row>
    <row r="40" spans="1:18" x14ac:dyDescent="0.25">
      <c r="A40" s="20" t="s">
        <v>483</v>
      </c>
      <c r="B40" s="20" t="s">
        <v>536</v>
      </c>
      <c r="C40" s="21">
        <v>0.67495191906449903</v>
      </c>
      <c r="D40" s="21">
        <v>0.637833579171878</v>
      </c>
      <c r="E40" s="21">
        <v>0.70999569105689997</v>
      </c>
      <c r="F40" s="22"/>
      <c r="G40" s="21">
        <v>0.61475924723975095</v>
      </c>
      <c r="H40" s="21">
        <v>0.54959517751298403</v>
      </c>
      <c r="I40" s="21">
        <v>0.67605251151251</v>
      </c>
      <c r="J40" s="22"/>
      <c r="K40" s="21">
        <v>0.64502885218631401</v>
      </c>
      <c r="L40" s="21">
        <v>0.59754487218181496</v>
      </c>
      <c r="M40" s="21">
        <v>0.68981858291695297</v>
      </c>
      <c r="N40" s="22"/>
      <c r="O40" s="21">
        <v>0.80134037621306797</v>
      </c>
      <c r="P40" s="21">
        <v>0.75663027925577597</v>
      </c>
      <c r="Q40" s="21">
        <v>0.83957816650765205</v>
      </c>
      <c r="R40" s="22"/>
    </row>
    <row r="41" spans="1:18" x14ac:dyDescent="0.25">
      <c r="A41" s="20" t="s">
        <v>483</v>
      </c>
      <c r="B41" s="20" t="s">
        <v>537</v>
      </c>
      <c r="C41" s="21">
        <v>0.12195695001908401</v>
      </c>
      <c r="D41" s="21">
        <v>0.104879655359987</v>
      </c>
      <c r="E41" s="21">
        <v>0.141375720577644</v>
      </c>
      <c r="F41" s="22"/>
      <c r="G41" s="21">
        <v>0.19502478853949401</v>
      </c>
      <c r="H41" s="21">
        <v>0.15556127294712699</v>
      </c>
      <c r="I41" s="21">
        <v>0.24163487868677799</v>
      </c>
      <c r="J41" s="22"/>
      <c r="K41" s="21">
        <v>0.120178898811877</v>
      </c>
      <c r="L41" s="21">
        <v>9.6462766785010298E-2</v>
      </c>
      <c r="M41" s="21">
        <v>0.148765798411155</v>
      </c>
      <c r="N41" s="22"/>
      <c r="O41" s="21">
        <v>4.7546158135048699E-2</v>
      </c>
      <c r="P41" s="21">
        <v>3.2148747519355703E-2</v>
      </c>
      <c r="Q41" s="21">
        <v>6.9786315226478698E-2</v>
      </c>
      <c r="R41" s="22"/>
    </row>
    <row r="42" spans="1:18" x14ac:dyDescent="0.25">
      <c r="A42" s="20" t="s">
        <v>483</v>
      </c>
      <c r="B42" s="20" t="s">
        <v>538</v>
      </c>
      <c r="C42" s="21">
        <v>0.13602007532323099</v>
      </c>
      <c r="D42" s="21">
        <v>0.11548356735222801</v>
      </c>
      <c r="E42" s="21">
        <v>0.159549847753024</v>
      </c>
      <c r="F42" s="22"/>
      <c r="G42" s="21">
        <v>0.124889694302334</v>
      </c>
      <c r="H42" s="21">
        <v>9.2746692001220599E-2</v>
      </c>
      <c r="I42" s="21">
        <v>0.16613255976380301</v>
      </c>
      <c r="J42" s="22"/>
      <c r="K42" s="21">
        <v>0.16089193410453501</v>
      </c>
      <c r="L42" s="21">
        <v>0.130327071914313</v>
      </c>
      <c r="M42" s="21">
        <v>0.19700123323441401</v>
      </c>
      <c r="N42" s="22"/>
      <c r="O42" s="21">
        <v>9.6339468788394306E-2</v>
      </c>
      <c r="P42" s="21">
        <v>6.6773192968359596E-2</v>
      </c>
      <c r="Q42" s="21">
        <v>0.13707438022485199</v>
      </c>
      <c r="R42" s="22"/>
    </row>
    <row r="43" spans="1:18" x14ac:dyDescent="0.25">
      <c r="A43" s="20" t="s">
        <v>483</v>
      </c>
      <c r="B43" s="20" t="s">
        <v>539</v>
      </c>
      <c r="C43" s="21">
        <v>3.4003321846227001E-2</v>
      </c>
      <c r="D43" s="21">
        <v>2.5148831632636599E-2</v>
      </c>
      <c r="E43" s="21">
        <v>4.5828774609068902E-2</v>
      </c>
      <c r="F43" s="22"/>
      <c r="G43" s="21">
        <v>5.1382607490360901E-2</v>
      </c>
      <c r="H43" s="21">
        <v>3.0524228522792698E-2</v>
      </c>
      <c r="I43" s="21">
        <v>8.5241095447890006E-2</v>
      </c>
      <c r="J43" s="22"/>
      <c r="K43" s="21">
        <v>3.12081342796021E-2</v>
      </c>
      <c r="L43" s="21">
        <v>2.0529040030922902E-2</v>
      </c>
      <c r="M43" s="21">
        <v>4.7174876000310902E-2</v>
      </c>
      <c r="N43" s="22"/>
      <c r="O43" s="21">
        <v>2.1224043910633501E-2</v>
      </c>
      <c r="P43" s="21">
        <v>1.2220310984745899E-2</v>
      </c>
      <c r="Q43" s="21">
        <v>3.66156791723425E-2</v>
      </c>
      <c r="R43" s="22"/>
    </row>
    <row r="44" spans="1:18" x14ac:dyDescent="0.25">
      <c r="A44" s="20" t="s">
        <v>483</v>
      </c>
      <c r="B44" s="20" t="s">
        <v>540</v>
      </c>
      <c r="C44" s="21">
        <v>2.47054730909049E-2</v>
      </c>
      <c r="D44" s="21">
        <v>1.6574439163126401E-2</v>
      </c>
      <c r="E44" s="21">
        <v>3.66766379498406E-2</v>
      </c>
      <c r="F44" s="22"/>
      <c r="G44" s="21">
        <v>9.7517888643724009E-3</v>
      </c>
      <c r="H44" s="21">
        <v>3.4532886829594001E-3</v>
      </c>
      <c r="I44" s="21">
        <v>2.7224373967144101E-2</v>
      </c>
      <c r="J44" s="24" t="s">
        <v>501</v>
      </c>
      <c r="K44" s="21">
        <v>3.5241129532153498E-2</v>
      </c>
      <c r="L44" s="21">
        <v>2.15286346672918E-2</v>
      </c>
      <c r="M44" s="21">
        <v>5.7177312204837301E-2</v>
      </c>
      <c r="N44" s="22"/>
      <c r="O44" s="21">
        <v>1.8840615942440599E-2</v>
      </c>
      <c r="P44" s="21">
        <v>1.01163275489566E-2</v>
      </c>
      <c r="Q44" s="21">
        <v>3.4824016103101901E-2</v>
      </c>
      <c r="R44" s="22"/>
    </row>
    <row r="45" spans="1:18" x14ac:dyDescent="0.25">
      <c r="A45" s="20" t="s">
        <v>483</v>
      </c>
      <c r="B45" s="20" t="s">
        <v>519</v>
      </c>
      <c r="C45" s="21">
        <v>8.3622606560526998E-3</v>
      </c>
      <c r="D45" s="21">
        <v>4.4277239434835003E-3</v>
      </c>
      <c r="E45" s="21">
        <v>1.57378125174614E-2</v>
      </c>
      <c r="F45" s="22"/>
      <c r="G45" s="21">
        <v>4.1918735636882996E-3</v>
      </c>
      <c r="H45" s="21">
        <v>9.6366444389689996E-4</v>
      </c>
      <c r="I45" s="21">
        <v>1.8039091664316099E-2</v>
      </c>
      <c r="J45" s="24" t="s">
        <v>501</v>
      </c>
      <c r="K45" s="21">
        <v>7.4510510855184996E-3</v>
      </c>
      <c r="L45" s="21">
        <v>2.5209283558958002E-3</v>
      </c>
      <c r="M45" s="21">
        <v>2.1812066090803599E-2</v>
      </c>
      <c r="N45" s="22"/>
      <c r="O45" s="21">
        <v>1.47093370104159E-2</v>
      </c>
      <c r="P45" s="21">
        <v>5.9309660097885998E-3</v>
      </c>
      <c r="Q45" s="21">
        <v>3.6009838528089602E-2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0.61309827939171202</v>
      </c>
      <c r="D47" s="18">
        <v>0.59049767599150704</v>
      </c>
      <c r="E47" s="18">
        <v>0.63522208406738401</v>
      </c>
      <c r="F47" s="19"/>
      <c r="G47" s="18">
        <v>0.45067583353604701</v>
      </c>
      <c r="H47" s="18">
        <v>0.40977344357170697</v>
      </c>
      <c r="I47" s="18">
        <v>0.49225591302823501</v>
      </c>
      <c r="J47" s="19"/>
      <c r="K47" s="18">
        <v>0.60596122564143995</v>
      </c>
      <c r="L47" s="18">
        <v>0.57767495931276103</v>
      </c>
      <c r="M47" s="18">
        <v>0.63355474303899995</v>
      </c>
      <c r="N47" s="19"/>
      <c r="O47" s="18">
        <v>0.77030290963494197</v>
      </c>
      <c r="P47" s="18">
        <v>0.73978013079582206</v>
      </c>
      <c r="Q47" s="18">
        <v>0.79822200001213195</v>
      </c>
      <c r="R47" s="19"/>
    </row>
    <row r="48" spans="1:18" x14ac:dyDescent="0.25">
      <c r="A48" s="17" t="s">
        <v>484</v>
      </c>
      <c r="B48" s="17" t="s">
        <v>537</v>
      </c>
      <c r="C48" s="18">
        <v>0.162376207170016</v>
      </c>
      <c r="D48" s="18">
        <v>0.14869961046366501</v>
      </c>
      <c r="E48" s="18">
        <v>0.177049092586471</v>
      </c>
      <c r="F48" s="19"/>
      <c r="G48" s="18">
        <v>0.26133739815210799</v>
      </c>
      <c r="H48" s="18">
        <v>0.22923313499849499</v>
      </c>
      <c r="I48" s="18">
        <v>0.296209962104934</v>
      </c>
      <c r="J48" s="19"/>
      <c r="K48" s="18">
        <v>0.162709469598805</v>
      </c>
      <c r="L48" s="18">
        <v>0.14395172303065501</v>
      </c>
      <c r="M48" s="18">
        <v>0.18338783900406599</v>
      </c>
      <c r="N48" s="19"/>
      <c r="O48" s="18">
        <v>7.3406305000988895E-2</v>
      </c>
      <c r="P48" s="18">
        <v>5.85238993204584E-2</v>
      </c>
      <c r="Q48" s="18">
        <v>9.1704616409878703E-2</v>
      </c>
      <c r="R48" s="19"/>
    </row>
    <row r="49" spans="1:18" x14ac:dyDescent="0.25">
      <c r="A49" s="17" t="s">
        <v>484</v>
      </c>
      <c r="B49" s="17" t="s">
        <v>538</v>
      </c>
      <c r="C49" s="18">
        <v>0.160540958032688</v>
      </c>
      <c r="D49" s="18">
        <v>0.14699104505161001</v>
      </c>
      <c r="E49" s="18">
        <v>0.17508355370874301</v>
      </c>
      <c r="F49" s="19"/>
      <c r="G49" s="18">
        <v>0.214990139449423</v>
      </c>
      <c r="H49" s="18">
        <v>0.18448603250860601</v>
      </c>
      <c r="I49" s="18">
        <v>0.248998002659504</v>
      </c>
      <c r="J49" s="19"/>
      <c r="K49" s="18">
        <v>0.16101626473217001</v>
      </c>
      <c r="L49" s="18">
        <v>0.142316422819495</v>
      </c>
      <c r="M49" s="18">
        <v>0.18165279716503499</v>
      </c>
      <c r="N49" s="19"/>
      <c r="O49" s="18">
        <v>0.111093751328186</v>
      </c>
      <c r="P49" s="18">
        <v>9.1830437295146103E-2</v>
      </c>
      <c r="Q49" s="18">
        <v>0.13380258902240499</v>
      </c>
      <c r="R49" s="19"/>
    </row>
    <row r="50" spans="1:18" x14ac:dyDescent="0.25">
      <c r="A50" s="17" t="s">
        <v>484</v>
      </c>
      <c r="B50" s="17" t="s">
        <v>539</v>
      </c>
      <c r="C50" s="18">
        <v>3.2670865881667503E-2</v>
      </c>
      <c r="D50" s="18">
        <v>2.66145395969626E-2</v>
      </c>
      <c r="E50" s="18">
        <v>4.0048649397383403E-2</v>
      </c>
      <c r="F50" s="19"/>
      <c r="G50" s="18">
        <v>3.1187761684747899E-2</v>
      </c>
      <c r="H50" s="18">
        <v>2.1035656236032999E-2</v>
      </c>
      <c r="I50" s="18">
        <v>4.6009148967432398E-2</v>
      </c>
      <c r="J50" s="19"/>
      <c r="K50" s="18">
        <v>4.10383425596701E-2</v>
      </c>
      <c r="L50" s="18">
        <v>3.0847870760439801E-2</v>
      </c>
      <c r="M50" s="18">
        <v>5.4406214529794501E-2</v>
      </c>
      <c r="N50" s="19"/>
      <c r="O50" s="18">
        <v>1.9799624552716E-2</v>
      </c>
      <c r="P50" s="18">
        <v>1.3608397029986201E-2</v>
      </c>
      <c r="Q50" s="18">
        <v>2.8725562071308299E-2</v>
      </c>
      <c r="R50" s="19"/>
    </row>
    <row r="51" spans="1:18" x14ac:dyDescent="0.25">
      <c r="A51" s="17" t="s">
        <v>484</v>
      </c>
      <c r="B51" s="17" t="s">
        <v>540</v>
      </c>
      <c r="C51" s="18">
        <v>2.62278433907847E-2</v>
      </c>
      <c r="D51" s="18">
        <v>2.0340081123416599E-2</v>
      </c>
      <c r="E51" s="18">
        <v>3.3761178678417603E-2</v>
      </c>
      <c r="F51" s="19"/>
      <c r="G51" s="18">
        <v>3.64170641503061E-2</v>
      </c>
      <c r="H51" s="18">
        <v>2.26428246751499E-2</v>
      </c>
      <c r="I51" s="18">
        <v>5.8072665904507201E-2</v>
      </c>
      <c r="J51" s="19"/>
      <c r="K51" s="18">
        <v>2.6653898132466498E-2</v>
      </c>
      <c r="L51" s="18">
        <v>1.9681611971738001E-2</v>
      </c>
      <c r="M51" s="18">
        <v>3.6005425887486897E-2</v>
      </c>
      <c r="N51" s="19"/>
      <c r="O51" s="18">
        <v>1.6402720896976999E-2</v>
      </c>
      <c r="P51" s="18">
        <v>9.1326196372796993E-3</v>
      </c>
      <c r="Q51" s="18">
        <v>2.9289178150594598E-2</v>
      </c>
      <c r="R51" s="19"/>
    </row>
    <row r="52" spans="1:18" x14ac:dyDescent="0.25">
      <c r="A52" s="17" t="s">
        <v>484</v>
      </c>
      <c r="B52" s="17" t="s">
        <v>519</v>
      </c>
      <c r="C52" s="18">
        <v>5.0302703638170996E-3</v>
      </c>
      <c r="D52" s="18">
        <v>3.1893622913025999E-3</v>
      </c>
      <c r="E52" s="18">
        <v>7.9253070924136006E-3</v>
      </c>
      <c r="F52" s="19"/>
      <c r="G52" s="18">
        <v>5.3918030273675003E-3</v>
      </c>
      <c r="H52" s="18">
        <v>1.8033694310196999E-3</v>
      </c>
      <c r="I52" s="18">
        <v>1.6006181395217801E-2</v>
      </c>
      <c r="J52" s="19"/>
      <c r="K52" s="18">
        <v>2.5032031024483999E-3</v>
      </c>
      <c r="L52" s="18">
        <v>1.2129857151654999E-3</v>
      </c>
      <c r="M52" s="18">
        <v>5.1586987221996002E-3</v>
      </c>
      <c r="N52" s="19"/>
      <c r="O52" s="18">
        <v>8.9946885861912004E-3</v>
      </c>
      <c r="P52" s="18">
        <v>4.7970641455402996E-3</v>
      </c>
      <c r="Q52" s="18">
        <v>1.6803385708557401E-2</v>
      </c>
      <c r="R52" s="19"/>
    </row>
    <row r="53" spans="1:18" x14ac:dyDescent="0.25">
      <c r="A53" s="17" t="s">
        <v>484</v>
      </c>
      <c r="B53" s="17" t="s">
        <v>520</v>
      </c>
      <c r="C53" s="18">
        <v>5.55757693167593E-5</v>
      </c>
      <c r="D53" s="18">
        <v>7.7878980251470698E-6</v>
      </c>
      <c r="E53" s="18">
        <v>3.9648191078810001E-4</v>
      </c>
      <c r="F53" s="19"/>
      <c r="G53" s="18">
        <v>0</v>
      </c>
      <c r="H53" s="19"/>
      <c r="I53" s="19"/>
      <c r="J53" s="19"/>
      <c r="K53" s="18">
        <v>1.1759623300160001E-4</v>
      </c>
      <c r="L53" s="18">
        <v>1.64707983259611E-5</v>
      </c>
      <c r="M53" s="18">
        <v>8.3907852477420005E-4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0.48682804443015598</v>
      </c>
      <c r="D54" s="21">
        <v>0.47476779793007701</v>
      </c>
      <c r="E54" s="21">
        <v>0.498903647944208</v>
      </c>
      <c r="F54" s="22"/>
      <c r="G54" s="21">
        <v>0.370116636088484</v>
      </c>
      <c r="H54" s="21">
        <v>0.34870213251374199</v>
      </c>
      <c r="I54" s="21">
        <v>0.39205460657881003</v>
      </c>
      <c r="J54" s="22"/>
      <c r="K54" s="21">
        <v>0.46131183945031801</v>
      </c>
      <c r="L54" s="21">
        <v>0.44575454273063397</v>
      </c>
      <c r="M54" s="21">
        <v>0.47694486359320898</v>
      </c>
      <c r="N54" s="22"/>
      <c r="O54" s="21">
        <v>0.67842870093503405</v>
      </c>
      <c r="P54" s="21">
        <v>0.65972967165977703</v>
      </c>
      <c r="Q54" s="21">
        <v>0.696572763648455</v>
      </c>
      <c r="R54" s="22"/>
    </row>
    <row r="55" spans="1:18" x14ac:dyDescent="0.25">
      <c r="A55" s="20" t="s">
        <v>485</v>
      </c>
      <c r="B55" s="20" t="s">
        <v>537</v>
      </c>
      <c r="C55" s="21">
        <v>0.20050817744561</v>
      </c>
      <c r="D55" s="21">
        <v>0.192046520379931</v>
      </c>
      <c r="E55" s="21">
        <v>0.20924610382609399</v>
      </c>
      <c r="F55" s="22"/>
      <c r="G55" s="21">
        <v>0.25971085434944902</v>
      </c>
      <c r="H55" s="21">
        <v>0.24146206504691101</v>
      </c>
      <c r="I55" s="21">
        <v>0.27883184575519798</v>
      </c>
      <c r="J55" s="22"/>
      <c r="K55" s="21">
        <v>0.21049685411545099</v>
      </c>
      <c r="L55" s="21">
        <v>0.199146849466175</v>
      </c>
      <c r="M55" s="21">
        <v>0.222314161563965</v>
      </c>
      <c r="N55" s="22"/>
      <c r="O55" s="21">
        <v>0.11044696978545</v>
      </c>
      <c r="P55" s="21">
        <v>9.91262844125788E-2</v>
      </c>
      <c r="Q55" s="21">
        <v>0.12288417502706001</v>
      </c>
      <c r="R55" s="22"/>
    </row>
    <row r="56" spans="1:18" x14ac:dyDescent="0.25">
      <c r="A56" s="20" t="s">
        <v>485</v>
      </c>
      <c r="B56" s="20" t="s">
        <v>538</v>
      </c>
      <c r="C56" s="21">
        <v>0.211092571412139</v>
      </c>
      <c r="D56" s="21">
        <v>0.202455216928283</v>
      </c>
      <c r="E56" s="21">
        <v>0.219996774863708</v>
      </c>
      <c r="F56" s="22"/>
      <c r="G56" s="21">
        <v>0.26115672767994802</v>
      </c>
      <c r="H56" s="21">
        <v>0.242731224792407</v>
      </c>
      <c r="I56" s="21">
        <v>0.28046288315658702</v>
      </c>
      <c r="J56" s="22"/>
      <c r="K56" s="21">
        <v>0.21902080300466101</v>
      </c>
      <c r="L56" s="21">
        <v>0.20765814115264</v>
      </c>
      <c r="M56" s="21">
        <v>0.23082408273222499</v>
      </c>
      <c r="N56" s="22"/>
      <c r="O56" s="21">
        <v>0.13618459286911899</v>
      </c>
      <c r="P56" s="21">
        <v>0.124127699985525</v>
      </c>
      <c r="Q56" s="21">
        <v>0.14921309599413901</v>
      </c>
      <c r="R56" s="22"/>
    </row>
    <row r="57" spans="1:18" x14ac:dyDescent="0.25">
      <c r="A57" s="20" t="s">
        <v>485</v>
      </c>
      <c r="B57" s="20" t="s">
        <v>539</v>
      </c>
      <c r="C57" s="21">
        <v>5.04139230888258E-2</v>
      </c>
      <c r="D57" s="21">
        <v>4.5971113460639902E-2</v>
      </c>
      <c r="E57" s="21">
        <v>5.5261230640237802E-2</v>
      </c>
      <c r="F57" s="22"/>
      <c r="G57" s="21">
        <v>6.0492947197397201E-2</v>
      </c>
      <c r="H57" s="21">
        <v>5.1070917183847798E-2</v>
      </c>
      <c r="I57" s="21">
        <v>7.1522224038215801E-2</v>
      </c>
      <c r="J57" s="22"/>
      <c r="K57" s="21">
        <v>5.4493895440288098E-2</v>
      </c>
      <c r="L57" s="21">
        <v>4.8362223871126202E-2</v>
      </c>
      <c r="M57" s="21">
        <v>6.1352859073281502E-2</v>
      </c>
      <c r="N57" s="22"/>
      <c r="O57" s="21">
        <v>2.9339669735628099E-2</v>
      </c>
      <c r="P57" s="21">
        <v>2.3826637738344401E-2</v>
      </c>
      <c r="Q57" s="21">
        <v>3.6081163827663701E-2</v>
      </c>
      <c r="R57" s="22"/>
    </row>
    <row r="58" spans="1:18" x14ac:dyDescent="0.25">
      <c r="A58" s="20" t="s">
        <v>485</v>
      </c>
      <c r="B58" s="20" t="s">
        <v>540</v>
      </c>
      <c r="C58" s="21">
        <v>4.38932478833109E-2</v>
      </c>
      <c r="D58" s="21">
        <v>3.9728867888913E-2</v>
      </c>
      <c r="E58" s="21">
        <v>4.8472104237438397E-2</v>
      </c>
      <c r="F58" s="22"/>
      <c r="G58" s="21">
        <v>4.6143683234536603E-2</v>
      </c>
      <c r="H58" s="21">
        <v>3.8413444155469503E-2</v>
      </c>
      <c r="I58" s="21">
        <v>5.5340012154806502E-2</v>
      </c>
      <c r="J58" s="22"/>
      <c r="K58" s="21">
        <v>4.7646481301810401E-2</v>
      </c>
      <c r="L58" s="21">
        <v>4.1764425845648802E-2</v>
      </c>
      <c r="M58" s="21">
        <v>5.4310006370222597E-2</v>
      </c>
      <c r="N58" s="22"/>
      <c r="O58" s="21">
        <v>3.2329314816842598E-2</v>
      </c>
      <c r="P58" s="21">
        <v>2.6887660882142901E-2</v>
      </c>
      <c r="Q58" s="21">
        <v>3.8828333313801602E-2</v>
      </c>
      <c r="R58" s="22"/>
    </row>
    <row r="59" spans="1:18" x14ac:dyDescent="0.25">
      <c r="A59" s="20" t="s">
        <v>485</v>
      </c>
      <c r="B59" s="20" t="s">
        <v>519</v>
      </c>
      <c r="C59" s="21">
        <v>7.1178722747652001E-3</v>
      </c>
      <c r="D59" s="21">
        <v>5.6259593427901997E-3</v>
      </c>
      <c r="E59" s="21">
        <v>9.0018347007825E-3</v>
      </c>
      <c r="F59" s="22"/>
      <c r="G59" s="21">
        <v>2.0060962845135002E-3</v>
      </c>
      <c r="H59" s="21">
        <v>1.0921711084992999E-3</v>
      </c>
      <c r="I59" s="21">
        <v>3.6819720900368E-3</v>
      </c>
      <c r="J59" s="22"/>
      <c r="K59" s="21">
        <v>6.9281473698861E-3</v>
      </c>
      <c r="L59" s="21">
        <v>4.8165155208954999E-3</v>
      </c>
      <c r="M59" s="21">
        <v>9.9562880939691005E-3</v>
      </c>
      <c r="N59" s="22"/>
      <c r="O59" s="21">
        <v>1.3270751857925899E-2</v>
      </c>
      <c r="P59" s="21">
        <v>9.5468955765719999E-3</v>
      </c>
      <c r="Q59" s="21">
        <v>1.8420119672901698E-2</v>
      </c>
      <c r="R59" s="22"/>
    </row>
    <row r="60" spans="1:18" x14ac:dyDescent="0.25">
      <c r="A60" s="20" t="s">
        <v>485</v>
      </c>
      <c r="B60" s="20" t="s">
        <v>520</v>
      </c>
      <c r="C60" s="21">
        <v>1.4616346519720001E-4</v>
      </c>
      <c r="D60" s="21">
        <v>4.4801553237464297E-5</v>
      </c>
      <c r="E60" s="21">
        <v>4.767437425103E-4</v>
      </c>
      <c r="F60" s="22"/>
      <c r="G60" s="21">
        <v>3.7305516567120002E-4</v>
      </c>
      <c r="H60" s="21">
        <v>8.4635363815407398E-5</v>
      </c>
      <c r="I60" s="21">
        <v>1.6427352144247E-3</v>
      </c>
      <c r="J60" s="22"/>
      <c r="K60" s="21">
        <v>1.0197931758550001E-4</v>
      </c>
      <c r="L60" s="21">
        <v>1.4345806398535301E-5</v>
      </c>
      <c r="M60" s="21">
        <v>7.245474105073E-4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0.67257031176768001</v>
      </c>
      <c r="D61" s="18">
        <v>0.64261138231663095</v>
      </c>
      <c r="E61" s="18">
        <v>0.70118565487897699</v>
      </c>
      <c r="F61" s="19"/>
      <c r="G61" s="18">
        <v>0.55668959883845603</v>
      </c>
      <c r="H61" s="18">
        <v>0.50023800858912104</v>
      </c>
      <c r="I61" s="18">
        <v>0.61171412062480102</v>
      </c>
      <c r="J61" s="19"/>
      <c r="K61" s="18">
        <v>0.65799306505561195</v>
      </c>
      <c r="L61" s="18">
        <v>0.62355653184117299</v>
      </c>
      <c r="M61" s="18">
        <v>0.69084126096115905</v>
      </c>
      <c r="N61" s="19"/>
      <c r="O61" s="18">
        <v>0.80299607924948901</v>
      </c>
      <c r="P61" s="18">
        <v>0.77030422359738004</v>
      </c>
      <c r="Q61" s="18">
        <v>0.83204949294613195</v>
      </c>
      <c r="R61" s="19"/>
    </row>
    <row r="62" spans="1:18" x14ac:dyDescent="0.25">
      <c r="A62" s="17" t="s">
        <v>486</v>
      </c>
      <c r="B62" s="17" t="s">
        <v>537</v>
      </c>
      <c r="C62" s="18">
        <v>0.12526587790073701</v>
      </c>
      <c r="D62" s="18">
        <v>0.111346831870813</v>
      </c>
      <c r="E62" s="18">
        <v>0.140649501944943</v>
      </c>
      <c r="F62" s="19"/>
      <c r="G62" s="18">
        <v>0.20248769045099901</v>
      </c>
      <c r="H62" s="18">
        <v>0.16782126583660301</v>
      </c>
      <c r="I62" s="18">
        <v>0.24223066059675399</v>
      </c>
      <c r="J62" s="19"/>
      <c r="K62" s="18">
        <v>0.12538719200842799</v>
      </c>
      <c r="L62" s="18">
        <v>0.106812200625211</v>
      </c>
      <c r="M62" s="18">
        <v>0.146662025727853</v>
      </c>
      <c r="N62" s="19"/>
      <c r="O62" s="18">
        <v>5.7753505281827003E-2</v>
      </c>
      <c r="P62" s="18">
        <v>4.3747544608109298E-2</v>
      </c>
      <c r="Q62" s="18">
        <v>7.5887680091864196E-2</v>
      </c>
      <c r="R62" s="19"/>
    </row>
    <row r="63" spans="1:18" x14ac:dyDescent="0.25">
      <c r="A63" s="17" t="s">
        <v>486</v>
      </c>
      <c r="B63" s="17" t="s">
        <v>538</v>
      </c>
      <c r="C63" s="18">
        <v>0.135697324070398</v>
      </c>
      <c r="D63" s="18">
        <v>0.120071295765421</v>
      </c>
      <c r="E63" s="18">
        <v>0.15300331788958099</v>
      </c>
      <c r="F63" s="19"/>
      <c r="G63" s="18">
        <v>0.16841476656092699</v>
      </c>
      <c r="H63" s="18">
        <v>0.137599168006247</v>
      </c>
      <c r="I63" s="18">
        <v>0.20449514094510701</v>
      </c>
      <c r="J63" s="19"/>
      <c r="K63" s="18">
        <v>0.14589765903701299</v>
      </c>
      <c r="L63" s="18">
        <v>0.126528060972702</v>
      </c>
      <c r="M63" s="18">
        <v>0.167663287837443</v>
      </c>
      <c r="N63" s="19"/>
      <c r="O63" s="18">
        <v>8.6566691873834103E-2</v>
      </c>
      <c r="P63" s="18">
        <v>6.4185711773913898E-2</v>
      </c>
      <c r="Q63" s="18">
        <v>0.115786141690772</v>
      </c>
      <c r="R63" s="19"/>
    </row>
    <row r="64" spans="1:18" x14ac:dyDescent="0.25">
      <c r="A64" s="17" t="s">
        <v>486</v>
      </c>
      <c r="B64" s="17" t="s">
        <v>539</v>
      </c>
      <c r="C64" s="18">
        <v>3.3214197829408799E-2</v>
      </c>
      <c r="D64" s="18">
        <v>2.5221035347700201E-2</v>
      </c>
      <c r="E64" s="18">
        <v>4.36272116598697E-2</v>
      </c>
      <c r="F64" s="19"/>
      <c r="G64" s="18">
        <v>3.9382765844621102E-2</v>
      </c>
      <c r="H64" s="18">
        <v>2.4280433892555998E-2</v>
      </c>
      <c r="I64" s="18">
        <v>6.3269569343424398E-2</v>
      </c>
      <c r="J64" s="19"/>
      <c r="K64" s="18">
        <v>3.4585285945973099E-2</v>
      </c>
      <c r="L64" s="18">
        <v>2.3781038055757101E-2</v>
      </c>
      <c r="M64" s="18">
        <v>5.0046498019762499E-2</v>
      </c>
      <c r="N64" s="19"/>
      <c r="O64" s="18">
        <v>2.5067714420606499E-2</v>
      </c>
      <c r="P64" s="18">
        <v>1.5950190165113901E-2</v>
      </c>
      <c r="Q64" s="18">
        <v>3.9189483188794803E-2</v>
      </c>
      <c r="R64" s="19"/>
    </row>
    <row r="65" spans="1:18" x14ac:dyDescent="0.25">
      <c r="A65" s="17" t="s">
        <v>486</v>
      </c>
      <c r="B65" s="17" t="s">
        <v>540</v>
      </c>
      <c r="C65" s="18">
        <v>2.79055657668946E-2</v>
      </c>
      <c r="D65" s="18">
        <v>2.0640393222150801E-2</v>
      </c>
      <c r="E65" s="18">
        <v>3.7629735644808197E-2</v>
      </c>
      <c r="F65" s="19"/>
      <c r="G65" s="18">
        <v>2.9468370829898401E-2</v>
      </c>
      <c r="H65" s="18">
        <v>1.6196187403186599E-2</v>
      </c>
      <c r="I65" s="18">
        <v>5.3030366273675598E-2</v>
      </c>
      <c r="J65" s="19"/>
      <c r="K65" s="18">
        <v>3.0780352428568698E-2</v>
      </c>
      <c r="L65" s="18">
        <v>2.10609312379097E-2</v>
      </c>
      <c r="M65" s="18">
        <v>4.4780016371435201E-2</v>
      </c>
      <c r="N65" s="19"/>
      <c r="O65" s="18">
        <v>2.07297777058046E-2</v>
      </c>
      <c r="P65" s="18">
        <v>1.1009497128064099E-2</v>
      </c>
      <c r="Q65" s="18">
        <v>3.8696300331990702E-2</v>
      </c>
      <c r="R65" s="19"/>
    </row>
    <row r="66" spans="1:18" x14ac:dyDescent="0.25">
      <c r="A66" s="17" t="s">
        <v>486</v>
      </c>
      <c r="B66" s="17" t="s">
        <v>519</v>
      </c>
      <c r="C66" s="18">
        <v>5.2698187507963E-3</v>
      </c>
      <c r="D66" s="18">
        <v>3.1349276049542998E-3</v>
      </c>
      <c r="E66" s="18">
        <v>8.8456736214760998E-3</v>
      </c>
      <c r="F66" s="19"/>
      <c r="G66" s="18">
        <v>3.5568074750974999E-3</v>
      </c>
      <c r="H66" s="18">
        <v>8.1445654903500005E-4</v>
      </c>
      <c r="I66" s="18">
        <v>1.53906794097531E-2</v>
      </c>
      <c r="J66" s="24" t="s">
        <v>501</v>
      </c>
      <c r="K66" s="18">
        <v>5.2083973456677002E-3</v>
      </c>
      <c r="L66" s="18">
        <v>3.0037425081517002E-3</v>
      </c>
      <c r="M66" s="18">
        <v>9.0165670826180995E-3</v>
      </c>
      <c r="N66" s="19"/>
      <c r="O66" s="18">
        <v>6.8862314684371003E-3</v>
      </c>
      <c r="P66" s="18">
        <v>3.3192796900526999E-3</v>
      </c>
      <c r="Q66" s="18">
        <v>1.42315547616483E-2</v>
      </c>
      <c r="R66" s="19"/>
    </row>
    <row r="67" spans="1:18" x14ac:dyDescent="0.25">
      <c r="A67" s="17" t="s">
        <v>486</v>
      </c>
      <c r="B67" s="17" t="s">
        <v>520</v>
      </c>
      <c r="C67" s="18">
        <v>7.6903914079607096E-5</v>
      </c>
      <c r="D67" s="18">
        <v>1.0771836862022701E-5</v>
      </c>
      <c r="E67" s="18">
        <v>5.4882113495979996E-4</v>
      </c>
      <c r="F67" s="19"/>
      <c r="G67" s="18">
        <v>0</v>
      </c>
      <c r="H67" s="19"/>
      <c r="I67" s="19"/>
      <c r="J67" s="19"/>
      <c r="K67" s="18">
        <v>1.4804817873929999E-4</v>
      </c>
      <c r="L67" s="18">
        <v>2.0741084565573799E-5</v>
      </c>
      <c r="M67" s="18">
        <v>1.0559307654485E-3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0.65624676709478202</v>
      </c>
      <c r="D68" s="21">
        <v>0.62746949975674104</v>
      </c>
      <c r="E68" s="21">
        <v>0.68392084576965095</v>
      </c>
      <c r="F68" s="22"/>
      <c r="G68" s="21">
        <v>0.53973755445470495</v>
      </c>
      <c r="H68" s="21">
        <v>0.48985592193618799</v>
      </c>
      <c r="I68" s="21">
        <v>0.58883566995153902</v>
      </c>
      <c r="J68" s="22"/>
      <c r="K68" s="21">
        <v>0.63319463105238605</v>
      </c>
      <c r="L68" s="21">
        <v>0.59709008269532704</v>
      </c>
      <c r="M68" s="21">
        <v>0.66786353832812495</v>
      </c>
      <c r="N68" s="22"/>
      <c r="O68" s="21">
        <v>0.81174513974543905</v>
      </c>
      <c r="P68" s="21">
        <v>0.77835541829219301</v>
      </c>
      <c r="Q68" s="21">
        <v>0.84113151937747099</v>
      </c>
      <c r="R68" s="22"/>
    </row>
    <row r="69" spans="1:18" x14ac:dyDescent="0.25">
      <c r="A69" s="20" t="s">
        <v>487</v>
      </c>
      <c r="B69" s="20" t="s">
        <v>537</v>
      </c>
      <c r="C69" s="21">
        <v>0.14499645781697801</v>
      </c>
      <c r="D69" s="21">
        <v>0.12822484735407499</v>
      </c>
      <c r="E69" s="21">
        <v>0.16355021752035001</v>
      </c>
      <c r="F69" s="22"/>
      <c r="G69" s="21">
        <v>0.226323978087068</v>
      </c>
      <c r="H69" s="21">
        <v>0.189526935208612</v>
      </c>
      <c r="I69" s="21">
        <v>0.26790370375426098</v>
      </c>
      <c r="J69" s="22"/>
      <c r="K69" s="21">
        <v>0.142463426760607</v>
      </c>
      <c r="L69" s="21">
        <v>0.11725699042364</v>
      </c>
      <c r="M69" s="21">
        <v>0.17203243548769201</v>
      </c>
      <c r="N69" s="22"/>
      <c r="O69" s="21">
        <v>7.26820466438685E-2</v>
      </c>
      <c r="P69" s="21">
        <v>5.3518869755589497E-2</v>
      </c>
      <c r="Q69" s="21">
        <v>9.79964276767024E-2</v>
      </c>
      <c r="R69" s="22"/>
    </row>
    <row r="70" spans="1:18" x14ac:dyDescent="0.25">
      <c r="A70" s="20" t="s">
        <v>487</v>
      </c>
      <c r="B70" s="20" t="s">
        <v>538</v>
      </c>
      <c r="C70" s="21">
        <v>0.140098271484143</v>
      </c>
      <c r="D70" s="21">
        <v>0.12454623920017099</v>
      </c>
      <c r="E70" s="21">
        <v>0.15724347365403701</v>
      </c>
      <c r="F70" s="22"/>
      <c r="G70" s="21">
        <v>0.16322088636394799</v>
      </c>
      <c r="H70" s="21">
        <v>0.13428269233159601</v>
      </c>
      <c r="I70" s="21">
        <v>0.196976390508841</v>
      </c>
      <c r="J70" s="22"/>
      <c r="K70" s="21">
        <v>0.158697201950422</v>
      </c>
      <c r="L70" s="21">
        <v>0.13545591768781001</v>
      </c>
      <c r="M70" s="21">
        <v>0.18507253961523501</v>
      </c>
      <c r="N70" s="22"/>
      <c r="O70" s="21">
        <v>8.1957590265993904E-2</v>
      </c>
      <c r="P70" s="21">
        <v>6.3819119033202101E-2</v>
      </c>
      <c r="Q70" s="21">
        <v>0.10467490881000401</v>
      </c>
      <c r="R70" s="22"/>
    </row>
    <row r="71" spans="1:18" x14ac:dyDescent="0.25">
      <c r="A71" s="20" t="s">
        <v>487</v>
      </c>
      <c r="B71" s="20" t="s">
        <v>539</v>
      </c>
      <c r="C71" s="21">
        <v>3.00100378632982E-2</v>
      </c>
      <c r="D71" s="21">
        <v>2.2073580408025501E-2</v>
      </c>
      <c r="E71" s="21">
        <v>4.06813081368744E-2</v>
      </c>
      <c r="F71" s="22"/>
      <c r="G71" s="21">
        <v>4.2481154324688297E-2</v>
      </c>
      <c r="H71" s="21">
        <v>2.5859444464218E-2</v>
      </c>
      <c r="I71" s="21">
        <v>6.9029734234486606E-2</v>
      </c>
      <c r="J71" s="22"/>
      <c r="K71" s="21">
        <v>3.2037075672507201E-2</v>
      </c>
      <c r="L71" s="21">
        <v>2.2420708766828001E-2</v>
      </c>
      <c r="M71" s="21">
        <v>4.5585625210758297E-2</v>
      </c>
      <c r="N71" s="22"/>
      <c r="O71" s="21">
        <v>1.4222333521462301E-2</v>
      </c>
      <c r="P71" s="21">
        <v>8.9723161345889001E-3</v>
      </c>
      <c r="Q71" s="21">
        <v>2.2474654001325998E-2</v>
      </c>
      <c r="R71" s="22"/>
    </row>
    <row r="72" spans="1:18" x14ac:dyDescent="0.25">
      <c r="A72" s="20" t="s">
        <v>487</v>
      </c>
      <c r="B72" s="20" t="s">
        <v>540</v>
      </c>
      <c r="C72" s="21">
        <v>2.4029830463069099E-2</v>
      </c>
      <c r="D72" s="21">
        <v>1.7798310787070101E-2</v>
      </c>
      <c r="E72" s="21">
        <v>3.2371214703037998E-2</v>
      </c>
      <c r="F72" s="22"/>
      <c r="G72" s="21">
        <v>2.7157726819664899E-2</v>
      </c>
      <c r="H72" s="21">
        <v>1.45252029960466E-2</v>
      </c>
      <c r="I72" s="21">
        <v>5.0216879454217801E-2</v>
      </c>
      <c r="J72" s="22"/>
      <c r="K72" s="21">
        <v>2.9861571249137402E-2</v>
      </c>
      <c r="L72" s="21">
        <v>2.1164318066760401E-2</v>
      </c>
      <c r="M72" s="21">
        <v>4.1979587853265901E-2</v>
      </c>
      <c r="N72" s="22"/>
      <c r="O72" s="21">
        <v>9.7148395383781002E-3</v>
      </c>
      <c r="P72" s="21">
        <v>4.6382816282705E-3</v>
      </c>
      <c r="Q72" s="21">
        <v>2.0234691981757699E-2</v>
      </c>
      <c r="R72" s="22"/>
    </row>
    <row r="73" spans="1:18" x14ac:dyDescent="0.25">
      <c r="A73" s="20" t="s">
        <v>487</v>
      </c>
      <c r="B73" s="20" t="s">
        <v>519</v>
      </c>
      <c r="C73" s="21">
        <v>4.5492508040690001E-3</v>
      </c>
      <c r="D73" s="21">
        <v>2.9175444530257001E-3</v>
      </c>
      <c r="E73" s="21">
        <v>7.0870415154366002E-3</v>
      </c>
      <c r="F73" s="22"/>
      <c r="G73" s="21">
        <v>1.0786999499251999E-3</v>
      </c>
      <c r="H73" s="21">
        <v>3.0778687885080002E-4</v>
      </c>
      <c r="I73" s="21">
        <v>3.7732291886945E-3</v>
      </c>
      <c r="J73" s="22"/>
      <c r="K73" s="21">
        <v>3.746093314939E-3</v>
      </c>
      <c r="L73" s="21">
        <v>1.8950295103140999E-3</v>
      </c>
      <c r="M73" s="21">
        <v>7.3918844703407E-3</v>
      </c>
      <c r="N73" s="22"/>
      <c r="O73" s="21">
        <v>9.4077964433226993E-3</v>
      </c>
      <c r="P73" s="21">
        <v>5.0892123988955E-3</v>
      </c>
      <c r="Q73" s="21">
        <v>1.7327204821756401E-2</v>
      </c>
      <c r="R73" s="22"/>
    </row>
    <row r="74" spans="1:18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2.702538415361E-4</v>
      </c>
      <c r="P74" s="21">
        <v>3.7731410365795498E-5</v>
      </c>
      <c r="Q74" s="21">
        <v>1.9329419827425001E-3</v>
      </c>
      <c r="R74" s="22"/>
    </row>
    <row r="75" spans="1:18" x14ac:dyDescent="0.25">
      <c r="A75" s="17" t="s">
        <v>488</v>
      </c>
      <c r="B75" s="17" t="s">
        <v>536</v>
      </c>
      <c r="C75" s="18">
        <v>0.73006359267574295</v>
      </c>
      <c r="D75" s="18">
        <v>0.69620494585181203</v>
      </c>
      <c r="E75" s="18">
        <v>0.76144166859611395</v>
      </c>
      <c r="F75" s="19"/>
      <c r="G75" s="18">
        <v>0.58726325588617601</v>
      </c>
      <c r="H75" s="18">
        <v>0.51976683461822004</v>
      </c>
      <c r="I75" s="18">
        <v>0.65163138655436703</v>
      </c>
      <c r="J75" s="19"/>
      <c r="K75" s="18">
        <v>0.73630535157729304</v>
      </c>
      <c r="L75" s="18">
        <v>0.69634107696226299</v>
      </c>
      <c r="M75" s="18">
        <v>0.77272662468686804</v>
      </c>
      <c r="N75" s="19"/>
      <c r="O75" s="18">
        <v>0.84237482416449205</v>
      </c>
      <c r="P75" s="18">
        <v>0.79417485415384304</v>
      </c>
      <c r="Q75" s="18">
        <v>0.88097898258279494</v>
      </c>
      <c r="R75" s="19"/>
    </row>
    <row r="76" spans="1:18" x14ac:dyDescent="0.25">
      <c r="A76" s="17" t="s">
        <v>488</v>
      </c>
      <c r="B76" s="17" t="s">
        <v>537</v>
      </c>
      <c r="C76" s="18">
        <v>0.113398061899752</v>
      </c>
      <c r="D76" s="18">
        <v>9.4460445153075404E-2</v>
      </c>
      <c r="E76" s="18">
        <v>0.135563951230873</v>
      </c>
      <c r="F76" s="19"/>
      <c r="G76" s="18">
        <v>0.202465714328906</v>
      </c>
      <c r="H76" s="18">
        <v>0.14811173324028301</v>
      </c>
      <c r="I76" s="18">
        <v>0.27043432825277902</v>
      </c>
      <c r="J76" s="19"/>
      <c r="K76" s="18">
        <v>9.5292402233157297E-2</v>
      </c>
      <c r="L76" s="18">
        <v>7.5275526846010798E-2</v>
      </c>
      <c r="M76" s="18">
        <v>0.11994166750657401</v>
      </c>
      <c r="N76" s="19"/>
      <c r="O76" s="18">
        <v>6.9145398114088596E-2</v>
      </c>
      <c r="P76" s="18">
        <v>4.7020126070659099E-2</v>
      </c>
      <c r="Q76" s="18">
        <v>0.10058285616308101</v>
      </c>
      <c r="R76" s="19"/>
    </row>
    <row r="77" spans="1:18" x14ac:dyDescent="0.25">
      <c r="A77" s="17" t="s">
        <v>488</v>
      </c>
      <c r="B77" s="17" t="s">
        <v>538</v>
      </c>
      <c r="C77" s="18">
        <v>0.11888912688924599</v>
      </c>
      <c r="D77" s="18">
        <v>0.102517427693121</v>
      </c>
      <c r="E77" s="18">
        <v>0.13747484738761601</v>
      </c>
      <c r="F77" s="19"/>
      <c r="G77" s="18">
        <v>0.172626327305726</v>
      </c>
      <c r="H77" s="18">
        <v>0.13016593084823</v>
      </c>
      <c r="I77" s="18">
        <v>0.22534908157737199</v>
      </c>
      <c r="J77" s="19"/>
      <c r="K77" s="18">
        <v>0.122343518133921</v>
      </c>
      <c r="L77" s="18">
        <v>9.8020976384001507E-2</v>
      </c>
      <c r="M77" s="18">
        <v>0.15168639987785701</v>
      </c>
      <c r="N77" s="19"/>
      <c r="O77" s="18">
        <v>6.6091397300681504E-2</v>
      </c>
      <c r="P77" s="18">
        <v>4.3664048170184003E-2</v>
      </c>
      <c r="Q77" s="18">
        <v>9.8847541634605796E-2</v>
      </c>
      <c r="R77" s="19"/>
    </row>
    <row r="78" spans="1:18" x14ac:dyDescent="0.25">
      <c r="A78" s="17" t="s">
        <v>488</v>
      </c>
      <c r="B78" s="17" t="s">
        <v>539</v>
      </c>
      <c r="C78" s="18">
        <v>1.8826014742128999E-2</v>
      </c>
      <c r="D78" s="18">
        <v>1.26133429801375E-2</v>
      </c>
      <c r="E78" s="18">
        <v>2.8011910579675298E-2</v>
      </c>
      <c r="F78" s="19"/>
      <c r="G78" s="18">
        <v>1.37260422005527E-2</v>
      </c>
      <c r="H78" s="18">
        <v>5.8727724022746E-3</v>
      </c>
      <c r="I78" s="18">
        <v>3.1745618802036198E-2</v>
      </c>
      <c r="J78" s="19"/>
      <c r="K78" s="18">
        <v>2.7039312705008599E-2</v>
      </c>
      <c r="L78" s="18">
        <v>1.6197561469179202E-2</v>
      </c>
      <c r="M78" s="18">
        <v>4.4807417148017697E-2</v>
      </c>
      <c r="N78" s="19"/>
      <c r="O78" s="18">
        <v>8.3331455942605992E-3</v>
      </c>
      <c r="P78" s="18">
        <v>3.8184038675735002E-3</v>
      </c>
      <c r="Q78" s="18">
        <v>1.80890230589736E-2</v>
      </c>
      <c r="R78" s="19"/>
    </row>
    <row r="79" spans="1:18" x14ac:dyDescent="0.25">
      <c r="A79" s="17" t="s">
        <v>488</v>
      </c>
      <c r="B79" s="17" t="s">
        <v>540</v>
      </c>
      <c r="C79" s="18">
        <v>1.649399813727E-2</v>
      </c>
      <c r="D79" s="18">
        <v>9.6972635687851E-3</v>
      </c>
      <c r="E79" s="18">
        <v>2.7920201635132601E-2</v>
      </c>
      <c r="F79" s="19"/>
      <c r="G79" s="18">
        <v>2.2636784278335799E-2</v>
      </c>
      <c r="H79" s="18">
        <v>6.6306782938591003E-3</v>
      </c>
      <c r="I79" s="18">
        <v>7.4387423672436503E-2</v>
      </c>
      <c r="J79" s="24" t="s">
        <v>501</v>
      </c>
      <c r="K79" s="18">
        <v>1.5253197477380199E-2</v>
      </c>
      <c r="L79" s="18">
        <v>7.9073912922134997E-3</v>
      </c>
      <c r="M79" s="18">
        <v>2.92221045414029E-2</v>
      </c>
      <c r="N79" s="19"/>
      <c r="O79" s="18">
        <v>1.3427648964198E-2</v>
      </c>
      <c r="P79" s="18">
        <v>4.4961051241758998E-3</v>
      </c>
      <c r="Q79" s="18">
        <v>3.93995594727082E-2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2.3292056558577999E-3</v>
      </c>
      <c r="D80" s="18">
        <v>8.3304524607620003E-4</v>
      </c>
      <c r="E80" s="18">
        <v>6.4950226999108997E-3</v>
      </c>
      <c r="F80" s="19"/>
      <c r="G80" s="18">
        <v>1.281876000303E-3</v>
      </c>
      <c r="H80" s="18">
        <v>1.771852627175E-4</v>
      </c>
      <c r="I80" s="18">
        <v>9.2104959050787992E-3</v>
      </c>
      <c r="J80" s="19"/>
      <c r="K80" s="18">
        <v>3.7662178732391998E-3</v>
      </c>
      <c r="L80" s="18">
        <v>1.1232452870448999E-3</v>
      </c>
      <c r="M80" s="18">
        <v>1.2549915565853199E-2</v>
      </c>
      <c r="N80" s="19"/>
      <c r="O80" s="18">
        <v>6.275858622784E-4</v>
      </c>
      <c r="P80" s="18">
        <v>8.7033786704875199E-5</v>
      </c>
      <c r="Q80" s="18">
        <v>4.5102715727558997E-3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0.65044723548928096</v>
      </c>
      <c r="D82" s="21">
        <v>0.62525865294313099</v>
      </c>
      <c r="E82" s="21">
        <v>0.67482325708223201</v>
      </c>
      <c r="F82" s="22"/>
      <c r="G82" s="21">
        <v>0.54265522302455804</v>
      </c>
      <c r="H82" s="21">
        <v>0.500750295010992</v>
      </c>
      <c r="I82" s="21">
        <v>0.58396510096582199</v>
      </c>
      <c r="J82" s="22"/>
      <c r="K82" s="21">
        <v>0.64083454838965703</v>
      </c>
      <c r="L82" s="21">
        <v>0.60876859588854004</v>
      </c>
      <c r="M82" s="21">
        <v>0.67168970582980603</v>
      </c>
      <c r="N82" s="22"/>
      <c r="O82" s="21">
        <v>0.77598663814367497</v>
      </c>
      <c r="P82" s="21">
        <v>0.74167288645977802</v>
      </c>
      <c r="Q82" s="21">
        <v>0.80692898195496299</v>
      </c>
      <c r="R82" s="22"/>
    </row>
    <row r="83" spans="1:18" x14ac:dyDescent="0.25">
      <c r="A83" s="20" t="s">
        <v>489</v>
      </c>
      <c r="B83" s="20" t="s">
        <v>537</v>
      </c>
      <c r="C83" s="21">
        <v>0.14371541077102901</v>
      </c>
      <c r="D83" s="21">
        <v>0.13082798626383299</v>
      </c>
      <c r="E83" s="21">
        <v>0.157642082928629</v>
      </c>
      <c r="F83" s="22"/>
      <c r="G83" s="21">
        <v>0.23108881283966101</v>
      </c>
      <c r="H83" s="21">
        <v>0.200027010091711</v>
      </c>
      <c r="I83" s="21">
        <v>0.26537403969312501</v>
      </c>
      <c r="J83" s="22"/>
      <c r="K83" s="21">
        <v>0.133351191932746</v>
      </c>
      <c r="L83" s="21">
        <v>0.116250573664887</v>
      </c>
      <c r="M83" s="21">
        <v>0.15253316068731401</v>
      </c>
      <c r="N83" s="22"/>
      <c r="O83" s="21">
        <v>7.7668633800683798E-2</v>
      </c>
      <c r="P83" s="21">
        <v>6.3283806382665203E-2</v>
      </c>
      <c r="Q83" s="21">
        <v>9.4991643156476693E-2</v>
      </c>
      <c r="R83" s="22"/>
    </row>
    <row r="84" spans="1:18" x14ac:dyDescent="0.25">
      <c r="A84" s="20" t="s">
        <v>489</v>
      </c>
      <c r="B84" s="20" t="s">
        <v>538</v>
      </c>
      <c r="C84" s="21">
        <v>0.144077214620104</v>
      </c>
      <c r="D84" s="21">
        <v>0.13044586940011499</v>
      </c>
      <c r="E84" s="21">
        <v>0.15887275399407899</v>
      </c>
      <c r="F84" s="22"/>
      <c r="G84" s="21">
        <v>0.16877159140605</v>
      </c>
      <c r="H84" s="21">
        <v>0.14197832309387301</v>
      </c>
      <c r="I84" s="21">
        <v>0.19944579949208599</v>
      </c>
      <c r="J84" s="22"/>
      <c r="K84" s="21">
        <v>0.155674041454647</v>
      </c>
      <c r="L84" s="21">
        <v>0.13735335952126601</v>
      </c>
      <c r="M84" s="21">
        <v>0.17594000415419001</v>
      </c>
      <c r="N84" s="22"/>
      <c r="O84" s="21">
        <v>9.6838154087894104E-2</v>
      </c>
      <c r="P84" s="21">
        <v>7.8344649447168693E-2</v>
      </c>
      <c r="Q84" s="21">
        <v>0.119132832971813</v>
      </c>
      <c r="R84" s="22"/>
    </row>
    <row r="85" spans="1:18" x14ac:dyDescent="0.25">
      <c r="A85" s="20" t="s">
        <v>489</v>
      </c>
      <c r="B85" s="20" t="s">
        <v>539</v>
      </c>
      <c r="C85" s="21">
        <v>3.13700562715339E-2</v>
      </c>
      <c r="D85" s="21">
        <v>2.4800255339524398E-2</v>
      </c>
      <c r="E85" s="21">
        <v>3.9609564498324402E-2</v>
      </c>
      <c r="F85" s="22"/>
      <c r="G85" s="21">
        <v>3.49500879207265E-2</v>
      </c>
      <c r="H85" s="21">
        <v>2.4187342707844499E-2</v>
      </c>
      <c r="I85" s="21">
        <v>5.0255332085651999E-2</v>
      </c>
      <c r="J85" s="22"/>
      <c r="K85" s="21">
        <v>3.2276892659489298E-2</v>
      </c>
      <c r="L85" s="21">
        <v>2.4781428092782901E-2</v>
      </c>
      <c r="M85" s="21">
        <v>4.1941954879100997E-2</v>
      </c>
      <c r="N85" s="22"/>
      <c r="O85" s="21">
        <v>2.6044851244194301E-2</v>
      </c>
      <c r="P85" s="21">
        <v>1.6461524303563499E-2</v>
      </c>
      <c r="Q85" s="21">
        <v>4.09748298768772E-2</v>
      </c>
      <c r="R85" s="22"/>
    </row>
    <row r="86" spans="1:18" x14ac:dyDescent="0.25">
      <c r="A86" s="20" t="s">
        <v>489</v>
      </c>
      <c r="B86" s="20" t="s">
        <v>540</v>
      </c>
      <c r="C86" s="21">
        <v>2.2895234104281199E-2</v>
      </c>
      <c r="D86" s="21">
        <v>1.7712569468698699E-2</v>
      </c>
      <c r="E86" s="21">
        <v>2.9548719909478102E-2</v>
      </c>
      <c r="F86" s="22"/>
      <c r="G86" s="21">
        <v>2.11276954530056E-2</v>
      </c>
      <c r="H86" s="21">
        <v>1.24885238741301E-2</v>
      </c>
      <c r="I86" s="21">
        <v>3.55281641693517E-2</v>
      </c>
      <c r="J86" s="22"/>
      <c r="K86" s="21">
        <v>2.8419482896087998E-2</v>
      </c>
      <c r="L86" s="21">
        <v>2.0507000522786999E-2</v>
      </c>
      <c r="M86" s="21">
        <v>3.9262563867700599E-2</v>
      </c>
      <c r="N86" s="22"/>
      <c r="O86" s="21">
        <v>1.37777541900114E-2</v>
      </c>
      <c r="P86" s="21">
        <v>8.1467098411972007E-3</v>
      </c>
      <c r="Q86" s="21">
        <v>2.3209923241233599E-2</v>
      </c>
      <c r="R86" s="22"/>
    </row>
    <row r="87" spans="1:18" x14ac:dyDescent="0.25">
      <c r="A87" s="20" t="s">
        <v>489</v>
      </c>
      <c r="B87" s="20" t="s">
        <v>519</v>
      </c>
      <c r="C87" s="21">
        <v>7.4948487437703996E-3</v>
      </c>
      <c r="D87" s="21">
        <v>4.9912842386630003E-3</v>
      </c>
      <c r="E87" s="21">
        <v>1.1239983788001799E-2</v>
      </c>
      <c r="F87" s="22"/>
      <c r="G87" s="21">
        <v>1.4065893559979E-3</v>
      </c>
      <c r="H87" s="21">
        <v>3.0955341763919998E-4</v>
      </c>
      <c r="I87" s="21">
        <v>6.3666847264052997E-3</v>
      </c>
      <c r="J87" s="22"/>
      <c r="K87" s="21">
        <v>9.4438426673734005E-3</v>
      </c>
      <c r="L87" s="21">
        <v>5.4939546491188998E-3</v>
      </c>
      <c r="M87" s="21">
        <v>1.61872871232729E-2</v>
      </c>
      <c r="N87" s="22"/>
      <c r="O87" s="21">
        <v>9.6839685335432992E-3</v>
      </c>
      <c r="P87" s="21">
        <v>5.6796820540745002E-3</v>
      </c>
      <c r="Q87" s="21">
        <v>1.64646082367211E-2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0.70856702782925396</v>
      </c>
      <c r="D89" s="18">
        <v>0.68279553163040696</v>
      </c>
      <c r="E89" s="18">
        <v>0.73306327441274899</v>
      </c>
      <c r="F89" s="19"/>
      <c r="G89" s="18">
        <v>0.60129781036542795</v>
      </c>
      <c r="H89" s="18">
        <v>0.54348675275245795</v>
      </c>
      <c r="I89" s="18">
        <v>0.65641610281764196</v>
      </c>
      <c r="J89" s="19"/>
      <c r="K89" s="18">
        <v>0.70130395051084304</v>
      </c>
      <c r="L89" s="18">
        <v>0.66877252352529304</v>
      </c>
      <c r="M89" s="18">
        <v>0.73192106057265305</v>
      </c>
      <c r="N89" s="19"/>
      <c r="O89" s="18">
        <v>0.84109413754390805</v>
      </c>
      <c r="P89" s="18">
        <v>0.81066695015649404</v>
      </c>
      <c r="Q89" s="18">
        <v>0.86743109977723099</v>
      </c>
      <c r="R89" s="19"/>
    </row>
    <row r="90" spans="1:18" x14ac:dyDescent="0.25">
      <c r="A90" s="17" t="s">
        <v>490</v>
      </c>
      <c r="B90" s="17" t="s">
        <v>537</v>
      </c>
      <c r="C90" s="18">
        <v>0.11727459272951</v>
      </c>
      <c r="D90" s="18">
        <v>0.101519299398005</v>
      </c>
      <c r="E90" s="18">
        <v>0.13510734581323</v>
      </c>
      <c r="F90" s="19"/>
      <c r="G90" s="18">
        <v>0.19020502258722599</v>
      </c>
      <c r="H90" s="18">
        <v>0.14835407689329599</v>
      </c>
      <c r="I90" s="18">
        <v>0.240527796872615</v>
      </c>
      <c r="J90" s="19"/>
      <c r="K90" s="18">
        <v>0.10591560310597101</v>
      </c>
      <c r="L90" s="18">
        <v>8.7176226243272897E-2</v>
      </c>
      <c r="M90" s="18">
        <v>0.12811781842372</v>
      </c>
      <c r="N90" s="19"/>
      <c r="O90" s="18">
        <v>6.1424998543686202E-2</v>
      </c>
      <c r="P90" s="18">
        <v>4.4880656700245401E-2</v>
      </c>
      <c r="Q90" s="18">
        <v>8.3534680697311806E-2</v>
      </c>
      <c r="R90" s="19"/>
    </row>
    <row r="91" spans="1:18" x14ac:dyDescent="0.25">
      <c r="A91" s="17" t="s">
        <v>490</v>
      </c>
      <c r="B91" s="17" t="s">
        <v>538</v>
      </c>
      <c r="C91" s="18">
        <v>0.13373112901642301</v>
      </c>
      <c r="D91" s="18">
        <v>0.119464549028344</v>
      </c>
      <c r="E91" s="18">
        <v>0.14941234390271699</v>
      </c>
      <c r="F91" s="19"/>
      <c r="G91" s="18">
        <v>0.156348830451563</v>
      </c>
      <c r="H91" s="18">
        <v>0.124612304734029</v>
      </c>
      <c r="I91" s="18">
        <v>0.194373372241708</v>
      </c>
      <c r="J91" s="19"/>
      <c r="K91" s="18">
        <v>0.152219477712285</v>
      </c>
      <c r="L91" s="18">
        <v>0.131958228881321</v>
      </c>
      <c r="M91" s="18">
        <v>0.17496464243264501</v>
      </c>
      <c r="N91" s="19"/>
      <c r="O91" s="18">
        <v>7.0147587318002996E-2</v>
      </c>
      <c r="P91" s="18">
        <v>5.2694334846714701E-2</v>
      </c>
      <c r="Q91" s="18">
        <v>9.2815258148209401E-2</v>
      </c>
      <c r="R91" s="19"/>
    </row>
    <row r="92" spans="1:18" x14ac:dyDescent="0.25">
      <c r="A92" s="17" t="s">
        <v>490</v>
      </c>
      <c r="B92" s="17" t="s">
        <v>539</v>
      </c>
      <c r="C92" s="18">
        <v>1.89948178343783E-2</v>
      </c>
      <c r="D92" s="18">
        <v>1.43898240922149E-2</v>
      </c>
      <c r="E92" s="18">
        <v>2.5036055838744999E-2</v>
      </c>
      <c r="F92" s="19"/>
      <c r="G92" s="18">
        <v>3.2127020153670097E-2</v>
      </c>
      <c r="H92" s="18">
        <v>2.0090504086038501E-2</v>
      </c>
      <c r="I92" s="18">
        <v>5.09994794264471E-2</v>
      </c>
      <c r="J92" s="19"/>
      <c r="K92" s="18">
        <v>1.7863595190648399E-2</v>
      </c>
      <c r="L92" s="18">
        <v>1.2494744927116001E-2</v>
      </c>
      <c r="M92" s="18">
        <v>2.5479855469174601E-2</v>
      </c>
      <c r="N92" s="19"/>
      <c r="O92" s="18">
        <v>7.0169435210714996E-3</v>
      </c>
      <c r="P92" s="18">
        <v>2.7384377828029E-3</v>
      </c>
      <c r="Q92" s="18">
        <v>1.78604213590168E-2</v>
      </c>
      <c r="R92" s="19"/>
    </row>
    <row r="93" spans="1:18" x14ac:dyDescent="0.25">
      <c r="A93" s="17" t="s">
        <v>490</v>
      </c>
      <c r="B93" s="17" t="s">
        <v>540</v>
      </c>
      <c r="C93" s="18">
        <v>1.35269433583372E-2</v>
      </c>
      <c r="D93" s="18">
        <v>9.5804717516810006E-3</v>
      </c>
      <c r="E93" s="18">
        <v>1.9067782346589301E-2</v>
      </c>
      <c r="F93" s="19"/>
      <c r="G93" s="18">
        <v>1.1703852300692799E-2</v>
      </c>
      <c r="H93" s="18">
        <v>5.3343812517381E-3</v>
      </c>
      <c r="I93" s="18">
        <v>2.5483879468300701E-2</v>
      </c>
      <c r="J93" s="19"/>
      <c r="K93" s="18">
        <v>1.56204335261789E-2</v>
      </c>
      <c r="L93" s="18">
        <v>1.00468191926683E-2</v>
      </c>
      <c r="M93" s="18">
        <v>2.4210469348299599E-2</v>
      </c>
      <c r="N93" s="19"/>
      <c r="O93" s="18">
        <v>1.11197430545387E-2</v>
      </c>
      <c r="P93" s="18">
        <v>4.5445934696265004E-3</v>
      </c>
      <c r="Q93" s="18">
        <v>2.6950316928132299E-2</v>
      </c>
      <c r="R93" s="19"/>
    </row>
    <row r="94" spans="1:18" x14ac:dyDescent="0.25">
      <c r="A94" s="17" t="s">
        <v>490</v>
      </c>
      <c r="B94" s="17" t="s">
        <v>519</v>
      </c>
      <c r="C94" s="18">
        <v>6.9477795935404003E-3</v>
      </c>
      <c r="D94" s="18">
        <v>3.9520849690465E-3</v>
      </c>
      <c r="E94" s="18">
        <v>1.2186439398963401E-2</v>
      </c>
      <c r="F94" s="19"/>
      <c r="G94" s="18">
        <v>6.7131443645361997E-3</v>
      </c>
      <c r="H94" s="18">
        <v>1.3699111307137E-3</v>
      </c>
      <c r="I94" s="18">
        <v>3.2224735916826099E-2</v>
      </c>
      <c r="J94" s="24" t="s">
        <v>501</v>
      </c>
      <c r="K94" s="18">
        <v>5.9998727387796996E-3</v>
      </c>
      <c r="L94" s="18">
        <v>2.6742306947480001E-3</v>
      </c>
      <c r="M94" s="18">
        <v>1.3405653548491299E-2</v>
      </c>
      <c r="N94" s="19"/>
      <c r="O94" s="18">
        <v>9.1965900187898995E-3</v>
      </c>
      <c r="P94" s="18">
        <v>5.1818744240669998E-3</v>
      </c>
      <c r="Q94" s="18">
        <v>1.62708784445342E-2</v>
      </c>
      <c r="R94" s="19"/>
    </row>
    <row r="95" spans="1:18" x14ac:dyDescent="0.25">
      <c r="A95" s="17" t="s">
        <v>490</v>
      </c>
      <c r="B95" s="17" t="s">
        <v>520</v>
      </c>
      <c r="C95" s="18">
        <v>9.5770963855570002E-4</v>
      </c>
      <c r="D95" s="18">
        <v>3.7491079922370002E-4</v>
      </c>
      <c r="E95" s="18">
        <v>2.4442540477804002E-3</v>
      </c>
      <c r="F95" s="19"/>
      <c r="G95" s="18">
        <v>1.6043197768843E-3</v>
      </c>
      <c r="H95" s="18">
        <v>3.5001265824740002E-4</v>
      </c>
      <c r="I95" s="18">
        <v>7.3206507637539999E-3</v>
      </c>
      <c r="J95" s="19"/>
      <c r="K95" s="18">
        <v>1.0770672152943001E-3</v>
      </c>
      <c r="L95" s="18">
        <v>3.2632410377600002E-4</v>
      </c>
      <c r="M95" s="18">
        <v>3.5488428164448999E-3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0.61631773534984402</v>
      </c>
      <c r="D96" s="21">
        <v>0.57527444428094598</v>
      </c>
      <c r="E96" s="21">
        <v>0.65576811047799699</v>
      </c>
      <c r="F96" s="22"/>
      <c r="G96" s="21">
        <v>0.50554969482441603</v>
      </c>
      <c r="H96" s="21">
        <v>0.42886714510358998</v>
      </c>
      <c r="I96" s="21">
        <v>0.581972031268288</v>
      </c>
      <c r="J96" s="22"/>
      <c r="K96" s="21">
        <v>0.58151252970729395</v>
      </c>
      <c r="L96" s="21">
        <v>0.53201104443326697</v>
      </c>
      <c r="M96" s="21">
        <v>0.62942517128115305</v>
      </c>
      <c r="N96" s="22"/>
      <c r="O96" s="21">
        <v>0.79458907550854796</v>
      </c>
      <c r="P96" s="21">
        <v>0.74679197836787004</v>
      </c>
      <c r="Q96" s="21">
        <v>0.83535290694472997</v>
      </c>
      <c r="R96" s="22"/>
    </row>
    <row r="97" spans="1:18" x14ac:dyDescent="0.25">
      <c r="A97" s="20" t="s">
        <v>491</v>
      </c>
      <c r="B97" s="20" t="s">
        <v>537</v>
      </c>
      <c r="C97" s="21">
        <v>0.178084371684714</v>
      </c>
      <c r="D97" s="21">
        <v>0.15403537431542</v>
      </c>
      <c r="E97" s="21">
        <v>0.20497828900109499</v>
      </c>
      <c r="F97" s="22"/>
      <c r="G97" s="21">
        <v>0.24342199361886999</v>
      </c>
      <c r="H97" s="21">
        <v>0.187747087989483</v>
      </c>
      <c r="I97" s="21">
        <v>0.30931958262314102</v>
      </c>
      <c r="J97" s="22"/>
      <c r="K97" s="21">
        <v>0.20000184641580299</v>
      </c>
      <c r="L97" s="21">
        <v>0.168746117796263</v>
      </c>
      <c r="M97" s="21">
        <v>0.235407365637508</v>
      </c>
      <c r="N97" s="22"/>
      <c r="O97" s="21">
        <v>7.0300294969250998E-2</v>
      </c>
      <c r="P97" s="21">
        <v>4.5825949466829899E-2</v>
      </c>
      <c r="Q97" s="21">
        <v>0.106388303240406</v>
      </c>
      <c r="R97" s="22"/>
    </row>
    <row r="98" spans="1:18" x14ac:dyDescent="0.25">
      <c r="A98" s="20" t="s">
        <v>491</v>
      </c>
      <c r="B98" s="20" t="s">
        <v>538</v>
      </c>
      <c r="C98" s="21">
        <v>0.136250462360088</v>
      </c>
      <c r="D98" s="21">
        <v>0.11614321275345001</v>
      </c>
      <c r="E98" s="21">
        <v>0.15921171836900599</v>
      </c>
      <c r="F98" s="22"/>
      <c r="G98" s="21">
        <v>0.16503913714000901</v>
      </c>
      <c r="H98" s="21">
        <v>0.122754359351706</v>
      </c>
      <c r="I98" s="21">
        <v>0.21826555074996601</v>
      </c>
      <c r="J98" s="22"/>
      <c r="K98" s="21">
        <v>0.14910021921129299</v>
      </c>
      <c r="L98" s="21">
        <v>0.120363402931073</v>
      </c>
      <c r="M98" s="21">
        <v>0.183268518315164</v>
      </c>
      <c r="N98" s="22"/>
      <c r="O98" s="21">
        <v>8.2709126136757294E-2</v>
      </c>
      <c r="P98" s="21">
        <v>5.7309298542937197E-2</v>
      </c>
      <c r="Q98" s="21">
        <v>0.117957692056987</v>
      </c>
      <c r="R98" s="22"/>
    </row>
    <row r="99" spans="1:18" x14ac:dyDescent="0.25">
      <c r="A99" s="20" t="s">
        <v>491</v>
      </c>
      <c r="B99" s="20" t="s">
        <v>539</v>
      </c>
      <c r="C99" s="21">
        <v>4.4508391472242399E-2</v>
      </c>
      <c r="D99" s="21">
        <v>3.12039205501956E-2</v>
      </c>
      <c r="E99" s="21">
        <v>6.3115946590116004E-2</v>
      </c>
      <c r="F99" s="22"/>
      <c r="G99" s="21">
        <v>7.4312895640791701E-2</v>
      </c>
      <c r="H99" s="21">
        <v>4.2185289444002502E-2</v>
      </c>
      <c r="I99" s="21">
        <v>0.12764752745647301</v>
      </c>
      <c r="J99" s="24" t="s">
        <v>501</v>
      </c>
      <c r="K99" s="21">
        <v>4.0300210596305598E-2</v>
      </c>
      <c r="L99" s="21">
        <v>2.5481110950835099E-2</v>
      </c>
      <c r="M99" s="21">
        <v>6.3178946121061202E-2</v>
      </c>
      <c r="N99" s="22"/>
      <c r="O99" s="21">
        <v>2.2262708420753698E-2</v>
      </c>
      <c r="P99" s="21">
        <v>1.05383081167625E-2</v>
      </c>
      <c r="Q99" s="21">
        <v>4.6419156798653098E-2</v>
      </c>
      <c r="R99" s="22"/>
    </row>
    <row r="100" spans="1:18" x14ac:dyDescent="0.25">
      <c r="A100" s="20" t="s">
        <v>491</v>
      </c>
      <c r="B100" s="20" t="s">
        <v>540</v>
      </c>
      <c r="C100" s="21">
        <v>1.4613295621933199E-2</v>
      </c>
      <c r="D100" s="21">
        <v>9.1846119165182004E-3</v>
      </c>
      <c r="E100" s="21">
        <v>2.3175620270176001E-2</v>
      </c>
      <c r="F100" s="22"/>
      <c r="G100" s="21">
        <v>7.7492248688361999E-3</v>
      </c>
      <c r="H100" s="21">
        <v>1.8248689130225999E-3</v>
      </c>
      <c r="I100" s="21">
        <v>3.2284668221106497E-2</v>
      </c>
      <c r="J100" s="24" t="s">
        <v>501</v>
      </c>
      <c r="K100" s="21">
        <v>1.9325721276252501E-2</v>
      </c>
      <c r="L100" s="21">
        <v>1.0725228080605199E-2</v>
      </c>
      <c r="M100" s="21">
        <v>3.4581810642898399E-2</v>
      </c>
      <c r="N100" s="22"/>
      <c r="O100" s="21">
        <v>1.2642862604009099E-2</v>
      </c>
      <c r="P100" s="21">
        <v>4.5347075822701E-3</v>
      </c>
      <c r="Q100" s="21">
        <v>3.4742596584807599E-2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1.0225743511177899E-2</v>
      </c>
      <c r="D101" s="21">
        <v>5.9909798612504004E-3</v>
      </c>
      <c r="E101" s="21">
        <v>1.7401474783700101E-2</v>
      </c>
      <c r="F101" s="22"/>
      <c r="G101" s="21">
        <v>3.9270539070770999E-3</v>
      </c>
      <c r="H101" s="21">
        <v>1.1776975289662E-3</v>
      </c>
      <c r="I101" s="21">
        <v>1.3011222939126699E-2</v>
      </c>
      <c r="J101" s="22"/>
      <c r="K101" s="21">
        <v>9.7594727930503007E-3</v>
      </c>
      <c r="L101" s="21">
        <v>4.5430465463145E-3</v>
      </c>
      <c r="M101" s="21">
        <v>2.0840120726335801E-2</v>
      </c>
      <c r="N101" s="22"/>
      <c r="O101" s="21">
        <v>1.7495932360680502E-2</v>
      </c>
      <c r="P101" s="21">
        <v>6.8576123740076E-3</v>
      </c>
      <c r="Q101" s="21">
        <v>4.3908007910146402E-2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0.68502620820201698</v>
      </c>
      <c r="D103" s="18">
        <v>0.65420508723552195</v>
      </c>
      <c r="E103" s="18">
        <v>0.71429991087802003</v>
      </c>
      <c r="F103" s="19"/>
      <c r="G103" s="18">
        <v>0.60613060638120098</v>
      </c>
      <c r="H103" s="18">
        <v>0.54414592551156304</v>
      </c>
      <c r="I103" s="18">
        <v>0.66487768963645499</v>
      </c>
      <c r="J103" s="19"/>
      <c r="K103" s="18">
        <v>0.67263225132445703</v>
      </c>
      <c r="L103" s="18">
        <v>0.63354008507556903</v>
      </c>
      <c r="M103" s="18">
        <v>0.70946663804138699</v>
      </c>
      <c r="N103" s="19"/>
      <c r="O103" s="18">
        <v>0.80768068124705195</v>
      </c>
      <c r="P103" s="18">
        <v>0.75826779984806003</v>
      </c>
      <c r="Q103" s="18">
        <v>0.84900434351981302</v>
      </c>
      <c r="R103" s="19"/>
    </row>
    <row r="104" spans="1:18" x14ac:dyDescent="0.25">
      <c r="A104" s="17" t="s">
        <v>492</v>
      </c>
      <c r="B104" s="17" t="s">
        <v>537</v>
      </c>
      <c r="C104" s="18">
        <v>0.12199491795589699</v>
      </c>
      <c r="D104" s="18">
        <v>0.105220360803471</v>
      </c>
      <c r="E104" s="18">
        <v>0.14102225017091999</v>
      </c>
      <c r="F104" s="19"/>
      <c r="G104" s="18">
        <v>0.17499752297118201</v>
      </c>
      <c r="H104" s="18">
        <v>0.13759483892330299</v>
      </c>
      <c r="I104" s="18">
        <v>0.21997408987564601</v>
      </c>
      <c r="J104" s="19"/>
      <c r="K104" s="18">
        <v>0.116639837359025</v>
      </c>
      <c r="L104" s="18">
        <v>9.4041310843144404E-2</v>
      </c>
      <c r="M104" s="18">
        <v>0.143806874768589</v>
      </c>
      <c r="N104" s="19"/>
      <c r="O104" s="18">
        <v>7.3198843858698404E-2</v>
      </c>
      <c r="P104" s="18">
        <v>4.70714140516999E-2</v>
      </c>
      <c r="Q104" s="18">
        <v>0.112122201438227</v>
      </c>
      <c r="R104" s="19"/>
    </row>
    <row r="105" spans="1:18" x14ac:dyDescent="0.25">
      <c r="A105" s="17" t="s">
        <v>492</v>
      </c>
      <c r="B105" s="17" t="s">
        <v>538</v>
      </c>
      <c r="C105" s="18">
        <v>0.135830778934006</v>
      </c>
      <c r="D105" s="18">
        <v>0.116181924070062</v>
      </c>
      <c r="E105" s="18">
        <v>0.15820783533205501</v>
      </c>
      <c r="F105" s="19"/>
      <c r="G105" s="18">
        <v>0.16398812382408701</v>
      </c>
      <c r="H105" s="18">
        <v>0.12704616696871601</v>
      </c>
      <c r="I105" s="18">
        <v>0.20909891573712799</v>
      </c>
      <c r="J105" s="19"/>
      <c r="K105" s="18">
        <v>0.14567755864534401</v>
      </c>
      <c r="L105" s="18">
        <v>0.12029999624653</v>
      </c>
      <c r="M105" s="18">
        <v>0.17534152745971501</v>
      </c>
      <c r="N105" s="19"/>
      <c r="O105" s="18">
        <v>7.8735189216538395E-2</v>
      </c>
      <c r="P105" s="18">
        <v>5.7478390077463297E-2</v>
      </c>
      <c r="Q105" s="18">
        <v>0.10696110493564299</v>
      </c>
      <c r="R105" s="19"/>
    </row>
    <row r="106" spans="1:18" x14ac:dyDescent="0.25">
      <c r="A106" s="17" t="s">
        <v>492</v>
      </c>
      <c r="B106" s="17" t="s">
        <v>539</v>
      </c>
      <c r="C106" s="18">
        <v>3.2839268629243197E-2</v>
      </c>
      <c r="D106" s="18">
        <v>2.42396027517729E-2</v>
      </c>
      <c r="E106" s="18">
        <v>4.4351226925248899E-2</v>
      </c>
      <c r="F106" s="19"/>
      <c r="G106" s="18">
        <v>3.86828630743511E-2</v>
      </c>
      <c r="H106" s="18">
        <v>2.33993631480186E-2</v>
      </c>
      <c r="I106" s="18">
        <v>6.3301860639145197E-2</v>
      </c>
      <c r="J106" s="19"/>
      <c r="K106" s="18">
        <v>3.4140109448378003E-2</v>
      </c>
      <c r="L106" s="18">
        <v>2.2848922859736401E-2</v>
      </c>
      <c r="M106" s="18">
        <v>5.0721399681088103E-2</v>
      </c>
      <c r="N106" s="19"/>
      <c r="O106" s="18">
        <v>2.2814213041308099E-2</v>
      </c>
      <c r="P106" s="18">
        <v>1.0215064009484401E-2</v>
      </c>
      <c r="Q106" s="18">
        <v>5.01654171095611E-2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2.18742895969035E-2</v>
      </c>
      <c r="D107" s="18">
        <v>1.6217852064842001E-2</v>
      </c>
      <c r="E107" s="18">
        <v>2.9444523666619801E-2</v>
      </c>
      <c r="F107" s="19"/>
      <c r="G107" s="18">
        <v>1.5831059368215099E-2</v>
      </c>
      <c r="H107" s="18">
        <v>8.3908634850207997E-3</v>
      </c>
      <c r="I107" s="18">
        <v>2.9671088630448299E-2</v>
      </c>
      <c r="J107" s="19"/>
      <c r="K107" s="18">
        <v>2.8218169814081699E-2</v>
      </c>
      <c r="L107" s="18">
        <v>1.94688714308861E-2</v>
      </c>
      <c r="M107" s="18">
        <v>4.0736045787501701E-2</v>
      </c>
      <c r="N107" s="19"/>
      <c r="O107" s="18">
        <v>1.33558695681141E-2</v>
      </c>
      <c r="P107" s="18">
        <v>5.8493165480744003E-3</v>
      </c>
      <c r="Q107" s="18">
        <v>3.02030748223415E-2</v>
      </c>
      <c r="R107" s="19"/>
    </row>
    <row r="108" spans="1:18" x14ac:dyDescent="0.25">
      <c r="A108" s="17" t="s">
        <v>492</v>
      </c>
      <c r="B108" s="17" t="s">
        <v>519</v>
      </c>
      <c r="C108" s="18">
        <v>2.3133651018240001E-3</v>
      </c>
      <c r="D108" s="18">
        <v>1.1693574470827001E-3</v>
      </c>
      <c r="E108" s="18">
        <v>4.5714577624743E-3</v>
      </c>
      <c r="F108" s="19"/>
      <c r="G108" s="18">
        <v>3.6982438096450001E-4</v>
      </c>
      <c r="H108" s="18">
        <v>5.1499547484084702E-5</v>
      </c>
      <c r="I108" s="18">
        <v>2.6505374276081001E-3</v>
      </c>
      <c r="J108" s="19"/>
      <c r="K108" s="18">
        <v>2.4639079604670999E-3</v>
      </c>
      <c r="L108" s="18">
        <v>8.93698749645E-4</v>
      </c>
      <c r="M108" s="18">
        <v>6.7742348726984999E-3</v>
      </c>
      <c r="N108" s="19"/>
      <c r="O108" s="18">
        <v>4.2152030682883999E-3</v>
      </c>
      <c r="P108" s="18">
        <v>1.6342946419217999E-3</v>
      </c>
      <c r="Q108" s="18">
        <v>1.0827725888078701E-2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0.75281255301651395</v>
      </c>
      <c r="D110" s="21">
        <v>0.72164002807516903</v>
      </c>
      <c r="E110" s="21">
        <v>0.78155091650679498</v>
      </c>
      <c r="F110" s="22"/>
      <c r="G110" s="21">
        <v>0.70954220502374599</v>
      </c>
      <c r="H110" s="21">
        <v>0.63632941753711403</v>
      </c>
      <c r="I110" s="21">
        <v>0.77326773603252696</v>
      </c>
      <c r="J110" s="22"/>
      <c r="K110" s="21">
        <v>0.70993574968023498</v>
      </c>
      <c r="L110" s="21">
        <v>0.66444011033802897</v>
      </c>
      <c r="M110" s="21">
        <v>0.75156934815310605</v>
      </c>
      <c r="N110" s="22"/>
      <c r="O110" s="21">
        <v>0.91345662824368701</v>
      </c>
      <c r="P110" s="21">
        <v>0.87544704654106698</v>
      </c>
      <c r="Q110" s="21">
        <v>0.94065322027500498</v>
      </c>
      <c r="R110" s="22"/>
    </row>
    <row r="111" spans="1:18" x14ac:dyDescent="0.25">
      <c r="A111" s="20" t="s">
        <v>493</v>
      </c>
      <c r="B111" s="20" t="s">
        <v>537</v>
      </c>
      <c r="C111" s="21">
        <v>0.118502548243838</v>
      </c>
      <c r="D111" s="21">
        <v>9.7702887839406297E-2</v>
      </c>
      <c r="E111" s="21">
        <v>0.143028279369627</v>
      </c>
      <c r="F111" s="22"/>
      <c r="G111" s="21">
        <v>0.15153643982637599</v>
      </c>
      <c r="H111" s="21">
        <v>0.106313420884529</v>
      </c>
      <c r="I111" s="21">
        <v>0.211444801396478</v>
      </c>
      <c r="J111" s="22"/>
      <c r="K111" s="21">
        <v>0.13124572563127901</v>
      </c>
      <c r="L111" s="21">
        <v>0.100339160536643</v>
      </c>
      <c r="M111" s="21">
        <v>0.16987461198436299</v>
      </c>
      <c r="N111" s="22"/>
      <c r="O111" s="21">
        <v>4.8362301777035897E-2</v>
      </c>
      <c r="P111" s="21">
        <v>2.9102161007536102E-2</v>
      </c>
      <c r="Q111" s="21">
        <v>7.9327558592592301E-2</v>
      </c>
      <c r="R111" s="22"/>
    </row>
    <row r="112" spans="1:18" x14ac:dyDescent="0.25">
      <c r="A112" s="20" t="s">
        <v>493</v>
      </c>
      <c r="B112" s="20" t="s">
        <v>538</v>
      </c>
      <c r="C112" s="21">
        <v>0.103140551217918</v>
      </c>
      <c r="D112" s="21">
        <v>8.0619861419414102E-2</v>
      </c>
      <c r="E112" s="21">
        <v>0.131055494071007</v>
      </c>
      <c r="F112" s="22"/>
      <c r="G112" s="21">
        <v>0.13160186811170599</v>
      </c>
      <c r="H112" s="21">
        <v>8.8975909735310305E-2</v>
      </c>
      <c r="I112" s="21">
        <v>0.19038130497978001</v>
      </c>
      <c r="J112" s="22"/>
      <c r="K112" s="21">
        <v>0.116810764757298</v>
      </c>
      <c r="L112" s="21">
        <v>8.5759360151779707E-2</v>
      </c>
      <c r="M112" s="21">
        <v>0.15717229481904299</v>
      </c>
      <c r="N112" s="22"/>
      <c r="O112" s="21">
        <v>3.5641930442675197E-2</v>
      </c>
      <c r="P112" s="21">
        <v>1.8837138910887102E-2</v>
      </c>
      <c r="Q112" s="21">
        <v>6.6423516369645302E-2</v>
      </c>
      <c r="R112" s="22"/>
    </row>
    <row r="113" spans="1:18" x14ac:dyDescent="0.25">
      <c r="A113" s="20" t="s">
        <v>493</v>
      </c>
      <c r="B113" s="20" t="s">
        <v>539</v>
      </c>
      <c r="C113" s="21">
        <v>1.7951876453817801E-2</v>
      </c>
      <c r="D113" s="21">
        <v>1.02369641915581E-2</v>
      </c>
      <c r="E113" s="21">
        <v>3.12971495488895E-2</v>
      </c>
      <c r="F113" s="22"/>
      <c r="G113" s="21">
        <v>7.3194870381716E-3</v>
      </c>
      <c r="H113" s="21">
        <v>1.7935480876327999E-3</v>
      </c>
      <c r="I113" s="21">
        <v>2.93699612915393E-2</v>
      </c>
      <c r="J113" s="24" t="s">
        <v>501</v>
      </c>
      <c r="K113" s="21">
        <v>2.8314926475149198E-2</v>
      </c>
      <c r="L113" s="21">
        <v>1.5558589906041099E-2</v>
      </c>
      <c r="M113" s="21">
        <v>5.0988354374015402E-2</v>
      </c>
      <c r="N113" s="22"/>
      <c r="O113" s="21">
        <v>2.5391395366023998E-3</v>
      </c>
      <c r="P113" s="21">
        <v>3.4925606477100002E-4</v>
      </c>
      <c r="Q113" s="21">
        <v>1.82097696660324E-2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6.2503498036505E-3</v>
      </c>
      <c r="D114" s="21">
        <v>3.0687672099907999E-3</v>
      </c>
      <c r="E114" s="21">
        <v>1.2688495332416999E-2</v>
      </c>
      <c r="F114" s="22"/>
      <c r="G114" s="21">
        <v>0</v>
      </c>
      <c r="H114" s="22"/>
      <c r="I114" s="22"/>
      <c r="J114" s="22"/>
      <c r="K114" s="21">
        <v>1.12723510090271E-2</v>
      </c>
      <c r="L114" s="21">
        <v>5.5560011917825001E-3</v>
      </c>
      <c r="M114" s="21">
        <v>2.27355646560282E-2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1.3421212642602E-3</v>
      </c>
      <c r="D115" s="21">
        <v>1.8426828329660001E-4</v>
      </c>
      <c r="E115" s="21">
        <v>9.7047448905970002E-3</v>
      </c>
      <c r="F115" s="22"/>
      <c r="G115" s="21">
        <v>0</v>
      </c>
      <c r="H115" s="22"/>
      <c r="I115" s="22"/>
      <c r="J115" s="22"/>
      <c r="K115" s="21">
        <v>2.4204824470120002E-3</v>
      </c>
      <c r="L115" s="21">
        <v>3.329826880908E-4</v>
      </c>
      <c r="M115" s="21">
        <v>1.7367356686552701E-2</v>
      </c>
      <c r="N115" s="24" t="s">
        <v>501</v>
      </c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0.78953496658584599</v>
      </c>
      <c r="D117" s="18">
        <v>0.75491015174224396</v>
      </c>
      <c r="E117" s="18">
        <v>0.820431743430311</v>
      </c>
      <c r="F117" s="19"/>
      <c r="G117" s="18">
        <v>0.71809071274054004</v>
      </c>
      <c r="H117" s="18">
        <v>0.64306012771644705</v>
      </c>
      <c r="I117" s="18">
        <v>0.78267952774915905</v>
      </c>
      <c r="J117" s="19"/>
      <c r="K117" s="18">
        <v>0.75875721483550795</v>
      </c>
      <c r="L117" s="18">
        <v>0.71128076699540799</v>
      </c>
      <c r="M117" s="18">
        <v>0.800615150571515</v>
      </c>
      <c r="N117" s="19"/>
      <c r="O117" s="18">
        <v>0.91709807819042399</v>
      </c>
      <c r="P117" s="18">
        <v>0.87928536978226202</v>
      </c>
      <c r="Q117" s="18">
        <v>0.94382305101185504</v>
      </c>
      <c r="R117" s="19"/>
    </row>
    <row r="118" spans="1:18" x14ac:dyDescent="0.25">
      <c r="A118" s="17" t="s">
        <v>494</v>
      </c>
      <c r="B118" s="17" t="s">
        <v>537</v>
      </c>
      <c r="C118" s="18">
        <v>9.4703094018398007E-2</v>
      </c>
      <c r="D118" s="18">
        <v>7.5188396338609298E-2</v>
      </c>
      <c r="E118" s="18">
        <v>0.118632996288301</v>
      </c>
      <c r="F118" s="19"/>
      <c r="G118" s="18">
        <v>0.12636278384727301</v>
      </c>
      <c r="H118" s="18">
        <v>8.2407728280110906E-2</v>
      </c>
      <c r="I118" s="18">
        <v>0.188935411146544</v>
      </c>
      <c r="J118" s="19"/>
      <c r="K118" s="18">
        <v>0.112465060523746</v>
      </c>
      <c r="L118" s="18">
        <v>8.5887772711020896E-2</v>
      </c>
      <c r="M118" s="18">
        <v>0.14595335814952001</v>
      </c>
      <c r="N118" s="19"/>
      <c r="O118" s="18">
        <v>2.98492079733262E-2</v>
      </c>
      <c r="P118" s="18">
        <v>1.5585839235415899E-2</v>
      </c>
      <c r="Q118" s="18">
        <v>5.6417602840441998E-2</v>
      </c>
      <c r="R118" s="19"/>
    </row>
    <row r="119" spans="1:18" x14ac:dyDescent="0.25">
      <c r="A119" s="17" t="s">
        <v>494</v>
      </c>
      <c r="B119" s="17" t="s">
        <v>538</v>
      </c>
      <c r="C119" s="18">
        <v>9.0930351636406198E-2</v>
      </c>
      <c r="D119" s="18">
        <v>7.3599899663261498E-2</v>
      </c>
      <c r="E119" s="18">
        <v>0.11184888559836099</v>
      </c>
      <c r="F119" s="19"/>
      <c r="G119" s="18">
        <v>0.114740865569045</v>
      </c>
      <c r="H119" s="18">
        <v>7.4391017641524004E-2</v>
      </c>
      <c r="I119" s="18">
        <v>0.17288863953424699</v>
      </c>
      <c r="J119" s="19"/>
      <c r="K119" s="18">
        <v>0.10108894183369201</v>
      </c>
      <c r="L119" s="18">
        <v>7.8560152546656103E-2</v>
      </c>
      <c r="M119" s="18">
        <v>0.12917265447908999</v>
      </c>
      <c r="N119" s="19"/>
      <c r="O119" s="18">
        <v>4.8616454566812399E-2</v>
      </c>
      <c r="P119" s="18">
        <v>2.7848044157138301E-2</v>
      </c>
      <c r="Q119" s="18">
        <v>8.3542431964858999E-2</v>
      </c>
      <c r="R119" s="19"/>
    </row>
    <row r="120" spans="1:18" x14ac:dyDescent="0.25">
      <c r="A120" s="17" t="s">
        <v>494</v>
      </c>
      <c r="B120" s="17" t="s">
        <v>539</v>
      </c>
      <c r="C120" s="18">
        <v>1.5314425167253801E-2</v>
      </c>
      <c r="D120" s="18">
        <v>7.8424524360676002E-3</v>
      </c>
      <c r="E120" s="18">
        <v>2.9692342031869601E-2</v>
      </c>
      <c r="F120" s="19"/>
      <c r="G120" s="18">
        <v>3.6321688062786399E-2</v>
      </c>
      <c r="H120" s="18">
        <v>1.2356308267964701E-2</v>
      </c>
      <c r="I120" s="18">
        <v>0.101969549579353</v>
      </c>
      <c r="J120" s="24" t="s">
        <v>501</v>
      </c>
      <c r="K120" s="18">
        <v>1.33731876592737E-2</v>
      </c>
      <c r="L120" s="18">
        <v>6.3062540840866004E-3</v>
      </c>
      <c r="M120" s="18">
        <v>2.8135262221506401E-2</v>
      </c>
      <c r="N120" s="19"/>
      <c r="O120" s="18">
        <v>0</v>
      </c>
      <c r="P120" s="19"/>
      <c r="Q120" s="19"/>
      <c r="R120" s="19"/>
    </row>
    <row r="121" spans="1:18" x14ac:dyDescent="0.25">
      <c r="A121" s="17" t="s">
        <v>494</v>
      </c>
      <c r="B121" s="17" t="s">
        <v>540</v>
      </c>
      <c r="C121" s="18">
        <v>5.3391447165029998E-3</v>
      </c>
      <c r="D121" s="18">
        <v>2.3123236811695E-3</v>
      </c>
      <c r="E121" s="18">
        <v>1.2279296034875001E-2</v>
      </c>
      <c r="F121" s="19"/>
      <c r="G121" s="18">
        <v>1.4386018394081999E-3</v>
      </c>
      <c r="H121" s="18">
        <v>1.9712228784329999E-4</v>
      </c>
      <c r="I121" s="18">
        <v>1.0417472100973499E-2</v>
      </c>
      <c r="J121" s="24" t="s">
        <v>501</v>
      </c>
      <c r="K121" s="18">
        <v>9.7518762097117996E-3</v>
      </c>
      <c r="L121" s="18">
        <v>4.0331181814542002E-3</v>
      </c>
      <c r="M121" s="18">
        <v>2.3389116229922E-2</v>
      </c>
      <c r="N121" s="19"/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4.178017875592E-3</v>
      </c>
      <c r="D122" s="18">
        <v>1.4941559701273999E-3</v>
      </c>
      <c r="E122" s="18">
        <v>1.1626604338283201E-2</v>
      </c>
      <c r="F122" s="19"/>
      <c r="G122" s="18">
        <v>3.0453479409478E-3</v>
      </c>
      <c r="H122" s="18">
        <v>7.5633037222719995E-4</v>
      </c>
      <c r="I122" s="18">
        <v>1.21776016747671E-2</v>
      </c>
      <c r="J122" s="19"/>
      <c r="K122" s="18">
        <v>4.5637189380678999E-3</v>
      </c>
      <c r="L122" s="18">
        <v>1.2617022886052E-3</v>
      </c>
      <c r="M122" s="18">
        <v>1.6365875710708799E-2</v>
      </c>
      <c r="N122" s="19"/>
      <c r="O122" s="18">
        <v>4.4362592694377999E-3</v>
      </c>
      <c r="P122" s="18">
        <v>9.540734439861E-4</v>
      </c>
      <c r="Q122" s="18">
        <v>2.03686395621047E-2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5_SEX'!A1" display="◄ ANTERIOR"/>
    <hyperlink ref="A2" location="'Índice'!A1" display="ÍNDICE"/>
    <hyperlink ref="A3" location="'P_INCIVILIDADES_5_NSE'!A1" display="SIGUIENTE ►"/>
  </hyperlinks>
  <pageMargins left="0.75" right="0.75" top="1" bottom="1" header="0.5" footer="0.5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89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545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0.56428169535100903</v>
      </c>
      <c r="D5" s="18">
        <v>0.55671575609483404</v>
      </c>
      <c r="E5" s="18">
        <v>0.57181782017902805</v>
      </c>
      <c r="F5" s="19"/>
      <c r="G5" s="18">
        <v>0.55204556397273497</v>
      </c>
      <c r="H5" s="18">
        <v>0.54149354570216501</v>
      </c>
      <c r="I5" s="18">
        <v>0.56255092153556696</v>
      </c>
      <c r="J5" s="19"/>
      <c r="K5" s="18">
        <v>0.56322697154003798</v>
      </c>
      <c r="L5" s="18">
        <v>0.55212939237162495</v>
      </c>
      <c r="M5" s="18">
        <v>0.57426160310372698</v>
      </c>
      <c r="N5" s="19"/>
      <c r="O5" s="18">
        <v>0.59307589774033198</v>
      </c>
      <c r="P5" s="18">
        <v>0.57802604247517397</v>
      </c>
      <c r="Q5" s="18">
        <v>0.60795305166039604</v>
      </c>
      <c r="R5" s="19"/>
    </row>
    <row r="6" spans="1:18" x14ac:dyDescent="0.25">
      <c r="A6" s="17" t="s">
        <v>478</v>
      </c>
      <c r="B6" s="17" t="s">
        <v>537</v>
      </c>
      <c r="C6" s="18">
        <v>0.17065350500753501</v>
      </c>
      <c r="D6" s="18">
        <v>0.16566568675179399</v>
      </c>
      <c r="E6" s="18">
        <v>0.175759860131983</v>
      </c>
      <c r="F6" s="19"/>
      <c r="G6" s="18">
        <v>0.14934279693393099</v>
      </c>
      <c r="H6" s="18">
        <v>0.14247495145288999</v>
      </c>
      <c r="I6" s="18">
        <v>0.156481287925162</v>
      </c>
      <c r="J6" s="19"/>
      <c r="K6" s="18">
        <v>0.17231694388322299</v>
      </c>
      <c r="L6" s="18">
        <v>0.16452582242271999</v>
      </c>
      <c r="M6" s="18">
        <v>0.18039734979083399</v>
      </c>
      <c r="N6" s="19"/>
      <c r="O6" s="18">
        <v>0.21340012620400201</v>
      </c>
      <c r="P6" s="18">
        <v>0.201605516044389</v>
      </c>
      <c r="Q6" s="18">
        <v>0.22568970542132499</v>
      </c>
      <c r="R6" s="19"/>
    </row>
    <row r="7" spans="1:18" x14ac:dyDescent="0.25">
      <c r="A7" s="17" t="s">
        <v>478</v>
      </c>
      <c r="B7" s="17" t="s">
        <v>538</v>
      </c>
      <c r="C7" s="18">
        <v>0.181226702396907</v>
      </c>
      <c r="D7" s="18">
        <v>0.176101835109744</v>
      </c>
      <c r="E7" s="18">
        <v>0.186466957818374</v>
      </c>
      <c r="F7" s="19"/>
      <c r="G7" s="18">
        <v>0.18941926964585201</v>
      </c>
      <c r="H7" s="18">
        <v>0.18187110012843299</v>
      </c>
      <c r="I7" s="18">
        <v>0.19720519768966199</v>
      </c>
      <c r="J7" s="19"/>
      <c r="K7" s="18">
        <v>0.18743198061559399</v>
      </c>
      <c r="L7" s="18">
        <v>0.179383152339601</v>
      </c>
      <c r="M7" s="18">
        <v>0.195755805091057</v>
      </c>
      <c r="N7" s="19"/>
      <c r="O7" s="18">
        <v>0.15031931040523799</v>
      </c>
      <c r="P7" s="18">
        <v>0.13963304550609501</v>
      </c>
      <c r="Q7" s="18">
        <v>0.161669729556879</v>
      </c>
      <c r="R7" s="19"/>
    </row>
    <row r="8" spans="1:18" x14ac:dyDescent="0.25">
      <c r="A8" s="17" t="s">
        <v>478</v>
      </c>
      <c r="B8" s="17" t="s">
        <v>539</v>
      </c>
      <c r="C8" s="18">
        <v>4.2507763134382801E-2</v>
      </c>
      <c r="D8" s="18">
        <v>3.9889325381832798E-2</v>
      </c>
      <c r="E8" s="18">
        <v>4.5289973961234103E-2</v>
      </c>
      <c r="F8" s="19"/>
      <c r="G8" s="18">
        <v>5.0642359179309898E-2</v>
      </c>
      <c r="H8" s="18">
        <v>4.6434983911097502E-2</v>
      </c>
      <c r="I8" s="18">
        <v>5.5208884080654601E-2</v>
      </c>
      <c r="J8" s="19"/>
      <c r="K8" s="18">
        <v>4.1404998568266099E-2</v>
      </c>
      <c r="L8" s="18">
        <v>3.7572598081144E-2</v>
      </c>
      <c r="M8" s="18">
        <v>4.56097783457068E-2</v>
      </c>
      <c r="N8" s="19"/>
      <c r="O8" s="18">
        <v>2.718001556108E-2</v>
      </c>
      <c r="P8" s="18">
        <v>2.2769645034673901E-2</v>
      </c>
      <c r="Q8" s="18">
        <v>3.2416316167397603E-2</v>
      </c>
      <c r="R8" s="19"/>
    </row>
    <row r="9" spans="1:18" x14ac:dyDescent="0.25">
      <c r="A9" s="17" t="s">
        <v>478</v>
      </c>
      <c r="B9" s="17" t="s">
        <v>540</v>
      </c>
      <c r="C9" s="18">
        <v>3.4999719472610102E-2</v>
      </c>
      <c r="D9" s="18">
        <v>3.25386471031191E-2</v>
      </c>
      <c r="E9" s="18">
        <v>3.7639693889349103E-2</v>
      </c>
      <c r="F9" s="19"/>
      <c r="G9" s="18">
        <v>5.07377548902141E-2</v>
      </c>
      <c r="H9" s="18">
        <v>4.6230831513128998E-2</v>
      </c>
      <c r="I9" s="18">
        <v>5.5658406602483897E-2</v>
      </c>
      <c r="J9" s="19"/>
      <c r="K9" s="18">
        <v>2.9769324028726701E-2</v>
      </c>
      <c r="L9" s="18">
        <v>2.6620510439389899E-2</v>
      </c>
      <c r="M9" s="18">
        <v>3.3277862216988897E-2</v>
      </c>
      <c r="N9" s="19"/>
      <c r="O9" s="18">
        <v>1.18937985957104E-2</v>
      </c>
      <c r="P9" s="18">
        <v>9.1792052701186993E-3</v>
      </c>
      <c r="Q9" s="18">
        <v>1.5398710049081801E-2</v>
      </c>
      <c r="R9" s="19"/>
    </row>
    <row r="10" spans="1:18" x14ac:dyDescent="0.25">
      <c r="A10" s="17" t="s">
        <v>478</v>
      </c>
      <c r="B10" s="17" t="s">
        <v>519</v>
      </c>
      <c r="C10" s="18">
        <v>6.1860562326721E-3</v>
      </c>
      <c r="D10" s="18">
        <v>5.3026249283793002E-3</v>
      </c>
      <c r="E10" s="18">
        <v>7.2156018551786001E-3</v>
      </c>
      <c r="F10" s="19"/>
      <c r="G10" s="18">
        <v>7.6501956996457001E-3</v>
      </c>
      <c r="H10" s="18">
        <v>6.1427358938807002E-3</v>
      </c>
      <c r="I10" s="18">
        <v>9.5240490073201997E-3</v>
      </c>
      <c r="J10" s="19"/>
      <c r="K10" s="18">
        <v>5.6621877655418998E-3</v>
      </c>
      <c r="L10" s="18">
        <v>4.3753880466362999E-3</v>
      </c>
      <c r="M10" s="18">
        <v>7.3246505457297004E-3</v>
      </c>
      <c r="N10" s="19"/>
      <c r="O10" s="18">
        <v>4.1152906573256997E-3</v>
      </c>
      <c r="P10" s="18">
        <v>2.7930266985890999E-3</v>
      </c>
      <c r="Q10" s="18">
        <v>6.0597318323775996E-3</v>
      </c>
      <c r="R10" s="19"/>
    </row>
    <row r="11" spans="1:18" x14ac:dyDescent="0.25">
      <c r="A11" s="17" t="s">
        <v>478</v>
      </c>
      <c r="B11" s="17" t="s">
        <v>520</v>
      </c>
      <c r="C11" s="18">
        <v>1.445584048709E-4</v>
      </c>
      <c r="D11" s="18">
        <v>7.4290151776597999E-5</v>
      </c>
      <c r="E11" s="18">
        <v>2.8127205288099998E-4</v>
      </c>
      <c r="F11" s="19"/>
      <c r="G11" s="18">
        <v>1.620596783152E-4</v>
      </c>
      <c r="H11" s="18">
        <v>6.0951688211656798E-5</v>
      </c>
      <c r="I11" s="18">
        <v>4.308155472865E-4</v>
      </c>
      <c r="J11" s="19"/>
      <c r="K11" s="18">
        <v>1.8759359861219999E-4</v>
      </c>
      <c r="L11" s="18">
        <v>7.3056100834306101E-5</v>
      </c>
      <c r="M11" s="18">
        <v>4.8161671817900003E-4</v>
      </c>
      <c r="N11" s="19"/>
      <c r="O11" s="18">
        <v>1.5560836315460701E-5</v>
      </c>
      <c r="P11" s="18">
        <v>2.1898169524612199E-6</v>
      </c>
      <c r="Q11" s="18">
        <v>1.105662548763E-4</v>
      </c>
      <c r="R11" s="19"/>
    </row>
    <row r="12" spans="1:18" x14ac:dyDescent="0.25">
      <c r="A12" s="20" t="s">
        <v>479</v>
      </c>
      <c r="B12" s="20" t="s">
        <v>536</v>
      </c>
      <c r="C12" s="21">
        <v>0.43075331617277901</v>
      </c>
      <c r="D12" s="21">
        <v>0.39692833662608501</v>
      </c>
      <c r="E12" s="21">
        <v>0.46523709363042098</v>
      </c>
      <c r="F12" s="22"/>
      <c r="G12" s="21">
        <v>0.40714555977160599</v>
      </c>
      <c r="H12" s="21">
        <v>0.36261900933385999</v>
      </c>
      <c r="I12" s="21">
        <v>0.45325158096207502</v>
      </c>
      <c r="J12" s="22"/>
      <c r="K12" s="21">
        <v>0.43929655497303899</v>
      </c>
      <c r="L12" s="21">
        <v>0.39047173951223102</v>
      </c>
      <c r="M12" s="21">
        <v>0.48932533252903698</v>
      </c>
      <c r="N12" s="22"/>
      <c r="O12" s="21">
        <v>0.51547566862949301</v>
      </c>
      <c r="P12" s="21">
        <v>0.418209257406426</v>
      </c>
      <c r="Q12" s="21">
        <v>0.611583628221404</v>
      </c>
      <c r="R12" s="22"/>
    </row>
    <row r="13" spans="1:18" x14ac:dyDescent="0.25">
      <c r="A13" s="20" t="s">
        <v>479</v>
      </c>
      <c r="B13" s="20" t="s">
        <v>537</v>
      </c>
      <c r="C13" s="21">
        <v>0.16434866251084401</v>
      </c>
      <c r="D13" s="21">
        <v>0.141017840057102</v>
      </c>
      <c r="E13" s="21">
        <v>0.19068260758455499</v>
      </c>
      <c r="F13" s="22"/>
      <c r="G13" s="21">
        <v>0.14959286617170101</v>
      </c>
      <c r="H13" s="21">
        <v>0.119634881010848</v>
      </c>
      <c r="I13" s="21">
        <v>0.18547222440783601</v>
      </c>
      <c r="J13" s="22"/>
      <c r="K13" s="21">
        <v>0.18017196900309099</v>
      </c>
      <c r="L13" s="21">
        <v>0.143825423556244</v>
      </c>
      <c r="M13" s="21">
        <v>0.22330805539938001</v>
      </c>
      <c r="N13" s="22"/>
      <c r="O13" s="21">
        <v>0.180527467706112</v>
      </c>
      <c r="P13" s="21">
        <v>0.1232354082365</v>
      </c>
      <c r="Q13" s="21">
        <v>0.25665762164545097</v>
      </c>
      <c r="R13" s="22"/>
    </row>
    <row r="14" spans="1:18" x14ac:dyDescent="0.25">
      <c r="A14" s="20" t="s">
        <v>479</v>
      </c>
      <c r="B14" s="20" t="s">
        <v>538</v>
      </c>
      <c r="C14" s="21">
        <v>0.26400483383241302</v>
      </c>
      <c r="D14" s="21">
        <v>0.23686655085494401</v>
      </c>
      <c r="E14" s="21">
        <v>0.29305837676820601</v>
      </c>
      <c r="F14" s="22"/>
      <c r="G14" s="21">
        <v>0.28408879987114399</v>
      </c>
      <c r="H14" s="21">
        <v>0.2464837833065</v>
      </c>
      <c r="I14" s="21">
        <v>0.32495685048031198</v>
      </c>
      <c r="J14" s="22"/>
      <c r="K14" s="21">
        <v>0.25009075096559302</v>
      </c>
      <c r="L14" s="21">
        <v>0.21111720325012101</v>
      </c>
      <c r="M14" s="21">
        <v>0.29358153907586199</v>
      </c>
      <c r="N14" s="22"/>
      <c r="O14" s="21">
        <v>0.21524290977916199</v>
      </c>
      <c r="P14" s="21">
        <v>0.147209816203731</v>
      </c>
      <c r="Q14" s="21">
        <v>0.30352680050951603</v>
      </c>
      <c r="R14" s="22"/>
    </row>
    <row r="15" spans="1:18" x14ac:dyDescent="0.25">
      <c r="A15" s="20" t="s">
        <v>479</v>
      </c>
      <c r="B15" s="20" t="s">
        <v>539</v>
      </c>
      <c r="C15" s="21">
        <v>7.7959332106128695E-2</v>
      </c>
      <c r="D15" s="21">
        <v>6.1603691045381798E-2</v>
      </c>
      <c r="E15" s="21">
        <v>9.8202929442021997E-2</v>
      </c>
      <c r="F15" s="22"/>
      <c r="G15" s="21">
        <v>8.6284206123128607E-2</v>
      </c>
      <c r="H15" s="21">
        <v>6.4615040938281604E-2</v>
      </c>
      <c r="I15" s="21">
        <v>0.11433206125555501</v>
      </c>
      <c r="J15" s="22"/>
      <c r="K15" s="21">
        <v>7.3858385778218696E-2</v>
      </c>
      <c r="L15" s="21">
        <v>5.03278811585273E-2</v>
      </c>
      <c r="M15" s="21">
        <v>0.10714916171967399</v>
      </c>
      <c r="N15" s="22"/>
      <c r="O15" s="21">
        <v>5.1901272653334697E-2</v>
      </c>
      <c r="P15" s="21">
        <v>2.69299822993662E-2</v>
      </c>
      <c r="Q15" s="21">
        <v>9.7702700538211396E-2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5.6189860005763599E-2</v>
      </c>
      <c r="D16" s="21">
        <v>4.3158754404755501E-2</v>
      </c>
      <c r="E16" s="21">
        <v>7.2855918566180705E-2</v>
      </c>
      <c r="F16" s="22"/>
      <c r="G16" s="21">
        <v>6.7309582492847395E-2</v>
      </c>
      <c r="H16" s="21">
        <v>4.94728344154831E-2</v>
      </c>
      <c r="I16" s="21">
        <v>9.09617223497831E-2</v>
      </c>
      <c r="J16" s="22"/>
      <c r="K16" s="21">
        <v>5.1187215804058397E-2</v>
      </c>
      <c r="L16" s="21">
        <v>3.4475384203473597E-2</v>
      </c>
      <c r="M16" s="21">
        <v>7.5367699111111394E-2</v>
      </c>
      <c r="N16" s="22"/>
      <c r="O16" s="21">
        <v>1.9716923625208299E-2</v>
      </c>
      <c r="P16" s="21">
        <v>7.1235048166919E-3</v>
      </c>
      <c r="Q16" s="21">
        <v>5.3376964719772303E-2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5.8753211286427E-3</v>
      </c>
      <c r="D17" s="21">
        <v>2.7287257846729E-3</v>
      </c>
      <c r="E17" s="21">
        <v>1.2604512707479899E-2</v>
      </c>
      <c r="F17" s="22"/>
      <c r="G17" s="21">
        <v>4.9405906928347999E-3</v>
      </c>
      <c r="H17" s="21">
        <v>1.4118389026382999E-3</v>
      </c>
      <c r="I17" s="21">
        <v>1.713774419739E-2</v>
      </c>
      <c r="J17" s="22"/>
      <c r="K17" s="21">
        <v>3.9599104775712001E-3</v>
      </c>
      <c r="L17" s="21">
        <v>1.1734548539763E-3</v>
      </c>
      <c r="M17" s="21">
        <v>1.3275072099170599E-2</v>
      </c>
      <c r="N17" s="22"/>
      <c r="O17" s="21">
        <v>1.7135757606690699E-2</v>
      </c>
      <c r="P17" s="21">
        <v>3.9977930431234999E-3</v>
      </c>
      <c r="Q17" s="21">
        <v>7.0397438109924701E-2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0.44272912156789501</v>
      </c>
      <c r="D19" s="18">
        <v>0.39849225630284202</v>
      </c>
      <c r="E19" s="18">
        <v>0.48789354295647003</v>
      </c>
      <c r="F19" s="19"/>
      <c r="G19" s="18">
        <v>0.41398525300758698</v>
      </c>
      <c r="H19" s="18">
        <v>0.34936324829091497</v>
      </c>
      <c r="I19" s="18">
        <v>0.48171068600043798</v>
      </c>
      <c r="J19" s="19"/>
      <c r="K19" s="18">
        <v>0.45840477128917201</v>
      </c>
      <c r="L19" s="18">
        <v>0.39982948956403402</v>
      </c>
      <c r="M19" s="18">
        <v>0.51815275371295799</v>
      </c>
      <c r="N19" s="19"/>
      <c r="O19" s="18">
        <v>0.46787311286803901</v>
      </c>
      <c r="P19" s="18">
        <v>0.37657134302648698</v>
      </c>
      <c r="Q19" s="18">
        <v>0.56137816230140103</v>
      </c>
      <c r="R19" s="19"/>
    </row>
    <row r="20" spans="1:18" x14ac:dyDescent="0.25">
      <c r="A20" s="17" t="s">
        <v>480</v>
      </c>
      <c r="B20" s="17" t="s">
        <v>537</v>
      </c>
      <c r="C20" s="18">
        <v>0.176268117759315</v>
      </c>
      <c r="D20" s="18">
        <v>0.15261671688419901</v>
      </c>
      <c r="E20" s="18">
        <v>0.20270803204544399</v>
      </c>
      <c r="F20" s="19"/>
      <c r="G20" s="18">
        <v>0.16878783579853501</v>
      </c>
      <c r="H20" s="18">
        <v>0.131393817929158</v>
      </c>
      <c r="I20" s="18">
        <v>0.21419963212360901</v>
      </c>
      <c r="J20" s="19"/>
      <c r="K20" s="18">
        <v>0.16629937202950401</v>
      </c>
      <c r="L20" s="18">
        <v>0.13298507031107801</v>
      </c>
      <c r="M20" s="18">
        <v>0.205976624944265</v>
      </c>
      <c r="N20" s="19"/>
      <c r="O20" s="18">
        <v>0.22174483433269601</v>
      </c>
      <c r="P20" s="18">
        <v>0.164754261248478</v>
      </c>
      <c r="Q20" s="18">
        <v>0.29156748815032002</v>
      </c>
      <c r="R20" s="19"/>
    </row>
    <row r="21" spans="1:18" x14ac:dyDescent="0.25">
      <c r="A21" s="17" t="s">
        <v>480</v>
      </c>
      <c r="B21" s="17" t="s">
        <v>538</v>
      </c>
      <c r="C21" s="18">
        <v>0.256333458229551</v>
      </c>
      <c r="D21" s="18">
        <v>0.22244066268887699</v>
      </c>
      <c r="E21" s="18">
        <v>0.29344152874986901</v>
      </c>
      <c r="F21" s="19"/>
      <c r="G21" s="18">
        <v>0.239902707826638</v>
      </c>
      <c r="H21" s="18">
        <v>0.194475234183562</v>
      </c>
      <c r="I21" s="18">
        <v>0.29209375269492799</v>
      </c>
      <c r="J21" s="19"/>
      <c r="K21" s="18">
        <v>0.28029663511248398</v>
      </c>
      <c r="L21" s="18">
        <v>0.230374137616041</v>
      </c>
      <c r="M21" s="18">
        <v>0.33631006466140501</v>
      </c>
      <c r="N21" s="19"/>
      <c r="O21" s="18">
        <v>0.22912812646698799</v>
      </c>
      <c r="P21" s="18">
        <v>0.169478840635437</v>
      </c>
      <c r="Q21" s="18">
        <v>0.302134031363197</v>
      </c>
      <c r="R21" s="19"/>
    </row>
    <row r="22" spans="1:18" x14ac:dyDescent="0.25">
      <c r="A22" s="17" t="s">
        <v>480</v>
      </c>
      <c r="B22" s="17" t="s">
        <v>539</v>
      </c>
      <c r="C22" s="18">
        <v>7.8814884708934399E-2</v>
      </c>
      <c r="D22" s="18">
        <v>5.9633399319508097E-2</v>
      </c>
      <c r="E22" s="18">
        <v>0.103487232614327</v>
      </c>
      <c r="F22" s="19"/>
      <c r="G22" s="18">
        <v>0.110961989846658</v>
      </c>
      <c r="H22" s="18">
        <v>7.9484336493604493E-2</v>
      </c>
      <c r="I22" s="18">
        <v>0.15283578319881999</v>
      </c>
      <c r="J22" s="19"/>
      <c r="K22" s="18">
        <v>5.65484531774249E-2</v>
      </c>
      <c r="L22" s="18">
        <v>3.4499395552524501E-2</v>
      </c>
      <c r="M22" s="18">
        <v>9.1356001735222805E-2</v>
      </c>
      <c r="N22" s="19"/>
      <c r="O22" s="18">
        <v>6.3815977883047395E-2</v>
      </c>
      <c r="P22" s="18">
        <v>3.2650656392172697E-2</v>
      </c>
      <c r="Q22" s="18">
        <v>0.121007674688401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4.58544177343055E-2</v>
      </c>
      <c r="D23" s="18">
        <v>3.1830419303270498E-2</v>
      </c>
      <c r="E23" s="18">
        <v>6.5638279631811E-2</v>
      </c>
      <c r="F23" s="19"/>
      <c r="G23" s="18">
        <v>6.6362213520581595E-2</v>
      </c>
      <c r="H23" s="18">
        <v>3.8461648841601602E-2</v>
      </c>
      <c r="I23" s="18">
        <v>0.112141728077683</v>
      </c>
      <c r="J23" s="19"/>
      <c r="K23" s="18">
        <v>3.84507683914155E-2</v>
      </c>
      <c r="L23" s="18">
        <v>2.4040864642248101E-2</v>
      </c>
      <c r="M23" s="18">
        <v>6.0958376136859199E-2</v>
      </c>
      <c r="N23" s="19"/>
      <c r="O23" s="18">
        <v>1.74379484492285E-2</v>
      </c>
      <c r="P23" s="18">
        <v>5.2819947272539003E-3</v>
      </c>
      <c r="Q23" s="18">
        <v>5.59947403404236E-2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0.61795729630790597</v>
      </c>
      <c r="D26" s="21">
        <v>0.57055750111264303</v>
      </c>
      <c r="E26" s="21">
        <v>0.66321351418636798</v>
      </c>
      <c r="F26" s="22"/>
      <c r="G26" s="21">
        <v>0.63163714888092704</v>
      </c>
      <c r="H26" s="21">
        <v>0.55967971847611298</v>
      </c>
      <c r="I26" s="21">
        <v>0.69817680195932397</v>
      </c>
      <c r="J26" s="22"/>
      <c r="K26" s="21">
        <v>0.60572164257096806</v>
      </c>
      <c r="L26" s="21">
        <v>0.54788367973954999</v>
      </c>
      <c r="M26" s="21">
        <v>0.66074215989512797</v>
      </c>
      <c r="N26" s="22"/>
      <c r="O26" s="21">
        <v>0.62637534687493401</v>
      </c>
      <c r="P26" s="21">
        <v>0.532269629936722</v>
      </c>
      <c r="Q26" s="21">
        <v>0.71179912068780504</v>
      </c>
      <c r="R26" s="22"/>
    </row>
    <row r="27" spans="1:18" x14ac:dyDescent="0.25">
      <c r="A27" s="20" t="s">
        <v>481</v>
      </c>
      <c r="B27" s="20" t="s">
        <v>537</v>
      </c>
      <c r="C27" s="21">
        <v>0.149900944669658</v>
      </c>
      <c r="D27" s="21">
        <v>0.123644247884009</v>
      </c>
      <c r="E27" s="21">
        <v>0.180584466118724</v>
      </c>
      <c r="F27" s="22"/>
      <c r="G27" s="21">
        <v>0.12929363353512</v>
      </c>
      <c r="H27" s="21">
        <v>9.3169856217331704E-2</v>
      </c>
      <c r="I27" s="21">
        <v>0.176694282039628</v>
      </c>
      <c r="J27" s="22"/>
      <c r="K27" s="21">
        <v>0.13285337310325401</v>
      </c>
      <c r="L27" s="21">
        <v>9.6820181113351403E-2</v>
      </c>
      <c r="M27" s="21">
        <v>0.17962977179765299</v>
      </c>
      <c r="N27" s="22"/>
      <c r="O27" s="21">
        <v>0.23450383789544399</v>
      </c>
      <c r="P27" s="21">
        <v>0.17764913897663701</v>
      </c>
      <c r="Q27" s="21">
        <v>0.30285319523534399</v>
      </c>
      <c r="R27" s="22"/>
    </row>
    <row r="28" spans="1:18" x14ac:dyDescent="0.25">
      <c r="A28" s="20" t="s">
        <v>481</v>
      </c>
      <c r="B28" s="20" t="s">
        <v>538</v>
      </c>
      <c r="C28" s="21">
        <v>0.15543594677312</v>
      </c>
      <c r="D28" s="21">
        <v>0.129190442884214</v>
      </c>
      <c r="E28" s="21">
        <v>0.18587522628962699</v>
      </c>
      <c r="F28" s="22"/>
      <c r="G28" s="21">
        <v>0.13231961092594699</v>
      </c>
      <c r="H28" s="21">
        <v>9.9190444086240198E-2</v>
      </c>
      <c r="I28" s="21">
        <v>0.174371894213245</v>
      </c>
      <c r="J28" s="22"/>
      <c r="K28" s="21">
        <v>0.194021476270576</v>
      </c>
      <c r="L28" s="21">
        <v>0.156799913636086</v>
      </c>
      <c r="M28" s="21">
        <v>0.23758913236605</v>
      </c>
      <c r="N28" s="22"/>
      <c r="O28" s="21">
        <v>9.2103155974203404E-2</v>
      </c>
      <c r="P28" s="21">
        <v>4.9535019513938398E-2</v>
      </c>
      <c r="Q28" s="21">
        <v>0.16490558726346699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3.4411900122245501E-2</v>
      </c>
      <c r="D29" s="21">
        <v>2.4430982348742799E-2</v>
      </c>
      <c r="E29" s="21">
        <v>4.8268627802369402E-2</v>
      </c>
      <c r="F29" s="22"/>
      <c r="G29" s="21">
        <v>3.5525047031340497E-2</v>
      </c>
      <c r="H29" s="21">
        <v>1.9109685677758299E-2</v>
      </c>
      <c r="I29" s="21">
        <v>6.5105394117199705E-2</v>
      </c>
      <c r="J29" s="22"/>
      <c r="K29" s="21">
        <v>3.8024242455058699E-2</v>
      </c>
      <c r="L29" s="21">
        <v>2.3499258975763802E-2</v>
      </c>
      <c r="M29" s="21">
        <v>6.09666473628162E-2</v>
      </c>
      <c r="N29" s="22"/>
      <c r="O29" s="21">
        <v>2.2461894145693401E-2</v>
      </c>
      <c r="P29" s="21">
        <v>6.6480962194249999E-3</v>
      </c>
      <c r="Q29" s="21">
        <v>7.3122890372716395E-2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3.8373121283705298E-2</v>
      </c>
      <c r="D30" s="21">
        <v>2.3423502563294299E-2</v>
      </c>
      <c r="E30" s="21">
        <v>6.22558087245874E-2</v>
      </c>
      <c r="F30" s="22"/>
      <c r="G30" s="21">
        <v>6.8604386056985295E-2</v>
      </c>
      <c r="H30" s="21">
        <v>3.73094963461688E-2</v>
      </c>
      <c r="I30" s="21">
        <v>0.122800730472782</v>
      </c>
      <c r="J30" s="24" t="s">
        <v>501</v>
      </c>
      <c r="K30" s="21">
        <v>2.3157142512961099E-2</v>
      </c>
      <c r="L30" s="21">
        <v>1.1940292416771201E-2</v>
      </c>
      <c r="M30" s="21">
        <v>4.4437327196256503E-2</v>
      </c>
      <c r="N30" s="22"/>
      <c r="O30" s="21">
        <v>2.4555765109725101E-2</v>
      </c>
      <c r="P30" s="21">
        <v>7.9188355159248002E-3</v>
      </c>
      <c r="Q30" s="21">
        <v>7.3554273879097395E-2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3.9207908433648003E-3</v>
      </c>
      <c r="D31" s="21">
        <v>1.6240920583653999E-3</v>
      </c>
      <c r="E31" s="21">
        <v>9.4346583541803E-3</v>
      </c>
      <c r="F31" s="22"/>
      <c r="G31" s="21">
        <v>2.6201735696819999E-3</v>
      </c>
      <c r="H31" s="21">
        <v>4.6495114767239998E-4</v>
      </c>
      <c r="I31" s="21">
        <v>1.46195368496838E-2</v>
      </c>
      <c r="J31" s="24" t="s">
        <v>501</v>
      </c>
      <c r="K31" s="21">
        <v>6.2221230871820996E-3</v>
      </c>
      <c r="L31" s="21">
        <v>2.2207899264015999E-3</v>
      </c>
      <c r="M31" s="21">
        <v>1.7307845434229901E-2</v>
      </c>
      <c r="N31" s="22"/>
      <c r="O31" s="21">
        <v>0</v>
      </c>
      <c r="P31" s="22"/>
      <c r="Q31" s="22"/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0.59345072065744797</v>
      </c>
      <c r="D33" s="18">
        <v>0.55322651728994598</v>
      </c>
      <c r="E33" s="18">
        <v>0.63245940014846902</v>
      </c>
      <c r="F33" s="19"/>
      <c r="G33" s="18">
        <v>0.59125206008283804</v>
      </c>
      <c r="H33" s="18">
        <v>0.54006646202334296</v>
      </c>
      <c r="I33" s="18">
        <v>0.64053277131450304</v>
      </c>
      <c r="J33" s="19"/>
      <c r="K33" s="18">
        <v>0.55961682562749004</v>
      </c>
      <c r="L33" s="18">
        <v>0.49187621854505498</v>
      </c>
      <c r="M33" s="18">
        <v>0.62520776996357996</v>
      </c>
      <c r="N33" s="19"/>
      <c r="O33" s="18">
        <v>0.69737509070944004</v>
      </c>
      <c r="P33" s="18">
        <v>0.59429134248722304</v>
      </c>
      <c r="Q33" s="18">
        <v>0.783795637431282</v>
      </c>
      <c r="R33" s="19"/>
    </row>
    <row r="34" spans="1:18" x14ac:dyDescent="0.25">
      <c r="A34" s="17" t="s">
        <v>482</v>
      </c>
      <c r="B34" s="17" t="s">
        <v>537</v>
      </c>
      <c r="C34" s="18">
        <v>0.12227092861423</v>
      </c>
      <c r="D34" s="18">
        <v>9.9575508106581195E-2</v>
      </c>
      <c r="E34" s="18">
        <v>0.14928153232012001</v>
      </c>
      <c r="F34" s="19"/>
      <c r="G34" s="18">
        <v>9.2953585691036497E-2</v>
      </c>
      <c r="H34" s="18">
        <v>6.5801736417461107E-2</v>
      </c>
      <c r="I34" s="18">
        <v>0.12975302639394701</v>
      </c>
      <c r="J34" s="19"/>
      <c r="K34" s="18">
        <v>0.162519517862209</v>
      </c>
      <c r="L34" s="18">
        <v>0.122855658876455</v>
      </c>
      <c r="M34" s="18">
        <v>0.21189535994004199</v>
      </c>
      <c r="N34" s="19"/>
      <c r="O34" s="18">
        <v>0.13130343858085899</v>
      </c>
      <c r="P34" s="18">
        <v>7.9287759770078001E-2</v>
      </c>
      <c r="Q34" s="18">
        <v>0.20967226499997599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0.18035036685611799</v>
      </c>
      <c r="D35" s="18">
        <v>0.151385500678237</v>
      </c>
      <c r="E35" s="18">
        <v>0.21346310724672199</v>
      </c>
      <c r="F35" s="19"/>
      <c r="G35" s="18">
        <v>0.190517524432853</v>
      </c>
      <c r="H35" s="18">
        <v>0.149076524038775</v>
      </c>
      <c r="I35" s="18">
        <v>0.240226261526091</v>
      </c>
      <c r="J35" s="19"/>
      <c r="K35" s="18">
        <v>0.18931271559023399</v>
      </c>
      <c r="L35" s="18">
        <v>0.145379583619867</v>
      </c>
      <c r="M35" s="18">
        <v>0.24275115744488801</v>
      </c>
      <c r="N35" s="19"/>
      <c r="O35" s="18">
        <v>0.113003160014907</v>
      </c>
      <c r="P35" s="18">
        <v>6.3396763024740302E-2</v>
      </c>
      <c r="Q35" s="18">
        <v>0.193409824094424</v>
      </c>
      <c r="R35" s="24" t="s">
        <v>501</v>
      </c>
    </row>
    <row r="36" spans="1:18" x14ac:dyDescent="0.25">
      <c r="A36" s="17" t="s">
        <v>482</v>
      </c>
      <c r="B36" s="17" t="s">
        <v>539</v>
      </c>
      <c r="C36" s="18">
        <v>5.1260690708524702E-2</v>
      </c>
      <c r="D36" s="18">
        <v>3.49835172367556E-2</v>
      </c>
      <c r="E36" s="18">
        <v>7.4526442679088895E-2</v>
      </c>
      <c r="F36" s="19"/>
      <c r="G36" s="18">
        <v>6.3712987894838605E-2</v>
      </c>
      <c r="H36" s="18">
        <v>3.9555389123948098E-2</v>
      </c>
      <c r="I36" s="18">
        <v>0.10107171923944901</v>
      </c>
      <c r="J36" s="19"/>
      <c r="K36" s="18">
        <v>3.7554480736368898E-2</v>
      </c>
      <c r="L36" s="18">
        <v>1.74746711241172E-2</v>
      </c>
      <c r="M36" s="18">
        <v>7.8855789418951702E-2</v>
      </c>
      <c r="N36" s="24" t="s">
        <v>501</v>
      </c>
      <c r="O36" s="18">
        <v>3.79293319508653E-2</v>
      </c>
      <c r="P36" s="18">
        <v>1.7825087207181602E-2</v>
      </c>
      <c r="Q36" s="18">
        <v>7.8887181383612906E-2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4.8166074245121197E-2</v>
      </c>
      <c r="D37" s="18">
        <v>3.3895009359119599E-2</v>
      </c>
      <c r="E37" s="18">
        <v>6.8022725837401904E-2</v>
      </c>
      <c r="F37" s="19"/>
      <c r="G37" s="18">
        <v>5.6180926968506101E-2</v>
      </c>
      <c r="H37" s="18">
        <v>3.5942752799489101E-2</v>
      </c>
      <c r="I37" s="18">
        <v>8.6788678782204601E-2</v>
      </c>
      <c r="J37" s="19"/>
      <c r="K37" s="18">
        <v>4.6196007758484502E-2</v>
      </c>
      <c r="L37" s="18">
        <v>2.6292304558660901E-2</v>
      </c>
      <c r="M37" s="18">
        <v>7.9930275128254194E-2</v>
      </c>
      <c r="N37" s="19"/>
      <c r="O37" s="18">
        <v>2.0388978743929202E-2</v>
      </c>
      <c r="P37" s="18">
        <v>5.6535240519454003E-3</v>
      </c>
      <c r="Q37" s="18">
        <v>7.0796676467164296E-2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3.9083198950759001E-3</v>
      </c>
      <c r="D38" s="18">
        <v>1.4100619786371999E-3</v>
      </c>
      <c r="E38" s="18">
        <v>1.0785027234937799E-2</v>
      </c>
      <c r="F38" s="19"/>
      <c r="G38" s="18">
        <v>5.3829149299270997E-3</v>
      </c>
      <c r="H38" s="18">
        <v>1.4953685386294999E-3</v>
      </c>
      <c r="I38" s="18">
        <v>1.9182848584476699E-2</v>
      </c>
      <c r="J38" s="24" t="s">
        <v>501</v>
      </c>
      <c r="K38" s="18">
        <v>3.1167599269476E-3</v>
      </c>
      <c r="L38" s="18">
        <v>5.6126735837870004E-4</v>
      </c>
      <c r="M38" s="18">
        <v>1.71084283458082E-2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1.6836924982666999E-3</v>
      </c>
      <c r="L39" s="18">
        <v>2.310164026566E-4</v>
      </c>
      <c r="M39" s="18">
        <v>1.21599750610206E-2</v>
      </c>
      <c r="N39" s="24" t="s">
        <v>501</v>
      </c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0.67495191906449903</v>
      </c>
      <c r="D40" s="21">
        <v>0.637833579171878</v>
      </c>
      <c r="E40" s="21">
        <v>0.70999569105689997</v>
      </c>
      <c r="F40" s="22"/>
      <c r="G40" s="21">
        <v>0.61001719719446101</v>
      </c>
      <c r="H40" s="21">
        <v>0.56332254060168496</v>
      </c>
      <c r="I40" s="21">
        <v>0.65477866382565697</v>
      </c>
      <c r="J40" s="22"/>
      <c r="K40" s="21">
        <v>0.71820318842855102</v>
      </c>
      <c r="L40" s="21">
        <v>0.66934940201758097</v>
      </c>
      <c r="M40" s="21">
        <v>0.76240103826408701</v>
      </c>
      <c r="N40" s="22"/>
      <c r="O40" s="21">
        <v>0.74638126149464801</v>
      </c>
      <c r="P40" s="21">
        <v>0.67584784080877203</v>
      </c>
      <c r="Q40" s="21">
        <v>0.805973159412951</v>
      </c>
      <c r="R40" s="22"/>
    </row>
    <row r="41" spans="1:18" x14ac:dyDescent="0.25">
      <c r="A41" s="20" t="s">
        <v>483</v>
      </c>
      <c r="B41" s="20" t="s">
        <v>537</v>
      </c>
      <c r="C41" s="21">
        <v>0.12195695001908401</v>
      </c>
      <c r="D41" s="21">
        <v>0.104879655359987</v>
      </c>
      <c r="E41" s="21">
        <v>0.141375720577644</v>
      </c>
      <c r="F41" s="22"/>
      <c r="G41" s="21">
        <v>0.12862081430984701</v>
      </c>
      <c r="H41" s="21">
        <v>0.101902817355186</v>
      </c>
      <c r="I41" s="21">
        <v>0.16108753501619999</v>
      </c>
      <c r="J41" s="22"/>
      <c r="K41" s="21">
        <v>0.11670227630458201</v>
      </c>
      <c r="L41" s="21">
        <v>9.4385160087911299E-2</v>
      </c>
      <c r="M41" s="21">
        <v>0.14346030222115</v>
      </c>
      <c r="N41" s="22"/>
      <c r="O41" s="21">
        <v>0.117167798258724</v>
      </c>
      <c r="P41" s="21">
        <v>7.8301425942981104E-2</v>
      </c>
      <c r="Q41" s="21">
        <v>0.171731707146623</v>
      </c>
      <c r="R41" s="22"/>
    </row>
    <row r="42" spans="1:18" x14ac:dyDescent="0.25">
      <c r="A42" s="20" t="s">
        <v>483</v>
      </c>
      <c r="B42" s="20" t="s">
        <v>538</v>
      </c>
      <c r="C42" s="21">
        <v>0.13602007532323099</v>
      </c>
      <c r="D42" s="21">
        <v>0.11548356735222801</v>
      </c>
      <c r="E42" s="21">
        <v>0.159549847753024</v>
      </c>
      <c r="F42" s="22"/>
      <c r="G42" s="21">
        <v>0.172698921236249</v>
      </c>
      <c r="H42" s="21">
        <v>0.14237797845084399</v>
      </c>
      <c r="I42" s="21">
        <v>0.207911638900902</v>
      </c>
      <c r="J42" s="22"/>
      <c r="K42" s="21">
        <v>0.109488285589342</v>
      </c>
      <c r="L42" s="21">
        <v>8.4497116304232706E-2</v>
      </c>
      <c r="M42" s="21">
        <v>0.14073468561327199</v>
      </c>
      <c r="N42" s="22"/>
      <c r="O42" s="21">
        <v>0.10221527496049999</v>
      </c>
      <c r="P42" s="21">
        <v>6.9088254902680502E-2</v>
      </c>
      <c r="Q42" s="21">
        <v>0.148689253450176</v>
      </c>
      <c r="R42" s="22"/>
    </row>
    <row r="43" spans="1:18" x14ac:dyDescent="0.25">
      <c r="A43" s="20" t="s">
        <v>483</v>
      </c>
      <c r="B43" s="20" t="s">
        <v>539</v>
      </c>
      <c r="C43" s="21">
        <v>3.4003321846227001E-2</v>
      </c>
      <c r="D43" s="21">
        <v>2.5148831632636599E-2</v>
      </c>
      <c r="E43" s="21">
        <v>4.5828774609068902E-2</v>
      </c>
      <c r="F43" s="22"/>
      <c r="G43" s="21">
        <v>4.5550052897950999E-2</v>
      </c>
      <c r="H43" s="21">
        <v>2.99357169452142E-2</v>
      </c>
      <c r="I43" s="21">
        <v>6.8731705872158405E-2</v>
      </c>
      <c r="J43" s="22"/>
      <c r="K43" s="21">
        <v>2.74179665468442E-2</v>
      </c>
      <c r="L43" s="21">
        <v>1.8223852677775602E-2</v>
      </c>
      <c r="M43" s="21">
        <v>4.1056624732447602E-2</v>
      </c>
      <c r="N43" s="22"/>
      <c r="O43" s="21">
        <v>1.78588031625686E-2</v>
      </c>
      <c r="P43" s="21">
        <v>7.2435494844103002E-3</v>
      </c>
      <c r="Q43" s="21">
        <v>4.3351155899339397E-2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2.47054730909049E-2</v>
      </c>
      <c r="D44" s="21">
        <v>1.6574439163126401E-2</v>
      </c>
      <c r="E44" s="21">
        <v>3.66766379498406E-2</v>
      </c>
      <c r="F44" s="22"/>
      <c r="G44" s="21">
        <v>3.3479042941785601E-2</v>
      </c>
      <c r="H44" s="21">
        <v>2.0243755497728701E-2</v>
      </c>
      <c r="I44" s="21">
        <v>5.4882785907279699E-2</v>
      </c>
      <c r="J44" s="22"/>
      <c r="K44" s="21">
        <v>2.2164032079121099E-2</v>
      </c>
      <c r="L44" s="21">
        <v>1.2840962242430601E-2</v>
      </c>
      <c r="M44" s="21">
        <v>3.7995501751915399E-2</v>
      </c>
      <c r="N44" s="22"/>
      <c r="O44" s="21">
        <v>4.7706150471958997E-3</v>
      </c>
      <c r="P44" s="21">
        <v>1.1325884921288001E-3</v>
      </c>
      <c r="Q44" s="21">
        <v>1.9862103806744601E-2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8.3622606560526998E-3</v>
      </c>
      <c r="D45" s="21">
        <v>4.4277239434835003E-3</v>
      </c>
      <c r="E45" s="21">
        <v>1.57378125174614E-2</v>
      </c>
      <c r="F45" s="22"/>
      <c r="G45" s="21">
        <v>9.6339714197068993E-3</v>
      </c>
      <c r="H45" s="21">
        <v>3.5055884471004999E-3</v>
      </c>
      <c r="I45" s="21">
        <v>2.6194223129458499E-2</v>
      </c>
      <c r="J45" s="22"/>
      <c r="K45" s="21">
        <v>6.0242510515612999E-3</v>
      </c>
      <c r="L45" s="21">
        <v>2.5992890511275001E-3</v>
      </c>
      <c r="M45" s="21">
        <v>1.3899236295055401E-2</v>
      </c>
      <c r="N45" s="22"/>
      <c r="O45" s="21">
        <v>1.16062470763625E-2</v>
      </c>
      <c r="P45" s="21">
        <v>3.6693457459665E-3</v>
      </c>
      <c r="Q45" s="21">
        <v>3.6089046868558898E-2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0.61309827939171202</v>
      </c>
      <c r="D47" s="18">
        <v>0.59049767599150704</v>
      </c>
      <c r="E47" s="18">
        <v>0.63522208406738401</v>
      </c>
      <c r="F47" s="19"/>
      <c r="G47" s="18">
        <v>0.60596177056062595</v>
      </c>
      <c r="H47" s="18">
        <v>0.57502263773473306</v>
      </c>
      <c r="I47" s="18">
        <v>0.63607401502023597</v>
      </c>
      <c r="J47" s="19"/>
      <c r="K47" s="18">
        <v>0.63375334233752401</v>
      </c>
      <c r="L47" s="18">
        <v>0.60235269600963803</v>
      </c>
      <c r="M47" s="18">
        <v>0.66405731148029601</v>
      </c>
      <c r="N47" s="19"/>
      <c r="O47" s="18">
        <v>0.57900868674106798</v>
      </c>
      <c r="P47" s="18">
        <v>0.52748961858356902</v>
      </c>
      <c r="Q47" s="18">
        <v>0.62886275122887003</v>
      </c>
      <c r="R47" s="19"/>
    </row>
    <row r="48" spans="1:18" x14ac:dyDescent="0.25">
      <c r="A48" s="17" t="s">
        <v>484</v>
      </c>
      <c r="B48" s="17" t="s">
        <v>537</v>
      </c>
      <c r="C48" s="18">
        <v>0.162376207170016</v>
      </c>
      <c r="D48" s="18">
        <v>0.14869961046366501</v>
      </c>
      <c r="E48" s="18">
        <v>0.177049092586471</v>
      </c>
      <c r="F48" s="19"/>
      <c r="G48" s="18">
        <v>0.147591362976708</v>
      </c>
      <c r="H48" s="18">
        <v>0.12844845428424401</v>
      </c>
      <c r="I48" s="18">
        <v>0.16903386560292599</v>
      </c>
      <c r="J48" s="19"/>
      <c r="K48" s="18">
        <v>0.15370627565921899</v>
      </c>
      <c r="L48" s="18">
        <v>0.13378119327444199</v>
      </c>
      <c r="M48" s="18">
        <v>0.17599600809549801</v>
      </c>
      <c r="N48" s="19"/>
      <c r="O48" s="18">
        <v>0.222243761305604</v>
      </c>
      <c r="P48" s="18">
        <v>0.18478675291041499</v>
      </c>
      <c r="Q48" s="18">
        <v>0.264826924855187</v>
      </c>
      <c r="R48" s="19"/>
    </row>
    <row r="49" spans="1:18" x14ac:dyDescent="0.25">
      <c r="A49" s="17" t="s">
        <v>484</v>
      </c>
      <c r="B49" s="17" t="s">
        <v>538</v>
      </c>
      <c r="C49" s="18">
        <v>0.160540958032688</v>
      </c>
      <c r="D49" s="18">
        <v>0.14699104505161001</v>
      </c>
      <c r="E49" s="18">
        <v>0.17508355370874301</v>
      </c>
      <c r="F49" s="19"/>
      <c r="G49" s="18">
        <v>0.16585051953080901</v>
      </c>
      <c r="H49" s="18">
        <v>0.14652509298555999</v>
      </c>
      <c r="I49" s="18">
        <v>0.18716584553311</v>
      </c>
      <c r="J49" s="19"/>
      <c r="K49" s="18">
        <v>0.160901681225642</v>
      </c>
      <c r="L49" s="18">
        <v>0.140001077444942</v>
      </c>
      <c r="M49" s="18">
        <v>0.18425400667973699</v>
      </c>
      <c r="N49" s="19"/>
      <c r="O49" s="18">
        <v>0.14602162925686399</v>
      </c>
      <c r="P49" s="18">
        <v>0.11550314967571999</v>
      </c>
      <c r="Q49" s="18">
        <v>0.18293599926880999</v>
      </c>
      <c r="R49" s="19"/>
    </row>
    <row r="50" spans="1:18" x14ac:dyDescent="0.25">
      <c r="A50" s="17" t="s">
        <v>484</v>
      </c>
      <c r="B50" s="17" t="s">
        <v>539</v>
      </c>
      <c r="C50" s="18">
        <v>3.2670865881667503E-2</v>
      </c>
      <c r="D50" s="18">
        <v>2.66145395969626E-2</v>
      </c>
      <c r="E50" s="18">
        <v>4.0048649397383403E-2</v>
      </c>
      <c r="F50" s="19"/>
      <c r="G50" s="18">
        <v>3.5360913742671599E-2</v>
      </c>
      <c r="H50" s="18">
        <v>2.6629854600243901E-2</v>
      </c>
      <c r="I50" s="18">
        <v>4.6816915854821402E-2</v>
      </c>
      <c r="J50" s="19"/>
      <c r="K50" s="18">
        <v>2.7462010073345401E-2</v>
      </c>
      <c r="L50" s="18">
        <v>1.9694996593797899E-2</v>
      </c>
      <c r="M50" s="18">
        <v>3.8172786560462003E-2</v>
      </c>
      <c r="N50" s="19"/>
      <c r="O50" s="18">
        <v>3.8986368209852698E-2</v>
      </c>
      <c r="P50" s="18">
        <v>2.2199156451561401E-2</v>
      </c>
      <c r="Q50" s="18">
        <v>6.7590707579251896E-2</v>
      </c>
      <c r="R50" s="19"/>
    </row>
    <row r="51" spans="1:18" x14ac:dyDescent="0.25">
      <c r="A51" s="17" t="s">
        <v>484</v>
      </c>
      <c r="B51" s="17" t="s">
        <v>540</v>
      </c>
      <c r="C51" s="18">
        <v>2.62278433907847E-2</v>
      </c>
      <c r="D51" s="18">
        <v>2.0340081123416599E-2</v>
      </c>
      <c r="E51" s="18">
        <v>3.3761178678417603E-2</v>
      </c>
      <c r="F51" s="19"/>
      <c r="G51" s="18">
        <v>3.76096357786204E-2</v>
      </c>
      <c r="H51" s="18">
        <v>2.7399464905376501E-2</v>
      </c>
      <c r="I51" s="18">
        <v>5.1423373618438697E-2</v>
      </c>
      <c r="J51" s="19"/>
      <c r="K51" s="18">
        <v>1.96517296072732E-2</v>
      </c>
      <c r="L51" s="18">
        <v>1.2488186293671299E-2</v>
      </c>
      <c r="M51" s="18">
        <v>3.0796316417066101E-2</v>
      </c>
      <c r="N51" s="19"/>
      <c r="O51" s="18">
        <v>1.37395544866126E-2</v>
      </c>
      <c r="P51" s="18">
        <v>6.0912234122587E-3</v>
      </c>
      <c r="Q51" s="18">
        <v>3.06947863764696E-2</v>
      </c>
      <c r="R51" s="19"/>
    </row>
    <row r="52" spans="1:18" x14ac:dyDescent="0.25">
      <c r="A52" s="17" t="s">
        <v>484</v>
      </c>
      <c r="B52" s="17" t="s">
        <v>519</v>
      </c>
      <c r="C52" s="18">
        <v>5.0302703638170996E-3</v>
      </c>
      <c r="D52" s="18">
        <v>3.1893622913025999E-3</v>
      </c>
      <c r="E52" s="18">
        <v>7.9253070924136006E-3</v>
      </c>
      <c r="F52" s="19"/>
      <c r="G52" s="18">
        <v>7.6257974105652E-3</v>
      </c>
      <c r="H52" s="18">
        <v>4.1261196533167004E-3</v>
      </c>
      <c r="I52" s="18">
        <v>1.40519358220762E-2</v>
      </c>
      <c r="J52" s="19"/>
      <c r="K52" s="18">
        <v>4.3913099762197998E-3</v>
      </c>
      <c r="L52" s="18">
        <v>2.3074248938350001E-3</v>
      </c>
      <c r="M52" s="18">
        <v>8.3414615760655994E-3</v>
      </c>
      <c r="N52" s="19"/>
      <c r="O52" s="18">
        <v>0</v>
      </c>
      <c r="P52" s="19"/>
      <c r="Q52" s="19"/>
      <c r="R52" s="19"/>
    </row>
    <row r="53" spans="1:18" x14ac:dyDescent="0.25">
      <c r="A53" s="17" t="s">
        <v>484</v>
      </c>
      <c r="B53" s="17" t="s">
        <v>520</v>
      </c>
      <c r="C53" s="18">
        <v>5.55757693167593E-5</v>
      </c>
      <c r="D53" s="18">
        <v>7.7878980251470698E-6</v>
      </c>
      <c r="E53" s="18">
        <v>3.9648191078810001E-4</v>
      </c>
      <c r="F53" s="19"/>
      <c r="G53" s="18">
        <v>0</v>
      </c>
      <c r="H53" s="19"/>
      <c r="I53" s="19"/>
      <c r="J53" s="19"/>
      <c r="K53" s="18">
        <v>1.3365112077560001E-4</v>
      </c>
      <c r="L53" s="18">
        <v>1.8701500592783899E-5</v>
      </c>
      <c r="M53" s="18">
        <v>9.5446939991329996E-4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0.48682804443015598</v>
      </c>
      <c r="D54" s="21">
        <v>0.47476779793007701</v>
      </c>
      <c r="E54" s="21">
        <v>0.498903647944208</v>
      </c>
      <c r="F54" s="22"/>
      <c r="G54" s="21">
        <v>0.46172706626525101</v>
      </c>
      <c r="H54" s="21">
        <v>0.44367515931486601</v>
      </c>
      <c r="I54" s="21">
        <v>0.47987989882054299</v>
      </c>
      <c r="J54" s="22"/>
      <c r="K54" s="21">
        <v>0.47107646819075799</v>
      </c>
      <c r="L54" s="21">
        <v>0.45297784571669097</v>
      </c>
      <c r="M54" s="21">
        <v>0.48925145960336902</v>
      </c>
      <c r="N54" s="22"/>
      <c r="O54" s="21">
        <v>0.55172433077420602</v>
      </c>
      <c r="P54" s="21">
        <v>0.53141083828207003</v>
      </c>
      <c r="Q54" s="21">
        <v>0.57186668294045395</v>
      </c>
      <c r="R54" s="22"/>
    </row>
    <row r="55" spans="1:18" x14ac:dyDescent="0.25">
      <c r="A55" s="20" t="s">
        <v>485</v>
      </c>
      <c r="B55" s="20" t="s">
        <v>537</v>
      </c>
      <c r="C55" s="21">
        <v>0.20050817744561</v>
      </c>
      <c r="D55" s="21">
        <v>0.192046520379931</v>
      </c>
      <c r="E55" s="21">
        <v>0.20924610382609399</v>
      </c>
      <c r="F55" s="22"/>
      <c r="G55" s="21">
        <v>0.17241267713321001</v>
      </c>
      <c r="H55" s="21">
        <v>0.15997033263417201</v>
      </c>
      <c r="I55" s="21">
        <v>0.185608945363813</v>
      </c>
      <c r="J55" s="22"/>
      <c r="K55" s="21">
        <v>0.20600252991821699</v>
      </c>
      <c r="L55" s="21">
        <v>0.19274954653658999</v>
      </c>
      <c r="M55" s="21">
        <v>0.21991850679609701</v>
      </c>
      <c r="N55" s="22"/>
      <c r="O55" s="21">
        <v>0.23458636430608101</v>
      </c>
      <c r="P55" s="21">
        <v>0.218124612302455</v>
      </c>
      <c r="Q55" s="21">
        <v>0.25189023556450402</v>
      </c>
      <c r="R55" s="22"/>
    </row>
    <row r="56" spans="1:18" x14ac:dyDescent="0.25">
      <c r="A56" s="20" t="s">
        <v>485</v>
      </c>
      <c r="B56" s="20" t="s">
        <v>538</v>
      </c>
      <c r="C56" s="21">
        <v>0.211092571412139</v>
      </c>
      <c r="D56" s="21">
        <v>0.202455216928283</v>
      </c>
      <c r="E56" s="21">
        <v>0.219996774863708</v>
      </c>
      <c r="F56" s="22"/>
      <c r="G56" s="21">
        <v>0.22184727465419801</v>
      </c>
      <c r="H56" s="21">
        <v>0.20775033052295699</v>
      </c>
      <c r="I56" s="21">
        <v>0.236615084253047</v>
      </c>
      <c r="J56" s="22"/>
      <c r="K56" s="21">
        <v>0.22565183133637801</v>
      </c>
      <c r="L56" s="21">
        <v>0.21199021471407101</v>
      </c>
      <c r="M56" s="21">
        <v>0.239925803809688</v>
      </c>
      <c r="N56" s="22"/>
      <c r="O56" s="21">
        <v>0.170263767132874</v>
      </c>
      <c r="P56" s="21">
        <v>0.154996229553476</v>
      </c>
      <c r="Q56" s="21">
        <v>0.18670291353989399</v>
      </c>
      <c r="R56" s="22"/>
    </row>
    <row r="57" spans="1:18" x14ac:dyDescent="0.25">
      <c r="A57" s="20" t="s">
        <v>485</v>
      </c>
      <c r="B57" s="20" t="s">
        <v>539</v>
      </c>
      <c r="C57" s="21">
        <v>5.04139230888258E-2</v>
      </c>
      <c r="D57" s="21">
        <v>4.5971113460639902E-2</v>
      </c>
      <c r="E57" s="21">
        <v>5.5261230640237802E-2</v>
      </c>
      <c r="F57" s="22"/>
      <c r="G57" s="21">
        <v>6.3609069903167503E-2</v>
      </c>
      <c r="H57" s="21">
        <v>5.5798932856043502E-2</v>
      </c>
      <c r="I57" s="21">
        <v>7.2428529817792298E-2</v>
      </c>
      <c r="J57" s="22"/>
      <c r="K57" s="21">
        <v>5.1962770114021298E-2</v>
      </c>
      <c r="L57" s="21">
        <v>4.5354732103680698E-2</v>
      </c>
      <c r="M57" s="21">
        <v>5.9473598174447903E-2</v>
      </c>
      <c r="N57" s="22"/>
      <c r="O57" s="21">
        <v>2.7523560149505001E-2</v>
      </c>
      <c r="P57" s="21">
        <v>2.17948895454083E-2</v>
      </c>
      <c r="Q57" s="21">
        <v>3.4704560592610102E-2</v>
      </c>
      <c r="R57" s="22"/>
    </row>
    <row r="58" spans="1:18" x14ac:dyDescent="0.25">
      <c r="A58" s="20" t="s">
        <v>485</v>
      </c>
      <c r="B58" s="20" t="s">
        <v>540</v>
      </c>
      <c r="C58" s="21">
        <v>4.38932478833109E-2</v>
      </c>
      <c r="D58" s="21">
        <v>3.9728867888913E-2</v>
      </c>
      <c r="E58" s="21">
        <v>4.8472104237438397E-2</v>
      </c>
      <c r="F58" s="22"/>
      <c r="G58" s="21">
        <v>7.0384207242728397E-2</v>
      </c>
      <c r="H58" s="21">
        <v>6.1888009650087401E-2</v>
      </c>
      <c r="I58" s="21">
        <v>7.9947390540265298E-2</v>
      </c>
      <c r="J58" s="22"/>
      <c r="K58" s="21">
        <v>3.8509487342943502E-2</v>
      </c>
      <c r="L58" s="21">
        <v>3.3083996292680502E-2</v>
      </c>
      <c r="M58" s="21">
        <v>4.4783503544282101E-2</v>
      </c>
      <c r="N58" s="22"/>
      <c r="O58" s="21">
        <v>1.21000892372705E-2</v>
      </c>
      <c r="P58" s="21">
        <v>8.5764684282616001E-3</v>
      </c>
      <c r="Q58" s="21">
        <v>1.7046489742022702E-2</v>
      </c>
      <c r="R58" s="22"/>
    </row>
    <row r="59" spans="1:18" x14ac:dyDescent="0.25">
      <c r="A59" s="20" t="s">
        <v>485</v>
      </c>
      <c r="B59" s="20" t="s">
        <v>519</v>
      </c>
      <c r="C59" s="21">
        <v>7.1178722747652001E-3</v>
      </c>
      <c r="D59" s="21">
        <v>5.6259593427901997E-3</v>
      </c>
      <c r="E59" s="21">
        <v>9.0018347007825E-3</v>
      </c>
      <c r="F59" s="22"/>
      <c r="G59" s="21">
        <v>9.7928736610323995E-3</v>
      </c>
      <c r="H59" s="21">
        <v>6.9952613834157002E-3</v>
      </c>
      <c r="I59" s="21">
        <v>1.3693904643531599E-2</v>
      </c>
      <c r="J59" s="22"/>
      <c r="K59" s="21">
        <v>6.6375478071319998E-3</v>
      </c>
      <c r="L59" s="21">
        <v>4.4433154375096004E-3</v>
      </c>
      <c r="M59" s="21">
        <v>9.9045727382719995E-3</v>
      </c>
      <c r="N59" s="22"/>
      <c r="O59" s="21">
        <v>3.8018884000677001E-3</v>
      </c>
      <c r="P59" s="21">
        <v>2.2045978700207E-3</v>
      </c>
      <c r="Q59" s="21">
        <v>6.5488633227652002E-3</v>
      </c>
      <c r="R59" s="22"/>
    </row>
    <row r="60" spans="1:18" x14ac:dyDescent="0.25">
      <c r="A60" s="20" t="s">
        <v>485</v>
      </c>
      <c r="B60" s="20" t="s">
        <v>520</v>
      </c>
      <c r="C60" s="21">
        <v>1.4616346519720001E-4</v>
      </c>
      <c r="D60" s="21">
        <v>4.4801553237464297E-5</v>
      </c>
      <c r="E60" s="21">
        <v>4.767437425103E-4</v>
      </c>
      <c r="F60" s="22"/>
      <c r="G60" s="21">
        <v>2.2683114041259999E-4</v>
      </c>
      <c r="H60" s="21">
        <v>5.3027145415142302E-5</v>
      </c>
      <c r="I60" s="21">
        <v>9.6974993213450001E-4</v>
      </c>
      <c r="J60" s="22"/>
      <c r="K60" s="21">
        <v>1.5936529054800001E-4</v>
      </c>
      <c r="L60" s="21">
        <v>2.2423672549910601E-5</v>
      </c>
      <c r="M60" s="21">
        <v>1.1316644580801E-3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0.67257031176768001</v>
      </c>
      <c r="D61" s="18">
        <v>0.64261138231663095</v>
      </c>
      <c r="E61" s="18">
        <v>0.70118565487897699</v>
      </c>
      <c r="F61" s="19"/>
      <c r="G61" s="18">
        <v>0.64677541194204102</v>
      </c>
      <c r="H61" s="18">
        <v>0.60464086235314296</v>
      </c>
      <c r="I61" s="18">
        <v>0.68674596108589303</v>
      </c>
      <c r="J61" s="19"/>
      <c r="K61" s="18">
        <v>0.70398458361266703</v>
      </c>
      <c r="L61" s="18">
        <v>0.66993620397668097</v>
      </c>
      <c r="M61" s="18">
        <v>0.73590522628221899</v>
      </c>
      <c r="N61" s="19"/>
      <c r="O61" s="18">
        <v>0.67326016575825598</v>
      </c>
      <c r="P61" s="18">
        <v>0.61210399577596797</v>
      </c>
      <c r="Q61" s="18">
        <v>0.72904254184519002</v>
      </c>
      <c r="R61" s="19"/>
    </row>
    <row r="62" spans="1:18" x14ac:dyDescent="0.25">
      <c r="A62" s="17" t="s">
        <v>486</v>
      </c>
      <c r="B62" s="17" t="s">
        <v>537</v>
      </c>
      <c r="C62" s="18">
        <v>0.12526587790073701</v>
      </c>
      <c r="D62" s="18">
        <v>0.111346831870813</v>
      </c>
      <c r="E62" s="18">
        <v>0.140649501944943</v>
      </c>
      <c r="F62" s="19"/>
      <c r="G62" s="18">
        <v>0.110421363399126</v>
      </c>
      <c r="H62" s="18">
        <v>9.2329257590319E-2</v>
      </c>
      <c r="I62" s="18">
        <v>0.13154486554341299</v>
      </c>
      <c r="J62" s="19"/>
      <c r="K62" s="18">
        <v>0.12776545703040601</v>
      </c>
      <c r="L62" s="18">
        <v>0.106538503625799</v>
      </c>
      <c r="M62" s="18">
        <v>0.15249983738921499</v>
      </c>
      <c r="N62" s="19"/>
      <c r="O62" s="18">
        <v>0.174270718465145</v>
      </c>
      <c r="P62" s="18">
        <v>0.13549509845152799</v>
      </c>
      <c r="Q62" s="18">
        <v>0.221302423670306</v>
      </c>
      <c r="R62" s="19"/>
    </row>
    <row r="63" spans="1:18" x14ac:dyDescent="0.25">
      <c r="A63" s="17" t="s">
        <v>486</v>
      </c>
      <c r="B63" s="17" t="s">
        <v>538</v>
      </c>
      <c r="C63" s="18">
        <v>0.135697324070398</v>
      </c>
      <c r="D63" s="18">
        <v>0.120071295765421</v>
      </c>
      <c r="E63" s="18">
        <v>0.15300331788958099</v>
      </c>
      <c r="F63" s="19"/>
      <c r="G63" s="18">
        <v>0.15906404988061801</v>
      </c>
      <c r="H63" s="18">
        <v>0.137146182503396</v>
      </c>
      <c r="I63" s="18">
        <v>0.18373880430348599</v>
      </c>
      <c r="J63" s="19"/>
      <c r="K63" s="18">
        <v>0.113169691111992</v>
      </c>
      <c r="L63" s="18">
        <v>9.3507233188002803E-2</v>
      </c>
      <c r="M63" s="18">
        <v>0.13634484217287801</v>
      </c>
      <c r="N63" s="19"/>
      <c r="O63" s="18">
        <v>0.116571622441925</v>
      </c>
      <c r="P63" s="18">
        <v>7.9712802222166895E-2</v>
      </c>
      <c r="Q63" s="18">
        <v>0.16737408593797701</v>
      </c>
      <c r="R63" s="19"/>
    </row>
    <row r="64" spans="1:18" x14ac:dyDescent="0.25">
      <c r="A64" s="17" t="s">
        <v>486</v>
      </c>
      <c r="B64" s="17" t="s">
        <v>539</v>
      </c>
      <c r="C64" s="18">
        <v>3.3214197829408799E-2</v>
      </c>
      <c r="D64" s="18">
        <v>2.5221035347700201E-2</v>
      </c>
      <c r="E64" s="18">
        <v>4.36272116598697E-2</v>
      </c>
      <c r="F64" s="19"/>
      <c r="G64" s="18">
        <v>4.4689239481070502E-2</v>
      </c>
      <c r="H64" s="18">
        <v>3.0992774954790699E-2</v>
      </c>
      <c r="I64" s="18">
        <v>6.4038496565034103E-2</v>
      </c>
      <c r="J64" s="19"/>
      <c r="K64" s="18">
        <v>2.4887263786694501E-2</v>
      </c>
      <c r="L64" s="18">
        <v>1.60515095692297E-2</v>
      </c>
      <c r="M64" s="18">
        <v>3.8396969542117097E-2</v>
      </c>
      <c r="N64" s="19"/>
      <c r="O64" s="18">
        <v>1.52850509468626E-2</v>
      </c>
      <c r="P64" s="18">
        <v>5.7015580581453998E-3</v>
      </c>
      <c r="Q64" s="18">
        <v>4.0323728661296E-2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2.79055657668946E-2</v>
      </c>
      <c r="D65" s="18">
        <v>2.0640393222150801E-2</v>
      </c>
      <c r="E65" s="18">
        <v>3.7629735644808197E-2</v>
      </c>
      <c r="F65" s="19"/>
      <c r="G65" s="18">
        <v>3.3372994306133302E-2</v>
      </c>
      <c r="H65" s="18">
        <v>2.23762139199036E-2</v>
      </c>
      <c r="I65" s="18">
        <v>4.9500495820668698E-2</v>
      </c>
      <c r="J65" s="19"/>
      <c r="K65" s="18">
        <v>2.6842699036169499E-2</v>
      </c>
      <c r="L65" s="18">
        <v>1.6950982266579599E-2</v>
      </c>
      <c r="M65" s="18">
        <v>4.2258575171787098E-2</v>
      </c>
      <c r="N65" s="19"/>
      <c r="O65" s="18">
        <v>1.03002475660658E-2</v>
      </c>
      <c r="P65" s="18">
        <v>4.7384738670822003E-3</v>
      </c>
      <c r="Q65" s="18">
        <v>2.2244236988098399E-2</v>
      </c>
      <c r="R65" s="19"/>
    </row>
    <row r="66" spans="1:18" x14ac:dyDescent="0.25">
      <c r="A66" s="17" t="s">
        <v>486</v>
      </c>
      <c r="B66" s="17" t="s">
        <v>519</v>
      </c>
      <c r="C66" s="18">
        <v>5.2698187507963E-3</v>
      </c>
      <c r="D66" s="18">
        <v>3.1349276049542998E-3</v>
      </c>
      <c r="E66" s="18">
        <v>8.8456736214760998E-3</v>
      </c>
      <c r="F66" s="19"/>
      <c r="G66" s="18">
        <v>5.6769409910124996E-3</v>
      </c>
      <c r="H66" s="18">
        <v>3.2595341228629999E-3</v>
      </c>
      <c r="I66" s="18">
        <v>9.8694456243512002E-3</v>
      </c>
      <c r="J66" s="19"/>
      <c r="K66" s="18">
        <v>3.3503054220705999E-3</v>
      </c>
      <c r="L66" s="18">
        <v>1.6058952458959E-3</v>
      </c>
      <c r="M66" s="18">
        <v>6.9763476223584E-3</v>
      </c>
      <c r="N66" s="19"/>
      <c r="O66" s="18">
        <v>9.7010610187365006E-3</v>
      </c>
      <c r="P66" s="18">
        <v>1.9113986970340001E-3</v>
      </c>
      <c r="Q66" s="18">
        <v>4.7718732189189199E-2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7.6903914079607096E-5</v>
      </c>
      <c r="D67" s="18">
        <v>1.0771836862022701E-5</v>
      </c>
      <c r="E67" s="18">
        <v>5.4882113495979996E-4</v>
      </c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6.1113380300990003E-4</v>
      </c>
      <c r="P67" s="18">
        <v>8.5236114413323496E-5</v>
      </c>
      <c r="Q67" s="18">
        <v>4.3675909820340003E-3</v>
      </c>
      <c r="R67" s="19"/>
    </row>
    <row r="68" spans="1:18" x14ac:dyDescent="0.25">
      <c r="A68" s="20" t="s">
        <v>487</v>
      </c>
      <c r="B68" s="20" t="s">
        <v>536</v>
      </c>
      <c r="C68" s="21">
        <v>0.65624676709478202</v>
      </c>
      <c r="D68" s="21">
        <v>0.62746949975674104</v>
      </c>
      <c r="E68" s="21">
        <v>0.68392084576965095</v>
      </c>
      <c r="F68" s="22"/>
      <c r="G68" s="21">
        <v>0.63666914783386896</v>
      </c>
      <c r="H68" s="21">
        <v>0.60564146073647296</v>
      </c>
      <c r="I68" s="21">
        <v>0.66659948433897198</v>
      </c>
      <c r="J68" s="22"/>
      <c r="K68" s="21">
        <v>0.68073524071299296</v>
      </c>
      <c r="L68" s="21">
        <v>0.63571515349720498</v>
      </c>
      <c r="M68" s="21">
        <v>0.72261917372650097</v>
      </c>
      <c r="N68" s="22"/>
      <c r="O68" s="21">
        <v>0.67524371738829903</v>
      </c>
      <c r="P68" s="21">
        <v>0.60967732691016197</v>
      </c>
      <c r="Q68" s="21">
        <v>0.73459089158900803</v>
      </c>
      <c r="R68" s="22"/>
    </row>
    <row r="69" spans="1:18" x14ac:dyDescent="0.25">
      <c r="A69" s="20" t="s">
        <v>487</v>
      </c>
      <c r="B69" s="20" t="s">
        <v>537</v>
      </c>
      <c r="C69" s="21">
        <v>0.14499645781697801</v>
      </c>
      <c r="D69" s="21">
        <v>0.12822484735407499</v>
      </c>
      <c r="E69" s="21">
        <v>0.16355021752035001</v>
      </c>
      <c r="F69" s="22"/>
      <c r="G69" s="21">
        <v>0.136754700098664</v>
      </c>
      <c r="H69" s="21">
        <v>0.117253121619283</v>
      </c>
      <c r="I69" s="21">
        <v>0.15891587723897499</v>
      </c>
      <c r="J69" s="22"/>
      <c r="K69" s="21">
        <v>0.14830428374353</v>
      </c>
      <c r="L69" s="21">
        <v>0.116043383884709</v>
      </c>
      <c r="M69" s="21">
        <v>0.18763022118952799</v>
      </c>
      <c r="N69" s="22"/>
      <c r="O69" s="21">
        <v>0.17858138986998201</v>
      </c>
      <c r="P69" s="21">
        <v>0.13031344671086501</v>
      </c>
      <c r="Q69" s="21">
        <v>0.239798124254021</v>
      </c>
      <c r="R69" s="22"/>
    </row>
    <row r="70" spans="1:18" x14ac:dyDescent="0.25">
      <c r="A70" s="20" t="s">
        <v>487</v>
      </c>
      <c r="B70" s="20" t="s">
        <v>538</v>
      </c>
      <c r="C70" s="21">
        <v>0.140098271484143</v>
      </c>
      <c r="D70" s="21">
        <v>0.12454623920017099</v>
      </c>
      <c r="E70" s="21">
        <v>0.15724347365403701</v>
      </c>
      <c r="F70" s="22"/>
      <c r="G70" s="21">
        <v>0.156293411597484</v>
      </c>
      <c r="H70" s="21">
        <v>0.13628877034961401</v>
      </c>
      <c r="I70" s="21">
        <v>0.17862709209475799</v>
      </c>
      <c r="J70" s="22"/>
      <c r="K70" s="21">
        <v>0.12499268319741701</v>
      </c>
      <c r="L70" s="21">
        <v>0.101824224522236</v>
      </c>
      <c r="M70" s="21">
        <v>0.15253747170276399</v>
      </c>
      <c r="N70" s="22"/>
      <c r="O70" s="21">
        <v>0.10555467538244501</v>
      </c>
      <c r="P70" s="21">
        <v>7.4220286952121003E-2</v>
      </c>
      <c r="Q70" s="21">
        <v>0.14800297966241399</v>
      </c>
      <c r="R70" s="22"/>
    </row>
    <row r="71" spans="1:18" x14ac:dyDescent="0.25">
      <c r="A71" s="20" t="s">
        <v>487</v>
      </c>
      <c r="B71" s="20" t="s">
        <v>539</v>
      </c>
      <c r="C71" s="21">
        <v>3.00100378632982E-2</v>
      </c>
      <c r="D71" s="21">
        <v>2.2073580408025501E-2</v>
      </c>
      <c r="E71" s="21">
        <v>4.06813081368744E-2</v>
      </c>
      <c r="F71" s="22"/>
      <c r="G71" s="21">
        <v>3.3747048067941703E-2</v>
      </c>
      <c r="H71" s="21">
        <v>2.4656421337004599E-2</v>
      </c>
      <c r="I71" s="21">
        <v>4.6031136639735203E-2</v>
      </c>
      <c r="J71" s="22"/>
      <c r="K71" s="21">
        <v>2.8558435741472099E-2</v>
      </c>
      <c r="L71" s="21">
        <v>1.67925105020959E-2</v>
      </c>
      <c r="M71" s="21">
        <v>4.8164485272270102E-2</v>
      </c>
      <c r="N71" s="22"/>
      <c r="O71" s="21">
        <v>1.4605503777146599E-2</v>
      </c>
      <c r="P71" s="21">
        <v>4.0706950750831004E-3</v>
      </c>
      <c r="Q71" s="21">
        <v>5.1007667181990103E-2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2.4029830463069099E-2</v>
      </c>
      <c r="D72" s="21">
        <v>1.7798310787070101E-2</v>
      </c>
      <c r="E72" s="21">
        <v>3.2371214703037998E-2</v>
      </c>
      <c r="F72" s="22"/>
      <c r="G72" s="21">
        <v>3.1315365623093901E-2</v>
      </c>
      <c r="H72" s="21">
        <v>2.2059634362267301E-2</v>
      </c>
      <c r="I72" s="21">
        <v>4.42787602037545E-2</v>
      </c>
      <c r="J72" s="22"/>
      <c r="K72" s="21">
        <v>1.36826290331087E-2</v>
      </c>
      <c r="L72" s="21">
        <v>7.7786009454186003E-3</v>
      </c>
      <c r="M72" s="21">
        <v>2.3959657557713201E-2</v>
      </c>
      <c r="N72" s="22"/>
      <c r="O72" s="21">
        <v>2.1470868969098299E-2</v>
      </c>
      <c r="P72" s="21">
        <v>7.0138022215196997E-3</v>
      </c>
      <c r="Q72" s="21">
        <v>6.3812293669264705E-2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4.5492508040690001E-3</v>
      </c>
      <c r="D73" s="21">
        <v>2.9175444530257001E-3</v>
      </c>
      <c r="E73" s="21">
        <v>7.0870415154366002E-3</v>
      </c>
      <c r="F73" s="22"/>
      <c r="G73" s="21">
        <v>5.2203267789476E-3</v>
      </c>
      <c r="H73" s="21">
        <v>2.8436689385063999E-3</v>
      </c>
      <c r="I73" s="21">
        <v>9.5642757184168006E-3</v>
      </c>
      <c r="J73" s="22"/>
      <c r="K73" s="21">
        <v>3.5331472828682999E-3</v>
      </c>
      <c r="L73" s="21">
        <v>1.7694559938275999E-3</v>
      </c>
      <c r="M73" s="21">
        <v>7.0423818694959998E-3</v>
      </c>
      <c r="N73" s="22"/>
      <c r="O73" s="21">
        <v>4.5438446130296999E-3</v>
      </c>
      <c r="P73" s="21">
        <v>1.6677198818742E-3</v>
      </c>
      <c r="Q73" s="21">
        <v>1.2318885735486699E-2</v>
      </c>
      <c r="R73" s="22"/>
    </row>
    <row r="74" spans="1:18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1.9358028860999999E-4</v>
      </c>
      <c r="L74" s="21">
        <v>2.7045777795321201E-5</v>
      </c>
      <c r="M74" s="21">
        <v>1.3841324959518E-3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0.73006359267574295</v>
      </c>
      <c r="D75" s="18">
        <v>0.69620494585181203</v>
      </c>
      <c r="E75" s="18">
        <v>0.76144166859611395</v>
      </c>
      <c r="F75" s="19"/>
      <c r="G75" s="18">
        <v>0.72807771228392104</v>
      </c>
      <c r="H75" s="18">
        <v>0.69116684196494005</v>
      </c>
      <c r="I75" s="18">
        <v>0.76209556249791899</v>
      </c>
      <c r="J75" s="19"/>
      <c r="K75" s="18">
        <v>0.74407299412775696</v>
      </c>
      <c r="L75" s="18">
        <v>0.69432567686524804</v>
      </c>
      <c r="M75" s="18">
        <v>0.78819389231539505</v>
      </c>
      <c r="N75" s="19"/>
      <c r="O75" s="18">
        <v>0.68559218190208104</v>
      </c>
      <c r="P75" s="18">
        <v>0.55456285969196695</v>
      </c>
      <c r="Q75" s="18">
        <v>0.79249981621587395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0.113398061899752</v>
      </c>
      <c r="D76" s="18">
        <v>9.4460445153075404E-2</v>
      </c>
      <c r="E76" s="18">
        <v>0.135563951230873</v>
      </c>
      <c r="F76" s="19"/>
      <c r="G76" s="18">
        <v>0.10489691424643301</v>
      </c>
      <c r="H76" s="18">
        <v>8.2479830101083895E-2</v>
      </c>
      <c r="I76" s="18">
        <v>0.13252667668898499</v>
      </c>
      <c r="J76" s="19"/>
      <c r="K76" s="18">
        <v>9.6677251185882496E-2</v>
      </c>
      <c r="L76" s="18">
        <v>7.2388840227427795E-2</v>
      </c>
      <c r="M76" s="18">
        <v>0.12799063346324699</v>
      </c>
      <c r="N76" s="19"/>
      <c r="O76" s="18">
        <v>0.228478248328321</v>
      </c>
      <c r="P76" s="18">
        <v>0.14473317855093501</v>
      </c>
      <c r="Q76" s="18">
        <v>0.34134051869610499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0.11888912688924599</v>
      </c>
      <c r="D77" s="18">
        <v>0.102517427693121</v>
      </c>
      <c r="E77" s="18">
        <v>0.13747484738761601</v>
      </c>
      <c r="F77" s="19"/>
      <c r="G77" s="18">
        <v>0.128936865017443</v>
      </c>
      <c r="H77" s="18">
        <v>0.107623318579081</v>
      </c>
      <c r="I77" s="18">
        <v>0.15374410897744401</v>
      </c>
      <c r="J77" s="19"/>
      <c r="K77" s="18">
        <v>0.120181911168007</v>
      </c>
      <c r="L77" s="18">
        <v>9.5384976256935095E-2</v>
      </c>
      <c r="M77" s="18">
        <v>0.15035379100413501</v>
      </c>
      <c r="N77" s="19"/>
      <c r="O77" s="18">
        <v>5.6435875776450699E-2</v>
      </c>
      <c r="P77" s="18">
        <v>2.32698161356251E-2</v>
      </c>
      <c r="Q77" s="18">
        <v>0.13055446683344901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1.8826014742128999E-2</v>
      </c>
      <c r="D78" s="18">
        <v>1.26133429801375E-2</v>
      </c>
      <c r="E78" s="18">
        <v>2.8011910579675298E-2</v>
      </c>
      <c r="F78" s="19"/>
      <c r="G78" s="18">
        <v>1.5899015840663E-2</v>
      </c>
      <c r="H78" s="18">
        <v>8.9227438296280992E-3</v>
      </c>
      <c r="I78" s="18">
        <v>2.8174645629848099E-2</v>
      </c>
      <c r="J78" s="19"/>
      <c r="K78" s="18">
        <v>2.29576717979217E-2</v>
      </c>
      <c r="L78" s="18">
        <v>1.30479008976603E-2</v>
      </c>
      <c r="M78" s="18">
        <v>4.00881226896471E-2</v>
      </c>
      <c r="N78" s="19"/>
      <c r="O78" s="18">
        <v>1.9063529527968099E-2</v>
      </c>
      <c r="P78" s="18">
        <v>2.7227161294420999E-3</v>
      </c>
      <c r="Q78" s="18">
        <v>0.121525540618453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1.649399813727E-2</v>
      </c>
      <c r="D79" s="18">
        <v>9.6972635687851E-3</v>
      </c>
      <c r="E79" s="18">
        <v>2.7920201635132601E-2</v>
      </c>
      <c r="F79" s="19"/>
      <c r="G79" s="18">
        <v>1.9901901028618999E-2</v>
      </c>
      <c r="H79" s="18">
        <v>1.0949645593955599E-2</v>
      </c>
      <c r="I79" s="18">
        <v>3.5907651944164197E-2</v>
      </c>
      <c r="J79" s="19"/>
      <c r="K79" s="18">
        <v>1.5755339446295501E-2</v>
      </c>
      <c r="L79" s="18">
        <v>6.8752316426924E-3</v>
      </c>
      <c r="M79" s="18">
        <v>3.5692852542889099E-2</v>
      </c>
      <c r="N79" s="19"/>
      <c r="O79" s="18">
        <v>0</v>
      </c>
      <c r="P79" s="19"/>
      <c r="Q79" s="19"/>
      <c r="R79" s="19"/>
    </row>
    <row r="80" spans="1:18" x14ac:dyDescent="0.25">
      <c r="A80" s="17" t="s">
        <v>488</v>
      </c>
      <c r="B80" s="17" t="s">
        <v>519</v>
      </c>
      <c r="C80" s="18">
        <v>2.3292056558577999E-3</v>
      </c>
      <c r="D80" s="18">
        <v>8.3304524607620003E-4</v>
      </c>
      <c r="E80" s="18">
        <v>6.4950226999108997E-3</v>
      </c>
      <c r="F80" s="19"/>
      <c r="G80" s="18">
        <v>2.2875915829201001E-3</v>
      </c>
      <c r="H80" s="18">
        <v>7.2406191365070004E-4</v>
      </c>
      <c r="I80" s="18">
        <v>7.2030494050428001E-3</v>
      </c>
      <c r="J80" s="19"/>
      <c r="K80" s="18">
        <v>3.5483227413640002E-4</v>
      </c>
      <c r="L80" s="18">
        <v>4.9319556157838302E-5</v>
      </c>
      <c r="M80" s="18">
        <v>2.5480379793857001E-3</v>
      </c>
      <c r="N80" s="19"/>
      <c r="O80" s="18">
        <v>1.04301644651799E-2</v>
      </c>
      <c r="P80" s="18">
        <v>1.4318647795331001E-3</v>
      </c>
      <c r="Q80" s="18">
        <v>7.1904762629444896E-2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0.65044723548928096</v>
      </c>
      <c r="D82" s="21">
        <v>0.62525865294313099</v>
      </c>
      <c r="E82" s="21">
        <v>0.67482325708223201</v>
      </c>
      <c r="F82" s="22"/>
      <c r="G82" s="21">
        <v>0.63364766597156197</v>
      </c>
      <c r="H82" s="21">
        <v>0.60054062391714003</v>
      </c>
      <c r="I82" s="21">
        <v>0.66553897747075597</v>
      </c>
      <c r="J82" s="22"/>
      <c r="K82" s="21">
        <v>0.65160443134477397</v>
      </c>
      <c r="L82" s="21">
        <v>0.61985462312860795</v>
      </c>
      <c r="M82" s="21">
        <v>0.68206263196894001</v>
      </c>
      <c r="N82" s="22"/>
      <c r="O82" s="21">
        <v>0.700476982732124</v>
      </c>
      <c r="P82" s="21">
        <v>0.65049872616301396</v>
      </c>
      <c r="Q82" s="21">
        <v>0.74609795332103002</v>
      </c>
      <c r="R82" s="22"/>
    </row>
    <row r="83" spans="1:18" x14ac:dyDescent="0.25">
      <c r="A83" s="20" t="s">
        <v>489</v>
      </c>
      <c r="B83" s="20" t="s">
        <v>537</v>
      </c>
      <c r="C83" s="21">
        <v>0.14371541077102901</v>
      </c>
      <c r="D83" s="21">
        <v>0.13082798626383299</v>
      </c>
      <c r="E83" s="21">
        <v>0.157642082928629</v>
      </c>
      <c r="F83" s="22"/>
      <c r="G83" s="21">
        <v>0.136642049875457</v>
      </c>
      <c r="H83" s="21">
        <v>0.117712336696848</v>
      </c>
      <c r="I83" s="21">
        <v>0.15807052382023301</v>
      </c>
      <c r="J83" s="22"/>
      <c r="K83" s="21">
        <v>0.14375217540437099</v>
      </c>
      <c r="L83" s="21">
        <v>0.124748496526185</v>
      </c>
      <c r="M83" s="21">
        <v>0.16510470445188999</v>
      </c>
      <c r="N83" s="22"/>
      <c r="O83" s="21">
        <v>0.16599929439590999</v>
      </c>
      <c r="P83" s="21">
        <v>0.13365415090445301</v>
      </c>
      <c r="Q83" s="21">
        <v>0.20432601103223</v>
      </c>
      <c r="R83" s="22"/>
    </row>
    <row r="84" spans="1:18" x14ac:dyDescent="0.25">
      <c r="A84" s="20" t="s">
        <v>489</v>
      </c>
      <c r="B84" s="20" t="s">
        <v>538</v>
      </c>
      <c r="C84" s="21">
        <v>0.144077214620104</v>
      </c>
      <c r="D84" s="21">
        <v>0.13044586940011499</v>
      </c>
      <c r="E84" s="21">
        <v>0.15887275399407899</v>
      </c>
      <c r="F84" s="22"/>
      <c r="G84" s="21">
        <v>0.15992510992151501</v>
      </c>
      <c r="H84" s="21">
        <v>0.141491859702429</v>
      </c>
      <c r="I84" s="21">
        <v>0.180255587598838</v>
      </c>
      <c r="J84" s="22"/>
      <c r="K84" s="21">
        <v>0.14178089281710299</v>
      </c>
      <c r="L84" s="21">
        <v>0.121612440449772</v>
      </c>
      <c r="M84" s="21">
        <v>0.16466709276833399</v>
      </c>
      <c r="N84" s="22"/>
      <c r="O84" s="21">
        <v>0.100141957626019</v>
      </c>
      <c r="P84" s="21">
        <v>7.3802106609584806E-2</v>
      </c>
      <c r="Q84" s="21">
        <v>0.13451714690792699</v>
      </c>
      <c r="R84" s="22"/>
    </row>
    <row r="85" spans="1:18" x14ac:dyDescent="0.25">
      <c r="A85" s="20" t="s">
        <v>489</v>
      </c>
      <c r="B85" s="20" t="s">
        <v>539</v>
      </c>
      <c r="C85" s="21">
        <v>3.13700562715339E-2</v>
      </c>
      <c r="D85" s="21">
        <v>2.4800255339524398E-2</v>
      </c>
      <c r="E85" s="21">
        <v>3.9609564498324402E-2</v>
      </c>
      <c r="F85" s="22"/>
      <c r="G85" s="21">
        <v>3.3440706075398299E-2</v>
      </c>
      <c r="H85" s="21">
        <v>2.42773155743349E-2</v>
      </c>
      <c r="I85" s="21">
        <v>4.5900083059730298E-2</v>
      </c>
      <c r="J85" s="22"/>
      <c r="K85" s="21">
        <v>3.2948848054776998E-2</v>
      </c>
      <c r="L85" s="21">
        <v>2.3826903114463002E-2</v>
      </c>
      <c r="M85" s="21">
        <v>4.5400637734268799E-2</v>
      </c>
      <c r="N85" s="22"/>
      <c r="O85" s="21">
        <v>2.0544689590144698E-2</v>
      </c>
      <c r="P85" s="21">
        <v>1.0169824881744401E-2</v>
      </c>
      <c r="Q85" s="21">
        <v>4.10644990186722E-2</v>
      </c>
      <c r="R85" s="22"/>
    </row>
    <row r="86" spans="1:18" x14ac:dyDescent="0.25">
      <c r="A86" s="20" t="s">
        <v>489</v>
      </c>
      <c r="B86" s="20" t="s">
        <v>540</v>
      </c>
      <c r="C86" s="21">
        <v>2.2895234104281199E-2</v>
      </c>
      <c r="D86" s="21">
        <v>1.7712569468698699E-2</v>
      </c>
      <c r="E86" s="21">
        <v>2.9548719909478102E-2</v>
      </c>
      <c r="F86" s="22"/>
      <c r="G86" s="21">
        <v>2.9088441726764301E-2</v>
      </c>
      <c r="H86" s="21">
        <v>2.1460161766209001E-2</v>
      </c>
      <c r="I86" s="21">
        <v>3.93193329797418E-2</v>
      </c>
      <c r="J86" s="22"/>
      <c r="K86" s="21">
        <v>2.1297579535085601E-2</v>
      </c>
      <c r="L86" s="21">
        <v>1.4274439195831099E-2</v>
      </c>
      <c r="M86" s="21">
        <v>3.1665160500453697E-2</v>
      </c>
      <c r="N86" s="22"/>
      <c r="O86" s="21">
        <v>7.6209858112043999E-3</v>
      </c>
      <c r="P86" s="21">
        <v>2.7126865683325999E-3</v>
      </c>
      <c r="Q86" s="21">
        <v>2.1221317453894599E-2</v>
      </c>
      <c r="R86" s="22"/>
    </row>
    <row r="87" spans="1:18" x14ac:dyDescent="0.25">
      <c r="A87" s="20" t="s">
        <v>489</v>
      </c>
      <c r="B87" s="20" t="s">
        <v>519</v>
      </c>
      <c r="C87" s="21">
        <v>7.4948487437703996E-3</v>
      </c>
      <c r="D87" s="21">
        <v>4.9912842386630003E-3</v>
      </c>
      <c r="E87" s="21">
        <v>1.1239983788001799E-2</v>
      </c>
      <c r="F87" s="22"/>
      <c r="G87" s="21">
        <v>7.2560264293025003E-3</v>
      </c>
      <c r="H87" s="21">
        <v>3.9368798132110002E-3</v>
      </c>
      <c r="I87" s="21">
        <v>1.33360482521163E-2</v>
      </c>
      <c r="J87" s="22"/>
      <c r="K87" s="21">
        <v>8.6160728438903003E-3</v>
      </c>
      <c r="L87" s="21">
        <v>4.7527204836992996E-3</v>
      </c>
      <c r="M87" s="21">
        <v>1.55707034098738E-2</v>
      </c>
      <c r="N87" s="22"/>
      <c r="O87" s="21">
        <v>5.2160898445978996E-3</v>
      </c>
      <c r="P87" s="21">
        <v>1.4853903416304E-3</v>
      </c>
      <c r="Q87" s="21">
        <v>1.8146511054374401E-2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0.70856702782925396</v>
      </c>
      <c r="D89" s="18">
        <v>0.68279553163040696</v>
      </c>
      <c r="E89" s="18">
        <v>0.73306327441274899</v>
      </c>
      <c r="F89" s="19"/>
      <c r="G89" s="18">
        <v>0.690059513114053</v>
      </c>
      <c r="H89" s="18">
        <v>0.65659689027007395</v>
      </c>
      <c r="I89" s="18">
        <v>0.72164374884265203</v>
      </c>
      <c r="J89" s="19"/>
      <c r="K89" s="18">
        <v>0.71848668617686495</v>
      </c>
      <c r="L89" s="18">
        <v>0.68240432768227599</v>
      </c>
      <c r="M89" s="18">
        <v>0.75195972455791804</v>
      </c>
      <c r="N89" s="19"/>
      <c r="O89" s="18">
        <v>0.75492655483284798</v>
      </c>
      <c r="P89" s="18">
        <v>0.67186923204010696</v>
      </c>
      <c r="Q89" s="18">
        <v>0.82251396537167998</v>
      </c>
      <c r="R89" s="19"/>
    </row>
    <row r="90" spans="1:18" x14ac:dyDescent="0.25">
      <c r="A90" s="17" t="s">
        <v>490</v>
      </c>
      <c r="B90" s="17" t="s">
        <v>537</v>
      </c>
      <c r="C90" s="18">
        <v>0.11727459272951</v>
      </c>
      <c r="D90" s="18">
        <v>0.101519299398005</v>
      </c>
      <c r="E90" s="18">
        <v>0.13510734581323</v>
      </c>
      <c r="F90" s="19"/>
      <c r="G90" s="18">
        <v>0.120763586750784</v>
      </c>
      <c r="H90" s="18">
        <v>9.9080544727267697E-2</v>
      </c>
      <c r="I90" s="18">
        <v>0.146420599443464</v>
      </c>
      <c r="J90" s="19"/>
      <c r="K90" s="18">
        <v>0.11134040545481901</v>
      </c>
      <c r="L90" s="18">
        <v>8.7751914413529405E-2</v>
      </c>
      <c r="M90" s="18">
        <v>0.14029454136172401</v>
      </c>
      <c r="N90" s="19"/>
      <c r="O90" s="18">
        <v>0.119802719302705</v>
      </c>
      <c r="P90" s="18">
        <v>7.6010779333855E-2</v>
      </c>
      <c r="Q90" s="18">
        <v>0.18380556472889401</v>
      </c>
      <c r="R90" s="19"/>
    </row>
    <row r="91" spans="1:18" x14ac:dyDescent="0.25">
      <c r="A91" s="17" t="s">
        <v>490</v>
      </c>
      <c r="B91" s="17" t="s">
        <v>538</v>
      </c>
      <c r="C91" s="18">
        <v>0.13373112901642301</v>
      </c>
      <c r="D91" s="18">
        <v>0.119464549028344</v>
      </c>
      <c r="E91" s="18">
        <v>0.14941234390271699</v>
      </c>
      <c r="F91" s="19"/>
      <c r="G91" s="18">
        <v>0.14388231870366899</v>
      </c>
      <c r="H91" s="18">
        <v>0.124602511469267</v>
      </c>
      <c r="I91" s="18">
        <v>0.16558103390652101</v>
      </c>
      <c r="J91" s="19"/>
      <c r="K91" s="18">
        <v>0.13014622468935799</v>
      </c>
      <c r="L91" s="18">
        <v>0.108115221216145</v>
      </c>
      <c r="M91" s="18">
        <v>0.15588192320172001</v>
      </c>
      <c r="N91" s="19"/>
      <c r="O91" s="18">
        <v>0.10315788778725</v>
      </c>
      <c r="P91" s="18">
        <v>6.8099747644635902E-2</v>
      </c>
      <c r="Q91" s="18">
        <v>0.153295286315944</v>
      </c>
      <c r="R91" s="19"/>
    </row>
    <row r="92" spans="1:18" x14ac:dyDescent="0.25">
      <c r="A92" s="17" t="s">
        <v>490</v>
      </c>
      <c r="B92" s="17" t="s">
        <v>539</v>
      </c>
      <c r="C92" s="18">
        <v>1.89948178343783E-2</v>
      </c>
      <c r="D92" s="18">
        <v>1.43898240922149E-2</v>
      </c>
      <c r="E92" s="18">
        <v>2.5036055838744999E-2</v>
      </c>
      <c r="F92" s="19"/>
      <c r="G92" s="18">
        <v>1.9293290297711499E-2</v>
      </c>
      <c r="H92" s="18">
        <v>1.38915529414959E-2</v>
      </c>
      <c r="I92" s="18">
        <v>2.6738541298235899E-2</v>
      </c>
      <c r="J92" s="19"/>
      <c r="K92" s="18">
        <v>2.4695606125894099E-2</v>
      </c>
      <c r="L92" s="18">
        <v>1.54235364991703E-2</v>
      </c>
      <c r="M92" s="18">
        <v>3.9319107845334801E-2</v>
      </c>
      <c r="N92" s="19"/>
      <c r="O92" s="18">
        <v>1.9984300269483999E-3</v>
      </c>
      <c r="P92" s="18">
        <v>4.6134425569319999E-4</v>
      </c>
      <c r="Q92" s="18">
        <v>8.6125810957576997E-3</v>
      </c>
      <c r="R92" s="19"/>
    </row>
    <row r="93" spans="1:18" x14ac:dyDescent="0.25">
      <c r="A93" s="17" t="s">
        <v>490</v>
      </c>
      <c r="B93" s="17" t="s">
        <v>540</v>
      </c>
      <c r="C93" s="18">
        <v>1.35269433583372E-2</v>
      </c>
      <c r="D93" s="18">
        <v>9.5804717516810006E-3</v>
      </c>
      <c r="E93" s="18">
        <v>1.9067782346589301E-2</v>
      </c>
      <c r="F93" s="19"/>
      <c r="G93" s="18">
        <v>1.8914061304107201E-2</v>
      </c>
      <c r="H93" s="18">
        <v>1.2362419127660101E-2</v>
      </c>
      <c r="I93" s="18">
        <v>2.8836463243598801E-2</v>
      </c>
      <c r="J93" s="19"/>
      <c r="K93" s="18">
        <v>7.7527615290857001E-3</v>
      </c>
      <c r="L93" s="18">
        <v>4.4287597310790003E-3</v>
      </c>
      <c r="M93" s="18">
        <v>1.35376656385084E-2</v>
      </c>
      <c r="N93" s="19"/>
      <c r="O93" s="18">
        <v>8.0362627227787004E-3</v>
      </c>
      <c r="P93" s="18">
        <v>1.8420140981037E-3</v>
      </c>
      <c r="Q93" s="18">
        <v>3.43435848953604E-2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6.9477795935404003E-3</v>
      </c>
      <c r="D94" s="18">
        <v>3.9520849690465E-3</v>
      </c>
      <c r="E94" s="18">
        <v>1.2186439398963401E-2</v>
      </c>
      <c r="F94" s="19"/>
      <c r="G94" s="18">
        <v>6.2269883436417003E-3</v>
      </c>
      <c r="H94" s="18">
        <v>3.0281908330249E-3</v>
      </c>
      <c r="I94" s="18">
        <v>1.27615494753201E-2</v>
      </c>
      <c r="J94" s="19"/>
      <c r="K94" s="18">
        <v>6.1348669550961004E-3</v>
      </c>
      <c r="L94" s="18">
        <v>2.9421559432118E-3</v>
      </c>
      <c r="M94" s="18">
        <v>1.27478847151526E-2</v>
      </c>
      <c r="N94" s="19"/>
      <c r="O94" s="18">
        <v>1.20781453274699E-2</v>
      </c>
      <c r="P94" s="18">
        <v>2.0459970010973001E-3</v>
      </c>
      <c r="Q94" s="18">
        <v>6.7951545408229105E-2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9.5770963855570002E-4</v>
      </c>
      <c r="D95" s="18">
        <v>3.7491079922370002E-4</v>
      </c>
      <c r="E95" s="18">
        <v>2.4442540477804002E-3</v>
      </c>
      <c r="F95" s="19"/>
      <c r="G95" s="18">
        <v>8.6024148603479995E-4</v>
      </c>
      <c r="H95" s="18">
        <v>2.136288699752E-4</v>
      </c>
      <c r="I95" s="18">
        <v>3.4572555653853E-3</v>
      </c>
      <c r="J95" s="19"/>
      <c r="K95" s="18">
        <v>1.4434490688830001E-3</v>
      </c>
      <c r="L95" s="18">
        <v>3.9943263830019999E-4</v>
      </c>
      <c r="M95" s="18">
        <v>5.2020607675012003E-3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0.61631773534984402</v>
      </c>
      <c r="D96" s="21">
        <v>0.57527444428094598</v>
      </c>
      <c r="E96" s="21">
        <v>0.65576811047799699</v>
      </c>
      <c r="F96" s="22"/>
      <c r="G96" s="21">
        <v>0.58425933509903205</v>
      </c>
      <c r="H96" s="21">
        <v>0.52724073573973795</v>
      </c>
      <c r="I96" s="21">
        <v>0.63910821220770997</v>
      </c>
      <c r="J96" s="22"/>
      <c r="K96" s="21">
        <v>0.61519087583127996</v>
      </c>
      <c r="L96" s="21">
        <v>0.55751134535630997</v>
      </c>
      <c r="M96" s="21">
        <v>0.66980478965332202</v>
      </c>
      <c r="N96" s="22"/>
      <c r="O96" s="21">
        <v>0.71029611530796499</v>
      </c>
      <c r="P96" s="21">
        <v>0.60907242155463004</v>
      </c>
      <c r="Q96" s="21">
        <v>0.79416729448950896</v>
      </c>
      <c r="R96" s="22"/>
    </row>
    <row r="97" spans="1:18" x14ac:dyDescent="0.25">
      <c r="A97" s="20" t="s">
        <v>491</v>
      </c>
      <c r="B97" s="20" t="s">
        <v>537</v>
      </c>
      <c r="C97" s="21">
        <v>0.178084371684714</v>
      </c>
      <c r="D97" s="21">
        <v>0.15403537431542</v>
      </c>
      <c r="E97" s="21">
        <v>0.20497828900109499</v>
      </c>
      <c r="F97" s="22"/>
      <c r="G97" s="21">
        <v>0.17810730677589001</v>
      </c>
      <c r="H97" s="21">
        <v>0.144328765477093</v>
      </c>
      <c r="I97" s="21">
        <v>0.217779290835805</v>
      </c>
      <c r="J97" s="22"/>
      <c r="K97" s="21">
        <v>0.182337796813274</v>
      </c>
      <c r="L97" s="21">
        <v>0.14465993359788001</v>
      </c>
      <c r="M97" s="21">
        <v>0.227222196716443</v>
      </c>
      <c r="N97" s="22"/>
      <c r="O97" s="21">
        <v>0.16877603204061101</v>
      </c>
      <c r="P97" s="21">
        <v>0.105691673451936</v>
      </c>
      <c r="Q97" s="21">
        <v>0.25862471885959398</v>
      </c>
      <c r="R97" s="24" t="s">
        <v>501</v>
      </c>
    </row>
    <row r="98" spans="1:18" x14ac:dyDescent="0.25">
      <c r="A98" s="20" t="s">
        <v>491</v>
      </c>
      <c r="B98" s="20" t="s">
        <v>538</v>
      </c>
      <c r="C98" s="21">
        <v>0.136250462360088</v>
      </c>
      <c r="D98" s="21">
        <v>0.11614321275345001</v>
      </c>
      <c r="E98" s="21">
        <v>0.15921171836900599</v>
      </c>
      <c r="F98" s="22"/>
      <c r="G98" s="21">
        <v>0.145877568926223</v>
      </c>
      <c r="H98" s="21">
        <v>0.118409527908357</v>
      </c>
      <c r="I98" s="21">
        <v>0.178427878339775</v>
      </c>
      <c r="J98" s="22"/>
      <c r="K98" s="21">
        <v>0.14205888382717</v>
      </c>
      <c r="L98" s="21">
        <v>0.10918319492983999</v>
      </c>
      <c r="M98" s="21">
        <v>0.18280227101381799</v>
      </c>
      <c r="N98" s="22"/>
      <c r="O98" s="21">
        <v>9.6142265659275306E-2</v>
      </c>
      <c r="P98" s="21">
        <v>5.9111671993715802E-2</v>
      </c>
      <c r="Q98" s="21">
        <v>0.152608132100157</v>
      </c>
      <c r="R98" s="22"/>
    </row>
    <row r="99" spans="1:18" x14ac:dyDescent="0.25">
      <c r="A99" s="20" t="s">
        <v>491</v>
      </c>
      <c r="B99" s="20" t="s">
        <v>539</v>
      </c>
      <c r="C99" s="21">
        <v>4.4508391472242399E-2</v>
      </c>
      <c r="D99" s="21">
        <v>3.12039205501956E-2</v>
      </c>
      <c r="E99" s="21">
        <v>6.3115946590116004E-2</v>
      </c>
      <c r="F99" s="22"/>
      <c r="G99" s="21">
        <v>5.2233174239066399E-2</v>
      </c>
      <c r="H99" s="21">
        <v>3.1369422039338103E-2</v>
      </c>
      <c r="I99" s="21">
        <v>8.5745005159115303E-2</v>
      </c>
      <c r="J99" s="22"/>
      <c r="K99" s="21">
        <v>4.9484560729107598E-2</v>
      </c>
      <c r="L99" s="21">
        <v>2.9524352405606798E-2</v>
      </c>
      <c r="M99" s="21">
        <v>8.1801614288056906E-2</v>
      </c>
      <c r="N99" s="22"/>
      <c r="O99" s="21">
        <v>1.16400198924519E-2</v>
      </c>
      <c r="P99" s="21">
        <v>4.9294344577623002E-3</v>
      </c>
      <c r="Q99" s="21">
        <v>2.72358834044059E-2</v>
      </c>
      <c r="R99" s="22"/>
    </row>
    <row r="100" spans="1:18" x14ac:dyDescent="0.25">
      <c r="A100" s="20" t="s">
        <v>491</v>
      </c>
      <c r="B100" s="20" t="s">
        <v>540</v>
      </c>
      <c r="C100" s="21">
        <v>1.4613295621933199E-2</v>
      </c>
      <c r="D100" s="21">
        <v>9.1846119165182004E-3</v>
      </c>
      <c r="E100" s="21">
        <v>2.3175620270176001E-2</v>
      </c>
      <c r="F100" s="22"/>
      <c r="G100" s="21">
        <v>2.6606308260464999E-2</v>
      </c>
      <c r="H100" s="21">
        <v>1.6218512530311899E-2</v>
      </c>
      <c r="I100" s="21">
        <v>4.3354180882685001E-2</v>
      </c>
      <c r="J100" s="22"/>
      <c r="K100" s="21">
        <v>5.2090621148522002E-3</v>
      </c>
      <c r="L100" s="21">
        <v>2.4850161372084998E-3</v>
      </c>
      <c r="M100" s="21">
        <v>1.0886586749750999E-2</v>
      </c>
      <c r="N100" s="22"/>
      <c r="O100" s="21">
        <v>8.0790985725199996E-4</v>
      </c>
      <c r="P100" s="21">
        <v>1.097581175409E-4</v>
      </c>
      <c r="Q100" s="21">
        <v>5.9205847219860001E-3</v>
      </c>
      <c r="R100" s="22"/>
    </row>
    <row r="101" spans="1:18" x14ac:dyDescent="0.25">
      <c r="A101" s="20" t="s">
        <v>491</v>
      </c>
      <c r="B101" s="20" t="s">
        <v>519</v>
      </c>
      <c r="C101" s="21">
        <v>1.0225743511177899E-2</v>
      </c>
      <c r="D101" s="21">
        <v>5.9909798612504004E-3</v>
      </c>
      <c r="E101" s="21">
        <v>1.7401474783700101E-2</v>
      </c>
      <c r="F101" s="22"/>
      <c r="G101" s="21">
        <v>1.2916306699324099E-2</v>
      </c>
      <c r="H101" s="21">
        <v>6.2233204226047004E-3</v>
      </c>
      <c r="I101" s="21">
        <v>2.66146158864887E-2</v>
      </c>
      <c r="J101" s="22"/>
      <c r="K101" s="21">
        <v>5.7188206843176003E-3</v>
      </c>
      <c r="L101" s="21">
        <v>2.1910712599989002E-3</v>
      </c>
      <c r="M101" s="21">
        <v>1.48419618123609E-2</v>
      </c>
      <c r="N101" s="22"/>
      <c r="O101" s="21">
        <v>1.2337657242445E-2</v>
      </c>
      <c r="P101" s="21">
        <v>3.2268673453903001E-3</v>
      </c>
      <c r="Q101" s="21">
        <v>4.5985266089615603E-2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0.68502620820201698</v>
      </c>
      <c r="D103" s="18">
        <v>0.65420508723552195</v>
      </c>
      <c r="E103" s="18">
        <v>0.71429991087802003</v>
      </c>
      <c r="F103" s="19"/>
      <c r="G103" s="18">
        <v>0.65004864980687704</v>
      </c>
      <c r="H103" s="18">
        <v>0.60879695088643604</v>
      </c>
      <c r="I103" s="18">
        <v>0.68917133227471095</v>
      </c>
      <c r="J103" s="19"/>
      <c r="K103" s="18">
        <v>0.70058675989484498</v>
      </c>
      <c r="L103" s="18">
        <v>0.65846082645012005</v>
      </c>
      <c r="M103" s="18">
        <v>0.73957184239046303</v>
      </c>
      <c r="N103" s="19"/>
      <c r="O103" s="18">
        <v>0.76873785748406398</v>
      </c>
      <c r="P103" s="18">
        <v>0.70348091029486604</v>
      </c>
      <c r="Q103" s="18">
        <v>0.82324178203650999</v>
      </c>
      <c r="R103" s="19"/>
    </row>
    <row r="104" spans="1:18" x14ac:dyDescent="0.25">
      <c r="A104" s="17" t="s">
        <v>492</v>
      </c>
      <c r="B104" s="17" t="s">
        <v>537</v>
      </c>
      <c r="C104" s="18">
        <v>0.12199491795589699</v>
      </c>
      <c r="D104" s="18">
        <v>0.105220360803471</v>
      </c>
      <c r="E104" s="18">
        <v>0.14102225017091999</v>
      </c>
      <c r="F104" s="19"/>
      <c r="G104" s="18">
        <v>0.11055856451102999</v>
      </c>
      <c r="H104" s="18">
        <v>8.8674589521287706E-2</v>
      </c>
      <c r="I104" s="18">
        <v>0.13703119829940699</v>
      </c>
      <c r="J104" s="19"/>
      <c r="K104" s="18">
        <v>0.13833923384680699</v>
      </c>
      <c r="L104" s="18">
        <v>0.112972637847992</v>
      </c>
      <c r="M104" s="18">
        <v>0.16832076633593099</v>
      </c>
      <c r="N104" s="19"/>
      <c r="O104" s="18">
        <v>0.11239111010357999</v>
      </c>
      <c r="P104" s="18">
        <v>7.7074494752197104E-2</v>
      </c>
      <c r="Q104" s="18">
        <v>0.161066161465406</v>
      </c>
      <c r="R104" s="19"/>
    </row>
    <row r="105" spans="1:18" x14ac:dyDescent="0.25">
      <c r="A105" s="17" t="s">
        <v>492</v>
      </c>
      <c r="B105" s="17" t="s">
        <v>538</v>
      </c>
      <c r="C105" s="18">
        <v>0.135830778934006</v>
      </c>
      <c r="D105" s="18">
        <v>0.116181924070062</v>
      </c>
      <c r="E105" s="18">
        <v>0.15820783533205501</v>
      </c>
      <c r="F105" s="19"/>
      <c r="G105" s="18">
        <v>0.166218296896954</v>
      </c>
      <c r="H105" s="18">
        <v>0.13798386516302899</v>
      </c>
      <c r="I105" s="18">
        <v>0.198897054813758</v>
      </c>
      <c r="J105" s="19"/>
      <c r="K105" s="18">
        <v>0.117455222942825</v>
      </c>
      <c r="L105" s="18">
        <v>9.0740126783844896E-2</v>
      </c>
      <c r="M105" s="18">
        <v>0.15073173807863699</v>
      </c>
      <c r="N105" s="19"/>
      <c r="O105" s="18">
        <v>7.9058130637858701E-2</v>
      </c>
      <c r="P105" s="18">
        <v>4.9783354205834997E-2</v>
      </c>
      <c r="Q105" s="18">
        <v>0.123313704195139</v>
      </c>
      <c r="R105" s="19"/>
    </row>
    <row r="106" spans="1:18" x14ac:dyDescent="0.25">
      <c r="A106" s="17" t="s">
        <v>492</v>
      </c>
      <c r="B106" s="17" t="s">
        <v>539</v>
      </c>
      <c r="C106" s="18">
        <v>3.2839268629243197E-2</v>
      </c>
      <c r="D106" s="18">
        <v>2.42396027517729E-2</v>
      </c>
      <c r="E106" s="18">
        <v>4.4351226925248899E-2</v>
      </c>
      <c r="F106" s="19"/>
      <c r="G106" s="18">
        <v>4.3904537383694799E-2</v>
      </c>
      <c r="H106" s="18">
        <v>3.0467559252644501E-2</v>
      </c>
      <c r="I106" s="18">
        <v>6.2883209100540099E-2</v>
      </c>
      <c r="J106" s="19"/>
      <c r="K106" s="18">
        <v>1.8507517694886101E-2</v>
      </c>
      <c r="L106" s="18">
        <v>1.03054812524071E-2</v>
      </c>
      <c r="M106" s="18">
        <v>3.3019683992336797E-2</v>
      </c>
      <c r="N106" s="19"/>
      <c r="O106" s="18">
        <v>3.7262801850973103E-2</v>
      </c>
      <c r="P106" s="18">
        <v>1.3843216133853E-2</v>
      </c>
      <c r="Q106" s="18">
        <v>9.6428818902893898E-2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2.18742895969035E-2</v>
      </c>
      <c r="D107" s="18">
        <v>1.6217852064842001E-2</v>
      </c>
      <c r="E107" s="18">
        <v>2.9444523666619801E-2</v>
      </c>
      <c r="F107" s="19"/>
      <c r="G107" s="18">
        <v>2.6361881321824002E-2</v>
      </c>
      <c r="H107" s="18">
        <v>1.8112459455561801E-2</v>
      </c>
      <c r="I107" s="18">
        <v>3.8222289272315503E-2</v>
      </c>
      <c r="J107" s="19"/>
      <c r="K107" s="18">
        <v>2.2693789731499801E-2</v>
      </c>
      <c r="L107" s="18">
        <v>1.40533948654102E-2</v>
      </c>
      <c r="M107" s="18">
        <v>3.6450129896979898E-2</v>
      </c>
      <c r="N107" s="19"/>
      <c r="O107" s="18">
        <v>1.8847878162999E-3</v>
      </c>
      <c r="P107" s="18">
        <v>4.2501507403939999E-4</v>
      </c>
      <c r="Q107" s="18">
        <v>8.3166352716559002E-3</v>
      </c>
      <c r="R107" s="19"/>
    </row>
    <row r="108" spans="1:18" x14ac:dyDescent="0.25">
      <c r="A108" s="17" t="s">
        <v>492</v>
      </c>
      <c r="B108" s="17" t="s">
        <v>519</v>
      </c>
      <c r="C108" s="18">
        <v>2.3133651018240001E-3</v>
      </c>
      <c r="D108" s="18">
        <v>1.1693574470827001E-3</v>
      </c>
      <c r="E108" s="18">
        <v>4.5714577624743E-3</v>
      </c>
      <c r="F108" s="19"/>
      <c r="G108" s="18">
        <v>2.6522055999047998E-3</v>
      </c>
      <c r="H108" s="18">
        <v>1.2235169758352999E-3</v>
      </c>
      <c r="I108" s="18">
        <v>5.7395728832540004E-3</v>
      </c>
      <c r="J108" s="19"/>
      <c r="K108" s="18">
        <v>2.4174758891384002E-3</v>
      </c>
      <c r="L108" s="18">
        <v>6.80453900984E-4</v>
      </c>
      <c r="M108" s="18">
        <v>8.5507224967457003E-3</v>
      </c>
      <c r="N108" s="19"/>
      <c r="O108" s="18">
        <v>6.6531210722259998E-4</v>
      </c>
      <c r="P108" s="18">
        <v>9.1709533478218604E-5</v>
      </c>
      <c r="Q108" s="18">
        <v>4.8092895702892997E-3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0.75281255301651395</v>
      </c>
      <c r="D110" s="21">
        <v>0.72164002807516903</v>
      </c>
      <c r="E110" s="21">
        <v>0.78155091650679498</v>
      </c>
      <c r="F110" s="22"/>
      <c r="G110" s="21">
        <v>0.79078442935516502</v>
      </c>
      <c r="H110" s="21">
        <v>0.74926779843261504</v>
      </c>
      <c r="I110" s="21">
        <v>0.82701378689510796</v>
      </c>
      <c r="J110" s="22"/>
      <c r="K110" s="21">
        <v>0.74345613604598104</v>
      </c>
      <c r="L110" s="21">
        <v>0.69187314154342905</v>
      </c>
      <c r="M110" s="21">
        <v>0.78903678744852201</v>
      </c>
      <c r="N110" s="22"/>
      <c r="O110" s="21">
        <v>0.67787479185268096</v>
      </c>
      <c r="P110" s="21">
        <v>0.59310762523331895</v>
      </c>
      <c r="Q110" s="21">
        <v>0.75235600380326195</v>
      </c>
      <c r="R110" s="22"/>
    </row>
    <row r="111" spans="1:18" x14ac:dyDescent="0.25">
      <c r="A111" s="20" t="s">
        <v>493</v>
      </c>
      <c r="B111" s="20" t="s">
        <v>537</v>
      </c>
      <c r="C111" s="21">
        <v>0.118502548243838</v>
      </c>
      <c r="D111" s="21">
        <v>9.7702887839406297E-2</v>
      </c>
      <c r="E111" s="21">
        <v>0.143028279369627</v>
      </c>
      <c r="F111" s="22"/>
      <c r="G111" s="21">
        <v>8.0353383831435102E-2</v>
      </c>
      <c r="H111" s="21">
        <v>5.7262499683828898E-2</v>
      </c>
      <c r="I111" s="21">
        <v>0.111652796819721</v>
      </c>
      <c r="J111" s="22"/>
      <c r="K111" s="21">
        <v>0.12751451994840499</v>
      </c>
      <c r="L111" s="21">
        <v>9.6112868610130103E-2</v>
      </c>
      <c r="M111" s="21">
        <v>0.167276954184164</v>
      </c>
      <c r="N111" s="22"/>
      <c r="O111" s="21">
        <v>0.19464702680872101</v>
      </c>
      <c r="P111" s="21">
        <v>0.138765694860574</v>
      </c>
      <c r="Q111" s="21">
        <v>0.266079421184714</v>
      </c>
      <c r="R111" s="22"/>
    </row>
    <row r="112" spans="1:18" x14ac:dyDescent="0.25">
      <c r="A112" s="20" t="s">
        <v>493</v>
      </c>
      <c r="B112" s="20" t="s">
        <v>538</v>
      </c>
      <c r="C112" s="21">
        <v>0.103140551217918</v>
      </c>
      <c r="D112" s="21">
        <v>8.0619861419414102E-2</v>
      </c>
      <c r="E112" s="21">
        <v>0.131055494071007</v>
      </c>
      <c r="F112" s="22"/>
      <c r="G112" s="21">
        <v>0.10667301027387199</v>
      </c>
      <c r="H112" s="21">
        <v>8.0040048221673099E-2</v>
      </c>
      <c r="I112" s="21">
        <v>0.14081152839042599</v>
      </c>
      <c r="J112" s="22"/>
      <c r="K112" s="21">
        <v>9.7347088000912005E-2</v>
      </c>
      <c r="L112" s="21">
        <v>6.5086067223992905E-2</v>
      </c>
      <c r="M112" s="21">
        <v>0.1431503967328</v>
      </c>
      <c r="N112" s="22"/>
      <c r="O112" s="21">
        <v>0.107037385211325</v>
      </c>
      <c r="P112" s="21">
        <v>6.7429313582349895E-2</v>
      </c>
      <c r="Q112" s="21">
        <v>0.165775514041786</v>
      </c>
      <c r="R112" s="22"/>
    </row>
    <row r="113" spans="1:18" x14ac:dyDescent="0.25">
      <c r="A113" s="20" t="s">
        <v>493</v>
      </c>
      <c r="B113" s="20" t="s">
        <v>539</v>
      </c>
      <c r="C113" s="21">
        <v>1.7951876453817801E-2</v>
      </c>
      <c r="D113" s="21">
        <v>1.02369641915581E-2</v>
      </c>
      <c r="E113" s="21">
        <v>3.12971495488895E-2</v>
      </c>
      <c r="F113" s="22"/>
      <c r="G113" s="21">
        <v>1.8207268111693199E-2</v>
      </c>
      <c r="H113" s="21">
        <v>7.2012627592135002E-3</v>
      </c>
      <c r="I113" s="21">
        <v>4.5267271537104498E-2</v>
      </c>
      <c r="J113" s="24" t="s">
        <v>501</v>
      </c>
      <c r="K113" s="21">
        <v>2.0013786291734299E-2</v>
      </c>
      <c r="L113" s="21">
        <v>9.6222868346121006E-3</v>
      </c>
      <c r="M113" s="21">
        <v>4.1161083301393002E-2</v>
      </c>
      <c r="N113" s="22"/>
      <c r="O113" s="21">
        <v>1.27570477277569E-2</v>
      </c>
      <c r="P113" s="21">
        <v>3.7376923175144001E-3</v>
      </c>
      <c r="Q113" s="21">
        <v>4.2609979431439501E-2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6.2503498036505E-3</v>
      </c>
      <c r="D114" s="21">
        <v>3.0687672099907999E-3</v>
      </c>
      <c r="E114" s="21">
        <v>1.2688495332416999E-2</v>
      </c>
      <c r="F114" s="22"/>
      <c r="G114" s="21">
        <v>3.9819084278364999E-3</v>
      </c>
      <c r="H114" s="21">
        <v>1.2899316353630001E-3</v>
      </c>
      <c r="I114" s="21">
        <v>1.2223053231693801E-2</v>
      </c>
      <c r="J114" s="22"/>
      <c r="K114" s="21">
        <v>1.1668469712968201E-2</v>
      </c>
      <c r="L114" s="21">
        <v>4.7837601211258001E-3</v>
      </c>
      <c r="M114" s="21">
        <v>2.8180971688811601E-2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1.3421212642602E-3</v>
      </c>
      <c r="D115" s="21">
        <v>1.8426828329660001E-4</v>
      </c>
      <c r="E115" s="21">
        <v>9.7047448905970002E-3</v>
      </c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  <c r="O115" s="21">
        <v>7.6837483995166002E-3</v>
      </c>
      <c r="P115" s="21">
        <v>1.0566164162191E-3</v>
      </c>
      <c r="Q115" s="21">
        <v>5.3644347199841701E-2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0.78953496658584599</v>
      </c>
      <c r="D117" s="18">
        <v>0.75491015174224396</v>
      </c>
      <c r="E117" s="18">
        <v>0.820431743430311</v>
      </c>
      <c r="F117" s="19"/>
      <c r="G117" s="18">
        <v>0.78791194856573399</v>
      </c>
      <c r="H117" s="18">
        <v>0.72758452825047004</v>
      </c>
      <c r="I117" s="18">
        <v>0.83785687016028298</v>
      </c>
      <c r="J117" s="19"/>
      <c r="K117" s="18">
        <v>0.78496323702611803</v>
      </c>
      <c r="L117" s="18">
        <v>0.73572352849410505</v>
      </c>
      <c r="M117" s="18">
        <v>0.82718363307961496</v>
      </c>
      <c r="N117" s="19"/>
      <c r="O117" s="18">
        <v>0.80287277467388496</v>
      </c>
      <c r="P117" s="18">
        <v>0.72639666316445695</v>
      </c>
      <c r="Q117" s="18">
        <v>0.86203275984331296</v>
      </c>
      <c r="R117" s="19"/>
    </row>
    <row r="118" spans="1:18" x14ac:dyDescent="0.25">
      <c r="A118" s="17" t="s">
        <v>494</v>
      </c>
      <c r="B118" s="17" t="s">
        <v>537</v>
      </c>
      <c r="C118" s="18">
        <v>9.4703094018398007E-2</v>
      </c>
      <c r="D118" s="18">
        <v>7.5188396338609298E-2</v>
      </c>
      <c r="E118" s="18">
        <v>0.118632996288301</v>
      </c>
      <c r="F118" s="19"/>
      <c r="G118" s="18">
        <v>8.3786449668631205E-2</v>
      </c>
      <c r="H118" s="18">
        <v>4.9997071038477302E-2</v>
      </c>
      <c r="I118" s="18">
        <v>0.13711567786816001</v>
      </c>
      <c r="J118" s="24" t="s">
        <v>501</v>
      </c>
      <c r="K118" s="18">
        <v>0.10400788581583</v>
      </c>
      <c r="L118" s="18">
        <v>7.8104224797412497E-2</v>
      </c>
      <c r="M118" s="18">
        <v>0.13722384784413699</v>
      </c>
      <c r="N118" s="19"/>
      <c r="O118" s="18">
        <v>8.9371191771681902E-2</v>
      </c>
      <c r="P118" s="18">
        <v>5.4799496062348803E-2</v>
      </c>
      <c r="Q118" s="18">
        <v>0.14246595081422</v>
      </c>
      <c r="R118" s="19"/>
    </row>
    <row r="119" spans="1:18" x14ac:dyDescent="0.25">
      <c r="A119" s="17" t="s">
        <v>494</v>
      </c>
      <c r="B119" s="17" t="s">
        <v>538</v>
      </c>
      <c r="C119" s="18">
        <v>9.0930351636406198E-2</v>
      </c>
      <c r="D119" s="18">
        <v>7.3599899663261498E-2</v>
      </c>
      <c r="E119" s="18">
        <v>0.11184888559836099</v>
      </c>
      <c r="F119" s="19"/>
      <c r="G119" s="18">
        <v>9.2594194251622602E-2</v>
      </c>
      <c r="H119" s="18">
        <v>6.1374563723049197E-2</v>
      </c>
      <c r="I119" s="18">
        <v>0.13737026386755499</v>
      </c>
      <c r="J119" s="19"/>
      <c r="K119" s="18">
        <v>9.4864630050101401E-2</v>
      </c>
      <c r="L119" s="18">
        <v>6.9896121917271695E-2</v>
      </c>
      <c r="M119" s="18">
        <v>0.12752950820249701</v>
      </c>
      <c r="N119" s="19"/>
      <c r="O119" s="18">
        <v>7.9042485861389095E-2</v>
      </c>
      <c r="P119" s="18">
        <v>4.5582347063923397E-2</v>
      </c>
      <c r="Q119" s="18">
        <v>0.13362552319076901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1.5314425167253801E-2</v>
      </c>
      <c r="D120" s="18">
        <v>7.8424524360676002E-3</v>
      </c>
      <c r="E120" s="18">
        <v>2.9692342031869601E-2</v>
      </c>
      <c r="F120" s="19"/>
      <c r="G120" s="18">
        <v>1.8127998042220698E-2</v>
      </c>
      <c r="H120" s="18">
        <v>4.4892996682742003E-3</v>
      </c>
      <c r="I120" s="18">
        <v>7.0276644305731301E-2</v>
      </c>
      <c r="J120" s="24" t="s">
        <v>501</v>
      </c>
      <c r="K120" s="18">
        <v>9.0581404744028999E-3</v>
      </c>
      <c r="L120" s="18">
        <v>3.2313577975213999E-3</v>
      </c>
      <c r="M120" s="18">
        <v>2.5126913990168798E-2</v>
      </c>
      <c r="N120" s="19"/>
      <c r="O120" s="18">
        <v>2.5843377239771499E-2</v>
      </c>
      <c r="P120" s="18">
        <v>9.8105282402844007E-3</v>
      </c>
      <c r="Q120" s="18">
        <v>6.6322910113009698E-2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5.3391447165029998E-3</v>
      </c>
      <c r="D121" s="18">
        <v>2.3123236811695E-3</v>
      </c>
      <c r="E121" s="18">
        <v>1.2279296034875001E-2</v>
      </c>
      <c r="F121" s="19"/>
      <c r="G121" s="18">
        <v>9.9790928266438005E-3</v>
      </c>
      <c r="H121" s="18">
        <v>3.0496222783614E-3</v>
      </c>
      <c r="I121" s="18">
        <v>3.2146271684062103E-2</v>
      </c>
      <c r="J121" s="24" t="s">
        <v>501</v>
      </c>
      <c r="K121" s="18">
        <v>3.3798784493836E-3</v>
      </c>
      <c r="L121" s="18">
        <v>8.2950770333919998E-4</v>
      </c>
      <c r="M121" s="18">
        <v>1.36642814436515E-2</v>
      </c>
      <c r="N121" s="19"/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4.178017875592E-3</v>
      </c>
      <c r="D122" s="18">
        <v>1.4941559701273999E-3</v>
      </c>
      <c r="E122" s="18">
        <v>1.1626604338283201E-2</v>
      </c>
      <c r="F122" s="19"/>
      <c r="G122" s="18">
        <v>7.6003166451467001E-3</v>
      </c>
      <c r="H122" s="18">
        <v>2.2268062544742E-3</v>
      </c>
      <c r="I122" s="18">
        <v>2.5607861334701599E-2</v>
      </c>
      <c r="J122" s="24" t="s">
        <v>501</v>
      </c>
      <c r="K122" s="18">
        <v>3.7262281841637999E-3</v>
      </c>
      <c r="L122" s="18">
        <v>1.1889281424081E-3</v>
      </c>
      <c r="M122" s="18">
        <v>1.1615427470794601E-2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5_ET'!A1" display="◄ ANTERIOR"/>
    <hyperlink ref="A2" location="'Índice'!A1" display="ÍNDICE"/>
    <hyperlink ref="A3" location="'P_INCIVILIDADES_5_VDC'!A1" display="SIGUIENTE ►"/>
  </hyperlinks>
  <pageMargins left="0.75" right="0.75" top="1" bottom="1" header="0.5" footer="0.5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0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545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0.56428169535100903</v>
      </c>
      <c r="D5" s="18">
        <v>0.55671575609483404</v>
      </c>
      <c r="E5" s="18">
        <v>0.57181782017902805</v>
      </c>
      <c r="F5" s="19"/>
      <c r="G5" s="18">
        <v>0.46136829903895199</v>
      </c>
      <c r="H5" s="18">
        <v>0.45052820001917299</v>
      </c>
      <c r="I5" s="18">
        <v>0.47224505589568999</v>
      </c>
      <c r="J5" s="19"/>
      <c r="K5" s="18">
        <v>0.63373676629371101</v>
      </c>
      <c r="L5" s="18">
        <v>0.625121265939246</v>
      </c>
      <c r="M5" s="18">
        <v>0.64226757331851603</v>
      </c>
      <c r="N5" s="19"/>
    </row>
    <row r="6" spans="1:14" x14ac:dyDescent="0.25">
      <c r="A6" s="17" t="s">
        <v>478</v>
      </c>
      <c r="B6" s="17" t="s">
        <v>537</v>
      </c>
      <c r="C6" s="18">
        <v>0.17065350500753501</v>
      </c>
      <c r="D6" s="18">
        <v>0.16566568675179399</v>
      </c>
      <c r="E6" s="18">
        <v>0.175759860131983</v>
      </c>
      <c r="F6" s="19"/>
      <c r="G6" s="18">
        <v>0.19757971144532899</v>
      </c>
      <c r="H6" s="18">
        <v>0.189411685048929</v>
      </c>
      <c r="I6" s="18">
        <v>0.20601044953372699</v>
      </c>
      <c r="J6" s="19"/>
      <c r="K6" s="18">
        <v>0.15248131707698601</v>
      </c>
      <c r="L6" s="18">
        <v>0.14674051377688099</v>
      </c>
      <c r="M6" s="18">
        <v>0.15840501798579101</v>
      </c>
      <c r="N6" s="19"/>
    </row>
    <row r="7" spans="1:14" x14ac:dyDescent="0.25">
      <c r="A7" s="17" t="s">
        <v>478</v>
      </c>
      <c r="B7" s="17" t="s">
        <v>538</v>
      </c>
      <c r="C7" s="18">
        <v>0.181226702396907</v>
      </c>
      <c r="D7" s="18">
        <v>0.176101835109744</v>
      </c>
      <c r="E7" s="18">
        <v>0.186466957818374</v>
      </c>
      <c r="F7" s="19"/>
      <c r="G7" s="18">
        <v>0.22606956802786901</v>
      </c>
      <c r="H7" s="18">
        <v>0.217577058921606</v>
      </c>
      <c r="I7" s="18">
        <v>0.23479408552321501</v>
      </c>
      <c r="J7" s="19"/>
      <c r="K7" s="18">
        <v>0.15096276664818101</v>
      </c>
      <c r="L7" s="18">
        <v>0.145174122657312</v>
      </c>
      <c r="M7" s="18">
        <v>0.15693984986601101</v>
      </c>
      <c r="N7" s="19"/>
    </row>
    <row r="8" spans="1:14" x14ac:dyDescent="0.25">
      <c r="A8" s="17" t="s">
        <v>478</v>
      </c>
      <c r="B8" s="17" t="s">
        <v>539</v>
      </c>
      <c r="C8" s="18">
        <v>4.2507763134382801E-2</v>
      </c>
      <c r="D8" s="18">
        <v>3.9889325381832798E-2</v>
      </c>
      <c r="E8" s="18">
        <v>4.5289973961234103E-2</v>
      </c>
      <c r="F8" s="19"/>
      <c r="G8" s="18">
        <v>6.0689481486281498E-2</v>
      </c>
      <c r="H8" s="18">
        <v>5.5831345640655401E-2</v>
      </c>
      <c r="I8" s="18">
        <v>6.5940822151250897E-2</v>
      </c>
      <c r="J8" s="19"/>
      <c r="K8" s="18">
        <v>3.0237129929724001E-2</v>
      </c>
      <c r="L8" s="18">
        <v>2.76420962513351E-2</v>
      </c>
      <c r="M8" s="18">
        <v>3.3067499820221898E-2</v>
      </c>
      <c r="N8" s="19"/>
    </row>
    <row r="9" spans="1:14" x14ac:dyDescent="0.25">
      <c r="A9" s="17" t="s">
        <v>478</v>
      </c>
      <c r="B9" s="17" t="s">
        <v>540</v>
      </c>
      <c r="C9" s="18">
        <v>3.4999719472610102E-2</v>
      </c>
      <c r="D9" s="18">
        <v>3.25386471031191E-2</v>
      </c>
      <c r="E9" s="18">
        <v>3.7639693889349103E-2</v>
      </c>
      <c r="F9" s="19"/>
      <c r="G9" s="18">
        <v>4.9270437711476503E-2</v>
      </c>
      <c r="H9" s="18">
        <v>4.4927824606847501E-2</v>
      </c>
      <c r="I9" s="18">
        <v>5.4009060590955699E-2</v>
      </c>
      <c r="J9" s="19"/>
      <c r="K9" s="18">
        <v>2.5368575392222599E-2</v>
      </c>
      <c r="L9" s="18">
        <v>2.2900107957241601E-2</v>
      </c>
      <c r="M9" s="18">
        <v>2.80954749787144E-2</v>
      </c>
      <c r="N9" s="19"/>
    </row>
    <row r="10" spans="1:14" x14ac:dyDescent="0.25">
      <c r="A10" s="17" t="s">
        <v>478</v>
      </c>
      <c r="B10" s="17" t="s">
        <v>519</v>
      </c>
      <c r="C10" s="18">
        <v>6.1860562326721E-3</v>
      </c>
      <c r="D10" s="18">
        <v>5.3026249283793002E-3</v>
      </c>
      <c r="E10" s="18">
        <v>7.2156018551786001E-3</v>
      </c>
      <c r="F10" s="19"/>
      <c r="G10" s="18">
        <v>4.9369059530937004E-3</v>
      </c>
      <c r="H10" s="18">
        <v>3.7870144049755999E-3</v>
      </c>
      <c r="I10" s="18">
        <v>6.4336964391895997E-3</v>
      </c>
      <c r="J10" s="19"/>
      <c r="K10" s="18">
        <v>7.0290934308919004E-3</v>
      </c>
      <c r="L10" s="18">
        <v>5.8050350072620001E-3</v>
      </c>
      <c r="M10" s="18">
        <v>8.5090495897840006E-3</v>
      </c>
      <c r="N10" s="19"/>
    </row>
    <row r="11" spans="1:14" x14ac:dyDescent="0.25">
      <c r="A11" s="17" t="s">
        <v>478</v>
      </c>
      <c r="B11" s="17" t="s">
        <v>520</v>
      </c>
      <c r="C11" s="18">
        <v>1.445584048709E-4</v>
      </c>
      <c r="D11" s="18">
        <v>7.4290151776597999E-5</v>
      </c>
      <c r="E11" s="18">
        <v>2.8127205288099998E-4</v>
      </c>
      <c r="F11" s="19"/>
      <c r="G11" s="18">
        <v>8.5596337011062E-5</v>
      </c>
      <c r="H11" s="18">
        <v>3.0849976244733499E-5</v>
      </c>
      <c r="I11" s="18">
        <v>2.3747250518400001E-4</v>
      </c>
      <c r="J11" s="19"/>
      <c r="K11" s="18">
        <v>1.843512282825E-4</v>
      </c>
      <c r="L11" s="18">
        <v>8.1691753025184703E-5</v>
      </c>
      <c r="M11" s="18">
        <v>4.1596599290039999E-4</v>
      </c>
      <c r="N11" s="19"/>
    </row>
    <row r="12" spans="1:14" x14ac:dyDescent="0.25">
      <c r="A12" s="20" t="s">
        <v>479</v>
      </c>
      <c r="B12" s="20" t="s">
        <v>536</v>
      </c>
      <c r="C12" s="21">
        <v>0.43075331617277901</v>
      </c>
      <c r="D12" s="21">
        <v>0.39692833662608501</v>
      </c>
      <c r="E12" s="21">
        <v>0.46523709363042098</v>
      </c>
      <c r="F12" s="22"/>
      <c r="G12" s="21">
        <v>0.31874894516371699</v>
      </c>
      <c r="H12" s="21">
        <v>0.27369260988166799</v>
      </c>
      <c r="I12" s="21">
        <v>0.36746987587257501</v>
      </c>
      <c r="J12" s="22"/>
      <c r="K12" s="21">
        <v>0.50821739117633402</v>
      </c>
      <c r="L12" s="21">
        <v>0.466296546050537</v>
      </c>
      <c r="M12" s="21">
        <v>0.55002299562416201</v>
      </c>
      <c r="N12" s="22"/>
    </row>
    <row r="13" spans="1:14" x14ac:dyDescent="0.25">
      <c r="A13" s="20" t="s">
        <v>479</v>
      </c>
      <c r="B13" s="20" t="s">
        <v>537</v>
      </c>
      <c r="C13" s="21">
        <v>0.16434866251084401</v>
      </c>
      <c r="D13" s="21">
        <v>0.141017840057102</v>
      </c>
      <c r="E13" s="21">
        <v>0.19068260758455499</v>
      </c>
      <c r="F13" s="22"/>
      <c r="G13" s="21">
        <v>0.16928057227958401</v>
      </c>
      <c r="H13" s="21">
        <v>0.13296819284251399</v>
      </c>
      <c r="I13" s="21">
        <v>0.213072533618375</v>
      </c>
      <c r="J13" s="22"/>
      <c r="K13" s="21">
        <v>0.160937672164714</v>
      </c>
      <c r="L13" s="21">
        <v>0.13410362030678899</v>
      </c>
      <c r="M13" s="21">
        <v>0.191950901808566</v>
      </c>
      <c r="N13" s="22"/>
    </row>
    <row r="14" spans="1:14" x14ac:dyDescent="0.25">
      <c r="A14" s="20" t="s">
        <v>479</v>
      </c>
      <c r="B14" s="20" t="s">
        <v>538</v>
      </c>
      <c r="C14" s="21">
        <v>0.26400483383241302</v>
      </c>
      <c r="D14" s="21">
        <v>0.23686655085494401</v>
      </c>
      <c r="E14" s="21">
        <v>0.29305837676820601</v>
      </c>
      <c r="F14" s="22"/>
      <c r="G14" s="21">
        <v>0.31273315959965903</v>
      </c>
      <c r="H14" s="21">
        <v>0.26562864002715297</v>
      </c>
      <c r="I14" s="21">
        <v>0.364049921827441</v>
      </c>
      <c r="J14" s="22"/>
      <c r="K14" s="21">
        <v>0.230303517999605</v>
      </c>
      <c r="L14" s="21">
        <v>0.19832915737904899</v>
      </c>
      <c r="M14" s="21">
        <v>0.26572409641984102</v>
      </c>
      <c r="N14" s="22"/>
    </row>
    <row r="15" spans="1:14" x14ac:dyDescent="0.25">
      <c r="A15" s="20" t="s">
        <v>479</v>
      </c>
      <c r="B15" s="20" t="s">
        <v>539</v>
      </c>
      <c r="C15" s="21">
        <v>7.7959332106128695E-2</v>
      </c>
      <c r="D15" s="21">
        <v>6.1603691045381798E-2</v>
      </c>
      <c r="E15" s="21">
        <v>9.8202929442021997E-2</v>
      </c>
      <c r="F15" s="22"/>
      <c r="G15" s="21">
        <v>0.10590283353723801</v>
      </c>
      <c r="H15" s="21">
        <v>7.8750501616426799E-2</v>
      </c>
      <c r="I15" s="21">
        <v>0.140984302251489</v>
      </c>
      <c r="J15" s="22"/>
      <c r="K15" s="21">
        <v>5.8633144465235501E-2</v>
      </c>
      <c r="L15" s="21">
        <v>4.1060631042041398E-2</v>
      </c>
      <c r="M15" s="21">
        <v>8.3074571756115906E-2</v>
      </c>
      <c r="N15" s="22"/>
    </row>
    <row r="16" spans="1:14" x14ac:dyDescent="0.25">
      <c r="A16" s="20" t="s">
        <v>479</v>
      </c>
      <c r="B16" s="20" t="s">
        <v>540</v>
      </c>
      <c r="C16" s="21">
        <v>5.6189860005763599E-2</v>
      </c>
      <c r="D16" s="21">
        <v>4.3158754404755501E-2</v>
      </c>
      <c r="E16" s="21">
        <v>7.2855918566180705E-2</v>
      </c>
      <c r="F16" s="22"/>
      <c r="G16" s="21">
        <v>8.8364881606077805E-2</v>
      </c>
      <c r="H16" s="21">
        <v>6.4431428345319702E-2</v>
      </c>
      <c r="I16" s="21">
        <v>0.12004781143097</v>
      </c>
      <c r="J16" s="22"/>
      <c r="K16" s="21">
        <v>3.3937083046853403E-2</v>
      </c>
      <c r="L16" s="21">
        <v>2.26547710621843E-2</v>
      </c>
      <c r="M16" s="21">
        <v>5.0547508825132398E-2</v>
      </c>
      <c r="N16" s="22"/>
    </row>
    <row r="17" spans="1:14" x14ac:dyDescent="0.25">
      <c r="A17" s="20" t="s">
        <v>479</v>
      </c>
      <c r="B17" s="20" t="s">
        <v>519</v>
      </c>
      <c r="C17" s="21">
        <v>5.8753211286427E-3</v>
      </c>
      <c r="D17" s="21">
        <v>2.7287257846729E-3</v>
      </c>
      <c r="E17" s="21">
        <v>1.2604512707479899E-2</v>
      </c>
      <c r="F17" s="22"/>
      <c r="G17" s="21">
        <v>4.9696078137235998E-3</v>
      </c>
      <c r="H17" s="21">
        <v>1.3587106405697001E-3</v>
      </c>
      <c r="I17" s="21">
        <v>1.8003788227418101E-2</v>
      </c>
      <c r="J17" s="24" t="s">
        <v>501</v>
      </c>
      <c r="K17" s="21">
        <v>6.5017274333836004E-3</v>
      </c>
      <c r="L17" s="21">
        <v>2.4966353041349998E-3</v>
      </c>
      <c r="M17" s="21">
        <v>1.6823411796816502E-2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0.44272912156789501</v>
      </c>
      <c r="D19" s="18">
        <v>0.39849225630284202</v>
      </c>
      <c r="E19" s="18">
        <v>0.48789354295647003</v>
      </c>
      <c r="F19" s="19"/>
      <c r="G19" s="18">
        <v>0.30878800575389298</v>
      </c>
      <c r="H19" s="18">
        <v>0.26001547537043901</v>
      </c>
      <c r="I19" s="18">
        <v>0.36223075834727297</v>
      </c>
      <c r="J19" s="19"/>
      <c r="K19" s="18">
        <v>0.55211973787862201</v>
      </c>
      <c r="L19" s="18">
        <v>0.49733682552334102</v>
      </c>
      <c r="M19" s="18">
        <v>0.60566609904024904</v>
      </c>
      <c r="N19" s="19"/>
    </row>
    <row r="20" spans="1:14" x14ac:dyDescent="0.25">
      <c r="A20" s="17" t="s">
        <v>480</v>
      </c>
      <c r="B20" s="17" t="s">
        <v>537</v>
      </c>
      <c r="C20" s="18">
        <v>0.176268117759315</v>
      </c>
      <c r="D20" s="18">
        <v>0.15261671688419901</v>
      </c>
      <c r="E20" s="18">
        <v>0.20270803204544399</v>
      </c>
      <c r="F20" s="19"/>
      <c r="G20" s="18">
        <v>0.20742766783125499</v>
      </c>
      <c r="H20" s="18">
        <v>0.170501997706972</v>
      </c>
      <c r="I20" s="18">
        <v>0.24994071941825199</v>
      </c>
      <c r="J20" s="19"/>
      <c r="K20" s="18">
        <v>0.15081990220862501</v>
      </c>
      <c r="L20" s="18">
        <v>0.119075271217051</v>
      </c>
      <c r="M20" s="18">
        <v>0.18920972289084201</v>
      </c>
      <c r="N20" s="19"/>
    </row>
    <row r="21" spans="1:14" x14ac:dyDescent="0.25">
      <c r="A21" s="17" t="s">
        <v>480</v>
      </c>
      <c r="B21" s="17" t="s">
        <v>538</v>
      </c>
      <c r="C21" s="18">
        <v>0.256333458229551</v>
      </c>
      <c r="D21" s="18">
        <v>0.22244066268887699</v>
      </c>
      <c r="E21" s="18">
        <v>0.29344152874986901</v>
      </c>
      <c r="F21" s="19"/>
      <c r="G21" s="18">
        <v>0.32140800678329001</v>
      </c>
      <c r="H21" s="18">
        <v>0.27136581190718301</v>
      </c>
      <c r="I21" s="18">
        <v>0.37591738901497301</v>
      </c>
      <c r="J21" s="19"/>
      <c r="K21" s="18">
        <v>0.20318663375243501</v>
      </c>
      <c r="L21" s="18">
        <v>0.164730727355197</v>
      </c>
      <c r="M21" s="18">
        <v>0.24795495555088101</v>
      </c>
      <c r="N21" s="19"/>
    </row>
    <row r="22" spans="1:14" x14ac:dyDescent="0.25">
      <c r="A22" s="17" t="s">
        <v>480</v>
      </c>
      <c r="B22" s="17" t="s">
        <v>539</v>
      </c>
      <c r="C22" s="18">
        <v>7.8814884708934399E-2</v>
      </c>
      <c r="D22" s="18">
        <v>5.9633399319508097E-2</v>
      </c>
      <c r="E22" s="18">
        <v>0.103487232614327</v>
      </c>
      <c r="F22" s="19"/>
      <c r="G22" s="18">
        <v>0.104802462150013</v>
      </c>
      <c r="H22" s="18">
        <v>7.7433138964085296E-2</v>
      </c>
      <c r="I22" s="18">
        <v>0.14037374052677301</v>
      </c>
      <c r="J22" s="19"/>
      <c r="K22" s="18">
        <v>5.7590654229549697E-2</v>
      </c>
      <c r="L22" s="18">
        <v>3.78315335950732E-2</v>
      </c>
      <c r="M22" s="18">
        <v>8.6739461330255202E-2</v>
      </c>
      <c r="N22" s="19"/>
    </row>
    <row r="23" spans="1:14" x14ac:dyDescent="0.25">
      <c r="A23" s="17" t="s">
        <v>480</v>
      </c>
      <c r="B23" s="17" t="s">
        <v>540</v>
      </c>
      <c r="C23" s="18">
        <v>4.58544177343055E-2</v>
      </c>
      <c r="D23" s="18">
        <v>3.1830419303270498E-2</v>
      </c>
      <c r="E23" s="18">
        <v>6.5638279631811E-2</v>
      </c>
      <c r="F23" s="19"/>
      <c r="G23" s="18">
        <v>5.7573857481549702E-2</v>
      </c>
      <c r="H23" s="18">
        <v>3.4497981378396401E-2</v>
      </c>
      <c r="I23" s="18">
        <v>9.4573352012636794E-2</v>
      </c>
      <c r="J23" s="19"/>
      <c r="K23" s="18">
        <v>3.6283071930767997E-2</v>
      </c>
      <c r="L23" s="18">
        <v>2.1518589754834502E-2</v>
      </c>
      <c r="M23" s="18">
        <v>6.0550971977299597E-2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0.61795729630790597</v>
      </c>
      <c r="D26" s="21">
        <v>0.57055750111264303</v>
      </c>
      <c r="E26" s="21">
        <v>0.66321351418636798</v>
      </c>
      <c r="F26" s="22"/>
      <c r="G26" s="21">
        <v>0.53074766095099501</v>
      </c>
      <c r="H26" s="21">
        <v>0.460819117171898</v>
      </c>
      <c r="I26" s="21">
        <v>0.59948928374321997</v>
      </c>
      <c r="J26" s="22"/>
      <c r="K26" s="21">
        <v>0.66138972758832804</v>
      </c>
      <c r="L26" s="21">
        <v>0.61224773713971303</v>
      </c>
      <c r="M26" s="21">
        <v>0.70728133653966896</v>
      </c>
      <c r="N26" s="22"/>
    </row>
    <row r="27" spans="1:14" x14ac:dyDescent="0.25">
      <c r="A27" s="20" t="s">
        <v>481</v>
      </c>
      <c r="B27" s="20" t="s">
        <v>537</v>
      </c>
      <c r="C27" s="21">
        <v>0.149900944669658</v>
      </c>
      <c r="D27" s="21">
        <v>0.123644247884009</v>
      </c>
      <c r="E27" s="21">
        <v>0.180584466118724</v>
      </c>
      <c r="F27" s="22"/>
      <c r="G27" s="21">
        <v>0.19493981292903201</v>
      </c>
      <c r="H27" s="21">
        <v>0.14960596944145199</v>
      </c>
      <c r="I27" s="21">
        <v>0.249972769404055</v>
      </c>
      <c r="J27" s="22"/>
      <c r="K27" s="21">
        <v>0.12747053841216599</v>
      </c>
      <c r="L27" s="21">
        <v>9.9701577452369294E-2</v>
      </c>
      <c r="M27" s="21">
        <v>0.16158559165846201</v>
      </c>
      <c r="N27" s="22"/>
    </row>
    <row r="28" spans="1:14" x14ac:dyDescent="0.25">
      <c r="A28" s="20" t="s">
        <v>481</v>
      </c>
      <c r="B28" s="20" t="s">
        <v>538</v>
      </c>
      <c r="C28" s="21">
        <v>0.15543594677312</v>
      </c>
      <c r="D28" s="21">
        <v>0.129190442884214</v>
      </c>
      <c r="E28" s="21">
        <v>0.18587522628962699</v>
      </c>
      <c r="F28" s="22"/>
      <c r="G28" s="21">
        <v>0.178025472834906</v>
      </c>
      <c r="H28" s="21">
        <v>0.13272443078728799</v>
      </c>
      <c r="I28" s="21">
        <v>0.23460589972612</v>
      </c>
      <c r="J28" s="22"/>
      <c r="K28" s="21">
        <v>0.144185836228332</v>
      </c>
      <c r="L28" s="21">
        <v>0.116833778704997</v>
      </c>
      <c r="M28" s="21">
        <v>0.17666042783285599</v>
      </c>
      <c r="N28" s="22"/>
    </row>
    <row r="29" spans="1:14" x14ac:dyDescent="0.25">
      <c r="A29" s="20" t="s">
        <v>481</v>
      </c>
      <c r="B29" s="20" t="s">
        <v>539</v>
      </c>
      <c r="C29" s="21">
        <v>3.4411900122245501E-2</v>
      </c>
      <c r="D29" s="21">
        <v>2.4430982348742799E-2</v>
      </c>
      <c r="E29" s="21">
        <v>4.8268627802369402E-2</v>
      </c>
      <c r="F29" s="22"/>
      <c r="G29" s="21">
        <v>3.70327633941058E-2</v>
      </c>
      <c r="H29" s="21">
        <v>2.0317746614398099E-2</v>
      </c>
      <c r="I29" s="21">
        <v>6.6564580000596604E-2</v>
      </c>
      <c r="J29" s="22"/>
      <c r="K29" s="21">
        <v>3.3106649120052997E-2</v>
      </c>
      <c r="L29" s="21">
        <v>2.1450570141995501E-2</v>
      </c>
      <c r="M29" s="21">
        <v>5.0767949914739999E-2</v>
      </c>
      <c r="N29" s="22"/>
    </row>
    <row r="30" spans="1:14" x14ac:dyDescent="0.25">
      <c r="A30" s="20" t="s">
        <v>481</v>
      </c>
      <c r="B30" s="20" t="s">
        <v>540</v>
      </c>
      <c r="C30" s="21">
        <v>3.8373121283705298E-2</v>
      </c>
      <c r="D30" s="21">
        <v>2.3423502563294299E-2</v>
      </c>
      <c r="E30" s="21">
        <v>6.22558087245874E-2</v>
      </c>
      <c r="F30" s="22"/>
      <c r="G30" s="21">
        <v>5.69952798683281E-2</v>
      </c>
      <c r="H30" s="21">
        <v>3.1230743762372701E-2</v>
      </c>
      <c r="I30" s="21">
        <v>0.101781756322678</v>
      </c>
      <c r="J30" s="24" t="s">
        <v>501</v>
      </c>
      <c r="K30" s="21">
        <v>2.9098852222612801E-2</v>
      </c>
      <c r="L30" s="21">
        <v>1.6471688951034701E-2</v>
      </c>
      <c r="M30" s="21">
        <v>5.0904962819960702E-2</v>
      </c>
      <c r="N30" s="22"/>
    </row>
    <row r="31" spans="1:14" x14ac:dyDescent="0.25">
      <c r="A31" s="20" t="s">
        <v>481</v>
      </c>
      <c r="B31" s="20" t="s">
        <v>519</v>
      </c>
      <c r="C31" s="21">
        <v>3.9207908433648003E-3</v>
      </c>
      <c r="D31" s="21">
        <v>1.6240920583653999E-3</v>
      </c>
      <c r="E31" s="21">
        <v>9.4346583541803E-3</v>
      </c>
      <c r="F31" s="22"/>
      <c r="G31" s="21">
        <v>2.2590100226323002E-3</v>
      </c>
      <c r="H31" s="21">
        <v>3.1186340591960002E-4</v>
      </c>
      <c r="I31" s="21">
        <v>1.6166734640033899E-2</v>
      </c>
      <c r="J31" s="24" t="s">
        <v>501</v>
      </c>
      <c r="K31" s="21">
        <v>4.7483964285067997E-3</v>
      </c>
      <c r="L31" s="21">
        <v>1.7560481567904999E-3</v>
      </c>
      <c r="M31" s="21">
        <v>1.27745257668262E-2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0.59345072065744797</v>
      </c>
      <c r="D33" s="18">
        <v>0.55322651728994598</v>
      </c>
      <c r="E33" s="18">
        <v>0.63245940014846902</v>
      </c>
      <c r="F33" s="19"/>
      <c r="G33" s="18">
        <v>0.45754221356494901</v>
      </c>
      <c r="H33" s="18">
        <v>0.39444813360007702</v>
      </c>
      <c r="I33" s="18">
        <v>0.52202831181458398</v>
      </c>
      <c r="J33" s="19"/>
      <c r="K33" s="18">
        <v>0.66421313360160905</v>
      </c>
      <c r="L33" s="18">
        <v>0.61267478026293998</v>
      </c>
      <c r="M33" s="18">
        <v>0.71211602979090505</v>
      </c>
      <c r="N33" s="19"/>
    </row>
    <row r="34" spans="1:14" x14ac:dyDescent="0.25">
      <c r="A34" s="17" t="s">
        <v>482</v>
      </c>
      <c r="B34" s="17" t="s">
        <v>537</v>
      </c>
      <c r="C34" s="18">
        <v>0.12227092861423</v>
      </c>
      <c r="D34" s="18">
        <v>9.9575508106581195E-2</v>
      </c>
      <c r="E34" s="18">
        <v>0.14928153232012001</v>
      </c>
      <c r="F34" s="19"/>
      <c r="G34" s="18">
        <v>0.164052147481245</v>
      </c>
      <c r="H34" s="18">
        <v>0.120526961292591</v>
      </c>
      <c r="I34" s="18">
        <v>0.21937464961751801</v>
      </c>
      <c r="J34" s="19"/>
      <c r="K34" s="18">
        <v>0.100517030156896</v>
      </c>
      <c r="L34" s="18">
        <v>7.6710703190711202E-2</v>
      </c>
      <c r="M34" s="18">
        <v>0.130665820303563</v>
      </c>
      <c r="N34" s="19"/>
    </row>
    <row r="35" spans="1:14" x14ac:dyDescent="0.25">
      <c r="A35" s="17" t="s">
        <v>482</v>
      </c>
      <c r="B35" s="17" t="s">
        <v>538</v>
      </c>
      <c r="C35" s="18">
        <v>0.18035036685611799</v>
      </c>
      <c r="D35" s="18">
        <v>0.151385500678237</v>
      </c>
      <c r="E35" s="18">
        <v>0.21346310724672199</v>
      </c>
      <c r="F35" s="19"/>
      <c r="G35" s="18">
        <v>0.22733014142820199</v>
      </c>
      <c r="H35" s="18">
        <v>0.17187340124556999</v>
      </c>
      <c r="I35" s="18">
        <v>0.29432105171947298</v>
      </c>
      <c r="J35" s="19"/>
      <c r="K35" s="18">
        <v>0.15588977730648099</v>
      </c>
      <c r="L35" s="18">
        <v>0.123368423914999</v>
      </c>
      <c r="M35" s="18">
        <v>0.19507639109712899</v>
      </c>
      <c r="N35" s="19"/>
    </row>
    <row r="36" spans="1:14" x14ac:dyDescent="0.25">
      <c r="A36" s="17" t="s">
        <v>482</v>
      </c>
      <c r="B36" s="17" t="s">
        <v>539</v>
      </c>
      <c r="C36" s="18">
        <v>5.1260690708524702E-2</v>
      </c>
      <c r="D36" s="18">
        <v>3.49835172367556E-2</v>
      </c>
      <c r="E36" s="18">
        <v>7.4526442679088895E-2</v>
      </c>
      <c r="F36" s="19"/>
      <c r="G36" s="18">
        <v>5.6133018871901502E-2</v>
      </c>
      <c r="H36" s="18">
        <v>3.4501928408865998E-2</v>
      </c>
      <c r="I36" s="18">
        <v>9.0060767369800898E-2</v>
      </c>
      <c r="J36" s="19"/>
      <c r="K36" s="18">
        <v>4.8723853943320003E-2</v>
      </c>
      <c r="L36" s="18">
        <v>2.7583103290772501E-2</v>
      </c>
      <c r="M36" s="18">
        <v>8.46570737369568E-2</v>
      </c>
      <c r="N36" s="19"/>
    </row>
    <row r="37" spans="1:14" x14ac:dyDescent="0.25">
      <c r="A37" s="17" t="s">
        <v>482</v>
      </c>
      <c r="B37" s="17" t="s">
        <v>540</v>
      </c>
      <c r="C37" s="18">
        <v>4.8166074245121197E-2</v>
      </c>
      <c r="D37" s="18">
        <v>3.3895009359119599E-2</v>
      </c>
      <c r="E37" s="18">
        <v>6.8022725837401904E-2</v>
      </c>
      <c r="F37" s="19"/>
      <c r="G37" s="18">
        <v>8.7513497495341305E-2</v>
      </c>
      <c r="H37" s="18">
        <v>5.6823388658187597E-2</v>
      </c>
      <c r="I37" s="18">
        <v>0.132451489196831</v>
      </c>
      <c r="J37" s="19"/>
      <c r="K37" s="18">
        <v>2.7679361000410199E-2</v>
      </c>
      <c r="L37" s="18">
        <v>1.5827976819728501E-2</v>
      </c>
      <c r="M37" s="18">
        <v>4.7972064904529897E-2</v>
      </c>
      <c r="N37" s="19"/>
    </row>
    <row r="38" spans="1:14" x14ac:dyDescent="0.25">
      <c r="A38" s="17" t="s">
        <v>482</v>
      </c>
      <c r="B38" s="17" t="s">
        <v>519</v>
      </c>
      <c r="C38" s="18">
        <v>3.9083198950759001E-3</v>
      </c>
      <c r="D38" s="18">
        <v>1.4100619786371999E-3</v>
      </c>
      <c r="E38" s="18">
        <v>1.0785027234937799E-2</v>
      </c>
      <c r="F38" s="19"/>
      <c r="G38" s="18">
        <v>7.4289811583609002E-3</v>
      </c>
      <c r="H38" s="18">
        <v>1.8380581325558999E-3</v>
      </c>
      <c r="I38" s="18">
        <v>2.95231225546519E-2</v>
      </c>
      <c r="J38" s="24" t="s">
        <v>501</v>
      </c>
      <c r="K38" s="18">
        <v>2.0752448986776002E-3</v>
      </c>
      <c r="L38" s="18">
        <v>5.1223666607060005E-4</v>
      </c>
      <c r="M38" s="18">
        <v>8.3675949157214005E-3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9.0159909260650005E-4</v>
      </c>
      <c r="L39" s="18">
        <v>1.2366129317639999E-4</v>
      </c>
      <c r="M39" s="18">
        <v>6.5414296082672001E-3</v>
      </c>
      <c r="N39" s="19"/>
    </row>
    <row r="40" spans="1:14" x14ac:dyDescent="0.25">
      <c r="A40" s="20" t="s">
        <v>483</v>
      </c>
      <c r="B40" s="20" t="s">
        <v>536</v>
      </c>
      <c r="C40" s="21">
        <v>0.67495191906449903</v>
      </c>
      <c r="D40" s="21">
        <v>0.637833579171878</v>
      </c>
      <c r="E40" s="21">
        <v>0.70999569105689997</v>
      </c>
      <c r="F40" s="22"/>
      <c r="G40" s="21">
        <v>0.57671294956619501</v>
      </c>
      <c r="H40" s="21">
        <v>0.523304434942227</v>
      </c>
      <c r="I40" s="21">
        <v>0.62838691630972898</v>
      </c>
      <c r="J40" s="22"/>
      <c r="K40" s="21">
        <v>0.73184519910767698</v>
      </c>
      <c r="L40" s="21">
        <v>0.69186825617678105</v>
      </c>
      <c r="M40" s="21">
        <v>0.76837194526522201</v>
      </c>
      <c r="N40" s="22"/>
    </row>
    <row r="41" spans="1:14" x14ac:dyDescent="0.25">
      <c r="A41" s="20" t="s">
        <v>483</v>
      </c>
      <c r="B41" s="20" t="s">
        <v>537</v>
      </c>
      <c r="C41" s="21">
        <v>0.12195695001908401</v>
      </c>
      <c r="D41" s="21">
        <v>0.104879655359987</v>
      </c>
      <c r="E41" s="21">
        <v>0.141375720577644</v>
      </c>
      <c r="F41" s="22"/>
      <c r="G41" s="21">
        <v>0.170835260275853</v>
      </c>
      <c r="H41" s="21">
        <v>0.13950451960771501</v>
      </c>
      <c r="I41" s="21">
        <v>0.20750562750604901</v>
      </c>
      <c r="J41" s="22"/>
      <c r="K41" s="21">
        <v>9.3649981738806606E-2</v>
      </c>
      <c r="L41" s="21">
        <v>7.4427394860013096E-2</v>
      </c>
      <c r="M41" s="21">
        <v>0.117208549404497</v>
      </c>
      <c r="N41" s="22"/>
    </row>
    <row r="42" spans="1:14" x14ac:dyDescent="0.25">
      <c r="A42" s="20" t="s">
        <v>483</v>
      </c>
      <c r="B42" s="20" t="s">
        <v>538</v>
      </c>
      <c r="C42" s="21">
        <v>0.13602007532323099</v>
      </c>
      <c r="D42" s="21">
        <v>0.11548356735222801</v>
      </c>
      <c r="E42" s="21">
        <v>0.159549847753024</v>
      </c>
      <c r="F42" s="22"/>
      <c r="G42" s="21">
        <v>0.15007676335113901</v>
      </c>
      <c r="H42" s="21">
        <v>0.11899956675458501</v>
      </c>
      <c r="I42" s="21">
        <v>0.18754221821255099</v>
      </c>
      <c r="J42" s="22"/>
      <c r="K42" s="21">
        <v>0.12787940474682499</v>
      </c>
      <c r="L42" s="21">
        <v>0.10422444455914701</v>
      </c>
      <c r="M42" s="21">
        <v>0.15596834977167801</v>
      </c>
      <c r="N42" s="22"/>
    </row>
    <row r="43" spans="1:14" x14ac:dyDescent="0.25">
      <c r="A43" s="20" t="s">
        <v>483</v>
      </c>
      <c r="B43" s="20" t="s">
        <v>539</v>
      </c>
      <c r="C43" s="21">
        <v>3.4003321846227001E-2</v>
      </c>
      <c r="D43" s="21">
        <v>2.5148831632636599E-2</v>
      </c>
      <c r="E43" s="21">
        <v>4.5828774609068902E-2</v>
      </c>
      <c r="F43" s="22"/>
      <c r="G43" s="21">
        <v>5.8734560885008898E-2</v>
      </c>
      <c r="H43" s="21">
        <v>3.9300013749677301E-2</v>
      </c>
      <c r="I43" s="21">
        <v>8.6910392049716303E-2</v>
      </c>
      <c r="J43" s="22"/>
      <c r="K43" s="21">
        <v>1.96806827180506E-2</v>
      </c>
      <c r="L43" s="21">
        <v>1.3280207696122599E-2</v>
      </c>
      <c r="M43" s="21">
        <v>2.9075008549510398E-2</v>
      </c>
      <c r="N43" s="22"/>
    </row>
    <row r="44" spans="1:14" x14ac:dyDescent="0.25">
      <c r="A44" s="20" t="s">
        <v>483</v>
      </c>
      <c r="B44" s="20" t="s">
        <v>540</v>
      </c>
      <c r="C44" s="21">
        <v>2.47054730909049E-2</v>
      </c>
      <c r="D44" s="21">
        <v>1.6574439163126401E-2</v>
      </c>
      <c r="E44" s="21">
        <v>3.66766379498406E-2</v>
      </c>
      <c r="F44" s="22"/>
      <c r="G44" s="21">
        <v>3.7042278244293701E-2</v>
      </c>
      <c r="H44" s="21">
        <v>2.2236083788892198E-2</v>
      </c>
      <c r="I44" s="21">
        <v>6.1091384477953703E-2</v>
      </c>
      <c r="J44" s="22"/>
      <c r="K44" s="21">
        <v>1.7560840833316299E-2</v>
      </c>
      <c r="L44" s="21">
        <v>9.7577097168392996E-3</v>
      </c>
      <c r="M44" s="21">
        <v>3.1406140614674498E-2</v>
      </c>
      <c r="N44" s="22"/>
    </row>
    <row r="45" spans="1:14" x14ac:dyDescent="0.25">
      <c r="A45" s="20" t="s">
        <v>483</v>
      </c>
      <c r="B45" s="20" t="s">
        <v>519</v>
      </c>
      <c r="C45" s="21">
        <v>8.3622606560526998E-3</v>
      </c>
      <c r="D45" s="21">
        <v>4.4277239434835003E-3</v>
      </c>
      <c r="E45" s="21">
        <v>1.57378125174614E-2</v>
      </c>
      <c r="F45" s="22"/>
      <c r="G45" s="21">
        <v>6.5981876775109997E-3</v>
      </c>
      <c r="H45" s="21">
        <v>2.4427900593585001E-3</v>
      </c>
      <c r="I45" s="21">
        <v>1.7696876722019399E-2</v>
      </c>
      <c r="J45" s="22"/>
      <c r="K45" s="21">
        <v>9.3838908553241004E-3</v>
      </c>
      <c r="L45" s="21">
        <v>4.4140679128538999E-3</v>
      </c>
      <c r="M45" s="21">
        <v>1.98377689477582E-2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0.61309827939171202</v>
      </c>
      <c r="D47" s="18">
        <v>0.59049767599150704</v>
      </c>
      <c r="E47" s="18">
        <v>0.63522208406738401</v>
      </c>
      <c r="F47" s="19"/>
      <c r="G47" s="18">
        <v>0.51854574818987598</v>
      </c>
      <c r="H47" s="18">
        <v>0.48785559610170198</v>
      </c>
      <c r="I47" s="18">
        <v>0.54909659915982501</v>
      </c>
      <c r="J47" s="19"/>
      <c r="K47" s="18">
        <v>0.686006546998008</v>
      </c>
      <c r="L47" s="18">
        <v>0.65792946271375197</v>
      </c>
      <c r="M47" s="18">
        <v>0.71278511121234001</v>
      </c>
      <c r="N47" s="19"/>
    </row>
    <row r="48" spans="1:14" x14ac:dyDescent="0.25">
      <c r="A48" s="17" t="s">
        <v>484</v>
      </c>
      <c r="B48" s="17" t="s">
        <v>537</v>
      </c>
      <c r="C48" s="18">
        <v>0.162376207170016</v>
      </c>
      <c r="D48" s="18">
        <v>0.14869961046366501</v>
      </c>
      <c r="E48" s="18">
        <v>0.177049092586471</v>
      </c>
      <c r="F48" s="19"/>
      <c r="G48" s="18">
        <v>0.18679956480037199</v>
      </c>
      <c r="H48" s="18">
        <v>0.16559678366234101</v>
      </c>
      <c r="I48" s="18">
        <v>0.21003376461231599</v>
      </c>
      <c r="J48" s="19"/>
      <c r="K48" s="18">
        <v>0.14354366327801599</v>
      </c>
      <c r="L48" s="18">
        <v>0.12661577689716899</v>
      </c>
      <c r="M48" s="18">
        <v>0.16231412273808901</v>
      </c>
      <c r="N48" s="19"/>
    </row>
    <row r="49" spans="1:14" x14ac:dyDescent="0.25">
      <c r="A49" s="17" t="s">
        <v>484</v>
      </c>
      <c r="B49" s="17" t="s">
        <v>538</v>
      </c>
      <c r="C49" s="18">
        <v>0.160540958032688</v>
      </c>
      <c r="D49" s="18">
        <v>0.14699104505161001</v>
      </c>
      <c r="E49" s="18">
        <v>0.17508355370874301</v>
      </c>
      <c r="F49" s="19"/>
      <c r="G49" s="18">
        <v>0.21508437090698099</v>
      </c>
      <c r="H49" s="18">
        <v>0.19218036570240299</v>
      </c>
      <c r="I49" s="18">
        <v>0.23990740128131299</v>
      </c>
      <c r="J49" s="19"/>
      <c r="K49" s="18">
        <v>0.11848321836720099</v>
      </c>
      <c r="L49" s="18">
        <v>0.103671731255411</v>
      </c>
      <c r="M49" s="18">
        <v>0.135091876585134</v>
      </c>
      <c r="N49" s="19"/>
    </row>
    <row r="50" spans="1:14" x14ac:dyDescent="0.25">
      <c r="A50" s="17" t="s">
        <v>484</v>
      </c>
      <c r="B50" s="17" t="s">
        <v>539</v>
      </c>
      <c r="C50" s="18">
        <v>3.2670865881667503E-2</v>
      </c>
      <c r="D50" s="18">
        <v>2.66145395969626E-2</v>
      </c>
      <c r="E50" s="18">
        <v>4.0048649397383403E-2</v>
      </c>
      <c r="F50" s="19"/>
      <c r="G50" s="18">
        <v>4.2143323801478803E-2</v>
      </c>
      <c r="H50" s="18">
        <v>3.2407115658120003E-2</v>
      </c>
      <c r="I50" s="18">
        <v>5.4639444257660999E-2</v>
      </c>
      <c r="J50" s="19"/>
      <c r="K50" s="18">
        <v>2.5366772716432399E-2</v>
      </c>
      <c r="L50" s="18">
        <v>1.9090472919441801E-2</v>
      </c>
      <c r="M50" s="18">
        <v>3.36357510142761E-2</v>
      </c>
      <c r="N50" s="19"/>
    </row>
    <row r="51" spans="1:14" x14ac:dyDescent="0.25">
      <c r="A51" s="17" t="s">
        <v>484</v>
      </c>
      <c r="B51" s="17" t="s">
        <v>540</v>
      </c>
      <c r="C51" s="18">
        <v>2.62278433907847E-2</v>
      </c>
      <c r="D51" s="18">
        <v>2.0340081123416599E-2</v>
      </c>
      <c r="E51" s="18">
        <v>3.3761178678417603E-2</v>
      </c>
      <c r="F51" s="19"/>
      <c r="G51" s="18">
        <v>3.4081055549925202E-2</v>
      </c>
      <c r="H51" s="18">
        <v>2.41947880171519E-2</v>
      </c>
      <c r="I51" s="18">
        <v>4.78090451742052E-2</v>
      </c>
      <c r="J51" s="19"/>
      <c r="K51" s="18">
        <v>2.0172330266070598E-2</v>
      </c>
      <c r="L51" s="18">
        <v>1.3998685944560701E-2</v>
      </c>
      <c r="M51" s="18">
        <v>2.8988603316694801E-2</v>
      </c>
      <c r="N51" s="19"/>
    </row>
    <row r="52" spans="1:14" x14ac:dyDescent="0.25">
      <c r="A52" s="17" t="s">
        <v>484</v>
      </c>
      <c r="B52" s="17" t="s">
        <v>519</v>
      </c>
      <c r="C52" s="18">
        <v>5.0302703638170996E-3</v>
      </c>
      <c r="D52" s="18">
        <v>3.1893622913025999E-3</v>
      </c>
      <c r="E52" s="18">
        <v>7.9253070924136006E-3</v>
      </c>
      <c r="F52" s="19"/>
      <c r="G52" s="18">
        <v>3.2182864446232999E-3</v>
      </c>
      <c r="H52" s="18">
        <v>1.4150055751080001E-3</v>
      </c>
      <c r="I52" s="18">
        <v>7.3028591361052001E-3</v>
      </c>
      <c r="J52" s="19"/>
      <c r="K52" s="18">
        <v>6.4274683742741997E-3</v>
      </c>
      <c r="L52" s="18">
        <v>3.7102953145008001E-3</v>
      </c>
      <c r="M52" s="18">
        <v>1.1112323429949E-2</v>
      </c>
      <c r="N52" s="19"/>
    </row>
    <row r="53" spans="1:14" x14ac:dyDescent="0.25">
      <c r="A53" s="17" t="s">
        <v>484</v>
      </c>
      <c r="B53" s="17" t="s">
        <v>520</v>
      </c>
      <c r="C53" s="18">
        <v>5.55757693167593E-5</v>
      </c>
      <c r="D53" s="18">
        <v>7.7878980251470698E-6</v>
      </c>
      <c r="E53" s="18">
        <v>3.9648191078810001E-4</v>
      </c>
      <c r="F53" s="19"/>
      <c r="G53" s="18">
        <v>1.2765030674450001E-4</v>
      </c>
      <c r="H53" s="18">
        <v>1.7875318342358998E-5</v>
      </c>
      <c r="I53" s="18">
        <v>9.1095569815579996E-4</v>
      </c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0.48682804443015598</v>
      </c>
      <c r="D54" s="21">
        <v>0.47476779793007701</v>
      </c>
      <c r="E54" s="21">
        <v>0.498903647944208</v>
      </c>
      <c r="F54" s="22"/>
      <c r="G54" s="21">
        <v>0.40338743229690699</v>
      </c>
      <c r="H54" s="21">
        <v>0.38722468207113198</v>
      </c>
      <c r="I54" s="21">
        <v>0.419762679117753</v>
      </c>
      <c r="J54" s="22"/>
      <c r="K54" s="21">
        <v>0.55398645550735504</v>
      </c>
      <c r="L54" s="21">
        <v>0.53936678819135198</v>
      </c>
      <c r="M54" s="21">
        <v>0.56851331664460203</v>
      </c>
      <c r="N54" s="22"/>
    </row>
    <row r="55" spans="1:14" x14ac:dyDescent="0.25">
      <c r="A55" s="20" t="s">
        <v>485</v>
      </c>
      <c r="B55" s="20" t="s">
        <v>537</v>
      </c>
      <c r="C55" s="21">
        <v>0.20050817744561</v>
      </c>
      <c r="D55" s="21">
        <v>0.192046520379931</v>
      </c>
      <c r="E55" s="21">
        <v>0.20924610382609399</v>
      </c>
      <c r="F55" s="22"/>
      <c r="G55" s="21">
        <v>0.220287981653361</v>
      </c>
      <c r="H55" s="21">
        <v>0.207491752929647</v>
      </c>
      <c r="I55" s="21">
        <v>0.233640714310755</v>
      </c>
      <c r="J55" s="22"/>
      <c r="K55" s="21">
        <v>0.18458810941099901</v>
      </c>
      <c r="L55" s="21">
        <v>0.17448291334405</v>
      </c>
      <c r="M55" s="21">
        <v>0.19514020593086001</v>
      </c>
      <c r="N55" s="22"/>
    </row>
    <row r="56" spans="1:14" x14ac:dyDescent="0.25">
      <c r="A56" s="20" t="s">
        <v>485</v>
      </c>
      <c r="B56" s="20" t="s">
        <v>538</v>
      </c>
      <c r="C56" s="21">
        <v>0.211092571412139</v>
      </c>
      <c r="D56" s="21">
        <v>0.202455216928283</v>
      </c>
      <c r="E56" s="21">
        <v>0.219996774863708</v>
      </c>
      <c r="F56" s="22"/>
      <c r="G56" s="21">
        <v>0.24756964434499801</v>
      </c>
      <c r="H56" s="21">
        <v>0.23447563515608699</v>
      </c>
      <c r="I56" s="21">
        <v>0.26114542989184503</v>
      </c>
      <c r="J56" s="22"/>
      <c r="K56" s="21">
        <v>0.18173345962846399</v>
      </c>
      <c r="L56" s="21">
        <v>0.17135827083415101</v>
      </c>
      <c r="M56" s="21">
        <v>0.19259083155658999</v>
      </c>
      <c r="N56" s="22"/>
    </row>
    <row r="57" spans="1:14" x14ac:dyDescent="0.25">
      <c r="A57" s="20" t="s">
        <v>485</v>
      </c>
      <c r="B57" s="20" t="s">
        <v>539</v>
      </c>
      <c r="C57" s="21">
        <v>5.04139230888258E-2</v>
      </c>
      <c r="D57" s="21">
        <v>4.5971113460639902E-2</v>
      </c>
      <c r="E57" s="21">
        <v>5.5261230640237802E-2</v>
      </c>
      <c r="F57" s="22"/>
      <c r="G57" s="21">
        <v>6.7916952150006094E-2</v>
      </c>
      <c r="H57" s="21">
        <v>6.0304212641057002E-2</v>
      </c>
      <c r="I57" s="21">
        <v>7.6412568868516106E-2</v>
      </c>
      <c r="J57" s="22"/>
      <c r="K57" s="21">
        <v>3.6326351213035998E-2</v>
      </c>
      <c r="L57" s="21">
        <v>3.1726638398078003E-2</v>
      </c>
      <c r="M57" s="21">
        <v>4.1564302236816099E-2</v>
      </c>
      <c r="N57" s="22"/>
    </row>
    <row r="58" spans="1:14" x14ac:dyDescent="0.25">
      <c r="A58" s="20" t="s">
        <v>485</v>
      </c>
      <c r="B58" s="20" t="s">
        <v>540</v>
      </c>
      <c r="C58" s="21">
        <v>4.38932478833109E-2</v>
      </c>
      <c r="D58" s="21">
        <v>3.9728867888913E-2</v>
      </c>
      <c r="E58" s="21">
        <v>4.8472104237438397E-2</v>
      </c>
      <c r="F58" s="22"/>
      <c r="G58" s="21">
        <v>5.5376663590400901E-2</v>
      </c>
      <c r="H58" s="21">
        <v>4.8770738029075299E-2</v>
      </c>
      <c r="I58" s="21">
        <v>6.2818262878779701E-2</v>
      </c>
      <c r="J58" s="22"/>
      <c r="K58" s="21">
        <v>3.46506508683746E-2</v>
      </c>
      <c r="L58" s="21">
        <v>3.0168235398186E-2</v>
      </c>
      <c r="M58" s="21">
        <v>3.9771754513706202E-2</v>
      </c>
      <c r="N58" s="22"/>
    </row>
    <row r="59" spans="1:14" x14ac:dyDescent="0.25">
      <c r="A59" s="20" t="s">
        <v>485</v>
      </c>
      <c r="B59" s="20" t="s">
        <v>519</v>
      </c>
      <c r="C59" s="21">
        <v>7.1178722747652001E-3</v>
      </c>
      <c r="D59" s="21">
        <v>5.6259593427901997E-3</v>
      </c>
      <c r="E59" s="21">
        <v>9.0018347007825E-3</v>
      </c>
      <c r="F59" s="22"/>
      <c r="G59" s="21">
        <v>5.3971154115376001E-3</v>
      </c>
      <c r="H59" s="21">
        <v>3.6720615396352001E-3</v>
      </c>
      <c r="I59" s="21">
        <v>7.9261147729000007E-3</v>
      </c>
      <c r="J59" s="22"/>
      <c r="K59" s="21">
        <v>8.5028488926262007E-3</v>
      </c>
      <c r="L59" s="21">
        <v>6.2862425268815003E-3</v>
      </c>
      <c r="M59" s="21">
        <v>1.1492018888719299E-2</v>
      </c>
      <c r="N59" s="22"/>
    </row>
    <row r="60" spans="1:14" x14ac:dyDescent="0.25">
      <c r="A60" s="20" t="s">
        <v>485</v>
      </c>
      <c r="B60" s="20" t="s">
        <v>520</v>
      </c>
      <c r="C60" s="21">
        <v>1.4616346519720001E-4</v>
      </c>
      <c r="D60" s="21">
        <v>4.4801553237464297E-5</v>
      </c>
      <c r="E60" s="21">
        <v>4.767437425103E-4</v>
      </c>
      <c r="F60" s="22"/>
      <c r="G60" s="21">
        <v>6.4210552784776798E-5</v>
      </c>
      <c r="H60" s="21">
        <v>9.0291564640184801E-6</v>
      </c>
      <c r="I60" s="21">
        <v>4.564773160744E-4</v>
      </c>
      <c r="J60" s="22"/>
      <c r="K60" s="21">
        <v>2.1212447914540001E-4</v>
      </c>
      <c r="L60" s="21">
        <v>5.28057755375715E-5</v>
      </c>
      <c r="M60" s="21">
        <v>8.5170939319999998E-4</v>
      </c>
      <c r="N60" s="22"/>
    </row>
    <row r="61" spans="1:14" x14ac:dyDescent="0.25">
      <c r="A61" s="17" t="s">
        <v>486</v>
      </c>
      <c r="B61" s="17" t="s">
        <v>536</v>
      </c>
      <c r="C61" s="18">
        <v>0.67257031176768001</v>
      </c>
      <c r="D61" s="18">
        <v>0.64261138231663095</v>
      </c>
      <c r="E61" s="18">
        <v>0.70118565487897699</v>
      </c>
      <c r="F61" s="19"/>
      <c r="G61" s="18">
        <v>0.57191574743908602</v>
      </c>
      <c r="H61" s="18">
        <v>0.52387510443693697</v>
      </c>
      <c r="I61" s="18">
        <v>0.61863776016780103</v>
      </c>
      <c r="J61" s="19"/>
      <c r="K61" s="18">
        <v>0.73031130958993296</v>
      </c>
      <c r="L61" s="18">
        <v>0.70199148992180505</v>
      </c>
      <c r="M61" s="18">
        <v>0.75687197495974501</v>
      </c>
      <c r="N61" s="19"/>
    </row>
    <row r="62" spans="1:14" x14ac:dyDescent="0.25">
      <c r="A62" s="17" t="s">
        <v>486</v>
      </c>
      <c r="B62" s="17" t="s">
        <v>537</v>
      </c>
      <c r="C62" s="18">
        <v>0.12526587790073701</v>
      </c>
      <c r="D62" s="18">
        <v>0.111346831870813</v>
      </c>
      <c r="E62" s="18">
        <v>0.140649501944943</v>
      </c>
      <c r="F62" s="19"/>
      <c r="G62" s="18">
        <v>0.151602272669176</v>
      </c>
      <c r="H62" s="18">
        <v>0.12758154751777701</v>
      </c>
      <c r="I62" s="18">
        <v>0.17921651139478201</v>
      </c>
      <c r="J62" s="19"/>
      <c r="K62" s="18">
        <v>0.110157872385897</v>
      </c>
      <c r="L62" s="18">
        <v>9.5712326427914204E-2</v>
      </c>
      <c r="M62" s="18">
        <v>0.12647869948742199</v>
      </c>
      <c r="N62" s="19"/>
    </row>
    <row r="63" spans="1:14" x14ac:dyDescent="0.25">
      <c r="A63" s="17" t="s">
        <v>486</v>
      </c>
      <c r="B63" s="17" t="s">
        <v>538</v>
      </c>
      <c r="C63" s="18">
        <v>0.135697324070398</v>
      </c>
      <c r="D63" s="18">
        <v>0.120071295765421</v>
      </c>
      <c r="E63" s="18">
        <v>0.15300331788958099</v>
      </c>
      <c r="F63" s="19"/>
      <c r="G63" s="18">
        <v>0.16868204932286299</v>
      </c>
      <c r="H63" s="18">
        <v>0.143090283982794</v>
      </c>
      <c r="I63" s="18">
        <v>0.197794414553048</v>
      </c>
      <c r="J63" s="19"/>
      <c r="K63" s="18">
        <v>0.11677547028588001</v>
      </c>
      <c r="L63" s="18">
        <v>9.9508704229194306E-2</v>
      </c>
      <c r="M63" s="18">
        <v>0.13658392365330199</v>
      </c>
      <c r="N63" s="19"/>
    </row>
    <row r="64" spans="1:14" x14ac:dyDescent="0.25">
      <c r="A64" s="17" t="s">
        <v>486</v>
      </c>
      <c r="B64" s="17" t="s">
        <v>539</v>
      </c>
      <c r="C64" s="18">
        <v>3.3214197829408799E-2</v>
      </c>
      <c r="D64" s="18">
        <v>2.5221035347700201E-2</v>
      </c>
      <c r="E64" s="18">
        <v>4.36272116598697E-2</v>
      </c>
      <c r="F64" s="19"/>
      <c r="G64" s="18">
        <v>5.44911546587869E-2</v>
      </c>
      <c r="H64" s="18">
        <v>3.7693829723036101E-2</v>
      </c>
      <c r="I64" s="18">
        <v>7.8165779183742998E-2</v>
      </c>
      <c r="J64" s="19"/>
      <c r="K64" s="18">
        <v>2.1008564372603799E-2</v>
      </c>
      <c r="L64" s="18">
        <v>1.5036661408125899E-2</v>
      </c>
      <c r="M64" s="18">
        <v>2.9281735474066199E-2</v>
      </c>
      <c r="N64" s="19"/>
    </row>
    <row r="65" spans="1:14" x14ac:dyDescent="0.25">
      <c r="A65" s="17" t="s">
        <v>486</v>
      </c>
      <c r="B65" s="17" t="s">
        <v>540</v>
      </c>
      <c r="C65" s="18">
        <v>2.79055657668946E-2</v>
      </c>
      <c r="D65" s="18">
        <v>2.0640393222150801E-2</v>
      </c>
      <c r="E65" s="18">
        <v>3.7629735644808197E-2</v>
      </c>
      <c r="F65" s="19"/>
      <c r="G65" s="18">
        <v>4.9898811353006403E-2</v>
      </c>
      <c r="H65" s="18">
        <v>3.4840102923011103E-2</v>
      </c>
      <c r="I65" s="18">
        <v>7.0987529279844905E-2</v>
      </c>
      <c r="J65" s="19"/>
      <c r="K65" s="18">
        <v>1.5289029656856299E-2</v>
      </c>
      <c r="L65" s="18">
        <v>9.6094122549326994E-3</v>
      </c>
      <c r="M65" s="18">
        <v>2.42433968862758E-2</v>
      </c>
      <c r="N65" s="19"/>
    </row>
    <row r="66" spans="1:14" x14ac:dyDescent="0.25">
      <c r="A66" s="17" t="s">
        <v>486</v>
      </c>
      <c r="B66" s="17" t="s">
        <v>519</v>
      </c>
      <c r="C66" s="18">
        <v>5.2698187507963E-3</v>
      </c>
      <c r="D66" s="18">
        <v>3.1349276049542998E-3</v>
      </c>
      <c r="E66" s="18">
        <v>8.8456736214760998E-3</v>
      </c>
      <c r="F66" s="19"/>
      <c r="G66" s="18">
        <v>3.1990011314107E-3</v>
      </c>
      <c r="H66" s="18">
        <v>1.5670890834099001E-3</v>
      </c>
      <c r="I66" s="18">
        <v>6.5192333262898E-3</v>
      </c>
      <c r="J66" s="19"/>
      <c r="K66" s="18">
        <v>6.4577537088262998E-3</v>
      </c>
      <c r="L66" s="18">
        <v>3.4541038036807999E-3</v>
      </c>
      <c r="M66" s="18">
        <v>1.20417824313413E-2</v>
      </c>
      <c r="N66" s="19"/>
    </row>
    <row r="67" spans="1:14" x14ac:dyDescent="0.25">
      <c r="A67" s="17" t="s">
        <v>486</v>
      </c>
      <c r="B67" s="17" t="s">
        <v>520</v>
      </c>
      <c r="C67" s="18">
        <v>7.6903914079607096E-5</v>
      </c>
      <c r="D67" s="18">
        <v>1.0771836862022701E-5</v>
      </c>
      <c r="E67" s="18">
        <v>5.4882113495979996E-4</v>
      </c>
      <c r="F67" s="19"/>
      <c r="G67" s="18">
        <v>2.109634256709E-4</v>
      </c>
      <c r="H67" s="18">
        <v>2.94873475669547E-5</v>
      </c>
      <c r="I67" s="18">
        <v>1.5076267500582999E-3</v>
      </c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0.65624676709478202</v>
      </c>
      <c r="D68" s="21">
        <v>0.62746949975674104</v>
      </c>
      <c r="E68" s="21">
        <v>0.68392084576965095</v>
      </c>
      <c r="F68" s="22"/>
      <c r="G68" s="21">
        <v>0.54449444436002603</v>
      </c>
      <c r="H68" s="21">
        <v>0.50267989723543205</v>
      </c>
      <c r="I68" s="21">
        <v>0.58569092363706599</v>
      </c>
      <c r="J68" s="22"/>
      <c r="K68" s="21">
        <v>0.71047119689878502</v>
      </c>
      <c r="L68" s="21">
        <v>0.67871690827261999</v>
      </c>
      <c r="M68" s="21">
        <v>0.74028796056291202</v>
      </c>
      <c r="N68" s="22"/>
    </row>
    <row r="69" spans="1:14" x14ac:dyDescent="0.25">
      <c r="A69" s="20" t="s">
        <v>487</v>
      </c>
      <c r="B69" s="20" t="s">
        <v>537</v>
      </c>
      <c r="C69" s="21">
        <v>0.14499645781697801</v>
      </c>
      <c r="D69" s="21">
        <v>0.12822484735407499</v>
      </c>
      <c r="E69" s="21">
        <v>0.16355021752035001</v>
      </c>
      <c r="F69" s="22"/>
      <c r="G69" s="21">
        <v>0.16678745474418999</v>
      </c>
      <c r="H69" s="21">
        <v>0.13855145204916</v>
      </c>
      <c r="I69" s="21">
        <v>0.19944553110438801</v>
      </c>
      <c r="J69" s="22"/>
      <c r="K69" s="21">
        <v>0.13442303657325599</v>
      </c>
      <c r="L69" s="21">
        <v>0.115715871560513</v>
      </c>
      <c r="M69" s="21">
        <v>0.15562225438640401</v>
      </c>
      <c r="N69" s="22"/>
    </row>
    <row r="70" spans="1:14" x14ac:dyDescent="0.25">
      <c r="A70" s="20" t="s">
        <v>487</v>
      </c>
      <c r="B70" s="20" t="s">
        <v>538</v>
      </c>
      <c r="C70" s="21">
        <v>0.140098271484143</v>
      </c>
      <c r="D70" s="21">
        <v>0.12454623920017099</v>
      </c>
      <c r="E70" s="21">
        <v>0.15724347365403701</v>
      </c>
      <c r="F70" s="22"/>
      <c r="G70" s="21">
        <v>0.195614321951112</v>
      </c>
      <c r="H70" s="21">
        <v>0.166063917797136</v>
      </c>
      <c r="I70" s="21">
        <v>0.228979274888645</v>
      </c>
      <c r="J70" s="22"/>
      <c r="K70" s="21">
        <v>0.113160789489367</v>
      </c>
      <c r="L70" s="21">
        <v>9.6770945264545799E-2</v>
      </c>
      <c r="M70" s="21">
        <v>0.13192110433485599</v>
      </c>
      <c r="N70" s="22"/>
    </row>
    <row r="71" spans="1:14" x14ac:dyDescent="0.25">
      <c r="A71" s="20" t="s">
        <v>487</v>
      </c>
      <c r="B71" s="20" t="s">
        <v>539</v>
      </c>
      <c r="C71" s="21">
        <v>3.00100378632982E-2</v>
      </c>
      <c r="D71" s="21">
        <v>2.2073580408025501E-2</v>
      </c>
      <c r="E71" s="21">
        <v>4.06813081368744E-2</v>
      </c>
      <c r="F71" s="22"/>
      <c r="G71" s="21">
        <v>5.4987636043062102E-2</v>
      </c>
      <c r="H71" s="21">
        <v>3.7206019080225999E-2</v>
      </c>
      <c r="I71" s="21">
        <v>8.0556455302264102E-2</v>
      </c>
      <c r="J71" s="22"/>
      <c r="K71" s="21">
        <v>1.7890414878942398E-2</v>
      </c>
      <c r="L71" s="21">
        <v>1.2274844250107299E-2</v>
      </c>
      <c r="M71" s="21">
        <v>2.60073865311366E-2</v>
      </c>
      <c r="N71" s="22"/>
    </row>
    <row r="72" spans="1:14" x14ac:dyDescent="0.25">
      <c r="A72" s="20" t="s">
        <v>487</v>
      </c>
      <c r="B72" s="20" t="s">
        <v>540</v>
      </c>
      <c r="C72" s="21">
        <v>2.4029830463069099E-2</v>
      </c>
      <c r="D72" s="21">
        <v>1.7798310787070101E-2</v>
      </c>
      <c r="E72" s="21">
        <v>3.2371214703037998E-2</v>
      </c>
      <c r="F72" s="22"/>
      <c r="G72" s="21">
        <v>3.4532823211114803E-2</v>
      </c>
      <c r="H72" s="21">
        <v>2.2271117339161799E-2</v>
      </c>
      <c r="I72" s="21">
        <v>5.3178222928826201E-2</v>
      </c>
      <c r="J72" s="22"/>
      <c r="K72" s="21">
        <v>1.8933571351299701E-2</v>
      </c>
      <c r="L72" s="21">
        <v>1.2883356074916801E-2</v>
      </c>
      <c r="M72" s="21">
        <v>2.7745197049157899E-2</v>
      </c>
      <c r="N72" s="22"/>
    </row>
    <row r="73" spans="1:14" x14ac:dyDescent="0.25">
      <c r="A73" s="20" t="s">
        <v>487</v>
      </c>
      <c r="B73" s="20" t="s">
        <v>519</v>
      </c>
      <c r="C73" s="21">
        <v>4.5492508040690001E-3</v>
      </c>
      <c r="D73" s="21">
        <v>2.9175444530257001E-3</v>
      </c>
      <c r="E73" s="21">
        <v>7.0870415154366002E-3</v>
      </c>
      <c r="F73" s="22"/>
      <c r="G73" s="21">
        <v>3.5833196904959002E-3</v>
      </c>
      <c r="H73" s="21">
        <v>1.6843736406125E-3</v>
      </c>
      <c r="I73" s="21">
        <v>7.6068060564919004E-3</v>
      </c>
      <c r="J73" s="22"/>
      <c r="K73" s="21">
        <v>5.0179396203880004E-3</v>
      </c>
      <c r="L73" s="21">
        <v>2.914457586823E-3</v>
      </c>
      <c r="M73" s="21">
        <v>8.6264551081757998E-3</v>
      </c>
      <c r="N73" s="22"/>
    </row>
    <row r="74" spans="1:14" x14ac:dyDescent="0.25">
      <c r="A74" s="20" t="s">
        <v>487</v>
      </c>
      <c r="B74" s="20" t="s">
        <v>520</v>
      </c>
      <c r="C74" s="21">
        <v>6.9384473663947906E-5</v>
      </c>
      <c r="D74" s="21">
        <v>9.7111209478759099E-6</v>
      </c>
      <c r="E74" s="21">
        <v>4.9555973519259996E-4</v>
      </c>
      <c r="F74" s="22"/>
      <c r="G74" s="21">
        <v>0</v>
      </c>
      <c r="H74" s="22"/>
      <c r="I74" s="22"/>
      <c r="J74" s="22"/>
      <c r="K74" s="21">
        <v>1.030511879622E-4</v>
      </c>
      <c r="L74" s="21">
        <v>1.44212178826124E-5</v>
      </c>
      <c r="M74" s="21">
        <v>7.3598263336479999E-4</v>
      </c>
      <c r="N74" s="22"/>
    </row>
    <row r="75" spans="1:14" x14ac:dyDescent="0.25">
      <c r="A75" s="17" t="s">
        <v>488</v>
      </c>
      <c r="B75" s="17" t="s">
        <v>536</v>
      </c>
      <c r="C75" s="18">
        <v>0.73006359267574295</v>
      </c>
      <c r="D75" s="18">
        <v>0.69620494585181203</v>
      </c>
      <c r="E75" s="18">
        <v>0.76144166859611395</v>
      </c>
      <c r="F75" s="19"/>
      <c r="G75" s="18">
        <v>0.66911771444062995</v>
      </c>
      <c r="H75" s="18">
        <v>0.61523329887602496</v>
      </c>
      <c r="I75" s="18">
        <v>0.71890373649052797</v>
      </c>
      <c r="J75" s="19"/>
      <c r="K75" s="18">
        <v>0.76114287652868995</v>
      </c>
      <c r="L75" s="18">
        <v>0.726742089960006</v>
      </c>
      <c r="M75" s="18">
        <v>0.79244972566125405</v>
      </c>
      <c r="N75" s="19"/>
    </row>
    <row r="76" spans="1:14" x14ac:dyDescent="0.25">
      <c r="A76" s="17" t="s">
        <v>488</v>
      </c>
      <c r="B76" s="17" t="s">
        <v>537</v>
      </c>
      <c r="C76" s="18">
        <v>0.113398061899752</v>
      </c>
      <c r="D76" s="18">
        <v>9.4460445153075404E-2</v>
      </c>
      <c r="E76" s="18">
        <v>0.135563951230873</v>
      </c>
      <c r="F76" s="19"/>
      <c r="G76" s="18">
        <v>0.114242699805291</v>
      </c>
      <c r="H76" s="18">
        <v>8.5473153480163794E-2</v>
      </c>
      <c r="I76" s="18">
        <v>0.15109593484366601</v>
      </c>
      <c r="J76" s="19"/>
      <c r="K76" s="18">
        <v>0.11296733972494</v>
      </c>
      <c r="L76" s="18">
        <v>9.2291032603278603E-2</v>
      </c>
      <c r="M76" s="18">
        <v>0.137573775678307</v>
      </c>
      <c r="N76" s="19"/>
    </row>
    <row r="77" spans="1:14" x14ac:dyDescent="0.25">
      <c r="A77" s="17" t="s">
        <v>488</v>
      </c>
      <c r="B77" s="17" t="s">
        <v>538</v>
      </c>
      <c r="C77" s="18">
        <v>0.11888912688924599</v>
      </c>
      <c r="D77" s="18">
        <v>0.102517427693121</v>
      </c>
      <c r="E77" s="18">
        <v>0.13747484738761601</v>
      </c>
      <c r="F77" s="19"/>
      <c r="G77" s="18">
        <v>0.16199347635531999</v>
      </c>
      <c r="H77" s="18">
        <v>0.12785104037165501</v>
      </c>
      <c r="I77" s="18">
        <v>0.20313002276650899</v>
      </c>
      <c r="J77" s="19"/>
      <c r="K77" s="18">
        <v>9.6908111090529103E-2</v>
      </c>
      <c r="L77" s="18">
        <v>7.9938781683663099E-2</v>
      </c>
      <c r="M77" s="18">
        <v>0.117021509949341</v>
      </c>
      <c r="N77" s="19"/>
    </row>
    <row r="78" spans="1:14" x14ac:dyDescent="0.25">
      <c r="A78" s="17" t="s">
        <v>488</v>
      </c>
      <c r="B78" s="17" t="s">
        <v>539</v>
      </c>
      <c r="C78" s="18">
        <v>1.8826014742128999E-2</v>
      </c>
      <c r="D78" s="18">
        <v>1.26133429801375E-2</v>
      </c>
      <c r="E78" s="18">
        <v>2.8011910579675298E-2</v>
      </c>
      <c r="F78" s="19"/>
      <c r="G78" s="18">
        <v>2.6981654204594599E-2</v>
      </c>
      <c r="H78" s="18">
        <v>1.4605671739504399E-2</v>
      </c>
      <c r="I78" s="18">
        <v>4.9319449261282199E-2</v>
      </c>
      <c r="J78" s="19"/>
      <c r="K78" s="18">
        <v>1.4667055330986899E-2</v>
      </c>
      <c r="L78" s="18">
        <v>8.8731791690721002E-3</v>
      </c>
      <c r="M78" s="18">
        <v>2.4151940706333599E-2</v>
      </c>
      <c r="N78" s="19"/>
    </row>
    <row r="79" spans="1:14" x14ac:dyDescent="0.25">
      <c r="A79" s="17" t="s">
        <v>488</v>
      </c>
      <c r="B79" s="17" t="s">
        <v>540</v>
      </c>
      <c r="C79" s="18">
        <v>1.649399813727E-2</v>
      </c>
      <c r="D79" s="18">
        <v>9.6972635687851E-3</v>
      </c>
      <c r="E79" s="18">
        <v>2.7920201635132601E-2</v>
      </c>
      <c r="F79" s="19"/>
      <c r="G79" s="18">
        <v>2.38815889115149E-2</v>
      </c>
      <c r="H79" s="18">
        <v>1.19660221156261E-2</v>
      </c>
      <c r="I79" s="18">
        <v>4.7096892199720401E-2</v>
      </c>
      <c r="J79" s="19"/>
      <c r="K79" s="18">
        <v>1.27267043134545E-2</v>
      </c>
      <c r="L79" s="18">
        <v>5.5509698420230002E-3</v>
      </c>
      <c r="M79" s="18">
        <v>2.8908847995977399E-2</v>
      </c>
      <c r="N79" s="19"/>
    </row>
    <row r="80" spans="1:14" x14ac:dyDescent="0.25">
      <c r="A80" s="17" t="s">
        <v>488</v>
      </c>
      <c r="B80" s="17" t="s">
        <v>519</v>
      </c>
      <c r="C80" s="18">
        <v>2.3292056558577999E-3</v>
      </c>
      <c r="D80" s="18">
        <v>8.3304524607620003E-4</v>
      </c>
      <c r="E80" s="18">
        <v>6.4950226999108997E-3</v>
      </c>
      <c r="F80" s="19"/>
      <c r="G80" s="18">
        <v>3.7828662826505E-3</v>
      </c>
      <c r="H80" s="18">
        <v>7.925903450135E-4</v>
      </c>
      <c r="I80" s="18">
        <v>1.78532472614042E-2</v>
      </c>
      <c r="J80" s="24" t="s">
        <v>501</v>
      </c>
      <c r="K80" s="18">
        <v>1.5879130113962E-3</v>
      </c>
      <c r="L80" s="18">
        <v>4.5040255007089999E-4</v>
      </c>
      <c r="M80" s="18">
        <v>5.5822097094273002E-3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0.65044723548928096</v>
      </c>
      <c r="D82" s="21">
        <v>0.62525865294313099</v>
      </c>
      <c r="E82" s="21">
        <v>0.67482325708223201</v>
      </c>
      <c r="F82" s="22"/>
      <c r="G82" s="21">
        <v>0.55087876028732696</v>
      </c>
      <c r="H82" s="21">
        <v>0.51310386258437202</v>
      </c>
      <c r="I82" s="21">
        <v>0.58807575093467801</v>
      </c>
      <c r="J82" s="22"/>
      <c r="K82" s="21">
        <v>0.699688045381891</v>
      </c>
      <c r="L82" s="21">
        <v>0.67326218984747099</v>
      </c>
      <c r="M82" s="21">
        <v>0.724850095903398</v>
      </c>
      <c r="N82" s="22"/>
    </row>
    <row r="83" spans="1:14" x14ac:dyDescent="0.25">
      <c r="A83" s="20" t="s">
        <v>489</v>
      </c>
      <c r="B83" s="20" t="s">
        <v>537</v>
      </c>
      <c r="C83" s="21">
        <v>0.14371541077102901</v>
      </c>
      <c r="D83" s="21">
        <v>0.13082798626383299</v>
      </c>
      <c r="E83" s="21">
        <v>0.157642082928629</v>
      </c>
      <c r="F83" s="22"/>
      <c r="G83" s="21">
        <v>0.168991106221902</v>
      </c>
      <c r="H83" s="21">
        <v>0.14579661796993101</v>
      </c>
      <c r="I83" s="21">
        <v>0.195033060159923</v>
      </c>
      <c r="J83" s="22"/>
      <c r="K83" s="21">
        <v>0.13121551346843899</v>
      </c>
      <c r="L83" s="21">
        <v>0.11630362866336</v>
      </c>
      <c r="M83" s="21">
        <v>0.147719727168479</v>
      </c>
      <c r="N83" s="22"/>
    </row>
    <row r="84" spans="1:14" x14ac:dyDescent="0.25">
      <c r="A84" s="20" t="s">
        <v>489</v>
      </c>
      <c r="B84" s="20" t="s">
        <v>538</v>
      </c>
      <c r="C84" s="21">
        <v>0.144077214620104</v>
      </c>
      <c r="D84" s="21">
        <v>0.13044586940011499</v>
      </c>
      <c r="E84" s="21">
        <v>0.15887275399407899</v>
      </c>
      <c r="F84" s="22"/>
      <c r="G84" s="21">
        <v>0.17504768467908699</v>
      </c>
      <c r="H84" s="21">
        <v>0.15165517994847</v>
      </c>
      <c r="I84" s="21">
        <v>0.20119270738704301</v>
      </c>
      <c r="J84" s="22"/>
      <c r="K84" s="21">
        <v>0.128761011119288</v>
      </c>
      <c r="L84" s="21">
        <v>0.11385703659601699</v>
      </c>
      <c r="M84" s="21">
        <v>0.14529604216068001</v>
      </c>
      <c r="N84" s="22"/>
    </row>
    <row r="85" spans="1:14" x14ac:dyDescent="0.25">
      <c r="A85" s="20" t="s">
        <v>489</v>
      </c>
      <c r="B85" s="20" t="s">
        <v>539</v>
      </c>
      <c r="C85" s="21">
        <v>3.13700562715339E-2</v>
      </c>
      <c r="D85" s="21">
        <v>2.4800255339524398E-2</v>
      </c>
      <c r="E85" s="21">
        <v>3.9609564498324402E-2</v>
      </c>
      <c r="F85" s="22"/>
      <c r="G85" s="21">
        <v>4.97542228505614E-2</v>
      </c>
      <c r="H85" s="21">
        <v>3.7135075359216597E-2</v>
      </c>
      <c r="I85" s="21">
        <v>6.6366010078763901E-2</v>
      </c>
      <c r="J85" s="22"/>
      <c r="K85" s="21">
        <v>2.22783106189486E-2</v>
      </c>
      <c r="L85" s="21">
        <v>1.640291360924E-2</v>
      </c>
      <c r="M85" s="21">
        <v>3.01936266528442E-2</v>
      </c>
      <c r="N85" s="22"/>
    </row>
    <row r="86" spans="1:14" x14ac:dyDescent="0.25">
      <c r="A86" s="20" t="s">
        <v>489</v>
      </c>
      <c r="B86" s="20" t="s">
        <v>540</v>
      </c>
      <c r="C86" s="21">
        <v>2.2895234104281199E-2</v>
      </c>
      <c r="D86" s="21">
        <v>1.7712569468698699E-2</v>
      </c>
      <c r="E86" s="21">
        <v>2.9548719909478102E-2</v>
      </c>
      <c r="F86" s="22"/>
      <c r="G86" s="21">
        <v>4.4877323592862103E-2</v>
      </c>
      <c r="H86" s="21">
        <v>3.2445732763059801E-2</v>
      </c>
      <c r="I86" s="21">
        <v>6.17680042922834E-2</v>
      </c>
      <c r="J86" s="22"/>
      <c r="K86" s="21">
        <v>1.2024163844803501E-2</v>
      </c>
      <c r="L86" s="21">
        <v>8.1949885425269004E-3</v>
      </c>
      <c r="M86" s="21">
        <v>1.7610782767273601E-2</v>
      </c>
      <c r="N86" s="22"/>
    </row>
    <row r="87" spans="1:14" x14ac:dyDescent="0.25">
      <c r="A87" s="20" t="s">
        <v>489</v>
      </c>
      <c r="B87" s="20" t="s">
        <v>519</v>
      </c>
      <c r="C87" s="21">
        <v>7.4948487437703996E-3</v>
      </c>
      <c r="D87" s="21">
        <v>4.9912842386630003E-3</v>
      </c>
      <c r="E87" s="21">
        <v>1.1239983788001799E-2</v>
      </c>
      <c r="F87" s="22"/>
      <c r="G87" s="21">
        <v>1.04509023682605E-2</v>
      </c>
      <c r="H87" s="21">
        <v>5.3450005614119004E-3</v>
      </c>
      <c r="I87" s="21">
        <v>2.0334587967280701E-2</v>
      </c>
      <c r="J87" s="22"/>
      <c r="K87" s="21">
        <v>6.0329555666315E-3</v>
      </c>
      <c r="L87" s="21">
        <v>3.8256220347728E-3</v>
      </c>
      <c r="M87" s="21">
        <v>9.5017435599733004E-3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0.70856702782925396</v>
      </c>
      <c r="D89" s="18">
        <v>0.68279553163040696</v>
      </c>
      <c r="E89" s="18">
        <v>0.73306327441274899</v>
      </c>
      <c r="F89" s="19"/>
      <c r="G89" s="18">
        <v>0.60680758615121899</v>
      </c>
      <c r="H89" s="18">
        <v>0.55999696809603094</v>
      </c>
      <c r="I89" s="18">
        <v>0.65173527322774505</v>
      </c>
      <c r="J89" s="19"/>
      <c r="K89" s="18">
        <v>0.75502607378762798</v>
      </c>
      <c r="L89" s="18">
        <v>0.72821987493635798</v>
      </c>
      <c r="M89" s="18">
        <v>0.77998712597895903</v>
      </c>
      <c r="N89" s="19"/>
    </row>
    <row r="90" spans="1:14" x14ac:dyDescent="0.25">
      <c r="A90" s="17" t="s">
        <v>490</v>
      </c>
      <c r="B90" s="17" t="s">
        <v>537</v>
      </c>
      <c r="C90" s="18">
        <v>0.11727459272951</v>
      </c>
      <c r="D90" s="18">
        <v>0.101519299398005</v>
      </c>
      <c r="E90" s="18">
        <v>0.13510734581323</v>
      </c>
      <c r="F90" s="19"/>
      <c r="G90" s="18">
        <v>0.13993824812927499</v>
      </c>
      <c r="H90" s="18">
        <v>0.11447478184463</v>
      </c>
      <c r="I90" s="18">
        <v>0.16997851795577801</v>
      </c>
      <c r="J90" s="19"/>
      <c r="K90" s="18">
        <v>0.106927328726884</v>
      </c>
      <c r="L90" s="18">
        <v>8.7392262778966098E-2</v>
      </c>
      <c r="M90" s="18">
        <v>0.13020610622800299</v>
      </c>
      <c r="N90" s="19"/>
    </row>
    <row r="91" spans="1:14" x14ac:dyDescent="0.25">
      <c r="A91" s="17" t="s">
        <v>490</v>
      </c>
      <c r="B91" s="17" t="s">
        <v>538</v>
      </c>
      <c r="C91" s="18">
        <v>0.13373112901642301</v>
      </c>
      <c r="D91" s="18">
        <v>0.119464549028344</v>
      </c>
      <c r="E91" s="18">
        <v>0.14941234390271699</v>
      </c>
      <c r="F91" s="19"/>
      <c r="G91" s="18">
        <v>0.19237872972273201</v>
      </c>
      <c r="H91" s="18">
        <v>0.163072110779825</v>
      </c>
      <c r="I91" s="18">
        <v>0.225532910161369</v>
      </c>
      <c r="J91" s="19"/>
      <c r="K91" s="18">
        <v>0.106955121486983</v>
      </c>
      <c r="L91" s="18">
        <v>9.2062994888928704E-2</v>
      </c>
      <c r="M91" s="18">
        <v>0.12392739500086</v>
      </c>
      <c r="N91" s="19"/>
    </row>
    <row r="92" spans="1:14" x14ac:dyDescent="0.25">
      <c r="A92" s="17" t="s">
        <v>490</v>
      </c>
      <c r="B92" s="17" t="s">
        <v>539</v>
      </c>
      <c r="C92" s="18">
        <v>1.89948178343783E-2</v>
      </c>
      <c r="D92" s="18">
        <v>1.43898240922149E-2</v>
      </c>
      <c r="E92" s="18">
        <v>2.5036055838744999E-2</v>
      </c>
      <c r="F92" s="19"/>
      <c r="G92" s="18">
        <v>2.6670267683261601E-2</v>
      </c>
      <c r="H92" s="18">
        <v>1.72203239809753E-2</v>
      </c>
      <c r="I92" s="18">
        <v>4.1089212910216603E-2</v>
      </c>
      <c r="J92" s="19"/>
      <c r="K92" s="18">
        <v>1.5490532911032201E-2</v>
      </c>
      <c r="L92" s="18">
        <v>1.07208074312967E-2</v>
      </c>
      <c r="M92" s="18">
        <v>2.2334417505017998E-2</v>
      </c>
      <c r="N92" s="19"/>
    </row>
    <row r="93" spans="1:14" x14ac:dyDescent="0.25">
      <c r="A93" s="17" t="s">
        <v>490</v>
      </c>
      <c r="B93" s="17" t="s">
        <v>540</v>
      </c>
      <c r="C93" s="18">
        <v>1.35269433583372E-2</v>
      </c>
      <c r="D93" s="18">
        <v>9.5804717516810006E-3</v>
      </c>
      <c r="E93" s="18">
        <v>1.9067782346589301E-2</v>
      </c>
      <c r="F93" s="19"/>
      <c r="G93" s="18">
        <v>3.01219819517098E-2</v>
      </c>
      <c r="H93" s="18">
        <v>1.9188950716504598E-2</v>
      </c>
      <c r="I93" s="18">
        <v>4.6985771499918103E-2</v>
      </c>
      <c r="J93" s="19"/>
      <c r="K93" s="18">
        <v>5.9503524496541003E-3</v>
      </c>
      <c r="L93" s="18">
        <v>3.8602387266980999E-3</v>
      </c>
      <c r="M93" s="18">
        <v>9.1617430718252992E-3</v>
      </c>
      <c r="N93" s="19"/>
    </row>
    <row r="94" spans="1:14" x14ac:dyDescent="0.25">
      <c r="A94" s="17" t="s">
        <v>490</v>
      </c>
      <c r="B94" s="17" t="s">
        <v>519</v>
      </c>
      <c r="C94" s="18">
        <v>6.9477795935404003E-3</v>
      </c>
      <c r="D94" s="18">
        <v>3.9520849690465E-3</v>
      </c>
      <c r="E94" s="18">
        <v>1.2186439398963401E-2</v>
      </c>
      <c r="F94" s="19"/>
      <c r="G94" s="18">
        <v>3.0480283169327001E-3</v>
      </c>
      <c r="H94" s="18">
        <v>7.6616516642939996E-4</v>
      </c>
      <c r="I94" s="18">
        <v>1.20440303030015E-2</v>
      </c>
      <c r="J94" s="19"/>
      <c r="K94" s="18">
        <v>8.7282406573833005E-3</v>
      </c>
      <c r="L94" s="18">
        <v>4.7023883479498998E-3</v>
      </c>
      <c r="M94" s="18">
        <v>1.6144834473360101E-2</v>
      </c>
      <c r="N94" s="19"/>
    </row>
    <row r="95" spans="1:14" x14ac:dyDescent="0.25">
      <c r="A95" s="17" t="s">
        <v>490</v>
      </c>
      <c r="B95" s="17" t="s">
        <v>520</v>
      </c>
      <c r="C95" s="18">
        <v>9.5770963855570002E-4</v>
      </c>
      <c r="D95" s="18">
        <v>3.7491079922370002E-4</v>
      </c>
      <c r="E95" s="18">
        <v>2.4442540477804002E-3</v>
      </c>
      <c r="F95" s="19"/>
      <c r="G95" s="18">
        <v>1.0351580448674999E-3</v>
      </c>
      <c r="H95" s="18">
        <v>2.3111445729860001E-4</v>
      </c>
      <c r="I95" s="18">
        <v>4.6235205605087999E-3</v>
      </c>
      <c r="J95" s="19"/>
      <c r="K95" s="18">
        <v>9.2234998043549997E-4</v>
      </c>
      <c r="L95" s="18">
        <v>2.7868624361770001E-4</v>
      </c>
      <c r="M95" s="18">
        <v>3.0481098824982002E-3</v>
      </c>
      <c r="N95" s="19"/>
    </row>
    <row r="96" spans="1:14" x14ac:dyDescent="0.25">
      <c r="A96" s="20" t="s">
        <v>491</v>
      </c>
      <c r="B96" s="20" t="s">
        <v>536</v>
      </c>
      <c r="C96" s="21">
        <v>0.61631773534984402</v>
      </c>
      <c r="D96" s="21">
        <v>0.57527444428094598</v>
      </c>
      <c r="E96" s="21">
        <v>0.65576811047799699</v>
      </c>
      <c r="F96" s="22"/>
      <c r="G96" s="21">
        <v>0.487071424051645</v>
      </c>
      <c r="H96" s="21">
        <v>0.42729872940880298</v>
      </c>
      <c r="I96" s="21">
        <v>0.54721619485950601</v>
      </c>
      <c r="J96" s="22"/>
      <c r="K96" s="21">
        <v>0.69125440224003898</v>
      </c>
      <c r="L96" s="21">
        <v>0.64767788855934605</v>
      </c>
      <c r="M96" s="21">
        <v>0.73167410649053499</v>
      </c>
      <c r="N96" s="22"/>
    </row>
    <row r="97" spans="1:14" x14ac:dyDescent="0.25">
      <c r="A97" s="20" t="s">
        <v>491</v>
      </c>
      <c r="B97" s="20" t="s">
        <v>537</v>
      </c>
      <c r="C97" s="21">
        <v>0.178084371684714</v>
      </c>
      <c r="D97" s="21">
        <v>0.15403537431542</v>
      </c>
      <c r="E97" s="21">
        <v>0.20497828900109499</v>
      </c>
      <c r="F97" s="22"/>
      <c r="G97" s="21">
        <v>0.21682189614417599</v>
      </c>
      <c r="H97" s="21">
        <v>0.169992354605664</v>
      </c>
      <c r="I97" s="21">
        <v>0.27231945514834299</v>
      </c>
      <c r="J97" s="22"/>
      <c r="K97" s="21">
        <v>0.15562445822635601</v>
      </c>
      <c r="L97" s="21">
        <v>0.12945330511724301</v>
      </c>
      <c r="M97" s="21">
        <v>0.18595635793686799</v>
      </c>
      <c r="N97" s="22"/>
    </row>
    <row r="98" spans="1:14" x14ac:dyDescent="0.25">
      <c r="A98" s="20" t="s">
        <v>491</v>
      </c>
      <c r="B98" s="20" t="s">
        <v>538</v>
      </c>
      <c r="C98" s="21">
        <v>0.136250462360088</v>
      </c>
      <c r="D98" s="21">
        <v>0.11614321275345001</v>
      </c>
      <c r="E98" s="21">
        <v>0.15921171836900599</v>
      </c>
      <c r="F98" s="22"/>
      <c r="G98" s="21">
        <v>0.18089793280890201</v>
      </c>
      <c r="H98" s="21">
        <v>0.143282102673149</v>
      </c>
      <c r="I98" s="21">
        <v>0.22578642996027501</v>
      </c>
      <c r="J98" s="22"/>
      <c r="K98" s="21">
        <v>0.110363977965239</v>
      </c>
      <c r="L98" s="21">
        <v>8.8826351433755196E-2</v>
      </c>
      <c r="M98" s="21">
        <v>0.13634239045822999</v>
      </c>
      <c r="N98" s="22"/>
    </row>
    <row r="99" spans="1:14" x14ac:dyDescent="0.25">
      <c r="A99" s="20" t="s">
        <v>491</v>
      </c>
      <c r="B99" s="20" t="s">
        <v>539</v>
      </c>
      <c r="C99" s="21">
        <v>4.4508391472242399E-2</v>
      </c>
      <c r="D99" s="21">
        <v>3.12039205501956E-2</v>
      </c>
      <c r="E99" s="21">
        <v>6.3115946590116004E-2</v>
      </c>
      <c r="F99" s="22"/>
      <c r="G99" s="21">
        <v>8.2453511804118904E-2</v>
      </c>
      <c r="H99" s="21">
        <v>5.2679058345838498E-2</v>
      </c>
      <c r="I99" s="21">
        <v>0.12680402022516801</v>
      </c>
      <c r="J99" s="22"/>
      <c r="K99" s="21">
        <v>2.2507911815553401E-2</v>
      </c>
      <c r="L99" s="21">
        <v>1.3964488352685199E-2</v>
      </c>
      <c r="M99" s="21">
        <v>3.6086879378019597E-2</v>
      </c>
      <c r="N99" s="22"/>
    </row>
    <row r="100" spans="1:14" x14ac:dyDescent="0.25">
      <c r="A100" s="20" t="s">
        <v>491</v>
      </c>
      <c r="B100" s="20" t="s">
        <v>540</v>
      </c>
      <c r="C100" s="21">
        <v>1.4613295621933199E-2</v>
      </c>
      <c r="D100" s="21">
        <v>9.1846119165182004E-3</v>
      </c>
      <c r="E100" s="21">
        <v>2.3175620270176001E-2</v>
      </c>
      <c r="F100" s="22"/>
      <c r="G100" s="21">
        <v>2.7023375982816001E-2</v>
      </c>
      <c r="H100" s="21">
        <v>1.50886642305241E-2</v>
      </c>
      <c r="I100" s="21">
        <v>4.7938636500776698E-2</v>
      </c>
      <c r="J100" s="22"/>
      <c r="K100" s="21">
        <v>7.4179640976285996E-3</v>
      </c>
      <c r="L100" s="21">
        <v>3.5727984124256998E-3</v>
      </c>
      <c r="M100" s="21">
        <v>1.5337726631250499E-2</v>
      </c>
      <c r="N100" s="22"/>
    </row>
    <row r="101" spans="1:14" x14ac:dyDescent="0.25">
      <c r="A101" s="20" t="s">
        <v>491</v>
      </c>
      <c r="B101" s="20" t="s">
        <v>519</v>
      </c>
      <c r="C101" s="21">
        <v>1.0225743511177899E-2</v>
      </c>
      <c r="D101" s="21">
        <v>5.9909798612504004E-3</v>
      </c>
      <c r="E101" s="21">
        <v>1.7401474783700101E-2</v>
      </c>
      <c r="F101" s="22"/>
      <c r="G101" s="21">
        <v>5.7318592083421003E-3</v>
      </c>
      <c r="H101" s="21">
        <v>1.5288275232846001E-3</v>
      </c>
      <c r="I101" s="21">
        <v>2.1243959972240101E-2</v>
      </c>
      <c r="J101" s="24" t="s">
        <v>501</v>
      </c>
      <c r="K101" s="21">
        <v>1.28312856551831E-2</v>
      </c>
      <c r="L101" s="21">
        <v>7.1232962716714001E-3</v>
      </c>
      <c r="M101" s="21">
        <v>2.30071735578328E-2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0.68502620820201698</v>
      </c>
      <c r="D103" s="18">
        <v>0.65420508723552195</v>
      </c>
      <c r="E103" s="18">
        <v>0.71429991087802003</v>
      </c>
      <c r="F103" s="19"/>
      <c r="G103" s="18">
        <v>0.58473866431674404</v>
      </c>
      <c r="H103" s="18">
        <v>0.53604057967835195</v>
      </c>
      <c r="I103" s="18">
        <v>0.63183595260765701</v>
      </c>
      <c r="J103" s="19"/>
      <c r="K103" s="18">
        <v>0.73691813467839196</v>
      </c>
      <c r="L103" s="18">
        <v>0.70351590543446096</v>
      </c>
      <c r="M103" s="18">
        <v>0.76779928165103595</v>
      </c>
      <c r="N103" s="19"/>
    </row>
    <row r="104" spans="1:14" x14ac:dyDescent="0.25">
      <c r="A104" s="17" t="s">
        <v>492</v>
      </c>
      <c r="B104" s="17" t="s">
        <v>537</v>
      </c>
      <c r="C104" s="18">
        <v>0.12199491795589699</v>
      </c>
      <c r="D104" s="18">
        <v>0.105220360803471</v>
      </c>
      <c r="E104" s="18">
        <v>0.14102225017091999</v>
      </c>
      <c r="F104" s="19"/>
      <c r="G104" s="18">
        <v>0.127596904166449</v>
      </c>
      <c r="H104" s="18">
        <v>0.101787277169732</v>
      </c>
      <c r="I104" s="18">
        <v>0.158793956020858</v>
      </c>
      <c r="J104" s="19"/>
      <c r="K104" s="18">
        <v>0.119096274262995</v>
      </c>
      <c r="L104" s="18">
        <v>9.8467460894716197E-2</v>
      </c>
      <c r="M104" s="18">
        <v>0.14335957065063301</v>
      </c>
      <c r="N104" s="19"/>
    </row>
    <row r="105" spans="1:14" x14ac:dyDescent="0.25">
      <c r="A105" s="17" t="s">
        <v>492</v>
      </c>
      <c r="B105" s="17" t="s">
        <v>538</v>
      </c>
      <c r="C105" s="18">
        <v>0.135830778934006</v>
      </c>
      <c r="D105" s="18">
        <v>0.116181924070062</v>
      </c>
      <c r="E105" s="18">
        <v>0.15820783533205501</v>
      </c>
      <c r="F105" s="19"/>
      <c r="G105" s="18">
        <v>0.20837169151500001</v>
      </c>
      <c r="H105" s="18">
        <v>0.17459746834047399</v>
      </c>
      <c r="I105" s="18">
        <v>0.246726306595621</v>
      </c>
      <c r="J105" s="19"/>
      <c r="K105" s="18">
        <v>9.8295831358776897E-2</v>
      </c>
      <c r="L105" s="18">
        <v>7.9230523430797603E-2</v>
      </c>
      <c r="M105" s="18">
        <v>0.121344247076031</v>
      </c>
      <c r="N105" s="19"/>
    </row>
    <row r="106" spans="1:14" x14ac:dyDescent="0.25">
      <c r="A106" s="17" t="s">
        <v>492</v>
      </c>
      <c r="B106" s="17" t="s">
        <v>539</v>
      </c>
      <c r="C106" s="18">
        <v>3.2839268629243197E-2</v>
      </c>
      <c r="D106" s="18">
        <v>2.42396027517729E-2</v>
      </c>
      <c r="E106" s="18">
        <v>4.4351226925248899E-2</v>
      </c>
      <c r="F106" s="19"/>
      <c r="G106" s="18">
        <v>4.3775692361134599E-2</v>
      </c>
      <c r="H106" s="18">
        <v>2.8269020607737599E-2</v>
      </c>
      <c r="I106" s="18">
        <v>6.72001499455359E-2</v>
      </c>
      <c r="J106" s="19"/>
      <c r="K106" s="18">
        <v>2.7180419342246801E-2</v>
      </c>
      <c r="L106" s="18">
        <v>1.7909667450715101E-2</v>
      </c>
      <c r="M106" s="18">
        <v>4.1049493767449402E-2</v>
      </c>
      <c r="N106" s="19"/>
    </row>
    <row r="107" spans="1:14" x14ac:dyDescent="0.25">
      <c r="A107" s="17" t="s">
        <v>492</v>
      </c>
      <c r="B107" s="17" t="s">
        <v>540</v>
      </c>
      <c r="C107" s="18">
        <v>2.18742895969035E-2</v>
      </c>
      <c r="D107" s="18">
        <v>1.6217852064842001E-2</v>
      </c>
      <c r="E107" s="18">
        <v>2.9444523666619801E-2</v>
      </c>
      <c r="F107" s="19"/>
      <c r="G107" s="18">
        <v>3.36247924913331E-2</v>
      </c>
      <c r="H107" s="18">
        <v>2.1641689702384399E-2</v>
      </c>
      <c r="I107" s="18">
        <v>5.1891075689319402E-2</v>
      </c>
      <c r="J107" s="19"/>
      <c r="K107" s="18">
        <v>1.57942101709307E-2</v>
      </c>
      <c r="L107" s="18">
        <v>1.07211467587945E-2</v>
      </c>
      <c r="M107" s="18">
        <v>2.32114378909557E-2</v>
      </c>
      <c r="N107" s="19"/>
    </row>
    <row r="108" spans="1:14" x14ac:dyDescent="0.25">
      <c r="A108" s="17" t="s">
        <v>492</v>
      </c>
      <c r="B108" s="17" t="s">
        <v>519</v>
      </c>
      <c r="C108" s="18">
        <v>2.3133651018240001E-3</v>
      </c>
      <c r="D108" s="18">
        <v>1.1693574470827001E-3</v>
      </c>
      <c r="E108" s="18">
        <v>4.5714577624743E-3</v>
      </c>
      <c r="F108" s="19"/>
      <c r="G108" s="18">
        <v>1.8922551493390999E-3</v>
      </c>
      <c r="H108" s="18">
        <v>3.0135138129079998E-4</v>
      </c>
      <c r="I108" s="18">
        <v>1.17829169372696E-2</v>
      </c>
      <c r="J108" s="24" t="s">
        <v>501</v>
      </c>
      <c r="K108" s="18">
        <v>2.5312606235032998E-3</v>
      </c>
      <c r="L108" s="18">
        <v>1.3406285368559999E-3</v>
      </c>
      <c r="M108" s="18">
        <v>4.7742555638151003E-3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0.75281255301651395</v>
      </c>
      <c r="D110" s="21">
        <v>0.72164002807516903</v>
      </c>
      <c r="E110" s="21">
        <v>0.78155091650679498</v>
      </c>
      <c r="F110" s="22"/>
      <c r="G110" s="21">
        <v>0.65411103016351302</v>
      </c>
      <c r="H110" s="21">
        <v>0.57924977188334403</v>
      </c>
      <c r="I110" s="21">
        <v>0.72204418389235803</v>
      </c>
      <c r="J110" s="22"/>
      <c r="K110" s="21">
        <v>0.78254197693365801</v>
      </c>
      <c r="L110" s="21">
        <v>0.74855735181342897</v>
      </c>
      <c r="M110" s="21">
        <v>0.813080269861579</v>
      </c>
      <c r="N110" s="22"/>
    </row>
    <row r="111" spans="1:14" x14ac:dyDescent="0.25">
      <c r="A111" s="20" t="s">
        <v>493</v>
      </c>
      <c r="B111" s="20" t="s">
        <v>537</v>
      </c>
      <c r="C111" s="21">
        <v>0.118502548243838</v>
      </c>
      <c r="D111" s="21">
        <v>9.7702887839406297E-2</v>
      </c>
      <c r="E111" s="21">
        <v>0.143028279369627</v>
      </c>
      <c r="F111" s="22"/>
      <c r="G111" s="21">
        <v>0.14765269910714199</v>
      </c>
      <c r="H111" s="21">
        <v>0.104479465544914</v>
      </c>
      <c r="I111" s="21">
        <v>0.204590318860984</v>
      </c>
      <c r="J111" s="22"/>
      <c r="K111" s="21">
        <v>0.10972236768315401</v>
      </c>
      <c r="L111" s="21">
        <v>8.8453555174465195E-2</v>
      </c>
      <c r="M111" s="21">
        <v>0.135345960998877</v>
      </c>
      <c r="N111" s="22"/>
    </row>
    <row r="112" spans="1:14" x14ac:dyDescent="0.25">
      <c r="A112" s="20" t="s">
        <v>493</v>
      </c>
      <c r="B112" s="20" t="s">
        <v>538</v>
      </c>
      <c r="C112" s="21">
        <v>0.103140551217918</v>
      </c>
      <c r="D112" s="21">
        <v>8.0619861419414102E-2</v>
      </c>
      <c r="E112" s="21">
        <v>0.131055494071007</v>
      </c>
      <c r="F112" s="22"/>
      <c r="G112" s="21">
        <v>0.137302287155531</v>
      </c>
      <c r="H112" s="21">
        <v>9.2196189498374007E-2</v>
      </c>
      <c r="I112" s="21">
        <v>0.19962347884874301</v>
      </c>
      <c r="J112" s="22"/>
      <c r="K112" s="21">
        <v>9.2850854564023894E-2</v>
      </c>
      <c r="L112" s="21">
        <v>6.9082830360592998E-2</v>
      </c>
      <c r="M112" s="21">
        <v>0.12370959697878101</v>
      </c>
      <c r="N112" s="22"/>
    </row>
    <row r="113" spans="1:14" x14ac:dyDescent="0.25">
      <c r="A113" s="20" t="s">
        <v>493</v>
      </c>
      <c r="B113" s="20" t="s">
        <v>539</v>
      </c>
      <c r="C113" s="21">
        <v>1.7951876453817801E-2</v>
      </c>
      <c r="D113" s="21">
        <v>1.02369641915581E-2</v>
      </c>
      <c r="E113" s="21">
        <v>3.12971495488895E-2</v>
      </c>
      <c r="F113" s="22"/>
      <c r="G113" s="21">
        <v>4.8015472481470901E-2</v>
      </c>
      <c r="H113" s="21">
        <v>2.41212759041457E-2</v>
      </c>
      <c r="I113" s="21">
        <v>9.3315619063229993E-2</v>
      </c>
      <c r="J113" s="24" t="s">
        <v>501</v>
      </c>
      <c r="K113" s="21">
        <v>8.8965613487918E-3</v>
      </c>
      <c r="L113" s="21">
        <v>3.9447821848099E-3</v>
      </c>
      <c r="M113" s="21">
        <v>1.9939742926245101E-2</v>
      </c>
      <c r="N113" s="22"/>
    </row>
    <row r="114" spans="1:14" x14ac:dyDescent="0.25">
      <c r="A114" s="20" t="s">
        <v>493</v>
      </c>
      <c r="B114" s="20" t="s">
        <v>540</v>
      </c>
      <c r="C114" s="21">
        <v>6.2503498036505E-3</v>
      </c>
      <c r="D114" s="21">
        <v>3.0687672099907999E-3</v>
      </c>
      <c r="E114" s="21">
        <v>1.2688495332416999E-2</v>
      </c>
      <c r="F114" s="22"/>
      <c r="G114" s="21">
        <v>1.29185110923424E-2</v>
      </c>
      <c r="H114" s="21">
        <v>4.7305233357805001E-3</v>
      </c>
      <c r="I114" s="21">
        <v>3.4783644067675402E-2</v>
      </c>
      <c r="J114" s="24" t="s">
        <v>501</v>
      </c>
      <c r="K114" s="21">
        <v>4.2418641393041998E-3</v>
      </c>
      <c r="L114" s="21">
        <v>1.4828878180214E-3</v>
      </c>
      <c r="M114" s="21">
        <v>1.20719743078325E-2</v>
      </c>
      <c r="N114" s="22"/>
    </row>
    <row r="115" spans="1:14" x14ac:dyDescent="0.25">
      <c r="A115" s="20" t="s">
        <v>493</v>
      </c>
      <c r="B115" s="20" t="s">
        <v>519</v>
      </c>
      <c r="C115" s="21">
        <v>1.3421212642602E-3</v>
      </c>
      <c r="D115" s="21">
        <v>1.8426828329660001E-4</v>
      </c>
      <c r="E115" s="21">
        <v>9.7047448905970002E-3</v>
      </c>
      <c r="F115" s="22"/>
      <c r="G115" s="21">
        <v>0</v>
      </c>
      <c r="H115" s="22"/>
      <c r="I115" s="22"/>
      <c r="J115" s="22"/>
      <c r="K115" s="21">
        <v>1.7463753310676001E-3</v>
      </c>
      <c r="L115" s="21">
        <v>2.3973890967899999E-4</v>
      </c>
      <c r="M115" s="21">
        <v>1.2602100186257899E-2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0.78953496658584599</v>
      </c>
      <c r="D117" s="18">
        <v>0.75491015174224396</v>
      </c>
      <c r="E117" s="18">
        <v>0.820431743430311</v>
      </c>
      <c r="F117" s="19"/>
      <c r="G117" s="18">
        <v>0.65871813579218197</v>
      </c>
      <c r="H117" s="18">
        <v>0.57861693123771996</v>
      </c>
      <c r="I117" s="18">
        <v>0.73068006798592</v>
      </c>
      <c r="J117" s="19"/>
      <c r="K117" s="18">
        <v>0.82247321977961196</v>
      </c>
      <c r="L117" s="18">
        <v>0.78592221425686004</v>
      </c>
      <c r="M117" s="18">
        <v>0.85394337679588705</v>
      </c>
      <c r="N117" s="19"/>
    </row>
    <row r="118" spans="1:14" x14ac:dyDescent="0.25">
      <c r="A118" s="17" t="s">
        <v>494</v>
      </c>
      <c r="B118" s="17" t="s">
        <v>537</v>
      </c>
      <c r="C118" s="18">
        <v>9.4703094018398007E-2</v>
      </c>
      <c r="D118" s="18">
        <v>7.5188396338609298E-2</v>
      </c>
      <c r="E118" s="18">
        <v>0.118632996288301</v>
      </c>
      <c r="F118" s="19"/>
      <c r="G118" s="18">
        <v>0.13999324064167201</v>
      </c>
      <c r="H118" s="18">
        <v>9.5529869724293004E-2</v>
      </c>
      <c r="I118" s="18">
        <v>0.20056258489901199</v>
      </c>
      <c r="J118" s="19"/>
      <c r="K118" s="18">
        <v>8.3299528379255597E-2</v>
      </c>
      <c r="L118" s="18">
        <v>6.3873209477558202E-2</v>
      </c>
      <c r="M118" s="18">
        <v>0.107952807531789</v>
      </c>
      <c r="N118" s="19"/>
    </row>
    <row r="119" spans="1:14" x14ac:dyDescent="0.25">
      <c r="A119" s="17" t="s">
        <v>494</v>
      </c>
      <c r="B119" s="17" t="s">
        <v>538</v>
      </c>
      <c r="C119" s="18">
        <v>9.0930351636406198E-2</v>
      </c>
      <c r="D119" s="18">
        <v>7.3599899663261498E-2</v>
      </c>
      <c r="E119" s="18">
        <v>0.11184888559836099</v>
      </c>
      <c r="F119" s="19"/>
      <c r="G119" s="18">
        <v>0.149831573246687</v>
      </c>
      <c r="H119" s="18">
        <v>0.10713629607092399</v>
      </c>
      <c r="I119" s="18">
        <v>0.20562309248493801</v>
      </c>
      <c r="J119" s="19"/>
      <c r="K119" s="18">
        <v>7.6099665561450203E-2</v>
      </c>
      <c r="L119" s="18">
        <v>5.6402263390482703E-2</v>
      </c>
      <c r="M119" s="18">
        <v>0.101932902609154</v>
      </c>
      <c r="N119" s="19"/>
    </row>
    <row r="120" spans="1:14" x14ac:dyDescent="0.25">
      <c r="A120" s="17" t="s">
        <v>494</v>
      </c>
      <c r="B120" s="17" t="s">
        <v>539</v>
      </c>
      <c r="C120" s="18">
        <v>1.5314425167253801E-2</v>
      </c>
      <c r="D120" s="18">
        <v>7.8424524360676002E-3</v>
      </c>
      <c r="E120" s="18">
        <v>2.9692342031869601E-2</v>
      </c>
      <c r="F120" s="19"/>
      <c r="G120" s="18">
        <v>4.4897394824316803E-2</v>
      </c>
      <c r="H120" s="18">
        <v>2.0820981151461099E-2</v>
      </c>
      <c r="I120" s="18">
        <v>9.4138040613679294E-2</v>
      </c>
      <c r="J120" s="24" t="s">
        <v>501</v>
      </c>
      <c r="K120" s="18">
        <v>7.8657556124567003E-3</v>
      </c>
      <c r="L120" s="18">
        <v>2.9412548288793999E-3</v>
      </c>
      <c r="M120" s="18">
        <v>2.08627561499783E-2</v>
      </c>
      <c r="N120" s="19"/>
    </row>
    <row r="121" spans="1:14" x14ac:dyDescent="0.25">
      <c r="A121" s="17" t="s">
        <v>494</v>
      </c>
      <c r="B121" s="17" t="s">
        <v>540</v>
      </c>
      <c r="C121" s="18">
        <v>5.3391447165029998E-3</v>
      </c>
      <c r="D121" s="18">
        <v>2.3123236811695E-3</v>
      </c>
      <c r="E121" s="18">
        <v>1.2279296034875001E-2</v>
      </c>
      <c r="F121" s="19"/>
      <c r="G121" s="18">
        <v>5.5230904261224E-3</v>
      </c>
      <c r="H121" s="18">
        <v>1.2041900326815E-3</v>
      </c>
      <c r="I121" s="18">
        <v>2.49451225835167E-2</v>
      </c>
      <c r="J121" s="24" t="s">
        <v>501</v>
      </c>
      <c r="K121" s="18">
        <v>5.2928291902775001E-3</v>
      </c>
      <c r="L121" s="18">
        <v>1.9836339083642001E-3</v>
      </c>
      <c r="M121" s="18">
        <v>1.40448963632298E-2</v>
      </c>
      <c r="N121" s="19"/>
    </row>
    <row r="122" spans="1:14" x14ac:dyDescent="0.25">
      <c r="A122" s="17" t="s">
        <v>494</v>
      </c>
      <c r="B122" s="17" t="s">
        <v>519</v>
      </c>
      <c r="C122" s="18">
        <v>4.178017875592E-3</v>
      </c>
      <c r="D122" s="18">
        <v>1.4941559701273999E-3</v>
      </c>
      <c r="E122" s="18">
        <v>1.1626604338283201E-2</v>
      </c>
      <c r="F122" s="19"/>
      <c r="G122" s="18">
        <v>1.0365650690186E-3</v>
      </c>
      <c r="H122" s="18">
        <v>1.4216519604640001E-4</v>
      </c>
      <c r="I122" s="18">
        <v>7.5155820049603002E-3</v>
      </c>
      <c r="J122" s="19"/>
      <c r="K122" s="18">
        <v>4.9690014769482004E-3</v>
      </c>
      <c r="L122" s="18">
        <v>1.6753892298063001E-3</v>
      </c>
      <c r="M122" s="18">
        <v>1.46424894488316E-2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5_NSE'!A1" display="◄ ANTERIOR"/>
    <hyperlink ref="A2" location="'Índice'!A1" display="ÍNDICE"/>
    <hyperlink ref="A3" location="'P_INCIVILIDADES_6_SEX'!A1" display="SIGUIENTE ►"/>
  </hyperlinks>
  <pageMargins left="0.75" right="0.75" top="1" bottom="1" header="0.5" footer="0.5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1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546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0.37754490214070802</v>
      </c>
      <c r="D5" s="18">
        <v>0.37118437060922299</v>
      </c>
      <c r="E5" s="18">
        <v>0.38394787660701302</v>
      </c>
      <c r="F5" s="19"/>
      <c r="G5" s="18">
        <v>0.38005139618519101</v>
      </c>
      <c r="H5" s="18">
        <v>0.37231778012017602</v>
      </c>
      <c r="I5" s="18">
        <v>0.38784639207900701</v>
      </c>
      <c r="J5" s="19"/>
      <c r="K5" s="18">
        <v>0.37488910852394403</v>
      </c>
      <c r="L5" s="18">
        <v>0.36619300051426701</v>
      </c>
      <c r="M5" s="18">
        <v>0.38366671818613501</v>
      </c>
      <c r="N5" s="19"/>
    </row>
    <row r="6" spans="1:14" x14ac:dyDescent="0.25">
      <c r="A6" s="17" t="s">
        <v>478</v>
      </c>
      <c r="B6" s="17" t="s">
        <v>537</v>
      </c>
      <c r="C6" s="18">
        <v>0.16663009912273899</v>
      </c>
      <c r="D6" s="18">
        <v>0.16175209042847599</v>
      </c>
      <c r="E6" s="18">
        <v>0.171625096251945</v>
      </c>
      <c r="F6" s="19"/>
      <c r="G6" s="18">
        <v>0.14778829607806601</v>
      </c>
      <c r="H6" s="18">
        <v>0.14189976110257799</v>
      </c>
      <c r="I6" s="18">
        <v>0.153877372874064</v>
      </c>
      <c r="J6" s="19"/>
      <c r="K6" s="18">
        <v>0.18659421607910401</v>
      </c>
      <c r="L6" s="18">
        <v>0.179362549124431</v>
      </c>
      <c r="M6" s="18">
        <v>0.19404850932929699</v>
      </c>
      <c r="N6" s="19"/>
    </row>
    <row r="7" spans="1:14" x14ac:dyDescent="0.25">
      <c r="A7" s="17" t="s">
        <v>478</v>
      </c>
      <c r="B7" s="17" t="s">
        <v>538</v>
      </c>
      <c r="C7" s="18">
        <v>0.28300194595413197</v>
      </c>
      <c r="D7" s="18">
        <v>0.27711541798723499</v>
      </c>
      <c r="E7" s="18">
        <v>0.28896353235349698</v>
      </c>
      <c r="F7" s="19"/>
      <c r="G7" s="18">
        <v>0.28298321367344498</v>
      </c>
      <c r="H7" s="18">
        <v>0.275455566055479</v>
      </c>
      <c r="I7" s="18">
        <v>0.29063405882667598</v>
      </c>
      <c r="J7" s="19"/>
      <c r="K7" s="18">
        <v>0.28302179402502697</v>
      </c>
      <c r="L7" s="18">
        <v>0.27476632015401198</v>
      </c>
      <c r="M7" s="18">
        <v>0.29142563586553899</v>
      </c>
      <c r="N7" s="19"/>
    </row>
    <row r="8" spans="1:14" x14ac:dyDescent="0.25">
      <c r="A8" s="17" t="s">
        <v>478</v>
      </c>
      <c r="B8" s="17" t="s">
        <v>539</v>
      </c>
      <c r="C8" s="18">
        <v>9.6578030388033004E-2</v>
      </c>
      <c r="D8" s="18">
        <v>9.2722436284768298E-2</v>
      </c>
      <c r="E8" s="18">
        <v>0.100576175539014</v>
      </c>
      <c r="F8" s="19"/>
      <c r="G8" s="18">
        <v>0.10361320389273999</v>
      </c>
      <c r="H8" s="18">
        <v>9.8300416605534499E-2</v>
      </c>
      <c r="I8" s="18">
        <v>0.10917836164556401</v>
      </c>
      <c r="J8" s="19"/>
      <c r="K8" s="18">
        <v>8.9123806059118196E-2</v>
      </c>
      <c r="L8" s="18">
        <v>8.3834303795124104E-2</v>
      </c>
      <c r="M8" s="18">
        <v>9.47125462417929E-2</v>
      </c>
      <c r="N8" s="19"/>
    </row>
    <row r="9" spans="1:14" x14ac:dyDescent="0.25">
      <c r="A9" s="17" t="s">
        <v>478</v>
      </c>
      <c r="B9" s="17" t="s">
        <v>540</v>
      </c>
      <c r="C9" s="18">
        <v>6.8340724640304495E-2</v>
      </c>
      <c r="D9" s="18">
        <v>6.5013068018652503E-2</v>
      </c>
      <c r="E9" s="18">
        <v>7.1825621167609002E-2</v>
      </c>
      <c r="F9" s="19"/>
      <c r="G9" s="18">
        <v>7.6432357832536005E-2</v>
      </c>
      <c r="H9" s="18">
        <v>7.1984656248388096E-2</v>
      </c>
      <c r="I9" s="18">
        <v>8.1130843733661903E-2</v>
      </c>
      <c r="J9" s="19"/>
      <c r="K9" s="18">
        <v>5.9767112495295698E-2</v>
      </c>
      <c r="L9" s="18">
        <v>5.5261297358555103E-2</v>
      </c>
      <c r="M9" s="18">
        <v>6.4615188761748696E-2</v>
      </c>
      <c r="N9" s="19"/>
    </row>
    <row r="10" spans="1:14" x14ac:dyDescent="0.25">
      <c r="A10" s="17" t="s">
        <v>478</v>
      </c>
      <c r="B10" s="17" t="s">
        <v>519</v>
      </c>
      <c r="C10" s="18">
        <v>7.7850386818733002E-3</v>
      </c>
      <c r="D10" s="18">
        <v>6.7856224980587998E-3</v>
      </c>
      <c r="E10" s="18">
        <v>8.9303297449161E-3</v>
      </c>
      <c r="F10" s="19"/>
      <c r="G10" s="18">
        <v>9.0145611988615999E-3</v>
      </c>
      <c r="H10" s="18">
        <v>7.5942905297122004E-3</v>
      </c>
      <c r="I10" s="18">
        <v>1.06975851563035E-2</v>
      </c>
      <c r="J10" s="19"/>
      <c r="K10" s="18">
        <v>6.4822795313061003E-3</v>
      </c>
      <c r="L10" s="18">
        <v>5.2570458757594998E-3</v>
      </c>
      <c r="M10" s="18">
        <v>7.9907784300669998E-3</v>
      </c>
      <c r="N10" s="19"/>
    </row>
    <row r="11" spans="1:14" x14ac:dyDescent="0.25">
      <c r="A11" s="17" t="s">
        <v>478</v>
      </c>
      <c r="B11" s="17" t="s">
        <v>520</v>
      </c>
      <c r="C11" s="18">
        <v>1.1925907220350001E-4</v>
      </c>
      <c r="D11" s="18">
        <v>5.7651453618224398E-5</v>
      </c>
      <c r="E11" s="18">
        <v>2.4668571321279998E-4</v>
      </c>
      <c r="F11" s="19"/>
      <c r="G11" s="18">
        <v>1.169711391604E-4</v>
      </c>
      <c r="H11" s="18">
        <v>3.4185201717070401E-5</v>
      </c>
      <c r="I11" s="18">
        <v>4.0015866876980002E-4</v>
      </c>
      <c r="J11" s="19"/>
      <c r="K11" s="18">
        <v>1.216832862106E-4</v>
      </c>
      <c r="L11" s="18">
        <v>5.6722192718125397E-5</v>
      </c>
      <c r="M11" s="18">
        <v>2.6102165438890001E-4</v>
      </c>
      <c r="N11" s="19"/>
    </row>
    <row r="12" spans="1:14" x14ac:dyDescent="0.25">
      <c r="A12" s="20" t="s">
        <v>479</v>
      </c>
      <c r="B12" s="20" t="s">
        <v>536</v>
      </c>
      <c r="C12" s="21">
        <v>0.31719448586263799</v>
      </c>
      <c r="D12" s="21">
        <v>0.28427462637763001</v>
      </c>
      <c r="E12" s="21">
        <v>0.35205140790580702</v>
      </c>
      <c r="F12" s="22"/>
      <c r="G12" s="21">
        <v>0.28512263340800698</v>
      </c>
      <c r="H12" s="21">
        <v>0.24473347281889499</v>
      </c>
      <c r="I12" s="21">
        <v>0.32927138576480303</v>
      </c>
      <c r="J12" s="22"/>
      <c r="K12" s="21">
        <v>0.35016224131145401</v>
      </c>
      <c r="L12" s="21">
        <v>0.305576123592328</v>
      </c>
      <c r="M12" s="21">
        <v>0.39752971713430402</v>
      </c>
      <c r="N12" s="22"/>
    </row>
    <row r="13" spans="1:14" x14ac:dyDescent="0.25">
      <c r="A13" s="20" t="s">
        <v>479</v>
      </c>
      <c r="B13" s="20" t="s">
        <v>537</v>
      </c>
      <c r="C13" s="21">
        <v>0.154388292120203</v>
      </c>
      <c r="D13" s="21">
        <v>0.13291158726479699</v>
      </c>
      <c r="E13" s="21">
        <v>0.178620448702694</v>
      </c>
      <c r="F13" s="22"/>
      <c r="G13" s="21">
        <v>0.131909638831049</v>
      </c>
      <c r="H13" s="21">
        <v>0.10638491268632801</v>
      </c>
      <c r="I13" s="21">
        <v>0.16244519817877401</v>
      </c>
      <c r="J13" s="22"/>
      <c r="K13" s="21">
        <v>0.17749486962469299</v>
      </c>
      <c r="L13" s="21">
        <v>0.14576725738927701</v>
      </c>
      <c r="M13" s="21">
        <v>0.21439507577839301</v>
      </c>
      <c r="N13" s="22"/>
    </row>
    <row r="14" spans="1:14" x14ac:dyDescent="0.25">
      <c r="A14" s="20" t="s">
        <v>479</v>
      </c>
      <c r="B14" s="20" t="s">
        <v>538</v>
      </c>
      <c r="C14" s="21">
        <v>0.31326728413270899</v>
      </c>
      <c r="D14" s="21">
        <v>0.287448650108452</v>
      </c>
      <c r="E14" s="21">
        <v>0.340297434721613</v>
      </c>
      <c r="F14" s="22"/>
      <c r="G14" s="21">
        <v>0.34124566902709402</v>
      </c>
      <c r="H14" s="21">
        <v>0.30157755394368202</v>
      </c>
      <c r="I14" s="21">
        <v>0.38326823179646802</v>
      </c>
      <c r="J14" s="22"/>
      <c r="K14" s="21">
        <v>0.28450734417116103</v>
      </c>
      <c r="L14" s="21">
        <v>0.24835117754526001</v>
      </c>
      <c r="M14" s="21">
        <v>0.32366070761122101</v>
      </c>
      <c r="N14" s="22"/>
    </row>
    <row r="15" spans="1:14" x14ac:dyDescent="0.25">
      <c r="A15" s="20" t="s">
        <v>479</v>
      </c>
      <c r="B15" s="20" t="s">
        <v>539</v>
      </c>
      <c r="C15" s="21">
        <v>0.12069600278651001</v>
      </c>
      <c r="D15" s="21">
        <v>9.8501033800884305E-2</v>
      </c>
      <c r="E15" s="21">
        <v>0.14707618757173299</v>
      </c>
      <c r="F15" s="22"/>
      <c r="G15" s="21">
        <v>0.13162282546096801</v>
      </c>
      <c r="H15" s="21">
        <v>0.102923490299726</v>
      </c>
      <c r="I15" s="21">
        <v>0.16683642456591999</v>
      </c>
      <c r="J15" s="22"/>
      <c r="K15" s="21">
        <v>0.109463947566947</v>
      </c>
      <c r="L15" s="21">
        <v>8.5225892396249003E-2</v>
      </c>
      <c r="M15" s="21">
        <v>0.13954372497890799</v>
      </c>
      <c r="N15" s="22"/>
    </row>
    <row r="16" spans="1:14" x14ac:dyDescent="0.25">
      <c r="A16" s="20" t="s">
        <v>479</v>
      </c>
      <c r="B16" s="20" t="s">
        <v>540</v>
      </c>
      <c r="C16" s="21">
        <v>8.5923987833507298E-2</v>
      </c>
      <c r="D16" s="21">
        <v>6.9055512606686395E-2</v>
      </c>
      <c r="E16" s="21">
        <v>0.10644186382925901</v>
      </c>
      <c r="F16" s="22"/>
      <c r="G16" s="21">
        <v>0.1016586612277</v>
      </c>
      <c r="H16" s="21">
        <v>7.8766484535950101E-2</v>
      </c>
      <c r="I16" s="21">
        <v>0.13026329720767499</v>
      </c>
      <c r="J16" s="22"/>
      <c r="K16" s="21">
        <v>6.9749778212765803E-2</v>
      </c>
      <c r="L16" s="21">
        <v>4.9436837674642298E-2</v>
      </c>
      <c r="M16" s="21">
        <v>9.7552487318712203E-2</v>
      </c>
      <c r="N16" s="22"/>
    </row>
    <row r="17" spans="1:14" x14ac:dyDescent="0.25">
      <c r="A17" s="20" t="s">
        <v>479</v>
      </c>
      <c r="B17" s="20" t="s">
        <v>519</v>
      </c>
      <c r="C17" s="21">
        <v>7.6612730210043004E-3</v>
      </c>
      <c r="D17" s="21">
        <v>4.1531656401901998E-3</v>
      </c>
      <c r="E17" s="21">
        <v>1.40906899972379E-2</v>
      </c>
      <c r="F17" s="22"/>
      <c r="G17" s="21">
        <v>8.4405720451834008E-3</v>
      </c>
      <c r="H17" s="21">
        <v>3.6894099175129001E-3</v>
      </c>
      <c r="I17" s="21">
        <v>1.9192340946483401E-2</v>
      </c>
      <c r="J17" s="22"/>
      <c r="K17" s="21">
        <v>6.8602048667099E-3</v>
      </c>
      <c r="L17" s="21">
        <v>2.6273159288978001E-3</v>
      </c>
      <c r="M17" s="21">
        <v>1.7791085382694201E-2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0.36360575976444598</v>
      </c>
      <c r="D19" s="18">
        <v>0.32016151826106798</v>
      </c>
      <c r="E19" s="18">
        <v>0.409395125641978</v>
      </c>
      <c r="F19" s="19"/>
      <c r="G19" s="18">
        <v>0.35643589287757599</v>
      </c>
      <c r="H19" s="18">
        <v>0.304578030609852</v>
      </c>
      <c r="I19" s="18">
        <v>0.41189355887229101</v>
      </c>
      <c r="J19" s="19"/>
      <c r="K19" s="18">
        <v>0.37100845479501898</v>
      </c>
      <c r="L19" s="18">
        <v>0.32109723501319098</v>
      </c>
      <c r="M19" s="18">
        <v>0.42383447414318998</v>
      </c>
      <c r="N19" s="19"/>
    </row>
    <row r="20" spans="1:14" x14ac:dyDescent="0.25">
      <c r="A20" s="17" t="s">
        <v>480</v>
      </c>
      <c r="B20" s="17" t="s">
        <v>537</v>
      </c>
      <c r="C20" s="18">
        <v>0.17715384265228301</v>
      </c>
      <c r="D20" s="18">
        <v>0.151194404065115</v>
      </c>
      <c r="E20" s="18">
        <v>0.20648613661555301</v>
      </c>
      <c r="F20" s="19"/>
      <c r="G20" s="18">
        <v>0.179073082034134</v>
      </c>
      <c r="H20" s="18">
        <v>0.14537402410750599</v>
      </c>
      <c r="I20" s="18">
        <v>0.218585899964993</v>
      </c>
      <c r="J20" s="19"/>
      <c r="K20" s="18">
        <v>0.17517227952723699</v>
      </c>
      <c r="L20" s="18">
        <v>0.14184509922659899</v>
      </c>
      <c r="M20" s="18">
        <v>0.214373749744419</v>
      </c>
      <c r="N20" s="19"/>
    </row>
    <row r="21" spans="1:14" x14ac:dyDescent="0.25">
      <c r="A21" s="17" t="s">
        <v>480</v>
      </c>
      <c r="B21" s="17" t="s">
        <v>538</v>
      </c>
      <c r="C21" s="18">
        <v>0.30129794392102</v>
      </c>
      <c r="D21" s="18">
        <v>0.26656639569143997</v>
      </c>
      <c r="E21" s="18">
        <v>0.338466422370715</v>
      </c>
      <c r="F21" s="19"/>
      <c r="G21" s="18">
        <v>0.29135306544103601</v>
      </c>
      <c r="H21" s="18">
        <v>0.244911565454977</v>
      </c>
      <c r="I21" s="18">
        <v>0.34260530179689802</v>
      </c>
      <c r="J21" s="19"/>
      <c r="K21" s="18">
        <v>0.31156576390499402</v>
      </c>
      <c r="L21" s="18">
        <v>0.270149349005394</v>
      </c>
      <c r="M21" s="18">
        <v>0.35623256504943701</v>
      </c>
      <c r="N21" s="19"/>
    </row>
    <row r="22" spans="1:14" x14ac:dyDescent="0.25">
      <c r="A22" s="17" t="s">
        <v>480</v>
      </c>
      <c r="B22" s="17" t="s">
        <v>539</v>
      </c>
      <c r="C22" s="18">
        <v>8.5728216108424293E-2</v>
      </c>
      <c r="D22" s="18">
        <v>6.7969132184496406E-2</v>
      </c>
      <c r="E22" s="18">
        <v>0.10759177559859499</v>
      </c>
      <c r="F22" s="19"/>
      <c r="G22" s="18">
        <v>8.6567594098888201E-2</v>
      </c>
      <c r="H22" s="18">
        <v>6.3048069845961299E-2</v>
      </c>
      <c r="I22" s="18">
        <v>0.117758164546513</v>
      </c>
      <c r="J22" s="19"/>
      <c r="K22" s="18">
        <v>8.4861580872816103E-2</v>
      </c>
      <c r="L22" s="18">
        <v>6.2367562259876698E-2</v>
      </c>
      <c r="M22" s="18">
        <v>0.114477961623563</v>
      </c>
      <c r="N22" s="19"/>
    </row>
    <row r="23" spans="1:14" x14ac:dyDescent="0.25">
      <c r="A23" s="17" t="s">
        <v>480</v>
      </c>
      <c r="B23" s="17" t="s">
        <v>540</v>
      </c>
      <c r="C23" s="18">
        <v>7.2214237553828206E-2</v>
      </c>
      <c r="D23" s="18">
        <v>5.3207760652247298E-2</v>
      </c>
      <c r="E23" s="18">
        <v>9.7312249219026301E-2</v>
      </c>
      <c r="F23" s="19"/>
      <c r="G23" s="18">
        <v>8.6570365548366099E-2</v>
      </c>
      <c r="H23" s="18">
        <v>6.0000804766544499E-2</v>
      </c>
      <c r="I23" s="18">
        <v>0.12336140359805201</v>
      </c>
      <c r="J23" s="19"/>
      <c r="K23" s="18">
        <v>5.73919208999343E-2</v>
      </c>
      <c r="L23" s="18">
        <v>3.6442441163692302E-2</v>
      </c>
      <c r="M23" s="18">
        <v>8.9268786062334807E-2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0.46740741823644899</v>
      </c>
      <c r="D26" s="21">
        <v>0.42613108849453402</v>
      </c>
      <c r="E26" s="21">
        <v>0.50913475130692798</v>
      </c>
      <c r="F26" s="22"/>
      <c r="G26" s="21">
        <v>0.46435869300017901</v>
      </c>
      <c r="H26" s="21">
        <v>0.41196133080577801</v>
      </c>
      <c r="I26" s="21">
        <v>0.51755486947154195</v>
      </c>
      <c r="J26" s="22"/>
      <c r="K26" s="21">
        <v>0.47056421402251702</v>
      </c>
      <c r="L26" s="21">
        <v>0.41840418713303201</v>
      </c>
      <c r="M26" s="21">
        <v>0.52337517242689202</v>
      </c>
      <c r="N26" s="22"/>
    </row>
    <row r="27" spans="1:14" x14ac:dyDescent="0.25">
      <c r="A27" s="20" t="s">
        <v>481</v>
      </c>
      <c r="B27" s="20" t="s">
        <v>537</v>
      </c>
      <c r="C27" s="21">
        <v>0.15748051004073699</v>
      </c>
      <c r="D27" s="21">
        <v>0.13250348495661901</v>
      </c>
      <c r="E27" s="21">
        <v>0.186155399491542</v>
      </c>
      <c r="F27" s="22"/>
      <c r="G27" s="21">
        <v>0.15043517482648799</v>
      </c>
      <c r="H27" s="21">
        <v>0.117205845077541</v>
      </c>
      <c r="I27" s="21">
        <v>0.19104664072216501</v>
      </c>
      <c r="J27" s="22"/>
      <c r="K27" s="21">
        <v>0.16477558676696499</v>
      </c>
      <c r="L27" s="21">
        <v>0.13056858747495001</v>
      </c>
      <c r="M27" s="21">
        <v>0.20582277276154901</v>
      </c>
      <c r="N27" s="22"/>
    </row>
    <row r="28" spans="1:14" x14ac:dyDescent="0.25">
      <c r="A28" s="20" t="s">
        <v>481</v>
      </c>
      <c r="B28" s="20" t="s">
        <v>538</v>
      </c>
      <c r="C28" s="21">
        <v>0.241054713239408</v>
      </c>
      <c r="D28" s="21">
        <v>0.211579969727762</v>
      </c>
      <c r="E28" s="21">
        <v>0.27321263765996001</v>
      </c>
      <c r="F28" s="22"/>
      <c r="G28" s="21">
        <v>0.24755682929641101</v>
      </c>
      <c r="H28" s="21">
        <v>0.208906534679969</v>
      </c>
      <c r="I28" s="21">
        <v>0.29072996591260297</v>
      </c>
      <c r="J28" s="22"/>
      <c r="K28" s="21">
        <v>0.234322111585089</v>
      </c>
      <c r="L28" s="21">
        <v>0.194805333469659</v>
      </c>
      <c r="M28" s="21">
        <v>0.27907663661291499</v>
      </c>
      <c r="N28" s="22"/>
    </row>
    <row r="29" spans="1:14" x14ac:dyDescent="0.25">
      <c r="A29" s="20" t="s">
        <v>481</v>
      </c>
      <c r="B29" s="20" t="s">
        <v>539</v>
      </c>
      <c r="C29" s="21">
        <v>7.3195317293568804E-2</v>
      </c>
      <c r="D29" s="21">
        <v>5.7166841769587397E-2</v>
      </c>
      <c r="E29" s="21">
        <v>9.3273274009225998E-2</v>
      </c>
      <c r="F29" s="22"/>
      <c r="G29" s="21">
        <v>7.7478669543895595E-2</v>
      </c>
      <c r="H29" s="21">
        <v>5.35303611507719E-2</v>
      </c>
      <c r="I29" s="21">
        <v>0.110885709541776</v>
      </c>
      <c r="J29" s="22"/>
      <c r="K29" s="21">
        <v>6.8760129703289499E-2</v>
      </c>
      <c r="L29" s="21">
        <v>4.8489581813302499E-2</v>
      </c>
      <c r="M29" s="21">
        <v>9.6643878782895196E-2</v>
      </c>
      <c r="N29" s="22"/>
    </row>
    <row r="30" spans="1:14" x14ac:dyDescent="0.25">
      <c r="A30" s="20" t="s">
        <v>481</v>
      </c>
      <c r="B30" s="20" t="s">
        <v>540</v>
      </c>
      <c r="C30" s="21">
        <v>5.5413306390020699E-2</v>
      </c>
      <c r="D30" s="21">
        <v>4.0308882198740799E-2</v>
      </c>
      <c r="E30" s="21">
        <v>7.5730983518358497E-2</v>
      </c>
      <c r="F30" s="22"/>
      <c r="G30" s="21">
        <v>5.5771459451091403E-2</v>
      </c>
      <c r="H30" s="21">
        <v>3.5426129895021002E-2</v>
      </c>
      <c r="I30" s="21">
        <v>8.6750319541178303E-2</v>
      </c>
      <c r="J30" s="22"/>
      <c r="K30" s="21">
        <v>5.5042457597054797E-2</v>
      </c>
      <c r="L30" s="21">
        <v>3.6507945914683003E-2</v>
      </c>
      <c r="M30" s="21">
        <v>8.2184022511676794E-2</v>
      </c>
      <c r="N30" s="22"/>
    </row>
    <row r="31" spans="1:14" x14ac:dyDescent="0.25">
      <c r="A31" s="20" t="s">
        <v>481</v>
      </c>
      <c r="B31" s="20" t="s">
        <v>519</v>
      </c>
      <c r="C31" s="21">
        <v>5.4487347998164E-3</v>
      </c>
      <c r="D31" s="21">
        <v>2.6627351898355E-3</v>
      </c>
      <c r="E31" s="21">
        <v>1.11172117852281E-2</v>
      </c>
      <c r="F31" s="22"/>
      <c r="G31" s="21">
        <v>4.3991738819350997E-3</v>
      </c>
      <c r="H31" s="21">
        <v>1.5942691138344999E-3</v>
      </c>
      <c r="I31" s="21">
        <v>1.2079231594564799E-2</v>
      </c>
      <c r="J31" s="22"/>
      <c r="K31" s="21">
        <v>6.5355003250833002E-3</v>
      </c>
      <c r="L31" s="21">
        <v>2.3794923843524001E-3</v>
      </c>
      <c r="M31" s="21">
        <v>1.7820701711138798E-2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0.52269309813570397</v>
      </c>
      <c r="D33" s="18">
        <v>0.48546478755881201</v>
      </c>
      <c r="E33" s="18">
        <v>0.55967097396013799</v>
      </c>
      <c r="F33" s="19"/>
      <c r="G33" s="18">
        <v>0.49640488473459898</v>
      </c>
      <c r="H33" s="18">
        <v>0.44907682852637398</v>
      </c>
      <c r="I33" s="18">
        <v>0.54379745497552501</v>
      </c>
      <c r="J33" s="19"/>
      <c r="K33" s="18">
        <v>0.54926143854923604</v>
      </c>
      <c r="L33" s="18">
        <v>0.49461453751983597</v>
      </c>
      <c r="M33" s="18">
        <v>0.60274522907100203</v>
      </c>
      <c r="N33" s="19"/>
    </row>
    <row r="34" spans="1:14" x14ac:dyDescent="0.25">
      <c r="A34" s="17" t="s">
        <v>482</v>
      </c>
      <c r="B34" s="17" t="s">
        <v>537</v>
      </c>
      <c r="C34" s="18">
        <v>0.118088390237459</v>
      </c>
      <c r="D34" s="18">
        <v>9.7593307616493402E-2</v>
      </c>
      <c r="E34" s="18">
        <v>0.14220926910703099</v>
      </c>
      <c r="F34" s="19"/>
      <c r="G34" s="18">
        <v>0.12500854235692799</v>
      </c>
      <c r="H34" s="18">
        <v>9.6021941049567697E-2</v>
      </c>
      <c r="I34" s="18">
        <v>0.16118522706350899</v>
      </c>
      <c r="J34" s="19"/>
      <c r="K34" s="18">
        <v>0.111094497026908</v>
      </c>
      <c r="L34" s="18">
        <v>8.1601460546854396E-2</v>
      </c>
      <c r="M34" s="18">
        <v>0.14951179390521699</v>
      </c>
      <c r="N34" s="19"/>
    </row>
    <row r="35" spans="1:14" x14ac:dyDescent="0.25">
      <c r="A35" s="17" t="s">
        <v>482</v>
      </c>
      <c r="B35" s="17" t="s">
        <v>538</v>
      </c>
      <c r="C35" s="18">
        <v>0.229343097206411</v>
      </c>
      <c r="D35" s="18">
        <v>0.19649180825029</v>
      </c>
      <c r="E35" s="18">
        <v>0.26586941418836302</v>
      </c>
      <c r="F35" s="19"/>
      <c r="G35" s="18">
        <v>0.25054946282034801</v>
      </c>
      <c r="H35" s="18">
        <v>0.20528675714879299</v>
      </c>
      <c r="I35" s="18">
        <v>0.30199951306362099</v>
      </c>
      <c r="J35" s="19"/>
      <c r="K35" s="18">
        <v>0.20791075671341799</v>
      </c>
      <c r="L35" s="18">
        <v>0.16541945056252999</v>
      </c>
      <c r="M35" s="18">
        <v>0.25794339299218699</v>
      </c>
      <c r="N35" s="19"/>
    </row>
    <row r="36" spans="1:14" x14ac:dyDescent="0.25">
      <c r="A36" s="17" t="s">
        <v>482</v>
      </c>
      <c r="B36" s="17" t="s">
        <v>539</v>
      </c>
      <c r="C36" s="18">
        <v>7.5140562909429096E-2</v>
      </c>
      <c r="D36" s="18">
        <v>5.5486605840812699E-2</v>
      </c>
      <c r="E36" s="18">
        <v>0.10101164659583201</v>
      </c>
      <c r="F36" s="19"/>
      <c r="G36" s="18">
        <v>6.4217956082485594E-2</v>
      </c>
      <c r="H36" s="18">
        <v>4.23756978645402E-2</v>
      </c>
      <c r="I36" s="18">
        <v>9.6187809110015995E-2</v>
      </c>
      <c r="J36" s="19"/>
      <c r="K36" s="18">
        <v>8.6179560955953305E-2</v>
      </c>
      <c r="L36" s="18">
        <v>5.7909011098652201E-2</v>
      </c>
      <c r="M36" s="18">
        <v>0.126399764051112</v>
      </c>
      <c r="N36" s="19"/>
    </row>
    <row r="37" spans="1:14" x14ac:dyDescent="0.25">
      <c r="A37" s="17" t="s">
        <v>482</v>
      </c>
      <c r="B37" s="17" t="s">
        <v>540</v>
      </c>
      <c r="C37" s="18">
        <v>5.3254696305696597E-2</v>
      </c>
      <c r="D37" s="18">
        <v>3.7933861655292098E-2</v>
      </c>
      <c r="E37" s="18">
        <v>7.4285562462015398E-2</v>
      </c>
      <c r="F37" s="19"/>
      <c r="G37" s="18">
        <v>6.2653340985077605E-2</v>
      </c>
      <c r="H37" s="18">
        <v>4.2610837327549798E-2</v>
      </c>
      <c r="I37" s="18">
        <v>9.1224796840328803E-2</v>
      </c>
      <c r="J37" s="19"/>
      <c r="K37" s="18">
        <v>4.3755899736389402E-2</v>
      </c>
      <c r="L37" s="18">
        <v>2.4521986857968501E-2</v>
      </c>
      <c r="M37" s="18">
        <v>7.6886915111224793E-2</v>
      </c>
      <c r="N37" s="19"/>
    </row>
    <row r="38" spans="1:14" x14ac:dyDescent="0.25">
      <c r="A38" s="17" t="s">
        <v>482</v>
      </c>
      <c r="B38" s="17" t="s">
        <v>519</v>
      </c>
      <c r="C38" s="18">
        <v>8.872561818183E-4</v>
      </c>
      <c r="D38" s="18">
        <v>2.9192055169679999E-4</v>
      </c>
      <c r="E38" s="18">
        <v>2.6934336412597001E-3</v>
      </c>
      <c r="F38" s="19"/>
      <c r="G38" s="18">
        <v>1.1658130205624E-3</v>
      </c>
      <c r="H38" s="18">
        <v>2.8206821738529998E-4</v>
      </c>
      <c r="I38" s="18">
        <v>4.8051005026477E-3</v>
      </c>
      <c r="J38" s="19"/>
      <c r="K38" s="18">
        <v>6.0573104340920004E-4</v>
      </c>
      <c r="L38" s="18">
        <v>8.3391038670486899E-5</v>
      </c>
      <c r="M38" s="18">
        <v>4.3855246376727003E-3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1.1921159746848999E-3</v>
      </c>
      <c r="L39" s="18">
        <v>1.631612219323E-4</v>
      </c>
      <c r="M39" s="18">
        <v>8.6538744558539993E-3</v>
      </c>
      <c r="N39" s="19"/>
    </row>
    <row r="40" spans="1:14" x14ac:dyDescent="0.25">
      <c r="A40" s="20" t="s">
        <v>483</v>
      </c>
      <c r="B40" s="20" t="s">
        <v>536</v>
      </c>
      <c r="C40" s="21">
        <v>0.57094497890594997</v>
      </c>
      <c r="D40" s="21">
        <v>0.53668206111888295</v>
      </c>
      <c r="E40" s="21">
        <v>0.60454115350593995</v>
      </c>
      <c r="F40" s="22"/>
      <c r="G40" s="21">
        <v>0.57266087812326005</v>
      </c>
      <c r="H40" s="21">
        <v>0.53033406626262802</v>
      </c>
      <c r="I40" s="21">
        <v>0.61394989732567895</v>
      </c>
      <c r="J40" s="22"/>
      <c r="K40" s="21">
        <v>0.56904539343920801</v>
      </c>
      <c r="L40" s="21">
        <v>0.52339094002865905</v>
      </c>
      <c r="M40" s="21">
        <v>0.61355557611868705</v>
      </c>
      <c r="N40" s="22"/>
    </row>
    <row r="41" spans="1:14" x14ac:dyDescent="0.25">
      <c r="A41" s="20" t="s">
        <v>483</v>
      </c>
      <c r="B41" s="20" t="s">
        <v>537</v>
      </c>
      <c r="C41" s="21">
        <v>0.14295268384566201</v>
      </c>
      <c r="D41" s="21">
        <v>0.12438299486012599</v>
      </c>
      <c r="E41" s="21">
        <v>0.16377618103045</v>
      </c>
      <c r="F41" s="22"/>
      <c r="G41" s="21">
        <v>0.137836907619627</v>
      </c>
      <c r="H41" s="21">
        <v>0.115106424805917</v>
      </c>
      <c r="I41" s="21">
        <v>0.16422303098190499</v>
      </c>
      <c r="J41" s="22"/>
      <c r="K41" s="21">
        <v>0.14861610164552599</v>
      </c>
      <c r="L41" s="21">
        <v>0.122170964320701</v>
      </c>
      <c r="M41" s="21">
        <v>0.17961429216841199</v>
      </c>
      <c r="N41" s="22"/>
    </row>
    <row r="42" spans="1:14" x14ac:dyDescent="0.25">
      <c r="A42" s="20" t="s">
        <v>483</v>
      </c>
      <c r="B42" s="20" t="s">
        <v>538</v>
      </c>
      <c r="C42" s="21">
        <v>0.20398487836255699</v>
      </c>
      <c r="D42" s="21">
        <v>0.181015513609109</v>
      </c>
      <c r="E42" s="21">
        <v>0.22905370287900501</v>
      </c>
      <c r="F42" s="22"/>
      <c r="G42" s="21">
        <v>0.200358430480365</v>
      </c>
      <c r="H42" s="21">
        <v>0.175466571307586</v>
      </c>
      <c r="I42" s="21">
        <v>0.22780586161326799</v>
      </c>
      <c r="J42" s="22"/>
      <c r="K42" s="21">
        <v>0.207999535880562</v>
      </c>
      <c r="L42" s="21">
        <v>0.175814468774144</v>
      </c>
      <c r="M42" s="21">
        <v>0.24432983806486799</v>
      </c>
      <c r="N42" s="22"/>
    </row>
    <row r="43" spans="1:14" x14ac:dyDescent="0.25">
      <c r="A43" s="20" t="s">
        <v>483</v>
      </c>
      <c r="B43" s="20" t="s">
        <v>539</v>
      </c>
      <c r="C43" s="21">
        <v>4.2943906626604599E-2</v>
      </c>
      <c r="D43" s="21">
        <v>3.35828693156918E-2</v>
      </c>
      <c r="E43" s="21">
        <v>5.4766410908487197E-2</v>
      </c>
      <c r="F43" s="22"/>
      <c r="G43" s="21">
        <v>4.4319498979604903E-2</v>
      </c>
      <c r="H43" s="21">
        <v>3.2415250431467903E-2</v>
      </c>
      <c r="I43" s="21">
        <v>6.0322939017211301E-2</v>
      </c>
      <c r="J43" s="22"/>
      <c r="K43" s="21">
        <v>4.1421057722914802E-2</v>
      </c>
      <c r="L43" s="21">
        <v>2.7529887477897901E-2</v>
      </c>
      <c r="M43" s="21">
        <v>6.1875524608531803E-2</v>
      </c>
      <c r="N43" s="22"/>
    </row>
    <row r="44" spans="1:14" x14ac:dyDescent="0.25">
      <c r="A44" s="20" t="s">
        <v>483</v>
      </c>
      <c r="B44" s="20" t="s">
        <v>540</v>
      </c>
      <c r="C44" s="21">
        <v>2.6218331234995101E-2</v>
      </c>
      <c r="D44" s="21">
        <v>1.8612793216601399E-2</v>
      </c>
      <c r="E44" s="21">
        <v>3.6815052893610402E-2</v>
      </c>
      <c r="F44" s="22"/>
      <c r="G44" s="21">
        <v>3.15546984350243E-2</v>
      </c>
      <c r="H44" s="21">
        <v>2.0931063328486099E-2</v>
      </c>
      <c r="I44" s="21">
        <v>4.7309845746243702E-2</v>
      </c>
      <c r="J44" s="22"/>
      <c r="K44" s="21">
        <v>2.0310708295302699E-2</v>
      </c>
      <c r="L44" s="21">
        <v>1.03803761034389E-2</v>
      </c>
      <c r="M44" s="21">
        <v>3.9362977762642498E-2</v>
      </c>
      <c r="N44" s="22"/>
    </row>
    <row r="45" spans="1:14" x14ac:dyDescent="0.25">
      <c r="A45" s="20" t="s">
        <v>483</v>
      </c>
      <c r="B45" s="20" t="s">
        <v>519</v>
      </c>
      <c r="C45" s="21">
        <v>1.2955221024231901E-2</v>
      </c>
      <c r="D45" s="21">
        <v>8.2617632429822004E-3</v>
      </c>
      <c r="E45" s="21">
        <v>2.0260532620513701E-2</v>
      </c>
      <c r="F45" s="22"/>
      <c r="G45" s="21">
        <v>1.3269586362119499E-2</v>
      </c>
      <c r="H45" s="21">
        <v>7.8779927912648005E-3</v>
      </c>
      <c r="I45" s="21">
        <v>2.2268293900487499E-2</v>
      </c>
      <c r="J45" s="22"/>
      <c r="K45" s="21">
        <v>1.26072030164872E-2</v>
      </c>
      <c r="L45" s="21">
        <v>6.4206655937173E-3</v>
      </c>
      <c r="M45" s="21">
        <v>2.4607057885695699E-2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0.43634248461728897</v>
      </c>
      <c r="D47" s="18">
        <v>0.415665948440194</v>
      </c>
      <c r="E47" s="18">
        <v>0.45724272072795902</v>
      </c>
      <c r="F47" s="19"/>
      <c r="G47" s="18">
        <v>0.45076413321639303</v>
      </c>
      <c r="H47" s="18">
        <v>0.4253939571159</v>
      </c>
      <c r="I47" s="18">
        <v>0.47639292505858799</v>
      </c>
      <c r="J47" s="19"/>
      <c r="K47" s="18">
        <v>0.42073002583687602</v>
      </c>
      <c r="L47" s="18">
        <v>0.39013339141679398</v>
      </c>
      <c r="M47" s="18">
        <v>0.45194800500430199</v>
      </c>
      <c r="N47" s="19"/>
    </row>
    <row r="48" spans="1:14" x14ac:dyDescent="0.25">
      <c r="A48" s="17" t="s">
        <v>484</v>
      </c>
      <c r="B48" s="17" t="s">
        <v>537</v>
      </c>
      <c r="C48" s="18">
        <v>0.19820333886251401</v>
      </c>
      <c r="D48" s="18">
        <v>0.18240251076692299</v>
      </c>
      <c r="E48" s="18">
        <v>0.215012972138789</v>
      </c>
      <c r="F48" s="19"/>
      <c r="G48" s="18">
        <v>0.177497768742233</v>
      </c>
      <c r="H48" s="18">
        <v>0.15798502236527601</v>
      </c>
      <c r="I48" s="18">
        <v>0.19885138257827001</v>
      </c>
      <c r="J48" s="19"/>
      <c r="K48" s="18">
        <v>0.220618588950348</v>
      </c>
      <c r="L48" s="18">
        <v>0.19549237673969899</v>
      </c>
      <c r="M48" s="18">
        <v>0.24797879372506099</v>
      </c>
      <c r="N48" s="19"/>
    </row>
    <row r="49" spans="1:14" x14ac:dyDescent="0.25">
      <c r="A49" s="17" t="s">
        <v>484</v>
      </c>
      <c r="B49" s="17" t="s">
        <v>538</v>
      </c>
      <c r="C49" s="18">
        <v>0.27264630821843799</v>
      </c>
      <c r="D49" s="18">
        <v>0.25504971444083602</v>
      </c>
      <c r="E49" s="18">
        <v>0.29098272852617701</v>
      </c>
      <c r="F49" s="19"/>
      <c r="G49" s="18">
        <v>0.27459998369708299</v>
      </c>
      <c r="H49" s="18">
        <v>0.25132492825385899</v>
      </c>
      <c r="I49" s="18">
        <v>0.299169198860187</v>
      </c>
      <c r="J49" s="19"/>
      <c r="K49" s="18">
        <v>0.27053131577003398</v>
      </c>
      <c r="L49" s="18">
        <v>0.246818755400846</v>
      </c>
      <c r="M49" s="18">
        <v>0.29562782819987998</v>
      </c>
      <c r="N49" s="19"/>
    </row>
    <row r="50" spans="1:14" x14ac:dyDescent="0.25">
      <c r="A50" s="17" t="s">
        <v>484</v>
      </c>
      <c r="B50" s="17" t="s">
        <v>539</v>
      </c>
      <c r="C50" s="18">
        <v>5.1323059989248299E-2</v>
      </c>
      <c r="D50" s="18">
        <v>4.3929091663273898E-2</v>
      </c>
      <c r="E50" s="18">
        <v>5.9883600544777801E-2</v>
      </c>
      <c r="F50" s="19"/>
      <c r="G50" s="18">
        <v>6.0024386298262497E-2</v>
      </c>
      <c r="H50" s="18">
        <v>4.9602168401882203E-2</v>
      </c>
      <c r="I50" s="18">
        <v>7.2469498831872606E-2</v>
      </c>
      <c r="J50" s="19"/>
      <c r="K50" s="18">
        <v>4.1903256323887597E-2</v>
      </c>
      <c r="L50" s="18">
        <v>3.3133043618822799E-2</v>
      </c>
      <c r="M50" s="18">
        <v>5.2867980784841E-2</v>
      </c>
      <c r="N50" s="19"/>
    </row>
    <row r="51" spans="1:14" x14ac:dyDescent="0.25">
      <c r="A51" s="17" t="s">
        <v>484</v>
      </c>
      <c r="B51" s="17" t="s">
        <v>540</v>
      </c>
      <c r="C51" s="18">
        <v>3.3365484400085001E-2</v>
      </c>
      <c r="D51" s="18">
        <v>2.71530248513028E-2</v>
      </c>
      <c r="E51" s="18">
        <v>4.0939505223624398E-2</v>
      </c>
      <c r="F51" s="19"/>
      <c r="G51" s="18">
        <v>2.7980947922390999E-2</v>
      </c>
      <c r="H51" s="18">
        <v>2.0762304145812999E-2</v>
      </c>
      <c r="I51" s="18">
        <v>3.7612970000878501E-2</v>
      </c>
      <c r="J51" s="19"/>
      <c r="K51" s="18">
        <v>3.91946275269556E-2</v>
      </c>
      <c r="L51" s="18">
        <v>2.9499306878786501E-2</v>
      </c>
      <c r="M51" s="18">
        <v>5.1906012627814697E-2</v>
      </c>
      <c r="N51" s="19"/>
    </row>
    <row r="52" spans="1:14" x14ac:dyDescent="0.25">
      <c r="A52" s="17" t="s">
        <v>484</v>
      </c>
      <c r="B52" s="17" t="s">
        <v>519</v>
      </c>
      <c r="C52" s="18">
        <v>8.0655479589470998E-3</v>
      </c>
      <c r="D52" s="18">
        <v>5.4231088429212001E-3</v>
      </c>
      <c r="E52" s="18">
        <v>1.1980020931042199E-2</v>
      </c>
      <c r="F52" s="19"/>
      <c r="G52" s="18">
        <v>9.1327801236366999E-3</v>
      </c>
      <c r="H52" s="18">
        <v>5.2721133155784004E-3</v>
      </c>
      <c r="I52" s="18">
        <v>1.57757029696344E-2</v>
      </c>
      <c r="J52" s="19"/>
      <c r="K52" s="18">
        <v>6.9101933498089997E-3</v>
      </c>
      <c r="L52" s="18">
        <v>3.8644552428360002E-3</v>
      </c>
      <c r="M52" s="18">
        <v>1.2326699791605999E-2</v>
      </c>
      <c r="N52" s="19"/>
    </row>
    <row r="53" spans="1:14" x14ac:dyDescent="0.25">
      <c r="A53" s="17" t="s">
        <v>484</v>
      </c>
      <c r="B53" s="17" t="s">
        <v>520</v>
      </c>
      <c r="C53" s="18">
        <v>5.3775953480267999E-5</v>
      </c>
      <c r="D53" s="18">
        <v>7.5343248988825299E-6</v>
      </c>
      <c r="E53" s="18">
        <v>3.837148931452E-4</v>
      </c>
      <c r="F53" s="19"/>
      <c r="G53" s="18">
        <v>0</v>
      </c>
      <c r="H53" s="19"/>
      <c r="I53" s="19"/>
      <c r="J53" s="19"/>
      <c r="K53" s="18">
        <v>1.119922420909E-4</v>
      </c>
      <c r="L53" s="18">
        <v>1.56933238851626E-5</v>
      </c>
      <c r="M53" s="18">
        <v>7.9873806092960002E-4</v>
      </c>
      <c r="N53" s="19"/>
    </row>
    <row r="54" spans="1:14" x14ac:dyDescent="0.25">
      <c r="A54" s="20" t="s">
        <v>485</v>
      </c>
      <c r="B54" s="20" t="s">
        <v>536</v>
      </c>
      <c r="C54" s="21">
        <v>0.24092537191013899</v>
      </c>
      <c r="D54" s="21">
        <v>0.231896559470011</v>
      </c>
      <c r="E54" s="21">
        <v>0.250191214401422</v>
      </c>
      <c r="F54" s="22"/>
      <c r="G54" s="21">
        <v>0.23742948200515199</v>
      </c>
      <c r="H54" s="21">
        <v>0.22655214916809399</v>
      </c>
      <c r="I54" s="21">
        <v>0.248661161567131</v>
      </c>
      <c r="J54" s="22"/>
      <c r="K54" s="21">
        <v>0.24454541482963699</v>
      </c>
      <c r="L54" s="21">
        <v>0.23214115928986201</v>
      </c>
      <c r="M54" s="21">
        <v>0.25739030319863598</v>
      </c>
      <c r="N54" s="22"/>
    </row>
    <row r="55" spans="1:14" x14ac:dyDescent="0.25">
      <c r="A55" s="20" t="s">
        <v>485</v>
      </c>
      <c r="B55" s="20" t="s">
        <v>537</v>
      </c>
      <c r="C55" s="21">
        <v>0.17208471012031601</v>
      </c>
      <c r="D55" s="21">
        <v>0.164102449637647</v>
      </c>
      <c r="E55" s="21">
        <v>0.180371461039016</v>
      </c>
      <c r="F55" s="22"/>
      <c r="G55" s="21">
        <v>0.148325975610409</v>
      </c>
      <c r="H55" s="21">
        <v>0.13887346143151599</v>
      </c>
      <c r="I55" s="21">
        <v>0.15830360471817001</v>
      </c>
      <c r="J55" s="22"/>
      <c r="K55" s="21">
        <v>0.19668721219458399</v>
      </c>
      <c r="L55" s="21">
        <v>0.18502718701585399</v>
      </c>
      <c r="M55" s="21">
        <v>0.20889368637414499</v>
      </c>
      <c r="N55" s="22"/>
    </row>
    <row r="56" spans="1:14" x14ac:dyDescent="0.25">
      <c r="A56" s="20" t="s">
        <v>485</v>
      </c>
      <c r="B56" s="20" t="s">
        <v>538</v>
      </c>
      <c r="C56" s="21">
        <v>0.33903175077525499</v>
      </c>
      <c r="D56" s="21">
        <v>0.32917372126663702</v>
      </c>
      <c r="E56" s="21">
        <v>0.34903140013427397</v>
      </c>
      <c r="F56" s="22"/>
      <c r="G56" s="21">
        <v>0.33713299162833998</v>
      </c>
      <c r="H56" s="21">
        <v>0.32451710036972498</v>
      </c>
      <c r="I56" s="21">
        <v>0.34998521994506698</v>
      </c>
      <c r="J56" s="22"/>
      <c r="K56" s="21">
        <v>0.34099794244388099</v>
      </c>
      <c r="L56" s="21">
        <v>0.32714647134339198</v>
      </c>
      <c r="M56" s="21">
        <v>0.35512635207868298</v>
      </c>
      <c r="N56" s="22"/>
    </row>
    <row r="57" spans="1:14" x14ac:dyDescent="0.25">
      <c r="A57" s="20" t="s">
        <v>485</v>
      </c>
      <c r="B57" s="20" t="s">
        <v>539</v>
      </c>
      <c r="C57" s="21">
        <v>0.13770145429986999</v>
      </c>
      <c r="D57" s="21">
        <v>0.130784503549078</v>
      </c>
      <c r="E57" s="21">
        <v>0.14492323628367501</v>
      </c>
      <c r="F57" s="22"/>
      <c r="G57" s="21">
        <v>0.14961834699917401</v>
      </c>
      <c r="H57" s="21">
        <v>0.14001077117015301</v>
      </c>
      <c r="I57" s="21">
        <v>0.15976272186651999</v>
      </c>
      <c r="J57" s="22"/>
      <c r="K57" s="21">
        <v>0.125361345139965</v>
      </c>
      <c r="L57" s="21">
        <v>0.115950727878032</v>
      </c>
      <c r="M57" s="21">
        <v>0.135418738269938</v>
      </c>
      <c r="N57" s="22"/>
    </row>
    <row r="58" spans="1:14" x14ac:dyDescent="0.25">
      <c r="A58" s="20" t="s">
        <v>485</v>
      </c>
      <c r="B58" s="20" t="s">
        <v>540</v>
      </c>
      <c r="C58" s="21">
        <v>0.102305260468811</v>
      </c>
      <c r="D58" s="21">
        <v>9.6343081162832397E-2</v>
      </c>
      <c r="E58" s="21">
        <v>0.108592069668276</v>
      </c>
      <c r="F58" s="22"/>
      <c r="G58" s="21">
        <v>0.11797740330718701</v>
      </c>
      <c r="H58" s="21">
        <v>0.109969028769759</v>
      </c>
      <c r="I58" s="21">
        <v>0.12648609778129499</v>
      </c>
      <c r="J58" s="22"/>
      <c r="K58" s="21">
        <v>8.6076537237419801E-2</v>
      </c>
      <c r="L58" s="21">
        <v>7.8087494879816699E-2</v>
      </c>
      <c r="M58" s="21">
        <v>9.4798882532796905E-2</v>
      </c>
      <c r="N58" s="22"/>
    </row>
    <row r="59" spans="1:14" x14ac:dyDescent="0.25">
      <c r="A59" s="20" t="s">
        <v>485</v>
      </c>
      <c r="B59" s="20" t="s">
        <v>519</v>
      </c>
      <c r="C59" s="21">
        <v>7.9186705805572993E-3</v>
      </c>
      <c r="D59" s="21">
        <v>6.2912363876996003E-3</v>
      </c>
      <c r="E59" s="21">
        <v>9.9628730751903996E-3</v>
      </c>
      <c r="F59" s="22"/>
      <c r="G59" s="21">
        <v>9.4513610459926994E-3</v>
      </c>
      <c r="H59" s="21">
        <v>7.1159113010950004E-3</v>
      </c>
      <c r="I59" s="21">
        <v>1.25436243505587E-2</v>
      </c>
      <c r="J59" s="22"/>
      <c r="K59" s="21">
        <v>6.3315481545139001E-3</v>
      </c>
      <c r="L59" s="21">
        <v>4.4656064529925996E-3</v>
      </c>
      <c r="M59" s="21">
        <v>8.9701433987772992E-3</v>
      </c>
      <c r="N59" s="22"/>
    </row>
    <row r="60" spans="1:14" x14ac:dyDescent="0.25">
      <c r="A60" s="20" t="s">
        <v>485</v>
      </c>
      <c r="B60" s="20" t="s">
        <v>520</v>
      </c>
      <c r="C60" s="21">
        <v>3.2781845053194897E-5</v>
      </c>
      <c r="D60" s="21">
        <v>4.6097075742542198E-6</v>
      </c>
      <c r="E60" s="21">
        <v>2.3308731685820001E-4</v>
      </c>
      <c r="F60" s="22"/>
      <c r="G60" s="21">
        <v>6.4439403744282999E-5</v>
      </c>
      <c r="H60" s="21">
        <v>9.0636611452877796E-6</v>
      </c>
      <c r="I60" s="21">
        <v>4.5798626771069998E-4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0.56189499566776802</v>
      </c>
      <c r="D61" s="18">
        <v>0.53657507176179298</v>
      </c>
      <c r="E61" s="18">
        <v>0.58689658618794904</v>
      </c>
      <c r="F61" s="19"/>
      <c r="G61" s="18">
        <v>0.55629340363327895</v>
      </c>
      <c r="H61" s="18">
        <v>0.52374447194707296</v>
      </c>
      <c r="I61" s="18">
        <v>0.58836616664395602</v>
      </c>
      <c r="J61" s="19"/>
      <c r="K61" s="18">
        <v>0.56777411063747796</v>
      </c>
      <c r="L61" s="18">
        <v>0.53370521534058502</v>
      </c>
      <c r="M61" s="18">
        <v>0.60121375031672397</v>
      </c>
      <c r="N61" s="19"/>
    </row>
    <row r="62" spans="1:14" x14ac:dyDescent="0.25">
      <c r="A62" s="17" t="s">
        <v>486</v>
      </c>
      <c r="B62" s="17" t="s">
        <v>537</v>
      </c>
      <c r="C62" s="18">
        <v>0.13710389101274301</v>
      </c>
      <c r="D62" s="18">
        <v>0.12251930031863099</v>
      </c>
      <c r="E62" s="18">
        <v>0.15312166023926199</v>
      </c>
      <c r="F62" s="19"/>
      <c r="G62" s="18">
        <v>0.12316876402421401</v>
      </c>
      <c r="H62" s="18">
        <v>0.105642879430805</v>
      </c>
      <c r="I62" s="18">
        <v>0.143136819293088</v>
      </c>
      <c r="J62" s="19"/>
      <c r="K62" s="18">
        <v>0.15172941411020999</v>
      </c>
      <c r="L62" s="18">
        <v>0.13057610378161999</v>
      </c>
      <c r="M62" s="18">
        <v>0.175617362088582</v>
      </c>
      <c r="N62" s="19"/>
    </row>
    <row r="63" spans="1:14" x14ac:dyDescent="0.25">
      <c r="A63" s="17" t="s">
        <v>486</v>
      </c>
      <c r="B63" s="17" t="s">
        <v>538</v>
      </c>
      <c r="C63" s="18">
        <v>0.20852533842880699</v>
      </c>
      <c r="D63" s="18">
        <v>0.189916221011762</v>
      </c>
      <c r="E63" s="18">
        <v>0.22844367965962301</v>
      </c>
      <c r="F63" s="19"/>
      <c r="G63" s="18">
        <v>0.21870532534933301</v>
      </c>
      <c r="H63" s="18">
        <v>0.193497874326261</v>
      </c>
      <c r="I63" s="18">
        <v>0.24619418419962899</v>
      </c>
      <c r="J63" s="19"/>
      <c r="K63" s="18">
        <v>0.19784099848984599</v>
      </c>
      <c r="L63" s="18">
        <v>0.17175501783576499</v>
      </c>
      <c r="M63" s="18">
        <v>0.22680397425967999</v>
      </c>
      <c r="N63" s="19"/>
    </row>
    <row r="64" spans="1:14" x14ac:dyDescent="0.25">
      <c r="A64" s="17" t="s">
        <v>486</v>
      </c>
      <c r="B64" s="17" t="s">
        <v>539</v>
      </c>
      <c r="C64" s="18">
        <v>5.3558367178252103E-2</v>
      </c>
      <c r="D64" s="18">
        <v>4.3916976192420097E-2</v>
      </c>
      <c r="E64" s="18">
        <v>6.5172115635560995E-2</v>
      </c>
      <c r="F64" s="19"/>
      <c r="G64" s="18">
        <v>5.8287068384944997E-2</v>
      </c>
      <c r="H64" s="18">
        <v>4.5062373928116697E-2</v>
      </c>
      <c r="I64" s="18">
        <v>7.5087707749055099E-2</v>
      </c>
      <c r="J64" s="19"/>
      <c r="K64" s="18">
        <v>4.8595389174791601E-2</v>
      </c>
      <c r="L64" s="18">
        <v>3.5541066072902E-2</v>
      </c>
      <c r="M64" s="18">
        <v>6.6115897494610498E-2</v>
      </c>
      <c r="N64" s="19"/>
    </row>
    <row r="65" spans="1:14" x14ac:dyDescent="0.25">
      <c r="A65" s="17" t="s">
        <v>486</v>
      </c>
      <c r="B65" s="17" t="s">
        <v>540</v>
      </c>
      <c r="C65" s="18">
        <v>2.9766288891488302E-2</v>
      </c>
      <c r="D65" s="18">
        <v>2.3249306570102699E-2</v>
      </c>
      <c r="E65" s="18">
        <v>3.8038895699069097E-2</v>
      </c>
      <c r="F65" s="19"/>
      <c r="G65" s="18">
        <v>3.4480554321274497E-2</v>
      </c>
      <c r="H65" s="18">
        <v>2.4345134050831201E-2</v>
      </c>
      <c r="I65" s="18">
        <v>4.8625276260097598E-2</v>
      </c>
      <c r="J65" s="19"/>
      <c r="K65" s="18">
        <v>2.4818461865033701E-2</v>
      </c>
      <c r="L65" s="18">
        <v>1.7449073265333199E-2</v>
      </c>
      <c r="M65" s="18">
        <v>3.5188750453966702E-2</v>
      </c>
      <c r="N65" s="19"/>
    </row>
    <row r="66" spans="1:14" x14ac:dyDescent="0.25">
      <c r="A66" s="17" t="s">
        <v>486</v>
      </c>
      <c r="B66" s="17" t="s">
        <v>519</v>
      </c>
      <c r="C66" s="18">
        <v>9.1511188209373005E-3</v>
      </c>
      <c r="D66" s="18">
        <v>5.9010130931852998E-3</v>
      </c>
      <c r="E66" s="18">
        <v>1.41657797274685E-2</v>
      </c>
      <c r="F66" s="19"/>
      <c r="G66" s="18">
        <v>9.0648842869551997E-3</v>
      </c>
      <c r="H66" s="18">
        <v>5.1158364772206999E-3</v>
      </c>
      <c r="I66" s="18">
        <v>1.6013239914794499E-2</v>
      </c>
      <c r="J66" s="19"/>
      <c r="K66" s="18">
        <v>9.2416257226393007E-3</v>
      </c>
      <c r="L66" s="18">
        <v>4.6791905657919E-3</v>
      </c>
      <c r="M66" s="18">
        <v>1.8171436556894099E-2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0.54125039947204701</v>
      </c>
      <c r="D68" s="21">
        <v>0.51572652328718604</v>
      </c>
      <c r="E68" s="21">
        <v>0.56655963603253001</v>
      </c>
      <c r="F68" s="22"/>
      <c r="G68" s="21">
        <v>0.54187752240829801</v>
      </c>
      <c r="H68" s="21">
        <v>0.50940305145464304</v>
      </c>
      <c r="I68" s="21">
        <v>0.57400004418414996</v>
      </c>
      <c r="J68" s="22"/>
      <c r="K68" s="21">
        <v>0.54055361210734398</v>
      </c>
      <c r="L68" s="21">
        <v>0.50948015368336297</v>
      </c>
      <c r="M68" s="21">
        <v>0.57131490844907196</v>
      </c>
      <c r="N68" s="22"/>
    </row>
    <row r="69" spans="1:14" x14ac:dyDescent="0.25">
      <c r="A69" s="20" t="s">
        <v>487</v>
      </c>
      <c r="B69" s="20" t="s">
        <v>537</v>
      </c>
      <c r="C69" s="21">
        <v>0.16919170746366199</v>
      </c>
      <c r="D69" s="21">
        <v>0.15327081028331399</v>
      </c>
      <c r="E69" s="21">
        <v>0.18640230870510499</v>
      </c>
      <c r="F69" s="22"/>
      <c r="G69" s="21">
        <v>0.15057630138672301</v>
      </c>
      <c r="H69" s="21">
        <v>0.130251150811037</v>
      </c>
      <c r="I69" s="21">
        <v>0.17344063279634001</v>
      </c>
      <c r="J69" s="22"/>
      <c r="K69" s="21">
        <v>0.18987502008596599</v>
      </c>
      <c r="L69" s="21">
        <v>0.166114458957036</v>
      </c>
      <c r="M69" s="21">
        <v>0.216153257012038</v>
      </c>
      <c r="N69" s="22"/>
    </row>
    <row r="70" spans="1:14" x14ac:dyDescent="0.25">
      <c r="A70" s="20" t="s">
        <v>487</v>
      </c>
      <c r="B70" s="20" t="s">
        <v>538</v>
      </c>
      <c r="C70" s="21">
        <v>0.20022458936432999</v>
      </c>
      <c r="D70" s="21">
        <v>0.18303799385410799</v>
      </c>
      <c r="E70" s="21">
        <v>0.218593152509032</v>
      </c>
      <c r="F70" s="22"/>
      <c r="G70" s="21">
        <v>0.203449951931826</v>
      </c>
      <c r="H70" s="21">
        <v>0.17955329706783499</v>
      </c>
      <c r="I70" s="21">
        <v>0.22963683208809099</v>
      </c>
      <c r="J70" s="22"/>
      <c r="K70" s="21">
        <v>0.19664093494238999</v>
      </c>
      <c r="L70" s="21">
        <v>0.172475406206683</v>
      </c>
      <c r="M70" s="21">
        <v>0.223278746730043</v>
      </c>
      <c r="N70" s="22"/>
    </row>
    <row r="71" spans="1:14" x14ac:dyDescent="0.25">
      <c r="A71" s="20" t="s">
        <v>487</v>
      </c>
      <c r="B71" s="20" t="s">
        <v>539</v>
      </c>
      <c r="C71" s="21">
        <v>5.2541048064808402E-2</v>
      </c>
      <c r="D71" s="21">
        <v>4.3118620798464499E-2</v>
      </c>
      <c r="E71" s="21">
        <v>6.3885028065040497E-2</v>
      </c>
      <c r="F71" s="22"/>
      <c r="G71" s="21">
        <v>5.8126616575337298E-2</v>
      </c>
      <c r="H71" s="21">
        <v>4.52558390517519E-2</v>
      </c>
      <c r="I71" s="21">
        <v>7.43727058185472E-2</v>
      </c>
      <c r="J71" s="22"/>
      <c r="K71" s="21">
        <v>4.6335002427174102E-2</v>
      </c>
      <c r="L71" s="21">
        <v>3.4231593069425102E-2</v>
      </c>
      <c r="M71" s="21">
        <v>6.2441179972619998E-2</v>
      </c>
      <c r="N71" s="22"/>
    </row>
    <row r="72" spans="1:14" x14ac:dyDescent="0.25">
      <c r="A72" s="20" t="s">
        <v>487</v>
      </c>
      <c r="B72" s="20" t="s">
        <v>540</v>
      </c>
      <c r="C72" s="21">
        <v>2.71278020211346E-2</v>
      </c>
      <c r="D72" s="21">
        <v>1.9452766544344201E-2</v>
      </c>
      <c r="E72" s="21">
        <v>3.7714530132824199E-2</v>
      </c>
      <c r="F72" s="22"/>
      <c r="G72" s="21">
        <v>3.3470563487435601E-2</v>
      </c>
      <c r="H72" s="21">
        <v>2.15235638228717E-2</v>
      </c>
      <c r="I72" s="21">
        <v>5.1698563326795399E-2</v>
      </c>
      <c r="J72" s="22"/>
      <c r="K72" s="21">
        <v>2.0080450072216399E-2</v>
      </c>
      <c r="L72" s="21">
        <v>1.22853536941534E-2</v>
      </c>
      <c r="M72" s="21">
        <v>3.2658024006080498E-2</v>
      </c>
      <c r="N72" s="22"/>
    </row>
    <row r="73" spans="1:14" x14ac:dyDescent="0.25">
      <c r="A73" s="20" t="s">
        <v>487</v>
      </c>
      <c r="B73" s="20" t="s">
        <v>519</v>
      </c>
      <c r="C73" s="21">
        <v>9.0723046840430997E-3</v>
      </c>
      <c r="D73" s="21">
        <v>6.1406689437480001E-3</v>
      </c>
      <c r="E73" s="21">
        <v>1.33846927259382E-2</v>
      </c>
      <c r="F73" s="22"/>
      <c r="G73" s="21">
        <v>1.2041316823746999E-2</v>
      </c>
      <c r="H73" s="21">
        <v>7.3989014102559996E-3</v>
      </c>
      <c r="I73" s="21">
        <v>1.9539260398995499E-2</v>
      </c>
      <c r="J73" s="22"/>
      <c r="K73" s="21">
        <v>5.7734775721817004E-3</v>
      </c>
      <c r="L73" s="21">
        <v>2.9829541074418001E-3</v>
      </c>
      <c r="M73" s="21">
        <v>1.1145325583467199E-2</v>
      </c>
      <c r="N73" s="22"/>
    </row>
    <row r="74" spans="1:14" x14ac:dyDescent="0.25">
      <c r="A74" s="20" t="s">
        <v>487</v>
      </c>
      <c r="B74" s="20" t="s">
        <v>520</v>
      </c>
      <c r="C74" s="21">
        <v>5.9214892997820005E-4</v>
      </c>
      <c r="D74" s="21">
        <v>1.612815219664E-4</v>
      </c>
      <c r="E74" s="21">
        <v>2.1715887699580998E-3</v>
      </c>
      <c r="F74" s="22"/>
      <c r="G74" s="21">
        <v>4.5772738663140002E-4</v>
      </c>
      <c r="H74" s="21">
        <v>1.133332257017E-4</v>
      </c>
      <c r="I74" s="21">
        <v>1.8467249936111E-3</v>
      </c>
      <c r="J74" s="22"/>
      <c r="K74" s="21">
        <v>7.4150279272629997E-4</v>
      </c>
      <c r="L74" s="21">
        <v>1.032917164777E-4</v>
      </c>
      <c r="M74" s="21">
        <v>5.3021341597067999E-3</v>
      </c>
      <c r="N74" s="22"/>
    </row>
    <row r="75" spans="1:14" x14ac:dyDescent="0.25">
      <c r="A75" s="17" t="s">
        <v>488</v>
      </c>
      <c r="B75" s="17" t="s">
        <v>536</v>
      </c>
      <c r="C75" s="18">
        <v>0.61879323333173497</v>
      </c>
      <c r="D75" s="18">
        <v>0.58230389954205397</v>
      </c>
      <c r="E75" s="18">
        <v>0.65398904901924904</v>
      </c>
      <c r="F75" s="19"/>
      <c r="G75" s="18">
        <v>0.63004229313640403</v>
      </c>
      <c r="H75" s="18">
        <v>0.58927116494381804</v>
      </c>
      <c r="I75" s="18">
        <v>0.66903932532175303</v>
      </c>
      <c r="J75" s="19"/>
      <c r="K75" s="18">
        <v>0.60551999050103</v>
      </c>
      <c r="L75" s="18">
        <v>0.55529223195344102</v>
      </c>
      <c r="M75" s="18">
        <v>0.65361351682285995</v>
      </c>
      <c r="N75" s="19"/>
    </row>
    <row r="76" spans="1:14" x14ac:dyDescent="0.25">
      <c r="A76" s="17" t="s">
        <v>488</v>
      </c>
      <c r="B76" s="17" t="s">
        <v>537</v>
      </c>
      <c r="C76" s="18">
        <v>0.13426172217669499</v>
      </c>
      <c r="D76" s="18">
        <v>0.112522428666055</v>
      </c>
      <c r="E76" s="18">
        <v>0.15944645267591001</v>
      </c>
      <c r="F76" s="19"/>
      <c r="G76" s="18">
        <v>0.108704879902201</v>
      </c>
      <c r="H76" s="18">
        <v>8.5465651919480204E-2</v>
      </c>
      <c r="I76" s="18">
        <v>0.13731437287158199</v>
      </c>
      <c r="J76" s="19"/>
      <c r="K76" s="18">
        <v>0.16441732445686499</v>
      </c>
      <c r="L76" s="18">
        <v>0.128715904096562</v>
      </c>
      <c r="M76" s="18">
        <v>0.207660987313285</v>
      </c>
      <c r="N76" s="19"/>
    </row>
    <row r="77" spans="1:14" x14ac:dyDescent="0.25">
      <c r="A77" s="17" t="s">
        <v>488</v>
      </c>
      <c r="B77" s="17" t="s">
        <v>538</v>
      </c>
      <c r="C77" s="18">
        <v>0.18186505293911701</v>
      </c>
      <c r="D77" s="18">
        <v>0.15819144662112</v>
      </c>
      <c r="E77" s="18">
        <v>0.208205210724169</v>
      </c>
      <c r="F77" s="19"/>
      <c r="G77" s="18">
        <v>0.194253244865041</v>
      </c>
      <c r="H77" s="18">
        <v>0.166707538663805</v>
      </c>
      <c r="I77" s="18">
        <v>0.22512081088701999</v>
      </c>
      <c r="J77" s="19"/>
      <c r="K77" s="18">
        <v>0.16724769979837101</v>
      </c>
      <c r="L77" s="18">
        <v>0.13481302176420401</v>
      </c>
      <c r="M77" s="18">
        <v>0.20563117159863001</v>
      </c>
      <c r="N77" s="19"/>
    </row>
    <row r="78" spans="1:14" x14ac:dyDescent="0.25">
      <c r="A78" s="17" t="s">
        <v>488</v>
      </c>
      <c r="B78" s="17" t="s">
        <v>539</v>
      </c>
      <c r="C78" s="18">
        <v>3.8753589882336799E-2</v>
      </c>
      <c r="D78" s="18">
        <v>2.79737636287304E-2</v>
      </c>
      <c r="E78" s="18">
        <v>5.3459011925430698E-2</v>
      </c>
      <c r="F78" s="19"/>
      <c r="G78" s="18">
        <v>3.76090190836878E-2</v>
      </c>
      <c r="H78" s="18">
        <v>2.54037228586728E-2</v>
      </c>
      <c r="I78" s="18">
        <v>5.5345378211497501E-2</v>
      </c>
      <c r="J78" s="19"/>
      <c r="K78" s="18">
        <v>4.0104117518530699E-2</v>
      </c>
      <c r="L78" s="18">
        <v>2.3616780205778998E-2</v>
      </c>
      <c r="M78" s="18">
        <v>6.7308123710446796E-2</v>
      </c>
      <c r="N78" s="19"/>
    </row>
    <row r="79" spans="1:14" x14ac:dyDescent="0.25">
      <c r="A79" s="17" t="s">
        <v>488</v>
      </c>
      <c r="B79" s="17" t="s">
        <v>540</v>
      </c>
      <c r="C79" s="18">
        <v>2.21916729412776E-2</v>
      </c>
      <c r="D79" s="18">
        <v>1.28374845227645E-2</v>
      </c>
      <c r="E79" s="18">
        <v>3.8098843554553799E-2</v>
      </c>
      <c r="F79" s="19"/>
      <c r="G79" s="18">
        <v>2.4196230957586599E-2</v>
      </c>
      <c r="H79" s="18">
        <v>1.1850239984958599E-2</v>
      </c>
      <c r="I79" s="18">
        <v>4.8769878983142202E-2</v>
      </c>
      <c r="J79" s="19"/>
      <c r="K79" s="18">
        <v>1.982640990768E-2</v>
      </c>
      <c r="L79" s="18">
        <v>1.00417135836781E-2</v>
      </c>
      <c r="M79" s="18">
        <v>3.8771952179181897E-2</v>
      </c>
      <c r="N79" s="19"/>
    </row>
    <row r="80" spans="1:14" x14ac:dyDescent="0.25">
      <c r="A80" s="17" t="s">
        <v>488</v>
      </c>
      <c r="B80" s="17" t="s">
        <v>519</v>
      </c>
      <c r="C80" s="18">
        <v>4.1347287288377998E-3</v>
      </c>
      <c r="D80" s="18">
        <v>1.9972657554237E-3</v>
      </c>
      <c r="E80" s="18">
        <v>8.5401183502371008E-3</v>
      </c>
      <c r="F80" s="19"/>
      <c r="G80" s="18">
        <v>5.1943320550785002E-3</v>
      </c>
      <c r="H80" s="18">
        <v>2.380061895279E-3</v>
      </c>
      <c r="I80" s="18">
        <v>1.1298607725658801E-2</v>
      </c>
      <c r="J80" s="19"/>
      <c r="K80" s="18">
        <v>2.8844578175229998E-3</v>
      </c>
      <c r="L80" s="18">
        <v>5.9218219265039999E-4</v>
      </c>
      <c r="M80" s="18">
        <v>1.39262506986342E-2</v>
      </c>
      <c r="N80" s="24" t="s">
        <v>501</v>
      </c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0.43273356302539101</v>
      </c>
      <c r="D82" s="21">
        <v>0.41083008032009499</v>
      </c>
      <c r="E82" s="21">
        <v>0.45490317461238899</v>
      </c>
      <c r="F82" s="22"/>
      <c r="G82" s="21">
        <v>0.44296807800791899</v>
      </c>
      <c r="H82" s="21">
        <v>0.41729043074988598</v>
      </c>
      <c r="I82" s="21">
        <v>0.46895418029899</v>
      </c>
      <c r="J82" s="22"/>
      <c r="K82" s="21">
        <v>0.42148490803128802</v>
      </c>
      <c r="L82" s="21">
        <v>0.39354242123541699</v>
      </c>
      <c r="M82" s="21">
        <v>0.449939433567488</v>
      </c>
      <c r="N82" s="22"/>
    </row>
    <row r="83" spans="1:14" x14ac:dyDescent="0.25">
      <c r="A83" s="20" t="s">
        <v>489</v>
      </c>
      <c r="B83" s="20" t="s">
        <v>537</v>
      </c>
      <c r="C83" s="21">
        <v>0.177907691351117</v>
      </c>
      <c r="D83" s="21">
        <v>0.163463181817917</v>
      </c>
      <c r="E83" s="21">
        <v>0.19333360707965</v>
      </c>
      <c r="F83" s="22"/>
      <c r="G83" s="21">
        <v>0.16109068120285799</v>
      </c>
      <c r="H83" s="21">
        <v>0.14336711275019501</v>
      </c>
      <c r="I83" s="21">
        <v>0.18054351707449101</v>
      </c>
      <c r="J83" s="22"/>
      <c r="K83" s="21">
        <v>0.19639110219306699</v>
      </c>
      <c r="L83" s="21">
        <v>0.17549168184291999</v>
      </c>
      <c r="M83" s="21">
        <v>0.21911800145704</v>
      </c>
      <c r="N83" s="22"/>
    </row>
    <row r="84" spans="1:14" x14ac:dyDescent="0.25">
      <c r="A84" s="20" t="s">
        <v>489</v>
      </c>
      <c r="B84" s="20" t="s">
        <v>538</v>
      </c>
      <c r="C84" s="21">
        <v>0.26752970386235397</v>
      </c>
      <c r="D84" s="21">
        <v>0.25140896708189198</v>
      </c>
      <c r="E84" s="21">
        <v>0.28429156544045397</v>
      </c>
      <c r="F84" s="22"/>
      <c r="G84" s="21">
        <v>0.26668952110201899</v>
      </c>
      <c r="H84" s="21">
        <v>0.24690543061083201</v>
      </c>
      <c r="I84" s="21">
        <v>0.28745378526619297</v>
      </c>
      <c r="J84" s="22"/>
      <c r="K84" s="21">
        <v>0.26845314049019098</v>
      </c>
      <c r="L84" s="21">
        <v>0.24666258735709601</v>
      </c>
      <c r="M84" s="21">
        <v>0.291424025780047</v>
      </c>
      <c r="N84" s="22"/>
    </row>
    <row r="85" spans="1:14" x14ac:dyDescent="0.25">
      <c r="A85" s="20" t="s">
        <v>489</v>
      </c>
      <c r="B85" s="20" t="s">
        <v>539</v>
      </c>
      <c r="C85" s="21">
        <v>7.4562028820273296E-2</v>
      </c>
      <c r="D85" s="21">
        <v>6.5294316754894499E-2</v>
      </c>
      <c r="E85" s="21">
        <v>8.5025518117525095E-2</v>
      </c>
      <c r="F85" s="22"/>
      <c r="G85" s="21">
        <v>7.7695169134589501E-2</v>
      </c>
      <c r="H85" s="21">
        <v>6.5665314213863707E-2</v>
      </c>
      <c r="I85" s="21">
        <v>9.1712560677149904E-2</v>
      </c>
      <c r="J85" s="22"/>
      <c r="K85" s="21">
        <v>7.11184250438332E-2</v>
      </c>
      <c r="L85" s="21">
        <v>5.81690665282346E-2</v>
      </c>
      <c r="M85" s="21">
        <v>8.6685192623448107E-2</v>
      </c>
      <c r="N85" s="22"/>
    </row>
    <row r="86" spans="1:14" x14ac:dyDescent="0.25">
      <c r="A86" s="20" t="s">
        <v>489</v>
      </c>
      <c r="B86" s="20" t="s">
        <v>540</v>
      </c>
      <c r="C86" s="21">
        <v>4.03558111081464E-2</v>
      </c>
      <c r="D86" s="21">
        <v>3.2512743277657102E-2</v>
      </c>
      <c r="E86" s="21">
        <v>4.9993101774988301E-2</v>
      </c>
      <c r="F86" s="22"/>
      <c r="G86" s="21">
        <v>4.3309853343094597E-2</v>
      </c>
      <c r="H86" s="21">
        <v>3.33666923092601E-2</v>
      </c>
      <c r="I86" s="21">
        <v>5.6044249756051802E-2</v>
      </c>
      <c r="J86" s="22"/>
      <c r="K86" s="21">
        <v>3.7109052273392097E-2</v>
      </c>
      <c r="L86" s="21">
        <v>2.75877346796807E-2</v>
      </c>
      <c r="M86" s="21">
        <v>4.9748334453319103E-2</v>
      </c>
      <c r="N86" s="22"/>
    </row>
    <row r="87" spans="1:14" x14ac:dyDescent="0.25">
      <c r="A87" s="20" t="s">
        <v>489</v>
      </c>
      <c r="B87" s="20" t="s">
        <v>519</v>
      </c>
      <c r="C87" s="21">
        <v>6.9112018327163001E-3</v>
      </c>
      <c r="D87" s="21">
        <v>4.6980795235134999E-3</v>
      </c>
      <c r="E87" s="21">
        <v>1.01562205301998E-2</v>
      </c>
      <c r="F87" s="22"/>
      <c r="G87" s="21">
        <v>8.2466972095202005E-3</v>
      </c>
      <c r="H87" s="21">
        <v>5.4442840348330997E-3</v>
      </c>
      <c r="I87" s="21">
        <v>1.24735441720428E-2</v>
      </c>
      <c r="J87" s="22"/>
      <c r="K87" s="21">
        <v>5.4433719682295996E-3</v>
      </c>
      <c r="L87" s="21">
        <v>2.5688186598131E-3</v>
      </c>
      <c r="M87" s="21">
        <v>1.14975219901118E-2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0.60446284717449195</v>
      </c>
      <c r="D89" s="18">
        <v>0.57826877983235303</v>
      </c>
      <c r="E89" s="18">
        <v>0.63007076004579499</v>
      </c>
      <c r="F89" s="19"/>
      <c r="G89" s="18">
        <v>0.60934846211759797</v>
      </c>
      <c r="H89" s="18">
        <v>0.57759093732404898</v>
      </c>
      <c r="I89" s="18">
        <v>0.64020567950387297</v>
      </c>
      <c r="J89" s="19"/>
      <c r="K89" s="18">
        <v>0.59892263558346304</v>
      </c>
      <c r="L89" s="18">
        <v>0.563458463527307</v>
      </c>
      <c r="M89" s="18">
        <v>0.63338033291699702</v>
      </c>
      <c r="N89" s="19"/>
    </row>
    <row r="90" spans="1:14" x14ac:dyDescent="0.25">
      <c r="A90" s="17" t="s">
        <v>490</v>
      </c>
      <c r="B90" s="17" t="s">
        <v>537</v>
      </c>
      <c r="C90" s="18">
        <v>0.14419713668442399</v>
      </c>
      <c r="D90" s="18">
        <v>0.12665057866148999</v>
      </c>
      <c r="E90" s="18">
        <v>0.16371893947767499</v>
      </c>
      <c r="F90" s="19"/>
      <c r="G90" s="18">
        <v>0.12674601051919901</v>
      </c>
      <c r="H90" s="18">
        <v>0.108757589229355</v>
      </c>
      <c r="I90" s="18">
        <v>0.14721823813621701</v>
      </c>
      <c r="J90" s="19"/>
      <c r="K90" s="18">
        <v>0.16398644316539901</v>
      </c>
      <c r="L90" s="18">
        <v>0.13738269194108499</v>
      </c>
      <c r="M90" s="18">
        <v>0.19457985888029</v>
      </c>
      <c r="N90" s="19"/>
    </row>
    <row r="91" spans="1:14" x14ac:dyDescent="0.25">
      <c r="A91" s="17" t="s">
        <v>490</v>
      </c>
      <c r="B91" s="17" t="s">
        <v>538</v>
      </c>
      <c r="C91" s="18">
        <v>0.18405409209675</v>
      </c>
      <c r="D91" s="18">
        <v>0.16419035563367701</v>
      </c>
      <c r="E91" s="18">
        <v>0.20572943021905599</v>
      </c>
      <c r="F91" s="19"/>
      <c r="G91" s="18">
        <v>0.18820306427084499</v>
      </c>
      <c r="H91" s="18">
        <v>0.16459697950675301</v>
      </c>
      <c r="I91" s="18">
        <v>0.21432610379942499</v>
      </c>
      <c r="J91" s="19"/>
      <c r="K91" s="18">
        <v>0.179349221983679</v>
      </c>
      <c r="L91" s="18">
        <v>0.15180018446874699</v>
      </c>
      <c r="M91" s="18">
        <v>0.21065622055225</v>
      </c>
      <c r="N91" s="19"/>
    </row>
    <row r="92" spans="1:14" x14ac:dyDescent="0.25">
      <c r="A92" s="17" t="s">
        <v>490</v>
      </c>
      <c r="B92" s="17" t="s">
        <v>539</v>
      </c>
      <c r="C92" s="18">
        <v>4.0097771691216602E-2</v>
      </c>
      <c r="D92" s="18">
        <v>3.1717628597247603E-2</v>
      </c>
      <c r="E92" s="18">
        <v>5.0576389289389401E-2</v>
      </c>
      <c r="F92" s="19"/>
      <c r="G92" s="18">
        <v>4.3826946094185901E-2</v>
      </c>
      <c r="H92" s="18">
        <v>3.1660844762847203E-2</v>
      </c>
      <c r="I92" s="18">
        <v>6.0376545616861101E-2</v>
      </c>
      <c r="J92" s="19"/>
      <c r="K92" s="18">
        <v>3.5868945741381102E-2</v>
      </c>
      <c r="L92" s="18">
        <v>2.5325460615533601E-2</v>
      </c>
      <c r="M92" s="18">
        <v>5.0574128927386199E-2</v>
      </c>
      <c r="N92" s="19"/>
    </row>
    <row r="93" spans="1:14" x14ac:dyDescent="0.25">
      <c r="A93" s="17" t="s">
        <v>490</v>
      </c>
      <c r="B93" s="17" t="s">
        <v>540</v>
      </c>
      <c r="C93" s="18">
        <v>1.40719510394617E-2</v>
      </c>
      <c r="D93" s="18">
        <v>1.01423823393755E-2</v>
      </c>
      <c r="E93" s="18">
        <v>1.9494010201265798E-2</v>
      </c>
      <c r="F93" s="19"/>
      <c r="G93" s="18">
        <v>1.4410645697649001E-2</v>
      </c>
      <c r="H93" s="18">
        <v>9.6320766939710003E-3</v>
      </c>
      <c r="I93" s="18">
        <v>2.1508424446927701E-2</v>
      </c>
      <c r="J93" s="19"/>
      <c r="K93" s="18">
        <v>1.36878765487452E-2</v>
      </c>
      <c r="L93" s="18">
        <v>7.9349791689213005E-3</v>
      </c>
      <c r="M93" s="18">
        <v>2.35127982962486E-2</v>
      </c>
      <c r="N93" s="19"/>
    </row>
    <row r="94" spans="1:14" x14ac:dyDescent="0.25">
      <c r="A94" s="17" t="s">
        <v>490</v>
      </c>
      <c r="B94" s="17" t="s">
        <v>519</v>
      </c>
      <c r="C94" s="18">
        <v>1.1873023509681301E-2</v>
      </c>
      <c r="D94" s="18">
        <v>7.9181248914338004E-3</v>
      </c>
      <c r="E94" s="18">
        <v>1.77679133872145E-2</v>
      </c>
      <c r="F94" s="19"/>
      <c r="G94" s="18">
        <v>1.5787941617147999E-2</v>
      </c>
      <c r="H94" s="18">
        <v>9.3756425964345008E-3</v>
      </c>
      <c r="I94" s="18">
        <v>2.64686362974146E-2</v>
      </c>
      <c r="J94" s="19"/>
      <c r="K94" s="18">
        <v>7.4335670790152998E-3</v>
      </c>
      <c r="L94" s="18">
        <v>4.1249329360209998E-3</v>
      </c>
      <c r="M94" s="18">
        <v>1.33604731689259E-2</v>
      </c>
      <c r="N94" s="19"/>
    </row>
    <row r="95" spans="1:14" x14ac:dyDescent="0.25">
      <c r="A95" s="17" t="s">
        <v>490</v>
      </c>
      <c r="B95" s="17" t="s">
        <v>520</v>
      </c>
      <c r="C95" s="18">
        <v>1.2431778039727001E-3</v>
      </c>
      <c r="D95" s="18">
        <v>2.8666974006670001E-4</v>
      </c>
      <c r="E95" s="18">
        <v>5.3740338871817997E-3</v>
      </c>
      <c r="F95" s="19"/>
      <c r="G95" s="18">
        <v>1.6769296833763E-3</v>
      </c>
      <c r="H95" s="18">
        <v>2.3261508431369999E-4</v>
      </c>
      <c r="I95" s="18">
        <v>1.1981567195342701E-2</v>
      </c>
      <c r="J95" s="24" t="s">
        <v>501</v>
      </c>
      <c r="K95" s="18">
        <v>7.5130989831730002E-4</v>
      </c>
      <c r="L95" s="18">
        <v>1.8683316953759999E-4</v>
      </c>
      <c r="M95" s="18">
        <v>3.0160884005527001E-3</v>
      </c>
      <c r="N95" s="19"/>
    </row>
    <row r="96" spans="1:14" x14ac:dyDescent="0.25">
      <c r="A96" s="20" t="s">
        <v>491</v>
      </c>
      <c r="B96" s="20" t="s">
        <v>536</v>
      </c>
      <c r="C96" s="21">
        <v>0.53154667497035002</v>
      </c>
      <c r="D96" s="21">
        <v>0.50108650071697602</v>
      </c>
      <c r="E96" s="21">
        <v>0.561773556292674</v>
      </c>
      <c r="F96" s="22"/>
      <c r="G96" s="21">
        <v>0.54815485213058102</v>
      </c>
      <c r="H96" s="21">
        <v>0.50724716596666797</v>
      </c>
      <c r="I96" s="21">
        <v>0.58842201763990998</v>
      </c>
      <c r="J96" s="22"/>
      <c r="K96" s="21">
        <v>0.51288726622011005</v>
      </c>
      <c r="L96" s="21">
        <v>0.46763747282108897</v>
      </c>
      <c r="M96" s="21">
        <v>0.55792680288655605</v>
      </c>
      <c r="N96" s="22"/>
    </row>
    <row r="97" spans="1:14" x14ac:dyDescent="0.25">
      <c r="A97" s="20" t="s">
        <v>491</v>
      </c>
      <c r="B97" s="20" t="s">
        <v>537</v>
      </c>
      <c r="C97" s="21">
        <v>0.18249294455845799</v>
      </c>
      <c r="D97" s="21">
        <v>0.15791734621253301</v>
      </c>
      <c r="E97" s="21">
        <v>0.20993958146400399</v>
      </c>
      <c r="F97" s="22"/>
      <c r="G97" s="21">
        <v>0.17829472495644799</v>
      </c>
      <c r="H97" s="21">
        <v>0.14326726200718901</v>
      </c>
      <c r="I97" s="21">
        <v>0.21969004893369001</v>
      </c>
      <c r="J97" s="22"/>
      <c r="K97" s="21">
        <v>0.187209675047387</v>
      </c>
      <c r="L97" s="21">
        <v>0.151224549673695</v>
      </c>
      <c r="M97" s="21">
        <v>0.229442998193091</v>
      </c>
      <c r="N97" s="22"/>
    </row>
    <row r="98" spans="1:14" x14ac:dyDescent="0.25">
      <c r="A98" s="20" t="s">
        <v>491</v>
      </c>
      <c r="B98" s="20" t="s">
        <v>538</v>
      </c>
      <c r="C98" s="21">
        <v>0.20181837480958101</v>
      </c>
      <c r="D98" s="21">
        <v>0.18116914610912699</v>
      </c>
      <c r="E98" s="21">
        <v>0.22417680637381501</v>
      </c>
      <c r="F98" s="22"/>
      <c r="G98" s="21">
        <v>0.19556080438444601</v>
      </c>
      <c r="H98" s="21">
        <v>0.166916970873079</v>
      </c>
      <c r="I98" s="21">
        <v>0.22777612533119701</v>
      </c>
      <c r="J98" s="22"/>
      <c r="K98" s="21">
        <v>0.20884880103995701</v>
      </c>
      <c r="L98" s="21">
        <v>0.17406395639903299</v>
      </c>
      <c r="M98" s="21">
        <v>0.24849361533387601</v>
      </c>
      <c r="N98" s="22"/>
    </row>
    <row r="99" spans="1:14" x14ac:dyDescent="0.25">
      <c r="A99" s="20" t="s">
        <v>491</v>
      </c>
      <c r="B99" s="20" t="s">
        <v>539</v>
      </c>
      <c r="C99" s="21">
        <v>4.9557578265380098E-2</v>
      </c>
      <c r="D99" s="21">
        <v>3.71504641388576E-2</v>
      </c>
      <c r="E99" s="21">
        <v>6.5825011455433596E-2</v>
      </c>
      <c r="F99" s="22"/>
      <c r="G99" s="21">
        <v>4.5486701073327702E-2</v>
      </c>
      <c r="H99" s="21">
        <v>3.06048167941812E-2</v>
      </c>
      <c r="I99" s="21">
        <v>6.7104116708866901E-2</v>
      </c>
      <c r="J99" s="22"/>
      <c r="K99" s="21">
        <v>5.4131238623509603E-2</v>
      </c>
      <c r="L99" s="21">
        <v>3.6349987955793597E-2</v>
      </c>
      <c r="M99" s="21">
        <v>7.9889416698930696E-2</v>
      </c>
      <c r="N99" s="22"/>
    </row>
    <row r="100" spans="1:14" x14ac:dyDescent="0.25">
      <c r="A100" s="20" t="s">
        <v>491</v>
      </c>
      <c r="B100" s="20" t="s">
        <v>540</v>
      </c>
      <c r="C100" s="21">
        <v>1.88378388703246E-2</v>
      </c>
      <c r="D100" s="21">
        <v>1.2270137547199999E-2</v>
      </c>
      <c r="E100" s="21">
        <v>2.8818394006853001E-2</v>
      </c>
      <c r="F100" s="22"/>
      <c r="G100" s="21">
        <v>1.6468883607974799E-2</v>
      </c>
      <c r="H100" s="21">
        <v>8.8748076586960996E-3</v>
      </c>
      <c r="I100" s="21">
        <v>3.03620629368993E-2</v>
      </c>
      <c r="J100" s="22"/>
      <c r="K100" s="21">
        <v>2.1499377468134399E-2</v>
      </c>
      <c r="L100" s="21">
        <v>1.16354634333421E-2</v>
      </c>
      <c r="M100" s="21">
        <v>3.9392103970797898E-2</v>
      </c>
      <c r="N100" s="22"/>
    </row>
    <row r="101" spans="1:14" x14ac:dyDescent="0.25">
      <c r="A101" s="20" t="s">
        <v>491</v>
      </c>
      <c r="B101" s="20" t="s">
        <v>519</v>
      </c>
      <c r="C101" s="21">
        <v>1.5746588525904898E-2</v>
      </c>
      <c r="D101" s="21">
        <v>8.8511870172427003E-3</v>
      </c>
      <c r="E101" s="21">
        <v>2.7862753438291601E-2</v>
      </c>
      <c r="F101" s="22"/>
      <c r="G101" s="21">
        <v>1.6034033847221501E-2</v>
      </c>
      <c r="H101" s="21">
        <v>8.7086599663539002E-3</v>
      </c>
      <c r="I101" s="21">
        <v>2.9338848510879499E-2</v>
      </c>
      <c r="J101" s="22"/>
      <c r="K101" s="21">
        <v>1.54236416009025E-2</v>
      </c>
      <c r="L101" s="21">
        <v>7.7639781153861004E-3</v>
      </c>
      <c r="M101" s="21">
        <v>3.0408468241379698E-2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0.65222573278446405</v>
      </c>
      <c r="D103" s="18">
        <v>0.62383452942826301</v>
      </c>
      <c r="E103" s="18">
        <v>0.67957474323388001</v>
      </c>
      <c r="F103" s="19"/>
      <c r="G103" s="18">
        <v>0.67373017109564903</v>
      </c>
      <c r="H103" s="18">
        <v>0.637564127005946</v>
      </c>
      <c r="I103" s="18">
        <v>0.70794052138142605</v>
      </c>
      <c r="J103" s="19"/>
      <c r="K103" s="18">
        <v>0.62927926116114796</v>
      </c>
      <c r="L103" s="18">
        <v>0.588556294800057</v>
      </c>
      <c r="M103" s="18">
        <v>0.66824359454718596</v>
      </c>
      <c r="N103" s="19"/>
    </row>
    <row r="104" spans="1:14" x14ac:dyDescent="0.25">
      <c r="A104" s="17" t="s">
        <v>492</v>
      </c>
      <c r="B104" s="17" t="s">
        <v>537</v>
      </c>
      <c r="C104" s="18">
        <v>0.124129168950472</v>
      </c>
      <c r="D104" s="18">
        <v>0.10703696817841001</v>
      </c>
      <c r="E104" s="18">
        <v>0.14351208916772101</v>
      </c>
      <c r="F104" s="19"/>
      <c r="G104" s="18">
        <v>0.10972132681803599</v>
      </c>
      <c r="H104" s="18">
        <v>8.8797937343208996E-2</v>
      </c>
      <c r="I104" s="18">
        <v>0.13484528271576299</v>
      </c>
      <c r="J104" s="19"/>
      <c r="K104" s="18">
        <v>0.13950316458155801</v>
      </c>
      <c r="L104" s="18">
        <v>0.114780665225878</v>
      </c>
      <c r="M104" s="18">
        <v>0.16853680208437699</v>
      </c>
      <c r="N104" s="19"/>
    </row>
    <row r="105" spans="1:14" x14ac:dyDescent="0.25">
      <c r="A105" s="17" t="s">
        <v>492</v>
      </c>
      <c r="B105" s="17" t="s">
        <v>538</v>
      </c>
      <c r="C105" s="18">
        <v>0.15830047603894701</v>
      </c>
      <c r="D105" s="18">
        <v>0.13916914483895901</v>
      </c>
      <c r="E105" s="18">
        <v>0.17951332040846099</v>
      </c>
      <c r="F105" s="19"/>
      <c r="G105" s="18">
        <v>0.16057863702530001</v>
      </c>
      <c r="H105" s="18">
        <v>0.134461941527169</v>
      </c>
      <c r="I105" s="18">
        <v>0.19065065798179301</v>
      </c>
      <c r="J105" s="19"/>
      <c r="K105" s="18">
        <v>0.15586954733156899</v>
      </c>
      <c r="L105" s="18">
        <v>0.12842210802835699</v>
      </c>
      <c r="M105" s="18">
        <v>0.18791846593478201</v>
      </c>
      <c r="N105" s="19"/>
    </row>
    <row r="106" spans="1:14" x14ac:dyDescent="0.25">
      <c r="A106" s="17" t="s">
        <v>492</v>
      </c>
      <c r="B106" s="17" t="s">
        <v>539</v>
      </c>
      <c r="C106" s="18">
        <v>3.1756731697220299E-2</v>
      </c>
      <c r="D106" s="18">
        <v>2.32530626704926E-2</v>
      </c>
      <c r="E106" s="18">
        <v>4.3232555966000799E-2</v>
      </c>
      <c r="F106" s="19"/>
      <c r="G106" s="18">
        <v>2.9511685751061702E-2</v>
      </c>
      <c r="H106" s="18">
        <v>1.9885894461510199E-2</v>
      </c>
      <c r="I106" s="18">
        <v>4.3589631707289002E-2</v>
      </c>
      <c r="J106" s="19"/>
      <c r="K106" s="18">
        <v>3.4152324753457898E-2</v>
      </c>
      <c r="L106" s="18">
        <v>2.2916798683057401E-2</v>
      </c>
      <c r="M106" s="18">
        <v>5.0611015433320597E-2</v>
      </c>
      <c r="N106" s="19"/>
    </row>
    <row r="107" spans="1:14" x14ac:dyDescent="0.25">
      <c r="A107" s="17" t="s">
        <v>492</v>
      </c>
      <c r="B107" s="17" t="s">
        <v>540</v>
      </c>
      <c r="C107" s="18">
        <v>2.9215709405111399E-2</v>
      </c>
      <c r="D107" s="18">
        <v>2.0830599728543699E-2</v>
      </c>
      <c r="E107" s="18">
        <v>4.0835380117083098E-2</v>
      </c>
      <c r="F107" s="19"/>
      <c r="G107" s="18">
        <v>2.3242263036458401E-2</v>
      </c>
      <c r="H107" s="18">
        <v>1.50138985031994E-2</v>
      </c>
      <c r="I107" s="18">
        <v>3.5816204324849499E-2</v>
      </c>
      <c r="J107" s="19"/>
      <c r="K107" s="18">
        <v>3.5589719998096403E-2</v>
      </c>
      <c r="L107" s="18">
        <v>2.3079204846727201E-2</v>
      </c>
      <c r="M107" s="18">
        <v>5.4503443804952798E-2</v>
      </c>
      <c r="N107" s="19"/>
    </row>
    <row r="108" spans="1:14" x14ac:dyDescent="0.25">
      <c r="A108" s="17" t="s">
        <v>492</v>
      </c>
      <c r="B108" s="17" t="s">
        <v>519</v>
      </c>
      <c r="C108" s="18">
        <v>4.2510095436759003E-3</v>
      </c>
      <c r="D108" s="18">
        <v>1.843336981489E-3</v>
      </c>
      <c r="E108" s="18">
        <v>9.7726713175686E-3</v>
      </c>
      <c r="F108" s="19"/>
      <c r="G108" s="18">
        <v>3.2159162734945999E-3</v>
      </c>
      <c r="H108" s="18">
        <v>1.6087486010730001E-3</v>
      </c>
      <c r="I108" s="18">
        <v>6.4183504097346999E-3</v>
      </c>
      <c r="J108" s="19"/>
      <c r="K108" s="18">
        <v>5.3555135538710004E-3</v>
      </c>
      <c r="L108" s="18">
        <v>1.4410113462181001E-3</v>
      </c>
      <c r="M108" s="18">
        <v>1.96940239421519E-2</v>
      </c>
      <c r="N108" s="24" t="s">
        <v>501</v>
      </c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0.78947462365898102</v>
      </c>
      <c r="D110" s="21">
        <v>0.75697958526211895</v>
      </c>
      <c r="E110" s="21">
        <v>0.81866549511716102</v>
      </c>
      <c r="F110" s="22"/>
      <c r="G110" s="21">
        <v>0.78614034501399099</v>
      </c>
      <c r="H110" s="21">
        <v>0.74456481686383602</v>
      </c>
      <c r="I110" s="21">
        <v>0.82256154390632497</v>
      </c>
      <c r="J110" s="22"/>
      <c r="K110" s="21">
        <v>0.79309937096191097</v>
      </c>
      <c r="L110" s="21">
        <v>0.74700337034230402</v>
      </c>
      <c r="M110" s="21">
        <v>0.83267791010835901</v>
      </c>
      <c r="N110" s="22"/>
    </row>
    <row r="111" spans="1:14" x14ac:dyDescent="0.25">
      <c r="A111" s="20" t="s">
        <v>493</v>
      </c>
      <c r="B111" s="20" t="s">
        <v>537</v>
      </c>
      <c r="C111" s="21">
        <v>0.10538344212593399</v>
      </c>
      <c r="D111" s="21">
        <v>8.7899929238849595E-2</v>
      </c>
      <c r="E111" s="21">
        <v>0.125864591860746</v>
      </c>
      <c r="F111" s="22"/>
      <c r="G111" s="21">
        <v>9.9328855086064302E-2</v>
      </c>
      <c r="H111" s="21">
        <v>7.7306499648976401E-2</v>
      </c>
      <c r="I111" s="21">
        <v>0.12676285541926999</v>
      </c>
      <c r="J111" s="22"/>
      <c r="K111" s="21">
        <v>0.11196547991575199</v>
      </c>
      <c r="L111" s="21">
        <v>8.5585425951663102E-2</v>
      </c>
      <c r="M111" s="21">
        <v>0.14518565835078701</v>
      </c>
      <c r="N111" s="22"/>
    </row>
    <row r="112" spans="1:14" x14ac:dyDescent="0.25">
      <c r="A112" s="20" t="s">
        <v>493</v>
      </c>
      <c r="B112" s="20" t="s">
        <v>538</v>
      </c>
      <c r="C112" s="21">
        <v>8.9114817945312605E-2</v>
      </c>
      <c r="D112" s="21">
        <v>6.9645002066080194E-2</v>
      </c>
      <c r="E112" s="21">
        <v>0.113364350165418</v>
      </c>
      <c r="F112" s="22"/>
      <c r="G112" s="21">
        <v>0.10576467461705</v>
      </c>
      <c r="H112" s="21">
        <v>8.0711490178026493E-2</v>
      </c>
      <c r="I112" s="21">
        <v>0.13743188348782201</v>
      </c>
      <c r="J112" s="22"/>
      <c r="K112" s="21">
        <v>7.1014494159928401E-2</v>
      </c>
      <c r="L112" s="21">
        <v>4.7630589324821303E-2</v>
      </c>
      <c r="M112" s="21">
        <v>0.104617471230874</v>
      </c>
      <c r="N112" s="22"/>
    </row>
    <row r="113" spans="1:14" x14ac:dyDescent="0.25">
      <c r="A113" s="20" t="s">
        <v>493</v>
      </c>
      <c r="B113" s="20" t="s">
        <v>539</v>
      </c>
      <c r="C113" s="21">
        <v>8.0669809168374997E-3</v>
      </c>
      <c r="D113" s="21">
        <v>3.5082757602123999E-3</v>
      </c>
      <c r="E113" s="21">
        <v>1.8439719669007999E-2</v>
      </c>
      <c r="F113" s="22"/>
      <c r="G113" s="21">
        <v>2.8964962513243001E-3</v>
      </c>
      <c r="H113" s="21">
        <v>6.9356445962840004E-4</v>
      </c>
      <c r="I113" s="21">
        <v>1.2012373199289999E-2</v>
      </c>
      <c r="J113" s="22"/>
      <c r="K113" s="21">
        <v>1.3687896965443499E-2</v>
      </c>
      <c r="L113" s="21">
        <v>5.1299265390112999E-3</v>
      </c>
      <c r="M113" s="21">
        <v>3.6005952434513197E-2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4.4718557868110003E-3</v>
      </c>
      <c r="D114" s="21">
        <v>1.7806248869812E-3</v>
      </c>
      <c r="E114" s="21">
        <v>1.1185028215780501E-2</v>
      </c>
      <c r="F114" s="22"/>
      <c r="G114" s="21">
        <v>4.2116289545504997E-3</v>
      </c>
      <c r="H114" s="21">
        <v>1.2475597727170001E-3</v>
      </c>
      <c r="I114" s="21">
        <v>1.41184600957769E-2</v>
      </c>
      <c r="J114" s="22"/>
      <c r="K114" s="21">
        <v>4.7547525116552001E-3</v>
      </c>
      <c r="L114" s="21">
        <v>1.1748996554656001E-3</v>
      </c>
      <c r="M114" s="21">
        <v>1.9034351235522599E-2</v>
      </c>
      <c r="N114" s="24" t="s">
        <v>501</v>
      </c>
    </row>
    <row r="115" spans="1:14" x14ac:dyDescent="0.25">
      <c r="A115" s="20" t="s">
        <v>493</v>
      </c>
      <c r="B115" s="20" t="s">
        <v>519</v>
      </c>
      <c r="C115" s="21">
        <v>3.4882795661233001E-3</v>
      </c>
      <c r="D115" s="21">
        <v>1.1055329384388E-3</v>
      </c>
      <c r="E115" s="21">
        <v>1.0950244261886901E-2</v>
      </c>
      <c r="F115" s="22"/>
      <c r="G115" s="21">
        <v>1.6580000770200999E-3</v>
      </c>
      <c r="H115" s="21">
        <v>2.2717633482630001E-4</v>
      </c>
      <c r="I115" s="21">
        <v>1.19924771254618E-2</v>
      </c>
      <c r="J115" s="24" t="s">
        <v>501</v>
      </c>
      <c r="K115" s="21">
        <v>5.4780054853109999E-3</v>
      </c>
      <c r="L115" s="21">
        <v>1.3618492320576E-3</v>
      </c>
      <c r="M115" s="21">
        <v>2.17640092191792E-2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0.82254318973577001</v>
      </c>
      <c r="D117" s="18">
        <v>0.78858863801046997</v>
      </c>
      <c r="E117" s="18">
        <v>0.85206735049465798</v>
      </c>
      <c r="F117" s="19"/>
      <c r="G117" s="18">
        <v>0.83616209224938298</v>
      </c>
      <c r="H117" s="18">
        <v>0.79170936923380897</v>
      </c>
      <c r="I117" s="18">
        <v>0.87265383059852897</v>
      </c>
      <c r="J117" s="19"/>
      <c r="K117" s="18">
        <v>0.808415898854839</v>
      </c>
      <c r="L117" s="18">
        <v>0.76359229257476602</v>
      </c>
      <c r="M117" s="18">
        <v>0.84644981066841396</v>
      </c>
      <c r="N117" s="19"/>
    </row>
    <row r="118" spans="1:14" x14ac:dyDescent="0.25">
      <c r="A118" s="17" t="s">
        <v>494</v>
      </c>
      <c r="B118" s="17" t="s">
        <v>537</v>
      </c>
      <c r="C118" s="18">
        <v>0.104443899319486</v>
      </c>
      <c r="D118" s="18">
        <v>8.2281404919120199E-2</v>
      </c>
      <c r="E118" s="18">
        <v>0.131719070420934</v>
      </c>
      <c r="F118" s="19"/>
      <c r="G118" s="18">
        <v>9.7801940028643397E-2</v>
      </c>
      <c r="H118" s="18">
        <v>6.98366885201048E-2</v>
      </c>
      <c r="I118" s="18">
        <v>0.135336207603583</v>
      </c>
      <c r="J118" s="19"/>
      <c r="K118" s="18">
        <v>0.111333800383634</v>
      </c>
      <c r="L118" s="18">
        <v>8.3815313237568301E-2</v>
      </c>
      <c r="M118" s="18">
        <v>0.14644308955142099</v>
      </c>
      <c r="N118" s="19"/>
    </row>
    <row r="119" spans="1:14" x14ac:dyDescent="0.25">
      <c r="A119" s="17" t="s">
        <v>494</v>
      </c>
      <c r="B119" s="17" t="s">
        <v>538</v>
      </c>
      <c r="C119" s="18">
        <v>6.3289044642398401E-2</v>
      </c>
      <c r="D119" s="18">
        <v>4.7028760120925703E-2</v>
      </c>
      <c r="E119" s="18">
        <v>8.4671834994612893E-2</v>
      </c>
      <c r="F119" s="19"/>
      <c r="G119" s="18">
        <v>5.4885390085017999E-2</v>
      </c>
      <c r="H119" s="18">
        <v>3.6730662793541799E-2</v>
      </c>
      <c r="I119" s="18">
        <v>8.1256447679098801E-2</v>
      </c>
      <c r="J119" s="19"/>
      <c r="K119" s="18">
        <v>7.2006404376514094E-2</v>
      </c>
      <c r="L119" s="18">
        <v>4.6364693577085898E-2</v>
      </c>
      <c r="M119" s="18">
        <v>0.110190523523786</v>
      </c>
      <c r="N119" s="19"/>
    </row>
    <row r="120" spans="1:14" x14ac:dyDescent="0.25">
      <c r="A120" s="17" t="s">
        <v>494</v>
      </c>
      <c r="B120" s="17" t="s">
        <v>539</v>
      </c>
      <c r="C120" s="18">
        <v>4.5927388017012001E-3</v>
      </c>
      <c r="D120" s="18">
        <v>1.4688900339168999E-3</v>
      </c>
      <c r="E120" s="18">
        <v>1.4265084245475099E-2</v>
      </c>
      <c r="F120" s="19"/>
      <c r="G120" s="18">
        <v>5.9496674669293004E-3</v>
      </c>
      <c r="H120" s="18">
        <v>1.4566848600652E-3</v>
      </c>
      <c r="I120" s="18">
        <v>2.39681184688997E-2</v>
      </c>
      <c r="J120" s="24" t="s">
        <v>501</v>
      </c>
      <c r="K120" s="18">
        <v>3.1851565138334998E-3</v>
      </c>
      <c r="L120" s="18">
        <v>4.404989019544E-4</v>
      </c>
      <c r="M120" s="18">
        <v>2.26437972560064E-2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8.8694532466980004E-4</v>
      </c>
      <c r="D121" s="18">
        <v>2.0317587679009999E-4</v>
      </c>
      <c r="E121" s="18">
        <v>3.8629858592097001E-3</v>
      </c>
      <c r="F121" s="19"/>
      <c r="G121" s="18">
        <v>0</v>
      </c>
      <c r="H121" s="19"/>
      <c r="I121" s="19"/>
      <c r="J121" s="19"/>
      <c r="K121" s="18">
        <v>1.806999975518E-3</v>
      </c>
      <c r="L121" s="18">
        <v>4.121171237016E-4</v>
      </c>
      <c r="M121" s="18">
        <v>7.8858627558744E-3</v>
      </c>
      <c r="N121" s="19"/>
    </row>
    <row r="122" spans="1:14" x14ac:dyDescent="0.25">
      <c r="A122" s="17" t="s">
        <v>494</v>
      </c>
      <c r="B122" s="17" t="s">
        <v>519</v>
      </c>
      <c r="C122" s="18">
        <v>4.244182175973E-3</v>
      </c>
      <c r="D122" s="18">
        <v>1.4568847279257001E-3</v>
      </c>
      <c r="E122" s="18">
        <v>1.22984308596161E-2</v>
      </c>
      <c r="F122" s="19"/>
      <c r="G122" s="18">
        <v>5.2009101700278004E-3</v>
      </c>
      <c r="H122" s="18">
        <v>1.506712266367E-3</v>
      </c>
      <c r="I122" s="18">
        <v>1.7791254388736799E-2</v>
      </c>
      <c r="J122" s="19"/>
      <c r="K122" s="18">
        <v>3.2517398956617002E-3</v>
      </c>
      <c r="L122" s="18">
        <v>4.4537899527719997E-4</v>
      </c>
      <c r="M122" s="18">
        <v>2.3328454162027001E-2</v>
      </c>
      <c r="N122" s="24" t="s">
        <v>501</v>
      </c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5_VDC'!A1" display="◄ ANTERIOR"/>
    <hyperlink ref="A2" location="'Índice'!A1" display="ÍNDICE"/>
    <hyperlink ref="A3" location="'P_INCIVILIDADES_6_ET'!A1" display="SIGUIENTE ►"/>
  </hyperlinks>
  <pageMargins left="0.75" right="0.75" top="1" bottom="1" header="0.5" footer="0.5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2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546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0.37754490214070802</v>
      </c>
      <c r="D5" s="18">
        <v>0.37118437060922299</v>
      </c>
      <c r="E5" s="18">
        <v>0.38394787660701302</v>
      </c>
      <c r="F5" s="19"/>
      <c r="G5" s="18">
        <v>0.35146167557913199</v>
      </c>
      <c r="H5" s="18">
        <v>0.33959970276583201</v>
      </c>
      <c r="I5" s="18">
        <v>0.36350991517619302</v>
      </c>
      <c r="J5" s="19"/>
      <c r="K5" s="18">
        <v>0.33223623121837398</v>
      </c>
      <c r="L5" s="18">
        <v>0.32400083657590201</v>
      </c>
      <c r="M5" s="18">
        <v>0.34057549110597402</v>
      </c>
      <c r="N5" s="19"/>
      <c r="O5" s="18">
        <v>0.50668266343829405</v>
      </c>
      <c r="P5" s="18">
        <v>0.49519002299375903</v>
      </c>
      <c r="Q5" s="18">
        <v>0.51816824574719</v>
      </c>
      <c r="R5" s="19"/>
    </row>
    <row r="6" spans="1:18" x14ac:dyDescent="0.25">
      <c r="A6" s="17" t="s">
        <v>478</v>
      </c>
      <c r="B6" s="17" t="s">
        <v>537</v>
      </c>
      <c r="C6" s="18">
        <v>0.16663009912273899</v>
      </c>
      <c r="D6" s="18">
        <v>0.16175209042847599</v>
      </c>
      <c r="E6" s="18">
        <v>0.171625096251945</v>
      </c>
      <c r="F6" s="19"/>
      <c r="G6" s="18">
        <v>0.22886275442539999</v>
      </c>
      <c r="H6" s="18">
        <v>0.21809227364967201</v>
      </c>
      <c r="I6" s="18">
        <v>0.240001871619789</v>
      </c>
      <c r="J6" s="19"/>
      <c r="K6" s="18">
        <v>0.16046164115842201</v>
      </c>
      <c r="L6" s="18">
        <v>0.154063054902424</v>
      </c>
      <c r="M6" s="18">
        <v>0.16707348966607599</v>
      </c>
      <c r="N6" s="19"/>
      <c r="O6" s="18">
        <v>0.11357270169304</v>
      </c>
      <c r="P6" s="18">
        <v>0.106442366463025</v>
      </c>
      <c r="Q6" s="18">
        <v>0.12111594037486299</v>
      </c>
      <c r="R6" s="19"/>
    </row>
    <row r="7" spans="1:18" x14ac:dyDescent="0.25">
      <c r="A7" s="17" t="s">
        <v>478</v>
      </c>
      <c r="B7" s="17" t="s">
        <v>538</v>
      </c>
      <c r="C7" s="18">
        <v>0.28300194595413197</v>
      </c>
      <c r="D7" s="18">
        <v>0.27711541798723499</v>
      </c>
      <c r="E7" s="18">
        <v>0.28896353235349698</v>
      </c>
      <c r="F7" s="19"/>
      <c r="G7" s="18">
        <v>0.275526377436489</v>
      </c>
      <c r="H7" s="18">
        <v>0.26420871854334899</v>
      </c>
      <c r="I7" s="18">
        <v>0.28713964738546099</v>
      </c>
      <c r="J7" s="19"/>
      <c r="K7" s="18">
        <v>0.30688497382949098</v>
      </c>
      <c r="L7" s="18">
        <v>0.29877120962077802</v>
      </c>
      <c r="M7" s="18">
        <v>0.31512006460201902</v>
      </c>
      <c r="N7" s="19"/>
      <c r="O7" s="18">
        <v>0.23772197482483701</v>
      </c>
      <c r="P7" s="18">
        <v>0.228058051057387</v>
      </c>
      <c r="Q7" s="18">
        <v>0.24766402262198201</v>
      </c>
      <c r="R7" s="19"/>
    </row>
    <row r="8" spans="1:18" x14ac:dyDescent="0.25">
      <c r="A8" s="17" t="s">
        <v>478</v>
      </c>
      <c r="B8" s="17" t="s">
        <v>539</v>
      </c>
      <c r="C8" s="18">
        <v>9.6578030388033004E-2</v>
      </c>
      <c r="D8" s="18">
        <v>9.2722436284768298E-2</v>
      </c>
      <c r="E8" s="18">
        <v>0.100576175539014</v>
      </c>
      <c r="F8" s="19"/>
      <c r="G8" s="18">
        <v>9.1439362516381295E-2</v>
      </c>
      <c r="H8" s="18">
        <v>8.4124745378292801E-2</v>
      </c>
      <c r="I8" s="18">
        <v>9.9321012413232795E-2</v>
      </c>
      <c r="J8" s="19"/>
      <c r="K8" s="18">
        <v>0.109942826280719</v>
      </c>
      <c r="L8" s="18">
        <v>0.104204176572644</v>
      </c>
      <c r="M8" s="18">
        <v>0.11595660117324399</v>
      </c>
      <c r="N8" s="19"/>
      <c r="O8" s="18">
        <v>7.2265530182379301E-2</v>
      </c>
      <c r="P8" s="18">
        <v>6.6492151897748306E-2</v>
      </c>
      <c r="Q8" s="18">
        <v>7.8498045962208204E-2</v>
      </c>
      <c r="R8" s="19"/>
    </row>
    <row r="9" spans="1:18" x14ac:dyDescent="0.25">
      <c r="A9" s="17" t="s">
        <v>478</v>
      </c>
      <c r="B9" s="17" t="s">
        <v>540</v>
      </c>
      <c r="C9" s="18">
        <v>6.8340724640304495E-2</v>
      </c>
      <c r="D9" s="18">
        <v>6.5013068018652503E-2</v>
      </c>
      <c r="E9" s="18">
        <v>7.1825621167609002E-2</v>
      </c>
      <c r="F9" s="19"/>
      <c r="G9" s="18">
        <v>4.8306890624858198E-2</v>
      </c>
      <c r="H9" s="18">
        <v>4.2735577438992603E-2</v>
      </c>
      <c r="I9" s="18">
        <v>5.4563120453505698E-2</v>
      </c>
      <c r="J9" s="19"/>
      <c r="K9" s="18">
        <v>8.3799924953660301E-2</v>
      </c>
      <c r="L9" s="18">
        <v>7.87568276251331E-2</v>
      </c>
      <c r="M9" s="18">
        <v>8.9134705971308806E-2</v>
      </c>
      <c r="N9" s="19"/>
      <c r="O9" s="18">
        <v>5.5347927667082901E-2</v>
      </c>
      <c r="P9" s="18">
        <v>5.0189523631781502E-2</v>
      </c>
      <c r="Q9" s="18">
        <v>6.10024538874957E-2</v>
      </c>
      <c r="R9" s="19"/>
    </row>
    <row r="10" spans="1:18" x14ac:dyDescent="0.25">
      <c r="A10" s="17" t="s">
        <v>478</v>
      </c>
      <c r="B10" s="17" t="s">
        <v>519</v>
      </c>
      <c r="C10" s="18">
        <v>7.7850386818733002E-3</v>
      </c>
      <c r="D10" s="18">
        <v>6.7856224980587998E-3</v>
      </c>
      <c r="E10" s="18">
        <v>8.9303297449161E-3</v>
      </c>
      <c r="F10" s="19"/>
      <c r="G10" s="18">
        <v>4.4029394177435999E-3</v>
      </c>
      <c r="H10" s="18">
        <v>3.0507473795333001E-3</v>
      </c>
      <c r="I10" s="18">
        <v>6.3506498235303003E-3</v>
      </c>
      <c r="J10" s="19"/>
      <c r="K10" s="18">
        <v>6.5657403596952003E-3</v>
      </c>
      <c r="L10" s="18">
        <v>5.3369008204280999E-3</v>
      </c>
      <c r="M10" s="18">
        <v>8.0752272759473005E-3</v>
      </c>
      <c r="N10" s="19"/>
      <c r="O10" s="18">
        <v>1.4138230262736201E-2</v>
      </c>
      <c r="P10" s="18">
        <v>1.17735778611299E-2</v>
      </c>
      <c r="Q10" s="18">
        <v>1.696965354587E-2</v>
      </c>
      <c r="R10" s="19"/>
    </row>
    <row r="11" spans="1:18" x14ac:dyDescent="0.25">
      <c r="A11" s="17" t="s">
        <v>478</v>
      </c>
      <c r="B11" s="17" t="s">
        <v>520</v>
      </c>
      <c r="C11" s="18">
        <v>1.1925907220350001E-4</v>
      </c>
      <c r="D11" s="18">
        <v>5.7651453618224398E-5</v>
      </c>
      <c r="E11" s="18">
        <v>2.4668571321279998E-4</v>
      </c>
      <c r="F11" s="19"/>
      <c r="G11" s="18">
        <v>0</v>
      </c>
      <c r="H11" s="19"/>
      <c r="I11" s="19"/>
      <c r="J11" s="19"/>
      <c r="K11" s="18">
        <v>1.086621996405E-4</v>
      </c>
      <c r="L11" s="18">
        <v>3.1877266093146202E-5</v>
      </c>
      <c r="M11" s="18">
        <v>3.7033571369160002E-4</v>
      </c>
      <c r="N11" s="19"/>
      <c r="O11" s="18">
        <v>2.7097193163119998E-4</v>
      </c>
      <c r="P11" s="18">
        <v>1.179704261115E-4</v>
      </c>
      <c r="Q11" s="18">
        <v>6.2228493257450001E-4</v>
      </c>
      <c r="R11" s="19"/>
    </row>
    <row r="12" spans="1:18" x14ac:dyDescent="0.25">
      <c r="A12" s="20" t="s">
        <v>479</v>
      </c>
      <c r="B12" s="20" t="s">
        <v>536</v>
      </c>
      <c r="C12" s="21">
        <v>0.31719448586263799</v>
      </c>
      <c r="D12" s="21">
        <v>0.28427462637763001</v>
      </c>
      <c r="E12" s="21">
        <v>0.35205140790580702</v>
      </c>
      <c r="F12" s="22"/>
      <c r="G12" s="21">
        <v>0.29392838013615602</v>
      </c>
      <c r="H12" s="21">
        <v>0.24049552714826999</v>
      </c>
      <c r="I12" s="21">
        <v>0.353704189628886</v>
      </c>
      <c r="J12" s="22"/>
      <c r="K12" s="21">
        <v>0.27965958542367197</v>
      </c>
      <c r="L12" s="21">
        <v>0.23913877140581</v>
      </c>
      <c r="M12" s="21">
        <v>0.32412155448642999</v>
      </c>
      <c r="N12" s="22"/>
      <c r="O12" s="21">
        <v>0.42493079059417599</v>
      </c>
      <c r="P12" s="21">
        <v>0.36852700791983101</v>
      </c>
      <c r="Q12" s="21">
        <v>0.48335939727876998</v>
      </c>
      <c r="R12" s="22"/>
    </row>
    <row r="13" spans="1:18" x14ac:dyDescent="0.25">
      <c r="A13" s="20" t="s">
        <v>479</v>
      </c>
      <c r="B13" s="20" t="s">
        <v>537</v>
      </c>
      <c r="C13" s="21">
        <v>0.154388292120203</v>
      </c>
      <c r="D13" s="21">
        <v>0.13291158726479699</v>
      </c>
      <c r="E13" s="21">
        <v>0.178620448702694</v>
      </c>
      <c r="F13" s="22"/>
      <c r="G13" s="21">
        <v>0.233367374103574</v>
      </c>
      <c r="H13" s="21">
        <v>0.187899826481018</v>
      </c>
      <c r="I13" s="21">
        <v>0.28596289645353601</v>
      </c>
      <c r="J13" s="22"/>
      <c r="K13" s="21">
        <v>0.137571874503399</v>
      </c>
      <c r="L13" s="21">
        <v>0.112726756730683</v>
      </c>
      <c r="M13" s="21">
        <v>0.166863075178282</v>
      </c>
      <c r="N13" s="22"/>
      <c r="O13" s="21">
        <v>9.9417640214806799E-2</v>
      </c>
      <c r="P13" s="21">
        <v>6.9514630222384993E-2</v>
      </c>
      <c r="Q13" s="21">
        <v>0.14024519006646499</v>
      </c>
      <c r="R13" s="22"/>
    </row>
    <row r="14" spans="1:18" x14ac:dyDescent="0.25">
      <c r="A14" s="20" t="s">
        <v>479</v>
      </c>
      <c r="B14" s="20" t="s">
        <v>538</v>
      </c>
      <c r="C14" s="21">
        <v>0.31326728413270899</v>
      </c>
      <c r="D14" s="21">
        <v>0.287448650108452</v>
      </c>
      <c r="E14" s="21">
        <v>0.340297434721613</v>
      </c>
      <c r="F14" s="22"/>
      <c r="G14" s="21">
        <v>0.30965950003148501</v>
      </c>
      <c r="H14" s="21">
        <v>0.25366720400131099</v>
      </c>
      <c r="I14" s="21">
        <v>0.37185316971418497</v>
      </c>
      <c r="J14" s="22"/>
      <c r="K14" s="21">
        <v>0.33936115421914997</v>
      </c>
      <c r="L14" s="21">
        <v>0.303364878499639</v>
      </c>
      <c r="M14" s="21">
        <v>0.37731523944905698</v>
      </c>
      <c r="N14" s="22"/>
      <c r="O14" s="21">
        <v>0.26121375428608901</v>
      </c>
      <c r="P14" s="21">
        <v>0.21646693320346799</v>
      </c>
      <c r="Q14" s="21">
        <v>0.31153266190367201</v>
      </c>
      <c r="R14" s="22"/>
    </row>
    <row r="15" spans="1:18" x14ac:dyDescent="0.25">
      <c r="A15" s="20" t="s">
        <v>479</v>
      </c>
      <c r="B15" s="20" t="s">
        <v>539</v>
      </c>
      <c r="C15" s="21">
        <v>0.12069600278651001</v>
      </c>
      <c r="D15" s="21">
        <v>9.8501033800884305E-2</v>
      </c>
      <c r="E15" s="21">
        <v>0.14707618757173299</v>
      </c>
      <c r="F15" s="22"/>
      <c r="G15" s="21">
        <v>0.110136400161255</v>
      </c>
      <c r="H15" s="21">
        <v>7.5128576202682595E-2</v>
      </c>
      <c r="I15" s="21">
        <v>0.158658512415848</v>
      </c>
      <c r="J15" s="22"/>
      <c r="K15" s="21">
        <v>0.130646704515583</v>
      </c>
      <c r="L15" s="21">
        <v>0.10189671653837</v>
      </c>
      <c r="M15" s="21">
        <v>0.166009042765875</v>
      </c>
      <c r="N15" s="22"/>
      <c r="O15" s="21">
        <v>0.11145086620856</v>
      </c>
      <c r="P15" s="21">
        <v>7.9569935998437494E-2</v>
      </c>
      <c r="Q15" s="21">
        <v>0.15396863260160501</v>
      </c>
      <c r="R15" s="22"/>
    </row>
    <row r="16" spans="1:18" x14ac:dyDescent="0.25">
      <c r="A16" s="20" t="s">
        <v>479</v>
      </c>
      <c r="B16" s="20" t="s">
        <v>540</v>
      </c>
      <c r="C16" s="21">
        <v>8.5923987833507298E-2</v>
      </c>
      <c r="D16" s="21">
        <v>6.9055512606686395E-2</v>
      </c>
      <c r="E16" s="21">
        <v>0.10644186382925901</v>
      </c>
      <c r="F16" s="22"/>
      <c r="G16" s="21">
        <v>4.9795425376216097E-2</v>
      </c>
      <c r="H16" s="21">
        <v>2.9724472793501398E-2</v>
      </c>
      <c r="I16" s="21">
        <v>8.2269827525889794E-2</v>
      </c>
      <c r="J16" s="22"/>
      <c r="K16" s="21">
        <v>0.103997605581782</v>
      </c>
      <c r="L16" s="21">
        <v>7.8864825509451203E-2</v>
      </c>
      <c r="M16" s="21">
        <v>0.13595757970156799</v>
      </c>
      <c r="N16" s="22"/>
      <c r="O16" s="21">
        <v>8.8703913969744599E-2</v>
      </c>
      <c r="P16" s="21">
        <v>6.14160878102483E-2</v>
      </c>
      <c r="Q16" s="21">
        <v>0.126482164807704</v>
      </c>
      <c r="R16" s="22"/>
    </row>
    <row r="17" spans="1:18" x14ac:dyDescent="0.25">
      <c r="A17" s="20" t="s">
        <v>479</v>
      </c>
      <c r="B17" s="20" t="s">
        <v>519</v>
      </c>
      <c r="C17" s="21">
        <v>7.6612730210043004E-3</v>
      </c>
      <c r="D17" s="21">
        <v>4.1531656401901998E-3</v>
      </c>
      <c r="E17" s="21">
        <v>1.40906899972379E-2</v>
      </c>
      <c r="F17" s="22"/>
      <c r="G17" s="21">
        <v>3.1129201913130001E-3</v>
      </c>
      <c r="H17" s="21">
        <v>4.3201495608200002E-4</v>
      </c>
      <c r="I17" s="21">
        <v>2.20631940912502E-2</v>
      </c>
      <c r="J17" s="24" t="s">
        <v>501</v>
      </c>
      <c r="K17" s="21">
        <v>8.7630757564147004E-3</v>
      </c>
      <c r="L17" s="21">
        <v>3.4950503437881E-3</v>
      </c>
      <c r="M17" s="21">
        <v>2.1797809109319499E-2</v>
      </c>
      <c r="N17" s="22"/>
      <c r="O17" s="21">
        <v>1.0539677803362599E-2</v>
      </c>
      <c r="P17" s="21">
        <v>4.6910298318365998E-3</v>
      </c>
      <c r="Q17" s="21">
        <v>2.3508033484090599E-2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0.36360575976444598</v>
      </c>
      <c r="D19" s="18">
        <v>0.32016151826106798</v>
      </c>
      <c r="E19" s="18">
        <v>0.409395125641978</v>
      </c>
      <c r="F19" s="19"/>
      <c r="G19" s="18">
        <v>0.43496943565028201</v>
      </c>
      <c r="H19" s="18">
        <v>0.36875938609956799</v>
      </c>
      <c r="I19" s="18">
        <v>0.50358359613422699</v>
      </c>
      <c r="J19" s="19"/>
      <c r="K19" s="18">
        <v>0.28080162162275102</v>
      </c>
      <c r="L19" s="18">
        <v>0.231084704388685</v>
      </c>
      <c r="M19" s="18">
        <v>0.33653340790182401</v>
      </c>
      <c r="N19" s="19"/>
      <c r="O19" s="18">
        <v>0.50161775444769496</v>
      </c>
      <c r="P19" s="18">
        <v>0.41762645946506499</v>
      </c>
      <c r="Q19" s="18">
        <v>0.58551784753665104</v>
      </c>
      <c r="R19" s="19"/>
    </row>
    <row r="20" spans="1:18" x14ac:dyDescent="0.25">
      <c r="A20" s="17" t="s">
        <v>480</v>
      </c>
      <c r="B20" s="17" t="s">
        <v>537</v>
      </c>
      <c r="C20" s="18">
        <v>0.17715384265228301</v>
      </c>
      <c r="D20" s="18">
        <v>0.151194404065115</v>
      </c>
      <c r="E20" s="18">
        <v>0.20648613661555301</v>
      </c>
      <c r="F20" s="19"/>
      <c r="G20" s="18">
        <v>0.18024598850832699</v>
      </c>
      <c r="H20" s="18">
        <v>0.137037291032335</v>
      </c>
      <c r="I20" s="18">
        <v>0.23339396121101699</v>
      </c>
      <c r="J20" s="19"/>
      <c r="K20" s="18">
        <v>0.21102770982480801</v>
      </c>
      <c r="L20" s="18">
        <v>0.174042772212922</v>
      </c>
      <c r="M20" s="18">
        <v>0.25346029986920099</v>
      </c>
      <c r="N20" s="19"/>
      <c r="O20" s="18">
        <v>6.8487974196778503E-2</v>
      </c>
      <c r="P20" s="18">
        <v>3.9552754433773797E-2</v>
      </c>
      <c r="Q20" s="18">
        <v>0.11603371388578899</v>
      </c>
      <c r="R20" s="24" t="s">
        <v>501</v>
      </c>
    </row>
    <row r="21" spans="1:18" x14ac:dyDescent="0.25">
      <c r="A21" s="17" t="s">
        <v>480</v>
      </c>
      <c r="B21" s="17" t="s">
        <v>538</v>
      </c>
      <c r="C21" s="18">
        <v>0.30129794392102</v>
      </c>
      <c r="D21" s="18">
        <v>0.26656639569143997</v>
      </c>
      <c r="E21" s="18">
        <v>0.338466422370715</v>
      </c>
      <c r="F21" s="19"/>
      <c r="G21" s="18">
        <v>0.25568367595112601</v>
      </c>
      <c r="H21" s="18">
        <v>0.20229538649260201</v>
      </c>
      <c r="I21" s="18">
        <v>0.31755287505413998</v>
      </c>
      <c r="J21" s="19"/>
      <c r="K21" s="18">
        <v>0.33090477772041998</v>
      </c>
      <c r="L21" s="18">
        <v>0.28417779235837698</v>
      </c>
      <c r="M21" s="18">
        <v>0.38122317241175702</v>
      </c>
      <c r="N21" s="19"/>
      <c r="O21" s="18">
        <v>0.28445051137244598</v>
      </c>
      <c r="P21" s="18">
        <v>0.223139693150711</v>
      </c>
      <c r="Q21" s="18">
        <v>0.35491119153420198</v>
      </c>
      <c r="R21" s="19"/>
    </row>
    <row r="22" spans="1:18" x14ac:dyDescent="0.25">
      <c r="A22" s="17" t="s">
        <v>480</v>
      </c>
      <c r="B22" s="17" t="s">
        <v>539</v>
      </c>
      <c r="C22" s="18">
        <v>8.5728216108424293E-2</v>
      </c>
      <c r="D22" s="18">
        <v>6.7969132184496406E-2</v>
      </c>
      <c r="E22" s="18">
        <v>0.10759177559859499</v>
      </c>
      <c r="F22" s="19"/>
      <c r="G22" s="18">
        <v>6.7748045087092798E-2</v>
      </c>
      <c r="H22" s="18">
        <v>3.6709626419941202E-2</v>
      </c>
      <c r="I22" s="18">
        <v>0.12171390412883</v>
      </c>
      <c r="J22" s="24" t="s">
        <v>501</v>
      </c>
      <c r="K22" s="18">
        <v>9.9317591815858003E-2</v>
      </c>
      <c r="L22" s="18">
        <v>7.4001117189014004E-2</v>
      </c>
      <c r="M22" s="18">
        <v>0.13205989381793801</v>
      </c>
      <c r="N22" s="19"/>
      <c r="O22" s="18">
        <v>7.3214532353323702E-2</v>
      </c>
      <c r="P22" s="18">
        <v>4.5123805517036597E-2</v>
      </c>
      <c r="Q22" s="18">
        <v>0.116656067644545</v>
      </c>
      <c r="R22" s="19"/>
    </row>
    <row r="23" spans="1:18" x14ac:dyDescent="0.25">
      <c r="A23" s="17" t="s">
        <v>480</v>
      </c>
      <c r="B23" s="17" t="s">
        <v>540</v>
      </c>
      <c r="C23" s="18">
        <v>7.2214237553828206E-2</v>
      </c>
      <c r="D23" s="18">
        <v>5.3207760652247298E-2</v>
      </c>
      <c r="E23" s="18">
        <v>9.7312249219026301E-2</v>
      </c>
      <c r="F23" s="19"/>
      <c r="G23" s="18">
        <v>6.1352854803172201E-2</v>
      </c>
      <c r="H23" s="18">
        <v>3.5785627884314199E-2</v>
      </c>
      <c r="I23" s="18">
        <v>0.10323105020666</v>
      </c>
      <c r="J23" s="19"/>
      <c r="K23" s="18">
        <v>7.7948299016162501E-2</v>
      </c>
      <c r="L23" s="18">
        <v>5.5888898123363603E-2</v>
      </c>
      <c r="M23" s="18">
        <v>0.107721130775772</v>
      </c>
      <c r="N23" s="19"/>
      <c r="O23" s="18">
        <v>7.2229227629757101E-2</v>
      </c>
      <c r="P23" s="18">
        <v>3.9922869760876001E-2</v>
      </c>
      <c r="Q23" s="18">
        <v>0.12721446111202001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0.46740741823644899</v>
      </c>
      <c r="D26" s="21">
        <v>0.42613108849453402</v>
      </c>
      <c r="E26" s="21">
        <v>0.50913475130692798</v>
      </c>
      <c r="F26" s="22"/>
      <c r="G26" s="21">
        <v>0.50259112030610698</v>
      </c>
      <c r="H26" s="21">
        <v>0.438271171977684</v>
      </c>
      <c r="I26" s="21">
        <v>0.56682542365037003</v>
      </c>
      <c r="J26" s="22"/>
      <c r="K26" s="21">
        <v>0.42182457611219598</v>
      </c>
      <c r="L26" s="21">
        <v>0.36952515031223798</v>
      </c>
      <c r="M26" s="21">
        <v>0.47593831916367901</v>
      </c>
      <c r="N26" s="22"/>
      <c r="O26" s="21">
        <v>0.55470508890730197</v>
      </c>
      <c r="P26" s="21">
        <v>0.48634252981092102</v>
      </c>
      <c r="Q26" s="21">
        <v>0.621058421520579</v>
      </c>
      <c r="R26" s="22"/>
    </row>
    <row r="27" spans="1:18" x14ac:dyDescent="0.25">
      <c r="A27" s="20" t="s">
        <v>481</v>
      </c>
      <c r="B27" s="20" t="s">
        <v>537</v>
      </c>
      <c r="C27" s="21">
        <v>0.15748051004073699</v>
      </c>
      <c r="D27" s="21">
        <v>0.13250348495661901</v>
      </c>
      <c r="E27" s="21">
        <v>0.186155399491542</v>
      </c>
      <c r="F27" s="22"/>
      <c r="G27" s="21">
        <v>0.21800258870655101</v>
      </c>
      <c r="H27" s="21">
        <v>0.16457411136731401</v>
      </c>
      <c r="I27" s="21">
        <v>0.28290273559269402</v>
      </c>
      <c r="J27" s="22"/>
      <c r="K27" s="21">
        <v>0.14004975521688201</v>
      </c>
      <c r="L27" s="21">
        <v>0.109514385920345</v>
      </c>
      <c r="M27" s="21">
        <v>0.17740298531752399</v>
      </c>
      <c r="N27" s="22"/>
      <c r="O27" s="21">
        <v>0.115157539394521</v>
      </c>
      <c r="P27" s="21">
        <v>7.8863996691976704E-2</v>
      </c>
      <c r="Q27" s="21">
        <v>0.16515879153094601</v>
      </c>
      <c r="R27" s="22"/>
    </row>
    <row r="28" spans="1:18" x14ac:dyDescent="0.25">
      <c r="A28" s="20" t="s">
        <v>481</v>
      </c>
      <c r="B28" s="20" t="s">
        <v>538</v>
      </c>
      <c r="C28" s="21">
        <v>0.241054713239408</v>
      </c>
      <c r="D28" s="21">
        <v>0.211579969727762</v>
      </c>
      <c r="E28" s="21">
        <v>0.27321263765996001</v>
      </c>
      <c r="F28" s="22"/>
      <c r="G28" s="21">
        <v>0.19858526364778301</v>
      </c>
      <c r="H28" s="21">
        <v>0.15096671351638</v>
      </c>
      <c r="I28" s="21">
        <v>0.25668293984817397</v>
      </c>
      <c r="J28" s="22"/>
      <c r="K28" s="21">
        <v>0.27173930979315603</v>
      </c>
      <c r="L28" s="21">
        <v>0.23271387142429401</v>
      </c>
      <c r="M28" s="21">
        <v>0.31462564806568799</v>
      </c>
      <c r="N28" s="22"/>
      <c r="O28" s="21">
        <v>0.212503873675112</v>
      </c>
      <c r="P28" s="21">
        <v>0.16151356119856999</v>
      </c>
      <c r="Q28" s="21">
        <v>0.274325308743469</v>
      </c>
      <c r="R28" s="22"/>
    </row>
    <row r="29" spans="1:18" x14ac:dyDescent="0.25">
      <c r="A29" s="20" t="s">
        <v>481</v>
      </c>
      <c r="B29" s="20" t="s">
        <v>539</v>
      </c>
      <c r="C29" s="21">
        <v>7.3195317293568804E-2</v>
      </c>
      <c r="D29" s="21">
        <v>5.7166841769587397E-2</v>
      </c>
      <c r="E29" s="21">
        <v>9.3273274009225998E-2</v>
      </c>
      <c r="F29" s="22"/>
      <c r="G29" s="21">
        <v>4.1884507499663097E-2</v>
      </c>
      <c r="H29" s="21">
        <v>2.2794685059600299E-2</v>
      </c>
      <c r="I29" s="21">
        <v>7.5722622843604606E-2</v>
      </c>
      <c r="J29" s="22"/>
      <c r="K29" s="21">
        <v>9.0093807260227796E-2</v>
      </c>
      <c r="L29" s="21">
        <v>6.7248679432410294E-2</v>
      </c>
      <c r="M29" s="21">
        <v>0.119703712765358</v>
      </c>
      <c r="N29" s="22"/>
      <c r="O29" s="21">
        <v>7.02142332469224E-2</v>
      </c>
      <c r="P29" s="21">
        <v>3.9929538382853298E-2</v>
      </c>
      <c r="Q29" s="21">
        <v>0.120583517316634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5.5413306390020699E-2</v>
      </c>
      <c r="D30" s="21">
        <v>4.0308882198740799E-2</v>
      </c>
      <c r="E30" s="21">
        <v>7.5730983518358497E-2</v>
      </c>
      <c r="F30" s="22"/>
      <c r="G30" s="21">
        <v>3.8936519839895899E-2</v>
      </c>
      <c r="H30" s="21">
        <v>1.89098400383204E-2</v>
      </c>
      <c r="I30" s="21">
        <v>7.8476161598177802E-2</v>
      </c>
      <c r="J30" s="24" t="s">
        <v>501</v>
      </c>
      <c r="K30" s="21">
        <v>7.0480617581926003E-2</v>
      </c>
      <c r="L30" s="21">
        <v>4.8203707350728799E-2</v>
      </c>
      <c r="M30" s="21">
        <v>0.101949864294647</v>
      </c>
      <c r="N30" s="22"/>
      <c r="O30" s="21">
        <v>3.4353118573021403E-2</v>
      </c>
      <c r="P30" s="21">
        <v>1.5762922666185002E-2</v>
      </c>
      <c r="Q30" s="21">
        <v>7.3236495117150704E-2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5.4487347998164E-3</v>
      </c>
      <c r="D31" s="21">
        <v>2.6627351898355E-3</v>
      </c>
      <c r="E31" s="21">
        <v>1.11172117852281E-2</v>
      </c>
      <c r="F31" s="22"/>
      <c r="G31" s="21">
        <v>0</v>
      </c>
      <c r="H31" s="22"/>
      <c r="I31" s="22"/>
      <c r="J31" s="22"/>
      <c r="K31" s="21">
        <v>5.8119340356119998E-3</v>
      </c>
      <c r="L31" s="21">
        <v>2.2228192137090999E-3</v>
      </c>
      <c r="M31" s="21">
        <v>1.5108524922137901E-2</v>
      </c>
      <c r="N31" s="22"/>
      <c r="O31" s="21">
        <v>1.3066146203122899E-2</v>
      </c>
      <c r="P31" s="21">
        <v>4.3091662688335003E-3</v>
      </c>
      <c r="Q31" s="21">
        <v>3.8923178236709502E-2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0.52269309813570397</v>
      </c>
      <c r="D33" s="18">
        <v>0.48546478755881201</v>
      </c>
      <c r="E33" s="18">
        <v>0.55967097396013799</v>
      </c>
      <c r="F33" s="19"/>
      <c r="G33" s="18">
        <v>0.49506720723346298</v>
      </c>
      <c r="H33" s="18">
        <v>0.42539008942190798</v>
      </c>
      <c r="I33" s="18">
        <v>0.56493645779201196</v>
      </c>
      <c r="J33" s="19"/>
      <c r="K33" s="18">
        <v>0.47651790207303901</v>
      </c>
      <c r="L33" s="18">
        <v>0.42283675863959103</v>
      </c>
      <c r="M33" s="18">
        <v>0.53074712171239802</v>
      </c>
      <c r="N33" s="19"/>
      <c r="O33" s="18">
        <v>0.65797719301300595</v>
      </c>
      <c r="P33" s="18">
        <v>0.58781046064371101</v>
      </c>
      <c r="Q33" s="18">
        <v>0.72185152821911702</v>
      </c>
      <c r="R33" s="19"/>
    </row>
    <row r="34" spans="1:18" x14ac:dyDescent="0.25">
      <c r="A34" s="17" t="s">
        <v>482</v>
      </c>
      <c r="B34" s="17" t="s">
        <v>537</v>
      </c>
      <c r="C34" s="18">
        <v>0.118088390237459</v>
      </c>
      <c r="D34" s="18">
        <v>9.7593307616493402E-2</v>
      </c>
      <c r="E34" s="18">
        <v>0.14220926910703099</v>
      </c>
      <c r="F34" s="19"/>
      <c r="G34" s="18">
        <v>0.223029745818981</v>
      </c>
      <c r="H34" s="18">
        <v>0.16681100796843901</v>
      </c>
      <c r="I34" s="18">
        <v>0.29156510978153999</v>
      </c>
      <c r="J34" s="19"/>
      <c r="K34" s="18">
        <v>8.6212451098205606E-2</v>
      </c>
      <c r="L34" s="18">
        <v>6.4613437330913195E-2</v>
      </c>
      <c r="M34" s="18">
        <v>0.11415048151305</v>
      </c>
      <c r="N34" s="19"/>
      <c r="O34" s="18">
        <v>7.2155784258266395E-2</v>
      </c>
      <c r="P34" s="18">
        <v>4.33556786881545E-2</v>
      </c>
      <c r="Q34" s="18">
        <v>0.11773264291249599</v>
      </c>
      <c r="R34" s="19"/>
    </row>
    <row r="35" spans="1:18" x14ac:dyDescent="0.25">
      <c r="A35" s="17" t="s">
        <v>482</v>
      </c>
      <c r="B35" s="17" t="s">
        <v>538</v>
      </c>
      <c r="C35" s="18">
        <v>0.229343097206411</v>
      </c>
      <c r="D35" s="18">
        <v>0.19649180825029</v>
      </c>
      <c r="E35" s="18">
        <v>0.26586941418836302</v>
      </c>
      <c r="F35" s="19"/>
      <c r="G35" s="18">
        <v>0.168061365272894</v>
      </c>
      <c r="H35" s="18">
        <v>0.12082611406068899</v>
      </c>
      <c r="I35" s="18">
        <v>0.22895368009196701</v>
      </c>
      <c r="J35" s="19"/>
      <c r="K35" s="18">
        <v>0.28296429185014899</v>
      </c>
      <c r="L35" s="18">
        <v>0.23300547458791501</v>
      </c>
      <c r="M35" s="18">
        <v>0.33890176816516798</v>
      </c>
      <c r="N35" s="19"/>
      <c r="O35" s="18">
        <v>0.177132658498354</v>
      </c>
      <c r="P35" s="18">
        <v>0.134534834306271</v>
      </c>
      <c r="Q35" s="18">
        <v>0.22963945417944301</v>
      </c>
      <c r="R35" s="19"/>
    </row>
    <row r="36" spans="1:18" x14ac:dyDescent="0.25">
      <c r="A36" s="17" t="s">
        <v>482</v>
      </c>
      <c r="B36" s="17" t="s">
        <v>539</v>
      </c>
      <c r="C36" s="18">
        <v>7.5140562909429096E-2</v>
      </c>
      <c r="D36" s="18">
        <v>5.5486605840812699E-2</v>
      </c>
      <c r="E36" s="18">
        <v>0.10101164659583201</v>
      </c>
      <c r="F36" s="19"/>
      <c r="G36" s="18">
        <v>9.6312777964201096E-2</v>
      </c>
      <c r="H36" s="18">
        <v>5.5070299684755297E-2</v>
      </c>
      <c r="I36" s="18">
        <v>0.16311043579935999</v>
      </c>
      <c r="J36" s="24" t="s">
        <v>501</v>
      </c>
      <c r="K36" s="18">
        <v>8.0151400637402601E-2</v>
      </c>
      <c r="L36" s="18">
        <v>5.6567702018053702E-2</v>
      </c>
      <c r="M36" s="18">
        <v>0.112396029365271</v>
      </c>
      <c r="N36" s="19"/>
      <c r="O36" s="18">
        <v>4.0041705568831298E-2</v>
      </c>
      <c r="P36" s="18">
        <v>2.1776299544209801E-2</v>
      </c>
      <c r="Q36" s="18">
        <v>7.2492322984147498E-2</v>
      </c>
      <c r="R36" s="19"/>
    </row>
    <row r="37" spans="1:18" x14ac:dyDescent="0.25">
      <c r="A37" s="17" t="s">
        <v>482</v>
      </c>
      <c r="B37" s="17" t="s">
        <v>540</v>
      </c>
      <c r="C37" s="18">
        <v>5.3254696305696597E-2</v>
      </c>
      <c r="D37" s="18">
        <v>3.7933861655292098E-2</v>
      </c>
      <c r="E37" s="18">
        <v>7.4285562462015398E-2</v>
      </c>
      <c r="F37" s="19"/>
      <c r="G37" s="18">
        <v>1.6354090324772499E-2</v>
      </c>
      <c r="H37" s="18">
        <v>5.2630641991190004E-3</v>
      </c>
      <c r="I37" s="18">
        <v>4.9650989369118798E-2</v>
      </c>
      <c r="J37" s="24" t="s">
        <v>501</v>
      </c>
      <c r="K37" s="18">
        <v>7.3430341763562501E-2</v>
      </c>
      <c r="L37" s="18">
        <v>4.8229005353653202E-2</v>
      </c>
      <c r="M37" s="18">
        <v>0.11027451143500699</v>
      </c>
      <c r="N37" s="19"/>
      <c r="O37" s="18">
        <v>4.9161454312381003E-2</v>
      </c>
      <c r="P37" s="18">
        <v>2.6680840111540299E-2</v>
      </c>
      <c r="Q37" s="18">
        <v>8.8854493484072594E-2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8.872561818183E-4</v>
      </c>
      <c r="D38" s="18">
        <v>2.9192055169679999E-4</v>
      </c>
      <c r="E38" s="18">
        <v>2.6934336412597001E-3</v>
      </c>
      <c r="F38" s="19"/>
      <c r="G38" s="18">
        <v>1.1748133856887E-3</v>
      </c>
      <c r="H38" s="18">
        <v>1.611689508635E-4</v>
      </c>
      <c r="I38" s="18">
        <v>8.5093433727227007E-3</v>
      </c>
      <c r="J38" s="19"/>
      <c r="K38" s="18">
        <v>7.2361257764089995E-4</v>
      </c>
      <c r="L38" s="18">
        <v>9.9735102411248298E-5</v>
      </c>
      <c r="M38" s="18">
        <v>5.2296478083029996E-3</v>
      </c>
      <c r="N38" s="19"/>
      <c r="O38" s="18">
        <v>9.3364755693870003E-4</v>
      </c>
      <c r="P38" s="18">
        <v>1.2808261066370001E-4</v>
      </c>
      <c r="Q38" s="18">
        <v>6.7714342586515002E-3</v>
      </c>
      <c r="R38" s="19"/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2.5975567922219998E-3</v>
      </c>
      <c r="P39" s="18">
        <v>3.5876343027390001E-4</v>
      </c>
      <c r="Q39" s="18">
        <v>1.8547883481180701E-2</v>
      </c>
      <c r="R39" s="24" t="s">
        <v>501</v>
      </c>
    </row>
    <row r="40" spans="1:18" x14ac:dyDescent="0.25">
      <c r="A40" s="20" t="s">
        <v>483</v>
      </c>
      <c r="B40" s="20" t="s">
        <v>536</v>
      </c>
      <c r="C40" s="21">
        <v>0.57094497890594997</v>
      </c>
      <c r="D40" s="21">
        <v>0.53668206111888295</v>
      </c>
      <c r="E40" s="21">
        <v>0.60454115350593995</v>
      </c>
      <c r="F40" s="22"/>
      <c r="G40" s="21">
        <v>0.60268788340092005</v>
      </c>
      <c r="H40" s="21">
        <v>0.54281962009821605</v>
      </c>
      <c r="I40" s="21">
        <v>0.65963218385633504</v>
      </c>
      <c r="J40" s="22"/>
      <c r="K40" s="21">
        <v>0.50624449065842103</v>
      </c>
      <c r="L40" s="21">
        <v>0.46168222796752201</v>
      </c>
      <c r="M40" s="21">
        <v>0.55070775605157996</v>
      </c>
      <c r="N40" s="22"/>
      <c r="O40" s="21">
        <v>0.67118740708675995</v>
      </c>
      <c r="P40" s="21">
        <v>0.62511911133694498</v>
      </c>
      <c r="Q40" s="21">
        <v>0.71418290032042098</v>
      </c>
      <c r="R40" s="22"/>
    </row>
    <row r="41" spans="1:18" x14ac:dyDescent="0.25">
      <c r="A41" s="20" t="s">
        <v>483</v>
      </c>
      <c r="B41" s="20" t="s">
        <v>537</v>
      </c>
      <c r="C41" s="21">
        <v>0.14295268384566201</v>
      </c>
      <c r="D41" s="21">
        <v>0.12438299486012599</v>
      </c>
      <c r="E41" s="21">
        <v>0.16377618103045</v>
      </c>
      <c r="F41" s="22"/>
      <c r="G41" s="21">
        <v>0.20250401169711801</v>
      </c>
      <c r="H41" s="21">
        <v>0.15926409911756401</v>
      </c>
      <c r="I41" s="21">
        <v>0.25393764107887101</v>
      </c>
      <c r="J41" s="22"/>
      <c r="K41" s="21">
        <v>0.13780079898234199</v>
      </c>
      <c r="L41" s="21">
        <v>0.114240847088088</v>
      </c>
      <c r="M41" s="21">
        <v>0.16531271898495201</v>
      </c>
      <c r="N41" s="22"/>
      <c r="O41" s="21">
        <v>8.9985285197608997E-2</v>
      </c>
      <c r="P41" s="21">
        <v>6.9184961221618296E-2</v>
      </c>
      <c r="Q41" s="21">
        <v>0.116258118911095</v>
      </c>
      <c r="R41" s="22"/>
    </row>
    <row r="42" spans="1:18" x14ac:dyDescent="0.25">
      <c r="A42" s="20" t="s">
        <v>483</v>
      </c>
      <c r="B42" s="20" t="s">
        <v>538</v>
      </c>
      <c r="C42" s="21">
        <v>0.20398487836255699</v>
      </c>
      <c r="D42" s="21">
        <v>0.181015513609109</v>
      </c>
      <c r="E42" s="21">
        <v>0.22905370287900501</v>
      </c>
      <c r="F42" s="22"/>
      <c r="G42" s="21">
        <v>0.15612146371271701</v>
      </c>
      <c r="H42" s="21">
        <v>0.122416016762336</v>
      </c>
      <c r="I42" s="21">
        <v>0.197023717361379</v>
      </c>
      <c r="J42" s="22"/>
      <c r="K42" s="21">
        <v>0.245567920995822</v>
      </c>
      <c r="L42" s="21">
        <v>0.21275956761633</v>
      </c>
      <c r="M42" s="21">
        <v>0.28162559218014499</v>
      </c>
      <c r="N42" s="22"/>
      <c r="O42" s="21">
        <v>0.168911793210649</v>
      </c>
      <c r="P42" s="21">
        <v>0.13841192367358399</v>
      </c>
      <c r="Q42" s="21">
        <v>0.204536993700623</v>
      </c>
      <c r="R42" s="22"/>
    </row>
    <row r="43" spans="1:18" x14ac:dyDescent="0.25">
      <c r="A43" s="20" t="s">
        <v>483</v>
      </c>
      <c r="B43" s="20" t="s">
        <v>539</v>
      </c>
      <c r="C43" s="21">
        <v>4.2943906626604599E-2</v>
      </c>
      <c r="D43" s="21">
        <v>3.35828693156918E-2</v>
      </c>
      <c r="E43" s="21">
        <v>5.4766410908487197E-2</v>
      </c>
      <c r="F43" s="22"/>
      <c r="G43" s="21">
        <v>2.2935857723961998E-2</v>
      </c>
      <c r="H43" s="21">
        <v>1.19347985023375E-2</v>
      </c>
      <c r="I43" s="21">
        <v>4.3629525949805903E-2</v>
      </c>
      <c r="J43" s="22"/>
      <c r="K43" s="21">
        <v>6.4381478649599297E-2</v>
      </c>
      <c r="L43" s="21">
        <v>4.7712567290268702E-2</v>
      </c>
      <c r="M43" s="21">
        <v>8.6345832302776801E-2</v>
      </c>
      <c r="N43" s="22"/>
      <c r="O43" s="21">
        <v>1.9873866384792001E-2</v>
      </c>
      <c r="P43" s="21">
        <v>1.15489229978472E-2</v>
      </c>
      <c r="Q43" s="21">
        <v>3.3993398126409897E-2</v>
      </c>
      <c r="R43" s="22"/>
    </row>
    <row r="44" spans="1:18" x14ac:dyDescent="0.25">
      <c r="A44" s="20" t="s">
        <v>483</v>
      </c>
      <c r="B44" s="20" t="s">
        <v>540</v>
      </c>
      <c r="C44" s="21">
        <v>2.6218331234995101E-2</v>
      </c>
      <c r="D44" s="21">
        <v>1.8612793216601399E-2</v>
      </c>
      <c r="E44" s="21">
        <v>3.6815052893610402E-2</v>
      </c>
      <c r="F44" s="22"/>
      <c r="G44" s="21">
        <v>1.31877574019414E-2</v>
      </c>
      <c r="H44" s="21">
        <v>5.5636621908741997E-3</v>
      </c>
      <c r="I44" s="21">
        <v>3.0934438238009902E-2</v>
      </c>
      <c r="J44" s="22"/>
      <c r="K44" s="21">
        <v>3.1852317828247503E-2</v>
      </c>
      <c r="L44" s="21">
        <v>1.98676915171427E-2</v>
      </c>
      <c r="M44" s="21">
        <v>5.0692429114137398E-2</v>
      </c>
      <c r="N44" s="22"/>
      <c r="O44" s="21">
        <v>2.84626546877353E-2</v>
      </c>
      <c r="P44" s="21">
        <v>1.4676753921416199E-2</v>
      </c>
      <c r="Q44" s="21">
        <v>5.44816779230093E-2</v>
      </c>
      <c r="R44" s="22"/>
    </row>
    <row r="45" spans="1:18" x14ac:dyDescent="0.25">
      <c r="A45" s="20" t="s">
        <v>483</v>
      </c>
      <c r="B45" s="20" t="s">
        <v>519</v>
      </c>
      <c r="C45" s="21">
        <v>1.2955221024231901E-2</v>
      </c>
      <c r="D45" s="21">
        <v>8.2617632429822004E-3</v>
      </c>
      <c r="E45" s="21">
        <v>2.0260532620513701E-2</v>
      </c>
      <c r="F45" s="22"/>
      <c r="G45" s="21">
        <v>2.5630260633423998E-3</v>
      </c>
      <c r="H45" s="21">
        <v>7.2827573015360003E-4</v>
      </c>
      <c r="I45" s="21">
        <v>8.9785444574106005E-3</v>
      </c>
      <c r="J45" s="22"/>
      <c r="K45" s="21">
        <v>1.4152992885569199E-2</v>
      </c>
      <c r="L45" s="21">
        <v>7.8611693539748992E-3</v>
      </c>
      <c r="M45" s="21">
        <v>2.5351908793053098E-2</v>
      </c>
      <c r="N45" s="22"/>
      <c r="O45" s="21">
        <v>2.1578993432455899E-2</v>
      </c>
      <c r="P45" s="21">
        <v>1.14590322657557E-2</v>
      </c>
      <c r="Q45" s="21">
        <v>4.0272224827027199E-2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0.43634248461728897</v>
      </c>
      <c r="D47" s="18">
        <v>0.415665948440194</v>
      </c>
      <c r="E47" s="18">
        <v>0.45724272072795902</v>
      </c>
      <c r="F47" s="19"/>
      <c r="G47" s="18">
        <v>0.38097796117308602</v>
      </c>
      <c r="H47" s="18">
        <v>0.33777031927788498</v>
      </c>
      <c r="I47" s="18">
        <v>0.426155931845624</v>
      </c>
      <c r="J47" s="19"/>
      <c r="K47" s="18">
        <v>0.39090412826475501</v>
      </c>
      <c r="L47" s="18">
        <v>0.36601120005077498</v>
      </c>
      <c r="M47" s="18">
        <v>0.41637816351180101</v>
      </c>
      <c r="N47" s="19"/>
      <c r="O47" s="18">
        <v>0.56289102359202403</v>
      </c>
      <c r="P47" s="18">
        <v>0.52875962643251195</v>
      </c>
      <c r="Q47" s="18">
        <v>0.59643709140660095</v>
      </c>
      <c r="R47" s="19"/>
    </row>
    <row r="48" spans="1:18" x14ac:dyDescent="0.25">
      <c r="A48" s="17" t="s">
        <v>484</v>
      </c>
      <c r="B48" s="17" t="s">
        <v>537</v>
      </c>
      <c r="C48" s="18">
        <v>0.19820333886251401</v>
      </c>
      <c r="D48" s="18">
        <v>0.18240251076692299</v>
      </c>
      <c r="E48" s="18">
        <v>0.215012972138789</v>
      </c>
      <c r="F48" s="19"/>
      <c r="G48" s="18">
        <v>0.291942903532106</v>
      </c>
      <c r="H48" s="18">
        <v>0.25395824185187499</v>
      </c>
      <c r="I48" s="18">
        <v>0.333072479557873</v>
      </c>
      <c r="J48" s="19"/>
      <c r="K48" s="18">
        <v>0.203967436473762</v>
      </c>
      <c r="L48" s="18">
        <v>0.181750348590696</v>
      </c>
      <c r="M48" s="18">
        <v>0.22814311470437901</v>
      </c>
      <c r="N48" s="19"/>
      <c r="O48" s="18">
        <v>0.10468417202558999</v>
      </c>
      <c r="P48" s="18">
        <v>8.4729732093856897E-2</v>
      </c>
      <c r="Q48" s="18">
        <v>0.12867733375631399</v>
      </c>
      <c r="R48" s="19"/>
    </row>
    <row r="49" spans="1:18" x14ac:dyDescent="0.25">
      <c r="A49" s="17" t="s">
        <v>484</v>
      </c>
      <c r="B49" s="17" t="s">
        <v>538</v>
      </c>
      <c r="C49" s="18">
        <v>0.27264630821843799</v>
      </c>
      <c r="D49" s="18">
        <v>0.25504971444083602</v>
      </c>
      <c r="E49" s="18">
        <v>0.29098272852617701</v>
      </c>
      <c r="F49" s="19"/>
      <c r="G49" s="18">
        <v>0.25890983113133997</v>
      </c>
      <c r="H49" s="18">
        <v>0.22659580149438299</v>
      </c>
      <c r="I49" s="18">
        <v>0.29407982894274798</v>
      </c>
      <c r="J49" s="19"/>
      <c r="K49" s="18">
        <v>0.29275141073974298</v>
      </c>
      <c r="L49" s="18">
        <v>0.269309815906556</v>
      </c>
      <c r="M49" s="18">
        <v>0.31734725420333898</v>
      </c>
      <c r="N49" s="19"/>
      <c r="O49" s="18">
        <v>0.25080743012063</v>
      </c>
      <c r="P49" s="18">
        <v>0.224297219836848</v>
      </c>
      <c r="Q49" s="18">
        <v>0.27932267317453602</v>
      </c>
      <c r="R49" s="19"/>
    </row>
    <row r="50" spans="1:18" x14ac:dyDescent="0.25">
      <c r="A50" s="17" t="s">
        <v>484</v>
      </c>
      <c r="B50" s="17" t="s">
        <v>539</v>
      </c>
      <c r="C50" s="18">
        <v>5.1323059989248299E-2</v>
      </c>
      <c r="D50" s="18">
        <v>4.3929091663273898E-2</v>
      </c>
      <c r="E50" s="18">
        <v>5.9883600544777801E-2</v>
      </c>
      <c r="F50" s="19"/>
      <c r="G50" s="18">
        <v>3.3142568947514502E-2</v>
      </c>
      <c r="H50" s="18">
        <v>2.2610502043868101E-2</v>
      </c>
      <c r="I50" s="18">
        <v>4.8337891055178203E-2</v>
      </c>
      <c r="J50" s="19"/>
      <c r="K50" s="18">
        <v>6.87476857185777E-2</v>
      </c>
      <c r="L50" s="18">
        <v>5.6137209031454097E-2</v>
      </c>
      <c r="M50" s="18">
        <v>8.3939015479447002E-2</v>
      </c>
      <c r="N50" s="19"/>
      <c r="O50" s="18">
        <v>3.8001786778388197E-2</v>
      </c>
      <c r="P50" s="18">
        <v>2.8105420527155499E-2</v>
      </c>
      <c r="Q50" s="18">
        <v>5.1199249465621301E-2</v>
      </c>
      <c r="R50" s="19"/>
    </row>
    <row r="51" spans="1:18" x14ac:dyDescent="0.25">
      <c r="A51" s="17" t="s">
        <v>484</v>
      </c>
      <c r="B51" s="17" t="s">
        <v>540</v>
      </c>
      <c r="C51" s="18">
        <v>3.3365484400085001E-2</v>
      </c>
      <c r="D51" s="18">
        <v>2.71530248513028E-2</v>
      </c>
      <c r="E51" s="18">
        <v>4.0939505223624398E-2</v>
      </c>
      <c r="F51" s="19"/>
      <c r="G51" s="18">
        <v>2.7820420815398199E-2</v>
      </c>
      <c r="H51" s="18">
        <v>1.7124760388493199E-2</v>
      </c>
      <c r="I51" s="18">
        <v>4.4891192471192103E-2</v>
      </c>
      <c r="J51" s="19"/>
      <c r="K51" s="18">
        <v>3.8651212151559797E-2</v>
      </c>
      <c r="L51" s="18">
        <v>2.9468091408576199E-2</v>
      </c>
      <c r="M51" s="18">
        <v>5.0547018463212703E-2</v>
      </c>
      <c r="N51" s="19"/>
      <c r="O51" s="18">
        <v>2.9351341381957202E-2</v>
      </c>
      <c r="P51" s="18">
        <v>1.9917782959882599E-2</v>
      </c>
      <c r="Q51" s="18">
        <v>4.3056583171389801E-2</v>
      </c>
      <c r="R51" s="19"/>
    </row>
    <row r="52" spans="1:18" x14ac:dyDescent="0.25">
      <c r="A52" s="17" t="s">
        <v>484</v>
      </c>
      <c r="B52" s="17" t="s">
        <v>519</v>
      </c>
      <c r="C52" s="18">
        <v>8.0655479589470998E-3</v>
      </c>
      <c r="D52" s="18">
        <v>5.4231088429212001E-3</v>
      </c>
      <c r="E52" s="18">
        <v>1.1980020931042199E-2</v>
      </c>
      <c r="F52" s="19"/>
      <c r="G52" s="18">
        <v>7.2063144005555003E-3</v>
      </c>
      <c r="H52" s="18">
        <v>2.4899480144503E-3</v>
      </c>
      <c r="I52" s="18">
        <v>2.0671117838762201E-2</v>
      </c>
      <c r="J52" s="19"/>
      <c r="K52" s="18">
        <v>4.9781266516023999E-3</v>
      </c>
      <c r="L52" s="18">
        <v>2.4124747161173E-3</v>
      </c>
      <c r="M52" s="18">
        <v>1.02443137775552E-2</v>
      </c>
      <c r="N52" s="19"/>
      <c r="O52" s="18">
        <v>1.40711952760166E-2</v>
      </c>
      <c r="P52" s="18">
        <v>8.7295253317423993E-3</v>
      </c>
      <c r="Q52" s="18">
        <v>2.26069339228805E-2</v>
      </c>
      <c r="R52" s="19"/>
    </row>
    <row r="53" spans="1:18" x14ac:dyDescent="0.25">
      <c r="A53" s="17" t="s">
        <v>484</v>
      </c>
      <c r="B53" s="17" t="s">
        <v>520</v>
      </c>
      <c r="C53" s="18">
        <v>5.3775953480267999E-5</v>
      </c>
      <c r="D53" s="18">
        <v>7.5343248988825299E-6</v>
      </c>
      <c r="E53" s="18">
        <v>3.837148931452E-4</v>
      </c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1.930508253941E-4</v>
      </c>
      <c r="P53" s="18">
        <v>2.7029658537410199E-5</v>
      </c>
      <c r="Q53" s="18">
        <v>1.3774001173502001E-3</v>
      </c>
      <c r="R53" s="19"/>
    </row>
    <row r="54" spans="1:18" x14ac:dyDescent="0.25">
      <c r="A54" s="20" t="s">
        <v>485</v>
      </c>
      <c r="B54" s="20" t="s">
        <v>536</v>
      </c>
      <c r="C54" s="21">
        <v>0.24092537191013899</v>
      </c>
      <c r="D54" s="21">
        <v>0.231896559470011</v>
      </c>
      <c r="E54" s="21">
        <v>0.250191214401422</v>
      </c>
      <c r="F54" s="22"/>
      <c r="G54" s="21">
        <v>0.20712987308286501</v>
      </c>
      <c r="H54" s="21">
        <v>0.190582236317316</v>
      </c>
      <c r="I54" s="21">
        <v>0.22471540063668599</v>
      </c>
      <c r="J54" s="22"/>
      <c r="K54" s="21">
        <v>0.20303098616385701</v>
      </c>
      <c r="L54" s="21">
        <v>0.191498262361746</v>
      </c>
      <c r="M54" s="21">
        <v>0.215073493964655</v>
      </c>
      <c r="N54" s="22"/>
      <c r="O54" s="21">
        <v>0.37001789228547699</v>
      </c>
      <c r="P54" s="21">
        <v>0.35164664474232998</v>
      </c>
      <c r="Q54" s="21">
        <v>0.38877340427496898</v>
      </c>
      <c r="R54" s="22"/>
    </row>
    <row r="55" spans="1:18" x14ac:dyDescent="0.25">
      <c r="A55" s="20" t="s">
        <v>485</v>
      </c>
      <c r="B55" s="20" t="s">
        <v>537</v>
      </c>
      <c r="C55" s="21">
        <v>0.17208471012031601</v>
      </c>
      <c r="D55" s="21">
        <v>0.164102449637647</v>
      </c>
      <c r="E55" s="21">
        <v>0.180371461039016</v>
      </c>
      <c r="F55" s="22"/>
      <c r="G55" s="21">
        <v>0.22232015910500599</v>
      </c>
      <c r="H55" s="21">
        <v>0.205252180954971</v>
      </c>
      <c r="I55" s="21">
        <v>0.24037816298537101</v>
      </c>
      <c r="J55" s="22"/>
      <c r="K55" s="21">
        <v>0.16244497558363399</v>
      </c>
      <c r="L55" s="21">
        <v>0.15224845359356901</v>
      </c>
      <c r="M55" s="21">
        <v>0.17318488240997701</v>
      </c>
      <c r="N55" s="22"/>
      <c r="O55" s="21">
        <v>0.13937812088918999</v>
      </c>
      <c r="P55" s="21">
        <v>0.126979382639335</v>
      </c>
      <c r="Q55" s="21">
        <v>0.15277565676236199</v>
      </c>
      <c r="R55" s="22"/>
    </row>
    <row r="56" spans="1:18" x14ac:dyDescent="0.25">
      <c r="A56" s="20" t="s">
        <v>485</v>
      </c>
      <c r="B56" s="20" t="s">
        <v>538</v>
      </c>
      <c r="C56" s="21">
        <v>0.33903175077525499</v>
      </c>
      <c r="D56" s="21">
        <v>0.32917372126663702</v>
      </c>
      <c r="E56" s="21">
        <v>0.34903140013427397</v>
      </c>
      <c r="F56" s="22"/>
      <c r="G56" s="21">
        <v>0.35166576461885202</v>
      </c>
      <c r="H56" s="21">
        <v>0.33239322335458399</v>
      </c>
      <c r="I56" s="21">
        <v>0.37143404152786003</v>
      </c>
      <c r="J56" s="22"/>
      <c r="K56" s="21">
        <v>0.355001505672565</v>
      </c>
      <c r="L56" s="21">
        <v>0.34171821650109901</v>
      </c>
      <c r="M56" s="21">
        <v>0.36851208689747</v>
      </c>
      <c r="N56" s="22"/>
      <c r="O56" s="21">
        <v>0.28642042913673299</v>
      </c>
      <c r="P56" s="21">
        <v>0.269555411785035</v>
      </c>
      <c r="Q56" s="21">
        <v>0.30390161718856901</v>
      </c>
      <c r="R56" s="22"/>
    </row>
    <row r="57" spans="1:18" x14ac:dyDescent="0.25">
      <c r="A57" s="20" t="s">
        <v>485</v>
      </c>
      <c r="B57" s="20" t="s">
        <v>539</v>
      </c>
      <c r="C57" s="21">
        <v>0.13770145429986999</v>
      </c>
      <c r="D57" s="21">
        <v>0.130784503549078</v>
      </c>
      <c r="E57" s="21">
        <v>0.14492323628367501</v>
      </c>
      <c r="F57" s="22"/>
      <c r="G57" s="21">
        <v>0.141345447356096</v>
      </c>
      <c r="H57" s="21">
        <v>0.12794267589328501</v>
      </c>
      <c r="I57" s="21">
        <v>0.15590123777722401</v>
      </c>
      <c r="J57" s="22"/>
      <c r="K57" s="21">
        <v>0.149947221342564</v>
      </c>
      <c r="L57" s="21">
        <v>0.13993547589004801</v>
      </c>
      <c r="M57" s="21">
        <v>0.16054155637607401</v>
      </c>
      <c r="N57" s="22"/>
      <c r="O57" s="21">
        <v>0.104092114470449</v>
      </c>
      <c r="P57" s="21">
        <v>9.33572972191965E-2</v>
      </c>
      <c r="Q57" s="21">
        <v>0.11590349148929099</v>
      </c>
      <c r="R57" s="22"/>
    </row>
    <row r="58" spans="1:18" x14ac:dyDescent="0.25">
      <c r="A58" s="20" t="s">
        <v>485</v>
      </c>
      <c r="B58" s="20" t="s">
        <v>540</v>
      </c>
      <c r="C58" s="21">
        <v>0.102305260468811</v>
      </c>
      <c r="D58" s="21">
        <v>9.6343081162832397E-2</v>
      </c>
      <c r="E58" s="21">
        <v>0.108592069668276</v>
      </c>
      <c r="F58" s="22"/>
      <c r="G58" s="21">
        <v>7.2634754226783907E-2</v>
      </c>
      <c r="H58" s="21">
        <v>6.24951666047983E-2</v>
      </c>
      <c r="I58" s="21">
        <v>8.4271571491494002E-2</v>
      </c>
      <c r="J58" s="22"/>
      <c r="K58" s="21">
        <v>0.12337763109621</v>
      </c>
      <c r="L58" s="21">
        <v>0.11452657331371099</v>
      </c>
      <c r="M58" s="21">
        <v>0.13281013474661199</v>
      </c>
      <c r="N58" s="22"/>
      <c r="O58" s="21">
        <v>8.4512879480112005E-2</v>
      </c>
      <c r="P58" s="21">
        <v>7.4934577028239802E-2</v>
      </c>
      <c r="Q58" s="21">
        <v>9.5189518743323195E-2</v>
      </c>
      <c r="R58" s="22"/>
    </row>
    <row r="59" spans="1:18" x14ac:dyDescent="0.25">
      <c r="A59" s="20" t="s">
        <v>485</v>
      </c>
      <c r="B59" s="20" t="s">
        <v>519</v>
      </c>
      <c r="C59" s="21">
        <v>7.9186705805572993E-3</v>
      </c>
      <c r="D59" s="21">
        <v>6.2912363876996003E-3</v>
      </c>
      <c r="E59" s="21">
        <v>9.9628730751903996E-3</v>
      </c>
      <c r="F59" s="22"/>
      <c r="G59" s="21">
        <v>4.9040016103966003E-3</v>
      </c>
      <c r="H59" s="21">
        <v>2.8358619464735999E-3</v>
      </c>
      <c r="I59" s="21">
        <v>8.4675882202241998E-3</v>
      </c>
      <c r="J59" s="22"/>
      <c r="K59" s="21">
        <v>6.1976801411717996E-3</v>
      </c>
      <c r="L59" s="21">
        <v>4.3325650181957999E-3</v>
      </c>
      <c r="M59" s="21">
        <v>8.8585604619517005E-3</v>
      </c>
      <c r="N59" s="22"/>
      <c r="O59" s="21">
        <v>1.5430155463215901E-2</v>
      </c>
      <c r="P59" s="21">
        <v>1.1404776565809099E-2</v>
      </c>
      <c r="Q59" s="21">
        <v>2.0846354319796801E-2</v>
      </c>
      <c r="R59" s="22"/>
    </row>
    <row r="60" spans="1:18" x14ac:dyDescent="0.25">
      <c r="A60" s="20" t="s">
        <v>485</v>
      </c>
      <c r="B60" s="20" t="s">
        <v>520</v>
      </c>
      <c r="C60" s="21">
        <v>3.2781845053194897E-5</v>
      </c>
      <c r="D60" s="21">
        <v>4.6097075742542198E-6</v>
      </c>
      <c r="E60" s="21">
        <v>2.3308731685820001E-4</v>
      </c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1.4840827482280001E-4</v>
      </c>
      <c r="P60" s="21">
        <v>2.08681144336616E-5</v>
      </c>
      <c r="Q60" s="21">
        <v>1.0546166417747999E-3</v>
      </c>
      <c r="R60" s="22"/>
    </row>
    <row r="61" spans="1:18" x14ac:dyDescent="0.25">
      <c r="A61" s="17" t="s">
        <v>486</v>
      </c>
      <c r="B61" s="17" t="s">
        <v>536</v>
      </c>
      <c r="C61" s="18">
        <v>0.56189499566776802</v>
      </c>
      <c r="D61" s="18">
        <v>0.53657507176179298</v>
      </c>
      <c r="E61" s="18">
        <v>0.58689658618794904</v>
      </c>
      <c r="F61" s="19"/>
      <c r="G61" s="18">
        <v>0.535603638065965</v>
      </c>
      <c r="H61" s="18">
        <v>0.48767925113961502</v>
      </c>
      <c r="I61" s="18">
        <v>0.58287940962002704</v>
      </c>
      <c r="J61" s="19"/>
      <c r="K61" s="18">
        <v>0.50855952829736994</v>
      </c>
      <c r="L61" s="18">
        <v>0.47663949978886899</v>
      </c>
      <c r="M61" s="18">
        <v>0.54040991898903001</v>
      </c>
      <c r="N61" s="19"/>
      <c r="O61" s="18">
        <v>0.69267161327667504</v>
      </c>
      <c r="P61" s="18">
        <v>0.65129643554489403</v>
      </c>
      <c r="Q61" s="18">
        <v>0.73116388132376497</v>
      </c>
      <c r="R61" s="19"/>
    </row>
    <row r="62" spans="1:18" x14ac:dyDescent="0.25">
      <c r="A62" s="17" t="s">
        <v>486</v>
      </c>
      <c r="B62" s="17" t="s">
        <v>537</v>
      </c>
      <c r="C62" s="18">
        <v>0.13710389101274301</v>
      </c>
      <c r="D62" s="18">
        <v>0.12251930031863099</v>
      </c>
      <c r="E62" s="18">
        <v>0.15312166023926199</v>
      </c>
      <c r="F62" s="19"/>
      <c r="G62" s="18">
        <v>0.18802421496546301</v>
      </c>
      <c r="H62" s="18">
        <v>0.15493737994506299</v>
      </c>
      <c r="I62" s="18">
        <v>0.22628473679411601</v>
      </c>
      <c r="J62" s="19"/>
      <c r="K62" s="18">
        <v>0.150905010580829</v>
      </c>
      <c r="L62" s="18">
        <v>0.131148852424183</v>
      </c>
      <c r="M62" s="18">
        <v>0.17304449605366001</v>
      </c>
      <c r="N62" s="19"/>
      <c r="O62" s="18">
        <v>6.4834118105734598E-2</v>
      </c>
      <c r="P62" s="18">
        <v>4.8062902657879603E-2</v>
      </c>
      <c r="Q62" s="18">
        <v>8.6923157252658298E-2</v>
      </c>
      <c r="R62" s="19"/>
    </row>
    <row r="63" spans="1:18" x14ac:dyDescent="0.25">
      <c r="A63" s="17" t="s">
        <v>486</v>
      </c>
      <c r="B63" s="17" t="s">
        <v>538</v>
      </c>
      <c r="C63" s="18">
        <v>0.20852533842880699</v>
      </c>
      <c r="D63" s="18">
        <v>0.189916221011762</v>
      </c>
      <c r="E63" s="18">
        <v>0.22844367965962301</v>
      </c>
      <c r="F63" s="19"/>
      <c r="G63" s="18">
        <v>0.20955766153297001</v>
      </c>
      <c r="H63" s="18">
        <v>0.170738508020813</v>
      </c>
      <c r="I63" s="18">
        <v>0.25449413555973999</v>
      </c>
      <c r="J63" s="19"/>
      <c r="K63" s="18">
        <v>0.22551149788439201</v>
      </c>
      <c r="L63" s="18">
        <v>0.20227481114241999</v>
      </c>
      <c r="M63" s="18">
        <v>0.250579050942348</v>
      </c>
      <c r="N63" s="19"/>
      <c r="O63" s="18">
        <v>0.17327045765698301</v>
      </c>
      <c r="P63" s="18">
        <v>0.139127477561239</v>
      </c>
      <c r="Q63" s="18">
        <v>0.21371231145279601</v>
      </c>
      <c r="R63" s="19"/>
    </row>
    <row r="64" spans="1:18" x14ac:dyDescent="0.25">
      <c r="A64" s="17" t="s">
        <v>486</v>
      </c>
      <c r="B64" s="17" t="s">
        <v>539</v>
      </c>
      <c r="C64" s="18">
        <v>5.3558367178252103E-2</v>
      </c>
      <c r="D64" s="18">
        <v>4.3916976192420097E-2</v>
      </c>
      <c r="E64" s="18">
        <v>6.5172115635560995E-2</v>
      </c>
      <c r="F64" s="19"/>
      <c r="G64" s="18">
        <v>5.0681981407754297E-2</v>
      </c>
      <c r="H64" s="18">
        <v>3.3623639582403199E-2</v>
      </c>
      <c r="I64" s="18">
        <v>7.5716494836774506E-2</v>
      </c>
      <c r="J64" s="19"/>
      <c r="K64" s="18">
        <v>6.5102437531367199E-2</v>
      </c>
      <c r="L64" s="18">
        <v>5.1202870433717698E-2</v>
      </c>
      <c r="M64" s="18">
        <v>8.2447313527782604E-2</v>
      </c>
      <c r="N64" s="19"/>
      <c r="O64" s="18">
        <v>3.2715303307379699E-2</v>
      </c>
      <c r="P64" s="18">
        <v>2.0354261994327699E-2</v>
      </c>
      <c r="Q64" s="18">
        <v>5.2183274717306598E-2</v>
      </c>
      <c r="R64" s="19"/>
    </row>
    <row r="65" spans="1:18" x14ac:dyDescent="0.25">
      <c r="A65" s="17" t="s">
        <v>486</v>
      </c>
      <c r="B65" s="17" t="s">
        <v>540</v>
      </c>
      <c r="C65" s="18">
        <v>2.9766288891488302E-2</v>
      </c>
      <c r="D65" s="18">
        <v>2.3249306570102699E-2</v>
      </c>
      <c r="E65" s="18">
        <v>3.8038895699069097E-2</v>
      </c>
      <c r="F65" s="19"/>
      <c r="G65" s="18">
        <v>1.1195164763061399E-2</v>
      </c>
      <c r="H65" s="18">
        <v>5.1598242713540004E-3</v>
      </c>
      <c r="I65" s="18">
        <v>2.4118771609516899E-2</v>
      </c>
      <c r="J65" s="19"/>
      <c r="K65" s="18">
        <v>4.1217832830736899E-2</v>
      </c>
      <c r="L65" s="18">
        <v>3.0782685572740099E-2</v>
      </c>
      <c r="M65" s="18">
        <v>5.4989731203701597E-2</v>
      </c>
      <c r="N65" s="19"/>
      <c r="O65" s="18">
        <v>2.27818666336073E-2</v>
      </c>
      <c r="P65" s="18">
        <v>1.27890430030263E-2</v>
      </c>
      <c r="Q65" s="18">
        <v>4.0264210291531703E-2</v>
      </c>
      <c r="R65" s="19"/>
    </row>
    <row r="66" spans="1:18" x14ac:dyDescent="0.25">
      <c r="A66" s="17" t="s">
        <v>486</v>
      </c>
      <c r="B66" s="17" t="s">
        <v>519</v>
      </c>
      <c r="C66" s="18">
        <v>9.1511188209373005E-3</v>
      </c>
      <c r="D66" s="18">
        <v>5.9010130931852998E-3</v>
      </c>
      <c r="E66" s="18">
        <v>1.41657797274685E-2</v>
      </c>
      <c r="F66" s="19"/>
      <c r="G66" s="18">
        <v>4.9373392647850999E-3</v>
      </c>
      <c r="H66" s="18">
        <v>1.6462475083609E-3</v>
      </c>
      <c r="I66" s="18">
        <v>1.47108612894284E-2</v>
      </c>
      <c r="J66" s="19"/>
      <c r="K66" s="18">
        <v>8.7036928753058997E-3</v>
      </c>
      <c r="L66" s="18">
        <v>5.1919986419413002E-3</v>
      </c>
      <c r="M66" s="18">
        <v>1.45558263092373E-2</v>
      </c>
      <c r="N66" s="19"/>
      <c r="O66" s="18">
        <v>1.3726641019618501E-2</v>
      </c>
      <c r="P66" s="18">
        <v>7.7447696203171001E-3</v>
      </c>
      <c r="Q66" s="18">
        <v>2.42160068471961E-2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0.54125039947204701</v>
      </c>
      <c r="D68" s="21">
        <v>0.51572652328718604</v>
      </c>
      <c r="E68" s="21">
        <v>0.56655963603253001</v>
      </c>
      <c r="F68" s="22"/>
      <c r="G68" s="21">
        <v>0.50298717547960503</v>
      </c>
      <c r="H68" s="21">
        <v>0.45557494205091298</v>
      </c>
      <c r="I68" s="21">
        <v>0.55034574834285599</v>
      </c>
      <c r="J68" s="22"/>
      <c r="K68" s="21">
        <v>0.50294971007894496</v>
      </c>
      <c r="L68" s="21">
        <v>0.46975007504503202</v>
      </c>
      <c r="M68" s="21">
        <v>0.53612335483435003</v>
      </c>
      <c r="N68" s="22"/>
      <c r="O68" s="21">
        <v>0.65209603882290401</v>
      </c>
      <c r="P68" s="21">
        <v>0.61415027297490299</v>
      </c>
      <c r="Q68" s="21">
        <v>0.68820462846637398</v>
      </c>
      <c r="R68" s="22"/>
    </row>
    <row r="69" spans="1:18" x14ac:dyDescent="0.25">
      <c r="A69" s="20" t="s">
        <v>487</v>
      </c>
      <c r="B69" s="20" t="s">
        <v>537</v>
      </c>
      <c r="C69" s="21">
        <v>0.16919170746366199</v>
      </c>
      <c r="D69" s="21">
        <v>0.15327081028331399</v>
      </c>
      <c r="E69" s="21">
        <v>0.18640230870510499</v>
      </c>
      <c r="F69" s="22"/>
      <c r="G69" s="21">
        <v>0.24641169478389299</v>
      </c>
      <c r="H69" s="21">
        <v>0.204702960079927</v>
      </c>
      <c r="I69" s="21">
        <v>0.29348263757147097</v>
      </c>
      <c r="J69" s="22"/>
      <c r="K69" s="21">
        <v>0.166136271143241</v>
      </c>
      <c r="L69" s="21">
        <v>0.145708928673734</v>
      </c>
      <c r="M69" s="21">
        <v>0.18879450039165599</v>
      </c>
      <c r="N69" s="22"/>
      <c r="O69" s="21">
        <v>0.101794688304829</v>
      </c>
      <c r="P69" s="21">
        <v>7.8607700243837494E-2</v>
      </c>
      <c r="Q69" s="21">
        <v>0.130849866726617</v>
      </c>
      <c r="R69" s="22"/>
    </row>
    <row r="70" spans="1:18" x14ac:dyDescent="0.25">
      <c r="A70" s="20" t="s">
        <v>487</v>
      </c>
      <c r="B70" s="20" t="s">
        <v>538</v>
      </c>
      <c r="C70" s="21">
        <v>0.20022458936432999</v>
      </c>
      <c r="D70" s="21">
        <v>0.18303799385410799</v>
      </c>
      <c r="E70" s="21">
        <v>0.218593152509032</v>
      </c>
      <c r="F70" s="22"/>
      <c r="G70" s="21">
        <v>0.169969791844503</v>
      </c>
      <c r="H70" s="21">
        <v>0.136929184336603</v>
      </c>
      <c r="I70" s="21">
        <v>0.209051887295188</v>
      </c>
      <c r="J70" s="22"/>
      <c r="K70" s="21">
        <v>0.23815914708288599</v>
      </c>
      <c r="L70" s="21">
        <v>0.211263334913531</v>
      </c>
      <c r="M70" s="21">
        <v>0.26731855711272601</v>
      </c>
      <c r="N70" s="22"/>
      <c r="O70" s="21">
        <v>0.15516699895698799</v>
      </c>
      <c r="P70" s="21">
        <v>0.12904990246583101</v>
      </c>
      <c r="Q70" s="21">
        <v>0.18544425507474399</v>
      </c>
      <c r="R70" s="22"/>
    </row>
    <row r="71" spans="1:18" x14ac:dyDescent="0.25">
      <c r="A71" s="20" t="s">
        <v>487</v>
      </c>
      <c r="B71" s="20" t="s">
        <v>539</v>
      </c>
      <c r="C71" s="21">
        <v>5.2541048064808402E-2</v>
      </c>
      <c r="D71" s="21">
        <v>4.3118620798464499E-2</v>
      </c>
      <c r="E71" s="21">
        <v>6.3885028065040497E-2</v>
      </c>
      <c r="F71" s="22"/>
      <c r="G71" s="21">
        <v>5.15078326698633E-2</v>
      </c>
      <c r="H71" s="21">
        <v>3.4468154477955301E-2</v>
      </c>
      <c r="I71" s="21">
        <v>7.6305522985575899E-2</v>
      </c>
      <c r="J71" s="22"/>
      <c r="K71" s="21">
        <v>5.00469204955045E-2</v>
      </c>
      <c r="L71" s="21">
        <v>3.76953759182495E-2</v>
      </c>
      <c r="M71" s="21">
        <v>6.6167380704695106E-2</v>
      </c>
      <c r="N71" s="22"/>
      <c r="O71" s="21">
        <v>5.8374075502629803E-2</v>
      </c>
      <c r="P71" s="21">
        <v>4.2601082947715099E-2</v>
      </c>
      <c r="Q71" s="21">
        <v>7.95020513962863E-2</v>
      </c>
      <c r="R71" s="22"/>
    </row>
    <row r="72" spans="1:18" x14ac:dyDescent="0.25">
      <c r="A72" s="20" t="s">
        <v>487</v>
      </c>
      <c r="B72" s="20" t="s">
        <v>540</v>
      </c>
      <c r="C72" s="21">
        <v>2.71278020211346E-2</v>
      </c>
      <c r="D72" s="21">
        <v>1.9452766544344201E-2</v>
      </c>
      <c r="E72" s="21">
        <v>3.7714530132824199E-2</v>
      </c>
      <c r="F72" s="22"/>
      <c r="G72" s="21">
        <v>2.48436379718271E-2</v>
      </c>
      <c r="H72" s="21">
        <v>1.36849744481163E-2</v>
      </c>
      <c r="I72" s="21">
        <v>4.4688770681889402E-2</v>
      </c>
      <c r="J72" s="22"/>
      <c r="K72" s="21">
        <v>3.40313008645464E-2</v>
      </c>
      <c r="L72" s="21">
        <v>2.2201793354804399E-2</v>
      </c>
      <c r="M72" s="21">
        <v>5.18296803143884E-2</v>
      </c>
      <c r="N72" s="22"/>
      <c r="O72" s="21">
        <v>1.5868137058770802E-2</v>
      </c>
      <c r="P72" s="21">
        <v>9.0328653329785E-3</v>
      </c>
      <c r="Q72" s="21">
        <v>2.7730995260928398E-2</v>
      </c>
      <c r="R72" s="22"/>
    </row>
    <row r="73" spans="1:18" x14ac:dyDescent="0.25">
      <c r="A73" s="20" t="s">
        <v>487</v>
      </c>
      <c r="B73" s="20" t="s">
        <v>519</v>
      </c>
      <c r="C73" s="21">
        <v>9.0723046840430997E-3</v>
      </c>
      <c r="D73" s="21">
        <v>6.1406689437480001E-3</v>
      </c>
      <c r="E73" s="21">
        <v>1.33846927259382E-2</v>
      </c>
      <c r="F73" s="22"/>
      <c r="G73" s="21">
        <v>4.2798672503085002E-3</v>
      </c>
      <c r="H73" s="21">
        <v>1.4715459775501E-3</v>
      </c>
      <c r="I73" s="21">
        <v>1.23811785741371E-2</v>
      </c>
      <c r="J73" s="22"/>
      <c r="K73" s="21">
        <v>8.4156474153601005E-3</v>
      </c>
      <c r="L73" s="21">
        <v>4.3957197521180998E-3</v>
      </c>
      <c r="M73" s="21">
        <v>1.6052563306543699E-2</v>
      </c>
      <c r="N73" s="22"/>
      <c r="O73" s="21">
        <v>1.4901347725303099E-2</v>
      </c>
      <c r="P73" s="21">
        <v>8.8499898844269006E-3</v>
      </c>
      <c r="Q73" s="21">
        <v>2.4986133505654699E-2</v>
      </c>
      <c r="R73" s="22"/>
    </row>
    <row r="74" spans="1:18" x14ac:dyDescent="0.25">
      <c r="A74" s="20" t="s">
        <v>487</v>
      </c>
      <c r="B74" s="20" t="s">
        <v>520</v>
      </c>
      <c r="C74" s="21">
        <v>5.9214892997820005E-4</v>
      </c>
      <c r="D74" s="21">
        <v>1.612815219664E-4</v>
      </c>
      <c r="E74" s="21">
        <v>2.1715887699580998E-3</v>
      </c>
      <c r="F74" s="22"/>
      <c r="G74" s="21">
        <v>0</v>
      </c>
      <c r="H74" s="22"/>
      <c r="I74" s="22"/>
      <c r="J74" s="22"/>
      <c r="K74" s="21">
        <v>2.6100291951469998E-4</v>
      </c>
      <c r="L74" s="21">
        <v>3.6535041718223102E-5</v>
      </c>
      <c r="M74" s="21">
        <v>1.8620124223237E-3</v>
      </c>
      <c r="N74" s="22"/>
      <c r="O74" s="21">
        <v>1.798713628575E-3</v>
      </c>
      <c r="P74" s="21">
        <v>3.7640726550779998E-4</v>
      </c>
      <c r="Q74" s="21">
        <v>8.5494340211007998E-3</v>
      </c>
      <c r="R74" s="22"/>
    </row>
    <row r="75" spans="1:18" x14ac:dyDescent="0.25">
      <c r="A75" s="17" t="s">
        <v>488</v>
      </c>
      <c r="B75" s="17" t="s">
        <v>536</v>
      </c>
      <c r="C75" s="18">
        <v>0.61879323333173497</v>
      </c>
      <c r="D75" s="18">
        <v>0.58230389954205397</v>
      </c>
      <c r="E75" s="18">
        <v>0.65398904901924904</v>
      </c>
      <c r="F75" s="19"/>
      <c r="G75" s="18">
        <v>0.57905290551229005</v>
      </c>
      <c r="H75" s="18">
        <v>0.50725093727074599</v>
      </c>
      <c r="I75" s="18">
        <v>0.647659622190491</v>
      </c>
      <c r="J75" s="19"/>
      <c r="K75" s="18">
        <v>0.581892241698452</v>
      </c>
      <c r="L75" s="18">
        <v>0.53541611839322001</v>
      </c>
      <c r="M75" s="18">
        <v>0.62695835573130998</v>
      </c>
      <c r="N75" s="19"/>
      <c r="O75" s="18">
        <v>0.72018351978011297</v>
      </c>
      <c r="P75" s="18">
        <v>0.66590385687581199</v>
      </c>
      <c r="Q75" s="18">
        <v>0.768707558607584</v>
      </c>
      <c r="R75" s="19"/>
    </row>
    <row r="76" spans="1:18" x14ac:dyDescent="0.25">
      <c r="A76" s="17" t="s">
        <v>488</v>
      </c>
      <c r="B76" s="17" t="s">
        <v>537</v>
      </c>
      <c r="C76" s="18">
        <v>0.13426172217669499</v>
      </c>
      <c r="D76" s="18">
        <v>0.112522428666055</v>
      </c>
      <c r="E76" s="18">
        <v>0.15944645267591001</v>
      </c>
      <c r="F76" s="19"/>
      <c r="G76" s="18">
        <v>0.19626694539329201</v>
      </c>
      <c r="H76" s="18">
        <v>0.149560132908784</v>
      </c>
      <c r="I76" s="18">
        <v>0.25321699990572899</v>
      </c>
      <c r="J76" s="19"/>
      <c r="K76" s="18">
        <v>0.13262449135021201</v>
      </c>
      <c r="L76" s="18">
        <v>0.10535604844082</v>
      </c>
      <c r="M76" s="18">
        <v>0.16564387049177501</v>
      </c>
      <c r="N76" s="19"/>
      <c r="O76" s="18">
        <v>8.3547467555266902E-2</v>
      </c>
      <c r="P76" s="18">
        <v>5.8525119132024697E-2</v>
      </c>
      <c r="Q76" s="18">
        <v>0.117928039122804</v>
      </c>
      <c r="R76" s="19"/>
    </row>
    <row r="77" spans="1:18" x14ac:dyDescent="0.25">
      <c r="A77" s="17" t="s">
        <v>488</v>
      </c>
      <c r="B77" s="17" t="s">
        <v>538</v>
      </c>
      <c r="C77" s="18">
        <v>0.18186505293911701</v>
      </c>
      <c r="D77" s="18">
        <v>0.15819144662112</v>
      </c>
      <c r="E77" s="18">
        <v>0.208205210724169</v>
      </c>
      <c r="F77" s="19"/>
      <c r="G77" s="18">
        <v>0.157878436894382</v>
      </c>
      <c r="H77" s="18">
        <v>0.111868640759437</v>
      </c>
      <c r="I77" s="18">
        <v>0.218163010202576</v>
      </c>
      <c r="J77" s="19"/>
      <c r="K77" s="18">
        <v>0.219970387020435</v>
      </c>
      <c r="L77" s="18">
        <v>0.185497504456798</v>
      </c>
      <c r="M77" s="18">
        <v>0.25881402091500799</v>
      </c>
      <c r="N77" s="19"/>
      <c r="O77" s="18">
        <v>0.133465511303308</v>
      </c>
      <c r="P77" s="18">
        <v>0.10214342226197801</v>
      </c>
      <c r="Q77" s="18">
        <v>0.17254663510100801</v>
      </c>
      <c r="R77" s="19"/>
    </row>
    <row r="78" spans="1:18" x14ac:dyDescent="0.25">
      <c r="A78" s="17" t="s">
        <v>488</v>
      </c>
      <c r="B78" s="17" t="s">
        <v>539</v>
      </c>
      <c r="C78" s="18">
        <v>3.8753589882336799E-2</v>
      </c>
      <c r="D78" s="18">
        <v>2.79737636287304E-2</v>
      </c>
      <c r="E78" s="18">
        <v>5.3459011925430698E-2</v>
      </c>
      <c r="F78" s="19"/>
      <c r="G78" s="18">
        <v>3.37898942917099E-2</v>
      </c>
      <c r="H78" s="18">
        <v>1.6321695405206602E-2</v>
      </c>
      <c r="I78" s="18">
        <v>6.8648633320173805E-2</v>
      </c>
      <c r="J78" s="24" t="s">
        <v>501</v>
      </c>
      <c r="K78" s="18">
        <v>4.0527219924417497E-2</v>
      </c>
      <c r="L78" s="18">
        <v>2.4875759067234601E-2</v>
      </c>
      <c r="M78" s="18">
        <v>6.5366223172931504E-2</v>
      </c>
      <c r="N78" s="19"/>
      <c r="O78" s="18">
        <v>3.98318648596356E-2</v>
      </c>
      <c r="P78" s="18">
        <v>2.4719649493669501E-2</v>
      </c>
      <c r="Q78" s="18">
        <v>6.3580551729412099E-2</v>
      </c>
      <c r="R78" s="19"/>
    </row>
    <row r="79" spans="1:18" x14ac:dyDescent="0.25">
      <c r="A79" s="17" t="s">
        <v>488</v>
      </c>
      <c r="B79" s="17" t="s">
        <v>540</v>
      </c>
      <c r="C79" s="18">
        <v>2.21916729412776E-2</v>
      </c>
      <c r="D79" s="18">
        <v>1.28374845227645E-2</v>
      </c>
      <c r="E79" s="18">
        <v>3.8098843554553799E-2</v>
      </c>
      <c r="F79" s="19"/>
      <c r="G79" s="18">
        <v>3.1729941908022502E-2</v>
      </c>
      <c r="H79" s="18">
        <v>1.19933124964274E-2</v>
      </c>
      <c r="I79" s="18">
        <v>8.1274112827792996E-2</v>
      </c>
      <c r="J79" s="24" t="s">
        <v>501</v>
      </c>
      <c r="K79" s="18">
        <v>2.0987545571940599E-2</v>
      </c>
      <c r="L79" s="18">
        <v>1.1616787262441201E-2</v>
      </c>
      <c r="M79" s="18">
        <v>3.7629504123036603E-2</v>
      </c>
      <c r="N79" s="19"/>
      <c r="O79" s="18">
        <v>1.6118836915296801E-2</v>
      </c>
      <c r="P79" s="18">
        <v>6.3201875872567004E-3</v>
      </c>
      <c r="Q79" s="18">
        <v>4.0490030195401802E-2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4.1347287288377998E-3</v>
      </c>
      <c r="D80" s="18">
        <v>1.9972657554237E-3</v>
      </c>
      <c r="E80" s="18">
        <v>8.5401183502371008E-3</v>
      </c>
      <c r="F80" s="19"/>
      <c r="G80" s="18">
        <v>1.281876000303E-3</v>
      </c>
      <c r="H80" s="18">
        <v>1.771852627175E-4</v>
      </c>
      <c r="I80" s="18">
        <v>9.2104959050787992E-3</v>
      </c>
      <c r="J80" s="19"/>
      <c r="K80" s="18">
        <v>3.9981144345428996E-3</v>
      </c>
      <c r="L80" s="18">
        <v>1.2812465355937E-3</v>
      </c>
      <c r="M80" s="18">
        <v>1.24045129577534E-2</v>
      </c>
      <c r="N80" s="19"/>
      <c r="O80" s="18">
        <v>6.8527995863788002E-3</v>
      </c>
      <c r="P80" s="18">
        <v>2.3739417714138001E-3</v>
      </c>
      <c r="Q80" s="18">
        <v>1.9615659059367501E-2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0.43273356302539101</v>
      </c>
      <c r="D82" s="21">
        <v>0.41083008032009499</v>
      </c>
      <c r="E82" s="21">
        <v>0.45490317461238899</v>
      </c>
      <c r="F82" s="22"/>
      <c r="G82" s="21">
        <v>0.40922858876023899</v>
      </c>
      <c r="H82" s="21">
        <v>0.37023644449674697</v>
      </c>
      <c r="I82" s="21">
        <v>0.44939685914892402</v>
      </c>
      <c r="J82" s="22"/>
      <c r="K82" s="21">
        <v>0.38226737335687999</v>
      </c>
      <c r="L82" s="21">
        <v>0.35344523856131899</v>
      </c>
      <c r="M82" s="21">
        <v>0.411942364324976</v>
      </c>
      <c r="N82" s="22"/>
      <c r="O82" s="21">
        <v>0.55525060710187402</v>
      </c>
      <c r="P82" s="21">
        <v>0.52032222927455196</v>
      </c>
      <c r="Q82" s="21">
        <v>0.58964147779656195</v>
      </c>
      <c r="R82" s="22"/>
    </row>
    <row r="83" spans="1:18" x14ac:dyDescent="0.25">
      <c r="A83" s="20" t="s">
        <v>489</v>
      </c>
      <c r="B83" s="20" t="s">
        <v>537</v>
      </c>
      <c r="C83" s="21">
        <v>0.177907691351117</v>
      </c>
      <c r="D83" s="21">
        <v>0.163463181817917</v>
      </c>
      <c r="E83" s="21">
        <v>0.19333360707965</v>
      </c>
      <c r="F83" s="22"/>
      <c r="G83" s="21">
        <v>0.27544187985478202</v>
      </c>
      <c r="H83" s="21">
        <v>0.242941621939365</v>
      </c>
      <c r="I83" s="21">
        <v>0.310506704710237</v>
      </c>
      <c r="J83" s="22"/>
      <c r="K83" s="21">
        <v>0.16812756634757101</v>
      </c>
      <c r="L83" s="21">
        <v>0.14899129035088601</v>
      </c>
      <c r="M83" s="21">
        <v>0.189175317427099</v>
      </c>
      <c r="N83" s="22"/>
      <c r="O83" s="21">
        <v>0.100660620413094</v>
      </c>
      <c r="P83" s="21">
        <v>8.3389002129797593E-2</v>
      </c>
      <c r="Q83" s="21">
        <v>0.121037175080564</v>
      </c>
      <c r="R83" s="22"/>
    </row>
    <row r="84" spans="1:18" x14ac:dyDescent="0.25">
      <c r="A84" s="20" t="s">
        <v>489</v>
      </c>
      <c r="B84" s="20" t="s">
        <v>538</v>
      </c>
      <c r="C84" s="21">
        <v>0.26752970386235397</v>
      </c>
      <c r="D84" s="21">
        <v>0.25140896708189198</v>
      </c>
      <c r="E84" s="21">
        <v>0.28429156544045397</v>
      </c>
      <c r="F84" s="22"/>
      <c r="G84" s="21">
        <v>0.225026658371801</v>
      </c>
      <c r="H84" s="21">
        <v>0.19467242209740099</v>
      </c>
      <c r="I84" s="21">
        <v>0.258594091192274</v>
      </c>
      <c r="J84" s="22"/>
      <c r="K84" s="21">
        <v>0.30357116898791903</v>
      </c>
      <c r="L84" s="21">
        <v>0.27954125949330499</v>
      </c>
      <c r="M84" s="21">
        <v>0.328724237021986</v>
      </c>
      <c r="N84" s="22"/>
      <c r="O84" s="21">
        <v>0.23868298146698</v>
      </c>
      <c r="P84" s="21">
        <v>0.212501912902928</v>
      </c>
      <c r="Q84" s="21">
        <v>0.266996038384681</v>
      </c>
      <c r="R84" s="22"/>
    </row>
    <row r="85" spans="1:18" x14ac:dyDescent="0.25">
      <c r="A85" s="20" t="s">
        <v>489</v>
      </c>
      <c r="B85" s="20" t="s">
        <v>539</v>
      </c>
      <c r="C85" s="21">
        <v>7.4562028820273296E-2</v>
      </c>
      <c r="D85" s="21">
        <v>6.5294316754894499E-2</v>
      </c>
      <c r="E85" s="21">
        <v>8.5025518117525095E-2</v>
      </c>
      <c r="F85" s="22"/>
      <c r="G85" s="21">
        <v>5.9386543834397398E-2</v>
      </c>
      <c r="H85" s="21">
        <v>4.4250970299210303E-2</v>
      </c>
      <c r="I85" s="21">
        <v>7.9269702688026994E-2</v>
      </c>
      <c r="J85" s="22"/>
      <c r="K85" s="21">
        <v>9.1613526212321494E-2</v>
      </c>
      <c r="L85" s="21">
        <v>7.7462931144542002E-2</v>
      </c>
      <c r="M85" s="21">
        <v>0.108046342811724</v>
      </c>
      <c r="N85" s="22"/>
      <c r="O85" s="21">
        <v>5.6034489096486999E-2</v>
      </c>
      <c r="P85" s="21">
        <v>4.3330368967213699E-2</v>
      </c>
      <c r="Q85" s="21">
        <v>7.2182317994551895E-2</v>
      </c>
      <c r="R85" s="22"/>
    </row>
    <row r="86" spans="1:18" x14ac:dyDescent="0.25">
      <c r="A86" s="20" t="s">
        <v>489</v>
      </c>
      <c r="B86" s="20" t="s">
        <v>540</v>
      </c>
      <c r="C86" s="21">
        <v>4.03558111081464E-2</v>
      </c>
      <c r="D86" s="21">
        <v>3.2512743277657102E-2</v>
      </c>
      <c r="E86" s="21">
        <v>4.9993101774988301E-2</v>
      </c>
      <c r="F86" s="22"/>
      <c r="G86" s="21">
        <v>2.7275079415047299E-2</v>
      </c>
      <c r="H86" s="21">
        <v>1.7019044823405102E-2</v>
      </c>
      <c r="I86" s="21">
        <v>4.3438496331937901E-2</v>
      </c>
      <c r="J86" s="22"/>
      <c r="K86" s="21">
        <v>4.8515550938318601E-2</v>
      </c>
      <c r="L86" s="21">
        <v>3.7527055966589201E-2</v>
      </c>
      <c r="M86" s="21">
        <v>6.2512661807080205E-2</v>
      </c>
      <c r="N86" s="22"/>
      <c r="O86" s="21">
        <v>3.72458229074678E-2</v>
      </c>
      <c r="P86" s="21">
        <v>2.5956930472206201E-2</v>
      </c>
      <c r="Q86" s="21">
        <v>5.3176318086451999E-2</v>
      </c>
      <c r="R86" s="22"/>
    </row>
    <row r="87" spans="1:18" x14ac:dyDescent="0.25">
      <c r="A87" s="20" t="s">
        <v>489</v>
      </c>
      <c r="B87" s="20" t="s">
        <v>519</v>
      </c>
      <c r="C87" s="21">
        <v>6.9112018327163001E-3</v>
      </c>
      <c r="D87" s="21">
        <v>4.6980795235134999E-3</v>
      </c>
      <c r="E87" s="21">
        <v>1.01562205301998E-2</v>
      </c>
      <c r="F87" s="22"/>
      <c r="G87" s="21">
        <v>3.6412497637342001E-3</v>
      </c>
      <c r="H87" s="21">
        <v>1.2315975465567999E-3</v>
      </c>
      <c r="I87" s="21">
        <v>1.07148703584359E-2</v>
      </c>
      <c r="J87" s="22"/>
      <c r="K87" s="21">
        <v>5.9048141569908999E-3</v>
      </c>
      <c r="L87" s="21">
        <v>3.0472443343204998E-3</v>
      </c>
      <c r="M87" s="21">
        <v>1.1411412857727799E-2</v>
      </c>
      <c r="N87" s="22"/>
      <c r="O87" s="21">
        <v>1.21254790140988E-2</v>
      </c>
      <c r="P87" s="21">
        <v>7.4127090098506003E-3</v>
      </c>
      <c r="Q87" s="21">
        <v>1.9774789363406799E-2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0.60446284717449195</v>
      </c>
      <c r="D89" s="18">
        <v>0.57826877983235303</v>
      </c>
      <c r="E89" s="18">
        <v>0.63007076004579499</v>
      </c>
      <c r="F89" s="19"/>
      <c r="G89" s="18">
        <v>0.55259892252893505</v>
      </c>
      <c r="H89" s="18">
        <v>0.50211969105141796</v>
      </c>
      <c r="I89" s="18">
        <v>0.602016713046715</v>
      </c>
      <c r="J89" s="19"/>
      <c r="K89" s="18">
        <v>0.57370390322681797</v>
      </c>
      <c r="L89" s="18">
        <v>0.53852039089265102</v>
      </c>
      <c r="M89" s="18">
        <v>0.60815680438140196</v>
      </c>
      <c r="N89" s="19"/>
      <c r="O89" s="18">
        <v>0.72580738332516503</v>
      </c>
      <c r="P89" s="18">
        <v>0.688843102363768</v>
      </c>
      <c r="Q89" s="18">
        <v>0.75991095865954605</v>
      </c>
      <c r="R89" s="19"/>
    </row>
    <row r="90" spans="1:18" x14ac:dyDescent="0.25">
      <c r="A90" s="17" t="s">
        <v>490</v>
      </c>
      <c r="B90" s="17" t="s">
        <v>537</v>
      </c>
      <c r="C90" s="18">
        <v>0.14419713668442399</v>
      </c>
      <c r="D90" s="18">
        <v>0.12665057866148999</v>
      </c>
      <c r="E90" s="18">
        <v>0.16371893947767499</v>
      </c>
      <c r="F90" s="19"/>
      <c r="G90" s="18">
        <v>0.234272598644168</v>
      </c>
      <c r="H90" s="18">
        <v>0.19593408024310799</v>
      </c>
      <c r="I90" s="18">
        <v>0.27752361388947799</v>
      </c>
      <c r="J90" s="19"/>
      <c r="K90" s="18">
        <v>0.12911002269705801</v>
      </c>
      <c r="L90" s="18">
        <v>0.105517602053405</v>
      </c>
      <c r="M90" s="18">
        <v>0.15705124673013199</v>
      </c>
      <c r="N90" s="19"/>
      <c r="O90" s="18">
        <v>7.7441226784716405E-2</v>
      </c>
      <c r="P90" s="18">
        <v>5.6423304866957402E-2</v>
      </c>
      <c r="Q90" s="18">
        <v>0.10541375066594</v>
      </c>
      <c r="R90" s="19"/>
    </row>
    <row r="91" spans="1:18" x14ac:dyDescent="0.25">
      <c r="A91" s="17" t="s">
        <v>490</v>
      </c>
      <c r="B91" s="17" t="s">
        <v>538</v>
      </c>
      <c r="C91" s="18">
        <v>0.18405409209675</v>
      </c>
      <c r="D91" s="18">
        <v>0.16419035563367701</v>
      </c>
      <c r="E91" s="18">
        <v>0.20572943021905599</v>
      </c>
      <c r="F91" s="19"/>
      <c r="G91" s="18">
        <v>0.174475126654421</v>
      </c>
      <c r="H91" s="18">
        <v>0.13970782500464299</v>
      </c>
      <c r="I91" s="18">
        <v>0.215724942711949</v>
      </c>
      <c r="J91" s="19"/>
      <c r="K91" s="18">
        <v>0.21431386173153399</v>
      </c>
      <c r="L91" s="18">
        <v>0.18615405450469399</v>
      </c>
      <c r="M91" s="18">
        <v>0.245448734850055</v>
      </c>
      <c r="N91" s="19"/>
      <c r="O91" s="18">
        <v>0.130925116207352</v>
      </c>
      <c r="P91" s="18">
        <v>0.106934477343417</v>
      </c>
      <c r="Q91" s="18">
        <v>0.159337742609797</v>
      </c>
      <c r="R91" s="19"/>
    </row>
    <row r="92" spans="1:18" x14ac:dyDescent="0.25">
      <c r="A92" s="17" t="s">
        <v>490</v>
      </c>
      <c r="B92" s="17" t="s">
        <v>539</v>
      </c>
      <c r="C92" s="18">
        <v>4.0097771691216602E-2</v>
      </c>
      <c r="D92" s="18">
        <v>3.1717628597247603E-2</v>
      </c>
      <c r="E92" s="18">
        <v>5.0576389289389401E-2</v>
      </c>
      <c r="F92" s="19"/>
      <c r="G92" s="18">
        <v>2.91445528126681E-2</v>
      </c>
      <c r="H92" s="18">
        <v>1.6895599539301701E-2</v>
      </c>
      <c r="I92" s="18">
        <v>4.9823689015892798E-2</v>
      </c>
      <c r="J92" s="19"/>
      <c r="K92" s="18">
        <v>5.1554669108879098E-2</v>
      </c>
      <c r="L92" s="18">
        <v>4.0072760342099098E-2</v>
      </c>
      <c r="M92" s="18">
        <v>6.6099911074587403E-2</v>
      </c>
      <c r="N92" s="19"/>
      <c r="O92" s="18">
        <v>2.7991097222778E-2</v>
      </c>
      <c r="P92" s="18">
        <v>1.50506772407178E-2</v>
      </c>
      <c r="Q92" s="18">
        <v>5.14760826680613E-2</v>
      </c>
      <c r="R92" s="19"/>
    </row>
    <row r="93" spans="1:18" x14ac:dyDescent="0.25">
      <c r="A93" s="17" t="s">
        <v>490</v>
      </c>
      <c r="B93" s="17" t="s">
        <v>540</v>
      </c>
      <c r="C93" s="18">
        <v>1.40719510394617E-2</v>
      </c>
      <c r="D93" s="18">
        <v>1.01423823393755E-2</v>
      </c>
      <c r="E93" s="18">
        <v>1.9494010201265798E-2</v>
      </c>
      <c r="F93" s="19"/>
      <c r="G93" s="18">
        <v>2.5176495767659001E-3</v>
      </c>
      <c r="H93" s="18">
        <v>1.0194679898032999E-3</v>
      </c>
      <c r="I93" s="18">
        <v>6.2038439835502002E-3</v>
      </c>
      <c r="J93" s="19"/>
      <c r="K93" s="18">
        <v>1.8771315635098901E-2</v>
      </c>
      <c r="L93" s="18">
        <v>1.2621100638837901E-2</v>
      </c>
      <c r="M93" s="18">
        <v>2.78340231256749E-2</v>
      </c>
      <c r="N93" s="19"/>
      <c r="O93" s="18">
        <v>1.68253899559744E-2</v>
      </c>
      <c r="P93" s="18">
        <v>8.5073278235812001E-3</v>
      </c>
      <c r="Q93" s="18">
        <v>3.30057201716124E-2</v>
      </c>
      <c r="R93" s="19"/>
    </row>
    <row r="94" spans="1:18" x14ac:dyDescent="0.25">
      <c r="A94" s="17" t="s">
        <v>490</v>
      </c>
      <c r="B94" s="17" t="s">
        <v>519</v>
      </c>
      <c r="C94" s="18">
        <v>1.1873023509681301E-2</v>
      </c>
      <c r="D94" s="18">
        <v>7.9181248914338004E-3</v>
      </c>
      <c r="E94" s="18">
        <v>1.77679133872145E-2</v>
      </c>
      <c r="F94" s="19"/>
      <c r="G94" s="18">
        <v>6.9911497830418999E-3</v>
      </c>
      <c r="H94" s="18">
        <v>1.6795599358726001E-3</v>
      </c>
      <c r="I94" s="18">
        <v>2.8619037248264201E-2</v>
      </c>
      <c r="J94" s="24" t="s">
        <v>501</v>
      </c>
      <c r="K94" s="18">
        <v>1.0064992317389301E-2</v>
      </c>
      <c r="L94" s="18">
        <v>5.3587758520795004E-3</v>
      </c>
      <c r="M94" s="18">
        <v>1.8826100821592699E-2</v>
      </c>
      <c r="N94" s="19"/>
      <c r="O94" s="18">
        <v>2.10097865040129E-2</v>
      </c>
      <c r="P94" s="18">
        <v>1.22164573990291E-2</v>
      </c>
      <c r="Q94" s="18">
        <v>3.59024477797103E-2</v>
      </c>
      <c r="R94" s="19"/>
    </row>
    <row r="95" spans="1:18" x14ac:dyDescent="0.25">
      <c r="A95" s="17" t="s">
        <v>490</v>
      </c>
      <c r="B95" s="17" t="s">
        <v>520</v>
      </c>
      <c r="C95" s="18">
        <v>1.2431778039727001E-3</v>
      </c>
      <c r="D95" s="18">
        <v>2.8666974006670001E-4</v>
      </c>
      <c r="E95" s="18">
        <v>5.3740338871817997E-3</v>
      </c>
      <c r="F95" s="19"/>
      <c r="G95" s="18">
        <v>0</v>
      </c>
      <c r="H95" s="19"/>
      <c r="I95" s="19"/>
      <c r="J95" s="19"/>
      <c r="K95" s="18">
        <v>2.4812352832225999E-3</v>
      </c>
      <c r="L95" s="18">
        <v>5.7153454007319998E-4</v>
      </c>
      <c r="M95" s="18">
        <v>1.07035887626629E-2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536</v>
      </c>
      <c r="C96" s="21">
        <v>0.53154667497035002</v>
      </c>
      <c r="D96" s="21">
        <v>0.50108650071697602</v>
      </c>
      <c r="E96" s="21">
        <v>0.561773556292674</v>
      </c>
      <c r="F96" s="22"/>
      <c r="G96" s="21">
        <v>0.53448407184082003</v>
      </c>
      <c r="H96" s="21">
        <v>0.459572942096242</v>
      </c>
      <c r="I96" s="21">
        <v>0.60787133734955801</v>
      </c>
      <c r="J96" s="22"/>
      <c r="K96" s="21">
        <v>0.484230503526553</v>
      </c>
      <c r="L96" s="21">
        <v>0.44206413572289999</v>
      </c>
      <c r="M96" s="21">
        <v>0.52662260229383895</v>
      </c>
      <c r="N96" s="22"/>
      <c r="O96" s="21">
        <v>0.61823483516872701</v>
      </c>
      <c r="P96" s="21">
        <v>0.56730363801125305</v>
      </c>
      <c r="Q96" s="21">
        <v>0.666693288592343</v>
      </c>
      <c r="R96" s="22"/>
    </row>
    <row r="97" spans="1:18" x14ac:dyDescent="0.25">
      <c r="A97" s="20" t="s">
        <v>491</v>
      </c>
      <c r="B97" s="20" t="s">
        <v>537</v>
      </c>
      <c r="C97" s="21">
        <v>0.18249294455845799</v>
      </c>
      <c r="D97" s="21">
        <v>0.15791734621253301</v>
      </c>
      <c r="E97" s="21">
        <v>0.20993958146400399</v>
      </c>
      <c r="F97" s="22"/>
      <c r="G97" s="21">
        <v>0.23982930682563799</v>
      </c>
      <c r="H97" s="21">
        <v>0.184480419063178</v>
      </c>
      <c r="I97" s="21">
        <v>0.30556224927720799</v>
      </c>
      <c r="J97" s="22"/>
      <c r="K97" s="21">
        <v>0.19795897949003699</v>
      </c>
      <c r="L97" s="21">
        <v>0.16501555357842801</v>
      </c>
      <c r="M97" s="21">
        <v>0.235623284231289</v>
      </c>
      <c r="N97" s="22"/>
      <c r="O97" s="21">
        <v>9.5047583706363695E-2</v>
      </c>
      <c r="P97" s="21">
        <v>6.5956075166547695E-2</v>
      </c>
      <c r="Q97" s="21">
        <v>0.135114453449698</v>
      </c>
      <c r="R97" s="22"/>
    </row>
    <row r="98" spans="1:18" x14ac:dyDescent="0.25">
      <c r="A98" s="20" t="s">
        <v>491</v>
      </c>
      <c r="B98" s="20" t="s">
        <v>538</v>
      </c>
      <c r="C98" s="21">
        <v>0.20181837480958101</v>
      </c>
      <c r="D98" s="21">
        <v>0.18116914610912699</v>
      </c>
      <c r="E98" s="21">
        <v>0.22417680637381501</v>
      </c>
      <c r="F98" s="22"/>
      <c r="G98" s="21">
        <v>0.15723916405461999</v>
      </c>
      <c r="H98" s="21">
        <v>0.116594814994409</v>
      </c>
      <c r="I98" s="21">
        <v>0.20870463349874699</v>
      </c>
      <c r="J98" s="22"/>
      <c r="K98" s="21">
        <v>0.22886799008695999</v>
      </c>
      <c r="L98" s="21">
        <v>0.19429972539573001</v>
      </c>
      <c r="M98" s="21">
        <v>0.26754413487268602</v>
      </c>
      <c r="N98" s="22"/>
      <c r="O98" s="21">
        <v>0.195759255036451</v>
      </c>
      <c r="P98" s="21">
        <v>0.158160167410689</v>
      </c>
      <c r="Q98" s="21">
        <v>0.239751104465458</v>
      </c>
      <c r="R98" s="22"/>
    </row>
    <row r="99" spans="1:18" x14ac:dyDescent="0.25">
      <c r="A99" s="20" t="s">
        <v>491</v>
      </c>
      <c r="B99" s="20" t="s">
        <v>539</v>
      </c>
      <c r="C99" s="21">
        <v>4.9557578265380098E-2</v>
      </c>
      <c r="D99" s="21">
        <v>3.71504641388576E-2</v>
      </c>
      <c r="E99" s="21">
        <v>6.5825011455433596E-2</v>
      </c>
      <c r="F99" s="22"/>
      <c r="G99" s="21">
        <v>4.92660056871164E-2</v>
      </c>
      <c r="H99" s="21">
        <v>2.6326764743271901E-2</v>
      </c>
      <c r="I99" s="21">
        <v>9.0338374808921498E-2</v>
      </c>
      <c r="J99" s="24" t="s">
        <v>501</v>
      </c>
      <c r="K99" s="21">
        <v>4.8573783077436102E-2</v>
      </c>
      <c r="L99" s="21">
        <v>3.2481775479299098E-2</v>
      </c>
      <c r="M99" s="21">
        <v>7.20443986982717E-2</v>
      </c>
      <c r="N99" s="22"/>
      <c r="O99" s="21">
        <v>5.1717561279049702E-2</v>
      </c>
      <c r="P99" s="21">
        <v>2.8761034976370899E-2</v>
      </c>
      <c r="Q99" s="21">
        <v>9.12755502945687E-2</v>
      </c>
      <c r="R99" s="22"/>
    </row>
    <row r="100" spans="1:18" x14ac:dyDescent="0.25">
      <c r="A100" s="20" t="s">
        <v>491</v>
      </c>
      <c r="B100" s="20" t="s">
        <v>540</v>
      </c>
      <c r="C100" s="21">
        <v>1.88378388703246E-2</v>
      </c>
      <c r="D100" s="21">
        <v>1.2270137547199999E-2</v>
      </c>
      <c r="E100" s="21">
        <v>2.8818394006853001E-2</v>
      </c>
      <c r="F100" s="22"/>
      <c r="G100" s="21">
        <v>1.12812371095095E-2</v>
      </c>
      <c r="H100" s="21">
        <v>2.7986614918239002E-3</v>
      </c>
      <c r="I100" s="21">
        <v>4.4331034550132001E-2</v>
      </c>
      <c r="J100" s="24" t="s">
        <v>501</v>
      </c>
      <c r="K100" s="21">
        <v>2.2573015620630101E-2</v>
      </c>
      <c r="L100" s="21">
        <v>1.29239700840077E-2</v>
      </c>
      <c r="M100" s="21">
        <v>3.9140387043253601E-2</v>
      </c>
      <c r="N100" s="22"/>
      <c r="O100" s="21">
        <v>1.9421536771255798E-2</v>
      </c>
      <c r="P100" s="21">
        <v>8.3545187285899002E-3</v>
      </c>
      <c r="Q100" s="21">
        <v>4.4491009497657497E-2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1.5746588525904898E-2</v>
      </c>
      <c r="D101" s="21">
        <v>8.8511870172427003E-3</v>
      </c>
      <c r="E101" s="21">
        <v>2.7862753438291601E-2</v>
      </c>
      <c r="F101" s="22"/>
      <c r="G101" s="21">
        <v>7.9002144822962004E-3</v>
      </c>
      <c r="H101" s="21">
        <v>3.4945541711183998E-3</v>
      </c>
      <c r="I101" s="21">
        <v>1.77611892653259E-2</v>
      </c>
      <c r="J101" s="22"/>
      <c r="K101" s="21">
        <v>1.7795728198382401E-2</v>
      </c>
      <c r="L101" s="21">
        <v>8.2757888227284002E-3</v>
      </c>
      <c r="M101" s="21">
        <v>3.7848851791943403E-2</v>
      </c>
      <c r="N101" s="22"/>
      <c r="O101" s="21">
        <v>1.98192280381531E-2</v>
      </c>
      <c r="P101" s="21">
        <v>9.2307999873340006E-3</v>
      </c>
      <c r="Q101" s="21">
        <v>4.2038046766558299E-2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0.65222573278446405</v>
      </c>
      <c r="D103" s="18">
        <v>0.62383452942826301</v>
      </c>
      <c r="E103" s="18">
        <v>0.67957474323388001</v>
      </c>
      <c r="F103" s="19"/>
      <c r="G103" s="18">
        <v>0.61683979725296001</v>
      </c>
      <c r="H103" s="18">
        <v>0.56126461094441105</v>
      </c>
      <c r="I103" s="18">
        <v>0.66952031419296298</v>
      </c>
      <c r="J103" s="19"/>
      <c r="K103" s="18">
        <v>0.62293726222188295</v>
      </c>
      <c r="L103" s="18">
        <v>0.58648982351627499</v>
      </c>
      <c r="M103" s="18">
        <v>0.658045244794913</v>
      </c>
      <c r="N103" s="19"/>
      <c r="O103" s="18">
        <v>0.76552234073126801</v>
      </c>
      <c r="P103" s="18">
        <v>0.72109451613637399</v>
      </c>
      <c r="Q103" s="18">
        <v>0.80478896895517005</v>
      </c>
      <c r="R103" s="19"/>
    </row>
    <row r="104" spans="1:18" x14ac:dyDescent="0.25">
      <c r="A104" s="17" t="s">
        <v>492</v>
      </c>
      <c r="B104" s="17" t="s">
        <v>537</v>
      </c>
      <c r="C104" s="18">
        <v>0.124129168950472</v>
      </c>
      <c r="D104" s="18">
        <v>0.10703696817841001</v>
      </c>
      <c r="E104" s="18">
        <v>0.14351208916772101</v>
      </c>
      <c r="F104" s="19"/>
      <c r="G104" s="18">
        <v>0.18153988306357899</v>
      </c>
      <c r="H104" s="18">
        <v>0.14576311451276899</v>
      </c>
      <c r="I104" s="18">
        <v>0.22379731889559501</v>
      </c>
      <c r="J104" s="19"/>
      <c r="K104" s="18">
        <v>0.117018787359045</v>
      </c>
      <c r="L104" s="18">
        <v>9.63260171202973E-2</v>
      </c>
      <c r="M104" s="18">
        <v>0.14146092735552099</v>
      </c>
      <c r="N104" s="19"/>
      <c r="O104" s="18">
        <v>7.4492259097198296E-2</v>
      </c>
      <c r="P104" s="18">
        <v>5.20383369117801E-2</v>
      </c>
      <c r="Q104" s="18">
        <v>0.105555951217553</v>
      </c>
      <c r="R104" s="19"/>
    </row>
    <row r="105" spans="1:18" x14ac:dyDescent="0.25">
      <c r="A105" s="17" t="s">
        <v>492</v>
      </c>
      <c r="B105" s="17" t="s">
        <v>538</v>
      </c>
      <c r="C105" s="18">
        <v>0.15830047603894701</v>
      </c>
      <c r="D105" s="18">
        <v>0.13916914483895901</v>
      </c>
      <c r="E105" s="18">
        <v>0.17951332040846099</v>
      </c>
      <c r="F105" s="19"/>
      <c r="G105" s="18">
        <v>0.15836883367534599</v>
      </c>
      <c r="H105" s="18">
        <v>0.120040241553177</v>
      </c>
      <c r="I105" s="18">
        <v>0.206069702662666</v>
      </c>
      <c r="J105" s="19"/>
      <c r="K105" s="18">
        <v>0.179469485566292</v>
      </c>
      <c r="L105" s="18">
        <v>0.15444732334703601</v>
      </c>
      <c r="M105" s="18">
        <v>0.20755044589447</v>
      </c>
      <c r="N105" s="19"/>
      <c r="O105" s="18">
        <v>0.106225688437837</v>
      </c>
      <c r="P105" s="18">
        <v>8.0194726534471197E-2</v>
      </c>
      <c r="Q105" s="18">
        <v>0.13942542245339901</v>
      </c>
      <c r="R105" s="19"/>
    </row>
    <row r="106" spans="1:18" x14ac:dyDescent="0.25">
      <c r="A106" s="17" t="s">
        <v>492</v>
      </c>
      <c r="B106" s="17" t="s">
        <v>539</v>
      </c>
      <c r="C106" s="18">
        <v>3.1756731697220299E-2</v>
      </c>
      <c r="D106" s="18">
        <v>2.32530626704926E-2</v>
      </c>
      <c r="E106" s="18">
        <v>4.3232555966000799E-2</v>
      </c>
      <c r="F106" s="19"/>
      <c r="G106" s="18">
        <v>1.54157720727537E-2</v>
      </c>
      <c r="H106" s="18">
        <v>6.8114046823641999E-3</v>
      </c>
      <c r="I106" s="18">
        <v>3.45117395173139E-2</v>
      </c>
      <c r="J106" s="19"/>
      <c r="K106" s="18">
        <v>4.1348690312842301E-2</v>
      </c>
      <c r="L106" s="18">
        <v>2.75617740207281E-2</v>
      </c>
      <c r="M106" s="18">
        <v>6.1595250852434898E-2</v>
      </c>
      <c r="N106" s="19"/>
      <c r="O106" s="18">
        <v>2.7296369353436399E-2</v>
      </c>
      <c r="P106" s="18">
        <v>1.54357075434751E-2</v>
      </c>
      <c r="Q106" s="18">
        <v>4.7827939551443197E-2</v>
      </c>
      <c r="R106" s="19"/>
    </row>
    <row r="107" spans="1:18" x14ac:dyDescent="0.25">
      <c r="A107" s="17" t="s">
        <v>492</v>
      </c>
      <c r="B107" s="17" t="s">
        <v>540</v>
      </c>
      <c r="C107" s="18">
        <v>2.9215709405111399E-2</v>
      </c>
      <c r="D107" s="18">
        <v>2.0830599728543699E-2</v>
      </c>
      <c r="E107" s="18">
        <v>4.0835380117083098E-2</v>
      </c>
      <c r="F107" s="19"/>
      <c r="G107" s="18">
        <v>2.68051928562885E-2</v>
      </c>
      <c r="H107" s="18">
        <v>1.4288975991295499E-2</v>
      </c>
      <c r="I107" s="18">
        <v>4.9731672841859101E-2</v>
      </c>
      <c r="J107" s="19"/>
      <c r="K107" s="18">
        <v>3.3653391795929501E-2</v>
      </c>
      <c r="L107" s="18">
        <v>2.1323274282022402E-2</v>
      </c>
      <c r="M107" s="18">
        <v>5.2729218962551699E-2</v>
      </c>
      <c r="N107" s="19"/>
      <c r="O107" s="18">
        <v>2.11333606880598E-2</v>
      </c>
      <c r="P107" s="18">
        <v>1.0570496105074699E-2</v>
      </c>
      <c r="Q107" s="18">
        <v>4.1805482756251601E-2</v>
      </c>
      <c r="R107" s="19"/>
    </row>
    <row r="108" spans="1:18" x14ac:dyDescent="0.25">
      <c r="A108" s="17" t="s">
        <v>492</v>
      </c>
      <c r="B108" s="17" t="s">
        <v>519</v>
      </c>
      <c r="C108" s="18">
        <v>4.2510095436759003E-3</v>
      </c>
      <c r="D108" s="18">
        <v>1.843336981489E-3</v>
      </c>
      <c r="E108" s="18">
        <v>9.7726713175686E-3</v>
      </c>
      <c r="F108" s="19"/>
      <c r="G108" s="18">
        <v>1.0305210790735001E-3</v>
      </c>
      <c r="H108" s="18">
        <v>2.459059967539E-4</v>
      </c>
      <c r="I108" s="18">
        <v>4.3078292789628997E-3</v>
      </c>
      <c r="J108" s="19"/>
      <c r="K108" s="18">
        <v>5.3442172957589998E-3</v>
      </c>
      <c r="L108" s="18">
        <v>1.6027468033197E-3</v>
      </c>
      <c r="M108" s="18">
        <v>1.7665280780656399E-2</v>
      </c>
      <c r="N108" s="19"/>
      <c r="O108" s="18">
        <v>5.3299816922005999E-3</v>
      </c>
      <c r="P108" s="18">
        <v>2.3361357222607998E-3</v>
      </c>
      <c r="Q108" s="18">
        <v>1.2113967289880701E-2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0.78947462365898102</v>
      </c>
      <c r="D110" s="21">
        <v>0.75697958526211895</v>
      </c>
      <c r="E110" s="21">
        <v>0.81866549511716102</v>
      </c>
      <c r="F110" s="22"/>
      <c r="G110" s="21">
        <v>0.76828868750117696</v>
      </c>
      <c r="H110" s="21">
        <v>0.70006208938693004</v>
      </c>
      <c r="I110" s="21">
        <v>0.82487806395779695</v>
      </c>
      <c r="J110" s="22"/>
      <c r="K110" s="21">
        <v>0.75357213434968495</v>
      </c>
      <c r="L110" s="21">
        <v>0.71078430239604495</v>
      </c>
      <c r="M110" s="21">
        <v>0.79188322800699895</v>
      </c>
      <c r="N110" s="22"/>
      <c r="O110" s="21">
        <v>0.907284859388096</v>
      </c>
      <c r="P110" s="21">
        <v>0.85806904488042901</v>
      </c>
      <c r="Q110" s="21">
        <v>0.94061574025660799</v>
      </c>
      <c r="R110" s="22"/>
    </row>
    <row r="111" spans="1:18" x14ac:dyDescent="0.25">
      <c r="A111" s="20" t="s">
        <v>493</v>
      </c>
      <c r="B111" s="20" t="s">
        <v>537</v>
      </c>
      <c r="C111" s="21">
        <v>0.10538344212593399</v>
      </c>
      <c r="D111" s="21">
        <v>8.7899929238849595E-2</v>
      </c>
      <c r="E111" s="21">
        <v>0.125864591860746</v>
      </c>
      <c r="F111" s="22"/>
      <c r="G111" s="21">
        <v>0.142227840920712</v>
      </c>
      <c r="H111" s="21">
        <v>9.8421830201743499E-2</v>
      </c>
      <c r="I111" s="21">
        <v>0.201180525107932</v>
      </c>
      <c r="J111" s="22"/>
      <c r="K111" s="21">
        <v>0.114551144378848</v>
      </c>
      <c r="L111" s="21">
        <v>9.1007426335677405E-2</v>
      </c>
      <c r="M111" s="21">
        <v>0.14322594922967299</v>
      </c>
      <c r="N111" s="22"/>
      <c r="O111" s="21">
        <v>4.0403162852175899E-2</v>
      </c>
      <c r="P111" s="21">
        <v>2.0140368622647599E-2</v>
      </c>
      <c r="Q111" s="21">
        <v>7.9400005252713998E-2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8.9114817945312605E-2</v>
      </c>
      <c r="D112" s="21">
        <v>6.9645002066080194E-2</v>
      </c>
      <c r="E112" s="21">
        <v>0.113364350165418</v>
      </c>
      <c r="F112" s="22"/>
      <c r="G112" s="21">
        <v>8.9483471578111304E-2</v>
      </c>
      <c r="H112" s="21">
        <v>5.6439507278084299E-2</v>
      </c>
      <c r="I112" s="21">
        <v>0.13902338864177199</v>
      </c>
      <c r="J112" s="22"/>
      <c r="K112" s="21">
        <v>0.103763312690189</v>
      </c>
      <c r="L112" s="21">
        <v>7.8412324767199296E-2</v>
      </c>
      <c r="M112" s="21">
        <v>0.136099972431518</v>
      </c>
      <c r="N112" s="22"/>
      <c r="O112" s="21">
        <v>5.02343216886732E-2</v>
      </c>
      <c r="P112" s="21">
        <v>2.6844006260665802E-2</v>
      </c>
      <c r="Q112" s="21">
        <v>9.2077217405921105E-2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8.0669809168374997E-3</v>
      </c>
      <c r="D113" s="21">
        <v>3.5082757602123999E-3</v>
      </c>
      <c r="E113" s="21">
        <v>1.8439719669007999E-2</v>
      </c>
      <c r="F113" s="22"/>
      <c r="G113" s="21">
        <v>0</v>
      </c>
      <c r="H113" s="22"/>
      <c r="I113" s="22"/>
      <c r="J113" s="22"/>
      <c r="K113" s="21">
        <v>1.45486002118803E-2</v>
      </c>
      <c r="L113" s="21">
        <v>6.3991545060757002E-3</v>
      </c>
      <c r="M113" s="21">
        <v>3.2734597731645797E-2</v>
      </c>
      <c r="N113" s="22"/>
      <c r="O113" s="21">
        <v>0</v>
      </c>
      <c r="P113" s="22"/>
      <c r="Q113" s="22"/>
      <c r="R113" s="22"/>
    </row>
    <row r="114" spans="1:18" x14ac:dyDescent="0.25">
      <c r="A114" s="20" t="s">
        <v>493</v>
      </c>
      <c r="B114" s="20" t="s">
        <v>540</v>
      </c>
      <c r="C114" s="21">
        <v>4.4718557868110003E-3</v>
      </c>
      <c r="D114" s="21">
        <v>1.7806248869812E-3</v>
      </c>
      <c r="E114" s="21">
        <v>1.1185028215780501E-2</v>
      </c>
      <c r="F114" s="22"/>
      <c r="G114" s="21">
        <v>0</v>
      </c>
      <c r="H114" s="22"/>
      <c r="I114" s="22"/>
      <c r="J114" s="22"/>
      <c r="K114" s="21">
        <v>7.2737825992900997E-3</v>
      </c>
      <c r="L114" s="21">
        <v>2.6722981328902002E-3</v>
      </c>
      <c r="M114" s="21">
        <v>1.9642603665999299E-2</v>
      </c>
      <c r="N114" s="22"/>
      <c r="O114" s="21">
        <v>2.0776560710557999E-3</v>
      </c>
      <c r="P114" s="21">
        <v>2.887896326202E-4</v>
      </c>
      <c r="Q114" s="21">
        <v>1.47835401112731E-2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3.4882795661233001E-3</v>
      </c>
      <c r="D115" s="21">
        <v>1.1055329384388E-3</v>
      </c>
      <c r="E115" s="21">
        <v>1.0950244261886901E-2</v>
      </c>
      <c r="F115" s="22"/>
      <c r="G115" s="21">
        <v>0</v>
      </c>
      <c r="H115" s="22"/>
      <c r="I115" s="22"/>
      <c r="J115" s="22"/>
      <c r="K115" s="21">
        <v>6.2910257701085E-3</v>
      </c>
      <c r="L115" s="21">
        <v>2.0028499858934E-3</v>
      </c>
      <c r="M115" s="21">
        <v>1.9580214750467999E-2</v>
      </c>
      <c r="N115" s="22"/>
      <c r="O115" s="21">
        <v>0</v>
      </c>
      <c r="P115" s="22"/>
      <c r="Q115" s="22"/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0.82254318973577001</v>
      </c>
      <c r="D117" s="18">
        <v>0.78858863801046997</v>
      </c>
      <c r="E117" s="18">
        <v>0.85206735049465798</v>
      </c>
      <c r="F117" s="19"/>
      <c r="G117" s="18">
        <v>0.77503836717093799</v>
      </c>
      <c r="H117" s="18">
        <v>0.69948429945214496</v>
      </c>
      <c r="I117" s="18">
        <v>0.83604932425632505</v>
      </c>
      <c r="J117" s="19"/>
      <c r="K117" s="18">
        <v>0.78933301516100296</v>
      </c>
      <c r="L117" s="18">
        <v>0.745653102304769</v>
      </c>
      <c r="M117" s="18">
        <v>0.82724949771183798</v>
      </c>
      <c r="N117" s="19"/>
      <c r="O117" s="18">
        <v>0.93309901028287001</v>
      </c>
      <c r="P117" s="18">
        <v>0.89411620146931603</v>
      </c>
      <c r="Q117" s="18">
        <v>0.958397470431823</v>
      </c>
      <c r="R117" s="19"/>
    </row>
    <row r="118" spans="1:18" x14ac:dyDescent="0.25">
      <c r="A118" s="17" t="s">
        <v>494</v>
      </c>
      <c r="B118" s="17" t="s">
        <v>537</v>
      </c>
      <c r="C118" s="18">
        <v>0.104443899319486</v>
      </c>
      <c r="D118" s="18">
        <v>8.2281404919120199E-2</v>
      </c>
      <c r="E118" s="18">
        <v>0.131719070420934</v>
      </c>
      <c r="F118" s="19"/>
      <c r="G118" s="18">
        <v>0.16823304656195301</v>
      </c>
      <c r="H118" s="18">
        <v>0.11337909432158801</v>
      </c>
      <c r="I118" s="18">
        <v>0.242371091016852</v>
      </c>
      <c r="J118" s="19"/>
      <c r="K118" s="18">
        <v>0.116101571496872</v>
      </c>
      <c r="L118" s="18">
        <v>8.6813341595589497E-2</v>
      </c>
      <c r="M118" s="18">
        <v>0.15360868034205599</v>
      </c>
      <c r="N118" s="19"/>
      <c r="O118" s="18">
        <v>2.2498408949951299E-2</v>
      </c>
      <c r="P118" s="18">
        <v>1.1937414381526099E-2</v>
      </c>
      <c r="Q118" s="18">
        <v>4.2005473053802402E-2</v>
      </c>
      <c r="R118" s="19"/>
    </row>
    <row r="119" spans="1:18" x14ac:dyDescent="0.25">
      <c r="A119" s="17" t="s">
        <v>494</v>
      </c>
      <c r="B119" s="17" t="s">
        <v>538</v>
      </c>
      <c r="C119" s="18">
        <v>6.3289044642398401E-2</v>
      </c>
      <c r="D119" s="18">
        <v>4.7028760120925703E-2</v>
      </c>
      <c r="E119" s="18">
        <v>8.4671834994612893E-2</v>
      </c>
      <c r="F119" s="19"/>
      <c r="G119" s="18">
        <v>4.4764188004436802E-2</v>
      </c>
      <c r="H119" s="18">
        <v>2.0972001009190899E-2</v>
      </c>
      <c r="I119" s="18">
        <v>9.2984426468627507E-2</v>
      </c>
      <c r="J119" s="24" t="s">
        <v>501</v>
      </c>
      <c r="K119" s="18">
        <v>8.4277581286443096E-2</v>
      </c>
      <c r="L119" s="18">
        <v>6.2219816852879202E-2</v>
      </c>
      <c r="M119" s="18">
        <v>0.11321109856203899</v>
      </c>
      <c r="N119" s="19"/>
      <c r="O119" s="18">
        <v>3.7868950110614197E-2</v>
      </c>
      <c r="P119" s="18">
        <v>1.77055361850951E-2</v>
      </c>
      <c r="Q119" s="18">
        <v>7.9144739716790202E-2</v>
      </c>
      <c r="R119" s="24" t="s">
        <v>501</v>
      </c>
    </row>
    <row r="120" spans="1:18" x14ac:dyDescent="0.25">
      <c r="A120" s="17" t="s">
        <v>494</v>
      </c>
      <c r="B120" s="17" t="s">
        <v>539</v>
      </c>
      <c r="C120" s="18">
        <v>4.5927388017012001E-3</v>
      </c>
      <c r="D120" s="18">
        <v>1.4688900339168999E-3</v>
      </c>
      <c r="E120" s="18">
        <v>1.4265084245475099E-2</v>
      </c>
      <c r="F120" s="19"/>
      <c r="G120" s="18">
        <v>5.1051261675163001E-3</v>
      </c>
      <c r="H120" s="18">
        <v>6.8700482320400004E-4</v>
      </c>
      <c r="I120" s="18">
        <v>3.6887346121379803E-2</v>
      </c>
      <c r="J120" s="24" t="s">
        <v>501</v>
      </c>
      <c r="K120" s="18">
        <v>5.8123207527943001E-3</v>
      </c>
      <c r="L120" s="18">
        <v>1.6923066077241999E-3</v>
      </c>
      <c r="M120" s="18">
        <v>1.97641589461925E-2</v>
      </c>
      <c r="N120" s="24" t="s">
        <v>501</v>
      </c>
      <c r="O120" s="18">
        <v>1.6609314561363E-3</v>
      </c>
      <c r="P120" s="18">
        <v>2.282243497824E-4</v>
      </c>
      <c r="Q120" s="18">
        <v>1.19798664014493E-2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8.8694532466980004E-4</v>
      </c>
      <c r="D121" s="18">
        <v>2.0317587679009999E-4</v>
      </c>
      <c r="E121" s="18">
        <v>3.8629858592097001E-3</v>
      </c>
      <c r="F121" s="19"/>
      <c r="G121" s="18">
        <v>0</v>
      </c>
      <c r="H121" s="19"/>
      <c r="I121" s="19"/>
      <c r="J121" s="19"/>
      <c r="K121" s="18">
        <v>1.728356141589E-3</v>
      </c>
      <c r="L121" s="18">
        <v>3.9751831622460002E-4</v>
      </c>
      <c r="M121" s="18">
        <v>7.4813139093916001E-3</v>
      </c>
      <c r="N121" s="19"/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4.244182175973E-3</v>
      </c>
      <c r="D122" s="18">
        <v>1.4568847279257001E-3</v>
      </c>
      <c r="E122" s="18">
        <v>1.22984308596161E-2</v>
      </c>
      <c r="F122" s="19"/>
      <c r="G122" s="18">
        <v>6.8592720951559999E-3</v>
      </c>
      <c r="H122" s="18">
        <v>9.244459371783E-4</v>
      </c>
      <c r="I122" s="18">
        <v>4.9025299423693602E-2</v>
      </c>
      <c r="J122" s="24" t="s">
        <v>501</v>
      </c>
      <c r="K122" s="18">
        <v>2.7471551612985E-3</v>
      </c>
      <c r="L122" s="18">
        <v>3.8262894266199998E-4</v>
      </c>
      <c r="M122" s="18">
        <v>1.9439547933801302E-2</v>
      </c>
      <c r="N122" s="24" t="s">
        <v>501</v>
      </c>
      <c r="O122" s="18">
        <v>4.8726992004283001E-3</v>
      </c>
      <c r="P122" s="18">
        <v>1.1215794546353E-3</v>
      </c>
      <c r="Q122" s="18">
        <v>2.0906846108024402E-2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6_SEX'!A1" display="◄ ANTERIOR"/>
    <hyperlink ref="A2" location="'Índice'!A1" display="ÍNDICE"/>
    <hyperlink ref="A3" location="'P_INCIVILIDADES_6_NSE'!A1" display="SIGUIENTE ►"/>
  </hyperlinks>
  <pageMargins left="0.75" right="0.75" top="1" bottom="1" header="0.5" footer="0.5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3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546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0.37754490214070802</v>
      </c>
      <c r="D5" s="18">
        <v>0.37118437060922299</v>
      </c>
      <c r="E5" s="18">
        <v>0.38394787660701302</v>
      </c>
      <c r="F5" s="19"/>
      <c r="G5" s="18">
        <v>0.421716068217797</v>
      </c>
      <c r="H5" s="18">
        <v>0.41236574866784598</v>
      </c>
      <c r="I5" s="18">
        <v>0.431122856648673</v>
      </c>
      <c r="J5" s="19"/>
      <c r="K5" s="18">
        <v>0.36057456902530799</v>
      </c>
      <c r="L5" s="18">
        <v>0.35111026800901302</v>
      </c>
      <c r="M5" s="18">
        <v>0.370148458277896</v>
      </c>
      <c r="N5" s="19"/>
      <c r="O5" s="18">
        <v>0.31753808654480098</v>
      </c>
      <c r="P5" s="18">
        <v>0.303996109795858</v>
      </c>
      <c r="Q5" s="18">
        <v>0.33139608026147199</v>
      </c>
      <c r="R5" s="19"/>
    </row>
    <row r="6" spans="1:18" x14ac:dyDescent="0.25">
      <c r="A6" s="17" t="s">
        <v>478</v>
      </c>
      <c r="B6" s="17" t="s">
        <v>537</v>
      </c>
      <c r="C6" s="18">
        <v>0.16663009912273899</v>
      </c>
      <c r="D6" s="18">
        <v>0.16175209042847599</v>
      </c>
      <c r="E6" s="18">
        <v>0.171625096251945</v>
      </c>
      <c r="F6" s="19"/>
      <c r="G6" s="18">
        <v>0.14570816571121301</v>
      </c>
      <c r="H6" s="18">
        <v>0.139154269096043</v>
      </c>
      <c r="I6" s="18">
        <v>0.15251605006318</v>
      </c>
      <c r="J6" s="19"/>
      <c r="K6" s="18">
        <v>0.16570991158024001</v>
      </c>
      <c r="L6" s="18">
        <v>0.15823164212385199</v>
      </c>
      <c r="M6" s="18">
        <v>0.173468780911855</v>
      </c>
      <c r="N6" s="19"/>
      <c r="O6" s="18">
        <v>0.21399612458378101</v>
      </c>
      <c r="P6" s="18">
        <v>0.20206028444726701</v>
      </c>
      <c r="Q6" s="18">
        <v>0.22643694368351999</v>
      </c>
      <c r="R6" s="19"/>
    </row>
    <row r="7" spans="1:18" x14ac:dyDescent="0.25">
      <c r="A7" s="17" t="s">
        <v>478</v>
      </c>
      <c r="B7" s="17" t="s">
        <v>538</v>
      </c>
      <c r="C7" s="18">
        <v>0.28300194595413197</v>
      </c>
      <c r="D7" s="18">
        <v>0.27711541798723499</v>
      </c>
      <c r="E7" s="18">
        <v>0.28896353235349698</v>
      </c>
      <c r="F7" s="19"/>
      <c r="G7" s="18">
        <v>0.24822704950160701</v>
      </c>
      <c r="H7" s="18">
        <v>0.23987418975643099</v>
      </c>
      <c r="I7" s="18">
        <v>0.25677251723376199</v>
      </c>
      <c r="J7" s="19"/>
      <c r="K7" s="18">
        <v>0.296659025568835</v>
      </c>
      <c r="L7" s="18">
        <v>0.28750946709935199</v>
      </c>
      <c r="M7" s="18">
        <v>0.30597471343066801</v>
      </c>
      <c r="N7" s="19"/>
      <c r="O7" s="18">
        <v>0.32961636385620502</v>
      </c>
      <c r="P7" s="18">
        <v>0.31564202230412097</v>
      </c>
      <c r="Q7" s="18">
        <v>0.34389849221127</v>
      </c>
      <c r="R7" s="19"/>
    </row>
    <row r="8" spans="1:18" x14ac:dyDescent="0.25">
      <c r="A8" s="17" t="s">
        <v>478</v>
      </c>
      <c r="B8" s="17" t="s">
        <v>539</v>
      </c>
      <c r="C8" s="18">
        <v>9.6578030388033004E-2</v>
      </c>
      <c r="D8" s="18">
        <v>9.2722436284768298E-2</v>
      </c>
      <c r="E8" s="18">
        <v>0.100576175539014</v>
      </c>
      <c r="F8" s="19"/>
      <c r="G8" s="18">
        <v>9.6346625401232996E-2</v>
      </c>
      <c r="H8" s="18">
        <v>9.0604844381043201E-2</v>
      </c>
      <c r="I8" s="18">
        <v>0.102411296011862</v>
      </c>
      <c r="J8" s="19"/>
      <c r="K8" s="18">
        <v>0.101051140430214</v>
      </c>
      <c r="L8" s="18">
        <v>9.4953852868214006E-2</v>
      </c>
      <c r="M8" s="18">
        <v>0.10749345208866599</v>
      </c>
      <c r="N8" s="19"/>
      <c r="O8" s="18">
        <v>8.7621431510630496E-2</v>
      </c>
      <c r="P8" s="18">
        <v>7.9139062985986594E-2</v>
      </c>
      <c r="Q8" s="18">
        <v>9.6917279949368898E-2</v>
      </c>
      <c r="R8" s="19"/>
    </row>
    <row r="9" spans="1:18" x14ac:dyDescent="0.25">
      <c r="A9" s="17" t="s">
        <v>478</v>
      </c>
      <c r="B9" s="17" t="s">
        <v>540</v>
      </c>
      <c r="C9" s="18">
        <v>6.8340724640304495E-2</v>
      </c>
      <c r="D9" s="18">
        <v>6.5013068018652503E-2</v>
      </c>
      <c r="E9" s="18">
        <v>7.1825621167609002E-2</v>
      </c>
      <c r="F9" s="19"/>
      <c r="G9" s="18">
        <v>7.8343337677362998E-2</v>
      </c>
      <c r="H9" s="18">
        <v>7.3028645305825493E-2</v>
      </c>
      <c r="I9" s="18">
        <v>8.4009756066957805E-2</v>
      </c>
      <c r="J9" s="19"/>
      <c r="K9" s="18">
        <v>6.9272286302594993E-2</v>
      </c>
      <c r="L9" s="18">
        <v>6.4152052754564398E-2</v>
      </c>
      <c r="M9" s="18">
        <v>7.4768536345693803E-2</v>
      </c>
      <c r="N9" s="19"/>
      <c r="O9" s="18">
        <v>4.4655788974565902E-2</v>
      </c>
      <c r="P9" s="18">
        <v>3.84954245726409E-2</v>
      </c>
      <c r="Q9" s="18">
        <v>5.1748928802139799E-2</v>
      </c>
      <c r="R9" s="19"/>
    </row>
    <row r="10" spans="1:18" x14ac:dyDescent="0.25">
      <c r="A10" s="17" t="s">
        <v>478</v>
      </c>
      <c r="B10" s="17" t="s">
        <v>519</v>
      </c>
      <c r="C10" s="18">
        <v>7.7850386818733002E-3</v>
      </c>
      <c r="D10" s="18">
        <v>6.7856224980587998E-3</v>
      </c>
      <c r="E10" s="18">
        <v>8.9303297449161E-3</v>
      </c>
      <c r="F10" s="19"/>
      <c r="G10" s="18">
        <v>9.5543496077535994E-3</v>
      </c>
      <c r="H10" s="18">
        <v>7.9190320130507995E-3</v>
      </c>
      <c r="I10" s="18">
        <v>1.1523445486634301E-2</v>
      </c>
      <c r="J10" s="19"/>
      <c r="K10" s="18">
        <v>6.5909507967889004E-3</v>
      </c>
      <c r="L10" s="18">
        <v>5.2610898072433E-3</v>
      </c>
      <c r="M10" s="18">
        <v>8.2541752814994998E-3</v>
      </c>
      <c r="N10" s="19"/>
      <c r="O10" s="18">
        <v>6.4690303260199998E-3</v>
      </c>
      <c r="P10" s="18">
        <v>4.5207673353773997E-3</v>
      </c>
      <c r="Q10" s="18">
        <v>9.2491127506896999E-3</v>
      </c>
      <c r="R10" s="19"/>
    </row>
    <row r="11" spans="1:18" x14ac:dyDescent="0.25">
      <c r="A11" s="17" t="s">
        <v>478</v>
      </c>
      <c r="B11" s="17" t="s">
        <v>520</v>
      </c>
      <c r="C11" s="18">
        <v>1.1925907220350001E-4</v>
      </c>
      <c r="D11" s="18">
        <v>5.7651453618224398E-5</v>
      </c>
      <c r="E11" s="18">
        <v>2.4668571321279998E-4</v>
      </c>
      <c r="F11" s="19"/>
      <c r="G11" s="18">
        <v>1.044038830395E-4</v>
      </c>
      <c r="H11" s="18">
        <v>4.1933796505966502E-5</v>
      </c>
      <c r="I11" s="18">
        <v>2.59913419346E-4</v>
      </c>
      <c r="J11" s="19"/>
      <c r="K11" s="18">
        <v>1.4211629602060001E-4</v>
      </c>
      <c r="L11" s="18">
        <v>5.3589023800088702E-5</v>
      </c>
      <c r="M11" s="18">
        <v>3.7683254402400002E-4</v>
      </c>
      <c r="N11" s="19"/>
      <c r="O11" s="18">
        <v>1.03174203999E-4</v>
      </c>
      <c r="P11" s="18">
        <v>2.3109543213031199E-5</v>
      </c>
      <c r="Q11" s="18">
        <v>4.6050085165740001E-4</v>
      </c>
      <c r="R11" s="19"/>
    </row>
    <row r="12" spans="1:18" x14ac:dyDescent="0.25">
      <c r="A12" s="20" t="s">
        <v>479</v>
      </c>
      <c r="B12" s="20" t="s">
        <v>536</v>
      </c>
      <c r="C12" s="21">
        <v>0.31719448586263799</v>
      </c>
      <c r="D12" s="21">
        <v>0.28427462637763001</v>
      </c>
      <c r="E12" s="21">
        <v>0.35205140790580702</v>
      </c>
      <c r="F12" s="22"/>
      <c r="G12" s="21">
        <v>0.31915411207528199</v>
      </c>
      <c r="H12" s="21">
        <v>0.27488886117257399</v>
      </c>
      <c r="I12" s="21">
        <v>0.36694026875978802</v>
      </c>
      <c r="J12" s="22"/>
      <c r="K12" s="21">
        <v>0.32697173729168499</v>
      </c>
      <c r="L12" s="21">
        <v>0.28278179841652001</v>
      </c>
      <c r="M12" s="21">
        <v>0.37446179537242502</v>
      </c>
      <c r="N12" s="22"/>
      <c r="O12" s="21">
        <v>0.273375397221779</v>
      </c>
      <c r="P12" s="21">
        <v>0.18853964903270101</v>
      </c>
      <c r="Q12" s="21">
        <v>0.378575030991184</v>
      </c>
      <c r="R12" s="24" t="s">
        <v>501</v>
      </c>
    </row>
    <row r="13" spans="1:18" x14ac:dyDescent="0.25">
      <c r="A13" s="20" t="s">
        <v>479</v>
      </c>
      <c r="B13" s="20" t="s">
        <v>537</v>
      </c>
      <c r="C13" s="21">
        <v>0.154388292120203</v>
      </c>
      <c r="D13" s="21">
        <v>0.13291158726479699</v>
      </c>
      <c r="E13" s="21">
        <v>0.178620448702694</v>
      </c>
      <c r="F13" s="22"/>
      <c r="G13" s="21">
        <v>0.13958745660877001</v>
      </c>
      <c r="H13" s="21">
        <v>0.11267119675164899</v>
      </c>
      <c r="I13" s="21">
        <v>0.171689639156165</v>
      </c>
      <c r="J13" s="22"/>
      <c r="K13" s="21">
        <v>0.151545318075376</v>
      </c>
      <c r="L13" s="21">
        <v>0.12080546437428499</v>
      </c>
      <c r="M13" s="21">
        <v>0.188430733774759</v>
      </c>
      <c r="N13" s="22"/>
      <c r="O13" s="21">
        <v>0.236267515183858</v>
      </c>
      <c r="P13" s="21">
        <v>0.17058824850052501</v>
      </c>
      <c r="Q13" s="21">
        <v>0.31755264278164902</v>
      </c>
      <c r="R13" s="22"/>
    </row>
    <row r="14" spans="1:18" x14ac:dyDescent="0.25">
      <c r="A14" s="20" t="s">
        <v>479</v>
      </c>
      <c r="B14" s="20" t="s">
        <v>538</v>
      </c>
      <c r="C14" s="21">
        <v>0.31326728413270899</v>
      </c>
      <c r="D14" s="21">
        <v>0.287448650108452</v>
      </c>
      <c r="E14" s="21">
        <v>0.340297434721613</v>
      </c>
      <c r="F14" s="22"/>
      <c r="G14" s="21">
        <v>0.29209338836304399</v>
      </c>
      <c r="H14" s="21">
        <v>0.25702752152267699</v>
      </c>
      <c r="I14" s="21">
        <v>0.32981953705957601</v>
      </c>
      <c r="J14" s="22"/>
      <c r="K14" s="21">
        <v>0.33897654075980899</v>
      </c>
      <c r="L14" s="21">
        <v>0.298306126533539</v>
      </c>
      <c r="M14" s="21">
        <v>0.38217187772760802</v>
      </c>
      <c r="N14" s="22"/>
      <c r="O14" s="21">
        <v>0.32594669373903501</v>
      </c>
      <c r="P14" s="21">
        <v>0.24806378935468201</v>
      </c>
      <c r="Q14" s="21">
        <v>0.41479321976924799</v>
      </c>
      <c r="R14" s="22"/>
    </row>
    <row r="15" spans="1:18" x14ac:dyDescent="0.25">
      <c r="A15" s="20" t="s">
        <v>479</v>
      </c>
      <c r="B15" s="20" t="s">
        <v>539</v>
      </c>
      <c r="C15" s="21">
        <v>0.12069600278651001</v>
      </c>
      <c r="D15" s="21">
        <v>9.8501033800884305E-2</v>
      </c>
      <c r="E15" s="21">
        <v>0.14707618757173299</v>
      </c>
      <c r="F15" s="22"/>
      <c r="G15" s="21">
        <v>0.13966055209057401</v>
      </c>
      <c r="H15" s="21">
        <v>0.109658210823846</v>
      </c>
      <c r="I15" s="21">
        <v>0.176246570194286</v>
      </c>
      <c r="J15" s="22"/>
      <c r="K15" s="21">
        <v>9.4586661194466001E-2</v>
      </c>
      <c r="L15" s="21">
        <v>6.9313373186979998E-2</v>
      </c>
      <c r="M15" s="21">
        <v>0.12780967185394701</v>
      </c>
      <c r="N15" s="22"/>
      <c r="O15" s="21">
        <v>0.12015363503383</v>
      </c>
      <c r="P15" s="21">
        <v>7.4926814694155602E-2</v>
      </c>
      <c r="Q15" s="21">
        <v>0.187156844908418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8.5923987833507298E-2</v>
      </c>
      <c r="D16" s="21">
        <v>6.9055512606686395E-2</v>
      </c>
      <c r="E16" s="21">
        <v>0.10644186382925901</v>
      </c>
      <c r="F16" s="22"/>
      <c r="G16" s="21">
        <v>0.102707975034732</v>
      </c>
      <c r="H16" s="21">
        <v>7.8150190107351497E-2</v>
      </c>
      <c r="I16" s="21">
        <v>0.13386216902588099</v>
      </c>
      <c r="J16" s="22"/>
      <c r="K16" s="21">
        <v>8.3012703888590694E-2</v>
      </c>
      <c r="L16" s="21">
        <v>6.0517474853799103E-2</v>
      </c>
      <c r="M16" s="21">
        <v>0.112865188506985</v>
      </c>
      <c r="N16" s="22"/>
      <c r="O16" s="21">
        <v>1.45961638532553E-2</v>
      </c>
      <c r="P16" s="21">
        <v>4.4087504079813999E-3</v>
      </c>
      <c r="Q16" s="21">
        <v>4.72076914811419E-2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7.6612730210043004E-3</v>
      </c>
      <c r="D17" s="21">
        <v>4.1531656401901998E-3</v>
      </c>
      <c r="E17" s="21">
        <v>1.40906899972379E-2</v>
      </c>
      <c r="F17" s="22"/>
      <c r="G17" s="21">
        <v>6.1581209508605999E-3</v>
      </c>
      <c r="H17" s="21">
        <v>2.2990034478296002E-3</v>
      </c>
      <c r="I17" s="21">
        <v>1.6388760498023101E-2</v>
      </c>
      <c r="J17" s="22"/>
      <c r="K17" s="21">
        <v>3.471825791645E-3</v>
      </c>
      <c r="L17" s="21">
        <v>1.1009690711293999E-3</v>
      </c>
      <c r="M17" s="21">
        <v>1.0892477330086201E-2</v>
      </c>
      <c r="N17" s="22"/>
      <c r="O17" s="21">
        <v>2.9660594968241898E-2</v>
      </c>
      <c r="P17" s="21">
        <v>1.1239386858221701E-2</v>
      </c>
      <c r="Q17" s="21">
        <v>7.5954623768975299E-2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0.36360575976444598</v>
      </c>
      <c r="D19" s="18">
        <v>0.32016151826106798</v>
      </c>
      <c r="E19" s="18">
        <v>0.409395125641978</v>
      </c>
      <c r="F19" s="19"/>
      <c r="G19" s="18">
        <v>0.32968452361887501</v>
      </c>
      <c r="H19" s="18">
        <v>0.26377340485085299</v>
      </c>
      <c r="I19" s="18">
        <v>0.40304897800367601</v>
      </c>
      <c r="J19" s="19"/>
      <c r="K19" s="18">
        <v>0.384627949209838</v>
      </c>
      <c r="L19" s="18">
        <v>0.32641835399186098</v>
      </c>
      <c r="M19" s="18">
        <v>0.44633952059252902</v>
      </c>
      <c r="N19" s="19"/>
      <c r="O19" s="18">
        <v>0.38628634905266501</v>
      </c>
      <c r="P19" s="18">
        <v>0.29866267658145301</v>
      </c>
      <c r="Q19" s="18">
        <v>0.48195163672395602</v>
      </c>
      <c r="R19" s="19"/>
    </row>
    <row r="20" spans="1:18" x14ac:dyDescent="0.25">
      <c r="A20" s="17" t="s">
        <v>480</v>
      </c>
      <c r="B20" s="17" t="s">
        <v>537</v>
      </c>
      <c r="C20" s="18">
        <v>0.17715384265228301</v>
      </c>
      <c r="D20" s="18">
        <v>0.151194404065115</v>
      </c>
      <c r="E20" s="18">
        <v>0.20648613661555301</v>
      </c>
      <c r="F20" s="19"/>
      <c r="G20" s="18">
        <v>0.15883176551141301</v>
      </c>
      <c r="H20" s="18">
        <v>0.12167126166681699</v>
      </c>
      <c r="I20" s="18">
        <v>0.204696708871453</v>
      </c>
      <c r="J20" s="19"/>
      <c r="K20" s="18">
        <v>0.15998147281993699</v>
      </c>
      <c r="L20" s="18">
        <v>0.124680675218487</v>
      </c>
      <c r="M20" s="18">
        <v>0.20295951051292899</v>
      </c>
      <c r="N20" s="19"/>
      <c r="O20" s="18">
        <v>0.26846511618206698</v>
      </c>
      <c r="P20" s="18">
        <v>0.20543107983758399</v>
      </c>
      <c r="Q20" s="18">
        <v>0.34250324041264901</v>
      </c>
      <c r="R20" s="19"/>
    </row>
    <row r="21" spans="1:18" x14ac:dyDescent="0.25">
      <c r="A21" s="17" t="s">
        <v>480</v>
      </c>
      <c r="B21" s="17" t="s">
        <v>538</v>
      </c>
      <c r="C21" s="18">
        <v>0.30129794392102</v>
      </c>
      <c r="D21" s="18">
        <v>0.26656639569143997</v>
      </c>
      <c r="E21" s="18">
        <v>0.338466422370715</v>
      </c>
      <c r="F21" s="19"/>
      <c r="G21" s="18">
        <v>0.32687800818645701</v>
      </c>
      <c r="H21" s="18">
        <v>0.275553760588575</v>
      </c>
      <c r="I21" s="18">
        <v>0.38271168498479002</v>
      </c>
      <c r="J21" s="19"/>
      <c r="K21" s="18">
        <v>0.301910496376327</v>
      </c>
      <c r="L21" s="18">
        <v>0.25693975003381597</v>
      </c>
      <c r="M21" s="18">
        <v>0.35103384353961298</v>
      </c>
      <c r="N21" s="19"/>
      <c r="O21" s="18">
        <v>0.23856198719153399</v>
      </c>
      <c r="P21" s="18">
        <v>0.17476290740226699</v>
      </c>
      <c r="Q21" s="18">
        <v>0.31671306307719399</v>
      </c>
      <c r="R21" s="19"/>
    </row>
    <row r="22" spans="1:18" x14ac:dyDescent="0.25">
      <c r="A22" s="17" t="s">
        <v>480</v>
      </c>
      <c r="B22" s="17" t="s">
        <v>539</v>
      </c>
      <c r="C22" s="18">
        <v>8.5728216108424293E-2</v>
      </c>
      <c r="D22" s="18">
        <v>6.7969132184496406E-2</v>
      </c>
      <c r="E22" s="18">
        <v>0.10759177559859499</v>
      </c>
      <c r="F22" s="19"/>
      <c r="G22" s="18">
        <v>0.100201874270529</v>
      </c>
      <c r="H22" s="18">
        <v>6.8094283222713506E-2</v>
      </c>
      <c r="I22" s="18">
        <v>0.14509164549489401</v>
      </c>
      <c r="J22" s="19"/>
      <c r="K22" s="18">
        <v>7.6787769178525297E-2</v>
      </c>
      <c r="L22" s="18">
        <v>5.5561007306144397E-2</v>
      </c>
      <c r="M22" s="18">
        <v>0.10522060092058</v>
      </c>
      <c r="N22" s="19"/>
      <c r="O22" s="18">
        <v>7.5969311194661604E-2</v>
      </c>
      <c r="P22" s="18">
        <v>4.3839368824056701E-2</v>
      </c>
      <c r="Q22" s="18">
        <v>0.128483089420765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7.2214237553828206E-2</v>
      </c>
      <c r="D23" s="18">
        <v>5.3207760652247298E-2</v>
      </c>
      <c r="E23" s="18">
        <v>9.7312249219026301E-2</v>
      </c>
      <c r="F23" s="19"/>
      <c r="G23" s="18">
        <v>8.4403828412726201E-2</v>
      </c>
      <c r="H23" s="18">
        <v>5.5850016370446801E-2</v>
      </c>
      <c r="I23" s="18">
        <v>0.12561379539301701</v>
      </c>
      <c r="J23" s="19"/>
      <c r="K23" s="18">
        <v>7.6692312415373096E-2</v>
      </c>
      <c r="L23" s="18">
        <v>5.3220158170897702E-2</v>
      </c>
      <c r="M23" s="18">
        <v>0.109321273804536</v>
      </c>
      <c r="N23" s="19"/>
      <c r="O23" s="18">
        <v>3.0717236379073001E-2</v>
      </c>
      <c r="P23" s="18">
        <v>1.08461590252043E-2</v>
      </c>
      <c r="Q23" s="18">
        <v>8.3905680482325898E-2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0.46740741823644899</v>
      </c>
      <c r="D26" s="21">
        <v>0.42613108849453402</v>
      </c>
      <c r="E26" s="21">
        <v>0.50913475130692798</v>
      </c>
      <c r="F26" s="22"/>
      <c r="G26" s="21">
        <v>0.52208799571395603</v>
      </c>
      <c r="H26" s="21">
        <v>0.45713022306969398</v>
      </c>
      <c r="I26" s="21">
        <v>0.58630719999108605</v>
      </c>
      <c r="J26" s="22"/>
      <c r="K26" s="21">
        <v>0.44205382486834999</v>
      </c>
      <c r="L26" s="21">
        <v>0.392728093141132</v>
      </c>
      <c r="M26" s="21">
        <v>0.49254991423771899</v>
      </c>
      <c r="N26" s="22"/>
      <c r="O26" s="21">
        <v>0.43647021538594399</v>
      </c>
      <c r="P26" s="21">
        <v>0.35094660054543803</v>
      </c>
      <c r="Q26" s="21">
        <v>0.52594687470224299</v>
      </c>
      <c r="R26" s="22"/>
    </row>
    <row r="27" spans="1:18" x14ac:dyDescent="0.25">
      <c r="A27" s="20" t="s">
        <v>481</v>
      </c>
      <c r="B27" s="20" t="s">
        <v>537</v>
      </c>
      <c r="C27" s="21">
        <v>0.15748051004073699</v>
      </c>
      <c r="D27" s="21">
        <v>0.13250348495661901</v>
      </c>
      <c r="E27" s="21">
        <v>0.186155399491542</v>
      </c>
      <c r="F27" s="22"/>
      <c r="G27" s="21">
        <v>0.11481317073776</v>
      </c>
      <c r="H27" s="21">
        <v>8.1119718834666898E-2</v>
      </c>
      <c r="I27" s="21">
        <v>0.160063554186409</v>
      </c>
      <c r="J27" s="22"/>
      <c r="K27" s="21">
        <v>0.15904863806636699</v>
      </c>
      <c r="L27" s="21">
        <v>0.126232825788266</v>
      </c>
      <c r="M27" s="21">
        <v>0.19845772420522001</v>
      </c>
      <c r="N27" s="22"/>
      <c r="O27" s="21">
        <v>0.23156699463823899</v>
      </c>
      <c r="P27" s="21">
        <v>0.172379154492282</v>
      </c>
      <c r="Q27" s="21">
        <v>0.30362189214117302</v>
      </c>
      <c r="R27" s="22"/>
    </row>
    <row r="28" spans="1:18" x14ac:dyDescent="0.25">
      <c r="A28" s="20" t="s">
        <v>481</v>
      </c>
      <c r="B28" s="20" t="s">
        <v>538</v>
      </c>
      <c r="C28" s="21">
        <v>0.241054713239408</v>
      </c>
      <c r="D28" s="21">
        <v>0.211579969727762</v>
      </c>
      <c r="E28" s="21">
        <v>0.27321263765996001</v>
      </c>
      <c r="F28" s="22"/>
      <c r="G28" s="21">
        <v>0.207782082219678</v>
      </c>
      <c r="H28" s="21">
        <v>0.16246532825621901</v>
      </c>
      <c r="I28" s="21">
        <v>0.26178814884304602</v>
      </c>
      <c r="J28" s="22"/>
      <c r="K28" s="21">
        <v>0.25886438496672998</v>
      </c>
      <c r="L28" s="21">
        <v>0.218707266897956</v>
      </c>
      <c r="M28" s="21">
        <v>0.30353029378231999</v>
      </c>
      <c r="N28" s="22"/>
      <c r="O28" s="21">
        <v>0.25334764542439198</v>
      </c>
      <c r="P28" s="21">
        <v>0.19755361117126899</v>
      </c>
      <c r="Q28" s="21">
        <v>0.31864213054413498</v>
      </c>
      <c r="R28" s="22"/>
    </row>
    <row r="29" spans="1:18" x14ac:dyDescent="0.25">
      <c r="A29" s="20" t="s">
        <v>481</v>
      </c>
      <c r="B29" s="20" t="s">
        <v>539</v>
      </c>
      <c r="C29" s="21">
        <v>7.3195317293568804E-2</v>
      </c>
      <c r="D29" s="21">
        <v>5.7166841769587397E-2</v>
      </c>
      <c r="E29" s="21">
        <v>9.3273274009225998E-2</v>
      </c>
      <c r="F29" s="22"/>
      <c r="G29" s="21">
        <v>5.8552110879874102E-2</v>
      </c>
      <c r="H29" s="21">
        <v>3.7643740487913101E-2</v>
      </c>
      <c r="I29" s="21">
        <v>8.9987654070287207E-2</v>
      </c>
      <c r="J29" s="22"/>
      <c r="K29" s="21">
        <v>9.1132926325172905E-2</v>
      </c>
      <c r="L29" s="21">
        <v>6.4722329626042505E-2</v>
      </c>
      <c r="M29" s="21">
        <v>0.12685885067986599</v>
      </c>
      <c r="N29" s="22"/>
      <c r="O29" s="21">
        <v>5.0912414741941997E-2</v>
      </c>
      <c r="P29" s="21">
        <v>2.4270514307977199E-2</v>
      </c>
      <c r="Q29" s="21">
        <v>0.10369141746025499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5.5413306390020699E-2</v>
      </c>
      <c r="D30" s="21">
        <v>4.0308882198740799E-2</v>
      </c>
      <c r="E30" s="21">
        <v>7.5730983518358497E-2</v>
      </c>
      <c r="F30" s="22"/>
      <c r="G30" s="21">
        <v>8.8531276798717404E-2</v>
      </c>
      <c r="H30" s="21">
        <v>5.5844297602773998E-2</v>
      </c>
      <c r="I30" s="21">
        <v>0.13756312119061201</v>
      </c>
      <c r="J30" s="22"/>
      <c r="K30" s="21">
        <v>4.44980896627169E-2</v>
      </c>
      <c r="L30" s="21">
        <v>2.7179765828407899E-2</v>
      </c>
      <c r="M30" s="21">
        <v>7.2034158751139998E-2</v>
      </c>
      <c r="N30" s="22"/>
      <c r="O30" s="21">
        <v>2.4500015619609301E-2</v>
      </c>
      <c r="P30" s="21">
        <v>8.4322854886405008E-3</v>
      </c>
      <c r="Q30" s="21">
        <v>6.9052655156004894E-2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5.4487347998164E-3</v>
      </c>
      <c r="D31" s="21">
        <v>2.6627351898355E-3</v>
      </c>
      <c r="E31" s="21">
        <v>1.11172117852281E-2</v>
      </c>
      <c r="F31" s="22"/>
      <c r="G31" s="21">
        <v>8.2333636500163E-3</v>
      </c>
      <c r="H31" s="21">
        <v>3.0165902872027E-3</v>
      </c>
      <c r="I31" s="21">
        <v>2.2270297509154598E-2</v>
      </c>
      <c r="J31" s="22"/>
      <c r="K31" s="21">
        <v>4.4021361106632998E-3</v>
      </c>
      <c r="L31" s="21">
        <v>1.3862879628943E-3</v>
      </c>
      <c r="M31" s="21">
        <v>1.38876729759368E-2</v>
      </c>
      <c r="N31" s="22"/>
      <c r="O31" s="21">
        <v>3.2027141898731998E-3</v>
      </c>
      <c r="P31" s="21">
        <v>4.2715629285279999E-4</v>
      </c>
      <c r="Q31" s="21">
        <v>2.3587591839840501E-2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0.52269309813570397</v>
      </c>
      <c r="D33" s="18">
        <v>0.48546478755881201</v>
      </c>
      <c r="E33" s="18">
        <v>0.55967097396013799</v>
      </c>
      <c r="F33" s="19"/>
      <c r="G33" s="18">
        <v>0.53082471254780805</v>
      </c>
      <c r="H33" s="18">
        <v>0.48250979966950203</v>
      </c>
      <c r="I33" s="18">
        <v>0.57856861779892799</v>
      </c>
      <c r="J33" s="19"/>
      <c r="K33" s="18">
        <v>0.49505672093235198</v>
      </c>
      <c r="L33" s="18">
        <v>0.43429100841228202</v>
      </c>
      <c r="M33" s="18">
        <v>0.55596882289216099</v>
      </c>
      <c r="N33" s="19"/>
      <c r="O33" s="18">
        <v>0.56633867269956495</v>
      </c>
      <c r="P33" s="18">
        <v>0.47420658721449899</v>
      </c>
      <c r="Q33" s="18">
        <v>0.65410261481251097</v>
      </c>
      <c r="R33" s="19"/>
    </row>
    <row r="34" spans="1:18" x14ac:dyDescent="0.25">
      <c r="A34" s="17" t="s">
        <v>482</v>
      </c>
      <c r="B34" s="17" t="s">
        <v>537</v>
      </c>
      <c r="C34" s="18">
        <v>0.118088390237459</v>
      </c>
      <c r="D34" s="18">
        <v>9.7593307616493402E-2</v>
      </c>
      <c r="E34" s="18">
        <v>0.14220926910703099</v>
      </c>
      <c r="F34" s="19"/>
      <c r="G34" s="18">
        <v>9.4121541220419797E-2</v>
      </c>
      <c r="H34" s="18">
        <v>6.8479796737722406E-2</v>
      </c>
      <c r="I34" s="18">
        <v>0.128044860880515</v>
      </c>
      <c r="J34" s="19"/>
      <c r="K34" s="18">
        <v>0.15957444601311199</v>
      </c>
      <c r="L34" s="18">
        <v>0.126409812150966</v>
      </c>
      <c r="M34" s="18">
        <v>0.19945352038870001</v>
      </c>
      <c r="N34" s="19"/>
      <c r="O34" s="18">
        <v>0.10142613635992</v>
      </c>
      <c r="P34" s="18">
        <v>6.0761586783987902E-2</v>
      </c>
      <c r="Q34" s="18">
        <v>0.164537818363717</v>
      </c>
      <c r="R34" s="24" t="s">
        <v>501</v>
      </c>
    </row>
    <row r="35" spans="1:18" x14ac:dyDescent="0.25">
      <c r="A35" s="17" t="s">
        <v>482</v>
      </c>
      <c r="B35" s="17" t="s">
        <v>538</v>
      </c>
      <c r="C35" s="18">
        <v>0.229343097206411</v>
      </c>
      <c r="D35" s="18">
        <v>0.19649180825029</v>
      </c>
      <c r="E35" s="18">
        <v>0.26586941418836302</v>
      </c>
      <c r="F35" s="19"/>
      <c r="G35" s="18">
        <v>0.21849376904982001</v>
      </c>
      <c r="H35" s="18">
        <v>0.178320927753152</v>
      </c>
      <c r="I35" s="18">
        <v>0.26480029193106902</v>
      </c>
      <c r="J35" s="19"/>
      <c r="K35" s="18">
        <v>0.23613384940923399</v>
      </c>
      <c r="L35" s="18">
        <v>0.187000137310639</v>
      </c>
      <c r="M35" s="18">
        <v>0.29351650623721898</v>
      </c>
      <c r="N35" s="19"/>
      <c r="O35" s="18">
        <v>0.25538977683565101</v>
      </c>
      <c r="P35" s="18">
        <v>0.17720471782532801</v>
      </c>
      <c r="Q35" s="18">
        <v>0.35326042001458502</v>
      </c>
      <c r="R35" s="19"/>
    </row>
    <row r="36" spans="1:18" x14ac:dyDescent="0.25">
      <c r="A36" s="17" t="s">
        <v>482</v>
      </c>
      <c r="B36" s="17" t="s">
        <v>539</v>
      </c>
      <c r="C36" s="18">
        <v>7.5140562909429096E-2</v>
      </c>
      <c r="D36" s="18">
        <v>5.5486605840812699E-2</v>
      </c>
      <c r="E36" s="18">
        <v>0.10101164659583201</v>
      </c>
      <c r="F36" s="19"/>
      <c r="G36" s="18">
        <v>9.5640109919330502E-2</v>
      </c>
      <c r="H36" s="18">
        <v>6.5953839396519401E-2</v>
      </c>
      <c r="I36" s="18">
        <v>0.13673234839753701</v>
      </c>
      <c r="J36" s="19"/>
      <c r="K36" s="18">
        <v>5.2513769457158098E-2</v>
      </c>
      <c r="L36" s="18">
        <v>3.16893475250788E-2</v>
      </c>
      <c r="M36" s="18">
        <v>8.5810099106079493E-2</v>
      </c>
      <c r="N36" s="19"/>
      <c r="O36" s="18">
        <v>5.33703597493142E-2</v>
      </c>
      <c r="P36" s="18">
        <v>2.4086448458467101E-2</v>
      </c>
      <c r="Q36" s="18">
        <v>0.11409481003242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5.3254696305696597E-2</v>
      </c>
      <c r="D37" s="18">
        <v>3.7933861655292098E-2</v>
      </c>
      <c r="E37" s="18">
        <v>7.4285562462015398E-2</v>
      </c>
      <c r="F37" s="19"/>
      <c r="G37" s="18">
        <v>5.9628806249711397E-2</v>
      </c>
      <c r="H37" s="18">
        <v>3.8000637482903499E-2</v>
      </c>
      <c r="I37" s="18">
        <v>9.23845558754878E-2</v>
      </c>
      <c r="J37" s="19"/>
      <c r="K37" s="18">
        <v>5.4432347091828599E-2</v>
      </c>
      <c r="L37" s="18">
        <v>3.1124175825123099E-2</v>
      </c>
      <c r="M37" s="18">
        <v>9.3510805793874704E-2</v>
      </c>
      <c r="N37" s="19"/>
      <c r="O37" s="18">
        <v>2.3475054355549401E-2</v>
      </c>
      <c r="P37" s="18">
        <v>8.0510335807031999E-3</v>
      </c>
      <c r="Q37" s="18">
        <v>6.64681169546983E-2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8.872561818183E-4</v>
      </c>
      <c r="D38" s="18">
        <v>2.9192055169679999E-4</v>
      </c>
      <c r="E38" s="18">
        <v>2.6934336412597001E-3</v>
      </c>
      <c r="F38" s="19"/>
      <c r="G38" s="18">
        <v>1.2910610129095001E-3</v>
      </c>
      <c r="H38" s="18">
        <v>3.2594069170720002E-4</v>
      </c>
      <c r="I38" s="18">
        <v>5.0993545818579997E-3</v>
      </c>
      <c r="J38" s="19"/>
      <c r="K38" s="18">
        <v>6.0517459804910003E-4</v>
      </c>
      <c r="L38" s="18">
        <v>8.2892717768416594E-5</v>
      </c>
      <c r="M38" s="18">
        <v>4.4037035980123004E-3</v>
      </c>
      <c r="N38" s="19"/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1.6836924982666999E-3</v>
      </c>
      <c r="L39" s="18">
        <v>2.310164026566E-4</v>
      </c>
      <c r="M39" s="18">
        <v>1.21599750610206E-2</v>
      </c>
      <c r="N39" s="24" t="s">
        <v>501</v>
      </c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0.57094497890594997</v>
      </c>
      <c r="D40" s="21">
        <v>0.53668206111888295</v>
      </c>
      <c r="E40" s="21">
        <v>0.60454115350593995</v>
      </c>
      <c r="F40" s="22"/>
      <c r="G40" s="21">
        <v>0.56032313904195996</v>
      </c>
      <c r="H40" s="21">
        <v>0.51382105319114402</v>
      </c>
      <c r="I40" s="21">
        <v>0.60578982644873902</v>
      </c>
      <c r="J40" s="22"/>
      <c r="K40" s="21">
        <v>0.61377703697388897</v>
      </c>
      <c r="L40" s="21">
        <v>0.56504158070496202</v>
      </c>
      <c r="M40" s="21">
        <v>0.660334434349924</v>
      </c>
      <c r="N40" s="22"/>
      <c r="O40" s="21">
        <v>0.47128027598080302</v>
      </c>
      <c r="P40" s="21">
        <v>0.38963366153196699</v>
      </c>
      <c r="Q40" s="21">
        <v>0.55449304137809596</v>
      </c>
      <c r="R40" s="22"/>
    </row>
    <row r="41" spans="1:18" x14ac:dyDescent="0.25">
      <c r="A41" s="20" t="s">
        <v>483</v>
      </c>
      <c r="B41" s="20" t="s">
        <v>537</v>
      </c>
      <c r="C41" s="21">
        <v>0.14295268384566201</v>
      </c>
      <c r="D41" s="21">
        <v>0.12438299486012599</v>
      </c>
      <c r="E41" s="21">
        <v>0.16377618103045</v>
      </c>
      <c r="F41" s="22"/>
      <c r="G41" s="21">
        <v>0.140394164654528</v>
      </c>
      <c r="H41" s="21">
        <v>0.111801356000855</v>
      </c>
      <c r="I41" s="21">
        <v>0.17485986904373699</v>
      </c>
      <c r="J41" s="22"/>
      <c r="K41" s="21">
        <v>0.141740904403235</v>
      </c>
      <c r="L41" s="21">
        <v>0.116625416329687</v>
      </c>
      <c r="M41" s="21">
        <v>0.17121674294905301</v>
      </c>
      <c r="N41" s="22"/>
      <c r="O41" s="21">
        <v>0.15484743502727999</v>
      </c>
      <c r="P41" s="21">
        <v>0.116066540624397</v>
      </c>
      <c r="Q41" s="21">
        <v>0.20360142427663</v>
      </c>
      <c r="R41" s="22"/>
    </row>
    <row r="42" spans="1:18" x14ac:dyDescent="0.25">
      <c r="A42" s="20" t="s">
        <v>483</v>
      </c>
      <c r="B42" s="20" t="s">
        <v>538</v>
      </c>
      <c r="C42" s="21">
        <v>0.20398487836255699</v>
      </c>
      <c r="D42" s="21">
        <v>0.181015513609109</v>
      </c>
      <c r="E42" s="21">
        <v>0.22905370287900501</v>
      </c>
      <c r="F42" s="22"/>
      <c r="G42" s="21">
        <v>0.193416411173264</v>
      </c>
      <c r="H42" s="21">
        <v>0.159092259662207</v>
      </c>
      <c r="I42" s="21">
        <v>0.23309326704907299</v>
      </c>
      <c r="J42" s="22"/>
      <c r="K42" s="21">
        <v>0.184861360285449</v>
      </c>
      <c r="L42" s="21">
        <v>0.15501299039011701</v>
      </c>
      <c r="M42" s="21">
        <v>0.21896778043513501</v>
      </c>
      <c r="N42" s="22"/>
      <c r="O42" s="21">
        <v>0.297082488464876</v>
      </c>
      <c r="P42" s="21">
        <v>0.240199032018859</v>
      </c>
      <c r="Q42" s="21">
        <v>0.36103592098861198</v>
      </c>
      <c r="R42" s="22"/>
    </row>
    <row r="43" spans="1:18" x14ac:dyDescent="0.25">
      <c r="A43" s="20" t="s">
        <v>483</v>
      </c>
      <c r="B43" s="20" t="s">
        <v>539</v>
      </c>
      <c r="C43" s="21">
        <v>4.2943906626604599E-2</v>
      </c>
      <c r="D43" s="21">
        <v>3.35828693156918E-2</v>
      </c>
      <c r="E43" s="21">
        <v>5.4766410908487197E-2</v>
      </c>
      <c r="F43" s="22"/>
      <c r="G43" s="21">
        <v>5.2473840689528498E-2</v>
      </c>
      <c r="H43" s="21">
        <v>3.6680992278154703E-2</v>
      </c>
      <c r="I43" s="21">
        <v>7.4540096181731894E-2</v>
      </c>
      <c r="J43" s="22"/>
      <c r="K43" s="21">
        <v>3.0239774029928501E-2</v>
      </c>
      <c r="L43" s="21">
        <v>1.9665887044776599E-2</v>
      </c>
      <c r="M43" s="21">
        <v>4.6230881940409703E-2</v>
      </c>
      <c r="N43" s="22"/>
      <c r="O43" s="21">
        <v>5.22551639579951E-2</v>
      </c>
      <c r="P43" s="21">
        <v>3.1644664944106199E-2</v>
      </c>
      <c r="Q43" s="21">
        <v>8.5109661848928903E-2</v>
      </c>
      <c r="R43" s="22"/>
    </row>
    <row r="44" spans="1:18" x14ac:dyDescent="0.25">
      <c r="A44" s="20" t="s">
        <v>483</v>
      </c>
      <c r="B44" s="20" t="s">
        <v>540</v>
      </c>
      <c r="C44" s="21">
        <v>2.6218331234995101E-2</v>
      </c>
      <c r="D44" s="21">
        <v>1.8612793216601399E-2</v>
      </c>
      <c r="E44" s="21">
        <v>3.6815052893610402E-2</v>
      </c>
      <c r="F44" s="22"/>
      <c r="G44" s="21">
        <v>3.4659820629853899E-2</v>
      </c>
      <c r="H44" s="21">
        <v>2.1529029821641298E-2</v>
      </c>
      <c r="I44" s="21">
        <v>5.5346225269475899E-2</v>
      </c>
      <c r="J44" s="22"/>
      <c r="K44" s="21">
        <v>2.2338018870946899E-2</v>
      </c>
      <c r="L44" s="21">
        <v>1.2933666717291001E-2</v>
      </c>
      <c r="M44" s="21">
        <v>3.8315045748147397E-2</v>
      </c>
      <c r="N44" s="22"/>
      <c r="O44" s="21">
        <v>1.1506850115188901E-2</v>
      </c>
      <c r="P44" s="21">
        <v>4.0865810833394002E-3</v>
      </c>
      <c r="Q44" s="21">
        <v>3.1968092296028698E-2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1.2955221024231901E-2</v>
      </c>
      <c r="D45" s="21">
        <v>8.2617632429822004E-3</v>
      </c>
      <c r="E45" s="21">
        <v>2.0260532620513701E-2</v>
      </c>
      <c r="F45" s="22"/>
      <c r="G45" s="21">
        <v>1.87326238108644E-2</v>
      </c>
      <c r="H45" s="21">
        <v>9.9283858469010004E-3</v>
      </c>
      <c r="I45" s="21">
        <v>3.5067702095156097E-2</v>
      </c>
      <c r="J45" s="22"/>
      <c r="K45" s="21">
        <v>7.0429054365526E-3</v>
      </c>
      <c r="L45" s="21">
        <v>3.3404394558141002E-3</v>
      </c>
      <c r="M45" s="21">
        <v>1.47882090561421E-2</v>
      </c>
      <c r="N45" s="22"/>
      <c r="O45" s="21">
        <v>1.30277864538573E-2</v>
      </c>
      <c r="P45" s="21">
        <v>5.4377703601776002E-3</v>
      </c>
      <c r="Q45" s="21">
        <v>3.0882947599703298E-2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0.43634248461728897</v>
      </c>
      <c r="D47" s="18">
        <v>0.415665948440194</v>
      </c>
      <c r="E47" s="18">
        <v>0.45724272072795902</v>
      </c>
      <c r="F47" s="19"/>
      <c r="G47" s="18">
        <v>0.49484518272672301</v>
      </c>
      <c r="H47" s="18">
        <v>0.46469015305727901</v>
      </c>
      <c r="I47" s="18">
        <v>0.52503776234983801</v>
      </c>
      <c r="J47" s="19"/>
      <c r="K47" s="18">
        <v>0.42305667884037701</v>
      </c>
      <c r="L47" s="18">
        <v>0.39563520558781401</v>
      </c>
      <c r="M47" s="18">
        <v>0.45096057152718999</v>
      </c>
      <c r="N47" s="19"/>
      <c r="O47" s="18">
        <v>0.32013064771690802</v>
      </c>
      <c r="P47" s="18">
        <v>0.28023410267509002</v>
      </c>
      <c r="Q47" s="18">
        <v>0.362843835201966</v>
      </c>
      <c r="R47" s="19"/>
    </row>
    <row r="48" spans="1:18" x14ac:dyDescent="0.25">
      <c r="A48" s="17" t="s">
        <v>484</v>
      </c>
      <c r="B48" s="17" t="s">
        <v>537</v>
      </c>
      <c r="C48" s="18">
        <v>0.19820333886251401</v>
      </c>
      <c r="D48" s="18">
        <v>0.18240251076692299</v>
      </c>
      <c r="E48" s="18">
        <v>0.215012972138789</v>
      </c>
      <c r="F48" s="19"/>
      <c r="G48" s="18">
        <v>0.17449437652088901</v>
      </c>
      <c r="H48" s="18">
        <v>0.152722412060768</v>
      </c>
      <c r="I48" s="18">
        <v>0.19864245462835001</v>
      </c>
      <c r="J48" s="19"/>
      <c r="K48" s="18">
        <v>0.20148444490242601</v>
      </c>
      <c r="L48" s="18">
        <v>0.17964837865279301</v>
      </c>
      <c r="M48" s="18">
        <v>0.22524590502601299</v>
      </c>
      <c r="N48" s="19"/>
      <c r="O48" s="18">
        <v>0.25063262090753002</v>
      </c>
      <c r="P48" s="18">
        <v>0.20605373540487601</v>
      </c>
      <c r="Q48" s="18">
        <v>0.30119717465568802</v>
      </c>
      <c r="R48" s="19"/>
    </row>
    <row r="49" spans="1:18" x14ac:dyDescent="0.25">
      <c r="A49" s="17" t="s">
        <v>484</v>
      </c>
      <c r="B49" s="17" t="s">
        <v>538</v>
      </c>
      <c r="C49" s="18">
        <v>0.27264630821843799</v>
      </c>
      <c r="D49" s="18">
        <v>0.25504971444083602</v>
      </c>
      <c r="E49" s="18">
        <v>0.29098272852617701</v>
      </c>
      <c r="F49" s="19"/>
      <c r="G49" s="18">
        <v>0.23395820684191901</v>
      </c>
      <c r="H49" s="18">
        <v>0.209598112586216</v>
      </c>
      <c r="I49" s="18">
        <v>0.26021740882954703</v>
      </c>
      <c r="J49" s="19"/>
      <c r="K49" s="18">
        <v>0.27581999350567199</v>
      </c>
      <c r="L49" s="18">
        <v>0.24990741322778001</v>
      </c>
      <c r="M49" s="18">
        <v>0.30333287344079801</v>
      </c>
      <c r="N49" s="19"/>
      <c r="O49" s="18">
        <v>0.36372887830939699</v>
      </c>
      <c r="P49" s="18">
        <v>0.315127512584222</v>
      </c>
      <c r="Q49" s="18">
        <v>0.415280823827193</v>
      </c>
      <c r="R49" s="19"/>
    </row>
    <row r="50" spans="1:18" x14ac:dyDescent="0.25">
      <c r="A50" s="17" t="s">
        <v>484</v>
      </c>
      <c r="B50" s="17" t="s">
        <v>539</v>
      </c>
      <c r="C50" s="18">
        <v>5.1323059989248299E-2</v>
      </c>
      <c r="D50" s="18">
        <v>4.3929091663273898E-2</v>
      </c>
      <c r="E50" s="18">
        <v>5.9883600544777801E-2</v>
      </c>
      <c r="F50" s="19"/>
      <c r="G50" s="18">
        <v>5.2399890671751097E-2</v>
      </c>
      <c r="H50" s="18">
        <v>4.1558968017423398E-2</v>
      </c>
      <c r="I50" s="18">
        <v>6.5874372006262505E-2</v>
      </c>
      <c r="J50" s="19"/>
      <c r="K50" s="18">
        <v>5.8797804214774402E-2</v>
      </c>
      <c r="L50" s="18">
        <v>4.6688032907342199E-2</v>
      </c>
      <c r="M50" s="18">
        <v>7.3805388508127096E-2</v>
      </c>
      <c r="N50" s="19"/>
      <c r="O50" s="18">
        <v>2.9610069885650198E-2</v>
      </c>
      <c r="P50" s="18">
        <v>1.8772057392607601E-2</v>
      </c>
      <c r="Q50" s="18">
        <v>4.6409435060265798E-2</v>
      </c>
      <c r="R50" s="19"/>
    </row>
    <row r="51" spans="1:18" x14ac:dyDescent="0.25">
      <c r="A51" s="17" t="s">
        <v>484</v>
      </c>
      <c r="B51" s="17" t="s">
        <v>540</v>
      </c>
      <c r="C51" s="18">
        <v>3.3365484400085001E-2</v>
      </c>
      <c r="D51" s="18">
        <v>2.71530248513028E-2</v>
      </c>
      <c r="E51" s="18">
        <v>4.0939505223624398E-2</v>
      </c>
      <c r="F51" s="19"/>
      <c r="G51" s="18">
        <v>3.8039358263359302E-2</v>
      </c>
      <c r="H51" s="18">
        <v>2.7929736239558502E-2</v>
      </c>
      <c r="I51" s="18">
        <v>5.1614022197251003E-2</v>
      </c>
      <c r="J51" s="19"/>
      <c r="K51" s="18">
        <v>3.0858330932592101E-2</v>
      </c>
      <c r="L51" s="18">
        <v>2.1731507329188899E-2</v>
      </c>
      <c r="M51" s="18">
        <v>4.3647228020076201E-2</v>
      </c>
      <c r="N51" s="19"/>
      <c r="O51" s="18">
        <v>2.77470959323626E-2</v>
      </c>
      <c r="P51" s="18">
        <v>1.6253925488148701E-2</v>
      </c>
      <c r="Q51" s="18">
        <v>4.6979002431654003E-2</v>
      </c>
      <c r="R51" s="19"/>
    </row>
    <row r="52" spans="1:18" x14ac:dyDescent="0.25">
      <c r="A52" s="17" t="s">
        <v>484</v>
      </c>
      <c r="B52" s="17" t="s">
        <v>519</v>
      </c>
      <c r="C52" s="18">
        <v>8.0655479589470998E-3</v>
      </c>
      <c r="D52" s="18">
        <v>5.4231088429212001E-3</v>
      </c>
      <c r="E52" s="18">
        <v>1.1980020931042199E-2</v>
      </c>
      <c r="F52" s="19"/>
      <c r="G52" s="18">
        <v>6.1350033083455999E-3</v>
      </c>
      <c r="H52" s="18">
        <v>3.2733907142157002E-3</v>
      </c>
      <c r="I52" s="18">
        <v>1.14694636145644E-2</v>
      </c>
      <c r="J52" s="19"/>
      <c r="K52" s="18">
        <v>9.9827476041586E-3</v>
      </c>
      <c r="L52" s="18">
        <v>5.9201771263748997E-3</v>
      </c>
      <c r="M52" s="18">
        <v>1.6786077884640298E-2</v>
      </c>
      <c r="N52" s="19"/>
      <c r="O52" s="18">
        <v>8.1506872481522004E-3</v>
      </c>
      <c r="P52" s="18">
        <v>2.4609595283385001E-3</v>
      </c>
      <c r="Q52" s="18">
        <v>2.66436882839464E-2</v>
      </c>
      <c r="R52" s="24" t="s">
        <v>501</v>
      </c>
    </row>
    <row r="53" spans="1:18" x14ac:dyDescent="0.25">
      <c r="A53" s="17" t="s">
        <v>484</v>
      </c>
      <c r="B53" s="17" t="s">
        <v>520</v>
      </c>
      <c r="C53" s="18">
        <v>5.3775953480267999E-5</v>
      </c>
      <c r="D53" s="18">
        <v>7.5343248988825299E-6</v>
      </c>
      <c r="E53" s="18">
        <v>3.837148931452E-4</v>
      </c>
      <c r="F53" s="19"/>
      <c r="G53" s="18">
        <v>1.2798166701339999E-4</v>
      </c>
      <c r="H53" s="18">
        <v>1.78979780034865E-5</v>
      </c>
      <c r="I53" s="18">
        <v>9.1452924133830001E-4</v>
      </c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0.24092537191013899</v>
      </c>
      <c r="D54" s="21">
        <v>0.231896559470011</v>
      </c>
      <c r="E54" s="21">
        <v>0.250191214401422</v>
      </c>
      <c r="F54" s="22"/>
      <c r="G54" s="21">
        <v>0.26879166201553301</v>
      </c>
      <c r="H54" s="21">
        <v>0.25460468616170501</v>
      </c>
      <c r="I54" s="21">
        <v>0.28346852919945398</v>
      </c>
      <c r="J54" s="22"/>
      <c r="K54" s="21">
        <v>0.214841899696703</v>
      </c>
      <c r="L54" s="21">
        <v>0.201722705928913</v>
      </c>
      <c r="M54" s="21">
        <v>0.228570009630049</v>
      </c>
      <c r="N54" s="22"/>
      <c r="O54" s="21">
        <v>0.241531500558648</v>
      </c>
      <c r="P54" s="21">
        <v>0.224437538812367</v>
      </c>
      <c r="Q54" s="21">
        <v>0.259491790314274</v>
      </c>
      <c r="R54" s="22"/>
    </row>
    <row r="55" spans="1:18" x14ac:dyDescent="0.25">
      <c r="A55" s="20" t="s">
        <v>485</v>
      </c>
      <c r="B55" s="20" t="s">
        <v>537</v>
      </c>
      <c r="C55" s="21">
        <v>0.17208471012031601</v>
      </c>
      <c r="D55" s="21">
        <v>0.164102449637647</v>
      </c>
      <c r="E55" s="21">
        <v>0.180371461039016</v>
      </c>
      <c r="F55" s="22"/>
      <c r="G55" s="21">
        <v>0.154987336888982</v>
      </c>
      <c r="H55" s="21">
        <v>0.14341985790100401</v>
      </c>
      <c r="I55" s="21">
        <v>0.16730556081355299</v>
      </c>
      <c r="J55" s="22"/>
      <c r="K55" s="21">
        <v>0.16588618418277301</v>
      </c>
      <c r="L55" s="21">
        <v>0.153514919048513</v>
      </c>
      <c r="M55" s="21">
        <v>0.179043538042684</v>
      </c>
      <c r="N55" s="22"/>
      <c r="O55" s="21">
        <v>0.20873387310147001</v>
      </c>
      <c r="P55" s="21">
        <v>0.192582760192993</v>
      </c>
      <c r="Q55" s="21">
        <v>0.225860607805663</v>
      </c>
      <c r="R55" s="22"/>
    </row>
    <row r="56" spans="1:18" x14ac:dyDescent="0.25">
      <c r="A56" s="20" t="s">
        <v>485</v>
      </c>
      <c r="B56" s="20" t="s">
        <v>538</v>
      </c>
      <c r="C56" s="21">
        <v>0.33903175077525499</v>
      </c>
      <c r="D56" s="21">
        <v>0.32917372126663702</v>
      </c>
      <c r="E56" s="21">
        <v>0.34903140013427397</v>
      </c>
      <c r="F56" s="22"/>
      <c r="G56" s="21">
        <v>0.29718396066890401</v>
      </c>
      <c r="H56" s="21">
        <v>0.28189706838550499</v>
      </c>
      <c r="I56" s="21">
        <v>0.31293857988560198</v>
      </c>
      <c r="J56" s="22"/>
      <c r="K56" s="21">
        <v>0.35941897322718003</v>
      </c>
      <c r="L56" s="21">
        <v>0.34407938122337001</v>
      </c>
      <c r="M56" s="21">
        <v>0.375051399455409</v>
      </c>
      <c r="N56" s="22"/>
      <c r="O56" s="21">
        <v>0.36944183818171999</v>
      </c>
      <c r="P56" s="21">
        <v>0.34976051863993401</v>
      </c>
      <c r="Q56" s="21">
        <v>0.389567133493255</v>
      </c>
      <c r="R56" s="22"/>
    </row>
    <row r="57" spans="1:18" x14ac:dyDescent="0.25">
      <c r="A57" s="20" t="s">
        <v>485</v>
      </c>
      <c r="B57" s="20" t="s">
        <v>539</v>
      </c>
      <c r="C57" s="21">
        <v>0.13770145429986999</v>
      </c>
      <c r="D57" s="21">
        <v>0.130784503549078</v>
      </c>
      <c r="E57" s="21">
        <v>0.14492323628367501</v>
      </c>
      <c r="F57" s="22"/>
      <c r="G57" s="21">
        <v>0.144163008762585</v>
      </c>
      <c r="H57" s="21">
        <v>0.13286262516828601</v>
      </c>
      <c r="I57" s="21">
        <v>0.156251336845325</v>
      </c>
      <c r="J57" s="22"/>
      <c r="K57" s="21">
        <v>0.146666536716718</v>
      </c>
      <c r="L57" s="21">
        <v>0.13571421415767901</v>
      </c>
      <c r="M57" s="21">
        <v>0.158340798442032</v>
      </c>
      <c r="N57" s="22"/>
      <c r="O57" s="21">
        <v>0.11280800570508399</v>
      </c>
      <c r="P57" s="21">
        <v>0.100225896019695</v>
      </c>
      <c r="Q57" s="21">
        <v>0.12674714129638601</v>
      </c>
      <c r="R57" s="22"/>
    </row>
    <row r="58" spans="1:18" x14ac:dyDescent="0.25">
      <c r="A58" s="20" t="s">
        <v>485</v>
      </c>
      <c r="B58" s="20" t="s">
        <v>540</v>
      </c>
      <c r="C58" s="21">
        <v>0.102305260468811</v>
      </c>
      <c r="D58" s="21">
        <v>9.6343081162832397E-2</v>
      </c>
      <c r="E58" s="21">
        <v>0.108592069668276</v>
      </c>
      <c r="F58" s="22"/>
      <c r="G58" s="21">
        <v>0.12306638516678201</v>
      </c>
      <c r="H58" s="21">
        <v>0.112764237065655</v>
      </c>
      <c r="I58" s="21">
        <v>0.13416740959145701</v>
      </c>
      <c r="J58" s="22"/>
      <c r="K58" s="21">
        <v>0.107917978071413</v>
      </c>
      <c r="L58" s="21">
        <v>9.8592628715082398E-2</v>
      </c>
      <c r="M58" s="21">
        <v>0.11800988864287699</v>
      </c>
      <c r="N58" s="22"/>
      <c r="O58" s="21">
        <v>6.0994288251992101E-2</v>
      </c>
      <c r="P58" s="21">
        <v>5.16879474966771E-2</v>
      </c>
      <c r="Q58" s="21">
        <v>7.1849270256051201E-2</v>
      </c>
      <c r="R58" s="22"/>
    </row>
    <row r="59" spans="1:18" x14ac:dyDescent="0.25">
      <c r="A59" s="20" t="s">
        <v>485</v>
      </c>
      <c r="B59" s="20" t="s">
        <v>519</v>
      </c>
      <c r="C59" s="21">
        <v>7.9186705805572993E-3</v>
      </c>
      <c r="D59" s="21">
        <v>6.2912363876996003E-3</v>
      </c>
      <c r="E59" s="21">
        <v>9.9628730751903996E-3</v>
      </c>
      <c r="F59" s="22"/>
      <c r="G59" s="21">
        <v>1.18076464972134E-2</v>
      </c>
      <c r="H59" s="21">
        <v>8.7456597687218997E-3</v>
      </c>
      <c r="I59" s="21">
        <v>1.5924458332623199E-2</v>
      </c>
      <c r="J59" s="22"/>
      <c r="K59" s="21">
        <v>5.1857296064135002E-3</v>
      </c>
      <c r="L59" s="21">
        <v>3.3240674567078E-3</v>
      </c>
      <c r="M59" s="21">
        <v>8.0815715953493992E-3</v>
      </c>
      <c r="N59" s="22"/>
      <c r="O59" s="21">
        <v>6.4904942010889999E-3</v>
      </c>
      <c r="P59" s="21">
        <v>3.8993355375248999E-3</v>
      </c>
      <c r="Q59" s="21">
        <v>1.0784868445078101E-2</v>
      </c>
      <c r="R59" s="22"/>
    </row>
    <row r="60" spans="1:18" x14ac:dyDescent="0.25">
      <c r="A60" s="20" t="s">
        <v>485</v>
      </c>
      <c r="B60" s="20" t="s">
        <v>520</v>
      </c>
      <c r="C60" s="21">
        <v>3.2781845053194897E-5</v>
      </c>
      <c r="D60" s="21">
        <v>4.6097075742542198E-6</v>
      </c>
      <c r="E60" s="21">
        <v>2.3308731685820001E-4</v>
      </c>
      <c r="F60" s="22"/>
      <c r="G60" s="21">
        <v>0</v>
      </c>
      <c r="H60" s="22"/>
      <c r="I60" s="22"/>
      <c r="J60" s="22"/>
      <c r="K60" s="21">
        <v>8.2698498797288494E-5</v>
      </c>
      <c r="L60" s="21">
        <v>1.1620008161704E-5</v>
      </c>
      <c r="M60" s="21">
        <v>5.8830160741829996E-4</v>
      </c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0.56189499566776802</v>
      </c>
      <c r="D61" s="18">
        <v>0.53657507176179298</v>
      </c>
      <c r="E61" s="18">
        <v>0.58689658618794904</v>
      </c>
      <c r="F61" s="19"/>
      <c r="G61" s="18">
        <v>0.59463922677549197</v>
      </c>
      <c r="H61" s="18">
        <v>0.55844807828483101</v>
      </c>
      <c r="I61" s="18">
        <v>0.62983028187461099</v>
      </c>
      <c r="J61" s="19"/>
      <c r="K61" s="18">
        <v>0.54772749960468103</v>
      </c>
      <c r="L61" s="18">
        <v>0.50641575395796801</v>
      </c>
      <c r="M61" s="18">
        <v>0.58839192068242097</v>
      </c>
      <c r="N61" s="19"/>
      <c r="O61" s="18">
        <v>0.48080072083009801</v>
      </c>
      <c r="P61" s="18">
        <v>0.42494276880890702</v>
      </c>
      <c r="Q61" s="18">
        <v>0.53714277095632701</v>
      </c>
      <c r="R61" s="19"/>
    </row>
    <row r="62" spans="1:18" x14ac:dyDescent="0.25">
      <c r="A62" s="17" t="s">
        <v>486</v>
      </c>
      <c r="B62" s="17" t="s">
        <v>537</v>
      </c>
      <c r="C62" s="18">
        <v>0.13710389101274301</v>
      </c>
      <c r="D62" s="18">
        <v>0.12251930031863099</v>
      </c>
      <c r="E62" s="18">
        <v>0.15312166023926199</v>
      </c>
      <c r="F62" s="19"/>
      <c r="G62" s="18">
        <v>0.117232346682071</v>
      </c>
      <c r="H62" s="18">
        <v>0.10016083069943101</v>
      </c>
      <c r="I62" s="18">
        <v>0.13677129094807999</v>
      </c>
      <c r="J62" s="19"/>
      <c r="K62" s="18">
        <v>0.13623627100389801</v>
      </c>
      <c r="L62" s="18">
        <v>0.114288536819109</v>
      </c>
      <c r="M62" s="18">
        <v>0.16162966245823099</v>
      </c>
      <c r="N62" s="19"/>
      <c r="O62" s="18">
        <v>0.21585120770272601</v>
      </c>
      <c r="P62" s="18">
        <v>0.17567889161363401</v>
      </c>
      <c r="Q62" s="18">
        <v>0.26228678575818098</v>
      </c>
      <c r="R62" s="19"/>
    </row>
    <row r="63" spans="1:18" x14ac:dyDescent="0.25">
      <c r="A63" s="17" t="s">
        <v>486</v>
      </c>
      <c r="B63" s="17" t="s">
        <v>538</v>
      </c>
      <c r="C63" s="18">
        <v>0.20852533842880699</v>
      </c>
      <c r="D63" s="18">
        <v>0.189916221011762</v>
      </c>
      <c r="E63" s="18">
        <v>0.22844367965962301</v>
      </c>
      <c r="F63" s="19"/>
      <c r="G63" s="18">
        <v>0.199545378992527</v>
      </c>
      <c r="H63" s="18">
        <v>0.17616907571677001</v>
      </c>
      <c r="I63" s="18">
        <v>0.22517571731501401</v>
      </c>
      <c r="J63" s="19"/>
      <c r="K63" s="18">
        <v>0.21360856963078401</v>
      </c>
      <c r="L63" s="18">
        <v>0.181635791595257</v>
      </c>
      <c r="M63" s="18">
        <v>0.24949359396033599</v>
      </c>
      <c r="N63" s="19"/>
      <c r="O63" s="18">
        <v>0.227027607102773</v>
      </c>
      <c r="P63" s="18">
        <v>0.18583197488946199</v>
      </c>
      <c r="Q63" s="18">
        <v>0.27427905039911599</v>
      </c>
      <c r="R63" s="19"/>
    </row>
    <row r="64" spans="1:18" x14ac:dyDescent="0.25">
      <c r="A64" s="17" t="s">
        <v>486</v>
      </c>
      <c r="B64" s="17" t="s">
        <v>539</v>
      </c>
      <c r="C64" s="18">
        <v>5.3558367178252103E-2</v>
      </c>
      <c r="D64" s="18">
        <v>4.3916976192420097E-2</v>
      </c>
      <c r="E64" s="18">
        <v>6.5172115635560995E-2</v>
      </c>
      <c r="F64" s="19"/>
      <c r="G64" s="18">
        <v>4.8905318478956301E-2</v>
      </c>
      <c r="H64" s="18">
        <v>3.7628772340733203E-2</v>
      </c>
      <c r="I64" s="18">
        <v>6.3338794108828894E-2</v>
      </c>
      <c r="J64" s="19"/>
      <c r="K64" s="18">
        <v>5.95407948995679E-2</v>
      </c>
      <c r="L64" s="18">
        <v>4.4160212043706598E-2</v>
      </c>
      <c r="M64" s="18">
        <v>7.98308844077351E-2</v>
      </c>
      <c r="N64" s="19"/>
      <c r="O64" s="18">
        <v>5.2697717337824301E-2</v>
      </c>
      <c r="P64" s="18">
        <v>3.1509190078046499E-2</v>
      </c>
      <c r="Q64" s="18">
        <v>8.6856757644649896E-2</v>
      </c>
      <c r="R64" s="19"/>
    </row>
    <row r="65" spans="1:18" x14ac:dyDescent="0.25">
      <c r="A65" s="17" t="s">
        <v>486</v>
      </c>
      <c r="B65" s="17" t="s">
        <v>540</v>
      </c>
      <c r="C65" s="18">
        <v>2.9766288891488302E-2</v>
      </c>
      <c r="D65" s="18">
        <v>2.3249306570102699E-2</v>
      </c>
      <c r="E65" s="18">
        <v>3.8038895699069097E-2</v>
      </c>
      <c r="F65" s="19"/>
      <c r="G65" s="18">
        <v>3.2735534386683099E-2</v>
      </c>
      <c r="H65" s="18">
        <v>2.32002378755083E-2</v>
      </c>
      <c r="I65" s="18">
        <v>4.6005260107822597E-2</v>
      </c>
      <c r="J65" s="19"/>
      <c r="K65" s="18">
        <v>3.2143586731770701E-2</v>
      </c>
      <c r="L65" s="18">
        <v>2.2127065278280102E-2</v>
      </c>
      <c r="M65" s="18">
        <v>4.6478888027373003E-2</v>
      </c>
      <c r="N65" s="19"/>
      <c r="O65" s="18">
        <v>1.0986728300217199E-2</v>
      </c>
      <c r="P65" s="18">
        <v>3.2483513279411001E-3</v>
      </c>
      <c r="Q65" s="18">
        <v>3.6485050827914103E-2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9.1511188209373005E-3</v>
      </c>
      <c r="D66" s="18">
        <v>5.9010130931852998E-3</v>
      </c>
      <c r="E66" s="18">
        <v>1.41657797274685E-2</v>
      </c>
      <c r="F66" s="19"/>
      <c r="G66" s="18">
        <v>6.9421946842705999E-3</v>
      </c>
      <c r="H66" s="18">
        <v>4.0161805492620996E-3</v>
      </c>
      <c r="I66" s="18">
        <v>1.19743457707298E-2</v>
      </c>
      <c r="J66" s="19"/>
      <c r="K66" s="18">
        <v>1.0743278129299901E-2</v>
      </c>
      <c r="L66" s="18">
        <v>6.3033648423281999E-3</v>
      </c>
      <c r="M66" s="18">
        <v>1.8253095799157699E-2</v>
      </c>
      <c r="N66" s="19"/>
      <c r="O66" s="18">
        <v>1.26360187263625E-2</v>
      </c>
      <c r="P66" s="18">
        <v>4.5199869675964996E-3</v>
      </c>
      <c r="Q66" s="18">
        <v>3.4815424611401601E-2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0.54125039947204701</v>
      </c>
      <c r="D68" s="21">
        <v>0.51572652328718604</v>
      </c>
      <c r="E68" s="21">
        <v>0.56655963603253001</v>
      </c>
      <c r="F68" s="22"/>
      <c r="G68" s="21">
        <v>0.55661431551916196</v>
      </c>
      <c r="H68" s="21">
        <v>0.52478295609458703</v>
      </c>
      <c r="I68" s="21">
        <v>0.58798749722122301</v>
      </c>
      <c r="J68" s="22"/>
      <c r="K68" s="21">
        <v>0.53079725504309105</v>
      </c>
      <c r="L68" s="21">
        <v>0.48726722564418301</v>
      </c>
      <c r="M68" s="21">
        <v>0.57386364516128896</v>
      </c>
      <c r="N68" s="22"/>
      <c r="O68" s="21">
        <v>0.49430998956618399</v>
      </c>
      <c r="P68" s="21">
        <v>0.42943886069583498</v>
      </c>
      <c r="Q68" s="21">
        <v>0.55937327123624803</v>
      </c>
      <c r="R68" s="22"/>
    </row>
    <row r="69" spans="1:18" x14ac:dyDescent="0.25">
      <c r="A69" s="20" t="s">
        <v>487</v>
      </c>
      <c r="B69" s="20" t="s">
        <v>537</v>
      </c>
      <c r="C69" s="21">
        <v>0.16919170746366199</v>
      </c>
      <c r="D69" s="21">
        <v>0.15327081028331399</v>
      </c>
      <c r="E69" s="21">
        <v>0.18640230870510499</v>
      </c>
      <c r="F69" s="22"/>
      <c r="G69" s="21">
        <v>0.152386884984444</v>
      </c>
      <c r="H69" s="21">
        <v>0.132328198092449</v>
      </c>
      <c r="I69" s="21">
        <v>0.17487332231883301</v>
      </c>
      <c r="J69" s="22"/>
      <c r="K69" s="21">
        <v>0.17267959947101599</v>
      </c>
      <c r="L69" s="21">
        <v>0.150850379826937</v>
      </c>
      <c r="M69" s="21">
        <v>0.196935073173479</v>
      </c>
      <c r="N69" s="22"/>
      <c r="O69" s="21">
        <v>0.249573203549147</v>
      </c>
      <c r="P69" s="21">
        <v>0.19448425840056699</v>
      </c>
      <c r="Q69" s="21">
        <v>0.31418021215374597</v>
      </c>
      <c r="R69" s="22"/>
    </row>
    <row r="70" spans="1:18" x14ac:dyDescent="0.25">
      <c r="A70" s="20" t="s">
        <v>487</v>
      </c>
      <c r="B70" s="20" t="s">
        <v>538</v>
      </c>
      <c r="C70" s="21">
        <v>0.20022458936432999</v>
      </c>
      <c r="D70" s="21">
        <v>0.18303799385410799</v>
      </c>
      <c r="E70" s="21">
        <v>0.218593152509032</v>
      </c>
      <c r="F70" s="22"/>
      <c r="G70" s="21">
        <v>0.18861016823921101</v>
      </c>
      <c r="H70" s="21">
        <v>0.164666770167016</v>
      </c>
      <c r="I70" s="21">
        <v>0.215138408196237</v>
      </c>
      <c r="J70" s="22"/>
      <c r="K70" s="21">
        <v>0.21826109116834899</v>
      </c>
      <c r="L70" s="21">
        <v>0.19079828630065199</v>
      </c>
      <c r="M70" s="21">
        <v>0.24846306617469599</v>
      </c>
      <c r="N70" s="22"/>
      <c r="O70" s="21">
        <v>0.19867122845034499</v>
      </c>
      <c r="P70" s="21">
        <v>0.150596760708264</v>
      </c>
      <c r="Q70" s="21">
        <v>0.25744100737335401</v>
      </c>
      <c r="R70" s="22"/>
    </row>
    <row r="71" spans="1:18" x14ac:dyDescent="0.25">
      <c r="A71" s="20" t="s">
        <v>487</v>
      </c>
      <c r="B71" s="20" t="s">
        <v>539</v>
      </c>
      <c r="C71" s="21">
        <v>5.2541048064808402E-2</v>
      </c>
      <c r="D71" s="21">
        <v>4.3118620798464499E-2</v>
      </c>
      <c r="E71" s="21">
        <v>6.3885028065040497E-2</v>
      </c>
      <c r="F71" s="22"/>
      <c r="G71" s="21">
        <v>6.1004915122748797E-2</v>
      </c>
      <c r="H71" s="21">
        <v>4.76954142913351E-2</v>
      </c>
      <c r="I71" s="21">
        <v>7.7725325547457799E-2</v>
      </c>
      <c r="J71" s="22"/>
      <c r="K71" s="21">
        <v>4.5056578052278799E-2</v>
      </c>
      <c r="L71" s="21">
        <v>3.11119016269466E-2</v>
      </c>
      <c r="M71" s="21">
        <v>6.4833173977053696E-2</v>
      </c>
      <c r="N71" s="22"/>
      <c r="O71" s="21">
        <v>3.2989607258229102E-2</v>
      </c>
      <c r="P71" s="21">
        <v>1.6109124393962101E-2</v>
      </c>
      <c r="Q71" s="21">
        <v>6.6365717731118698E-2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2.71278020211346E-2</v>
      </c>
      <c r="D72" s="21">
        <v>1.9452766544344201E-2</v>
      </c>
      <c r="E72" s="21">
        <v>3.7714530132824199E-2</v>
      </c>
      <c r="F72" s="22"/>
      <c r="G72" s="21">
        <v>3.1019033280660399E-2</v>
      </c>
      <c r="H72" s="21">
        <v>2.2191626187527101E-2</v>
      </c>
      <c r="I72" s="21">
        <v>4.3202671469625503E-2</v>
      </c>
      <c r="J72" s="22"/>
      <c r="K72" s="21">
        <v>2.35950667410296E-2</v>
      </c>
      <c r="L72" s="21">
        <v>1.29525879997696E-2</v>
      </c>
      <c r="M72" s="21">
        <v>4.2604487021240998E-2</v>
      </c>
      <c r="N72" s="22"/>
      <c r="O72" s="21">
        <v>1.84745215935532E-2</v>
      </c>
      <c r="P72" s="21">
        <v>5.3958378190196998E-3</v>
      </c>
      <c r="Q72" s="21">
        <v>6.13001291647969E-2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9.0723046840430997E-3</v>
      </c>
      <c r="D73" s="21">
        <v>6.1406689437480001E-3</v>
      </c>
      <c r="E73" s="21">
        <v>1.33846927259382E-2</v>
      </c>
      <c r="F73" s="22"/>
      <c r="G73" s="21">
        <v>9.7184222268120006E-3</v>
      </c>
      <c r="H73" s="21">
        <v>6.1566512524285997E-3</v>
      </c>
      <c r="I73" s="21">
        <v>1.53090227279476E-2</v>
      </c>
      <c r="J73" s="22"/>
      <c r="K73" s="21">
        <v>9.3019619789012006E-3</v>
      </c>
      <c r="L73" s="21">
        <v>4.3683890212853002E-3</v>
      </c>
      <c r="M73" s="21">
        <v>1.9697183664756299E-2</v>
      </c>
      <c r="N73" s="22"/>
      <c r="O73" s="21">
        <v>4.6523330573105997E-3</v>
      </c>
      <c r="P73" s="21">
        <v>1.3853702844466001E-3</v>
      </c>
      <c r="Q73" s="21">
        <v>1.5503797660714099E-2</v>
      </c>
      <c r="R73" s="22"/>
    </row>
    <row r="74" spans="1:18" x14ac:dyDescent="0.25">
      <c r="A74" s="20" t="s">
        <v>487</v>
      </c>
      <c r="B74" s="20" t="s">
        <v>520</v>
      </c>
      <c r="C74" s="21">
        <v>5.9214892997820005E-4</v>
      </c>
      <c r="D74" s="21">
        <v>1.612815219664E-4</v>
      </c>
      <c r="E74" s="21">
        <v>2.1715887699580998E-3</v>
      </c>
      <c r="F74" s="22"/>
      <c r="G74" s="21">
        <v>6.4626062696270003E-4</v>
      </c>
      <c r="H74" s="21">
        <v>9.0139925326361905E-5</v>
      </c>
      <c r="I74" s="21">
        <v>4.6175387921770002E-3</v>
      </c>
      <c r="J74" s="22"/>
      <c r="K74" s="21">
        <v>3.084475453324E-4</v>
      </c>
      <c r="L74" s="21">
        <v>4.3212655421796398E-5</v>
      </c>
      <c r="M74" s="21">
        <v>2.1980886402907999E-3</v>
      </c>
      <c r="N74" s="22"/>
      <c r="O74" s="21">
        <v>1.3291165252314E-3</v>
      </c>
      <c r="P74" s="21">
        <v>1.8349086865199999E-4</v>
      </c>
      <c r="Q74" s="21">
        <v>9.5590726951910003E-3</v>
      </c>
      <c r="R74" s="22"/>
    </row>
    <row r="75" spans="1:18" x14ac:dyDescent="0.25">
      <c r="A75" s="17" t="s">
        <v>488</v>
      </c>
      <c r="B75" s="17" t="s">
        <v>536</v>
      </c>
      <c r="C75" s="18">
        <v>0.61879323333173497</v>
      </c>
      <c r="D75" s="18">
        <v>0.58230389954205397</v>
      </c>
      <c r="E75" s="18">
        <v>0.65398904901924904</v>
      </c>
      <c r="F75" s="19"/>
      <c r="G75" s="18">
        <v>0.63522140281485395</v>
      </c>
      <c r="H75" s="18">
        <v>0.59159882673983999</v>
      </c>
      <c r="I75" s="18">
        <v>0.67673060352407999</v>
      </c>
      <c r="J75" s="19"/>
      <c r="K75" s="18">
        <v>0.63872386288829996</v>
      </c>
      <c r="L75" s="18">
        <v>0.58767708614942005</v>
      </c>
      <c r="M75" s="18">
        <v>0.68681877644756795</v>
      </c>
      <c r="N75" s="19"/>
      <c r="O75" s="18">
        <v>0.445719417742512</v>
      </c>
      <c r="P75" s="18">
        <v>0.31383926953572899</v>
      </c>
      <c r="Q75" s="18">
        <v>0.58571232809089502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0.13426172217669499</v>
      </c>
      <c r="D76" s="18">
        <v>0.112522428666055</v>
      </c>
      <c r="E76" s="18">
        <v>0.15944645267591001</v>
      </c>
      <c r="F76" s="19"/>
      <c r="G76" s="18">
        <v>0.13193670599961399</v>
      </c>
      <c r="H76" s="18">
        <v>0.10463091787764101</v>
      </c>
      <c r="I76" s="18">
        <v>0.16505491466073399</v>
      </c>
      <c r="J76" s="19"/>
      <c r="K76" s="18">
        <v>0.11376574532198</v>
      </c>
      <c r="L76" s="18">
        <v>8.85180104929809E-2</v>
      </c>
      <c r="M76" s="18">
        <v>0.145068675314905</v>
      </c>
      <c r="N76" s="19"/>
      <c r="O76" s="18">
        <v>0.229154082703203</v>
      </c>
      <c r="P76" s="18">
        <v>0.15195119749991601</v>
      </c>
      <c r="Q76" s="18">
        <v>0.330304323661126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0.18186505293911701</v>
      </c>
      <c r="D77" s="18">
        <v>0.15819144662112</v>
      </c>
      <c r="E77" s="18">
        <v>0.208205210724169</v>
      </c>
      <c r="F77" s="19"/>
      <c r="G77" s="18">
        <v>0.15936206842773801</v>
      </c>
      <c r="H77" s="18">
        <v>0.13169807677125001</v>
      </c>
      <c r="I77" s="18">
        <v>0.19155509556205499</v>
      </c>
      <c r="J77" s="19"/>
      <c r="K77" s="18">
        <v>0.195814987356729</v>
      </c>
      <c r="L77" s="18">
        <v>0.16019230598387399</v>
      </c>
      <c r="M77" s="18">
        <v>0.23712256034787499</v>
      </c>
      <c r="N77" s="19"/>
      <c r="O77" s="18">
        <v>0.25464370011380799</v>
      </c>
      <c r="P77" s="18">
        <v>0.16533143531027</v>
      </c>
      <c r="Q77" s="18">
        <v>0.37077079188824602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3.8753589882336799E-2</v>
      </c>
      <c r="D78" s="18">
        <v>2.79737636287304E-2</v>
      </c>
      <c r="E78" s="18">
        <v>5.3459011925430698E-2</v>
      </c>
      <c r="F78" s="19"/>
      <c r="G78" s="18">
        <v>3.9490254166810602E-2</v>
      </c>
      <c r="H78" s="18">
        <v>2.56935433850994E-2</v>
      </c>
      <c r="I78" s="18">
        <v>6.0237377068469197E-2</v>
      </c>
      <c r="J78" s="19"/>
      <c r="K78" s="18">
        <v>3.1192943436143799E-2</v>
      </c>
      <c r="L78" s="18">
        <v>1.88546781743812E-2</v>
      </c>
      <c r="M78" s="18">
        <v>5.1184013295281702E-2</v>
      </c>
      <c r="N78" s="19"/>
      <c r="O78" s="18">
        <v>6.4665135055673603E-2</v>
      </c>
      <c r="P78" s="18">
        <v>2.8325811013776601E-2</v>
      </c>
      <c r="Q78" s="18">
        <v>0.14086576835102901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2.21916729412776E-2</v>
      </c>
      <c r="D79" s="18">
        <v>1.28374845227645E-2</v>
      </c>
      <c r="E79" s="18">
        <v>3.8098843554553799E-2</v>
      </c>
      <c r="F79" s="19"/>
      <c r="G79" s="18">
        <v>2.71573473855896E-2</v>
      </c>
      <c r="H79" s="18">
        <v>1.5755294138169899E-2</v>
      </c>
      <c r="I79" s="18">
        <v>4.6421840625257699E-2</v>
      </c>
      <c r="J79" s="19"/>
      <c r="K79" s="18">
        <v>1.91922497662914E-2</v>
      </c>
      <c r="L79" s="18">
        <v>7.9725387957989002E-3</v>
      </c>
      <c r="M79" s="18">
        <v>4.54775636219278E-2</v>
      </c>
      <c r="N79" s="24" t="s">
        <v>501</v>
      </c>
      <c r="O79" s="18">
        <v>5.8176643848028E-3</v>
      </c>
      <c r="P79" s="18">
        <v>7.6569091960859996E-4</v>
      </c>
      <c r="Q79" s="18">
        <v>4.2775292013005201E-2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4.1347287288377998E-3</v>
      </c>
      <c r="D80" s="18">
        <v>1.9972657554237E-3</v>
      </c>
      <c r="E80" s="18">
        <v>8.5401183502371008E-3</v>
      </c>
      <c r="F80" s="19"/>
      <c r="G80" s="18">
        <v>6.8322212053922001E-3</v>
      </c>
      <c r="H80" s="18">
        <v>3.0972356529708001E-3</v>
      </c>
      <c r="I80" s="18">
        <v>1.5003474489583E-2</v>
      </c>
      <c r="J80" s="19"/>
      <c r="K80" s="18">
        <v>1.3102112305558001E-3</v>
      </c>
      <c r="L80" s="18">
        <v>2.8431460522520001E-4</v>
      </c>
      <c r="M80" s="18">
        <v>6.0155913345550996E-3</v>
      </c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0.43273356302539101</v>
      </c>
      <c r="D82" s="21">
        <v>0.41083008032009499</v>
      </c>
      <c r="E82" s="21">
        <v>0.45490317461238899</v>
      </c>
      <c r="F82" s="22"/>
      <c r="G82" s="21">
        <v>0.47518632312742898</v>
      </c>
      <c r="H82" s="21">
        <v>0.44525478401037699</v>
      </c>
      <c r="I82" s="21">
        <v>0.50529721361106505</v>
      </c>
      <c r="J82" s="22"/>
      <c r="K82" s="21">
        <v>0.40894484134229298</v>
      </c>
      <c r="L82" s="21">
        <v>0.37918208593512398</v>
      </c>
      <c r="M82" s="21">
        <v>0.43939030882901497</v>
      </c>
      <c r="N82" s="22"/>
      <c r="O82" s="21">
        <v>0.36277567021562601</v>
      </c>
      <c r="P82" s="21">
        <v>0.31722362271862198</v>
      </c>
      <c r="Q82" s="21">
        <v>0.410932024324978</v>
      </c>
      <c r="R82" s="22"/>
    </row>
    <row r="83" spans="1:18" x14ac:dyDescent="0.25">
      <c r="A83" s="20" t="s">
        <v>489</v>
      </c>
      <c r="B83" s="20" t="s">
        <v>537</v>
      </c>
      <c r="C83" s="21">
        <v>0.177907691351117</v>
      </c>
      <c r="D83" s="21">
        <v>0.163463181817917</v>
      </c>
      <c r="E83" s="21">
        <v>0.19333360707965</v>
      </c>
      <c r="F83" s="22"/>
      <c r="G83" s="21">
        <v>0.14861508067303</v>
      </c>
      <c r="H83" s="21">
        <v>0.131255183539396</v>
      </c>
      <c r="I83" s="21">
        <v>0.16782745309616301</v>
      </c>
      <c r="J83" s="22"/>
      <c r="K83" s="21">
        <v>0.189123002659666</v>
      </c>
      <c r="L83" s="21">
        <v>0.165467125151261</v>
      </c>
      <c r="M83" s="21">
        <v>0.21528836813215399</v>
      </c>
      <c r="N83" s="22"/>
      <c r="O83" s="21">
        <v>0.24024971389455699</v>
      </c>
      <c r="P83" s="21">
        <v>0.200422432623201</v>
      </c>
      <c r="Q83" s="21">
        <v>0.28516869557399599</v>
      </c>
      <c r="R83" s="22"/>
    </row>
    <row r="84" spans="1:18" x14ac:dyDescent="0.25">
      <c r="A84" s="20" t="s">
        <v>489</v>
      </c>
      <c r="B84" s="20" t="s">
        <v>538</v>
      </c>
      <c r="C84" s="21">
        <v>0.26752970386235397</v>
      </c>
      <c r="D84" s="21">
        <v>0.25140896708189198</v>
      </c>
      <c r="E84" s="21">
        <v>0.28429156544045397</v>
      </c>
      <c r="F84" s="22"/>
      <c r="G84" s="21">
        <v>0.249106329769614</v>
      </c>
      <c r="H84" s="21">
        <v>0.22708596938731199</v>
      </c>
      <c r="I84" s="21">
        <v>0.272509138450864</v>
      </c>
      <c r="J84" s="22"/>
      <c r="K84" s="21">
        <v>0.27596178043606701</v>
      </c>
      <c r="L84" s="21">
        <v>0.250499119912165</v>
      </c>
      <c r="M84" s="21">
        <v>0.302966440231967</v>
      </c>
      <c r="N84" s="22"/>
      <c r="O84" s="21">
        <v>0.30300903821799502</v>
      </c>
      <c r="P84" s="21">
        <v>0.260329817176082</v>
      </c>
      <c r="Q84" s="21">
        <v>0.34938023054086897</v>
      </c>
      <c r="R84" s="22"/>
    </row>
    <row r="85" spans="1:18" x14ac:dyDescent="0.25">
      <c r="A85" s="20" t="s">
        <v>489</v>
      </c>
      <c r="B85" s="20" t="s">
        <v>539</v>
      </c>
      <c r="C85" s="21">
        <v>7.4562028820273296E-2</v>
      </c>
      <c r="D85" s="21">
        <v>6.5294316754894499E-2</v>
      </c>
      <c r="E85" s="21">
        <v>8.5025518117525095E-2</v>
      </c>
      <c r="F85" s="22"/>
      <c r="G85" s="21">
        <v>7.1991188781004897E-2</v>
      </c>
      <c r="H85" s="21">
        <v>6.0652612646643699E-2</v>
      </c>
      <c r="I85" s="21">
        <v>8.5257046211434998E-2</v>
      </c>
      <c r="J85" s="22"/>
      <c r="K85" s="21">
        <v>7.9084325353985005E-2</v>
      </c>
      <c r="L85" s="21">
        <v>6.44055789473819E-2</v>
      </c>
      <c r="M85" s="21">
        <v>9.6762522682729696E-2</v>
      </c>
      <c r="N85" s="22"/>
      <c r="O85" s="21">
        <v>7.0458122364834397E-2</v>
      </c>
      <c r="P85" s="21">
        <v>4.8055580534635302E-2</v>
      </c>
      <c r="Q85" s="21">
        <v>0.102183242906608</v>
      </c>
      <c r="R85" s="22"/>
    </row>
    <row r="86" spans="1:18" x14ac:dyDescent="0.25">
      <c r="A86" s="20" t="s">
        <v>489</v>
      </c>
      <c r="B86" s="20" t="s">
        <v>540</v>
      </c>
      <c r="C86" s="21">
        <v>4.03558111081464E-2</v>
      </c>
      <c r="D86" s="21">
        <v>3.2512743277657102E-2</v>
      </c>
      <c r="E86" s="21">
        <v>4.9993101774988301E-2</v>
      </c>
      <c r="F86" s="22"/>
      <c r="G86" s="21">
        <v>4.7434117592511101E-2</v>
      </c>
      <c r="H86" s="21">
        <v>3.6360010986704903E-2</v>
      </c>
      <c r="I86" s="21">
        <v>6.1665212502433397E-2</v>
      </c>
      <c r="J86" s="22"/>
      <c r="K86" s="21">
        <v>3.8782021759892503E-2</v>
      </c>
      <c r="L86" s="21">
        <v>2.8406461277069799E-2</v>
      </c>
      <c r="M86" s="21">
        <v>5.2741573390661697E-2</v>
      </c>
      <c r="N86" s="22"/>
      <c r="O86" s="21">
        <v>2.2216111494474701E-2</v>
      </c>
      <c r="P86" s="21">
        <v>1.1562416915615201E-2</v>
      </c>
      <c r="Q86" s="21">
        <v>4.2266439997485902E-2</v>
      </c>
      <c r="R86" s="22"/>
    </row>
    <row r="87" spans="1:18" x14ac:dyDescent="0.25">
      <c r="A87" s="20" t="s">
        <v>489</v>
      </c>
      <c r="B87" s="20" t="s">
        <v>519</v>
      </c>
      <c r="C87" s="21">
        <v>6.9112018327163001E-3</v>
      </c>
      <c r="D87" s="21">
        <v>4.6980795235134999E-3</v>
      </c>
      <c r="E87" s="21">
        <v>1.01562205301998E-2</v>
      </c>
      <c r="F87" s="22"/>
      <c r="G87" s="21">
        <v>7.6669600564109996E-3</v>
      </c>
      <c r="H87" s="21">
        <v>4.7665673286215E-3</v>
      </c>
      <c r="I87" s="21">
        <v>1.23103731047865E-2</v>
      </c>
      <c r="J87" s="22"/>
      <c r="K87" s="21">
        <v>8.1040284480991005E-3</v>
      </c>
      <c r="L87" s="21">
        <v>4.2423566320634E-3</v>
      </c>
      <c r="M87" s="21">
        <v>1.5426390677281399E-2</v>
      </c>
      <c r="N87" s="22"/>
      <c r="O87" s="21">
        <v>1.2913438125138001E-3</v>
      </c>
      <c r="P87" s="21">
        <v>3.1118534066690003E-4</v>
      </c>
      <c r="Q87" s="21">
        <v>5.3422660244251997E-3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0.60446284717449195</v>
      </c>
      <c r="D89" s="18">
        <v>0.57826877983235303</v>
      </c>
      <c r="E89" s="18">
        <v>0.63007076004579499</v>
      </c>
      <c r="F89" s="19"/>
      <c r="G89" s="18">
        <v>0.64762184961534897</v>
      </c>
      <c r="H89" s="18">
        <v>0.61376432490750998</v>
      </c>
      <c r="I89" s="18">
        <v>0.68005854478459604</v>
      </c>
      <c r="J89" s="19"/>
      <c r="K89" s="18">
        <v>0.56102947332347197</v>
      </c>
      <c r="L89" s="18">
        <v>0.51997301089244397</v>
      </c>
      <c r="M89" s="18">
        <v>0.60126716344487396</v>
      </c>
      <c r="N89" s="19"/>
      <c r="O89" s="18">
        <v>0.55263751352328505</v>
      </c>
      <c r="P89" s="18">
        <v>0.47894955092432501</v>
      </c>
      <c r="Q89" s="18">
        <v>0.62408365596304605</v>
      </c>
      <c r="R89" s="19"/>
    </row>
    <row r="90" spans="1:18" x14ac:dyDescent="0.25">
      <c r="A90" s="17" t="s">
        <v>490</v>
      </c>
      <c r="B90" s="17" t="s">
        <v>537</v>
      </c>
      <c r="C90" s="18">
        <v>0.14419713668442399</v>
      </c>
      <c r="D90" s="18">
        <v>0.12665057866148999</v>
      </c>
      <c r="E90" s="18">
        <v>0.16371893947767499</v>
      </c>
      <c r="F90" s="19"/>
      <c r="G90" s="18">
        <v>0.117776997579742</v>
      </c>
      <c r="H90" s="18">
        <v>9.8163345891889103E-2</v>
      </c>
      <c r="I90" s="18">
        <v>0.140698175970145</v>
      </c>
      <c r="J90" s="19"/>
      <c r="K90" s="18">
        <v>0.15649384024848001</v>
      </c>
      <c r="L90" s="18">
        <v>0.12711397059076299</v>
      </c>
      <c r="M90" s="18">
        <v>0.191177031073653</v>
      </c>
      <c r="N90" s="19"/>
      <c r="O90" s="18">
        <v>0.215544786899483</v>
      </c>
      <c r="P90" s="18">
        <v>0.15570489531749901</v>
      </c>
      <c r="Q90" s="18">
        <v>0.29047010568051701</v>
      </c>
      <c r="R90" s="19"/>
    </row>
    <row r="91" spans="1:18" x14ac:dyDescent="0.25">
      <c r="A91" s="17" t="s">
        <v>490</v>
      </c>
      <c r="B91" s="17" t="s">
        <v>538</v>
      </c>
      <c r="C91" s="18">
        <v>0.18405409209675</v>
      </c>
      <c r="D91" s="18">
        <v>0.16419035563367701</v>
      </c>
      <c r="E91" s="18">
        <v>0.20572943021905599</v>
      </c>
      <c r="F91" s="19"/>
      <c r="G91" s="18">
        <v>0.168654020655256</v>
      </c>
      <c r="H91" s="18">
        <v>0.146265770571435</v>
      </c>
      <c r="I91" s="18">
        <v>0.19369166653675199</v>
      </c>
      <c r="J91" s="19"/>
      <c r="K91" s="18">
        <v>0.20815495964505801</v>
      </c>
      <c r="L91" s="18">
        <v>0.17519689892287399</v>
      </c>
      <c r="M91" s="18">
        <v>0.24546790359371401</v>
      </c>
      <c r="N91" s="19"/>
      <c r="O91" s="18">
        <v>0.17869530278212101</v>
      </c>
      <c r="P91" s="18">
        <v>0.13329003127420999</v>
      </c>
      <c r="Q91" s="18">
        <v>0.23536751696695499</v>
      </c>
      <c r="R91" s="19"/>
    </row>
    <row r="92" spans="1:18" x14ac:dyDescent="0.25">
      <c r="A92" s="17" t="s">
        <v>490</v>
      </c>
      <c r="B92" s="17" t="s">
        <v>539</v>
      </c>
      <c r="C92" s="18">
        <v>4.0097771691216602E-2</v>
      </c>
      <c r="D92" s="18">
        <v>3.1717628597247603E-2</v>
      </c>
      <c r="E92" s="18">
        <v>5.0576389289389401E-2</v>
      </c>
      <c r="F92" s="19"/>
      <c r="G92" s="18">
        <v>3.69022619173974E-2</v>
      </c>
      <c r="H92" s="18">
        <v>2.6127697850527001E-2</v>
      </c>
      <c r="I92" s="18">
        <v>5.1883336508614201E-2</v>
      </c>
      <c r="J92" s="19"/>
      <c r="K92" s="18">
        <v>4.6234005182206002E-2</v>
      </c>
      <c r="L92" s="18">
        <v>3.2929748593029898E-2</v>
      </c>
      <c r="M92" s="18">
        <v>6.4554631201729204E-2</v>
      </c>
      <c r="N92" s="19"/>
      <c r="O92" s="18">
        <v>3.5838217209174301E-2</v>
      </c>
      <c r="P92" s="18">
        <v>1.7256285519853799E-2</v>
      </c>
      <c r="Q92" s="18">
        <v>7.2944361189617696E-2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1.40719510394617E-2</v>
      </c>
      <c r="D93" s="18">
        <v>1.01423823393755E-2</v>
      </c>
      <c r="E93" s="18">
        <v>1.9494010201265798E-2</v>
      </c>
      <c r="F93" s="19"/>
      <c r="G93" s="18">
        <v>2.01324644711483E-2</v>
      </c>
      <c r="H93" s="18">
        <v>1.3817690301383001E-2</v>
      </c>
      <c r="I93" s="18">
        <v>2.9247543528788101E-2</v>
      </c>
      <c r="J93" s="19"/>
      <c r="K93" s="18">
        <v>8.6463084918179996E-3</v>
      </c>
      <c r="L93" s="18">
        <v>4.4074119735925E-3</v>
      </c>
      <c r="M93" s="18">
        <v>1.68928551083193E-2</v>
      </c>
      <c r="N93" s="19"/>
      <c r="O93" s="18">
        <v>4.9275132160728E-3</v>
      </c>
      <c r="P93" s="18">
        <v>6.7211997390989999E-4</v>
      </c>
      <c r="Q93" s="18">
        <v>3.5176703807320298E-2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1.1873023509681301E-2</v>
      </c>
      <c r="D94" s="18">
        <v>7.9181248914338004E-3</v>
      </c>
      <c r="E94" s="18">
        <v>1.77679133872145E-2</v>
      </c>
      <c r="F94" s="19"/>
      <c r="G94" s="18">
        <v>8.2275367480434992E-3</v>
      </c>
      <c r="H94" s="18">
        <v>4.5047495133182999E-3</v>
      </c>
      <c r="I94" s="18">
        <v>1.4980589504880199E-2</v>
      </c>
      <c r="J94" s="19"/>
      <c r="K94" s="18">
        <v>1.7976160378461701E-2</v>
      </c>
      <c r="L94" s="18">
        <v>9.8907053795028003E-3</v>
      </c>
      <c r="M94" s="18">
        <v>3.2454655682552999E-2</v>
      </c>
      <c r="N94" s="19"/>
      <c r="O94" s="18">
        <v>9.5010354898203992E-3</v>
      </c>
      <c r="P94" s="18">
        <v>2.7715421512527999E-3</v>
      </c>
      <c r="Q94" s="18">
        <v>3.2045135419321101E-2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1.2431778039727001E-3</v>
      </c>
      <c r="D95" s="18">
        <v>2.8666974006670001E-4</v>
      </c>
      <c r="E95" s="18">
        <v>5.3740338871817997E-3</v>
      </c>
      <c r="F95" s="19"/>
      <c r="G95" s="18">
        <v>6.8486901306509995E-4</v>
      </c>
      <c r="H95" s="18">
        <v>1.7035932246009999E-4</v>
      </c>
      <c r="I95" s="18">
        <v>2.7489996936539999E-3</v>
      </c>
      <c r="J95" s="19"/>
      <c r="K95" s="18">
        <v>1.465252730505E-3</v>
      </c>
      <c r="L95" s="18">
        <v>2.0465866626839999E-4</v>
      </c>
      <c r="M95" s="18">
        <v>1.04096264608242E-2</v>
      </c>
      <c r="N95" s="24" t="s">
        <v>501</v>
      </c>
      <c r="O95" s="18">
        <v>2.8556308800434999E-3</v>
      </c>
      <c r="P95" s="18">
        <v>3.9677022636709999E-4</v>
      </c>
      <c r="Q95" s="18">
        <v>2.02439194208573E-2</v>
      </c>
      <c r="R95" s="24" t="s">
        <v>501</v>
      </c>
    </row>
    <row r="96" spans="1:18" x14ac:dyDescent="0.25">
      <c r="A96" s="20" t="s">
        <v>491</v>
      </c>
      <c r="B96" s="20" t="s">
        <v>536</v>
      </c>
      <c r="C96" s="21">
        <v>0.53154667497035002</v>
      </c>
      <c r="D96" s="21">
        <v>0.50108650071697602</v>
      </c>
      <c r="E96" s="21">
        <v>0.561773556292674</v>
      </c>
      <c r="F96" s="22"/>
      <c r="G96" s="21">
        <v>0.58333319904373604</v>
      </c>
      <c r="H96" s="21">
        <v>0.53986102159579996</v>
      </c>
      <c r="I96" s="21">
        <v>0.625547006434929</v>
      </c>
      <c r="J96" s="22"/>
      <c r="K96" s="21">
        <v>0.49146710358289503</v>
      </c>
      <c r="L96" s="21">
        <v>0.44538391662709698</v>
      </c>
      <c r="M96" s="21">
        <v>0.53769575828973504</v>
      </c>
      <c r="N96" s="22"/>
      <c r="O96" s="21">
        <v>0.47078586700504499</v>
      </c>
      <c r="P96" s="21">
        <v>0.39124730012759901</v>
      </c>
      <c r="Q96" s="21">
        <v>0.55183625712657303</v>
      </c>
      <c r="R96" s="22"/>
    </row>
    <row r="97" spans="1:18" x14ac:dyDescent="0.25">
      <c r="A97" s="20" t="s">
        <v>491</v>
      </c>
      <c r="B97" s="20" t="s">
        <v>537</v>
      </c>
      <c r="C97" s="21">
        <v>0.18249294455845799</v>
      </c>
      <c r="D97" s="21">
        <v>0.15791734621253301</v>
      </c>
      <c r="E97" s="21">
        <v>0.20993958146400399</v>
      </c>
      <c r="F97" s="22"/>
      <c r="G97" s="21">
        <v>0.146459969026451</v>
      </c>
      <c r="H97" s="21">
        <v>0.114803825946558</v>
      </c>
      <c r="I97" s="21">
        <v>0.185020530641794</v>
      </c>
      <c r="J97" s="22"/>
      <c r="K97" s="21">
        <v>0.18979135362914301</v>
      </c>
      <c r="L97" s="21">
        <v>0.15466015117113799</v>
      </c>
      <c r="M97" s="21">
        <v>0.230724581170517</v>
      </c>
      <c r="N97" s="22"/>
      <c r="O97" s="21">
        <v>0.26951066558405701</v>
      </c>
      <c r="P97" s="21">
        <v>0.20286041857294301</v>
      </c>
      <c r="Q97" s="21">
        <v>0.34848580572078203</v>
      </c>
      <c r="R97" s="22"/>
    </row>
    <row r="98" spans="1:18" x14ac:dyDescent="0.25">
      <c r="A98" s="20" t="s">
        <v>491</v>
      </c>
      <c r="B98" s="20" t="s">
        <v>538</v>
      </c>
      <c r="C98" s="21">
        <v>0.20181837480958101</v>
      </c>
      <c r="D98" s="21">
        <v>0.18116914610912699</v>
      </c>
      <c r="E98" s="21">
        <v>0.22417680637381501</v>
      </c>
      <c r="F98" s="22"/>
      <c r="G98" s="21">
        <v>0.17842756121724801</v>
      </c>
      <c r="H98" s="21">
        <v>0.14997082998362199</v>
      </c>
      <c r="I98" s="21">
        <v>0.21094393860484001</v>
      </c>
      <c r="J98" s="22"/>
      <c r="K98" s="21">
        <v>0.23181922367891</v>
      </c>
      <c r="L98" s="21">
        <v>0.19144205244357801</v>
      </c>
      <c r="M98" s="21">
        <v>0.277786638427513</v>
      </c>
      <c r="N98" s="22"/>
      <c r="O98" s="21">
        <v>0.20340828234698499</v>
      </c>
      <c r="P98" s="21">
        <v>0.151771712859885</v>
      </c>
      <c r="Q98" s="21">
        <v>0.26708126789299502</v>
      </c>
      <c r="R98" s="22"/>
    </row>
    <row r="99" spans="1:18" x14ac:dyDescent="0.25">
      <c r="A99" s="20" t="s">
        <v>491</v>
      </c>
      <c r="B99" s="20" t="s">
        <v>539</v>
      </c>
      <c r="C99" s="21">
        <v>4.9557578265380098E-2</v>
      </c>
      <c r="D99" s="21">
        <v>3.71504641388576E-2</v>
      </c>
      <c r="E99" s="21">
        <v>6.5825011455433596E-2</v>
      </c>
      <c r="F99" s="22"/>
      <c r="G99" s="21">
        <v>4.5836552351368201E-2</v>
      </c>
      <c r="H99" s="21">
        <v>2.9338766730198602E-2</v>
      </c>
      <c r="I99" s="21">
        <v>7.0933436221272697E-2</v>
      </c>
      <c r="J99" s="22"/>
      <c r="K99" s="21">
        <v>5.8145066029317898E-2</v>
      </c>
      <c r="L99" s="21">
        <v>3.6477435658497197E-2</v>
      </c>
      <c r="M99" s="21">
        <v>9.1461558771936097E-2</v>
      </c>
      <c r="N99" s="22"/>
      <c r="O99" s="21">
        <v>4.1520504093238403E-2</v>
      </c>
      <c r="P99" s="21">
        <v>1.9559854114914399E-2</v>
      </c>
      <c r="Q99" s="21">
        <v>8.5975171219131494E-2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1.88378388703246E-2</v>
      </c>
      <c r="D100" s="21">
        <v>1.2270137547199999E-2</v>
      </c>
      <c r="E100" s="21">
        <v>2.8818394006853001E-2</v>
      </c>
      <c r="F100" s="22"/>
      <c r="G100" s="21">
        <v>3.4841064377401698E-2</v>
      </c>
      <c r="H100" s="21">
        <v>2.2384830653350399E-2</v>
      </c>
      <c r="I100" s="21">
        <v>5.3846898344477201E-2</v>
      </c>
      <c r="J100" s="22"/>
      <c r="K100" s="21">
        <v>6.4805646214795001E-3</v>
      </c>
      <c r="L100" s="21">
        <v>2.5919413617194998E-3</v>
      </c>
      <c r="M100" s="21">
        <v>1.6108965831387701E-2</v>
      </c>
      <c r="N100" s="22"/>
      <c r="O100" s="21">
        <v>0</v>
      </c>
      <c r="P100" s="22"/>
      <c r="Q100" s="22"/>
      <c r="R100" s="22"/>
    </row>
    <row r="101" spans="1:18" x14ac:dyDescent="0.25">
      <c r="A101" s="20" t="s">
        <v>491</v>
      </c>
      <c r="B101" s="20" t="s">
        <v>519</v>
      </c>
      <c r="C101" s="21">
        <v>1.5746588525904898E-2</v>
      </c>
      <c r="D101" s="21">
        <v>8.8511870172427003E-3</v>
      </c>
      <c r="E101" s="21">
        <v>2.7862753438291601E-2</v>
      </c>
      <c r="F101" s="22"/>
      <c r="G101" s="21">
        <v>1.11016539837945E-2</v>
      </c>
      <c r="H101" s="21">
        <v>5.8316304523409E-3</v>
      </c>
      <c r="I101" s="21">
        <v>2.1033419605255201E-2</v>
      </c>
      <c r="J101" s="22"/>
      <c r="K101" s="21">
        <v>2.22966884582547E-2</v>
      </c>
      <c r="L101" s="21">
        <v>9.7100872025173996E-3</v>
      </c>
      <c r="M101" s="21">
        <v>5.0368706914606397E-2</v>
      </c>
      <c r="N101" s="24" t="s">
        <v>501</v>
      </c>
      <c r="O101" s="21">
        <v>1.4774680970674799E-2</v>
      </c>
      <c r="P101" s="21">
        <v>4.7688811692374001E-3</v>
      </c>
      <c r="Q101" s="21">
        <v>4.4828469465469097E-2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0.65222573278446405</v>
      </c>
      <c r="D103" s="18">
        <v>0.62383452942826301</v>
      </c>
      <c r="E103" s="18">
        <v>0.67957474323388001</v>
      </c>
      <c r="F103" s="19"/>
      <c r="G103" s="18">
        <v>0.64388054656190297</v>
      </c>
      <c r="H103" s="18">
        <v>0.60269020946973995</v>
      </c>
      <c r="I103" s="18">
        <v>0.68304631250924197</v>
      </c>
      <c r="J103" s="19"/>
      <c r="K103" s="18">
        <v>0.65800891708188702</v>
      </c>
      <c r="L103" s="18">
        <v>0.61899832420532896</v>
      </c>
      <c r="M103" s="18">
        <v>0.69499338177011505</v>
      </c>
      <c r="N103" s="19"/>
      <c r="O103" s="18">
        <v>0.66539682823164004</v>
      </c>
      <c r="P103" s="18">
        <v>0.59967617974024301</v>
      </c>
      <c r="Q103" s="18">
        <v>0.72527107938764002</v>
      </c>
      <c r="R103" s="19"/>
    </row>
    <row r="104" spans="1:18" x14ac:dyDescent="0.25">
      <c r="A104" s="17" t="s">
        <v>492</v>
      </c>
      <c r="B104" s="17" t="s">
        <v>537</v>
      </c>
      <c r="C104" s="18">
        <v>0.124129168950472</v>
      </c>
      <c r="D104" s="18">
        <v>0.10703696817841001</v>
      </c>
      <c r="E104" s="18">
        <v>0.14351208916772101</v>
      </c>
      <c r="F104" s="19"/>
      <c r="G104" s="18">
        <v>0.101702783039523</v>
      </c>
      <c r="H104" s="18">
        <v>8.1483750302057706E-2</v>
      </c>
      <c r="I104" s="18">
        <v>0.126249289532047</v>
      </c>
      <c r="J104" s="19"/>
      <c r="K104" s="18">
        <v>0.13890531671227499</v>
      </c>
      <c r="L104" s="18">
        <v>0.111952961882129</v>
      </c>
      <c r="M104" s="18">
        <v>0.171096223257927</v>
      </c>
      <c r="N104" s="19"/>
      <c r="O104" s="18">
        <v>0.16203806412072999</v>
      </c>
      <c r="P104" s="18">
        <v>0.11244584748836201</v>
      </c>
      <c r="Q104" s="18">
        <v>0.227886295400063</v>
      </c>
      <c r="R104" s="19"/>
    </row>
    <row r="105" spans="1:18" x14ac:dyDescent="0.25">
      <c r="A105" s="17" t="s">
        <v>492</v>
      </c>
      <c r="B105" s="17" t="s">
        <v>538</v>
      </c>
      <c r="C105" s="18">
        <v>0.15830047603894701</v>
      </c>
      <c r="D105" s="18">
        <v>0.13916914483895901</v>
      </c>
      <c r="E105" s="18">
        <v>0.17951332040846099</v>
      </c>
      <c r="F105" s="19"/>
      <c r="G105" s="18">
        <v>0.16047623303905501</v>
      </c>
      <c r="H105" s="18">
        <v>0.133597118533093</v>
      </c>
      <c r="I105" s="18">
        <v>0.191567564564006</v>
      </c>
      <c r="J105" s="19"/>
      <c r="K105" s="18">
        <v>0.156536927313043</v>
      </c>
      <c r="L105" s="18">
        <v>0.12828022799565</v>
      </c>
      <c r="M105" s="18">
        <v>0.18966359774744601</v>
      </c>
      <c r="N105" s="19"/>
      <c r="O105" s="18">
        <v>0.15570658897144601</v>
      </c>
      <c r="P105" s="18">
        <v>0.112044575516619</v>
      </c>
      <c r="Q105" s="18">
        <v>0.21231477198200599</v>
      </c>
      <c r="R105" s="19"/>
    </row>
    <row r="106" spans="1:18" x14ac:dyDescent="0.25">
      <c r="A106" s="17" t="s">
        <v>492</v>
      </c>
      <c r="B106" s="17" t="s">
        <v>539</v>
      </c>
      <c r="C106" s="18">
        <v>3.1756731697220299E-2</v>
      </c>
      <c r="D106" s="18">
        <v>2.32530626704926E-2</v>
      </c>
      <c r="E106" s="18">
        <v>4.3232555966000799E-2</v>
      </c>
      <c r="F106" s="19"/>
      <c r="G106" s="18">
        <v>4.3886123863940397E-2</v>
      </c>
      <c r="H106" s="18">
        <v>3.03111266591535E-2</v>
      </c>
      <c r="I106" s="18">
        <v>6.3144857123157996E-2</v>
      </c>
      <c r="J106" s="19"/>
      <c r="K106" s="18">
        <v>2.2672746174258001E-2</v>
      </c>
      <c r="L106" s="18">
        <v>1.29611474089887E-2</v>
      </c>
      <c r="M106" s="18">
        <v>3.9370850059095498E-2</v>
      </c>
      <c r="N106" s="19"/>
      <c r="O106" s="18">
        <v>1.4841274272041001E-2</v>
      </c>
      <c r="P106" s="18">
        <v>4.7571308703645999E-3</v>
      </c>
      <c r="Q106" s="18">
        <v>4.5328156322169098E-2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2.9215709405111399E-2</v>
      </c>
      <c r="D107" s="18">
        <v>2.0830599728543699E-2</v>
      </c>
      <c r="E107" s="18">
        <v>4.0835380117083098E-2</v>
      </c>
      <c r="F107" s="19"/>
      <c r="G107" s="18">
        <v>4.5447311614763501E-2</v>
      </c>
      <c r="H107" s="18">
        <v>3.0461118187654901E-2</v>
      </c>
      <c r="I107" s="18">
        <v>6.7294636118652607E-2</v>
      </c>
      <c r="J107" s="19"/>
      <c r="K107" s="18">
        <v>1.9062528284758101E-2</v>
      </c>
      <c r="L107" s="18">
        <v>1.10353599795921E-2</v>
      </c>
      <c r="M107" s="18">
        <v>3.2735418475238601E-2</v>
      </c>
      <c r="N107" s="19"/>
      <c r="O107" s="18">
        <v>0</v>
      </c>
      <c r="P107" s="19"/>
      <c r="Q107" s="19"/>
      <c r="R107" s="19"/>
    </row>
    <row r="108" spans="1:18" x14ac:dyDescent="0.25">
      <c r="A108" s="17" t="s">
        <v>492</v>
      </c>
      <c r="B108" s="17" t="s">
        <v>519</v>
      </c>
      <c r="C108" s="18">
        <v>4.2510095436759003E-3</v>
      </c>
      <c r="D108" s="18">
        <v>1.843336981489E-3</v>
      </c>
      <c r="E108" s="18">
        <v>9.7726713175686E-3</v>
      </c>
      <c r="F108" s="19"/>
      <c r="G108" s="18">
        <v>4.3511374010987997E-3</v>
      </c>
      <c r="H108" s="18">
        <v>2.2569775675879001E-3</v>
      </c>
      <c r="I108" s="18">
        <v>8.3720804744365999E-3</v>
      </c>
      <c r="J108" s="19"/>
      <c r="K108" s="18">
        <v>4.8135644337792003E-3</v>
      </c>
      <c r="L108" s="18">
        <v>8.9425024801069995E-4</v>
      </c>
      <c r="M108" s="18">
        <v>2.5472477156654499E-2</v>
      </c>
      <c r="N108" s="24" t="s">
        <v>501</v>
      </c>
      <c r="O108" s="18">
        <v>2.0172444041416E-3</v>
      </c>
      <c r="P108" s="18">
        <v>4.8834870733959997E-4</v>
      </c>
      <c r="Q108" s="18">
        <v>8.2930094039489997E-3</v>
      </c>
      <c r="R108" s="19"/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0.78947462365898102</v>
      </c>
      <c r="D110" s="21">
        <v>0.75697958526211895</v>
      </c>
      <c r="E110" s="21">
        <v>0.81866549511716102</v>
      </c>
      <c r="F110" s="22"/>
      <c r="G110" s="21">
        <v>0.816598664756365</v>
      </c>
      <c r="H110" s="21">
        <v>0.77035468869731005</v>
      </c>
      <c r="I110" s="21">
        <v>0.85527983880649305</v>
      </c>
      <c r="J110" s="22"/>
      <c r="K110" s="21">
        <v>0.77682375470154397</v>
      </c>
      <c r="L110" s="21">
        <v>0.72013988895079595</v>
      </c>
      <c r="M110" s="21">
        <v>0.82481951264147002</v>
      </c>
      <c r="N110" s="22"/>
      <c r="O110" s="21">
        <v>0.74911881938708302</v>
      </c>
      <c r="P110" s="21">
        <v>0.66695782934331604</v>
      </c>
      <c r="Q110" s="21">
        <v>0.81658484522393704</v>
      </c>
      <c r="R110" s="22"/>
    </row>
    <row r="111" spans="1:18" x14ac:dyDescent="0.25">
      <c r="A111" s="20" t="s">
        <v>493</v>
      </c>
      <c r="B111" s="20" t="s">
        <v>537</v>
      </c>
      <c r="C111" s="21">
        <v>0.10538344212593399</v>
      </c>
      <c r="D111" s="21">
        <v>8.7899929238849595E-2</v>
      </c>
      <c r="E111" s="21">
        <v>0.125864591860746</v>
      </c>
      <c r="F111" s="22"/>
      <c r="G111" s="21">
        <v>0.10269459401127499</v>
      </c>
      <c r="H111" s="21">
        <v>7.3639045154279797E-2</v>
      </c>
      <c r="I111" s="21">
        <v>0.141463794740953</v>
      </c>
      <c r="J111" s="22"/>
      <c r="K111" s="21">
        <v>9.4805823792537297E-2</v>
      </c>
      <c r="L111" s="21">
        <v>7.0754640062143395E-2</v>
      </c>
      <c r="M111" s="21">
        <v>0.12592468187566</v>
      </c>
      <c r="N111" s="22"/>
      <c r="O111" s="21">
        <v>0.135503767490911</v>
      </c>
      <c r="P111" s="21">
        <v>8.59693046828824E-2</v>
      </c>
      <c r="Q111" s="21">
        <v>0.20711218139378601</v>
      </c>
      <c r="R111" s="24" t="s">
        <v>501</v>
      </c>
    </row>
    <row r="112" spans="1:18" x14ac:dyDescent="0.25">
      <c r="A112" s="20" t="s">
        <v>493</v>
      </c>
      <c r="B112" s="20" t="s">
        <v>538</v>
      </c>
      <c r="C112" s="21">
        <v>8.9114817945312605E-2</v>
      </c>
      <c r="D112" s="21">
        <v>6.9645002066080194E-2</v>
      </c>
      <c r="E112" s="21">
        <v>0.113364350165418</v>
      </c>
      <c r="F112" s="22"/>
      <c r="G112" s="21">
        <v>7.0949298035413999E-2</v>
      </c>
      <c r="H112" s="21">
        <v>4.9375929673031997E-2</v>
      </c>
      <c r="I112" s="21">
        <v>0.100947579456515</v>
      </c>
      <c r="J112" s="22"/>
      <c r="K112" s="21">
        <v>0.108895304720537</v>
      </c>
      <c r="L112" s="21">
        <v>7.5860653356608104E-2</v>
      </c>
      <c r="M112" s="21">
        <v>0.15391943089163901</v>
      </c>
      <c r="N112" s="22"/>
      <c r="O112" s="21">
        <v>9.1178415375487806E-2</v>
      </c>
      <c r="P112" s="21">
        <v>5.4965421415012199E-2</v>
      </c>
      <c r="Q112" s="21">
        <v>0.147525283791302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8.0669809168374997E-3</v>
      </c>
      <c r="D113" s="21">
        <v>3.5082757602123999E-3</v>
      </c>
      <c r="E113" s="21">
        <v>1.8439719669007999E-2</v>
      </c>
      <c r="F113" s="22"/>
      <c r="G113" s="21">
        <v>5.3822032054744997E-3</v>
      </c>
      <c r="H113" s="21">
        <v>7.3558032388409999E-4</v>
      </c>
      <c r="I113" s="21">
        <v>3.8257522956527699E-2</v>
      </c>
      <c r="J113" s="24" t="s">
        <v>501</v>
      </c>
      <c r="K113" s="21">
        <v>1.30160728690799E-2</v>
      </c>
      <c r="L113" s="21">
        <v>5.0086720836337003E-3</v>
      </c>
      <c r="M113" s="21">
        <v>3.3395302328402897E-2</v>
      </c>
      <c r="N113" s="24" t="s">
        <v>501</v>
      </c>
      <c r="O113" s="21">
        <v>3.9001750362214998E-3</v>
      </c>
      <c r="P113" s="21">
        <v>5.2891709804009997E-4</v>
      </c>
      <c r="Q113" s="21">
        <v>2.8154153790190501E-2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4.4718557868110003E-3</v>
      </c>
      <c r="D114" s="21">
        <v>1.7806248869812E-3</v>
      </c>
      <c r="E114" s="21">
        <v>1.1185028215780501E-2</v>
      </c>
      <c r="F114" s="22"/>
      <c r="G114" s="21">
        <v>1.4585290439453999E-3</v>
      </c>
      <c r="H114" s="21">
        <v>1.9885065044889999E-4</v>
      </c>
      <c r="I114" s="21">
        <v>1.06133046869993E-2</v>
      </c>
      <c r="J114" s="24" t="s">
        <v>501</v>
      </c>
      <c r="K114" s="21">
        <v>4.2194291744356996E-3</v>
      </c>
      <c r="L114" s="21">
        <v>8.9774229589640003E-4</v>
      </c>
      <c r="M114" s="21">
        <v>1.95905154842607E-2</v>
      </c>
      <c r="N114" s="24" t="s">
        <v>501</v>
      </c>
      <c r="O114" s="21">
        <v>1.2615074310779999E-2</v>
      </c>
      <c r="P114" s="21">
        <v>3.1719890380869E-3</v>
      </c>
      <c r="Q114" s="21">
        <v>4.8794358621885803E-2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3.4882795661233001E-3</v>
      </c>
      <c r="D115" s="21">
        <v>1.1055329384388E-3</v>
      </c>
      <c r="E115" s="21">
        <v>1.0950244261886901E-2</v>
      </c>
      <c r="F115" s="22"/>
      <c r="G115" s="21">
        <v>2.9167109475281001E-3</v>
      </c>
      <c r="H115" s="21">
        <v>4.0760214081629999E-4</v>
      </c>
      <c r="I115" s="21">
        <v>2.0553746959129201E-2</v>
      </c>
      <c r="J115" s="24" t="s">
        <v>501</v>
      </c>
      <c r="K115" s="21">
        <v>2.2396147418667E-3</v>
      </c>
      <c r="L115" s="21">
        <v>3.0716474665609997E-4</v>
      </c>
      <c r="M115" s="21">
        <v>1.61333870851798E-2</v>
      </c>
      <c r="N115" s="24" t="s">
        <v>501</v>
      </c>
      <c r="O115" s="21">
        <v>7.6837483995166002E-3</v>
      </c>
      <c r="P115" s="21">
        <v>1.0566164162191E-3</v>
      </c>
      <c r="Q115" s="21">
        <v>5.3644347199841701E-2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0.82254318973577001</v>
      </c>
      <c r="D117" s="18">
        <v>0.78858863801046997</v>
      </c>
      <c r="E117" s="18">
        <v>0.85206735049465798</v>
      </c>
      <c r="F117" s="19"/>
      <c r="G117" s="18">
        <v>0.85130524523969198</v>
      </c>
      <c r="H117" s="18">
        <v>0.79705436775196703</v>
      </c>
      <c r="I117" s="18">
        <v>0.89300074856804001</v>
      </c>
      <c r="J117" s="19"/>
      <c r="K117" s="18">
        <v>0.81912051469031999</v>
      </c>
      <c r="L117" s="18">
        <v>0.76907609414830502</v>
      </c>
      <c r="M117" s="18">
        <v>0.86028977282345198</v>
      </c>
      <c r="N117" s="19"/>
      <c r="O117" s="18">
        <v>0.78654167134233199</v>
      </c>
      <c r="P117" s="18">
        <v>0.71894665068034103</v>
      </c>
      <c r="Q117" s="18">
        <v>0.84146452842757702</v>
      </c>
      <c r="R117" s="19"/>
    </row>
    <row r="118" spans="1:18" x14ac:dyDescent="0.25">
      <c r="A118" s="17" t="s">
        <v>494</v>
      </c>
      <c r="B118" s="17" t="s">
        <v>537</v>
      </c>
      <c r="C118" s="18">
        <v>0.104443899319486</v>
      </c>
      <c r="D118" s="18">
        <v>8.2281404919120199E-2</v>
      </c>
      <c r="E118" s="18">
        <v>0.131719070420934</v>
      </c>
      <c r="F118" s="19"/>
      <c r="G118" s="18">
        <v>5.69749514253797E-2</v>
      </c>
      <c r="H118" s="18">
        <v>3.3242079423609398E-2</v>
      </c>
      <c r="I118" s="18">
        <v>9.5969675162337606E-2</v>
      </c>
      <c r="J118" s="19"/>
      <c r="K118" s="18">
        <v>0.117200763705675</v>
      </c>
      <c r="L118" s="18">
        <v>8.5632136794379005E-2</v>
      </c>
      <c r="M118" s="18">
        <v>0.15839131573599999</v>
      </c>
      <c r="N118" s="19"/>
      <c r="O118" s="18">
        <v>0.146994538755822</v>
      </c>
      <c r="P118" s="18">
        <v>9.8189236631256893E-2</v>
      </c>
      <c r="Q118" s="18">
        <v>0.21429414161740601</v>
      </c>
      <c r="R118" s="19"/>
    </row>
    <row r="119" spans="1:18" x14ac:dyDescent="0.25">
      <c r="A119" s="17" t="s">
        <v>494</v>
      </c>
      <c r="B119" s="17" t="s">
        <v>538</v>
      </c>
      <c r="C119" s="18">
        <v>6.3289044642398401E-2</v>
      </c>
      <c r="D119" s="18">
        <v>4.7028760120925703E-2</v>
      </c>
      <c r="E119" s="18">
        <v>8.4671834994612893E-2</v>
      </c>
      <c r="F119" s="19"/>
      <c r="G119" s="18">
        <v>7.4519255271261506E-2</v>
      </c>
      <c r="H119" s="18">
        <v>4.5533230176786697E-2</v>
      </c>
      <c r="I119" s="18">
        <v>0.11964448352743499</v>
      </c>
      <c r="J119" s="19"/>
      <c r="K119" s="18">
        <v>5.7093757201142799E-2</v>
      </c>
      <c r="L119" s="18">
        <v>3.7618024196883197E-2</v>
      </c>
      <c r="M119" s="18">
        <v>8.5754073390671606E-2</v>
      </c>
      <c r="N119" s="19"/>
      <c r="O119" s="18">
        <v>6.0761555852824001E-2</v>
      </c>
      <c r="P119" s="18">
        <v>3.6519738854828898E-2</v>
      </c>
      <c r="Q119" s="18">
        <v>9.9434380466097996E-2</v>
      </c>
      <c r="R119" s="19"/>
    </row>
    <row r="120" spans="1:18" x14ac:dyDescent="0.25">
      <c r="A120" s="17" t="s">
        <v>494</v>
      </c>
      <c r="B120" s="17" t="s">
        <v>539</v>
      </c>
      <c r="C120" s="18">
        <v>4.5927388017012001E-3</v>
      </c>
      <c r="D120" s="18">
        <v>1.4688900339168999E-3</v>
      </c>
      <c r="E120" s="18">
        <v>1.4265084245475099E-2</v>
      </c>
      <c r="F120" s="19"/>
      <c r="G120" s="18">
        <v>5.0007210970396E-3</v>
      </c>
      <c r="H120" s="18">
        <v>6.7708889456989999E-4</v>
      </c>
      <c r="I120" s="18">
        <v>3.5940469100966502E-2</v>
      </c>
      <c r="J120" s="24" t="s">
        <v>501</v>
      </c>
      <c r="K120" s="18">
        <v>5.0709850378562998E-3</v>
      </c>
      <c r="L120" s="18">
        <v>9.507207207758E-4</v>
      </c>
      <c r="M120" s="18">
        <v>2.6572834286391601E-2</v>
      </c>
      <c r="N120" s="24" t="s">
        <v>501</v>
      </c>
      <c r="O120" s="18">
        <v>2.8320635957499E-3</v>
      </c>
      <c r="P120" s="18">
        <v>3.9829219740900002E-4</v>
      </c>
      <c r="Q120" s="18">
        <v>1.98422340517669E-2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8.8694532466980004E-4</v>
      </c>
      <c r="D121" s="18">
        <v>2.0317587679009999E-4</v>
      </c>
      <c r="E121" s="18">
        <v>3.8629858592097001E-3</v>
      </c>
      <c r="F121" s="19"/>
      <c r="G121" s="18">
        <v>0</v>
      </c>
      <c r="H121" s="19"/>
      <c r="I121" s="19"/>
      <c r="J121" s="19"/>
      <c r="K121" s="18">
        <v>6.2456375150479998E-4</v>
      </c>
      <c r="L121" s="18">
        <v>8.5914451481227395E-5</v>
      </c>
      <c r="M121" s="18">
        <v>4.5250461291993999E-3</v>
      </c>
      <c r="N121" s="19"/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4.244182175973E-3</v>
      </c>
      <c r="D122" s="18">
        <v>1.4568847279257001E-3</v>
      </c>
      <c r="E122" s="18">
        <v>1.22984308596161E-2</v>
      </c>
      <c r="F122" s="19"/>
      <c r="G122" s="18">
        <v>1.21998269666265E-2</v>
      </c>
      <c r="H122" s="18">
        <v>3.9034871767059001E-3</v>
      </c>
      <c r="I122" s="18">
        <v>3.7465714300702703E-2</v>
      </c>
      <c r="J122" s="24" t="s">
        <v>501</v>
      </c>
      <c r="K122" s="18">
        <v>8.8941561350140003E-4</v>
      </c>
      <c r="L122" s="18">
        <v>1.2278812374640001E-4</v>
      </c>
      <c r="M122" s="18">
        <v>6.4117874411413001E-3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6_ET'!A1" display="◄ ANTERIOR"/>
    <hyperlink ref="A2" location="'Índice'!A1" display="ÍNDICE"/>
    <hyperlink ref="A3" location="'P_INCIVILIDADES_6_VDC'!A1" display="SIGUIENTE ►"/>
  </hyperlinks>
  <pageMargins left="0.75" right="0.75" top="1" bottom="1" header="0.5" footer="0.5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4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707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0.37754490214070802</v>
      </c>
      <c r="D5" s="18">
        <v>0.37118437060922299</v>
      </c>
      <c r="E5" s="18">
        <v>0.38394787660701302</v>
      </c>
      <c r="F5" s="19"/>
      <c r="G5" s="18">
        <v>0.26107894241899898</v>
      </c>
      <c r="H5" s="18">
        <v>0.25285722698135898</v>
      </c>
      <c r="I5" s="18">
        <v>0.26947157080700501</v>
      </c>
      <c r="J5" s="19"/>
      <c r="K5" s="18">
        <v>0.456146442705474</v>
      </c>
      <c r="L5" s="18">
        <v>0.44816440801750401</v>
      </c>
      <c r="M5" s="18">
        <v>0.46415106671073397</v>
      </c>
      <c r="N5" s="19"/>
    </row>
    <row r="6" spans="1:14" x14ac:dyDescent="0.25">
      <c r="A6" s="17" t="s">
        <v>478</v>
      </c>
      <c r="B6" s="17" t="s">
        <v>537</v>
      </c>
      <c r="C6" s="18">
        <v>0.16663009912273899</v>
      </c>
      <c r="D6" s="18">
        <v>0.16175209042847599</v>
      </c>
      <c r="E6" s="18">
        <v>0.171625096251945</v>
      </c>
      <c r="F6" s="19"/>
      <c r="G6" s="18">
        <v>0.17087490277522399</v>
      </c>
      <c r="H6" s="18">
        <v>0.16324509881437099</v>
      </c>
      <c r="I6" s="18">
        <v>0.17878511724957299</v>
      </c>
      <c r="J6" s="19"/>
      <c r="K6" s="18">
        <v>0.163765329817809</v>
      </c>
      <c r="L6" s="18">
        <v>0.15791389664572</v>
      </c>
      <c r="M6" s="18">
        <v>0.169789867477947</v>
      </c>
      <c r="N6" s="19"/>
    </row>
    <row r="7" spans="1:14" x14ac:dyDescent="0.25">
      <c r="A7" s="17" t="s">
        <v>478</v>
      </c>
      <c r="B7" s="17" t="s">
        <v>538</v>
      </c>
      <c r="C7" s="18">
        <v>0.28300194595413197</v>
      </c>
      <c r="D7" s="18">
        <v>0.27711541798723499</v>
      </c>
      <c r="E7" s="18">
        <v>0.28896353235349698</v>
      </c>
      <c r="F7" s="19"/>
      <c r="G7" s="18">
        <v>0.33098397313231798</v>
      </c>
      <c r="H7" s="18">
        <v>0.32129986357310197</v>
      </c>
      <c r="I7" s="18">
        <v>0.34081339488593798</v>
      </c>
      <c r="J7" s="19"/>
      <c r="K7" s="18">
        <v>0.250619426077624</v>
      </c>
      <c r="L7" s="18">
        <v>0.24388741805080899</v>
      </c>
      <c r="M7" s="18">
        <v>0.25747398014545397</v>
      </c>
      <c r="N7" s="19"/>
    </row>
    <row r="8" spans="1:14" x14ac:dyDescent="0.25">
      <c r="A8" s="17" t="s">
        <v>478</v>
      </c>
      <c r="B8" s="17" t="s">
        <v>539</v>
      </c>
      <c r="C8" s="18">
        <v>9.6578030388033004E-2</v>
      </c>
      <c r="D8" s="18">
        <v>9.2722436284768298E-2</v>
      </c>
      <c r="E8" s="18">
        <v>0.100576175539014</v>
      </c>
      <c r="F8" s="19"/>
      <c r="G8" s="18">
        <v>0.13204980442251399</v>
      </c>
      <c r="H8" s="18">
        <v>0.12517478812000199</v>
      </c>
      <c r="I8" s="18">
        <v>0.13924231867813699</v>
      </c>
      <c r="J8" s="19"/>
      <c r="K8" s="18">
        <v>7.2638536888498501E-2</v>
      </c>
      <c r="L8" s="18">
        <v>6.8493545675525902E-2</v>
      </c>
      <c r="M8" s="18">
        <v>7.7013629962585303E-2</v>
      </c>
      <c r="N8" s="19"/>
    </row>
    <row r="9" spans="1:14" x14ac:dyDescent="0.25">
      <c r="A9" s="17" t="s">
        <v>478</v>
      </c>
      <c r="B9" s="17" t="s">
        <v>540</v>
      </c>
      <c r="C9" s="18">
        <v>6.8340724640304495E-2</v>
      </c>
      <c r="D9" s="18">
        <v>6.5013068018652503E-2</v>
      </c>
      <c r="E9" s="18">
        <v>7.1825621167609002E-2</v>
      </c>
      <c r="F9" s="19"/>
      <c r="G9" s="18">
        <v>9.8305973386045506E-2</v>
      </c>
      <c r="H9" s="18">
        <v>9.2100162433335395E-2</v>
      </c>
      <c r="I9" s="18">
        <v>0.104881633075326</v>
      </c>
      <c r="J9" s="19"/>
      <c r="K9" s="18">
        <v>4.8117521908371701E-2</v>
      </c>
      <c r="L9" s="18">
        <v>4.4756382051509197E-2</v>
      </c>
      <c r="M9" s="18">
        <v>5.1717412547658E-2</v>
      </c>
      <c r="N9" s="19"/>
    </row>
    <row r="10" spans="1:14" x14ac:dyDescent="0.25">
      <c r="A10" s="17" t="s">
        <v>478</v>
      </c>
      <c r="B10" s="17" t="s">
        <v>519</v>
      </c>
      <c r="C10" s="18">
        <v>7.7850386818733002E-3</v>
      </c>
      <c r="D10" s="18">
        <v>6.7856224980587998E-3</v>
      </c>
      <c r="E10" s="18">
        <v>8.9303297449161E-3</v>
      </c>
      <c r="F10" s="19"/>
      <c r="G10" s="18">
        <v>6.5887482818623002E-3</v>
      </c>
      <c r="H10" s="18">
        <v>5.1770071529033002E-3</v>
      </c>
      <c r="I10" s="18">
        <v>8.3822196552393001E-3</v>
      </c>
      <c r="J10" s="19"/>
      <c r="K10" s="18">
        <v>8.5924013535792002E-3</v>
      </c>
      <c r="L10" s="18">
        <v>7.2845315888436001E-3</v>
      </c>
      <c r="M10" s="18">
        <v>1.01326901715596E-2</v>
      </c>
      <c r="N10" s="19"/>
    </row>
    <row r="11" spans="1:14" x14ac:dyDescent="0.25">
      <c r="A11" s="17" t="s">
        <v>478</v>
      </c>
      <c r="B11" s="17" t="s">
        <v>520</v>
      </c>
      <c r="C11" s="18">
        <v>1.1925907220350001E-4</v>
      </c>
      <c r="D11" s="18">
        <v>5.7651453618224398E-5</v>
      </c>
      <c r="E11" s="18">
        <v>2.4668571321279998E-4</v>
      </c>
      <c r="F11" s="19"/>
      <c r="G11" s="18">
        <v>1.1765558305E-4</v>
      </c>
      <c r="H11" s="18">
        <v>4.48592124173868E-5</v>
      </c>
      <c r="I11" s="18">
        <v>3.0854757170010002E-4</v>
      </c>
      <c r="J11" s="19"/>
      <c r="K11" s="18">
        <v>1.203412486441E-4</v>
      </c>
      <c r="L11" s="18">
        <v>5.36643666977744E-5</v>
      </c>
      <c r="M11" s="18">
        <v>2.6984044149799997E-4</v>
      </c>
      <c r="N11" s="19"/>
    </row>
    <row r="12" spans="1:14" x14ac:dyDescent="0.25">
      <c r="A12" s="20" t="s">
        <v>479</v>
      </c>
      <c r="B12" s="20" t="s">
        <v>536</v>
      </c>
      <c r="C12" s="21">
        <v>0.31719448586263799</v>
      </c>
      <c r="D12" s="21">
        <v>0.28427462637763001</v>
      </c>
      <c r="E12" s="21">
        <v>0.35205140790580702</v>
      </c>
      <c r="F12" s="22"/>
      <c r="G12" s="21">
        <v>0.24006184704404199</v>
      </c>
      <c r="H12" s="21">
        <v>0.20122018081926499</v>
      </c>
      <c r="I12" s="21">
        <v>0.283737880957602</v>
      </c>
      <c r="J12" s="22"/>
      <c r="K12" s="21">
        <v>0.37054069427250802</v>
      </c>
      <c r="L12" s="21">
        <v>0.32649404392161202</v>
      </c>
      <c r="M12" s="21">
        <v>0.41685176694471499</v>
      </c>
      <c r="N12" s="22"/>
    </row>
    <row r="13" spans="1:14" x14ac:dyDescent="0.25">
      <c r="A13" s="20" t="s">
        <v>479</v>
      </c>
      <c r="B13" s="20" t="s">
        <v>537</v>
      </c>
      <c r="C13" s="21">
        <v>0.154388292120203</v>
      </c>
      <c r="D13" s="21">
        <v>0.13291158726479699</v>
      </c>
      <c r="E13" s="21">
        <v>0.178620448702694</v>
      </c>
      <c r="F13" s="22"/>
      <c r="G13" s="21">
        <v>0.135520800836822</v>
      </c>
      <c r="H13" s="21">
        <v>0.10693471749558001</v>
      </c>
      <c r="I13" s="21">
        <v>0.17029145822834299</v>
      </c>
      <c r="J13" s="22"/>
      <c r="K13" s="21">
        <v>0.16743736106936499</v>
      </c>
      <c r="L13" s="21">
        <v>0.13870643151551099</v>
      </c>
      <c r="M13" s="21">
        <v>0.200732489215284</v>
      </c>
      <c r="N13" s="22"/>
    </row>
    <row r="14" spans="1:14" x14ac:dyDescent="0.25">
      <c r="A14" s="20" t="s">
        <v>479</v>
      </c>
      <c r="B14" s="20" t="s">
        <v>538</v>
      </c>
      <c r="C14" s="21">
        <v>0.31326728413270899</v>
      </c>
      <c r="D14" s="21">
        <v>0.287448650108452</v>
      </c>
      <c r="E14" s="21">
        <v>0.340297434721613</v>
      </c>
      <c r="F14" s="22"/>
      <c r="G14" s="21">
        <v>0.34422825719072098</v>
      </c>
      <c r="H14" s="21">
        <v>0.299097025987689</v>
      </c>
      <c r="I14" s="21">
        <v>0.392357296516888</v>
      </c>
      <c r="J14" s="22"/>
      <c r="K14" s="21">
        <v>0.29185416322018098</v>
      </c>
      <c r="L14" s="21">
        <v>0.25968050889025901</v>
      </c>
      <c r="M14" s="21">
        <v>0.32625731921817602</v>
      </c>
      <c r="N14" s="22"/>
    </row>
    <row r="15" spans="1:14" x14ac:dyDescent="0.25">
      <c r="A15" s="20" t="s">
        <v>479</v>
      </c>
      <c r="B15" s="20" t="s">
        <v>539</v>
      </c>
      <c r="C15" s="21">
        <v>0.12069600278651001</v>
      </c>
      <c r="D15" s="21">
        <v>9.8501033800884305E-2</v>
      </c>
      <c r="E15" s="21">
        <v>0.14707618757173299</v>
      </c>
      <c r="F15" s="22"/>
      <c r="G15" s="21">
        <v>0.15455121084617801</v>
      </c>
      <c r="H15" s="21">
        <v>0.121292288385431</v>
      </c>
      <c r="I15" s="21">
        <v>0.194907026240354</v>
      </c>
      <c r="J15" s="22"/>
      <c r="K15" s="21">
        <v>9.7281181090106195E-2</v>
      </c>
      <c r="L15" s="21">
        <v>7.1408717780103895E-2</v>
      </c>
      <c r="M15" s="21">
        <v>0.13120315519708001</v>
      </c>
      <c r="N15" s="22"/>
    </row>
    <row r="16" spans="1:14" x14ac:dyDescent="0.25">
      <c r="A16" s="20" t="s">
        <v>479</v>
      </c>
      <c r="B16" s="20" t="s">
        <v>540</v>
      </c>
      <c r="C16" s="21">
        <v>8.5923987833507298E-2</v>
      </c>
      <c r="D16" s="21">
        <v>6.9055512606686395E-2</v>
      </c>
      <c r="E16" s="21">
        <v>0.10644186382925901</v>
      </c>
      <c r="F16" s="22"/>
      <c r="G16" s="21">
        <v>0.118849269075178</v>
      </c>
      <c r="H16" s="21">
        <v>9.0351868161903895E-2</v>
      </c>
      <c r="I16" s="21">
        <v>0.15480525590060901</v>
      </c>
      <c r="J16" s="22"/>
      <c r="K16" s="21">
        <v>6.3152318900948495E-2</v>
      </c>
      <c r="L16" s="21">
        <v>4.5872152700790897E-2</v>
      </c>
      <c r="M16" s="21">
        <v>8.63528336913163E-2</v>
      </c>
      <c r="N16" s="22"/>
    </row>
    <row r="17" spans="1:14" x14ac:dyDescent="0.25">
      <c r="A17" s="20" t="s">
        <v>479</v>
      </c>
      <c r="B17" s="20" t="s">
        <v>519</v>
      </c>
      <c r="C17" s="21">
        <v>7.6612730210043004E-3</v>
      </c>
      <c r="D17" s="21">
        <v>4.1531656401901998E-3</v>
      </c>
      <c r="E17" s="21">
        <v>1.40906899972379E-2</v>
      </c>
      <c r="F17" s="22"/>
      <c r="G17" s="21">
        <v>6.7886150070579996E-3</v>
      </c>
      <c r="H17" s="21">
        <v>2.3341568937605001E-3</v>
      </c>
      <c r="I17" s="21">
        <v>1.9577061462873802E-2</v>
      </c>
      <c r="J17" s="22"/>
      <c r="K17" s="21">
        <v>8.2648177330167001E-3</v>
      </c>
      <c r="L17" s="21">
        <v>3.8983585434615E-3</v>
      </c>
      <c r="M17" s="21">
        <v>1.7436433285634299E-2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0.36360575976444598</v>
      </c>
      <c r="D19" s="18">
        <v>0.32016151826106798</v>
      </c>
      <c r="E19" s="18">
        <v>0.409395125641978</v>
      </c>
      <c r="F19" s="19"/>
      <c r="G19" s="18">
        <v>0.26918494105961899</v>
      </c>
      <c r="H19" s="18">
        <v>0.22525729079908099</v>
      </c>
      <c r="I19" s="18">
        <v>0.318161041347859</v>
      </c>
      <c r="J19" s="19"/>
      <c r="K19" s="18">
        <v>0.44071988180167998</v>
      </c>
      <c r="L19" s="18">
        <v>0.38622513537504199</v>
      </c>
      <c r="M19" s="18">
        <v>0.49668149924341298</v>
      </c>
      <c r="N19" s="19"/>
    </row>
    <row r="20" spans="1:14" x14ac:dyDescent="0.25">
      <c r="A20" s="17" t="s">
        <v>480</v>
      </c>
      <c r="B20" s="17" t="s">
        <v>537</v>
      </c>
      <c r="C20" s="18">
        <v>0.17715384265228301</v>
      </c>
      <c r="D20" s="18">
        <v>0.151194404065115</v>
      </c>
      <c r="E20" s="18">
        <v>0.20648613661555301</v>
      </c>
      <c r="F20" s="19"/>
      <c r="G20" s="18">
        <v>0.18541150086493699</v>
      </c>
      <c r="H20" s="18">
        <v>0.149196425862829</v>
      </c>
      <c r="I20" s="18">
        <v>0.228060852272052</v>
      </c>
      <c r="J20" s="19"/>
      <c r="K20" s="18">
        <v>0.170409757270615</v>
      </c>
      <c r="L20" s="18">
        <v>0.13682281499404</v>
      </c>
      <c r="M20" s="18">
        <v>0.21023344791649001</v>
      </c>
      <c r="N20" s="19"/>
    </row>
    <row r="21" spans="1:14" x14ac:dyDescent="0.25">
      <c r="A21" s="17" t="s">
        <v>480</v>
      </c>
      <c r="B21" s="17" t="s">
        <v>538</v>
      </c>
      <c r="C21" s="18">
        <v>0.30129794392102</v>
      </c>
      <c r="D21" s="18">
        <v>0.26656639569143997</v>
      </c>
      <c r="E21" s="18">
        <v>0.338466422370715</v>
      </c>
      <c r="F21" s="19"/>
      <c r="G21" s="18">
        <v>0.33721667798089799</v>
      </c>
      <c r="H21" s="18">
        <v>0.28852970030768499</v>
      </c>
      <c r="I21" s="18">
        <v>0.38962013790938699</v>
      </c>
      <c r="J21" s="19"/>
      <c r="K21" s="18">
        <v>0.27196287057903401</v>
      </c>
      <c r="L21" s="18">
        <v>0.23238373036150001</v>
      </c>
      <c r="M21" s="18">
        <v>0.31551229092885102</v>
      </c>
      <c r="N21" s="19"/>
    </row>
    <row r="22" spans="1:14" x14ac:dyDescent="0.25">
      <c r="A22" s="17" t="s">
        <v>480</v>
      </c>
      <c r="B22" s="17" t="s">
        <v>539</v>
      </c>
      <c r="C22" s="18">
        <v>8.5728216108424293E-2</v>
      </c>
      <c r="D22" s="18">
        <v>6.7969132184496406E-2</v>
      </c>
      <c r="E22" s="18">
        <v>0.10759177559859499</v>
      </c>
      <c r="F22" s="19"/>
      <c r="G22" s="18">
        <v>0.110090213862735</v>
      </c>
      <c r="H22" s="18">
        <v>8.2392734473770005E-2</v>
      </c>
      <c r="I22" s="18">
        <v>0.14562098528226899</v>
      </c>
      <c r="J22" s="19"/>
      <c r="K22" s="18">
        <v>6.5831607567359895E-2</v>
      </c>
      <c r="L22" s="18">
        <v>4.7572224102728801E-2</v>
      </c>
      <c r="M22" s="18">
        <v>9.0433934970292604E-2</v>
      </c>
      <c r="N22" s="19"/>
    </row>
    <row r="23" spans="1:14" x14ac:dyDescent="0.25">
      <c r="A23" s="17" t="s">
        <v>480</v>
      </c>
      <c r="B23" s="17" t="s">
        <v>540</v>
      </c>
      <c r="C23" s="18">
        <v>7.2214237553828206E-2</v>
      </c>
      <c r="D23" s="18">
        <v>5.3207760652247298E-2</v>
      </c>
      <c r="E23" s="18">
        <v>9.7312249219026301E-2</v>
      </c>
      <c r="F23" s="19"/>
      <c r="G23" s="18">
        <v>9.8096666231812402E-2</v>
      </c>
      <c r="H23" s="18">
        <v>7.0299799647941696E-2</v>
      </c>
      <c r="I23" s="18">
        <v>0.13528518750693699</v>
      </c>
      <c r="J23" s="19"/>
      <c r="K23" s="18">
        <v>5.1075882781311401E-2</v>
      </c>
      <c r="L23" s="18">
        <v>3.2503256107039198E-2</v>
      </c>
      <c r="M23" s="18">
        <v>7.9390222561105395E-2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0.46740741823644899</v>
      </c>
      <c r="D26" s="21">
        <v>0.42613108849453402</v>
      </c>
      <c r="E26" s="21">
        <v>0.50913475130692798</v>
      </c>
      <c r="F26" s="22"/>
      <c r="G26" s="21">
        <v>0.35481198709124301</v>
      </c>
      <c r="H26" s="21">
        <v>0.29848797812363398</v>
      </c>
      <c r="I26" s="21">
        <v>0.415469662759196</v>
      </c>
      <c r="J26" s="22"/>
      <c r="K26" s="21">
        <v>0.52348256756702205</v>
      </c>
      <c r="L26" s="21">
        <v>0.476599857444932</v>
      </c>
      <c r="M26" s="21">
        <v>0.56995507043984095</v>
      </c>
      <c r="N26" s="22"/>
    </row>
    <row r="27" spans="1:14" x14ac:dyDescent="0.25">
      <c r="A27" s="20" t="s">
        <v>481</v>
      </c>
      <c r="B27" s="20" t="s">
        <v>537</v>
      </c>
      <c r="C27" s="21">
        <v>0.15748051004073699</v>
      </c>
      <c r="D27" s="21">
        <v>0.13250348495661901</v>
      </c>
      <c r="E27" s="21">
        <v>0.186155399491542</v>
      </c>
      <c r="F27" s="22"/>
      <c r="G27" s="21">
        <v>0.18051282064958901</v>
      </c>
      <c r="H27" s="21">
        <v>0.136305175489361</v>
      </c>
      <c r="I27" s="21">
        <v>0.23515457065800299</v>
      </c>
      <c r="J27" s="22"/>
      <c r="K27" s="21">
        <v>0.14600988247012101</v>
      </c>
      <c r="L27" s="21">
        <v>0.11565174525757101</v>
      </c>
      <c r="M27" s="21">
        <v>0.182690681341522</v>
      </c>
      <c r="N27" s="22"/>
    </row>
    <row r="28" spans="1:14" x14ac:dyDescent="0.25">
      <c r="A28" s="20" t="s">
        <v>481</v>
      </c>
      <c r="B28" s="20" t="s">
        <v>538</v>
      </c>
      <c r="C28" s="21">
        <v>0.241054713239408</v>
      </c>
      <c r="D28" s="21">
        <v>0.211579969727762</v>
      </c>
      <c r="E28" s="21">
        <v>0.27321263765996001</v>
      </c>
      <c r="F28" s="22"/>
      <c r="G28" s="21">
        <v>0.27941782500009099</v>
      </c>
      <c r="H28" s="21">
        <v>0.225692181665714</v>
      </c>
      <c r="I28" s="21">
        <v>0.34031181208271599</v>
      </c>
      <c r="J28" s="22"/>
      <c r="K28" s="21">
        <v>0.22194898933137899</v>
      </c>
      <c r="L28" s="21">
        <v>0.19188161778951601</v>
      </c>
      <c r="M28" s="21">
        <v>0.25523974734464899</v>
      </c>
      <c r="N28" s="22"/>
    </row>
    <row r="29" spans="1:14" x14ac:dyDescent="0.25">
      <c r="A29" s="20" t="s">
        <v>481</v>
      </c>
      <c r="B29" s="20" t="s">
        <v>539</v>
      </c>
      <c r="C29" s="21">
        <v>7.3195317293568804E-2</v>
      </c>
      <c r="D29" s="21">
        <v>5.7166841769587397E-2</v>
      </c>
      <c r="E29" s="21">
        <v>9.3273274009225998E-2</v>
      </c>
      <c r="F29" s="22"/>
      <c r="G29" s="21">
        <v>9.9469166819534105E-2</v>
      </c>
      <c r="H29" s="21">
        <v>6.8861271755076794E-2</v>
      </c>
      <c r="I29" s="21">
        <v>0.14161276090868999</v>
      </c>
      <c r="J29" s="22"/>
      <c r="K29" s="21">
        <v>6.0110327781361099E-2</v>
      </c>
      <c r="L29" s="21">
        <v>4.3495073428943903E-2</v>
      </c>
      <c r="M29" s="21">
        <v>8.2525049934610795E-2</v>
      </c>
      <c r="N29" s="22"/>
    </row>
    <row r="30" spans="1:14" x14ac:dyDescent="0.25">
      <c r="A30" s="20" t="s">
        <v>481</v>
      </c>
      <c r="B30" s="20" t="s">
        <v>540</v>
      </c>
      <c r="C30" s="21">
        <v>5.5413306390020699E-2</v>
      </c>
      <c r="D30" s="21">
        <v>4.0308882198740799E-2</v>
      </c>
      <c r="E30" s="21">
        <v>7.5730983518358497E-2</v>
      </c>
      <c r="F30" s="22"/>
      <c r="G30" s="21">
        <v>7.7744593482288002E-2</v>
      </c>
      <c r="H30" s="21">
        <v>4.8829618825108702E-2</v>
      </c>
      <c r="I30" s="21">
        <v>0.121593042470496</v>
      </c>
      <c r="J30" s="22"/>
      <c r="K30" s="21">
        <v>4.4291804871651803E-2</v>
      </c>
      <c r="L30" s="21">
        <v>2.9362575215536601E-2</v>
      </c>
      <c r="M30" s="21">
        <v>6.6293280449303299E-2</v>
      </c>
      <c r="N30" s="22"/>
    </row>
    <row r="31" spans="1:14" x14ac:dyDescent="0.25">
      <c r="A31" s="20" t="s">
        <v>481</v>
      </c>
      <c r="B31" s="20" t="s">
        <v>519</v>
      </c>
      <c r="C31" s="21">
        <v>5.4487347998164E-3</v>
      </c>
      <c r="D31" s="21">
        <v>2.6627351898355E-3</v>
      </c>
      <c r="E31" s="21">
        <v>1.11172117852281E-2</v>
      </c>
      <c r="F31" s="22"/>
      <c r="G31" s="21">
        <v>8.0436069572544996E-3</v>
      </c>
      <c r="H31" s="21">
        <v>2.9635671640510001E-3</v>
      </c>
      <c r="I31" s="21">
        <v>2.16426427118778E-2</v>
      </c>
      <c r="J31" s="22"/>
      <c r="K31" s="21">
        <v>4.1564279784636997E-3</v>
      </c>
      <c r="L31" s="21">
        <v>1.4615716560174999E-3</v>
      </c>
      <c r="M31" s="21">
        <v>1.1761553460167501E-2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0.52269309813570397</v>
      </c>
      <c r="D33" s="18">
        <v>0.48546478755881201</v>
      </c>
      <c r="E33" s="18">
        <v>0.55967097396013799</v>
      </c>
      <c r="F33" s="19"/>
      <c r="G33" s="18">
        <v>0.37815596808547702</v>
      </c>
      <c r="H33" s="18">
        <v>0.31368792976179199</v>
      </c>
      <c r="I33" s="18">
        <v>0.44723930257464001</v>
      </c>
      <c r="J33" s="19"/>
      <c r="K33" s="18">
        <v>0.597948108297923</v>
      </c>
      <c r="L33" s="18">
        <v>0.55742210834737105</v>
      </c>
      <c r="M33" s="18">
        <v>0.63717860649479796</v>
      </c>
      <c r="N33" s="19"/>
    </row>
    <row r="34" spans="1:14" x14ac:dyDescent="0.25">
      <c r="A34" s="17" t="s">
        <v>482</v>
      </c>
      <c r="B34" s="17" t="s">
        <v>537</v>
      </c>
      <c r="C34" s="18">
        <v>0.118088390237459</v>
      </c>
      <c r="D34" s="18">
        <v>9.7593307616493402E-2</v>
      </c>
      <c r="E34" s="18">
        <v>0.14220926910703099</v>
      </c>
      <c r="F34" s="19"/>
      <c r="G34" s="18">
        <v>0.12983314444520799</v>
      </c>
      <c r="H34" s="18">
        <v>9.2978630318372807E-2</v>
      </c>
      <c r="I34" s="18">
        <v>0.178422286847471</v>
      </c>
      <c r="J34" s="19"/>
      <c r="K34" s="18">
        <v>0.111973341481822</v>
      </c>
      <c r="L34" s="18">
        <v>8.7068396014843605E-2</v>
      </c>
      <c r="M34" s="18">
        <v>0.142887093654575</v>
      </c>
      <c r="N34" s="19"/>
    </row>
    <row r="35" spans="1:14" x14ac:dyDescent="0.25">
      <c r="A35" s="17" t="s">
        <v>482</v>
      </c>
      <c r="B35" s="17" t="s">
        <v>538</v>
      </c>
      <c r="C35" s="18">
        <v>0.229343097206411</v>
      </c>
      <c r="D35" s="18">
        <v>0.19649180825029</v>
      </c>
      <c r="E35" s="18">
        <v>0.26586941418836302</v>
      </c>
      <c r="F35" s="19"/>
      <c r="G35" s="18">
        <v>0.27330387660132999</v>
      </c>
      <c r="H35" s="18">
        <v>0.21773915729986301</v>
      </c>
      <c r="I35" s="18">
        <v>0.336940621608186</v>
      </c>
      <c r="J35" s="19"/>
      <c r="K35" s="18">
        <v>0.206454384119648</v>
      </c>
      <c r="L35" s="18">
        <v>0.170500248737539</v>
      </c>
      <c r="M35" s="18">
        <v>0.24772605628042399</v>
      </c>
      <c r="N35" s="19"/>
    </row>
    <row r="36" spans="1:14" x14ac:dyDescent="0.25">
      <c r="A36" s="17" t="s">
        <v>482</v>
      </c>
      <c r="B36" s="17" t="s">
        <v>539</v>
      </c>
      <c r="C36" s="18">
        <v>7.5140562909429096E-2</v>
      </c>
      <c r="D36" s="18">
        <v>5.5486605840812699E-2</v>
      </c>
      <c r="E36" s="18">
        <v>0.10101164659583201</v>
      </c>
      <c r="F36" s="19"/>
      <c r="G36" s="18">
        <v>0.127968473100461</v>
      </c>
      <c r="H36" s="18">
        <v>8.8890077968104206E-2</v>
      </c>
      <c r="I36" s="18">
        <v>0.18081726053528299</v>
      </c>
      <c r="J36" s="19"/>
      <c r="K36" s="18">
        <v>4.7635070605178902E-2</v>
      </c>
      <c r="L36" s="18">
        <v>3.0492064538749902E-2</v>
      </c>
      <c r="M36" s="18">
        <v>7.3683583140030498E-2</v>
      </c>
      <c r="N36" s="19"/>
    </row>
    <row r="37" spans="1:14" x14ac:dyDescent="0.25">
      <c r="A37" s="17" t="s">
        <v>482</v>
      </c>
      <c r="B37" s="17" t="s">
        <v>540</v>
      </c>
      <c r="C37" s="18">
        <v>5.3254696305696597E-2</v>
      </c>
      <c r="D37" s="18">
        <v>3.7933861655292098E-2</v>
      </c>
      <c r="E37" s="18">
        <v>7.4285562462015398E-2</v>
      </c>
      <c r="F37" s="19"/>
      <c r="G37" s="18">
        <v>8.9858667184184393E-2</v>
      </c>
      <c r="H37" s="18">
        <v>5.7994829355562702E-2</v>
      </c>
      <c r="I37" s="18">
        <v>0.13668899728628101</v>
      </c>
      <c r="J37" s="19"/>
      <c r="K37" s="18">
        <v>3.4196394819559599E-2</v>
      </c>
      <c r="L37" s="18">
        <v>2.01164246860027E-2</v>
      </c>
      <c r="M37" s="18">
        <v>5.7552457113216202E-2</v>
      </c>
      <c r="N37" s="19"/>
    </row>
    <row r="38" spans="1:14" x14ac:dyDescent="0.25">
      <c r="A38" s="17" t="s">
        <v>482</v>
      </c>
      <c r="B38" s="17" t="s">
        <v>519</v>
      </c>
      <c r="C38" s="18">
        <v>8.872561818183E-4</v>
      </c>
      <c r="D38" s="18">
        <v>2.9192055169679999E-4</v>
      </c>
      <c r="E38" s="18">
        <v>2.6934336412597001E-3</v>
      </c>
      <c r="F38" s="19"/>
      <c r="G38" s="18">
        <v>8.7987058333950001E-4</v>
      </c>
      <c r="H38" s="18">
        <v>1.210310121922E-4</v>
      </c>
      <c r="I38" s="18">
        <v>6.3661858002174998E-3</v>
      </c>
      <c r="J38" s="19"/>
      <c r="K38" s="18">
        <v>8.9110158326200005E-4</v>
      </c>
      <c r="L38" s="18">
        <v>2.1543959336870001E-4</v>
      </c>
      <c r="M38" s="18">
        <v>3.6779803985631E-3</v>
      </c>
      <c r="N38" s="19"/>
    </row>
    <row r="39" spans="1:14" x14ac:dyDescent="0.25">
      <c r="A39" s="17" t="s">
        <v>482</v>
      </c>
      <c r="B39" s="17" t="s">
        <v>520</v>
      </c>
      <c r="C39" s="18">
        <v>5.9289902348310004E-4</v>
      </c>
      <c r="D39" s="18">
        <v>8.1521998201359401E-5</v>
      </c>
      <c r="E39" s="18">
        <v>4.2982892681556004E-3</v>
      </c>
      <c r="F39" s="19"/>
      <c r="G39" s="18">
        <v>0</v>
      </c>
      <c r="H39" s="19"/>
      <c r="I39" s="19"/>
      <c r="J39" s="19"/>
      <c r="K39" s="18">
        <v>9.0159909260650005E-4</v>
      </c>
      <c r="L39" s="18">
        <v>1.2366129317639999E-4</v>
      </c>
      <c r="M39" s="18">
        <v>6.5414296082672001E-3</v>
      </c>
      <c r="N39" s="19"/>
    </row>
    <row r="40" spans="1:14" x14ac:dyDescent="0.25">
      <c r="A40" s="20" t="s">
        <v>483</v>
      </c>
      <c r="B40" s="20" t="s">
        <v>536</v>
      </c>
      <c r="C40" s="21">
        <v>0.57094497890594997</v>
      </c>
      <c r="D40" s="21">
        <v>0.53668206111888295</v>
      </c>
      <c r="E40" s="21">
        <v>0.60454115350593995</v>
      </c>
      <c r="F40" s="22"/>
      <c r="G40" s="21">
        <v>0.46542401640603998</v>
      </c>
      <c r="H40" s="21">
        <v>0.41161297907872701</v>
      </c>
      <c r="I40" s="21">
        <v>0.52005207514389695</v>
      </c>
      <c r="J40" s="22"/>
      <c r="K40" s="21">
        <v>0.63205549035157904</v>
      </c>
      <c r="L40" s="21">
        <v>0.59509910052366599</v>
      </c>
      <c r="M40" s="21">
        <v>0.66752329802874999</v>
      </c>
      <c r="N40" s="22"/>
    </row>
    <row r="41" spans="1:14" x14ac:dyDescent="0.25">
      <c r="A41" s="20" t="s">
        <v>483</v>
      </c>
      <c r="B41" s="20" t="s">
        <v>537</v>
      </c>
      <c r="C41" s="21">
        <v>0.14295268384566201</v>
      </c>
      <c r="D41" s="21">
        <v>0.12438299486012599</v>
      </c>
      <c r="E41" s="21">
        <v>0.16377618103045</v>
      </c>
      <c r="F41" s="22"/>
      <c r="G41" s="21">
        <v>0.14292348491850501</v>
      </c>
      <c r="H41" s="21">
        <v>0.111909714704768</v>
      </c>
      <c r="I41" s="21">
        <v>0.18078255731769899</v>
      </c>
      <c r="J41" s="22"/>
      <c r="K41" s="21">
        <v>0.142969593863633</v>
      </c>
      <c r="L41" s="21">
        <v>0.120278589984467</v>
      </c>
      <c r="M41" s="21">
        <v>0.16911840649326901</v>
      </c>
      <c r="N41" s="22"/>
    </row>
    <row r="42" spans="1:14" x14ac:dyDescent="0.25">
      <c r="A42" s="20" t="s">
        <v>483</v>
      </c>
      <c r="B42" s="20" t="s">
        <v>538</v>
      </c>
      <c r="C42" s="21">
        <v>0.20398487836255699</v>
      </c>
      <c r="D42" s="21">
        <v>0.181015513609109</v>
      </c>
      <c r="E42" s="21">
        <v>0.22905370287900501</v>
      </c>
      <c r="F42" s="22"/>
      <c r="G42" s="21">
        <v>0.270042605301408</v>
      </c>
      <c r="H42" s="21">
        <v>0.22991931344542099</v>
      </c>
      <c r="I42" s="21">
        <v>0.31430997440418901</v>
      </c>
      <c r="J42" s="22"/>
      <c r="K42" s="21">
        <v>0.16572876903098799</v>
      </c>
      <c r="L42" s="21">
        <v>0.14300702975291599</v>
      </c>
      <c r="M42" s="21">
        <v>0.19125498500639801</v>
      </c>
      <c r="N42" s="22"/>
    </row>
    <row r="43" spans="1:14" x14ac:dyDescent="0.25">
      <c r="A43" s="20" t="s">
        <v>483</v>
      </c>
      <c r="B43" s="20" t="s">
        <v>539</v>
      </c>
      <c r="C43" s="21">
        <v>4.2943906626604599E-2</v>
      </c>
      <c r="D43" s="21">
        <v>3.35828693156918E-2</v>
      </c>
      <c r="E43" s="21">
        <v>5.4766410908487197E-2</v>
      </c>
      <c r="F43" s="22"/>
      <c r="G43" s="21">
        <v>6.3282350190525402E-2</v>
      </c>
      <c r="H43" s="21">
        <v>4.6274235242544502E-2</v>
      </c>
      <c r="I43" s="21">
        <v>8.5978247618188397E-2</v>
      </c>
      <c r="J43" s="22"/>
      <c r="K43" s="21">
        <v>3.11652736540299E-2</v>
      </c>
      <c r="L43" s="21">
        <v>2.21000697090863E-2</v>
      </c>
      <c r="M43" s="21">
        <v>4.3782441982864302E-2</v>
      </c>
      <c r="N43" s="22"/>
    </row>
    <row r="44" spans="1:14" x14ac:dyDescent="0.25">
      <c r="A44" s="20" t="s">
        <v>483</v>
      </c>
      <c r="B44" s="20" t="s">
        <v>540</v>
      </c>
      <c r="C44" s="21">
        <v>2.6218331234995101E-2</v>
      </c>
      <c r="D44" s="21">
        <v>1.8612793216601399E-2</v>
      </c>
      <c r="E44" s="21">
        <v>3.6815052893610402E-2</v>
      </c>
      <c r="F44" s="22"/>
      <c r="G44" s="21">
        <v>4.72407417865882E-2</v>
      </c>
      <c r="H44" s="21">
        <v>3.0079009616632599E-2</v>
      </c>
      <c r="I44" s="21">
        <v>7.3452655751340995E-2</v>
      </c>
      <c r="J44" s="22"/>
      <c r="K44" s="21">
        <v>1.4043591446880299E-2</v>
      </c>
      <c r="L44" s="21">
        <v>8.1664399310791991E-3</v>
      </c>
      <c r="M44" s="21">
        <v>2.40478090831069E-2</v>
      </c>
      <c r="N44" s="22"/>
    </row>
    <row r="45" spans="1:14" x14ac:dyDescent="0.25">
      <c r="A45" s="20" t="s">
        <v>483</v>
      </c>
      <c r="B45" s="20" t="s">
        <v>519</v>
      </c>
      <c r="C45" s="21">
        <v>1.2955221024231901E-2</v>
      </c>
      <c r="D45" s="21">
        <v>8.2617632429822004E-3</v>
      </c>
      <c r="E45" s="21">
        <v>2.0260532620513701E-2</v>
      </c>
      <c r="F45" s="22"/>
      <c r="G45" s="21">
        <v>1.10868013969338E-2</v>
      </c>
      <c r="H45" s="21">
        <v>5.3380957024404003E-3</v>
      </c>
      <c r="I45" s="21">
        <v>2.28839744618798E-2</v>
      </c>
      <c r="J45" s="22"/>
      <c r="K45" s="21">
        <v>1.40372816528898E-2</v>
      </c>
      <c r="L45" s="21">
        <v>7.8830298703933994E-3</v>
      </c>
      <c r="M45" s="21">
        <v>2.4875667354897098E-2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0.43634248461728897</v>
      </c>
      <c r="D47" s="18">
        <v>0.415665948440194</v>
      </c>
      <c r="E47" s="18">
        <v>0.45724272072795902</v>
      </c>
      <c r="F47" s="19"/>
      <c r="G47" s="18">
        <v>0.33843660991142199</v>
      </c>
      <c r="H47" s="18">
        <v>0.31066349872749699</v>
      </c>
      <c r="I47" s="18">
        <v>0.36736940346265401</v>
      </c>
      <c r="J47" s="19"/>
      <c r="K47" s="18">
        <v>0.51183647322396597</v>
      </c>
      <c r="L47" s="18">
        <v>0.48582253807801101</v>
      </c>
      <c r="M47" s="18">
        <v>0.53778644979467605</v>
      </c>
      <c r="N47" s="19"/>
    </row>
    <row r="48" spans="1:14" x14ac:dyDescent="0.25">
      <c r="A48" s="17" t="s">
        <v>484</v>
      </c>
      <c r="B48" s="17" t="s">
        <v>537</v>
      </c>
      <c r="C48" s="18">
        <v>0.19820333886251401</v>
      </c>
      <c r="D48" s="18">
        <v>0.18240251076692299</v>
      </c>
      <c r="E48" s="18">
        <v>0.215012972138789</v>
      </c>
      <c r="F48" s="19"/>
      <c r="G48" s="18">
        <v>0.21050412917450201</v>
      </c>
      <c r="H48" s="18">
        <v>0.186420867753986</v>
      </c>
      <c r="I48" s="18">
        <v>0.23679311372972101</v>
      </c>
      <c r="J48" s="19"/>
      <c r="K48" s="18">
        <v>0.18871835416209401</v>
      </c>
      <c r="L48" s="18">
        <v>0.16931673384443799</v>
      </c>
      <c r="M48" s="18">
        <v>0.20978171573846199</v>
      </c>
      <c r="N48" s="19"/>
    </row>
    <row r="49" spans="1:14" x14ac:dyDescent="0.25">
      <c r="A49" s="17" t="s">
        <v>484</v>
      </c>
      <c r="B49" s="17" t="s">
        <v>538</v>
      </c>
      <c r="C49" s="18">
        <v>0.27264630821843799</v>
      </c>
      <c r="D49" s="18">
        <v>0.25504971444083602</v>
      </c>
      <c r="E49" s="18">
        <v>0.29098272852617701</v>
      </c>
      <c r="F49" s="19"/>
      <c r="G49" s="18">
        <v>0.338202676015184</v>
      </c>
      <c r="H49" s="18">
        <v>0.30978975498264699</v>
      </c>
      <c r="I49" s="18">
        <v>0.36783275802884002</v>
      </c>
      <c r="J49" s="19"/>
      <c r="K49" s="18">
        <v>0.222096617524074</v>
      </c>
      <c r="L49" s="18">
        <v>0.20269901391241299</v>
      </c>
      <c r="M49" s="18">
        <v>0.242785250434253</v>
      </c>
      <c r="N49" s="19"/>
    </row>
    <row r="50" spans="1:14" x14ac:dyDescent="0.25">
      <c r="A50" s="17" t="s">
        <v>484</v>
      </c>
      <c r="B50" s="17" t="s">
        <v>539</v>
      </c>
      <c r="C50" s="18">
        <v>5.1323059989248299E-2</v>
      </c>
      <c r="D50" s="18">
        <v>4.3929091663273898E-2</v>
      </c>
      <c r="E50" s="18">
        <v>5.9883600544777801E-2</v>
      </c>
      <c r="F50" s="19"/>
      <c r="G50" s="18">
        <v>6.7958397467995105E-2</v>
      </c>
      <c r="H50" s="18">
        <v>5.4456596539652201E-2</v>
      </c>
      <c r="I50" s="18">
        <v>8.4508599730285905E-2</v>
      </c>
      <c r="J50" s="19"/>
      <c r="K50" s="18">
        <v>3.8495760484885601E-2</v>
      </c>
      <c r="L50" s="18">
        <v>3.1421746910813703E-2</v>
      </c>
      <c r="M50" s="18">
        <v>4.7084935563380698E-2</v>
      </c>
      <c r="N50" s="19"/>
    </row>
    <row r="51" spans="1:14" x14ac:dyDescent="0.25">
      <c r="A51" s="17" t="s">
        <v>484</v>
      </c>
      <c r="B51" s="17" t="s">
        <v>540</v>
      </c>
      <c r="C51" s="18">
        <v>3.3365484400085001E-2</v>
      </c>
      <c r="D51" s="18">
        <v>2.71530248513028E-2</v>
      </c>
      <c r="E51" s="18">
        <v>4.0939505223624398E-2</v>
      </c>
      <c r="F51" s="19"/>
      <c r="G51" s="18">
        <v>4.0274004193202997E-2</v>
      </c>
      <c r="H51" s="18">
        <v>3.0700584199671099E-2</v>
      </c>
      <c r="I51" s="18">
        <v>5.2670504184551201E-2</v>
      </c>
      <c r="J51" s="19"/>
      <c r="K51" s="18">
        <v>2.8038411677252701E-2</v>
      </c>
      <c r="L51" s="18">
        <v>2.08068763447125E-2</v>
      </c>
      <c r="M51" s="18">
        <v>3.7686571267677597E-2</v>
      </c>
      <c r="N51" s="19"/>
    </row>
    <row r="52" spans="1:14" x14ac:dyDescent="0.25">
      <c r="A52" s="17" t="s">
        <v>484</v>
      </c>
      <c r="B52" s="17" t="s">
        <v>519</v>
      </c>
      <c r="C52" s="18">
        <v>8.0655479589470998E-3</v>
      </c>
      <c r="D52" s="18">
        <v>5.4231088429212001E-3</v>
      </c>
      <c r="E52" s="18">
        <v>1.1980020931042199E-2</v>
      </c>
      <c r="F52" s="19"/>
      <c r="G52" s="18">
        <v>4.6241832376933004E-3</v>
      </c>
      <c r="H52" s="18">
        <v>2.0041222382918E-3</v>
      </c>
      <c r="I52" s="18">
        <v>1.06330495834146E-2</v>
      </c>
      <c r="J52" s="19"/>
      <c r="K52" s="18">
        <v>1.07191410128703E-2</v>
      </c>
      <c r="L52" s="18">
        <v>6.8972143009622001E-3</v>
      </c>
      <c r="M52" s="18">
        <v>1.66234470734411E-2</v>
      </c>
      <c r="N52" s="19"/>
    </row>
    <row r="53" spans="1:14" x14ac:dyDescent="0.25">
      <c r="A53" s="17" t="s">
        <v>484</v>
      </c>
      <c r="B53" s="17" t="s">
        <v>520</v>
      </c>
      <c r="C53" s="18">
        <v>5.3775953480267999E-5</v>
      </c>
      <c r="D53" s="18">
        <v>7.5343248988825299E-6</v>
      </c>
      <c r="E53" s="18">
        <v>3.837148931452E-4</v>
      </c>
      <c r="F53" s="19"/>
      <c r="G53" s="18">
        <v>0</v>
      </c>
      <c r="H53" s="19"/>
      <c r="I53" s="19"/>
      <c r="J53" s="19"/>
      <c r="K53" s="18">
        <v>9.5241914859491703E-5</v>
      </c>
      <c r="L53" s="18">
        <v>1.3339306948556999E-5</v>
      </c>
      <c r="M53" s="18">
        <v>6.7968021128219996E-4</v>
      </c>
      <c r="N53" s="19"/>
    </row>
    <row r="54" spans="1:14" x14ac:dyDescent="0.25">
      <c r="A54" s="20" t="s">
        <v>485</v>
      </c>
      <c r="B54" s="20" t="s">
        <v>536</v>
      </c>
      <c r="C54" s="21">
        <v>0.24092537191013899</v>
      </c>
      <c r="D54" s="21">
        <v>0.231896559470011</v>
      </c>
      <c r="E54" s="21">
        <v>0.250191214401422</v>
      </c>
      <c r="F54" s="22"/>
      <c r="G54" s="21">
        <v>0.158436390892297</v>
      </c>
      <c r="H54" s="21">
        <v>0.14822641133473699</v>
      </c>
      <c r="I54" s="21">
        <v>0.16920993431660999</v>
      </c>
      <c r="J54" s="22"/>
      <c r="K54" s="21">
        <v>0.30731784860589101</v>
      </c>
      <c r="L54" s="21">
        <v>0.29490352624927502</v>
      </c>
      <c r="M54" s="21">
        <v>0.320017579686666</v>
      </c>
      <c r="N54" s="22"/>
    </row>
    <row r="55" spans="1:14" x14ac:dyDescent="0.25">
      <c r="A55" s="20" t="s">
        <v>485</v>
      </c>
      <c r="B55" s="20" t="s">
        <v>537</v>
      </c>
      <c r="C55" s="21">
        <v>0.17208471012031601</v>
      </c>
      <c r="D55" s="21">
        <v>0.164102449637647</v>
      </c>
      <c r="E55" s="21">
        <v>0.180371461039016</v>
      </c>
      <c r="F55" s="22"/>
      <c r="G55" s="21">
        <v>0.165623048352256</v>
      </c>
      <c r="H55" s="21">
        <v>0.154223145155059</v>
      </c>
      <c r="I55" s="21">
        <v>0.17768857838994101</v>
      </c>
      <c r="J55" s="22"/>
      <c r="K55" s="21">
        <v>0.177285474186719</v>
      </c>
      <c r="L55" s="21">
        <v>0.16734395026037899</v>
      </c>
      <c r="M55" s="21">
        <v>0.187684476772015</v>
      </c>
      <c r="N55" s="22"/>
    </row>
    <row r="56" spans="1:14" x14ac:dyDescent="0.25">
      <c r="A56" s="20" t="s">
        <v>485</v>
      </c>
      <c r="B56" s="20" t="s">
        <v>538</v>
      </c>
      <c r="C56" s="21">
        <v>0.33903175077525499</v>
      </c>
      <c r="D56" s="21">
        <v>0.32917372126663702</v>
      </c>
      <c r="E56" s="21">
        <v>0.34903140013427397</v>
      </c>
      <c r="F56" s="22"/>
      <c r="G56" s="21">
        <v>0.36177792633185601</v>
      </c>
      <c r="H56" s="21">
        <v>0.34687710467321903</v>
      </c>
      <c r="I56" s="21">
        <v>0.37694941284461603</v>
      </c>
      <c r="J56" s="22"/>
      <c r="K56" s="21">
        <v>0.32072415487668798</v>
      </c>
      <c r="L56" s="21">
        <v>0.30863463212833803</v>
      </c>
      <c r="M56" s="21">
        <v>0.33305910355017498</v>
      </c>
      <c r="N56" s="22"/>
    </row>
    <row r="57" spans="1:14" x14ac:dyDescent="0.25">
      <c r="A57" s="20" t="s">
        <v>485</v>
      </c>
      <c r="B57" s="20" t="s">
        <v>539</v>
      </c>
      <c r="C57" s="21">
        <v>0.13770145429986999</v>
      </c>
      <c r="D57" s="21">
        <v>0.130784503549078</v>
      </c>
      <c r="E57" s="21">
        <v>0.14492323628367501</v>
      </c>
      <c r="F57" s="22"/>
      <c r="G57" s="21">
        <v>0.17352803708129599</v>
      </c>
      <c r="H57" s="21">
        <v>0.16235873577079701</v>
      </c>
      <c r="I57" s="21">
        <v>0.185295744438564</v>
      </c>
      <c r="J57" s="22"/>
      <c r="K57" s="21">
        <v>0.108865899137783</v>
      </c>
      <c r="L57" s="21">
        <v>0.100902431446213</v>
      </c>
      <c r="M57" s="21">
        <v>0.117375814008277</v>
      </c>
      <c r="N57" s="22"/>
    </row>
    <row r="58" spans="1:14" x14ac:dyDescent="0.25">
      <c r="A58" s="20" t="s">
        <v>485</v>
      </c>
      <c r="B58" s="20" t="s">
        <v>540</v>
      </c>
      <c r="C58" s="21">
        <v>0.102305260468811</v>
      </c>
      <c r="D58" s="21">
        <v>9.6343081162832397E-2</v>
      </c>
      <c r="E58" s="21">
        <v>0.108592069668276</v>
      </c>
      <c r="F58" s="22"/>
      <c r="G58" s="21">
        <v>0.13428241448940001</v>
      </c>
      <c r="H58" s="21">
        <v>0.124110892893028</v>
      </c>
      <c r="I58" s="21">
        <v>0.145149401490936</v>
      </c>
      <c r="J58" s="22"/>
      <c r="K58" s="21">
        <v>7.6567974992472504E-2</v>
      </c>
      <c r="L58" s="21">
        <v>7.0133028505613704E-2</v>
      </c>
      <c r="M58" s="21">
        <v>8.3540305179218302E-2</v>
      </c>
      <c r="N58" s="22"/>
    </row>
    <row r="59" spans="1:14" x14ac:dyDescent="0.25">
      <c r="A59" s="20" t="s">
        <v>485</v>
      </c>
      <c r="B59" s="20" t="s">
        <v>519</v>
      </c>
      <c r="C59" s="21">
        <v>7.9186705805572993E-3</v>
      </c>
      <c r="D59" s="21">
        <v>6.2912363876996003E-3</v>
      </c>
      <c r="E59" s="21">
        <v>9.9628730751903996E-3</v>
      </c>
      <c r="F59" s="22"/>
      <c r="G59" s="21">
        <v>6.3521828528919E-3</v>
      </c>
      <c r="H59" s="21">
        <v>4.3349022230476002E-3</v>
      </c>
      <c r="I59" s="21">
        <v>9.2994528528458006E-3</v>
      </c>
      <c r="J59" s="22"/>
      <c r="K59" s="21">
        <v>9.1794814024379993E-3</v>
      </c>
      <c r="L59" s="21">
        <v>6.9007838800158004E-3</v>
      </c>
      <c r="M59" s="21">
        <v>1.22013795589807E-2</v>
      </c>
      <c r="N59" s="22"/>
    </row>
    <row r="60" spans="1:14" x14ac:dyDescent="0.25">
      <c r="A60" s="20" t="s">
        <v>485</v>
      </c>
      <c r="B60" s="20" t="s">
        <v>520</v>
      </c>
      <c r="C60" s="21">
        <v>3.2781845053194897E-5</v>
      </c>
      <c r="D60" s="21">
        <v>4.6097075742542198E-6</v>
      </c>
      <c r="E60" s="21">
        <v>2.3308731685820001E-4</v>
      </c>
      <c r="F60" s="22"/>
      <c r="G60" s="21">
        <v>0</v>
      </c>
      <c r="H60" s="22"/>
      <c r="I60" s="22"/>
      <c r="J60" s="22"/>
      <c r="K60" s="21">
        <v>5.9166798011545403E-5</v>
      </c>
      <c r="L60" s="21">
        <v>8.3172957147271095E-6</v>
      </c>
      <c r="M60" s="21">
        <v>4.2076440939690002E-4</v>
      </c>
      <c r="N60" s="22"/>
    </row>
    <row r="61" spans="1:14" x14ac:dyDescent="0.25">
      <c r="A61" s="17" t="s">
        <v>486</v>
      </c>
      <c r="B61" s="17" t="s">
        <v>536</v>
      </c>
      <c r="C61" s="18">
        <v>0.56189499566776802</v>
      </c>
      <c r="D61" s="18">
        <v>0.53657507176179298</v>
      </c>
      <c r="E61" s="18">
        <v>0.58689658618794904</v>
      </c>
      <c r="F61" s="19"/>
      <c r="G61" s="18">
        <v>0.41642843324008999</v>
      </c>
      <c r="H61" s="18">
        <v>0.38121130274863002</v>
      </c>
      <c r="I61" s="18">
        <v>0.45251976393377202</v>
      </c>
      <c r="J61" s="19"/>
      <c r="K61" s="18">
        <v>0.64534262191675196</v>
      </c>
      <c r="L61" s="18">
        <v>0.61514192347015195</v>
      </c>
      <c r="M61" s="18">
        <v>0.67442771378965205</v>
      </c>
      <c r="N61" s="19"/>
    </row>
    <row r="62" spans="1:14" x14ac:dyDescent="0.25">
      <c r="A62" s="17" t="s">
        <v>486</v>
      </c>
      <c r="B62" s="17" t="s">
        <v>537</v>
      </c>
      <c r="C62" s="18">
        <v>0.13710389101274301</v>
      </c>
      <c r="D62" s="18">
        <v>0.12251930031863099</v>
      </c>
      <c r="E62" s="18">
        <v>0.15312166023926199</v>
      </c>
      <c r="F62" s="19"/>
      <c r="G62" s="18">
        <v>0.16298797669397999</v>
      </c>
      <c r="H62" s="18">
        <v>0.139344710983133</v>
      </c>
      <c r="I62" s="18">
        <v>0.189758408633316</v>
      </c>
      <c r="J62" s="19"/>
      <c r="K62" s="18">
        <v>0.122255354884048</v>
      </c>
      <c r="L62" s="18">
        <v>0.105516201333691</v>
      </c>
      <c r="M62" s="18">
        <v>0.14123073738233699</v>
      </c>
      <c r="N62" s="19"/>
    </row>
    <row r="63" spans="1:14" x14ac:dyDescent="0.25">
      <c r="A63" s="17" t="s">
        <v>486</v>
      </c>
      <c r="B63" s="17" t="s">
        <v>538</v>
      </c>
      <c r="C63" s="18">
        <v>0.20852533842880699</v>
      </c>
      <c r="D63" s="18">
        <v>0.189916221011762</v>
      </c>
      <c r="E63" s="18">
        <v>0.22844367965962301</v>
      </c>
      <c r="F63" s="19"/>
      <c r="G63" s="18">
        <v>0.27370234832835699</v>
      </c>
      <c r="H63" s="18">
        <v>0.244470538293701</v>
      </c>
      <c r="I63" s="18">
        <v>0.30501835640436897</v>
      </c>
      <c r="J63" s="19"/>
      <c r="K63" s="18">
        <v>0.17113621840455501</v>
      </c>
      <c r="L63" s="18">
        <v>0.15088307309208701</v>
      </c>
      <c r="M63" s="18">
        <v>0.19348847146877299</v>
      </c>
      <c r="N63" s="19"/>
    </row>
    <row r="64" spans="1:14" x14ac:dyDescent="0.25">
      <c r="A64" s="17" t="s">
        <v>486</v>
      </c>
      <c r="B64" s="17" t="s">
        <v>539</v>
      </c>
      <c r="C64" s="18">
        <v>5.3558367178252103E-2</v>
      </c>
      <c r="D64" s="18">
        <v>4.3916976192420097E-2</v>
      </c>
      <c r="E64" s="18">
        <v>6.5172115635560995E-2</v>
      </c>
      <c r="F64" s="19"/>
      <c r="G64" s="18">
        <v>8.9205174167669807E-2</v>
      </c>
      <c r="H64" s="18">
        <v>6.8279397792835803E-2</v>
      </c>
      <c r="I64" s="18">
        <v>0.115747423376574</v>
      </c>
      <c r="J64" s="19"/>
      <c r="K64" s="18">
        <v>3.3109396796474802E-2</v>
      </c>
      <c r="L64" s="18">
        <v>2.4963346528021499E-2</v>
      </c>
      <c r="M64" s="18">
        <v>4.3794274342606201E-2</v>
      </c>
      <c r="N64" s="19"/>
    </row>
    <row r="65" spans="1:14" x14ac:dyDescent="0.25">
      <c r="A65" s="17" t="s">
        <v>486</v>
      </c>
      <c r="B65" s="17" t="s">
        <v>540</v>
      </c>
      <c r="C65" s="18">
        <v>2.9766288891488302E-2</v>
      </c>
      <c r="D65" s="18">
        <v>2.3249306570102699E-2</v>
      </c>
      <c r="E65" s="18">
        <v>3.8038895699069097E-2</v>
      </c>
      <c r="F65" s="19"/>
      <c r="G65" s="18">
        <v>4.9210575725163602E-2</v>
      </c>
      <c r="H65" s="18">
        <v>3.56833120893E-2</v>
      </c>
      <c r="I65" s="18">
        <v>6.7506927990683502E-2</v>
      </c>
      <c r="J65" s="19"/>
      <c r="K65" s="18">
        <v>1.8611975808842499E-2</v>
      </c>
      <c r="L65" s="18">
        <v>1.2818305171756699E-2</v>
      </c>
      <c r="M65" s="18">
        <v>2.6952797355102701E-2</v>
      </c>
      <c r="N65" s="19"/>
    </row>
    <row r="66" spans="1:14" x14ac:dyDescent="0.25">
      <c r="A66" s="17" t="s">
        <v>486</v>
      </c>
      <c r="B66" s="17" t="s">
        <v>519</v>
      </c>
      <c r="C66" s="18">
        <v>9.1511188209373005E-3</v>
      </c>
      <c r="D66" s="18">
        <v>5.9010130931852998E-3</v>
      </c>
      <c r="E66" s="18">
        <v>1.41657797274685E-2</v>
      </c>
      <c r="F66" s="19"/>
      <c r="G66" s="18">
        <v>8.4654918447405001E-3</v>
      </c>
      <c r="H66" s="18">
        <v>4.3000254712489E-3</v>
      </c>
      <c r="I66" s="18">
        <v>1.6598808798329999E-2</v>
      </c>
      <c r="J66" s="19"/>
      <c r="K66" s="18">
        <v>9.5444321893228996E-3</v>
      </c>
      <c r="L66" s="18">
        <v>5.6619956986593998E-3</v>
      </c>
      <c r="M66" s="18">
        <v>1.6046098501710099E-2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0.54125039947204701</v>
      </c>
      <c r="D68" s="21">
        <v>0.51572652328718604</v>
      </c>
      <c r="E68" s="21">
        <v>0.56655963603253001</v>
      </c>
      <c r="F68" s="22"/>
      <c r="G68" s="21">
        <v>0.41476604496589098</v>
      </c>
      <c r="H68" s="21">
        <v>0.37755617698919602</v>
      </c>
      <c r="I68" s="21">
        <v>0.45297436212282999</v>
      </c>
      <c r="J68" s="22"/>
      <c r="K68" s="21">
        <v>0.60262310148292597</v>
      </c>
      <c r="L68" s="21">
        <v>0.57281116473601301</v>
      </c>
      <c r="M68" s="21">
        <v>0.63169227630299096</v>
      </c>
      <c r="N68" s="22"/>
    </row>
    <row r="69" spans="1:14" x14ac:dyDescent="0.25">
      <c r="A69" s="20" t="s">
        <v>487</v>
      </c>
      <c r="B69" s="20" t="s">
        <v>537</v>
      </c>
      <c r="C69" s="21">
        <v>0.16919170746366199</v>
      </c>
      <c r="D69" s="21">
        <v>0.15327081028331399</v>
      </c>
      <c r="E69" s="21">
        <v>0.18640230870510499</v>
      </c>
      <c r="F69" s="22"/>
      <c r="G69" s="21">
        <v>0.17017918777586599</v>
      </c>
      <c r="H69" s="21">
        <v>0.145708033454754</v>
      </c>
      <c r="I69" s="21">
        <v>0.197808565460555</v>
      </c>
      <c r="J69" s="22"/>
      <c r="K69" s="21">
        <v>0.16871256255139799</v>
      </c>
      <c r="L69" s="21">
        <v>0.14905202776926299</v>
      </c>
      <c r="M69" s="21">
        <v>0.190386187383253</v>
      </c>
      <c r="N69" s="22"/>
    </row>
    <row r="70" spans="1:14" x14ac:dyDescent="0.25">
      <c r="A70" s="20" t="s">
        <v>487</v>
      </c>
      <c r="B70" s="20" t="s">
        <v>538</v>
      </c>
      <c r="C70" s="21">
        <v>0.20022458936432999</v>
      </c>
      <c r="D70" s="21">
        <v>0.18303799385410799</v>
      </c>
      <c r="E70" s="21">
        <v>0.218593152509032</v>
      </c>
      <c r="F70" s="22"/>
      <c r="G70" s="21">
        <v>0.28167703708326802</v>
      </c>
      <c r="H70" s="21">
        <v>0.248478414704045</v>
      </c>
      <c r="I70" s="21">
        <v>0.31743768630566199</v>
      </c>
      <c r="J70" s="22"/>
      <c r="K70" s="21">
        <v>0.160702256175935</v>
      </c>
      <c r="L70" s="21">
        <v>0.14242284633242799</v>
      </c>
      <c r="M70" s="21">
        <v>0.18083304768700301</v>
      </c>
      <c r="N70" s="22"/>
    </row>
    <row r="71" spans="1:14" x14ac:dyDescent="0.25">
      <c r="A71" s="20" t="s">
        <v>487</v>
      </c>
      <c r="B71" s="20" t="s">
        <v>539</v>
      </c>
      <c r="C71" s="21">
        <v>5.2541048064808402E-2</v>
      </c>
      <c r="D71" s="21">
        <v>4.3118620798464499E-2</v>
      </c>
      <c r="E71" s="21">
        <v>6.3885028065040497E-2</v>
      </c>
      <c r="F71" s="22"/>
      <c r="G71" s="21">
        <v>7.9936187055592398E-2</v>
      </c>
      <c r="H71" s="21">
        <v>6.03649816708531E-2</v>
      </c>
      <c r="I71" s="21">
        <v>0.10514264331475</v>
      </c>
      <c r="J71" s="22"/>
      <c r="K71" s="21">
        <v>3.9248386625434402E-2</v>
      </c>
      <c r="L71" s="21">
        <v>3.0390084775992501E-2</v>
      </c>
      <c r="M71" s="21">
        <v>5.0554138650847499E-2</v>
      </c>
      <c r="N71" s="22"/>
    </row>
    <row r="72" spans="1:14" x14ac:dyDescent="0.25">
      <c r="A72" s="20" t="s">
        <v>487</v>
      </c>
      <c r="B72" s="20" t="s">
        <v>540</v>
      </c>
      <c r="C72" s="21">
        <v>2.71278020211346E-2</v>
      </c>
      <c r="D72" s="21">
        <v>1.9452766544344201E-2</v>
      </c>
      <c r="E72" s="21">
        <v>3.7714530132824199E-2</v>
      </c>
      <c r="F72" s="22"/>
      <c r="G72" s="21">
        <v>4.4654322117542798E-2</v>
      </c>
      <c r="H72" s="21">
        <v>3.0396542440873399E-2</v>
      </c>
      <c r="I72" s="21">
        <v>6.51504764238241E-2</v>
      </c>
      <c r="J72" s="22"/>
      <c r="K72" s="21">
        <v>1.8623588995228299E-2</v>
      </c>
      <c r="L72" s="21">
        <v>1.2213388030695001E-2</v>
      </c>
      <c r="M72" s="21">
        <v>2.8301790414907001E-2</v>
      </c>
      <c r="N72" s="22"/>
    </row>
    <row r="73" spans="1:14" x14ac:dyDescent="0.25">
      <c r="A73" s="20" t="s">
        <v>487</v>
      </c>
      <c r="B73" s="20" t="s">
        <v>519</v>
      </c>
      <c r="C73" s="21">
        <v>9.0723046840430997E-3</v>
      </c>
      <c r="D73" s="21">
        <v>6.1406689437480001E-3</v>
      </c>
      <c r="E73" s="21">
        <v>1.33846927259382E-2</v>
      </c>
      <c r="F73" s="22"/>
      <c r="G73" s="21">
        <v>7.3736920224142001E-3</v>
      </c>
      <c r="H73" s="21">
        <v>2.7224135880002998E-3</v>
      </c>
      <c r="I73" s="21">
        <v>1.9813853212022298E-2</v>
      </c>
      <c r="J73" s="22"/>
      <c r="K73" s="21">
        <v>9.8965050297782006E-3</v>
      </c>
      <c r="L73" s="21">
        <v>6.6593334388802003E-3</v>
      </c>
      <c r="M73" s="21">
        <v>1.46840375192165E-2</v>
      </c>
      <c r="N73" s="22"/>
    </row>
    <row r="74" spans="1:14" x14ac:dyDescent="0.25">
      <c r="A74" s="20" t="s">
        <v>487</v>
      </c>
      <c r="B74" s="20" t="s">
        <v>520</v>
      </c>
      <c r="C74" s="21">
        <v>5.9214892997820005E-4</v>
      </c>
      <c r="D74" s="21">
        <v>1.612815219664E-4</v>
      </c>
      <c r="E74" s="21">
        <v>2.1715887699580998E-3</v>
      </c>
      <c r="F74" s="22"/>
      <c r="G74" s="21">
        <v>1.4135289794261999E-3</v>
      </c>
      <c r="H74" s="21">
        <v>2.9239010515429999E-4</v>
      </c>
      <c r="I74" s="21">
        <v>6.8042965968621999E-3</v>
      </c>
      <c r="J74" s="22"/>
      <c r="K74" s="21">
        <v>1.935991393003E-4</v>
      </c>
      <c r="L74" s="21">
        <v>2.71459030826588E-5</v>
      </c>
      <c r="M74" s="21">
        <v>1.3793024198105E-3</v>
      </c>
      <c r="N74" s="22"/>
    </row>
    <row r="75" spans="1:14" x14ac:dyDescent="0.25">
      <c r="A75" s="17" t="s">
        <v>488</v>
      </c>
      <c r="B75" s="17" t="s">
        <v>536</v>
      </c>
      <c r="C75" s="18">
        <v>0.61879323333173497</v>
      </c>
      <c r="D75" s="18">
        <v>0.58230389954205397</v>
      </c>
      <c r="E75" s="18">
        <v>0.65398904901924904</v>
      </c>
      <c r="F75" s="19"/>
      <c r="G75" s="18">
        <v>0.50160665095623602</v>
      </c>
      <c r="H75" s="18">
        <v>0.44349576069791202</v>
      </c>
      <c r="I75" s="18">
        <v>0.55967416947871096</v>
      </c>
      <c r="J75" s="19"/>
      <c r="K75" s="18">
        <v>0.67855240266152195</v>
      </c>
      <c r="L75" s="18">
        <v>0.636546257082791</v>
      </c>
      <c r="M75" s="18">
        <v>0.71785557028111902</v>
      </c>
      <c r="N75" s="19"/>
    </row>
    <row r="76" spans="1:14" x14ac:dyDescent="0.25">
      <c r="A76" s="17" t="s">
        <v>488</v>
      </c>
      <c r="B76" s="17" t="s">
        <v>537</v>
      </c>
      <c r="C76" s="18">
        <v>0.13426172217669499</v>
      </c>
      <c r="D76" s="18">
        <v>0.112522428666055</v>
      </c>
      <c r="E76" s="18">
        <v>0.15944645267591001</v>
      </c>
      <c r="F76" s="19"/>
      <c r="G76" s="18">
        <v>0.158310612100408</v>
      </c>
      <c r="H76" s="18">
        <v>0.122064879839207</v>
      </c>
      <c r="I76" s="18">
        <v>0.20283253294549899</v>
      </c>
      <c r="J76" s="19"/>
      <c r="K76" s="18">
        <v>0.121998017100464</v>
      </c>
      <c r="L76" s="18">
        <v>9.6368038134901204E-2</v>
      </c>
      <c r="M76" s="18">
        <v>0.15328820123615799</v>
      </c>
      <c r="N76" s="19"/>
    </row>
    <row r="77" spans="1:14" x14ac:dyDescent="0.25">
      <c r="A77" s="17" t="s">
        <v>488</v>
      </c>
      <c r="B77" s="17" t="s">
        <v>538</v>
      </c>
      <c r="C77" s="18">
        <v>0.18186505293911701</v>
      </c>
      <c r="D77" s="18">
        <v>0.15819144662112</v>
      </c>
      <c r="E77" s="18">
        <v>0.208205210724169</v>
      </c>
      <c r="F77" s="19"/>
      <c r="G77" s="18">
        <v>0.23863160675221101</v>
      </c>
      <c r="H77" s="18">
        <v>0.18824583197644901</v>
      </c>
      <c r="I77" s="18">
        <v>0.29756004105550998</v>
      </c>
      <c r="J77" s="19"/>
      <c r="K77" s="18">
        <v>0.152917010997632</v>
      </c>
      <c r="L77" s="18">
        <v>0.12691879257180599</v>
      </c>
      <c r="M77" s="18">
        <v>0.18312374482160701</v>
      </c>
      <c r="N77" s="19"/>
    </row>
    <row r="78" spans="1:14" x14ac:dyDescent="0.25">
      <c r="A78" s="17" t="s">
        <v>488</v>
      </c>
      <c r="B78" s="17" t="s">
        <v>539</v>
      </c>
      <c r="C78" s="18">
        <v>3.8753589882336799E-2</v>
      </c>
      <c r="D78" s="18">
        <v>2.79737636287304E-2</v>
      </c>
      <c r="E78" s="18">
        <v>5.3459011925430698E-2</v>
      </c>
      <c r="F78" s="19"/>
      <c r="G78" s="18">
        <v>5.8292748862230098E-2</v>
      </c>
      <c r="H78" s="18">
        <v>3.8214147216487998E-2</v>
      </c>
      <c r="I78" s="18">
        <v>8.7956327720035296E-2</v>
      </c>
      <c r="J78" s="19"/>
      <c r="K78" s="18">
        <v>2.8789617161470101E-2</v>
      </c>
      <c r="L78" s="18">
        <v>1.8303714343585901E-2</v>
      </c>
      <c r="M78" s="18">
        <v>4.5007315463356498E-2</v>
      </c>
      <c r="N78" s="19"/>
    </row>
    <row r="79" spans="1:14" x14ac:dyDescent="0.25">
      <c r="A79" s="17" t="s">
        <v>488</v>
      </c>
      <c r="B79" s="17" t="s">
        <v>540</v>
      </c>
      <c r="C79" s="18">
        <v>2.21916729412776E-2</v>
      </c>
      <c r="D79" s="18">
        <v>1.28374845227645E-2</v>
      </c>
      <c r="E79" s="18">
        <v>3.8098843554553799E-2</v>
      </c>
      <c r="F79" s="19"/>
      <c r="G79" s="18">
        <v>3.8415596970576997E-2</v>
      </c>
      <c r="H79" s="18">
        <v>1.9340931041061899E-2</v>
      </c>
      <c r="I79" s="18">
        <v>7.48661653412592E-2</v>
      </c>
      <c r="J79" s="24" t="s">
        <v>501</v>
      </c>
      <c r="K79" s="18">
        <v>1.39183006523423E-2</v>
      </c>
      <c r="L79" s="18">
        <v>6.3291911188375002E-3</v>
      </c>
      <c r="M79" s="18">
        <v>3.0329492131602201E-2</v>
      </c>
      <c r="N79" s="19"/>
    </row>
    <row r="80" spans="1:14" x14ac:dyDescent="0.25">
      <c r="A80" s="17" t="s">
        <v>488</v>
      </c>
      <c r="B80" s="17" t="s">
        <v>519</v>
      </c>
      <c r="C80" s="18">
        <v>4.1347287288377998E-3</v>
      </c>
      <c r="D80" s="18">
        <v>1.9972657554237E-3</v>
      </c>
      <c r="E80" s="18">
        <v>8.5401183502371008E-3</v>
      </c>
      <c r="F80" s="19"/>
      <c r="G80" s="18">
        <v>4.7427843583403998E-3</v>
      </c>
      <c r="H80" s="18">
        <v>1.6429312391238E-3</v>
      </c>
      <c r="I80" s="18">
        <v>1.36116425362665E-2</v>
      </c>
      <c r="J80" s="19"/>
      <c r="K80" s="18">
        <v>3.8246514265665998E-3</v>
      </c>
      <c r="L80" s="18">
        <v>1.4135026938895E-3</v>
      </c>
      <c r="M80" s="18">
        <v>1.03062815463948E-2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0.43273356302539101</v>
      </c>
      <c r="D82" s="21">
        <v>0.41083008032009499</v>
      </c>
      <c r="E82" s="21">
        <v>0.45490317461238899</v>
      </c>
      <c r="F82" s="22"/>
      <c r="G82" s="21">
        <v>0.31114389912853702</v>
      </c>
      <c r="H82" s="21">
        <v>0.28060324539772902</v>
      </c>
      <c r="I82" s="21">
        <v>0.34342177134785801</v>
      </c>
      <c r="J82" s="22"/>
      <c r="K82" s="21">
        <v>0.49286477938385698</v>
      </c>
      <c r="L82" s="21">
        <v>0.46772352587741001</v>
      </c>
      <c r="M82" s="21">
        <v>0.51804217250617501</v>
      </c>
      <c r="N82" s="22"/>
    </row>
    <row r="83" spans="1:14" x14ac:dyDescent="0.25">
      <c r="A83" s="20" t="s">
        <v>489</v>
      </c>
      <c r="B83" s="20" t="s">
        <v>537</v>
      </c>
      <c r="C83" s="21">
        <v>0.177907691351117</v>
      </c>
      <c r="D83" s="21">
        <v>0.163463181817917</v>
      </c>
      <c r="E83" s="21">
        <v>0.19333360707965</v>
      </c>
      <c r="F83" s="22"/>
      <c r="G83" s="21">
        <v>0.174880544227521</v>
      </c>
      <c r="H83" s="21">
        <v>0.15093170379727899</v>
      </c>
      <c r="I83" s="21">
        <v>0.201726591275146</v>
      </c>
      <c r="J83" s="22"/>
      <c r="K83" s="21">
        <v>0.17940474326165101</v>
      </c>
      <c r="L83" s="21">
        <v>0.16324878597970399</v>
      </c>
      <c r="M83" s="21">
        <v>0.196783561569776</v>
      </c>
      <c r="N83" s="22"/>
    </row>
    <row r="84" spans="1:14" x14ac:dyDescent="0.25">
      <c r="A84" s="20" t="s">
        <v>489</v>
      </c>
      <c r="B84" s="20" t="s">
        <v>538</v>
      </c>
      <c r="C84" s="21">
        <v>0.26752970386235397</v>
      </c>
      <c r="D84" s="21">
        <v>0.25140896708189198</v>
      </c>
      <c r="E84" s="21">
        <v>0.28429156544045397</v>
      </c>
      <c r="F84" s="22"/>
      <c r="G84" s="21">
        <v>0.32450594928016702</v>
      </c>
      <c r="H84" s="21">
        <v>0.29519280977110102</v>
      </c>
      <c r="I84" s="21">
        <v>0.355262702594901</v>
      </c>
      <c r="J84" s="22"/>
      <c r="K84" s="21">
        <v>0.23935254775624201</v>
      </c>
      <c r="L84" s="21">
        <v>0.221359807140634</v>
      </c>
      <c r="M84" s="21">
        <v>0.25832258763968402</v>
      </c>
      <c r="N84" s="22"/>
    </row>
    <row r="85" spans="1:14" x14ac:dyDescent="0.25">
      <c r="A85" s="20" t="s">
        <v>489</v>
      </c>
      <c r="B85" s="20" t="s">
        <v>539</v>
      </c>
      <c r="C85" s="21">
        <v>7.4562028820273296E-2</v>
      </c>
      <c r="D85" s="21">
        <v>6.5294316754894499E-2</v>
      </c>
      <c r="E85" s="21">
        <v>8.5025518117525095E-2</v>
      </c>
      <c r="F85" s="22"/>
      <c r="G85" s="21">
        <v>0.11160253467235</v>
      </c>
      <c r="H85" s="21">
        <v>9.2401856990947703E-2</v>
      </c>
      <c r="I85" s="21">
        <v>0.13420306598076201</v>
      </c>
      <c r="J85" s="22"/>
      <c r="K85" s="21">
        <v>5.6243936640105803E-2</v>
      </c>
      <c r="L85" s="21">
        <v>4.7095108606829299E-2</v>
      </c>
      <c r="M85" s="21">
        <v>6.7044995082498393E-2</v>
      </c>
      <c r="N85" s="22"/>
    </row>
    <row r="86" spans="1:14" x14ac:dyDescent="0.25">
      <c r="A86" s="20" t="s">
        <v>489</v>
      </c>
      <c r="B86" s="20" t="s">
        <v>540</v>
      </c>
      <c r="C86" s="21">
        <v>4.03558111081464E-2</v>
      </c>
      <c r="D86" s="21">
        <v>3.2512743277657102E-2</v>
      </c>
      <c r="E86" s="21">
        <v>4.9993101774988301E-2</v>
      </c>
      <c r="F86" s="22"/>
      <c r="G86" s="21">
        <v>7.1937494336818106E-2</v>
      </c>
      <c r="H86" s="21">
        <v>5.4526536829285002E-2</v>
      </c>
      <c r="I86" s="21">
        <v>9.4353162815322494E-2</v>
      </c>
      <c r="J86" s="22"/>
      <c r="K86" s="21">
        <v>2.47373369194301E-2</v>
      </c>
      <c r="L86" s="21">
        <v>1.8736355469193201E-2</v>
      </c>
      <c r="M86" s="21">
        <v>3.2596497608722699E-2</v>
      </c>
      <c r="N86" s="22"/>
    </row>
    <row r="87" spans="1:14" x14ac:dyDescent="0.25">
      <c r="A87" s="20" t="s">
        <v>489</v>
      </c>
      <c r="B87" s="20" t="s">
        <v>519</v>
      </c>
      <c r="C87" s="21">
        <v>6.9112018327163001E-3</v>
      </c>
      <c r="D87" s="21">
        <v>4.6980795235134999E-3</v>
      </c>
      <c r="E87" s="21">
        <v>1.01562205301998E-2</v>
      </c>
      <c r="F87" s="22"/>
      <c r="G87" s="21">
        <v>5.9295783546085001E-3</v>
      </c>
      <c r="H87" s="21">
        <v>2.4569488406428002E-3</v>
      </c>
      <c r="I87" s="21">
        <v>1.4240325083194999E-2</v>
      </c>
      <c r="J87" s="22"/>
      <c r="K87" s="21">
        <v>7.3966560387145998E-3</v>
      </c>
      <c r="L87" s="21">
        <v>4.9326115840243002E-3</v>
      </c>
      <c r="M87" s="21">
        <v>1.1077889803274499E-2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0.60446284717449195</v>
      </c>
      <c r="D89" s="18">
        <v>0.57826877983235303</v>
      </c>
      <c r="E89" s="18">
        <v>0.63007076004579499</v>
      </c>
      <c r="F89" s="19"/>
      <c r="G89" s="18">
        <v>0.46867732744561902</v>
      </c>
      <c r="H89" s="18">
        <v>0.42467900362534999</v>
      </c>
      <c r="I89" s="18">
        <v>0.51316810179583805</v>
      </c>
      <c r="J89" s="19"/>
      <c r="K89" s="18">
        <v>0.66645675749413902</v>
      </c>
      <c r="L89" s="18">
        <v>0.63692068745834196</v>
      </c>
      <c r="M89" s="18">
        <v>0.69474166211302402</v>
      </c>
      <c r="N89" s="19"/>
    </row>
    <row r="90" spans="1:14" x14ac:dyDescent="0.25">
      <c r="A90" s="17" t="s">
        <v>490</v>
      </c>
      <c r="B90" s="17" t="s">
        <v>537</v>
      </c>
      <c r="C90" s="18">
        <v>0.14419713668442399</v>
      </c>
      <c r="D90" s="18">
        <v>0.12665057866148999</v>
      </c>
      <c r="E90" s="18">
        <v>0.16371893947767499</v>
      </c>
      <c r="F90" s="19"/>
      <c r="G90" s="18">
        <v>0.183360682201514</v>
      </c>
      <c r="H90" s="18">
        <v>0.15234310709357399</v>
      </c>
      <c r="I90" s="18">
        <v>0.21906147118428801</v>
      </c>
      <c r="J90" s="19"/>
      <c r="K90" s="18">
        <v>0.126316722532505</v>
      </c>
      <c r="L90" s="18">
        <v>0.105603602757555</v>
      </c>
      <c r="M90" s="18">
        <v>0.15040930501185101</v>
      </c>
      <c r="N90" s="19"/>
    </row>
    <row r="91" spans="1:14" x14ac:dyDescent="0.25">
      <c r="A91" s="17" t="s">
        <v>490</v>
      </c>
      <c r="B91" s="17" t="s">
        <v>538</v>
      </c>
      <c r="C91" s="18">
        <v>0.18405409209675</v>
      </c>
      <c r="D91" s="18">
        <v>0.16419035563367701</v>
      </c>
      <c r="E91" s="18">
        <v>0.20572943021905599</v>
      </c>
      <c r="F91" s="19"/>
      <c r="G91" s="18">
        <v>0.25115133304710002</v>
      </c>
      <c r="H91" s="18">
        <v>0.21516036227487201</v>
      </c>
      <c r="I91" s="18">
        <v>0.29093100664469501</v>
      </c>
      <c r="J91" s="19"/>
      <c r="K91" s="18">
        <v>0.153420337139099</v>
      </c>
      <c r="L91" s="18">
        <v>0.133620460398444</v>
      </c>
      <c r="M91" s="18">
        <v>0.17555963638563901</v>
      </c>
      <c r="N91" s="19"/>
    </row>
    <row r="92" spans="1:14" x14ac:dyDescent="0.25">
      <c r="A92" s="17" t="s">
        <v>490</v>
      </c>
      <c r="B92" s="17" t="s">
        <v>539</v>
      </c>
      <c r="C92" s="18">
        <v>4.0097771691216602E-2</v>
      </c>
      <c r="D92" s="18">
        <v>3.1717628597247603E-2</v>
      </c>
      <c r="E92" s="18">
        <v>5.0576389289389401E-2</v>
      </c>
      <c r="F92" s="19"/>
      <c r="G92" s="18">
        <v>5.3611273441584402E-2</v>
      </c>
      <c r="H92" s="18">
        <v>3.85380966868046E-2</v>
      </c>
      <c r="I92" s="18">
        <v>7.4125410832276903E-2</v>
      </c>
      <c r="J92" s="19"/>
      <c r="K92" s="18">
        <v>3.3928079832398199E-2</v>
      </c>
      <c r="L92" s="18">
        <v>2.4253944462028599E-2</v>
      </c>
      <c r="M92" s="18">
        <v>4.7273972674276098E-2</v>
      </c>
      <c r="N92" s="19"/>
    </row>
    <row r="93" spans="1:14" x14ac:dyDescent="0.25">
      <c r="A93" s="17" t="s">
        <v>490</v>
      </c>
      <c r="B93" s="17" t="s">
        <v>540</v>
      </c>
      <c r="C93" s="18">
        <v>1.40719510394617E-2</v>
      </c>
      <c r="D93" s="18">
        <v>1.01423823393755E-2</v>
      </c>
      <c r="E93" s="18">
        <v>1.9494010201265798E-2</v>
      </c>
      <c r="F93" s="19"/>
      <c r="G93" s="18">
        <v>2.6957729160580601E-2</v>
      </c>
      <c r="H93" s="18">
        <v>1.7263362147153901E-2</v>
      </c>
      <c r="I93" s="18">
        <v>4.1864129274815302E-2</v>
      </c>
      <c r="J93" s="19"/>
      <c r="K93" s="18">
        <v>8.1888511711209998E-3</v>
      </c>
      <c r="L93" s="18">
        <v>5.0533828569592999E-3</v>
      </c>
      <c r="M93" s="18">
        <v>1.32438846059781E-2</v>
      </c>
      <c r="N93" s="19"/>
    </row>
    <row r="94" spans="1:14" x14ac:dyDescent="0.25">
      <c r="A94" s="17" t="s">
        <v>490</v>
      </c>
      <c r="B94" s="17" t="s">
        <v>519</v>
      </c>
      <c r="C94" s="18">
        <v>1.1873023509681301E-2</v>
      </c>
      <c r="D94" s="18">
        <v>7.9181248914338004E-3</v>
      </c>
      <c r="E94" s="18">
        <v>1.77679133872145E-2</v>
      </c>
      <c r="F94" s="19"/>
      <c r="G94" s="18">
        <v>1.3944942040282E-2</v>
      </c>
      <c r="H94" s="18">
        <v>5.9680859273888E-3</v>
      </c>
      <c r="I94" s="18">
        <v>3.2237772385728398E-2</v>
      </c>
      <c r="J94" s="19"/>
      <c r="K94" s="18">
        <v>1.09270733683692E-2</v>
      </c>
      <c r="L94" s="18">
        <v>7.1086809247423001E-3</v>
      </c>
      <c r="M94" s="18">
        <v>1.6761870989130699E-2</v>
      </c>
      <c r="N94" s="19"/>
    </row>
    <row r="95" spans="1:14" x14ac:dyDescent="0.25">
      <c r="A95" s="17" t="s">
        <v>490</v>
      </c>
      <c r="B95" s="17" t="s">
        <v>520</v>
      </c>
      <c r="C95" s="18">
        <v>1.2431778039727001E-3</v>
      </c>
      <c r="D95" s="18">
        <v>2.8666974006670001E-4</v>
      </c>
      <c r="E95" s="18">
        <v>5.3740338871817997E-3</v>
      </c>
      <c r="F95" s="19"/>
      <c r="G95" s="18">
        <v>2.2967126633189E-3</v>
      </c>
      <c r="H95" s="18">
        <v>6.7781897037399997E-4</v>
      </c>
      <c r="I95" s="18">
        <v>7.7521558509478002E-3</v>
      </c>
      <c r="J95" s="19"/>
      <c r="K95" s="18">
        <v>7.6217846236880001E-4</v>
      </c>
      <c r="L95" s="18">
        <v>1.063549036292E-4</v>
      </c>
      <c r="M95" s="18">
        <v>5.4400497746158998E-3</v>
      </c>
      <c r="N95" s="19"/>
    </row>
    <row r="96" spans="1:14" x14ac:dyDescent="0.25">
      <c r="A96" s="20" t="s">
        <v>491</v>
      </c>
      <c r="B96" s="20" t="s">
        <v>536</v>
      </c>
      <c r="C96" s="21">
        <v>0.53154667497035002</v>
      </c>
      <c r="D96" s="21">
        <v>0.50108650071697602</v>
      </c>
      <c r="E96" s="21">
        <v>0.561773556292674</v>
      </c>
      <c r="F96" s="22"/>
      <c r="G96" s="21">
        <v>0.40889437194385397</v>
      </c>
      <c r="H96" s="21">
        <v>0.36020951441888499</v>
      </c>
      <c r="I96" s="21">
        <v>0.45943415399168602</v>
      </c>
      <c r="J96" s="22"/>
      <c r="K96" s="21">
        <v>0.60266015343555601</v>
      </c>
      <c r="L96" s="21">
        <v>0.56585502662655196</v>
      </c>
      <c r="M96" s="21">
        <v>0.63833932686159101</v>
      </c>
      <c r="N96" s="22"/>
    </row>
    <row r="97" spans="1:14" x14ac:dyDescent="0.25">
      <c r="A97" s="20" t="s">
        <v>491</v>
      </c>
      <c r="B97" s="20" t="s">
        <v>537</v>
      </c>
      <c r="C97" s="21">
        <v>0.18249294455845799</v>
      </c>
      <c r="D97" s="21">
        <v>0.15791734621253301</v>
      </c>
      <c r="E97" s="21">
        <v>0.20993958146400399</v>
      </c>
      <c r="F97" s="22"/>
      <c r="G97" s="21">
        <v>0.18936760059610999</v>
      </c>
      <c r="H97" s="21">
        <v>0.150627699044528</v>
      </c>
      <c r="I97" s="21">
        <v>0.235310711249055</v>
      </c>
      <c r="J97" s="22"/>
      <c r="K97" s="21">
        <v>0.17850703730660999</v>
      </c>
      <c r="L97" s="21">
        <v>0.15000285484479101</v>
      </c>
      <c r="M97" s="21">
        <v>0.211082612096919</v>
      </c>
      <c r="N97" s="22"/>
    </row>
    <row r="98" spans="1:14" x14ac:dyDescent="0.25">
      <c r="A98" s="20" t="s">
        <v>491</v>
      </c>
      <c r="B98" s="20" t="s">
        <v>538</v>
      </c>
      <c r="C98" s="21">
        <v>0.20181837480958101</v>
      </c>
      <c r="D98" s="21">
        <v>0.18116914610912699</v>
      </c>
      <c r="E98" s="21">
        <v>0.22417680637381501</v>
      </c>
      <c r="F98" s="22"/>
      <c r="G98" s="21">
        <v>0.26257131196633898</v>
      </c>
      <c r="H98" s="21">
        <v>0.219689861092567</v>
      </c>
      <c r="I98" s="21">
        <v>0.31049230607257999</v>
      </c>
      <c r="J98" s="22"/>
      <c r="K98" s="21">
        <v>0.16659398373343701</v>
      </c>
      <c r="L98" s="21">
        <v>0.140236876709947</v>
      </c>
      <c r="M98" s="21">
        <v>0.19677108535358601</v>
      </c>
      <c r="N98" s="22"/>
    </row>
    <row r="99" spans="1:14" x14ac:dyDescent="0.25">
      <c r="A99" s="20" t="s">
        <v>491</v>
      </c>
      <c r="B99" s="20" t="s">
        <v>539</v>
      </c>
      <c r="C99" s="21">
        <v>4.9557578265380098E-2</v>
      </c>
      <c r="D99" s="21">
        <v>3.71504641388576E-2</v>
      </c>
      <c r="E99" s="21">
        <v>6.5825011455433596E-2</v>
      </c>
      <c r="F99" s="22"/>
      <c r="G99" s="21">
        <v>8.8997944316124594E-2</v>
      </c>
      <c r="H99" s="21">
        <v>6.51671809484001E-2</v>
      </c>
      <c r="I99" s="21">
        <v>0.120420725828305</v>
      </c>
      <c r="J99" s="22"/>
      <c r="K99" s="21">
        <v>2.66901591252479E-2</v>
      </c>
      <c r="L99" s="21">
        <v>1.6848901205378599E-2</v>
      </c>
      <c r="M99" s="21">
        <v>4.2033829202410403E-2</v>
      </c>
      <c r="N99" s="22"/>
    </row>
    <row r="100" spans="1:14" x14ac:dyDescent="0.25">
      <c r="A100" s="20" t="s">
        <v>491</v>
      </c>
      <c r="B100" s="20" t="s">
        <v>540</v>
      </c>
      <c r="C100" s="21">
        <v>1.88378388703246E-2</v>
      </c>
      <c r="D100" s="21">
        <v>1.2270137547199999E-2</v>
      </c>
      <c r="E100" s="21">
        <v>2.8818394006853001E-2</v>
      </c>
      <c r="F100" s="22"/>
      <c r="G100" s="21">
        <v>3.5576411281806497E-2</v>
      </c>
      <c r="H100" s="21">
        <v>2.1111733256106199E-2</v>
      </c>
      <c r="I100" s="21">
        <v>5.9350667859892597E-2</v>
      </c>
      <c r="J100" s="22"/>
      <c r="K100" s="21">
        <v>9.1328591891437008E-3</v>
      </c>
      <c r="L100" s="21">
        <v>4.1813373068078996E-3</v>
      </c>
      <c r="M100" s="21">
        <v>1.9831182453547098E-2</v>
      </c>
      <c r="N100" s="22"/>
    </row>
    <row r="101" spans="1:14" x14ac:dyDescent="0.25">
      <c r="A101" s="20" t="s">
        <v>491</v>
      </c>
      <c r="B101" s="20" t="s">
        <v>519</v>
      </c>
      <c r="C101" s="21">
        <v>1.5746588525904898E-2</v>
      </c>
      <c r="D101" s="21">
        <v>8.8511870172427003E-3</v>
      </c>
      <c r="E101" s="21">
        <v>2.7862753438291601E-2</v>
      </c>
      <c r="F101" s="22"/>
      <c r="G101" s="21">
        <v>1.4592359895766099E-2</v>
      </c>
      <c r="H101" s="21">
        <v>6.9059116153047002E-3</v>
      </c>
      <c r="I101" s="21">
        <v>3.0570655889701401E-2</v>
      </c>
      <c r="J101" s="22"/>
      <c r="K101" s="21">
        <v>1.64158072100055E-2</v>
      </c>
      <c r="L101" s="21">
        <v>8.6672161344300003E-3</v>
      </c>
      <c r="M101" s="21">
        <v>3.0875969930631901E-2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0.65222573278446405</v>
      </c>
      <c r="D103" s="18">
        <v>0.62383452942826301</v>
      </c>
      <c r="E103" s="18">
        <v>0.67957474323388001</v>
      </c>
      <c r="F103" s="19"/>
      <c r="G103" s="18">
        <v>0.50156314237458099</v>
      </c>
      <c r="H103" s="18">
        <v>0.45498991599673499</v>
      </c>
      <c r="I103" s="18">
        <v>0.54810925981133696</v>
      </c>
      <c r="J103" s="19"/>
      <c r="K103" s="18">
        <v>0.73018329123493098</v>
      </c>
      <c r="L103" s="18">
        <v>0.69674745618026201</v>
      </c>
      <c r="M103" s="18">
        <v>0.761196109268516</v>
      </c>
      <c r="N103" s="19"/>
    </row>
    <row r="104" spans="1:14" x14ac:dyDescent="0.25">
      <c r="A104" s="17" t="s">
        <v>492</v>
      </c>
      <c r="B104" s="17" t="s">
        <v>537</v>
      </c>
      <c r="C104" s="18">
        <v>0.124129168950472</v>
      </c>
      <c r="D104" s="18">
        <v>0.10703696817841001</v>
      </c>
      <c r="E104" s="18">
        <v>0.14351208916772101</v>
      </c>
      <c r="F104" s="19"/>
      <c r="G104" s="18">
        <v>0.162734970233187</v>
      </c>
      <c r="H104" s="18">
        <v>0.13363973260897699</v>
      </c>
      <c r="I104" s="18">
        <v>0.196726272972572</v>
      </c>
      <c r="J104" s="19"/>
      <c r="K104" s="18">
        <v>0.10415331428186</v>
      </c>
      <c r="L104" s="18">
        <v>8.3519270033557497E-2</v>
      </c>
      <c r="M104" s="18">
        <v>0.12916667862262399</v>
      </c>
      <c r="N104" s="19"/>
    </row>
    <row r="105" spans="1:14" x14ac:dyDescent="0.25">
      <c r="A105" s="17" t="s">
        <v>492</v>
      </c>
      <c r="B105" s="17" t="s">
        <v>538</v>
      </c>
      <c r="C105" s="18">
        <v>0.15830047603894701</v>
      </c>
      <c r="D105" s="18">
        <v>0.13916914483895901</v>
      </c>
      <c r="E105" s="18">
        <v>0.17951332040846099</v>
      </c>
      <c r="F105" s="19"/>
      <c r="G105" s="18">
        <v>0.240159145502261</v>
      </c>
      <c r="H105" s="18">
        <v>0.20488129199329799</v>
      </c>
      <c r="I105" s="18">
        <v>0.27937705359140902</v>
      </c>
      <c r="J105" s="19"/>
      <c r="K105" s="18">
        <v>0.115944228267003</v>
      </c>
      <c r="L105" s="18">
        <v>9.6903867190774401E-2</v>
      </c>
      <c r="M105" s="18">
        <v>0.13815345741549401</v>
      </c>
      <c r="N105" s="19"/>
    </row>
    <row r="106" spans="1:14" x14ac:dyDescent="0.25">
      <c r="A106" s="17" t="s">
        <v>492</v>
      </c>
      <c r="B106" s="17" t="s">
        <v>539</v>
      </c>
      <c r="C106" s="18">
        <v>3.1756731697220299E-2</v>
      </c>
      <c r="D106" s="18">
        <v>2.32530626704926E-2</v>
      </c>
      <c r="E106" s="18">
        <v>4.3232555966000799E-2</v>
      </c>
      <c r="F106" s="19"/>
      <c r="G106" s="18">
        <v>4.03680119235258E-2</v>
      </c>
      <c r="H106" s="18">
        <v>2.41307821994107E-2</v>
      </c>
      <c r="I106" s="18">
        <v>6.6783319590706006E-2</v>
      </c>
      <c r="J106" s="19"/>
      <c r="K106" s="18">
        <v>2.7300984721483099E-2</v>
      </c>
      <c r="L106" s="18">
        <v>1.8057362821985001E-2</v>
      </c>
      <c r="M106" s="18">
        <v>4.1078494964388E-2</v>
      </c>
      <c r="N106" s="19"/>
    </row>
    <row r="107" spans="1:14" x14ac:dyDescent="0.25">
      <c r="A107" s="17" t="s">
        <v>492</v>
      </c>
      <c r="B107" s="17" t="s">
        <v>540</v>
      </c>
      <c r="C107" s="18">
        <v>2.9215709405111399E-2</v>
      </c>
      <c r="D107" s="18">
        <v>2.0830599728543699E-2</v>
      </c>
      <c r="E107" s="18">
        <v>4.0835380117083098E-2</v>
      </c>
      <c r="F107" s="19"/>
      <c r="G107" s="18">
        <v>4.7525397646075399E-2</v>
      </c>
      <c r="H107" s="18">
        <v>3.0884019427103799E-2</v>
      </c>
      <c r="I107" s="18">
        <v>7.2463244740635605E-2</v>
      </c>
      <c r="J107" s="19"/>
      <c r="K107" s="18">
        <v>1.97417013758351E-2</v>
      </c>
      <c r="L107" s="18">
        <v>1.24033756960833E-2</v>
      </c>
      <c r="M107" s="18">
        <v>3.1284139222012397E-2</v>
      </c>
      <c r="N107" s="19"/>
    </row>
    <row r="108" spans="1:14" x14ac:dyDescent="0.25">
      <c r="A108" s="17" t="s">
        <v>492</v>
      </c>
      <c r="B108" s="17" t="s">
        <v>519</v>
      </c>
      <c r="C108" s="18">
        <v>4.2510095436759003E-3</v>
      </c>
      <c r="D108" s="18">
        <v>1.843336981489E-3</v>
      </c>
      <c r="E108" s="18">
        <v>9.7726713175686E-3</v>
      </c>
      <c r="F108" s="19"/>
      <c r="G108" s="18">
        <v>7.6493323203702E-3</v>
      </c>
      <c r="H108" s="18">
        <v>2.1093118580438998E-3</v>
      </c>
      <c r="I108" s="18">
        <v>2.7341313280543199E-2</v>
      </c>
      <c r="J108" s="24" t="s">
        <v>501</v>
      </c>
      <c r="K108" s="18">
        <v>2.4926105557323002E-3</v>
      </c>
      <c r="L108" s="18">
        <v>1.2597302780026E-3</v>
      </c>
      <c r="M108" s="18">
        <v>4.9261420014474998E-3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0.78947462365898102</v>
      </c>
      <c r="D110" s="21">
        <v>0.75697958526211895</v>
      </c>
      <c r="E110" s="21">
        <v>0.81866549511716102</v>
      </c>
      <c r="F110" s="22"/>
      <c r="G110" s="21">
        <v>0.70258902150828495</v>
      </c>
      <c r="H110" s="21">
        <v>0.619361531970127</v>
      </c>
      <c r="I110" s="21">
        <v>0.77425149737036003</v>
      </c>
      <c r="J110" s="22"/>
      <c r="K110" s="21">
        <v>0.81564502938292605</v>
      </c>
      <c r="L110" s="21">
        <v>0.78150999438838198</v>
      </c>
      <c r="M110" s="21">
        <v>0.84550138234346695</v>
      </c>
      <c r="N110" s="22"/>
    </row>
    <row r="111" spans="1:14" x14ac:dyDescent="0.25">
      <c r="A111" s="20" t="s">
        <v>493</v>
      </c>
      <c r="B111" s="20" t="s">
        <v>537</v>
      </c>
      <c r="C111" s="21">
        <v>0.10538344212593399</v>
      </c>
      <c r="D111" s="21">
        <v>8.7899929238849595E-2</v>
      </c>
      <c r="E111" s="21">
        <v>0.125864591860746</v>
      </c>
      <c r="F111" s="22"/>
      <c r="G111" s="21">
        <v>0.148294044660542</v>
      </c>
      <c r="H111" s="21">
        <v>0.100008060352008</v>
      </c>
      <c r="I111" s="21">
        <v>0.21434119626023801</v>
      </c>
      <c r="J111" s="22"/>
      <c r="K111" s="21">
        <v>9.2458540296492003E-2</v>
      </c>
      <c r="L111" s="21">
        <v>7.3439519803376499E-2</v>
      </c>
      <c r="M111" s="21">
        <v>0.115787508034415</v>
      </c>
      <c r="N111" s="22"/>
    </row>
    <row r="112" spans="1:14" x14ac:dyDescent="0.25">
      <c r="A112" s="20" t="s">
        <v>493</v>
      </c>
      <c r="B112" s="20" t="s">
        <v>538</v>
      </c>
      <c r="C112" s="21">
        <v>8.9114817945312605E-2</v>
      </c>
      <c r="D112" s="21">
        <v>6.9645002066080194E-2</v>
      </c>
      <c r="E112" s="21">
        <v>0.113364350165418</v>
      </c>
      <c r="F112" s="22"/>
      <c r="G112" s="21">
        <v>0.11186603975031199</v>
      </c>
      <c r="H112" s="21">
        <v>7.4378892107781105E-2</v>
      </c>
      <c r="I112" s="21">
        <v>0.16488127579494499</v>
      </c>
      <c r="J112" s="22"/>
      <c r="K112" s="21">
        <v>8.2262028868480094E-2</v>
      </c>
      <c r="L112" s="21">
        <v>6.2150761019766902E-2</v>
      </c>
      <c r="M112" s="21">
        <v>0.108130746895027</v>
      </c>
      <c r="N112" s="22"/>
    </row>
    <row r="113" spans="1:14" x14ac:dyDescent="0.25">
      <c r="A113" s="20" t="s">
        <v>493</v>
      </c>
      <c r="B113" s="20" t="s">
        <v>539</v>
      </c>
      <c r="C113" s="21">
        <v>8.0669809168374997E-3</v>
      </c>
      <c r="D113" s="21">
        <v>3.5082757602123999E-3</v>
      </c>
      <c r="E113" s="21">
        <v>1.8439719669007999E-2</v>
      </c>
      <c r="F113" s="22"/>
      <c r="G113" s="21">
        <v>2.3271691874863699E-2</v>
      </c>
      <c r="H113" s="21">
        <v>8.197016829454E-3</v>
      </c>
      <c r="I113" s="21">
        <v>6.4272797738235798E-2</v>
      </c>
      <c r="J113" s="24" t="s">
        <v>501</v>
      </c>
      <c r="K113" s="21">
        <v>3.4872410653864999E-3</v>
      </c>
      <c r="L113" s="21">
        <v>8.0614094384589999E-4</v>
      </c>
      <c r="M113" s="21">
        <v>1.4951833663422001E-2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4.4718557868110003E-3</v>
      </c>
      <c r="D114" s="21">
        <v>1.7806248869812E-3</v>
      </c>
      <c r="E114" s="21">
        <v>1.1185028215780501E-2</v>
      </c>
      <c r="F114" s="22"/>
      <c r="G114" s="21">
        <v>4.7078102209032998E-3</v>
      </c>
      <c r="H114" s="21">
        <v>6.4533841278500005E-4</v>
      </c>
      <c r="I114" s="21">
        <v>3.3487021344369101E-2</v>
      </c>
      <c r="J114" s="24" t="s">
        <v>501</v>
      </c>
      <c r="K114" s="21">
        <v>4.4007850556459999E-3</v>
      </c>
      <c r="L114" s="21">
        <v>1.5437730186861E-3</v>
      </c>
      <c r="M114" s="21">
        <v>1.24790953991284E-2</v>
      </c>
      <c r="N114" s="22"/>
    </row>
    <row r="115" spans="1:14" x14ac:dyDescent="0.25">
      <c r="A115" s="20" t="s">
        <v>493</v>
      </c>
      <c r="B115" s="20" t="s">
        <v>519</v>
      </c>
      <c r="C115" s="21">
        <v>3.4882795661233001E-3</v>
      </c>
      <c r="D115" s="21">
        <v>1.1055329384388E-3</v>
      </c>
      <c r="E115" s="21">
        <v>1.0950244261886901E-2</v>
      </c>
      <c r="F115" s="22"/>
      <c r="G115" s="21">
        <v>9.2713919850942999E-3</v>
      </c>
      <c r="H115" s="21">
        <v>2.2869657540569E-3</v>
      </c>
      <c r="I115" s="21">
        <v>3.6799601574595102E-2</v>
      </c>
      <c r="J115" s="24" t="s">
        <v>501</v>
      </c>
      <c r="K115" s="21">
        <v>1.7463753310676001E-3</v>
      </c>
      <c r="L115" s="21">
        <v>2.3973890967899999E-4</v>
      </c>
      <c r="M115" s="21">
        <v>1.2602100186257899E-2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0.82254318973577001</v>
      </c>
      <c r="D117" s="18">
        <v>0.78858863801046997</v>
      </c>
      <c r="E117" s="18">
        <v>0.85206735049465798</v>
      </c>
      <c r="F117" s="19"/>
      <c r="G117" s="18">
        <v>0.71078238146294304</v>
      </c>
      <c r="H117" s="18">
        <v>0.63841612316267804</v>
      </c>
      <c r="I117" s="18">
        <v>0.77379713943876205</v>
      </c>
      <c r="J117" s="19"/>
      <c r="K117" s="18">
        <v>0.85068334400870804</v>
      </c>
      <c r="L117" s="18">
        <v>0.81462517028742898</v>
      </c>
      <c r="M117" s="18">
        <v>0.88075435909423805</v>
      </c>
      <c r="N117" s="19"/>
    </row>
    <row r="118" spans="1:14" x14ac:dyDescent="0.25">
      <c r="A118" s="17" t="s">
        <v>494</v>
      </c>
      <c r="B118" s="17" t="s">
        <v>537</v>
      </c>
      <c r="C118" s="18">
        <v>0.104443899319486</v>
      </c>
      <c r="D118" s="18">
        <v>8.2281404919120199E-2</v>
      </c>
      <c r="E118" s="18">
        <v>0.131719070420934</v>
      </c>
      <c r="F118" s="19"/>
      <c r="G118" s="18">
        <v>0.18697536681900101</v>
      </c>
      <c r="H118" s="18">
        <v>0.13461582143539499</v>
      </c>
      <c r="I118" s="18">
        <v>0.25372929750221701</v>
      </c>
      <c r="J118" s="19"/>
      <c r="K118" s="18">
        <v>8.3663374699991105E-2</v>
      </c>
      <c r="L118" s="18">
        <v>6.3446105166507505E-2</v>
      </c>
      <c r="M118" s="18">
        <v>0.10956923529590901</v>
      </c>
      <c r="N118" s="19"/>
    </row>
    <row r="119" spans="1:14" x14ac:dyDescent="0.25">
      <c r="A119" s="17" t="s">
        <v>494</v>
      </c>
      <c r="B119" s="17" t="s">
        <v>538</v>
      </c>
      <c r="C119" s="18">
        <v>6.3289044642398401E-2</v>
      </c>
      <c r="D119" s="18">
        <v>4.7028760120925703E-2</v>
      </c>
      <c r="E119" s="18">
        <v>8.4671834994612893E-2</v>
      </c>
      <c r="F119" s="19"/>
      <c r="G119" s="18">
        <v>9.6336472887258606E-2</v>
      </c>
      <c r="H119" s="18">
        <v>5.9981497173193503E-2</v>
      </c>
      <c r="I119" s="18">
        <v>0.15118246388142401</v>
      </c>
      <c r="J119" s="19"/>
      <c r="K119" s="18">
        <v>5.4968062148571598E-2</v>
      </c>
      <c r="L119" s="18">
        <v>3.7763262160664897E-2</v>
      </c>
      <c r="M119" s="18">
        <v>7.9364793512713999E-2</v>
      </c>
      <c r="N119" s="19"/>
    </row>
    <row r="120" spans="1:14" x14ac:dyDescent="0.25">
      <c r="A120" s="17" t="s">
        <v>494</v>
      </c>
      <c r="B120" s="17" t="s">
        <v>539</v>
      </c>
      <c r="C120" s="18">
        <v>4.5927388017012001E-3</v>
      </c>
      <c r="D120" s="18">
        <v>1.4688900339168999E-3</v>
      </c>
      <c r="E120" s="18">
        <v>1.4265084245475099E-2</v>
      </c>
      <c r="F120" s="19"/>
      <c r="G120" s="18">
        <v>5.9057788307960999E-3</v>
      </c>
      <c r="H120" s="18">
        <v>7.9513213949410002E-4</v>
      </c>
      <c r="I120" s="18">
        <v>4.2468559947453202E-2</v>
      </c>
      <c r="J120" s="24" t="s">
        <v>501</v>
      </c>
      <c r="K120" s="18">
        <v>4.2621296234365003E-3</v>
      </c>
      <c r="L120" s="18">
        <v>1.414450149929E-3</v>
      </c>
      <c r="M120" s="18">
        <v>1.27696614199545E-2</v>
      </c>
      <c r="N120" s="19"/>
    </row>
    <row r="121" spans="1:14" x14ac:dyDescent="0.25">
      <c r="A121" s="17" t="s">
        <v>494</v>
      </c>
      <c r="B121" s="17" t="s">
        <v>540</v>
      </c>
      <c r="C121" s="18">
        <v>8.8694532466980004E-4</v>
      </c>
      <c r="D121" s="18">
        <v>2.0317587679009999E-4</v>
      </c>
      <c r="E121" s="18">
        <v>3.8629858592097001E-3</v>
      </c>
      <c r="F121" s="19"/>
      <c r="G121" s="18">
        <v>0</v>
      </c>
      <c r="H121" s="19"/>
      <c r="I121" s="19"/>
      <c r="J121" s="19"/>
      <c r="K121" s="18">
        <v>1.1102684971986E-3</v>
      </c>
      <c r="L121" s="18">
        <v>2.5472644472009998E-4</v>
      </c>
      <c r="M121" s="18">
        <v>4.8254246123761004E-3</v>
      </c>
      <c r="N121" s="19"/>
    </row>
    <row r="122" spans="1:14" x14ac:dyDescent="0.25">
      <c r="A122" s="17" t="s">
        <v>494</v>
      </c>
      <c r="B122" s="17" t="s">
        <v>519</v>
      </c>
      <c r="C122" s="18">
        <v>4.244182175973E-3</v>
      </c>
      <c r="D122" s="18">
        <v>1.4568847279257001E-3</v>
      </c>
      <c r="E122" s="18">
        <v>1.22984308596161E-2</v>
      </c>
      <c r="F122" s="19"/>
      <c r="G122" s="18">
        <v>0</v>
      </c>
      <c r="H122" s="19"/>
      <c r="I122" s="19"/>
      <c r="J122" s="19"/>
      <c r="K122" s="18">
        <v>5.3128210220949003E-3</v>
      </c>
      <c r="L122" s="18">
        <v>1.8275886895112001E-3</v>
      </c>
      <c r="M122" s="18">
        <v>1.53422736469132E-2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6_NSE'!A1" display="◄ ANTERIOR"/>
    <hyperlink ref="A2" location="'Índice'!A1" display="ÍNDICE"/>
    <hyperlink ref="A3" location="'P_INCIVILIDADES_7_SEX'!A1" display="SIGUIENTE ►"/>
  </hyperlinks>
  <pageMargins left="0.75" right="0.75" top="1" bottom="1" header="0.5" footer="0.5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5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547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0.46481828997567198</v>
      </c>
      <c r="D5" s="18">
        <v>0.45735249181316101</v>
      </c>
      <c r="E5" s="18">
        <v>0.472299887263401</v>
      </c>
      <c r="F5" s="19"/>
      <c r="G5" s="18">
        <v>0.46427218016745703</v>
      </c>
      <c r="H5" s="18">
        <v>0.45526706997439897</v>
      </c>
      <c r="I5" s="18">
        <v>0.473300647664957</v>
      </c>
      <c r="J5" s="19"/>
      <c r="K5" s="18">
        <v>0.46539692887008199</v>
      </c>
      <c r="L5" s="18">
        <v>0.45578504533918701</v>
      </c>
      <c r="M5" s="18">
        <v>0.47503457972789997</v>
      </c>
      <c r="N5" s="19"/>
    </row>
    <row r="6" spans="1:14" x14ac:dyDescent="0.25">
      <c r="A6" s="17" t="s">
        <v>478</v>
      </c>
      <c r="B6" s="17" t="s">
        <v>537</v>
      </c>
      <c r="C6" s="18">
        <v>0.155704752053651</v>
      </c>
      <c r="D6" s="18">
        <v>0.15081835355953499</v>
      </c>
      <c r="E6" s="18">
        <v>0.16071950266395199</v>
      </c>
      <c r="F6" s="19"/>
      <c r="G6" s="18">
        <v>0.14269459025536599</v>
      </c>
      <c r="H6" s="18">
        <v>0.13672022323807001</v>
      </c>
      <c r="I6" s="18">
        <v>0.14888499905047001</v>
      </c>
      <c r="J6" s="19"/>
      <c r="K6" s="18">
        <v>0.16948986546059899</v>
      </c>
      <c r="L6" s="18">
        <v>0.16261835775814401</v>
      </c>
      <c r="M6" s="18">
        <v>0.17659049964221399</v>
      </c>
      <c r="N6" s="19"/>
    </row>
    <row r="7" spans="1:14" x14ac:dyDescent="0.25">
      <c r="A7" s="17" t="s">
        <v>478</v>
      </c>
      <c r="B7" s="17" t="s">
        <v>538</v>
      </c>
      <c r="C7" s="18">
        <v>0.22024781336819399</v>
      </c>
      <c r="D7" s="18">
        <v>0.214946841901791</v>
      </c>
      <c r="E7" s="18">
        <v>0.22564194107861199</v>
      </c>
      <c r="F7" s="19"/>
      <c r="G7" s="18">
        <v>0.21862945348576401</v>
      </c>
      <c r="H7" s="18">
        <v>0.21199154808085</v>
      </c>
      <c r="I7" s="18">
        <v>0.22541574962727901</v>
      </c>
      <c r="J7" s="19"/>
      <c r="K7" s="18">
        <v>0.22196257102136499</v>
      </c>
      <c r="L7" s="18">
        <v>0.21438046897295901</v>
      </c>
      <c r="M7" s="18">
        <v>0.22973441652593099</v>
      </c>
      <c r="N7" s="19"/>
    </row>
    <row r="8" spans="1:14" x14ac:dyDescent="0.25">
      <c r="A8" s="17" t="s">
        <v>478</v>
      </c>
      <c r="B8" s="17" t="s">
        <v>539</v>
      </c>
      <c r="C8" s="18">
        <v>7.5204817212037006E-2</v>
      </c>
      <c r="D8" s="18">
        <v>7.1491735821255897E-2</v>
      </c>
      <c r="E8" s="18">
        <v>7.9094318152778606E-2</v>
      </c>
      <c r="F8" s="19"/>
      <c r="G8" s="18">
        <v>8.2332550051682399E-2</v>
      </c>
      <c r="H8" s="18">
        <v>7.7524396739548404E-2</v>
      </c>
      <c r="I8" s="18">
        <v>8.7410653521138498E-2</v>
      </c>
      <c r="J8" s="19"/>
      <c r="K8" s="18">
        <v>6.7652520241997596E-2</v>
      </c>
      <c r="L8" s="18">
        <v>6.2906869332410298E-2</v>
      </c>
      <c r="M8" s="18">
        <v>7.2728394510443994E-2</v>
      </c>
      <c r="N8" s="19"/>
    </row>
    <row r="9" spans="1:14" x14ac:dyDescent="0.25">
      <c r="A9" s="17" t="s">
        <v>478</v>
      </c>
      <c r="B9" s="17" t="s">
        <v>540</v>
      </c>
      <c r="C9" s="18">
        <v>7.6369255043579901E-2</v>
      </c>
      <c r="D9" s="18">
        <v>7.2531941772428707E-2</v>
      </c>
      <c r="E9" s="18">
        <v>8.0391984934846894E-2</v>
      </c>
      <c r="F9" s="19"/>
      <c r="G9" s="18">
        <v>8.2435585456587607E-2</v>
      </c>
      <c r="H9" s="18">
        <v>7.7616509504464803E-2</v>
      </c>
      <c r="I9" s="18">
        <v>8.7525477542019794E-2</v>
      </c>
      <c r="J9" s="19"/>
      <c r="K9" s="18">
        <v>6.9941583043503799E-2</v>
      </c>
      <c r="L9" s="18">
        <v>6.5001711519279207E-2</v>
      </c>
      <c r="M9" s="18">
        <v>7.5226660944397394E-2</v>
      </c>
      <c r="N9" s="19"/>
    </row>
    <row r="10" spans="1:14" x14ac:dyDescent="0.25">
      <c r="A10" s="17" t="s">
        <v>478</v>
      </c>
      <c r="B10" s="17" t="s">
        <v>519</v>
      </c>
      <c r="C10" s="18">
        <v>7.3569075280294997E-3</v>
      </c>
      <c r="D10" s="18">
        <v>6.4088504943986E-3</v>
      </c>
      <c r="E10" s="18">
        <v>8.4440181406954008E-3</v>
      </c>
      <c r="F10" s="19"/>
      <c r="G10" s="18">
        <v>9.3691342436677E-3</v>
      </c>
      <c r="H10" s="18">
        <v>7.9238961995406008E-3</v>
      </c>
      <c r="I10" s="18">
        <v>1.1075026344416299E-2</v>
      </c>
      <c r="J10" s="19"/>
      <c r="K10" s="18">
        <v>5.2248223237381999E-3</v>
      </c>
      <c r="L10" s="18">
        <v>4.1251671401507E-3</v>
      </c>
      <c r="M10" s="18">
        <v>6.6156677558754E-3</v>
      </c>
      <c r="N10" s="19"/>
    </row>
    <row r="11" spans="1:14" x14ac:dyDescent="0.25">
      <c r="A11" s="17" t="s">
        <v>478</v>
      </c>
      <c r="B11" s="17" t="s">
        <v>520</v>
      </c>
      <c r="C11" s="18">
        <v>2.9816481882780001E-4</v>
      </c>
      <c r="D11" s="18">
        <v>1.3708519223870001E-4</v>
      </c>
      <c r="E11" s="18">
        <v>6.4839558334289999E-4</v>
      </c>
      <c r="F11" s="19"/>
      <c r="G11" s="18">
        <v>2.6650633947730002E-4</v>
      </c>
      <c r="H11" s="18">
        <v>1.1772037617829999E-4</v>
      </c>
      <c r="I11" s="18">
        <v>6.0322839502579997E-4</v>
      </c>
      <c r="J11" s="19"/>
      <c r="K11" s="18">
        <v>3.3170903871560003E-4</v>
      </c>
      <c r="L11" s="18">
        <v>1.4475941992220001E-4</v>
      </c>
      <c r="M11" s="18">
        <v>7.5991133120689996E-4</v>
      </c>
      <c r="N11" s="19"/>
    </row>
    <row r="12" spans="1:14" x14ac:dyDescent="0.25">
      <c r="A12" s="20" t="s">
        <v>479</v>
      </c>
      <c r="B12" s="20" t="s">
        <v>536</v>
      </c>
      <c r="C12" s="21">
        <v>0.43920426591939199</v>
      </c>
      <c r="D12" s="21">
        <v>0.40779755558692699</v>
      </c>
      <c r="E12" s="21">
        <v>0.47110558632789201</v>
      </c>
      <c r="F12" s="22"/>
      <c r="G12" s="21">
        <v>0.42477847368777999</v>
      </c>
      <c r="H12" s="21">
        <v>0.383852818584414</v>
      </c>
      <c r="I12" s="21">
        <v>0.46676204063806698</v>
      </c>
      <c r="J12" s="22"/>
      <c r="K12" s="21">
        <v>0.45403303177007098</v>
      </c>
      <c r="L12" s="21">
        <v>0.410752690615315</v>
      </c>
      <c r="M12" s="21">
        <v>0.49801941563580798</v>
      </c>
      <c r="N12" s="22"/>
    </row>
    <row r="13" spans="1:14" x14ac:dyDescent="0.25">
      <c r="A13" s="20" t="s">
        <v>479</v>
      </c>
      <c r="B13" s="20" t="s">
        <v>537</v>
      </c>
      <c r="C13" s="21">
        <v>0.18313569351429401</v>
      </c>
      <c r="D13" s="21">
        <v>0.16189598401833799</v>
      </c>
      <c r="E13" s="21">
        <v>0.20647543023084899</v>
      </c>
      <c r="F13" s="22"/>
      <c r="G13" s="21">
        <v>0.173869114960673</v>
      </c>
      <c r="H13" s="21">
        <v>0.14566371245052701</v>
      </c>
      <c r="I13" s="21">
        <v>0.20621774537007401</v>
      </c>
      <c r="J13" s="22"/>
      <c r="K13" s="21">
        <v>0.192661126946466</v>
      </c>
      <c r="L13" s="21">
        <v>0.15952604943770499</v>
      </c>
      <c r="M13" s="21">
        <v>0.23078879254777401</v>
      </c>
      <c r="N13" s="22"/>
    </row>
    <row r="14" spans="1:14" x14ac:dyDescent="0.25">
      <c r="A14" s="20" t="s">
        <v>479</v>
      </c>
      <c r="B14" s="20" t="s">
        <v>538</v>
      </c>
      <c r="C14" s="21">
        <v>0.24231424464995699</v>
      </c>
      <c r="D14" s="21">
        <v>0.21797126895410199</v>
      </c>
      <c r="E14" s="21">
        <v>0.26844263308412902</v>
      </c>
      <c r="F14" s="22"/>
      <c r="G14" s="21">
        <v>0.247212869149978</v>
      </c>
      <c r="H14" s="21">
        <v>0.21629980675701199</v>
      </c>
      <c r="I14" s="21">
        <v>0.28096007298315101</v>
      </c>
      <c r="J14" s="22"/>
      <c r="K14" s="21">
        <v>0.23727878077144701</v>
      </c>
      <c r="L14" s="21">
        <v>0.20119733503787399</v>
      </c>
      <c r="M14" s="21">
        <v>0.277582316582976</v>
      </c>
      <c r="N14" s="22"/>
    </row>
    <row r="15" spans="1:14" x14ac:dyDescent="0.25">
      <c r="A15" s="20" t="s">
        <v>479</v>
      </c>
      <c r="B15" s="20" t="s">
        <v>539</v>
      </c>
      <c r="C15" s="21">
        <v>7.1587870147229199E-2</v>
      </c>
      <c r="D15" s="21">
        <v>5.6740759161012302E-2</v>
      </c>
      <c r="E15" s="21">
        <v>8.9949488101365604E-2</v>
      </c>
      <c r="F15" s="22"/>
      <c r="G15" s="21">
        <v>8.0204331991535302E-2</v>
      </c>
      <c r="H15" s="21">
        <v>5.9034857565222497E-2</v>
      </c>
      <c r="I15" s="21">
        <v>0.108092988940708</v>
      </c>
      <c r="J15" s="22"/>
      <c r="K15" s="21">
        <v>6.2730713944014999E-2</v>
      </c>
      <c r="L15" s="21">
        <v>4.4951607743083703E-2</v>
      </c>
      <c r="M15" s="21">
        <v>8.6901900935325405E-2</v>
      </c>
      <c r="N15" s="22"/>
    </row>
    <row r="16" spans="1:14" x14ac:dyDescent="0.25">
      <c r="A16" s="20" t="s">
        <v>479</v>
      </c>
      <c r="B16" s="20" t="s">
        <v>540</v>
      </c>
      <c r="C16" s="21">
        <v>5.0713083393109003E-2</v>
      </c>
      <c r="D16" s="21">
        <v>3.9025721697186301E-2</v>
      </c>
      <c r="E16" s="21">
        <v>6.5661402246800601E-2</v>
      </c>
      <c r="F16" s="22"/>
      <c r="G16" s="21">
        <v>6.0419473849660801E-2</v>
      </c>
      <c r="H16" s="21">
        <v>4.3740413224432402E-2</v>
      </c>
      <c r="I16" s="21">
        <v>8.2907168546293E-2</v>
      </c>
      <c r="J16" s="22"/>
      <c r="K16" s="21">
        <v>4.0735552244418202E-2</v>
      </c>
      <c r="L16" s="21">
        <v>2.7434996779102098E-2</v>
      </c>
      <c r="M16" s="21">
        <v>6.0085878814688402E-2</v>
      </c>
      <c r="N16" s="22"/>
    </row>
    <row r="17" spans="1:14" x14ac:dyDescent="0.25">
      <c r="A17" s="20" t="s">
        <v>479</v>
      </c>
      <c r="B17" s="20" t="s">
        <v>519</v>
      </c>
      <c r="C17" s="21">
        <v>1.2176168132590299E-2</v>
      </c>
      <c r="D17" s="21">
        <v>7.0859299531907003E-3</v>
      </c>
      <c r="E17" s="21">
        <v>2.0846251566563299E-2</v>
      </c>
      <c r="F17" s="22"/>
      <c r="G17" s="21">
        <v>1.35157363603748E-2</v>
      </c>
      <c r="H17" s="21">
        <v>6.4856226193561999E-3</v>
      </c>
      <c r="I17" s="21">
        <v>2.7951775086512799E-2</v>
      </c>
      <c r="J17" s="22"/>
      <c r="K17" s="21">
        <v>1.07991800773144E-2</v>
      </c>
      <c r="L17" s="21">
        <v>4.9689874587633001E-3</v>
      </c>
      <c r="M17" s="21">
        <v>2.3309780599966499E-2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536</v>
      </c>
      <c r="C19" s="18">
        <v>0.54287044633516501</v>
      </c>
      <c r="D19" s="18">
        <v>0.50061982195907395</v>
      </c>
      <c r="E19" s="18">
        <v>0.58451318088700299</v>
      </c>
      <c r="F19" s="19"/>
      <c r="G19" s="18">
        <v>0.55190633980777204</v>
      </c>
      <c r="H19" s="18">
        <v>0.496303133769321</v>
      </c>
      <c r="I19" s="18">
        <v>0.60624132295169297</v>
      </c>
      <c r="J19" s="19"/>
      <c r="K19" s="18">
        <v>0.53354112896262396</v>
      </c>
      <c r="L19" s="18">
        <v>0.479665635837629</v>
      </c>
      <c r="M19" s="18">
        <v>0.586645456600693</v>
      </c>
      <c r="N19" s="19"/>
    </row>
    <row r="20" spans="1:14" x14ac:dyDescent="0.25">
      <c r="A20" s="17" t="s">
        <v>480</v>
      </c>
      <c r="B20" s="17" t="s">
        <v>537</v>
      </c>
      <c r="C20" s="18">
        <v>0.16580323427508101</v>
      </c>
      <c r="D20" s="18">
        <v>0.14395940430722901</v>
      </c>
      <c r="E20" s="18">
        <v>0.19022502983973899</v>
      </c>
      <c r="F20" s="19"/>
      <c r="G20" s="18">
        <v>0.154110531757397</v>
      </c>
      <c r="H20" s="18">
        <v>0.12449263206431101</v>
      </c>
      <c r="I20" s="18">
        <v>0.18925163497911399</v>
      </c>
      <c r="J20" s="19"/>
      <c r="K20" s="18">
        <v>0.17787563564422701</v>
      </c>
      <c r="L20" s="18">
        <v>0.143756894684829</v>
      </c>
      <c r="M20" s="18">
        <v>0.21803005241661999</v>
      </c>
      <c r="N20" s="19"/>
    </row>
    <row r="21" spans="1:14" x14ac:dyDescent="0.25">
      <c r="A21" s="17" t="s">
        <v>480</v>
      </c>
      <c r="B21" s="17" t="s">
        <v>538</v>
      </c>
      <c r="C21" s="18">
        <v>0.21984229682651699</v>
      </c>
      <c r="D21" s="18">
        <v>0.190752298415025</v>
      </c>
      <c r="E21" s="18">
        <v>0.25198717710239499</v>
      </c>
      <c r="F21" s="19"/>
      <c r="G21" s="18">
        <v>0.22186617695368999</v>
      </c>
      <c r="H21" s="18">
        <v>0.183168294613969</v>
      </c>
      <c r="I21" s="18">
        <v>0.266076577797353</v>
      </c>
      <c r="J21" s="19"/>
      <c r="K21" s="18">
        <v>0.21775269494180899</v>
      </c>
      <c r="L21" s="18">
        <v>0.176516973715591</v>
      </c>
      <c r="M21" s="18">
        <v>0.26551543757648399</v>
      </c>
      <c r="N21" s="19"/>
    </row>
    <row r="22" spans="1:14" x14ac:dyDescent="0.25">
      <c r="A22" s="17" t="s">
        <v>480</v>
      </c>
      <c r="B22" s="17" t="s">
        <v>539</v>
      </c>
      <c r="C22" s="18">
        <v>4.1113483275669598E-2</v>
      </c>
      <c r="D22" s="18">
        <v>2.9283456947981401E-2</v>
      </c>
      <c r="E22" s="18">
        <v>5.7439848344000399E-2</v>
      </c>
      <c r="F22" s="19"/>
      <c r="G22" s="18">
        <v>4.0435860964107E-2</v>
      </c>
      <c r="H22" s="18">
        <v>2.47368286664379E-2</v>
      </c>
      <c r="I22" s="18">
        <v>6.5429731060666296E-2</v>
      </c>
      <c r="J22" s="19"/>
      <c r="K22" s="18">
        <v>4.1813110116384999E-2</v>
      </c>
      <c r="L22" s="18">
        <v>2.6370118523879299E-2</v>
      </c>
      <c r="M22" s="18">
        <v>6.5689723465343394E-2</v>
      </c>
      <c r="N22" s="19"/>
    </row>
    <row r="23" spans="1:14" x14ac:dyDescent="0.25">
      <c r="A23" s="17" t="s">
        <v>480</v>
      </c>
      <c r="B23" s="17" t="s">
        <v>540</v>
      </c>
      <c r="C23" s="18">
        <v>3.0370539287568301E-2</v>
      </c>
      <c r="D23" s="18">
        <v>1.9273274432661001E-2</v>
      </c>
      <c r="E23" s="18">
        <v>4.7547661271336902E-2</v>
      </c>
      <c r="F23" s="19"/>
      <c r="G23" s="18">
        <v>3.1681090517032801E-2</v>
      </c>
      <c r="H23" s="18">
        <v>1.8989645536981899E-2</v>
      </c>
      <c r="I23" s="18">
        <v>5.2401591200336203E-2</v>
      </c>
      <c r="J23" s="19"/>
      <c r="K23" s="18">
        <v>2.9017430334954901E-2</v>
      </c>
      <c r="L23" s="18">
        <v>1.4643853880536999E-2</v>
      </c>
      <c r="M23" s="18">
        <v>5.6687642985597697E-2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0.65612435742821595</v>
      </c>
      <c r="D26" s="21">
        <v>0.61101157065015299</v>
      </c>
      <c r="E26" s="21">
        <v>0.69858613686638604</v>
      </c>
      <c r="F26" s="22"/>
      <c r="G26" s="21">
        <v>0.67534522957631404</v>
      </c>
      <c r="H26" s="21">
        <v>0.61839135872915996</v>
      </c>
      <c r="I26" s="21">
        <v>0.72754399848180196</v>
      </c>
      <c r="J26" s="22"/>
      <c r="K26" s="21">
        <v>0.63622214798021104</v>
      </c>
      <c r="L26" s="21">
        <v>0.58546495038287005</v>
      </c>
      <c r="M26" s="21">
        <v>0.68411763995775898</v>
      </c>
      <c r="N26" s="22"/>
    </row>
    <row r="27" spans="1:14" x14ac:dyDescent="0.25">
      <c r="A27" s="20" t="s">
        <v>481</v>
      </c>
      <c r="B27" s="20" t="s">
        <v>537</v>
      </c>
      <c r="C27" s="21">
        <v>0.151160285064281</v>
      </c>
      <c r="D27" s="21">
        <v>0.123974563482373</v>
      </c>
      <c r="E27" s="21">
        <v>0.18306167170882201</v>
      </c>
      <c r="F27" s="22"/>
      <c r="G27" s="21">
        <v>0.13393841201489101</v>
      </c>
      <c r="H27" s="21">
        <v>0.10196850136598901</v>
      </c>
      <c r="I27" s="21">
        <v>0.173989764258209</v>
      </c>
      <c r="J27" s="22"/>
      <c r="K27" s="21">
        <v>0.16899263532783901</v>
      </c>
      <c r="L27" s="21">
        <v>0.132975994351061</v>
      </c>
      <c r="M27" s="21">
        <v>0.212374918388467</v>
      </c>
      <c r="N27" s="22"/>
    </row>
    <row r="28" spans="1:14" x14ac:dyDescent="0.25">
      <c r="A28" s="20" t="s">
        <v>481</v>
      </c>
      <c r="B28" s="20" t="s">
        <v>538</v>
      </c>
      <c r="C28" s="21">
        <v>0.13055108284313199</v>
      </c>
      <c r="D28" s="21">
        <v>0.108197453974612</v>
      </c>
      <c r="E28" s="21">
        <v>0.15671143661526399</v>
      </c>
      <c r="F28" s="22"/>
      <c r="G28" s="21">
        <v>0.12734295422289199</v>
      </c>
      <c r="H28" s="21">
        <v>9.8824601906790002E-2</v>
      </c>
      <c r="I28" s="21">
        <v>0.162606054668025</v>
      </c>
      <c r="J28" s="22"/>
      <c r="K28" s="21">
        <v>0.13387293250969201</v>
      </c>
      <c r="L28" s="21">
        <v>0.104310788763258</v>
      </c>
      <c r="M28" s="21">
        <v>0.17022091777704801</v>
      </c>
      <c r="N28" s="22"/>
    </row>
    <row r="29" spans="1:14" x14ac:dyDescent="0.25">
      <c r="A29" s="20" t="s">
        <v>481</v>
      </c>
      <c r="B29" s="20" t="s">
        <v>539</v>
      </c>
      <c r="C29" s="21">
        <v>2.75796444412932E-2</v>
      </c>
      <c r="D29" s="21">
        <v>1.8737898377368001E-2</v>
      </c>
      <c r="E29" s="21">
        <v>4.0421631540846999E-2</v>
      </c>
      <c r="F29" s="22"/>
      <c r="G29" s="21">
        <v>2.89518220753682E-2</v>
      </c>
      <c r="H29" s="21">
        <v>1.75016008322058E-2</v>
      </c>
      <c r="I29" s="21">
        <v>4.7530814659734501E-2</v>
      </c>
      <c r="J29" s="22"/>
      <c r="K29" s="21">
        <v>2.6158826152570001E-2</v>
      </c>
      <c r="L29" s="21">
        <v>1.50564498285194E-2</v>
      </c>
      <c r="M29" s="21">
        <v>4.5073268119058499E-2</v>
      </c>
      <c r="N29" s="22"/>
    </row>
    <row r="30" spans="1:14" x14ac:dyDescent="0.25">
      <c r="A30" s="20" t="s">
        <v>481</v>
      </c>
      <c r="B30" s="20" t="s">
        <v>540</v>
      </c>
      <c r="C30" s="21">
        <v>3.0764878591232499E-2</v>
      </c>
      <c r="D30" s="21">
        <v>1.96713115072817E-2</v>
      </c>
      <c r="E30" s="21">
        <v>4.78095171876377E-2</v>
      </c>
      <c r="F30" s="22"/>
      <c r="G30" s="21">
        <v>3.1646973490663997E-2</v>
      </c>
      <c r="H30" s="21">
        <v>1.8121271843929899E-2</v>
      </c>
      <c r="I30" s="21">
        <v>5.4705768303515402E-2</v>
      </c>
      <c r="J30" s="22"/>
      <c r="K30" s="21">
        <v>2.9851515383453299E-2</v>
      </c>
      <c r="L30" s="21">
        <v>1.6562517516954998E-2</v>
      </c>
      <c r="M30" s="21">
        <v>5.3225912445527601E-2</v>
      </c>
      <c r="N30" s="22"/>
    </row>
    <row r="31" spans="1:14" x14ac:dyDescent="0.25">
      <c r="A31" s="20" t="s">
        <v>481</v>
      </c>
      <c r="B31" s="20" t="s">
        <v>519</v>
      </c>
      <c r="C31" s="21">
        <v>3.8197516318443001E-3</v>
      </c>
      <c r="D31" s="21">
        <v>1.5977266102676E-3</v>
      </c>
      <c r="E31" s="21">
        <v>9.1038611633606006E-3</v>
      </c>
      <c r="F31" s="22"/>
      <c r="G31" s="21">
        <v>2.7746086198703001E-3</v>
      </c>
      <c r="H31" s="21">
        <v>7.502786548895E-4</v>
      </c>
      <c r="I31" s="21">
        <v>1.0205011573370899E-2</v>
      </c>
      <c r="J31" s="22"/>
      <c r="K31" s="21">
        <v>4.9019426462351004E-3</v>
      </c>
      <c r="L31" s="21">
        <v>1.5328973614748E-3</v>
      </c>
      <c r="M31" s="21">
        <v>1.5560177666244301E-2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0.48365447929150102</v>
      </c>
      <c r="D33" s="18">
        <v>0.44557499802749401</v>
      </c>
      <c r="E33" s="18">
        <v>0.52192472851823701</v>
      </c>
      <c r="F33" s="19"/>
      <c r="G33" s="18">
        <v>0.47614714169016498</v>
      </c>
      <c r="H33" s="18">
        <v>0.429742789431238</v>
      </c>
      <c r="I33" s="18">
        <v>0.52296703029414204</v>
      </c>
      <c r="J33" s="19"/>
      <c r="K33" s="18">
        <v>0.49124181502817799</v>
      </c>
      <c r="L33" s="18">
        <v>0.43326310567742798</v>
      </c>
      <c r="M33" s="18">
        <v>0.54945708520771097</v>
      </c>
      <c r="N33" s="19"/>
    </row>
    <row r="34" spans="1:14" x14ac:dyDescent="0.25">
      <c r="A34" s="17" t="s">
        <v>482</v>
      </c>
      <c r="B34" s="17" t="s">
        <v>537</v>
      </c>
      <c r="C34" s="18">
        <v>0.12988334654289199</v>
      </c>
      <c r="D34" s="18">
        <v>0.11164091043256701</v>
      </c>
      <c r="E34" s="18">
        <v>0.150601308963108</v>
      </c>
      <c r="F34" s="19"/>
      <c r="G34" s="18">
        <v>9.4892881222742101E-2</v>
      </c>
      <c r="H34" s="18">
        <v>7.3426565744885E-2</v>
      </c>
      <c r="I34" s="18">
        <v>0.121809871345455</v>
      </c>
      <c r="J34" s="19"/>
      <c r="K34" s="18">
        <v>0.16524667000916299</v>
      </c>
      <c r="L34" s="18">
        <v>0.13339975880121799</v>
      </c>
      <c r="M34" s="18">
        <v>0.20291625053011</v>
      </c>
      <c r="N34" s="19"/>
    </row>
    <row r="35" spans="1:14" x14ac:dyDescent="0.25">
      <c r="A35" s="17" t="s">
        <v>482</v>
      </c>
      <c r="B35" s="17" t="s">
        <v>538</v>
      </c>
      <c r="C35" s="18">
        <v>0.24244460042298099</v>
      </c>
      <c r="D35" s="18">
        <v>0.207396680888013</v>
      </c>
      <c r="E35" s="18">
        <v>0.28131314348436898</v>
      </c>
      <c r="F35" s="19"/>
      <c r="G35" s="18">
        <v>0.26432154225858201</v>
      </c>
      <c r="H35" s="18">
        <v>0.22486490111155599</v>
      </c>
      <c r="I35" s="18">
        <v>0.30795099909543899</v>
      </c>
      <c r="J35" s="19"/>
      <c r="K35" s="18">
        <v>0.22033453805294301</v>
      </c>
      <c r="L35" s="18">
        <v>0.17117206816543501</v>
      </c>
      <c r="M35" s="18">
        <v>0.27886620932240602</v>
      </c>
      <c r="N35" s="19"/>
    </row>
    <row r="36" spans="1:14" x14ac:dyDescent="0.25">
      <c r="A36" s="17" t="s">
        <v>482</v>
      </c>
      <c r="B36" s="17" t="s">
        <v>539</v>
      </c>
      <c r="C36" s="18">
        <v>7.0639227522526701E-2</v>
      </c>
      <c r="D36" s="18">
        <v>5.3025361522763999E-2</v>
      </c>
      <c r="E36" s="18">
        <v>9.3526177519431805E-2</v>
      </c>
      <c r="F36" s="19"/>
      <c r="G36" s="18">
        <v>7.2379608946848098E-2</v>
      </c>
      <c r="H36" s="18">
        <v>4.9120611902759799E-2</v>
      </c>
      <c r="I36" s="18">
        <v>0.105430799088678</v>
      </c>
      <c r="J36" s="19"/>
      <c r="K36" s="18">
        <v>6.8880300606298198E-2</v>
      </c>
      <c r="L36" s="18">
        <v>4.5868357274614698E-2</v>
      </c>
      <c r="M36" s="18">
        <v>0.10220060324534</v>
      </c>
      <c r="N36" s="19"/>
    </row>
    <row r="37" spans="1:14" x14ac:dyDescent="0.25">
      <c r="A37" s="17" t="s">
        <v>482</v>
      </c>
      <c r="B37" s="17" t="s">
        <v>540</v>
      </c>
      <c r="C37" s="18">
        <v>7.15335292140451E-2</v>
      </c>
      <c r="D37" s="18">
        <v>5.5710577642977703E-2</v>
      </c>
      <c r="E37" s="18">
        <v>9.1415462230607702E-2</v>
      </c>
      <c r="F37" s="19"/>
      <c r="G37" s="18">
        <v>8.8588642955634497E-2</v>
      </c>
      <c r="H37" s="18">
        <v>6.6600007916827603E-2</v>
      </c>
      <c r="I37" s="18">
        <v>0.11692760326526901</v>
      </c>
      <c r="J37" s="19"/>
      <c r="K37" s="18">
        <v>5.4296676303416301E-2</v>
      </c>
      <c r="L37" s="18">
        <v>3.3776083001339802E-2</v>
      </c>
      <c r="M37" s="18">
        <v>8.6172625348106796E-2</v>
      </c>
      <c r="N37" s="19"/>
    </row>
    <row r="38" spans="1:14" x14ac:dyDescent="0.25">
      <c r="A38" s="17" t="s">
        <v>482</v>
      </c>
      <c r="B38" s="17" t="s">
        <v>519</v>
      </c>
      <c r="C38" s="18">
        <v>1.8448170060542E-3</v>
      </c>
      <c r="D38" s="18">
        <v>4.556574017797E-4</v>
      </c>
      <c r="E38" s="18">
        <v>7.4375845617789997E-3</v>
      </c>
      <c r="F38" s="19"/>
      <c r="G38" s="18">
        <v>3.6701829260285001E-3</v>
      </c>
      <c r="H38" s="18">
        <v>9.0451828982770002E-4</v>
      </c>
      <c r="I38" s="18">
        <v>1.47671836779831E-2</v>
      </c>
      <c r="J38" s="19"/>
      <c r="K38" s="18">
        <v>0</v>
      </c>
      <c r="L38" s="19"/>
      <c r="M38" s="19"/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0.52773868462833695</v>
      </c>
      <c r="D40" s="21">
        <v>0.49432246601963198</v>
      </c>
      <c r="E40" s="21">
        <v>0.560908179622573</v>
      </c>
      <c r="F40" s="22"/>
      <c r="G40" s="21">
        <v>0.514575788571353</v>
      </c>
      <c r="H40" s="21">
        <v>0.476959768708896</v>
      </c>
      <c r="I40" s="21">
        <v>0.55202739603057005</v>
      </c>
      <c r="J40" s="22"/>
      <c r="K40" s="21">
        <v>0.54231066286450402</v>
      </c>
      <c r="L40" s="21">
        <v>0.49675263861720498</v>
      </c>
      <c r="M40" s="21">
        <v>0.58717190488983995</v>
      </c>
      <c r="N40" s="22"/>
    </row>
    <row r="41" spans="1:14" x14ac:dyDescent="0.25">
      <c r="A41" s="20" t="s">
        <v>483</v>
      </c>
      <c r="B41" s="20" t="s">
        <v>537</v>
      </c>
      <c r="C41" s="21">
        <v>0.18446422924285599</v>
      </c>
      <c r="D41" s="21">
        <v>0.15774958184264201</v>
      </c>
      <c r="E41" s="21">
        <v>0.21455051898938399</v>
      </c>
      <c r="F41" s="22"/>
      <c r="G41" s="21">
        <v>0.18155505121229401</v>
      </c>
      <c r="H41" s="21">
        <v>0.151255815104923</v>
      </c>
      <c r="I41" s="21">
        <v>0.216376429198741</v>
      </c>
      <c r="J41" s="22"/>
      <c r="K41" s="21">
        <v>0.187684833490049</v>
      </c>
      <c r="L41" s="21">
        <v>0.149528493268963</v>
      </c>
      <c r="M41" s="21">
        <v>0.23291132949270199</v>
      </c>
      <c r="N41" s="22"/>
    </row>
    <row r="42" spans="1:14" x14ac:dyDescent="0.25">
      <c r="A42" s="20" t="s">
        <v>483</v>
      </c>
      <c r="B42" s="20" t="s">
        <v>538</v>
      </c>
      <c r="C42" s="21">
        <v>0.20886980906497499</v>
      </c>
      <c r="D42" s="21">
        <v>0.185601077953093</v>
      </c>
      <c r="E42" s="21">
        <v>0.23421676289306501</v>
      </c>
      <c r="F42" s="22"/>
      <c r="G42" s="21">
        <v>0.208518122362854</v>
      </c>
      <c r="H42" s="21">
        <v>0.181008306985835</v>
      </c>
      <c r="I42" s="21">
        <v>0.238988863108854</v>
      </c>
      <c r="J42" s="22"/>
      <c r="K42" s="21">
        <v>0.20925914367242601</v>
      </c>
      <c r="L42" s="21">
        <v>0.17555403601260799</v>
      </c>
      <c r="M42" s="21">
        <v>0.247492799406207</v>
      </c>
      <c r="N42" s="22"/>
    </row>
    <row r="43" spans="1:14" x14ac:dyDescent="0.25">
      <c r="A43" s="20" t="s">
        <v>483</v>
      </c>
      <c r="B43" s="20" t="s">
        <v>539</v>
      </c>
      <c r="C43" s="21">
        <v>4.0519760779940801E-2</v>
      </c>
      <c r="D43" s="21">
        <v>3.09210743229743E-2</v>
      </c>
      <c r="E43" s="21">
        <v>5.2935360165489199E-2</v>
      </c>
      <c r="F43" s="22"/>
      <c r="G43" s="21">
        <v>5.6827867586227002E-2</v>
      </c>
      <c r="H43" s="21">
        <v>4.1703488574940203E-2</v>
      </c>
      <c r="I43" s="21">
        <v>7.6996611921272107E-2</v>
      </c>
      <c r="J43" s="22"/>
      <c r="K43" s="21">
        <v>2.2465878380085801E-2</v>
      </c>
      <c r="L43" s="21">
        <v>1.39820552199179E-2</v>
      </c>
      <c r="M43" s="21">
        <v>3.5909915055826601E-2</v>
      </c>
      <c r="N43" s="22"/>
    </row>
    <row r="44" spans="1:14" x14ac:dyDescent="0.25">
      <c r="A44" s="20" t="s">
        <v>483</v>
      </c>
      <c r="B44" s="20" t="s">
        <v>540</v>
      </c>
      <c r="C44" s="21">
        <v>3.1809036356504901E-2</v>
      </c>
      <c r="D44" s="21">
        <v>2.1108399877022101E-2</v>
      </c>
      <c r="E44" s="21">
        <v>4.7670060391830998E-2</v>
      </c>
      <c r="F44" s="22"/>
      <c r="G44" s="21">
        <v>2.9451510741280901E-2</v>
      </c>
      <c r="H44" s="21">
        <v>1.70687309321743E-2</v>
      </c>
      <c r="I44" s="21">
        <v>5.0357343487522001E-2</v>
      </c>
      <c r="J44" s="22"/>
      <c r="K44" s="21">
        <v>3.4418934042206403E-2</v>
      </c>
      <c r="L44" s="21">
        <v>2.02018270856908E-2</v>
      </c>
      <c r="M44" s="21">
        <v>5.8048609012293501E-2</v>
      </c>
      <c r="N44" s="22"/>
    </row>
    <row r="45" spans="1:14" x14ac:dyDescent="0.25">
      <c r="A45" s="20" t="s">
        <v>483</v>
      </c>
      <c r="B45" s="20" t="s">
        <v>519</v>
      </c>
      <c r="C45" s="21">
        <v>6.5984799273864003E-3</v>
      </c>
      <c r="D45" s="21">
        <v>4.0253182442550996E-3</v>
      </c>
      <c r="E45" s="21">
        <v>1.0798686191077199E-2</v>
      </c>
      <c r="F45" s="22"/>
      <c r="G45" s="21">
        <v>9.0716595259903998E-3</v>
      </c>
      <c r="H45" s="21">
        <v>5.2723662046147996E-3</v>
      </c>
      <c r="I45" s="21">
        <v>1.55659004788458E-2</v>
      </c>
      <c r="J45" s="22"/>
      <c r="K45" s="21">
        <v>3.8605475507291001E-3</v>
      </c>
      <c r="L45" s="21">
        <v>1.2807620711644001E-3</v>
      </c>
      <c r="M45" s="21">
        <v>1.15764545379172E-2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0.49529310483480998</v>
      </c>
      <c r="D47" s="18">
        <v>0.47112155426274799</v>
      </c>
      <c r="E47" s="18">
        <v>0.51948667795284997</v>
      </c>
      <c r="F47" s="19"/>
      <c r="G47" s="18">
        <v>0.49159253449700802</v>
      </c>
      <c r="H47" s="18">
        <v>0.46229322625883701</v>
      </c>
      <c r="I47" s="18">
        <v>0.52094971221255204</v>
      </c>
      <c r="J47" s="19"/>
      <c r="K47" s="18">
        <v>0.49929923502623003</v>
      </c>
      <c r="L47" s="18">
        <v>0.46837620103597699</v>
      </c>
      <c r="M47" s="18">
        <v>0.530227630719037</v>
      </c>
      <c r="N47" s="19"/>
    </row>
    <row r="48" spans="1:14" x14ac:dyDescent="0.25">
      <c r="A48" s="17" t="s">
        <v>484</v>
      </c>
      <c r="B48" s="17" t="s">
        <v>537</v>
      </c>
      <c r="C48" s="18">
        <v>0.161188345384498</v>
      </c>
      <c r="D48" s="18">
        <v>0.14838500046431999</v>
      </c>
      <c r="E48" s="18">
        <v>0.17486957790077501</v>
      </c>
      <c r="F48" s="19"/>
      <c r="G48" s="18">
        <v>0.15016416521692399</v>
      </c>
      <c r="H48" s="18">
        <v>0.13253585427001499</v>
      </c>
      <c r="I48" s="18">
        <v>0.16967854913097599</v>
      </c>
      <c r="J48" s="19"/>
      <c r="K48" s="18">
        <v>0.17312280331219601</v>
      </c>
      <c r="L48" s="18">
        <v>0.15385685391812601</v>
      </c>
      <c r="M48" s="18">
        <v>0.19424740556978601</v>
      </c>
      <c r="N48" s="19"/>
    </row>
    <row r="49" spans="1:14" x14ac:dyDescent="0.25">
      <c r="A49" s="17" t="s">
        <v>484</v>
      </c>
      <c r="B49" s="17" t="s">
        <v>538</v>
      </c>
      <c r="C49" s="18">
        <v>0.239064987474778</v>
      </c>
      <c r="D49" s="18">
        <v>0.22091254548296901</v>
      </c>
      <c r="E49" s="18">
        <v>0.25821465915541703</v>
      </c>
      <c r="F49" s="19"/>
      <c r="G49" s="18">
        <v>0.24767130298526199</v>
      </c>
      <c r="H49" s="18">
        <v>0.22568651645752</v>
      </c>
      <c r="I49" s="18">
        <v>0.271048025279574</v>
      </c>
      <c r="J49" s="19"/>
      <c r="K49" s="18">
        <v>0.229748039746139</v>
      </c>
      <c r="L49" s="18">
        <v>0.205867519820355</v>
      </c>
      <c r="M49" s="18">
        <v>0.25550741492857598</v>
      </c>
      <c r="N49" s="19"/>
    </row>
    <row r="50" spans="1:14" x14ac:dyDescent="0.25">
      <c r="A50" s="17" t="s">
        <v>484</v>
      </c>
      <c r="B50" s="17" t="s">
        <v>539</v>
      </c>
      <c r="C50" s="18">
        <v>5.5671444791627098E-2</v>
      </c>
      <c r="D50" s="18">
        <v>4.7190640439742797E-2</v>
      </c>
      <c r="E50" s="18">
        <v>6.5571477497812503E-2</v>
      </c>
      <c r="F50" s="19"/>
      <c r="G50" s="18">
        <v>5.6881097566864797E-2</v>
      </c>
      <c r="H50" s="18">
        <v>4.6896757516092E-2</v>
      </c>
      <c r="I50" s="18">
        <v>6.8837582080694806E-2</v>
      </c>
      <c r="J50" s="19"/>
      <c r="K50" s="18">
        <v>5.4361909757387999E-2</v>
      </c>
      <c r="L50" s="18">
        <v>4.2701124800370499E-2</v>
      </c>
      <c r="M50" s="18">
        <v>6.8977567502015696E-2</v>
      </c>
      <c r="N50" s="19"/>
    </row>
    <row r="51" spans="1:14" x14ac:dyDescent="0.25">
      <c r="A51" s="17" t="s">
        <v>484</v>
      </c>
      <c r="B51" s="17" t="s">
        <v>540</v>
      </c>
      <c r="C51" s="18">
        <v>3.8576946598262003E-2</v>
      </c>
      <c r="D51" s="18">
        <v>3.1731665274352297E-2</v>
      </c>
      <c r="E51" s="18">
        <v>4.6827503380219397E-2</v>
      </c>
      <c r="F51" s="19"/>
      <c r="G51" s="18">
        <v>3.8373545554366E-2</v>
      </c>
      <c r="H51" s="18">
        <v>3.0103886618692899E-2</v>
      </c>
      <c r="I51" s="18">
        <v>4.8800611420991201E-2</v>
      </c>
      <c r="J51" s="19"/>
      <c r="K51" s="18">
        <v>3.8797142673065298E-2</v>
      </c>
      <c r="L51" s="18">
        <v>2.9305208848558899E-2</v>
      </c>
      <c r="M51" s="18">
        <v>5.1201339040661598E-2</v>
      </c>
      <c r="N51" s="19"/>
    </row>
    <row r="52" spans="1:14" x14ac:dyDescent="0.25">
      <c r="A52" s="17" t="s">
        <v>484</v>
      </c>
      <c r="B52" s="17" t="s">
        <v>519</v>
      </c>
      <c r="C52" s="18">
        <v>1.0205170916026501E-2</v>
      </c>
      <c r="D52" s="18">
        <v>6.8433705947304998E-3</v>
      </c>
      <c r="E52" s="18">
        <v>1.5193188785953601E-2</v>
      </c>
      <c r="F52" s="19"/>
      <c r="G52" s="18">
        <v>1.53173541795738E-2</v>
      </c>
      <c r="H52" s="18">
        <v>9.4281339282166997E-3</v>
      </c>
      <c r="I52" s="18">
        <v>2.47931623889E-2</v>
      </c>
      <c r="J52" s="19"/>
      <c r="K52" s="18">
        <v>4.6708694849826003E-3</v>
      </c>
      <c r="L52" s="18">
        <v>2.4646031198442002E-3</v>
      </c>
      <c r="M52" s="18">
        <v>8.8346523900946008E-3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0.38092813726788399</v>
      </c>
      <c r="D54" s="21">
        <v>0.36937974235815701</v>
      </c>
      <c r="E54" s="21">
        <v>0.39261279984668401</v>
      </c>
      <c r="F54" s="22"/>
      <c r="G54" s="21">
        <v>0.38545880904694901</v>
      </c>
      <c r="H54" s="21">
        <v>0.371382457924681</v>
      </c>
      <c r="I54" s="21">
        <v>0.39972942560906199</v>
      </c>
      <c r="J54" s="22"/>
      <c r="K54" s="21">
        <v>0.37623656323662003</v>
      </c>
      <c r="L54" s="21">
        <v>0.36132656505181199</v>
      </c>
      <c r="M54" s="21">
        <v>0.39138478273980198</v>
      </c>
      <c r="N54" s="22"/>
    </row>
    <row r="55" spans="1:14" x14ac:dyDescent="0.25">
      <c r="A55" s="20" t="s">
        <v>485</v>
      </c>
      <c r="B55" s="20" t="s">
        <v>537</v>
      </c>
      <c r="C55" s="21">
        <v>0.16521876193181101</v>
      </c>
      <c r="D55" s="21">
        <v>0.15703338446145501</v>
      </c>
      <c r="E55" s="21">
        <v>0.17374286374093001</v>
      </c>
      <c r="F55" s="22"/>
      <c r="G55" s="21">
        <v>0.15121073179457201</v>
      </c>
      <c r="H55" s="21">
        <v>0.14137416264424299</v>
      </c>
      <c r="I55" s="21">
        <v>0.16160289855760601</v>
      </c>
      <c r="J55" s="22"/>
      <c r="K55" s="21">
        <v>0.17972427317291301</v>
      </c>
      <c r="L55" s="21">
        <v>0.16849679932141101</v>
      </c>
      <c r="M55" s="21">
        <v>0.19152754744258199</v>
      </c>
      <c r="N55" s="22"/>
    </row>
    <row r="56" spans="1:14" x14ac:dyDescent="0.25">
      <c r="A56" s="20" t="s">
        <v>485</v>
      </c>
      <c r="B56" s="20" t="s">
        <v>538</v>
      </c>
      <c r="C56" s="21">
        <v>0.23531903170215099</v>
      </c>
      <c r="D56" s="21">
        <v>0.226784649496579</v>
      </c>
      <c r="E56" s="21">
        <v>0.24407320111556299</v>
      </c>
      <c r="F56" s="22"/>
      <c r="G56" s="21">
        <v>0.22566034129656101</v>
      </c>
      <c r="H56" s="21">
        <v>0.21504878978000999</v>
      </c>
      <c r="I56" s="21">
        <v>0.23663766197262801</v>
      </c>
      <c r="J56" s="22"/>
      <c r="K56" s="21">
        <v>0.24532074078472499</v>
      </c>
      <c r="L56" s="21">
        <v>0.23294758617951999</v>
      </c>
      <c r="M56" s="21">
        <v>0.25812993832528602</v>
      </c>
      <c r="N56" s="22"/>
    </row>
    <row r="57" spans="1:14" x14ac:dyDescent="0.25">
      <c r="A57" s="20" t="s">
        <v>485</v>
      </c>
      <c r="B57" s="20" t="s">
        <v>539</v>
      </c>
      <c r="C57" s="21">
        <v>9.8092192956159396E-2</v>
      </c>
      <c r="D57" s="21">
        <v>9.1444216801471398E-2</v>
      </c>
      <c r="E57" s="21">
        <v>0.10516753173827401</v>
      </c>
      <c r="F57" s="22"/>
      <c r="G57" s="21">
        <v>0.106855862896652</v>
      </c>
      <c r="H57" s="21">
        <v>9.8239735881938697E-2</v>
      </c>
      <c r="I57" s="21">
        <v>0.116130350637698</v>
      </c>
      <c r="J57" s="22"/>
      <c r="K57" s="21">
        <v>8.9017290090467494E-2</v>
      </c>
      <c r="L57" s="21">
        <v>8.0662287372598895E-2</v>
      </c>
      <c r="M57" s="21">
        <v>9.8145315960733504E-2</v>
      </c>
      <c r="N57" s="22"/>
    </row>
    <row r="58" spans="1:14" x14ac:dyDescent="0.25">
      <c r="A58" s="20" t="s">
        <v>485</v>
      </c>
      <c r="B58" s="20" t="s">
        <v>540</v>
      </c>
      <c r="C58" s="21">
        <v>0.11186651651625799</v>
      </c>
      <c r="D58" s="21">
        <v>0.10489863481815299</v>
      </c>
      <c r="E58" s="21">
        <v>0.119235584500732</v>
      </c>
      <c r="F58" s="22"/>
      <c r="G58" s="21">
        <v>0.11971925082077101</v>
      </c>
      <c r="H58" s="21">
        <v>0.11103881417787601</v>
      </c>
      <c r="I58" s="21">
        <v>0.12897982166788</v>
      </c>
      <c r="J58" s="22"/>
      <c r="K58" s="21">
        <v>0.103734900249621</v>
      </c>
      <c r="L58" s="21">
        <v>9.4799364802706995E-2</v>
      </c>
      <c r="M58" s="21">
        <v>0.113407156285581</v>
      </c>
      <c r="N58" s="22"/>
    </row>
    <row r="59" spans="1:14" x14ac:dyDescent="0.25">
      <c r="A59" s="20" t="s">
        <v>485</v>
      </c>
      <c r="B59" s="20" t="s">
        <v>519</v>
      </c>
      <c r="C59" s="21">
        <v>8.5540556932980003E-3</v>
      </c>
      <c r="D59" s="21">
        <v>7.0028858567209003E-3</v>
      </c>
      <c r="E59" s="21">
        <v>1.04452022448039E-2</v>
      </c>
      <c r="F59" s="22"/>
      <c r="G59" s="21">
        <v>1.1053126919409101E-2</v>
      </c>
      <c r="H59" s="21">
        <v>8.7397928018832002E-3</v>
      </c>
      <c r="I59" s="21">
        <v>1.3970147445576E-2</v>
      </c>
      <c r="J59" s="22"/>
      <c r="K59" s="21">
        <v>5.9662324656549999E-3</v>
      </c>
      <c r="L59" s="21">
        <v>4.1627398959973002E-3</v>
      </c>
      <c r="M59" s="21">
        <v>8.5443777974017997E-3</v>
      </c>
      <c r="N59" s="22"/>
    </row>
    <row r="60" spans="1:14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4.1877225086290602E-5</v>
      </c>
      <c r="H60" s="21">
        <v>5.8878234240956699E-6</v>
      </c>
      <c r="I60" s="21">
        <v>2.9778683018090002E-4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0.60340021064517801</v>
      </c>
      <c r="D61" s="18">
        <v>0.57310772273275001</v>
      </c>
      <c r="E61" s="18">
        <v>0.632919945246877</v>
      </c>
      <c r="F61" s="19"/>
      <c r="G61" s="18">
        <v>0.57505942247401398</v>
      </c>
      <c r="H61" s="18">
        <v>0.53706619068986705</v>
      </c>
      <c r="I61" s="18">
        <v>0.61218611784280497</v>
      </c>
      <c r="J61" s="19"/>
      <c r="K61" s="18">
        <v>0.63314510298372895</v>
      </c>
      <c r="L61" s="18">
        <v>0.59901703678066098</v>
      </c>
      <c r="M61" s="18">
        <v>0.66598814108444904</v>
      </c>
      <c r="N61" s="19"/>
    </row>
    <row r="62" spans="1:14" x14ac:dyDescent="0.25">
      <c r="A62" s="17" t="s">
        <v>486</v>
      </c>
      <c r="B62" s="17" t="s">
        <v>537</v>
      </c>
      <c r="C62" s="18">
        <v>0.12723324068060299</v>
      </c>
      <c r="D62" s="18">
        <v>0.114009691642577</v>
      </c>
      <c r="E62" s="18">
        <v>0.141745161870517</v>
      </c>
      <c r="F62" s="19"/>
      <c r="G62" s="18">
        <v>0.121018945327609</v>
      </c>
      <c r="H62" s="18">
        <v>0.102433671744957</v>
      </c>
      <c r="I62" s="18">
        <v>0.14244114212072601</v>
      </c>
      <c r="J62" s="19"/>
      <c r="K62" s="18">
        <v>0.13375541448601599</v>
      </c>
      <c r="L62" s="18">
        <v>0.11575428525670001</v>
      </c>
      <c r="M62" s="18">
        <v>0.15406817162768199</v>
      </c>
      <c r="N62" s="19"/>
    </row>
    <row r="63" spans="1:14" x14ac:dyDescent="0.25">
      <c r="A63" s="17" t="s">
        <v>486</v>
      </c>
      <c r="B63" s="17" t="s">
        <v>538</v>
      </c>
      <c r="C63" s="18">
        <v>0.17542613698689799</v>
      </c>
      <c r="D63" s="18">
        <v>0.15690913861842601</v>
      </c>
      <c r="E63" s="18">
        <v>0.19562131289461801</v>
      </c>
      <c r="F63" s="19"/>
      <c r="G63" s="18">
        <v>0.19092657608243099</v>
      </c>
      <c r="H63" s="18">
        <v>0.16316680679137699</v>
      </c>
      <c r="I63" s="18">
        <v>0.22215537916525799</v>
      </c>
      <c r="J63" s="19"/>
      <c r="K63" s="18">
        <v>0.15915775061344101</v>
      </c>
      <c r="L63" s="18">
        <v>0.138142686645188</v>
      </c>
      <c r="M63" s="18">
        <v>0.18269207817542801</v>
      </c>
      <c r="N63" s="19"/>
    </row>
    <row r="64" spans="1:14" x14ac:dyDescent="0.25">
      <c r="A64" s="17" t="s">
        <v>486</v>
      </c>
      <c r="B64" s="17" t="s">
        <v>539</v>
      </c>
      <c r="C64" s="18">
        <v>5.3237300581861699E-2</v>
      </c>
      <c r="D64" s="18">
        <v>4.24031084548347E-2</v>
      </c>
      <c r="E64" s="18">
        <v>6.6647018561506899E-2</v>
      </c>
      <c r="F64" s="19"/>
      <c r="G64" s="18">
        <v>6.9314166237197494E-2</v>
      </c>
      <c r="H64" s="18">
        <v>5.40493982836764E-2</v>
      </c>
      <c r="I64" s="18">
        <v>8.8486775324600794E-2</v>
      </c>
      <c r="J64" s="19"/>
      <c r="K64" s="18">
        <v>3.6363929411974402E-2</v>
      </c>
      <c r="L64" s="18">
        <v>2.5517613104542598E-2</v>
      </c>
      <c r="M64" s="18">
        <v>5.1576488796473502E-2</v>
      </c>
      <c r="N64" s="19"/>
    </row>
    <row r="65" spans="1:14" x14ac:dyDescent="0.25">
      <c r="A65" s="17" t="s">
        <v>486</v>
      </c>
      <c r="B65" s="17" t="s">
        <v>540</v>
      </c>
      <c r="C65" s="18">
        <v>3.6675089640746603E-2</v>
      </c>
      <c r="D65" s="18">
        <v>2.7708132610141802E-2</v>
      </c>
      <c r="E65" s="18">
        <v>4.83994966788888E-2</v>
      </c>
      <c r="F65" s="19"/>
      <c r="G65" s="18">
        <v>4.0213719403537997E-2</v>
      </c>
      <c r="H65" s="18">
        <v>2.8489063178591099E-2</v>
      </c>
      <c r="I65" s="18">
        <v>5.6483111768401997E-2</v>
      </c>
      <c r="J65" s="19"/>
      <c r="K65" s="18">
        <v>3.2961143483550802E-2</v>
      </c>
      <c r="L65" s="18">
        <v>2.17637856911587E-2</v>
      </c>
      <c r="M65" s="18">
        <v>4.9627222919865897E-2</v>
      </c>
      <c r="N65" s="19"/>
    </row>
    <row r="66" spans="1:14" x14ac:dyDescent="0.25">
      <c r="A66" s="17" t="s">
        <v>486</v>
      </c>
      <c r="B66" s="17" t="s">
        <v>519</v>
      </c>
      <c r="C66" s="18">
        <v>4.0280214647087E-3</v>
      </c>
      <c r="D66" s="18">
        <v>1.7977647681669999E-3</v>
      </c>
      <c r="E66" s="18">
        <v>9.0001259066041003E-3</v>
      </c>
      <c r="F66" s="19"/>
      <c r="G66" s="18">
        <v>3.4671704752104E-3</v>
      </c>
      <c r="H66" s="18">
        <v>1.3556989428042999E-3</v>
      </c>
      <c r="I66" s="18">
        <v>8.8381086600385992E-3</v>
      </c>
      <c r="J66" s="19"/>
      <c r="K66" s="18">
        <v>4.6166590212875997E-3</v>
      </c>
      <c r="L66" s="18">
        <v>1.3219931051809001E-3</v>
      </c>
      <c r="M66" s="18">
        <v>1.5990804568467899E-2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0.56148129540908598</v>
      </c>
      <c r="D68" s="21">
        <v>0.53348275847402105</v>
      </c>
      <c r="E68" s="21">
        <v>0.58909374123215796</v>
      </c>
      <c r="F68" s="22"/>
      <c r="G68" s="21">
        <v>0.55112660550887105</v>
      </c>
      <c r="H68" s="21">
        <v>0.517210522723767</v>
      </c>
      <c r="I68" s="21">
        <v>0.58457380244374801</v>
      </c>
      <c r="J68" s="22"/>
      <c r="K68" s="21">
        <v>0.57298624391399</v>
      </c>
      <c r="L68" s="21">
        <v>0.53787281514656604</v>
      </c>
      <c r="M68" s="21">
        <v>0.60737918346627695</v>
      </c>
      <c r="N68" s="22"/>
    </row>
    <row r="69" spans="1:14" x14ac:dyDescent="0.25">
      <c r="A69" s="20" t="s">
        <v>487</v>
      </c>
      <c r="B69" s="20" t="s">
        <v>537</v>
      </c>
      <c r="C69" s="21">
        <v>0.14021633655900001</v>
      </c>
      <c r="D69" s="21">
        <v>0.124621288873747</v>
      </c>
      <c r="E69" s="21">
        <v>0.15741200888399701</v>
      </c>
      <c r="F69" s="22"/>
      <c r="G69" s="21">
        <v>0.12089961415282199</v>
      </c>
      <c r="H69" s="21">
        <v>0.100638974609622</v>
      </c>
      <c r="I69" s="21">
        <v>0.14458339678488699</v>
      </c>
      <c r="J69" s="22"/>
      <c r="K69" s="21">
        <v>0.161678871768489</v>
      </c>
      <c r="L69" s="21">
        <v>0.14214215667211999</v>
      </c>
      <c r="M69" s="21">
        <v>0.18332696827209599</v>
      </c>
      <c r="N69" s="22"/>
    </row>
    <row r="70" spans="1:14" x14ac:dyDescent="0.25">
      <c r="A70" s="20" t="s">
        <v>487</v>
      </c>
      <c r="B70" s="20" t="s">
        <v>538</v>
      </c>
      <c r="C70" s="21">
        <v>0.18467170691114501</v>
      </c>
      <c r="D70" s="21">
        <v>0.16825881981591001</v>
      </c>
      <c r="E70" s="21">
        <v>0.20229620078694299</v>
      </c>
      <c r="F70" s="22"/>
      <c r="G70" s="21">
        <v>0.190869360858471</v>
      </c>
      <c r="H70" s="21">
        <v>0.168934231893512</v>
      </c>
      <c r="I70" s="21">
        <v>0.21491609903744399</v>
      </c>
      <c r="J70" s="22"/>
      <c r="K70" s="21">
        <v>0.177785581860333</v>
      </c>
      <c r="L70" s="21">
        <v>0.15538384346593001</v>
      </c>
      <c r="M70" s="21">
        <v>0.20264211770715199</v>
      </c>
      <c r="N70" s="22"/>
    </row>
    <row r="71" spans="1:14" x14ac:dyDescent="0.25">
      <c r="A71" s="20" t="s">
        <v>487</v>
      </c>
      <c r="B71" s="20" t="s">
        <v>539</v>
      </c>
      <c r="C71" s="21">
        <v>6.0227968888905602E-2</v>
      </c>
      <c r="D71" s="21">
        <v>4.8667629232715698E-2</v>
      </c>
      <c r="E71" s="21">
        <v>7.43197888170231E-2</v>
      </c>
      <c r="F71" s="22"/>
      <c r="G71" s="21">
        <v>7.0540970957398502E-2</v>
      </c>
      <c r="H71" s="21">
        <v>5.6409681784263803E-2</v>
      </c>
      <c r="I71" s="21">
        <v>8.7882606466804403E-2</v>
      </c>
      <c r="J71" s="22"/>
      <c r="K71" s="21">
        <v>4.8769339140217201E-2</v>
      </c>
      <c r="L71" s="21">
        <v>3.5644940358256702E-2</v>
      </c>
      <c r="M71" s="21">
        <v>6.6393419320945099E-2</v>
      </c>
      <c r="N71" s="22"/>
    </row>
    <row r="72" spans="1:14" x14ac:dyDescent="0.25">
      <c r="A72" s="20" t="s">
        <v>487</v>
      </c>
      <c r="B72" s="20" t="s">
        <v>540</v>
      </c>
      <c r="C72" s="21">
        <v>4.6412669419935798E-2</v>
      </c>
      <c r="D72" s="21">
        <v>3.6785231511108303E-2</v>
      </c>
      <c r="E72" s="21">
        <v>5.8407014035490798E-2</v>
      </c>
      <c r="F72" s="22"/>
      <c r="G72" s="21">
        <v>5.67137556558448E-2</v>
      </c>
      <c r="H72" s="21">
        <v>4.4610906024922098E-2</v>
      </c>
      <c r="I72" s="21">
        <v>7.1853139504088698E-2</v>
      </c>
      <c r="J72" s="22"/>
      <c r="K72" s="21">
        <v>3.4967279183158798E-2</v>
      </c>
      <c r="L72" s="21">
        <v>2.46341192470062E-2</v>
      </c>
      <c r="M72" s="21">
        <v>4.9415246757893702E-2</v>
      </c>
      <c r="N72" s="22"/>
    </row>
    <row r="73" spans="1:14" x14ac:dyDescent="0.25">
      <c r="A73" s="20" t="s">
        <v>487</v>
      </c>
      <c r="B73" s="20" t="s">
        <v>519</v>
      </c>
      <c r="C73" s="21">
        <v>6.9900228119310999E-3</v>
      </c>
      <c r="D73" s="21">
        <v>4.2960909857190999E-3</v>
      </c>
      <c r="E73" s="21">
        <v>1.13539645185253E-2</v>
      </c>
      <c r="F73" s="22"/>
      <c r="G73" s="21">
        <v>9.8496928665919008E-3</v>
      </c>
      <c r="H73" s="21">
        <v>5.6907225056234004E-3</v>
      </c>
      <c r="I73" s="21">
        <v>1.69962219517968E-2</v>
      </c>
      <c r="J73" s="22"/>
      <c r="K73" s="21">
        <v>3.8126841338097001E-3</v>
      </c>
      <c r="L73" s="21">
        <v>1.8319826628822001E-3</v>
      </c>
      <c r="M73" s="21">
        <v>7.9178915204263008E-3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0.59691962571445301</v>
      </c>
      <c r="D75" s="18">
        <v>0.55732795850738903</v>
      </c>
      <c r="E75" s="18">
        <v>0.63528750599500305</v>
      </c>
      <c r="F75" s="19"/>
      <c r="G75" s="18">
        <v>0.59405491001327204</v>
      </c>
      <c r="H75" s="18">
        <v>0.54788663544133498</v>
      </c>
      <c r="I75" s="18">
        <v>0.63861831553606796</v>
      </c>
      <c r="J75" s="19"/>
      <c r="K75" s="18">
        <v>0.60029982528695103</v>
      </c>
      <c r="L75" s="18">
        <v>0.54942394731638799</v>
      </c>
      <c r="M75" s="18">
        <v>0.64910001996961597</v>
      </c>
      <c r="N75" s="19"/>
    </row>
    <row r="76" spans="1:14" x14ac:dyDescent="0.25">
      <c r="A76" s="17" t="s">
        <v>488</v>
      </c>
      <c r="B76" s="17" t="s">
        <v>537</v>
      </c>
      <c r="C76" s="18">
        <v>0.12296289126002199</v>
      </c>
      <c r="D76" s="18">
        <v>0.102387922900086</v>
      </c>
      <c r="E76" s="18">
        <v>0.146995335655211</v>
      </c>
      <c r="F76" s="19"/>
      <c r="G76" s="18">
        <v>0.115882177856046</v>
      </c>
      <c r="H76" s="18">
        <v>8.7899783735707199E-2</v>
      </c>
      <c r="I76" s="18">
        <v>0.15129498344539699</v>
      </c>
      <c r="J76" s="19"/>
      <c r="K76" s="18">
        <v>0.131317725357944</v>
      </c>
      <c r="L76" s="18">
        <v>0.104042428948038</v>
      </c>
      <c r="M76" s="18">
        <v>0.164431115567574</v>
      </c>
      <c r="N76" s="19"/>
    </row>
    <row r="77" spans="1:14" x14ac:dyDescent="0.25">
      <c r="A77" s="17" t="s">
        <v>488</v>
      </c>
      <c r="B77" s="17" t="s">
        <v>538</v>
      </c>
      <c r="C77" s="18">
        <v>0.19078599354931799</v>
      </c>
      <c r="D77" s="18">
        <v>0.16536917318832001</v>
      </c>
      <c r="E77" s="18">
        <v>0.21908388939871101</v>
      </c>
      <c r="F77" s="19"/>
      <c r="G77" s="18">
        <v>0.18264432920030699</v>
      </c>
      <c r="H77" s="18">
        <v>0.153815852557561</v>
      </c>
      <c r="I77" s="18">
        <v>0.215499877940899</v>
      </c>
      <c r="J77" s="19"/>
      <c r="K77" s="18">
        <v>0.20039268867113499</v>
      </c>
      <c r="L77" s="18">
        <v>0.165135676261352</v>
      </c>
      <c r="M77" s="18">
        <v>0.24100419430808201</v>
      </c>
      <c r="N77" s="19"/>
    </row>
    <row r="78" spans="1:14" x14ac:dyDescent="0.25">
      <c r="A78" s="17" t="s">
        <v>488</v>
      </c>
      <c r="B78" s="17" t="s">
        <v>539</v>
      </c>
      <c r="C78" s="18">
        <v>4.7874675214024401E-2</v>
      </c>
      <c r="D78" s="18">
        <v>3.5827265182388802E-2</v>
      </c>
      <c r="E78" s="18">
        <v>6.3705524643651701E-2</v>
      </c>
      <c r="F78" s="19"/>
      <c r="G78" s="18">
        <v>5.4529895490789598E-2</v>
      </c>
      <c r="H78" s="18">
        <v>3.9320865016522398E-2</v>
      </c>
      <c r="I78" s="18">
        <v>7.5161417634555999E-2</v>
      </c>
      <c r="J78" s="19"/>
      <c r="K78" s="18">
        <v>4.0021898505637497E-2</v>
      </c>
      <c r="L78" s="18">
        <v>2.5133401009588701E-2</v>
      </c>
      <c r="M78" s="18">
        <v>6.3158631332365794E-2</v>
      </c>
      <c r="N78" s="19"/>
    </row>
    <row r="79" spans="1:14" x14ac:dyDescent="0.25">
      <c r="A79" s="17" t="s">
        <v>488</v>
      </c>
      <c r="B79" s="17" t="s">
        <v>540</v>
      </c>
      <c r="C79" s="18">
        <v>3.9525310806251698E-2</v>
      </c>
      <c r="D79" s="18">
        <v>2.5329730089389199E-2</v>
      </c>
      <c r="E79" s="18">
        <v>6.1177190391169797E-2</v>
      </c>
      <c r="F79" s="19"/>
      <c r="G79" s="18">
        <v>5.0948515739035798E-2</v>
      </c>
      <c r="H79" s="18">
        <v>3.0956658677961699E-2</v>
      </c>
      <c r="I79" s="18">
        <v>8.2748666202389701E-2</v>
      </c>
      <c r="J79" s="19"/>
      <c r="K79" s="18">
        <v>2.6046586751922202E-2</v>
      </c>
      <c r="L79" s="18">
        <v>1.31785440273086E-2</v>
      </c>
      <c r="M79" s="18">
        <v>5.0832257064058903E-2</v>
      </c>
      <c r="N79" s="19"/>
    </row>
    <row r="80" spans="1:14" x14ac:dyDescent="0.25">
      <c r="A80" s="17" t="s">
        <v>488</v>
      </c>
      <c r="B80" s="17" t="s">
        <v>519</v>
      </c>
      <c r="C80" s="18">
        <v>1.9315034559293999E-3</v>
      </c>
      <c r="D80" s="18">
        <v>6.2832810013560005E-4</v>
      </c>
      <c r="E80" s="18">
        <v>5.9214970644624002E-3</v>
      </c>
      <c r="F80" s="19"/>
      <c r="G80" s="18">
        <v>1.9401717005476E-3</v>
      </c>
      <c r="H80" s="18">
        <v>3.6377867131459998E-4</v>
      </c>
      <c r="I80" s="18">
        <v>1.02774505753233E-2</v>
      </c>
      <c r="J80" s="19"/>
      <c r="K80" s="18">
        <v>1.9212754264113E-3</v>
      </c>
      <c r="L80" s="18">
        <v>4.4471850772899999E-4</v>
      </c>
      <c r="M80" s="18">
        <v>8.2597935957451993E-3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0.45170661667822398</v>
      </c>
      <c r="D82" s="21">
        <v>0.42373097993518299</v>
      </c>
      <c r="E82" s="21">
        <v>0.47999083667738501</v>
      </c>
      <c r="F82" s="22"/>
      <c r="G82" s="21">
        <v>0.43775587110112701</v>
      </c>
      <c r="H82" s="21">
        <v>0.406380785150111</v>
      </c>
      <c r="I82" s="21">
        <v>0.46963688483250499</v>
      </c>
      <c r="J82" s="22"/>
      <c r="K82" s="21">
        <v>0.46703974425439598</v>
      </c>
      <c r="L82" s="21">
        <v>0.43420260227507201</v>
      </c>
      <c r="M82" s="21">
        <v>0.50016495482132195</v>
      </c>
      <c r="N82" s="22"/>
    </row>
    <row r="83" spans="1:14" x14ac:dyDescent="0.25">
      <c r="A83" s="20" t="s">
        <v>489</v>
      </c>
      <c r="B83" s="20" t="s">
        <v>537</v>
      </c>
      <c r="C83" s="21">
        <v>0.14169960954517899</v>
      </c>
      <c r="D83" s="21">
        <v>0.12930122133139399</v>
      </c>
      <c r="E83" s="21">
        <v>0.15507511031690599</v>
      </c>
      <c r="F83" s="22"/>
      <c r="G83" s="21">
        <v>0.129925297199178</v>
      </c>
      <c r="H83" s="21">
        <v>0.114122484306176</v>
      </c>
      <c r="I83" s="21">
        <v>0.14755188754984699</v>
      </c>
      <c r="J83" s="22"/>
      <c r="K83" s="21">
        <v>0.15464064071266601</v>
      </c>
      <c r="L83" s="21">
        <v>0.13704462595726799</v>
      </c>
      <c r="M83" s="21">
        <v>0.174040271110701</v>
      </c>
      <c r="N83" s="22"/>
    </row>
    <row r="84" spans="1:14" x14ac:dyDescent="0.25">
      <c r="A84" s="20" t="s">
        <v>489</v>
      </c>
      <c r="B84" s="20" t="s">
        <v>538</v>
      </c>
      <c r="C84" s="21">
        <v>0.246973426089032</v>
      </c>
      <c r="D84" s="21">
        <v>0.23019824189334601</v>
      </c>
      <c r="E84" s="21">
        <v>0.264550954465197</v>
      </c>
      <c r="F84" s="22"/>
      <c r="G84" s="21">
        <v>0.25172437515356899</v>
      </c>
      <c r="H84" s="21">
        <v>0.23013168121667699</v>
      </c>
      <c r="I84" s="21">
        <v>0.27462036636840598</v>
      </c>
      <c r="J84" s="22"/>
      <c r="K84" s="21">
        <v>0.24175170458950099</v>
      </c>
      <c r="L84" s="21">
        <v>0.21888092704598899</v>
      </c>
      <c r="M84" s="21">
        <v>0.26619783375101103</v>
      </c>
      <c r="N84" s="22"/>
    </row>
    <row r="85" spans="1:14" x14ac:dyDescent="0.25">
      <c r="A85" s="20" t="s">
        <v>489</v>
      </c>
      <c r="B85" s="20" t="s">
        <v>539</v>
      </c>
      <c r="C85" s="21">
        <v>7.9099121481599102E-2</v>
      </c>
      <c r="D85" s="21">
        <v>6.9434559714119701E-2</v>
      </c>
      <c r="E85" s="21">
        <v>8.9978817328021404E-2</v>
      </c>
      <c r="F85" s="22"/>
      <c r="G85" s="21">
        <v>8.4490294219439502E-2</v>
      </c>
      <c r="H85" s="21">
        <v>7.1764927031365403E-2</v>
      </c>
      <c r="I85" s="21">
        <v>9.9230903096488604E-2</v>
      </c>
      <c r="J85" s="22"/>
      <c r="K85" s="21">
        <v>7.3173736424747698E-2</v>
      </c>
      <c r="L85" s="21">
        <v>5.9948613796877999E-2</v>
      </c>
      <c r="M85" s="21">
        <v>8.9040075591538606E-2</v>
      </c>
      <c r="N85" s="22"/>
    </row>
    <row r="86" spans="1:14" x14ac:dyDescent="0.25">
      <c r="A86" s="20" t="s">
        <v>489</v>
      </c>
      <c r="B86" s="20" t="s">
        <v>540</v>
      </c>
      <c r="C86" s="21">
        <v>7.3315128335780494E-2</v>
      </c>
      <c r="D86" s="21">
        <v>6.1738189711523998E-2</v>
      </c>
      <c r="E86" s="21">
        <v>8.6861962057899894E-2</v>
      </c>
      <c r="F86" s="22"/>
      <c r="G86" s="21">
        <v>8.7855298471212401E-2</v>
      </c>
      <c r="H86" s="21">
        <v>7.2270381733951103E-2</v>
      </c>
      <c r="I86" s="21">
        <v>0.106415554256032</v>
      </c>
      <c r="J86" s="22"/>
      <c r="K86" s="21">
        <v>5.7334170011102602E-2</v>
      </c>
      <c r="L86" s="21">
        <v>4.4910576788468902E-2</v>
      </c>
      <c r="M86" s="21">
        <v>7.2932062291458197E-2</v>
      </c>
      <c r="N86" s="22"/>
    </row>
    <row r="87" spans="1:14" x14ac:dyDescent="0.25">
      <c r="A87" s="20" t="s">
        <v>489</v>
      </c>
      <c r="B87" s="20" t="s">
        <v>519</v>
      </c>
      <c r="C87" s="21">
        <v>7.2060978701844001E-3</v>
      </c>
      <c r="D87" s="21">
        <v>5.0556395605600999E-3</v>
      </c>
      <c r="E87" s="21">
        <v>1.02618371401302E-2</v>
      </c>
      <c r="F87" s="22"/>
      <c r="G87" s="21">
        <v>8.2488638554756005E-3</v>
      </c>
      <c r="H87" s="21">
        <v>5.3959147132674997E-3</v>
      </c>
      <c r="I87" s="21">
        <v>1.25911396353699E-2</v>
      </c>
      <c r="J87" s="22"/>
      <c r="K87" s="21">
        <v>6.0600040075877003E-3</v>
      </c>
      <c r="L87" s="21">
        <v>3.2896035277867001E-3</v>
      </c>
      <c r="M87" s="21">
        <v>1.11374774108274E-2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0.57932804749526701</v>
      </c>
      <c r="D89" s="18">
        <v>0.55068135800055995</v>
      </c>
      <c r="E89" s="18">
        <v>0.607450276436592</v>
      </c>
      <c r="F89" s="19"/>
      <c r="G89" s="18">
        <v>0.58145389089569499</v>
      </c>
      <c r="H89" s="18">
        <v>0.54695684772006903</v>
      </c>
      <c r="I89" s="18">
        <v>0.61517230213001395</v>
      </c>
      <c r="J89" s="19"/>
      <c r="K89" s="18">
        <v>0.57691737404168697</v>
      </c>
      <c r="L89" s="18">
        <v>0.53840670333132801</v>
      </c>
      <c r="M89" s="18">
        <v>0.61451548206125595</v>
      </c>
      <c r="N89" s="19"/>
    </row>
    <row r="90" spans="1:14" x14ac:dyDescent="0.25">
      <c r="A90" s="17" t="s">
        <v>490</v>
      </c>
      <c r="B90" s="17" t="s">
        <v>537</v>
      </c>
      <c r="C90" s="18">
        <v>0.139534352458349</v>
      </c>
      <c r="D90" s="18">
        <v>0.123232011338858</v>
      </c>
      <c r="E90" s="18">
        <v>0.15760565622648301</v>
      </c>
      <c r="F90" s="19"/>
      <c r="G90" s="18">
        <v>0.11881841112087101</v>
      </c>
      <c r="H90" s="18">
        <v>0.10129391459056</v>
      </c>
      <c r="I90" s="18">
        <v>0.13890614790915301</v>
      </c>
      <c r="J90" s="19"/>
      <c r="K90" s="18">
        <v>0.163025908721701</v>
      </c>
      <c r="L90" s="18">
        <v>0.13640073911433101</v>
      </c>
      <c r="M90" s="18">
        <v>0.19368266976532</v>
      </c>
      <c r="N90" s="19"/>
    </row>
    <row r="91" spans="1:14" x14ac:dyDescent="0.25">
      <c r="A91" s="17" t="s">
        <v>490</v>
      </c>
      <c r="B91" s="17" t="s">
        <v>538</v>
      </c>
      <c r="C91" s="18">
        <v>0.20812152945069501</v>
      </c>
      <c r="D91" s="18">
        <v>0.190250956240611</v>
      </c>
      <c r="E91" s="18">
        <v>0.22719972842528799</v>
      </c>
      <c r="F91" s="19"/>
      <c r="G91" s="18">
        <v>0.21394111481327699</v>
      </c>
      <c r="H91" s="18">
        <v>0.190219595615717</v>
      </c>
      <c r="I91" s="18">
        <v>0.23974503463222799</v>
      </c>
      <c r="J91" s="19"/>
      <c r="K91" s="18">
        <v>0.20152220988576</v>
      </c>
      <c r="L91" s="18">
        <v>0.17552113404271999</v>
      </c>
      <c r="M91" s="18">
        <v>0.23029910729262501</v>
      </c>
      <c r="N91" s="19"/>
    </row>
    <row r="92" spans="1:14" x14ac:dyDescent="0.25">
      <c r="A92" s="17" t="s">
        <v>490</v>
      </c>
      <c r="B92" s="17" t="s">
        <v>539</v>
      </c>
      <c r="C92" s="18">
        <v>3.8515408752234699E-2</v>
      </c>
      <c r="D92" s="18">
        <v>3.0824625041310599E-2</v>
      </c>
      <c r="E92" s="18">
        <v>4.8029958893407103E-2</v>
      </c>
      <c r="F92" s="19"/>
      <c r="G92" s="18">
        <v>4.5206782016913298E-2</v>
      </c>
      <c r="H92" s="18">
        <v>3.4653699085172102E-2</v>
      </c>
      <c r="I92" s="18">
        <v>5.8777915677469497E-2</v>
      </c>
      <c r="J92" s="19"/>
      <c r="K92" s="18">
        <v>3.0927495223927001E-2</v>
      </c>
      <c r="L92" s="18">
        <v>2.20468575382223E-2</v>
      </c>
      <c r="M92" s="18">
        <v>4.3227201844300102E-2</v>
      </c>
      <c r="N92" s="19"/>
    </row>
    <row r="93" spans="1:14" x14ac:dyDescent="0.25">
      <c r="A93" s="17" t="s">
        <v>490</v>
      </c>
      <c r="B93" s="17" t="s">
        <v>540</v>
      </c>
      <c r="C93" s="18">
        <v>1.9868712804433399E-2</v>
      </c>
      <c r="D93" s="18">
        <v>1.50548442780399E-2</v>
      </c>
      <c r="E93" s="18">
        <v>2.6180926789575499E-2</v>
      </c>
      <c r="F93" s="19"/>
      <c r="G93" s="18">
        <v>2.4212415069605898E-2</v>
      </c>
      <c r="H93" s="18">
        <v>1.72411404430148E-2</v>
      </c>
      <c r="I93" s="18">
        <v>3.3905204250028603E-2</v>
      </c>
      <c r="J93" s="19"/>
      <c r="K93" s="18">
        <v>1.4943021787489699E-2</v>
      </c>
      <c r="L93" s="18">
        <v>9.1806024534005007E-3</v>
      </c>
      <c r="M93" s="18">
        <v>2.4233893931219899E-2</v>
      </c>
      <c r="N93" s="19"/>
    </row>
    <row r="94" spans="1:14" x14ac:dyDescent="0.25">
      <c r="A94" s="17" t="s">
        <v>490</v>
      </c>
      <c r="B94" s="17" t="s">
        <v>519</v>
      </c>
      <c r="C94" s="18">
        <v>7.3695227171635003E-3</v>
      </c>
      <c r="D94" s="18">
        <v>3.8526894458501002E-3</v>
      </c>
      <c r="E94" s="18">
        <v>1.40513283601997E-2</v>
      </c>
      <c r="F94" s="19"/>
      <c r="G94" s="18">
        <v>9.9792941282432993E-3</v>
      </c>
      <c r="H94" s="18">
        <v>4.3151454322875003E-3</v>
      </c>
      <c r="I94" s="18">
        <v>2.2907270094154199E-2</v>
      </c>
      <c r="J94" s="19"/>
      <c r="K94" s="18">
        <v>4.4100824031019998E-3</v>
      </c>
      <c r="L94" s="18">
        <v>2.2935859507395E-3</v>
      </c>
      <c r="M94" s="18">
        <v>8.4630919279152002E-3</v>
      </c>
      <c r="N94" s="19"/>
    </row>
    <row r="95" spans="1:14" x14ac:dyDescent="0.25">
      <c r="A95" s="17" t="s">
        <v>490</v>
      </c>
      <c r="B95" s="17" t="s">
        <v>520</v>
      </c>
      <c r="C95" s="18">
        <v>7.2624263218563998E-3</v>
      </c>
      <c r="D95" s="18">
        <v>3.1160201948743E-3</v>
      </c>
      <c r="E95" s="18">
        <v>1.6833178435276801E-2</v>
      </c>
      <c r="F95" s="19"/>
      <c r="G95" s="18">
        <v>6.3880919553948997E-3</v>
      </c>
      <c r="H95" s="18">
        <v>2.6701114119593002E-3</v>
      </c>
      <c r="I95" s="18">
        <v>1.5204227864708699E-2</v>
      </c>
      <c r="J95" s="19"/>
      <c r="K95" s="18">
        <v>8.2539079363342007E-3</v>
      </c>
      <c r="L95" s="18">
        <v>3.3298064697385001E-3</v>
      </c>
      <c r="M95" s="18">
        <v>2.0311350443102401E-2</v>
      </c>
      <c r="N95" s="19"/>
    </row>
    <row r="96" spans="1:14" x14ac:dyDescent="0.25">
      <c r="A96" s="20" t="s">
        <v>491</v>
      </c>
      <c r="B96" s="20" t="s">
        <v>536</v>
      </c>
      <c r="C96" s="21">
        <v>0.54453826195393595</v>
      </c>
      <c r="D96" s="21">
        <v>0.50024125269114805</v>
      </c>
      <c r="E96" s="21">
        <v>0.58814156316140198</v>
      </c>
      <c r="F96" s="22"/>
      <c r="G96" s="21">
        <v>0.52289681773186103</v>
      </c>
      <c r="H96" s="21">
        <v>0.47291166515258198</v>
      </c>
      <c r="I96" s="21">
        <v>0.57242751386854696</v>
      </c>
      <c r="J96" s="22"/>
      <c r="K96" s="21">
        <v>0.56885258313375797</v>
      </c>
      <c r="L96" s="21">
        <v>0.512181864337524</v>
      </c>
      <c r="M96" s="21">
        <v>0.623775715241775</v>
      </c>
      <c r="N96" s="22"/>
    </row>
    <row r="97" spans="1:14" x14ac:dyDescent="0.25">
      <c r="A97" s="20" t="s">
        <v>491</v>
      </c>
      <c r="B97" s="20" t="s">
        <v>537</v>
      </c>
      <c r="C97" s="21">
        <v>0.14872516156219201</v>
      </c>
      <c r="D97" s="21">
        <v>0.128978871754512</v>
      </c>
      <c r="E97" s="21">
        <v>0.17090139427332399</v>
      </c>
      <c r="F97" s="22"/>
      <c r="G97" s="21">
        <v>0.14444133896157799</v>
      </c>
      <c r="H97" s="21">
        <v>0.119421753003483</v>
      </c>
      <c r="I97" s="21">
        <v>0.173668894286892</v>
      </c>
      <c r="J97" s="22"/>
      <c r="K97" s="21">
        <v>0.15353806764738201</v>
      </c>
      <c r="L97" s="21">
        <v>0.12085896267306</v>
      </c>
      <c r="M97" s="21">
        <v>0.19311234568428301</v>
      </c>
      <c r="N97" s="22"/>
    </row>
    <row r="98" spans="1:14" x14ac:dyDescent="0.25">
      <c r="A98" s="20" t="s">
        <v>491</v>
      </c>
      <c r="B98" s="20" t="s">
        <v>538</v>
      </c>
      <c r="C98" s="21">
        <v>0.18774692157766201</v>
      </c>
      <c r="D98" s="21">
        <v>0.16247005951938501</v>
      </c>
      <c r="E98" s="21">
        <v>0.21594238610908001</v>
      </c>
      <c r="F98" s="22"/>
      <c r="G98" s="21">
        <v>0.203035125308236</v>
      </c>
      <c r="H98" s="21">
        <v>0.171226941716281</v>
      </c>
      <c r="I98" s="21">
        <v>0.23904786061949801</v>
      </c>
      <c r="J98" s="22"/>
      <c r="K98" s="21">
        <v>0.17057051264888301</v>
      </c>
      <c r="L98" s="21">
        <v>0.134721846441581</v>
      </c>
      <c r="M98" s="21">
        <v>0.21360345632663</v>
      </c>
      <c r="N98" s="22"/>
    </row>
    <row r="99" spans="1:14" x14ac:dyDescent="0.25">
      <c r="A99" s="20" t="s">
        <v>491</v>
      </c>
      <c r="B99" s="20" t="s">
        <v>539</v>
      </c>
      <c r="C99" s="21">
        <v>7.1325636892870303E-2</v>
      </c>
      <c r="D99" s="21">
        <v>5.5934305311853103E-2</v>
      </c>
      <c r="E99" s="21">
        <v>9.0545969528191703E-2</v>
      </c>
      <c r="F99" s="22"/>
      <c r="G99" s="21">
        <v>8.1240829171871795E-2</v>
      </c>
      <c r="H99" s="21">
        <v>5.9075006595039503E-2</v>
      </c>
      <c r="I99" s="21">
        <v>0.11074471304266301</v>
      </c>
      <c r="J99" s="22"/>
      <c r="K99" s="21">
        <v>6.0185845705301402E-2</v>
      </c>
      <c r="L99" s="21">
        <v>4.1303240823788702E-2</v>
      </c>
      <c r="M99" s="21">
        <v>8.6918357873149096E-2</v>
      </c>
      <c r="N99" s="22"/>
    </row>
    <row r="100" spans="1:14" x14ac:dyDescent="0.25">
      <c r="A100" s="20" t="s">
        <v>491</v>
      </c>
      <c r="B100" s="20" t="s">
        <v>540</v>
      </c>
      <c r="C100" s="21">
        <v>4.2746313737043497E-2</v>
      </c>
      <c r="D100" s="21">
        <v>3.0871979516275402E-2</v>
      </c>
      <c r="E100" s="21">
        <v>5.8910261954602E-2</v>
      </c>
      <c r="F100" s="22"/>
      <c r="G100" s="21">
        <v>4.4828545576701101E-2</v>
      </c>
      <c r="H100" s="21">
        <v>2.9752726151383298E-2</v>
      </c>
      <c r="I100" s="21">
        <v>6.7015710246011398E-2</v>
      </c>
      <c r="J100" s="22"/>
      <c r="K100" s="21">
        <v>4.0406911005841102E-2</v>
      </c>
      <c r="L100" s="21">
        <v>2.38423301500825E-2</v>
      </c>
      <c r="M100" s="21">
        <v>6.7681889318962102E-2</v>
      </c>
      <c r="N100" s="22"/>
    </row>
    <row r="101" spans="1:14" x14ac:dyDescent="0.25">
      <c r="A101" s="20" t="s">
        <v>491</v>
      </c>
      <c r="B101" s="20" t="s">
        <v>519</v>
      </c>
      <c r="C101" s="21">
        <v>4.9177042762953002E-3</v>
      </c>
      <c r="D101" s="21">
        <v>1.6165908333187001E-3</v>
      </c>
      <c r="E101" s="21">
        <v>1.48594339434205E-2</v>
      </c>
      <c r="F101" s="22"/>
      <c r="G101" s="21">
        <v>3.5573432497513001E-3</v>
      </c>
      <c r="H101" s="21">
        <v>1.3636270203580001E-3</v>
      </c>
      <c r="I101" s="21">
        <v>9.2474903344344998E-3</v>
      </c>
      <c r="J101" s="22"/>
      <c r="K101" s="21">
        <v>6.4460798588344996E-3</v>
      </c>
      <c r="L101" s="21">
        <v>1.1659557055387999E-3</v>
      </c>
      <c r="M101" s="21">
        <v>3.4804473276382503E-2</v>
      </c>
      <c r="N101" s="24" t="s">
        <v>501</v>
      </c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0.61819874156714705</v>
      </c>
      <c r="D103" s="18">
        <v>0.58301186222122803</v>
      </c>
      <c r="E103" s="18">
        <v>0.65218778569135605</v>
      </c>
      <c r="F103" s="19"/>
      <c r="G103" s="18">
        <v>0.60786946718458401</v>
      </c>
      <c r="H103" s="18">
        <v>0.56677428982604094</v>
      </c>
      <c r="I103" s="18">
        <v>0.64749094460644196</v>
      </c>
      <c r="J103" s="19"/>
      <c r="K103" s="18">
        <v>0.62922067099766898</v>
      </c>
      <c r="L103" s="18">
        <v>0.585379475213883</v>
      </c>
      <c r="M103" s="18">
        <v>0.67103132092607198</v>
      </c>
      <c r="N103" s="19"/>
    </row>
    <row r="104" spans="1:14" x14ac:dyDescent="0.25">
      <c r="A104" s="17" t="s">
        <v>492</v>
      </c>
      <c r="B104" s="17" t="s">
        <v>537</v>
      </c>
      <c r="C104" s="18">
        <v>0.11608746428767901</v>
      </c>
      <c r="D104" s="18">
        <v>0.101737438610846</v>
      </c>
      <c r="E104" s="18">
        <v>0.13216374932561201</v>
      </c>
      <c r="F104" s="19"/>
      <c r="G104" s="18">
        <v>0.112647825819434</v>
      </c>
      <c r="H104" s="18">
        <v>9.3398080056808302E-2</v>
      </c>
      <c r="I104" s="18">
        <v>0.13527304740086599</v>
      </c>
      <c r="J104" s="19"/>
      <c r="K104" s="18">
        <v>0.119757756222949</v>
      </c>
      <c r="L104" s="18">
        <v>9.8146841013131397E-2</v>
      </c>
      <c r="M104" s="18">
        <v>0.14536019826729099</v>
      </c>
      <c r="N104" s="19"/>
    </row>
    <row r="105" spans="1:14" x14ac:dyDescent="0.25">
      <c r="A105" s="17" t="s">
        <v>492</v>
      </c>
      <c r="B105" s="17" t="s">
        <v>538</v>
      </c>
      <c r="C105" s="18">
        <v>0.18784530623991499</v>
      </c>
      <c r="D105" s="18">
        <v>0.165995860166812</v>
      </c>
      <c r="E105" s="18">
        <v>0.21184021135037401</v>
      </c>
      <c r="F105" s="19"/>
      <c r="G105" s="18">
        <v>0.19861496270866699</v>
      </c>
      <c r="H105" s="18">
        <v>0.17054184116663701</v>
      </c>
      <c r="I105" s="18">
        <v>0.23002768690566699</v>
      </c>
      <c r="J105" s="19"/>
      <c r="K105" s="18">
        <v>0.17635346381292599</v>
      </c>
      <c r="L105" s="18">
        <v>0.14763214618117401</v>
      </c>
      <c r="M105" s="18">
        <v>0.209290426040629</v>
      </c>
      <c r="N105" s="19"/>
    </row>
    <row r="106" spans="1:14" x14ac:dyDescent="0.25">
      <c r="A106" s="17" t="s">
        <v>492</v>
      </c>
      <c r="B106" s="17" t="s">
        <v>539</v>
      </c>
      <c r="C106" s="18">
        <v>3.9898889754322597E-2</v>
      </c>
      <c r="D106" s="18">
        <v>3.0324683101876301E-2</v>
      </c>
      <c r="E106" s="18">
        <v>5.23327572278426E-2</v>
      </c>
      <c r="F106" s="19"/>
      <c r="G106" s="18">
        <v>4.1728588868364502E-2</v>
      </c>
      <c r="H106" s="18">
        <v>3.0113026272344499E-2</v>
      </c>
      <c r="I106" s="18">
        <v>5.7558748725263002E-2</v>
      </c>
      <c r="J106" s="19"/>
      <c r="K106" s="18">
        <v>3.7946495639581697E-2</v>
      </c>
      <c r="L106" s="18">
        <v>2.6175416165370901E-2</v>
      </c>
      <c r="M106" s="18">
        <v>5.4713618509600201E-2</v>
      </c>
      <c r="N106" s="19"/>
    </row>
    <row r="107" spans="1:14" x14ac:dyDescent="0.25">
      <c r="A107" s="17" t="s">
        <v>492</v>
      </c>
      <c r="B107" s="17" t="s">
        <v>540</v>
      </c>
      <c r="C107" s="18">
        <v>3.5302587301085403E-2</v>
      </c>
      <c r="D107" s="18">
        <v>2.49546483675929E-2</v>
      </c>
      <c r="E107" s="18">
        <v>4.9722684460422203E-2</v>
      </c>
      <c r="F107" s="19"/>
      <c r="G107" s="18">
        <v>3.8727078775856801E-2</v>
      </c>
      <c r="H107" s="18">
        <v>2.5309599528040499E-2</v>
      </c>
      <c r="I107" s="18">
        <v>5.8828304801878999E-2</v>
      </c>
      <c r="J107" s="19"/>
      <c r="K107" s="18">
        <v>3.1648458078409998E-2</v>
      </c>
      <c r="L107" s="18">
        <v>2.0439158024065599E-2</v>
      </c>
      <c r="M107" s="18">
        <v>4.86995695661539E-2</v>
      </c>
      <c r="N107" s="19"/>
    </row>
    <row r="108" spans="1:14" x14ac:dyDescent="0.25">
      <c r="A108" s="17" t="s">
        <v>492</v>
      </c>
      <c r="B108" s="17" t="s">
        <v>519</v>
      </c>
      <c r="C108" s="18">
        <v>2.5458392697402998E-3</v>
      </c>
      <c r="D108" s="18">
        <v>1.1845350971915001E-3</v>
      </c>
      <c r="E108" s="18">
        <v>5.4630392720379003E-3</v>
      </c>
      <c r="F108" s="19"/>
      <c r="G108" s="18">
        <v>4.1207664309330001E-4</v>
      </c>
      <c r="H108" s="18">
        <v>1.2677010378340001E-4</v>
      </c>
      <c r="I108" s="18">
        <v>1.3386293511896E-3</v>
      </c>
      <c r="J108" s="19"/>
      <c r="K108" s="18">
        <v>4.8226866281656997E-3</v>
      </c>
      <c r="L108" s="18">
        <v>2.1150779702190999E-3</v>
      </c>
      <c r="M108" s="18">
        <v>1.09583660712049E-2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2.5046862029910001E-4</v>
      </c>
      <c r="L109" s="18">
        <v>3.4974027889042103E-5</v>
      </c>
      <c r="M109" s="18">
        <v>1.7913675731287999E-3</v>
      </c>
      <c r="N109" s="19"/>
    </row>
    <row r="110" spans="1:14" x14ac:dyDescent="0.25">
      <c r="A110" s="20" t="s">
        <v>493</v>
      </c>
      <c r="B110" s="20" t="s">
        <v>536</v>
      </c>
      <c r="C110" s="21">
        <v>0.69547814493187698</v>
      </c>
      <c r="D110" s="21">
        <v>0.657481556865252</v>
      </c>
      <c r="E110" s="21">
        <v>0.73098430195749398</v>
      </c>
      <c r="F110" s="22"/>
      <c r="G110" s="21">
        <v>0.65732605737970196</v>
      </c>
      <c r="H110" s="21">
        <v>0.60556344797566997</v>
      </c>
      <c r="I110" s="21">
        <v>0.70559821534406097</v>
      </c>
      <c r="J110" s="22"/>
      <c r="K110" s="21">
        <v>0.73695388561827702</v>
      </c>
      <c r="L110" s="21">
        <v>0.68495061628382403</v>
      </c>
      <c r="M110" s="21">
        <v>0.78309160907863096</v>
      </c>
      <c r="N110" s="22"/>
    </row>
    <row r="111" spans="1:14" x14ac:dyDescent="0.25">
      <c r="A111" s="20" t="s">
        <v>493</v>
      </c>
      <c r="B111" s="20" t="s">
        <v>537</v>
      </c>
      <c r="C111" s="21">
        <v>0.116244297541263</v>
      </c>
      <c r="D111" s="21">
        <v>9.6534702819609602E-2</v>
      </c>
      <c r="E111" s="21">
        <v>0.139357309456249</v>
      </c>
      <c r="F111" s="22"/>
      <c r="G111" s="21">
        <v>0.126802341661193</v>
      </c>
      <c r="H111" s="21">
        <v>9.9640736874651803E-2</v>
      </c>
      <c r="I111" s="21">
        <v>0.160051883626707</v>
      </c>
      <c r="J111" s="22"/>
      <c r="K111" s="21">
        <v>0.104766479991309</v>
      </c>
      <c r="L111" s="21">
        <v>7.7886584694304997E-2</v>
      </c>
      <c r="M111" s="21">
        <v>0.139519454782355</v>
      </c>
      <c r="N111" s="22"/>
    </row>
    <row r="112" spans="1:14" x14ac:dyDescent="0.25">
      <c r="A112" s="20" t="s">
        <v>493</v>
      </c>
      <c r="B112" s="20" t="s">
        <v>538</v>
      </c>
      <c r="C112" s="21">
        <v>0.15625085907024699</v>
      </c>
      <c r="D112" s="21">
        <v>0.13224223617682301</v>
      </c>
      <c r="E112" s="21">
        <v>0.18369554728325599</v>
      </c>
      <c r="F112" s="22"/>
      <c r="G112" s="21">
        <v>0.18229776263192601</v>
      </c>
      <c r="H112" s="21">
        <v>0.146881141399134</v>
      </c>
      <c r="I112" s="21">
        <v>0.22401181203237699</v>
      </c>
      <c r="J112" s="22"/>
      <c r="K112" s="21">
        <v>0.12793485627405701</v>
      </c>
      <c r="L112" s="21">
        <v>9.4691019143800501E-2</v>
      </c>
      <c r="M112" s="21">
        <v>0.170649840004611</v>
      </c>
      <c r="N112" s="22"/>
    </row>
    <row r="113" spans="1:14" x14ac:dyDescent="0.25">
      <c r="A113" s="20" t="s">
        <v>493</v>
      </c>
      <c r="B113" s="20" t="s">
        <v>539</v>
      </c>
      <c r="C113" s="21">
        <v>1.83337672486696E-2</v>
      </c>
      <c r="D113" s="21">
        <v>9.9338855285876996E-3</v>
      </c>
      <c r="E113" s="21">
        <v>3.3595395520461702E-2</v>
      </c>
      <c r="F113" s="22"/>
      <c r="G113" s="21">
        <v>1.8034406227140799E-2</v>
      </c>
      <c r="H113" s="21">
        <v>9.4934318715526999E-3</v>
      </c>
      <c r="I113" s="21">
        <v>3.3995726219805997E-2</v>
      </c>
      <c r="J113" s="22"/>
      <c r="K113" s="21">
        <v>1.8659207372583302E-2</v>
      </c>
      <c r="L113" s="21">
        <v>6.7728259265973003E-3</v>
      </c>
      <c r="M113" s="21">
        <v>5.0348839101354903E-2</v>
      </c>
      <c r="N113" s="24" t="s">
        <v>501</v>
      </c>
    </row>
    <row r="114" spans="1:14" x14ac:dyDescent="0.25">
      <c r="A114" s="20" t="s">
        <v>493</v>
      </c>
      <c r="B114" s="20" t="s">
        <v>540</v>
      </c>
      <c r="C114" s="21">
        <v>1.0839338540235E-2</v>
      </c>
      <c r="D114" s="21">
        <v>5.9463892630151997E-3</v>
      </c>
      <c r="E114" s="21">
        <v>1.96787175050177E-2</v>
      </c>
      <c r="F114" s="22"/>
      <c r="G114" s="21">
        <v>1.41909678347593E-2</v>
      </c>
      <c r="H114" s="21">
        <v>6.9468511692064999E-3</v>
      </c>
      <c r="I114" s="21">
        <v>2.8770332676487102E-2</v>
      </c>
      <c r="J114" s="22"/>
      <c r="K114" s="21">
        <v>7.1957290704641004E-3</v>
      </c>
      <c r="L114" s="21">
        <v>2.1434438079085002E-3</v>
      </c>
      <c r="M114" s="21">
        <v>2.38718020165112E-2</v>
      </c>
      <c r="N114" s="24" t="s">
        <v>501</v>
      </c>
    </row>
    <row r="115" spans="1:14" x14ac:dyDescent="0.25">
      <c r="A115" s="20" t="s">
        <v>493</v>
      </c>
      <c r="B115" s="20" t="s">
        <v>519</v>
      </c>
      <c r="C115" s="21">
        <v>2.8535926677074998E-3</v>
      </c>
      <c r="D115" s="21">
        <v>8.4831108355469997E-4</v>
      </c>
      <c r="E115" s="21">
        <v>9.5537375390851997E-3</v>
      </c>
      <c r="F115" s="22"/>
      <c r="G115" s="21">
        <v>1.3484642652781E-3</v>
      </c>
      <c r="H115" s="21">
        <v>1.8435428730820001E-4</v>
      </c>
      <c r="I115" s="21">
        <v>9.7913893579720003E-3</v>
      </c>
      <c r="J115" s="22"/>
      <c r="K115" s="21">
        <v>4.4898416733097002E-3</v>
      </c>
      <c r="L115" s="21">
        <v>1.0091474160954001E-3</v>
      </c>
      <c r="M115" s="21">
        <v>1.9738738813345199E-2</v>
      </c>
      <c r="N115" s="24" t="s">
        <v>501</v>
      </c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0.84006834269486896</v>
      </c>
      <c r="D117" s="18">
        <v>0.80580820568689704</v>
      </c>
      <c r="E117" s="18">
        <v>0.86926479831458403</v>
      </c>
      <c r="F117" s="19"/>
      <c r="G117" s="18">
        <v>0.85528532847122196</v>
      </c>
      <c r="H117" s="18">
        <v>0.81674578523687102</v>
      </c>
      <c r="I117" s="18">
        <v>0.88684269282381001</v>
      </c>
      <c r="J117" s="19"/>
      <c r="K117" s="18">
        <v>0.82428331272063504</v>
      </c>
      <c r="L117" s="18">
        <v>0.77471726638110905</v>
      </c>
      <c r="M117" s="18">
        <v>0.864846483347953</v>
      </c>
      <c r="N117" s="19"/>
    </row>
    <row r="118" spans="1:14" x14ac:dyDescent="0.25">
      <c r="A118" s="17" t="s">
        <v>494</v>
      </c>
      <c r="B118" s="17" t="s">
        <v>537</v>
      </c>
      <c r="C118" s="18">
        <v>8.4840340687858604E-2</v>
      </c>
      <c r="D118" s="18">
        <v>6.3502687572170993E-2</v>
      </c>
      <c r="E118" s="18">
        <v>0.112486514937818</v>
      </c>
      <c r="F118" s="19"/>
      <c r="G118" s="18">
        <v>6.2773728806774995E-2</v>
      </c>
      <c r="H118" s="18">
        <v>4.3025176002294302E-2</v>
      </c>
      <c r="I118" s="18">
        <v>9.0727483985660898E-2</v>
      </c>
      <c r="J118" s="19"/>
      <c r="K118" s="18">
        <v>0.107730690662034</v>
      </c>
      <c r="L118" s="18">
        <v>7.5198289072907806E-2</v>
      </c>
      <c r="M118" s="18">
        <v>0.152023717499463</v>
      </c>
      <c r="N118" s="19"/>
    </row>
    <row r="119" spans="1:14" x14ac:dyDescent="0.25">
      <c r="A119" s="17" t="s">
        <v>494</v>
      </c>
      <c r="B119" s="17" t="s">
        <v>538</v>
      </c>
      <c r="C119" s="18">
        <v>6.03563062172549E-2</v>
      </c>
      <c r="D119" s="18">
        <v>4.5345179535188102E-2</v>
      </c>
      <c r="E119" s="18">
        <v>7.9920721115173093E-2</v>
      </c>
      <c r="F119" s="19"/>
      <c r="G119" s="18">
        <v>6.7160652703520896E-2</v>
      </c>
      <c r="H119" s="18">
        <v>4.5942808909951401E-2</v>
      </c>
      <c r="I119" s="18">
        <v>9.7179443521371103E-2</v>
      </c>
      <c r="J119" s="19"/>
      <c r="K119" s="18">
        <v>5.32979561064389E-2</v>
      </c>
      <c r="L119" s="18">
        <v>3.4258294973549298E-2</v>
      </c>
      <c r="M119" s="18">
        <v>8.2020550739561798E-2</v>
      </c>
      <c r="N119" s="19"/>
    </row>
    <row r="120" spans="1:14" x14ac:dyDescent="0.25">
      <c r="A120" s="17" t="s">
        <v>494</v>
      </c>
      <c r="B120" s="17" t="s">
        <v>539</v>
      </c>
      <c r="C120" s="18">
        <v>1.0007748795542899E-2</v>
      </c>
      <c r="D120" s="18">
        <v>5.0688209285841999E-3</v>
      </c>
      <c r="E120" s="18">
        <v>1.9663928019322E-2</v>
      </c>
      <c r="F120" s="19"/>
      <c r="G120" s="18">
        <v>9.0649660537023002E-3</v>
      </c>
      <c r="H120" s="18">
        <v>3.4643548748296998E-3</v>
      </c>
      <c r="I120" s="18">
        <v>2.35061749555102E-2</v>
      </c>
      <c r="J120" s="19"/>
      <c r="K120" s="18">
        <v>1.0985725252764301E-2</v>
      </c>
      <c r="L120" s="18">
        <v>4.0072042005358998E-3</v>
      </c>
      <c r="M120" s="18">
        <v>2.9754237458064998E-2</v>
      </c>
      <c r="N120" s="24" t="s">
        <v>501</v>
      </c>
    </row>
    <row r="121" spans="1:14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1.1916834415236E-3</v>
      </c>
      <c r="L121" s="18">
        <v>1.6328347332719999E-4</v>
      </c>
      <c r="M121" s="18">
        <v>8.6412230821851996E-3</v>
      </c>
      <c r="N121" s="19"/>
    </row>
    <row r="122" spans="1:14" x14ac:dyDescent="0.25">
      <c r="A122" s="17" t="s">
        <v>494</v>
      </c>
      <c r="B122" s="17" t="s">
        <v>519</v>
      </c>
      <c r="C122" s="18">
        <v>4.1423373813046999E-3</v>
      </c>
      <c r="D122" s="18">
        <v>1.6601078281146999E-3</v>
      </c>
      <c r="E122" s="18">
        <v>1.0297767328772399E-2</v>
      </c>
      <c r="F122" s="19"/>
      <c r="G122" s="18">
        <v>5.7153239647814999E-3</v>
      </c>
      <c r="H122" s="18">
        <v>1.8396951822603001E-3</v>
      </c>
      <c r="I122" s="18">
        <v>1.7611562139821599E-2</v>
      </c>
      <c r="J122" s="19"/>
      <c r="K122" s="18">
        <v>2.5106318166034998E-3</v>
      </c>
      <c r="L122" s="18">
        <v>5.1857717667249997E-4</v>
      </c>
      <c r="M122" s="18">
        <v>1.2062581698299E-2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6_VDC'!A1" display="◄ ANTERIOR"/>
    <hyperlink ref="A2" location="'Índice'!A1" display="ÍNDICE"/>
    <hyperlink ref="A3" location="'P_INCIVILIDADES_7_ET'!A1" display="SIGUIENTE ►"/>
  </hyperlinks>
  <pageMargins left="0.75" right="0.75" top="1" bottom="1" header="0.5" footer="0.5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6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708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0.46481828997567198</v>
      </c>
      <c r="D5" s="18">
        <v>0.45735249181316101</v>
      </c>
      <c r="E5" s="18">
        <v>0.472299887263401</v>
      </c>
      <c r="F5" s="19"/>
      <c r="G5" s="18">
        <v>0.46068125816421701</v>
      </c>
      <c r="H5" s="18">
        <v>0.44706258772802099</v>
      </c>
      <c r="I5" s="18">
        <v>0.47435888473529397</v>
      </c>
      <c r="J5" s="19"/>
      <c r="K5" s="18">
        <v>0.45033487805835298</v>
      </c>
      <c r="L5" s="18">
        <v>0.44066278994250102</v>
      </c>
      <c r="M5" s="18">
        <v>0.46004465191850802</v>
      </c>
      <c r="N5" s="19"/>
      <c r="O5" s="18">
        <v>0.50158781077263703</v>
      </c>
      <c r="P5" s="18">
        <v>0.49008958490840998</v>
      </c>
      <c r="Q5" s="18">
        <v>0.51308435747967196</v>
      </c>
      <c r="R5" s="19"/>
    </row>
    <row r="6" spans="1:18" x14ac:dyDescent="0.25">
      <c r="A6" s="17" t="s">
        <v>478</v>
      </c>
      <c r="B6" s="17" t="s">
        <v>537</v>
      </c>
      <c r="C6" s="18">
        <v>0.155704752053651</v>
      </c>
      <c r="D6" s="18">
        <v>0.15081835355953499</v>
      </c>
      <c r="E6" s="18">
        <v>0.16071950266395199</v>
      </c>
      <c r="F6" s="19"/>
      <c r="G6" s="18">
        <v>0.21022492175090399</v>
      </c>
      <c r="H6" s="18">
        <v>0.19971617062376901</v>
      </c>
      <c r="I6" s="18">
        <v>0.22113383501959899</v>
      </c>
      <c r="J6" s="19"/>
      <c r="K6" s="18">
        <v>0.15274475013133201</v>
      </c>
      <c r="L6" s="18">
        <v>0.146432523468533</v>
      </c>
      <c r="M6" s="18">
        <v>0.15927830163428</v>
      </c>
      <c r="N6" s="19"/>
      <c r="O6" s="18">
        <v>0.103767710857763</v>
      </c>
      <c r="P6" s="18">
        <v>9.7027542950005499E-2</v>
      </c>
      <c r="Q6" s="18">
        <v>0.110918580576456</v>
      </c>
      <c r="R6" s="19"/>
    </row>
    <row r="7" spans="1:18" x14ac:dyDescent="0.25">
      <c r="A7" s="17" t="s">
        <v>478</v>
      </c>
      <c r="B7" s="17" t="s">
        <v>538</v>
      </c>
      <c r="C7" s="18">
        <v>0.22024781336819399</v>
      </c>
      <c r="D7" s="18">
        <v>0.214946841901791</v>
      </c>
      <c r="E7" s="18">
        <v>0.22564194107861199</v>
      </c>
      <c r="F7" s="19"/>
      <c r="G7" s="18">
        <v>0.20069689692488199</v>
      </c>
      <c r="H7" s="18">
        <v>0.19064321693965</v>
      </c>
      <c r="I7" s="18">
        <v>0.21114245010736901</v>
      </c>
      <c r="J7" s="19"/>
      <c r="K7" s="18">
        <v>0.22550225471554</v>
      </c>
      <c r="L7" s="18">
        <v>0.21815122737581499</v>
      </c>
      <c r="M7" s="18">
        <v>0.23302716094612599</v>
      </c>
      <c r="N7" s="19"/>
      <c r="O7" s="18">
        <v>0.22951361992206701</v>
      </c>
      <c r="P7" s="18">
        <v>0.21993587500307399</v>
      </c>
      <c r="Q7" s="18">
        <v>0.23938046171781999</v>
      </c>
      <c r="R7" s="19"/>
    </row>
    <row r="8" spans="1:18" x14ac:dyDescent="0.25">
      <c r="A8" s="17" t="s">
        <v>478</v>
      </c>
      <c r="B8" s="17" t="s">
        <v>539</v>
      </c>
      <c r="C8" s="18">
        <v>7.5204817212037006E-2</v>
      </c>
      <c r="D8" s="18">
        <v>7.1491735821255897E-2</v>
      </c>
      <c r="E8" s="18">
        <v>7.9094318152778606E-2</v>
      </c>
      <c r="F8" s="19"/>
      <c r="G8" s="18">
        <v>7.1302382644846701E-2</v>
      </c>
      <c r="H8" s="18">
        <v>6.4593176319786103E-2</v>
      </c>
      <c r="I8" s="18">
        <v>7.8649871206178001E-2</v>
      </c>
      <c r="J8" s="19"/>
      <c r="K8" s="18">
        <v>7.6695765397364404E-2</v>
      </c>
      <c r="L8" s="18">
        <v>7.1666973736700806E-2</v>
      </c>
      <c r="M8" s="18">
        <v>8.2046235518833999E-2</v>
      </c>
      <c r="N8" s="19"/>
      <c r="O8" s="18">
        <v>7.60674382201946E-2</v>
      </c>
      <c r="P8" s="18">
        <v>7.0163609880348601E-2</v>
      </c>
      <c r="Q8" s="18">
        <v>8.2424001265731794E-2</v>
      </c>
      <c r="R8" s="19"/>
    </row>
    <row r="9" spans="1:18" x14ac:dyDescent="0.25">
      <c r="A9" s="17" t="s">
        <v>478</v>
      </c>
      <c r="B9" s="17" t="s">
        <v>540</v>
      </c>
      <c r="C9" s="18">
        <v>7.6369255043579901E-2</v>
      </c>
      <c r="D9" s="18">
        <v>7.2531941772428707E-2</v>
      </c>
      <c r="E9" s="18">
        <v>8.0391984934846894E-2</v>
      </c>
      <c r="F9" s="19"/>
      <c r="G9" s="18">
        <v>5.2796280751943397E-2</v>
      </c>
      <c r="H9" s="18">
        <v>4.7327394383040303E-2</v>
      </c>
      <c r="I9" s="18">
        <v>5.8858077341766499E-2</v>
      </c>
      <c r="J9" s="19"/>
      <c r="K9" s="18">
        <v>8.7520711542928495E-2</v>
      </c>
      <c r="L9" s="18">
        <v>8.1979647920328094E-2</v>
      </c>
      <c r="M9" s="18">
        <v>9.3398196023926794E-2</v>
      </c>
      <c r="N9" s="19"/>
      <c r="O9" s="18">
        <v>7.6791732779681807E-2</v>
      </c>
      <c r="P9" s="18">
        <v>7.0755037567818702E-2</v>
      </c>
      <c r="Q9" s="18">
        <v>8.32973001139235E-2</v>
      </c>
      <c r="R9" s="19"/>
    </row>
    <row r="10" spans="1:18" x14ac:dyDescent="0.25">
      <c r="A10" s="17" t="s">
        <v>478</v>
      </c>
      <c r="B10" s="17" t="s">
        <v>519</v>
      </c>
      <c r="C10" s="18">
        <v>7.3569075280294997E-3</v>
      </c>
      <c r="D10" s="18">
        <v>6.4088504943986E-3</v>
      </c>
      <c r="E10" s="18">
        <v>8.4440181406954008E-3</v>
      </c>
      <c r="F10" s="19"/>
      <c r="G10" s="18">
        <v>3.5971272125282002E-3</v>
      </c>
      <c r="H10" s="18">
        <v>2.4999946876118999E-3</v>
      </c>
      <c r="I10" s="18">
        <v>5.1732436106572003E-3</v>
      </c>
      <c r="J10" s="19"/>
      <c r="K10" s="18">
        <v>7.0661924103864E-3</v>
      </c>
      <c r="L10" s="18">
        <v>5.7912337150859998E-3</v>
      </c>
      <c r="M10" s="18">
        <v>8.6194039149619997E-3</v>
      </c>
      <c r="N10" s="19"/>
      <c r="O10" s="18">
        <v>1.2043043006221801E-2</v>
      </c>
      <c r="P10" s="18">
        <v>9.7418677746459997E-3</v>
      </c>
      <c r="Q10" s="18">
        <v>1.48796226134091E-2</v>
      </c>
      <c r="R10" s="19"/>
    </row>
    <row r="11" spans="1:18" x14ac:dyDescent="0.25">
      <c r="A11" s="17" t="s">
        <v>478</v>
      </c>
      <c r="B11" s="17" t="s">
        <v>520</v>
      </c>
      <c r="C11" s="18">
        <v>2.9816481882780001E-4</v>
      </c>
      <c r="D11" s="18">
        <v>1.3708519223870001E-4</v>
      </c>
      <c r="E11" s="18">
        <v>6.4839558334289999E-4</v>
      </c>
      <c r="F11" s="19"/>
      <c r="G11" s="18">
        <v>7.011325506821E-4</v>
      </c>
      <c r="H11" s="18">
        <v>2.0940089459779999E-4</v>
      </c>
      <c r="I11" s="18">
        <v>2.3448789177454E-3</v>
      </c>
      <c r="J11" s="19"/>
      <c r="K11" s="18">
        <v>1.3544774409529999E-4</v>
      </c>
      <c r="L11" s="18">
        <v>6.6581800805486706E-5</v>
      </c>
      <c r="M11" s="18">
        <v>2.755225061669E-4</v>
      </c>
      <c r="N11" s="19"/>
      <c r="O11" s="18">
        <v>2.286444414325E-4</v>
      </c>
      <c r="P11" s="18">
        <v>1.0124915869839999E-4</v>
      </c>
      <c r="Q11" s="18">
        <v>5.1625022773989996E-4</v>
      </c>
      <c r="R11" s="19"/>
    </row>
    <row r="12" spans="1:18" x14ac:dyDescent="0.25">
      <c r="A12" s="20" t="s">
        <v>479</v>
      </c>
      <c r="B12" s="20" t="s">
        <v>536</v>
      </c>
      <c r="C12" s="21">
        <v>0.43920426591939199</v>
      </c>
      <c r="D12" s="21">
        <v>0.40779755558692699</v>
      </c>
      <c r="E12" s="21">
        <v>0.47110558632789201</v>
      </c>
      <c r="F12" s="22"/>
      <c r="G12" s="21">
        <v>0.46699284951176001</v>
      </c>
      <c r="H12" s="21">
        <v>0.40658623544526301</v>
      </c>
      <c r="I12" s="21">
        <v>0.528382971246938</v>
      </c>
      <c r="J12" s="22"/>
      <c r="K12" s="21">
        <v>0.43380535556490302</v>
      </c>
      <c r="L12" s="21">
        <v>0.38810532490345601</v>
      </c>
      <c r="M12" s="21">
        <v>0.48065952196634498</v>
      </c>
      <c r="N12" s="22"/>
      <c r="O12" s="21">
        <v>0.41874715716741701</v>
      </c>
      <c r="P12" s="21">
        <v>0.36534861424953802</v>
      </c>
      <c r="Q12" s="21">
        <v>0.47411983359749998</v>
      </c>
      <c r="R12" s="22"/>
    </row>
    <row r="13" spans="1:18" x14ac:dyDescent="0.25">
      <c r="A13" s="20" t="s">
        <v>479</v>
      </c>
      <c r="B13" s="20" t="s">
        <v>537</v>
      </c>
      <c r="C13" s="21">
        <v>0.18313569351429401</v>
      </c>
      <c r="D13" s="21">
        <v>0.16189598401833799</v>
      </c>
      <c r="E13" s="21">
        <v>0.20647543023084899</v>
      </c>
      <c r="F13" s="22"/>
      <c r="G13" s="21">
        <v>0.24990896521831901</v>
      </c>
      <c r="H13" s="21">
        <v>0.20685147137996199</v>
      </c>
      <c r="I13" s="21">
        <v>0.29855543711549598</v>
      </c>
      <c r="J13" s="22"/>
      <c r="K13" s="21">
        <v>0.17626789486907199</v>
      </c>
      <c r="L13" s="21">
        <v>0.146926280623836</v>
      </c>
      <c r="M13" s="21">
        <v>0.210026483031481</v>
      </c>
      <c r="N13" s="22"/>
      <c r="O13" s="21">
        <v>0.120825367204663</v>
      </c>
      <c r="P13" s="21">
        <v>8.81331074828932E-2</v>
      </c>
      <c r="Q13" s="21">
        <v>0.16347055811683001</v>
      </c>
      <c r="R13" s="22"/>
    </row>
    <row r="14" spans="1:18" x14ac:dyDescent="0.25">
      <c r="A14" s="20" t="s">
        <v>479</v>
      </c>
      <c r="B14" s="20" t="s">
        <v>538</v>
      </c>
      <c r="C14" s="21">
        <v>0.24231424464995699</v>
      </c>
      <c r="D14" s="21">
        <v>0.21797126895410199</v>
      </c>
      <c r="E14" s="21">
        <v>0.26844263308412902</v>
      </c>
      <c r="F14" s="22"/>
      <c r="G14" s="21">
        <v>0.20650100713059799</v>
      </c>
      <c r="H14" s="21">
        <v>0.16113390509400599</v>
      </c>
      <c r="I14" s="21">
        <v>0.26067203006691397</v>
      </c>
      <c r="J14" s="22"/>
      <c r="K14" s="21">
        <v>0.24204506175000701</v>
      </c>
      <c r="L14" s="21">
        <v>0.20860740821778301</v>
      </c>
      <c r="M14" s="21">
        <v>0.27895321785746202</v>
      </c>
      <c r="N14" s="22"/>
      <c r="O14" s="21">
        <v>0.28424989955345897</v>
      </c>
      <c r="P14" s="21">
        <v>0.238926466027018</v>
      </c>
      <c r="Q14" s="21">
        <v>0.33439344479248601</v>
      </c>
      <c r="R14" s="22"/>
    </row>
    <row r="15" spans="1:18" x14ac:dyDescent="0.25">
      <c r="A15" s="20" t="s">
        <v>479</v>
      </c>
      <c r="B15" s="20" t="s">
        <v>539</v>
      </c>
      <c r="C15" s="21">
        <v>7.1587870147229199E-2</v>
      </c>
      <c r="D15" s="21">
        <v>5.6740759161012302E-2</v>
      </c>
      <c r="E15" s="21">
        <v>8.9949488101365604E-2</v>
      </c>
      <c r="F15" s="22"/>
      <c r="G15" s="21">
        <v>4.3735074040155399E-2</v>
      </c>
      <c r="H15" s="21">
        <v>2.5918185105031501E-2</v>
      </c>
      <c r="I15" s="21">
        <v>7.2883378158284107E-2</v>
      </c>
      <c r="J15" s="22"/>
      <c r="K15" s="21">
        <v>7.3144484049015093E-2</v>
      </c>
      <c r="L15" s="21">
        <v>5.2819207760045998E-2</v>
      </c>
      <c r="M15" s="21">
        <v>0.100461537627066</v>
      </c>
      <c r="N15" s="22"/>
      <c r="O15" s="21">
        <v>0.100397417277346</v>
      </c>
      <c r="P15" s="21">
        <v>7.1405582358040703E-2</v>
      </c>
      <c r="Q15" s="21">
        <v>0.13939341613614201</v>
      </c>
      <c r="R15" s="22"/>
    </row>
    <row r="16" spans="1:18" x14ac:dyDescent="0.25">
      <c r="A16" s="20" t="s">
        <v>479</v>
      </c>
      <c r="B16" s="20" t="s">
        <v>540</v>
      </c>
      <c r="C16" s="21">
        <v>5.0713083393109003E-2</v>
      </c>
      <c r="D16" s="21">
        <v>3.9025721697186301E-2</v>
      </c>
      <c r="E16" s="21">
        <v>6.5661402246800601E-2</v>
      </c>
      <c r="F16" s="22"/>
      <c r="G16" s="21">
        <v>1.7212448769721798E-2</v>
      </c>
      <c r="H16" s="21">
        <v>7.2652230864432999E-3</v>
      </c>
      <c r="I16" s="21">
        <v>4.02271060132664E-2</v>
      </c>
      <c r="J16" s="24" t="s">
        <v>501</v>
      </c>
      <c r="K16" s="21">
        <v>6.4498803327683193E-2</v>
      </c>
      <c r="L16" s="21">
        <v>4.6128005773881001E-2</v>
      </c>
      <c r="M16" s="21">
        <v>8.9499428241935394E-2</v>
      </c>
      <c r="N16" s="22"/>
      <c r="O16" s="21">
        <v>5.9696726935628698E-2</v>
      </c>
      <c r="P16" s="21">
        <v>3.9168376742328502E-2</v>
      </c>
      <c r="Q16" s="21">
        <v>8.9976570052643895E-2</v>
      </c>
      <c r="R16" s="22"/>
    </row>
    <row r="17" spans="1:18" x14ac:dyDescent="0.25">
      <c r="A17" s="20" t="s">
        <v>479</v>
      </c>
      <c r="B17" s="20" t="s">
        <v>519</v>
      </c>
      <c r="C17" s="21">
        <v>1.2176168132590299E-2</v>
      </c>
      <c r="D17" s="21">
        <v>7.0859299531907003E-3</v>
      </c>
      <c r="E17" s="21">
        <v>2.0846251566563299E-2</v>
      </c>
      <c r="F17" s="22"/>
      <c r="G17" s="21">
        <v>1.56496553294448E-2</v>
      </c>
      <c r="H17" s="21">
        <v>6.4323141969080998E-3</v>
      </c>
      <c r="I17" s="21">
        <v>3.7575688917582201E-2</v>
      </c>
      <c r="J17" s="24" t="s">
        <v>501</v>
      </c>
      <c r="K17" s="21">
        <v>1.02384004393213E-2</v>
      </c>
      <c r="L17" s="21">
        <v>4.0943089891165001E-3</v>
      </c>
      <c r="M17" s="21">
        <v>2.5367718720031698E-2</v>
      </c>
      <c r="N17" s="22"/>
      <c r="O17" s="21">
        <v>1.23400749382261E-2</v>
      </c>
      <c r="P17" s="21">
        <v>3.9280120818170998E-3</v>
      </c>
      <c r="Q17" s="21">
        <v>3.8078368508133002E-2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0</v>
      </c>
      <c r="L18" s="22"/>
      <c r="M18" s="22"/>
      <c r="N18" s="22"/>
      <c r="O18" s="21">
        <v>3.7433569232601998E-3</v>
      </c>
      <c r="P18" s="21">
        <v>8.8566992089849999E-4</v>
      </c>
      <c r="Q18" s="21">
        <v>1.5676928350227399E-2</v>
      </c>
      <c r="R18" s="24" t="s">
        <v>501</v>
      </c>
    </row>
    <row r="19" spans="1:18" x14ac:dyDescent="0.25">
      <c r="A19" s="17" t="s">
        <v>480</v>
      </c>
      <c r="B19" s="17" t="s">
        <v>536</v>
      </c>
      <c r="C19" s="18">
        <v>0.54287044633516501</v>
      </c>
      <c r="D19" s="18">
        <v>0.50061982195907395</v>
      </c>
      <c r="E19" s="18">
        <v>0.58451318088700299</v>
      </c>
      <c r="F19" s="19"/>
      <c r="G19" s="18">
        <v>0.61367940837700696</v>
      </c>
      <c r="H19" s="18">
        <v>0.53909913741644699</v>
      </c>
      <c r="I19" s="18">
        <v>0.68328152030724598</v>
      </c>
      <c r="J19" s="19"/>
      <c r="K19" s="18">
        <v>0.51370416058130397</v>
      </c>
      <c r="L19" s="18">
        <v>0.464211961368726</v>
      </c>
      <c r="M19" s="18">
        <v>0.56292906504203599</v>
      </c>
      <c r="N19" s="19"/>
      <c r="O19" s="18">
        <v>0.51762901974615505</v>
      </c>
      <c r="P19" s="18">
        <v>0.44263263453066098</v>
      </c>
      <c r="Q19" s="18">
        <v>0.59183951089791298</v>
      </c>
      <c r="R19" s="19"/>
    </row>
    <row r="20" spans="1:18" x14ac:dyDescent="0.25">
      <c r="A20" s="17" t="s">
        <v>480</v>
      </c>
      <c r="B20" s="17" t="s">
        <v>537</v>
      </c>
      <c r="C20" s="18">
        <v>0.16580323427508101</v>
      </c>
      <c r="D20" s="18">
        <v>0.14395940430722901</v>
      </c>
      <c r="E20" s="18">
        <v>0.19022502983973899</v>
      </c>
      <c r="F20" s="19"/>
      <c r="G20" s="18">
        <v>0.180582493264415</v>
      </c>
      <c r="H20" s="18">
        <v>0.133791226602234</v>
      </c>
      <c r="I20" s="18">
        <v>0.239218892398219</v>
      </c>
      <c r="J20" s="19"/>
      <c r="K20" s="18">
        <v>0.16388639251812101</v>
      </c>
      <c r="L20" s="18">
        <v>0.133356305401341</v>
      </c>
      <c r="M20" s="18">
        <v>0.19979458769893099</v>
      </c>
      <c r="N20" s="19"/>
      <c r="O20" s="18">
        <v>0.14777089770059301</v>
      </c>
      <c r="P20" s="18">
        <v>0.100571262669631</v>
      </c>
      <c r="Q20" s="18">
        <v>0.21190320298761101</v>
      </c>
      <c r="R20" s="19"/>
    </row>
    <row r="21" spans="1:18" x14ac:dyDescent="0.25">
      <c r="A21" s="17" t="s">
        <v>480</v>
      </c>
      <c r="B21" s="17" t="s">
        <v>538</v>
      </c>
      <c r="C21" s="18">
        <v>0.21984229682651699</v>
      </c>
      <c r="D21" s="18">
        <v>0.190752298415025</v>
      </c>
      <c r="E21" s="18">
        <v>0.25198717710239499</v>
      </c>
      <c r="F21" s="19"/>
      <c r="G21" s="18">
        <v>0.15095892765582899</v>
      </c>
      <c r="H21" s="18">
        <v>0.10814272634125401</v>
      </c>
      <c r="I21" s="18">
        <v>0.20679638176277401</v>
      </c>
      <c r="J21" s="19"/>
      <c r="K21" s="18">
        <v>0.25409427902178799</v>
      </c>
      <c r="L21" s="18">
        <v>0.21500117769563301</v>
      </c>
      <c r="M21" s="18">
        <v>0.29760078936934398</v>
      </c>
      <c r="N21" s="19"/>
      <c r="O21" s="18">
        <v>0.22640598482656299</v>
      </c>
      <c r="P21" s="18">
        <v>0.16659606340164501</v>
      </c>
      <c r="Q21" s="18">
        <v>0.299959964688708</v>
      </c>
      <c r="R21" s="19"/>
    </row>
    <row r="22" spans="1:18" x14ac:dyDescent="0.25">
      <c r="A22" s="17" t="s">
        <v>480</v>
      </c>
      <c r="B22" s="17" t="s">
        <v>539</v>
      </c>
      <c r="C22" s="18">
        <v>4.1113483275669598E-2</v>
      </c>
      <c r="D22" s="18">
        <v>2.9283456947981401E-2</v>
      </c>
      <c r="E22" s="18">
        <v>5.7439848344000399E-2</v>
      </c>
      <c r="F22" s="19"/>
      <c r="G22" s="18">
        <v>5.0747880009775197E-2</v>
      </c>
      <c r="H22" s="18">
        <v>2.8462043934098302E-2</v>
      </c>
      <c r="I22" s="18">
        <v>8.8887063292185597E-2</v>
      </c>
      <c r="J22" s="19"/>
      <c r="K22" s="18">
        <v>2.73282352255402E-2</v>
      </c>
      <c r="L22" s="18">
        <v>1.6635019633700201E-2</v>
      </c>
      <c r="M22" s="18">
        <v>4.4583554354616403E-2</v>
      </c>
      <c r="N22" s="19"/>
      <c r="O22" s="18">
        <v>6.77219893226325E-2</v>
      </c>
      <c r="P22" s="18">
        <v>3.78516879347583E-2</v>
      </c>
      <c r="Q22" s="18">
        <v>0.118266716268618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3.0370539287568301E-2</v>
      </c>
      <c r="D23" s="18">
        <v>1.9273274432661001E-2</v>
      </c>
      <c r="E23" s="18">
        <v>4.7547661271336902E-2</v>
      </c>
      <c r="F23" s="19"/>
      <c r="G23" s="18">
        <v>4.0312906929726002E-3</v>
      </c>
      <c r="H23" s="18">
        <v>5.5171357927480001E-4</v>
      </c>
      <c r="I23" s="18">
        <v>2.8823174319757099E-2</v>
      </c>
      <c r="J23" s="24" t="s">
        <v>501</v>
      </c>
      <c r="K23" s="18">
        <v>4.0986932653246697E-2</v>
      </c>
      <c r="L23" s="18">
        <v>2.3792107313014201E-2</v>
      </c>
      <c r="M23" s="18">
        <v>6.9721119636300094E-2</v>
      </c>
      <c r="N23" s="19"/>
      <c r="O23" s="18">
        <v>4.0472108404056802E-2</v>
      </c>
      <c r="P23" s="18">
        <v>1.8231463258608201E-2</v>
      </c>
      <c r="Q23" s="18">
        <v>8.74281160643266E-2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0.65612435742821595</v>
      </c>
      <c r="D26" s="21">
        <v>0.61101157065015299</v>
      </c>
      <c r="E26" s="21">
        <v>0.69858613686638604</v>
      </c>
      <c r="F26" s="22"/>
      <c r="G26" s="21">
        <v>0.70205482163826105</v>
      </c>
      <c r="H26" s="21">
        <v>0.62323039540282099</v>
      </c>
      <c r="I26" s="21">
        <v>0.77046197245262804</v>
      </c>
      <c r="J26" s="22"/>
      <c r="K26" s="21">
        <v>0.62409738182846697</v>
      </c>
      <c r="L26" s="21">
        <v>0.569712457925588</v>
      </c>
      <c r="M26" s="21">
        <v>0.67552343093360401</v>
      </c>
      <c r="N26" s="22"/>
      <c r="O26" s="21">
        <v>0.68334579727625699</v>
      </c>
      <c r="P26" s="21">
        <v>0.61060615958965203</v>
      </c>
      <c r="Q26" s="21">
        <v>0.74810301642813704</v>
      </c>
      <c r="R26" s="22"/>
    </row>
    <row r="27" spans="1:18" x14ac:dyDescent="0.25">
      <c r="A27" s="20" t="s">
        <v>481</v>
      </c>
      <c r="B27" s="20" t="s">
        <v>537</v>
      </c>
      <c r="C27" s="21">
        <v>0.151160285064281</v>
      </c>
      <c r="D27" s="21">
        <v>0.123974563482373</v>
      </c>
      <c r="E27" s="21">
        <v>0.18306167170882201</v>
      </c>
      <c r="F27" s="22"/>
      <c r="G27" s="21">
        <v>0.169019405652684</v>
      </c>
      <c r="H27" s="21">
        <v>0.11688572901483101</v>
      </c>
      <c r="I27" s="21">
        <v>0.23813566064945299</v>
      </c>
      <c r="J27" s="22"/>
      <c r="K27" s="21">
        <v>0.16231098690026599</v>
      </c>
      <c r="L27" s="21">
        <v>0.127842315835621</v>
      </c>
      <c r="M27" s="21">
        <v>0.20390036572091599</v>
      </c>
      <c r="N27" s="22"/>
      <c r="O27" s="21">
        <v>8.7236551401395801E-2</v>
      </c>
      <c r="P27" s="21">
        <v>5.0043655994068001E-2</v>
      </c>
      <c r="Q27" s="21">
        <v>0.14777164092084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0.13055108284313199</v>
      </c>
      <c r="D28" s="21">
        <v>0.108197453974612</v>
      </c>
      <c r="E28" s="21">
        <v>0.15671143661526399</v>
      </c>
      <c r="F28" s="22"/>
      <c r="G28" s="21">
        <v>9.0542827713679594E-2</v>
      </c>
      <c r="H28" s="21">
        <v>5.67482977088676E-2</v>
      </c>
      <c r="I28" s="21">
        <v>0.14144468787520301</v>
      </c>
      <c r="J28" s="22"/>
      <c r="K28" s="21">
        <v>0.14579055970704499</v>
      </c>
      <c r="L28" s="21">
        <v>0.11763838282960799</v>
      </c>
      <c r="M28" s="21">
        <v>0.179310767995464</v>
      </c>
      <c r="N28" s="22"/>
      <c r="O28" s="21">
        <v>0.146796100441211</v>
      </c>
      <c r="P28" s="21">
        <v>0.103537729423062</v>
      </c>
      <c r="Q28" s="21">
        <v>0.20401482721370201</v>
      </c>
      <c r="R28" s="22"/>
    </row>
    <row r="29" spans="1:18" x14ac:dyDescent="0.25">
      <c r="A29" s="20" t="s">
        <v>481</v>
      </c>
      <c r="B29" s="20" t="s">
        <v>539</v>
      </c>
      <c r="C29" s="21">
        <v>2.75796444412932E-2</v>
      </c>
      <c r="D29" s="21">
        <v>1.8737898377368001E-2</v>
      </c>
      <c r="E29" s="21">
        <v>4.0421631540846999E-2</v>
      </c>
      <c r="F29" s="22"/>
      <c r="G29" s="21">
        <v>1.3391363268404E-2</v>
      </c>
      <c r="H29" s="21">
        <v>4.8778562016291004E-3</v>
      </c>
      <c r="I29" s="21">
        <v>3.6222943408476801E-2</v>
      </c>
      <c r="J29" s="24" t="s">
        <v>501</v>
      </c>
      <c r="K29" s="21">
        <v>3.1684130541953098E-2</v>
      </c>
      <c r="L29" s="21">
        <v>2.0086191490265401E-2</v>
      </c>
      <c r="M29" s="21">
        <v>4.9639581135755603E-2</v>
      </c>
      <c r="N29" s="22"/>
      <c r="O29" s="21">
        <v>3.7444131158299997E-2</v>
      </c>
      <c r="P29" s="21">
        <v>1.8682766427996898E-2</v>
      </c>
      <c r="Q29" s="21">
        <v>7.3632127557828803E-2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3.0764878591232499E-2</v>
      </c>
      <c r="D30" s="21">
        <v>1.96713115072817E-2</v>
      </c>
      <c r="E30" s="21">
        <v>4.78095171876377E-2</v>
      </c>
      <c r="F30" s="22"/>
      <c r="G30" s="21">
        <v>2.2939884033342999E-2</v>
      </c>
      <c r="H30" s="21">
        <v>8.5410558144832002E-3</v>
      </c>
      <c r="I30" s="21">
        <v>6.0140362213394798E-2</v>
      </c>
      <c r="J30" s="24" t="s">
        <v>501</v>
      </c>
      <c r="K30" s="21">
        <v>3.2958017619779997E-2</v>
      </c>
      <c r="L30" s="21">
        <v>1.7577764008538999E-2</v>
      </c>
      <c r="M30" s="21">
        <v>6.09606846109201E-2</v>
      </c>
      <c r="N30" s="22"/>
      <c r="O30" s="21">
        <v>3.6427891491543601E-2</v>
      </c>
      <c r="P30" s="21">
        <v>1.8690951059058599E-2</v>
      </c>
      <c r="Q30" s="21">
        <v>6.9799244043564898E-2</v>
      </c>
      <c r="R30" s="22"/>
    </row>
    <row r="31" spans="1:18" x14ac:dyDescent="0.25">
      <c r="A31" s="20" t="s">
        <v>481</v>
      </c>
      <c r="B31" s="20" t="s">
        <v>519</v>
      </c>
      <c r="C31" s="21">
        <v>3.8197516318443001E-3</v>
      </c>
      <c r="D31" s="21">
        <v>1.5977266102676E-3</v>
      </c>
      <c r="E31" s="21">
        <v>9.1038611633606006E-3</v>
      </c>
      <c r="F31" s="22"/>
      <c r="G31" s="21">
        <v>2.0516976936285E-3</v>
      </c>
      <c r="H31" s="21">
        <v>2.8435439390769998E-4</v>
      </c>
      <c r="I31" s="21">
        <v>1.46426924362825E-2</v>
      </c>
      <c r="J31" s="24" t="s">
        <v>501</v>
      </c>
      <c r="K31" s="21">
        <v>3.1589234024866999E-3</v>
      </c>
      <c r="L31" s="21">
        <v>7.6507251664119998E-4</v>
      </c>
      <c r="M31" s="21">
        <v>1.29459015597871E-2</v>
      </c>
      <c r="N31" s="22"/>
      <c r="O31" s="21">
        <v>8.7495282312934995E-3</v>
      </c>
      <c r="P31" s="21">
        <v>2.3230936774586001E-3</v>
      </c>
      <c r="Q31" s="21">
        <v>3.2376656179774699E-2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0.48365447929150102</v>
      </c>
      <c r="D33" s="18">
        <v>0.44557499802749401</v>
      </c>
      <c r="E33" s="18">
        <v>0.52192472851823701</v>
      </c>
      <c r="F33" s="19"/>
      <c r="G33" s="18">
        <v>0.55672959560935398</v>
      </c>
      <c r="H33" s="18">
        <v>0.48792423826250902</v>
      </c>
      <c r="I33" s="18">
        <v>0.62342513171162595</v>
      </c>
      <c r="J33" s="19"/>
      <c r="K33" s="18">
        <v>0.43308088131356798</v>
      </c>
      <c r="L33" s="18">
        <v>0.38064031784652902</v>
      </c>
      <c r="M33" s="18">
        <v>0.48706463887701401</v>
      </c>
      <c r="N33" s="19"/>
      <c r="O33" s="18">
        <v>0.51573511370214398</v>
      </c>
      <c r="P33" s="18">
        <v>0.44670947233191699</v>
      </c>
      <c r="Q33" s="18">
        <v>0.58416557264066005</v>
      </c>
      <c r="R33" s="19"/>
    </row>
    <row r="34" spans="1:18" x14ac:dyDescent="0.25">
      <c r="A34" s="17" t="s">
        <v>482</v>
      </c>
      <c r="B34" s="17" t="s">
        <v>537</v>
      </c>
      <c r="C34" s="18">
        <v>0.12988334654289199</v>
      </c>
      <c r="D34" s="18">
        <v>0.11164091043256701</v>
      </c>
      <c r="E34" s="18">
        <v>0.150601308963108</v>
      </c>
      <c r="F34" s="19"/>
      <c r="G34" s="18">
        <v>0.138239122605675</v>
      </c>
      <c r="H34" s="18">
        <v>9.7682211394763296E-2</v>
      </c>
      <c r="I34" s="18">
        <v>0.192050928861519</v>
      </c>
      <c r="J34" s="19"/>
      <c r="K34" s="18">
        <v>0.13758620705261099</v>
      </c>
      <c r="L34" s="18">
        <v>0.10737569726709401</v>
      </c>
      <c r="M34" s="18">
        <v>0.17463363222064199</v>
      </c>
      <c r="N34" s="19"/>
      <c r="O34" s="18">
        <v>0.103105591187516</v>
      </c>
      <c r="P34" s="18">
        <v>7.0420905209299001E-2</v>
      </c>
      <c r="Q34" s="18">
        <v>0.148536323681808</v>
      </c>
      <c r="R34" s="19"/>
    </row>
    <row r="35" spans="1:18" x14ac:dyDescent="0.25">
      <c r="A35" s="17" t="s">
        <v>482</v>
      </c>
      <c r="B35" s="17" t="s">
        <v>538</v>
      </c>
      <c r="C35" s="18">
        <v>0.24244460042298099</v>
      </c>
      <c r="D35" s="18">
        <v>0.207396680888013</v>
      </c>
      <c r="E35" s="18">
        <v>0.28131314348436898</v>
      </c>
      <c r="F35" s="19"/>
      <c r="G35" s="18">
        <v>0.21418279652125599</v>
      </c>
      <c r="H35" s="18">
        <v>0.148789064196618</v>
      </c>
      <c r="I35" s="18">
        <v>0.29824723179232798</v>
      </c>
      <c r="J35" s="19"/>
      <c r="K35" s="18">
        <v>0.262107339404832</v>
      </c>
      <c r="L35" s="18">
        <v>0.21825565276874301</v>
      </c>
      <c r="M35" s="18">
        <v>0.31126159180706198</v>
      </c>
      <c r="N35" s="19"/>
      <c r="O35" s="18">
        <v>0.22980397693176999</v>
      </c>
      <c r="P35" s="18">
        <v>0.17442363787368401</v>
      </c>
      <c r="Q35" s="18">
        <v>0.29645382234849499</v>
      </c>
      <c r="R35" s="19"/>
    </row>
    <row r="36" spans="1:18" x14ac:dyDescent="0.25">
      <c r="A36" s="17" t="s">
        <v>482</v>
      </c>
      <c r="B36" s="17" t="s">
        <v>539</v>
      </c>
      <c r="C36" s="18">
        <v>7.0639227522526701E-2</v>
      </c>
      <c r="D36" s="18">
        <v>5.3025361522763999E-2</v>
      </c>
      <c r="E36" s="18">
        <v>9.3526177519431805E-2</v>
      </c>
      <c r="F36" s="19"/>
      <c r="G36" s="18">
        <v>5.0362840331943298E-2</v>
      </c>
      <c r="H36" s="18">
        <v>2.5016840935023599E-2</v>
      </c>
      <c r="I36" s="18">
        <v>9.8786452168663497E-2</v>
      </c>
      <c r="J36" s="24" t="s">
        <v>501</v>
      </c>
      <c r="K36" s="18">
        <v>8.7194625336857803E-2</v>
      </c>
      <c r="L36" s="18">
        <v>6.1579706945648897E-2</v>
      </c>
      <c r="M36" s="18">
        <v>0.122078334181676</v>
      </c>
      <c r="N36" s="19"/>
      <c r="O36" s="18">
        <v>5.6042605130933801E-2</v>
      </c>
      <c r="P36" s="18">
        <v>3.00633141675264E-2</v>
      </c>
      <c r="Q36" s="18">
        <v>0.102108571528313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7.15335292140451E-2</v>
      </c>
      <c r="D37" s="18">
        <v>5.5710577642977703E-2</v>
      </c>
      <c r="E37" s="18">
        <v>9.1415462230607702E-2</v>
      </c>
      <c r="F37" s="19"/>
      <c r="G37" s="18">
        <v>4.04856449317718E-2</v>
      </c>
      <c r="H37" s="18">
        <v>1.5675831394961901E-2</v>
      </c>
      <c r="I37" s="18">
        <v>0.10055035132455301</v>
      </c>
      <c r="J37" s="24" t="s">
        <v>501</v>
      </c>
      <c r="K37" s="18">
        <v>7.8002956548580901E-2</v>
      </c>
      <c r="L37" s="18">
        <v>5.4331285668026398E-2</v>
      </c>
      <c r="M37" s="18">
        <v>0.11077999365515399</v>
      </c>
      <c r="N37" s="19"/>
      <c r="O37" s="18">
        <v>9.1808860162641698E-2</v>
      </c>
      <c r="P37" s="18">
        <v>5.7165508190821598E-2</v>
      </c>
      <c r="Q37" s="18">
        <v>0.14423497851405101</v>
      </c>
      <c r="R37" s="19"/>
    </row>
    <row r="38" spans="1:18" x14ac:dyDescent="0.25">
      <c r="A38" s="17" t="s">
        <v>482</v>
      </c>
      <c r="B38" s="17" t="s">
        <v>519</v>
      </c>
      <c r="C38" s="18">
        <v>1.8448170060542E-3</v>
      </c>
      <c r="D38" s="18">
        <v>4.556574017797E-4</v>
      </c>
      <c r="E38" s="18">
        <v>7.4375845617789997E-3</v>
      </c>
      <c r="F38" s="19"/>
      <c r="G38" s="18">
        <v>0</v>
      </c>
      <c r="H38" s="19"/>
      <c r="I38" s="19"/>
      <c r="J38" s="19"/>
      <c r="K38" s="18">
        <v>2.0279903435496999E-3</v>
      </c>
      <c r="L38" s="18">
        <v>2.7747324299939998E-4</v>
      </c>
      <c r="M38" s="18">
        <v>1.46601847749848E-2</v>
      </c>
      <c r="N38" s="24" t="s">
        <v>501</v>
      </c>
      <c r="O38" s="18">
        <v>3.5038528849948999E-3</v>
      </c>
      <c r="P38" s="18">
        <v>4.8231998608009999E-4</v>
      </c>
      <c r="Q38" s="18">
        <v>2.4980941702856401E-2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0.52773868462833695</v>
      </c>
      <c r="D40" s="21">
        <v>0.49432246601963198</v>
      </c>
      <c r="E40" s="21">
        <v>0.560908179622573</v>
      </c>
      <c r="F40" s="22"/>
      <c r="G40" s="21">
        <v>0.53597272747839697</v>
      </c>
      <c r="H40" s="21">
        <v>0.480906179366063</v>
      </c>
      <c r="I40" s="21">
        <v>0.59017584137328405</v>
      </c>
      <c r="J40" s="22"/>
      <c r="K40" s="21">
        <v>0.50934264314438904</v>
      </c>
      <c r="L40" s="21">
        <v>0.46835035631883098</v>
      </c>
      <c r="M40" s="21">
        <v>0.550209677392278</v>
      </c>
      <c r="N40" s="22"/>
      <c r="O40" s="21">
        <v>0.55708599911138601</v>
      </c>
      <c r="P40" s="21">
        <v>0.50002757924096397</v>
      </c>
      <c r="Q40" s="21">
        <v>0.612676710112805</v>
      </c>
      <c r="R40" s="22"/>
    </row>
    <row r="41" spans="1:18" x14ac:dyDescent="0.25">
      <c r="A41" s="20" t="s">
        <v>483</v>
      </c>
      <c r="B41" s="20" t="s">
        <v>537</v>
      </c>
      <c r="C41" s="21">
        <v>0.18446422924285599</v>
      </c>
      <c r="D41" s="21">
        <v>0.15774958184264201</v>
      </c>
      <c r="E41" s="21">
        <v>0.21455051898938399</v>
      </c>
      <c r="F41" s="22"/>
      <c r="G41" s="21">
        <v>0.25046762446890702</v>
      </c>
      <c r="H41" s="21">
        <v>0.20524256363141399</v>
      </c>
      <c r="I41" s="21">
        <v>0.30187287075748998</v>
      </c>
      <c r="J41" s="22"/>
      <c r="K41" s="21">
        <v>0.17278337651985601</v>
      </c>
      <c r="L41" s="21">
        <v>0.143298600161264</v>
      </c>
      <c r="M41" s="21">
        <v>0.20686992379605201</v>
      </c>
      <c r="N41" s="22"/>
      <c r="O41" s="21">
        <v>0.13813982949773401</v>
      </c>
      <c r="P41" s="21">
        <v>0.10042190256042401</v>
      </c>
      <c r="Q41" s="21">
        <v>0.18707827865389301</v>
      </c>
      <c r="R41" s="22"/>
    </row>
    <row r="42" spans="1:18" x14ac:dyDescent="0.25">
      <c r="A42" s="20" t="s">
        <v>483</v>
      </c>
      <c r="B42" s="20" t="s">
        <v>538</v>
      </c>
      <c r="C42" s="21">
        <v>0.20886980906497499</v>
      </c>
      <c r="D42" s="21">
        <v>0.185601077953093</v>
      </c>
      <c r="E42" s="21">
        <v>0.23421676289306501</v>
      </c>
      <c r="F42" s="22"/>
      <c r="G42" s="21">
        <v>0.15798798673387399</v>
      </c>
      <c r="H42" s="21">
        <v>0.120884871712889</v>
      </c>
      <c r="I42" s="21">
        <v>0.20383861646774101</v>
      </c>
      <c r="J42" s="22"/>
      <c r="K42" s="21">
        <v>0.231891600340662</v>
      </c>
      <c r="L42" s="21">
        <v>0.203800692033969</v>
      </c>
      <c r="M42" s="21">
        <v>0.26257751051957301</v>
      </c>
      <c r="N42" s="22"/>
      <c r="O42" s="21">
        <v>0.21551372794941401</v>
      </c>
      <c r="P42" s="21">
        <v>0.17357512860797999</v>
      </c>
      <c r="Q42" s="21">
        <v>0.26434417449070702</v>
      </c>
      <c r="R42" s="22"/>
    </row>
    <row r="43" spans="1:18" x14ac:dyDescent="0.25">
      <c r="A43" s="20" t="s">
        <v>483</v>
      </c>
      <c r="B43" s="20" t="s">
        <v>539</v>
      </c>
      <c r="C43" s="21">
        <v>4.0519760779940801E-2</v>
      </c>
      <c r="D43" s="21">
        <v>3.09210743229743E-2</v>
      </c>
      <c r="E43" s="21">
        <v>5.2935360165489199E-2</v>
      </c>
      <c r="F43" s="22"/>
      <c r="G43" s="21">
        <v>2.9105135526802599E-2</v>
      </c>
      <c r="H43" s="21">
        <v>1.7141349733963699E-2</v>
      </c>
      <c r="I43" s="21">
        <v>4.9002717859809197E-2</v>
      </c>
      <c r="J43" s="22"/>
      <c r="K43" s="21">
        <v>4.0779016816454003E-2</v>
      </c>
      <c r="L43" s="21">
        <v>2.8513344121878802E-2</v>
      </c>
      <c r="M43" s="21">
        <v>5.8006007907960698E-2</v>
      </c>
      <c r="N43" s="22"/>
      <c r="O43" s="21">
        <v>5.2182566822969498E-2</v>
      </c>
      <c r="P43" s="21">
        <v>3.2533432943553799E-2</v>
      </c>
      <c r="Q43" s="21">
        <v>8.2684882771461896E-2</v>
      </c>
      <c r="R43" s="22"/>
    </row>
    <row r="44" spans="1:18" x14ac:dyDescent="0.25">
      <c r="A44" s="20" t="s">
        <v>483</v>
      </c>
      <c r="B44" s="20" t="s">
        <v>540</v>
      </c>
      <c r="C44" s="21">
        <v>3.1809036356504901E-2</v>
      </c>
      <c r="D44" s="21">
        <v>2.1108399877022101E-2</v>
      </c>
      <c r="E44" s="21">
        <v>4.7670060391830998E-2</v>
      </c>
      <c r="F44" s="22"/>
      <c r="G44" s="21">
        <v>1.8127288898042201E-2</v>
      </c>
      <c r="H44" s="21">
        <v>7.3844640652349003E-3</v>
      </c>
      <c r="I44" s="21">
        <v>4.3808877606784598E-2</v>
      </c>
      <c r="J44" s="24" t="s">
        <v>501</v>
      </c>
      <c r="K44" s="21">
        <v>4.1501960188547203E-2</v>
      </c>
      <c r="L44" s="21">
        <v>2.6374120343790299E-2</v>
      </c>
      <c r="M44" s="21">
        <v>6.4730039519829696E-2</v>
      </c>
      <c r="N44" s="22"/>
      <c r="O44" s="21">
        <v>2.6332269755867801E-2</v>
      </c>
      <c r="P44" s="21">
        <v>1.37826048939247E-2</v>
      </c>
      <c r="Q44" s="21">
        <v>4.97327148796195E-2</v>
      </c>
      <c r="R44" s="22"/>
    </row>
    <row r="45" spans="1:18" x14ac:dyDescent="0.25">
      <c r="A45" s="20" t="s">
        <v>483</v>
      </c>
      <c r="B45" s="20" t="s">
        <v>519</v>
      </c>
      <c r="C45" s="21">
        <v>6.5984799273864003E-3</v>
      </c>
      <c r="D45" s="21">
        <v>4.0253182442550996E-3</v>
      </c>
      <c r="E45" s="21">
        <v>1.0798686191077199E-2</v>
      </c>
      <c r="F45" s="22"/>
      <c r="G45" s="21">
        <v>8.3392368939776002E-3</v>
      </c>
      <c r="H45" s="21">
        <v>3.1125209483466002E-3</v>
      </c>
      <c r="I45" s="21">
        <v>2.2147941857573902E-2</v>
      </c>
      <c r="J45" s="22"/>
      <c r="K45" s="21">
        <v>3.7014029900923002E-3</v>
      </c>
      <c r="L45" s="21">
        <v>1.7634356404582999E-3</v>
      </c>
      <c r="M45" s="21">
        <v>7.7526027941677003E-3</v>
      </c>
      <c r="N45" s="22"/>
      <c r="O45" s="21">
        <v>1.07456068626289E-2</v>
      </c>
      <c r="P45" s="21">
        <v>4.7438365060780002E-3</v>
      </c>
      <c r="Q45" s="21">
        <v>2.4156350526550401E-2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0.49529310483480998</v>
      </c>
      <c r="D47" s="18">
        <v>0.47112155426274799</v>
      </c>
      <c r="E47" s="18">
        <v>0.51948667795284997</v>
      </c>
      <c r="F47" s="19"/>
      <c r="G47" s="18">
        <v>0.48906907324154197</v>
      </c>
      <c r="H47" s="18">
        <v>0.44448327270599802</v>
      </c>
      <c r="I47" s="18">
        <v>0.53382947413286397</v>
      </c>
      <c r="J47" s="19"/>
      <c r="K47" s="18">
        <v>0.47441785596165997</v>
      </c>
      <c r="L47" s="18">
        <v>0.443724232701806</v>
      </c>
      <c r="M47" s="18">
        <v>0.50530601770579398</v>
      </c>
      <c r="N47" s="19"/>
      <c r="O47" s="18">
        <v>0.53626982069951101</v>
      </c>
      <c r="P47" s="18">
        <v>0.50089439405309999</v>
      </c>
      <c r="Q47" s="18">
        <v>0.57128394429117701</v>
      </c>
      <c r="R47" s="19"/>
    </row>
    <row r="48" spans="1:18" x14ac:dyDescent="0.25">
      <c r="A48" s="17" t="s">
        <v>484</v>
      </c>
      <c r="B48" s="17" t="s">
        <v>537</v>
      </c>
      <c r="C48" s="18">
        <v>0.161188345384498</v>
      </c>
      <c r="D48" s="18">
        <v>0.14838500046431999</v>
      </c>
      <c r="E48" s="18">
        <v>0.17486957790077501</v>
      </c>
      <c r="F48" s="19"/>
      <c r="G48" s="18">
        <v>0.21145977004719199</v>
      </c>
      <c r="H48" s="18">
        <v>0.181789146745543</v>
      </c>
      <c r="I48" s="18">
        <v>0.24452581470760301</v>
      </c>
      <c r="J48" s="19"/>
      <c r="K48" s="18">
        <v>0.16583857682727901</v>
      </c>
      <c r="L48" s="18">
        <v>0.146985930750066</v>
      </c>
      <c r="M48" s="18">
        <v>0.186580386668834</v>
      </c>
      <c r="N48" s="19"/>
      <c r="O48" s="18">
        <v>0.10839011814397501</v>
      </c>
      <c r="P48" s="18">
        <v>8.8681892767224199E-2</v>
      </c>
      <c r="Q48" s="18">
        <v>0.13184454796548301</v>
      </c>
      <c r="R48" s="19"/>
    </row>
    <row r="49" spans="1:18" x14ac:dyDescent="0.25">
      <c r="A49" s="17" t="s">
        <v>484</v>
      </c>
      <c r="B49" s="17" t="s">
        <v>538</v>
      </c>
      <c r="C49" s="18">
        <v>0.239064987474778</v>
      </c>
      <c r="D49" s="18">
        <v>0.22091254548296901</v>
      </c>
      <c r="E49" s="18">
        <v>0.25821465915541703</v>
      </c>
      <c r="F49" s="19"/>
      <c r="G49" s="18">
        <v>0.21481311299370501</v>
      </c>
      <c r="H49" s="18">
        <v>0.18256074573889999</v>
      </c>
      <c r="I49" s="18">
        <v>0.25101371646835902</v>
      </c>
      <c r="J49" s="19"/>
      <c r="K49" s="18">
        <v>0.24328195594091701</v>
      </c>
      <c r="L49" s="18">
        <v>0.218997806928038</v>
      </c>
      <c r="M49" s="18">
        <v>0.26933029482634802</v>
      </c>
      <c r="N49" s="19"/>
      <c r="O49" s="18">
        <v>0.253575345016326</v>
      </c>
      <c r="P49" s="18">
        <v>0.224078322043576</v>
      </c>
      <c r="Q49" s="18">
        <v>0.28552642642502601</v>
      </c>
      <c r="R49" s="19"/>
    </row>
    <row r="50" spans="1:18" x14ac:dyDescent="0.25">
      <c r="A50" s="17" t="s">
        <v>484</v>
      </c>
      <c r="B50" s="17" t="s">
        <v>539</v>
      </c>
      <c r="C50" s="18">
        <v>5.5671444791627098E-2</v>
      </c>
      <c r="D50" s="18">
        <v>4.7190640439742797E-2</v>
      </c>
      <c r="E50" s="18">
        <v>6.5571477497812503E-2</v>
      </c>
      <c r="F50" s="19"/>
      <c r="G50" s="18">
        <v>4.5039543907807102E-2</v>
      </c>
      <c r="H50" s="18">
        <v>3.0897790815634402E-2</v>
      </c>
      <c r="I50" s="18">
        <v>6.5218310386501194E-2</v>
      </c>
      <c r="J50" s="19"/>
      <c r="K50" s="18">
        <v>6.46559130469994E-2</v>
      </c>
      <c r="L50" s="18">
        <v>5.2050515879090299E-2</v>
      </c>
      <c r="M50" s="18">
        <v>8.0056228714949704E-2</v>
      </c>
      <c r="N50" s="19"/>
      <c r="O50" s="18">
        <v>4.9926272532883301E-2</v>
      </c>
      <c r="P50" s="18">
        <v>3.8865691374205202E-2</v>
      </c>
      <c r="Q50" s="18">
        <v>6.3925173767918994E-2</v>
      </c>
      <c r="R50" s="19"/>
    </row>
    <row r="51" spans="1:18" x14ac:dyDescent="0.25">
      <c r="A51" s="17" t="s">
        <v>484</v>
      </c>
      <c r="B51" s="17" t="s">
        <v>540</v>
      </c>
      <c r="C51" s="18">
        <v>3.8576946598262003E-2</v>
      </c>
      <c r="D51" s="18">
        <v>3.1731665274352297E-2</v>
      </c>
      <c r="E51" s="18">
        <v>4.6827503380219397E-2</v>
      </c>
      <c r="F51" s="19"/>
      <c r="G51" s="18">
        <v>3.42695276845177E-2</v>
      </c>
      <c r="H51" s="18">
        <v>2.2472047326920999E-2</v>
      </c>
      <c r="I51" s="18">
        <v>5.1931472981619903E-2</v>
      </c>
      <c r="J51" s="19"/>
      <c r="K51" s="18">
        <v>4.0177659876719597E-2</v>
      </c>
      <c r="L51" s="18">
        <v>3.1258341905943801E-2</v>
      </c>
      <c r="M51" s="18">
        <v>5.1506716649789598E-2</v>
      </c>
      <c r="N51" s="19"/>
      <c r="O51" s="18">
        <v>3.9709124988818102E-2</v>
      </c>
      <c r="P51" s="18">
        <v>2.85698121295834E-2</v>
      </c>
      <c r="Q51" s="18">
        <v>5.4945974172663302E-2</v>
      </c>
      <c r="R51" s="19"/>
    </row>
    <row r="52" spans="1:18" x14ac:dyDescent="0.25">
      <c r="A52" s="17" t="s">
        <v>484</v>
      </c>
      <c r="B52" s="17" t="s">
        <v>519</v>
      </c>
      <c r="C52" s="18">
        <v>1.0205170916026501E-2</v>
      </c>
      <c r="D52" s="18">
        <v>6.8433705947304998E-3</v>
      </c>
      <c r="E52" s="18">
        <v>1.5193188785953601E-2</v>
      </c>
      <c r="F52" s="19"/>
      <c r="G52" s="18">
        <v>5.3489721252366002E-3</v>
      </c>
      <c r="H52" s="18">
        <v>1.8101948531348E-3</v>
      </c>
      <c r="I52" s="18">
        <v>1.5696969850720201E-2</v>
      </c>
      <c r="J52" s="19"/>
      <c r="K52" s="18">
        <v>1.16280383464256E-2</v>
      </c>
      <c r="L52" s="18">
        <v>6.5907717607089997E-3</v>
      </c>
      <c r="M52" s="18">
        <v>2.0436042262610199E-2</v>
      </c>
      <c r="N52" s="19"/>
      <c r="O52" s="18">
        <v>1.21293186184868E-2</v>
      </c>
      <c r="P52" s="18">
        <v>7.3561659232173997E-3</v>
      </c>
      <c r="Q52" s="18">
        <v>1.9937392949540899E-2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0.38092813726788399</v>
      </c>
      <c r="D54" s="21">
        <v>0.36937974235815701</v>
      </c>
      <c r="E54" s="21">
        <v>0.39261279984668401</v>
      </c>
      <c r="F54" s="22"/>
      <c r="G54" s="21">
        <v>0.37697573460050599</v>
      </c>
      <c r="H54" s="21">
        <v>0.35554134467555998</v>
      </c>
      <c r="I54" s="21">
        <v>0.39890249037706399</v>
      </c>
      <c r="J54" s="22"/>
      <c r="K54" s="21">
        <v>0.37280552744721401</v>
      </c>
      <c r="L54" s="21">
        <v>0.357510960452259</v>
      </c>
      <c r="M54" s="21">
        <v>0.38835890111006199</v>
      </c>
      <c r="N54" s="22"/>
      <c r="O54" s="21">
        <v>0.40493172977160902</v>
      </c>
      <c r="P54" s="21">
        <v>0.38676915742340501</v>
      </c>
      <c r="Q54" s="21">
        <v>0.42335838537297399</v>
      </c>
      <c r="R54" s="22"/>
    </row>
    <row r="55" spans="1:18" x14ac:dyDescent="0.25">
      <c r="A55" s="20" t="s">
        <v>485</v>
      </c>
      <c r="B55" s="20" t="s">
        <v>537</v>
      </c>
      <c r="C55" s="21">
        <v>0.16521876193181101</v>
      </c>
      <c r="D55" s="21">
        <v>0.15703338446145501</v>
      </c>
      <c r="E55" s="21">
        <v>0.17374286374093001</v>
      </c>
      <c r="F55" s="22"/>
      <c r="G55" s="21">
        <v>0.22467399036512301</v>
      </c>
      <c r="H55" s="21">
        <v>0.20723408172600799</v>
      </c>
      <c r="I55" s="21">
        <v>0.243131450082432</v>
      </c>
      <c r="J55" s="22"/>
      <c r="K55" s="21">
        <v>0.16136756185562401</v>
      </c>
      <c r="L55" s="21">
        <v>0.15114910094306699</v>
      </c>
      <c r="M55" s="21">
        <v>0.172136753421366</v>
      </c>
      <c r="N55" s="22"/>
      <c r="O55" s="21">
        <v>0.10827237893792099</v>
      </c>
      <c r="P55" s="21">
        <v>9.7326881389571698E-2</v>
      </c>
      <c r="Q55" s="21">
        <v>0.12028479207574801</v>
      </c>
      <c r="R55" s="22"/>
    </row>
    <row r="56" spans="1:18" x14ac:dyDescent="0.25">
      <c r="A56" s="20" t="s">
        <v>485</v>
      </c>
      <c r="B56" s="20" t="s">
        <v>538</v>
      </c>
      <c r="C56" s="21">
        <v>0.23531903170215099</v>
      </c>
      <c r="D56" s="21">
        <v>0.226784649496579</v>
      </c>
      <c r="E56" s="21">
        <v>0.24407320111556299</v>
      </c>
      <c r="F56" s="22"/>
      <c r="G56" s="21">
        <v>0.222732705723622</v>
      </c>
      <c r="H56" s="21">
        <v>0.20634018150333</v>
      </c>
      <c r="I56" s="21">
        <v>0.24003365702165799</v>
      </c>
      <c r="J56" s="22"/>
      <c r="K56" s="21">
        <v>0.23428692229992101</v>
      </c>
      <c r="L56" s="21">
        <v>0.22227748377633</v>
      </c>
      <c r="M56" s="21">
        <v>0.24673936314727901</v>
      </c>
      <c r="N56" s="22"/>
      <c r="O56" s="21">
        <v>0.25183206853169299</v>
      </c>
      <c r="P56" s="21">
        <v>0.235741237067848</v>
      </c>
      <c r="Q56" s="21">
        <v>0.268635150844177</v>
      </c>
      <c r="R56" s="22"/>
    </row>
    <row r="57" spans="1:18" x14ac:dyDescent="0.25">
      <c r="A57" s="20" t="s">
        <v>485</v>
      </c>
      <c r="B57" s="20" t="s">
        <v>539</v>
      </c>
      <c r="C57" s="21">
        <v>9.8092192956159396E-2</v>
      </c>
      <c r="D57" s="21">
        <v>9.1444216801471398E-2</v>
      </c>
      <c r="E57" s="21">
        <v>0.10516753173827401</v>
      </c>
      <c r="F57" s="22"/>
      <c r="G57" s="21">
        <v>0.100045526544587</v>
      </c>
      <c r="H57" s="21">
        <v>8.7869531705471293E-2</v>
      </c>
      <c r="I57" s="21">
        <v>0.11369842309950599</v>
      </c>
      <c r="J57" s="22"/>
      <c r="K57" s="21">
        <v>9.6705251967904707E-2</v>
      </c>
      <c r="L57" s="21">
        <v>8.7925501350303303E-2</v>
      </c>
      <c r="M57" s="21">
        <v>0.10625956159070001</v>
      </c>
      <c r="N57" s="22"/>
      <c r="O57" s="21">
        <v>9.9262716156294603E-2</v>
      </c>
      <c r="P57" s="21">
        <v>8.8753049857916599E-2</v>
      </c>
      <c r="Q57" s="21">
        <v>0.110865471419171</v>
      </c>
      <c r="R57" s="22"/>
    </row>
    <row r="58" spans="1:18" x14ac:dyDescent="0.25">
      <c r="A58" s="20" t="s">
        <v>485</v>
      </c>
      <c r="B58" s="20" t="s">
        <v>540</v>
      </c>
      <c r="C58" s="21">
        <v>0.11186651651625799</v>
      </c>
      <c r="D58" s="21">
        <v>0.10489863481815299</v>
      </c>
      <c r="E58" s="21">
        <v>0.119235584500732</v>
      </c>
      <c r="F58" s="22"/>
      <c r="G58" s="21">
        <v>7.2290316384485895E-2</v>
      </c>
      <c r="H58" s="21">
        <v>6.2688285192901594E-2</v>
      </c>
      <c r="I58" s="21">
        <v>8.3232499218562198E-2</v>
      </c>
      <c r="J58" s="22"/>
      <c r="K58" s="21">
        <v>0.12738791852718201</v>
      </c>
      <c r="L58" s="21">
        <v>0.117473945286428</v>
      </c>
      <c r="M58" s="21">
        <v>0.13800772449130999</v>
      </c>
      <c r="N58" s="22"/>
      <c r="O58" s="21">
        <v>0.11850485519755</v>
      </c>
      <c r="P58" s="21">
        <v>0.107178133527339</v>
      </c>
      <c r="Q58" s="21">
        <v>0.13085316204778599</v>
      </c>
      <c r="R58" s="22"/>
    </row>
    <row r="59" spans="1:18" x14ac:dyDescent="0.25">
      <c r="A59" s="20" t="s">
        <v>485</v>
      </c>
      <c r="B59" s="20" t="s">
        <v>519</v>
      </c>
      <c r="C59" s="21">
        <v>8.5540556932980003E-3</v>
      </c>
      <c r="D59" s="21">
        <v>7.0028858567209003E-3</v>
      </c>
      <c r="E59" s="21">
        <v>1.04452022448039E-2</v>
      </c>
      <c r="F59" s="22"/>
      <c r="G59" s="21">
        <v>3.2817263816750999E-3</v>
      </c>
      <c r="H59" s="21">
        <v>1.7842526219907001E-3</v>
      </c>
      <c r="I59" s="21">
        <v>6.0283983900212999E-3</v>
      </c>
      <c r="J59" s="22"/>
      <c r="K59" s="21">
        <v>7.4468179021575003E-3</v>
      </c>
      <c r="L59" s="21">
        <v>5.5075961912764001E-3</v>
      </c>
      <c r="M59" s="21">
        <v>1.0061930229954099E-2</v>
      </c>
      <c r="N59" s="22"/>
      <c r="O59" s="21">
        <v>1.7099805342921801E-2</v>
      </c>
      <c r="P59" s="21">
        <v>1.28086536637651E-2</v>
      </c>
      <c r="Q59" s="21">
        <v>2.2795381188011301E-2</v>
      </c>
      <c r="R59" s="22"/>
    </row>
    <row r="60" spans="1:18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9.6446062010273006E-5</v>
      </c>
      <c r="P60" s="21">
        <v>1.3560464310200601E-5</v>
      </c>
      <c r="Q60" s="21">
        <v>6.8560577822050002E-4</v>
      </c>
      <c r="R60" s="22"/>
    </row>
    <row r="61" spans="1:18" x14ac:dyDescent="0.25">
      <c r="A61" s="17" t="s">
        <v>486</v>
      </c>
      <c r="B61" s="17" t="s">
        <v>536</v>
      </c>
      <c r="C61" s="18">
        <v>0.60340021064517801</v>
      </c>
      <c r="D61" s="18">
        <v>0.57310772273275001</v>
      </c>
      <c r="E61" s="18">
        <v>0.632919945246877</v>
      </c>
      <c r="F61" s="19"/>
      <c r="G61" s="18">
        <v>0.53891218578679201</v>
      </c>
      <c r="H61" s="18">
        <v>0.48558167495786903</v>
      </c>
      <c r="I61" s="18">
        <v>0.591366560799929</v>
      </c>
      <c r="J61" s="19"/>
      <c r="K61" s="18">
        <v>0.603297022151427</v>
      </c>
      <c r="L61" s="18">
        <v>0.56780919868408097</v>
      </c>
      <c r="M61" s="18">
        <v>0.63773003252350002</v>
      </c>
      <c r="N61" s="19"/>
      <c r="O61" s="18">
        <v>0.65978367128734305</v>
      </c>
      <c r="P61" s="18">
        <v>0.61668756843439199</v>
      </c>
      <c r="Q61" s="18">
        <v>0.70038850088594196</v>
      </c>
      <c r="R61" s="19"/>
    </row>
    <row r="62" spans="1:18" x14ac:dyDescent="0.25">
      <c r="A62" s="17" t="s">
        <v>486</v>
      </c>
      <c r="B62" s="17" t="s">
        <v>537</v>
      </c>
      <c r="C62" s="18">
        <v>0.12723324068060299</v>
      </c>
      <c r="D62" s="18">
        <v>0.114009691642577</v>
      </c>
      <c r="E62" s="18">
        <v>0.141745161870517</v>
      </c>
      <c r="F62" s="19"/>
      <c r="G62" s="18">
        <v>0.15063858488919801</v>
      </c>
      <c r="H62" s="18">
        <v>0.12187148252366201</v>
      </c>
      <c r="I62" s="18">
        <v>0.184767253022558</v>
      </c>
      <c r="J62" s="19"/>
      <c r="K62" s="18">
        <v>0.13589079293119799</v>
      </c>
      <c r="L62" s="18">
        <v>0.118695448945906</v>
      </c>
      <c r="M62" s="18">
        <v>0.15513870454381301</v>
      </c>
      <c r="N62" s="19"/>
      <c r="O62" s="18">
        <v>8.9334647633196707E-2</v>
      </c>
      <c r="P62" s="18">
        <v>7.0140221904745406E-2</v>
      </c>
      <c r="Q62" s="18">
        <v>0.113142645487113</v>
      </c>
      <c r="R62" s="19"/>
    </row>
    <row r="63" spans="1:18" x14ac:dyDescent="0.25">
      <c r="A63" s="17" t="s">
        <v>486</v>
      </c>
      <c r="B63" s="17" t="s">
        <v>538</v>
      </c>
      <c r="C63" s="18">
        <v>0.17542613698689799</v>
      </c>
      <c r="D63" s="18">
        <v>0.15690913861842601</v>
      </c>
      <c r="E63" s="18">
        <v>0.19562131289461801</v>
      </c>
      <c r="F63" s="19"/>
      <c r="G63" s="18">
        <v>0.206654848383585</v>
      </c>
      <c r="H63" s="18">
        <v>0.16782113979091301</v>
      </c>
      <c r="I63" s="18">
        <v>0.25175612140743803</v>
      </c>
      <c r="J63" s="19"/>
      <c r="K63" s="18">
        <v>0.16760488748546401</v>
      </c>
      <c r="L63" s="18">
        <v>0.14565444605573799</v>
      </c>
      <c r="M63" s="18">
        <v>0.19211943219980401</v>
      </c>
      <c r="N63" s="19"/>
      <c r="O63" s="18">
        <v>0.164042173057314</v>
      </c>
      <c r="P63" s="18">
        <v>0.13637852602959499</v>
      </c>
      <c r="Q63" s="18">
        <v>0.19604343988482201</v>
      </c>
      <c r="R63" s="19"/>
    </row>
    <row r="64" spans="1:18" x14ac:dyDescent="0.25">
      <c r="A64" s="17" t="s">
        <v>486</v>
      </c>
      <c r="B64" s="17" t="s">
        <v>539</v>
      </c>
      <c r="C64" s="18">
        <v>5.3237300581861699E-2</v>
      </c>
      <c r="D64" s="18">
        <v>4.24031084548347E-2</v>
      </c>
      <c r="E64" s="18">
        <v>6.6647018561506899E-2</v>
      </c>
      <c r="F64" s="19"/>
      <c r="G64" s="18">
        <v>5.4752613649741197E-2</v>
      </c>
      <c r="H64" s="18">
        <v>3.6134242900357799E-2</v>
      </c>
      <c r="I64" s="18">
        <v>8.2146610454077201E-2</v>
      </c>
      <c r="J64" s="19"/>
      <c r="K64" s="18">
        <v>5.3335843870697799E-2</v>
      </c>
      <c r="L64" s="18">
        <v>3.9839895415286999E-2</v>
      </c>
      <c r="M64" s="18">
        <v>7.1065229143558797E-2</v>
      </c>
      <c r="N64" s="19"/>
      <c r="O64" s="18">
        <v>5.1718018955954098E-2</v>
      </c>
      <c r="P64" s="18">
        <v>3.4100601660041002E-2</v>
      </c>
      <c r="Q64" s="18">
        <v>7.77049189349234E-2</v>
      </c>
      <c r="R64" s="19"/>
    </row>
    <row r="65" spans="1:18" x14ac:dyDescent="0.25">
      <c r="A65" s="17" t="s">
        <v>486</v>
      </c>
      <c r="B65" s="17" t="s">
        <v>540</v>
      </c>
      <c r="C65" s="18">
        <v>3.6675089640746603E-2</v>
      </c>
      <c r="D65" s="18">
        <v>2.7708132610141802E-2</v>
      </c>
      <c r="E65" s="18">
        <v>4.83994966788888E-2</v>
      </c>
      <c r="F65" s="19"/>
      <c r="G65" s="18">
        <v>4.8162985499549699E-2</v>
      </c>
      <c r="H65" s="18">
        <v>2.93133927583922E-2</v>
      </c>
      <c r="I65" s="18">
        <v>7.8157606009276098E-2</v>
      </c>
      <c r="J65" s="19"/>
      <c r="K65" s="18">
        <v>3.3289192586114603E-2</v>
      </c>
      <c r="L65" s="18">
        <v>2.4194482743157799E-2</v>
      </c>
      <c r="M65" s="18">
        <v>4.5642697575351401E-2</v>
      </c>
      <c r="N65" s="19"/>
      <c r="O65" s="18">
        <v>3.3516321357063998E-2</v>
      </c>
      <c r="P65" s="18">
        <v>2.11222071489423E-2</v>
      </c>
      <c r="Q65" s="18">
        <v>5.2790855922067399E-2</v>
      </c>
      <c r="R65" s="19"/>
    </row>
    <row r="66" spans="1:18" x14ac:dyDescent="0.25">
      <c r="A66" s="17" t="s">
        <v>486</v>
      </c>
      <c r="B66" s="17" t="s">
        <v>519</v>
      </c>
      <c r="C66" s="18">
        <v>4.0280214647087E-3</v>
      </c>
      <c r="D66" s="18">
        <v>1.7977647681669999E-3</v>
      </c>
      <c r="E66" s="18">
        <v>9.0001259066041003E-3</v>
      </c>
      <c r="F66" s="19"/>
      <c r="G66" s="18">
        <v>8.7878179113379999E-4</v>
      </c>
      <c r="H66" s="18">
        <v>1.2315767414560001E-4</v>
      </c>
      <c r="I66" s="18">
        <v>6.2415378144680999E-3</v>
      </c>
      <c r="J66" s="19"/>
      <c r="K66" s="18">
        <v>6.5822609750994E-3</v>
      </c>
      <c r="L66" s="18">
        <v>2.567007709092E-3</v>
      </c>
      <c r="M66" s="18">
        <v>1.6772467569125302E-2</v>
      </c>
      <c r="N66" s="19"/>
      <c r="O66" s="18">
        <v>1.6051677091270999E-3</v>
      </c>
      <c r="P66" s="18">
        <v>7.0361819957E-4</v>
      </c>
      <c r="Q66" s="18">
        <v>3.6576489588856002E-3</v>
      </c>
      <c r="R66" s="19"/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0.56148129540908598</v>
      </c>
      <c r="D68" s="21">
        <v>0.53348275847402105</v>
      </c>
      <c r="E68" s="21">
        <v>0.58909374123215796</v>
      </c>
      <c r="F68" s="22"/>
      <c r="G68" s="21">
        <v>0.51349186672249303</v>
      </c>
      <c r="H68" s="21">
        <v>0.460215212878121</v>
      </c>
      <c r="I68" s="21">
        <v>0.56646368880527798</v>
      </c>
      <c r="J68" s="22"/>
      <c r="K68" s="21">
        <v>0.56230355635301998</v>
      </c>
      <c r="L68" s="21">
        <v>0.52813098529656199</v>
      </c>
      <c r="M68" s="21">
        <v>0.59589495534389503</v>
      </c>
      <c r="N68" s="22"/>
      <c r="O68" s="21">
        <v>0.60546033351483297</v>
      </c>
      <c r="P68" s="21">
        <v>0.56702440604923399</v>
      </c>
      <c r="Q68" s="21">
        <v>0.64263465656292496</v>
      </c>
      <c r="R68" s="22"/>
    </row>
    <row r="69" spans="1:18" x14ac:dyDescent="0.25">
      <c r="A69" s="20" t="s">
        <v>487</v>
      </c>
      <c r="B69" s="20" t="s">
        <v>537</v>
      </c>
      <c r="C69" s="21">
        <v>0.14021633655900001</v>
      </c>
      <c r="D69" s="21">
        <v>0.124621288873747</v>
      </c>
      <c r="E69" s="21">
        <v>0.15741200888399701</v>
      </c>
      <c r="F69" s="22"/>
      <c r="G69" s="21">
        <v>0.202539970968312</v>
      </c>
      <c r="H69" s="21">
        <v>0.16833557635594901</v>
      </c>
      <c r="I69" s="21">
        <v>0.24167478839521001</v>
      </c>
      <c r="J69" s="22"/>
      <c r="K69" s="21">
        <v>0.129304385886408</v>
      </c>
      <c r="L69" s="21">
        <v>0.108759233592419</v>
      </c>
      <c r="M69" s="21">
        <v>0.153064071101981</v>
      </c>
      <c r="N69" s="22"/>
      <c r="O69" s="21">
        <v>0.102250248292998</v>
      </c>
      <c r="P69" s="21">
        <v>7.9724022847940904E-2</v>
      </c>
      <c r="Q69" s="21">
        <v>0.13024054221120299</v>
      </c>
      <c r="R69" s="22"/>
    </row>
    <row r="70" spans="1:18" x14ac:dyDescent="0.25">
      <c r="A70" s="20" t="s">
        <v>487</v>
      </c>
      <c r="B70" s="20" t="s">
        <v>538</v>
      </c>
      <c r="C70" s="21">
        <v>0.18467170691114501</v>
      </c>
      <c r="D70" s="21">
        <v>0.16825881981591001</v>
      </c>
      <c r="E70" s="21">
        <v>0.20229620078694299</v>
      </c>
      <c r="F70" s="22"/>
      <c r="G70" s="21">
        <v>0.176397952314993</v>
      </c>
      <c r="H70" s="21">
        <v>0.14222451114870299</v>
      </c>
      <c r="I70" s="21">
        <v>0.216708067464497</v>
      </c>
      <c r="J70" s="22"/>
      <c r="K70" s="21">
        <v>0.18566371895465</v>
      </c>
      <c r="L70" s="21">
        <v>0.163681966879382</v>
      </c>
      <c r="M70" s="21">
        <v>0.20985676529306299</v>
      </c>
      <c r="N70" s="22"/>
      <c r="O70" s="21">
        <v>0.19060008839756101</v>
      </c>
      <c r="P70" s="21">
        <v>0.162243816474376</v>
      </c>
      <c r="Q70" s="21">
        <v>0.22259551928083199</v>
      </c>
      <c r="R70" s="22"/>
    </row>
    <row r="71" spans="1:18" x14ac:dyDescent="0.25">
      <c r="A71" s="20" t="s">
        <v>487</v>
      </c>
      <c r="B71" s="20" t="s">
        <v>539</v>
      </c>
      <c r="C71" s="21">
        <v>6.0227968888905602E-2</v>
      </c>
      <c r="D71" s="21">
        <v>4.8667629232715698E-2</v>
      </c>
      <c r="E71" s="21">
        <v>7.43197888170231E-2</v>
      </c>
      <c r="F71" s="22"/>
      <c r="G71" s="21">
        <v>5.2842176766701901E-2</v>
      </c>
      <c r="H71" s="21">
        <v>3.6712613079708502E-2</v>
      </c>
      <c r="I71" s="21">
        <v>7.5502770527685906E-2</v>
      </c>
      <c r="J71" s="22"/>
      <c r="K71" s="21">
        <v>6.3933530865125404E-2</v>
      </c>
      <c r="L71" s="21">
        <v>4.86045794836917E-2</v>
      </c>
      <c r="M71" s="21">
        <v>8.3671766357232003E-2</v>
      </c>
      <c r="N71" s="22"/>
      <c r="O71" s="21">
        <v>6.0034445842701803E-2</v>
      </c>
      <c r="P71" s="21">
        <v>4.2714329070578601E-2</v>
      </c>
      <c r="Q71" s="21">
        <v>8.3763124800744895E-2</v>
      </c>
      <c r="R71" s="22"/>
    </row>
    <row r="72" spans="1:18" x14ac:dyDescent="0.25">
      <c r="A72" s="20" t="s">
        <v>487</v>
      </c>
      <c r="B72" s="20" t="s">
        <v>540</v>
      </c>
      <c r="C72" s="21">
        <v>4.6412669419935798E-2</v>
      </c>
      <c r="D72" s="21">
        <v>3.6785231511108303E-2</v>
      </c>
      <c r="E72" s="21">
        <v>5.8407014035490798E-2</v>
      </c>
      <c r="F72" s="22"/>
      <c r="G72" s="21">
        <v>5.3054369939148902E-2</v>
      </c>
      <c r="H72" s="21">
        <v>3.4764443613662703E-2</v>
      </c>
      <c r="I72" s="21">
        <v>8.0167614185550504E-2</v>
      </c>
      <c r="J72" s="22"/>
      <c r="K72" s="21">
        <v>4.7724180079588098E-2</v>
      </c>
      <c r="L72" s="21">
        <v>3.6229989329193898E-2</v>
      </c>
      <c r="M72" s="21">
        <v>6.26280099692898E-2</v>
      </c>
      <c r="N72" s="22"/>
      <c r="O72" s="21">
        <v>3.7553408171839803E-2</v>
      </c>
      <c r="P72" s="21">
        <v>2.5510766982210002E-2</v>
      </c>
      <c r="Q72" s="21">
        <v>5.4960291034273599E-2</v>
      </c>
      <c r="R72" s="22"/>
    </row>
    <row r="73" spans="1:18" x14ac:dyDescent="0.25">
      <c r="A73" s="20" t="s">
        <v>487</v>
      </c>
      <c r="B73" s="20" t="s">
        <v>519</v>
      </c>
      <c r="C73" s="21">
        <v>6.9900228119310999E-3</v>
      </c>
      <c r="D73" s="21">
        <v>4.2960909857190999E-3</v>
      </c>
      <c r="E73" s="21">
        <v>1.13539645185253E-2</v>
      </c>
      <c r="F73" s="22"/>
      <c r="G73" s="21">
        <v>1.6736632883512001E-3</v>
      </c>
      <c r="H73" s="21">
        <v>5.2824420270119999E-4</v>
      </c>
      <c r="I73" s="21">
        <v>5.2896089226467996E-3</v>
      </c>
      <c r="J73" s="22"/>
      <c r="K73" s="21">
        <v>1.10706278612068E-2</v>
      </c>
      <c r="L73" s="21">
        <v>6.1482319647178001E-3</v>
      </c>
      <c r="M73" s="21">
        <v>1.9855258103699099E-2</v>
      </c>
      <c r="N73" s="22"/>
      <c r="O73" s="21">
        <v>4.1014757800666999E-3</v>
      </c>
      <c r="P73" s="21">
        <v>2.1332339758040001E-3</v>
      </c>
      <c r="Q73" s="21">
        <v>7.8714032076602006E-3</v>
      </c>
      <c r="R73" s="22"/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0.59691962571445301</v>
      </c>
      <c r="D75" s="18">
        <v>0.55732795850738903</v>
      </c>
      <c r="E75" s="18">
        <v>0.63528750599500305</v>
      </c>
      <c r="F75" s="19"/>
      <c r="G75" s="18">
        <v>0.55711544661991297</v>
      </c>
      <c r="H75" s="18">
        <v>0.47988078236000398</v>
      </c>
      <c r="I75" s="18">
        <v>0.63168377705661205</v>
      </c>
      <c r="J75" s="19"/>
      <c r="K75" s="18">
        <v>0.56557002690416203</v>
      </c>
      <c r="L75" s="18">
        <v>0.51718220608190801</v>
      </c>
      <c r="M75" s="18">
        <v>0.61273962299488804</v>
      </c>
      <c r="N75" s="19"/>
      <c r="O75" s="18">
        <v>0.68828843608301005</v>
      </c>
      <c r="P75" s="18">
        <v>0.63141245338002905</v>
      </c>
      <c r="Q75" s="18">
        <v>0.74000188752487395</v>
      </c>
      <c r="R75" s="19"/>
    </row>
    <row r="76" spans="1:18" x14ac:dyDescent="0.25">
      <c r="A76" s="17" t="s">
        <v>488</v>
      </c>
      <c r="B76" s="17" t="s">
        <v>537</v>
      </c>
      <c r="C76" s="18">
        <v>0.12296289126002199</v>
      </c>
      <c r="D76" s="18">
        <v>0.102387922900086</v>
      </c>
      <c r="E76" s="18">
        <v>0.146995335655211</v>
      </c>
      <c r="F76" s="19"/>
      <c r="G76" s="18">
        <v>0.19258189886303401</v>
      </c>
      <c r="H76" s="18">
        <v>0.13247245603456501</v>
      </c>
      <c r="I76" s="18">
        <v>0.27143231699863901</v>
      </c>
      <c r="J76" s="19"/>
      <c r="K76" s="18">
        <v>0.112302848670485</v>
      </c>
      <c r="L76" s="18">
        <v>8.6836995167387299E-2</v>
      </c>
      <c r="M76" s="18">
        <v>0.14405867305002301</v>
      </c>
      <c r="N76" s="19"/>
      <c r="O76" s="18">
        <v>8.2034377396557695E-2</v>
      </c>
      <c r="P76" s="18">
        <v>6.1135247635692301E-2</v>
      </c>
      <c r="Q76" s="18">
        <v>0.109246567746093</v>
      </c>
      <c r="R76" s="19"/>
    </row>
    <row r="77" spans="1:18" x14ac:dyDescent="0.25">
      <c r="A77" s="17" t="s">
        <v>488</v>
      </c>
      <c r="B77" s="17" t="s">
        <v>538</v>
      </c>
      <c r="C77" s="18">
        <v>0.19078599354931799</v>
      </c>
      <c r="D77" s="18">
        <v>0.16536917318832001</v>
      </c>
      <c r="E77" s="18">
        <v>0.21908388939871101</v>
      </c>
      <c r="F77" s="19"/>
      <c r="G77" s="18">
        <v>0.15486475796902399</v>
      </c>
      <c r="H77" s="18">
        <v>0.112164008898073</v>
      </c>
      <c r="I77" s="18">
        <v>0.20997700149335999</v>
      </c>
      <c r="J77" s="19"/>
      <c r="K77" s="18">
        <v>0.23039760694116401</v>
      </c>
      <c r="L77" s="18">
        <v>0.19347129081265199</v>
      </c>
      <c r="M77" s="18">
        <v>0.27199493266431202</v>
      </c>
      <c r="N77" s="19"/>
      <c r="O77" s="18">
        <v>0.149985666152266</v>
      </c>
      <c r="P77" s="18">
        <v>0.120825755239846</v>
      </c>
      <c r="Q77" s="18">
        <v>0.18470450745188199</v>
      </c>
      <c r="R77" s="19"/>
    </row>
    <row r="78" spans="1:18" x14ac:dyDescent="0.25">
      <c r="A78" s="17" t="s">
        <v>488</v>
      </c>
      <c r="B78" s="17" t="s">
        <v>539</v>
      </c>
      <c r="C78" s="18">
        <v>4.7874675214024401E-2</v>
      </c>
      <c r="D78" s="18">
        <v>3.5827265182388802E-2</v>
      </c>
      <c r="E78" s="18">
        <v>6.3705524643651701E-2</v>
      </c>
      <c r="F78" s="19"/>
      <c r="G78" s="18">
        <v>6.0477685210129799E-2</v>
      </c>
      <c r="H78" s="18">
        <v>3.1322879625178199E-2</v>
      </c>
      <c r="I78" s="18">
        <v>0.113587224673026</v>
      </c>
      <c r="J78" s="24" t="s">
        <v>501</v>
      </c>
      <c r="K78" s="18">
        <v>4.8390799239431098E-2</v>
      </c>
      <c r="L78" s="18">
        <v>3.2452192615327703E-2</v>
      </c>
      <c r="M78" s="18">
        <v>7.1578394347943705E-2</v>
      </c>
      <c r="N78" s="19"/>
      <c r="O78" s="18">
        <v>3.6025726977628701E-2</v>
      </c>
      <c r="P78" s="18">
        <v>2.1216079119546202E-2</v>
      </c>
      <c r="Q78" s="18">
        <v>6.0533740040624798E-2</v>
      </c>
      <c r="R78" s="19"/>
    </row>
    <row r="79" spans="1:18" x14ac:dyDescent="0.25">
      <c r="A79" s="17" t="s">
        <v>488</v>
      </c>
      <c r="B79" s="17" t="s">
        <v>540</v>
      </c>
      <c r="C79" s="18">
        <v>3.9525310806251698E-2</v>
      </c>
      <c r="D79" s="18">
        <v>2.5329730089389199E-2</v>
      </c>
      <c r="E79" s="18">
        <v>6.1177190391169797E-2</v>
      </c>
      <c r="F79" s="19"/>
      <c r="G79" s="18">
        <v>3.3678335337595497E-2</v>
      </c>
      <c r="H79" s="18">
        <v>1.5486584140077701E-2</v>
      </c>
      <c r="I79" s="18">
        <v>7.1683602813620295E-2</v>
      </c>
      <c r="J79" s="24" t="s">
        <v>501</v>
      </c>
      <c r="K79" s="18">
        <v>4.0379003238105102E-2</v>
      </c>
      <c r="L79" s="18">
        <v>2.5269899614631601E-2</v>
      </c>
      <c r="M79" s="18">
        <v>6.3929474702748096E-2</v>
      </c>
      <c r="N79" s="19"/>
      <c r="O79" s="18">
        <v>4.3038207528258203E-2</v>
      </c>
      <c r="P79" s="18">
        <v>1.7826886199896499E-2</v>
      </c>
      <c r="Q79" s="18">
        <v>0.10026436851074901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1.9315034559293999E-3</v>
      </c>
      <c r="D80" s="18">
        <v>6.2832810013560005E-4</v>
      </c>
      <c r="E80" s="18">
        <v>5.9214970644624002E-3</v>
      </c>
      <c r="F80" s="19"/>
      <c r="G80" s="18">
        <v>1.281876000303E-3</v>
      </c>
      <c r="H80" s="18">
        <v>1.771852627175E-4</v>
      </c>
      <c r="I80" s="18">
        <v>9.2104959050787992E-3</v>
      </c>
      <c r="J80" s="19"/>
      <c r="K80" s="18">
        <v>2.9597150066518001E-3</v>
      </c>
      <c r="L80" s="18">
        <v>7.2603182055289996E-4</v>
      </c>
      <c r="M80" s="18">
        <v>1.1983058695405301E-2</v>
      </c>
      <c r="N80" s="19"/>
      <c r="O80" s="18">
        <v>6.275858622784E-4</v>
      </c>
      <c r="P80" s="18">
        <v>8.7033786704875199E-5</v>
      </c>
      <c r="Q80" s="18">
        <v>4.5102715727558997E-3</v>
      </c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0.45170661667822398</v>
      </c>
      <c r="D82" s="21">
        <v>0.42373097993518299</v>
      </c>
      <c r="E82" s="21">
        <v>0.47999083667738501</v>
      </c>
      <c r="F82" s="22"/>
      <c r="G82" s="21">
        <v>0.43451097604420802</v>
      </c>
      <c r="H82" s="21">
        <v>0.391052257260812</v>
      </c>
      <c r="I82" s="21">
        <v>0.47900033398563002</v>
      </c>
      <c r="J82" s="22"/>
      <c r="K82" s="21">
        <v>0.43373927582654898</v>
      </c>
      <c r="L82" s="21">
        <v>0.39975447631184302</v>
      </c>
      <c r="M82" s="21">
        <v>0.46835889144839399</v>
      </c>
      <c r="N82" s="22"/>
      <c r="O82" s="21">
        <v>0.50405822929343203</v>
      </c>
      <c r="P82" s="21">
        <v>0.46530641741516798</v>
      </c>
      <c r="Q82" s="21">
        <v>0.54276134519028696</v>
      </c>
      <c r="R82" s="22"/>
    </row>
    <row r="83" spans="1:18" x14ac:dyDescent="0.25">
      <c r="A83" s="20" t="s">
        <v>489</v>
      </c>
      <c r="B83" s="20" t="s">
        <v>537</v>
      </c>
      <c r="C83" s="21">
        <v>0.14169960954517899</v>
      </c>
      <c r="D83" s="21">
        <v>0.12930122133139399</v>
      </c>
      <c r="E83" s="21">
        <v>0.15507511031690599</v>
      </c>
      <c r="F83" s="22"/>
      <c r="G83" s="21">
        <v>0.210402458577094</v>
      </c>
      <c r="H83" s="21">
        <v>0.18334434312398601</v>
      </c>
      <c r="I83" s="21">
        <v>0.24027892478516599</v>
      </c>
      <c r="J83" s="22"/>
      <c r="K83" s="21">
        <v>0.133658035209303</v>
      </c>
      <c r="L83" s="21">
        <v>0.116779882063191</v>
      </c>
      <c r="M83" s="21">
        <v>0.15255423727207601</v>
      </c>
      <c r="N83" s="22"/>
      <c r="O83" s="21">
        <v>8.9553838055315499E-2</v>
      </c>
      <c r="P83" s="21">
        <v>7.3699102031376099E-2</v>
      </c>
      <c r="Q83" s="21">
        <v>0.10842014944152099</v>
      </c>
      <c r="R83" s="22"/>
    </row>
    <row r="84" spans="1:18" x14ac:dyDescent="0.25">
      <c r="A84" s="20" t="s">
        <v>489</v>
      </c>
      <c r="B84" s="20" t="s">
        <v>538</v>
      </c>
      <c r="C84" s="21">
        <v>0.246973426089032</v>
      </c>
      <c r="D84" s="21">
        <v>0.23019824189334601</v>
      </c>
      <c r="E84" s="21">
        <v>0.264550954465197</v>
      </c>
      <c r="F84" s="22"/>
      <c r="G84" s="21">
        <v>0.22568587233853901</v>
      </c>
      <c r="H84" s="21">
        <v>0.19451546005716899</v>
      </c>
      <c r="I84" s="21">
        <v>0.26023745543240001</v>
      </c>
      <c r="J84" s="22"/>
      <c r="K84" s="21">
        <v>0.25789494345047698</v>
      </c>
      <c r="L84" s="21">
        <v>0.235595056337562</v>
      </c>
      <c r="M84" s="21">
        <v>0.28152820447703703</v>
      </c>
      <c r="N84" s="22"/>
      <c r="O84" s="21">
        <v>0.24654959860332801</v>
      </c>
      <c r="P84" s="21">
        <v>0.21866121953711901</v>
      </c>
      <c r="Q84" s="21">
        <v>0.27673510889638098</v>
      </c>
      <c r="R84" s="22"/>
    </row>
    <row r="85" spans="1:18" x14ac:dyDescent="0.25">
      <c r="A85" s="20" t="s">
        <v>489</v>
      </c>
      <c r="B85" s="20" t="s">
        <v>539</v>
      </c>
      <c r="C85" s="21">
        <v>7.9099121481599102E-2</v>
      </c>
      <c r="D85" s="21">
        <v>6.9434559714119701E-2</v>
      </c>
      <c r="E85" s="21">
        <v>8.9978817328021404E-2</v>
      </c>
      <c r="F85" s="22"/>
      <c r="G85" s="21">
        <v>6.1123103783680403E-2</v>
      </c>
      <c r="H85" s="21">
        <v>4.6378327548099799E-2</v>
      </c>
      <c r="I85" s="21">
        <v>8.0161546043346701E-2</v>
      </c>
      <c r="J85" s="22"/>
      <c r="K85" s="21">
        <v>8.3325645740878695E-2</v>
      </c>
      <c r="L85" s="21">
        <v>6.9844066593828899E-2</v>
      </c>
      <c r="M85" s="21">
        <v>9.9132153937930706E-2</v>
      </c>
      <c r="N85" s="22"/>
      <c r="O85" s="21">
        <v>8.8568208231691994E-2</v>
      </c>
      <c r="P85" s="21">
        <v>7.1306323185613293E-2</v>
      </c>
      <c r="Q85" s="21">
        <v>0.109516081762221</v>
      </c>
      <c r="R85" s="22"/>
    </row>
    <row r="86" spans="1:18" x14ac:dyDescent="0.25">
      <c r="A86" s="20" t="s">
        <v>489</v>
      </c>
      <c r="B86" s="20" t="s">
        <v>540</v>
      </c>
      <c r="C86" s="21">
        <v>7.3315128335780494E-2</v>
      </c>
      <c r="D86" s="21">
        <v>6.1738189711523998E-2</v>
      </c>
      <c r="E86" s="21">
        <v>8.6861962057899894E-2</v>
      </c>
      <c r="F86" s="22"/>
      <c r="G86" s="21">
        <v>6.5628594311582106E-2</v>
      </c>
      <c r="H86" s="21">
        <v>4.8960876542101003E-2</v>
      </c>
      <c r="I86" s="21">
        <v>8.7448746856340298E-2</v>
      </c>
      <c r="J86" s="22"/>
      <c r="K86" s="21">
        <v>8.2861845225432607E-2</v>
      </c>
      <c r="L86" s="21">
        <v>6.7086533005004195E-2</v>
      </c>
      <c r="M86" s="21">
        <v>0.101941352420271</v>
      </c>
      <c r="N86" s="22"/>
      <c r="O86" s="21">
        <v>6.2140880268172702E-2</v>
      </c>
      <c r="P86" s="21">
        <v>4.82837209784341E-2</v>
      </c>
      <c r="Q86" s="21">
        <v>7.9642167223695506E-2</v>
      </c>
      <c r="R86" s="22"/>
    </row>
    <row r="87" spans="1:18" x14ac:dyDescent="0.25">
      <c r="A87" s="20" t="s">
        <v>489</v>
      </c>
      <c r="B87" s="20" t="s">
        <v>519</v>
      </c>
      <c r="C87" s="21">
        <v>7.2060978701844001E-3</v>
      </c>
      <c r="D87" s="21">
        <v>5.0556395605600999E-3</v>
      </c>
      <c r="E87" s="21">
        <v>1.02618371401302E-2</v>
      </c>
      <c r="F87" s="22"/>
      <c r="G87" s="21">
        <v>2.6489949448970001E-3</v>
      </c>
      <c r="H87" s="21">
        <v>7.1857965053959995E-4</v>
      </c>
      <c r="I87" s="21">
        <v>9.7149223337667998E-3</v>
      </c>
      <c r="J87" s="22"/>
      <c r="K87" s="21">
        <v>8.5202545473608005E-3</v>
      </c>
      <c r="L87" s="21">
        <v>5.1890587632144004E-3</v>
      </c>
      <c r="M87" s="21">
        <v>1.3959953258714901E-2</v>
      </c>
      <c r="N87" s="22"/>
      <c r="O87" s="21">
        <v>9.1292455480599995E-3</v>
      </c>
      <c r="P87" s="21">
        <v>5.3122337661362998E-3</v>
      </c>
      <c r="Q87" s="21">
        <v>1.5645763786513001E-2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0.57932804749526701</v>
      </c>
      <c r="D89" s="18">
        <v>0.55068135800055995</v>
      </c>
      <c r="E89" s="18">
        <v>0.607450276436592</v>
      </c>
      <c r="F89" s="19"/>
      <c r="G89" s="18">
        <v>0.55466576524207001</v>
      </c>
      <c r="H89" s="18">
        <v>0.50319175687235695</v>
      </c>
      <c r="I89" s="18">
        <v>0.60499315140719001</v>
      </c>
      <c r="J89" s="19"/>
      <c r="K89" s="18">
        <v>0.55951826084341305</v>
      </c>
      <c r="L89" s="18">
        <v>0.52405331252770904</v>
      </c>
      <c r="M89" s="18">
        <v>0.59438595306564002</v>
      </c>
      <c r="N89" s="19"/>
      <c r="O89" s="18">
        <v>0.64792403526726305</v>
      </c>
      <c r="P89" s="18">
        <v>0.60829416834954297</v>
      </c>
      <c r="Q89" s="18">
        <v>0.68561664578924697</v>
      </c>
      <c r="R89" s="19"/>
    </row>
    <row r="90" spans="1:18" x14ac:dyDescent="0.25">
      <c r="A90" s="17" t="s">
        <v>490</v>
      </c>
      <c r="B90" s="17" t="s">
        <v>537</v>
      </c>
      <c r="C90" s="18">
        <v>0.139534352458349</v>
      </c>
      <c r="D90" s="18">
        <v>0.123232011338858</v>
      </c>
      <c r="E90" s="18">
        <v>0.15760565622648301</v>
      </c>
      <c r="F90" s="19"/>
      <c r="G90" s="18">
        <v>0.174560512156162</v>
      </c>
      <c r="H90" s="18">
        <v>0.140622097175955</v>
      </c>
      <c r="I90" s="18">
        <v>0.214643983592989</v>
      </c>
      <c r="J90" s="19"/>
      <c r="K90" s="18">
        <v>0.14138918886451399</v>
      </c>
      <c r="L90" s="18">
        <v>0.118722775692208</v>
      </c>
      <c r="M90" s="18">
        <v>0.16756025513436501</v>
      </c>
      <c r="N90" s="19"/>
      <c r="O90" s="18">
        <v>9.7346940460878703E-2</v>
      </c>
      <c r="P90" s="18">
        <v>7.4070619870618401E-2</v>
      </c>
      <c r="Q90" s="18">
        <v>0.12693499297688701</v>
      </c>
      <c r="R90" s="19"/>
    </row>
    <row r="91" spans="1:18" x14ac:dyDescent="0.25">
      <c r="A91" s="17" t="s">
        <v>490</v>
      </c>
      <c r="B91" s="17" t="s">
        <v>538</v>
      </c>
      <c r="C91" s="18">
        <v>0.20812152945069501</v>
      </c>
      <c r="D91" s="18">
        <v>0.190250956240611</v>
      </c>
      <c r="E91" s="18">
        <v>0.22719972842528799</v>
      </c>
      <c r="F91" s="19"/>
      <c r="G91" s="18">
        <v>0.19967517936861701</v>
      </c>
      <c r="H91" s="18">
        <v>0.164712960277481</v>
      </c>
      <c r="I91" s="18">
        <v>0.23992689361552499</v>
      </c>
      <c r="J91" s="19"/>
      <c r="K91" s="18">
        <v>0.21921126580849801</v>
      </c>
      <c r="L91" s="18">
        <v>0.19475779945802399</v>
      </c>
      <c r="M91" s="18">
        <v>0.245797857433881</v>
      </c>
      <c r="N91" s="19"/>
      <c r="O91" s="18">
        <v>0.19404616961900201</v>
      </c>
      <c r="P91" s="18">
        <v>0.166055424478316</v>
      </c>
      <c r="Q91" s="18">
        <v>0.22547941816775699</v>
      </c>
      <c r="R91" s="19"/>
    </row>
    <row r="92" spans="1:18" x14ac:dyDescent="0.25">
      <c r="A92" s="17" t="s">
        <v>490</v>
      </c>
      <c r="B92" s="17" t="s">
        <v>539</v>
      </c>
      <c r="C92" s="18">
        <v>3.8515408752234699E-2</v>
      </c>
      <c r="D92" s="18">
        <v>3.0824625041310599E-2</v>
      </c>
      <c r="E92" s="18">
        <v>4.8029958893407103E-2</v>
      </c>
      <c r="F92" s="19"/>
      <c r="G92" s="18">
        <v>2.7296106353707501E-2</v>
      </c>
      <c r="H92" s="18">
        <v>1.51633750272881E-2</v>
      </c>
      <c r="I92" s="18">
        <v>4.8657022165092503E-2</v>
      </c>
      <c r="J92" s="19"/>
      <c r="K92" s="18">
        <v>4.6980712168395999E-2</v>
      </c>
      <c r="L92" s="18">
        <v>3.6332368507569802E-2</v>
      </c>
      <c r="M92" s="18">
        <v>6.0553784865018903E-2</v>
      </c>
      <c r="N92" s="19"/>
      <c r="O92" s="18">
        <v>3.2987361199468102E-2</v>
      </c>
      <c r="P92" s="18">
        <v>2.1143107681259401E-2</v>
      </c>
      <c r="Q92" s="18">
        <v>5.1120187672844097E-2</v>
      </c>
      <c r="R92" s="19"/>
    </row>
    <row r="93" spans="1:18" x14ac:dyDescent="0.25">
      <c r="A93" s="17" t="s">
        <v>490</v>
      </c>
      <c r="B93" s="17" t="s">
        <v>540</v>
      </c>
      <c r="C93" s="18">
        <v>1.9868712804433399E-2</v>
      </c>
      <c r="D93" s="18">
        <v>1.50548442780399E-2</v>
      </c>
      <c r="E93" s="18">
        <v>2.6180926789575499E-2</v>
      </c>
      <c r="F93" s="19"/>
      <c r="G93" s="18">
        <v>1.5726951674909999E-2</v>
      </c>
      <c r="H93" s="18">
        <v>7.8393955039923E-3</v>
      </c>
      <c r="I93" s="18">
        <v>3.1300159411778501E-2</v>
      </c>
      <c r="J93" s="19"/>
      <c r="K93" s="18">
        <v>2.4194858900353999E-2</v>
      </c>
      <c r="L93" s="18">
        <v>1.6633539311976898E-2</v>
      </c>
      <c r="M93" s="18">
        <v>3.5070837623556797E-2</v>
      </c>
      <c r="N93" s="19"/>
      <c r="O93" s="18">
        <v>1.53035554132E-2</v>
      </c>
      <c r="P93" s="18">
        <v>8.9783758695489001E-3</v>
      </c>
      <c r="Q93" s="18">
        <v>2.5968000697103501E-2</v>
      </c>
      <c r="R93" s="19"/>
    </row>
    <row r="94" spans="1:18" x14ac:dyDescent="0.25">
      <c r="A94" s="17" t="s">
        <v>490</v>
      </c>
      <c r="B94" s="17" t="s">
        <v>519</v>
      </c>
      <c r="C94" s="18">
        <v>7.3695227171635003E-3</v>
      </c>
      <c r="D94" s="18">
        <v>3.8526894458501002E-3</v>
      </c>
      <c r="E94" s="18">
        <v>1.40513283601997E-2</v>
      </c>
      <c r="F94" s="19"/>
      <c r="G94" s="18">
        <v>1.0078787256655701E-2</v>
      </c>
      <c r="H94" s="18">
        <v>3.3841672625539998E-3</v>
      </c>
      <c r="I94" s="18">
        <v>2.9623179574091999E-2</v>
      </c>
      <c r="J94" s="24" t="s">
        <v>501</v>
      </c>
      <c r="K94" s="18">
        <v>5.1704111703344997E-3</v>
      </c>
      <c r="L94" s="18">
        <v>2.8204908462694999E-3</v>
      </c>
      <c r="M94" s="18">
        <v>9.4596182628376001E-3</v>
      </c>
      <c r="N94" s="19"/>
      <c r="O94" s="18">
        <v>9.0299969895522997E-3</v>
      </c>
      <c r="P94" s="18">
        <v>3.2965561611638999E-3</v>
      </c>
      <c r="Q94" s="18">
        <v>2.4490143832922799E-2</v>
      </c>
      <c r="R94" s="19"/>
    </row>
    <row r="95" spans="1:18" x14ac:dyDescent="0.25">
      <c r="A95" s="17" t="s">
        <v>490</v>
      </c>
      <c r="B95" s="17" t="s">
        <v>520</v>
      </c>
      <c r="C95" s="18">
        <v>7.2624263218563998E-3</v>
      </c>
      <c r="D95" s="18">
        <v>3.1160201948743E-3</v>
      </c>
      <c r="E95" s="18">
        <v>1.6833178435276801E-2</v>
      </c>
      <c r="F95" s="19"/>
      <c r="G95" s="18">
        <v>1.7996697947877598E-2</v>
      </c>
      <c r="H95" s="18">
        <v>5.4470338365765003E-3</v>
      </c>
      <c r="I95" s="18">
        <v>5.7780298837312498E-2</v>
      </c>
      <c r="J95" s="24" t="s">
        <v>501</v>
      </c>
      <c r="K95" s="18">
        <v>3.5353022444893E-3</v>
      </c>
      <c r="L95" s="18">
        <v>1.676559886113E-3</v>
      </c>
      <c r="M95" s="18">
        <v>7.4394098948690002E-3</v>
      </c>
      <c r="N95" s="19"/>
      <c r="O95" s="18">
        <v>3.3619410506339998E-3</v>
      </c>
      <c r="P95" s="18">
        <v>1.1013275932847E-3</v>
      </c>
      <c r="Q95" s="18">
        <v>1.0215294859006499E-2</v>
      </c>
      <c r="R95" s="19"/>
    </row>
    <row r="96" spans="1:18" x14ac:dyDescent="0.25">
      <c r="A96" s="20" t="s">
        <v>491</v>
      </c>
      <c r="B96" s="20" t="s">
        <v>536</v>
      </c>
      <c r="C96" s="21">
        <v>0.54453826195393595</v>
      </c>
      <c r="D96" s="21">
        <v>0.50024125269114805</v>
      </c>
      <c r="E96" s="21">
        <v>0.58814156316140198</v>
      </c>
      <c r="F96" s="22"/>
      <c r="G96" s="21">
        <v>0.51724466772067701</v>
      </c>
      <c r="H96" s="21">
        <v>0.43989162898552298</v>
      </c>
      <c r="I96" s="21">
        <v>0.59377999320171904</v>
      </c>
      <c r="J96" s="22"/>
      <c r="K96" s="21">
        <v>0.51024322081963103</v>
      </c>
      <c r="L96" s="21">
        <v>0.45503638949710601</v>
      </c>
      <c r="M96" s="21">
        <v>0.56520131917581296</v>
      </c>
      <c r="N96" s="22"/>
      <c r="O96" s="21">
        <v>0.637203557017339</v>
      </c>
      <c r="P96" s="21">
        <v>0.58116267910717301</v>
      </c>
      <c r="Q96" s="21">
        <v>0.68974905342345805</v>
      </c>
      <c r="R96" s="22"/>
    </row>
    <row r="97" spans="1:18" x14ac:dyDescent="0.25">
      <c r="A97" s="20" t="s">
        <v>491</v>
      </c>
      <c r="B97" s="20" t="s">
        <v>537</v>
      </c>
      <c r="C97" s="21">
        <v>0.14872516156219201</v>
      </c>
      <c r="D97" s="21">
        <v>0.128978871754512</v>
      </c>
      <c r="E97" s="21">
        <v>0.17090139427332399</v>
      </c>
      <c r="F97" s="22"/>
      <c r="G97" s="21">
        <v>0.19860061878032301</v>
      </c>
      <c r="H97" s="21">
        <v>0.15224259315931499</v>
      </c>
      <c r="I97" s="21">
        <v>0.25483149414584499</v>
      </c>
      <c r="J97" s="22"/>
      <c r="K97" s="21">
        <v>0.16472982647738399</v>
      </c>
      <c r="L97" s="21">
        <v>0.13561655284417301</v>
      </c>
      <c r="M97" s="21">
        <v>0.19865657851002699</v>
      </c>
      <c r="N97" s="22"/>
      <c r="O97" s="21">
        <v>6.7824084860015205E-2</v>
      </c>
      <c r="P97" s="21">
        <v>4.7497517382250401E-2</v>
      </c>
      <c r="Q97" s="21">
        <v>9.5972933384418493E-2</v>
      </c>
      <c r="R97" s="22"/>
    </row>
    <row r="98" spans="1:18" x14ac:dyDescent="0.25">
      <c r="A98" s="20" t="s">
        <v>491</v>
      </c>
      <c r="B98" s="20" t="s">
        <v>538</v>
      </c>
      <c r="C98" s="21">
        <v>0.18774692157766201</v>
      </c>
      <c r="D98" s="21">
        <v>0.16247005951938501</v>
      </c>
      <c r="E98" s="21">
        <v>0.21594238610908001</v>
      </c>
      <c r="F98" s="22"/>
      <c r="G98" s="21">
        <v>0.16493958223247299</v>
      </c>
      <c r="H98" s="21">
        <v>0.11690804477927701</v>
      </c>
      <c r="I98" s="21">
        <v>0.22761842747560199</v>
      </c>
      <c r="J98" s="22"/>
      <c r="K98" s="21">
        <v>0.19104764157096699</v>
      </c>
      <c r="L98" s="21">
        <v>0.157278232352247</v>
      </c>
      <c r="M98" s="21">
        <v>0.23008807453244901</v>
      </c>
      <c r="N98" s="22"/>
      <c r="O98" s="21">
        <v>0.204617485053571</v>
      </c>
      <c r="P98" s="21">
        <v>0.16207873158804101</v>
      </c>
      <c r="Q98" s="21">
        <v>0.25492419264136801</v>
      </c>
      <c r="R98" s="22"/>
    </row>
    <row r="99" spans="1:18" x14ac:dyDescent="0.25">
      <c r="A99" s="20" t="s">
        <v>491</v>
      </c>
      <c r="B99" s="20" t="s">
        <v>539</v>
      </c>
      <c r="C99" s="21">
        <v>7.1325636892870303E-2</v>
      </c>
      <c r="D99" s="21">
        <v>5.5934305311853103E-2</v>
      </c>
      <c r="E99" s="21">
        <v>9.0545969528191703E-2</v>
      </c>
      <c r="F99" s="22"/>
      <c r="G99" s="21">
        <v>7.31988128301507E-2</v>
      </c>
      <c r="H99" s="21">
        <v>4.1934692619230503E-2</v>
      </c>
      <c r="I99" s="21">
        <v>0.12473695915746601</v>
      </c>
      <c r="J99" s="24" t="s">
        <v>501</v>
      </c>
      <c r="K99" s="21">
        <v>8.0895102227486096E-2</v>
      </c>
      <c r="L99" s="21">
        <v>6.03567472426116E-2</v>
      </c>
      <c r="M99" s="21">
        <v>0.107621837446541</v>
      </c>
      <c r="N99" s="22"/>
      <c r="O99" s="21">
        <v>5.1291700077391499E-2</v>
      </c>
      <c r="P99" s="21">
        <v>2.9304953490607199E-2</v>
      </c>
      <c r="Q99" s="21">
        <v>8.8274388882918095E-2</v>
      </c>
      <c r="R99" s="22"/>
    </row>
    <row r="100" spans="1:18" x14ac:dyDescent="0.25">
      <c r="A100" s="20" t="s">
        <v>491</v>
      </c>
      <c r="B100" s="20" t="s">
        <v>540</v>
      </c>
      <c r="C100" s="21">
        <v>4.2746313737043497E-2</v>
      </c>
      <c r="D100" s="21">
        <v>3.0871979516275402E-2</v>
      </c>
      <c r="E100" s="21">
        <v>5.8910261954602E-2</v>
      </c>
      <c r="F100" s="22"/>
      <c r="G100" s="21">
        <v>4.47152355135573E-2</v>
      </c>
      <c r="H100" s="21">
        <v>2.3019184416497699E-2</v>
      </c>
      <c r="I100" s="21">
        <v>8.5079477684128796E-2</v>
      </c>
      <c r="J100" s="24" t="s">
        <v>501</v>
      </c>
      <c r="K100" s="21">
        <v>4.6339594578097797E-2</v>
      </c>
      <c r="L100" s="21">
        <v>3.02710228294607E-2</v>
      </c>
      <c r="M100" s="21">
        <v>7.0319226272602897E-2</v>
      </c>
      <c r="N100" s="22"/>
      <c r="O100" s="21">
        <v>3.3940467894907199E-2</v>
      </c>
      <c r="P100" s="21">
        <v>1.85677228526837E-2</v>
      </c>
      <c r="Q100" s="21">
        <v>6.1246480883422202E-2</v>
      </c>
      <c r="R100" s="22"/>
    </row>
    <row r="101" spans="1:18" x14ac:dyDescent="0.25">
      <c r="A101" s="20" t="s">
        <v>491</v>
      </c>
      <c r="B101" s="20" t="s">
        <v>519</v>
      </c>
      <c r="C101" s="21">
        <v>4.9177042762953002E-3</v>
      </c>
      <c r="D101" s="21">
        <v>1.6165908333187001E-3</v>
      </c>
      <c r="E101" s="21">
        <v>1.48594339434205E-2</v>
      </c>
      <c r="F101" s="22"/>
      <c r="G101" s="21">
        <v>1.3010829228194E-3</v>
      </c>
      <c r="H101" s="21">
        <v>1.7853451305360001E-4</v>
      </c>
      <c r="I101" s="21">
        <v>9.4152682560464003E-3</v>
      </c>
      <c r="J101" s="22"/>
      <c r="K101" s="21">
        <v>6.7446143264325003E-3</v>
      </c>
      <c r="L101" s="21">
        <v>1.3657233330969E-3</v>
      </c>
      <c r="M101" s="21">
        <v>3.2616314226657603E-2</v>
      </c>
      <c r="N101" s="24" t="s">
        <v>501</v>
      </c>
      <c r="O101" s="21">
        <v>5.1227050967758998E-3</v>
      </c>
      <c r="P101" s="21">
        <v>1.4914054140864001E-3</v>
      </c>
      <c r="Q101" s="21">
        <v>1.74411191410863E-2</v>
      </c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0.61819874156714705</v>
      </c>
      <c r="D103" s="18">
        <v>0.58301186222122803</v>
      </c>
      <c r="E103" s="18">
        <v>0.65218778569135605</v>
      </c>
      <c r="F103" s="19"/>
      <c r="G103" s="18">
        <v>0.61445475972191399</v>
      </c>
      <c r="H103" s="18">
        <v>0.54845405446203799</v>
      </c>
      <c r="I103" s="18">
        <v>0.67649864615447297</v>
      </c>
      <c r="J103" s="19"/>
      <c r="K103" s="18">
        <v>0.60644607992658595</v>
      </c>
      <c r="L103" s="18">
        <v>0.56781217783602</v>
      </c>
      <c r="M103" s="18">
        <v>0.64379295954808802</v>
      </c>
      <c r="N103" s="19"/>
      <c r="O103" s="18">
        <v>0.65144133323918796</v>
      </c>
      <c r="P103" s="18">
        <v>0.59298222122822497</v>
      </c>
      <c r="Q103" s="18">
        <v>0.70567164168061203</v>
      </c>
      <c r="R103" s="19"/>
    </row>
    <row r="104" spans="1:18" x14ac:dyDescent="0.25">
      <c r="A104" s="17" t="s">
        <v>492</v>
      </c>
      <c r="B104" s="17" t="s">
        <v>537</v>
      </c>
      <c r="C104" s="18">
        <v>0.11608746428767901</v>
      </c>
      <c r="D104" s="18">
        <v>0.101737438610846</v>
      </c>
      <c r="E104" s="18">
        <v>0.13216374932561201</v>
      </c>
      <c r="F104" s="19"/>
      <c r="G104" s="18">
        <v>0.17954588071868799</v>
      </c>
      <c r="H104" s="18">
        <v>0.140129100469744</v>
      </c>
      <c r="I104" s="18">
        <v>0.22712157573751299</v>
      </c>
      <c r="J104" s="19"/>
      <c r="K104" s="18">
        <v>9.6705384566320898E-2</v>
      </c>
      <c r="L104" s="18">
        <v>7.7891728676098407E-2</v>
      </c>
      <c r="M104" s="18">
        <v>0.11947444212979701</v>
      </c>
      <c r="N104" s="19"/>
      <c r="O104" s="18">
        <v>8.9523533578241304E-2</v>
      </c>
      <c r="P104" s="18">
        <v>6.5542568107122695E-2</v>
      </c>
      <c r="Q104" s="18">
        <v>0.121141269801412</v>
      </c>
      <c r="R104" s="19"/>
    </row>
    <row r="105" spans="1:18" x14ac:dyDescent="0.25">
      <c r="A105" s="17" t="s">
        <v>492</v>
      </c>
      <c r="B105" s="17" t="s">
        <v>538</v>
      </c>
      <c r="C105" s="18">
        <v>0.18784530623991499</v>
      </c>
      <c r="D105" s="18">
        <v>0.165995860166812</v>
      </c>
      <c r="E105" s="18">
        <v>0.21184021135037401</v>
      </c>
      <c r="F105" s="19"/>
      <c r="G105" s="18">
        <v>0.145850100642893</v>
      </c>
      <c r="H105" s="18">
        <v>0.112266714618361</v>
      </c>
      <c r="I105" s="18">
        <v>0.187359329090239</v>
      </c>
      <c r="J105" s="19"/>
      <c r="K105" s="18">
        <v>0.21243192655606599</v>
      </c>
      <c r="L105" s="18">
        <v>0.186013471872122</v>
      </c>
      <c r="M105" s="18">
        <v>0.241489303464475</v>
      </c>
      <c r="N105" s="19"/>
      <c r="O105" s="18">
        <v>0.176539882907571</v>
      </c>
      <c r="P105" s="18">
        <v>0.14086272446873699</v>
      </c>
      <c r="Q105" s="18">
        <v>0.21895035222961301</v>
      </c>
      <c r="R105" s="19"/>
    </row>
    <row r="106" spans="1:18" x14ac:dyDescent="0.25">
      <c r="A106" s="17" t="s">
        <v>492</v>
      </c>
      <c r="B106" s="17" t="s">
        <v>539</v>
      </c>
      <c r="C106" s="18">
        <v>3.9898889754322597E-2</v>
      </c>
      <c r="D106" s="18">
        <v>3.0324683101876301E-2</v>
      </c>
      <c r="E106" s="18">
        <v>5.23327572278426E-2</v>
      </c>
      <c r="F106" s="19"/>
      <c r="G106" s="18">
        <v>4.1090464016753703E-2</v>
      </c>
      <c r="H106" s="18">
        <v>2.3784691906104102E-2</v>
      </c>
      <c r="I106" s="18">
        <v>7.0083960791985797E-2</v>
      </c>
      <c r="J106" s="19"/>
      <c r="K106" s="18">
        <v>3.5945701680030702E-2</v>
      </c>
      <c r="L106" s="18">
        <v>2.48782006209157E-2</v>
      </c>
      <c r="M106" s="18">
        <v>5.1675852483855297E-2</v>
      </c>
      <c r="N106" s="19"/>
      <c r="O106" s="18">
        <v>4.8215925509850502E-2</v>
      </c>
      <c r="P106" s="18">
        <v>2.69264154870099E-2</v>
      </c>
      <c r="Q106" s="18">
        <v>8.48699782312618E-2</v>
      </c>
      <c r="R106" s="19"/>
    </row>
    <row r="107" spans="1:18" x14ac:dyDescent="0.25">
      <c r="A107" s="17" t="s">
        <v>492</v>
      </c>
      <c r="B107" s="17" t="s">
        <v>540</v>
      </c>
      <c r="C107" s="18">
        <v>3.5302587301085403E-2</v>
      </c>
      <c r="D107" s="18">
        <v>2.49546483675929E-2</v>
      </c>
      <c r="E107" s="18">
        <v>4.9722684460422203E-2</v>
      </c>
      <c r="F107" s="19"/>
      <c r="G107" s="18">
        <v>1.8190225959332999E-2</v>
      </c>
      <c r="H107" s="18">
        <v>8.4679204657878999E-3</v>
      </c>
      <c r="I107" s="18">
        <v>3.8640035512206003E-2</v>
      </c>
      <c r="J107" s="19"/>
      <c r="K107" s="18">
        <v>4.5651410718725499E-2</v>
      </c>
      <c r="L107" s="18">
        <v>3.0961969886324901E-2</v>
      </c>
      <c r="M107" s="18">
        <v>6.6829408136649907E-2</v>
      </c>
      <c r="N107" s="19"/>
      <c r="O107" s="18">
        <v>2.9884838508724199E-2</v>
      </c>
      <c r="P107" s="18">
        <v>1.5701874959418601E-2</v>
      </c>
      <c r="Q107" s="18">
        <v>5.6147999397601699E-2</v>
      </c>
      <c r="R107" s="19"/>
    </row>
    <row r="108" spans="1:18" x14ac:dyDescent="0.25">
      <c r="A108" s="17" t="s">
        <v>492</v>
      </c>
      <c r="B108" s="17" t="s">
        <v>519</v>
      </c>
      <c r="C108" s="18">
        <v>2.5458392697402998E-3</v>
      </c>
      <c r="D108" s="18">
        <v>1.1845350971915001E-3</v>
      </c>
      <c r="E108" s="18">
        <v>5.4630392720379003E-3</v>
      </c>
      <c r="F108" s="19"/>
      <c r="G108" s="18">
        <v>8.6856894041829999E-4</v>
      </c>
      <c r="H108" s="18">
        <v>2.1978545688769999E-4</v>
      </c>
      <c r="I108" s="18">
        <v>3.4259302472665E-3</v>
      </c>
      <c r="J108" s="19"/>
      <c r="K108" s="18">
        <v>2.5913311040226001E-3</v>
      </c>
      <c r="L108" s="18">
        <v>9.1070458582250002E-4</v>
      </c>
      <c r="M108" s="18">
        <v>7.3505901776097001E-3</v>
      </c>
      <c r="N108" s="19"/>
      <c r="O108" s="18">
        <v>4.3944862564256996E-3</v>
      </c>
      <c r="P108" s="18">
        <v>1.1261703526852E-3</v>
      </c>
      <c r="Q108" s="18">
        <v>1.6986644507573399E-2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2.281654482481E-4</v>
      </c>
      <c r="L109" s="18">
        <v>3.18875805936429E-5</v>
      </c>
      <c r="M109" s="18">
        <v>1.6306238672349001E-3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0.69547814493187698</v>
      </c>
      <c r="D110" s="21">
        <v>0.657481556865252</v>
      </c>
      <c r="E110" s="21">
        <v>0.73098430195749398</v>
      </c>
      <c r="F110" s="22"/>
      <c r="G110" s="21">
        <v>0.70862800552409499</v>
      </c>
      <c r="H110" s="21">
        <v>0.64078690449016695</v>
      </c>
      <c r="I110" s="21">
        <v>0.76828964767253105</v>
      </c>
      <c r="J110" s="22"/>
      <c r="K110" s="21">
        <v>0.65508218137654695</v>
      </c>
      <c r="L110" s="21">
        <v>0.60134815681292997</v>
      </c>
      <c r="M110" s="21">
        <v>0.70512497359458104</v>
      </c>
      <c r="N110" s="22"/>
      <c r="O110" s="21">
        <v>0.78697129828436496</v>
      </c>
      <c r="P110" s="21">
        <v>0.724667530115503</v>
      </c>
      <c r="Q110" s="21">
        <v>0.83832207445602502</v>
      </c>
      <c r="R110" s="22"/>
    </row>
    <row r="111" spans="1:18" x14ac:dyDescent="0.25">
      <c r="A111" s="20" t="s">
        <v>493</v>
      </c>
      <c r="B111" s="20" t="s">
        <v>537</v>
      </c>
      <c r="C111" s="21">
        <v>0.116244297541263</v>
      </c>
      <c r="D111" s="21">
        <v>9.6534702819609602E-2</v>
      </c>
      <c r="E111" s="21">
        <v>0.139357309456249</v>
      </c>
      <c r="F111" s="22"/>
      <c r="G111" s="21">
        <v>0.11679302545447701</v>
      </c>
      <c r="H111" s="21">
        <v>7.5588132956828799E-2</v>
      </c>
      <c r="I111" s="21">
        <v>0.17617881587812101</v>
      </c>
      <c r="J111" s="22"/>
      <c r="K111" s="21">
        <v>0.12780376406765101</v>
      </c>
      <c r="L111" s="21">
        <v>9.9482854989222894E-2</v>
      </c>
      <c r="M111" s="21">
        <v>0.16273016468187401</v>
      </c>
      <c r="N111" s="22"/>
      <c r="O111" s="21">
        <v>8.5276581394471904E-2</v>
      </c>
      <c r="P111" s="21">
        <v>5.3701039368421299E-2</v>
      </c>
      <c r="Q111" s="21">
        <v>0.132812419595981</v>
      </c>
      <c r="R111" s="22"/>
    </row>
    <row r="112" spans="1:18" x14ac:dyDescent="0.25">
      <c r="A112" s="20" t="s">
        <v>493</v>
      </c>
      <c r="B112" s="20" t="s">
        <v>538</v>
      </c>
      <c r="C112" s="21">
        <v>0.15625085907024699</v>
      </c>
      <c r="D112" s="21">
        <v>0.13224223617682301</v>
      </c>
      <c r="E112" s="21">
        <v>0.18369554728325599</v>
      </c>
      <c r="F112" s="22"/>
      <c r="G112" s="21">
        <v>0.142428887689248</v>
      </c>
      <c r="H112" s="21">
        <v>0.101469170575763</v>
      </c>
      <c r="I112" s="21">
        <v>0.19631032434731699</v>
      </c>
      <c r="J112" s="22"/>
      <c r="K112" s="21">
        <v>0.18210330204967501</v>
      </c>
      <c r="L112" s="21">
        <v>0.14679081574668501</v>
      </c>
      <c r="M112" s="21">
        <v>0.22368359479020899</v>
      </c>
      <c r="N112" s="22"/>
      <c r="O112" s="21">
        <v>0.103699395382712</v>
      </c>
      <c r="P112" s="21">
        <v>7.0626333079120293E-2</v>
      </c>
      <c r="Q112" s="21">
        <v>0.149764244227653</v>
      </c>
      <c r="R112" s="22"/>
    </row>
    <row r="113" spans="1:18" x14ac:dyDescent="0.25">
      <c r="A113" s="20" t="s">
        <v>493</v>
      </c>
      <c r="B113" s="20" t="s">
        <v>539</v>
      </c>
      <c r="C113" s="21">
        <v>1.83337672486696E-2</v>
      </c>
      <c r="D113" s="21">
        <v>9.9338855285876996E-3</v>
      </c>
      <c r="E113" s="21">
        <v>3.3595395520461702E-2</v>
      </c>
      <c r="F113" s="22"/>
      <c r="G113" s="21">
        <v>1.7372029228483701E-2</v>
      </c>
      <c r="H113" s="21">
        <v>5.0255001181782003E-3</v>
      </c>
      <c r="I113" s="21">
        <v>5.8274663706563902E-2</v>
      </c>
      <c r="J113" s="24" t="s">
        <v>501</v>
      </c>
      <c r="K113" s="21">
        <v>2.0300430176538299E-2</v>
      </c>
      <c r="L113" s="21">
        <v>9.0463218272982E-3</v>
      </c>
      <c r="M113" s="21">
        <v>4.49205897946846E-2</v>
      </c>
      <c r="N113" s="22"/>
      <c r="O113" s="21">
        <v>1.4236419188249199E-2</v>
      </c>
      <c r="P113" s="21">
        <v>5.0168081192386001E-3</v>
      </c>
      <c r="Q113" s="21">
        <v>3.97228890509451E-2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1.0839338540235E-2</v>
      </c>
      <c r="D114" s="21">
        <v>5.9463892630151997E-3</v>
      </c>
      <c r="E114" s="21">
        <v>1.96787175050177E-2</v>
      </c>
      <c r="F114" s="22"/>
      <c r="G114" s="21">
        <v>5.5999730920726996E-3</v>
      </c>
      <c r="H114" s="21">
        <v>7.5421492746250004E-4</v>
      </c>
      <c r="I114" s="21">
        <v>4.0322917812539501E-2</v>
      </c>
      <c r="J114" s="24" t="s">
        <v>501</v>
      </c>
      <c r="K114" s="21">
        <v>1.47103223295882E-2</v>
      </c>
      <c r="L114" s="21">
        <v>7.1865405144166004E-3</v>
      </c>
      <c r="M114" s="21">
        <v>2.9873937105062798E-2</v>
      </c>
      <c r="N114" s="22"/>
      <c r="O114" s="21">
        <v>6.4895417764532998E-3</v>
      </c>
      <c r="P114" s="21">
        <v>1.4749881420347E-3</v>
      </c>
      <c r="Q114" s="21">
        <v>2.8072900686295001E-2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2.8535926677074998E-3</v>
      </c>
      <c r="D115" s="21">
        <v>8.4831108355469997E-4</v>
      </c>
      <c r="E115" s="21">
        <v>9.5537375390851997E-3</v>
      </c>
      <c r="F115" s="22"/>
      <c r="G115" s="21">
        <v>9.1780790116242992E-3</v>
      </c>
      <c r="H115" s="21">
        <v>2.0682893722763001E-3</v>
      </c>
      <c r="I115" s="21">
        <v>3.9754313584616702E-2</v>
      </c>
      <c r="J115" s="24" t="s">
        <v>501</v>
      </c>
      <c r="K115" s="21">
        <v>0</v>
      </c>
      <c r="L115" s="22"/>
      <c r="M115" s="22"/>
      <c r="N115" s="22"/>
      <c r="O115" s="21">
        <v>3.3267639737492001E-3</v>
      </c>
      <c r="P115" s="21">
        <v>4.5380151746920002E-4</v>
      </c>
      <c r="Q115" s="21">
        <v>2.3952253438494799E-2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0.84006834269486896</v>
      </c>
      <c r="D117" s="18">
        <v>0.80580820568689704</v>
      </c>
      <c r="E117" s="18">
        <v>0.86926479831458403</v>
      </c>
      <c r="F117" s="19"/>
      <c r="G117" s="18">
        <v>0.791052171428544</v>
      </c>
      <c r="H117" s="18">
        <v>0.70561495320373102</v>
      </c>
      <c r="I117" s="18">
        <v>0.85672824383842405</v>
      </c>
      <c r="J117" s="19"/>
      <c r="K117" s="18">
        <v>0.83472909825691</v>
      </c>
      <c r="L117" s="18">
        <v>0.79240291669566598</v>
      </c>
      <c r="M117" s="18">
        <v>0.86984303959995901</v>
      </c>
      <c r="N117" s="19"/>
      <c r="O117" s="18">
        <v>0.89572905113732304</v>
      </c>
      <c r="P117" s="18">
        <v>0.85660485301659295</v>
      </c>
      <c r="Q117" s="18">
        <v>0.92511176220142599</v>
      </c>
      <c r="R117" s="19"/>
    </row>
    <row r="118" spans="1:18" x14ac:dyDescent="0.25">
      <c r="A118" s="17" t="s">
        <v>494</v>
      </c>
      <c r="B118" s="17" t="s">
        <v>537</v>
      </c>
      <c r="C118" s="18">
        <v>8.4840340687858604E-2</v>
      </c>
      <c r="D118" s="18">
        <v>6.3502687572170993E-2</v>
      </c>
      <c r="E118" s="18">
        <v>0.112486514937818</v>
      </c>
      <c r="F118" s="19"/>
      <c r="G118" s="18">
        <v>0.20427285052711899</v>
      </c>
      <c r="H118" s="18">
        <v>0.13872058634835899</v>
      </c>
      <c r="I118" s="18">
        <v>0.290358765011548</v>
      </c>
      <c r="J118" s="19"/>
      <c r="K118" s="18">
        <v>5.8056315715600902E-2</v>
      </c>
      <c r="L118" s="18">
        <v>3.9255242930121503E-2</v>
      </c>
      <c r="M118" s="18">
        <v>8.5064776972999107E-2</v>
      </c>
      <c r="N118" s="19"/>
      <c r="O118" s="18">
        <v>2.9571768737741099E-2</v>
      </c>
      <c r="P118" s="18">
        <v>1.59781283514959E-2</v>
      </c>
      <c r="Q118" s="18">
        <v>5.4094646506146302E-2</v>
      </c>
      <c r="R118" s="19"/>
    </row>
    <row r="119" spans="1:18" x14ac:dyDescent="0.25">
      <c r="A119" s="17" t="s">
        <v>494</v>
      </c>
      <c r="B119" s="17" t="s">
        <v>538</v>
      </c>
      <c r="C119" s="18">
        <v>6.03563062172549E-2</v>
      </c>
      <c r="D119" s="18">
        <v>4.5345179535188102E-2</v>
      </c>
      <c r="E119" s="18">
        <v>7.9920721115173093E-2</v>
      </c>
      <c r="F119" s="19"/>
      <c r="G119" s="18">
        <v>4.674978044337E-3</v>
      </c>
      <c r="H119" s="18">
        <v>6.3934476616770005E-4</v>
      </c>
      <c r="I119" s="18">
        <v>3.3334404552973498E-2</v>
      </c>
      <c r="J119" s="24" t="s">
        <v>501</v>
      </c>
      <c r="K119" s="18">
        <v>8.3417132217689996E-2</v>
      </c>
      <c r="L119" s="18">
        <v>6.12309054492911E-2</v>
      </c>
      <c r="M119" s="18">
        <v>0.112677369515811</v>
      </c>
      <c r="N119" s="19"/>
      <c r="O119" s="18">
        <v>6.4772266470841597E-2</v>
      </c>
      <c r="P119" s="18">
        <v>4.1439986622229599E-2</v>
      </c>
      <c r="Q119" s="18">
        <v>9.9872757575930698E-2</v>
      </c>
      <c r="R119" s="19"/>
    </row>
    <row r="120" spans="1:18" x14ac:dyDescent="0.25">
      <c r="A120" s="17" t="s">
        <v>494</v>
      </c>
      <c r="B120" s="17" t="s">
        <v>539</v>
      </c>
      <c r="C120" s="18">
        <v>1.0007748795542899E-2</v>
      </c>
      <c r="D120" s="18">
        <v>5.0688209285841999E-3</v>
      </c>
      <c r="E120" s="18">
        <v>1.9663928019322E-2</v>
      </c>
      <c r="F120" s="19"/>
      <c r="G120" s="18">
        <v>0</v>
      </c>
      <c r="H120" s="19"/>
      <c r="I120" s="19"/>
      <c r="J120" s="19"/>
      <c r="K120" s="18">
        <v>1.7509114696547701E-2</v>
      </c>
      <c r="L120" s="18">
        <v>8.3747734797805003E-3</v>
      </c>
      <c r="M120" s="18">
        <v>3.62421329149408E-2</v>
      </c>
      <c r="N120" s="19"/>
      <c r="O120" s="18">
        <v>4.0235942191384003E-3</v>
      </c>
      <c r="P120" s="18">
        <v>9.3186219640629996E-4</v>
      </c>
      <c r="Q120" s="18">
        <v>1.71965115105552E-2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1.1398192711081E-3</v>
      </c>
      <c r="L121" s="18">
        <v>1.5700433829760001E-4</v>
      </c>
      <c r="M121" s="18">
        <v>8.2242486316625001E-3</v>
      </c>
      <c r="N121" s="19"/>
      <c r="O121" s="18">
        <v>0</v>
      </c>
      <c r="P121" s="19"/>
      <c r="Q121" s="19"/>
      <c r="R121" s="19"/>
    </row>
    <row r="122" spans="1:18" x14ac:dyDescent="0.25">
      <c r="A122" s="17" t="s">
        <v>494</v>
      </c>
      <c r="B122" s="17" t="s">
        <v>519</v>
      </c>
      <c r="C122" s="18">
        <v>4.1423373813046999E-3</v>
      </c>
      <c r="D122" s="18">
        <v>1.6601078281146999E-3</v>
      </c>
      <c r="E122" s="18">
        <v>1.0297767328772399E-2</v>
      </c>
      <c r="F122" s="19"/>
      <c r="G122" s="18">
        <v>0</v>
      </c>
      <c r="H122" s="19"/>
      <c r="I122" s="19"/>
      <c r="J122" s="19"/>
      <c r="K122" s="18">
        <v>5.1485198421430001E-3</v>
      </c>
      <c r="L122" s="18">
        <v>1.4486443491689E-3</v>
      </c>
      <c r="M122" s="18">
        <v>1.8126438253199598E-2</v>
      </c>
      <c r="N122" s="19"/>
      <c r="O122" s="18">
        <v>5.9033194349562002E-3</v>
      </c>
      <c r="P122" s="18">
        <v>1.7143950101675999E-3</v>
      </c>
      <c r="Q122" s="18">
        <v>2.01210964593409E-2</v>
      </c>
      <c r="R122" s="24" t="s">
        <v>501</v>
      </c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7_SEX'!A1" display="◄ ANTERIOR"/>
    <hyperlink ref="A2" location="'Índice'!A1" display="ÍNDICE"/>
    <hyperlink ref="A3" location="'P_INCIVILIDADES_7_NSE'!A1" display="SIGUIENTE ►"/>
  </hyperlinks>
  <pageMargins left="0.75" right="0.75" top="1" bottom="1" header="0.5" footer="0.5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7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547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536</v>
      </c>
      <c r="C5" s="18">
        <v>0.46481828997567198</v>
      </c>
      <c r="D5" s="18">
        <v>0.45735249181316101</v>
      </c>
      <c r="E5" s="18">
        <v>0.472299887263401</v>
      </c>
      <c r="F5" s="19"/>
      <c r="G5" s="18">
        <v>0.41775044611698597</v>
      </c>
      <c r="H5" s="18">
        <v>0.40738961143649399</v>
      </c>
      <c r="I5" s="18">
        <v>0.42818439146710302</v>
      </c>
      <c r="J5" s="19"/>
      <c r="K5" s="18">
        <v>0.457893946557901</v>
      </c>
      <c r="L5" s="18">
        <v>0.44716265143386102</v>
      </c>
      <c r="M5" s="18">
        <v>0.46866445319903999</v>
      </c>
      <c r="N5" s="19"/>
      <c r="O5" s="18">
        <v>0.58164196117850298</v>
      </c>
      <c r="P5" s="18">
        <v>0.56586753290575897</v>
      </c>
      <c r="Q5" s="18">
        <v>0.59725116513671095</v>
      </c>
      <c r="R5" s="19"/>
    </row>
    <row r="6" spans="1:18" x14ac:dyDescent="0.25">
      <c r="A6" s="17" t="s">
        <v>478</v>
      </c>
      <c r="B6" s="17" t="s">
        <v>537</v>
      </c>
      <c r="C6" s="18">
        <v>0.155704752053651</v>
      </c>
      <c r="D6" s="18">
        <v>0.15081835355953499</v>
      </c>
      <c r="E6" s="18">
        <v>0.16071950266395199</v>
      </c>
      <c r="F6" s="19"/>
      <c r="G6" s="18">
        <v>0.13593869654023899</v>
      </c>
      <c r="H6" s="18">
        <v>0.129618277131512</v>
      </c>
      <c r="I6" s="18">
        <v>0.142516846885135</v>
      </c>
      <c r="J6" s="19"/>
      <c r="K6" s="18">
        <v>0.164816662671773</v>
      </c>
      <c r="L6" s="18">
        <v>0.156939228340088</v>
      </c>
      <c r="M6" s="18">
        <v>0.17300835617806601</v>
      </c>
      <c r="N6" s="19"/>
      <c r="O6" s="18">
        <v>0.179347284261132</v>
      </c>
      <c r="P6" s="18">
        <v>0.168179835417028</v>
      </c>
      <c r="Q6" s="18">
        <v>0.19108592562090401</v>
      </c>
      <c r="R6" s="19"/>
    </row>
    <row r="7" spans="1:18" x14ac:dyDescent="0.25">
      <c r="A7" s="17" t="s">
        <v>478</v>
      </c>
      <c r="B7" s="17" t="s">
        <v>538</v>
      </c>
      <c r="C7" s="18">
        <v>0.22024781336819399</v>
      </c>
      <c r="D7" s="18">
        <v>0.214946841901791</v>
      </c>
      <c r="E7" s="18">
        <v>0.22564194107861199</v>
      </c>
      <c r="F7" s="19"/>
      <c r="G7" s="18">
        <v>0.236824588335246</v>
      </c>
      <c r="H7" s="18">
        <v>0.228759155716838</v>
      </c>
      <c r="I7" s="18">
        <v>0.24508402108987201</v>
      </c>
      <c r="J7" s="19"/>
      <c r="K7" s="18">
        <v>0.22676853927655199</v>
      </c>
      <c r="L7" s="18">
        <v>0.21855938915172099</v>
      </c>
      <c r="M7" s="18">
        <v>0.23519322565075501</v>
      </c>
      <c r="N7" s="19"/>
      <c r="O7" s="18">
        <v>0.170471791429399</v>
      </c>
      <c r="P7" s="18">
        <v>0.15918387539604001</v>
      </c>
      <c r="Q7" s="18">
        <v>0.18238651871705799</v>
      </c>
      <c r="R7" s="19"/>
    </row>
    <row r="8" spans="1:18" x14ac:dyDescent="0.25">
      <c r="A8" s="17" t="s">
        <v>478</v>
      </c>
      <c r="B8" s="17" t="s">
        <v>539</v>
      </c>
      <c r="C8" s="18">
        <v>7.5204817212037006E-2</v>
      </c>
      <c r="D8" s="18">
        <v>7.1491735821255897E-2</v>
      </c>
      <c r="E8" s="18">
        <v>7.9094318152778606E-2</v>
      </c>
      <c r="F8" s="19"/>
      <c r="G8" s="18">
        <v>9.5178032493467596E-2</v>
      </c>
      <c r="H8" s="18">
        <v>8.9030481931293703E-2</v>
      </c>
      <c r="I8" s="18">
        <v>0.10170268033004</v>
      </c>
      <c r="J8" s="19"/>
      <c r="K8" s="18">
        <v>7.3039080041972695E-2</v>
      </c>
      <c r="L8" s="18">
        <v>6.7717294215825605E-2</v>
      </c>
      <c r="M8" s="18">
        <v>7.8743770744370806E-2</v>
      </c>
      <c r="N8" s="19"/>
      <c r="O8" s="18">
        <v>3.6423980884469902E-2</v>
      </c>
      <c r="P8" s="18">
        <v>3.1472121492605802E-2</v>
      </c>
      <c r="Q8" s="18">
        <v>4.21210872028938E-2</v>
      </c>
      <c r="R8" s="19"/>
    </row>
    <row r="9" spans="1:18" x14ac:dyDescent="0.25">
      <c r="A9" s="17" t="s">
        <v>478</v>
      </c>
      <c r="B9" s="17" t="s">
        <v>540</v>
      </c>
      <c r="C9" s="18">
        <v>7.6369255043579901E-2</v>
      </c>
      <c r="D9" s="18">
        <v>7.2531941772428707E-2</v>
      </c>
      <c r="E9" s="18">
        <v>8.0391984934846894E-2</v>
      </c>
      <c r="F9" s="19"/>
      <c r="G9" s="18">
        <v>0.106357290919039</v>
      </c>
      <c r="H9" s="18">
        <v>9.9648785257401798E-2</v>
      </c>
      <c r="I9" s="18">
        <v>0.113460510128126</v>
      </c>
      <c r="J9" s="19"/>
      <c r="K9" s="18">
        <v>7.0434525966402706E-2</v>
      </c>
      <c r="L9" s="18">
        <v>6.5269398723860797E-2</v>
      </c>
      <c r="M9" s="18">
        <v>7.5975175283029397E-2</v>
      </c>
      <c r="N9" s="19"/>
      <c r="O9" s="18">
        <v>2.38169039165235E-2</v>
      </c>
      <c r="P9" s="18">
        <v>1.96238436501814E-2</v>
      </c>
      <c r="Q9" s="18">
        <v>2.8879510370711601E-2</v>
      </c>
      <c r="R9" s="19"/>
    </row>
    <row r="10" spans="1:18" x14ac:dyDescent="0.25">
      <c r="A10" s="17" t="s">
        <v>478</v>
      </c>
      <c r="B10" s="17" t="s">
        <v>519</v>
      </c>
      <c r="C10" s="18">
        <v>7.3569075280294997E-3</v>
      </c>
      <c r="D10" s="18">
        <v>6.4088504943986E-3</v>
      </c>
      <c r="E10" s="18">
        <v>8.4440181406954008E-3</v>
      </c>
      <c r="F10" s="19"/>
      <c r="G10" s="18">
        <v>7.7900110373408001E-3</v>
      </c>
      <c r="H10" s="18">
        <v>6.3989342701777996E-3</v>
      </c>
      <c r="I10" s="18">
        <v>9.48061120353E-3</v>
      </c>
      <c r="J10" s="19"/>
      <c r="K10" s="18">
        <v>6.8617951912519001E-3</v>
      </c>
      <c r="L10" s="18">
        <v>5.4991423169607001E-3</v>
      </c>
      <c r="M10" s="18">
        <v>8.5591988235762997E-3</v>
      </c>
      <c r="N10" s="19"/>
      <c r="O10" s="18">
        <v>7.4636461438237003E-3</v>
      </c>
      <c r="P10" s="18">
        <v>5.4792037486342997E-3</v>
      </c>
      <c r="Q10" s="18">
        <v>1.01594661921336E-2</v>
      </c>
      <c r="R10" s="19"/>
    </row>
    <row r="11" spans="1:18" x14ac:dyDescent="0.25">
      <c r="A11" s="17" t="s">
        <v>478</v>
      </c>
      <c r="B11" s="17" t="s">
        <v>520</v>
      </c>
      <c r="C11" s="18">
        <v>2.9816481882780001E-4</v>
      </c>
      <c r="D11" s="18">
        <v>1.3708519223870001E-4</v>
      </c>
      <c r="E11" s="18">
        <v>6.4839558334289999E-4</v>
      </c>
      <c r="F11" s="19"/>
      <c r="G11" s="18">
        <v>1.6093455768480001E-4</v>
      </c>
      <c r="H11" s="18">
        <v>6.9427233065611404E-5</v>
      </c>
      <c r="I11" s="18">
        <v>3.7300648597559998E-4</v>
      </c>
      <c r="J11" s="19"/>
      <c r="K11" s="18">
        <v>1.8545029414739999E-4</v>
      </c>
      <c r="L11" s="18">
        <v>8.9642407238445595E-5</v>
      </c>
      <c r="M11" s="18">
        <v>3.8361631588110001E-4</v>
      </c>
      <c r="N11" s="19"/>
      <c r="O11" s="18">
        <v>8.3443218615200003E-4</v>
      </c>
      <c r="P11" s="18">
        <v>2.1026996395850001E-4</v>
      </c>
      <c r="Q11" s="18">
        <v>3.3052231786794002E-3</v>
      </c>
      <c r="R11" s="19"/>
    </row>
    <row r="12" spans="1:18" x14ac:dyDescent="0.25">
      <c r="A12" s="20" t="s">
        <v>479</v>
      </c>
      <c r="B12" s="20" t="s">
        <v>536</v>
      </c>
      <c r="C12" s="21">
        <v>0.43920426591939199</v>
      </c>
      <c r="D12" s="21">
        <v>0.40779755558692699</v>
      </c>
      <c r="E12" s="21">
        <v>0.47110558632789201</v>
      </c>
      <c r="F12" s="22"/>
      <c r="G12" s="21">
        <v>0.398982333957076</v>
      </c>
      <c r="H12" s="21">
        <v>0.35465725319798602</v>
      </c>
      <c r="I12" s="21">
        <v>0.445026965305717</v>
      </c>
      <c r="J12" s="22"/>
      <c r="K12" s="21">
        <v>0.47668836321306601</v>
      </c>
      <c r="L12" s="21">
        <v>0.43079695373183302</v>
      </c>
      <c r="M12" s="21">
        <v>0.522976792029065</v>
      </c>
      <c r="N12" s="22"/>
      <c r="O12" s="21">
        <v>0.50311729817466999</v>
      </c>
      <c r="P12" s="21">
        <v>0.40850505126308001</v>
      </c>
      <c r="Q12" s="21">
        <v>0.597506826538441</v>
      </c>
      <c r="R12" s="22"/>
    </row>
    <row r="13" spans="1:18" x14ac:dyDescent="0.25">
      <c r="A13" s="20" t="s">
        <v>479</v>
      </c>
      <c r="B13" s="20" t="s">
        <v>537</v>
      </c>
      <c r="C13" s="21">
        <v>0.18313569351429401</v>
      </c>
      <c r="D13" s="21">
        <v>0.16189598401833799</v>
      </c>
      <c r="E13" s="21">
        <v>0.20647543023084899</v>
      </c>
      <c r="F13" s="22"/>
      <c r="G13" s="21">
        <v>0.176793983788782</v>
      </c>
      <c r="H13" s="21">
        <v>0.145802411193905</v>
      </c>
      <c r="I13" s="21">
        <v>0.212732502775967</v>
      </c>
      <c r="J13" s="22"/>
      <c r="K13" s="21">
        <v>0.182044646404044</v>
      </c>
      <c r="L13" s="21">
        <v>0.14740010318110799</v>
      </c>
      <c r="M13" s="21">
        <v>0.22270500778959901</v>
      </c>
      <c r="N13" s="22"/>
      <c r="O13" s="21">
        <v>0.217772657907747</v>
      </c>
      <c r="P13" s="21">
        <v>0.14756725375193799</v>
      </c>
      <c r="Q13" s="21">
        <v>0.30926083780895502</v>
      </c>
      <c r="R13" s="24" t="s">
        <v>501</v>
      </c>
    </row>
    <row r="14" spans="1:18" x14ac:dyDescent="0.25">
      <c r="A14" s="20" t="s">
        <v>479</v>
      </c>
      <c r="B14" s="20" t="s">
        <v>538</v>
      </c>
      <c r="C14" s="21">
        <v>0.24231424464995699</v>
      </c>
      <c r="D14" s="21">
        <v>0.21797126895410199</v>
      </c>
      <c r="E14" s="21">
        <v>0.26844263308412902</v>
      </c>
      <c r="F14" s="22"/>
      <c r="G14" s="21">
        <v>0.27266435123735799</v>
      </c>
      <c r="H14" s="21">
        <v>0.23817488152523</v>
      </c>
      <c r="I14" s="21">
        <v>0.31011511474666598</v>
      </c>
      <c r="J14" s="22"/>
      <c r="K14" s="21">
        <v>0.21028856152119199</v>
      </c>
      <c r="L14" s="21">
        <v>0.177277950448328</v>
      </c>
      <c r="M14" s="21">
        <v>0.247596141397804</v>
      </c>
      <c r="N14" s="22"/>
      <c r="O14" s="21">
        <v>0.20721271569365901</v>
      </c>
      <c r="P14" s="21">
        <v>0.143588240402549</v>
      </c>
      <c r="Q14" s="21">
        <v>0.28949939201938002</v>
      </c>
      <c r="R14" s="22"/>
    </row>
    <row r="15" spans="1:18" x14ac:dyDescent="0.25">
      <c r="A15" s="20" t="s">
        <v>479</v>
      </c>
      <c r="B15" s="20" t="s">
        <v>539</v>
      </c>
      <c r="C15" s="21">
        <v>7.1587870147229199E-2</v>
      </c>
      <c r="D15" s="21">
        <v>5.6740759161012302E-2</v>
      </c>
      <c r="E15" s="21">
        <v>8.9949488101365604E-2</v>
      </c>
      <c r="F15" s="22"/>
      <c r="G15" s="21">
        <v>7.6566854981114305E-2</v>
      </c>
      <c r="H15" s="21">
        <v>5.7626342597236598E-2</v>
      </c>
      <c r="I15" s="21">
        <v>0.10106506069738</v>
      </c>
      <c r="J15" s="22"/>
      <c r="K15" s="21">
        <v>7.3559868949025706E-2</v>
      </c>
      <c r="L15" s="21">
        <v>5.1045399829369002E-2</v>
      </c>
      <c r="M15" s="21">
        <v>0.104906933736736</v>
      </c>
      <c r="N15" s="22"/>
      <c r="O15" s="21">
        <v>4.0480959195149602E-2</v>
      </c>
      <c r="P15" s="21">
        <v>1.8299987194945501E-2</v>
      </c>
      <c r="Q15" s="21">
        <v>8.7159971778227693E-2</v>
      </c>
      <c r="R15" s="24" t="s">
        <v>501</v>
      </c>
    </row>
    <row r="16" spans="1:18" x14ac:dyDescent="0.25">
      <c r="A16" s="20" t="s">
        <v>479</v>
      </c>
      <c r="B16" s="20" t="s">
        <v>540</v>
      </c>
      <c r="C16" s="21">
        <v>5.0713083393109003E-2</v>
      </c>
      <c r="D16" s="21">
        <v>3.9025721697186301E-2</v>
      </c>
      <c r="E16" s="21">
        <v>6.5661402246800601E-2</v>
      </c>
      <c r="F16" s="22"/>
      <c r="G16" s="21">
        <v>6.01351439878701E-2</v>
      </c>
      <c r="H16" s="21">
        <v>4.34223993705488E-2</v>
      </c>
      <c r="I16" s="21">
        <v>8.2724136941731793E-2</v>
      </c>
      <c r="J16" s="22"/>
      <c r="K16" s="21">
        <v>4.8094469107001603E-2</v>
      </c>
      <c r="L16" s="21">
        <v>3.1919760169625201E-2</v>
      </c>
      <c r="M16" s="21">
        <v>7.1857018070221296E-2</v>
      </c>
      <c r="N16" s="22"/>
      <c r="O16" s="21">
        <v>1.4124582976278E-2</v>
      </c>
      <c r="P16" s="21">
        <v>4.3266960303505004E-3</v>
      </c>
      <c r="Q16" s="21">
        <v>4.5104861497920298E-2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1.2176168132590299E-2</v>
      </c>
      <c r="D17" s="21">
        <v>7.0859299531907003E-3</v>
      </c>
      <c r="E17" s="21">
        <v>2.0846251566563299E-2</v>
      </c>
      <c r="F17" s="22"/>
      <c r="G17" s="21">
        <v>1.42189371710625E-2</v>
      </c>
      <c r="H17" s="21">
        <v>6.8115846858701999E-3</v>
      </c>
      <c r="I17" s="21">
        <v>2.9442723684905699E-2</v>
      </c>
      <c r="J17" s="22"/>
      <c r="K17" s="21">
        <v>7.8888778072419008E-3</v>
      </c>
      <c r="L17" s="21">
        <v>2.8966815190157001E-3</v>
      </c>
      <c r="M17" s="21">
        <v>2.1300922572242701E-2</v>
      </c>
      <c r="N17" s="22"/>
      <c r="O17" s="21">
        <v>1.7291786052496601E-2</v>
      </c>
      <c r="P17" s="21">
        <v>4.0241241625832997E-3</v>
      </c>
      <c r="Q17" s="21">
        <v>7.1177192351750601E-2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536</v>
      </c>
      <c r="C19" s="18">
        <v>0.54287044633516501</v>
      </c>
      <c r="D19" s="18">
        <v>0.50061982195907395</v>
      </c>
      <c r="E19" s="18">
        <v>0.58451318088700299</v>
      </c>
      <c r="F19" s="19"/>
      <c r="G19" s="18">
        <v>0.51574994775258598</v>
      </c>
      <c r="H19" s="18">
        <v>0.45387089198664399</v>
      </c>
      <c r="I19" s="18">
        <v>0.57714980957982498</v>
      </c>
      <c r="J19" s="19"/>
      <c r="K19" s="18">
        <v>0.52997545105986599</v>
      </c>
      <c r="L19" s="18">
        <v>0.47586395733512399</v>
      </c>
      <c r="M19" s="18">
        <v>0.58339131335730199</v>
      </c>
      <c r="N19" s="19"/>
      <c r="O19" s="18">
        <v>0.64332185738449399</v>
      </c>
      <c r="P19" s="18">
        <v>0.56066054340616001</v>
      </c>
      <c r="Q19" s="18">
        <v>0.71824633117946102</v>
      </c>
      <c r="R19" s="19"/>
    </row>
    <row r="20" spans="1:18" x14ac:dyDescent="0.25">
      <c r="A20" s="17" t="s">
        <v>480</v>
      </c>
      <c r="B20" s="17" t="s">
        <v>537</v>
      </c>
      <c r="C20" s="18">
        <v>0.16580323427508101</v>
      </c>
      <c r="D20" s="18">
        <v>0.14395940430722901</v>
      </c>
      <c r="E20" s="18">
        <v>0.19022502983973899</v>
      </c>
      <c r="F20" s="19"/>
      <c r="G20" s="18">
        <v>0.163685773707863</v>
      </c>
      <c r="H20" s="18">
        <v>0.13126068119676501</v>
      </c>
      <c r="I20" s="18">
        <v>0.202255947535676</v>
      </c>
      <c r="J20" s="19"/>
      <c r="K20" s="18">
        <v>0.162516332029256</v>
      </c>
      <c r="L20" s="18">
        <v>0.12750617435964501</v>
      </c>
      <c r="M20" s="18">
        <v>0.20488209663151699</v>
      </c>
      <c r="N20" s="19"/>
      <c r="O20" s="18">
        <v>0.17996521322464101</v>
      </c>
      <c r="P20" s="18">
        <v>0.132404140508151</v>
      </c>
      <c r="Q20" s="18">
        <v>0.23988697052153099</v>
      </c>
      <c r="R20" s="19"/>
    </row>
    <row r="21" spans="1:18" x14ac:dyDescent="0.25">
      <c r="A21" s="17" t="s">
        <v>480</v>
      </c>
      <c r="B21" s="17" t="s">
        <v>538</v>
      </c>
      <c r="C21" s="18">
        <v>0.21984229682651699</v>
      </c>
      <c r="D21" s="18">
        <v>0.190752298415025</v>
      </c>
      <c r="E21" s="18">
        <v>0.25198717710239499</v>
      </c>
      <c r="F21" s="19"/>
      <c r="G21" s="18">
        <v>0.23901309683998401</v>
      </c>
      <c r="H21" s="18">
        <v>0.19679165009416999</v>
      </c>
      <c r="I21" s="18">
        <v>0.287055703071526</v>
      </c>
      <c r="J21" s="19"/>
      <c r="K21" s="18">
        <v>0.23281301953553599</v>
      </c>
      <c r="L21" s="18">
        <v>0.19104247667745899</v>
      </c>
      <c r="M21" s="18">
        <v>0.28054916418181702</v>
      </c>
      <c r="N21" s="19"/>
      <c r="O21" s="18">
        <v>0.138150327083022</v>
      </c>
      <c r="P21" s="18">
        <v>8.7657822722026102E-2</v>
      </c>
      <c r="Q21" s="18">
        <v>0.21100092533868101</v>
      </c>
      <c r="R21" s="24" t="s">
        <v>501</v>
      </c>
    </row>
    <row r="22" spans="1:18" x14ac:dyDescent="0.25">
      <c r="A22" s="17" t="s">
        <v>480</v>
      </c>
      <c r="B22" s="17" t="s">
        <v>539</v>
      </c>
      <c r="C22" s="18">
        <v>4.1113483275669598E-2</v>
      </c>
      <c r="D22" s="18">
        <v>2.9283456947981401E-2</v>
      </c>
      <c r="E22" s="18">
        <v>5.7439848344000399E-2</v>
      </c>
      <c r="F22" s="19"/>
      <c r="G22" s="18">
        <v>3.90535605387737E-2</v>
      </c>
      <c r="H22" s="18">
        <v>2.1989416914416401E-2</v>
      </c>
      <c r="I22" s="18">
        <v>6.8433185422745901E-2</v>
      </c>
      <c r="J22" s="19"/>
      <c r="K22" s="18">
        <v>4.7062460543060999E-2</v>
      </c>
      <c r="L22" s="18">
        <v>2.94824473581153E-2</v>
      </c>
      <c r="M22" s="18">
        <v>7.4322444274546401E-2</v>
      </c>
      <c r="N22" s="19"/>
      <c r="O22" s="18">
        <v>2.9541732171976601E-2</v>
      </c>
      <c r="P22" s="18">
        <v>1.0744414685799701E-2</v>
      </c>
      <c r="Q22" s="18">
        <v>7.8611606345879395E-2</v>
      </c>
      <c r="R22" s="24" t="s">
        <v>501</v>
      </c>
    </row>
    <row r="23" spans="1:18" x14ac:dyDescent="0.25">
      <c r="A23" s="17" t="s">
        <v>480</v>
      </c>
      <c r="B23" s="17" t="s">
        <v>540</v>
      </c>
      <c r="C23" s="18">
        <v>3.0370539287568301E-2</v>
      </c>
      <c r="D23" s="18">
        <v>1.9273274432661001E-2</v>
      </c>
      <c r="E23" s="18">
        <v>4.7547661271336902E-2</v>
      </c>
      <c r="F23" s="19"/>
      <c r="G23" s="18">
        <v>4.2497621160793697E-2</v>
      </c>
      <c r="H23" s="18">
        <v>2.1971044682606401E-2</v>
      </c>
      <c r="I23" s="18">
        <v>8.0620474750264001E-2</v>
      </c>
      <c r="J23" s="24" t="s">
        <v>501</v>
      </c>
      <c r="K23" s="18">
        <v>2.76327368322823E-2</v>
      </c>
      <c r="L23" s="18">
        <v>1.5129395606960999E-2</v>
      </c>
      <c r="M23" s="18">
        <v>4.9945160665900698E-2</v>
      </c>
      <c r="N23" s="19"/>
      <c r="O23" s="18">
        <v>9.0208701358660999E-3</v>
      </c>
      <c r="P23" s="18">
        <v>1.3000858880272E-3</v>
      </c>
      <c r="Q23" s="18">
        <v>5.9845311192799802E-2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536</v>
      </c>
      <c r="C26" s="21">
        <v>0.65612435742821595</v>
      </c>
      <c r="D26" s="21">
        <v>0.61101157065015299</v>
      </c>
      <c r="E26" s="21">
        <v>0.69858613686638604</v>
      </c>
      <c r="F26" s="22"/>
      <c r="G26" s="21">
        <v>0.60770324082277705</v>
      </c>
      <c r="H26" s="21">
        <v>0.53780849972340095</v>
      </c>
      <c r="I26" s="21">
        <v>0.67344609470480399</v>
      </c>
      <c r="J26" s="22"/>
      <c r="K26" s="21">
        <v>0.66620275071978996</v>
      </c>
      <c r="L26" s="21">
        <v>0.60839224110697598</v>
      </c>
      <c r="M26" s="21">
        <v>0.71941496211612299</v>
      </c>
      <c r="N26" s="22"/>
      <c r="O26" s="21">
        <v>0.71744636845302401</v>
      </c>
      <c r="P26" s="21">
        <v>0.62779306617675201</v>
      </c>
      <c r="Q26" s="21">
        <v>0.79263774446286706</v>
      </c>
      <c r="R26" s="22"/>
    </row>
    <row r="27" spans="1:18" x14ac:dyDescent="0.25">
      <c r="A27" s="20" t="s">
        <v>481</v>
      </c>
      <c r="B27" s="20" t="s">
        <v>537</v>
      </c>
      <c r="C27" s="21">
        <v>0.151160285064281</v>
      </c>
      <c r="D27" s="21">
        <v>0.123974563482373</v>
      </c>
      <c r="E27" s="21">
        <v>0.18306167170882201</v>
      </c>
      <c r="F27" s="22"/>
      <c r="G27" s="21">
        <v>0.14555969456501899</v>
      </c>
      <c r="H27" s="21">
        <v>0.10259999065773701</v>
      </c>
      <c r="I27" s="21">
        <v>0.20244914667885999</v>
      </c>
      <c r="J27" s="22"/>
      <c r="K27" s="21">
        <v>0.15463328358447401</v>
      </c>
      <c r="L27" s="21">
        <v>0.117921702175886</v>
      </c>
      <c r="M27" s="21">
        <v>0.200180235485304</v>
      </c>
      <c r="N27" s="22"/>
      <c r="O27" s="21">
        <v>0.15192649507435599</v>
      </c>
      <c r="P27" s="21">
        <v>9.6397769449776793E-2</v>
      </c>
      <c r="Q27" s="21">
        <v>0.231255625851294</v>
      </c>
      <c r="R27" s="24" t="s">
        <v>501</v>
      </c>
    </row>
    <row r="28" spans="1:18" x14ac:dyDescent="0.25">
      <c r="A28" s="20" t="s">
        <v>481</v>
      </c>
      <c r="B28" s="20" t="s">
        <v>538</v>
      </c>
      <c r="C28" s="21">
        <v>0.13055108284313199</v>
      </c>
      <c r="D28" s="21">
        <v>0.108197453974612</v>
      </c>
      <c r="E28" s="21">
        <v>0.15671143661526399</v>
      </c>
      <c r="F28" s="22"/>
      <c r="G28" s="21">
        <v>0.12601057079418301</v>
      </c>
      <c r="H28" s="21">
        <v>8.9543931463547E-2</v>
      </c>
      <c r="I28" s="21">
        <v>0.17448211640615699</v>
      </c>
      <c r="J28" s="22"/>
      <c r="K28" s="21">
        <v>0.143212540043823</v>
      </c>
      <c r="L28" s="21">
        <v>0.11058101155461</v>
      </c>
      <c r="M28" s="21">
        <v>0.183486839395054</v>
      </c>
      <c r="N28" s="22"/>
      <c r="O28" s="21">
        <v>0.1041751533526</v>
      </c>
      <c r="P28" s="21">
        <v>6.3963535266203894E-2</v>
      </c>
      <c r="Q28" s="21">
        <v>0.16520469815518299</v>
      </c>
      <c r="R28" s="24" t="s">
        <v>501</v>
      </c>
    </row>
    <row r="29" spans="1:18" x14ac:dyDescent="0.25">
      <c r="A29" s="20" t="s">
        <v>481</v>
      </c>
      <c r="B29" s="20" t="s">
        <v>539</v>
      </c>
      <c r="C29" s="21">
        <v>2.75796444412932E-2</v>
      </c>
      <c r="D29" s="21">
        <v>1.8737898377368001E-2</v>
      </c>
      <c r="E29" s="21">
        <v>4.0421631540846999E-2</v>
      </c>
      <c r="F29" s="22"/>
      <c r="G29" s="21">
        <v>4.6904878599217499E-2</v>
      </c>
      <c r="H29" s="21">
        <v>2.70074828983226E-2</v>
      </c>
      <c r="I29" s="21">
        <v>8.0252325911987193E-2</v>
      </c>
      <c r="J29" s="22"/>
      <c r="K29" s="21">
        <v>2.0619248386190898E-2</v>
      </c>
      <c r="L29" s="21">
        <v>1.18788577884385E-2</v>
      </c>
      <c r="M29" s="21">
        <v>3.55593289930708E-2</v>
      </c>
      <c r="N29" s="22"/>
      <c r="O29" s="21">
        <v>1.1161608526876299E-2</v>
      </c>
      <c r="P29" s="21">
        <v>3.3786735320359002E-3</v>
      </c>
      <c r="Q29" s="21">
        <v>3.6221313751498202E-2</v>
      </c>
      <c r="R29" s="24" t="s">
        <v>501</v>
      </c>
    </row>
    <row r="30" spans="1:18" x14ac:dyDescent="0.25">
      <c r="A30" s="20" t="s">
        <v>481</v>
      </c>
      <c r="B30" s="20" t="s">
        <v>540</v>
      </c>
      <c r="C30" s="21">
        <v>3.0764878591232499E-2</v>
      </c>
      <c r="D30" s="21">
        <v>1.96713115072817E-2</v>
      </c>
      <c r="E30" s="21">
        <v>4.78095171876377E-2</v>
      </c>
      <c r="F30" s="22"/>
      <c r="G30" s="21">
        <v>6.9881518992324407E-2</v>
      </c>
      <c r="H30" s="21">
        <v>4.3058412857563497E-2</v>
      </c>
      <c r="I30" s="21">
        <v>0.111467635390801</v>
      </c>
      <c r="J30" s="22"/>
      <c r="K30" s="21">
        <v>1.22395519469753E-2</v>
      </c>
      <c r="L30" s="21">
        <v>5.6508299588639002E-3</v>
      </c>
      <c r="M30" s="21">
        <v>2.6307305233918402E-2</v>
      </c>
      <c r="N30" s="22"/>
      <c r="O30" s="21">
        <v>9.6979443871239007E-3</v>
      </c>
      <c r="P30" s="21">
        <v>2.3167849341877E-3</v>
      </c>
      <c r="Q30" s="21">
        <v>3.9660286911035798E-2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3.8197516318443001E-3</v>
      </c>
      <c r="D31" s="21">
        <v>1.5977266102676E-3</v>
      </c>
      <c r="E31" s="21">
        <v>9.1038611633606006E-3</v>
      </c>
      <c r="F31" s="22"/>
      <c r="G31" s="21">
        <v>3.9400962264807002E-3</v>
      </c>
      <c r="H31" s="21">
        <v>1.0679831280672001E-3</v>
      </c>
      <c r="I31" s="21">
        <v>1.44246117259071E-2</v>
      </c>
      <c r="J31" s="22"/>
      <c r="K31" s="21">
        <v>3.0926253187465E-3</v>
      </c>
      <c r="L31" s="21">
        <v>7.5078687575429995E-4</v>
      </c>
      <c r="M31" s="21">
        <v>1.26466282597557E-2</v>
      </c>
      <c r="N31" s="22"/>
      <c r="O31" s="21">
        <v>5.5924302060194001E-3</v>
      </c>
      <c r="P31" s="21">
        <v>7.7185065762540002E-4</v>
      </c>
      <c r="Q31" s="21">
        <v>3.9334695258575601E-2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536</v>
      </c>
      <c r="C33" s="18">
        <v>0.48365447929150102</v>
      </c>
      <c r="D33" s="18">
        <v>0.44557499802749401</v>
      </c>
      <c r="E33" s="18">
        <v>0.52192472851823701</v>
      </c>
      <c r="F33" s="19"/>
      <c r="G33" s="18">
        <v>0.48190512092473398</v>
      </c>
      <c r="H33" s="18">
        <v>0.43013704189272101</v>
      </c>
      <c r="I33" s="18">
        <v>0.53406459025289099</v>
      </c>
      <c r="J33" s="19"/>
      <c r="K33" s="18">
        <v>0.48223323693290199</v>
      </c>
      <c r="L33" s="18">
        <v>0.42289440513902499</v>
      </c>
      <c r="M33" s="18">
        <v>0.54207743709708001</v>
      </c>
      <c r="N33" s="19"/>
      <c r="O33" s="18">
        <v>0.494903735956915</v>
      </c>
      <c r="P33" s="18">
        <v>0.40746761636384499</v>
      </c>
      <c r="Q33" s="18">
        <v>0.58265269381675899</v>
      </c>
      <c r="R33" s="19"/>
    </row>
    <row r="34" spans="1:18" x14ac:dyDescent="0.25">
      <c r="A34" s="17" t="s">
        <v>482</v>
      </c>
      <c r="B34" s="17" t="s">
        <v>537</v>
      </c>
      <c r="C34" s="18">
        <v>0.12988334654289199</v>
      </c>
      <c r="D34" s="18">
        <v>0.11164091043256701</v>
      </c>
      <c r="E34" s="18">
        <v>0.150601308963108</v>
      </c>
      <c r="F34" s="19"/>
      <c r="G34" s="18">
        <v>0.102516989653149</v>
      </c>
      <c r="H34" s="18">
        <v>7.8314484662225001E-2</v>
      </c>
      <c r="I34" s="18">
        <v>0.13311882028555599</v>
      </c>
      <c r="J34" s="19"/>
      <c r="K34" s="18">
        <v>0.13586597753586099</v>
      </c>
      <c r="L34" s="18">
        <v>0.105545175331391</v>
      </c>
      <c r="M34" s="18">
        <v>0.173210496486462</v>
      </c>
      <c r="N34" s="19"/>
      <c r="O34" s="18">
        <v>0.22681162358791601</v>
      </c>
      <c r="P34" s="18">
        <v>0.165221742629407</v>
      </c>
      <c r="Q34" s="18">
        <v>0.303026290121506</v>
      </c>
      <c r="R34" s="19"/>
    </row>
    <row r="35" spans="1:18" x14ac:dyDescent="0.25">
      <c r="A35" s="17" t="s">
        <v>482</v>
      </c>
      <c r="B35" s="17" t="s">
        <v>538</v>
      </c>
      <c r="C35" s="18">
        <v>0.24244460042298099</v>
      </c>
      <c r="D35" s="18">
        <v>0.207396680888013</v>
      </c>
      <c r="E35" s="18">
        <v>0.28131314348436898</v>
      </c>
      <c r="F35" s="19"/>
      <c r="G35" s="18">
        <v>0.25163126634925298</v>
      </c>
      <c r="H35" s="18">
        <v>0.200486617113385</v>
      </c>
      <c r="I35" s="18">
        <v>0.31075193542493501</v>
      </c>
      <c r="J35" s="19"/>
      <c r="K35" s="18">
        <v>0.23168702516288101</v>
      </c>
      <c r="L35" s="18">
        <v>0.18016819857128399</v>
      </c>
      <c r="M35" s="18">
        <v>0.292678383201876</v>
      </c>
      <c r="N35" s="19"/>
      <c r="O35" s="18">
        <v>0.23441880964701201</v>
      </c>
      <c r="P35" s="18">
        <v>0.168873889161653</v>
      </c>
      <c r="Q35" s="18">
        <v>0.31573919053395599</v>
      </c>
      <c r="R35" s="19"/>
    </row>
    <row r="36" spans="1:18" x14ac:dyDescent="0.25">
      <c r="A36" s="17" t="s">
        <v>482</v>
      </c>
      <c r="B36" s="17" t="s">
        <v>539</v>
      </c>
      <c r="C36" s="18">
        <v>7.0639227522526701E-2</v>
      </c>
      <c r="D36" s="18">
        <v>5.3025361522763999E-2</v>
      </c>
      <c r="E36" s="18">
        <v>9.3526177519431805E-2</v>
      </c>
      <c r="F36" s="19"/>
      <c r="G36" s="18">
        <v>8.04004210898632E-2</v>
      </c>
      <c r="H36" s="18">
        <v>5.5530188191193E-2</v>
      </c>
      <c r="I36" s="18">
        <v>0.11505238318005399</v>
      </c>
      <c r="J36" s="19"/>
      <c r="K36" s="18">
        <v>7.5683853287091998E-2</v>
      </c>
      <c r="L36" s="18">
        <v>4.6399110487601598E-2</v>
      </c>
      <c r="M36" s="18">
        <v>0.121104339099966</v>
      </c>
      <c r="N36" s="19"/>
      <c r="O36" s="18">
        <v>1.59545834043112E-2</v>
      </c>
      <c r="P36" s="18">
        <v>4.5297641816126003E-3</v>
      </c>
      <c r="Q36" s="18">
        <v>5.4613823839945203E-2</v>
      </c>
      <c r="R36" s="24" t="s">
        <v>501</v>
      </c>
    </row>
    <row r="37" spans="1:18" x14ac:dyDescent="0.25">
      <c r="A37" s="17" t="s">
        <v>482</v>
      </c>
      <c r="B37" s="17" t="s">
        <v>540</v>
      </c>
      <c r="C37" s="18">
        <v>7.15335292140451E-2</v>
      </c>
      <c r="D37" s="18">
        <v>5.5710577642977703E-2</v>
      </c>
      <c r="E37" s="18">
        <v>9.1415462230607702E-2</v>
      </c>
      <c r="F37" s="19"/>
      <c r="G37" s="18">
        <v>8.20145764537491E-2</v>
      </c>
      <c r="H37" s="18">
        <v>5.57802678095249E-2</v>
      </c>
      <c r="I37" s="18">
        <v>0.119031855647682</v>
      </c>
      <c r="J37" s="19"/>
      <c r="K37" s="18">
        <v>7.1562203001938093E-2</v>
      </c>
      <c r="L37" s="18">
        <v>4.8294722244434998E-2</v>
      </c>
      <c r="M37" s="18">
        <v>0.104805049467423</v>
      </c>
      <c r="N37" s="19"/>
      <c r="O37" s="18">
        <v>2.7911247403846502E-2</v>
      </c>
      <c r="P37" s="18">
        <v>9.3518756291695003E-3</v>
      </c>
      <c r="Q37" s="18">
        <v>8.0316665916559102E-2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1.8448170060542E-3</v>
      </c>
      <c r="D38" s="18">
        <v>4.556574017797E-4</v>
      </c>
      <c r="E38" s="18">
        <v>7.4375845617789997E-3</v>
      </c>
      <c r="F38" s="19"/>
      <c r="G38" s="18">
        <v>1.5316255292521E-3</v>
      </c>
      <c r="H38" s="18">
        <v>2.098036882028E-4</v>
      </c>
      <c r="I38" s="18">
        <v>1.10889279270648E-2</v>
      </c>
      <c r="J38" s="24" t="s">
        <v>501</v>
      </c>
      <c r="K38" s="18">
        <v>2.9677040793262E-3</v>
      </c>
      <c r="L38" s="18">
        <v>4.0370719292580001E-4</v>
      </c>
      <c r="M38" s="18">
        <v>2.14662746957704E-2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536</v>
      </c>
      <c r="C40" s="21">
        <v>0.52773868462833695</v>
      </c>
      <c r="D40" s="21">
        <v>0.49432246601963198</v>
      </c>
      <c r="E40" s="21">
        <v>0.560908179622573</v>
      </c>
      <c r="F40" s="22"/>
      <c r="G40" s="21">
        <v>0.47747076295816798</v>
      </c>
      <c r="H40" s="21">
        <v>0.43025022315957701</v>
      </c>
      <c r="I40" s="21">
        <v>0.52509746595164897</v>
      </c>
      <c r="J40" s="22"/>
      <c r="K40" s="21">
        <v>0.55693189581876801</v>
      </c>
      <c r="L40" s="21">
        <v>0.50933793370585401</v>
      </c>
      <c r="M40" s="21">
        <v>0.60350307802602499</v>
      </c>
      <c r="N40" s="22"/>
      <c r="O40" s="21">
        <v>0.59639005739583795</v>
      </c>
      <c r="P40" s="21">
        <v>0.53099451089345395</v>
      </c>
      <c r="Q40" s="21">
        <v>0.65853101528417701</v>
      </c>
      <c r="R40" s="22"/>
    </row>
    <row r="41" spans="1:18" x14ac:dyDescent="0.25">
      <c r="A41" s="20" t="s">
        <v>483</v>
      </c>
      <c r="B41" s="20" t="s">
        <v>537</v>
      </c>
      <c r="C41" s="21">
        <v>0.18446422924285599</v>
      </c>
      <c r="D41" s="21">
        <v>0.15774958184264201</v>
      </c>
      <c r="E41" s="21">
        <v>0.21455051898938399</v>
      </c>
      <c r="F41" s="22"/>
      <c r="G41" s="21">
        <v>0.17093440056971199</v>
      </c>
      <c r="H41" s="21">
        <v>0.13654097267472501</v>
      </c>
      <c r="I41" s="21">
        <v>0.211865497967269</v>
      </c>
      <c r="J41" s="22"/>
      <c r="K41" s="21">
        <v>0.191828756485702</v>
      </c>
      <c r="L41" s="21">
        <v>0.15087845337590799</v>
      </c>
      <c r="M41" s="21">
        <v>0.240742331136237</v>
      </c>
      <c r="N41" s="22"/>
      <c r="O41" s="21">
        <v>0.20447711196423099</v>
      </c>
      <c r="P41" s="21">
        <v>0.15228653856645699</v>
      </c>
      <c r="Q41" s="21">
        <v>0.26888080376615497</v>
      </c>
      <c r="R41" s="22"/>
    </row>
    <row r="42" spans="1:18" x14ac:dyDescent="0.25">
      <c r="A42" s="20" t="s">
        <v>483</v>
      </c>
      <c r="B42" s="20" t="s">
        <v>538</v>
      </c>
      <c r="C42" s="21">
        <v>0.20886980906497499</v>
      </c>
      <c r="D42" s="21">
        <v>0.185601077953093</v>
      </c>
      <c r="E42" s="21">
        <v>0.23421676289306501</v>
      </c>
      <c r="F42" s="22"/>
      <c r="G42" s="21">
        <v>0.24454684613215399</v>
      </c>
      <c r="H42" s="21">
        <v>0.209722955636644</v>
      </c>
      <c r="I42" s="21">
        <v>0.283081851259401</v>
      </c>
      <c r="J42" s="22"/>
      <c r="K42" s="21">
        <v>0.18885317173833099</v>
      </c>
      <c r="L42" s="21">
        <v>0.158030443512998</v>
      </c>
      <c r="M42" s="21">
        <v>0.22408764582603399</v>
      </c>
      <c r="N42" s="22"/>
      <c r="O42" s="21">
        <v>0.15795654008822901</v>
      </c>
      <c r="P42" s="21">
        <v>0.119001602750768</v>
      </c>
      <c r="Q42" s="21">
        <v>0.20667187110813701</v>
      </c>
      <c r="R42" s="22"/>
    </row>
    <row r="43" spans="1:18" x14ac:dyDescent="0.25">
      <c r="A43" s="20" t="s">
        <v>483</v>
      </c>
      <c r="B43" s="20" t="s">
        <v>539</v>
      </c>
      <c r="C43" s="21">
        <v>4.0519760779940801E-2</v>
      </c>
      <c r="D43" s="21">
        <v>3.09210743229743E-2</v>
      </c>
      <c r="E43" s="21">
        <v>5.2935360165489199E-2</v>
      </c>
      <c r="F43" s="22"/>
      <c r="G43" s="21">
        <v>5.7796851258925398E-2</v>
      </c>
      <c r="H43" s="21">
        <v>4.0050026364391797E-2</v>
      </c>
      <c r="I43" s="21">
        <v>8.2729862927096304E-2</v>
      </c>
      <c r="J43" s="22"/>
      <c r="K43" s="21">
        <v>2.8969330883922999E-2</v>
      </c>
      <c r="L43" s="21">
        <v>2.0076579626829402E-2</v>
      </c>
      <c r="M43" s="21">
        <v>4.1633697413868798E-2</v>
      </c>
      <c r="N43" s="22"/>
      <c r="O43" s="21">
        <v>2.16473921502972E-2</v>
      </c>
      <c r="P43" s="21">
        <v>9.7777178320586008E-3</v>
      </c>
      <c r="Q43" s="21">
        <v>4.7238878326531897E-2</v>
      </c>
      <c r="R43" s="24" t="s">
        <v>501</v>
      </c>
    </row>
    <row r="44" spans="1:18" x14ac:dyDescent="0.25">
      <c r="A44" s="20" t="s">
        <v>483</v>
      </c>
      <c r="B44" s="20" t="s">
        <v>540</v>
      </c>
      <c r="C44" s="21">
        <v>3.1809036356504901E-2</v>
      </c>
      <c r="D44" s="21">
        <v>2.1108399877022101E-2</v>
      </c>
      <c r="E44" s="21">
        <v>4.7670060391830998E-2</v>
      </c>
      <c r="F44" s="22"/>
      <c r="G44" s="21">
        <v>4.33403543703847E-2</v>
      </c>
      <c r="H44" s="21">
        <v>2.5082635447113501E-2</v>
      </c>
      <c r="I44" s="21">
        <v>7.3880791300345403E-2</v>
      </c>
      <c r="J44" s="22"/>
      <c r="K44" s="21">
        <v>2.50532389912149E-2</v>
      </c>
      <c r="L44" s="21">
        <v>1.50005545045384E-2</v>
      </c>
      <c r="M44" s="21">
        <v>4.1558534853344202E-2</v>
      </c>
      <c r="N44" s="22"/>
      <c r="O44" s="21">
        <v>1.6244203876478201E-2</v>
      </c>
      <c r="P44" s="21">
        <v>6.4165777602122999E-3</v>
      </c>
      <c r="Q44" s="21">
        <v>4.0510119881764298E-2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6.5984799273864003E-3</v>
      </c>
      <c r="D45" s="21">
        <v>4.0253182442550996E-3</v>
      </c>
      <c r="E45" s="21">
        <v>1.0798686191077199E-2</v>
      </c>
      <c r="F45" s="22"/>
      <c r="G45" s="21">
        <v>5.9107847106559001E-3</v>
      </c>
      <c r="H45" s="21">
        <v>2.5730432259353998E-3</v>
      </c>
      <c r="I45" s="21">
        <v>1.3519544589974701E-2</v>
      </c>
      <c r="J45" s="22"/>
      <c r="K45" s="21">
        <v>8.3636060820625E-3</v>
      </c>
      <c r="L45" s="21">
        <v>4.2395823509772997E-3</v>
      </c>
      <c r="M45" s="21">
        <v>1.6433041006220402E-2</v>
      </c>
      <c r="N45" s="22"/>
      <c r="O45" s="21">
        <v>3.2846945249265002E-3</v>
      </c>
      <c r="P45" s="21">
        <v>8.0525721510149996E-4</v>
      </c>
      <c r="Q45" s="21">
        <v>1.32968795829537E-2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536</v>
      </c>
      <c r="C47" s="18">
        <v>0.49529310483480998</v>
      </c>
      <c r="D47" s="18">
        <v>0.47112155426274799</v>
      </c>
      <c r="E47" s="18">
        <v>0.51948667795284997</v>
      </c>
      <c r="F47" s="19"/>
      <c r="G47" s="18">
        <v>0.47107116317680198</v>
      </c>
      <c r="H47" s="18">
        <v>0.43920059185881799</v>
      </c>
      <c r="I47" s="18">
        <v>0.50317935444085404</v>
      </c>
      <c r="J47" s="19"/>
      <c r="K47" s="18">
        <v>0.48713741054252302</v>
      </c>
      <c r="L47" s="18">
        <v>0.45529642959711603</v>
      </c>
      <c r="M47" s="18">
        <v>0.519083129664205</v>
      </c>
      <c r="N47" s="19"/>
      <c r="O47" s="18">
        <v>0.57803728005124899</v>
      </c>
      <c r="P47" s="18">
        <v>0.52833703514810704</v>
      </c>
      <c r="Q47" s="18">
        <v>0.62620565222042301</v>
      </c>
      <c r="R47" s="19"/>
    </row>
    <row r="48" spans="1:18" x14ac:dyDescent="0.25">
      <c r="A48" s="17" t="s">
        <v>484</v>
      </c>
      <c r="B48" s="17" t="s">
        <v>537</v>
      </c>
      <c r="C48" s="18">
        <v>0.161188345384498</v>
      </c>
      <c r="D48" s="18">
        <v>0.14838500046431999</v>
      </c>
      <c r="E48" s="18">
        <v>0.17486957790077501</v>
      </c>
      <c r="F48" s="19"/>
      <c r="G48" s="18">
        <v>0.144177735941347</v>
      </c>
      <c r="H48" s="18">
        <v>0.12621760072968699</v>
      </c>
      <c r="I48" s="18">
        <v>0.16421321821891699</v>
      </c>
      <c r="J48" s="19"/>
      <c r="K48" s="18">
        <v>0.165940694112547</v>
      </c>
      <c r="L48" s="18">
        <v>0.14466533232964901</v>
      </c>
      <c r="M48" s="18">
        <v>0.189651180271797</v>
      </c>
      <c r="N48" s="19"/>
      <c r="O48" s="18">
        <v>0.192723848832865</v>
      </c>
      <c r="P48" s="18">
        <v>0.15820356330290999</v>
      </c>
      <c r="Q48" s="18">
        <v>0.23269437259126</v>
      </c>
      <c r="R48" s="19"/>
    </row>
    <row r="49" spans="1:18" x14ac:dyDescent="0.25">
      <c r="A49" s="17" t="s">
        <v>484</v>
      </c>
      <c r="B49" s="17" t="s">
        <v>538</v>
      </c>
      <c r="C49" s="18">
        <v>0.239064987474778</v>
      </c>
      <c r="D49" s="18">
        <v>0.22091254548296901</v>
      </c>
      <c r="E49" s="18">
        <v>0.25821465915541703</v>
      </c>
      <c r="F49" s="19"/>
      <c r="G49" s="18">
        <v>0.26034119857134203</v>
      </c>
      <c r="H49" s="18">
        <v>0.23516221596730799</v>
      </c>
      <c r="I49" s="18">
        <v>0.28720376493813099</v>
      </c>
      <c r="J49" s="19"/>
      <c r="K49" s="18">
        <v>0.24423299782615401</v>
      </c>
      <c r="L49" s="18">
        <v>0.21686374990965701</v>
      </c>
      <c r="M49" s="18">
        <v>0.27384852962873701</v>
      </c>
      <c r="N49" s="19"/>
      <c r="O49" s="18">
        <v>0.17144455002988199</v>
      </c>
      <c r="P49" s="18">
        <v>0.13856678014013399</v>
      </c>
      <c r="Q49" s="18">
        <v>0.21021954190248399</v>
      </c>
      <c r="R49" s="19"/>
    </row>
    <row r="50" spans="1:18" x14ac:dyDescent="0.25">
      <c r="A50" s="17" t="s">
        <v>484</v>
      </c>
      <c r="B50" s="17" t="s">
        <v>539</v>
      </c>
      <c r="C50" s="18">
        <v>5.5671444791627098E-2</v>
      </c>
      <c r="D50" s="18">
        <v>4.7190640439742797E-2</v>
      </c>
      <c r="E50" s="18">
        <v>6.5571477497812503E-2</v>
      </c>
      <c r="F50" s="19"/>
      <c r="G50" s="18">
        <v>6.3846296022989996E-2</v>
      </c>
      <c r="H50" s="18">
        <v>5.0884102510473497E-2</v>
      </c>
      <c r="I50" s="18">
        <v>7.9832734059660002E-2</v>
      </c>
      <c r="J50" s="19"/>
      <c r="K50" s="18">
        <v>5.6419818105766503E-2</v>
      </c>
      <c r="L50" s="18">
        <v>4.4548020754796303E-2</v>
      </c>
      <c r="M50" s="18">
        <v>7.1219555018286695E-2</v>
      </c>
      <c r="N50" s="19"/>
      <c r="O50" s="18">
        <v>3.2827441467203199E-2</v>
      </c>
      <c r="P50" s="18">
        <v>2.0545147569098299E-2</v>
      </c>
      <c r="Q50" s="18">
        <v>5.20620434203636E-2</v>
      </c>
      <c r="R50" s="19"/>
    </row>
    <row r="51" spans="1:18" x14ac:dyDescent="0.25">
      <c r="A51" s="17" t="s">
        <v>484</v>
      </c>
      <c r="B51" s="17" t="s">
        <v>540</v>
      </c>
      <c r="C51" s="18">
        <v>3.8576946598262003E-2</v>
      </c>
      <c r="D51" s="18">
        <v>3.1731665274352297E-2</v>
      </c>
      <c r="E51" s="18">
        <v>4.6827503380219397E-2</v>
      </c>
      <c r="F51" s="19"/>
      <c r="G51" s="18">
        <v>5.2072792073860397E-2</v>
      </c>
      <c r="H51" s="18">
        <v>4.0845356515130903E-2</v>
      </c>
      <c r="I51" s="18">
        <v>6.6173469066829096E-2</v>
      </c>
      <c r="J51" s="19"/>
      <c r="K51" s="18">
        <v>3.5033733360898801E-2</v>
      </c>
      <c r="L51" s="18">
        <v>2.5738438065122202E-2</v>
      </c>
      <c r="M51" s="18">
        <v>4.7522229396727698E-2</v>
      </c>
      <c r="N51" s="19"/>
      <c r="O51" s="18">
        <v>1.29812623415073E-2</v>
      </c>
      <c r="P51" s="18">
        <v>6.3897887674040999E-3</v>
      </c>
      <c r="Q51" s="18">
        <v>2.6193014816812701E-2</v>
      </c>
      <c r="R51" s="19"/>
    </row>
    <row r="52" spans="1:18" x14ac:dyDescent="0.25">
      <c r="A52" s="17" t="s">
        <v>484</v>
      </c>
      <c r="B52" s="17" t="s">
        <v>519</v>
      </c>
      <c r="C52" s="18">
        <v>1.0205170916026501E-2</v>
      </c>
      <c r="D52" s="18">
        <v>6.8433705947304998E-3</v>
      </c>
      <c r="E52" s="18">
        <v>1.5193188785953601E-2</v>
      </c>
      <c r="F52" s="19"/>
      <c r="G52" s="18">
        <v>8.4908142136588E-3</v>
      </c>
      <c r="H52" s="18">
        <v>5.0854882732327003E-3</v>
      </c>
      <c r="I52" s="18">
        <v>1.4143985132234501E-2</v>
      </c>
      <c r="J52" s="19"/>
      <c r="K52" s="18">
        <v>1.1235346052111E-2</v>
      </c>
      <c r="L52" s="18">
        <v>6.1378902706426004E-3</v>
      </c>
      <c r="M52" s="18">
        <v>2.0478956566713901E-2</v>
      </c>
      <c r="N52" s="19"/>
      <c r="O52" s="18">
        <v>1.1985617277295199E-2</v>
      </c>
      <c r="P52" s="18">
        <v>4.8134882643013997E-3</v>
      </c>
      <c r="Q52" s="18">
        <v>2.9527196295914802E-2</v>
      </c>
      <c r="R52" s="19"/>
    </row>
    <row r="53" spans="1:18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536</v>
      </c>
      <c r="C54" s="21">
        <v>0.38092813726788399</v>
      </c>
      <c r="D54" s="21">
        <v>0.36937974235815701</v>
      </c>
      <c r="E54" s="21">
        <v>0.39261279984668401</v>
      </c>
      <c r="F54" s="22"/>
      <c r="G54" s="21">
        <v>0.29613979994369399</v>
      </c>
      <c r="H54" s="21">
        <v>0.27959513139744901</v>
      </c>
      <c r="I54" s="21">
        <v>0.31323779636238802</v>
      </c>
      <c r="J54" s="22"/>
      <c r="K54" s="21">
        <v>0.35706404999027602</v>
      </c>
      <c r="L54" s="21">
        <v>0.34008834889062001</v>
      </c>
      <c r="M54" s="21">
        <v>0.37440635075595802</v>
      </c>
      <c r="N54" s="22"/>
      <c r="O54" s="21">
        <v>0.55121232918810803</v>
      </c>
      <c r="P54" s="21">
        <v>0.52929733801011003</v>
      </c>
      <c r="Q54" s="21">
        <v>0.57293025768700101</v>
      </c>
      <c r="R54" s="22"/>
    </row>
    <row r="55" spans="1:18" x14ac:dyDescent="0.25">
      <c r="A55" s="20" t="s">
        <v>485</v>
      </c>
      <c r="B55" s="20" t="s">
        <v>537</v>
      </c>
      <c r="C55" s="21">
        <v>0.16521876193181101</v>
      </c>
      <c r="D55" s="21">
        <v>0.15703338446145501</v>
      </c>
      <c r="E55" s="21">
        <v>0.17374286374093001</v>
      </c>
      <c r="F55" s="22"/>
      <c r="G55" s="21">
        <v>0.13844614561174901</v>
      </c>
      <c r="H55" s="21">
        <v>0.127494578118027</v>
      </c>
      <c r="I55" s="21">
        <v>0.150176516277884</v>
      </c>
      <c r="J55" s="22"/>
      <c r="K55" s="21">
        <v>0.176400632207455</v>
      </c>
      <c r="L55" s="21">
        <v>0.16335823525153501</v>
      </c>
      <c r="M55" s="21">
        <v>0.19024753967416999</v>
      </c>
      <c r="N55" s="22"/>
      <c r="O55" s="21">
        <v>0.18777727709773601</v>
      </c>
      <c r="P55" s="21">
        <v>0.172225825725599</v>
      </c>
      <c r="Q55" s="21">
        <v>0.204386252120621</v>
      </c>
      <c r="R55" s="22"/>
    </row>
    <row r="56" spans="1:18" x14ac:dyDescent="0.25">
      <c r="A56" s="20" t="s">
        <v>485</v>
      </c>
      <c r="B56" s="20" t="s">
        <v>538</v>
      </c>
      <c r="C56" s="21">
        <v>0.23531903170215099</v>
      </c>
      <c r="D56" s="21">
        <v>0.226784649496579</v>
      </c>
      <c r="E56" s="21">
        <v>0.24407320111556299</v>
      </c>
      <c r="F56" s="22"/>
      <c r="G56" s="21">
        <v>0.25300467816731698</v>
      </c>
      <c r="H56" s="21">
        <v>0.238767573343452</v>
      </c>
      <c r="I56" s="21">
        <v>0.267792065121644</v>
      </c>
      <c r="J56" s="22"/>
      <c r="K56" s="21">
        <v>0.25128943930693898</v>
      </c>
      <c r="L56" s="21">
        <v>0.237941298300753</v>
      </c>
      <c r="M56" s="21">
        <v>0.26512587388343201</v>
      </c>
      <c r="N56" s="22"/>
      <c r="O56" s="21">
        <v>0.18147026723495099</v>
      </c>
      <c r="P56" s="21">
        <v>0.16545184491727899</v>
      </c>
      <c r="Q56" s="21">
        <v>0.198670343022157</v>
      </c>
      <c r="R56" s="22"/>
    </row>
    <row r="57" spans="1:18" x14ac:dyDescent="0.25">
      <c r="A57" s="20" t="s">
        <v>485</v>
      </c>
      <c r="B57" s="20" t="s">
        <v>539</v>
      </c>
      <c r="C57" s="21">
        <v>9.8092192956159396E-2</v>
      </c>
      <c r="D57" s="21">
        <v>9.1444216801471398E-2</v>
      </c>
      <c r="E57" s="21">
        <v>0.10516753173827401</v>
      </c>
      <c r="F57" s="22"/>
      <c r="G57" s="21">
        <v>0.133998148159469</v>
      </c>
      <c r="H57" s="21">
        <v>0.12203960613123201</v>
      </c>
      <c r="I57" s="21">
        <v>0.146932386721979</v>
      </c>
      <c r="J57" s="22"/>
      <c r="K57" s="21">
        <v>9.8388567534157603E-2</v>
      </c>
      <c r="L57" s="21">
        <v>8.8760818506582503E-2</v>
      </c>
      <c r="M57" s="21">
        <v>0.10893578001413801</v>
      </c>
      <c r="N57" s="22"/>
      <c r="O57" s="21">
        <v>4.2337673654007903E-2</v>
      </c>
      <c r="P57" s="21">
        <v>3.52455498494052E-2</v>
      </c>
      <c r="Q57" s="21">
        <v>5.0781760298766999E-2</v>
      </c>
      <c r="R57" s="22"/>
    </row>
    <row r="58" spans="1:18" x14ac:dyDescent="0.25">
      <c r="A58" s="20" t="s">
        <v>485</v>
      </c>
      <c r="B58" s="20" t="s">
        <v>540</v>
      </c>
      <c r="C58" s="21">
        <v>0.11186651651625799</v>
      </c>
      <c r="D58" s="21">
        <v>0.10489863481815299</v>
      </c>
      <c r="E58" s="21">
        <v>0.119235584500732</v>
      </c>
      <c r="F58" s="22"/>
      <c r="G58" s="21">
        <v>0.16791859861642</v>
      </c>
      <c r="H58" s="21">
        <v>0.15471601043561101</v>
      </c>
      <c r="I58" s="21">
        <v>0.18200523580022601</v>
      </c>
      <c r="J58" s="22"/>
      <c r="K58" s="21">
        <v>0.10900195647085401</v>
      </c>
      <c r="L58" s="21">
        <v>9.9376029866072704E-2</v>
      </c>
      <c r="M58" s="21">
        <v>0.119436634655241</v>
      </c>
      <c r="N58" s="22"/>
      <c r="O58" s="21">
        <v>3.0377247718253699E-2</v>
      </c>
      <c r="P58" s="21">
        <v>2.4126374871271301E-2</v>
      </c>
      <c r="Q58" s="21">
        <v>3.8184282033555901E-2</v>
      </c>
      <c r="R58" s="22"/>
    </row>
    <row r="59" spans="1:18" x14ac:dyDescent="0.25">
      <c r="A59" s="20" t="s">
        <v>485</v>
      </c>
      <c r="B59" s="20" t="s">
        <v>519</v>
      </c>
      <c r="C59" s="21">
        <v>8.5540556932980003E-3</v>
      </c>
      <c r="D59" s="21">
        <v>7.0028858567209003E-3</v>
      </c>
      <c r="E59" s="21">
        <v>1.04452022448039E-2</v>
      </c>
      <c r="F59" s="22"/>
      <c r="G59" s="21">
        <v>1.04344013858739E-2</v>
      </c>
      <c r="H59" s="21">
        <v>7.7788762884762998E-3</v>
      </c>
      <c r="I59" s="21">
        <v>1.3983684123916601E-2</v>
      </c>
      <c r="J59" s="22"/>
      <c r="K59" s="21">
        <v>7.8553544903164005E-3</v>
      </c>
      <c r="L59" s="21">
        <v>5.7086488649530998E-3</v>
      </c>
      <c r="M59" s="21">
        <v>1.08005479421885E-2</v>
      </c>
      <c r="N59" s="22"/>
      <c r="O59" s="21">
        <v>6.8252051069485004E-3</v>
      </c>
      <c r="P59" s="21">
        <v>4.430154302916E-3</v>
      </c>
      <c r="Q59" s="21">
        <v>1.05014215179595E-2</v>
      </c>
      <c r="R59" s="22"/>
    </row>
    <row r="60" spans="1:18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5.8228115475148797E-5</v>
      </c>
      <c r="H60" s="21">
        <v>8.1846452726160592E-6</v>
      </c>
      <c r="I60" s="21">
        <v>4.1412623196530001E-4</v>
      </c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486</v>
      </c>
      <c r="B61" s="17" t="s">
        <v>536</v>
      </c>
      <c r="C61" s="18">
        <v>0.60340021064517801</v>
      </c>
      <c r="D61" s="18">
        <v>0.57310772273275001</v>
      </c>
      <c r="E61" s="18">
        <v>0.632919945246877</v>
      </c>
      <c r="F61" s="19"/>
      <c r="G61" s="18">
        <v>0.57808744283388802</v>
      </c>
      <c r="H61" s="18">
        <v>0.53912421605477301</v>
      </c>
      <c r="I61" s="18">
        <v>0.61610224490504895</v>
      </c>
      <c r="J61" s="19"/>
      <c r="K61" s="18">
        <v>0.62964610113034902</v>
      </c>
      <c r="L61" s="18">
        <v>0.58993804386013304</v>
      </c>
      <c r="M61" s="18">
        <v>0.66767508612561299</v>
      </c>
      <c r="N61" s="19"/>
      <c r="O61" s="18">
        <v>0.61837116689084204</v>
      </c>
      <c r="P61" s="18">
        <v>0.55985989489046795</v>
      </c>
      <c r="Q61" s="18">
        <v>0.67363835255917004</v>
      </c>
      <c r="R61" s="19"/>
    </row>
    <row r="62" spans="1:18" x14ac:dyDescent="0.25">
      <c r="A62" s="17" t="s">
        <v>486</v>
      </c>
      <c r="B62" s="17" t="s">
        <v>537</v>
      </c>
      <c r="C62" s="18">
        <v>0.12723324068060299</v>
      </c>
      <c r="D62" s="18">
        <v>0.114009691642577</v>
      </c>
      <c r="E62" s="18">
        <v>0.141745161870517</v>
      </c>
      <c r="F62" s="19"/>
      <c r="G62" s="18">
        <v>0.130982702728655</v>
      </c>
      <c r="H62" s="18">
        <v>0.112951898725033</v>
      </c>
      <c r="I62" s="18">
        <v>0.151400544418891</v>
      </c>
      <c r="J62" s="19"/>
      <c r="K62" s="18">
        <v>0.116263267773576</v>
      </c>
      <c r="L62" s="18">
        <v>9.7877288028258805E-2</v>
      </c>
      <c r="M62" s="18">
        <v>0.13757629567371099</v>
      </c>
      <c r="N62" s="19"/>
      <c r="O62" s="18">
        <v>0.147113335894792</v>
      </c>
      <c r="P62" s="18">
        <v>0.11064655075664299</v>
      </c>
      <c r="Q62" s="18">
        <v>0.19299073999108099</v>
      </c>
      <c r="R62" s="19"/>
    </row>
    <row r="63" spans="1:18" x14ac:dyDescent="0.25">
      <c r="A63" s="17" t="s">
        <v>486</v>
      </c>
      <c r="B63" s="17" t="s">
        <v>538</v>
      </c>
      <c r="C63" s="18">
        <v>0.17542613698689799</v>
      </c>
      <c r="D63" s="18">
        <v>0.15690913861842601</v>
      </c>
      <c r="E63" s="18">
        <v>0.19562131289461801</v>
      </c>
      <c r="F63" s="19"/>
      <c r="G63" s="18">
        <v>0.18234654640542899</v>
      </c>
      <c r="H63" s="18">
        <v>0.15895420818081099</v>
      </c>
      <c r="I63" s="18">
        <v>0.20832867838004601</v>
      </c>
      <c r="J63" s="19"/>
      <c r="K63" s="18">
        <v>0.16799160557058501</v>
      </c>
      <c r="L63" s="18">
        <v>0.138742466571979</v>
      </c>
      <c r="M63" s="18">
        <v>0.20196098941915</v>
      </c>
      <c r="N63" s="19"/>
      <c r="O63" s="18">
        <v>0.17214128238736801</v>
      </c>
      <c r="P63" s="18">
        <v>0.12911297362711199</v>
      </c>
      <c r="Q63" s="18">
        <v>0.22579145928789199</v>
      </c>
      <c r="R63" s="19"/>
    </row>
    <row r="64" spans="1:18" x14ac:dyDescent="0.25">
      <c r="A64" s="17" t="s">
        <v>486</v>
      </c>
      <c r="B64" s="17" t="s">
        <v>539</v>
      </c>
      <c r="C64" s="18">
        <v>5.3237300581861699E-2</v>
      </c>
      <c r="D64" s="18">
        <v>4.24031084548347E-2</v>
      </c>
      <c r="E64" s="18">
        <v>6.6647018561506899E-2</v>
      </c>
      <c r="F64" s="19"/>
      <c r="G64" s="18">
        <v>6.0688407873529297E-2</v>
      </c>
      <c r="H64" s="18">
        <v>4.54747695071646E-2</v>
      </c>
      <c r="I64" s="18">
        <v>8.0562211465202302E-2</v>
      </c>
      <c r="J64" s="19"/>
      <c r="K64" s="18">
        <v>5.1151296477146002E-2</v>
      </c>
      <c r="L64" s="18">
        <v>3.6860982897679903E-2</v>
      </c>
      <c r="M64" s="18">
        <v>7.0575737505812905E-2</v>
      </c>
      <c r="N64" s="19"/>
      <c r="O64" s="18">
        <v>3.1233581370280299E-2</v>
      </c>
      <c r="P64" s="18">
        <v>1.33799979544363E-2</v>
      </c>
      <c r="Q64" s="18">
        <v>7.1191092649142002E-2</v>
      </c>
      <c r="R64" s="24" t="s">
        <v>501</v>
      </c>
    </row>
    <row r="65" spans="1:18" x14ac:dyDescent="0.25">
      <c r="A65" s="17" t="s">
        <v>486</v>
      </c>
      <c r="B65" s="17" t="s">
        <v>540</v>
      </c>
      <c r="C65" s="18">
        <v>3.6675089640746603E-2</v>
      </c>
      <c r="D65" s="18">
        <v>2.7708132610141802E-2</v>
      </c>
      <c r="E65" s="18">
        <v>4.83994966788888E-2</v>
      </c>
      <c r="F65" s="19"/>
      <c r="G65" s="18">
        <v>4.5563007217003203E-2</v>
      </c>
      <c r="H65" s="18">
        <v>3.1653653184326898E-2</v>
      </c>
      <c r="I65" s="18">
        <v>6.5173090742358303E-2</v>
      </c>
      <c r="J65" s="19"/>
      <c r="K65" s="18">
        <v>3.3283254070669503E-2</v>
      </c>
      <c r="L65" s="18">
        <v>2.1679740513706199E-2</v>
      </c>
      <c r="M65" s="18">
        <v>5.0774920115668802E-2</v>
      </c>
      <c r="N65" s="19"/>
      <c r="O65" s="18">
        <v>1.32476525763855E-2</v>
      </c>
      <c r="P65" s="18">
        <v>4.4663836136778004E-3</v>
      </c>
      <c r="Q65" s="18">
        <v>3.8623782781716798E-2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4.0280214647087E-3</v>
      </c>
      <c r="D66" s="18">
        <v>1.7977647681669999E-3</v>
      </c>
      <c r="E66" s="18">
        <v>9.0001259066041003E-3</v>
      </c>
      <c r="F66" s="19"/>
      <c r="G66" s="18">
        <v>2.3318929414955E-3</v>
      </c>
      <c r="H66" s="18">
        <v>1.1545304067231E-3</v>
      </c>
      <c r="I66" s="18">
        <v>4.7042470051751996E-3</v>
      </c>
      <c r="J66" s="19"/>
      <c r="K66" s="18">
        <v>1.6644749776750999E-3</v>
      </c>
      <c r="L66" s="18">
        <v>7.6393481094339996E-4</v>
      </c>
      <c r="M66" s="18">
        <v>3.6227394316403001E-3</v>
      </c>
      <c r="N66" s="19"/>
      <c r="O66" s="18">
        <v>1.78929808803329E-2</v>
      </c>
      <c r="P66" s="18">
        <v>4.4833172490177002E-3</v>
      </c>
      <c r="Q66" s="18">
        <v>6.86454677807075E-2</v>
      </c>
      <c r="R66" s="24" t="s">
        <v>501</v>
      </c>
    </row>
    <row r="67" spans="1:18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536</v>
      </c>
      <c r="C68" s="21">
        <v>0.56148129540908598</v>
      </c>
      <c r="D68" s="21">
        <v>0.53348275847402105</v>
      </c>
      <c r="E68" s="21">
        <v>0.58909374123215796</v>
      </c>
      <c r="F68" s="22"/>
      <c r="G68" s="21">
        <v>0.52617434276286401</v>
      </c>
      <c r="H68" s="21">
        <v>0.49180154546058902</v>
      </c>
      <c r="I68" s="21">
        <v>0.560300840222557</v>
      </c>
      <c r="J68" s="22"/>
      <c r="K68" s="21">
        <v>0.59484792661475805</v>
      </c>
      <c r="L68" s="21">
        <v>0.55348417236244096</v>
      </c>
      <c r="M68" s="21">
        <v>0.63490743524812998</v>
      </c>
      <c r="N68" s="22"/>
      <c r="O68" s="21">
        <v>0.63519982077880599</v>
      </c>
      <c r="P68" s="21">
        <v>0.57430938677427701</v>
      </c>
      <c r="Q68" s="21">
        <v>0.69205075684266804</v>
      </c>
      <c r="R68" s="22"/>
    </row>
    <row r="69" spans="1:18" x14ac:dyDescent="0.25">
      <c r="A69" s="20" t="s">
        <v>487</v>
      </c>
      <c r="B69" s="20" t="s">
        <v>537</v>
      </c>
      <c r="C69" s="21">
        <v>0.14021633655900001</v>
      </c>
      <c r="D69" s="21">
        <v>0.124621288873747</v>
      </c>
      <c r="E69" s="21">
        <v>0.15741200888399701</v>
      </c>
      <c r="F69" s="22"/>
      <c r="G69" s="21">
        <v>0.14130547717571901</v>
      </c>
      <c r="H69" s="21">
        <v>0.119722337778257</v>
      </c>
      <c r="I69" s="21">
        <v>0.166045610142145</v>
      </c>
      <c r="J69" s="22"/>
      <c r="K69" s="21">
        <v>0.130652880101084</v>
      </c>
      <c r="L69" s="21">
        <v>0.10472761739702</v>
      </c>
      <c r="M69" s="21">
        <v>0.161835802677264</v>
      </c>
      <c r="N69" s="22"/>
      <c r="O69" s="21">
        <v>0.16913210099769699</v>
      </c>
      <c r="P69" s="21">
        <v>0.13044361810292701</v>
      </c>
      <c r="Q69" s="21">
        <v>0.216439129275492</v>
      </c>
      <c r="R69" s="22"/>
    </row>
    <row r="70" spans="1:18" x14ac:dyDescent="0.25">
      <c r="A70" s="20" t="s">
        <v>487</v>
      </c>
      <c r="B70" s="20" t="s">
        <v>538</v>
      </c>
      <c r="C70" s="21">
        <v>0.18467170691114501</v>
      </c>
      <c r="D70" s="21">
        <v>0.16825881981591001</v>
      </c>
      <c r="E70" s="21">
        <v>0.20229620078694299</v>
      </c>
      <c r="F70" s="22"/>
      <c r="G70" s="21">
        <v>0.19829698455220299</v>
      </c>
      <c r="H70" s="21">
        <v>0.177542666986096</v>
      </c>
      <c r="I70" s="21">
        <v>0.22082602776368199</v>
      </c>
      <c r="J70" s="22"/>
      <c r="K70" s="21">
        <v>0.18651251861484799</v>
      </c>
      <c r="L70" s="21">
        <v>0.15894500392048699</v>
      </c>
      <c r="M70" s="21">
        <v>0.217624184299259</v>
      </c>
      <c r="N70" s="22"/>
      <c r="O70" s="21">
        <v>0.102435756792599</v>
      </c>
      <c r="P70" s="21">
        <v>6.9695706598398299E-2</v>
      </c>
      <c r="Q70" s="21">
        <v>0.148107156584836</v>
      </c>
      <c r="R70" s="22"/>
    </row>
    <row r="71" spans="1:18" x14ac:dyDescent="0.25">
      <c r="A71" s="20" t="s">
        <v>487</v>
      </c>
      <c r="B71" s="20" t="s">
        <v>539</v>
      </c>
      <c r="C71" s="21">
        <v>6.0227968888905602E-2</v>
      </c>
      <c r="D71" s="21">
        <v>4.8667629232715698E-2</v>
      </c>
      <c r="E71" s="21">
        <v>7.43197888170231E-2</v>
      </c>
      <c r="F71" s="22"/>
      <c r="G71" s="21">
        <v>7.2509115084401804E-2</v>
      </c>
      <c r="H71" s="21">
        <v>5.7934419629591498E-2</v>
      </c>
      <c r="I71" s="21">
        <v>9.0398562293920695E-2</v>
      </c>
      <c r="J71" s="22"/>
      <c r="K71" s="21">
        <v>4.0095478717866499E-2</v>
      </c>
      <c r="L71" s="21">
        <v>2.5487803291269099E-2</v>
      </c>
      <c r="M71" s="21">
        <v>6.2537903940828296E-2</v>
      </c>
      <c r="N71" s="22"/>
      <c r="O71" s="21">
        <v>6.5746688456142996E-2</v>
      </c>
      <c r="P71" s="21">
        <v>3.6690453603767999E-2</v>
      </c>
      <c r="Q71" s="21">
        <v>0.11506485648430601</v>
      </c>
      <c r="R71" s="24" t="s">
        <v>501</v>
      </c>
    </row>
    <row r="72" spans="1:18" x14ac:dyDescent="0.25">
      <c r="A72" s="20" t="s">
        <v>487</v>
      </c>
      <c r="B72" s="20" t="s">
        <v>540</v>
      </c>
      <c r="C72" s="21">
        <v>4.6412669419935798E-2</v>
      </c>
      <c r="D72" s="21">
        <v>3.6785231511108303E-2</v>
      </c>
      <c r="E72" s="21">
        <v>5.8407014035490798E-2</v>
      </c>
      <c r="F72" s="22"/>
      <c r="G72" s="21">
        <v>5.4645965543978603E-2</v>
      </c>
      <c r="H72" s="21">
        <v>4.19646854951818E-2</v>
      </c>
      <c r="I72" s="21">
        <v>7.08758890541938E-2</v>
      </c>
      <c r="J72" s="22"/>
      <c r="K72" s="21">
        <v>4.2940476658022801E-2</v>
      </c>
      <c r="L72" s="21">
        <v>2.9046556668146501E-2</v>
      </c>
      <c r="M72" s="21">
        <v>6.3048761966502095E-2</v>
      </c>
      <c r="N72" s="22"/>
      <c r="O72" s="21">
        <v>1.34753408483616E-2</v>
      </c>
      <c r="P72" s="21">
        <v>2.6761163122487001E-3</v>
      </c>
      <c r="Q72" s="21">
        <v>6.5013031846494804E-2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6.9900228119310999E-3</v>
      </c>
      <c r="D73" s="21">
        <v>4.2960909857190999E-3</v>
      </c>
      <c r="E73" s="21">
        <v>1.13539645185253E-2</v>
      </c>
      <c r="F73" s="22"/>
      <c r="G73" s="21">
        <v>7.0681148808339998E-3</v>
      </c>
      <c r="H73" s="21">
        <v>4.2260718365958998E-3</v>
      </c>
      <c r="I73" s="21">
        <v>1.1798791911954E-2</v>
      </c>
      <c r="J73" s="22"/>
      <c r="K73" s="21">
        <v>4.9507192934197999E-3</v>
      </c>
      <c r="L73" s="21">
        <v>2.4747172168254001E-3</v>
      </c>
      <c r="M73" s="21">
        <v>9.8794739578799001E-3</v>
      </c>
      <c r="N73" s="22"/>
      <c r="O73" s="21">
        <v>1.40102921263943E-2</v>
      </c>
      <c r="P73" s="21">
        <v>5.4051393047918001E-3</v>
      </c>
      <c r="Q73" s="21">
        <v>3.58217078131031E-2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536</v>
      </c>
      <c r="C75" s="18">
        <v>0.59691962571445301</v>
      </c>
      <c r="D75" s="18">
        <v>0.55732795850738903</v>
      </c>
      <c r="E75" s="18">
        <v>0.63528750599500305</v>
      </c>
      <c r="F75" s="19"/>
      <c r="G75" s="18">
        <v>0.57162626065298505</v>
      </c>
      <c r="H75" s="18">
        <v>0.52033462787843598</v>
      </c>
      <c r="I75" s="18">
        <v>0.62142365331304095</v>
      </c>
      <c r="J75" s="19"/>
      <c r="K75" s="18">
        <v>0.61480623964123904</v>
      </c>
      <c r="L75" s="18">
        <v>0.56906118584410104</v>
      </c>
      <c r="M75" s="18">
        <v>0.65860853420340404</v>
      </c>
      <c r="N75" s="19"/>
      <c r="O75" s="18">
        <v>0.66993319104184101</v>
      </c>
      <c r="P75" s="18">
        <v>0.55138276384559204</v>
      </c>
      <c r="Q75" s="18">
        <v>0.77021163925520897</v>
      </c>
      <c r="R75" s="24" t="s">
        <v>501</v>
      </c>
    </row>
    <row r="76" spans="1:18" x14ac:dyDescent="0.25">
      <c r="A76" s="17" t="s">
        <v>488</v>
      </c>
      <c r="B76" s="17" t="s">
        <v>537</v>
      </c>
      <c r="C76" s="18">
        <v>0.12296289126002199</v>
      </c>
      <c r="D76" s="18">
        <v>0.102387922900086</v>
      </c>
      <c r="E76" s="18">
        <v>0.146995335655211</v>
      </c>
      <c r="F76" s="19"/>
      <c r="G76" s="18">
        <v>0.11236243444942499</v>
      </c>
      <c r="H76" s="18">
        <v>8.6661980248958895E-2</v>
      </c>
      <c r="I76" s="18">
        <v>0.14447894539970399</v>
      </c>
      <c r="J76" s="19"/>
      <c r="K76" s="18">
        <v>0.13364762646502201</v>
      </c>
      <c r="L76" s="18">
        <v>0.105249217074163</v>
      </c>
      <c r="M76" s="18">
        <v>0.16826750132203899</v>
      </c>
      <c r="N76" s="19"/>
      <c r="O76" s="18">
        <v>0.140863792581327</v>
      </c>
      <c r="P76" s="18">
        <v>8.3710146067246805E-2</v>
      </c>
      <c r="Q76" s="18">
        <v>0.227357012800293</v>
      </c>
      <c r="R76" s="24" t="s">
        <v>501</v>
      </c>
    </row>
    <row r="77" spans="1:18" x14ac:dyDescent="0.25">
      <c r="A77" s="17" t="s">
        <v>488</v>
      </c>
      <c r="B77" s="17" t="s">
        <v>538</v>
      </c>
      <c r="C77" s="18">
        <v>0.19078599354931799</v>
      </c>
      <c r="D77" s="18">
        <v>0.16536917318832001</v>
      </c>
      <c r="E77" s="18">
        <v>0.21908388939871101</v>
      </c>
      <c r="F77" s="19"/>
      <c r="G77" s="18">
        <v>0.202538035587009</v>
      </c>
      <c r="H77" s="18">
        <v>0.16744940153655699</v>
      </c>
      <c r="I77" s="18">
        <v>0.242834795286305</v>
      </c>
      <c r="J77" s="19"/>
      <c r="K77" s="18">
        <v>0.18493830121941399</v>
      </c>
      <c r="L77" s="18">
        <v>0.14961808766411</v>
      </c>
      <c r="M77" s="18">
        <v>0.22637689704956099</v>
      </c>
      <c r="N77" s="19"/>
      <c r="O77" s="18">
        <v>0.147052170596573</v>
      </c>
      <c r="P77" s="18">
        <v>8.6049689639981095E-2</v>
      </c>
      <c r="Q77" s="18">
        <v>0.23994690409853101</v>
      </c>
      <c r="R77" s="24" t="s">
        <v>501</v>
      </c>
    </row>
    <row r="78" spans="1:18" x14ac:dyDescent="0.25">
      <c r="A78" s="17" t="s">
        <v>488</v>
      </c>
      <c r="B78" s="17" t="s">
        <v>539</v>
      </c>
      <c r="C78" s="18">
        <v>4.7874675214024401E-2</v>
      </c>
      <c r="D78" s="18">
        <v>3.5827265182388802E-2</v>
      </c>
      <c r="E78" s="18">
        <v>6.3705524643651701E-2</v>
      </c>
      <c r="F78" s="19"/>
      <c r="G78" s="18">
        <v>5.2768840914030501E-2</v>
      </c>
      <c r="H78" s="18">
        <v>3.6052902864825702E-2</v>
      </c>
      <c r="I78" s="18">
        <v>7.6619093547183298E-2</v>
      </c>
      <c r="J78" s="19"/>
      <c r="K78" s="18">
        <v>4.27349794936078E-2</v>
      </c>
      <c r="L78" s="18">
        <v>2.62487788494912E-2</v>
      </c>
      <c r="M78" s="18">
        <v>6.8843687386011196E-2</v>
      </c>
      <c r="N78" s="19"/>
      <c r="O78" s="18">
        <v>4.0432871682000902E-2</v>
      </c>
      <c r="P78" s="18">
        <v>1.4276901643195001E-2</v>
      </c>
      <c r="Q78" s="18">
        <v>0.109199325108048</v>
      </c>
      <c r="R78" s="24" t="s">
        <v>501</v>
      </c>
    </row>
    <row r="79" spans="1:18" x14ac:dyDescent="0.25">
      <c r="A79" s="17" t="s">
        <v>488</v>
      </c>
      <c r="B79" s="17" t="s">
        <v>540</v>
      </c>
      <c r="C79" s="18">
        <v>3.9525310806251698E-2</v>
      </c>
      <c r="D79" s="18">
        <v>2.5329730089389199E-2</v>
      </c>
      <c r="E79" s="18">
        <v>6.1177190391169797E-2</v>
      </c>
      <c r="F79" s="19"/>
      <c r="G79" s="18">
        <v>5.7085384722997297E-2</v>
      </c>
      <c r="H79" s="18">
        <v>3.51496936175636E-2</v>
      </c>
      <c r="I79" s="18">
        <v>9.1413398138344495E-2</v>
      </c>
      <c r="J79" s="19"/>
      <c r="K79" s="18">
        <v>2.3872853180717801E-2</v>
      </c>
      <c r="L79" s="18">
        <v>1.19894820107142E-2</v>
      </c>
      <c r="M79" s="18">
        <v>4.6974435555972097E-2</v>
      </c>
      <c r="N79" s="19"/>
      <c r="O79" s="18">
        <v>1.7179740982585E-3</v>
      </c>
      <c r="P79" s="18">
        <v>2.3027534061039999E-4</v>
      </c>
      <c r="Q79" s="18">
        <v>1.2694939366880299E-2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1.9315034559293999E-3</v>
      </c>
      <c r="D80" s="18">
        <v>6.2832810013560005E-4</v>
      </c>
      <c r="E80" s="18">
        <v>5.9214970644624002E-3</v>
      </c>
      <c r="F80" s="19"/>
      <c r="G80" s="18">
        <v>3.6190436735531002E-3</v>
      </c>
      <c r="H80" s="18">
        <v>1.1908105946011999E-3</v>
      </c>
      <c r="I80" s="18">
        <v>1.09445345880323E-2</v>
      </c>
      <c r="J80" s="19"/>
      <c r="K80" s="18">
        <v>0</v>
      </c>
      <c r="L80" s="19"/>
      <c r="M80" s="19"/>
      <c r="N80" s="19"/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536</v>
      </c>
      <c r="C82" s="21">
        <v>0.45170661667822398</v>
      </c>
      <c r="D82" s="21">
        <v>0.42373097993518299</v>
      </c>
      <c r="E82" s="21">
        <v>0.47999083667738501</v>
      </c>
      <c r="F82" s="22"/>
      <c r="G82" s="21">
        <v>0.41299569125016999</v>
      </c>
      <c r="H82" s="21">
        <v>0.37881470719843902</v>
      </c>
      <c r="I82" s="21">
        <v>0.44803636344547598</v>
      </c>
      <c r="J82" s="22"/>
      <c r="K82" s="21">
        <v>0.44423506842795402</v>
      </c>
      <c r="L82" s="21">
        <v>0.41213973035375701</v>
      </c>
      <c r="M82" s="21">
        <v>0.47680259336438402</v>
      </c>
      <c r="N82" s="22"/>
      <c r="O82" s="21">
        <v>0.59442702847783602</v>
      </c>
      <c r="P82" s="21">
        <v>0.54009227621628098</v>
      </c>
      <c r="Q82" s="21">
        <v>0.64654352472590604</v>
      </c>
      <c r="R82" s="22"/>
    </row>
    <row r="83" spans="1:18" x14ac:dyDescent="0.25">
      <c r="A83" s="20" t="s">
        <v>489</v>
      </c>
      <c r="B83" s="20" t="s">
        <v>537</v>
      </c>
      <c r="C83" s="21">
        <v>0.14169960954517899</v>
      </c>
      <c r="D83" s="21">
        <v>0.12930122133139399</v>
      </c>
      <c r="E83" s="21">
        <v>0.15507511031690599</v>
      </c>
      <c r="F83" s="22"/>
      <c r="G83" s="21">
        <v>0.120078981574315</v>
      </c>
      <c r="H83" s="21">
        <v>0.104557996989084</v>
      </c>
      <c r="I83" s="21">
        <v>0.13755004028339601</v>
      </c>
      <c r="J83" s="22"/>
      <c r="K83" s="21">
        <v>0.16323559776885599</v>
      </c>
      <c r="L83" s="21">
        <v>0.14340908164285299</v>
      </c>
      <c r="M83" s="21">
        <v>0.18521049521837199</v>
      </c>
      <c r="N83" s="22"/>
      <c r="O83" s="21">
        <v>0.15183184727287399</v>
      </c>
      <c r="P83" s="21">
        <v>0.11834043234429301</v>
      </c>
      <c r="Q83" s="21">
        <v>0.19272967551407899</v>
      </c>
      <c r="R83" s="22"/>
    </row>
    <row r="84" spans="1:18" x14ac:dyDescent="0.25">
      <c r="A84" s="20" t="s">
        <v>489</v>
      </c>
      <c r="B84" s="20" t="s">
        <v>538</v>
      </c>
      <c r="C84" s="21">
        <v>0.246973426089032</v>
      </c>
      <c r="D84" s="21">
        <v>0.23019824189334601</v>
      </c>
      <c r="E84" s="21">
        <v>0.264550954465197</v>
      </c>
      <c r="F84" s="22"/>
      <c r="G84" s="21">
        <v>0.26828377273711201</v>
      </c>
      <c r="H84" s="21">
        <v>0.24289604991483499</v>
      </c>
      <c r="I84" s="21">
        <v>0.29529009167346898</v>
      </c>
      <c r="J84" s="22"/>
      <c r="K84" s="21">
        <v>0.240782924920313</v>
      </c>
      <c r="L84" s="21">
        <v>0.218465645477286</v>
      </c>
      <c r="M84" s="21">
        <v>0.26460812971453801</v>
      </c>
      <c r="N84" s="22"/>
      <c r="O84" s="21">
        <v>0.19629173172404499</v>
      </c>
      <c r="P84" s="21">
        <v>0.16143676250081199</v>
      </c>
      <c r="Q84" s="21">
        <v>0.236549237816569</v>
      </c>
      <c r="R84" s="22"/>
    </row>
    <row r="85" spans="1:18" x14ac:dyDescent="0.25">
      <c r="A85" s="20" t="s">
        <v>489</v>
      </c>
      <c r="B85" s="20" t="s">
        <v>539</v>
      </c>
      <c r="C85" s="21">
        <v>7.9099121481599102E-2</v>
      </c>
      <c r="D85" s="21">
        <v>6.9434559714119701E-2</v>
      </c>
      <c r="E85" s="21">
        <v>8.9978817328021404E-2</v>
      </c>
      <c r="F85" s="22"/>
      <c r="G85" s="21">
        <v>9.5993154579389395E-2</v>
      </c>
      <c r="H85" s="21">
        <v>8.1232138187743705E-2</v>
      </c>
      <c r="I85" s="21">
        <v>0.113106247871928</v>
      </c>
      <c r="J85" s="22"/>
      <c r="K85" s="21">
        <v>8.0189389475867498E-2</v>
      </c>
      <c r="L85" s="21">
        <v>6.5841952124450806E-2</v>
      </c>
      <c r="M85" s="21">
        <v>9.7337471206571796E-2</v>
      </c>
      <c r="N85" s="22"/>
      <c r="O85" s="21">
        <v>2.26878671065277E-2</v>
      </c>
      <c r="P85" s="21">
        <v>1.3136369874995E-2</v>
      </c>
      <c r="Q85" s="21">
        <v>3.8910461696310503E-2</v>
      </c>
      <c r="R85" s="22"/>
    </row>
    <row r="86" spans="1:18" x14ac:dyDescent="0.25">
      <c r="A86" s="20" t="s">
        <v>489</v>
      </c>
      <c r="B86" s="20" t="s">
        <v>540</v>
      </c>
      <c r="C86" s="21">
        <v>7.3315128335780494E-2</v>
      </c>
      <c r="D86" s="21">
        <v>6.1738189711523998E-2</v>
      </c>
      <c r="E86" s="21">
        <v>8.6861962057899894E-2</v>
      </c>
      <c r="F86" s="22"/>
      <c r="G86" s="21">
        <v>9.6071655606201803E-2</v>
      </c>
      <c r="H86" s="21">
        <v>7.87519061321134E-2</v>
      </c>
      <c r="I86" s="21">
        <v>0.116717907766016</v>
      </c>
      <c r="J86" s="22"/>
      <c r="K86" s="21">
        <v>6.5517129207042807E-2</v>
      </c>
      <c r="L86" s="21">
        <v>5.19526071360751E-2</v>
      </c>
      <c r="M86" s="21">
        <v>8.2315761995936002E-2</v>
      </c>
      <c r="N86" s="22"/>
      <c r="O86" s="21">
        <v>2.2407614184970701E-2</v>
      </c>
      <c r="P86" s="21">
        <v>1.28492569923047E-2</v>
      </c>
      <c r="Q86" s="21">
        <v>3.8796832551581603E-2</v>
      </c>
      <c r="R86" s="22"/>
    </row>
    <row r="87" spans="1:18" x14ac:dyDescent="0.25">
      <c r="A87" s="20" t="s">
        <v>489</v>
      </c>
      <c r="B87" s="20" t="s">
        <v>519</v>
      </c>
      <c r="C87" s="21">
        <v>7.2060978701844001E-3</v>
      </c>
      <c r="D87" s="21">
        <v>5.0556395605600999E-3</v>
      </c>
      <c r="E87" s="21">
        <v>1.02618371401302E-2</v>
      </c>
      <c r="F87" s="22"/>
      <c r="G87" s="21">
        <v>6.5767442528120003E-3</v>
      </c>
      <c r="H87" s="21">
        <v>3.8241605238167001E-3</v>
      </c>
      <c r="I87" s="21">
        <v>1.12881531068899E-2</v>
      </c>
      <c r="J87" s="22"/>
      <c r="K87" s="21">
        <v>6.0398901999688002E-3</v>
      </c>
      <c r="L87" s="21">
        <v>3.4758658700300002E-3</v>
      </c>
      <c r="M87" s="21">
        <v>1.0475423113273799E-2</v>
      </c>
      <c r="N87" s="22"/>
      <c r="O87" s="21">
        <v>1.2353911233746099E-2</v>
      </c>
      <c r="P87" s="21">
        <v>5.3968621356016997E-3</v>
      </c>
      <c r="Q87" s="21">
        <v>2.8026519843715399E-2</v>
      </c>
      <c r="R87" s="22"/>
    </row>
    <row r="88" spans="1:18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536</v>
      </c>
      <c r="C89" s="18">
        <v>0.57932804749526701</v>
      </c>
      <c r="D89" s="18">
        <v>0.55068135800055995</v>
      </c>
      <c r="E89" s="18">
        <v>0.607450276436592</v>
      </c>
      <c r="F89" s="19"/>
      <c r="G89" s="18">
        <v>0.56454867522647501</v>
      </c>
      <c r="H89" s="18">
        <v>0.52854224046664799</v>
      </c>
      <c r="I89" s="18">
        <v>0.59988691780583303</v>
      </c>
      <c r="J89" s="19"/>
      <c r="K89" s="18">
        <v>0.56827910789697</v>
      </c>
      <c r="L89" s="18">
        <v>0.52333926450284296</v>
      </c>
      <c r="M89" s="18">
        <v>0.61212225505268303</v>
      </c>
      <c r="N89" s="19"/>
      <c r="O89" s="18">
        <v>0.66894361637169997</v>
      </c>
      <c r="P89" s="18">
        <v>0.60585377060005796</v>
      </c>
      <c r="Q89" s="18">
        <v>0.72649376273527999</v>
      </c>
      <c r="R89" s="19"/>
    </row>
    <row r="90" spans="1:18" x14ac:dyDescent="0.25">
      <c r="A90" s="17" t="s">
        <v>490</v>
      </c>
      <c r="B90" s="17" t="s">
        <v>537</v>
      </c>
      <c r="C90" s="18">
        <v>0.139534352458349</v>
      </c>
      <c r="D90" s="18">
        <v>0.123232011338858</v>
      </c>
      <c r="E90" s="18">
        <v>0.15760565622648301</v>
      </c>
      <c r="F90" s="19"/>
      <c r="G90" s="18">
        <v>0.13408470412502299</v>
      </c>
      <c r="H90" s="18">
        <v>0.114003647337463</v>
      </c>
      <c r="I90" s="18">
        <v>0.15707582550716201</v>
      </c>
      <c r="J90" s="19"/>
      <c r="K90" s="18">
        <v>0.146855489818318</v>
      </c>
      <c r="L90" s="18">
        <v>0.118138574695193</v>
      </c>
      <c r="M90" s="18">
        <v>0.18111919574542201</v>
      </c>
      <c r="N90" s="19"/>
      <c r="O90" s="18">
        <v>0.140985709654009</v>
      </c>
      <c r="P90" s="18">
        <v>0.103305045677209</v>
      </c>
      <c r="Q90" s="18">
        <v>0.189505803092713</v>
      </c>
      <c r="R90" s="19"/>
    </row>
    <row r="91" spans="1:18" x14ac:dyDescent="0.25">
      <c r="A91" s="17" t="s">
        <v>490</v>
      </c>
      <c r="B91" s="17" t="s">
        <v>538</v>
      </c>
      <c r="C91" s="18">
        <v>0.20812152945069501</v>
      </c>
      <c r="D91" s="18">
        <v>0.190250956240611</v>
      </c>
      <c r="E91" s="18">
        <v>0.22719972842528799</v>
      </c>
      <c r="F91" s="19"/>
      <c r="G91" s="18">
        <v>0.219734149603276</v>
      </c>
      <c r="H91" s="18">
        <v>0.195215939104283</v>
      </c>
      <c r="I91" s="18">
        <v>0.24638896634181401</v>
      </c>
      <c r="J91" s="19"/>
      <c r="K91" s="18">
        <v>0.219476180468963</v>
      </c>
      <c r="L91" s="18">
        <v>0.18897476966482801</v>
      </c>
      <c r="M91" s="18">
        <v>0.25336270393587701</v>
      </c>
      <c r="N91" s="19"/>
      <c r="O91" s="18">
        <v>0.130296537393641</v>
      </c>
      <c r="P91" s="18">
        <v>9.3164951394984694E-2</v>
      </c>
      <c r="Q91" s="18">
        <v>0.17930109439907499</v>
      </c>
      <c r="R91" s="19"/>
    </row>
    <row r="92" spans="1:18" x14ac:dyDescent="0.25">
      <c r="A92" s="17" t="s">
        <v>490</v>
      </c>
      <c r="B92" s="17" t="s">
        <v>539</v>
      </c>
      <c r="C92" s="18">
        <v>3.8515408752234699E-2</v>
      </c>
      <c r="D92" s="18">
        <v>3.0824625041310599E-2</v>
      </c>
      <c r="E92" s="18">
        <v>4.8029958893407103E-2</v>
      </c>
      <c r="F92" s="19"/>
      <c r="G92" s="18">
        <v>4.7996927972251399E-2</v>
      </c>
      <c r="H92" s="18">
        <v>3.6224217250622102E-2</v>
      </c>
      <c r="I92" s="18">
        <v>6.3344248335287401E-2</v>
      </c>
      <c r="J92" s="19"/>
      <c r="K92" s="18">
        <v>3.5365740860090498E-2</v>
      </c>
      <c r="L92" s="18">
        <v>2.4406817180071198E-2</v>
      </c>
      <c r="M92" s="18">
        <v>5.0988166303200001E-2</v>
      </c>
      <c r="N92" s="19"/>
      <c r="O92" s="18">
        <v>9.4080703280857002E-3</v>
      </c>
      <c r="P92" s="18">
        <v>2.7993735737404002E-3</v>
      </c>
      <c r="Q92" s="18">
        <v>3.1131362017373699E-2</v>
      </c>
      <c r="R92" s="24" t="s">
        <v>501</v>
      </c>
    </row>
    <row r="93" spans="1:18" x14ac:dyDescent="0.25">
      <c r="A93" s="17" t="s">
        <v>490</v>
      </c>
      <c r="B93" s="17" t="s">
        <v>540</v>
      </c>
      <c r="C93" s="18">
        <v>1.9868712804433399E-2</v>
      </c>
      <c r="D93" s="18">
        <v>1.50548442780399E-2</v>
      </c>
      <c r="E93" s="18">
        <v>2.6180926789575499E-2</v>
      </c>
      <c r="F93" s="19"/>
      <c r="G93" s="18">
        <v>2.6929548802141601E-2</v>
      </c>
      <c r="H93" s="18">
        <v>1.9267958092491301E-2</v>
      </c>
      <c r="I93" s="18">
        <v>3.7521092631913298E-2</v>
      </c>
      <c r="J93" s="19"/>
      <c r="K93" s="18">
        <v>1.29024264661177E-2</v>
      </c>
      <c r="L93" s="18">
        <v>8.1182520369662992E-3</v>
      </c>
      <c r="M93" s="18">
        <v>2.04478452324648E-2</v>
      </c>
      <c r="N93" s="19"/>
      <c r="O93" s="18">
        <v>1.10034766872554E-2</v>
      </c>
      <c r="P93" s="18">
        <v>3.0973932935665998E-3</v>
      </c>
      <c r="Q93" s="18">
        <v>3.8314212296153102E-2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7.3695227171635003E-3</v>
      </c>
      <c r="D94" s="18">
        <v>3.8526894458501002E-3</v>
      </c>
      <c r="E94" s="18">
        <v>1.40513283601997E-2</v>
      </c>
      <c r="F94" s="19"/>
      <c r="G94" s="18">
        <v>4.2770908763472004E-3</v>
      </c>
      <c r="H94" s="18">
        <v>1.7696454282280999E-3</v>
      </c>
      <c r="I94" s="18">
        <v>1.03007233553988E-2</v>
      </c>
      <c r="J94" s="19"/>
      <c r="K94" s="18">
        <v>1.21380081758488E-2</v>
      </c>
      <c r="L94" s="18">
        <v>4.7978003416015999E-3</v>
      </c>
      <c r="M94" s="18">
        <v>3.0365437495552799E-2</v>
      </c>
      <c r="N94" s="19"/>
      <c r="O94" s="18">
        <v>6.4906250521391999E-3</v>
      </c>
      <c r="P94" s="18">
        <v>1.8189938941169999E-3</v>
      </c>
      <c r="Q94" s="18">
        <v>2.2885099283170299E-2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7.2624263218563998E-3</v>
      </c>
      <c r="D95" s="18">
        <v>3.1160201948743E-3</v>
      </c>
      <c r="E95" s="18">
        <v>1.6833178435276801E-2</v>
      </c>
      <c r="F95" s="19"/>
      <c r="G95" s="18">
        <v>2.4289033944856998E-3</v>
      </c>
      <c r="H95" s="18">
        <v>8.3185063103510001E-4</v>
      </c>
      <c r="I95" s="18">
        <v>7.0704076473298997E-3</v>
      </c>
      <c r="J95" s="19"/>
      <c r="K95" s="18">
        <v>4.9830463136930001E-3</v>
      </c>
      <c r="L95" s="18">
        <v>2.2696946096555999E-3</v>
      </c>
      <c r="M95" s="18">
        <v>1.0904676150964E-2</v>
      </c>
      <c r="N95" s="19"/>
      <c r="O95" s="18">
        <v>3.2871964513169698E-2</v>
      </c>
      <c r="P95" s="18">
        <v>8.3272489563968998E-3</v>
      </c>
      <c r="Q95" s="18">
        <v>0.12093969609224001</v>
      </c>
      <c r="R95" s="24" t="s">
        <v>501</v>
      </c>
    </row>
    <row r="96" spans="1:18" x14ac:dyDescent="0.25">
      <c r="A96" s="20" t="s">
        <v>491</v>
      </c>
      <c r="B96" s="20" t="s">
        <v>536</v>
      </c>
      <c r="C96" s="21">
        <v>0.54453826195393595</v>
      </c>
      <c r="D96" s="21">
        <v>0.50024125269114805</v>
      </c>
      <c r="E96" s="21">
        <v>0.58814156316140198</v>
      </c>
      <c r="F96" s="22"/>
      <c r="G96" s="21">
        <v>0.53963406788898804</v>
      </c>
      <c r="H96" s="21">
        <v>0.48476492003092803</v>
      </c>
      <c r="I96" s="21">
        <v>0.59355912244581799</v>
      </c>
      <c r="J96" s="22"/>
      <c r="K96" s="21">
        <v>0.49682959665807602</v>
      </c>
      <c r="L96" s="21">
        <v>0.4408510284289</v>
      </c>
      <c r="M96" s="21">
        <v>0.55288775930519596</v>
      </c>
      <c r="N96" s="22"/>
      <c r="O96" s="21">
        <v>0.66221296642813998</v>
      </c>
      <c r="P96" s="21">
        <v>0.56577824977989399</v>
      </c>
      <c r="Q96" s="21">
        <v>0.74681485931498603</v>
      </c>
      <c r="R96" s="22"/>
    </row>
    <row r="97" spans="1:18" x14ac:dyDescent="0.25">
      <c r="A97" s="20" t="s">
        <v>491</v>
      </c>
      <c r="B97" s="20" t="s">
        <v>537</v>
      </c>
      <c r="C97" s="21">
        <v>0.14872516156219201</v>
      </c>
      <c r="D97" s="21">
        <v>0.128978871754512</v>
      </c>
      <c r="E97" s="21">
        <v>0.17090139427332399</v>
      </c>
      <c r="F97" s="22"/>
      <c r="G97" s="21">
        <v>0.111654310872318</v>
      </c>
      <c r="H97" s="21">
        <v>8.6166744983868199E-2</v>
      </c>
      <c r="I97" s="21">
        <v>0.143497093443268</v>
      </c>
      <c r="J97" s="22"/>
      <c r="K97" s="21">
        <v>0.18673637356195699</v>
      </c>
      <c r="L97" s="21">
        <v>0.15130017748010599</v>
      </c>
      <c r="M97" s="21">
        <v>0.22824013154445799</v>
      </c>
      <c r="N97" s="22"/>
      <c r="O97" s="21">
        <v>0.17196599870809701</v>
      </c>
      <c r="P97" s="21">
        <v>0.116759543279692</v>
      </c>
      <c r="Q97" s="21">
        <v>0.246004969899137</v>
      </c>
      <c r="R97" s="22"/>
    </row>
    <row r="98" spans="1:18" x14ac:dyDescent="0.25">
      <c r="A98" s="20" t="s">
        <v>491</v>
      </c>
      <c r="B98" s="20" t="s">
        <v>538</v>
      </c>
      <c r="C98" s="21">
        <v>0.18774692157766201</v>
      </c>
      <c r="D98" s="21">
        <v>0.16247005951938501</v>
      </c>
      <c r="E98" s="21">
        <v>0.21594238610908001</v>
      </c>
      <c r="F98" s="22"/>
      <c r="G98" s="21">
        <v>0.201333251638733</v>
      </c>
      <c r="H98" s="21">
        <v>0.16997658449366801</v>
      </c>
      <c r="I98" s="21">
        <v>0.23682401946805601</v>
      </c>
      <c r="J98" s="22"/>
      <c r="K98" s="21">
        <v>0.20491736848157199</v>
      </c>
      <c r="L98" s="21">
        <v>0.162938172480046</v>
      </c>
      <c r="M98" s="21">
        <v>0.25442467574022698</v>
      </c>
      <c r="N98" s="22"/>
      <c r="O98" s="21">
        <v>0.111644656808151</v>
      </c>
      <c r="P98" s="21">
        <v>7.0744629143580706E-2</v>
      </c>
      <c r="Q98" s="21">
        <v>0.171818387194448</v>
      </c>
      <c r="R98" s="22"/>
    </row>
    <row r="99" spans="1:18" x14ac:dyDescent="0.25">
      <c r="A99" s="20" t="s">
        <v>491</v>
      </c>
      <c r="B99" s="20" t="s">
        <v>539</v>
      </c>
      <c r="C99" s="21">
        <v>7.1325636892870303E-2</v>
      </c>
      <c r="D99" s="21">
        <v>5.5934305311853103E-2</v>
      </c>
      <c r="E99" s="21">
        <v>9.0545969528191703E-2</v>
      </c>
      <c r="F99" s="22"/>
      <c r="G99" s="21">
        <v>7.3213192602301705E-2</v>
      </c>
      <c r="H99" s="21">
        <v>5.1019510115788501E-2</v>
      </c>
      <c r="I99" s="21">
        <v>0.104003148736121</v>
      </c>
      <c r="J99" s="22"/>
      <c r="K99" s="21">
        <v>8.3706127328133706E-2</v>
      </c>
      <c r="L99" s="21">
        <v>5.9058309492655399E-2</v>
      </c>
      <c r="M99" s="21">
        <v>0.117357647976624</v>
      </c>
      <c r="N99" s="22"/>
      <c r="O99" s="21">
        <v>3.9033206233345198E-2</v>
      </c>
      <c r="P99" s="21">
        <v>1.6482265316182201E-2</v>
      </c>
      <c r="Q99" s="21">
        <v>8.9626529244876602E-2</v>
      </c>
      <c r="R99" s="24" t="s">
        <v>501</v>
      </c>
    </row>
    <row r="100" spans="1:18" x14ac:dyDescent="0.25">
      <c r="A100" s="20" t="s">
        <v>491</v>
      </c>
      <c r="B100" s="20" t="s">
        <v>540</v>
      </c>
      <c r="C100" s="21">
        <v>4.2746313737043497E-2</v>
      </c>
      <c r="D100" s="21">
        <v>3.0871979516275402E-2</v>
      </c>
      <c r="E100" s="21">
        <v>5.8910261954602E-2</v>
      </c>
      <c r="F100" s="22"/>
      <c r="G100" s="21">
        <v>6.6825374805587104E-2</v>
      </c>
      <c r="H100" s="21">
        <v>4.7182505536517601E-2</v>
      </c>
      <c r="I100" s="21">
        <v>9.3840504371899502E-2</v>
      </c>
      <c r="J100" s="22"/>
      <c r="K100" s="21">
        <v>2.3812098703874001E-2</v>
      </c>
      <c r="L100" s="21">
        <v>1.19431966247907E-2</v>
      </c>
      <c r="M100" s="21">
        <v>4.6916003956289497E-2</v>
      </c>
      <c r="N100" s="22"/>
      <c r="O100" s="21">
        <v>1.5143171822266E-2</v>
      </c>
      <c r="P100" s="21">
        <v>4.8247273459898999E-3</v>
      </c>
      <c r="Q100" s="21">
        <v>4.6498166980024402E-2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4.9177042762953002E-3</v>
      </c>
      <c r="D101" s="21">
        <v>1.6165908333187001E-3</v>
      </c>
      <c r="E101" s="21">
        <v>1.48594339434205E-2</v>
      </c>
      <c r="F101" s="22"/>
      <c r="G101" s="21">
        <v>7.3398021920716002E-3</v>
      </c>
      <c r="H101" s="21">
        <v>1.6195757341002999E-3</v>
      </c>
      <c r="I101" s="21">
        <v>3.2603687220653398E-2</v>
      </c>
      <c r="J101" s="24" t="s">
        <v>501</v>
      </c>
      <c r="K101" s="21">
        <v>3.9984352663876999E-3</v>
      </c>
      <c r="L101" s="21">
        <v>1.2320767636915999E-3</v>
      </c>
      <c r="M101" s="21">
        <v>1.28958476814433E-2</v>
      </c>
      <c r="N101" s="22"/>
      <c r="O101" s="21">
        <v>0</v>
      </c>
      <c r="P101" s="22"/>
      <c r="Q101" s="22"/>
      <c r="R101" s="22"/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536</v>
      </c>
      <c r="C103" s="18">
        <v>0.61819874156714705</v>
      </c>
      <c r="D103" s="18">
        <v>0.58301186222122803</v>
      </c>
      <c r="E103" s="18">
        <v>0.65218778569135605</v>
      </c>
      <c r="F103" s="19"/>
      <c r="G103" s="18">
        <v>0.57299941615155703</v>
      </c>
      <c r="H103" s="18">
        <v>0.52437748340038504</v>
      </c>
      <c r="I103" s="18">
        <v>0.620250435156391</v>
      </c>
      <c r="J103" s="19"/>
      <c r="K103" s="18">
        <v>0.63627520722533204</v>
      </c>
      <c r="L103" s="18">
        <v>0.593118188949457</v>
      </c>
      <c r="M103" s="18">
        <v>0.67734484672726203</v>
      </c>
      <c r="N103" s="19"/>
      <c r="O103" s="18">
        <v>0.733046840277085</v>
      </c>
      <c r="P103" s="18">
        <v>0.66478416443848598</v>
      </c>
      <c r="Q103" s="18">
        <v>0.79176295340534597</v>
      </c>
      <c r="R103" s="19"/>
    </row>
    <row r="104" spans="1:18" x14ac:dyDescent="0.25">
      <c r="A104" s="17" t="s">
        <v>492</v>
      </c>
      <c r="B104" s="17" t="s">
        <v>537</v>
      </c>
      <c r="C104" s="18">
        <v>0.11608746428767901</v>
      </c>
      <c r="D104" s="18">
        <v>0.101737438610846</v>
      </c>
      <c r="E104" s="18">
        <v>0.13216374932561201</v>
      </c>
      <c r="F104" s="19"/>
      <c r="G104" s="18">
        <v>9.8145273876158706E-2</v>
      </c>
      <c r="H104" s="18">
        <v>7.8851928608858299E-2</v>
      </c>
      <c r="I104" s="18">
        <v>0.12153643474180199</v>
      </c>
      <c r="J104" s="19"/>
      <c r="K104" s="18">
        <v>0.139058862891422</v>
      </c>
      <c r="L104" s="18">
        <v>0.113054609150483</v>
      </c>
      <c r="M104" s="18">
        <v>0.169898724296875</v>
      </c>
      <c r="N104" s="19"/>
      <c r="O104" s="18">
        <v>0.10979292464364999</v>
      </c>
      <c r="P104" s="18">
        <v>7.19853813688143E-2</v>
      </c>
      <c r="Q104" s="18">
        <v>0.163949356851154</v>
      </c>
      <c r="R104" s="19"/>
    </row>
    <row r="105" spans="1:18" x14ac:dyDescent="0.25">
      <c r="A105" s="17" t="s">
        <v>492</v>
      </c>
      <c r="B105" s="17" t="s">
        <v>538</v>
      </c>
      <c r="C105" s="18">
        <v>0.18784530623991499</v>
      </c>
      <c r="D105" s="18">
        <v>0.165995860166812</v>
      </c>
      <c r="E105" s="18">
        <v>0.21184021135037401</v>
      </c>
      <c r="F105" s="19"/>
      <c r="G105" s="18">
        <v>0.21210647269765501</v>
      </c>
      <c r="H105" s="18">
        <v>0.18164577199808099</v>
      </c>
      <c r="I105" s="18">
        <v>0.246138854501735</v>
      </c>
      <c r="J105" s="19"/>
      <c r="K105" s="18">
        <v>0.175374469774429</v>
      </c>
      <c r="L105" s="18">
        <v>0.146038222647356</v>
      </c>
      <c r="M105" s="18">
        <v>0.209160410318733</v>
      </c>
      <c r="N105" s="19"/>
      <c r="O105" s="18">
        <v>0.135291911990293</v>
      </c>
      <c r="P105" s="18">
        <v>9.3567677067226601E-2</v>
      </c>
      <c r="Q105" s="18">
        <v>0.19168738022221701</v>
      </c>
      <c r="R105" s="19"/>
    </row>
    <row r="106" spans="1:18" x14ac:dyDescent="0.25">
      <c r="A106" s="17" t="s">
        <v>492</v>
      </c>
      <c r="B106" s="17" t="s">
        <v>539</v>
      </c>
      <c r="C106" s="18">
        <v>3.9898889754322597E-2</v>
      </c>
      <c r="D106" s="18">
        <v>3.0324683101876301E-2</v>
      </c>
      <c r="E106" s="18">
        <v>5.23327572278426E-2</v>
      </c>
      <c r="F106" s="19"/>
      <c r="G106" s="18">
        <v>5.21481299062252E-2</v>
      </c>
      <c r="H106" s="18">
        <v>3.75934529557218E-2</v>
      </c>
      <c r="I106" s="18">
        <v>7.1916714330912804E-2</v>
      </c>
      <c r="J106" s="19"/>
      <c r="K106" s="18">
        <v>3.25406664501382E-2</v>
      </c>
      <c r="L106" s="18">
        <v>2.1312113582417701E-2</v>
      </c>
      <c r="M106" s="18">
        <v>4.9386593870001098E-2</v>
      </c>
      <c r="N106" s="19"/>
      <c r="O106" s="18">
        <v>1.6852884075832401E-2</v>
      </c>
      <c r="P106" s="18">
        <v>4.9418528781084003E-3</v>
      </c>
      <c r="Q106" s="18">
        <v>5.5860675426075902E-2</v>
      </c>
      <c r="R106" s="24" t="s">
        <v>501</v>
      </c>
    </row>
    <row r="107" spans="1:18" x14ac:dyDescent="0.25">
      <c r="A107" s="17" t="s">
        <v>492</v>
      </c>
      <c r="B107" s="17" t="s">
        <v>540</v>
      </c>
      <c r="C107" s="18">
        <v>3.5302587301085403E-2</v>
      </c>
      <c r="D107" s="18">
        <v>2.49546483675929E-2</v>
      </c>
      <c r="E107" s="18">
        <v>4.9722684460422203E-2</v>
      </c>
      <c r="F107" s="19"/>
      <c r="G107" s="18">
        <v>6.13537423535781E-2</v>
      </c>
      <c r="H107" s="18">
        <v>4.2235985925512302E-2</v>
      </c>
      <c r="I107" s="18">
        <v>8.8326944812502695E-2</v>
      </c>
      <c r="J107" s="19"/>
      <c r="K107" s="18">
        <v>1.5479318866969899E-2</v>
      </c>
      <c r="L107" s="18">
        <v>8.8155336628361995E-3</v>
      </c>
      <c r="M107" s="18">
        <v>2.7042919066182201E-2</v>
      </c>
      <c r="N107" s="19"/>
      <c r="O107" s="18">
        <v>0</v>
      </c>
      <c r="P107" s="19"/>
      <c r="Q107" s="19"/>
      <c r="R107" s="19"/>
    </row>
    <row r="108" spans="1:18" x14ac:dyDescent="0.25">
      <c r="A108" s="17" t="s">
        <v>492</v>
      </c>
      <c r="B108" s="17" t="s">
        <v>519</v>
      </c>
      <c r="C108" s="18">
        <v>2.5458392697402998E-3</v>
      </c>
      <c r="D108" s="18">
        <v>1.1845350971915001E-3</v>
      </c>
      <c r="E108" s="18">
        <v>5.4630392720379003E-3</v>
      </c>
      <c r="F108" s="19"/>
      <c r="G108" s="18">
        <v>2.9911005351109E-3</v>
      </c>
      <c r="H108" s="18">
        <v>1.0645486807770001E-3</v>
      </c>
      <c r="I108" s="18">
        <v>8.3749713704540998E-3</v>
      </c>
      <c r="J108" s="19"/>
      <c r="K108" s="18">
        <v>1.2714747917090001E-3</v>
      </c>
      <c r="L108" s="18">
        <v>5.0876829818210004E-4</v>
      </c>
      <c r="M108" s="18">
        <v>3.1739415816369001E-3</v>
      </c>
      <c r="N108" s="19"/>
      <c r="O108" s="18">
        <v>5.0154390131374998E-3</v>
      </c>
      <c r="P108" s="18">
        <v>6.974566687814E-4</v>
      </c>
      <c r="Q108" s="18">
        <v>3.5126537871476397E-2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2.5586447971730002E-4</v>
      </c>
      <c r="H109" s="18">
        <v>3.5738389356092102E-5</v>
      </c>
      <c r="I109" s="18">
        <v>1.8293489991703001E-3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536</v>
      </c>
      <c r="C110" s="21">
        <v>0.69547814493187698</v>
      </c>
      <c r="D110" s="21">
        <v>0.657481556865252</v>
      </c>
      <c r="E110" s="21">
        <v>0.73098430195749398</v>
      </c>
      <c r="F110" s="22"/>
      <c r="G110" s="21">
        <v>0.71043110723128999</v>
      </c>
      <c r="H110" s="21">
        <v>0.66271196735084503</v>
      </c>
      <c r="I110" s="21">
        <v>0.75390603093186004</v>
      </c>
      <c r="J110" s="22"/>
      <c r="K110" s="21">
        <v>0.67567781290928797</v>
      </c>
      <c r="L110" s="21">
        <v>0.62152595673149902</v>
      </c>
      <c r="M110" s="21">
        <v>0.72550355730652705</v>
      </c>
      <c r="N110" s="22"/>
      <c r="O110" s="21">
        <v>0.70154587535705204</v>
      </c>
      <c r="P110" s="21">
        <v>0.61127167457748999</v>
      </c>
      <c r="Q110" s="21">
        <v>0.77845394251058098</v>
      </c>
      <c r="R110" s="22"/>
    </row>
    <row r="111" spans="1:18" x14ac:dyDescent="0.25">
      <c r="A111" s="20" t="s">
        <v>493</v>
      </c>
      <c r="B111" s="20" t="s">
        <v>537</v>
      </c>
      <c r="C111" s="21">
        <v>0.116244297541263</v>
      </c>
      <c r="D111" s="21">
        <v>9.6534702819609602E-2</v>
      </c>
      <c r="E111" s="21">
        <v>0.139357309456249</v>
      </c>
      <c r="F111" s="22"/>
      <c r="G111" s="21">
        <v>0.10973449123463901</v>
      </c>
      <c r="H111" s="21">
        <v>8.1159798092592703E-2</v>
      </c>
      <c r="I111" s="21">
        <v>0.146762810555461</v>
      </c>
      <c r="J111" s="22"/>
      <c r="K111" s="21">
        <v>0.110398924208714</v>
      </c>
      <c r="L111" s="21">
        <v>8.2405502190303598E-2</v>
      </c>
      <c r="M111" s="21">
        <v>0.14638475120063699</v>
      </c>
      <c r="N111" s="22"/>
      <c r="O111" s="21">
        <v>0.14553683025960301</v>
      </c>
      <c r="P111" s="21">
        <v>9.6793732520380704E-2</v>
      </c>
      <c r="Q111" s="21">
        <v>0.21303627023340299</v>
      </c>
      <c r="R111" s="22"/>
    </row>
    <row r="112" spans="1:18" x14ac:dyDescent="0.25">
      <c r="A112" s="20" t="s">
        <v>493</v>
      </c>
      <c r="B112" s="20" t="s">
        <v>538</v>
      </c>
      <c r="C112" s="21">
        <v>0.15625085907024699</v>
      </c>
      <c r="D112" s="21">
        <v>0.13224223617682301</v>
      </c>
      <c r="E112" s="21">
        <v>0.18369554728325599</v>
      </c>
      <c r="F112" s="22"/>
      <c r="G112" s="21">
        <v>0.146249981986141</v>
      </c>
      <c r="H112" s="21">
        <v>0.112616861642307</v>
      </c>
      <c r="I112" s="21">
        <v>0.18780187542799301</v>
      </c>
      <c r="J112" s="22"/>
      <c r="K112" s="21">
        <v>0.17410887277516901</v>
      </c>
      <c r="L112" s="21">
        <v>0.141249544753697</v>
      </c>
      <c r="M112" s="21">
        <v>0.21271885272662</v>
      </c>
      <c r="N112" s="22"/>
      <c r="O112" s="21">
        <v>0.14200427953087</v>
      </c>
      <c r="P112" s="21">
        <v>8.8341802190643706E-2</v>
      </c>
      <c r="Q112" s="21">
        <v>0.220383640489765</v>
      </c>
      <c r="R112" s="24" t="s">
        <v>501</v>
      </c>
    </row>
    <row r="113" spans="1:18" x14ac:dyDescent="0.25">
      <c r="A113" s="20" t="s">
        <v>493</v>
      </c>
      <c r="B113" s="20" t="s">
        <v>539</v>
      </c>
      <c r="C113" s="21">
        <v>1.83337672486696E-2</v>
      </c>
      <c r="D113" s="21">
        <v>9.9338855285876996E-3</v>
      </c>
      <c r="E113" s="21">
        <v>3.3595395520461702E-2</v>
      </c>
      <c r="F113" s="22"/>
      <c r="G113" s="21">
        <v>2.0191700828630501E-2</v>
      </c>
      <c r="H113" s="21">
        <v>1.10261502957334E-2</v>
      </c>
      <c r="I113" s="21">
        <v>3.6693486203952103E-2</v>
      </c>
      <c r="J113" s="22"/>
      <c r="K113" s="21">
        <v>2.13979932824306E-2</v>
      </c>
      <c r="L113" s="21">
        <v>7.1689709184592004E-3</v>
      </c>
      <c r="M113" s="21">
        <v>6.2102326665466001E-2</v>
      </c>
      <c r="N113" s="24" t="s">
        <v>501</v>
      </c>
      <c r="O113" s="21">
        <v>6.8918664621731998E-3</v>
      </c>
      <c r="P113" s="21">
        <v>9.7226881898350003E-4</v>
      </c>
      <c r="Q113" s="21">
        <v>4.7151516272777097E-2</v>
      </c>
      <c r="R113" s="24" t="s">
        <v>501</v>
      </c>
    </row>
    <row r="114" spans="1:18" x14ac:dyDescent="0.25">
      <c r="A114" s="20" t="s">
        <v>493</v>
      </c>
      <c r="B114" s="20" t="s">
        <v>540</v>
      </c>
      <c r="C114" s="21">
        <v>1.0839338540235E-2</v>
      </c>
      <c r="D114" s="21">
        <v>5.9463892630151997E-3</v>
      </c>
      <c r="E114" s="21">
        <v>1.96787175050177E-2</v>
      </c>
      <c r="F114" s="22"/>
      <c r="G114" s="21">
        <v>8.5005487199647997E-3</v>
      </c>
      <c r="H114" s="21">
        <v>2.9338890512885002E-3</v>
      </c>
      <c r="I114" s="21">
        <v>2.4371032054909501E-2</v>
      </c>
      <c r="J114" s="22"/>
      <c r="K114" s="21">
        <v>1.8416396824398301E-2</v>
      </c>
      <c r="L114" s="21">
        <v>8.7087525418282005E-3</v>
      </c>
      <c r="M114" s="21">
        <v>3.8524608399271097E-2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493</v>
      </c>
      <c r="B115" s="20" t="s">
        <v>519</v>
      </c>
      <c r="C115" s="21">
        <v>2.8535926677074998E-3</v>
      </c>
      <c r="D115" s="21">
        <v>8.4831108355469997E-4</v>
      </c>
      <c r="E115" s="21">
        <v>9.5537375390851997E-3</v>
      </c>
      <c r="F115" s="22"/>
      <c r="G115" s="21">
        <v>4.8921699993364001E-3</v>
      </c>
      <c r="H115" s="21">
        <v>1.1075332132013001E-3</v>
      </c>
      <c r="I115" s="21">
        <v>2.1333374163772401E-2</v>
      </c>
      <c r="J115" s="24" t="s">
        <v>501</v>
      </c>
      <c r="K115" s="21">
        <v>0</v>
      </c>
      <c r="L115" s="22"/>
      <c r="M115" s="22"/>
      <c r="N115" s="22"/>
      <c r="O115" s="21">
        <v>4.0211483903028998E-3</v>
      </c>
      <c r="P115" s="21">
        <v>5.3541668994260005E-4</v>
      </c>
      <c r="Q115" s="21">
        <v>2.9529613204920001E-2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536</v>
      </c>
      <c r="C117" s="18">
        <v>0.84006834269486896</v>
      </c>
      <c r="D117" s="18">
        <v>0.80580820568689704</v>
      </c>
      <c r="E117" s="18">
        <v>0.86926479831458403</v>
      </c>
      <c r="F117" s="19"/>
      <c r="G117" s="18">
        <v>0.83437329449884501</v>
      </c>
      <c r="H117" s="18">
        <v>0.77241891017178899</v>
      </c>
      <c r="I117" s="18">
        <v>0.88203756173009495</v>
      </c>
      <c r="J117" s="19"/>
      <c r="K117" s="18">
        <v>0.83769442429880103</v>
      </c>
      <c r="L117" s="18">
        <v>0.79491953373903301</v>
      </c>
      <c r="M117" s="18">
        <v>0.87297318574573601</v>
      </c>
      <c r="N117" s="19"/>
      <c r="O117" s="18">
        <v>0.85443787062453203</v>
      </c>
      <c r="P117" s="18">
        <v>0.79046583827804395</v>
      </c>
      <c r="Q117" s="18">
        <v>0.90131714179595801</v>
      </c>
      <c r="R117" s="19"/>
    </row>
    <row r="118" spans="1:18" x14ac:dyDescent="0.25">
      <c r="A118" s="17" t="s">
        <v>494</v>
      </c>
      <c r="B118" s="17" t="s">
        <v>537</v>
      </c>
      <c r="C118" s="18">
        <v>8.4840340687858604E-2</v>
      </c>
      <c r="D118" s="18">
        <v>6.3502687572170993E-2</v>
      </c>
      <c r="E118" s="18">
        <v>0.112486514937818</v>
      </c>
      <c r="F118" s="19"/>
      <c r="G118" s="18">
        <v>8.0145332042651701E-2</v>
      </c>
      <c r="H118" s="18">
        <v>5.0196743939480898E-2</v>
      </c>
      <c r="I118" s="18">
        <v>0.125599152435276</v>
      </c>
      <c r="J118" s="19"/>
      <c r="K118" s="18">
        <v>8.7222899717803407E-2</v>
      </c>
      <c r="L118" s="18">
        <v>6.1540957402089598E-2</v>
      </c>
      <c r="M118" s="18">
        <v>0.12222643427329601</v>
      </c>
      <c r="N118" s="19"/>
      <c r="O118" s="18">
        <v>8.6389375295445298E-2</v>
      </c>
      <c r="P118" s="18">
        <v>4.8788844782395202E-2</v>
      </c>
      <c r="Q118" s="18">
        <v>0.148445556817448</v>
      </c>
      <c r="R118" s="24" t="s">
        <v>501</v>
      </c>
    </row>
    <row r="119" spans="1:18" x14ac:dyDescent="0.25">
      <c r="A119" s="17" t="s">
        <v>494</v>
      </c>
      <c r="B119" s="17" t="s">
        <v>538</v>
      </c>
      <c r="C119" s="18">
        <v>6.03563062172549E-2</v>
      </c>
      <c r="D119" s="18">
        <v>4.5345179535188102E-2</v>
      </c>
      <c r="E119" s="18">
        <v>7.9920721115173093E-2</v>
      </c>
      <c r="F119" s="19"/>
      <c r="G119" s="18">
        <v>5.7872115139329099E-2</v>
      </c>
      <c r="H119" s="18">
        <v>3.4227975958263601E-2</v>
      </c>
      <c r="I119" s="18">
        <v>9.6221956566090505E-2</v>
      </c>
      <c r="J119" s="19"/>
      <c r="K119" s="18">
        <v>6.7629316008332704E-2</v>
      </c>
      <c r="L119" s="18">
        <v>4.5129993417116598E-2</v>
      </c>
      <c r="M119" s="18">
        <v>0.100168868224604</v>
      </c>
      <c r="N119" s="19"/>
      <c r="O119" s="18">
        <v>4.6909532942249102E-2</v>
      </c>
      <c r="P119" s="18">
        <v>2.63907450172664E-2</v>
      </c>
      <c r="Q119" s="18">
        <v>8.2037418868455794E-2</v>
      </c>
      <c r="R119" s="19"/>
    </row>
    <row r="120" spans="1:18" x14ac:dyDescent="0.25">
      <c r="A120" s="17" t="s">
        <v>494</v>
      </c>
      <c r="B120" s="17" t="s">
        <v>539</v>
      </c>
      <c r="C120" s="18">
        <v>1.0007748795542899E-2</v>
      </c>
      <c r="D120" s="18">
        <v>5.0688209285841999E-3</v>
      </c>
      <c r="E120" s="18">
        <v>1.9663928019322E-2</v>
      </c>
      <c r="F120" s="19"/>
      <c r="G120" s="18">
        <v>1.9676906478305799E-2</v>
      </c>
      <c r="H120" s="18">
        <v>7.6987100054195998E-3</v>
      </c>
      <c r="I120" s="18">
        <v>4.9364506140909002E-2</v>
      </c>
      <c r="J120" s="24" t="s">
        <v>501</v>
      </c>
      <c r="K120" s="18">
        <v>4.0155817881608004E-3</v>
      </c>
      <c r="L120" s="18">
        <v>9.9742200078270006E-4</v>
      </c>
      <c r="M120" s="18">
        <v>1.6020119362472801E-2</v>
      </c>
      <c r="N120" s="24" t="s">
        <v>501</v>
      </c>
      <c r="O120" s="18">
        <v>9.3930506845010999E-3</v>
      </c>
      <c r="P120" s="18">
        <v>2.4655459554136002E-3</v>
      </c>
      <c r="Q120" s="18">
        <v>3.5100045532558299E-2</v>
      </c>
      <c r="R120" s="24" t="s">
        <v>501</v>
      </c>
    </row>
    <row r="121" spans="1:18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0</v>
      </c>
      <c r="L121" s="19"/>
      <c r="M121" s="19"/>
      <c r="N121" s="19"/>
      <c r="O121" s="18">
        <v>2.8701704532719001E-3</v>
      </c>
      <c r="P121" s="18">
        <v>3.9143648011260001E-4</v>
      </c>
      <c r="Q121" s="18">
        <v>2.0719895621746701E-2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4.1423373813046999E-3</v>
      </c>
      <c r="D122" s="18">
        <v>1.6601078281146999E-3</v>
      </c>
      <c r="E122" s="18">
        <v>1.0297767328772399E-2</v>
      </c>
      <c r="F122" s="19"/>
      <c r="G122" s="18">
        <v>7.9323518408674996E-3</v>
      </c>
      <c r="H122" s="18">
        <v>2.2394274533378E-3</v>
      </c>
      <c r="I122" s="18">
        <v>2.76957349904643E-2</v>
      </c>
      <c r="J122" s="24" t="s">
        <v>501</v>
      </c>
      <c r="K122" s="18">
        <v>3.4377781869010002E-3</v>
      </c>
      <c r="L122" s="18">
        <v>9.7330008006109997E-4</v>
      </c>
      <c r="M122" s="18">
        <v>1.20671476751708E-2</v>
      </c>
      <c r="N122" s="19"/>
      <c r="O122" s="18">
        <v>0</v>
      </c>
      <c r="P122" s="19"/>
      <c r="Q122" s="19"/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P_INCIVILIDADES_7_ET'!A1" display="◄ ANTERIOR"/>
    <hyperlink ref="A2" location="'Índice'!A1" display="ÍNDICE"/>
    <hyperlink ref="A3" location="'P_INCIVILIDADES_7_VDC'!A1" display="SIGUIENTE ►"/>
  </hyperlinks>
  <pageMargins left="0.75" right="0.75" top="1" bottom="1" header="0.5" footer="0.5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8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547</v>
      </c>
      <c r="C1" s="37"/>
      <c r="D1" s="37"/>
      <c r="E1" s="37"/>
      <c r="F1" s="38"/>
      <c r="G1" s="36" t="s">
        <v>27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505</v>
      </c>
      <c r="H4" s="10" t="s">
        <v>473</v>
      </c>
      <c r="I4" s="10" t="s">
        <v>474</v>
      </c>
      <c r="J4" s="10" t="s">
        <v>475</v>
      </c>
      <c r="K4" s="10" t="s">
        <v>506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536</v>
      </c>
      <c r="C5" s="18">
        <v>0.46481828997567198</v>
      </c>
      <c r="D5" s="18">
        <v>0.45735249181316101</v>
      </c>
      <c r="E5" s="18">
        <v>0.472299887263401</v>
      </c>
      <c r="F5" s="19"/>
      <c r="G5" s="18">
        <v>0.383602086891427</v>
      </c>
      <c r="H5" s="18">
        <v>0.37289749244540499</v>
      </c>
      <c r="I5" s="18">
        <v>0.39442069971731802</v>
      </c>
      <c r="J5" s="19"/>
      <c r="K5" s="18">
        <v>0.51963017403601797</v>
      </c>
      <c r="L5" s="18">
        <v>0.51101449300708102</v>
      </c>
      <c r="M5" s="18">
        <v>0.52823419569263397</v>
      </c>
      <c r="N5" s="19"/>
    </row>
    <row r="6" spans="1:14" x14ac:dyDescent="0.25">
      <c r="A6" s="17" t="s">
        <v>478</v>
      </c>
      <c r="B6" s="17" t="s">
        <v>537</v>
      </c>
      <c r="C6" s="18">
        <v>0.155704752053651</v>
      </c>
      <c r="D6" s="18">
        <v>0.15081835355953499</v>
      </c>
      <c r="E6" s="18">
        <v>0.16071950266395199</v>
      </c>
      <c r="F6" s="19"/>
      <c r="G6" s="18">
        <v>0.17051123987536099</v>
      </c>
      <c r="H6" s="18">
        <v>0.162902970993267</v>
      </c>
      <c r="I6" s="18">
        <v>0.17839911906997299</v>
      </c>
      <c r="J6" s="19"/>
      <c r="K6" s="18">
        <v>0.145712023226101</v>
      </c>
      <c r="L6" s="18">
        <v>0.13996474603769499</v>
      </c>
      <c r="M6" s="18">
        <v>0.151653682674393</v>
      </c>
      <c r="N6" s="19"/>
    </row>
    <row r="7" spans="1:14" x14ac:dyDescent="0.25">
      <c r="A7" s="17" t="s">
        <v>478</v>
      </c>
      <c r="B7" s="17" t="s">
        <v>538</v>
      </c>
      <c r="C7" s="18">
        <v>0.22024781336819399</v>
      </c>
      <c r="D7" s="18">
        <v>0.214946841901791</v>
      </c>
      <c r="E7" s="18">
        <v>0.22564194107861199</v>
      </c>
      <c r="F7" s="19"/>
      <c r="G7" s="18">
        <v>0.246653568538238</v>
      </c>
      <c r="H7" s="18">
        <v>0.23799537666137599</v>
      </c>
      <c r="I7" s="18">
        <v>0.25552112035725699</v>
      </c>
      <c r="J7" s="19"/>
      <c r="K7" s="18">
        <v>0.202426872029626</v>
      </c>
      <c r="L7" s="18">
        <v>0.19618453779454001</v>
      </c>
      <c r="M7" s="18">
        <v>0.208816230628976</v>
      </c>
      <c r="N7" s="19"/>
    </row>
    <row r="8" spans="1:14" x14ac:dyDescent="0.25">
      <c r="A8" s="17" t="s">
        <v>478</v>
      </c>
      <c r="B8" s="17" t="s">
        <v>539</v>
      </c>
      <c r="C8" s="18">
        <v>7.5204817212037006E-2</v>
      </c>
      <c r="D8" s="18">
        <v>7.1491735821255897E-2</v>
      </c>
      <c r="E8" s="18">
        <v>7.9094318152778606E-2</v>
      </c>
      <c r="F8" s="19"/>
      <c r="G8" s="18">
        <v>9.4688118935997004E-2</v>
      </c>
      <c r="H8" s="18">
        <v>8.8787809269984905E-2</v>
      </c>
      <c r="I8" s="18">
        <v>0.10093709431348701</v>
      </c>
      <c r="J8" s="19"/>
      <c r="K8" s="18">
        <v>6.2055760316353799E-2</v>
      </c>
      <c r="L8" s="18">
        <v>5.8053711352990998E-2</v>
      </c>
      <c r="M8" s="18">
        <v>6.6314275574730394E-2</v>
      </c>
      <c r="N8" s="19"/>
    </row>
    <row r="9" spans="1:14" x14ac:dyDescent="0.25">
      <c r="A9" s="17" t="s">
        <v>478</v>
      </c>
      <c r="B9" s="17" t="s">
        <v>540</v>
      </c>
      <c r="C9" s="18">
        <v>7.6369255043579901E-2</v>
      </c>
      <c r="D9" s="18">
        <v>7.2531941772428707E-2</v>
      </c>
      <c r="E9" s="18">
        <v>8.0391984934846894E-2</v>
      </c>
      <c r="F9" s="19"/>
      <c r="G9" s="18">
        <v>9.8023643138004504E-2</v>
      </c>
      <c r="H9" s="18">
        <v>9.18567542879173E-2</v>
      </c>
      <c r="I9" s="18">
        <v>0.104556884645283</v>
      </c>
      <c r="J9" s="19"/>
      <c r="K9" s="18">
        <v>6.1754956854858198E-2</v>
      </c>
      <c r="L9" s="18">
        <v>5.7572422506165503E-2</v>
      </c>
      <c r="M9" s="18">
        <v>6.6219994519595302E-2</v>
      </c>
      <c r="N9" s="19"/>
    </row>
    <row r="10" spans="1:14" x14ac:dyDescent="0.25">
      <c r="A10" s="17" t="s">
        <v>478</v>
      </c>
      <c r="B10" s="17" t="s">
        <v>519</v>
      </c>
      <c r="C10" s="18">
        <v>7.3569075280294997E-3</v>
      </c>
      <c r="D10" s="18">
        <v>6.4088504943986E-3</v>
      </c>
      <c r="E10" s="18">
        <v>8.4440181406954008E-3</v>
      </c>
      <c r="F10" s="19"/>
      <c r="G10" s="18">
        <v>6.2054998133264996E-3</v>
      </c>
      <c r="H10" s="18">
        <v>4.8838357785887998E-3</v>
      </c>
      <c r="I10" s="18">
        <v>7.8819996949897001E-3</v>
      </c>
      <c r="J10" s="19"/>
      <c r="K10" s="18">
        <v>8.1339793901432002E-3</v>
      </c>
      <c r="L10" s="18">
        <v>6.9187242659274001E-3</v>
      </c>
      <c r="M10" s="18">
        <v>9.5606357804516994E-3</v>
      </c>
      <c r="N10" s="19"/>
    </row>
    <row r="11" spans="1:14" x14ac:dyDescent="0.25">
      <c r="A11" s="17" t="s">
        <v>478</v>
      </c>
      <c r="B11" s="17" t="s">
        <v>520</v>
      </c>
      <c r="C11" s="18">
        <v>2.9816481882780001E-4</v>
      </c>
      <c r="D11" s="18">
        <v>1.3708519223870001E-4</v>
      </c>
      <c r="E11" s="18">
        <v>6.4839558334289999E-4</v>
      </c>
      <c r="F11" s="19"/>
      <c r="G11" s="18">
        <v>3.158428076575E-4</v>
      </c>
      <c r="H11" s="18">
        <v>1.2649287466259999E-4</v>
      </c>
      <c r="I11" s="18">
        <v>7.8841127309700002E-4</v>
      </c>
      <c r="J11" s="19"/>
      <c r="K11" s="18">
        <v>2.8623414690080002E-4</v>
      </c>
      <c r="L11" s="18">
        <v>1.3372689111899999E-4</v>
      </c>
      <c r="M11" s="18">
        <v>6.1255995004549999E-4</v>
      </c>
      <c r="N11" s="19"/>
    </row>
    <row r="12" spans="1:14" x14ac:dyDescent="0.25">
      <c r="A12" s="20" t="s">
        <v>479</v>
      </c>
      <c r="B12" s="20" t="s">
        <v>536</v>
      </c>
      <c r="C12" s="21">
        <v>0.43920426591939199</v>
      </c>
      <c r="D12" s="21">
        <v>0.40779755558692699</v>
      </c>
      <c r="E12" s="21">
        <v>0.47110558632789201</v>
      </c>
      <c r="F12" s="22"/>
      <c r="G12" s="21">
        <v>0.36024627242187202</v>
      </c>
      <c r="H12" s="21">
        <v>0.31258679521025101</v>
      </c>
      <c r="I12" s="21">
        <v>0.410829475687013</v>
      </c>
      <c r="J12" s="22"/>
      <c r="K12" s="21">
        <v>0.49381291980779402</v>
      </c>
      <c r="L12" s="21">
        <v>0.452189867221792</v>
      </c>
      <c r="M12" s="21">
        <v>0.53552191447884301</v>
      </c>
      <c r="N12" s="22"/>
    </row>
    <row r="13" spans="1:14" x14ac:dyDescent="0.25">
      <c r="A13" s="20" t="s">
        <v>479</v>
      </c>
      <c r="B13" s="20" t="s">
        <v>537</v>
      </c>
      <c r="C13" s="21">
        <v>0.18313569351429401</v>
      </c>
      <c r="D13" s="21">
        <v>0.16189598401833799</v>
      </c>
      <c r="E13" s="21">
        <v>0.20647543023084899</v>
      </c>
      <c r="F13" s="22"/>
      <c r="G13" s="21">
        <v>0.205607794359842</v>
      </c>
      <c r="H13" s="21">
        <v>0.16758267650530501</v>
      </c>
      <c r="I13" s="21">
        <v>0.24967307855183599</v>
      </c>
      <c r="J13" s="22"/>
      <c r="K13" s="21">
        <v>0.16759361698903</v>
      </c>
      <c r="L13" s="21">
        <v>0.14084355592414699</v>
      </c>
      <c r="M13" s="21">
        <v>0.198251898578649</v>
      </c>
      <c r="N13" s="22"/>
    </row>
    <row r="14" spans="1:14" x14ac:dyDescent="0.25">
      <c r="A14" s="20" t="s">
        <v>479</v>
      </c>
      <c r="B14" s="20" t="s">
        <v>538</v>
      </c>
      <c r="C14" s="21">
        <v>0.24231424464995699</v>
      </c>
      <c r="D14" s="21">
        <v>0.21797126895410199</v>
      </c>
      <c r="E14" s="21">
        <v>0.26844263308412902</v>
      </c>
      <c r="F14" s="22"/>
      <c r="G14" s="21">
        <v>0.26344508718413101</v>
      </c>
      <c r="H14" s="21">
        <v>0.22480430114511701</v>
      </c>
      <c r="I14" s="21">
        <v>0.30610500963770798</v>
      </c>
      <c r="J14" s="22"/>
      <c r="K14" s="21">
        <v>0.22769980455080199</v>
      </c>
      <c r="L14" s="21">
        <v>0.19958153017951699</v>
      </c>
      <c r="M14" s="21">
        <v>0.25850017107241202</v>
      </c>
      <c r="N14" s="22"/>
    </row>
    <row r="15" spans="1:14" x14ac:dyDescent="0.25">
      <c r="A15" s="20" t="s">
        <v>479</v>
      </c>
      <c r="B15" s="20" t="s">
        <v>539</v>
      </c>
      <c r="C15" s="21">
        <v>7.1587870147229199E-2</v>
      </c>
      <c r="D15" s="21">
        <v>5.6740759161012302E-2</v>
      </c>
      <c r="E15" s="21">
        <v>8.9949488101365604E-2</v>
      </c>
      <c r="F15" s="22"/>
      <c r="G15" s="21">
        <v>9.6423363928651404E-2</v>
      </c>
      <c r="H15" s="21">
        <v>7.2986207112012397E-2</v>
      </c>
      <c r="I15" s="21">
        <v>0.12636072840076501</v>
      </c>
      <c r="J15" s="22"/>
      <c r="K15" s="21">
        <v>5.4411231988360502E-2</v>
      </c>
      <c r="L15" s="21">
        <v>3.8477156956501203E-2</v>
      </c>
      <c r="M15" s="21">
        <v>7.6419451799904906E-2</v>
      </c>
      <c r="N15" s="22"/>
    </row>
    <row r="16" spans="1:14" x14ac:dyDescent="0.25">
      <c r="A16" s="20" t="s">
        <v>479</v>
      </c>
      <c r="B16" s="20" t="s">
        <v>540</v>
      </c>
      <c r="C16" s="21">
        <v>5.0713083393109003E-2</v>
      </c>
      <c r="D16" s="21">
        <v>3.9025721697186301E-2</v>
      </c>
      <c r="E16" s="21">
        <v>6.5661402246800601E-2</v>
      </c>
      <c r="F16" s="22"/>
      <c r="G16" s="21">
        <v>6.0780426961863997E-2</v>
      </c>
      <c r="H16" s="21">
        <v>4.1211812770445E-2</v>
      </c>
      <c r="I16" s="21">
        <v>8.8780425289547105E-2</v>
      </c>
      <c r="J16" s="22"/>
      <c r="K16" s="21">
        <v>4.3750342115507698E-2</v>
      </c>
      <c r="L16" s="21">
        <v>3.1241607207558902E-2</v>
      </c>
      <c r="M16" s="21">
        <v>6.0952298245503002E-2</v>
      </c>
      <c r="N16" s="22"/>
    </row>
    <row r="17" spans="1:14" x14ac:dyDescent="0.25">
      <c r="A17" s="20" t="s">
        <v>479</v>
      </c>
      <c r="B17" s="20" t="s">
        <v>519</v>
      </c>
      <c r="C17" s="21">
        <v>1.2176168132590299E-2</v>
      </c>
      <c r="D17" s="21">
        <v>7.0859299531907003E-3</v>
      </c>
      <c r="E17" s="21">
        <v>2.0846251566563299E-2</v>
      </c>
      <c r="F17" s="22"/>
      <c r="G17" s="21">
        <v>1.34970551436388E-2</v>
      </c>
      <c r="H17" s="21">
        <v>5.8191508589877997E-3</v>
      </c>
      <c r="I17" s="21">
        <v>3.0989566595043601E-2</v>
      </c>
      <c r="J17" s="22"/>
      <c r="K17" s="21">
        <v>1.1262620834629899E-2</v>
      </c>
      <c r="L17" s="21">
        <v>5.6890011294753002E-3</v>
      </c>
      <c r="M17" s="21">
        <v>2.2175037582728499E-2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1.4694637138763999E-3</v>
      </c>
      <c r="L18" s="21">
        <v>3.4872927222250001E-4</v>
      </c>
      <c r="M18" s="21">
        <v>6.1697471078836002E-3</v>
      </c>
      <c r="N18" s="22"/>
    </row>
    <row r="19" spans="1:14" x14ac:dyDescent="0.25">
      <c r="A19" s="17" t="s">
        <v>480</v>
      </c>
      <c r="B19" s="17" t="s">
        <v>536</v>
      </c>
      <c r="C19" s="18">
        <v>0.54287044633516501</v>
      </c>
      <c r="D19" s="18">
        <v>0.50061982195907395</v>
      </c>
      <c r="E19" s="18">
        <v>0.58451318088700299</v>
      </c>
      <c r="F19" s="19"/>
      <c r="G19" s="18">
        <v>0.47271418719243502</v>
      </c>
      <c r="H19" s="18">
        <v>0.42083678020375198</v>
      </c>
      <c r="I19" s="18">
        <v>0.52518758506367502</v>
      </c>
      <c r="J19" s="19"/>
      <c r="K19" s="18">
        <v>0.60016753826275004</v>
      </c>
      <c r="L19" s="18">
        <v>0.551934166225722</v>
      </c>
      <c r="M19" s="18">
        <v>0.64653385712895095</v>
      </c>
      <c r="N19" s="19"/>
    </row>
    <row r="20" spans="1:14" x14ac:dyDescent="0.25">
      <c r="A20" s="17" t="s">
        <v>480</v>
      </c>
      <c r="B20" s="17" t="s">
        <v>537</v>
      </c>
      <c r="C20" s="18">
        <v>0.16580323427508101</v>
      </c>
      <c r="D20" s="18">
        <v>0.14395940430722901</v>
      </c>
      <c r="E20" s="18">
        <v>0.19022502983973899</v>
      </c>
      <c r="F20" s="19"/>
      <c r="G20" s="18">
        <v>0.17544726499035401</v>
      </c>
      <c r="H20" s="18">
        <v>0.14122679575279401</v>
      </c>
      <c r="I20" s="18">
        <v>0.21587525767631499</v>
      </c>
      <c r="J20" s="19"/>
      <c r="K20" s="18">
        <v>0.157926889082255</v>
      </c>
      <c r="L20" s="18">
        <v>0.12858969030891099</v>
      </c>
      <c r="M20" s="18">
        <v>0.192478848469229</v>
      </c>
      <c r="N20" s="19"/>
    </row>
    <row r="21" spans="1:14" x14ac:dyDescent="0.25">
      <c r="A21" s="17" t="s">
        <v>480</v>
      </c>
      <c r="B21" s="17" t="s">
        <v>538</v>
      </c>
      <c r="C21" s="18">
        <v>0.21984229682651699</v>
      </c>
      <c r="D21" s="18">
        <v>0.190752298415025</v>
      </c>
      <c r="E21" s="18">
        <v>0.25198717710239499</v>
      </c>
      <c r="F21" s="19"/>
      <c r="G21" s="18">
        <v>0.26196301003489098</v>
      </c>
      <c r="H21" s="18">
        <v>0.22271389351012699</v>
      </c>
      <c r="I21" s="18">
        <v>0.30541124761162203</v>
      </c>
      <c r="J21" s="19"/>
      <c r="K21" s="18">
        <v>0.18544202511525301</v>
      </c>
      <c r="L21" s="18">
        <v>0.15286898478882499</v>
      </c>
      <c r="M21" s="18">
        <v>0.22312756894102401</v>
      </c>
      <c r="N21" s="19"/>
    </row>
    <row r="22" spans="1:14" x14ac:dyDescent="0.25">
      <c r="A22" s="17" t="s">
        <v>480</v>
      </c>
      <c r="B22" s="17" t="s">
        <v>539</v>
      </c>
      <c r="C22" s="18">
        <v>4.1113483275669598E-2</v>
      </c>
      <c r="D22" s="18">
        <v>2.9283456947981401E-2</v>
      </c>
      <c r="E22" s="18">
        <v>5.7439848344000399E-2</v>
      </c>
      <c r="F22" s="19"/>
      <c r="G22" s="18">
        <v>4.4402362782144399E-2</v>
      </c>
      <c r="H22" s="18">
        <v>2.78390088353433E-2</v>
      </c>
      <c r="I22" s="18">
        <v>7.0109708654319702E-2</v>
      </c>
      <c r="J22" s="19"/>
      <c r="K22" s="18">
        <v>3.8427433111024201E-2</v>
      </c>
      <c r="L22" s="18">
        <v>2.34366986051944E-2</v>
      </c>
      <c r="M22" s="18">
        <v>6.2394018211345097E-2</v>
      </c>
      <c r="N22" s="19"/>
    </row>
    <row r="23" spans="1:14" x14ac:dyDescent="0.25">
      <c r="A23" s="17" t="s">
        <v>480</v>
      </c>
      <c r="B23" s="17" t="s">
        <v>540</v>
      </c>
      <c r="C23" s="18">
        <v>3.0370539287568301E-2</v>
      </c>
      <c r="D23" s="18">
        <v>1.9273274432661001E-2</v>
      </c>
      <c r="E23" s="18">
        <v>4.7547661271336902E-2</v>
      </c>
      <c r="F23" s="19"/>
      <c r="G23" s="18">
        <v>4.5473175000175801E-2</v>
      </c>
      <c r="H23" s="18">
        <v>2.6835631265503E-2</v>
      </c>
      <c r="I23" s="18">
        <v>7.6043191304761795E-2</v>
      </c>
      <c r="J23" s="19"/>
      <c r="K23" s="18">
        <v>1.8036114428716901E-2</v>
      </c>
      <c r="L23" s="18">
        <v>8.7762353946167996E-3</v>
      </c>
      <c r="M23" s="18">
        <v>3.6704385544428002E-2</v>
      </c>
      <c r="N23" s="19"/>
    </row>
    <row r="24" spans="1:14" x14ac:dyDescent="0.25">
      <c r="A24" s="17" t="s">
        <v>480</v>
      </c>
      <c r="B24" s="17" t="s">
        <v>519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536</v>
      </c>
      <c r="C26" s="21">
        <v>0.65612435742821595</v>
      </c>
      <c r="D26" s="21">
        <v>0.61101157065015299</v>
      </c>
      <c r="E26" s="21">
        <v>0.69858613686638604</v>
      </c>
      <c r="F26" s="22"/>
      <c r="G26" s="21">
        <v>0.55678297958575695</v>
      </c>
      <c r="H26" s="21">
        <v>0.48968390813330298</v>
      </c>
      <c r="I26" s="21">
        <v>0.62187216631979803</v>
      </c>
      <c r="J26" s="22"/>
      <c r="K26" s="21">
        <v>0.70559867925959496</v>
      </c>
      <c r="L26" s="21">
        <v>0.65645323770799202</v>
      </c>
      <c r="M26" s="21">
        <v>0.75038698882671295</v>
      </c>
      <c r="N26" s="22"/>
    </row>
    <row r="27" spans="1:14" x14ac:dyDescent="0.25">
      <c r="A27" s="20" t="s">
        <v>481</v>
      </c>
      <c r="B27" s="20" t="s">
        <v>537</v>
      </c>
      <c r="C27" s="21">
        <v>0.151160285064281</v>
      </c>
      <c r="D27" s="21">
        <v>0.123974563482373</v>
      </c>
      <c r="E27" s="21">
        <v>0.18306167170882201</v>
      </c>
      <c r="F27" s="22"/>
      <c r="G27" s="21">
        <v>0.18261168513807199</v>
      </c>
      <c r="H27" s="21">
        <v>0.13749171907847599</v>
      </c>
      <c r="I27" s="21">
        <v>0.23844502663692699</v>
      </c>
      <c r="J27" s="22"/>
      <c r="K27" s="21">
        <v>0.13549675468959799</v>
      </c>
      <c r="L27" s="21">
        <v>0.107180554783266</v>
      </c>
      <c r="M27" s="21">
        <v>0.16987051727114899</v>
      </c>
      <c r="N27" s="22"/>
    </row>
    <row r="28" spans="1:14" x14ac:dyDescent="0.25">
      <c r="A28" s="20" t="s">
        <v>481</v>
      </c>
      <c r="B28" s="20" t="s">
        <v>538</v>
      </c>
      <c r="C28" s="21">
        <v>0.13055108284313199</v>
      </c>
      <c r="D28" s="21">
        <v>0.108197453974612</v>
      </c>
      <c r="E28" s="21">
        <v>0.15671143661526399</v>
      </c>
      <c r="F28" s="22"/>
      <c r="G28" s="21">
        <v>0.17138475024386901</v>
      </c>
      <c r="H28" s="21">
        <v>0.132763068997377</v>
      </c>
      <c r="I28" s="21">
        <v>0.21841214789638499</v>
      </c>
      <c r="J28" s="22"/>
      <c r="K28" s="21">
        <v>0.110214964637248</v>
      </c>
      <c r="L28" s="21">
        <v>8.4530682523509607E-2</v>
      </c>
      <c r="M28" s="21">
        <v>0.14248863857677799</v>
      </c>
      <c r="N28" s="22"/>
    </row>
    <row r="29" spans="1:14" x14ac:dyDescent="0.25">
      <c r="A29" s="20" t="s">
        <v>481</v>
      </c>
      <c r="B29" s="20" t="s">
        <v>539</v>
      </c>
      <c r="C29" s="21">
        <v>2.75796444412932E-2</v>
      </c>
      <c r="D29" s="21">
        <v>1.8737898377368001E-2</v>
      </c>
      <c r="E29" s="21">
        <v>4.0421631540846999E-2</v>
      </c>
      <c r="F29" s="22"/>
      <c r="G29" s="21">
        <v>3.6219445009729297E-2</v>
      </c>
      <c r="H29" s="21">
        <v>2.21514862935882E-2</v>
      </c>
      <c r="I29" s="21">
        <v>5.8685488703076598E-2</v>
      </c>
      <c r="J29" s="22"/>
      <c r="K29" s="21">
        <v>2.32768223628677E-2</v>
      </c>
      <c r="L29" s="21">
        <v>1.38043763997592E-2</v>
      </c>
      <c r="M29" s="21">
        <v>3.8992186957640798E-2</v>
      </c>
      <c r="N29" s="22"/>
    </row>
    <row r="30" spans="1:14" x14ac:dyDescent="0.25">
      <c r="A30" s="20" t="s">
        <v>481</v>
      </c>
      <c r="B30" s="20" t="s">
        <v>540</v>
      </c>
      <c r="C30" s="21">
        <v>3.0764878591232499E-2</v>
      </c>
      <c r="D30" s="21">
        <v>1.96713115072817E-2</v>
      </c>
      <c r="E30" s="21">
        <v>4.78095171876377E-2</v>
      </c>
      <c r="F30" s="22"/>
      <c r="G30" s="21">
        <v>5.0813556629044097E-2</v>
      </c>
      <c r="H30" s="21">
        <v>2.7574653958825E-2</v>
      </c>
      <c r="I30" s="21">
        <v>9.1788702910794107E-2</v>
      </c>
      <c r="J30" s="24" t="s">
        <v>501</v>
      </c>
      <c r="K30" s="21">
        <v>2.0780169590020599E-2</v>
      </c>
      <c r="L30" s="21">
        <v>1.19793017386438E-2</v>
      </c>
      <c r="M30" s="21">
        <v>3.5812434130415099E-2</v>
      </c>
      <c r="N30" s="22"/>
    </row>
    <row r="31" spans="1:14" x14ac:dyDescent="0.25">
      <c r="A31" s="20" t="s">
        <v>481</v>
      </c>
      <c r="B31" s="20" t="s">
        <v>519</v>
      </c>
      <c r="C31" s="21">
        <v>3.8197516318443001E-3</v>
      </c>
      <c r="D31" s="21">
        <v>1.5977266102676E-3</v>
      </c>
      <c r="E31" s="21">
        <v>9.1038611633606006E-3</v>
      </c>
      <c r="F31" s="22"/>
      <c r="G31" s="21">
        <v>2.1875833935276999E-3</v>
      </c>
      <c r="H31" s="21">
        <v>2.9982210664420003E-4</v>
      </c>
      <c r="I31" s="21">
        <v>1.5773661933009799E-2</v>
      </c>
      <c r="J31" s="24" t="s">
        <v>501</v>
      </c>
      <c r="K31" s="21">
        <v>4.6326094606685001E-3</v>
      </c>
      <c r="L31" s="21">
        <v>1.7463482543508999E-3</v>
      </c>
      <c r="M31" s="21">
        <v>1.2230667336366701E-2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536</v>
      </c>
      <c r="C33" s="18">
        <v>0.48365447929150102</v>
      </c>
      <c r="D33" s="18">
        <v>0.44557499802749401</v>
      </c>
      <c r="E33" s="18">
        <v>0.52192472851823701</v>
      </c>
      <c r="F33" s="19"/>
      <c r="G33" s="18">
        <v>0.39328258087753998</v>
      </c>
      <c r="H33" s="18">
        <v>0.33994327720234702</v>
      </c>
      <c r="I33" s="18">
        <v>0.44929427676933298</v>
      </c>
      <c r="J33" s="19"/>
      <c r="K33" s="18">
        <v>0.53070770451576299</v>
      </c>
      <c r="L33" s="18">
        <v>0.48456131859579499</v>
      </c>
      <c r="M33" s="18">
        <v>0.57633488425829904</v>
      </c>
      <c r="N33" s="19"/>
    </row>
    <row r="34" spans="1:14" x14ac:dyDescent="0.25">
      <c r="A34" s="17" t="s">
        <v>482</v>
      </c>
      <c r="B34" s="17" t="s">
        <v>537</v>
      </c>
      <c r="C34" s="18">
        <v>0.12988334654289199</v>
      </c>
      <c r="D34" s="18">
        <v>0.11164091043256701</v>
      </c>
      <c r="E34" s="18">
        <v>0.150601308963108</v>
      </c>
      <c r="F34" s="19"/>
      <c r="G34" s="18">
        <v>0.14489419439947299</v>
      </c>
      <c r="H34" s="18">
        <v>0.10656861524614999</v>
      </c>
      <c r="I34" s="18">
        <v>0.19400988435025901</v>
      </c>
      <c r="J34" s="19"/>
      <c r="K34" s="18">
        <v>0.12206776650751899</v>
      </c>
      <c r="L34" s="18">
        <v>9.9040454322847193E-2</v>
      </c>
      <c r="M34" s="18">
        <v>0.149560262683367</v>
      </c>
      <c r="N34" s="19"/>
    </row>
    <row r="35" spans="1:14" x14ac:dyDescent="0.25">
      <c r="A35" s="17" t="s">
        <v>482</v>
      </c>
      <c r="B35" s="17" t="s">
        <v>538</v>
      </c>
      <c r="C35" s="18">
        <v>0.24244460042298099</v>
      </c>
      <c r="D35" s="18">
        <v>0.207396680888013</v>
      </c>
      <c r="E35" s="18">
        <v>0.28131314348436898</v>
      </c>
      <c r="F35" s="19"/>
      <c r="G35" s="18">
        <v>0.232040299405322</v>
      </c>
      <c r="H35" s="18">
        <v>0.185118314943607</v>
      </c>
      <c r="I35" s="18">
        <v>0.28667159354937</v>
      </c>
      <c r="J35" s="19"/>
      <c r="K35" s="18">
        <v>0.247861725963959</v>
      </c>
      <c r="L35" s="18">
        <v>0.205625974930296</v>
      </c>
      <c r="M35" s="18">
        <v>0.29554512502202901</v>
      </c>
      <c r="N35" s="19"/>
    </row>
    <row r="36" spans="1:14" x14ac:dyDescent="0.25">
      <c r="A36" s="17" t="s">
        <v>482</v>
      </c>
      <c r="B36" s="17" t="s">
        <v>539</v>
      </c>
      <c r="C36" s="18">
        <v>7.0639227522526701E-2</v>
      </c>
      <c r="D36" s="18">
        <v>5.3025361522763999E-2</v>
      </c>
      <c r="E36" s="18">
        <v>9.3526177519431805E-2</v>
      </c>
      <c r="F36" s="19"/>
      <c r="G36" s="18">
        <v>0.105294543932395</v>
      </c>
      <c r="H36" s="18">
        <v>7.3570005785631595E-2</v>
      </c>
      <c r="I36" s="18">
        <v>0.148506283277752</v>
      </c>
      <c r="J36" s="19"/>
      <c r="K36" s="18">
        <v>5.2595516624895401E-2</v>
      </c>
      <c r="L36" s="18">
        <v>3.4461748925226701E-2</v>
      </c>
      <c r="M36" s="18">
        <v>7.9485748092981395E-2</v>
      </c>
      <c r="N36" s="19"/>
    </row>
    <row r="37" spans="1:14" x14ac:dyDescent="0.25">
      <c r="A37" s="17" t="s">
        <v>482</v>
      </c>
      <c r="B37" s="17" t="s">
        <v>540</v>
      </c>
      <c r="C37" s="18">
        <v>7.15335292140451E-2</v>
      </c>
      <c r="D37" s="18">
        <v>5.5710577642977703E-2</v>
      </c>
      <c r="E37" s="18">
        <v>9.1415462230607702E-2</v>
      </c>
      <c r="F37" s="19"/>
      <c r="G37" s="18">
        <v>0.12143616519957</v>
      </c>
      <c r="H37" s="18">
        <v>8.8768634317199002E-2</v>
      </c>
      <c r="I37" s="18">
        <v>0.163962434601751</v>
      </c>
      <c r="J37" s="19"/>
      <c r="K37" s="18">
        <v>4.5551116411831599E-2</v>
      </c>
      <c r="L37" s="18">
        <v>2.9645372155867999E-2</v>
      </c>
      <c r="M37" s="18">
        <v>6.9380648727465896E-2</v>
      </c>
      <c r="N37" s="19"/>
    </row>
    <row r="38" spans="1:14" x14ac:dyDescent="0.25">
      <c r="A38" s="17" t="s">
        <v>482</v>
      </c>
      <c r="B38" s="17" t="s">
        <v>519</v>
      </c>
      <c r="C38" s="18">
        <v>1.8448170060542E-3</v>
      </c>
      <c r="D38" s="18">
        <v>4.556574017797E-4</v>
      </c>
      <c r="E38" s="18">
        <v>7.4375845617789997E-3</v>
      </c>
      <c r="F38" s="19"/>
      <c r="G38" s="18">
        <v>3.0522161856988998E-3</v>
      </c>
      <c r="H38" s="18">
        <v>4.158749882119E-4</v>
      </c>
      <c r="I38" s="18">
        <v>2.2032646356018801E-2</v>
      </c>
      <c r="J38" s="24" t="s">
        <v>501</v>
      </c>
      <c r="K38" s="18">
        <v>1.2161699760319001E-3</v>
      </c>
      <c r="L38" s="18">
        <v>1.6667393240439999E-4</v>
      </c>
      <c r="M38" s="18">
        <v>8.8157621322528003E-3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536</v>
      </c>
      <c r="C40" s="21">
        <v>0.52773868462833695</v>
      </c>
      <c r="D40" s="21">
        <v>0.49432246601963198</v>
      </c>
      <c r="E40" s="21">
        <v>0.560908179622573</v>
      </c>
      <c r="F40" s="22"/>
      <c r="G40" s="21">
        <v>0.45524591948684301</v>
      </c>
      <c r="H40" s="21">
        <v>0.403977113008543</v>
      </c>
      <c r="I40" s="21">
        <v>0.50748129756518401</v>
      </c>
      <c r="J40" s="22"/>
      <c r="K40" s="21">
        <v>0.56972152717403801</v>
      </c>
      <c r="L40" s="21">
        <v>0.53122019115156804</v>
      </c>
      <c r="M40" s="21">
        <v>0.60739772348325904</v>
      </c>
      <c r="N40" s="22"/>
    </row>
    <row r="41" spans="1:14" x14ac:dyDescent="0.25">
      <c r="A41" s="20" t="s">
        <v>483</v>
      </c>
      <c r="B41" s="20" t="s">
        <v>537</v>
      </c>
      <c r="C41" s="21">
        <v>0.18446422924285599</v>
      </c>
      <c r="D41" s="21">
        <v>0.15774958184264201</v>
      </c>
      <c r="E41" s="21">
        <v>0.21455051898938399</v>
      </c>
      <c r="F41" s="22"/>
      <c r="G41" s="21">
        <v>0.22431289534582899</v>
      </c>
      <c r="H41" s="21">
        <v>0.18350349663023299</v>
      </c>
      <c r="I41" s="21">
        <v>0.27118361777370698</v>
      </c>
      <c r="J41" s="22"/>
      <c r="K41" s="21">
        <v>0.16138661216766201</v>
      </c>
      <c r="L41" s="21">
        <v>0.135985435762873</v>
      </c>
      <c r="M41" s="21">
        <v>0.190486495323963</v>
      </c>
      <c r="N41" s="22"/>
    </row>
    <row r="42" spans="1:14" x14ac:dyDescent="0.25">
      <c r="A42" s="20" t="s">
        <v>483</v>
      </c>
      <c r="B42" s="20" t="s">
        <v>538</v>
      </c>
      <c r="C42" s="21">
        <v>0.20886980906497499</v>
      </c>
      <c r="D42" s="21">
        <v>0.185601077953093</v>
      </c>
      <c r="E42" s="21">
        <v>0.23421676289306501</v>
      </c>
      <c r="F42" s="22"/>
      <c r="G42" s="21">
        <v>0.226161900691872</v>
      </c>
      <c r="H42" s="21">
        <v>0.19101694761067001</v>
      </c>
      <c r="I42" s="21">
        <v>0.26564976472386997</v>
      </c>
      <c r="J42" s="22"/>
      <c r="K42" s="21">
        <v>0.198855414405856</v>
      </c>
      <c r="L42" s="21">
        <v>0.171338606392335</v>
      </c>
      <c r="M42" s="21">
        <v>0.22956713462960401</v>
      </c>
      <c r="N42" s="22"/>
    </row>
    <row r="43" spans="1:14" x14ac:dyDescent="0.25">
      <c r="A43" s="20" t="s">
        <v>483</v>
      </c>
      <c r="B43" s="20" t="s">
        <v>539</v>
      </c>
      <c r="C43" s="21">
        <v>4.0519760779940801E-2</v>
      </c>
      <c r="D43" s="21">
        <v>3.09210743229743E-2</v>
      </c>
      <c r="E43" s="21">
        <v>5.2935360165489199E-2</v>
      </c>
      <c r="F43" s="22"/>
      <c r="G43" s="21">
        <v>5.4053910138809898E-2</v>
      </c>
      <c r="H43" s="21">
        <v>3.7858069613923802E-2</v>
      </c>
      <c r="I43" s="21">
        <v>7.6626589859522198E-2</v>
      </c>
      <c r="J43" s="22"/>
      <c r="K43" s="21">
        <v>3.2681708797589699E-2</v>
      </c>
      <c r="L43" s="21">
        <v>2.3250138448801399E-2</v>
      </c>
      <c r="M43" s="21">
        <v>4.5760012932558103E-2</v>
      </c>
      <c r="N43" s="22"/>
    </row>
    <row r="44" spans="1:14" x14ac:dyDescent="0.25">
      <c r="A44" s="20" t="s">
        <v>483</v>
      </c>
      <c r="B44" s="20" t="s">
        <v>540</v>
      </c>
      <c r="C44" s="21">
        <v>3.1809036356504901E-2</v>
      </c>
      <c r="D44" s="21">
        <v>2.1108399877022101E-2</v>
      </c>
      <c r="E44" s="21">
        <v>4.7670060391830998E-2</v>
      </c>
      <c r="F44" s="22"/>
      <c r="G44" s="21">
        <v>3.82405402156012E-2</v>
      </c>
      <c r="H44" s="21">
        <v>2.27883869605497E-2</v>
      </c>
      <c r="I44" s="21">
        <v>6.3489620805481706E-2</v>
      </c>
      <c r="J44" s="22"/>
      <c r="K44" s="21">
        <v>2.8084349991989999E-2</v>
      </c>
      <c r="L44" s="21">
        <v>1.7557806787120801E-2</v>
      </c>
      <c r="M44" s="21">
        <v>4.4635209216944798E-2</v>
      </c>
      <c r="N44" s="22"/>
    </row>
    <row r="45" spans="1:14" x14ac:dyDescent="0.25">
      <c r="A45" s="20" t="s">
        <v>483</v>
      </c>
      <c r="B45" s="20" t="s">
        <v>519</v>
      </c>
      <c r="C45" s="21">
        <v>6.5984799273864003E-3</v>
      </c>
      <c r="D45" s="21">
        <v>4.0253182442550996E-3</v>
      </c>
      <c r="E45" s="21">
        <v>1.0798686191077199E-2</v>
      </c>
      <c r="F45" s="22"/>
      <c r="G45" s="21">
        <v>1.9848341210446999E-3</v>
      </c>
      <c r="H45" s="21">
        <v>2.792107486029E-4</v>
      </c>
      <c r="I45" s="21">
        <v>1.39641164860136E-2</v>
      </c>
      <c r="J45" s="24" t="s">
        <v>501</v>
      </c>
      <c r="K45" s="21">
        <v>9.2703874628655009E-3</v>
      </c>
      <c r="L45" s="21">
        <v>5.6304155901898004E-3</v>
      </c>
      <c r="M45" s="21">
        <v>1.52275058026258E-2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536</v>
      </c>
      <c r="C47" s="18">
        <v>0.49529310483480998</v>
      </c>
      <c r="D47" s="18">
        <v>0.47112155426274799</v>
      </c>
      <c r="E47" s="18">
        <v>0.51948667795284997</v>
      </c>
      <c r="F47" s="19"/>
      <c r="G47" s="18">
        <v>0.415337111759158</v>
      </c>
      <c r="H47" s="18">
        <v>0.38183046486144601</v>
      </c>
      <c r="I47" s="18">
        <v>0.44964533710636501</v>
      </c>
      <c r="J47" s="19"/>
      <c r="K47" s="18">
        <v>0.55694616547517595</v>
      </c>
      <c r="L47" s="18">
        <v>0.52987275108492804</v>
      </c>
      <c r="M47" s="18">
        <v>0.58368544826675595</v>
      </c>
      <c r="N47" s="19"/>
    </row>
    <row r="48" spans="1:14" x14ac:dyDescent="0.25">
      <c r="A48" s="17" t="s">
        <v>484</v>
      </c>
      <c r="B48" s="17" t="s">
        <v>537</v>
      </c>
      <c r="C48" s="18">
        <v>0.161188345384498</v>
      </c>
      <c r="D48" s="18">
        <v>0.14838500046431999</v>
      </c>
      <c r="E48" s="18">
        <v>0.17486957790077501</v>
      </c>
      <c r="F48" s="19"/>
      <c r="G48" s="18">
        <v>0.17486942935056801</v>
      </c>
      <c r="H48" s="18">
        <v>0.15391812637225399</v>
      </c>
      <c r="I48" s="18">
        <v>0.198005203428122</v>
      </c>
      <c r="J48" s="19"/>
      <c r="K48" s="18">
        <v>0.150639033607606</v>
      </c>
      <c r="L48" s="18">
        <v>0.13411177175167399</v>
      </c>
      <c r="M48" s="18">
        <v>0.16880596795778299</v>
      </c>
      <c r="N48" s="19"/>
    </row>
    <row r="49" spans="1:14" x14ac:dyDescent="0.25">
      <c r="A49" s="17" t="s">
        <v>484</v>
      </c>
      <c r="B49" s="17" t="s">
        <v>538</v>
      </c>
      <c r="C49" s="18">
        <v>0.239064987474778</v>
      </c>
      <c r="D49" s="18">
        <v>0.22091254548296901</v>
      </c>
      <c r="E49" s="18">
        <v>0.25821465915541703</v>
      </c>
      <c r="F49" s="19"/>
      <c r="G49" s="18">
        <v>0.27043112647054202</v>
      </c>
      <c r="H49" s="18">
        <v>0.242368686463137</v>
      </c>
      <c r="I49" s="18">
        <v>0.30045422019319101</v>
      </c>
      <c r="J49" s="19"/>
      <c r="K49" s="18">
        <v>0.214878952192464</v>
      </c>
      <c r="L49" s="18">
        <v>0.19387907825803</v>
      </c>
      <c r="M49" s="18">
        <v>0.237483319069765</v>
      </c>
      <c r="N49" s="19"/>
    </row>
    <row r="50" spans="1:14" x14ac:dyDescent="0.25">
      <c r="A50" s="17" t="s">
        <v>484</v>
      </c>
      <c r="B50" s="17" t="s">
        <v>539</v>
      </c>
      <c r="C50" s="18">
        <v>5.5671444791627098E-2</v>
      </c>
      <c r="D50" s="18">
        <v>4.7190640439742797E-2</v>
      </c>
      <c r="E50" s="18">
        <v>6.5571477497812503E-2</v>
      </c>
      <c r="F50" s="19"/>
      <c r="G50" s="18">
        <v>7.6955014936427799E-2</v>
      </c>
      <c r="H50" s="18">
        <v>6.1600536809564198E-2</v>
      </c>
      <c r="I50" s="18">
        <v>9.5746233732820804E-2</v>
      </c>
      <c r="J50" s="19"/>
      <c r="K50" s="18">
        <v>3.9259951540091403E-2</v>
      </c>
      <c r="L50" s="18">
        <v>3.1714127013433999E-2</v>
      </c>
      <c r="M50" s="18">
        <v>4.8511224065996797E-2</v>
      </c>
      <c r="N50" s="19"/>
    </row>
    <row r="51" spans="1:14" x14ac:dyDescent="0.25">
      <c r="A51" s="17" t="s">
        <v>484</v>
      </c>
      <c r="B51" s="17" t="s">
        <v>540</v>
      </c>
      <c r="C51" s="18">
        <v>3.8576946598262003E-2</v>
      </c>
      <c r="D51" s="18">
        <v>3.1731665274352297E-2</v>
      </c>
      <c r="E51" s="18">
        <v>4.6827503380219397E-2</v>
      </c>
      <c r="F51" s="19"/>
      <c r="G51" s="18">
        <v>5.1596738393443899E-2</v>
      </c>
      <c r="H51" s="18">
        <v>4.0460704113828003E-2</v>
      </c>
      <c r="I51" s="18">
        <v>6.5588249591432002E-2</v>
      </c>
      <c r="J51" s="19"/>
      <c r="K51" s="18">
        <v>2.8537548897156598E-2</v>
      </c>
      <c r="L51" s="18">
        <v>2.1744729376017201E-2</v>
      </c>
      <c r="M51" s="18">
        <v>3.7371307371816299E-2</v>
      </c>
      <c r="N51" s="19"/>
    </row>
    <row r="52" spans="1:14" x14ac:dyDescent="0.25">
      <c r="A52" s="17" t="s">
        <v>484</v>
      </c>
      <c r="B52" s="17" t="s">
        <v>519</v>
      </c>
      <c r="C52" s="18">
        <v>1.0205170916026501E-2</v>
      </c>
      <c r="D52" s="18">
        <v>6.8433705947304998E-3</v>
      </c>
      <c r="E52" s="18">
        <v>1.5193188785953601E-2</v>
      </c>
      <c r="F52" s="19"/>
      <c r="G52" s="18">
        <v>1.0810579089858901E-2</v>
      </c>
      <c r="H52" s="18">
        <v>5.8789732904216997E-3</v>
      </c>
      <c r="I52" s="18">
        <v>1.9796705440851301E-2</v>
      </c>
      <c r="J52" s="19"/>
      <c r="K52" s="18">
        <v>9.7383482875069999E-3</v>
      </c>
      <c r="L52" s="18">
        <v>5.5684113805499003E-3</v>
      </c>
      <c r="M52" s="18">
        <v>1.69776537760707E-2</v>
      </c>
      <c r="N52" s="19"/>
    </row>
    <row r="53" spans="1:14" x14ac:dyDescent="0.25">
      <c r="A53" s="17" t="s">
        <v>484</v>
      </c>
      <c r="B53" s="17" t="s">
        <v>520</v>
      </c>
      <c r="C53" s="18">
        <v>0</v>
      </c>
      <c r="D53" s="19"/>
      <c r="E53" s="19"/>
      <c r="F53" s="19"/>
      <c r="G53" s="18">
        <v>0</v>
      </c>
      <c r="H53" s="19"/>
      <c r="I53" s="19"/>
      <c r="J53" s="19"/>
      <c r="K53" s="18">
        <v>0</v>
      </c>
      <c r="L53" s="19"/>
      <c r="M53" s="19"/>
      <c r="N53" s="19"/>
    </row>
    <row r="54" spans="1:14" x14ac:dyDescent="0.25">
      <c r="A54" s="20" t="s">
        <v>485</v>
      </c>
      <c r="B54" s="20" t="s">
        <v>536</v>
      </c>
      <c r="C54" s="21">
        <v>0.38092813726788399</v>
      </c>
      <c r="D54" s="21">
        <v>0.36937974235815701</v>
      </c>
      <c r="E54" s="21">
        <v>0.39261279984668401</v>
      </c>
      <c r="F54" s="22"/>
      <c r="G54" s="21">
        <v>0.32452110604734302</v>
      </c>
      <c r="H54" s="21">
        <v>0.30883357169611197</v>
      </c>
      <c r="I54" s="21">
        <v>0.34061280353803802</v>
      </c>
      <c r="J54" s="22"/>
      <c r="K54" s="21">
        <v>0.42632817081874003</v>
      </c>
      <c r="L54" s="21">
        <v>0.41213352476895498</v>
      </c>
      <c r="M54" s="21">
        <v>0.44064525111772901</v>
      </c>
      <c r="N54" s="22"/>
    </row>
    <row r="55" spans="1:14" x14ac:dyDescent="0.25">
      <c r="A55" s="20" t="s">
        <v>485</v>
      </c>
      <c r="B55" s="20" t="s">
        <v>537</v>
      </c>
      <c r="C55" s="21">
        <v>0.16521876193181101</v>
      </c>
      <c r="D55" s="21">
        <v>0.15703338446145501</v>
      </c>
      <c r="E55" s="21">
        <v>0.17374286374093001</v>
      </c>
      <c r="F55" s="22"/>
      <c r="G55" s="21">
        <v>0.17440759254470001</v>
      </c>
      <c r="H55" s="21">
        <v>0.16292045334208999</v>
      </c>
      <c r="I55" s="21">
        <v>0.18652418819420499</v>
      </c>
      <c r="J55" s="22"/>
      <c r="K55" s="21">
        <v>0.15782299567552099</v>
      </c>
      <c r="L55" s="21">
        <v>0.14761067945211001</v>
      </c>
      <c r="M55" s="21">
        <v>0.168602090852456</v>
      </c>
      <c r="N55" s="22"/>
    </row>
    <row r="56" spans="1:14" x14ac:dyDescent="0.25">
      <c r="A56" s="20" t="s">
        <v>485</v>
      </c>
      <c r="B56" s="20" t="s">
        <v>538</v>
      </c>
      <c r="C56" s="21">
        <v>0.23531903170215099</v>
      </c>
      <c r="D56" s="21">
        <v>0.226784649496579</v>
      </c>
      <c r="E56" s="21">
        <v>0.24407320111556299</v>
      </c>
      <c r="F56" s="22"/>
      <c r="G56" s="21">
        <v>0.25234449778728402</v>
      </c>
      <c r="H56" s="21">
        <v>0.23927154463075301</v>
      </c>
      <c r="I56" s="21">
        <v>0.26588207008474701</v>
      </c>
      <c r="J56" s="22"/>
      <c r="K56" s="21">
        <v>0.221615833452592</v>
      </c>
      <c r="L56" s="21">
        <v>0.21104838999037101</v>
      </c>
      <c r="M56" s="21">
        <v>0.232556433244064</v>
      </c>
      <c r="N56" s="22"/>
    </row>
    <row r="57" spans="1:14" x14ac:dyDescent="0.25">
      <c r="A57" s="20" t="s">
        <v>485</v>
      </c>
      <c r="B57" s="20" t="s">
        <v>539</v>
      </c>
      <c r="C57" s="21">
        <v>9.8092192956159396E-2</v>
      </c>
      <c r="D57" s="21">
        <v>9.1444216801471398E-2</v>
      </c>
      <c r="E57" s="21">
        <v>0.10516753173827401</v>
      </c>
      <c r="F57" s="22"/>
      <c r="G57" s="21">
        <v>0.114387193828351</v>
      </c>
      <c r="H57" s="21">
        <v>0.104980759982886</v>
      </c>
      <c r="I57" s="21">
        <v>0.124519199804298</v>
      </c>
      <c r="J57" s="22"/>
      <c r="K57" s="21">
        <v>8.4976920439575901E-2</v>
      </c>
      <c r="L57" s="21">
        <v>7.7322116185767203E-2</v>
      </c>
      <c r="M57" s="21">
        <v>9.3312901780467195E-2</v>
      </c>
      <c r="N57" s="22"/>
    </row>
    <row r="58" spans="1:14" x14ac:dyDescent="0.25">
      <c r="A58" s="20" t="s">
        <v>485</v>
      </c>
      <c r="B58" s="20" t="s">
        <v>540</v>
      </c>
      <c r="C58" s="21">
        <v>0.11186651651625799</v>
      </c>
      <c r="D58" s="21">
        <v>0.10489863481815299</v>
      </c>
      <c r="E58" s="21">
        <v>0.119235584500732</v>
      </c>
      <c r="F58" s="22"/>
      <c r="G58" s="21">
        <v>0.12832794108168599</v>
      </c>
      <c r="H58" s="21">
        <v>0.118297911598076</v>
      </c>
      <c r="I58" s="21">
        <v>0.13907424046837999</v>
      </c>
      <c r="J58" s="22"/>
      <c r="K58" s="21">
        <v>9.8617295428137602E-2</v>
      </c>
      <c r="L58" s="21">
        <v>9.0384299376156801E-2</v>
      </c>
      <c r="M58" s="21">
        <v>0.107511587051123</v>
      </c>
      <c r="N58" s="22"/>
    </row>
    <row r="59" spans="1:14" x14ac:dyDescent="0.25">
      <c r="A59" s="20" t="s">
        <v>485</v>
      </c>
      <c r="B59" s="20" t="s">
        <v>519</v>
      </c>
      <c r="C59" s="21">
        <v>8.5540556932980003E-3</v>
      </c>
      <c r="D59" s="21">
        <v>7.0028858567209003E-3</v>
      </c>
      <c r="E59" s="21">
        <v>1.04452022448039E-2</v>
      </c>
      <c r="F59" s="22"/>
      <c r="G59" s="21">
        <v>5.9638958201631998E-3</v>
      </c>
      <c r="H59" s="21">
        <v>4.1857869194194004E-3</v>
      </c>
      <c r="I59" s="21">
        <v>8.4908992655784998E-3</v>
      </c>
      <c r="J59" s="22"/>
      <c r="K59" s="21">
        <v>1.0638784185436701E-2</v>
      </c>
      <c r="L59" s="21">
        <v>8.4461376257988999E-3</v>
      </c>
      <c r="M59" s="21">
        <v>1.3392960919940499E-2</v>
      </c>
      <c r="N59" s="22"/>
    </row>
    <row r="60" spans="1:14" x14ac:dyDescent="0.25">
      <c r="A60" s="20" t="s">
        <v>485</v>
      </c>
      <c r="B60" s="20" t="s">
        <v>520</v>
      </c>
      <c r="C60" s="21">
        <v>2.1303932443017702E-5</v>
      </c>
      <c r="D60" s="21">
        <v>2.9963929967282199E-6</v>
      </c>
      <c r="E60" s="21">
        <v>1.51451020159E-4</v>
      </c>
      <c r="F60" s="22"/>
      <c r="G60" s="21">
        <v>4.7772890468948303E-5</v>
      </c>
      <c r="H60" s="21">
        <v>6.7173446565935196E-6</v>
      </c>
      <c r="I60" s="21">
        <v>3.3966941464390002E-4</v>
      </c>
      <c r="J60" s="22"/>
      <c r="K60" s="21">
        <v>0</v>
      </c>
      <c r="L60" s="22"/>
      <c r="M60" s="22"/>
      <c r="N60" s="22"/>
    </row>
    <row r="61" spans="1:14" x14ac:dyDescent="0.25">
      <c r="A61" s="17" t="s">
        <v>486</v>
      </c>
      <c r="B61" s="17" t="s">
        <v>536</v>
      </c>
      <c r="C61" s="18">
        <v>0.60340021064517801</v>
      </c>
      <c r="D61" s="18">
        <v>0.57310772273275001</v>
      </c>
      <c r="E61" s="18">
        <v>0.632919945246877</v>
      </c>
      <c r="F61" s="19"/>
      <c r="G61" s="18">
        <v>0.50801938675944203</v>
      </c>
      <c r="H61" s="18">
        <v>0.45934012491641901</v>
      </c>
      <c r="I61" s="18">
        <v>0.55654705659585202</v>
      </c>
      <c r="J61" s="19"/>
      <c r="K61" s="18">
        <v>0.658115900698653</v>
      </c>
      <c r="L61" s="18">
        <v>0.62868094662723095</v>
      </c>
      <c r="M61" s="18">
        <v>0.68638150122971098</v>
      </c>
      <c r="N61" s="19"/>
    </row>
    <row r="62" spans="1:14" x14ac:dyDescent="0.25">
      <c r="A62" s="17" t="s">
        <v>486</v>
      </c>
      <c r="B62" s="17" t="s">
        <v>537</v>
      </c>
      <c r="C62" s="18">
        <v>0.12723324068060299</v>
      </c>
      <c r="D62" s="18">
        <v>0.114009691642577</v>
      </c>
      <c r="E62" s="18">
        <v>0.141745161870517</v>
      </c>
      <c r="F62" s="19"/>
      <c r="G62" s="18">
        <v>0.134376377497788</v>
      </c>
      <c r="H62" s="18">
        <v>0.112337713196611</v>
      </c>
      <c r="I62" s="18">
        <v>0.15995951113081</v>
      </c>
      <c r="J62" s="19"/>
      <c r="K62" s="18">
        <v>0.123135544265578</v>
      </c>
      <c r="L62" s="18">
        <v>0.108290841332101</v>
      </c>
      <c r="M62" s="18">
        <v>0.13969638944370999</v>
      </c>
      <c r="N62" s="19"/>
    </row>
    <row r="63" spans="1:14" x14ac:dyDescent="0.25">
      <c r="A63" s="17" t="s">
        <v>486</v>
      </c>
      <c r="B63" s="17" t="s">
        <v>538</v>
      </c>
      <c r="C63" s="18">
        <v>0.17542613698689799</v>
      </c>
      <c r="D63" s="18">
        <v>0.15690913861842601</v>
      </c>
      <c r="E63" s="18">
        <v>0.19562131289461801</v>
      </c>
      <c r="F63" s="19"/>
      <c r="G63" s="18">
        <v>0.210961711809631</v>
      </c>
      <c r="H63" s="18">
        <v>0.177849172393059</v>
      </c>
      <c r="I63" s="18">
        <v>0.24837676767936401</v>
      </c>
      <c r="J63" s="19"/>
      <c r="K63" s="18">
        <v>0.15504097549781301</v>
      </c>
      <c r="L63" s="18">
        <v>0.13538896695132699</v>
      </c>
      <c r="M63" s="18">
        <v>0.17696168303512699</v>
      </c>
      <c r="N63" s="19"/>
    </row>
    <row r="64" spans="1:14" x14ac:dyDescent="0.25">
      <c r="A64" s="17" t="s">
        <v>486</v>
      </c>
      <c r="B64" s="17" t="s">
        <v>539</v>
      </c>
      <c r="C64" s="18">
        <v>5.3237300581861699E-2</v>
      </c>
      <c r="D64" s="18">
        <v>4.24031084548347E-2</v>
      </c>
      <c r="E64" s="18">
        <v>6.6647018561506899E-2</v>
      </c>
      <c r="F64" s="19"/>
      <c r="G64" s="18">
        <v>7.4441811704992894E-2</v>
      </c>
      <c r="H64" s="18">
        <v>5.4901246723236999E-2</v>
      </c>
      <c r="I64" s="18">
        <v>0.100199930330666</v>
      </c>
      <c r="J64" s="19"/>
      <c r="K64" s="18">
        <v>4.1073225969352999E-2</v>
      </c>
      <c r="L64" s="18">
        <v>3.11600486758126E-2</v>
      </c>
      <c r="M64" s="18">
        <v>5.39644914830179E-2</v>
      </c>
      <c r="N64" s="19"/>
    </row>
    <row r="65" spans="1:14" x14ac:dyDescent="0.25">
      <c r="A65" s="17" t="s">
        <v>486</v>
      </c>
      <c r="B65" s="17" t="s">
        <v>540</v>
      </c>
      <c r="C65" s="18">
        <v>3.6675089640746603E-2</v>
      </c>
      <c r="D65" s="18">
        <v>2.7708132610141802E-2</v>
      </c>
      <c r="E65" s="18">
        <v>4.83994966788888E-2</v>
      </c>
      <c r="F65" s="19"/>
      <c r="G65" s="18">
        <v>6.5599444675117205E-2</v>
      </c>
      <c r="H65" s="18">
        <v>4.5601351770189501E-2</v>
      </c>
      <c r="I65" s="18">
        <v>9.3508284262044494E-2</v>
      </c>
      <c r="J65" s="19"/>
      <c r="K65" s="18">
        <v>2.0082487683846399E-2</v>
      </c>
      <c r="L65" s="18">
        <v>1.3693409490669399E-2</v>
      </c>
      <c r="M65" s="18">
        <v>2.9363835887788799E-2</v>
      </c>
      <c r="N65" s="19"/>
    </row>
    <row r="66" spans="1:14" x14ac:dyDescent="0.25">
      <c r="A66" s="17" t="s">
        <v>486</v>
      </c>
      <c r="B66" s="17" t="s">
        <v>519</v>
      </c>
      <c r="C66" s="18">
        <v>4.0280214647087E-3</v>
      </c>
      <c r="D66" s="18">
        <v>1.7977647681669999E-3</v>
      </c>
      <c r="E66" s="18">
        <v>9.0001259066041003E-3</v>
      </c>
      <c r="F66" s="19"/>
      <c r="G66" s="18">
        <v>6.6012675530290003E-3</v>
      </c>
      <c r="H66" s="18">
        <v>1.8032061896654E-3</v>
      </c>
      <c r="I66" s="18">
        <v>2.3861068251486501E-2</v>
      </c>
      <c r="J66" s="24" t="s">
        <v>501</v>
      </c>
      <c r="K66" s="18">
        <v>2.5518658847514999E-3</v>
      </c>
      <c r="L66" s="18">
        <v>1.4677305099399999E-3</v>
      </c>
      <c r="M66" s="18">
        <v>4.4332397429372996E-3</v>
      </c>
      <c r="N66" s="19"/>
    </row>
    <row r="67" spans="1:14" x14ac:dyDescent="0.25">
      <c r="A67" s="17" t="s">
        <v>486</v>
      </c>
      <c r="B67" s="17" t="s">
        <v>520</v>
      </c>
      <c r="C67" s="18">
        <v>0</v>
      </c>
      <c r="D67" s="19"/>
      <c r="E67" s="19"/>
      <c r="F67" s="19"/>
      <c r="G67" s="18">
        <v>0</v>
      </c>
      <c r="H67" s="19"/>
      <c r="I67" s="19"/>
      <c r="J67" s="19"/>
      <c r="K67" s="18">
        <v>0</v>
      </c>
      <c r="L67" s="19"/>
      <c r="M67" s="19"/>
      <c r="N67" s="19"/>
    </row>
    <row r="68" spans="1:14" x14ac:dyDescent="0.25">
      <c r="A68" s="20" t="s">
        <v>487</v>
      </c>
      <c r="B68" s="20" t="s">
        <v>536</v>
      </c>
      <c r="C68" s="21">
        <v>0.56148129540908598</v>
      </c>
      <c r="D68" s="21">
        <v>0.53348275847402105</v>
      </c>
      <c r="E68" s="21">
        <v>0.58909374123215796</v>
      </c>
      <c r="F68" s="22"/>
      <c r="G68" s="21">
        <v>0.47805342256100802</v>
      </c>
      <c r="H68" s="21">
        <v>0.43997348370276002</v>
      </c>
      <c r="I68" s="21">
        <v>0.51639016778958402</v>
      </c>
      <c r="J68" s="22"/>
      <c r="K68" s="21">
        <v>0.60196214380885704</v>
      </c>
      <c r="L68" s="21">
        <v>0.57015632071404299</v>
      </c>
      <c r="M68" s="21">
        <v>0.63292968750486001</v>
      </c>
      <c r="N68" s="22"/>
    </row>
    <row r="69" spans="1:14" x14ac:dyDescent="0.25">
      <c r="A69" s="20" t="s">
        <v>487</v>
      </c>
      <c r="B69" s="20" t="s">
        <v>537</v>
      </c>
      <c r="C69" s="21">
        <v>0.14021633655900001</v>
      </c>
      <c r="D69" s="21">
        <v>0.124621288873747</v>
      </c>
      <c r="E69" s="21">
        <v>0.15741200888399701</v>
      </c>
      <c r="F69" s="22"/>
      <c r="G69" s="21">
        <v>0.14534069614664299</v>
      </c>
      <c r="H69" s="21">
        <v>0.117493146771148</v>
      </c>
      <c r="I69" s="21">
        <v>0.17845385558712001</v>
      </c>
      <c r="J69" s="22"/>
      <c r="K69" s="21">
        <v>0.137729896277931</v>
      </c>
      <c r="L69" s="21">
        <v>0.119419703038398</v>
      </c>
      <c r="M69" s="21">
        <v>0.15834270274648399</v>
      </c>
      <c r="N69" s="22"/>
    </row>
    <row r="70" spans="1:14" x14ac:dyDescent="0.25">
      <c r="A70" s="20" t="s">
        <v>487</v>
      </c>
      <c r="B70" s="20" t="s">
        <v>538</v>
      </c>
      <c r="C70" s="21">
        <v>0.18467170691114501</v>
      </c>
      <c r="D70" s="21">
        <v>0.16825881981591001</v>
      </c>
      <c r="E70" s="21">
        <v>0.20229620078694299</v>
      </c>
      <c r="F70" s="22"/>
      <c r="G70" s="21">
        <v>0.216725163976872</v>
      </c>
      <c r="H70" s="21">
        <v>0.187458713108237</v>
      </c>
      <c r="I70" s="21">
        <v>0.24915966265112599</v>
      </c>
      <c r="J70" s="22"/>
      <c r="K70" s="21">
        <v>0.16911873771907099</v>
      </c>
      <c r="L70" s="21">
        <v>0.15037007474149999</v>
      </c>
      <c r="M70" s="21">
        <v>0.189683160062808</v>
      </c>
      <c r="N70" s="22"/>
    </row>
    <row r="71" spans="1:14" x14ac:dyDescent="0.25">
      <c r="A71" s="20" t="s">
        <v>487</v>
      </c>
      <c r="B71" s="20" t="s">
        <v>539</v>
      </c>
      <c r="C71" s="21">
        <v>6.0227968888905602E-2</v>
      </c>
      <c r="D71" s="21">
        <v>4.8667629232715698E-2</v>
      </c>
      <c r="E71" s="21">
        <v>7.43197888170231E-2</v>
      </c>
      <c r="F71" s="22"/>
      <c r="G71" s="21">
        <v>7.8738024200303694E-2</v>
      </c>
      <c r="H71" s="21">
        <v>5.7717337743240602E-2</v>
      </c>
      <c r="I71" s="21">
        <v>0.106548781518174</v>
      </c>
      <c r="J71" s="22"/>
      <c r="K71" s="21">
        <v>5.1246525189668303E-2</v>
      </c>
      <c r="L71" s="21">
        <v>4.0135538622762902E-2</v>
      </c>
      <c r="M71" s="21">
        <v>6.5224425103917794E-2</v>
      </c>
      <c r="N71" s="22"/>
    </row>
    <row r="72" spans="1:14" x14ac:dyDescent="0.25">
      <c r="A72" s="20" t="s">
        <v>487</v>
      </c>
      <c r="B72" s="20" t="s">
        <v>540</v>
      </c>
      <c r="C72" s="21">
        <v>4.6412669419935798E-2</v>
      </c>
      <c r="D72" s="21">
        <v>3.6785231511108303E-2</v>
      </c>
      <c r="E72" s="21">
        <v>5.8407014035490798E-2</v>
      </c>
      <c r="F72" s="22"/>
      <c r="G72" s="21">
        <v>7.0631184071436398E-2</v>
      </c>
      <c r="H72" s="21">
        <v>4.9876899063007601E-2</v>
      </c>
      <c r="I72" s="21">
        <v>9.9120589378242793E-2</v>
      </c>
      <c r="J72" s="22"/>
      <c r="K72" s="21">
        <v>3.4661368726217202E-2</v>
      </c>
      <c r="L72" s="21">
        <v>2.6410583037099901E-2</v>
      </c>
      <c r="M72" s="21">
        <v>4.5369620916282202E-2</v>
      </c>
      <c r="N72" s="22"/>
    </row>
    <row r="73" spans="1:14" x14ac:dyDescent="0.25">
      <c r="A73" s="20" t="s">
        <v>487</v>
      </c>
      <c r="B73" s="20" t="s">
        <v>519</v>
      </c>
      <c r="C73" s="21">
        <v>6.9900228119310999E-3</v>
      </c>
      <c r="D73" s="21">
        <v>4.2960909857190999E-3</v>
      </c>
      <c r="E73" s="21">
        <v>1.13539645185253E-2</v>
      </c>
      <c r="F73" s="22"/>
      <c r="G73" s="21">
        <v>1.0511509043737301E-2</v>
      </c>
      <c r="H73" s="21">
        <v>5.4448782084588997E-3</v>
      </c>
      <c r="I73" s="21">
        <v>2.0197056049603999E-2</v>
      </c>
      <c r="J73" s="22"/>
      <c r="K73" s="21">
        <v>5.2813282782562003E-3</v>
      </c>
      <c r="L73" s="21">
        <v>3.2190912938052001E-3</v>
      </c>
      <c r="M73" s="21">
        <v>8.6532211699719992E-3</v>
      </c>
      <c r="N73" s="22"/>
    </row>
    <row r="74" spans="1:14" x14ac:dyDescent="0.25">
      <c r="A74" s="20" t="s">
        <v>487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536</v>
      </c>
      <c r="C75" s="18">
        <v>0.59691962571445301</v>
      </c>
      <c r="D75" s="18">
        <v>0.55732795850738903</v>
      </c>
      <c r="E75" s="18">
        <v>0.63528750599500305</v>
      </c>
      <c r="F75" s="19"/>
      <c r="G75" s="18">
        <v>0.520569984992858</v>
      </c>
      <c r="H75" s="18">
        <v>0.460879234441603</v>
      </c>
      <c r="I75" s="18">
        <v>0.57967913953995398</v>
      </c>
      <c r="J75" s="19"/>
      <c r="K75" s="18">
        <v>0.63585404137588497</v>
      </c>
      <c r="L75" s="18">
        <v>0.59153932703631795</v>
      </c>
      <c r="M75" s="18">
        <v>0.67797822628603899</v>
      </c>
      <c r="N75" s="19"/>
    </row>
    <row r="76" spans="1:14" x14ac:dyDescent="0.25">
      <c r="A76" s="17" t="s">
        <v>488</v>
      </c>
      <c r="B76" s="17" t="s">
        <v>537</v>
      </c>
      <c r="C76" s="18">
        <v>0.12296289126002199</v>
      </c>
      <c r="D76" s="18">
        <v>0.102387922900086</v>
      </c>
      <c r="E76" s="18">
        <v>0.146995335655211</v>
      </c>
      <c r="F76" s="19"/>
      <c r="G76" s="18">
        <v>0.13534287274065099</v>
      </c>
      <c r="H76" s="18">
        <v>0.100765324368393</v>
      </c>
      <c r="I76" s="18">
        <v>0.17941828570075499</v>
      </c>
      <c r="J76" s="19"/>
      <c r="K76" s="18">
        <v>0.116649733263571</v>
      </c>
      <c r="L76" s="18">
        <v>9.5908116237249402E-2</v>
      </c>
      <c r="M76" s="18">
        <v>0.14117659194639401</v>
      </c>
      <c r="N76" s="19"/>
    </row>
    <row r="77" spans="1:14" x14ac:dyDescent="0.25">
      <c r="A77" s="17" t="s">
        <v>488</v>
      </c>
      <c r="B77" s="17" t="s">
        <v>538</v>
      </c>
      <c r="C77" s="18">
        <v>0.19078599354931799</v>
      </c>
      <c r="D77" s="18">
        <v>0.16536917318832001</v>
      </c>
      <c r="E77" s="18">
        <v>0.21908388939871101</v>
      </c>
      <c r="F77" s="19"/>
      <c r="G77" s="18">
        <v>0.22293047071956601</v>
      </c>
      <c r="H77" s="18">
        <v>0.177483811613322</v>
      </c>
      <c r="I77" s="18">
        <v>0.27610781645337901</v>
      </c>
      <c r="J77" s="19"/>
      <c r="K77" s="18">
        <v>0.17439395262368501</v>
      </c>
      <c r="L77" s="18">
        <v>0.14986645436941101</v>
      </c>
      <c r="M77" s="18">
        <v>0.20198194478261999</v>
      </c>
      <c r="N77" s="19"/>
    </row>
    <row r="78" spans="1:14" x14ac:dyDescent="0.25">
      <c r="A78" s="17" t="s">
        <v>488</v>
      </c>
      <c r="B78" s="17" t="s">
        <v>539</v>
      </c>
      <c r="C78" s="18">
        <v>4.7874675214024401E-2</v>
      </c>
      <c r="D78" s="18">
        <v>3.5827265182388802E-2</v>
      </c>
      <c r="E78" s="18">
        <v>6.3705524643651701E-2</v>
      </c>
      <c r="F78" s="19"/>
      <c r="G78" s="18">
        <v>5.0281544125349902E-2</v>
      </c>
      <c r="H78" s="18">
        <v>3.1352149189292702E-2</v>
      </c>
      <c r="I78" s="18">
        <v>7.9699520314115202E-2</v>
      </c>
      <c r="J78" s="19"/>
      <c r="K78" s="18">
        <v>4.6647295048899098E-2</v>
      </c>
      <c r="L78" s="18">
        <v>3.1162576645164999E-2</v>
      </c>
      <c r="M78" s="18">
        <v>6.9276204869625699E-2</v>
      </c>
      <c r="N78" s="19"/>
    </row>
    <row r="79" spans="1:14" x14ac:dyDescent="0.25">
      <c r="A79" s="17" t="s">
        <v>488</v>
      </c>
      <c r="B79" s="17" t="s">
        <v>540</v>
      </c>
      <c r="C79" s="18">
        <v>3.9525310806251698E-2</v>
      </c>
      <c r="D79" s="18">
        <v>2.5329730089389199E-2</v>
      </c>
      <c r="E79" s="18">
        <v>6.1177190391169797E-2</v>
      </c>
      <c r="F79" s="19"/>
      <c r="G79" s="18">
        <v>6.9982339241269606E-2</v>
      </c>
      <c r="H79" s="18">
        <v>4.2591717038729403E-2</v>
      </c>
      <c r="I79" s="18">
        <v>0.112910421342253</v>
      </c>
      <c r="J79" s="19"/>
      <c r="K79" s="18">
        <v>2.3993782514913201E-2</v>
      </c>
      <c r="L79" s="18">
        <v>1.27159416435758E-2</v>
      </c>
      <c r="M79" s="18">
        <v>4.4819924492197301E-2</v>
      </c>
      <c r="N79" s="19"/>
    </row>
    <row r="80" spans="1:14" x14ac:dyDescent="0.25">
      <c r="A80" s="17" t="s">
        <v>488</v>
      </c>
      <c r="B80" s="17" t="s">
        <v>519</v>
      </c>
      <c r="C80" s="18">
        <v>1.9315034559293999E-3</v>
      </c>
      <c r="D80" s="18">
        <v>6.2832810013560005E-4</v>
      </c>
      <c r="E80" s="18">
        <v>5.9214970644624002E-3</v>
      </c>
      <c r="F80" s="19"/>
      <c r="G80" s="18">
        <v>8.9278818030809998E-4</v>
      </c>
      <c r="H80" s="18">
        <v>1.2433034409280001E-4</v>
      </c>
      <c r="I80" s="18">
        <v>6.3806012282309997E-3</v>
      </c>
      <c r="J80" s="19"/>
      <c r="K80" s="18">
        <v>2.4611951730441999E-3</v>
      </c>
      <c r="L80" s="18">
        <v>6.8590081499689997E-4</v>
      </c>
      <c r="M80" s="18">
        <v>8.7910032898142997E-3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536</v>
      </c>
      <c r="C82" s="21">
        <v>0.45170661667822398</v>
      </c>
      <c r="D82" s="21">
        <v>0.42373097993518299</v>
      </c>
      <c r="E82" s="21">
        <v>0.47999083667738501</v>
      </c>
      <c r="F82" s="22"/>
      <c r="G82" s="21">
        <v>0.36599210127749399</v>
      </c>
      <c r="H82" s="21">
        <v>0.32681754778854699</v>
      </c>
      <c r="I82" s="21">
        <v>0.40702322542533698</v>
      </c>
      <c r="J82" s="22"/>
      <c r="K82" s="21">
        <v>0.49409605921336103</v>
      </c>
      <c r="L82" s="21">
        <v>0.46463409295812702</v>
      </c>
      <c r="M82" s="21">
        <v>0.52359908564703705</v>
      </c>
      <c r="N82" s="22"/>
    </row>
    <row r="83" spans="1:14" x14ac:dyDescent="0.25">
      <c r="A83" s="20" t="s">
        <v>489</v>
      </c>
      <c r="B83" s="20" t="s">
        <v>537</v>
      </c>
      <c r="C83" s="21">
        <v>0.14169960954517899</v>
      </c>
      <c r="D83" s="21">
        <v>0.12930122133139399</v>
      </c>
      <c r="E83" s="21">
        <v>0.15507511031690599</v>
      </c>
      <c r="F83" s="22"/>
      <c r="G83" s="21">
        <v>0.151123423775094</v>
      </c>
      <c r="H83" s="21">
        <v>0.128634992794041</v>
      </c>
      <c r="I83" s="21">
        <v>0.17674590383188099</v>
      </c>
      <c r="J83" s="22"/>
      <c r="K83" s="21">
        <v>0.13703913599652601</v>
      </c>
      <c r="L83" s="21">
        <v>0.122506908034407</v>
      </c>
      <c r="M83" s="21">
        <v>0.152994667611869</v>
      </c>
      <c r="N83" s="22"/>
    </row>
    <row r="84" spans="1:14" x14ac:dyDescent="0.25">
      <c r="A84" s="20" t="s">
        <v>489</v>
      </c>
      <c r="B84" s="20" t="s">
        <v>538</v>
      </c>
      <c r="C84" s="21">
        <v>0.246973426089032</v>
      </c>
      <c r="D84" s="21">
        <v>0.23019824189334601</v>
      </c>
      <c r="E84" s="21">
        <v>0.264550954465197</v>
      </c>
      <c r="F84" s="22"/>
      <c r="G84" s="21">
        <v>0.26666801774534599</v>
      </c>
      <c r="H84" s="21">
        <v>0.23936021200662799</v>
      </c>
      <c r="I84" s="21">
        <v>0.29587940601027501</v>
      </c>
      <c r="J84" s="22"/>
      <c r="K84" s="21">
        <v>0.237233619973752</v>
      </c>
      <c r="L84" s="21">
        <v>0.21705522782436801</v>
      </c>
      <c r="M84" s="21">
        <v>0.25866813533689997</v>
      </c>
      <c r="N84" s="22"/>
    </row>
    <row r="85" spans="1:14" x14ac:dyDescent="0.25">
      <c r="A85" s="20" t="s">
        <v>489</v>
      </c>
      <c r="B85" s="20" t="s">
        <v>539</v>
      </c>
      <c r="C85" s="21">
        <v>7.9099121481599102E-2</v>
      </c>
      <c r="D85" s="21">
        <v>6.9434559714119701E-2</v>
      </c>
      <c r="E85" s="21">
        <v>8.9978817328021404E-2</v>
      </c>
      <c r="F85" s="22"/>
      <c r="G85" s="21">
        <v>0.10692392841906601</v>
      </c>
      <c r="H85" s="21">
        <v>8.9221215611349797E-2</v>
      </c>
      <c r="I85" s="21">
        <v>0.12764682627354201</v>
      </c>
      <c r="J85" s="22"/>
      <c r="K85" s="21">
        <v>6.5338581050229702E-2</v>
      </c>
      <c r="L85" s="21">
        <v>5.5284138710043798E-2</v>
      </c>
      <c r="M85" s="21">
        <v>7.7072428633382498E-2</v>
      </c>
      <c r="N85" s="22"/>
    </row>
    <row r="86" spans="1:14" x14ac:dyDescent="0.25">
      <c r="A86" s="20" t="s">
        <v>489</v>
      </c>
      <c r="B86" s="20" t="s">
        <v>540</v>
      </c>
      <c r="C86" s="21">
        <v>7.3315128335780494E-2</v>
      </c>
      <c r="D86" s="21">
        <v>6.1738189711523998E-2</v>
      </c>
      <c r="E86" s="21">
        <v>8.6861962057899894E-2</v>
      </c>
      <c r="F86" s="22"/>
      <c r="G86" s="21">
        <v>0.104135645678419</v>
      </c>
      <c r="H86" s="21">
        <v>8.4052766643484697E-2</v>
      </c>
      <c r="I86" s="21">
        <v>0.128344595160758</v>
      </c>
      <c r="J86" s="22"/>
      <c r="K86" s="21">
        <v>5.8073082776857701E-2</v>
      </c>
      <c r="L86" s="21">
        <v>4.7138242247982798E-2</v>
      </c>
      <c r="M86" s="21">
        <v>7.1354568793012094E-2</v>
      </c>
      <c r="N86" s="22"/>
    </row>
    <row r="87" spans="1:14" x14ac:dyDescent="0.25">
      <c r="A87" s="20" t="s">
        <v>489</v>
      </c>
      <c r="B87" s="20" t="s">
        <v>519</v>
      </c>
      <c r="C87" s="21">
        <v>7.2060978701844001E-3</v>
      </c>
      <c r="D87" s="21">
        <v>5.0556395605600999E-3</v>
      </c>
      <c r="E87" s="21">
        <v>1.02618371401302E-2</v>
      </c>
      <c r="F87" s="22"/>
      <c r="G87" s="21">
        <v>5.1568831045803003E-3</v>
      </c>
      <c r="H87" s="21">
        <v>2.1701181364830002E-3</v>
      </c>
      <c r="I87" s="21">
        <v>1.22040990466691E-2</v>
      </c>
      <c r="J87" s="22"/>
      <c r="K87" s="21">
        <v>8.2195209892748002E-3</v>
      </c>
      <c r="L87" s="21">
        <v>5.6473579674184001E-3</v>
      </c>
      <c r="M87" s="21">
        <v>1.1949131075009301E-2</v>
      </c>
      <c r="N87" s="22"/>
    </row>
    <row r="88" spans="1:14" x14ac:dyDescent="0.25">
      <c r="A88" s="20" t="s">
        <v>489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536</v>
      </c>
      <c r="C89" s="18">
        <v>0.57932804749526701</v>
      </c>
      <c r="D89" s="18">
        <v>0.55068135800055995</v>
      </c>
      <c r="E89" s="18">
        <v>0.607450276436592</v>
      </c>
      <c r="F89" s="19"/>
      <c r="G89" s="18">
        <v>0.46955778235546602</v>
      </c>
      <c r="H89" s="18">
        <v>0.423542148588683</v>
      </c>
      <c r="I89" s="18">
        <v>0.51609689926787405</v>
      </c>
      <c r="J89" s="19"/>
      <c r="K89" s="18">
        <v>0.62944449574710204</v>
      </c>
      <c r="L89" s="18">
        <v>0.59927244951138403</v>
      </c>
      <c r="M89" s="18">
        <v>0.658638840286904</v>
      </c>
      <c r="N89" s="19"/>
    </row>
    <row r="90" spans="1:14" x14ac:dyDescent="0.25">
      <c r="A90" s="17" t="s">
        <v>490</v>
      </c>
      <c r="B90" s="17" t="s">
        <v>537</v>
      </c>
      <c r="C90" s="18">
        <v>0.139534352458349</v>
      </c>
      <c r="D90" s="18">
        <v>0.123232011338858</v>
      </c>
      <c r="E90" s="18">
        <v>0.15760565622648301</v>
      </c>
      <c r="F90" s="19"/>
      <c r="G90" s="18">
        <v>0.16937239196217599</v>
      </c>
      <c r="H90" s="18">
        <v>0.14025811452515</v>
      </c>
      <c r="I90" s="18">
        <v>0.20310242629842301</v>
      </c>
      <c r="J90" s="19"/>
      <c r="K90" s="18">
        <v>0.12591156890375699</v>
      </c>
      <c r="L90" s="18">
        <v>0.108351393732879</v>
      </c>
      <c r="M90" s="18">
        <v>0.14585214313450401</v>
      </c>
      <c r="N90" s="19"/>
    </row>
    <row r="91" spans="1:14" x14ac:dyDescent="0.25">
      <c r="A91" s="17" t="s">
        <v>490</v>
      </c>
      <c r="B91" s="17" t="s">
        <v>538</v>
      </c>
      <c r="C91" s="18">
        <v>0.20812152945069501</v>
      </c>
      <c r="D91" s="18">
        <v>0.190250956240611</v>
      </c>
      <c r="E91" s="18">
        <v>0.22719972842528799</v>
      </c>
      <c r="F91" s="19"/>
      <c r="G91" s="18">
        <v>0.25373845205586898</v>
      </c>
      <c r="H91" s="18">
        <v>0.22175375665955299</v>
      </c>
      <c r="I91" s="18">
        <v>0.28862554028272602</v>
      </c>
      <c r="J91" s="19"/>
      <c r="K91" s="18">
        <v>0.18729477697598401</v>
      </c>
      <c r="L91" s="18">
        <v>0.166722028534845</v>
      </c>
      <c r="M91" s="18">
        <v>0.20976705388612499</v>
      </c>
      <c r="N91" s="19"/>
    </row>
    <row r="92" spans="1:14" x14ac:dyDescent="0.25">
      <c r="A92" s="17" t="s">
        <v>490</v>
      </c>
      <c r="B92" s="17" t="s">
        <v>539</v>
      </c>
      <c r="C92" s="18">
        <v>3.8515408752234699E-2</v>
      </c>
      <c r="D92" s="18">
        <v>3.0824625041310599E-2</v>
      </c>
      <c r="E92" s="18">
        <v>4.8029958893407103E-2</v>
      </c>
      <c r="F92" s="19"/>
      <c r="G92" s="18">
        <v>5.5436554222827401E-2</v>
      </c>
      <c r="H92" s="18">
        <v>4.1797582893750802E-2</v>
      </c>
      <c r="I92" s="18">
        <v>7.3186133564908801E-2</v>
      </c>
      <c r="J92" s="19"/>
      <c r="K92" s="18">
        <v>3.07899312719838E-2</v>
      </c>
      <c r="L92" s="18">
        <v>2.23873327980466E-2</v>
      </c>
      <c r="M92" s="18">
        <v>4.22100945544076E-2</v>
      </c>
      <c r="N92" s="19"/>
    </row>
    <row r="93" spans="1:14" x14ac:dyDescent="0.25">
      <c r="A93" s="17" t="s">
        <v>490</v>
      </c>
      <c r="B93" s="17" t="s">
        <v>540</v>
      </c>
      <c r="C93" s="18">
        <v>1.9868712804433399E-2</v>
      </c>
      <c r="D93" s="18">
        <v>1.50548442780399E-2</v>
      </c>
      <c r="E93" s="18">
        <v>2.6180926789575499E-2</v>
      </c>
      <c r="F93" s="19"/>
      <c r="G93" s="18">
        <v>3.2832482228338199E-2</v>
      </c>
      <c r="H93" s="18">
        <v>2.1591079406824799E-2</v>
      </c>
      <c r="I93" s="18">
        <v>4.9629839643483602E-2</v>
      </c>
      <c r="J93" s="19"/>
      <c r="K93" s="18">
        <v>1.3950005414463999E-2</v>
      </c>
      <c r="L93" s="18">
        <v>9.6925586265306993E-3</v>
      </c>
      <c r="M93" s="18">
        <v>2.00396888933594E-2</v>
      </c>
      <c r="N93" s="19"/>
    </row>
    <row r="94" spans="1:14" x14ac:dyDescent="0.25">
      <c r="A94" s="17" t="s">
        <v>490</v>
      </c>
      <c r="B94" s="17" t="s">
        <v>519</v>
      </c>
      <c r="C94" s="18">
        <v>7.3695227171635003E-3</v>
      </c>
      <c r="D94" s="18">
        <v>3.8526894458501002E-3</v>
      </c>
      <c r="E94" s="18">
        <v>1.40513283601997E-2</v>
      </c>
      <c r="F94" s="19"/>
      <c r="G94" s="18">
        <v>9.0745224834083999E-3</v>
      </c>
      <c r="H94" s="18">
        <v>3.4231268704033001E-3</v>
      </c>
      <c r="I94" s="18">
        <v>2.3832935219403401E-2</v>
      </c>
      <c r="J94" s="19"/>
      <c r="K94" s="18">
        <v>6.5910921244563998E-3</v>
      </c>
      <c r="L94" s="18">
        <v>3.3347845397015E-3</v>
      </c>
      <c r="M94" s="18">
        <v>1.29856487959838E-2</v>
      </c>
      <c r="N94" s="19"/>
    </row>
    <row r="95" spans="1:14" x14ac:dyDescent="0.25">
      <c r="A95" s="17" t="s">
        <v>490</v>
      </c>
      <c r="B95" s="17" t="s">
        <v>520</v>
      </c>
      <c r="C95" s="18">
        <v>7.2624263218563998E-3</v>
      </c>
      <c r="D95" s="18">
        <v>3.1160201948743E-3</v>
      </c>
      <c r="E95" s="18">
        <v>1.6833178435276801E-2</v>
      </c>
      <c r="F95" s="19"/>
      <c r="G95" s="18">
        <v>9.9878146919139994E-3</v>
      </c>
      <c r="H95" s="18">
        <v>3.7940981492734002E-3</v>
      </c>
      <c r="I95" s="18">
        <v>2.60283557674186E-2</v>
      </c>
      <c r="J95" s="19"/>
      <c r="K95" s="18">
        <v>6.018129562254E-3</v>
      </c>
      <c r="L95" s="18">
        <v>2.6041225968287001E-3</v>
      </c>
      <c r="M95" s="18">
        <v>1.38457703681194E-2</v>
      </c>
      <c r="N95" s="19"/>
    </row>
    <row r="96" spans="1:14" x14ac:dyDescent="0.25">
      <c r="A96" s="20" t="s">
        <v>491</v>
      </c>
      <c r="B96" s="20" t="s">
        <v>536</v>
      </c>
      <c r="C96" s="21">
        <v>0.54453826195393595</v>
      </c>
      <c r="D96" s="21">
        <v>0.50024125269114805</v>
      </c>
      <c r="E96" s="21">
        <v>0.58814156316140198</v>
      </c>
      <c r="F96" s="22"/>
      <c r="G96" s="21">
        <v>0.41465266434838</v>
      </c>
      <c r="H96" s="21">
        <v>0.35253698814609202</v>
      </c>
      <c r="I96" s="21">
        <v>0.47960575581773601</v>
      </c>
      <c r="J96" s="22"/>
      <c r="K96" s="21">
        <v>0.61984558534164103</v>
      </c>
      <c r="L96" s="21">
        <v>0.57229672683191402</v>
      </c>
      <c r="M96" s="21">
        <v>0.66520075331817496</v>
      </c>
      <c r="N96" s="22"/>
    </row>
    <row r="97" spans="1:14" x14ac:dyDescent="0.25">
      <c r="A97" s="20" t="s">
        <v>491</v>
      </c>
      <c r="B97" s="20" t="s">
        <v>537</v>
      </c>
      <c r="C97" s="21">
        <v>0.14872516156219201</v>
      </c>
      <c r="D97" s="21">
        <v>0.128978871754512</v>
      </c>
      <c r="E97" s="21">
        <v>0.17090139427332399</v>
      </c>
      <c r="F97" s="22"/>
      <c r="G97" s="21">
        <v>0.18902055752645</v>
      </c>
      <c r="H97" s="21">
        <v>0.14733372967741801</v>
      </c>
      <c r="I97" s="21">
        <v>0.23919355451313301</v>
      </c>
      <c r="J97" s="22"/>
      <c r="K97" s="21">
        <v>0.12536199835658901</v>
      </c>
      <c r="L97" s="21">
        <v>0.104076851385327</v>
      </c>
      <c r="M97" s="21">
        <v>0.150270119101131</v>
      </c>
      <c r="N97" s="22"/>
    </row>
    <row r="98" spans="1:14" x14ac:dyDescent="0.25">
      <c r="A98" s="20" t="s">
        <v>491</v>
      </c>
      <c r="B98" s="20" t="s">
        <v>538</v>
      </c>
      <c r="C98" s="21">
        <v>0.18774692157766201</v>
      </c>
      <c r="D98" s="21">
        <v>0.16247005951938501</v>
      </c>
      <c r="E98" s="21">
        <v>0.21594238610908001</v>
      </c>
      <c r="F98" s="22"/>
      <c r="G98" s="21">
        <v>0.218460681795005</v>
      </c>
      <c r="H98" s="21">
        <v>0.17864316112041001</v>
      </c>
      <c r="I98" s="21">
        <v>0.26429730535718898</v>
      </c>
      <c r="J98" s="22"/>
      <c r="K98" s="21">
        <v>0.16993916524609401</v>
      </c>
      <c r="L98" s="21">
        <v>0.14015598140837801</v>
      </c>
      <c r="M98" s="21">
        <v>0.20454571242719199</v>
      </c>
      <c r="N98" s="22"/>
    </row>
    <row r="99" spans="1:14" x14ac:dyDescent="0.25">
      <c r="A99" s="20" t="s">
        <v>491</v>
      </c>
      <c r="B99" s="20" t="s">
        <v>539</v>
      </c>
      <c r="C99" s="21">
        <v>7.1325636892870303E-2</v>
      </c>
      <c r="D99" s="21">
        <v>5.5934305311853103E-2</v>
      </c>
      <c r="E99" s="21">
        <v>9.0545969528191703E-2</v>
      </c>
      <c r="F99" s="22"/>
      <c r="G99" s="21">
        <v>9.3664814057467696E-2</v>
      </c>
      <c r="H99" s="21">
        <v>6.8492303907978294E-2</v>
      </c>
      <c r="I99" s="21">
        <v>0.12682917261063401</v>
      </c>
      <c r="J99" s="22"/>
      <c r="K99" s="21">
        <v>5.8373441499671698E-2</v>
      </c>
      <c r="L99" s="21">
        <v>4.28615144210844E-2</v>
      </c>
      <c r="M99" s="21">
        <v>7.9035692881034E-2</v>
      </c>
      <c r="N99" s="22"/>
    </row>
    <row r="100" spans="1:14" x14ac:dyDescent="0.25">
      <c r="A100" s="20" t="s">
        <v>491</v>
      </c>
      <c r="B100" s="20" t="s">
        <v>540</v>
      </c>
      <c r="C100" s="21">
        <v>4.2746313737043497E-2</v>
      </c>
      <c r="D100" s="21">
        <v>3.0871979516275402E-2</v>
      </c>
      <c r="E100" s="21">
        <v>5.8910261954602E-2</v>
      </c>
      <c r="F100" s="22"/>
      <c r="G100" s="21">
        <v>7.5220175917371998E-2</v>
      </c>
      <c r="H100" s="21">
        <v>5.1311860284025998E-2</v>
      </c>
      <c r="I100" s="21">
        <v>0.108988576518164</v>
      </c>
      <c r="J100" s="22"/>
      <c r="K100" s="21">
        <v>2.39180549774511E-2</v>
      </c>
      <c r="L100" s="21">
        <v>1.5813695693823598E-2</v>
      </c>
      <c r="M100" s="21">
        <v>3.6023791140301097E-2</v>
      </c>
      <c r="N100" s="22"/>
    </row>
    <row r="101" spans="1:14" x14ac:dyDescent="0.25">
      <c r="A101" s="20" t="s">
        <v>491</v>
      </c>
      <c r="B101" s="20" t="s">
        <v>519</v>
      </c>
      <c r="C101" s="21">
        <v>4.9177042762953002E-3</v>
      </c>
      <c r="D101" s="21">
        <v>1.6165908333187001E-3</v>
      </c>
      <c r="E101" s="21">
        <v>1.48594339434205E-2</v>
      </c>
      <c r="F101" s="22"/>
      <c r="G101" s="21">
        <v>8.9811063553257003E-3</v>
      </c>
      <c r="H101" s="21">
        <v>1.7836098234627999E-3</v>
      </c>
      <c r="I101" s="21">
        <v>4.3944425295133399E-2</v>
      </c>
      <c r="J101" s="24" t="s">
        <v>501</v>
      </c>
      <c r="K101" s="21">
        <v>2.5617545785535998E-3</v>
      </c>
      <c r="L101" s="21">
        <v>1.0387371391357E-3</v>
      </c>
      <c r="M101" s="21">
        <v>6.3037596150580001E-3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536</v>
      </c>
      <c r="C103" s="18">
        <v>0.61819874156714705</v>
      </c>
      <c r="D103" s="18">
        <v>0.58301186222122803</v>
      </c>
      <c r="E103" s="18">
        <v>0.65218778569135605</v>
      </c>
      <c r="F103" s="19"/>
      <c r="G103" s="18">
        <v>0.54545883705618103</v>
      </c>
      <c r="H103" s="18">
        <v>0.49387250189357201</v>
      </c>
      <c r="I103" s="18">
        <v>0.59608744078493703</v>
      </c>
      <c r="J103" s="19"/>
      <c r="K103" s="18">
        <v>0.65583665381973699</v>
      </c>
      <c r="L103" s="18">
        <v>0.61842427578836001</v>
      </c>
      <c r="M103" s="18">
        <v>0.69141124740923099</v>
      </c>
      <c r="N103" s="19"/>
    </row>
    <row r="104" spans="1:14" x14ac:dyDescent="0.25">
      <c r="A104" s="17" t="s">
        <v>492</v>
      </c>
      <c r="B104" s="17" t="s">
        <v>537</v>
      </c>
      <c r="C104" s="18">
        <v>0.11608746428767901</v>
      </c>
      <c r="D104" s="18">
        <v>0.101737438610846</v>
      </c>
      <c r="E104" s="18">
        <v>0.13216374932561201</v>
      </c>
      <c r="F104" s="19"/>
      <c r="G104" s="18">
        <v>0.124226115509292</v>
      </c>
      <c r="H104" s="18">
        <v>9.9153327272827496E-2</v>
      </c>
      <c r="I104" s="18">
        <v>0.154551304324342</v>
      </c>
      <c r="J104" s="19"/>
      <c r="K104" s="18">
        <v>0.111876270410083</v>
      </c>
      <c r="L104" s="18">
        <v>9.45892020920992E-2</v>
      </c>
      <c r="M104" s="18">
        <v>0.131862587118145</v>
      </c>
      <c r="N104" s="19"/>
    </row>
    <row r="105" spans="1:14" x14ac:dyDescent="0.25">
      <c r="A105" s="17" t="s">
        <v>492</v>
      </c>
      <c r="B105" s="17" t="s">
        <v>538</v>
      </c>
      <c r="C105" s="18">
        <v>0.18784530623991499</v>
      </c>
      <c r="D105" s="18">
        <v>0.165995860166812</v>
      </c>
      <c r="E105" s="18">
        <v>0.21184021135037401</v>
      </c>
      <c r="F105" s="19"/>
      <c r="G105" s="18">
        <v>0.233007605814815</v>
      </c>
      <c r="H105" s="18">
        <v>0.19621610591050101</v>
      </c>
      <c r="I105" s="18">
        <v>0.27434310684308399</v>
      </c>
      <c r="J105" s="19"/>
      <c r="K105" s="18">
        <v>0.16447691333435299</v>
      </c>
      <c r="L105" s="18">
        <v>0.14108755508274101</v>
      </c>
      <c r="M105" s="18">
        <v>0.190882020991271</v>
      </c>
      <c r="N105" s="19"/>
    </row>
    <row r="106" spans="1:14" x14ac:dyDescent="0.25">
      <c r="A106" s="17" t="s">
        <v>492</v>
      </c>
      <c r="B106" s="17" t="s">
        <v>539</v>
      </c>
      <c r="C106" s="18">
        <v>3.9898889754322597E-2</v>
      </c>
      <c r="D106" s="18">
        <v>3.0324683101876301E-2</v>
      </c>
      <c r="E106" s="18">
        <v>5.23327572278426E-2</v>
      </c>
      <c r="F106" s="19"/>
      <c r="G106" s="18">
        <v>4.3836949328291901E-2</v>
      </c>
      <c r="H106" s="18">
        <v>2.77626889302388E-2</v>
      </c>
      <c r="I106" s="18">
        <v>6.8561700541989498E-2</v>
      </c>
      <c r="J106" s="19"/>
      <c r="K106" s="18">
        <v>3.7861213987671199E-2</v>
      </c>
      <c r="L106" s="18">
        <v>2.6796480641599198E-2</v>
      </c>
      <c r="M106" s="18">
        <v>5.3244804213889697E-2</v>
      </c>
      <c r="N106" s="19"/>
    </row>
    <row r="107" spans="1:14" x14ac:dyDescent="0.25">
      <c r="A107" s="17" t="s">
        <v>492</v>
      </c>
      <c r="B107" s="17" t="s">
        <v>540</v>
      </c>
      <c r="C107" s="18">
        <v>3.5302587301085403E-2</v>
      </c>
      <c r="D107" s="18">
        <v>2.49546483675929E-2</v>
      </c>
      <c r="E107" s="18">
        <v>4.9722684460422203E-2</v>
      </c>
      <c r="F107" s="19"/>
      <c r="G107" s="18">
        <v>4.9375068309322E-2</v>
      </c>
      <c r="H107" s="18">
        <v>3.07981608104883E-2</v>
      </c>
      <c r="I107" s="18">
        <v>7.8252535379346705E-2</v>
      </c>
      <c r="J107" s="19"/>
      <c r="K107" s="18">
        <v>2.8021043437023802E-2</v>
      </c>
      <c r="L107" s="18">
        <v>1.8456518160513101E-2</v>
      </c>
      <c r="M107" s="18">
        <v>4.2328344611225303E-2</v>
      </c>
      <c r="N107" s="19"/>
    </row>
    <row r="108" spans="1:14" x14ac:dyDescent="0.25">
      <c r="A108" s="17" t="s">
        <v>492</v>
      </c>
      <c r="B108" s="17" t="s">
        <v>519</v>
      </c>
      <c r="C108" s="18">
        <v>2.5458392697402998E-3</v>
      </c>
      <c r="D108" s="18">
        <v>1.1845350971915001E-3</v>
      </c>
      <c r="E108" s="18">
        <v>5.4630392720379003E-3</v>
      </c>
      <c r="F108" s="19"/>
      <c r="G108" s="18">
        <v>4.0954239820980001E-3</v>
      </c>
      <c r="H108" s="18">
        <v>1.4226517864649E-3</v>
      </c>
      <c r="I108" s="18">
        <v>1.17306133864535E-2</v>
      </c>
      <c r="J108" s="19"/>
      <c r="K108" s="18">
        <v>1.7440354479758E-3</v>
      </c>
      <c r="L108" s="18">
        <v>5.7660806150219997E-4</v>
      </c>
      <c r="M108" s="18">
        <v>5.2626442820356001E-3</v>
      </c>
      <c r="N108" s="19"/>
    </row>
    <row r="109" spans="1:14" x14ac:dyDescent="0.25">
      <c r="A109" s="17" t="s">
        <v>492</v>
      </c>
      <c r="B109" s="17" t="s">
        <v>520</v>
      </c>
      <c r="C109" s="18">
        <v>1.2117158011040001E-4</v>
      </c>
      <c r="D109" s="18">
        <v>1.69294869947368E-5</v>
      </c>
      <c r="E109" s="18">
        <v>8.6672050533830004E-4</v>
      </c>
      <c r="F109" s="19"/>
      <c r="G109" s="18">
        <v>0</v>
      </c>
      <c r="H109" s="19"/>
      <c r="I109" s="19"/>
      <c r="J109" s="19"/>
      <c r="K109" s="18">
        <v>1.838695631551E-4</v>
      </c>
      <c r="L109" s="18">
        <v>2.5672169906515998E-5</v>
      </c>
      <c r="M109" s="18">
        <v>1.3156305063898E-3</v>
      </c>
      <c r="N109" s="19"/>
    </row>
    <row r="110" spans="1:14" x14ac:dyDescent="0.25">
      <c r="A110" s="20" t="s">
        <v>493</v>
      </c>
      <c r="B110" s="20" t="s">
        <v>536</v>
      </c>
      <c r="C110" s="21">
        <v>0.69547814493187698</v>
      </c>
      <c r="D110" s="21">
        <v>0.657481556865252</v>
      </c>
      <c r="E110" s="21">
        <v>0.73098430195749398</v>
      </c>
      <c r="F110" s="22"/>
      <c r="G110" s="21">
        <v>0.55608603199191198</v>
      </c>
      <c r="H110" s="21">
        <v>0.48742001948605701</v>
      </c>
      <c r="I110" s="21">
        <v>0.62267434026855495</v>
      </c>
      <c r="J110" s="22"/>
      <c r="K110" s="21">
        <v>0.73746379111557703</v>
      </c>
      <c r="L110" s="21">
        <v>0.69613311018066404</v>
      </c>
      <c r="M110" s="21">
        <v>0.77498991779158599</v>
      </c>
      <c r="N110" s="22"/>
    </row>
    <row r="111" spans="1:14" x14ac:dyDescent="0.25">
      <c r="A111" s="20" t="s">
        <v>493</v>
      </c>
      <c r="B111" s="20" t="s">
        <v>537</v>
      </c>
      <c r="C111" s="21">
        <v>0.116244297541263</v>
      </c>
      <c r="D111" s="21">
        <v>9.6534702819609602E-2</v>
      </c>
      <c r="E111" s="21">
        <v>0.139357309456249</v>
      </c>
      <c r="F111" s="22"/>
      <c r="G111" s="21">
        <v>0.14892353475621301</v>
      </c>
      <c r="H111" s="21">
        <v>0.107755146759739</v>
      </c>
      <c r="I111" s="21">
        <v>0.20225513455066901</v>
      </c>
      <c r="J111" s="22"/>
      <c r="K111" s="21">
        <v>0.10640113739165701</v>
      </c>
      <c r="L111" s="21">
        <v>8.41903717983951E-2</v>
      </c>
      <c r="M111" s="21">
        <v>0.13361654933429401</v>
      </c>
      <c r="N111" s="22"/>
    </row>
    <row r="112" spans="1:14" x14ac:dyDescent="0.25">
      <c r="A112" s="20" t="s">
        <v>493</v>
      </c>
      <c r="B112" s="20" t="s">
        <v>538</v>
      </c>
      <c r="C112" s="21">
        <v>0.15625085907024699</v>
      </c>
      <c r="D112" s="21">
        <v>0.13224223617682301</v>
      </c>
      <c r="E112" s="21">
        <v>0.18369554728325599</v>
      </c>
      <c r="F112" s="22"/>
      <c r="G112" s="21">
        <v>0.23858447740746</v>
      </c>
      <c r="H112" s="21">
        <v>0.18488069512055799</v>
      </c>
      <c r="I112" s="21">
        <v>0.30210631257445902</v>
      </c>
      <c r="J112" s="22"/>
      <c r="K112" s="21">
        <v>0.131451535094013</v>
      </c>
      <c r="L112" s="21">
        <v>0.106181037985382</v>
      </c>
      <c r="M112" s="21">
        <v>0.16164858559050799</v>
      </c>
      <c r="N112" s="22"/>
    </row>
    <row r="113" spans="1:14" x14ac:dyDescent="0.25">
      <c r="A113" s="20" t="s">
        <v>493</v>
      </c>
      <c r="B113" s="20" t="s">
        <v>539</v>
      </c>
      <c r="C113" s="21">
        <v>1.83337672486696E-2</v>
      </c>
      <c r="D113" s="21">
        <v>9.9338855285876996E-3</v>
      </c>
      <c r="E113" s="21">
        <v>3.3595395520461702E-2</v>
      </c>
      <c r="F113" s="22"/>
      <c r="G113" s="21">
        <v>3.8426846018491001E-2</v>
      </c>
      <c r="H113" s="21">
        <v>1.24490046123548E-2</v>
      </c>
      <c r="I113" s="21">
        <v>0.11244151854845599</v>
      </c>
      <c r="J113" s="24" t="s">
        <v>501</v>
      </c>
      <c r="K113" s="21">
        <v>1.22816249991703E-2</v>
      </c>
      <c r="L113" s="21">
        <v>6.6730403607284999E-3</v>
      </c>
      <c r="M113" s="21">
        <v>2.2497372718409299E-2</v>
      </c>
      <c r="N113" s="22"/>
    </row>
    <row r="114" spans="1:14" x14ac:dyDescent="0.25">
      <c r="A114" s="20" t="s">
        <v>493</v>
      </c>
      <c r="B114" s="20" t="s">
        <v>540</v>
      </c>
      <c r="C114" s="21">
        <v>1.0839338540235E-2</v>
      </c>
      <c r="D114" s="21">
        <v>5.9463892630151997E-3</v>
      </c>
      <c r="E114" s="21">
        <v>1.96787175050177E-2</v>
      </c>
      <c r="F114" s="22"/>
      <c r="G114" s="21">
        <v>1.79791098259241E-2</v>
      </c>
      <c r="H114" s="21">
        <v>6.6262435528934996E-3</v>
      </c>
      <c r="I114" s="21">
        <v>4.7846185215162602E-2</v>
      </c>
      <c r="J114" s="24" t="s">
        <v>501</v>
      </c>
      <c r="K114" s="21">
        <v>8.6888014351506997E-3</v>
      </c>
      <c r="L114" s="21">
        <v>3.9371077933153002E-3</v>
      </c>
      <c r="M114" s="21">
        <v>1.9065542446103499E-2</v>
      </c>
      <c r="N114" s="22"/>
    </row>
    <row r="115" spans="1:14" x14ac:dyDescent="0.25">
      <c r="A115" s="20" t="s">
        <v>493</v>
      </c>
      <c r="B115" s="20" t="s">
        <v>519</v>
      </c>
      <c r="C115" s="21">
        <v>2.8535926677074998E-3</v>
      </c>
      <c r="D115" s="21">
        <v>8.4831108355469997E-4</v>
      </c>
      <c r="E115" s="21">
        <v>9.5537375390851997E-3</v>
      </c>
      <c r="F115" s="22"/>
      <c r="G115" s="21">
        <v>0</v>
      </c>
      <c r="H115" s="22"/>
      <c r="I115" s="22"/>
      <c r="J115" s="22"/>
      <c r="K115" s="21">
        <v>3.7131099644311999E-3</v>
      </c>
      <c r="L115" s="21">
        <v>1.1065778390379E-3</v>
      </c>
      <c r="M115" s="21">
        <v>1.23831875416526E-2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536</v>
      </c>
      <c r="C117" s="18">
        <v>0.84006834269486896</v>
      </c>
      <c r="D117" s="18">
        <v>0.80580820568689704</v>
      </c>
      <c r="E117" s="18">
        <v>0.86926479831458403</v>
      </c>
      <c r="F117" s="19"/>
      <c r="G117" s="18">
        <v>0.74432957168843505</v>
      </c>
      <c r="H117" s="18">
        <v>0.66158166601989299</v>
      </c>
      <c r="I117" s="18">
        <v>0.81257641456710095</v>
      </c>
      <c r="J117" s="19"/>
      <c r="K117" s="18">
        <v>0.86417432248919601</v>
      </c>
      <c r="L117" s="18">
        <v>0.82786149247489504</v>
      </c>
      <c r="M117" s="18">
        <v>0.89380950134020098</v>
      </c>
      <c r="N117" s="19"/>
    </row>
    <row r="118" spans="1:14" x14ac:dyDescent="0.25">
      <c r="A118" s="17" t="s">
        <v>494</v>
      </c>
      <c r="B118" s="17" t="s">
        <v>537</v>
      </c>
      <c r="C118" s="18">
        <v>8.4840340687858604E-2</v>
      </c>
      <c r="D118" s="18">
        <v>6.3502687572170993E-2</v>
      </c>
      <c r="E118" s="18">
        <v>0.112486514937818</v>
      </c>
      <c r="F118" s="19"/>
      <c r="G118" s="18">
        <v>0.143427168499145</v>
      </c>
      <c r="H118" s="18">
        <v>9.0756025593033807E-2</v>
      </c>
      <c r="I118" s="18">
        <v>0.219293995711318</v>
      </c>
      <c r="J118" s="24" t="s">
        <v>501</v>
      </c>
      <c r="K118" s="18">
        <v>7.0088815547248495E-2</v>
      </c>
      <c r="L118" s="18">
        <v>4.9949599730141798E-2</v>
      </c>
      <c r="M118" s="18">
        <v>9.75145337801403E-2</v>
      </c>
      <c r="N118" s="19"/>
    </row>
    <row r="119" spans="1:14" x14ac:dyDescent="0.25">
      <c r="A119" s="17" t="s">
        <v>494</v>
      </c>
      <c r="B119" s="17" t="s">
        <v>538</v>
      </c>
      <c r="C119" s="18">
        <v>6.03563062172549E-2</v>
      </c>
      <c r="D119" s="18">
        <v>4.5345179535188102E-2</v>
      </c>
      <c r="E119" s="18">
        <v>7.9920721115173093E-2</v>
      </c>
      <c r="F119" s="19"/>
      <c r="G119" s="18">
        <v>0.10307954836835299</v>
      </c>
      <c r="H119" s="18">
        <v>6.6659709084785398E-2</v>
      </c>
      <c r="I119" s="18">
        <v>0.15607022910726101</v>
      </c>
      <c r="J119" s="19"/>
      <c r="K119" s="18">
        <v>4.9599059166598299E-2</v>
      </c>
      <c r="L119" s="18">
        <v>3.3967554270697302E-2</v>
      </c>
      <c r="M119" s="18">
        <v>7.1888704203244294E-2</v>
      </c>
      <c r="N119" s="19"/>
    </row>
    <row r="120" spans="1:14" x14ac:dyDescent="0.25">
      <c r="A120" s="17" t="s">
        <v>494</v>
      </c>
      <c r="B120" s="17" t="s">
        <v>539</v>
      </c>
      <c r="C120" s="18">
        <v>1.0007748795542899E-2</v>
      </c>
      <c r="D120" s="18">
        <v>5.0688209285841999E-3</v>
      </c>
      <c r="E120" s="18">
        <v>1.9663928019322E-2</v>
      </c>
      <c r="F120" s="19"/>
      <c r="G120" s="18">
        <v>9.1637114440659001E-3</v>
      </c>
      <c r="H120" s="18">
        <v>2.3328399444257002E-3</v>
      </c>
      <c r="I120" s="18">
        <v>3.5288813078987E-2</v>
      </c>
      <c r="J120" s="24" t="s">
        <v>501</v>
      </c>
      <c r="K120" s="18">
        <v>1.0220268207756599E-2</v>
      </c>
      <c r="L120" s="18">
        <v>4.6445034089179996E-3</v>
      </c>
      <c r="M120" s="18">
        <v>2.2339551642183202E-2</v>
      </c>
      <c r="N120" s="19"/>
    </row>
    <row r="121" spans="1:14" x14ac:dyDescent="0.25">
      <c r="A121" s="17" t="s">
        <v>494</v>
      </c>
      <c r="B121" s="17" t="s">
        <v>540</v>
      </c>
      <c r="C121" s="18">
        <v>5.849242231687E-4</v>
      </c>
      <c r="D121" s="18">
        <v>8.0432422760207096E-5</v>
      </c>
      <c r="E121" s="18">
        <v>4.2402931918925999E-3</v>
      </c>
      <c r="F121" s="19"/>
      <c r="G121" s="18">
        <v>0</v>
      </c>
      <c r="H121" s="19"/>
      <c r="I121" s="19"/>
      <c r="J121" s="19"/>
      <c r="K121" s="18">
        <v>7.3220177182209997E-4</v>
      </c>
      <c r="L121" s="18">
        <v>1.0082523395229999E-4</v>
      </c>
      <c r="M121" s="18">
        <v>5.2963715006545996E-3</v>
      </c>
      <c r="N121" s="19"/>
    </row>
    <row r="122" spans="1:14" x14ac:dyDescent="0.25">
      <c r="A122" s="17" t="s">
        <v>494</v>
      </c>
      <c r="B122" s="17" t="s">
        <v>519</v>
      </c>
      <c r="C122" s="18">
        <v>4.1423373813046999E-3</v>
      </c>
      <c r="D122" s="18">
        <v>1.6601078281146999E-3</v>
      </c>
      <c r="E122" s="18">
        <v>1.0297767328772399E-2</v>
      </c>
      <c r="F122" s="19"/>
      <c r="G122" s="18">
        <v>0</v>
      </c>
      <c r="H122" s="19"/>
      <c r="I122" s="19"/>
      <c r="J122" s="19"/>
      <c r="K122" s="18">
        <v>5.1853328173784002E-3</v>
      </c>
      <c r="L122" s="18">
        <v>2.0847146794312002E-3</v>
      </c>
      <c r="M122" s="18">
        <v>1.28382049078649E-2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P_INCIVILIDADES_7_NSE'!A1" display="◄ ANTERIOR"/>
    <hyperlink ref="A2" location="'Índice'!A1" display="ÍNDICE"/>
    <hyperlink ref="A3" location="'P_MOD_ACTIVIDADES_1_SEX'!A1" display="SIGUIENTE ►"/>
  </hyperlinks>
  <pageMargins left="0.75" right="0.75" top="1" bottom="1" header="0.5" footer="0.5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99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548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0.40100735335329402</v>
      </c>
      <c r="C5" s="18">
        <v>0.39500923109722602</v>
      </c>
      <c r="D5" s="18">
        <v>0.40703527738823803</v>
      </c>
      <c r="E5" s="19"/>
      <c r="F5" s="18">
        <v>0.51842434374602198</v>
      </c>
      <c r="G5" s="18">
        <v>0.51037125077202505</v>
      </c>
      <c r="H5" s="18">
        <v>0.52646787619718505</v>
      </c>
      <c r="I5" s="19"/>
      <c r="J5" s="18">
        <v>0.27659640800444901</v>
      </c>
      <c r="K5" s="18">
        <v>0.26872269139678101</v>
      </c>
      <c r="L5" s="18">
        <v>0.28461103930492798</v>
      </c>
      <c r="M5" s="19"/>
    </row>
    <row r="6" spans="1:13" x14ac:dyDescent="0.25">
      <c r="A6" s="20" t="s">
        <v>479</v>
      </c>
      <c r="B6" s="21">
        <v>0.44981801424739198</v>
      </c>
      <c r="C6" s="21">
        <v>0.421132395300227</v>
      </c>
      <c r="D6" s="21">
        <v>0.47884126622389001</v>
      </c>
      <c r="E6" s="22"/>
      <c r="F6" s="21">
        <v>0.54368208269844898</v>
      </c>
      <c r="G6" s="21">
        <v>0.50968734293391404</v>
      </c>
      <c r="H6" s="21">
        <v>0.57727468351265299</v>
      </c>
      <c r="I6" s="22"/>
      <c r="J6" s="21">
        <v>0.35333192388193602</v>
      </c>
      <c r="K6" s="21">
        <v>0.31116292509780402</v>
      </c>
      <c r="L6" s="21">
        <v>0.39791449131459</v>
      </c>
      <c r="M6" s="22"/>
    </row>
    <row r="7" spans="1:13" x14ac:dyDescent="0.25">
      <c r="A7" s="17" t="s">
        <v>480</v>
      </c>
      <c r="B7" s="18">
        <v>0.51888942302532504</v>
      </c>
      <c r="C7" s="18">
        <v>0.48231999701603001</v>
      </c>
      <c r="D7" s="18">
        <v>0.55525758394584701</v>
      </c>
      <c r="E7" s="19"/>
      <c r="F7" s="18">
        <v>0.638625538441291</v>
      </c>
      <c r="G7" s="18">
        <v>0.58946996892953096</v>
      </c>
      <c r="H7" s="18">
        <v>0.68504018229235597</v>
      </c>
      <c r="I7" s="19"/>
      <c r="J7" s="18">
        <v>0.395265099093562</v>
      </c>
      <c r="K7" s="18">
        <v>0.34701164065508799</v>
      </c>
      <c r="L7" s="18">
        <v>0.44564909395889502</v>
      </c>
      <c r="M7" s="19"/>
    </row>
    <row r="8" spans="1:13" x14ac:dyDescent="0.25">
      <c r="A8" s="20" t="s">
        <v>481</v>
      </c>
      <c r="B8" s="21">
        <v>0.39743881887972898</v>
      </c>
      <c r="C8" s="21">
        <v>0.36256920987979102</v>
      </c>
      <c r="D8" s="21">
        <v>0.43338193359947702</v>
      </c>
      <c r="E8" s="22"/>
      <c r="F8" s="21">
        <v>0.52286393278312104</v>
      </c>
      <c r="G8" s="21">
        <v>0.47498463920421502</v>
      </c>
      <c r="H8" s="21">
        <v>0.57032669211373299</v>
      </c>
      <c r="I8" s="22"/>
      <c r="J8" s="21">
        <v>0.26756766278900901</v>
      </c>
      <c r="K8" s="21">
        <v>0.22282203470293599</v>
      </c>
      <c r="L8" s="21">
        <v>0.31762649816092497</v>
      </c>
      <c r="M8" s="22"/>
    </row>
    <row r="9" spans="1:13" x14ac:dyDescent="0.25">
      <c r="A9" s="17" t="s">
        <v>482</v>
      </c>
      <c r="B9" s="18">
        <v>0.41290428483115899</v>
      </c>
      <c r="C9" s="18">
        <v>0.37378933252197299</v>
      </c>
      <c r="D9" s="18">
        <v>0.45315042711682402</v>
      </c>
      <c r="E9" s="19"/>
      <c r="F9" s="18">
        <v>0.53155123048950703</v>
      </c>
      <c r="G9" s="18">
        <v>0.47869194436635398</v>
      </c>
      <c r="H9" s="18">
        <v>0.58371179743510304</v>
      </c>
      <c r="I9" s="19"/>
      <c r="J9" s="18">
        <v>0.292993038175484</v>
      </c>
      <c r="K9" s="18">
        <v>0.24366913133934001</v>
      </c>
      <c r="L9" s="18">
        <v>0.34771108221779301</v>
      </c>
      <c r="M9" s="19"/>
    </row>
    <row r="10" spans="1:13" x14ac:dyDescent="0.25">
      <c r="A10" s="20" t="s">
        <v>483</v>
      </c>
      <c r="B10" s="21">
        <v>0.39602814386996299</v>
      </c>
      <c r="C10" s="21">
        <v>0.36995256768887802</v>
      </c>
      <c r="D10" s="21">
        <v>0.42270854444655798</v>
      </c>
      <c r="E10" s="22"/>
      <c r="F10" s="21">
        <v>0.50625321524345501</v>
      </c>
      <c r="G10" s="21">
        <v>0.47181922785790398</v>
      </c>
      <c r="H10" s="21">
        <v>0.54062797990924305</v>
      </c>
      <c r="I10" s="22"/>
      <c r="J10" s="21">
        <v>0.27400352754076401</v>
      </c>
      <c r="K10" s="21">
        <v>0.239988205743876</v>
      </c>
      <c r="L10" s="21">
        <v>0.31086805818539298</v>
      </c>
      <c r="M10" s="22"/>
    </row>
    <row r="11" spans="1:13" x14ac:dyDescent="0.25">
      <c r="A11" s="17" t="s">
        <v>484</v>
      </c>
      <c r="B11" s="18">
        <v>0.38590780869687302</v>
      </c>
      <c r="C11" s="18">
        <v>0.369248199813138</v>
      </c>
      <c r="D11" s="18">
        <v>0.40283901235563102</v>
      </c>
      <c r="E11" s="19"/>
      <c r="F11" s="18">
        <v>0.51672258725659204</v>
      </c>
      <c r="G11" s="18">
        <v>0.49370257478345397</v>
      </c>
      <c r="H11" s="18">
        <v>0.539671845285142</v>
      </c>
      <c r="I11" s="19"/>
      <c r="J11" s="18">
        <v>0.24429152092662501</v>
      </c>
      <c r="K11" s="18">
        <v>0.22260258433400801</v>
      </c>
      <c r="L11" s="18">
        <v>0.267366892129967</v>
      </c>
      <c r="M11" s="19"/>
    </row>
    <row r="12" spans="1:13" x14ac:dyDescent="0.25">
      <c r="A12" s="20" t="s">
        <v>485</v>
      </c>
      <c r="B12" s="21">
        <v>0.42387002254633999</v>
      </c>
      <c r="C12" s="21">
        <v>0.41409064201386703</v>
      </c>
      <c r="D12" s="21">
        <v>0.43370939757078802</v>
      </c>
      <c r="E12" s="22"/>
      <c r="F12" s="21">
        <v>0.55180186023684996</v>
      </c>
      <c r="G12" s="21">
        <v>0.53854837260730504</v>
      </c>
      <c r="H12" s="21">
        <v>0.56498217030281095</v>
      </c>
      <c r="I12" s="22"/>
      <c r="J12" s="21">
        <v>0.291394814288368</v>
      </c>
      <c r="K12" s="21">
        <v>0.27863632827464702</v>
      </c>
      <c r="L12" s="21">
        <v>0.30449090602623302</v>
      </c>
      <c r="M12" s="22"/>
    </row>
    <row r="13" spans="1:13" x14ac:dyDescent="0.25">
      <c r="A13" s="17" t="s">
        <v>486</v>
      </c>
      <c r="B13" s="18">
        <v>0.39056156050389501</v>
      </c>
      <c r="C13" s="18">
        <v>0.366419670970829</v>
      </c>
      <c r="D13" s="18">
        <v>0.41525156669875402</v>
      </c>
      <c r="E13" s="19"/>
      <c r="F13" s="18">
        <v>0.50377260874641705</v>
      </c>
      <c r="G13" s="18">
        <v>0.47207573494176203</v>
      </c>
      <c r="H13" s="18">
        <v>0.53543918733509899</v>
      </c>
      <c r="I13" s="19"/>
      <c r="J13" s="18">
        <v>0.271741631390778</v>
      </c>
      <c r="K13" s="18">
        <v>0.24397829891866801</v>
      </c>
      <c r="L13" s="18">
        <v>0.30140474406582801</v>
      </c>
      <c r="M13" s="19"/>
    </row>
    <row r="14" spans="1:13" x14ac:dyDescent="0.25">
      <c r="A14" s="20" t="s">
        <v>487</v>
      </c>
      <c r="B14" s="21">
        <v>0.390219634095051</v>
      </c>
      <c r="C14" s="21">
        <v>0.37175114318410302</v>
      </c>
      <c r="D14" s="21">
        <v>0.40900830904500901</v>
      </c>
      <c r="E14" s="22"/>
      <c r="F14" s="21">
        <v>0.484616513049488</v>
      </c>
      <c r="G14" s="21">
        <v>0.45671242647558902</v>
      </c>
      <c r="H14" s="21">
        <v>0.512616846598833</v>
      </c>
      <c r="I14" s="22"/>
      <c r="J14" s="21">
        <v>0.28533660603136102</v>
      </c>
      <c r="K14" s="21">
        <v>0.25981071035630299</v>
      </c>
      <c r="L14" s="21">
        <v>0.31231221177119001</v>
      </c>
      <c r="M14" s="22"/>
    </row>
    <row r="15" spans="1:13" x14ac:dyDescent="0.25">
      <c r="A15" s="17" t="s">
        <v>488</v>
      </c>
      <c r="B15" s="18">
        <v>0.36959456772425098</v>
      </c>
      <c r="C15" s="18">
        <v>0.342982168737342</v>
      </c>
      <c r="D15" s="18">
        <v>0.39702407998148898</v>
      </c>
      <c r="E15" s="19"/>
      <c r="F15" s="18">
        <v>0.46789778589671299</v>
      </c>
      <c r="G15" s="18">
        <v>0.43479805246580699</v>
      </c>
      <c r="H15" s="18">
        <v>0.50128248390262897</v>
      </c>
      <c r="I15" s="19"/>
      <c r="J15" s="18">
        <v>0.253602430736804</v>
      </c>
      <c r="K15" s="18">
        <v>0.21670585495577699</v>
      </c>
      <c r="L15" s="18">
        <v>0.29441979892477299</v>
      </c>
      <c r="M15" s="19"/>
    </row>
    <row r="16" spans="1:13" x14ac:dyDescent="0.25">
      <c r="A16" s="20" t="s">
        <v>489</v>
      </c>
      <c r="B16" s="21">
        <v>0.40634319281461001</v>
      </c>
      <c r="C16" s="21">
        <v>0.387293267680624</v>
      </c>
      <c r="D16" s="21">
        <v>0.42567914007387703</v>
      </c>
      <c r="E16" s="22"/>
      <c r="F16" s="21">
        <v>0.51144667944540201</v>
      </c>
      <c r="G16" s="21">
        <v>0.48665301649146298</v>
      </c>
      <c r="H16" s="21">
        <v>0.536184147987256</v>
      </c>
      <c r="I16" s="22"/>
      <c r="J16" s="21">
        <v>0.29082498195598899</v>
      </c>
      <c r="K16" s="21">
        <v>0.26770521870896602</v>
      </c>
      <c r="L16" s="21">
        <v>0.31508232339083497</v>
      </c>
      <c r="M16" s="22"/>
    </row>
    <row r="17" spans="1:13" x14ac:dyDescent="0.25">
      <c r="A17" s="17" t="s">
        <v>490</v>
      </c>
      <c r="B17" s="18">
        <v>0.296278343153138</v>
      </c>
      <c r="C17" s="18">
        <v>0.27454052140044399</v>
      </c>
      <c r="D17" s="18">
        <v>0.31898054995791397</v>
      </c>
      <c r="E17" s="19"/>
      <c r="F17" s="18">
        <v>0.38541837886643399</v>
      </c>
      <c r="G17" s="18">
        <v>0.35511423539744502</v>
      </c>
      <c r="H17" s="18">
        <v>0.41663781512058201</v>
      </c>
      <c r="I17" s="19"/>
      <c r="J17" s="18">
        <v>0.195194924825069</v>
      </c>
      <c r="K17" s="18">
        <v>0.16808592850557999</v>
      </c>
      <c r="L17" s="18">
        <v>0.22549099967987299</v>
      </c>
      <c r="M17" s="19"/>
    </row>
    <row r="18" spans="1:13" x14ac:dyDescent="0.25">
      <c r="A18" s="20" t="s">
        <v>491</v>
      </c>
      <c r="B18" s="21">
        <v>0.29269984958314199</v>
      </c>
      <c r="C18" s="21">
        <v>0.26524660802511302</v>
      </c>
      <c r="D18" s="21">
        <v>0.32175025390234602</v>
      </c>
      <c r="E18" s="22"/>
      <c r="F18" s="21">
        <v>0.39143984590133801</v>
      </c>
      <c r="G18" s="21">
        <v>0.35363285241141201</v>
      </c>
      <c r="H18" s="21">
        <v>0.430596130056491</v>
      </c>
      <c r="I18" s="22"/>
      <c r="J18" s="21">
        <v>0.18176474011728899</v>
      </c>
      <c r="K18" s="21">
        <v>0.14558354744705801</v>
      </c>
      <c r="L18" s="21">
        <v>0.224574436229281</v>
      </c>
      <c r="M18" s="22"/>
    </row>
    <row r="19" spans="1:13" x14ac:dyDescent="0.25">
      <c r="A19" s="17" t="s">
        <v>492</v>
      </c>
      <c r="B19" s="18">
        <v>0.31837710270283998</v>
      </c>
      <c r="C19" s="18">
        <v>0.29271390699348698</v>
      </c>
      <c r="D19" s="18">
        <v>0.34519217044046102</v>
      </c>
      <c r="E19" s="19"/>
      <c r="F19" s="18">
        <v>0.40810721363733898</v>
      </c>
      <c r="G19" s="18">
        <v>0.37405155576270499</v>
      </c>
      <c r="H19" s="18">
        <v>0.44306875842504401</v>
      </c>
      <c r="I19" s="19"/>
      <c r="J19" s="18">
        <v>0.22262991719070599</v>
      </c>
      <c r="K19" s="18">
        <v>0.19084408009614401</v>
      </c>
      <c r="L19" s="18">
        <v>0.25802165537809502</v>
      </c>
      <c r="M19" s="19"/>
    </row>
    <row r="20" spans="1:13" x14ac:dyDescent="0.25">
      <c r="A20" s="20" t="s">
        <v>493</v>
      </c>
      <c r="B20" s="21">
        <v>0.15960648710778</v>
      </c>
      <c r="C20" s="21">
        <v>0.135440772180145</v>
      </c>
      <c r="D20" s="21">
        <v>0.18715056161747101</v>
      </c>
      <c r="E20" s="22"/>
      <c r="F20" s="21">
        <v>0.209482788231693</v>
      </c>
      <c r="G20" s="21">
        <v>0.17421660249493401</v>
      </c>
      <c r="H20" s="21">
        <v>0.249728922435203</v>
      </c>
      <c r="I20" s="22"/>
      <c r="J20" s="21">
        <v>0.10538516752773899</v>
      </c>
      <c r="K20" s="21">
        <v>7.2967422008113805E-2</v>
      </c>
      <c r="L20" s="21">
        <v>0.149876870994994</v>
      </c>
      <c r="M20" s="22"/>
    </row>
    <row r="21" spans="1:13" x14ac:dyDescent="0.25">
      <c r="A21" s="17" t="s">
        <v>494</v>
      </c>
      <c r="B21" s="18">
        <v>0.158617447422299</v>
      </c>
      <c r="C21" s="18">
        <v>0.13493785162449201</v>
      </c>
      <c r="D21" s="18">
        <v>0.18556109921535499</v>
      </c>
      <c r="E21" s="19"/>
      <c r="F21" s="18">
        <v>0.21806211142569601</v>
      </c>
      <c r="G21" s="18">
        <v>0.18388798529917399</v>
      </c>
      <c r="H21" s="18">
        <v>0.25659043929713299</v>
      </c>
      <c r="I21" s="19"/>
      <c r="J21" s="18">
        <v>9.6953737086165004E-2</v>
      </c>
      <c r="K21" s="18">
        <v>7.2853230878978506E-2</v>
      </c>
      <c r="L21" s="18">
        <v>0.12792684735151599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INCIVILIDADES_7_VDC'!A1" display="◄ ANTERIOR"/>
    <hyperlink ref="A2" location="'Índice'!A1" display="ÍNDICE"/>
    <hyperlink ref="A3" location="'P_MOD_ACTIVIDADES_1_ET'!A1" display="SIGUIENTE ►"/>
  </hyperlinks>
  <pageMargins left="0.75" right="0.75" top="1" bottom="1" header="0.5" footer="0.5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548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0.40100735335329402</v>
      </c>
      <c r="C5" s="18">
        <v>0.39500923109722602</v>
      </c>
      <c r="D5" s="18">
        <v>0.40703527738823803</v>
      </c>
      <c r="E5" s="19"/>
      <c r="F5" s="18">
        <v>0.330062540735576</v>
      </c>
      <c r="G5" s="18">
        <v>0.31819167162663298</v>
      </c>
      <c r="H5" s="18">
        <v>0.34215403297056501</v>
      </c>
      <c r="I5" s="19"/>
      <c r="J5" s="18">
        <v>0.42952692831911199</v>
      </c>
      <c r="K5" s="18">
        <v>0.421073669310631</v>
      </c>
      <c r="L5" s="18">
        <v>0.43802149140001301</v>
      </c>
      <c r="M5" s="19"/>
      <c r="N5" s="18">
        <v>0.41353187569295202</v>
      </c>
      <c r="O5" s="18">
        <v>0.40286824144045302</v>
      </c>
      <c r="P5" s="18">
        <v>0.42427721672150198</v>
      </c>
      <c r="Q5" s="19"/>
    </row>
    <row r="6" spans="1:17" x14ac:dyDescent="0.25">
      <c r="A6" s="20" t="s">
        <v>479</v>
      </c>
      <c r="B6" s="21">
        <v>0.44981801424739198</v>
      </c>
      <c r="C6" s="21">
        <v>0.421132395300227</v>
      </c>
      <c r="D6" s="21">
        <v>0.47884126622389001</v>
      </c>
      <c r="E6" s="22"/>
      <c r="F6" s="21">
        <v>0.35746695682813401</v>
      </c>
      <c r="G6" s="21">
        <v>0.29816522765516101</v>
      </c>
      <c r="H6" s="21">
        <v>0.42148009326643499</v>
      </c>
      <c r="I6" s="22"/>
      <c r="J6" s="21">
        <v>0.50033724165575399</v>
      </c>
      <c r="K6" s="21">
        <v>0.46057902889291302</v>
      </c>
      <c r="L6" s="21">
        <v>0.54009119020920504</v>
      </c>
      <c r="M6" s="22"/>
      <c r="N6" s="21">
        <v>0.44761685377217603</v>
      </c>
      <c r="O6" s="21">
        <v>0.39382233108721099</v>
      </c>
      <c r="P6" s="21">
        <v>0.50266614764065398</v>
      </c>
      <c r="Q6" s="22"/>
    </row>
    <row r="7" spans="1:17" x14ac:dyDescent="0.25">
      <c r="A7" s="17" t="s">
        <v>480</v>
      </c>
      <c r="B7" s="18">
        <v>0.51888942302532504</v>
      </c>
      <c r="C7" s="18">
        <v>0.48231999701603001</v>
      </c>
      <c r="D7" s="18">
        <v>0.55525758394584701</v>
      </c>
      <c r="E7" s="19"/>
      <c r="F7" s="18">
        <v>0.45616802805852402</v>
      </c>
      <c r="G7" s="18">
        <v>0.38511455674023798</v>
      </c>
      <c r="H7" s="18">
        <v>0.52905147640595096</v>
      </c>
      <c r="I7" s="19"/>
      <c r="J7" s="18">
        <v>0.55653005728614802</v>
      </c>
      <c r="K7" s="18">
        <v>0.51327900080458699</v>
      </c>
      <c r="L7" s="18">
        <v>0.59894082328732601</v>
      </c>
      <c r="M7" s="19"/>
      <c r="N7" s="18">
        <v>0.50511855150070095</v>
      </c>
      <c r="O7" s="18">
        <v>0.44445355750265803</v>
      </c>
      <c r="P7" s="18">
        <v>0.56563320316870602</v>
      </c>
      <c r="Q7" s="19"/>
    </row>
    <row r="8" spans="1:17" x14ac:dyDescent="0.25">
      <c r="A8" s="20" t="s">
        <v>481</v>
      </c>
      <c r="B8" s="21">
        <v>0.39743881887972898</v>
      </c>
      <c r="C8" s="21">
        <v>0.36256920987979102</v>
      </c>
      <c r="D8" s="21">
        <v>0.43338193359947702</v>
      </c>
      <c r="E8" s="22"/>
      <c r="F8" s="21">
        <v>0.33682480964628803</v>
      </c>
      <c r="G8" s="21">
        <v>0.26909508705304502</v>
      </c>
      <c r="H8" s="21">
        <v>0.41199265189387502</v>
      </c>
      <c r="I8" s="22"/>
      <c r="J8" s="21">
        <v>0.42140299930389402</v>
      </c>
      <c r="K8" s="21">
        <v>0.37313090376751901</v>
      </c>
      <c r="L8" s="21">
        <v>0.47122564237207698</v>
      </c>
      <c r="M8" s="22"/>
      <c r="N8" s="21">
        <v>0.41928605330600599</v>
      </c>
      <c r="O8" s="21">
        <v>0.360066915127848</v>
      </c>
      <c r="P8" s="21">
        <v>0.48092524473374099</v>
      </c>
      <c r="Q8" s="22"/>
    </row>
    <row r="9" spans="1:17" x14ac:dyDescent="0.25">
      <c r="A9" s="17" t="s">
        <v>482</v>
      </c>
      <c r="B9" s="18">
        <v>0.41290428483115899</v>
      </c>
      <c r="C9" s="18">
        <v>0.37378933252197299</v>
      </c>
      <c r="D9" s="18">
        <v>0.45315042711682402</v>
      </c>
      <c r="E9" s="19"/>
      <c r="F9" s="18">
        <v>0.34413828839733501</v>
      </c>
      <c r="G9" s="18">
        <v>0.27681823259510902</v>
      </c>
      <c r="H9" s="18">
        <v>0.41835905920987398</v>
      </c>
      <c r="I9" s="19"/>
      <c r="J9" s="18">
        <v>0.45545574043704801</v>
      </c>
      <c r="K9" s="18">
        <v>0.40210164694564299</v>
      </c>
      <c r="L9" s="18">
        <v>0.50985234802739399</v>
      </c>
      <c r="M9" s="19"/>
      <c r="N9" s="18">
        <v>0.39409373318012197</v>
      </c>
      <c r="O9" s="18">
        <v>0.33491173229569698</v>
      </c>
      <c r="P9" s="18">
        <v>0.45655476473192902</v>
      </c>
      <c r="Q9" s="19"/>
    </row>
    <row r="10" spans="1:17" x14ac:dyDescent="0.25">
      <c r="A10" s="20" t="s">
        <v>483</v>
      </c>
      <c r="B10" s="21">
        <v>0.39602814386996299</v>
      </c>
      <c r="C10" s="21">
        <v>0.36995256768887802</v>
      </c>
      <c r="D10" s="21">
        <v>0.42270854444655798</v>
      </c>
      <c r="E10" s="22"/>
      <c r="F10" s="21">
        <v>0.26663447122526102</v>
      </c>
      <c r="G10" s="21">
        <v>0.221668022034754</v>
      </c>
      <c r="H10" s="21">
        <v>0.31700741593276999</v>
      </c>
      <c r="I10" s="22"/>
      <c r="J10" s="21">
        <v>0.45681136585661403</v>
      </c>
      <c r="K10" s="21">
        <v>0.42206100227645699</v>
      </c>
      <c r="L10" s="21">
        <v>0.491987245748226</v>
      </c>
      <c r="M10" s="22"/>
      <c r="N10" s="21">
        <v>0.40828225637016302</v>
      </c>
      <c r="O10" s="21">
        <v>0.36118802998278698</v>
      </c>
      <c r="P10" s="21">
        <v>0.45712293876048299</v>
      </c>
      <c r="Q10" s="22"/>
    </row>
    <row r="11" spans="1:17" x14ac:dyDescent="0.25">
      <c r="A11" s="17" t="s">
        <v>484</v>
      </c>
      <c r="B11" s="18">
        <v>0.38590780869687302</v>
      </c>
      <c r="C11" s="18">
        <v>0.369248199813138</v>
      </c>
      <c r="D11" s="18">
        <v>0.40283901235563102</v>
      </c>
      <c r="E11" s="19"/>
      <c r="F11" s="18">
        <v>0.347835580158325</v>
      </c>
      <c r="G11" s="18">
        <v>0.31280951618207398</v>
      </c>
      <c r="H11" s="18">
        <v>0.38458866313881102</v>
      </c>
      <c r="I11" s="19"/>
      <c r="J11" s="18">
        <v>0.39830792229513601</v>
      </c>
      <c r="K11" s="18">
        <v>0.37473780232035703</v>
      </c>
      <c r="L11" s="18">
        <v>0.422359128055666</v>
      </c>
      <c r="M11" s="19"/>
      <c r="N11" s="18">
        <v>0.398880831301891</v>
      </c>
      <c r="O11" s="18">
        <v>0.36877518488924499</v>
      </c>
      <c r="P11" s="18">
        <v>0.42977085672783299</v>
      </c>
      <c r="Q11" s="19"/>
    </row>
    <row r="12" spans="1:17" x14ac:dyDescent="0.25">
      <c r="A12" s="20" t="s">
        <v>485</v>
      </c>
      <c r="B12" s="21">
        <v>0.42387002254633999</v>
      </c>
      <c r="C12" s="21">
        <v>0.41409064201386703</v>
      </c>
      <c r="D12" s="21">
        <v>0.43370939757078802</v>
      </c>
      <c r="E12" s="22"/>
      <c r="F12" s="21">
        <v>0.349352367357464</v>
      </c>
      <c r="G12" s="21">
        <v>0.33009297657384601</v>
      </c>
      <c r="H12" s="21">
        <v>0.36911630175243298</v>
      </c>
      <c r="I12" s="22"/>
      <c r="J12" s="21">
        <v>0.45063698674634001</v>
      </c>
      <c r="K12" s="21">
        <v>0.43682844115707498</v>
      </c>
      <c r="L12" s="21">
        <v>0.46452199324034299</v>
      </c>
      <c r="M12" s="22"/>
      <c r="N12" s="21">
        <v>0.442300875910283</v>
      </c>
      <c r="O12" s="21">
        <v>0.42419792389962502</v>
      </c>
      <c r="P12" s="21">
        <v>0.46055845086805097</v>
      </c>
      <c r="Q12" s="22"/>
    </row>
    <row r="13" spans="1:17" x14ac:dyDescent="0.25">
      <c r="A13" s="17" t="s">
        <v>486</v>
      </c>
      <c r="B13" s="18">
        <v>0.39056156050389501</v>
      </c>
      <c r="C13" s="18">
        <v>0.366419670970829</v>
      </c>
      <c r="D13" s="18">
        <v>0.41525156669875402</v>
      </c>
      <c r="E13" s="19"/>
      <c r="F13" s="18">
        <v>0.31207086627556901</v>
      </c>
      <c r="G13" s="18">
        <v>0.26389434717730298</v>
      </c>
      <c r="H13" s="18">
        <v>0.36468517226230501</v>
      </c>
      <c r="I13" s="19"/>
      <c r="J13" s="18">
        <v>0.42327981885591698</v>
      </c>
      <c r="K13" s="18">
        <v>0.39155185397069098</v>
      </c>
      <c r="L13" s="18">
        <v>0.455653408197632</v>
      </c>
      <c r="M13" s="19"/>
      <c r="N13" s="18">
        <v>0.39275902323547301</v>
      </c>
      <c r="O13" s="18">
        <v>0.35311642636499002</v>
      </c>
      <c r="P13" s="18">
        <v>0.43386714515939201</v>
      </c>
      <c r="Q13" s="19"/>
    </row>
    <row r="14" spans="1:17" x14ac:dyDescent="0.25">
      <c r="A14" s="20" t="s">
        <v>487</v>
      </c>
      <c r="B14" s="21">
        <v>0.390219634095051</v>
      </c>
      <c r="C14" s="21">
        <v>0.37175114318410302</v>
      </c>
      <c r="D14" s="21">
        <v>0.40900830904500901</v>
      </c>
      <c r="E14" s="22"/>
      <c r="F14" s="21">
        <v>0.30913770101367</v>
      </c>
      <c r="G14" s="21">
        <v>0.26754171312875902</v>
      </c>
      <c r="H14" s="21">
        <v>0.35407456927363901</v>
      </c>
      <c r="I14" s="22"/>
      <c r="J14" s="21">
        <v>0.41191530736096399</v>
      </c>
      <c r="K14" s="21">
        <v>0.38742098758793497</v>
      </c>
      <c r="L14" s="21">
        <v>0.43685386892962003</v>
      </c>
      <c r="M14" s="22"/>
      <c r="N14" s="21">
        <v>0.42502453678942997</v>
      </c>
      <c r="O14" s="21">
        <v>0.39154854863904398</v>
      </c>
      <c r="P14" s="21">
        <v>0.45920257218479998</v>
      </c>
      <c r="Q14" s="22"/>
    </row>
    <row r="15" spans="1:17" x14ac:dyDescent="0.25">
      <c r="A15" s="17" t="s">
        <v>488</v>
      </c>
      <c r="B15" s="18">
        <v>0.36959456772425098</v>
      </c>
      <c r="C15" s="18">
        <v>0.342982168737342</v>
      </c>
      <c r="D15" s="18">
        <v>0.39702407998148898</v>
      </c>
      <c r="E15" s="19"/>
      <c r="F15" s="18">
        <v>0.313531253064048</v>
      </c>
      <c r="G15" s="18">
        <v>0.253523624713343</v>
      </c>
      <c r="H15" s="18">
        <v>0.38050239821837201</v>
      </c>
      <c r="I15" s="19"/>
      <c r="J15" s="18">
        <v>0.38978654713774002</v>
      </c>
      <c r="K15" s="18">
        <v>0.349105928587575</v>
      </c>
      <c r="L15" s="18">
        <v>0.43206091744020497</v>
      </c>
      <c r="M15" s="19"/>
      <c r="N15" s="18">
        <v>0.38148397376015503</v>
      </c>
      <c r="O15" s="18">
        <v>0.33425484732402</v>
      </c>
      <c r="P15" s="18">
        <v>0.43106549142405398</v>
      </c>
      <c r="Q15" s="19"/>
    </row>
    <row r="16" spans="1:17" x14ac:dyDescent="0.25">
      <c r="A16" s="20" t="s">
        <v>489</v>
      </c>
      <c r="B16" s="21">
        <v>0.40634319281461001</v>
      </c>
      <c r="C16" s="21">
        <v>0.387293267680624</v>
      </c>
      <c r="D16" s="21">
        <v>0.42567914007387703</v>
      </c>
      <c r="E16" s="22"/>
      <c r="F16" s="21">
        <v>0.32182656641086499</v>
      </c>
      <c r="G16" s="21">
        <v>0.288311258577305</v>
      </c>
      <c r="H16" s="21">
        <v>0.357282030306389</v>
      </c>
      <c r="I16" s="22"/>
      <c r="J16" s="21">
        <v>0.43709324333504801</v>
      </c>
      <c r="K16" s="21">
        <v>0.41141724263329499</v>
      </c>
      <c r="L16" s="21">
        <v>0.46311083885333698</v>
      </c>
      <c r="M16" s="22"/>
      <c r="N16" s="21">
        <v>0.42946578005064401</v>
      </c>
      <c r="O16" s="21">
        <v>0.39789878715029797</v>
      </c>
      <c r="P16" s="21">
        <v>0.461617094011258</v>
      </c>
      <c r="Q16" s="22"/>
    </row>
    <row r="17" spans="1:17" x14ac:dyDescent="0.25">
      <c r="A17" s="17" t="s">
        <v>490</v>
      </c>
      <c r="B17" s="18">
        <v>0.296278343153138</v>
      </c>
      <c r="C17" s="18">
        <v>0.27454052140044399</v>
      </c>
      <c r="D17" s="18">
        <v>0.31898054995791397</v>
      </c>
      <c r="E17" s="19"/>
      <c r="F17" s="18">
        <v>0.241198792524672</v>
      </c>
      <c r="G17" s="18">
        <v>0.202595743213866</v>
      </c>
      <c r="H17" s="18">
        <v>0.28453273285571701</v>
      </c>
      <c r="I17" s="19"/>
      <c r="J17" s="18">
        <v>0.33383256217751101</v>
      </c>
      <c r="K17" s="18">
        <v>0.30411764725167301</v>
      </c>
      <c r="L17" s="18">
        <v>0.36492830399300902</v>
      </c>
      <c r="M17" s="19"/>
      <c r="N17" s="18">
        <v>0.27755686846021399</v>
      </c>
      <c r="O17" s="18">
        <v>0.24561745265375101</v>
      </c>
      <c r="P17" s="18">
        <v>0.31193222990616198</v>
      </c>
      <c r="Q17" s="19"/>
    </row>
    <row r="18" spans="1:17" x14ac:dyDescent="0.25">
      <c r="A18" s="20" t="s">
        <v>491</v>
      </c>
      <c r="B18" s="21">
        <v>0.29269984958314199</v>
      </c>
      <c r="C18" s="21">
        <v>0.26524660802511302</v>
      </c>
      <c r="D18" s="21">
        <v>0.32175025390234602</v>
      </c>
      <c r="E18" s="22"/>
      <c r="F18" s="21">
        <v>0.214373145111112</v>
      </c>
      <c r="G18" s="21">
        <v>0.162066103110347</v>
      </c>
      <c r="H18" s="21">
        <v>0.27796214546520298</v>
      </c>
      <c r="I18" s="22"/>
      <c r="J18" s="21">
        <v>0.33776473191742001</v>
      </c>
      <c r="K18" s="21">
        <v>0.29667293851847898</v>
      </c>
      <c r="L18" s="21">
        <v>0.38146117833111998</v>
      </c>
      <c r="M18" s="22"/>
      <c r="N18" s="21">
        <v>0.28671929438461202</v>
      </c>
      <c r="O18" s="21">
        <v>0.24318860359675101</v>
      </c>
      <c r="P18" s="21">
        <v>0.33459702131854702</v>
      </c>
      <c r="Q18" s="22"/>
    </row>
    <row r="19" spans="1:17" x14ac:dyDescent="0.25">
      <c r="A19" s="17" t="s">
        <v>492</v>
      </c>
      <c r="B19" s="18">
        <v>0.31837710270283998</v>
      </c>
      <c r="C19" s="18">
        <v>0.29271390699348698</v>
      </c>
      <c r="D19" s="18">
        <v>0.34519217044046102</v>
      </c>
      <c r="E19" s="19"/>
      <c r="F19" s="18">
        <v>0.26962099997758299</v>
      </c>
      <c r="G19" s="18">
        <v>0.22250189313343599</v>
      </c>
      <c r="H19" s="18">
        <v>0.32257853139399401</v>
      </c>
      <c r="I19" s="19"/>
      <c r="J19" s="18">
        <v>0.33001019464766401</v>
      </c>
      <c r="K19" s="18">
        <v>0.29765393892750103</v>
      </c>
      <c r="L19" s="18">
        <v>0.36406054294371398</v>
      </c>
      <c r="M19" s="19"/>
      <c r="N19" s="18">
        <v>0.34678996731671702</v>
      </c>
      <c r="O19" s="18">
        <v>0.30133964503645899</v>
      </c>
      <c r="P19" s="18">
        <v>0.39521762864516202</v>
      </c>
      <c r="Q19" s="19"/>
    </row>
    <row r="20" spans="1:17" x14ac:dyDescent="0.25">
      <c r="A20" s="20" t="s">
        <v>493</v>
      </c>
      <c r="B20" s="21">
        <v>0.15960648710778</v>
      </c>
      <c r="C20" s="21">
        <v>0.135440772180145</v>
      </c>
      <c r="D20" s="21">
        <v>0.18715056161747101</v>
      </c>
      <c r="E20" s="22"/>
      <c r="F20" s="21">
        <v>0.156197834930379</v>
      </c>
      <c r="G20" s="21">
        <v>0.110811707927916</v>
      </c>
      <c r="H20" s="21">
        <v>0.21566451760628</v>
      </c>
      <c r="I20" s="22"/>
      <c r="J20" s="21">
        <v>0.17592578445437401</v>
      </c>
      <c r="K20" s="21">
        <v>0.14167490233438401</v>
      </c>
      <c r="L20" s="21">
        <v>0.216369703099168</v>
      </c>
      <c r="M20" s="22"/>
      <c r="N20" s="21">
        <v>0.120531391883426</v>
      </c>
      <c r="O20" s="21">
        <v>8.92644059330409E-2</v>
      </c>
      <c r="P20" s="21">
        <v>0.16081649394407499</v>
      </c>
      <c r="Q20" s="22"/>
    </row>
    <row r="21" spans="1:17" x14ac:dyDescent="0.25">
      <c r="A21" s="17" t="s">
        <v>494</v>
      </c>
      <c r="B21" s="18">
        <v>0.158617447422299</v>
      </c>
      <c r="C21" s="18">
        <v>0.13493785162449201</v>
      </c>
      <c r="D21" s="18">
        <v>0.18556109921535499</v>
      </c>
      <c r="E21" s="19"/>
      <c r="F21" s="18">
        <v>0.111900187129072</v>
      </c>
      <c r="G21" s="18">
        <v>6.8049342509908406E-2</v>
      </c>
      <c r="H21" s="18">
        <v>0.17859334491044301</v>
      </c>
      <c r="I21" s="24" t="s">
        <v>501</v>
      </c>
      <c r="J21" s="18">
        <v>0.19413319155213801</v>
      </c>
      <c r="K21" s="18">
        <v>0.15941135706103199</v>
      </c>
      <c r="L21" s="18">
        <v>0.23430977763094901</v>
      </c>
      <c r="M21" s="19"/>
      <c r="N21" s="18">
        <v>0.12967605230981599</v>
      </c>
      <c r="O21" s="18">
        <v>9.4725357916167194E-2</v>
      </c>
      <c r="P21" s="18">
        <v>0.17502915482965201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_SEX'!A1" display="◄ ANTERIOR"/>
    <hyperlink ref="A2" location="'Índice'!A1" display="ÍNDICE"/>
    <hyperlink ref="A3" location="'P_MOD_ACTIVIDADES_1_NSE'!A1" display="SIGUIENTE ►"/>
  </hyperlinks>
  <pageMargins left="0.75" right="0.75" top="1" bottom="1" header="0.5" footer="0.5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548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0.40100735335329402</v>
      </c>
      <c r="C5" s="18">
        <v>0.39500923109722602</v>
      </c>
      <c r="D5" s="18">
        <v>0.40703527738823803</v>
      </c>
      <c r="E5" s="19"/>
      <c r="F5" s="18">
        <v>0.393420195867145</v>
      </c>
      <c r="G5" s="18">
        <v>0.38456970360335202</v>
      </c>
      <c r="H5" s="18">
        <v>0.402341212971908</v>
      </c>
      <c r="I5" s="19"/>
      <c r="J5" s="18">
        <v>0.41036904498070598</v>
      </c>
      <c r="K5" s="18">
        <v>0.40085739850118302</v>
      </c>
      <c r="L5" s="18">
        <v>0.41994819332174599</v>
      </c>
      <c r="M5" s="19"/>
      <c r="N5" s="18">
        <v>0.397682087764684</v>
      </c>
      <c r="O5" s="18">
        <v>0.38391955645767001</v>
      </c>
      <c r="P5" s="18">
        <v>0.41160835840110199</v>
      </c>
      <c r="Q5" s="19"/>
    </row>
    <row r="6" spans="1:17" x14ac:dyDescent="0.25">
      <c r="A6" s="20" t="s">
        <v>479</v>
      </c>
      <c r="B6" s="21">
        <v>0.44981801424739198</v>
      </c>
      <c r="C6" s="21">
        <v>0.421132395300227</v>
      </c>
      <c r="D6" s="21">
        <v>0.47884126622389001</v>
      </c>
      <c r="E6" s="22"/>
      <c r="F6" s="21">
        <v>0.44752786174785703</v>
      </c>
      <c r="G6" s="21">
        <v>0.40683867548549502</v>
      </c>
      <c r="H6" s="21">
        <v>0.48893212426442001</v>
      </c>
      <c r="I6" s="22"/>
      <c r="J6" s="21">
        <v>0.428912765401608</v>
      </c>
      <c r="K6" s="21">
        <v>0.38838837327254</v>
      </c>
      <c r="L6" s="21">
        <v>0.47041331653407598</v>
      </c>
      <c r="M6" s="22"/>
      <c r="N6" s="21">
        <v>0.53428006979284703</v>
      </c>
      <c r="O6" s="21">
        <v>0.44546316429421901</v>
      </c>
      <c r="P6" s="21">
        <v>0.62097534855130898</v>
      </c>
      <c r="Q6" s="22"/>
    </row>
    <row r="7" spans="1:17" x14ac:dyDescent="0.25">
      <c r="A7" s="17" t="s">
        <v>480</v>
      </c>
      <c r="B7" s="18">
        <v>0.51888942302532504</v>
      </c>
      <c r="C7" s="18">
        <v>0.48231999701603001</v>
      </c>
      <c r="D7" s="18">
        <v>0.55525758394584701</v>
      </c>
      <c r="E7" s="19"/>
      <c r="F7" s="18">
        <v>0.55560969371265401</v>
      </c>
      <c r="G7" s="18">
        <v>0.490405324626773</v>
      </c>
      <c r="H7" s="18">
        <v>0.61895357229916603</v>
      </c>
      <c r="I7" s="19"/>
      <c r="J7" s="18">
        <v>0.49019506618179298</v>
      </c>
      <c r="K7" s="18">
        <v>0.43485671428538902</v>
      </c>
      <c r="L7" s="18">
        <v>0.54577476630492605</v>
      </c>
      <c r="M7" s="19"/>
      <c r="N7" s="18">
        <v>0.51079261145482602</v>
      </c>
      <c r="O7" s="18">
        <v>0.43431706881869803</v>
      </c>
      <c r="P7" s="18">
        <v>0.58676626873467996</v>
      </c>
      <c r="Q7" s="19"/>
    </row>
    <row r="8" spans="1:17" x14ac:dyDescent="0.25">
      <c r="A8" s="20" t="s">
        <v>481</v>
      </c>
      <c r="B8" s="21">
        <v>0.39743881887972898</v>
      </c>
      <c r="C8" s="21">
        <v>0.36256920987979102</v>
      </c>
      <c r="D8" s="21">
        <v>0.43338193359947702</v>
      </c>
      <c r="E8" s="22"/>
      <c r="F8" s="21">
        <v>0.38716259131307001</v>
      </c>
      <c r="G8" s="21">
        <v>0.33907419749440598</v>
      </c>
      <c r="H8" s="21">
        <v>0.437555915017939</v>
      </c>
      <c r="I8" s="22"/>
      <c r="J8" s="21">
        <v>0.42006013370317902</v>
      </c>
      <c r="K8" s="21">
        <v>0.36889789315795501</v>
      </c>
      <c r="L8" s="21">
        <v>0.47299996207359102</v>
      </c>
      <c r="M8" s="22"/>
      <c r="N8" s="21">
        <v>0.35429047291212401</v>
      </c>
      <c r="O8" s="21">
        <v>0.28046132600496898</v>
      </c>
      <c r="P8" s="21">
        <v>0.43578390653203902</v>
      </c>
      <c r="Q8" s="22"/>
    </row>
    <row r="9" spans="1:17" x14ac:dyDescent="0.25">
      <c r="A9" s="17" t="s">
        <v>482</v>
      </c>
      <c r="B9" s="18">
        <v>0.41290428483115899</v>
      </c>
      <c r="C9" s="18">
        <v>0.37378933252197299</v>
      </c>
      <c r="D9" s="18">
        <v>0.45315042711682402</v>
      </c>
      <c r="E9" s="19"/>
      <c r="F9" s="18">
        <v>0.41483735272616501</v>
      </c>
      <c r="G9" s="18">
        <v>0.36075882473537002</v>
      </c>
      <c r="H9" s="18">
        <v>0.471048799524176</v>
      </c>
      <c r="I9" s="19"/>
      <c r="J9" s="18">
        <v>0.41179466775546503</v>
      </c>
      <c r="K9" s="18">
        <v>0.36057269601938902</v>
      </c>
      <c r="L9" s="18">
        <v>0.46500154208348399</v>
      </c>
      <c r="M9" s="19"/>
      <c r="N9" s="18">
        <v>0.40798238901094802</v>
      </c>
      <c r="O9" s="18">
        <v>0.31429844447294802</v>
      </c>
      <c r="P9" s="18">
        <v>0.50886775537015905</v>
      </c>
      <c r="Q9" s="19"/>
    </row>
    <row r="10" spans="1:17" x14ac:dyDescent="0.25">
      <c r="A10" s="20" t="s">
        <v>483</v>
      </c>
      <c r="B10" s="21">
        <v>0.39602814386996299</v>
      </c>
      <c r="C10" s="21">
        <v>0.36995256768887802</v>
      </c>
      <c r="D10" s="21">
        <v>0.42270854444655798</v>
      </c>
      <c r="E10" s="22"/>
      <c r="F10" s="21">
        <v>0.36721782368091599</v>
      </c>
      <c r="G10" s="21">
        <v>0.32887509721450198</v>
      </c>
      <c r="H10" s="21">
        <v>0.40731773813378103</v>
      </c>
      <c r="I10" s="22"/>
      <c r="J10" s="21">
        <v>0.40158554019606402</v>
      </c>
      <c r="K10" s="21">
        <v>0.362800342028756</v>
      </c>
      <c r="L10" s="21">
        <v>0.44164324737015997</v>
      </c>
      <c r="M10" s="22"/>
      <c r="N10" s="21">
        <v>0.470171697317879</v>
      </c>
      <c r="O10" s="21">
        <v>0.410194520844396</v>
      </c>
      <c r="P10" s="21">
        <v>0.53102289515646295</v>
      </c>
      <c r="Q10" s="22"/>
    </row>
    <row r="11" spans="1:17" x14ac:dyDescent="0.25">
      <c r="A11" s="17" t="s">
        <v>484</v>
      </c>
      <c r="B11" s="18">
        <v>0.38590780869687302</v>
      </c>
      <c r="C11" s="18">
        <v>0.369248199813138</v>
      </c>
      <c r="D11" s="18">
        <v>0.40283901235563102</v>
      </c>
      <c r="E11" s="19"/>
      <c r="F11" s="18">
        <v>0.35793228733258597</v>
      </c>
      <c r="G11" s="18">
        <v>0.33152583041223599</v>
      </c>
      <c r="H11" s="18">
        <v>0.38522995274670202</v>
      </c>
      <c r="I11" s="19"/>
      <c r="J11" s="18">
        <v>0.41392233519564398</v>
      </c>
      <c r="K11" s="18">
        <v>0.38712157342787801</v>
      </c>
      <c r="L11" s="18">
        <v>0.44124271023491901</v>
      </c>
      <c r="M11" s="19"/>
      <c r="N11" s="18">
        <v>0.38655229285124798</v>
      </c>
      <c r="O11" s="18">
        <v>0.34389711225186698</v>
      </c>
      <c r="P11" s="18">
        <v>0.43102249073183602</v>
      </c>
      <c r="Q11" s="19"/>
    </row>
    <row r="12" spans="1:17" x14ac:dyDescent="0.25">
      <c r="A12" s="20" t="s">
        <v>485</v>
      </c>
      <c r="B12" s="21">
        <v>0.42387002254633999</v>
      </c>
      <c r="C12" s="21">
        <v>0.41409064201386703</v>
      </c>
      <c r="D12" s="21">
        <v>0.43370939757078802</v>
      </c>
      <c r="E12" s="22"/>
      <c r="F12" s="21">
        <v>0.42093650430128099</v>
      </c>
      <c r="G12" s="21">
        <v>0.405464218368014</v>
      </c>
      <c r="H12" s="21">
        <v>0.43656566510211697</v>
      </c>
      <c r="I12" s="22"/>
      <c r="J12" s="21">
        <v>0.43427559828981599</v>
      </c>
      <c r="K12" s="21">
        <v>0.418552078338991</v>
      </c>
      <c r="L12" s="21">
        <v>0.450132517955109</v>
      </c>
      <c r="M12" s="22"/>
      <c r="N12" s="21">
        <v>0.41103390207307999</v>
      </c>
      <c r="O12" s="21">
        <v>0.39200039985283502</v>
      </c>
      <c r="P12" s="21">
        <v>0.43033745325786898</v>
      </c>
      <c r="Q12" s="22"/>
    </row>
    <row r="13" spans="1:17" x14ac:dyDescent="0.25">
      <c r="A13" s="17" t="s">
        <v>486</v>
      </c>
      <c r="B13" s="18">
        <v>0.39056156050389501</v>
      </c>
      <c r="C13" s="18">
        <v>0.366419670970829</v>
      </c>
      <c r="D13" s="18">
        <v>0.41525156669875402</v>
      </c>
      <c r="E13" s="19"/>
      <c r="F13" s="18">
        <v>0.36952223639978998</v>
      </c>
      <c r="G13" s="18">
        <v>0.33654989677580999</v>
      </c>
      <c r="H13" s="18">
        <v>0.40375901781975898</v>
      </c>
      <c r="I13" s="19"/>
      <c r="J13" s="18">
        <v>0.40605046277441198</v>
      </c>
      <c r="K13" s="18">
        <v>0.372319342762574</v>
      </c>
      <c r="L13" s="18">
        <v>0.44069196241061798</v>
      </c>
      <c r="M13" s="19"/>
      <c r="N13" s="18">
        <v>0.422743009619161</v>
      </c>
      <c r="O13" s="18">
        <v>0.36958901112572401</v>
      </c>
      <c r="P13" s="18">
        <v>0.47774824551876499</v>
      </c>
      <c r="Q13" s="19"/>
    </row>
    <row r="14" spans="1:17" x14ac:dyDescent="0.25">
      <c r="A14" s="20" t="s">
        <v>487</v>
      </c>
      <c r="B14" s="21">
        <v>0.390219634095051</v>
      </c>
      <c r="C14" s="21">
        <v>0.37175114318410302</v>
      </c>
      <c r="D14" s="21">
        <v>0.40900830904500901</v>
      </c>
      <c r="E14" s="22"/>
      <c r="F14" s="21">
        <v>0.390331531569932</v>
      </c>
      <c r="G14" s="21">
        <v>0.36362597391240797</v>
      </c>
      <c r="H14" s="21">
        <v>0.41771101379126302</v>
      </c>
      <c r="I14" s="22"/>
      <c r="J14" s="21">
        <v>0.39150841433146799</v>
      </c>
      <c r="K14" s="21">
        <v>0.36090217820196901</v>
      </c>
      <c r="L14" s="21">
        <v>0.42299231558496497</v>
      </c>
      <c r="M14" s="22"/>
      <c r="N14" s="21">
        <v>0.38488941985603398</v>
      </c>
      <c r="O14" s="21">
        <v>0.32532193798164999</v>
      </c>
      <c r="P14" s="21">
        <v>0.448119497815405</v>
      </c>
      <c r="Q14" s="22"/>
    </row>
    <row r="15" spans="1:17" x14ac:dyDescent="0.25">
      <c r="A15" s="17" t="s">
        <v>488</v>
      </c>
      <c r="B15" s="18">
        <v>0.36959456772425098</v>
      </c>
      <c r="C15" s="18">
        <v>0.342982168737342</v>
      </c>
      <c r="D15" s="18">
        <v>0.39702407998148898</v>
      </c>
      <c r="E15" s="19"/>
      <c r="F15" s="18">
        <v>0.38590799194875303</v>
      </c>
      <c r="G15" s="18">
        <v>0.34548505439198002</v>
      </c>
      <c r="H15" s="18">
        <v>0.42796799153835502</v>
      </c>
      <c r="I15" s="19"/>
      <c r="J15" s="18">
        <v>0.33977084340932601</v>
      </c>
      <c r="K15" s="18">
        <v>0.296398773573884</v>
      </c>
      <c r="L15" s="18">
        <v>0.38600767808695702</v>
      </c>
      <c r="M15" s="19"/>
      <c r="N15" s="18">
        <v>0.39533910141233602</v>
      </c>
      <c r="O15" s="18">
        <v>0.30720403259055301</v>
      </c>
      <c r="P15" s="18">
        <v>0.49084491468194502</v>
      </c>
      <c r="Q15" s="19"/>
    </row>
    <row r="16" spans="1:17" x14ac:dyDescent="0.25">
      <c r="A16" s="20" t="s">
        <v>489</v>
      </c>
      <c r="B16" s="21">
        <v>0.40634319281461001</v>
      </c>
      <c r="C16" s="21">
        <v>0.387293267680624</v>
      </c>
      <c r="D16" s="21">
        <v>0.42567914007387703</v>
      </c>
      <c r="E16" s="22"/>
      <c r="F16" s="21">
        <v>0.41350821837163199</v>
      </c>
      <c r="G16" s="21">
        <v>0.386635927299604</v>
      </c>
      <c r="H16" s="21">
        <v>0.44090564722543701</v>
      </c>
      <c r="I16" s="22"/>
      <c r="J16" s="21">
        <v>0.41170585884668298</v>
      </c>
      <c r="K16" s="21">
        <v>0.38400519871323002</v>
      </c>
      <c r="L16" s="21">
        <v>0.43997749970237798</v>
      </c>
      <c r="M16" s="22"/>
      <c r="N16" s="21">
        <v>0.369156113691954</v>
      </c>
      <c r="O16" s="21">
        <v>0.31929991885812797</v>
      </c>
      <c r="P16" s="21">
        <v>0.42197119677419298</v>
      </c>
      <c r="Q16" s="22"/>
    </row>
    <row r="17" spans="1:17" x14ac:dyDescent="0.25">
      <c r="A17" s="17" t="s">
        <v>490</v>
      </c>
      <c r="B17" s="18">
        <v>0.296278343153138</v>
      </c>
      <c r="C17" s="18">
        <v>0.27454052140044399</v>
      </c>
      <c r="D17" s="18">
        <v>0.31898054995791397</v>
      </c>
      <c r="E17" s="19"/>
      <c r="F17" s="18">
        <v>0.282607509254727</v>
      </c>
      <c r="G17" s="18">
        <v>0.25349586569593602</v>
      </c>
      <c r="H17" s="18">
        <v>0.31365764587466199</v>
      </c>
      <c r="I17" s="19"/>
      <c r="J17" s="18">
        <v>0.31850845874434802</v>
      </c>
      <c r="K17" s="18">
        <v>0.28786551293146001</v>
      </c>
      <c r="L17" s="18">
        <v>0.35080645420655898</v>
      </c>
      <c r="M17" s="19"/>
      <c r="N17" s="18">
        <v>0.28920495048050499</v>
      </c>
      <c r="O17" s="18">
        <v>0.228353967371175</v>
      </c>
      <c r="P17" s="18">
        <v>0.35873288608158199</v>
      </c>
      <c r="Q17" s="19"/>
    </row>
    <row r="18" spans="1:17" x14ac:dyDescent="0.25">
      <c r="A18" s="20" t="s">
        <v>491</v>
      </c>
      <c r="B18" s="21">
        <v>0.29269984958314199</v>
      </c>
      <c r="C18" s="21">
        <v>0.26524660802511302</v>
      </c>
      <c r="D18" s="21">
        <v>0.32175025390234602</v>
      </c>
      <c r="E18" s="22"/>
      <c r="F18" s="21">
        <v>0.28931298256795601</v>
      </c>
      <c r="G18" s="21">
        <v>0.254084038517081</v>
      </c>
      <c r="H18" s="21">
        <v>0.32728328046456301</v>
      </c>
      <c r="I18" s="22"/>
      <c r="J18" s="21">
        <v>0.28294696938266201</v>
      </c>
      <c r="K18" s="21">
        <v>0.23919634097183601</v>
      </c>
      <c r="L18" s="21">
        <v>0.33121608623559201</v>
      </c>
      <c r="M18" s="22"/>
      <c r="N18" s="21">
        <v>0.32356305241140498</v>
      </c>
      <c r="O18" s="21">
        <v>0.26156935619617999</v>
      </c>
      <c r="P18" s="21">
        <v>0.39244107564422098</v>
      </c>
      <c r="Q18" s="22"/>
    </row>
    <row r="19" spans="1:17" x14ac:dyDescent="0.25">
      <c r="A19" s="17" t="s">
        <v>492</v>
      </c>
      <c r="B19" s="18">
        <v>0.31837710270283998</v>
      </c>
      <c r="C19" s="18">
        <v>0.29271390699348698</v>
      </c>
      <c r="D19" s="18">
        <v>0.34519217044046102</v>
      </c>
      <c r="E19" s="19"/>
      <c r="F19" s="18">
        <v>0.33417086281365999</v>
      </c>
      <c r="G19" s="18">
        <v>0.298614790685239</v>
      </c>
      <c r="H19" s="18">
        <v>0.37171686078099098</v>
      </c>
      <c r="I19" s="19"/>
      <c r="J19" s="18">
        <v>0.31556883828656901</v>
      </c>
      <c r="K19" s="18">
        <v>0.28063745848710397</v>
      </c>
      <c r="L19" s="18">
        <v>0.35271629721687803</v>
      </c>
      <c r="M19" s="19"/>
      <c r="N19" s="18">
        <v>0.266723338905208</v>
      </c>
      <c r="O19" s="18">
        <v>0.20592918609258801</v>
      </c>
      <c r="P19" s="18">
        <v>0.337829449867106</v>
      </c>
      <c r="Q19" s="19"/>
    </row>
    <row r="20" spans="1:17" x14ac:dyDescent="0.25">
      <c r="A20" s="20" t="s">
        <v>493</v>
      </c>
      <c r="B20" s="21">
        <v>0.15960648710778</v>
      </c>
      <c r="C20" s="21">
        <v>0.135440772180145</v>
      </c>
      <c r="D20" s="21">
        <v>0.18715056161747101</v>
      </c>
      <c r="E20" s="22"/>
      <c r="F20" s="21">
        <v>0.14849001270871201</v>
      </c>
      <c r="G20" s="21">
        <v>0.119619017834437</v>
      </c>
      <c r="H20" s="21">
        <v>0.18288173567107099</v>
      </c>
      <c r="I20" s="22"/>
      <c r="J20" s="21">
        <v>0.17176833882735601</v>
      </c>
      <c r="K20" s="21">
        <v>0.132201643211315</v>
      </c>
      <c r="L20" s="21">
        <v>0.220172506683736</v>
      </c>
      <c r="M20" s="22"/>
      <c r="N20" s="21">
        <v>0.16074328098829499</v>
      </c>
      <c r="O20" s="21">
        <v>0.10207549009795799</v>
      </c>
      <c r="P20" s="21">
        <v>0.24396870842674701</v>
      </c>
      <c r="Q20" s="24" t="s">
        <v>501</v>
      </c>
    </row>
    <row r="21" spans="1:17" x14ac:dyDescent="0.25">
      <c r="A21" s="17" t="s">
        <v>494</v>
      </c>
      <c r="B21" s="18">
        <v>0.158617447422299</v>
      </c>
      <c r="C21" s="18">
        <v>0.13493785162449201</v>
      </c>
      <c r="D21" s="18">
        <v>0.18556109921535499</v>
      </c>
      <c r="E21" s="19"/>
      <c r="F21" s="18">
        <v>0.14889556030256701</v>
      </c>
      <c r="G21" s="18">
        <v>0.10976730349802299</v>
      </c>
      <c r="H21" s="18">
        <v>0.19885607899372401</v>
      </c>
      <c r="I21" s="19"/>
      <c r="J21" s="18">
        <v>0.150615374522406</v>
      </c>
      <c r="K21" s="18">
        <v>0.121624847126427</v>
      </c>
      <c r="L21" s="18">
        <v>0.18506021969758399</v>
      </c>
      <c r="M21" s="19"/>
      <c r="N21" s="18">
        <v>0.192519139035804</v>
      </c>
      <c r="O21" s="18">
        <v>0.14104612852741</v>
      </c>
      <c r="P21" s="18">
        <v>0.25715291061051299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_ET'!A1" display="◄ ANTERIOR"/>
    <hyperlink ref="A2" location="'Índice'!A1" display="ÍNDICE"/>
    <hyperlink ref="A3" location="'P_MOD_ACTIVIDADES_1_VDC'!A1" display="SIGUIENTE ►"/>
  </hyperlinks>
  <pageMargins left="0.75" right="0.75" top="1" bottom="1" header="0.5" footer="0.5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2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548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0.40100735335329402</v>
      </c>
      <c r="C5" s="18">
        <v>0.39500923109722602</v>
      </c>
      <c r="D5" s="18">
        <v>0.40703527738823803</v>
      </c>
      <c r="E5" s="19"/>
      <c r="F5" s="18">
        <v>0.48421054500902599</v>
      </c>
      <c r="G5" s="18">
        <v>0.47451577683225699</v>
      </c>
      <c r="H5" s="18">
        <v>0.49391721184388399</v>
      </c>
      <c r="I5" s="19"/>
      <c r="J5" s="18">
        <v>0.34485447349318998</v>
      </c>
      <c r="K5" s="18">
        <v>0.337681517049432</v>
      </c>
      <c r="L5" s="18">
        <v>0.35209879597342197</v>
      </c>
      <c r="M5" s="19"/>
    </row>
    <row r="6" spans="1:13" x14ac:dyDescent="0.25">
      <c r="A6" s="20" t="s">
        <v>479</v>
      </c>
      <c r="B6" s="21">
        <v>0.44981801424739198</v>
      </c>
      <c r="C6" s="21">
        <v>0.421132395300227</v>
      </c>
      <c r="D6" s="21">
        <v>0.47884126622389001</v>
      </c>
      <c r="E6" s="22"/>
      <c r="F6" s="21">
        <v>0.53180840712148703</v>
      </c>
      <c r="G6" s="21">
        <v>0.48553243110532601</v>
      </c>
      <c r="H6" s="21">
        <v>0.57754362945050397</v>
      </c>
      <c r="I6" s="22"/>
      <c r="J6" s="21">
        <v>0.39311210280884901</v>
      </c>
      <c r="K6" s="21">
        <v>0.35482390284948601</v>
      </c>
      <c r="L6" s="21">
        <v>0.43276057244167598</v>
      </c>
      <c r="M6" s="22"/>
    </row>
    <row r="7" spans="1:13" x14ac:dyDescent="0.25">
      <c r="A7" s="17" t="s">
        <v>480</v>
      </c>
      <c r="B7" s="18">
        <v>0.51888942302532504</v>
      </c>
      <c r="C7" s="18">
        <v>0.48231999701603001</v>
      </c>
      <c r="D7" s="18">
        <v>0.55525758394584701</v>
      </c>
      <c r="E7" s="19"/>
      <c r="F7" s="18">
        <v>0.60375619219132903</v>
      </c>
      <c r="G7" s="18">
        <v>0.55509273891258704</v>
      </c>
      <c r="H7" s="18">
        <v>0.65044871981399199</v>
      </c>
      <c r="I7" s="19"/>
      <c r="J7" s="18">
        <v>0.44957815794477202</v>
      </c>
      <c r="K7" s="18">
        <v>0.39649315568062299</v>
      </c>
      <c r="L7" s="18">
        <v>0.50383694854581296</v>
      </c>
      <c r="M7" s="19"/>
    </row>
    <row r="8" spans="1:13" x14ac:dyDescent="0.25">
      <c r="A8" s="20" t="s">
        <v>481</v>
      </c>
      <c r="B8" s="21">
        <v>0.39743881887972898</v>
      </c>
      <c r="C8" s="21">
        <v>0.36256920987979102</v>
      </c>
      <c r="D8" s="21">
        <v>0.43338193359947702</v>
      </c>
      <c r="E8" s="22"/>
      <c r="F8" s="21">
        <v>0.50447569980626406</v>
      </c>
      <c r="G8" s="21">
        <v>0.44310259673026797</v>
      </c>
      <c r="H8" s="21">
        <v>0.56571422040756503</v>
      </c>
      <c r="I8" s="22"/>
      <c r="J8" s="21">
        <v>0.344131957128884</v>
      </c>
      <c r="K8" s="21">
        <v>0.30644439836222997</v>
      </c>
      <c r="L8" s="21">
        <v>0.38388897782654502</v>
      </c>
      <c r="M8" s="22"/>
    </row>
    <row r="9" spans="1:13" x14ac:dyDescent="0.25">
      <c r="A9" s="17" t="s">
        <v>482</v>
      </c>
      <c r="B9" s="18">
        <v>0.41290428483115899</v>
      </c>
      <c r="C9" s="18">
        <v>0.37378933252197299</v>
      </c>
      <c r="D9" s="18">
        <v>0.45315042711682402</v>
      </c>
      <c r="E9" s="19"/>
      <c r="F9" s="18">
        <v>0.52168400333072895</v>
      </c>
      <c r="G9" s="18">
        <v>0.44647515383172498</v>
      </c>
      <c r="H9" s="18">
        <v>0.59592246587425102</v>
      </c>
      <c r="I9" s="19"/>
      <c r="J9" s="18">
        <v>0.35626680477130301</v>
      </c>
      <c r="K9" s="18">
        <v>0.314100864428844</v>
      </c>
      <c r="L9" s="18">
        <v>0.40078569073439502</v>
      </c>
      <c r="M9" s="19"/>
    </row>
    <row r="10" spans="1:13" x14ac:dyDescent="0.25">
      <c r="A10" s="20" t="s">
        <v>483</v>
      </c>
      <c r="B10" s="21">
        <v>0.39602814386996299</v>
      </c>
      <c r="C10" s="21">
        <v>0.36995256768887802</v>
      </c>
      <c r="D10" s="21">
        <v>0.42270854444655798</v>
      </c>
      <c r="E10" s="22"/>
      <c r="F10" s="21">
        <v>0.50837294561230795</v>
      </c>
      <c r="G10" s="21">
        <v>0.46483295279570602</v>
      </c>
      <c r="H10" s="21">
        <v>0.55178628946177499</v>
      </c>
      <c r="I10" s="22"/>
      <c r="J10" s="21">
        <v>0.33096573228763598</v>
      </c>
      <c r="K10" s="21">
        <v>0.29713792681231199</v>
      </c>
      <c r="L10" s="21">
        <v>0.36663579851439798</v>
      </c>
      <c r="M10" s="22"/>
    </row>
    <row r="11" spans="1:13" x14ac:dyDescent="0.25">
      <c r="A11" s="17" t="s">
        <v>484</v>
      </c>
      <c r="B11" s="18">
        <v>0.38590780869687302</v>
      </c>
      <c r="C11" s="18">
        <v>0.369248199813138</v>
      </c>
      <c r="D11" s="18">
        <v>0.40283901235563102</v>
      </c>
      <c r="E11" s="19"/>
      <c r="F11" s="18">
        <v>0.47337924627531802</v>
      </c>
      <c r="G11" s="18">
        <v>0.44483380603484801</v>
      </c>
      <c r="H11" s="18">
        <v>0.50209978098403596</v>
      </c>
      <c r="I11" s="19"/>
      <c r="J11" s="18">
        <v>0.31845968332343999</v>
      </c>
      <c r="K11" s="18">
        <v>0.29853607190878501</v>
      </c>
      <c r="L11" s="18">
        <v>0.33907022809777898</v>
      </c>
      <c r="M11" s="19"/>
    </row>
    <row r="12" spans="1:13" x14ac:dyDescent="0.25">
      <c r="A12" s="20" t="s">
        <v>485</v>
      </c>
      <c r="B12" s="21">
        <v>0.42387002254633999</v>
      </c>
      <c r="C12" s="21">
        <v>0.41409064201386703</v>
      </c>
      <c r="D12" s="21">
        <v>0.43370939757078802</v>
      </c>
      <c r="E12" s="22"/>
      <c r="F12" s="21">
        <v>0.49200013193529202</v>
      </c>
      <c r="G12" s="21">
        <v>0.47751780821387901</v>
      </c>
      <c r="H12" s="21">
        <v>0.50649589454427602</v>
      </c>
      <c r="I12" s="22"/>
      <c r="J12" s="21">
        <v>0.36903449610303202</v>
      </c>
      <c r="K12" s="21">
        <v>0.35667055557504601</v>
      </c>
      <c r="L12" s="21">
        <v>0.38157282230537498</v>
      </c>
      <c r="M12" s="22"/>
    </row>
    <row r="13" spans="1:13" x14ac:dyDescent="0.25">
      <c r="A13" s="17" t="s">
        <v>486</v>
      </c>
      <c r="B13" s="18">
        <v>0.39056156050389501</v>
      </c>
      <c r="C13" s="18">
        <v>0.366419670970829</v>
      </c>
      <c r="D13" s="18">
        <v>0.41525156669875402</v>
      </c>
      <c r="E13" s="19"/>
      <c r="F13" s="18">
        <v>0.49451476638661801</v>
      </c>
      <c r="G13" s="18">
        <v>0.45351555693158002</v>
      </c>
      <c r="H13" s="18">
        <v>0.53558788027626003</v>
      </c>
      <c r="I13" s="19"/>
      <c r="J13" s="18">
        <v>0.33092828033892402</v>
      </c>
      <c r="K13" s="18">
        <v>0.30679335131150398</v>
      </c>
      <c r="L13" s="18">
        <v>0.35598683605127901</v>
      </c>
      <c r="M13" s="19"/>
    </row>
    <row r="14" spans="1:13" x14ac:dyDescent="0.25">
      <c r="A14" s="20" t="s">
        <v>487</v>
      </c>
      <c r="B14" s="21">
        <v>0.390219634095051</v>
      </c>
      <c r="C14" s="21">
        <v>0.37175114318410302</v>
      </c>
      <c r="D14" s="21">
        <v>0.40900830904500901</v>
      </c>
      <c r="E14" s="22"/>
      <c r="F14" s="21">
        <v>0.47925322405593701</v>
      </c>
      <c r="G14" s="21">
        <v>0.44408287387088002</v>
      </c>
      <c r="H14" s="21">
        <v>0.51463044034188599</v>
      </c>
      <c r="I14" s="22"/>
      <c r="J14" s="21">
        <v>0.34701878125468899</v>
      </c>
      <c r="K14" s="21">
        <v>0.32396784542282198</v>
      </c>
      <c r="L14" s="21">
        <v>0.37081021461142</v>
      </c>
      <c r="M14" s="22"/>
    </row>
    <row r="15" spans="1:13" x14ac:dyDescent="0.25">
      <c r="A15" s="17" t="s">
        <v>488</v>
      </c>
      <c r="B15" s="18">
        <v>0.36959456772425098</v>
      </c>
      <c r="C15" s="18">
        <v>0.342982168737342</v>
      </c>
      <c r="D15" s="18">
        <v>0.39702407998148898</v>
      </c>
      <c r="E15" s="19"/>
      <c r="F15" s="18">
        <v>0.42792015838768499</v>
      </c>
      <c r="G15" s="18">
        <v>0.37298406345631202</v>
      </c>
      <c r="H15" s="18">
        <v>0.48469288454048198</v>
      </c>
      <c r="I15" s="19"/>
      <c r="J15" s="18">
        <v>0.33985149664852499</v>
      </c>
      <c r="K15" s="18">
        <v>0.30654140015516401</v>
      </c>
      <c r="L15" s="18">
        <v>0.37482475307180302</v>
      </c>
      <c r="M15" s="19"/>
    </row>
    <row r="16" spans="1:13" x14ac:dyDescent="0.25">
      <c r="A16" s="20" t="s">
        <v>489</v>
      </c>
      <c r="B16" s="21">
        <v>0.40634319281461001</v>
      </c>
      <c r="C16" s="21">
        <v>0.387293267680624</v>
      </c>
      <c r="D16" s="21">
        <v>0.42567914007387703</v>
      </c>
      <c r="E16" s="22"/>
      <c r="F16" s="21">
        <v>0.50140141774569902</v>
      </c>
      <c r="G16" s="21">
        <v>0.46728913748187201</v>
      </c>
      <c r="H16" s="21">
        <v>0.53550065684269899</v>
      </c>
      <c r="I16" s="22"/>
      <c r="J16" s="21">
        <v>0.359332891882849</v>
      </c>
      <c r="K16" s="21">
        <v>0.33883356037465201</v>
      </c>
      <c r="L16" s="21">
        <v>0.38035895678632198</v>
      </c>
      <c r="M16" s="22"/>
    </row>
    <row r="17" spans="1:13" x14ac:dyDescent="0.25">
      <c r="A17" s="17" t="s">
        <v>490</v>
      </c>
      <c r="B17" s="18">
        <v>0.296278343153138</v>
      </c>
      <c r="C17" s="18">
        <v>0.27454052140044399</v>
      </c>
      <c r="D17" s="18">
        <v>0.31898054995791397</v>
      </c>
      <c r="E17" s="19"/>
      <c r="F17" s="18">
        <v>0.36317568621569601</v>
      </c>
      <c r="G17" s="18">
        <v>0.32312665859071499</v>
      </c>
      <c r="H17" s="18">
        <v>0.40521687195544498</v>
      </c>
      <c r="I17" s="19"/>
      <c r="J17" s="18">
        <v>0.26573585309437803</v>
      </c>
      <c r="K17" s="18">
        <v>0.24088181864386901</v>
      </c>
      <c r="L17" s="18">
        <v>0.29216732284597502</v>
      </c>
      <c r="M17" s="19"/>
    </row>
    <row r="18" spans="1:13" x14ac:dyDescent="0.25">
      <c r="A18" s="20" t="s">
        <v>491</v>
      </c>
      <c r="B18" s="21">
        <v>0.29269984958314199</v>
      </c>
      <c r="C18" s="21">
        <v>0.26524660802511302</v>
      </c>
      <c r="D18" s="21">
        <v>0.32175025390234602</v>
      </c>
      <c r="E18" s="22"/>
      <c r="F18" s="21">
        <v>0.375317928558495</v>
      </c>
      <c r="G18" s="21">
        <v>0.326492578804989</v>
      </c>
      <c r="H18" s="21">
        <v>0.42681767681980898</v>
      </c>
      <c r="I18" s="22"/>
      <c r="J18" s="21">
        <v>0.24479810754425799</v>
      </c>
      <c r="K18" s="21">
        <v>0.21575176813724301</v>
      </c>
      <c r="L18" s="21">
        <v>0.27637682573265099</v>
      </c>
      <c r="M18" s="22"/>
    </row>
    <row r="19" spans="1:13" x14ac:dyDescent="0.25">
      <c r="A19" s="17" t="s">
        <v>492</v>
      </c>
      <c r="B19" s="18">
        <v>0.31837710270283998</v>
      </c>
      <c r="C19" s="18">
        <v>0.29271390699348698</v>
      </c>
      <c r="D19" s="18">
        <v>0.34519217044046102</v>
      </c>
      <c r="E19" s="19"/>
      <c r="F19" s="18">
        <v>0.40796737315845499</v>
      </c>
      <c r="G19" s="18">
        <v>0.36132224116807998</v>
      </c>
      <c r="H19" s="18">
        <v>0.45633172919229098</v>
      </c>
      <c r="I19" s="19"/>
      <c r="J19" s="18">
        <v>0.27202028163241998</v>
      </c>
      <c r="K19" s="18">
        <v>0.24405105469192101</v>
      </c>
      <c r="L19" s="18">
        <v>0.30191471087106803</v>
      </c>
      <c r="M19" s="19"/>
    </row>
    <row r="20" spans="1:13" x14ac:dyDescent="0.25">
      <c r="A20" s="20" t="s">
        <v>493</v>
      </c>
      <c r="B20" s="21">
        <v>0.15960648710778</v>
      </c>
      <c r="C20" s="21">
        <v>0.135440772180145</v>
      </c>
      <c r="D20" s="21">
        <v>0.18715056161747101</v>
      </c>
      <c r="E20" s="22"/>
      <c r="F20" s="21">
        <v>0.23759598409487401</v>
      </c>
      <c r="G20" s="21">
        <v>0.18337554941009501</v>
      </c>
      <c r="H20" s="21">
        <v>0.30192102153237999</v>
      </c>
      <c r="I20" s="22"/>
      <c r="J20" s="21">
        <v>0.13611563559916401</v>
      </c>
      <c r="K20" s="21">
        <v>0.11227688615911199</v>
      </c>
      <c r="L20" s="21">
        <v>0.16408032863861799</v>
      </c>
      <c r="M20" s="22"/>
    </row>
    <row r="21" spans="1:13" x14ac:dyDescent="0.25">
      <c r="A21" s="17" t="s">
        <v>494</v>
      </c>
      <c r="B21" s="18">
        <v>0.158617447422299</v>
      </c>
      <c r="C21" s="18">
        <v>0.13493785162449201</v>
      </c>
      <c r="D21" s="18">
        <v>0.18556109921535499</v>
      </c>
      <c r="E21" s="19"/>
      <c r="F21" s="18">
        <v>0.238187497152414</v>
      </c>
      <c r="G21" s="18">
        <v>0.17924188721297701</v>
      </c>
      <c r="H21" s="18">
        <v>0.30921487769318601</v>
      </c>
      <c r="I21" s="19"/>
      <c r="J21" s="18">
        <v>0.13858257554266401</v>
      </c>
      <c r="K21" s="18">
        <v>0.112874411985873</v>
      </c>
      <c r="L21" s="18">
        <v>0.169030359309157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_NSE'!A1" display="◄ ANTERIOR"/>
    <hyperlink ref="A2" location="'Índice'!A1" display="ÍNDICE"/>
    <hyperlink ref="A3" location="'P_MOD_ACTIVIDADES_2_SEX'!A1" display="SIGUIENTE ►"/>
  </hyperlinks>
  <pageMargins left="0.75" right="0.75" top="1" bottom="1" header="0.5" footer="0.5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3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711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0.37944089243220103</v>
      </c>
      <c r="C5" s="18">
        <v>0.37337941665857399</v>
      </c>
      <c r="D5" s="18">
        <v>0.38554022671808202</v>
      </c>
      <c r="E5" s="19"/>
      <c r="F5" s="18">
        <v>0.45309943236476002</v>
      </c>
      <c r="G5" s="18">
        <v>0.44504428954001202</v>
      </c>
      <c r="H5" s="18">
        <v>0.46117921168595699</v>
      </c>
      <c r="I5" s="19"/>
      <c r="J5" s="18">
        <v>0.301394874088735</v>
      </c>
      <c r="K5" s="18">
        <v>0.29325439163529099</v>
      </c>
      <c r="L5" s="18">
        <v>0.30966231868892602</v>
      </c>
      <c r="M5" s="19"/>
    </row>
    <row r="6" spans="1:13" x14ac:dyDescent="0.25">
      <c r="A6" s="20" t="s">
        <v>479</v>
      </c>
      <c r="B6" s="21">
        <v>0.44996011600018399</v>
      </c>
      <c r="C6" s="21">
        <v>0.42106053616987699</v>
      </c>
      <c r="D6" s="21">
        <v>0.47920141256065701</v>
      </c>
      <c r="E6" s="22"/>
      <c r="F6" s="21">
        <v>0.51423578079133303</v>
      </c>
      <c r="G6" s="21">
        <v>0.47742635990523502</v>
      </c>
      <c r="H6" s="21">
        <v>0.55089141341933801</v>
      </c>
      <c r="I6" s="22"/>
      <c r="J6" s="21">
        <v>0.38388895902095999</v>
      </c>
      <c r="K6" s="21">
        <v>0.34323380022503402</v>
      </c>
      <c r="L6" s="21">
        <v>0.42623440814445801</v>
      </c>
      <c r="M6" s="22"/>
    </row>
    <row r="7" spans="1:13" x14ac:dyDescent="0.25">
      <c r="A7" s="17" t="s">
        <v>480</v>
      </c>
      <c r="B7" s="18">
        <v>0.48277286887814003</v>
      </c>
      <c r="C7" s="18">
        <v>0.44570422172553997</v>
      </c>
      <c r="D7" s="18">
        <v>0.52003208811699597</v>
      </c>
      <c r="E7" s="19"/>
      <c r="F7" s="18">
        <v>0.56105698753644795</v>
      </c>
      <c r="G7" s="18">
        <v>0.51771909607889199</v>
      </c>
      <c r="H7" s="18">
        <v>0.60348317874024204</v>
      </c>
      <c r="I7" s="19"/>
      <c r="J7" s="18">
        <v>0.40194661850158098</v>
      </c>
      <c r="K7" s="18">
        <v>0.35107975349130299</v>
      </c>
      <c r="L7" s="18">
        <v>0.45501570409977898</v>
      </c>
      <c r="M7" s="19"/>
    </row>
    <row r="8" spans="1:13" x14ac:dyDescent="0.25">
      <c r="A8" s="20" t="s">
        <v>481</v>
      </c>
      <c r="B8" s="21">
        <v>0.38599660028090998</v>
      </c>
      <c r="C8" s="21">
        <v>0.35009333792274899</v>
      </c>
      <c r="D8" s="21">
        <v>0.42318434240192698</v>
      </c>
      <c r="E8" s="22"/>
      <c r="F8" s="21">
        <v>0.47512883027760799</v>
      </c>
      <c r="G8" s="21">
        <v>0.42581123294817902</v>
      </c>
      <c r="H8" s="21">
        <v>0.52493638604907999</v>
      </c>
      <c r="I8" s="22"/>
      <c r="J8" s="21">
        <v>0.293704830360485</v>
      </c>
      <c r="K8" s="21">
        <v>0.249185488911145</v>
      </c>
      <c r="L8" s="21">
        <v>0.342549156598079</v>
      </c>
      <c r="M8" s="22"/>
    </row>
    <row r="9" spans="1:13" x14ac:dyDescent="0.25">
      <c r="A9" s="17" t="s">
        <v>482</v>
      </c>
      <c r="B9" s="18">
        <v>0.36431875790726298</v>
      </c>
      <c r="C9" s="18">
        <v>0.32724133047665499</v>
      </c>
      <c r="D9" s="18">
        <v>0.403080169714498</v>
      </c>
      <c r="E9" s="19"/>
      <c r="F9" s="18">
        <v>0.44827521202669401</v>
      </c>
      <c r="G9" s="18">
        <v>0.39752654339464599</v>
      </c>
      <c r="H9" s="18">
        <v>0.50012447877691402</v>
      </c>
      <c r="I9" s="19"/>
      <c r="J9" s="18">
        <v>0.279467664418177</v>
      </c>
      <c r="K9" s="18">
        <v>0.230968876781729</v>
      </c>
      <c r="L9" s="18">
        <v>0.333730841760214</v>
      </c>
      <c r="M9" s="19"/>
    </row>
    <row r="10" spans="1:13" x14ac:dyDescent="0.25">
      <c r="A10" s="20" t="s">
        <v>483</v>
      </c>
      <c r="B10" s="21">
        <v>0.359446547149675</v>
      </c>
      <c r="C10" s="21">
        <v>0.33412658066214301</v>
      </c>
      <c r="D10" s="21">
        <v>0.38557420498084999</v>
      </c>
      <c r="E10" s="22"/>
      <c r="F10" s="21">
        <v>0.43388231542523598</v>
      </c>
      <c r="G10" s="21">
        <v>0.40027850927089498</v>
      </c>
      <c r="H10" s="21">
        <v>0.46810524119977098</v>
      </c>
      <c r="I10" s="22"/>
      <c r="J10" s="21">
        <v>0.27704246292624701</v>
      </c>
      <c r="K10" s="21">
        <v>0.24052239372519499</v>
      </c>
      <c r="L10" s="21">
        <v>0.31679463747015002</v>
      </c>
      <c r="M10" s="22"/>
    </row>
    <row r="11" spans="1:13" x14ac:dyDescent="0.25">
      <c r="A11" s="17" t="s">
        <v>484</v>
      </c>
      <c r="B11" s="18">
        <v>0.35973401276579198</v>
      </c>
      <c r="C11" s="18">
        <v>0.34093089822439598</v>
      </c>
      <c r="D11" s="18">
        <v>0.37897784635291898</v>
      </c>
      <c r="E11" s="19"/>
      <c r="F11" s="18">
        <v>0.43410272690861701</v>
      </c>
      <c r="G11" s="18">
        <v>0.40759178756256198</v>
      </c>
      <c r="H11" s="18">
        <v>0.46099617281910199</v>
      </c>
      <c r="I11" s="19"/>
      <c r="J11" s="18">
        <v>0.27922459831652502</v>
      </c>
      <c r="K11" s="18">
        <v>0.25518489615996098</v>
      </c>
      <c r="L11" s="18">
        <v>0.304602795941604</v>
      </c>
      <c r="M11" s="19"/>
    </row>
    <row r="12" spans="1:13" x14ac:dyDescent="0.25">
      <c r="A12" s="20" t="s">
        <v>485</v>
      </c>
      <c r="B12" s="21">
        <v>0.41438637929868599</v>
      </c>
      <c r="C12" s="21">
        <v>0.40451988350186802</v>
      </c>
      <c r="D12" s="21">
        <v>0.42432204483135399</v>
      </c>
      <c r="E12" s="22"/>
      <c r="F12" s="21">
        <v>0.49100419042725002</v>
      </c>
      <c r="G12" s="21">
        <v>0.477952677788957</v>
      </c>
      <c r="H12" s="21">
        <v>0.50406797748002696</v>
      </c>
      <c r="I12" s="22"/>
      <c r="J12" s="21">
        <v>0.33504756365467597</v>
      </c>
      <c r="K12" s="21">
        <v>0.321727162509021</v>
      </c>
      <c r="L12" s="21">
        <v>0.348635991589415</v>
      </c>
      <c r="M12" s="22"/>
    </row>
    <row r="13" spans="1:13" x14ac:dyDescent="0.25">
      <c r="A13" s="17" t="s">
        <v>486</v>
      </c>
      <c r="B13" s="18">
        <v>0.36086587860022801</v>
      </c>
      <c r="C13" s="18">
        <v>0.337949115184697</v>
      </c>
      <c r="D13" s="18">
        <v>0.38443428437934202</v>
      </c>
      <c r="E13" s="19"/>
      <c r="F13" s="18">
        <v>0.43705508632876899</v>
      </c>
      <c r="G13" s="18">
        <v>0.40325726565945902</v>
      </c>
      <c r="H13" s="18">
        <v>0.47144766737247701</v>
      </c>
      <c r="I13" s="19"/>
      <c r="J13" s="18">
        <v>0.28090198459849802</v>
      </c>
      <c r="K13" s="18">
        <v>0.25401664733992901</v>
      </c>
      <c r="L13" s="18">
        <v>0.30945247671574599</v>
      </c>
      <c r="M13" s="19"/>
    </row>
    <row r="14" spans="1:13" x14ac:dyDescent="0.25">
      <c r="A14" s="20" t="s">
        <v>487</v>
      </c>
      <c r="B14" s="21">
        <v>0.34502637073601899</v>
      </c>
      <c r="C14" s="21">
        <v>0.32690634130109397</v>
      </c>
      <c r="D14" s="21">
        <v>0.36360820576964897</v>
      </c>
      <c r="E14" s="22"/>
      <c r="F14" s="21">
        <v>0.41699460791481302</v>
      </c>
      <c r="G14" s="21">
        <v>0.39111539243243199</v>
      </c>
      <c r="H14" s="21">
        <v>0.44333938693216801</v>
      </c>
      <c r="I14" s="22"/>
      <c r="J14" s="21">
        <v>0.26506348718177303</v>
      </c>
      <c r="K14" s="21">
        <v>0.23899526768528701</v>
      </c>
      <c r="L14" s="21">
        <v>0.29288077569325899</v>
      </c>
      <c r="M14" s="22"/>
    </row>
    <row r="15" spans="1:13" x14ac:dyDescent="0.25">
      <c r="A15" s="17" t="s">
        <v>488</v>
      </c>
      <c r="B15" s="18">
        <v>0.33347720867655001</v>
      </c>
      <c r="C15" s="18">
        <v>0.30356069248258799</v>
      </c>
      <c r="D15" s="18">
        <v>0.36479770908880299</v>
      </c>
      <c r="E15" s="19"/>
      <c r="F15" s="18">
        <v>0.41033884595575598</v>
      </c>
      <c r="G15" s="18">
        <v>0.37236344901892898</v>
      </c>
      <c r="H15" s="18">
        <v>0.44941398804745702</v>
      </c>
      <c r="I15" s="19"/>
      <c r="J15" s="18">
        <v>0.242784902502726</v>
      </c>
      <c r="K15" s="18">
        <v>0.205679870942927</v>
      </c>
      <c r="L15" s="18">
        <v>0.28418886228773799</v>
      </c>
      <c r="M15" s="19"/>
    </row>
    <row r="16" spans="1:13" x14ac:dyDescent="0.25">
      <c r="A16" s="20" t="s">
        <v>489</v>
      </c>
      <c r="B16" s="21">
        <v>0.37263731319638299</v>
      </c>
      <c r="C16" s="21">
        <v>0.35393261495308598</v>
      </c>
      <c r="D16" s="21">
        <v>0.39173115624528398</v>
      </c>
      <c r="E16" s="22"/>
      <c r="F16" s="21">
        <v>0.43754083430548601</v>
      </c>
      <c r="G16" s="21">
        <v>0.413219746372048</v>
      </c>
      <c r="H16" s="21">
        <v>0.46216592492495001</v>
      </c>
      <c r="I16" s="22"/>
      <c r="J16" s="21">
        <v>0.30130248999222298</v>
      </c>
      <c r="K16" s="21">
        <v>0.27816842902717198</v>
      </c>
      <c r="L16" s="21">
        <v>0.32549294620484198</v>
      </c>
      <c r="M16" s="22"/>
    </row>
    <row r="17" spans="1:13" x14ac:dyDescent="0.25">
      <c r="A17" s="17" t="s">
        <v>490</v>
      </c>
      <c r="B17" s="18">
        <v>0.26153559372213098</v>
      </c>
      <c r="C17" s="18">
        <v>0.24152311864430501</v>
      </c>
      <c r="D17" s="18">
        <v>0.28258848156275801</v>
      </c>
      <c r="E17" s="19"/>
      <c r="F17" s="18">
        <v>0.33800762703305098</v>
      </c>
      <c r="G17" s="18">
        <v>0.30840635222412199</v>
      </c>
      <c r="H17" s="18">
        <v>0.36893443497926798</v>
      </c>
      <c r="I17" s="19"/>
      <c r="J17" s="18">
        <v>0.174817493693225</v>
      </c>
      <c r="K17" s="18">
        <v>0.153761296640264</v>
      </c>
      <c r="L17" s="18">
        <v>0.19808220311811001</v>
      </c>
      <c r="M17" s="19"/>
    </row>
    <row r="18" spans="1:13" x14ac:dyDescent="0.25">
      <c r="A18" s="20" t="s">
        <v>491</v>
      </c>
      <c r="B18" s="21">
        <v>0.24936605877894999</v>
      </c>
      <c r="C18" s="21">
        <v>0.22308193658888201</v>
      </c>
      <c r="D18" s="21">
        <v>0.27764034793113201</v>
      </c>
      <c r="E18" s="22"/>
      <c r="F18" s="21">
        <v>0.30724715724595297</v>
      </c>
      <c r="G18" s="21">
        <v>0.26957656084540099</v>
      </c>
      <c r="H18" s="21">
        <v>0.347676172801338</v>
      </c>
      <c r="I18" s="22"/>
      <c r="J18" s="21">
        <v>0.18433622047767501</v>
      </c>
      <c r="K18" s="21">
        <v>0.14729287137234701</v>
      </c>
      <c r="L18" s="21">
        <v>0.228202555732472</v>
      </c>
      <c r="M18" s="22"/>
    </row>
    <row r="19" spans="1:13" x14ac:dyDescent="0.25">
      <c r="A19" s="17" t="s">
        <v>492</v>
      </c>
      <c r="B19" s="18">
        <v>0.25851514739329901</v>
      </c>
      <c r="C19" s="18">
        <v>0.23618849498250699</v>
      </c>
      <c r="D19" s="18">
        <v>0.282172633590489</v>
      </c>
      <c r="E19" s="19"/>
      <c r="F19" s="18">
        <v>0.32094744142982701</v>
      </c>
      <c r="G19" s="18">
        <v>0.28983130801436202</v>
      </c>
      <c r="H19" s="18">
        <v>0.35374020332816802</v>
      </c>
      <c r="I19" s="19"/>
      <c r="J19" s="18">
        <v>0.191896301425001</v>
      </c>
      <c r="K19" s="18">
        <v>0.16335043413415901</v>
      </c>
      <c r="L19" s="18">
        <v>0.22409447972208199</v>
      </c>
      <c r="M19" s="19"/>
    </row>
    <row r="20" spans="1:13" x14ac:dyDescent="0.25">
      <c r="A20" s="20" t="s">
        <v>493</v>
      </c>
      <c r="B20" s="21">
        <v>0.113038207475855</v>
      </c>
      <c r="C20" s="21">
        <v>9.3816342528568103E-2</v>
      </c>
      <c r="D20" s="21">
        <v>0.135609040584769</v>
      </c>
      <c r="E20" s="22"/>
      <c r="F20" s="21">
        <v>0.13614445014559801</v>
      </c>
      <c r="G20" s="21">
        <v>0.110721321581658</v>
      </c>
      <c r="H20" s="21">
        <v>0.166313344703615</v>
      </c>
      <c r="I20" s="22"/>
      <c r="J20" s="21">
        <v>8.7919043867920904E-2</v>
      </c>
      <c r="K20" s="21">
        <v>6.2355070533247098E-2</v>
      </c>
      <c r="L20" s="21">
        <v>0.12259329562598301</v>
      </c>
      <c r="M20" s="22"/>
    </row>
    <row r="21" spans="1:13" x14ac:dyDescent="0.25">
      <c r="A21" s="17" t="s">
        <v>494</v>
      </c>
      <c r="B21" s="18">
        <v>0.12395652835717</v>
      </c>
      <c r="C21" s="18">
        <v>0.103541584184102</v>
      </c>
      <c r="D21" s="18">
        <v>0.147733287819236</v>
      </c>
      <c r="E21" s="19"/>
      <c r="F21" s="18">
        <v>0.162427417526432</v>
      </c>
      <c r="G21" s="18">
        <v>0.13316947348588501</v>
      </c>
      <c r="H21" s="18">
        <v>0.196655142004589</v>
      </c>
      <c r="I21" s="19"/>
      <c r="J21" s="18">
        <v>8.4049535763665903E-2</v>
      </c>
      <c r="K21" s="18">
        <v>6.0418859050436598E-2</v>
      </c>
      <c r="L21" s="18">
        <v>0.11578358871757299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_VDC'!A1" display="◄ ANTERIOR"/>
    <hyperlink ref="A2" location="'Índice'!A1" display="ÍNDICE"/>
    <hyperlink ref="A3" location="'P_MOD_ACTIVIDADES_2_ET'!A1" display="SIGUIENTE ►"/>
  </hyperlinks>
  <pageMargins left="0.75" right="0.75" top="1" bottom="1" header="0.5" footer="0.5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711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0.37944089243220103</v>
      </c>
      <c r="C5" s="18">
        <v>0.37337941665857399</v>
      </c>
      <c r="D5" s="18">
        <v>0.38554022671808202</v>
      </c>
      <c r="E5" s="19"/>
      <c r="F5" s="18">
        <v>0.27818535238338199</v>
      </c>
      <c r="G5" s="18">
        <v>0.266507383038951</v>
      </c>
      <c r="H5" s="18">
        <v>0.29017259829270198</v>
      </c>
      <c r="I5" s="19"/>
      <c r="J5" s="18">
        <v>0.42408677365471598</v>
      </c>
      <c r="K5" s="18">
        <v>0.41565645143288599</v>
      </c>
      <c r="L5" s="18">
        <v>0.43256150845172298</v>
      </c>
      <c r="M5" s="19"/>
      <c r="N5" s="18">
        <v>0.38851896536744501</v>
      </c>
      <c r="O5" s="18">
        <v>0.37796679180449599</v>
      </c>
      <c r="P5" s="18">
        <v>0.39917668498106101</v>
      </c>
      <c r="Q5" s="19"/>
    </row>
    <row r="6" spans="1:17" x14ac:dyDescent="0.25">
      <c r="A6" s="20" t="s">
        <v>479</v>
      </c>
      <c r="B6" s="21">
        <v>0.44996011600018399</v>
      </c>
      <c r="C6" s="21">
        <v>0.42106053616987699</v>
      </c>
      <c r="D6" s="21">
        <v>0.47920141256065701</v>
      </c>
      <c r="E6" s="22"/>
      <c r="F6" s="21">
        <v>0.33986602626772799</v>
      </c>
      <c r="G6" s="21">
        <v>0.28590245142280601</v>
      </c>
      <c r="H6" s="21">
        <v>0.39833350053570898</v>
      </c>
      <c r="I6" s="22"/>
      <c r="J6" s="21">
        <v>0.51564673270844896</v>
      </c>
      <c r="K6" s="21">
        <v>0.472872681385962</v>
      </c>
      <c r="L6" s="21">
        <v>0.55819276107732896</v>
      </c>
      <c r="M6" s="22"/>
      <c r="N6" s="21">
        <v>0.43556952092234702</v>
      </c>
      <c r="O6" s="21">
        <v>0.38675327198371701</v>
      </c>
      <c r="P6" s="21">
        <v>0.48566762549459402</v>
      </c>
      <c r="Q6" s="22"/>
    </row>
    <row r="7" spans="1:17" x14ac:dyDescent="0.25">
      <c r="A7" s="17" t="s">
        <v>480</v>
      </c>
      <c r="B7" s="18">
        <v>0.48277286887814003</v>
      </c>
      <c r="C7" s="18">
        <v>0.44570422172553997</v>
      </c>
      <c r="D7" s="18">
        <v>0.52003208811699597</v>
      </c>
      <c r="E7" s="19"/>
      <c r="F7" s="18">
        <v>0.34904861666102999</v>
      </c>
      <c r="G7" s="18">
        <v>0.27639627386174698</v>
      </c>
      <c r="H7" s="18">
        <v>0.42946379272359902</v>
      </c>
      <c r="I7" s="19"/>
      <c r="J7" s="18">
        <v>0.53045778554655398</v>
      </c>
      <c r="K7" s="18">
        <v>0.486426418544114</v>
      </c>
      <c r="L7" s="18">
        <v>0.57402004180181998</v>
      </c>
      <c r="M7" s="19"/>
      <c r="N7" s="18">
        <v>0.55307691386259805</v>
      </c>
      <c r="O7" s="18">
        <v>0.48495188257452798</v>
      </c>
      <c r="P7" s="18">
        <v>0.61926549151981902</v>
      </c>
      <c r="Q7" s="19"/>
    </row>
    <row r="8" spans="1:17" x14ac:dyDescent="0.25">
      <c r="A8" s="20" t="s">
        <v>481</v>
      </c>
      <c r="B8" s="21">
        <v>0.38599660028090998</v>
      </c>
      <c r="C8" s="21">
        <v>0.35009333792274899</v>
      </c>
      <c r="D8" s="21">
        <v>0.42318434240192698</v>
      </c>
      <c r="E8" s="22"/>
      <c r="F8" s="21">
        <v>0.27813617208796898</v>
      </c>
      <c r="G8" s="21">
        <v>0.22124954070779099</v>
      </c>
      <c r="H8" s="21">
        <v>0.34320321238906998</v>
      </c>
      <c r="I8" s="22"/>
      <c r="J8" s="21">
        <v>0.43736585758269603</v>
      </c>
      <c r="K8" s="21">
        <v>0.39088137749921698</v>
      </c>
      <c r="L8" s="21">
        <v>0.48497698133561101</v>
      </c>
      <c r="M8" s="22"/>
      <c r="N8" s="21">
        <v>0.39732863204200097</v>
      </c>
      <c r="O8" s="21">
        <v>0.33683509764658298</v>
      </c>
      <c r="P8" s="21">
        <v>0.461131962469085</v>
      </c>
      <c r="Q8" s="22"/>
    </row>
    <row r="9" spans="1:17" x14ac:dyDescent="0.25">
      <c r="A9" s="17" t="s">
        <v>482</v>
      </c>
      <c r="B9" s="18">
        <v>0.36431875790726298</v>
      </c>
      <c r="C9" s="18">
        <v>0.32724133047665499</v>
      </c>
      <c r="D9" s="18">
        <v>0.403080169714498</v>
      </c>
      <c r="E9" s="19"/>
      <c r="F9" s="18">
        <v>0.26424227100793601</v>
      </c>
      <c r="G9" s="18">
        <v>0.19436739097393599</v>
      </c>
      <c r="H9" s="18">
        <v>0.34837463834549398</v>
      </c>
      <c r="I9" s="19"/>
      <c r="J9" s="18">
        <v>0.42006752753688398</v>
      </c>
      <c r="K9" s="18">
        <v>0.37338621562282298</v>
      </c>
      <c r="L9" s="18">
        <v>0.468224053033785</v>
      </c>
      <c r="M9" s="19"/>
      <c r="N9" s="18">
        <v>0.35088933830809599</v>
      </c>
      <c r="O9" s="18">
        <v>0.28808167904244297</v>
      </c>
      <c r="P9" s="18">
        <v>0.41932486700580002</v>
      </c>
      <c r="Q9" s="19"/>
    </row>
    <row r="10" spans="1:17" x14ac:dyDescent="0.25">
      <c r="A10" s="20" t="s">
        <v>483</v>
      </c>
      <c r="B10" s="21">
        <v>0.359446547149675</v>
      </c>
      <c r="C10" s="21">
        <v>0.33412658066214301</v>
      </c>
      <c r="D10" s="21">
        <v>0.38557420498084999</v>
      </c>
      <c r="E10" s="22"/>
      <c r="F10" s="21">
        <v>0.21378173458007599</v>
      </c>
      <c r="G10" s="21">
        <v>0.173945004355399</v>
      </c>
      <c r="H10" s="21">
        <v>0.259871681987285</v>
      </c>
      <c r="I10" s="22"/>
      <c r="J10" s="21">
        <v>0.44124282997686398</v>
      </c>
      <c r="K10" s="21">
        <v>0.40308842118294003</v>
      </c>
      <c r="L10" s="21">
        <v>0.48010396350021001</v>
      </c>
      <c r="M10" s="22"/>
      <c r="N10" s="21">
        <v>0.34551677097054501</v>
      </c>
      <c r="O10" s="21">
        <v>0.30212718670626998</v>
      </c>
      <c r="P10" s="21">
        <v>0.39164071466510297</v>
      </c>
      <c r="Q10" s="22"/>
    </row>
    <row r="11" spans="1:17" x14ac:dyDescent="0.25">
      <c r="A11" s="17" t="s">
        <v>484</v>
      </c>
      <c r="B11" s="18">
        <v>0.35973401276579198</v>
      </c>
      <c r="C11" s="18">
        <v>0.34093089822439598</v>
      </c>
      <c r="D11" s="18">
        <v>0.37897784635291898</v>
      </c>
      <c r="E11" s="19"/>
      <c r="F11" s="18">
        <v>0.29397141182836301</v>
      </c>
      <c r="G11" s="18">
        <v>0.25512877214878998</v>
      </c>
      <c r="H11" s="18">
        <v>0.33605968876418002</v>
      </c>
      <c r="I11" s="19"/>
      <c r="J11" s="18">
        <v>0.38518795587182197</v>
      </c>
      <c r="K11" s="18">
        <v>0.35958537424195303</v>
      </c>
      <c r="L11" s="18">
        <v>0.41144229683602201</v>
      </c>
      <c r="M11" s="19"/>
      <c r="N11" s="18">
        <v>0.37529660298734202</v>
      </c>
      <c r="O11" s="18">
        <v>0.34565111729651998</v>
      </c>
      <c r="P11" s="18">
        <v>0.40590745872463102</v>
      </c>
      <c r="Q11" s="19"/>
    </row>
    <row r="12" spans="1:17" x14ac:dyDescent="0.25">
      <c r="A12" s="20" t="s">
        <v>485</v>
      </c>
      <c r="B12" s="21">
        <v>0.41438637929868599</v>
      </c>
      <c r="C12" s="21">
        <v>0.40451988350186802</v>
      </c>
      <c r="D12" s="21">
        <v>0.42432204483135399</v>
      </c>
      <c r="E12" s="22"/>
      <c r="F12" s="21">
        <v>0.30314045012354501</v>
      </c>
      <c r="G12" s="21">
        <v>0.28393935661198799</v>
      </c>
      <c r="H12" s="21">
        <v>0.32305419349648001</v>
      </c>
      <c r="I12" s="22"/>
      <c r="J12" s="21">
        <v>0.458860791815346</v>
      </c>
      <c r="K12" s="21">
        <v>0.44514108833823901</v>
      </c>
      <c r="L12" s="21">
        <v>0.47264315152500502</v>
      </c>
      <c r="M12" s="22"/>
      <c r="N12" s="21">
        <v>0.43100765680418301</v>
      </c>
      <c r="O12" s="21">
        <v>0.413246485578317</v>
      </c>
      <c r="P12" s="21">
        <v>0.44894811328512502</v>
      </c>
      <c r="Q12" s="22"/>
    </row>
    <row r="13" spans="1:17" x14ac:dyDescent="0.25">
      <c r="A13" s="17" t="s">
        <v>486</v>
      </c>
      <c r="B13" s="18">
        <v>0.36086587860022801</v>
      </c>
      <c r="C13" s="18">
        <v>0.337949115184697</v>
      </c>
      <c r="D13" s="18">
        <v>0.38443428437934202</v>
      </c>
      <c r="E13" s="19"/>
      <c r="F13" s="18">
        <v>0.25850565345658</v>
      </c>
      <c r="G13" s="18">
        <v>0.217709424638663</v>
      </c>
      <c r="H13" s="18">
        <v>0.30397609249684598</v>
      </c>
      <c r="I13" s="19"/>
      <c r="J13" s="18">
        <v>0.40938877979219901</v>
      </c>
      <c r="K13" s="18">
        <v>0.37769175930320698</v>
      </c>
      <c r="L13" s="18">
        <v>0.44185715354727101</v>
      </c>
      <c r="M13" s="19"/>
      <c r="N13" s="18">
        <v>0.35188986668684202</v>
      </c>
      <c r="O13" s="18">
        <v>0.315958343623858</v>
      </c>
      <c r="P13" s="18">
        <v>0.38958039462529798</v>
      </c>
      <c r="Q13" s="19"/>
    </row>
    <row r="14" spans="1:17" x14ac:dyDescent="0.25">
      <c r="A14" s="20" t="s">
        <v>487</v>
      </c>
      <c r="B14" s="21">
        <v>0.34502637073601899</v>
      </c>
      <c r="C14" s="21">
        <v>0.32690634130109397</v>
      </c>
      <c r="D14" s="21">
        <v>0.36360820576964897</v>
      </c>
      <c r="E14" s="22"/>
      <c r="F14" s="21">
        <v>0.23616917896687101</v>
      </c>
      <c r="G14" s="21">
        <v>0.20337036729246899</v>
      </c>
      <c r="H14" s="21">
        <v>0.27244858492742802</v>
      </c>
      <c r="I14" s="22"/>
      <c r="J14" s="21">
        <v>0.38501324705458201</v>
      </c>
      <c r="K14" s="21">
        <v>0.35835963686446598</v>
      </c>
      <c r="L14" s="21">
        <v>0.41237519338573903</v>
      </c>
      <c r="M14" s="22"/>
      <c r="N14" s="21">
        <v>0.370630078887148</v>
      </c>
      <c r="O14" s="21">
        <v>0.336762940581397</v>
      </c>
      <c r="P14" s="21">
        <v>0.405819129718194</v>
      </c>
      <c r="Q14" s="22"/>
    </row>
    <row r="15" spans="1:17" x14ac:dyDescent="0.25">
      <c r="A15" s="17" t="s">
        <v>488</v>
      </c>
      <c r="B15" s="18">
        <v>0.33347720867655001</v>
      </c>
      <c r="C15" s="18">
        <v>0.30356069248258799</v>
      </c>
      <c r="D15" s="18">
        <v>0.36479770908880299</v>
      </c>
      <c r="E15" s="19"/>
      <c r="F15" s="18">
        <v>0.26432033401448801</v>
      </c>
      <c r="G15" s="18">
        <v>0.210563628783072</v>
      </c>
      <c r="H15" s="18">
        <v>0.32613141239642901</v>
      </c>
      <c r="I15" s="19"/>
      <c r="J15" s="18">
        <v>0.35678684766998198</v>
      </c>
      <c r="K15" s="18">
        <v>0.31621194828257099</v>
      </c>
      <c r="L15" s="18">
        <v>0.39952612853813302</v>
      </c>
      <c r="M15" s="19"/>
      <c r="N15" s="18">
        <v>0.35104433651304101</v>
      </c>
      <c r="O15" s="18">
        <v>0.303585468358407</v>
      </c>
      <c r="P15" s="18">
        <v>0.40164350183596198</v>
      </c>
      <c r="Q15" s="19"/>
    </row>
    <row r="16" spans="1:17" x14ac:dyDescent="0.25">
      <c r="A16" s="20" t="s">
        <v>489</v>
      </c>
      <c r="B16" s="21">
        <v>0.37263731319638299</v>
      </c>
      <c r="C16" s="21">
        <v>0.35393261495308598</v>
      </c>
      <c r="D16" s="21">
        <v>0.39173115624528398</v>
      </c>
      <c r="E16" s="22"/>
      <c r="F16" s="21">
        <v>0.27434545321132298</v>
      </c>
      <c r="G16" s="21">
        <v>0.24144404952349799</v>
      </c>
      <c r="H16" s="21">
        <v>0.30989864896930702</v>
      </c>
      <c r="I16" s="22"/>
      <c r="J16" s="21">
        <v>0.416818669589337</v>
      </c>
      <c r="K16" s="21">
        <v>0.39188015037655499</v>
      </c>
      <c r="L16" s="21">
        <v>0.44219022361710503</v>
      </c>
      <c r="M16" s="22"/>
      <c r="N16" s="21">
        <v>0.38296796455006799</v>
      </c>
      <c r="O16" s="21">
        <v>0.35080542618580701</v>
      </c>
      <c r="P16" s="21">
        <v>0.416188844959962</v>
      </c>
      <c r="Q16" s="22"/>
    </row>
    <row r="17" spans="1:17" x14ac:dyDescent="0.25">
      <c r="A17" s="17" t="s">
        <v>490</v>
      </c>
      <c r="B17" s="18">
        <v>0.26153559372213098</v>
      </c>
      <c r="C17" s="18">
        <v>0.24152311864430501</v>
      </c>
      <c r="D17" s="18">
        <v>0.28258848156275801</v>
      </c>
      <c r="E17" s="19"/>
      <c r="F17" s="18">
        <v>0.188386003691659</v>
      </c>
      <c r="G17" s="18">
        <v>0.15773747594274801</v>
      </c>
      <c r="H17" s="18">
        <v>0.22340999468940501</v>
      </c>
      <c r="I17" s="19"/>
      <c r="J17" s="18">
        <v>0.310030091344556</v>
      </c>
      <c r="K17" s="18">
        <v>0.28314632717695798</v>
      </c>
      <c r="L17" s="18">
        <v>0.33826191748735601</v>
      </c>
      <c r="M17" s="19"/>
      <c r="N17" s="18">
        <v>0.239573041817326</v>
      </c>
      <c r="O17" s="18">
        <v>0.20789392994836101</v>
      </c>
      <c r="P17" s="18">
        <v>0.27440714456660298</v>
      </c>
      <c r="Q17" s="19"/>
    </row>
    <row r="18" spans="1:17" x14ac:dyDescent="0.25">
      <c r="A18" s="20" t="s">
        <v>491</v>
      </c>
      <c r="B18" s="21">
        <v>0.24936605877894999</v>
      </c>
      <c r="C18" s="21">
        <v>0.22308193658888201</v>
      </c>
      <c r="D18" s="21">
        <v>0.27764034793113201</v>
      </c>
      <c r="E18" s="22"/>
      <c r="F18" s="21">
        <v>0.15459446456611201</v>
      </c>
      <c r="G18" s="21">
        <v>0.113319582453954</v>
      </c>
      <c r="H18" s="21">
        <v>0.20738681756591701</v>
      </c>
      <c r="I18" s="22"/>
      <c r="J18" s="21">
        <v>0.30616056537626102</v>
      </c>
      <c r="K18" s="21">
        <v>0.26886974699800298</v>
      </c>
      <c r="L18" s="21">
        <v>0.346174573276264</v>
      </c>
      <c r="M18" s="22"/>
      <c r="N18" s="21">
        <v>0.23783163387098599</v>
      </c>
      <c r="O18" s="21">
        <v>0.19697793339312</v>
      </c>
      <c r="P18" s="21">
        <v>0.284160150500404</v>
      </c>
      <c r="Q18" s="22"/>
    </row>
    <row r="19" spans="1:17" x14ac:dyDescent="0.25">
      <c r="A19" s="17" t="s">
        <v>492</v>
      </c>
      <c r="B19" s="18">
        <v>0.25851514739329901</v>
      </c>
      <c r="C19" s="18">
        <v>0.23618849498250699</v>
      </c>
      <c r="D19" s="18">
        <v>0.282172633590489</v>
      </c>
      <c r="E19" s="19"/>
      <c r="F19" s="18">
        <v>0.21047596607494201</v>
      </c>
      <c r="G19" s="18">
        <v>0.16945242685131301</v>
      </c>
      <c r="H19" s="18">
        <v>0.25834186856682601</v>
      </c>
      <c r="I19" s="19"/>
      <c r="J19" s="18">
        <v>0.27451307661761798</v>
      </c>
      <c r="K19" s="18">
        <v>0.24685726405564801</v>
      </c>
      <c r="L19" s="18">
        <v>0.30401653207964802</v>
      </c>
      <c r="M19" s="19"/>
      <c r="N19" s="18">
        <v>0.27536925398423401</v>
      </c>
      <c r="O19" s="18">
        <v>0.230929338689083</v>
      </c>
      <c r="P19" s="18">
        <v>0.32474997325665</v>
      </c>
      <c r="Q19" s="19"/>
    </row>
    <row r="20" spans="1:17" x14ac:dyDescent="0.25">
      <c r="A20" s="20" t="s">
        <v>493</v>
      </c>
      <c r="B20" s="21">
        <v>0.113038207475855</v>
      </c>
      <c r="C20" s="21">
        <v>9.3816342528568103E-2</v>
      </c>
      <c r="D20" s="21">
        <v>0.135609040584769</v>
      </c>
      <c r="E20" s="22"/>
      <c r="F20" s="21">
        <v>8.0190763625707304E-2</v>
      </c>
      <c r="G20" s="21">
        <v>4.9689481007424E-2</v>
      </c>
      <c r="H20" s="21">
        <v>0.12691444232868099</v>
      </c>
      <c r="I20" s="22"/>
      <c r="J20" s="21">
        <v>0.147841730285482</v>
      </c>
      <c r="K20" s="21">
        <v>0.119696061249651</v>
      </c>
      <c r="L20" s="21">
        <v>0.18124303992702201</v>
      </c>
      <c r="M20" s="22"/>
      <c r="N20" s="21">
        <v>5.8099926407838301E-2</v>
      </c>
      <c r="O20" s="21">
        <v>3.7888091588955397E-2</v>
      </c>
      <c r="P20" s="21">
        <v>8.8106598631179395E-2</v>
      </c>
      <c r="Q20" s="22"/>
    </row>
    <row r="21" spans="1:17" x14ac:dyDescent="0.25">
      <c r="A21" s="17" t="s">
        <v>494</v>
      </c>
      <c r="B21" s="18">
        <v>0.12395652835717</v>
      </c>
      <c r="C21" s="18">
        <v>0.103541584184102</v>
      </c>
      <c r="D21" s="18">
        <v>0.147733287819236</v>
      </c>
      <c r="E21" s="19"/>
      <c r="F21" s="18">
        <v>7.8864609003749794E-2</v>
      </c>
      <c r="G21" s="18">
        <v>4.64629581046202E-2</v>
      </c>
      <c r="H21" s="18">
        <v>0.13076336975490799</v>
      </c>
      <c r="I21" s="24" t="s">
        <v>501</v>
      </c>
      <c r="J21" s="18">
        <v>0.14512943258213301</v>
      </c>
      <c r="K21" s="18">
        <v>0.113961087892784</v>
      </c>
      <c r="L21" s="18">
        <v>0.18306109384380301</v>
      </c>
      <c r="M21" s="19"/>
      <c r="N21" s="18">
        <v>0.122489019650138</v>
      </c>
      <c r="O21" s="18">
        <v>9.0410356427700497E-2</v>
      </c>
      <c r="P21" s="18">
        <v>0.16389867279589301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2_SEX'!A1" display="◄ ANTERIOR"/>
    <hyperlink ref="A2" location="'Índice'!A1" display="ÍNDICE"/>
    <hyperlink ref="A3" location="'P_MOD_ACTIVIDADES_2_NSE'!A1" display="SIGUIENTE ►"/>
  </hyperlinks>
  <pageMargins left="0.75" right="0.75" top="1" bottom="1" header="0.5" footer="0.5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711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0.37944089243220103</v>
      </c>
      <c r="C5" s="18">
        <v>0.37337941665857399</v>
      </c>
      <c r="D5" s="18">
        <v>0.38554022671808202</v>
      </c>
      <c r="E5" s="19"/>
      <c r="F5" s="18">
        <v>0.38194856581157999</v>
      </c>
      <c r="G5" s="18">
        <v>0.372701367973019</v>
      </c>
      <c r="H5" s="18">
        <v>0.391282086828036</v>
      </c>
      <c r="I5" s="19"/>
      <c r="J5" s="18">
        <v>0.39306079581425901</v>
      </c>
      <c r="K5" s="18">
        <v>0.38365011482973699</v>
      </c>
      <c r="L5" s="18">
        <v>0.40255154936940901</v>
      </c>
      <c r="M5" s="19"/>
      <c r="N5" s="18">
        <v>0.34519586442611899</v>
      </c>
      <c r="O5" s="18">
        <v>0.33137575755339099</v>
      </c>
      <c r="P5" s="18">
        <v>0.35928263155586998</v>
      </c>
      <c r="Q5" s="19"/>
    </row>
    <row r="6" spans="1:17" x14ac:dyDescent="0.25">
      <c r="A6" s="20" t="s">
        <v>479</v>
      </c>
      <c r="B6" s="21">
        <v>0.44996011600018399</v>
      </c>
      <c r="C6" s="21">
        <v>0.42106053616987699</v>
      </c>
      <c r="D6" s="21">
        <v>0.47920141256065701</v>
      </c>
      <c r="E6" s="22"/>
      <c r="F6" s="21">
        <v>0.445081099250627</v>
      </c>
      <c r="G6" s="21">
        <v>0.40162965413047202</v>
      </c>
      <c r="H6" s="21">
        <v>0.48938872594085198</v>
      </c>
      <c r="I6" s="22"/>
      <c r="J6" s="21">
        <v>0.43900548408266499</v>
      </c>
      <c r="K6" s="21">
        <v>0.39395260152699801</v>
      </c>
      <c r="L6" s="21">
        <v>0.48508671165107498</v>
      </c>
      <c r="M6" s="22"/>
      <c r="N6" s="21">
        <v>0.51209257664551</v>
      </c>
      <c r="O6" s="21">
        <v>0.43192216841791198</v>
      </c>
      <c r="P6" s="21">
        <v>0.59164563140235804</v>
      </c>
      <c r="Q6" s="22"/>
    </row>
    <row r="7" spans="1:17" x14ac:dyDescent="0.25">
      <c r="A7" s="17" t="s">
        <v>480</v>
      </c>
      <c r="B7" s="18">
        <v>0.48277286887814003</v>
      </c>
      <c r="C7" s="18">
        <v>0.44570422172553997</v>
      </c>
      <c r="D7" s="18">
        <v>0.52003208811699597</v>
      </c>
      <c r="E7" s="19"/>
      <c r="F7" s="18">
        <v>0.51003985850447497</v>
      </c>
      <c r="G7" s="18">
        <v>0.43955350261495502</v>
      </c>
      <c r="H7" s="18">
        <v>0.58012925135101701</v>
      </c>
      <c r="I7" s="19"/>
      <c r="J7" s="18">
        <v>0.462746323292205</v>
      </c>
      <c r="K7" s="18">
        <v>0.414972971853102</v>
      </c>
      <c r="L7" s="18">
        <v>0.51121359738895</v>
      </c>
      <c r="M7" s="19"/>
      <c r="N7" s="18">
        <v>0.47321108696386799</v>
      </c>
      <c r="O7" s="18">
        <v>0.40021545381116402</v>
      </c>
      <c r="P7" s="18">
        <v>0.54737018932767401</v>
      </c>
      <c r="Q7" s="19"/>
    </row>
    <row r="8" spans="1:17" x14ac:dyDescent="0.25">
      <c r="A8" s="20" t="s">
        <v>481</v>
      </c>
      <c r="B8" s="21">
        <v>0.38599660028090998</v>
      </c>
      <c r="C8" s="21">
        <v>0.35009333792274899</v>
      </c>
      <c r="D8" s="21">
        <v>0.42318434240192698</v>
      </c>
      <c r="E8" s="22"/>
      <c r="F8" s="21">
        <v>0.41660161688623298</v>
      </c>
      <c r="G8" s="21">
        <v>0.36142564593127902</v>
      </c>
      <c r="H8" s="21">
        <v>0.473949118372686</v>
      </c>
      <c r="I8" s="22"/>
      <c r="J8" s="21">
        <v>0.40773932622551301</v>
      </c>
      <c r="K8" s="21">
        <v>0.35841855097848302</v>
      </c>
      <c r="L8" s="21">
        <v>0.45899159894018099</v>
      </c>
      <c r="M8" s="22"/>
      <c r="N8" s="21">
        <v>0.27015238686195803</v>
      </c>
      <c r="O8" s="21">
        <v>0.20505889720650999</v>
      </c>
      <c r="P8" s="21">
        <v>0.34689215055755601</v>
      </c>
      <c r="Q8" s="22"/>
    </row>
    <row r="9" spans="1:17" x14ac:dyDescent="0.25">
      <c r="A9" s="17" t="s">
        <v>482</v>
      </c>
      <c r="B9" s="18">
        <v>0.36431875790726298</v>
      </c>
      <c r="C9" s="18">
        <v>0.32724133047665499</v>
      </c>
      <c r="D9" s="18">
        <v>0.403080169714498</v>
      </c>
      <c r="E9" s="19"/>
      <c r="F9" s="18">
        <v>0.36826684887607603</v>
      </c>
      <c r="G9" s="18">
        <v>0.31859272975798603</v>
      </c>
      <c r="H9" s="18">
        <v>0.42090194025158401</v>
      </c>
      <c r="I9" s="19"/>
      <c r="J9" s="18">
        <v>0.35751956838346399</v>
      </c>
      <c r="K9" s="18">
        <v>0.30390467689231099</v>
      </c>
      <c r="L9" s="18">
        <v>0.41495468007842001</v>
      </c>
      <c r="M9" s="19"/>
      <c r="N9" s="18">
        <v>0.366965877641798</v>
      </c>
      <c r="O9" s="18">
        <v>0.26873983814464503</v>
      </c>
      <c r="P9" s="18">
        <v>0.47764356888350901</v>
      </c>
      <c r="Q9" s="19"/>
    </row>
    <row r="10" spans="1:17" x14ac:dyDescent="0.25">
      <c r="A10" s="20" t="s">
        <v>483</v>
      </c>
      <c r="B10" s="21">
        <v>0.359446547149675</v>
      </c>
      <c r="C10" s="21">
        <v>0.33412658066214301</v>
      </c>
      <c r="D10" s="21">
        <v>0.38557420498084999</v>
      </c>
      <c r="E10" s="22"/>
      <c r="F10" s="21">
        <v>0.35974157023418701</v>
      </c>
      <c r="G10" s="21">
        <v>0.31848299556585302</v>
      </c>
      <c r="H10" s="21">
        <v>0.40318303419226498</v>
      </c>
      <c r="I10" s="22"/>
      <c r="J10" s="21">
        <v>0.32850217353767902</v>
      </c>
      <c r="K10" s="21">
        <v>0.29049271329388798</v>
      </c>
      <c r="L10" s="21">
        <v>0.36889914994423201</v>
      </c>
      <c r="M10" s="22"/>
      <c r="N10" s="21">
        <v>0.45487189772339898</v>
      </c>
      <c r="O10" s="21">
        <v>0.37824528992303702</v>
      </c>
      <c r="P10" s="21">
        <v>0.53369704245689498</v>
      </c>
      <c r="Q10" s="22"/>
    </row>
    <row r="11" spans="1:17" x14ac:dyDescent="0.25">
      <c r="A11" s="17" t="s">
        <v>484</v>
      </c>
      <c r="B11" s="18">
        <v>0.35973401276579198</v>
      </c>
      <c r="C11" s="18">
        <v>0.34093089822439598</v>
      </c>
      <c r="D11" s="18">
        <v>0.37897784635291898</v>
      </c>
      <c r="E11" s="19"/>
      <c r="F11" s="18">
        <v>0.34585985599659902</v>
      </c>
      <c r="G11" s="18">
        <v>0.319991513985242</v>
      </c>
      <c r="H11" s="18">
        <v>0.37267333905327799</v>
      </c>
      <c r="I11" s="19"/>
      <c r="J11" s="18">
        <v>0.38104122583955302</v>
      </c>
      <c r="K11" s="18">
        <v>0.35320354040848301</v>
      </c>
      <c r="L11" s="18">
        <v>0.40968323215541902</v>
      </c>
      <c r="M11" s="19"/>
      <c r="N11" s="18">
        <v>0.341254560308414</v>
      </c>
      <c r="O11" s="18">
        <v>0.29671082476542898</v>
      </c>
      <c r="P11" s="18">
        <v>0.38878868203498601</v>
      </c>
      <c r="Q11" s="19"/>
    </row>
    <row r="12" spans="1:17" x14ac:dyDescent="0.25">
      <c r="A12" s="20" t="s">
        <v>485</v>
      </c>
      <c r="B12" s="21">
        <v>0.41438637929868599</v>
      </c>
      <c r="C12" s="21">
        <v>0.40451988350186802</v>
      </c>
      <c r="D12" s="21">
        <v>0.42432204483135399</v>
      </c>
      <c r="E12" s="22"/>
      <c r="F12" s="21">
        <v>0.42904294064167597</v>
      </c>
      <c r="G12" s="21">
        <v>0.41249757146486898</v>
      </c>
      <c r="H12" s="21">
        <v>0.445748434090178</v>
      </c>
      <c r="I12" s="22"/>
      <c r="J12" s="21">
        <v>0.43725425276834101</v>
      </c>
      <c r="K12" s="21">
        <v>0.42197991835981002</v>
      </c>
      <c r="L12" s="21">
        <v>0.45264850644267102</v>
      </c>
      <c r="M12" s="22"/>
      <c r="N12" s="21">
        <v>0.35369821101865601</v>
      </c>
      <c r="O12" s="21">
        <v>0.33452390265431298</v>
      </c>
      <c r="P12" s="21">
        <v>0.373354958799826</v>
      </c>
      <c r="Q12" s="22"/>
    </row>
    <row r="13" spans="1:17" x14ac:dyDescent="0.25">
      <c r="A13" s="17" t="s">
        <v>486</v>
      </c>
      <c r="B13" s="18">
        <v>0.36086587860022801</v>
      </c>
      <c r="C13" s="18">
        <v>0.337949115184697</v>
      </c>
      <c r="D13" s="18">
        <v>0.38443428437934202</v>
      </c>
      <c r="E13" s="19"/>
      <c r="F13" s="18">
        <v>0.342355557407786</v>
      </c>
      <c r="G13" s="18">
        <v>0.31186553199934203</v>
      </c>
      <c r="H13" s="18">
        <v>0.37420548071111398</v>
      </c>
      <c r="I13" s="19"/>
      <c r="J13" s="18">
        <v>0.36869066731378097</v>
      </c>
      <c r="K13" s="18">
        <v>0.33161753786555198</v>
      </c>
      <c r="L13" s="18">
        <v>0.40738223764238801</v>
      </c>
      <c r="M13" s="19"/>
      <c r="N13" s="18">
        <v>0.40728290631675201</v>
      </c>
      <c r="O13" s="18">
        <v>0.348034179467477</v>
      </c>
      <c r="P13" s="18">
        <v>0.46935673240204301</v>
      </c>
      <c r="Q13" s="19"/>
    </row>
    <row r="14" spans="1:17" x14ac:dyDescent="0.25">
      <c r="A14" s="20" t="s">
        <v>487</v>
      </c>
      <c r="B14" s="21">
        <v>0.34502637073601899</v>
      </c>
      <c r="C14" s="21">
        <v>0.32690634130109397</v>
      </c>
      <c r="D14" s="21">
        <v>0.36360820576964897</v>
      </c>
      <c r="E14" s="22"/>
      <c r="F14" s="21">
        <v>0.34771999269227499</v>
      </c>
      <c r="G14" s="21">
        <v>0.32039501812307403</v>
      </c>
      <c r="H14" s="21">
        <v>0.37608575802033201</v>
      </c>
      <c r="I14" s="22"/>
      <c r="J14" s="21">
        <v>0.34035247691773501</v>
      </c>
      <c r="K14" s="21">
        <v>0.306852426583549</v>
      </c>
      <c r="L14" s="21">
        <v>0.37552840507576302</v>
      </c>
      <c r="M14" s="22"/>
      <c r="N14" s="21">
        <v>0.34718057173073702</v>
      </c>
      <c r="O14" s="21">
        <v>0.29554387322407599</v>
      </c>
      <c r="P14" s="21">
        <v>0.40268203420526999</v>
      </c>
      <c r="Q14" s="22"/>
    </row>
    <row r="15" spans="1:17" x14ac:dyDescent="0.25">
      <c r="A15" s="17" t="s">
        <v>488</v>
      </c>
      <c r="B15" s="18">
        <v>0.33347720867655001</v>
      </c>
      <c r="C15" s="18">
        <v>0.30356069248258799</v>
      </c>
      <c r="D15" s="18">
        <v>0.36479770908880299</v>
      </c>
      <c r="E15" s="19"/>
      <c r="F15" s="18">
        <v>0.34875916864020201</v>
      </c>
      <c r="G15" s="18">
        <v>0.30862016562412098</v>
      </c>
      <c r="H15" s="18">
        <v>0.39116502936209202</v>
      </c>
      <c r="I15" s="19"/>
      <c r="J15" s="18">
        <v>0.303662994414795</v>
      </c>
      <c r="K15" s="18">
        <v>0.25760261400201301</v>
      </c>
      <c r="L15" s="18">
        <v>0.35403170704199699</v>
      </c>
      <c r="M15" s="19"/>
      <c r="N15" s="18">
        <v>0.36506651536030599</v>
      </c>
      <c r="O15" s="18">
        <v>0.27482048333131798</v>
      </c>
      <c r="P15" s="18">
        <v>0.46590792730880198</v>
      </c>
      <c r="Q15" s="19"/>
    </row>
    <row r="16" spans="1:17" x14ac:dyDescent="0.25">
      <c r="A16" s="20" t="s">
        <v>489</v>
      </c>
      <c r="B16" s="21">
        <v>0.37263731319638299</v>
      </c>
      <c r="C16" s="21">
        <v>0.35393261495308598</v>
      </c>
      <c r="D16" s="21">
        <v>0.39173115624528398</v>
      </c>
      <c r="E16" s="22"/>
      <c r="F16" s="21">
        <v>0.37884358760201903</v>
      </c>
      <c r="G16" s="21">
        <v>0.35321537713005702</v>
      </c>
      <c r="H16" s="21">
        <v>0.40516644940556301</v>
      </c>
      <c r="I16" s="22"/>
      <c r="J16" s="21">
        <v>0.37925101493278202</v>
      </c>
      <c r="K16" s="21">
        <v>0.350849639786669</v>
      </c>
      <c r="L16" s="21">
        <v>0.40850468609505602</v>
      </c>
      <c r="M16" s="22"/>
      <c r="N16" s="21">
        <v>0.33509833816749102</v>
      </c>
      <c r="O16" s="21">
        <v>0.29028658790605</v>
      </c>
      <c r="P16" s="21">
        <v>0.38309367203465799</v>
      </c>
      <c r="Q16" s="22"/>
    </row>
    <row r="17" spans="1:17" x14ac:dyDescent="0.25">
      <c r="A17" s="17" t="s">
        <v>490</v>
      </c>
      <c r="B17" s="18">
        <v>0.26153559372213098</v>
      </c>
      <c r="C17" s="18">
        <v>0.24152311864430501</v>
      </c>
      <c r="D17" s="18">
        <v>0.28258848156275801</v>
      </c>
      <c r="E17" s="19"/>
      <c r="F17" s="18">
        <v>0.24978675944913301</v>
      </c>
      <c r="G17" s="18">
        <v>0.22238318419099401</v>
      </c>
      <c r="H17" s="18">
        <v>0.27935407573069698</v>
      </c>
      <c r="I17" s="19"/>
      <c r="J17" s="18">
        <v>0.28448704890051602</v>
      </c>
      <c r="K17" s="18">
        <v>0.25228185241226603</v>
      </c>
      <c r="L17" s="18">
        <v>0.31904919341141702</v>
      </c>
      <c r="M17" s="19"/>
      <c r="N17" s="18">
        <v>0.24479183113540101</v>
      </c>
      <c r="O17" s="18">
        <v>0.19824987138470099</v>
      </c>
      <c r="P17" s="18">
        <v>0.29819630542658698</v>
      </c>
      <c r="Q17" s="19"/>
    </row>
    <row r="18" spans="1:17" x14ac:dyDescent="0.25">
      <c r="A18" s="20" t="s">
        <v>491</v>
      </c>
      <c r="B18" s="21">
        <v>0.24936605877894999</v>
      </c>
      <c r="C18" s="21">
        <v>0.22308193658888201</v>
      </c>
      <c r="D18" s="21">
        <v>0.27764034793113201</v>
      </c>
      <c r="E18" s="22"/>
      <c r="F18" s="21">
        <v>0.25819156431087298</v>
      </c>
      <c r="G18" s="21">
        <v>0.222592799992409</v>
      </c>
      <c r="H18" s="21">
        <v>0.29730627882675298</v>
      </c>
      <c r="I18" s="22"/>
      <c r="J18" s="21">
        <v>0.25340566373576401</v>
      </c>
      <c r="K18" s="21">
        <v>0.208825103787382</v>
      </c>
      <c r="L18" s="21">
        <v>0.30384835974457503</v>
      </c>
      <c r="M18" s="22"/>
      <c r="N18" s="21">
        <v>0.21539021340338499</v>
      </c>
      <c r="O18" s="21">
        <v>0.16593395425965199</v>
      </c>
      <c r="P18" s="21">
        <v>0.27473151309931798</v>
      </c>
      <c r="Q18" s="22"/>
    </row>
    <row r="19" spans="1:17" x14ac:dyDescent="0.25">
      <c r="A19" s="17" t="s">
        <v>492</v>
      </c>
      <c r="B19" s="18">
        <v>0.25851514739329901</v>
      </c>
      <c r="C19" s="18">
        <v>0.23618849498250699</v>
      </c>
      <c r="D19" s="18">
        <v>0.282172633590489</v>
      </c>
      <c r="E19" s="19"/>
      <c r="F19" s="18">
        <v>0.27286191164811102</v>
      </c>
      <c r="G19" s="18">
        <v>0.239648704246925</v>
      </c>
      <c r="H19" s="18">
        <v>0.30880869402687</v>
      </c>
      <c r="I19" s="19"/>
      <c r="J19" s="18">
        <v>0.25769975530950601</v>
      </c>
      <c r="K19" s="18">
        <v>0.22585591061185201</v>
      </c>
      <c r="L19" s="18">
        <v>0.29233788130000499</v>
      </c>
      <c r="M19" s="19"/>
      <c r="N19" s="18">
        <v>0.205892959522468</v>
      </c>
      <c r="O19" s="18">
        <v>0.15386365000184499</v>
      </c>
      <c r="P19" s="18">
        <v>0.26990394092077102</v>
      </c>
      <c r="Q19" s="19"/>
    </row>
    <row r="20" spans="1:17" x14ac:dyDescent="0.25">
      <c r="A20" s="20" t="s">
        <v>493</v>
      </c>
      <c r="B20" s="21">
        <v>0.113038207475855</v>
      </c>
      <c r="C20" s="21">
        <v>9.3816342528568103E-2</v>
      </c>
      <c r="D20" s="21">
        <v>0.135609040584769</v>
      </c>
      <c r="E20" s="22"/>
      <c r="F20" s="21">
        <v>0.109402520751677</v>
      </c>
      <c r="G20" s="21">
        <v>8.1127751805632198E-2</v>
      </c>
      <c r="H20" s="21">
        <v>0.14596625323100901</v>
      </c>
      <c r="I20" s="22"/>
      <c r="J20" s="21">
        <v>0.122951533560718</v>
      </c>
      <c r="K20" s="21">
        <v>9.1043232064302995E-2</v>
      </c>
      <c r="L20" s="21">
        <v>0.164024847597873</v>
      </c>
      <c r="M20" s="22"/>
      <c r="N20" s="21">
        <v>0.100306205327907</v>
      </c>
      <c r="O20" s="21">
        <v>6.2076690151201701E-2</v>
      </c>
      <c r="P20" s="21">
        <v>0.15811028829034701</v>
      </c>
      <c r="Q20" s="22"/>
    </row>
    <row r="21" spans="1:17" x14ac:dyDescent="0.25">
      <c r="A21" s="17" t="s">
        <v>494</v>
      </c>
      <c r="B21" s="18">
        <v>0.12395652835717</v>
      </c>
      <c r="C21" s="18">
        <v>0.103541584184102</v>
      </c>
      <c r="D21" s="18">
        <v>0.147733287819236</v>
      </c>
      <c r="E21" s="19"/>
      <c r="F21" s="18">
        <v>0.106474935047687</v>
      </c>
      <c r="G21" s="18">
        <v>7.2505556677303198E-2</v>
      </c>
      <c r="H21" s="18">
        <v>0.15372150217887401</v>
      </c>
      <c r="I21" s="19"/>
      <c r="J21" s="18">
        <v>0.12424742593327499</v>
      </c>
      <c r="K21" s="18">
        <v>9.7450902724246599E-2</v>
      </c>
      <c r="L21" s="18">
        <v>0.157129515361354</v>
      </c>
      <c r="M21" s="19"/>
      <c r="N21" s="18">
        <v>0.15008424724623201</v>
      </c>
      <c r="O21" s="18">
        <v>0.100232494346047</v>
      </c>
      <c r="P21" s="18">
        <v>0.21870364851655499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2_ET'!A1" display="◄ ANTERIOR"/>
    <hyperlink ref="A2" location="'Índice'!A1" display="ÍNDICE"/>
    <hyperlink ref="A3" location="'P_MOD_ACTIVIDADES_2_VDC'!A1" display="SIGUIENTE ►"/>
  </hyperlinks>
  <pageMargins left="0.75" right="0.75" top="1" bottom="1" header="0.5" footer="0.5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6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711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0.37944089243220103</v>
      </c>
      <c r="C5" s="18">
        <v>0.37337941665857399</v>
      </c>
      <c r="D5" s="18">
        <v>0.38554022671808202</v>
      </c>
      <c r="E5" s="19"/>
      <c r="F5" s="18">
        <v>0.46747672114170402</v>
      </c>
      <c r="G5" s="18">
        <v>0.457721994935822</v>
      </c>
      <c r="H5" s="18">
        <v>0.47725637401711801</v>
      </c>
      <c r="I5" s="19"/>
      <c r="J5" s="18">
        <v>0.32002652124601</v>
      </c>
      <c r="K5" s="18">
        <v>0.31287784818502601</v>
      </c>
      <c r="L5" s="18">
        <v>0.327260735910956</v>
      </c>
      <c r="M5" s="19"/>
    </row>
    <row r="6" spans="1:13" x14ac:dyDescent="0.25">
      <c r="A6" s="20" t="s">
        <v>479</v>
      </c>
      <c r="B6" s="21">
        <v>0.44996011600018399</v>
      </c>
      <c r="C6" s="21">
        <v>0.42106053616987699</v>
      </c>
      <c r="D6" s="21">
        <v>0.47920141256065701</v>
      </c>
      <c r="E6" s="22"/>
      <c r="F6" s="21">
        <v>0.52625075457217996</v>
      </c>
      <c r="G6" s="21">
        <v>0.48054987266636201</v>
      </c>
      <c r="H6" s="21">
        <v>0.57151600422587301</v>
      </c>
      <c r="I6" s="22"/>
      <c r="J6" s="21">
        <v>0.39719624888350002</v>
      </c>
      <c r="K6" s="21">
        <v>0.35812859584933698</v>
      </c>
      <c r="L6" s="21">
        <v>0.43762006689532501</v>
      </c>
      <c r="M6" s="22"/>
    </row>
    <row r="7" spans="1:13" x14ac:dyDescent="0.25">
      <c r="A7" s="17" t="s">
        <v>480</v>
      </c>
      <c r="B7" s="18">
        <v>0.48277286887814003</v>
      </c>
      <c r="C7" s="18">
        <v>0.44570422172553997</v>
      </c>
      <c r="D7" s="18">
        <v>0.52003208811699597</v>
      </c>
      <c r="E7" s="19"/>
      <c r="F7" s="18">
        <v>0.54856651391294198</v>
      </c>
      <c r="G7" s="18">
        <v>0.50087915697918095</v>
      </c>
      <c r="H7" s="18">
        <v>0.59537827816275002</v>
      </c>
      <c r="I7" s="19"/>
      <c r="J7" s="18">
        <v>0.42903875343534498</v>
      </c>
      <c r="K7" s="18">
        <v>0.37915221444407698</v>
      </c>
      <c r="L7" s="18">
        <v>0.48041003743254901</v>
      </c>
      <c r="M7" s="19"/>
    </row>
    <row r="8" spans="1:13" x14ac:dyDescent="0.25">
      <c r="A8" s="20" t="s">
        <v>481</v>
      </c>
      <c r="B8" s="21">
        <v>0.38599660028090998</v>
      </c>
      <c r="C8" s="21">
        <v>0.35009333792274899</v>
      </c>
      <c r="D8" s="21">
        <v>0.42318434240192698</v>
      </c>
      <c r="E8" s="22"/>
      <c r="F8" s="21">
        <v>0.50110669004253205</v>
      </c>
      <c r="G8" s="21">
        <v>0.44260021966325203</v>
      </c>
      <c r="H8" s="21">
        <v>0.55958287030057097</v>
      </c>
      <c r="I8" s="22"/>
      <c r="J8" s="21">
        <v>0.32866909234220498</v>
      </c>
      <c r="K8" s="21">
        <v>0.28742114040654798</v>
      </c>
      <c r="L8" s="21">
        <v>0.37274014252761201</v>
      </c>
      <c r="M8" s="22"/>
    </row>
    <row r="9" spans="1:13" x14ac:dyDescent="0.25">
      <c r="A9" s="17" t="s">
        <v>482</v>
      </c>
      <c r="B9" s="18">
        <v>0.36431875790726298</v>
      </c>
      <c r="C9" s="18">
        <v>0.32724133047665499</v>
      </c>
      <c r="D9" s="18">
        <v>0.403080169714498</v>
      </c>
      <c r="E9" s="19"/>
      <c r="F9" s="18">
        <v>0.454277355380243</v>
      </c>
      <c r="G9" s="18">
        <v>0.38517968726762503</v>
      </c>
      <c r="H9" s="18">
        <v>0.52518222990140295</v>
      </c>
      <c r="I9" s="19"/>
      <c r="J9" s="18">
        <v>0.317480722831738</v>
      </c>
      <c r="K9" s="18">
        <v>0.27838220267379499</v>
      </c>
      <c r="L9" s="18">
        <v>0.35933612576830698</v>
      </c>
      <c r="M9" s="19"/>
    </row>
    <row r="10" spans="1:13" x14ac:dyDescent="0.25">
      <c r="A10" s="20" t="s">
        <v>483</v>
      </c>
      <c r="B10" s="21">
        <v>0.359446547149675</v>
      </c>
      <c r="C10" s="21">
        <v>0.33412658066214301</v>
      </c>
      <c r="D10" s="21">
        <v>0.38557420498084999</v>
      </c>
      <c r="E10" s="22"/>
      <c r="F10" s="21">
        <v>0.44206093539008301</v>
      </c>
      <c r="G10" s="21">
        <v>0.39912777064395499</v>
      </c>
      <c r="H10" s="21">
        <v>0.485877928720781</v>
      </c>
      <c r="I10" s="22"/>
      <c r="J10" s="21">
        <v>0.311601954013563</v>
      </c>
      <c r="K10" s="21">
        <v>0.28276266212909401</v>
      </c>
      <c r="L10" s="21">
        <v>0.34198015598475001</v>
      </c>
      <c r="M10" s="22"/>
    </row>
    <row r="11" spans="1:13" x14ac:dyDescent="0.25">
      <c r="A11" s="17" t="s">
        <v>484</v>
      </c>
      <c r="B11" s="18">
        <v>0.35973401276579198</v>
      </c>
      <c r="C11" s="18">
        <v>0.34093089822439598</v>
      </c>
      <c r="D11" s="18">
        <v>0.37897784635291898</v>
      </c>
      <c r="E11" s="19"/>
      <c r="F11" s="18">
        <v>0.45696606829417602</v>
      </c>
      <c r="G11" s="18">
        <v>0.42484921076430299</v>
      </c>
      <c r="H11" s="18">
        <v>0.48944471963535202</v>
      </c>
      <c r="I11" s="19"/>
      <c r="J11" s="18">
        <v>0.28475959765213199</v>
      </c>
      <c r="K11" s="18">
        <v>0.26438797601856401</v>
      </c>
      <c r="L11" s="18">
        <v>0.30604783806117097</v>
      </c>
      <c r="M11" s="19"/>
    </row>
    <row r="12" spans="1:13" x14ac:dyDescent="0.25">
      <c r="A12" s="20" t="s">
        <v>485</v>
      </c>
      <c r="B12" s="21">
        <v>0.41438637929868599</v>
      </c>
      <c r="C12" s="21">
        <v>0.40451988350186802</v>
      </c>
      <c r="D12" s="21">
        <v>0.42432204483135399</v>
      </c>
      <c r="E12" s="22"/>
      <c r="F12" s="21">
        <v>0.48556858174802597</v>
      </c>
      <c r="G12" s="21">
        <v>0.47102749873878602</v>
      </c>
      <c r="H12" s="21">
        <v>0.50013413761937997</v>
      </c>
      <c r="I12" s="22"/>
      <c r="J12" s="21">
        <v>0.35709433060374202</v>
      </c>
      <c r="K12" s="21">
        <v>0.34472148512578799</v>
      </c>
      <c r="L12" s="21">
        <v>0.36966074254947801</v>
      </c>
      <c r="M12" s="22"/>
    </row>
    <row r="13" spans="1:13" x14ac:dyDescent="0.25">
      <c r="A13" s="17" t="s">
        <v>486</v>
      </c>
      <c r="B13" s="18">
        <v>0.36086587860022801</v>
      </c>
      <c r="C13" s="18">
        <v>0.337949115184697</v>
      </c>
      <c r="D13" s="18">
        <v>0.38443428437934202</v>
      </c>
      <c r="E13" s="19"/>
      <c r="F13" s="18">
        <v>0.46538169428722698</v>
      </c>
      <c r="G13" s="18">
        <v>0.42983400385208498</v>
      </c>
      <c r="H13" s="18">
        <v>0.50128454385920695</v>
      </c>
      <c r="I13" s="19"/>
      <c r="J13" s="18">
        <v>0.300909854487178</v>
      </c>
      <c r="K13" s="18">
        <v>0.27683944014404999</v>
      </c>
      <c r="L13" s="18">
        <v>0.32612929295550303</v>
      </c>
      <c r="M13" s="19"/>
    </row>
    <row r="14" spans="1:13" x14ac:dyDescent="0.25">
      <c r="A14" s="20" t="s">
        <v>487</v>
      </c>
      <c r="B14" s="21">
        <v>0.34502637073601899</v>
      </c>
      <c r="C14" s="21">
        <v>0.32690634130109397</v>
      </c>
      <c r="D14" s="21">
        <v>0.36360820576964897</v>
      </c>
      <c r="E14" s="22"/>
      <c r="F14" s="21">
        <v>0.43959394545903702</v>
      </c>
      <c r="G14" s="21">
        <v>0.406675107568501</v>
      </c>
      <c r="H14" s="21">
        <v>0.473052931908091</v>
      </c>
      <c r="I14" s="22"/>
      <c r="J14" s="21">
        <v>0.29914031940557301</v>
      </c>
      <c r="K14" s="21">
        <v>0.27654345757488002</v>
      </c>
      <c r="L14" s="21">
        <v>0.32275985279446701</v>
      </c>
      <c r="M14" s="22"/>
    </row>
    <row r="15" spans="1:13" x14ac:dyDescent="0.25">
      <c r="A15" s="17" t="s">
        <v>488</v>
      </c>
      <c r="B15" s="18">
        <v>0.33347720867655001</v>
      </c>
      <c r="C15" s="18">
        <v>0.30356069248258799</v>
      </c>
      <c r="D15" s="18">
        <v>0.36479770908880299</v>
      </c>
      <c r="E15" s="19"/>
      <c r="F15" s="18">
        <v>0.40714258205359199</v>
      </c>
      <c r="G15" s="18">
        <v>0.35316545174361302</v>
      </c>
      <c r="H15" s="18">
        <v>0.46345849990923998</v>
      </c>
      <c r="I15" s="19"/>
      <c r="J15" s="18">
        <v>0.29591163220743999</v>
      </c>
      <c r="K15" s="18">
        <v>0.26094256529550303</v>
      </c>
      <c r="L15" s="18">
        <v>0.33345256390490602</v>
      </c>
      <c r="M15" s="19"/>
    </row>
    <row r="16" spans="1:13" x14ac:dyDescent="0.25">
      <c r="A16" s="20" t="s">
        <v>489</v>
      </c>
      <c r="B16" s="21">
        <v>0.37263731319638299</v>
      </c>
      <c r="C16" s="21">
        <v>0.35393261495308598</v>
      </c>
      <c r="D16" s="21">
        <v>0.39173115624528398</v>
      </c>
      <c r="E16" s="22"/>
      <c r="F16" s="21">
        <v>0.48164054322708699</v>
      </c>
      <c r="G16" s="21">
        <v>0.44672487452381299</v>
      </c>
      <c r="H16" s="21">
        <v>0.51673643584371098</v>
      </c>
      <c r="I16" s="22"/>
      <c r="J16" s="21">
        <v>0.31873061916762202</v>
      </c>
      <c r="K16" s="21">
        <v>0.298246740271982</v>
      </c>
      <c r="L16" s="21">
        <v>0.33993985023108902</v>
      </c>
      <c r="M16" s="22"/>
    </row>
    <row r="17" spans="1:13" x14ac:dyDescent="0.25">
      <c r="A17" s="17" t="s">
        <v>490</v>
      </c>
      <c r="B17" s="18">
        <v>0.26153559372213098</v>
      </c>
      <c r="C17" s="18">
        <v>0.24152311864430501</v>
      </c>
      <c r="D17" s="18">
        <v>0.28258848156275801</v>
      </c>
      <c r="E17" s="19"/>
      <c r="F17" s="18">
        <v>0.34223683024783702</v>
      </c>
      <c r="G17" s="18">
        <v>0.30441564404628102</v>
      </c>
      <c r="H17" s="18">
        <v>0.382175232380151</v>
      </c>
      <c r="I17" s="19"/>
      <c r="J17" s="18">
        <v>0.22469083126256501</v>
      </c>
      <c r="K17" s="18">
        <v>0.202438164000636</v>
      </c>
      <c r="L17" s="18">
        <v>0.248627056751831</v>
      </c>
      <c r="M17" s="19"/>
    </row>
    <row r="18" spans="1:13" x14ac:dyDescent="0.25">
      <c r="A18" s="20" t="s">
        <v>491</v>
      </c>
      <c r="B18" s="21">
        <v>0.24936605877894999</v>
      </c>
      <c r="C18" s="21">
        <v>0.22308193658888201</v>
      </c>
      <c r="D18" s="21">
        <v>0.27764034793113201</v>
      </c>
      <c r="E18" s="22"/>
      <c r="F18" s="21">
        <v>0.34316372762060998</v>
      </c>
      <c r="G18" s="21">
        <v>0.29972483046673898</v>
      </c>
      <c r="H18" s="21">
        <v>0.38939745684851701</v>
      </c>
      <c r="I18" s="22"/>
      <c r="J18" s="21">
        <v>0.194982420325649</v>
      </c>
      <c r="K18" s="21">
        <v>0.16857490039658199</v>
      </c>
      <c r="L18" s="21">
        <v>0.22441016018620999</v>
      </c>
      <c r="M18" s="22"/>
    </row>
    <row r="19" spans="1:13" x14ac:dyDescent="0.25">
      <c r="A19" s="17" t="s">
        <v>492</v>
      </c>
      <c r="B19" s="18">
        <v>0.25851514739329901</v>
      </c>
      <c r="C19" s="18">
        <v>0.23618849498250699</v>
      </c>
      <c r="D19" s="18">
        <v>0.282172633590489</v>
      </c>
      <c r="E19" s="19"/>
      <c r="F19" s="18">
        <v>0.35676016263446098</v>
      </c>
      <c r="G19" s="18">
        <v>0.31534441139018998</v>
      </c>
      <c r="H19" s="18">
        <v>0.40043395023061301</v>
      </c>
      <c r="I19" s="19"/>
      <c r="J19" s="18">
        <v>0.207680089418431</v>
      </c>
      <c r="K19" s="18">
        <v>0.18353826714294999</v>
      </c>
      <c r="L19" s="18">
        <v>0.23408697413646401</v>
      </c>
      <c r="M19" s="19"/>
    </row>
    <row r="20" spans="1:13" x14ac:dyDescent="0.25">
      <c r="A20" s="20" t="s">
        <v>493</v>
      </c>
      <c r="B20" s="21">
        <v>0.113038207475855</v>
      </c>
      <c r="C20" s="21">
        <v>9.3816342528568103E-2</v>
      </c>
      <c r="D20" s="21">
        <v>0.135609040584769</v>
      </c>
      <c r="E20" s="22"/>
      <c r="F20" s="21">
        <v>0.22489457668721</v>
      </c>
      <c r="G20" s="21">
        <v>0.16716702445582701</v>
      </c>
      <c r="H20" s="21">
        <v>0.29548429022435702</v>
      </c>
      <c r="I20" s="22"/>
      <c r="J20" s="21">
        <v>7.9346473832904496E-2</v>
      </c>
      <c r="K20" s="21">
        <v>6.1932620599386201E-2</v>
      </c>
      <c r="L20" s="21">
        <v>0.101128802071171</v>
      </c>
      <c r="M20" s="22"/>
    </row>
    <row r="21" spans="1:13" x14ac:dyDescent="0.25">
      <c r="A21" s="17" t="s">
        <v>494</v>
      </c>
      <c r="B21" s="18">
        <v>0.12395652835717</v>
      </c>
      <c r="C21" s="18">
        <v>0.103541584184102</v>
      </c>
      <c r="D21" s="18">
        <v>0.147733287819236</v>
      </c>
      <c r="E21" s="19"/>
      <c r="F21" s="18">
        <v>0.207228693077326</v>
      </c>
      <c r="G21" s="18">
        <v>0.15272614356380901</v>
      </c>
      <c r="H21" s="18">
        <v>0.27487132208364001</v>
      </c>
      <c r="I21" s="19"/>
      <c r="J21" s="18">
        <v>0.10298950424486999</v>
      </c>
      <c r="K21" s="18">
        <v>8.1636144525673096E-2</v>
      </c>
      <c r="L21" s="18">
        <v>0.129142782172914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2_NSE'!A1" display="◄ ANTERIOR"/>
    <hyperlink ref="A2" location="'Índice'!A1" display="ÍNDICE"/>
    <hyperlink ref="A3" location="'P_MOD_ACTIVIDADES_3_SEX'!A1" display="SIGUIENTE ►"/>
  </hyperlinks>
  <pageMargins left="0.75" right="0.75" top="1" bottom="1" header="0.5" footer="0.5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7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549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0.66569038784579004</v>
      </c>
      <c r="C5" s="18">
        <v>0.66009879653297798</v>
      </c>
      <c r="D5" s="18">
        <v>0.67123580744481004</v>
      </c>
      <c r="E5" s="19"/>
      <c r="F5" s="18">
        <v>0.76234488661071997</v>
      </c>
      <c r="G5" s="18">
        <v>0.75599666164893198</v>
      </c>
      <c r="H5" s="18">
        <v>0.76857850838395303</v>
      </c>
      <c r="I5" s="19"/>
      <c r="J5" s="18">
        <v>0.563278654046936</v>
      </c>
      <c r="K5" s="18">
        <v>0.55448819558066798</v>
      </c>
      <c r="L5" s="18">
        <v>0.57202953733008799</v>
      </c>
      <c r="M5" s="19"/>
    </row>
    <row r="6" spans="1:13" x14ac:dyDescent="0.25">
      <c r="A6" s="20" t="s">
        <v>479</v>
      </c>
      <c r="B6" s="21">
        <v>0.63351369863416396</v>
      </c>
      <c r="C6" s="21">
        <v>0.60503709050231103</v>
      </c>
      <c r="D6" s="21">
        <v>0.661087233933498</v>
      </c>
      <c r="E6" s="22"/>
      <c r="F6" s="21">
        <v>0.77061712245618896</v>
      </c>
      <c r="G6" s="21">
        <v>0.73539239878451601</v>
      </c>
      <c r="H6" s="21">
        <v>0.80241260066613995</v>
      </c>
      <c r="I6" s="22"/>
      <c r="J6" s="21">
        <v>0.49258039413753302</v>
      </c>
      <c r="K6" s="21">
        <v>0.450636832660125</v>
      </c>
      <c r="L6" s="21">
        <v>0.53462866362279604</v>
      </c>
      <c r="M6" s="22"/>
    </row>
    <row r="7" spans="1:13" x14ac:dyDescent="0.25">
      <c r="A7" s="17" t="s">
        <v>480</v>
      </c>
      <c r="B7" s="18">
        <v>0.73442054787697097</v>
      </c>
      <c r="C7" s="18">
        <v>0.70099019142958496</v>
      </c>
      <c r="D7" s="18">
        <v>0.76536433350173305</v>
      </c>
      <c r="E7" s="19"/>
      <c r="F7" s="18">
        <v>0.83393881564586203</v>
      </c>
      <c r="G7" s="18">
        <v>0.79719300225036605</v>
      </c>
      <c r="H7" s="18">
        <v>0.86515298499372795</v>
      </c>
      <c r="I7" s="19"/>
      <c r="J7" s="18">
        <v>0.63167060873748104</v>
      </c>
      <c r="K7" s="18">
        <v>0.578633292864142</v>
      </c>
      <c r="L7" s="18">
        <v>0.68170436380053101</v>
      </c>
      <c r="M7" s="19"/>
    </row>
    <row r="8" spans="1:13" x14ac:dyDescent="0.25">
      <c r="A8" s="20" t="s">
        <v>481</v>
      </c>
      <c r="B8" s="21">
        <v>0.63647188245386699</v>
      </c>
      <c r="C8" s="21">
        <v>0.60251617428561299</v>
      </c>
      <c r="D8" s="21">
        <v>0.66911984051578</v>
      </c>
      <c r="E8" s="22"/>
      <c r="F8" s="21">
        <v>0.72421833025895299</v>
      </c>
      <c r="G8" s="21">
        <v>0.68387848874504797</v>
      </c>
      <c r="H8" s="21">
        <v>0.76120790262256899</v>
      </c>
      <c r="I8" s="22"/>
      <c r="J8" s="21">
        <v>0.54561501763109999</v>
      </c>
      <c r="K8" s="21">
        <v>0.49280017614705801</v>
      </c>
      <c r="L8" s="21">
        <v>0.59742297381972198</v>
      </c>
      <c r="M8" s="22"/>
    </row>
    <row r="9" spans="1:13" x14ac:dyDescent="0.25">
      <c r="A9" s="17" t="s">
        <v>482</v>
      </c>
      <c r="B9" s="18">
        <v>0.58379917142401905</v>
      </c>
      <c r="C9" s="18">
        <v>0.54675953487434203</v>
      </c>
      <c r="D9" s="18">
        <v>0.61991606569505797</v>
      </c>
      <c r="E9" s="19"/>
      <c r="F9" s="18">
        <v>0.69120883562154201</v>
      </c>
      <c r="G9" s="18">
        <v>0.64211031906579397</v>
      </c>
      <c r="H9" s="18">
        <v>0.73633741327606905</v>
      </c>
      <c r="I9" s="19"/>
      <c r="J9" s="18">
        <v>0.47524495061937799</v>
      </c>
      <c r="K9" s="18">
        <v>0.41954135002689902</v>
      </c>
      <c r="L9" s="18">
        <v>0.53157144738745898</v>
      </c>
      <c r="M9" s="19"/>
    </row>
    <row r="10" spans="1:13" x14ac:dyDescent="0.25">
      <c r="A10" s="20" t="s">
        <v>483</v>
      </c>
      <c r="B10" s="21">
        <v>0.61330509326388605</v>
      </c>
      <c r="C10" s="21">
        <v>0.58555133974131701</v>
      </c>
      <c r="D10" s="21">
        <v>0.64034186042751595</v>
      </c>
      <c r="E10" s="22"/>
      <c r="F10" s="21">
        <v>0.71252090137928403</v>
      </c>
      <c r="G10" s="21">
        <v>0.67833147432005303</v>
      </c>
      <c r="H10" s="21">
        <v>0.74444545266371998</v>
      </c>
      <c r="I10" s="22"/>
      <c r="J10" s="21">
        <v>0.50346827693695795</v>
      </c>
      <c r="K10" s="21">
        <v>0.46137818116280699</v>
      </c>
      <c r="L10" s="21">
        <v>0.54550927315514797</v>
      </c>
      <c r="M10" s="22"/>
    </row>
    <row r="11" spans="1:13" x14ac:dyDescent="0.25">
      <c r="A11" s="17" t="s">
        <v>484</v>
      </c>
      <c r="B11" s="18">
        <v>0.67137320360903097</v>
      </c>
      <c r="C11" s="18">
        <v>0.65389395341572698</v>
      </c>
      <c r="D11" s="18">
        <v>0.68839037493741995</v>
      </c>
      <c r="E11" s="19"/>
      <c r="F11" s="18">
        <v>0.77449260942634102</v>
      </c>
      <c r="G11" s="18">
        <v>0.75630191404095604</v>
      </c>
      <c r="H11" s="18">
        <v>0.79169944567941297</v>
      </c>
      <c r="I11" s="19"/>
      <c r="J11" s="18">
        <v>0.559739123654872</v>
      </c>
      <c r="K11" s="18">
        <v>0.53094914338050503</v>
      </c>
      <c r="L11" s="18">
        <v>0.58813277506803996</v>
      </c>
      <c r="M11" s="19"/>
    </row>
    <row r="12" spans="1:13" x14ac:dyDescent="0.25">
      <c r="A12" s="20" t="s">
        <v>485</v>
      </c>
      <c r="B12" s="21">
        <v>0.73398655292909198</v>
      </c>
      <c r="C12" s="21">
        <v>0.72514178007220698</v>
      </c>
      <c r="D12" s="21">
        <v>0.74264771754167502</v>
      </c>
      <c r="E12" s="22"/>
      <c r="F12" s="21">
        <v>0.82769819478965401</v>
      </c>
      <c r="G12" s="21">
        <v>0.81758616596683198</v>
      </c>
      <c r="H12" s="21">
        <v>0.83736117673977595</v>
      </c>
      <c r="I12" s="22"/>
      <c r="J12" s="21">
        <v>0.63694683634417304</v>
      </c>
      <c r="K12" s="21">
        <v>0.62309724574166003</v>
      </c>
      <c r="L12" s="21">
        <v>0.65057290706264204</v>
      </c>
      <c r="M12" s="22"/>
    </row>
    <row r="13" spans="1:13" x14ac:dyDescent="0.25">
      <c r="A13" s="17" t="s">
        <v>486</v>
      </c>
      <c r="B13" s="18">
        <v>0.60768779838257903</v>
      </c>
      <c r="C13" s="18">
        <v>0.58784384653099797</v>
      </c>
      <c r="D13" s="18">
        <v>0.62718226906966601</v>
      </c>
      <c r="E13" s="19"/>
      <c r="F13" s="18">
        <v>0.71118039177738801</v>
      </c>
      <c r="G13" s="18">
        <v>0.68771862688190299</v>
      </c>
      <c r="H13" s="18">
        <v>0.73356237397822999</v>
      </c>
      <c r="I13" s="19"/>
      <c r="J13" s="18">
        <v>0.49906781118344501</v>
      </c>
      <c r="K13" s="18">
        <v>0.47081058505365803</v>
      </c>
      <c r="L13" s="18">
        <v>0.52733099319362198</v>
      </c>
      <c r="M13" s="19"/>
    </row>
    <row r="14" spans="1:13" x14ac:dyDescent="0.25">
      <c r="A14" s="20" t="s">
        <v>487</v>
      </c>
      <c r="B14" s="21">
        <v>0.55876013394893798</v>
      </c>
      <c r="C14" s="21">
        <v>0.54078468272136604</v>
      </c>
      <c r="D14" s="21">
        <v>0.57658287537128095</v>
      </c>
      <c r="E14" s="22"/>
      <c r="F14" s="21">
        <v>0.66711083408139704</v>
      </c>
      <c r="G14" s="21">
        <v>0.64406428593632603</v>
      </c>
      <c r="H14" s="21">
        <v>0.68938480743978503</v>
      </c>
      <c r="I14" s="22"/>
      <c r="J14" s="21">
        <v>0.43837321386656503</v>
      </c>
      <c r="K14" s="21">
        <v>0.40987780865241202</v>
      </c>
      <c r="L14" s="21">
        <v>0.46728099884496899</v>
      </c>
      <c r="M14" s="22"/>
    </row>
    <row r="15" spans="1:13" x14ac:dyDescent="0.25">
      <c r="A15" s="17" t="s">
        <v>488</v>
      </c>
      <c r="B15" s="18">
        <v>0.57674092156969603</v>
      </c>
      <c r="C15" s="18">
        <v>0.54856190450060205</v>
      </c>
      <c r="D15" s="18">
        <v>0.60442937595360902</v>
      </c>
      <c r="E15" s="19"/>
      <c r="F15" s="18">
        <v>0.66146756660075601</v>
      </c>
      <c r="G15" s="18">
        <v>0.626255545421743</v>
      </c>
      <c r="H15" s="18">
        <v>0.69497791386601804</v>
      </c>
      <c r="I15" s="19"/>
      <c r="J15" s="18">
        <v>0.47676835912837301</v>
      </c>
      <c r="K15" s="18">
        <v>0.42801055797941101</v>
      </c>
      <c r="L15" s="18">
        <v>0.52597300712435002</v>
      </c>
      <c r="M15" s="19"/>
    </row>
    <row r="16" spans="1:13" x14ac:dyDescent="0.25">
      <c r="A16" s="20" t="s">
        <v>489</v>
      </c>
      <c r="B16" s="21">
        <v>0.64085424730552798</v>
      </c>
      <c r="C16" s="21">
        <v>0.62302212309413196</v>
      </c>
      <c r="D16" s="21">
        <v>0.65830548186180804</v>
      </c>
      <c r="E16" s="22"/>
      <c r="F16" s="21">
        <v>0.74430824349901004</v>
      </c>
      <c r="G16" s="21">
        <v>0.72299997135088301</v>
      </c>
      <c r="H16" s="21">
        <v>0.76451125934300601</v>
      </c>
      <c r="I16" s="22"/>
      <c r="J16" s="21">
        <v>0.52714897520141302</v>
      </c>
      <c r="K16" s="21">
        <v>0.498608370345619</v>
      </c>
      <c r="L16" s="21">
        <v>0.55551323618180604</v>
      </c>
      <c r="M16" s="22"/>
    </row>
    <row r="17" spans="1:13" x14ac:dyDescent="0.25">
      <c r="A17" s="17" t="s">
        <v>490</v>
      </c>
      <c r="B17" s="18">
        <v>0.53833300439251497</v>
      </c>
      <c r="C17" s="18">
        <v>0.51784469614385098</v>
      </c>
      <c r="D17" s="18">
        <v>0.55869263620056098</v>
      </c>
      <c r="E17" s="19"/>
      <c r="F17" s="18">
        <v>0.661797980206562</v>
      </c>
      <c r="G17" s="18">
        <v>0.63855713167724804</v>
      </c>
      <c r="H17" s="18">
        <v>0.68428329744332195</v>
      </c>
      <c r="I17" s="19"/>
      <c r="J17" s="18">
        <v>0.39832563621939798</v>
      </c>
      <c r="K17" s="18">
        <v>0.366557208233174</v>
      </c>
      <c r="L17" s="18">
        <v>0.43097409965099398</v>
      </c>
      <c r="M17" s="19"/>
    </row>
    <row r="18" spans="1:13" x14ac:dyDescent="0.25">
      <c r="A18" s="20" t="s">
        <v>491</v>
      </c>
      <c r="B18" s="21">
        <v>0.48783264744780003</v>
      </c>
      <c r="C18" s="21">
        <v>0.45799309533981902</v>
      </c>
      <c r="D18" s="21">
        <v>0.51775917405737504</v>
      </c>
      <c r="E18" s="22"/>
      <c r="F18" s="21">
        <v>0.57611656815397305</v>
      </c>
      <c r="G18" s="21">
        <v>0.53672268225294195</v>
      </c>
      <c r="H18" s="21">
        <v>0.61456623281157696</v>
      </c>
      <c r="I18" s="22"/>
      <c r="J18" s="21">
        <v>0.388645015557954</v>
      </c>
      <c r="K18" s="21">
        <v>0.34601476143542498</v>
      </c>
      <c r="L18" s="21">
        <v>0.43304961853534901</v>
      </c>
      <c r="M18" s="22"/>
    </row>
    <row r="19" spans="1:13" x14ac:dyDescent="0.25">
      <c r="A19" s="17" t="s">
        <v>492</v>
      </c>
      <c r="B19" s="18">
        <v>0.48698674547787402</v>
      </c>
      <c r="C19" s="18">
        <v>0.45965881884403198</v>
      </c>
      <c r="D19" s="18">
        <v>0.51439269494706696</v>
      </c>
      <c r="E19" s="19"/>
      <c r="F19" s="18">
        <v>0.57856737930505997</v>
      </c>
      <c r="G19" s="18">
        <v>0.54588713354760299</v>
      </c>
      <c r="H19" s="18">
        <v>0.61057354857046597</v>
      </c>
      <c r="I19" s="19"/>
      <c r="J19" s="18">
        <v>0.38926494568235898</v>
      </c>
      <c r="K19" s="18">
        <v>0.353338676087049</v>
      </c>
      <c r="L19" s="18">
        <v>0.42643522840625597</v>
      </c>
      <c r="M19" s="19"/>
    </row>
    <row r="20" spans="1:13" x14ac:dyDescent="0.25">
      <c r="A20" s="20" t="s">
        <v>493</v>
      </c>
      <c r="B20" s="21">
        <v>0.183412228696434</v>
      </c>
      <c r="C20" s="21">
        <v>0.15864150159749499</v>
      </c>
      <c r="D20" s="21">
        <v>0.21108037839014501</v>
      </c>
      <c r="E20" s="22"/>
      <c r="F20" s="21">
        <v>0.21733133747255001</v>
      </c>
      <c r="G20" s="21">
        <v>0.18093475159363001</v>
      </c>
      <c r="H20" s="21">
        <v>0.258736607297819</v>
      </c>
      <c r="I20" s="22"/>
      <c r="J20" s="21">
        <v>0.14653822650748399</v>
      </c>
      <c r="K20" s="21">
        <v>0.113542965397878</v>
      </c>
      <c r="L20" s="21">
        <v>0.18709807697861</v>
      </c>
      <c r="M20" s="22"/>
    </row>
    <row r="21" spans="1:13" x14ac:dyDescent="0.25">
      <c r="A21" s="17" t="s">
        <v>494</v>
      </c>
      <c r="B21" s="18">
        <v>0.21465777908529299</v>
      </c>
      <c r="C21" s="18">
        <v>0.18900653201182999</v>
      </c>
      <c r="D21" s="18">
        <v>0.24274828876367399</v>
      </c>
      <c r="E21" s="19"/>
      <c r="F21" s="18">
        <v>0.273830766904398</v>
      </c>
      <c r="G21" s="18">
        <v>0.23317656982526</v>
      </c>
      <c r="H21" s="18">
        <v>0.318627803474265</v>
      </c>
      <c r="I21" s="19"/>
      <c r="J21" s="18">
        <v>0.15327588650041099</v>
      </c>
      <c r="K21" s="18">
        <v>0.12123064606956099</v>
      </c>
      <c r="L21" s="18">
        <v>0.19194157824404501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2_VDC'!A1" display="◄ ANTERIOR"/>
    <hyperlink ref="A2" location="'Índice'!A1" display="ÍNDICE"/>
    <hyperlink ref="A3" location="'P_MOD_ACTIVIDADES_3_ET'!A1" display="SIGUIENTE ►"/>
  </hyperlinks>
  <pageMargins left="0.75" right="0.75" top="1" bottom="1" header="0.5" footer="0.5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549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0.66569038784579004</v>
      </c>
      <c r="C5" s="18">
        <v>0.66009879653297798</v>
      </c>
      <c r="D5" s="18">
        <v>0.67123580744481004</v>
      </c>
      <c r="E5" s="19"/>
      <c r="F5" s="18">
        <v>0.62879880339401095</v>
      </c>
      <c r="G5" s="18">
        <v>0.61676828672987105</v>
      </c>
      <c r="H5" s="18">
        <v>0.640671682007248</v>
      </c>
      <c r="I5" s="19"/>
      <c r="J5" s="18">
        <v>0.68731904595042903</v>
      </c>
      <c r="K5" s="18">
        <v>0.67967149777941505</v>
      </c>
      <c r="L5" s="18">
        <v>0.69486598320924298</v>
      </c>
      <c r="M5" s="19"/>
      <c r="N5" s="18">
        <v>0.65702914426943204</v>
      </c>
      <c r="O5" s="18">
        <v>0.64679911590085004</v>
      </c>
      <c r="P5" s="18">
        <v>0.66711536768967294</v>
      </c>
      <c r="Q5" s="19"/>
    </row>
    <row r="6" spans="1:17" x14ac:dyDescent="0.25">
      <c r="A6" s="20" t="s">
        <v>479</v>
      </c>
      <c r="B6" s="21">
        <v>0.63351369863416396</v>
      </c>
      <c r="C6" s="21">
        <v>0.60503709050231103</v>
      </c>
      <c r="D6" s="21">
        <v>0.661087233933498</v>
      </c>
      <c r="E6" s="22"/>
      <c r="F6" s="21">
        <v>0.60263538779296899</v>
      </c>
      <c r="G6" s="21">
        <v>0.54088156535782395</v>
      </c>
      <c r="H6" s="21">
        <v>0.661284584734673</v>
      </c>
      <c r="I6" s="22"/>
      <c r="J6" s="21">
        <v>0.65513205097964999</v>
      </c>
      <c r="K6" s="21">
        <v>0.61370804042154103</v>
      </c>
      <c r="L6" s="21">
        <v>0.69432646554819599</v>
      </c>
      <c r="M6" s="22"/>
      <c r="N6" s="21">
        <v>0.62259365731113203</v>
      </c>
      <c r="O6" s="21">
        <v>0.57152930413707503</v>
      </c>
      <c r="P6" s="21">
        <v>0.67107471530075202</v>
      </c>
      <c r="Q6" s="22"/>
    </row>
    <row r="7" spans="1:17" x14ac:dyDescent="0.25">
      <c r="A7" s="17" t="s">
        <v>480</v>
      </c>
      <c r="B7" s="18">
        <v>0.73442054787697097</v>
      </c>
      <c r="C7" s="18">
        <v>0.70099019142958496</v>
      </c>
      <c r="D7" s="18">
        <v>0.76536433350173305</v>
      </c>
      <c r="E7" s="19"/>
      <c r="F7" s="18">
        <v>0.68730550112429301</v>
      </c>
      <c r="G7" s="18">
        <v>0.61146991779148097</v>
      </c>
      <c r="H7" s="18">
        <v>0.75428709542519701</v>
      </c>
      <c r="I7" s="19"/>
      <c r="J7" s="18">
        <v>0.72954533568485402</v>
      </c>
      <c r="K7" s="18">
        <v>0.687438164738022</v>
      </c>
      <c r="L7" s="18">
        <v>0.76789523968664497</v>
      </c>
      <c r="M7" s="19"/>
      <c r="N7" s="18">
        <v>0.82552693000905297</v>
      </c>
      <c r="O7" s="18">
        <v>0.77143567248634803</v>
      </c>
      <c r="P7" s="18">
        <v>0.86899107088040795</v>
      </c>
      <c r="Q7" s="19"/>
    </row>
    <row r="8" spans="1:17" x14ac:dyDescent="0.25">
      <c r="A8" s="20" t="s">
        <v>481</v>
      </c>
      <c r="B8" s="21">
        <v>0.63647188245386699</v>
      </c>
      <c r="C8" s="21">
        <v>0.60251617428561299</v>
      </c>
      <c r="D8" s="21">
        <v>0.66911984051578</v>
      </c>
      <c r="E8" s="22"/>
      <c r="F8" s="21">
        <v>0.60750884305572705</v>
      </c>
      <c r="G8" s="21">
        <v>0.54382309569708498</v>
      </c>
      <c r="H8" s="21">
        <v>0.66773579527805504</v>
      </c>
      <c r="I8" s="22"/>
      <c r="J8" s="21">
        <v>0.64713524467107697</v>
      </c>
      <c r="K8" s="21">
        <v>0.60002274688873503</v>
      </c>
      <c r="L8" s="21">
        <v>0.69155113413853897</v>
      </c>
      <c r="M8" s="22"/>
      <c r="N8" s="21">
        <v>0.64939656349629005</v>
      </c>
      <c r="O8" s="21">
        <v>0.58572322339556804</v>
      </c>
      <c r="P8" s="21">
        <v>0.70815962122982101</v>
      </c>
      <c r="Q8" s="22"/>
    </row>
    <row r="9" spans="1:17" x14ac:dyDescent="0.25">
      <c r="A9" s="17" t="s">
        <v>482</v>
      </c>
      <c r="B9" s="18">
        <v>0.58379917142401905</v>
      </c>
      <c r="C9" s="18">
        <v>0.54675953487434203</v>
      </c>
      <c r="D9" s="18">
        <v>0.61991606569505797</v>
      </c>
      <c r="E9" s="19"/>
      <c r="F9" s="18">
        <v>0.54011651463018995</v>
      </c>
      <c r="G9" s="18">
        <v>0.45576805699011502</v>
      </c>
      <c r="H9" s="18">
        <v>0.62222780758366802</v>
      </c>
      <c r="I9" s="19"/>
      <c r="J9" s="18">
        <v>0.62537033821163901</v>
      </c>
      <c r="K9" s="18">
        <v>0.57158260489577195</v>
      </c>
      <c r="L9" s="18">
        <v>0.67623025254829905</v>
      </c>
      <c r="M9" s="19"/>
      <c r="N9" s="18">
        <v>0.53902165006708302</v>
      </c>
      <c r="O9" s="18">
        <v>0.47436810731682599</v>
      </c>
      <c r="P9" s="18">
        <v>0.60238841736674598</v>
      </c>
      <c r="Q9" s="19"/>
    </row>
    <row r="10" spans="1:17" x14ac:dyDescent="0.25">
      <c r="A10" s="20" t="s">
        <v>483</v>
      </c>
      <c r="B10" s="21">
        <v>0.61330509326388605</v>
      </c>
      <c r="C10" s="21">
        <v>0.58555133974131701</v>
      </c>
      <c r="D10" s="21">
        <v>0.64034186042751595</v>
      </c>
      <c r="E10" s="22"/>
      <c r="F10" s="21">
        <v>0.58403542953040299</v>
      </c>
      <c r="G10" s="21">
        <v>0.52600427331300503</v>
      </c>
      <c r="H10" s="21">
        <v>0.63982670747146797</v>
      </c>
      <c r="I10" s="22"/>
      <c r="J10" s="21">
        <v>0.63838753837953299</v>
      </c>
      <c r="K10" s="21">
        <v>0.60196092327649497</v>
      </c>
      <c r="L10" s="21">
        <v>0.67328984745281495</v>
      </c>
      <c r="M10" s="22"/>
      <c r="N10" s="21">
        <v>0.592575815813839</v>
      </c>
      <c r="O10" s="21">
        <v>0.53985938422134905</v>
      </c>
      <c r="P10" s="21">
        <v>0.64324383794837303</v>
      </c>
      <c r="Q10" s="22"/>
    </row>
    <row r="11" spans="1:17" x14ac:dyDescent="0.25">
      <c r="A11" s="17" t="s">
        <v>484</v>
      </c>
      <c r="B11" s="18">
        <v>0.67137320360903097</v>
      </c>
      <c r="C11" s="18">
        <v>0.65389395341572698</v>
      </c>
      <c r="D11" s="18">
        <v>0.68839037493741995</v>
      </c>
      <c r="E11" s="19"/>
      <c r="F11" s="18">
        <v>0.65919785149829402</v>
      </c>
      <c r="G11" s="18">
        <v>0.62014689065266904</v>
      </c>
      <c r="H11" s="18">
        <v>0.69620086891861699</v>
      </c>
      <c r="I11" s="19"/>
      <c r="J11" s="18">
        <v>0.68378693027116999</v>
      </c>
      <c r="K11" s="18">
        <v>0.65935275197268395</v>
      </c>
      <c r="L11" s="18">
        <v>0.70724664744384502</v>
      </c>
      <c r="M11" s="19"/>
      <c r="N11" s="18">
        <v>0.66118880644598599</v>
      </c>
      <c r="O11" s="18">
        <v>0.62998091930330102</v>
      </c>
      <c r="P11" s="18">
        <v>0.69105537681991802</v>
      </c>
      <c r="Q11" s="19"/>
    </row>
    <row r="12" spans="1:17" x14ac:dyDescent="0.25">
      <c r="A12" s="20" t="s">
        <v>485</v>
      </c>
      <c r="B12" s="21">
        <v>0.73398655292909198</v>
      </c>
      <c r="C12" s="21">
        <v>0.72514178007220698</v>
      </c>
      <c r="D12" s="21">
        <v>0.74264771754167502</v>
      </c>
      <c r="E12" s="22"/>
      <c r="F12" s="21">
        <v>0.69061957975572996</v>
      </c>
      <c r="G12" s="21">
        <v>0.67154997543990302</v>
      </c>
      <c r="H12" s="21">
        <v>0.70906167817851296</v>
      </c>
      <c r="I12" s="22"/>
      <c r="J12" s="21">
        <v>0.75303970553158495</v>
      </c>
      <c r="K12" s="21">
        <v>0.74109823592834601</v>
      </c>
      <c r="L12" s="21">
        <v>0.764605337048615</v>
      </c>
      <c r="M12" s="22"/>
      <c r="N12" s="21">
        <v>0.73632595847556503</v>
      </c>
      <c r="O12" s="21">
        <v>0.71989895411558802</v>
      </c>
      <c r="P12" s="21">
        <v>0.75212129160358998</v>
      </c>
      <c r="Q12" s="22"/>
    </row>
    <row r="13" spans="1:17" x14ac:dyDescent="0.25">
      <c r="A13" s="17" t="s">
        <v>486</v>
      </c>
      <c r="B13" s="18">
        <v>0.60768779838257903</v>
      </c>
      <c r="C13" s="18">
        <v>0.58784384653099797</v>
      </c>
      <c r="D13" s="18">
        <v>0.62718226906966601</v>
      </c>
      <c r="E13" s="19"/>
      <c r="F13" s="18">
        <v>0.57933946928052005</v>
      </c>
      <c r="G13" s="18">
        <v>0.53535542533540403</v>
      </c>
      <c r="H13" s="18">
        <v>0.62209894788988696</v>
      </c>
      <c r="I13" s="19"/>
      <c r="J13" s="18">
        <v>0.63799889536529297</v>
      </c>
      <c r="K13" s="18">
        <v>0.60786252887408299</v>
      </c>
      <c r="L13" s="18">
        <v>0.667087670034748</v>
      </c>
      <c r="M13" s="19"/>
      <c r="N13" s="18">
        <v>0.57107548426982302</v>
      </c>
      <c r="O13" s="18">
        <v>0.53102293682047996</v>
      </c>
      <c r="P13" s="18">
        <v>0.610218209293515</v>
      </c>
      <c r="Q13" s="19"/>
    </row>
    <row r="14" spans="1:17" x14ac:dyDescent="0.25">
      <c r="A14" s="20" t="s">
        <v>487</v>
      </c>
      <c r="B14" s="21">
        <v>0.55876013394893798</v>
      </c>
      <c r="C14" s="21">
        <v>0.54078468272136604</v>
      </c>
      <c r="D14" s="21">
        <v>0.57658287537128095</v>
      </c>
      <c r="E14" s="22"/>
      <c r="F14" s="21">
        <v>0.51226950955676298</v>
      </c>
      <c r="G14" s="21">
        <v>0.46802567555151098</v>
      </c>
      <c r="H14" s="21">
        <v>0.55632191744442405</v>
      </c>
      <c r="I14" s="22"/>
      <c r="J14" s="21">
        <v>0.59302307128911402</v>
      </c>
      <c r="K14" s="21">
        <v>0.56596090386572895</v>
      </c>
      <c r="L14" s="21">
        <v>0.61953222271748998</v>
      </c>
      <c r="M14" s="22"/>
      <c r="N14" s="21">
        <v>0.536264962972827</v>
      </c>
      <c r="O14" s="21">
        <v>0.50182721858225998</v>
      </c>
      <c r="P14" s="21">
        <v>0.57036025746221897</v>
      </c>
      <c r="Q14" s="22"/>
    </row>
    <row r="15" spans="1:17" x14ac:dyDescent="0.25">
      <c r="A15" s="17" t="s">
        <v>488</v>
      </c>
      <c r="B15" s="18">
        <v>0.57674092156969603</v>
      </c>
      <c r="C15" s="18">
        <v>0.54856190450060205</v>
      </c>
      <c r="D15" s="18">
        <v>0.60442937595360902</v>
      </c>
      <c r="E15" s="19"/>
      <c r="F15" s="18">
        <v>0.591068966556624</v>
      </c>
      <c r="G15" s="18">
        <v>0.53135487300472295</v>
      </c>
      <c r="H15" s="18">
        <v>0.64821177292166299</v>
      </c>
      <c r="I15" s="19"/>
      <c r="J15" s="18">
        <v>0.60077613572104305</v>
      </c>
      <c r="K15" s="18">
        <v>0.56188790718192905</v>
      </c>
      <c r="L15" s="18">
        <v>0.63843372928468001</v>
      </c>
      <c r="M15" s="19"/>
      <c r="N15" s="18">
        <v>0.520707071051565</v>
      </c>
      <c r="O15" s="18">
        <v>0.47425672841238098</v>
      </c>
      <c r="P15" s="18">
        <v>0.56680211197965702</v>
      </c>
      <c r="Q15" s="19"/>
    </row>
    <row r="16" spans="1:17" x14ac:dyDescent="0.25">
      <c r="A16" s="20" t="s">
        <v>489</v>
      </c>
      <c r="B16" s="21">
        <v>0.64085424730552798</v>
      </c>
      <c r="C16" s="21">
        <v>0.62302212309413196</v>
      </c>
      <c r="D16" s="21">
        <v>0.65830548186180804</v>
      </c>
      <c r="E16" s="22"/>
      <c r="F16" s="21">
        <v>0.59835626427385602</v>
      </c>
      <c r="G16" s="21">
        <v>0.561587745502799</v>
      </c>
      <c r="H16" s="21">
        <v>0.63405053198206096</v>
      </c>
      <c r="I16" s="22"/>
      <c r="J16" s="21">
        <v>0.66865695917891399</v>
      </c>
      <c r="K16" s="21">
        <v>0.64491183487444803</v>
      </c>
      <c r="L16" s="21">
        <v>0.69157360996084805</v>
      </c>
      <c r="M16" s="22"/>
      <c r="N16" s="21">
        <v>0.628207836233453</v>
      </c>
      <c r="O16" s="21">
        <v>0.59478056914746602</v>
      </c>
      <c r="P16" s="21">
        <v>0.66045181524884999</v>
      </c>
      <c r="Q16" s="22"/>
    </row>
    <row r="17" spans="1:17" x14ac:dyDescent="0.25">
      <c r="A17" s="17" t="s">
        <v>490</v>
      </c>
      <c r="B17" s="18">
        <v>0.53833300439251497</v>
      </c>
      <c r="C17" s="18">
        <v>0.51784469614385098</v>
      </c>
      <c r="D17" s="18">
        <v>0.55869263620056098</v>
      </c>
      <c r="E17" s="19"/>
      <c r="F17" s="18">
        <v>0.49937117480346999</v>
      </c>
      <c r="G17" s="18">
        <v>0.45508625805210801</v>
      </c>
      <c r="H17" s="18">
        <v>0.54366595955247898</v>
      </c>
      <c r="I17" s="19"/>
      <c r="J17" s="18">
        <v>0.57224286454686801</v>
      </c>
      <c r="K17" s="18">
        <v>0.54307963508296797</v>
      </c>
      <c r="L17" s="18">
        <v>0.60091257238575801</v>
      </c>
      <c r="M17" s="19"/>
      <c r="N17" s="18">
        <v>0.50965216166684302</v>
      </c>
      <c r="O17" s="18">
        <v>0.46882959897684401</v>
      </c>
      <c r="P17" s="18">
        <v>0.55034639984092204</v>
      </c>
      <c r="Q17" s="19"/>
    </row>
    <row r="18" spans="1:17" x14ac:dyDescent="0.25">
      <c r="A18" s="20" t="s">
        <v>491</v>
      </c>
      <c r="B18" s="21">
        <v>0.48783264744780003</v>
      </c>
      <c r="C18" s="21">
        <v>0.45799309533981902</v>
      </c>
      <c r="D18" s="21">
        <v>0.51775917405737504</v>
      </c>
      <c r="E18" s="22"/>
      <c r="F18" s="21">
        <v>0.43887390174527602</v>
      </c>
      <c r="G18" s="21">
        <v>0.37334042738360901</v>
      </c>
      <c r="H18" s="21">
        <v>0.50661104592138295</v>
      </c>
      <c r="I18" s="22"/>
      <c r="J18" s="21">
        <v>0.51786843527957804</v>
      </c>
      <c r="K18" s="21">
        <v>0.47552218047424599</v>
      </c>
      <c r="L18" s="21">
        <v>0.55995957437782395</v>
      </c>
      <c r="M18" s="22"/>
      <c r="N18" s="21">
        <v>0.48055522659639199</v>
      </c>
      <c r="O18" s="21">
        <v>0.42688563676847902</v>
      </c>
      <c r="P18" s="21">
        <v>0.53467735261909199</v>
      </c>
      <c r="Q18" s="22"/>
    </row>
    <row r="19" spans="1:17" x14ac:dyDescent="0.25">
      <c r="A19" s="17" t="s">
        <v>492</v>
      </c>
      <c r="B19" s="18">
        <v>0.48698674547787402</v>
      </c>
      <c r="C19" s="18">
        <v>0.45965881884403198</v>
      </c>
      <c r="D19" s="18">
        <v>0.51439269494706696</v>
      </c>
      <c r="E19" s="19"/>
      <c r="F19" s="18">
        <v>0.44658795995137002</v>
      </c>
      <c r="G19" s="18">
        <v>0.390065018640748</v>
      </c>
      <c r="H19" s="18">
        <v>0.50452638534248795</v>
      </c>
      <c r="I19" s="19"/>
      <c r="J19" s="18">
        <v>0.49472333366423199</v>
      </c>
      <c r="K19" s="18">
        <v>0.46029087271342201</v>
      </c>
      <c r="L19" s="18">
        <v>0.52920592094389496</v>
      </c>
      <c r="M19" s="19"/>
      <c r="N19" s="18">
        <v>0.51520214329940295</v>
      </c>
      <c r="O19" s="18">
        <v>0.46506937484581601</v>
      </c>
      <c r="P19" s="18">
        <v>0.56503082496548396</v>
      </c>
      <c r="Q19" s="19"/>
    </row>
    <row r="20" spans="1:17" x14ac:dyDescent="0.25">
      <c r="A20" s="20" t="s">
        <v>493</v>
      </c>
      <c r="B20" s="21">
        <v>0.183412228696434</v>
      </c>
      <c r="C20" s="21">
        <v>0.15864150159749499</v>
      </c>
      <c r="D20" s="21">
        <v>0.21108037839014501</v>
      </c>
      <c r="E20" s="22"/>
      <c r="F20" s="21">
        <v>0.208590773443461</v>
      </c>
      <c r="G20" s="21">
        <v>0.15219742278719101</v>
      </c>
      <c r="H20" s="21">
        <v>0.279002995004276</v>
      </c>
      <c r="I20" s="22"/>
      <c r="J20" s="21">
        <v>0.18699741549357499</v>
      </c>
      <c r="K20" s="21">
        <v>0.15413044562745601</v>
      </c>
      <c r="L20" s="21">
        <v>0.22500863257320999</v>
      </c>
      <c r="M20" s="22"/>
      <c r="N20" s="21">
        <v>0.14604424305008801</v>
      </c>
      <c r="O20" s="21">
        <v>0.10552442641597</v>
      </c>
      <c r="P20" s="21">
        <v>0.19866733805271899</v>
      </c>
      <c r="Q20" s="22"/>
    </row>
    <row r="21" spans="1:17" x14ac:dyDescent="0.25">
      <c r="A21" s="17" t="s">
        <v>494</v>
      </c>
      <c r="B21" s="18">
        <v>0.21465777908529299</v>
      </c>
      <c r="C21" s="18">
        <v>0.18900653201182999</v>
      </c>
      <c r="D21" s="18">
        <v>0.24274828876367399</v>
      </c>
      <c r="E21" s="19"/>
      <c r="F21" s="18">
        <v>0.197429636429865</v>
      </c>
      <c r="G21" s="18">
        <v>0.137806878743997</v>
      </c>
      <c r="H21" s="18">
        <v>0.274631708576419</v>
      </c>
      <c r="I21" s="19"/>
      <c r="J21" s="18">
        <v>0.23838028743471701</v>
      </c>
      <c r="K21" s="18">
        <v>0.201328300042838</v>
      </c>
      <c r="L21" s="18">
        <v>0.27986180984291797</v>
      </c>
      <c r="M21" s="19"/>
      <c r="N21" s="18">
        <v>0.18252978528112401</v>
      </c>
      <c r="O21" s="18">
        <v>0.14196590069708001</v>
      </c>
      <c r="P21" s="18">
        <v>0.23155612335533399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3_SEX'!A1" display="◄ ANTERIOR"/>
    <hyperlink ref="A2" location="'Índice'!A1" display="ÍNDICE"/>
    <hyperlink ref="A3" location="'P_MOD_ACTIVIDADES_3_NSE'!A1" display="SIGUIENTE ►"/>
  </hyperlinks>
  <pageMargins left="0.75" right="0.75" top="1" bottom="1" header="0.5" footer="0.5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0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549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0.66569038784579004</v>
      </c>
      <c r="C5" s="18">
        <v>0.66009879653297798</v>
      </c>
      <c r="D5" s="18">
        <v>0.67123580744481004</v>
      </c>
      <c r="E5" s="19"/>
      <c r="F5" s="18">
        <v>0.62775868971640203</v>
      </c>
      <c r="G5" s="18">
        <v>0.618909272573687</v>
      </c>
      <c r="H5" s="18">
        <v>0.63652329623983706</v>
      </c>
      <c r="I5" s="19"/>
      <c r="J5" s="18">
        <v>0.69119799474140398</v>
      </c>
      <c r="K5" s="18">
        <v>0.68260378688785195</v>
      </c>
      <c r="L5" s="18">
        <v>0.699661883945637</v>
      </c>
      <c r="M5" s="19"/>
      <c r="N5" s="18">
        <v>0.69409856098781098</v>
      </c>
      <c r="O5" s="18">
        <v>0.68074185768939999</v>
      </c>
      <c r="P5" s="18">
        <v>0.70713686647154606</v>
      </c>
      <c r="Q5" s="19"/>
    </row>
    <row r="6" spans="1:17" x14ac:dyDescent="0.25">
      <c r="A6" s="20" t="s">
        <v>479</v>
      </c>
      <c r="B6" s="21">
        <v>0.63351369863416396</v>
      </c>
      <c r="C6" s="21">
        <v>0.60503709050231103</v>
      </c>
      <c r="D6" s="21">
        <v>0.661087233933498</v>
      </c>
      <c r="E6" s="22"/>
      <c r="F6" s="21">
        <v>0.64173560803159302</v>
      </c>
      <c r="G6" s="21">
        <v>0.601342327278787</v>
      </c>
      <c r="H6" s="21">
        <v>0.68021260644546599</v>
      </c>
      <c r="I6" s="22"/>
      <c r="J6" s="21">
        <v>0.60987958316065605</v>
      </c>
      <c r="K6" s="21">
        <v>0.56662883984929302</v>
      </c>
      <c r="L6" s="21">
        <v>0.65146890566209903</v>
      </c>
      <c r="M6" s="22"/>
      <c r="N6" s="21">
        <v>0.67647853175008299</v>
      </c>
      <c r="O6" s="21">
        <v>0.58270641343444296</v>
      </c>
      <c r="P6" s="21">
        <v>0.75793237096562305</v>
      </c>
      <c r="Q6" s="22"/>
    </row>
    <row r="7" spans="1:17" x14ac:dyDescent="0.25">
      <c r="A7" s="17" t="s">
        <v>480</v>
      </c>
      <c r="B7" s="18">
        <v>0.73442054787697097</v>
      </c>
      <c r="C7" s="18">
        <v>0.70099019142958496</v>
      </c>
      <c r="D7" s="18">
        <v>0.76536433350173305</v>
      </c>
      <c r="E7" s="19"/>
      <c r="F7" s="18">
        <v>0.74056424790942099</v>
      </c>
      <c r="G7" s="18">
        <v>0.68236544764430596</v>
      </c>
      <c r="H7" s="18">
        <v>0.791360009455088</v>
      </c>
      <c r="I7" s="19"/>
      <c r="J7" s="18">
        <v>0.74257854734337703</v>
      </c>
      <c r="K7" s="18">
        <v>0.70006625716614002</v>
      </c>
      <c r="L7" s="18">
        <v>0.78095060406350203</v>
      </c>
      <c r="M7" s="19"/>
      <c r="N7" s="18">
        <v>0.69715146527703398</v>
      </c>
      <c r="O7" s="18">
        <v>0.62401352620205996</v>
      </c>
      <c r="P7" s="18">
        <v>0.76150001211529805</v>
      </c>
      <c r="Q7" s="19"/>
    </row>
    <row r="8" spans="1:17" x14ac:dyDescent="0.25">
      <c r="A8" s="20" t="s">
        <v>481</v>
      </c>
      <c r="B8" s="21">
        <v>0.63647188245386699</v>
      </c>
      <c r="C8" s="21">
        <v>0.60251617428561299</v>
      </c>
      <c r="D8" s="21">
        <v>0.66911984051578</v>
      </c>
      <c r="E8" s="22"/>
      <c r="F8" s="21">
        <v>0.600235898559633</v>
      </c>
      <c r="G8" s="21">
        <v>0.54147694231281196</v>
      </c>
      <c r="H8" s="21">
        <v>0.65624529910153295</v>
      </c>
      <c r="I8" s="22"/>
      <c r="J8" s="21">
        <v>0.67894747545760104</v>
      </c>
      <c r="K8" s="21">
        <v>0.63162376160590195</v>
      </c>
      <c r="L8" s="21">
        <v>0.72285923677143404</v>
      </c>
      <c r="M8" s="22"/>
      <c r="N8" s="21">
        <v>0.58657534624172003</v>
      </c>
      <c r="O8" s="21">
        <v>0.51352387804419597</v>
      </c>
      <c r="P8" s="21">
        <v>0.656005381951839</v>
      </c>
      <c r="Q8" s="22"/>
    </row>
    <row r="9" spans="1:17" x14ac:dyDescent="0.25">
      <c r="A9" s="17" t="s">
        <v>482</v>
      </c>
      <c r="B9" s="18">
        <v>0.58379917142401905</v>
      </c>
      <c r="C9" s="18">
        <v>0.54675953487434203</v>
      </c>
      <c r="D9" s="18">
        <v>0.61991606569505797</v>
      </c>
      <c r="E9" s="19"/>
      <c r="F9" s="18">
        <v>0.57783976026452899</v>
      </c>
      <c r="G9" s="18">
        <v>0.51455893805126096</v>
      </c>
      <c r="H9" s="18">
        <v>0.63866419469533398</v>
      </c>
      <c r="I9" s="19"/>
      <c r="J9" s="18">
        <v>0.59401152384273304</v>
      </c>
      <c r="K9" s="18">
        <v>0.53603195223172195</v>
      </c>
      <c r="L9" s="18">
        <v>0.64948353492875099</v>
      </c>
      <c r="M9" s="19"/>
      <c r="N9" s="18">
        <v>0.57994533102069501</v>
      </c>
      <c r="O9" s="18">
        <v>0.49456507683449802</v>
      </c>
      <c r="P9" s="18">
        <v>0.660794885260373</v>
      </c>
      <c r="Q9" s="19"/>
    </row>
    <row r="10" spans="1:17" x14ac:dyDescent="0.25">
      <c r="A10" s="20" t="s">
        <v>483</v>
      </c>
      <c r="B10" s="21">
        <v>0.61330509326388605</v>
      </c>
      <c r="C10" s="21">
        <v>0.58555133974131701</v>
      </c>
      <c r="D10" s="21">
        <v>0.64034186042751595</v>
      </c>
      <c r="E10" s="22"/>
      <c r="F10" s="21">
        <v>0.55518148564123504</v>
      </c>
      <c r="G10" s="21">
        <v>0.51557210079287696</v>
      </c>
      <c r="H10" s="21">
        <v>0.594101930416575</v>
      </c>
      <c r="I10" s="22"/>
      <c r="J10" s="21">
        <v>0.654656800859308</v>
      </c>
      <c r="K10" s="21">
        <v>0.61471375116068305</v>
      </c>
      <c r="L10" s="21">
        <v>0.69253014167761995</v>
      </c>
      <c r="M10" s="22"/>
      <c r="N10" s="21">
        <v>0.66902995401468301</v>
      </c>
      <c r="O10" s="21">
        <v>0.60014074210063895</v>
      </c>
      <c r="P10" s="21">
        <v>0.73136328621598801</v>
      </c>
      <c r="Q10" s="22"/>
    </row>
    <row r="11" spans="1:17" x14ac:dyDescent="0.25">
      <c r="A11" s="17" t="s">
        <v>484</v>
      </c>
      <c r="B11" s="18">
        <v>0.67137320360903097</v>
      </c>
      <c r="C11" s="18">
        <v>0.65389395341572698</v>
      </c>
      <c r="D11" s="18">
        <v>0.68839037493741995</v>
      </c>
      <c r="E11" s="19"/>
      <c r="F11" s="18">
        <v>0.61163415803026799</v>
      </c>
      <c r="G11" s="18">
        <v>0.58419418241562104</v>
      </c>
      <c r="H11" s="18">
        <v>0.63838420742620805</v>
      </c>
      <c r="I11" s="19"/>
      <c r="J11" s="18">
        <v>0.70528632375748901</v>
      </c>
      <c r="K11" s="18">
        <v>0.67679372530388104</v>
      </c>
      <c r="L11" s="18">
        <v>0.73226079137925404</v>
      </c>
      <c r="M11" s="19"/>
      <c r="N11" s="18">
        <v>0.73844788545279405</v>
      </c>
      <c r="O11" s="18">
        <v>0.69955681044357199</v>
      </c>
      <c r="P11" s="18">
        <v>0.77393155469095198</v>
      </c>
      <c r="Q11" s="19"/>
    </row>
    <row r="12" spans="1:17" x14ac:dyDescent="0.25">
      <c r="A12" s="20" t="s">
        <v>485</v>
      </c>
      <c r="B12" s="21">
        <v>0.73398655292909198</v>
      </c>
      <c r="C12" s="21">
        <v>0.72514178007220698</v>
      </c>
      <c r="D12" s="21">
        <v>0.74264771754167502</v>
      </c>
      <c r="E12" s="22"/>
      <c r="F12" s="21">
        <v>0.70448450605165103</v>
      </c>
      <c r="G12" s="21">
        <v>0.68913164708476005</v>
      </c>
      <c r="H12" s="21">
        <v>0.71938788267396403</v>
      </c>
      <c r="I12" s="22"/>
      <c r="J12" s="21">
        <v>0.75933551700616997</v>
      </c>
      <c r="K12" s="21">
        <v>0.74596368167791205</v>
      </c>
      <c r="L12" s="21">
        <v>0.77221841753175802</v>
      </c>
      <c r="M12" s="22"/>
      <c r="N12" s="21">
        <v>0.73712266596998499</v>
      </c>
      <c r="O12" s="21">
        <v>0.71871932168672203</v>
      </c>
      <c r="P12" s="21">
        <v>0.75473283276854297</v>
      </c>
      <c r="Q12" s="22"/>
    </row>
    <row r="13" spans="1:17" x14ac:dyDescent="0.25">
      <c r="A13" s="17" t="s">
        <v>486</v>
      </c>
      <c r="B13" s="18">
        <v>0.60768779838257903</v>
      </c>
      <c r="C13" s="18">
        <v>0.58784384653099797</v>
      </c>
      <c r="D13" s="18">
        <v>0.62718226906966601</v>
      </c>
      <c r="E13" s="19"/>
      <c r="F13" s="18">
        <v>0.56140013201705796</v>
      </c>
      <c r="G13" s="18">
        <v>0.53133662711968799</v>
      </c>
      <c r="H13" s="18">
        <v>0.59101954350369301</v>
      </c>
      <c r="I13" s="19"/>
      <c r="J13" s="18">
        <v>0.64218588066168303</v>
      </c>
      <c r="K13" s="18">
        <v>0.60999335061867899</v>
      </c>
      <c r="L13" s="18">
        <v>0.67314498843072901</v>
      </c>
      <c r="M13" s="19"/>
      <c r="N13" s="18">
        <v>0.67717315320784299</v>
      </c>
      <c r="O13" s="18">
        <v>0.62363026999160198</v>
      </c>
      <c r="P13" s="18">
        <v>0.72644023863418705</v>
      </c>
      <c r="Q13" s="19"/>
    </row>
    <row r="14" spans="1:17" x14ac:dyDescent="0.25">
      <c r="A14" s="20" t="s">
        <v>487</v>
      </c>
      <c r="B14" s="21">
        <v>0.55876013394893798</v>
      </c>
      <c r="C14" s="21">
        <v>0.54078468272136604</v>
      </c>
      <c r="D14" s="21">
        <v>0.57658287537128095</v>
      </c>
      <c r="E14" s="22"/>
      <c r="F14" s="21">
        <v>0.54148185554915595</v>
      </c>
      <c r="G14" s="21">
        <v>0.51494042210928503</v>
      </c>
      <c r="H14" s="21">
        <v>0.567789963744603</v>
      </c>
      <c r="I14" s="22"/>
      <c r="J14" s="21">
        <v>0.56791600817417598</v>
      </c>
      <c r="K14" s="21">
        <v>0.53215316884765795</v>
      </c>
      <c r="L14" s="21">
        <v>0.60298462217355198</v>
      </c>
      <c r="M14" s="22"/>
      <c r="N14" s="21">
        <v>0.62105065652020897</v>
      </c>
      <c r="O14" s="21">
        <v>0.55617439450359196</v>
      </c>
      <c r="P14" s="21">
        <v>0.68186807104616698</v>
      </c>
      <c r="Q14" s="22"/>
    </row>
    <row r="15" spans="1:17" x14ac:dyDescent="0.25">
      <c r="A15" s="17" t="s">
        <v>488</v>
      </c>
      <c r="B15" s="18">
        <v>0.57674092156969603</v>
      </c>
      <c r="C15" s="18">
        <v>0.54856190450060205</v>
      </c>
      <c r="D15" s="18">
        <v>0.60442937595360902</v>
      </c>
      <c r="E15" s="19"/>
      <c r="F15" s="18">
        <v>0.53867168357036299</v>
      </c>
      <c r="G15" s="18">
        <v>0.501161954938111</v>
      </c>
      <c r="H15" s="18">
        <v>0.57574856369829797</v>
      </c>
      <c r="I15" s="19"/>
      <c r="J15" s="18">
        <v>0.61068088157633404</v>
      </c>
      <c r="K15" s="18">
        <v>0.56381946579381204</v>
      </c>
      <c r="L15" s="18">
        <v>0.65558315374207998</v>
      </c>
      <c r="M15" s="19"/>
      <c r="N15" s="18">
        <v>0.65867987718499399</v>
      </c>
      <c r="O15" s="18">
        <v>0.57008845167859001</v>
      </c>
      <c r="P15" s="18">
        <v>0.73742383647198195</v>
      </c>
      <c r="Q15" s="19"/>
    </row>
    <row r="16" spans="1:17" x14ac:dyDescent="0.25">
      <c r="A16" s="20" t="s">
        <v>489</v>
      </c>
      <c r="B16" s="21">
        <v>0.64085424730552798</v>
      </c>
      <c r="C16" s="21">
        <v>0.62302212309413196</v>
      </c>
      <c r="D16" s="21">
        <v>0.65830548186180804</v>
      </c>
      <c r="E16" s="22"/>
      <c r="F16" s="21">
        <v>0.63166727579994697</v>
      </c>
      <c r="G16" s="21">
        <v>0.60642788760658695</v>
      </c>
      <c r="H16" s="21">
        <v>0.656205685962442</v>
      </c>
      <c r="I16" s="22"/>
      <c r="J16" s="21">
        <v>0.65419953881287796</v>
      </c>
      <c r="K16" s="21">
        <v>0.62685471178596597</v>
      </c>
      <c r="L16" s="21">
        <v>0.68056163978977402</v>
      </c>
      <c r="M16" s="22"/>
      <c r="N16" s="21">
        <v>0.63380811129643699</v>
      </c>
      <c r="O16" s="21">
        <v>0.58477438685345196</v>
      </c>
      <c r="P16" s="21">
        <v>0.68021791600297199</v>
      </c>
      <c r="Q16" s="22"/>
    </row>
    <row r="17" spans="1:17" x14ac:dyDescent="0.25">
      <c r="A17" s="17" t="s">
        <v>490</v>
      </c>
      <c r="B17" s="18">
        <v>0.53833300439251497</v>
      </c>
      <c r="C17" s="18">
        <v>0.51784469614385098</v>
      </c>
      <c r="D17" s="18">
        <v>0.55869263620056098</v>
      </c>
      <c r="E17" s="19"/>
      <c r="F17" s="18">
        <v>0.51653768936878897</v>
      </c>
      <c r="G17" s="18">
        <v>0.48869713935714498</v>
      </c>
      <c r="H17" s="18">
        <v>0.544275957820062</v>
      </c>
      <c r="I17" s="19"/>
      <c r="J17" s="18">
        <v>0.58149827279852795</v>
      </c>
      <c r="K17" s="18">
        <v>0.54748528107849603</v>
      </c>
      <c r="L17" s="18">
        <v>0.61475366511241303</v>
      </c>
      <c r="M17" s="19"/>
      <c r="N17" s="18">
        <v>0.505641586366394</v>
      </c>
      <c r="O17" s="18">
        <v>0.42982911608372598</v>
      </c>
      <c r="P17" s="18">
        <v>0.58119550686793797</v>
      </c>
      <c r="Q17" s="19"/>
    </row>
    <row r="18" spans="1:17" x14ac:dyDescent="0.25">
      <c r="A18" s="20" t="s">
        <v>491</v>
      </c>
      <c r="B18" s="21">
        <v>0.48783264744780003</v>
      </c>
      <c r="C18" s="21">
        <v>0.45799309533981902</v>
      </c>
      <c r="D18" s="21">
        <v>0.51775917405737504</v>
      </c>
      <c r="E18" s="22"/>
      <c r="F18" s="21">
        <v>0.43772751990712</v>
      </c>
      <c r="G18" s="21">
        <v>0.39392251541350398</v>
      </c>
      <c r="H18" s="21">
        <v>0.482525544576767</v>
      </c>
      <c r="I18" s="22"/>
      <c r="J18" s="21">
        <v>0.55266920031384403</v>
      </c>
      <c r="K18" s="21">
        <v>0.50065473209481004</v>
      </c>
      <c r="L18" s="21">
        <v>0.60355589712543001</v>
      </c>
      <c r="M18" s="22"/>
      <c r="N18" s="21">
        <v>0.48999503279261503</v>
      </c>
      <c r="O18" s="21">
        <v>0.41850502282970298</v>
      </c>
      <c r="P18" s="21">
        <v>0.56189663149657898</v>
      </c>
      <c r="Q18" s="22"/>
    </row>
    <row r="19" spans="1:17" x14ac:dyDescent="0.25">
      <c r="A19" s="17" t="s">
        <v>492</v>
      </c>
      <c r="B19" s="18">
        <v>0.48698674547787402</v>
      </c>
      <c r="C19" s="18">
        <v>0.45965881884403198</v>
      </c>
      <c r="D19" s="18">
        <v>0.51439269494706696</v>
      </c>
      <c r="E19" s="19"/>
      <c r="F19" s="18">
        <v>0.48014348281506503</v>
      </c>
      <c r="G19" s="18">
        <v>0.44248076239831402</v>
      </c>
      <c r="H19" s="18">
        <v>0.51803324833749498</v>
      </c>
      <c r="I19" s="19"/>
      <c r="J19" s="18">
        <v>0.48585338659793897</v>
      </c>
      <c r="K19" s="18">
        <v>0.444349388206149</v>
      </c>
      <c r="L19" s="18">
        <v>0.52755341227572905</v>
      </c>
      <c r="M19" s="19"/>
      <c r="N19" s="18">
        <v>0.51708725471336403</v>
      </c>
      <c r="O19" s="18">
        <v>0.44891867745083602</v>
      </c>
      <c r="P19" s="18">
        <v>0.584625738008685</v>
      </c>
      <c r="Q19" s="19"/>
    </row>
    <row r="20" spans="1:17" x14ac:dyDescent="0.25">
      <c r="A20" s="20" t="s">
        <v>493</v>
      </c>
      <c r="B20" s="21">
        <v>0.183412228696434</v>
      </c>
      <c r="C20" s="21">
        <v>0.15864150159749499</v>
      </c>
      <c r="D20" s="21">
        <v>0.21108037839014501</v>
      </c>
      <c r="E20" s="22"/>
      <c r="F20" s="21">
        <v>0.17988763640081201</v>
      </c>
      <c r="G20" s="21">
        <v>0.14647026489773701</v>
      </c>
      <c r="H20" s="21">
        <v>0.21897322861372401</v>
      </c>
      <c r="I20" s="22"/>
      <c r="J20" s="21">
        <v>0.18795345898976001</v>
      </c>
      <c r="K20" s="21">
        <v>0.14758936472204401</v>
      </c>
      <c r="L20" s="21">
        <v>0.23629653821538901</v>
      </c>
      <c r="M20" s="22"/>
      <c r="N20" s="21">
        <v>0.18226002932952101</v>
      </c>
      <c r="O20" s="21">
        <v>0.13186787153451701</v>
      </c>
      <c r="P20" s="21">
        <v>0.246442518252564</v>
      </c>
      <c r="Q20" s="22"/>
    </row>
    <row r="21" spans="1:17" x14ac:dyDescent="0.25">
      <c r="A21" s="17" t="s">
        <v>494</v>
      </c>
      <c r="B21" s="18">
        <v>0.21465777908529299</v>
      </c>
      <c r="C21" s="18">
        <v>0.18900653201182999</v>
      </c>
      <c r="D21" s="18">
        <v>0.24274828876367399</v>
      </c>
      <c r="E21" s="19"/>
      <c r="F21" s="18">
        <v>0.18165027160234301</v>
      </c>
      <c r="G21" s="18">
        <v>0.143150691418862</v>
      </c>
      <c r="H21" s="18">
        <v>0.22775192358208801</v>
      </c>
      <c r="I21" s="19"/>
      <c r="J21" s="18">
        <v>0.22205593318237399</v>
      </c>
      <c r="K21" s="18">
        <v>0.18569635399061299</v>
      </c>
      <c r="L21" s="18">
        <v>0.26323338061190898</v>
      </c>
      <c r="M21" s="19"/>
      <c r="N21" s="18">
        <v>0.24773893552583401</v>
      </c>
      <c r="O21" s="18">
        <v>0.19384210130379301</v>
      </c>
      <c r="P21" s="18">
        <v>0.31084322224470401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3_ET'!A1" display="◄ ANTERIOR"/>
    <hyperlink ref="A2" location="'Índice'!A1" display="ÍNDICE"/>
    <hyperlink ref="A3" location="'P_MOD_ACTIVIDADES_3_VDC'!A1" display="SIGUIENTE ►"/>
  </hyperlinks>
  <pageMargins left="0.75" right="0.75" top="1" bottom="1" header="0.5" footer="0.5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0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549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0.66569038784579004</v>
      </c>
      <c r="C5" s="18">
        <v>0.66009879653297798</v>
      </c>
      <c r="D5" s="18">
        <v>0.67123580744481004</v>
      </c>
      <c r="E5" s="19"/>
      <c r="F5" s="18">
        <v>0.74435824664257999</v>
      </c>
      <c r="G5" s="18">
        <v>0.73609821048587398</v>
      </c>
      <c r="H5" s="18">
        <v>0.75244669346587001</v>
      </c>
      <c r="I5" s="19"/>
      <c r="J5" s="18">
        <v>0.61259835212022495</v>
      </c>
      <c r="K5" s="18">
        <v>0.605302169804247</v>
      </c>
      <c r="L5" s="18">
        <v>0.61984436725991299</v>
      </c>
      <c r="M5" s="19"/>
    </row>
    <row r="6" spans="1:13" x14ac:dyDescent="0.25">
      <c r="A6" s="20" t="s">
        <v>479</v>
      </c>
      <c r="B6" s="21">
        <v>0.63351369863416396</v>
      </c>
      <c r="C6" s="21">
        <v>0.60503709050231103</v>
      </c>
      <c r="D6" s="21">
        <v>0.661087233933498</v>
      </c>
      <c r="E6" s="22"/>
      <c r="F6" s="21">
        <v>0.69467347011604097</v>
      </c>
      <c r="G6" s="21">
        <v>0.65291168818592604</v>
      </c>
      <c r="H6" s="21">
        <v>0.73346173212322996</v>
      </c>
      <c r="I6" s="22"/>
      <c r="J6" s="21">
        <v>0.59121458938878502</v>
      </c>
      <c r="K6" s="21">
        <v>0.55381576034696101</v>
      </c>
      <c r="L6" s="21">
        <v>0.62758663349892996</v>
      </c>
      <c r="M6" s="22"/>
    </row>
    <row r="7" spans="1:13" x14ac:dyDescent="0.25">
      <c r="A7" s="17" t="s">
        <v>480</v>
      </c>
      <c r="B7" s="18">
        <v>0.73442054787697097</v>
      </c>
      <c r="C7" s="18">
        <v>0.70099019142958496</v>
      </c>
      <c r="D7" s="18">
        <v>0.76536433350173305</v>
      </c>
      <c r="E7" s="19"/>
      <c r="F7" s="18">
        <v>0.77793361666468197</v>
      </c>
      <c r="G7" s="18">
        <v>0.72757475381494996</v>
      </c>
      <c r="H7" s="18">
        <v>0.82127022522566495</v>
      </c>
      <c r="I7" s="19"/>
      <c r="J7" s="18">
        <v>0.69888312993527801</v>
      </c>
      <c r="K7" s="18">
        <v>0.65582191567616199</v>
      </c>
      <c r="L7" s="18">
        <v>0.73870335019530797</v>
      </c>
      <c r="M7" s="19"/>
    </row>
    <row r="8" spans="1:13" x14ac:dyDescent="0.25">
      <c r="A8" s="20" t="s">
        <v>481</v>
      </c>
      <c r="B8" s="21">
        <v>0.63647188245386699</v>
      </c>
      <c r="C8" s="21">
        <v>0.60251617428561299</v>
      </c>
      <c r="D8" s="21">
        <v>0.66911984051578</v>
      </c>
      <c r="E8" s="22"/>
      <c r="F8" s="21">
        <v>0.74179225456030495</v>
      </c>
      <c r="G8" s="21">
        <v>0.68922672621951697</v>
      </c>
      <c r="H8" s="21">
        <v>0.78819889895399597</v>
      </c>
      <c r="I8" s="22"/>
      <c r="J8" s="21">
        <v>0.58401988210756595</v>
      </c>
      <c r="K8" s="21">
        <v>0.54280226258087005</v>
      </c>
      <c r="L8" s="21">
        <v>0.62409496740767401</v>
      </c>
      <c r="M8" s="22"/>
    </row>
    <row r="9" spans="1:13" x14ac:dyDescent="0.25">
      <c r="A9" s="17" t="s">
        <v>482</v>
      </c>
      <c r="B9" s="18">
        <v>0.58379917142401905</v>
      </c>
      <c r="C9" s="18">
        <v>0.54675953487434203</v>
      </c>
      <c r="D9" s="18">
        <v>0.61991606569505797</v>
      </c>
      <c r="E9" s="19"/>
      <c r="F9" s="18">
        <v>0.715684117984968</v>
      </c>
      <c r="G9" s="18">
        <v>0.65603580350618196</v>
      </c>
      <c r="H9" s="18">
        <v>0.76863652360932699</v>
      </c>
      <c r="I9" s="19"/>
      <c r="J9" s="18">
        <v>0.515131674081024</v>
      </c>
      <c r="K9" s="18">
        <v>0.47215806925876702</v>
      </c>
      <c r="L9" s="18">
        <v>0.55788267999556396</v>
      </c>
      <c r="M9" s="19"/>
    </row>
    <row r="10" spans="1:13" x14ac:dyDescent="0.25">
      <c r="A10" s="20" t="s">
        <v>483</v>
      </c>
      <c r="B10" s="21">
        <v>0.61330509326388605</v>
      </c>
      <c r="C10" s="21">
        <v>0.58555133974131701</v>
      </c>
      <c r="D10" s="21">
        <v>0.64034186042751595</v>
      </c>
      <c r="E10" s="22"/>
      <c r="F10" s="21">
        <v>0.69915312382193495</v>
      </c>
      <c r="G10" s="21">
        <v>0.65642051591366102</v>
      </c>
      <c r="H10" s="21">
        <v>0.738686657325901</v>
      </c>
      <c r="I10" s="22"/>
      <c r="J10" s="21">
        <v>0.56358779605853904</v>
      </c>
      <c r="K10" s="21">
        <v>0.52843422937495099</v>
      </c>
      <c r="L10" s="21">
        <v>0.59811379452156699</v>
      </c>
      <c r="M10" s="22"/>
    </row>
    <row r="11" spans="1:13" x14ac:dyDescent="0.25">
      <c r="A11" s="17" t="s">
        <v>484</v>
      </c>
      <c r="B11" s="18">
        <v>0.67137320360903097</v>
      </c>
      <c r="C11" s="18">
        <v>0.65389395341572698</v>
      </c>
      <c r="D11" s="18">
        <v>0.68839037493741995</v>
      </c>
      <c r="E11" s="19"/>
      <c r="F11" s="18">
        <v>0.76429564789675997</v>
      </c>
      <c r="G11" s="18">
        <v>0.73898196264168503</v>
      </c>
      <c r="H11" s="18">
        <v>0.78785913974423605</v>
      </c>
      <c r="I11" s="19"/>
      <c r="J11" s="18">
        <v>0.59972187552031597</v>
      </c>
      <c r="K11" s="18">
        <v>0.57498592101613699</v>
      </c>
      <c r="L11" s="18">
        <v>0.62395971317504395</v>
      </c>
      <c r="M11" s="19"/>
    </row>
    <row r="12" spans="1:13" x14ac:dyDescent="0.25">
      <c r="A12" s="20" t="s">
        <v>485</v>
      </c>
      <c r="B12" s="21">
        <v>0.73398655292909198</v>
      </c>
      <c r="C12" s="21">
        <v>0.72514178007220698</v>
      </c>
      <c r="D12" s="21">
        <v>0.74264771754167502</v>
      </c>
      <c r="E12" s="22"/>
      <c r="F12" s="21">
        <v>0.78090549313049196</v>
      </c>
      <c r="G12" s="21">
        <v>0.76874072523496295</v>
      </c>
      <c r="H12" s="21">
        <v>0.79260300223640201</v>
      </c>
      <c r="I12" s="22"/>
      <c r="J12" s="21">
        <v>0.69622314979967403</v>
      </c>
      <c r="K12" s="21">
        <v>0.68399915078833895</v>
      </c>
      <c r="L12" s="21">
        <v>0.70817602796991597</v>
      </c>
      <c r="M12" s="22"/>
    </row>
    <row r="13" spans="1:13" x14ac:dyDescent="0.25">
      <c r="A13" s="17" t="s">
        <v>486</v>
      </c>
      <c r="B13" s="18">
        <v>0.60768779838257903</v>
      </c>
      <c r="C13" s="18">
        <v>0.58784384653099797</v>
      </c>
      <c r="D13" s="18">
        <v>0.62718226906966601</v>
      </c>
      <c r="E13" s="19"/>
      <c r="F13" s="18">
        <v>0.72803168131552198</v>
      </c>
      <c r="G13" s="18">
        <v>0.69766735322249895</v>
      </c>
      <c r="H13" s="18">
        <v>0.75641117231656696</v>
      </c>
      <c r="I13" s="19"/>
      <c r="J13" s="18">
        <v>0.53865192376821902</v>
      </c>
      <c r="K13" s="18">
        <v>0.51512498134389695</v>
      </c>
      <c r="L13" s="18">
        <v>0.56200793225582302</v>
      </c>
      <c r="M13" s="19"/>
    </row>
    <row r="14" spans="1:13" x14ac:dyDescent="0.25">
      <c r="A14" s="20" t="s">
        <v>487</v>
      </c>
      <c r="B14" s="21">
        <v>0.55876013394893798</v>
      </c>
      <c r="C14" s="21">
        <v>0.54078468272136604</v>
      </c>
      <c r="D14" s="21">
        <v>0.57658287537128095</v>
      </c>
      <c r="E14" s="22"/>
      <c r="F14" s="21">
        <v>0.663913958773791</v>
      </c>
      <c r="G14" s="21">
        <v>0.63014723834180697</v>
      </c>
      <c r="H14" s="21">
        <v>0.69608467765897297</v>
      </c>
      <c r="I14" s="22"/>
      <c r="J14" s="21">
        <v>0.50773742539753197</v>
      </c>
      <c r="K14" s="21">
        <v>0.48444333902786202</v>
      </c>
      <c r="L14" s="21">
        <v>0.53099796459374404</v>
      </c>
      <c r="M14" s="22"/>
    </row>
    <row r="15" spans="1:13" x14ac:dyDescent="0.25">
      <c r="A15" s="17" t="s">
        <v>488</v>
      </c>
      <c r="B15" s="18">
        <v>0.57674092156969603</v>
      </c>
      <c r="C15" s="18">
        <v>0.54856190450060205</v>
      </c>
      <c r="D15" s="18">
        <v>0.60442937595360902</v>
      </c>
      <c r="E15" s="19"/>
      <c r="F15" s="18">
        <v>0.65868360908026402</v>
      </c>
      <c r="G15" s="18">
        <v>0.60978658057694601</v>
      </c>
      <c r="H15" s="18">
        <v>0.70442341739088998</v>
      </c>
      <c r="I15" s="19"/>
      <c r="J15" s="18">
        <v>0.53495433782420498</v>
      </c>
      <c r="K15" s="18">
        <v>0.50150917508255499</v>
      </c>
      <c r="L15" s="18">
        <v>0.56808809756310896</v>
      </c>
      <c r="M15" s="19"/>
    </row>
    <row r="16" spans="1:13" x14ac:dyDescent="0.25">
      <c r="A16" s="20" t="s">
        <v>489</v>
      </c>
      <c r="B16" s="21">
        <v>0.64085424730552798</v>
      </c>
      <c r="C16" s="21">
        <v>0.62302212309413196</v>
      </c>
      <c r="D16" s="21">
        <v>0.65830548186180804</v>
      </c>
      <c r="E16" s="22"/>
      <c r="F16" s="21">
        <v>0.71337476919710197</v>
      </c>
      <c r="G16" s="21">
        <v>0.68154205424199699</v>
      </c>
      <c r="H16" s="21">
        <v>0.74322434691440298</v>
      </c>
      <c r="I16" s="22"/>
      <c r="J16" s="21">
        <v>0.60498979096497996</v>
      </c>
      <c r="K16" s="21">
        <v>0.58358380136715204</v>
      </c>
      <c r="L16" s="21">
        <v>0.62600059713244105</v>
      </c>
      <c r="M16" s="22"/>
    </row>
    <row r="17" spans="1:13" x14ac:dyDescent="0.25">
      <c r="A17" s="17" t="s">
        <v>490</v>
      </c>
      <c r="B17" s="18">
        <v>0.53833300439251497</v>
      </c>
      <c r="C17" s="18">
        <v>0.51784469614385098</v>
      </c>
      <c r="D17" s="18">
        <v>0.55869263620056098</v>
      </c>
      <c r="E17" s="19"/>
      <c r="F17" s="18">
        <v>0.62304950808977</v>
      </c>
      <c r="G17" s="18">
        <v>0.58610329279579498</v>
      </c>
      <c r="H17" s="18">
        <v>0.65861868276609903</v>
      </c>
      <c r="I17" s="19"/>
      <c r="J17" s="18">
        <v>0.49965504120992998</v>
      </c>
      <c r="K17" s="18">
        <v>0.476810610002526</v>
      </c>
      <c r="L17" s="18">
        <v>0.52250091269255305</v>
      </c>
      <c r="M17" s="19"/>
    </row>
    <row r="18" spans="1:13" x14ac:dyDescent="0.25">
      <c r="A18" s="20" t="s">
        <v>491</v>
      </c>
      <c r="B18" s="21">
        <v>0.48783264744780003</v>
      </c>
      <c r="C18" s="21">
        <v>0.45799309533981902</v>
      </c>
      <c r="D18" s="21">
        <v>0.51775917405737504</v>
      </c>
      <c r="E18" s="22"/>
      <c r="F18" s="21">
        <v>0.59686745599420898</v>
      </c>
      <c r="G18" s="21">
        <v>0.54499898638309097</v>
      </c>
      <c r="H18" s="21">
        <v>0.64665661046380596</v>
      </c>
      <c r="I18" s="22"/>
      <c r="J18" s="21">
        <v>0.42461455599583903</v>
      </c>
      <c r="K18" s="21">
        <v>0.386783044525291</v>
      </c>
      <c r="L18" s="21">
        <v>0.46335040491412499</v>
      </c>
      <c r="M18" s="22"/>
    </row>
    <row r="19" spans="1:13" x14ac:dyDescent="0.25">
      <c r="A19" s="17" t="s">
        <v>492</v>
      </c>
      <c r="B19" s="18">
        <v>0.48698674547787402</v>
      </c>
      <c r="C19" s="18">
        <v>0.45965881884403198</v>
      </c>
      <c r="D19" s="18">
        <v>0.51439269494706696</v>
      </c>
      <c r="E19" s="19"/>
      <c r="F19" s="18">
        <v>0.58794367542715897</v>
      </c>
      <c r="G19" s="18">
        <v>0.54338288685077396</v>
      </c>
      <c r="H19" s="18">
        <v>0.63110802998725601</v>
      </c>
      <c r="I19" s="19"/>
      <c r="J19" s="18">
        <v>0.434748457618295</v>
      </c>
      <c r="K19" s="18">
        <v>0.40079666055045998</v>
      </c>
      <c r="L19" s="18">
        <v>0.46932365703093598</v>
      </c>
      <c r="M19" s="19"/>
    </row>
    <row r="20" spans="1:13" x14ac:dyDescent="0.25">
      <c r="A20" s="20" t="s">
        <v>493</v>
      </c>
      <c r="B20" s="21">
        <v>0.183412228696434</v>
      </c>
      <c r="C20" s="21">
        <v>0.15864150159749499</v>
      </c>
      <c r="D20" s="21">
        <v>0.21108037839014501</v>
      </c>
      <c r="E20" s="22"/>
      <c r="F20" s="21">
        <v>0.27939561799846802</v>
      </c>
      <c r="G20" s="21">
        <v>0.225032923746636</v>
      </c>
      <c r="H20" s="21">
        <v>0.341110537052011</v>
      </c>
      <c r="I20" s="22"/>
      <c r="J20" s="21">
        <v>0.154501521069216</v>
      </c>
      <c r="K20" s="21">
        <v>0.129509183889288</v>
      </c>
      <c r="L20" s="21">
        <v>0.18330123234375101</v>
      </c>
      <c r="M20" s="22"/>
    </row>
    <row r="21" spans="1:13" x14ac:dyDescent="0.25">
      <c r="A21" s="17" t="s">
        <v>494</v>
      </c>
      <c r="B21" s="18">
        <v>0.21465777908529299</v>
      </c>
      <c r="C21" s="18">
        <v>0.18900653201182999</v>
      </c>
      <c r="D21" s="18">
        <v>0.24274828876367399</v>
      </c>
      <c r="E21" s="19"/>
      <c r="F21" s="18">
        <v>0.36113854078103502</v>
      </c>
      <c r="G21" s="18">
        <v>0.29517864360603102</v>
      </c>
      <c r="H21" s="18">
        <v>0.43278722080316301</v>
      </c>
      <c r="I21" s="19"/>
      <c r="J21" s="18">
        <v>0.17777551869511399</v>
      </c>
      <c r="K21" s="18">
        <v>0.149034193050537</v>
      </c>
      <c r="L21" s="18">
        <v>0.21068730930965199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3_NSE'!A1" display="◄ ANTERIOR"/>
    <hyperlink ref="A2" location="'Índice'!A1" display="ÍNDICE"/>
    <hyperlink ref="A3" location="'P_MOD_ACTIVIDADES_4_SEX'!A1" display="SIGUIENTE ►"/>
  </hyperlinks>
  <pageMargins left="0.75" right="0.75" top="1" bottom="1" header="0.5" footer="0.5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1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550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0.203437669206607</v>
      </c>
      <c r="C5" s="18">
        <v>0.19805262666176901</v>
      </c>
      <c r="D5" s="18">
        <v>0.20893098433448201</v>
      </c>
      <c r="E5" s="19"/>
      <c r="F5" s="18">
        <v>0.242650113134703</v>
      </c>
      <c r="G5" s="18">
        <v>0.23515831373269</v>
      </c>
      <c r="H5" s="18">
        <v>0.25030248048751702</v>
      </c>
      <c r="I5" s="19"/>
      <c r="J5" s="18">
        <v>0.16188953207402301</v>
      </c>
      <c r="K5" s="18">
        <v>0.15526231377934199</v>
      </c>
      <c r="L5" s="18">
        <v>0.16874311982808499</v>
      </c>
      <c r="M5" s="19"/>
    </row>
    <row r="6" spans="1:13" x14ac:dyDescent="0.25">
      <c r="A6" s="20" t="s">
        <v>479</v>
      </c>
      <c r="B6" s="21">
        <v>0.24654652091856</v>
      </c>
      <c r="C6" s="21">
        <v>0.219690676311183</v>
      </c>
      <c r="D6" s="21">
        <v>0.27552611901386698</v>
      </c>
      <c r="E6" s="22"/>
      <c r="F6" s="21">
        <v>0.294024749270339</v>
      </c>
      <c r="G6" s="21">
        <v>0.25674593256596601</v>
      </c>
      <c r="H6" s="21">
        <v>0.33428192533170498</v>
      </c>
      <c r="I6" s="22"/>
      <c r="J6" s="21">
        <v>0.19774202408886901</v>
      </c>
      <c r="K6" s="21">
        <v>0.16347668091999801</v>
      </c>
      <c r="L6" s="21">
        <v>0.23715338479286799</v>
      </c>
      <c r="M6" s="22"/>
    </row>
    <row r="7" spans="1:13" x14ac:dyDescent="0.25">
      <c r="A7" s="17" t="s">
        <v>480</v>
      </c>
      <c r="B7" s="18">
        <v>0.22026020186999601</v>
      </c>
      <c r="C7" s="18">
        <v>0.18645406255851599</v>
      </c>
      <c r="D7" s="18">
        <v>0.25825005219011499</v>
      </c>
      <c r="E7" s="19"/>
      <c r="F7" s="18">
        <v>0.25705551823961198</v>
      </c>
      <c r="G7" s="18">
        <v>0.214054976476135</v>
      </c>
      <c r="H7" s="18">
        <v>0.305338324902517</v>
      </c>
      <c r="I7" s="19"/>
      <c r="J7" s="18">
        <v>0.18227002577110801</v>
      </c>
      <c r="K7" s="18">
        <v>0.14259579812495901</v>
      </c>
      <c r="L7" s="18">
        <v>0.230021386613597</v>
      </c>
      <c r="M7" s="19"/>
    </row>
    <row r="8" spans="1:13" x14ac:dyDescent="0.25">
      <c r="A8" s="20" t="s">
        <v>481</v>
      </c>
      <c r="B8" s="21">
        <v>0.21699408611979601</v>
      </c>
      <c r="C8" s="21">
        <v>0.18484785522363201</v>
      </c>
      <c r="D8" s="21">
        <v>0.252995670867668</v>
      </c>
      <c r="E8" s="22"/>
      <c r="F8" s="21">
        <v>0.254802116382573</v>
      </c>
      <c r="G8" s="21">
        <v>0.21194749500381499</v>
      </c>
      <c r="H8" s="21">
        <v>0.30299020224233197</v>
      </c>
      <c r="I8" s="22"/>
      <c r="J8" s="21">
        <v>0.17784584501457501</v>
      </c>
      <c r="K8" s="21">
        <v>0.139479446351714</v>
      </c>
      <c r="L8" s="21">
        <v>0.224018279985427</v>
      </c>
      <c r="M8" s="22"/>
    </row>
    <row r="9" spans="1:13" x14ac:dyDescent="0.25">
      <c r="A9" s="17" t="s">
        <v>482</v>
      </c>
      <c r="B9" s="18">
        <v>0.153757258853993</v>
      </c>
      <c r="C9" s="18">
        <v>0.12619971545688299</v>
      </c>
      <c r="D9" s="18">
        <v>0.18605111657164</v>
      </c>
      <c r="E9" s="19"/>
      <c r="F9" s="18">
        <v>0.18075230770539299</v>
      </c>
      <c r="G9" s="18">
        <v>0.14035993684524201</v>
      </c>
      <c r="H9" s="18">
        <v>0.22966318563797</v>
      </c>
      <c r="I9" s="19"/>
      <c r="J9" s="18">
        <v>0.12647455095670501</v>
      </c>
      <c r="K9" s="18">
        <v>9.4694418823567897E-2</v>
      </c>
      <c r="L9" s="18">
        <v>0.166953403584718</v>
      </c>
      <c r="M9" s="19"/>
    </row>
    <row r="10" spans="1:13" x14ac:dyDescent="0.25">
      <c r="A10" s="20" t="s">
        <v>483</v>
      </c>
      <c r="B10" s="21">
        <v>0.12616145015373501</v>
      </c>
      <c r="C10" s="21">
        <v>0.108802617811529</v>
      </c>
      <c r="D10" s="21">
        <v>0.14583657989937701</v>
      </c>
      <c r="E10" s="22"/>
      <c r="F10" s="21">
        <v>0.14752166469845501</v>
      </c>
      <c r="G10" s="21">
        <v>0.124329684069581</v>
      </c>
      <c r="H10" s="21">
        <v>0.17417927656127899</v>
      </c>
      <c r="I10" s="22"/>
      <c r="J10" s="21">
        <v>0.102514634124948</v>
      </c>
      <c r="K10" s="21">
        <v>7.9714178656903306E-2</v>
      </c>
      <c r="L10" s="21">
        <v>0.13090896933377399</v>
      </c>
      <c r="M10" s="22"/>
    </row>
    <row r="11" spans="1:13" x14ac:dyDescent="0.25">
      <c r="A11" s="17" t="s">
        <v>484</v>
      </c>
      <c r="B11" s="18">
        <v>0.20990244929993901</v>
      </c>
      <c r="C11" s="18">
        <v>0.19477461493013401</v>
      </c>
      <c r="D11" s="18">
        <v>0.225875649175548</v>
      </c>
      <c r="E11" s="19"/>
      <c r="F11" s="18">
        <v>0.25715455246215202</v>
      </c>
      <c r="G11" s="18">
        <v>0.236115775022781</v>
      </c>
      <c r="H11" s="18">
        <v>0.27938233558033398</v>
      </c>
      <c r="I11" s="19"/>
      <c r="J11" s="18">
        <v>0.15874869195810701</v>
      </c>
      <c r="K11" s="18">
        <v>0.139703186615458</v>
      </c>
      <c r="L11" s="18">
        <v>0.17984784495895301</v>
      </c>
      <c r="M11" s="19"/>
    </row>
    <row r="12" spans="1:13" x14ac:dyDescent="0.25">
      <c r="A12" s="20" t="s">
        <v>485</v>
      </c>
      <c r="B12" s="21">
        <v>0.23138456815751399</v>
      </c>
      <c r="C12" s="21">
        <v>0.22244853169176901</v>
      </c>
      <c r="D12" s="21">
        <v>0.24056851327072301</v>
      </c>
      <c r="E12" s="22"/>
      <c r="F12" s="21">
        <v>0.27456627885734203</v>
      </c>
      <c r="G12" s="21">
        <v>0.26199251732054801</v>
      </c>
      <c r="H12" s="21">
        <v>0.28750840228628799</v>
      </c>
      <c r="I12" s="22"/>
      <c r="J12" s="21">
        <v>0.18666930242566299</v>
      </c>
      <c r="K12" s="21">
        <v>0.17585382792978599</v>
      </c>
      <c r="L12" s="21">
        <v>0.19799015644346701</v>
      </c>
      <c r="M12" s="22"/>
    </row>
    <row r="13" spans="1:13" x14ac:dyDescent="0.25">
      <c r="A13" s="17" t="s">
        <v>486</v>
      </c>
      <c r="B13" s="18">
        <v>0.17018142292529001</v>
      </c>
      <c r="C13" s="18">
        <v>0.15267093457344399</v>
      </c>
      <c r="D13" s="18">
        <v>0.18925169722645399</v>
      </c>
      <c r="E13" s="19"/>
      <c r="F13" s="18">
        <v>0.198441414456764</v>
      </c>
      <c r="G13" s="18">
        <v>0.17464361544866899</v>
      </c>
      <c r="H13" s="18">
        <v>0.22459957245213499</v>
      </c>
      <c r="I13" s="19"/>
      <c r="J13" s="18">
        <v>0.14052133018139401</v>
      </c>
      <c r="K13" s="18">
        <v>0.120092048863762</v>
      </c>
      <c r="L13" s="18">
        <v>0.16377904443456501</v>
      </c>
      <c r="M13" s="19"/>
    </row>
    <row r="14" spans="1:13" x14ac:dyDescent="0.25">
      <c r="A14" s="20" t="s">
        <v>487</v>
      </c>
      <c r="B14" s="21">
        <v>0.16792648223387899</v>
      </c>
      <c r="C14" s="21">
        <v>0.15007357608961899</v>
      </c>
      <c r="D14" s="21">
        <v>0.18743482537091299</v>
      </c>
      <c r="E14" s="22"/>
      <c r="F14" s="21">
        <v>0.210963658843518</v>
      </c>
      <c r="G14" s="21">
        <v>0.18646467401671499</v>
      </c>
      <c r="H14" s="21">
        <v>0.23774083764332199</v>
      </c>
      <c r="I14" s="22"/>
      <c r="J14" s="21">
        <v>0.120108488120858</v>
      </c>
      <c r="K14" s="21">
        <v>9.7988725388931899E-2</v>
      </c>
      <c r="L14" s="21">
        <v>0.14641103009077799</v>
      </c>
      <c r="M14" s="22"/>
    </row>
    <row r="15" spans="1:13" x14ac:dyDescent="0.25">
      <c r="A15" s="17" t="s">
        <v>488</v>
      </c>
      <c r="B15" s="18">
        <v>9.9486628641407407E-2</v>
      </c>
      <c r="C15" s="18">
        <v>8.1599807649535297E-2</v>
      </c>
      <c r="D15" s="18">
        <v>0.120778645501413</v>
      </c>
      <c r="E15" s="19"/>
      <c r="F15" s="18">
        <v>0.124437418307818</v>
      </c>
      <c r="G15" s="18">
        <v>9.8694854696053297E-2</v>
      </c>
      <c r="H15" s="18">
        <v>0.15573424156611501</v>
      </c>
      <c r="I15" s="19"/>
      <c r="J15" s="18">
        <v>7.0046133541299002E-2</v>
      </c>
      <c r="K15" s="18">
        <v>5.1712363842449802E-2</v>
      </c>
      <c r="L15" s="18">
        <v>9.4233923880435194E-2</v>
      </c>
      <c r="M15" s="19"/>
    </row>
    <row r="16" spans="1:13" x14ac:dyDescent="0.25">
      <c r="A16" s="20" t="s">
        <v>489</v>
      </c>
      <c r="B16" s="21">
        <v>0.194139417018793</v>
      </c>
      <c r="C16" s="21">
        <v>0.17733910081562701</v>
      </c>
      <c r="D16" s="21">
        <v>0.212120933801248</v>
      </c>
      <c r="E16" s="22"/>
      <c r="F16" s="21">
        <v>0.242543529086547</v>
      </c>
      <c r="G16" s="21">
        <v>0.21860525857562199</v>
      </c>
      <c r="H16" s="21">
        <v>0.26820340559664502</v>
      </c>
      <c r="I16" s="22"/>
      <c r="J16" s="21">
        <v>0.140938932396344</v>
      </c>
      <c r="K16" s="21">
        <v>0.12247100429583101</v>
      </c>
      <c r="L16" s="21">
        <v>0.16167862781752701</v>
      </c>
      <c r="M16" s="22"/>
    </row>
    <row r="17" spans="1:13" x14ac:dyDescent="0.25">
      <c r="A17" s="17" t="s">
        <v>490</v>
      </c>
      <c r="B17" s="18">
        <v>0.14720570057926399</v>
      </c>
      <c r="C17" s="18">
        <v>0.13198625047711099</v>
      </c>
      <c r="D17" s="18">
        <v>0.16384884581928999</v>
      </c>
      <c r="E17" s="19"/>
      <c r="F17" s="18">
        <v>0.16882568430726599</v>
      </c>
      <c r="G17" s="18">
        <v>0.14738812196467899</v>
      </c>
      <c r="H17" s="18">
        <v>0.19267669616539601</v>
      </c>
      <c r="I17" s="19"/>
      <c r="J17" s="18">
        <v>0.12268897426279</v>
      </c>
      <c r="K17" s="18">
        <v>0.100813042383331</v>
      </c>
      <c r="L17" s="18">
        <v>0.148527770510609</v>
      </c>
      <c r="M17" s="19"/>
    </row>
    <row r="18" spans="1:13" x14ac:dyDescent="0.25">
      <c r="A18" s="20" t="s">
        <v>491</v>
      </c>
      <c r="B18" s="21">
        <v>0.13875158069568799</v>
      </c>
      <c r="C18" s="21">
        <v>0.118191688234682</v>
      </c>
      <c r="D18" s="21">
        <v>0.16222996604207601</v>
      </c>
      <c r="E18" s="22"/>
      <c r="F18" s="21">
        <v>0.16392810185578399</v>
      </c>
      <c r="G18" s="21">
        <v>0.13594293557301501</v>
      </c>
      <c r="H18" s="21">
        <v>0.19636504002893701</v>
      </c>
      <c r="I18" s="22"/>
      <c r="J18" s="21">
        <v>0.110465574669678</v>
      </c>
      <c r="K18" s="21">
        <v>8.1239037770389405E-2</v>
      </c>
      <c r="L18" s="21">
        <v>0.14850709096030501</v>
      </c>
      <c r="M18" s="22"/>
    </row>
    <row r="19" spans="1:13" x14ac:dyDescent="0.25">
      <c r="A19" s="17" t="s">
        <v>492</v>
      </c>
      <c r="B19" s="18">
        <v>0.17096299025499001</v>
      </c>
      <c r="C19" s="18">
        <v>0.151254156944955</v>
      </c>
      <c r="D19" s="18">
        <v>0.192657001798268</v>
      </c>
      <c r="E19" s="19"/>
      <c r="F19" s="18">
        <v>0.204357089148059</v>
      </c>
      <c r="G19" s="18">
        <v>0.17717473790671201</v>
      </c>
      <c r="H19" s="18">
        <v>0.23452115794492401</v>
      </c>
      <c r="I19" s="19"/>
      <c r="J19" s="18">
        <v>0.13532956744490099</v>
      </c>
      <c r="K19" s="18">
        <v>0.111823754503871</v>
      </c>
      <c r="L19" s="18">
        <v>0.162870333988721</v>
      </c>
      <c r="M19" s="19"/>
    </row>
    <row r="20" spans="1:13" x14ac:dyDescent="0.25">
      <c r="A20" s="20" t="s">
        <v>493</v>
      </c>
      <c r="B20" s="21">
        <v>1.9682138507154601E-2</v>
      </c>
      <c r="C20" s="21">
        <v>1.21875299276524E-2</v>
      </c>
      <c r="D20" s="21">
        <v>3.1637877423093701E-2</v>
      </c>
      <c r="E20" s="22"/>
      <c r="F20" s="21">
        <v>2.5859922400672801E-2</v>
      </c>
      <c r="G20" s="21">
        <v>1.4786329955307599E-2</v>
      </c>
      <c r="H20" s="21">
        <v>4.4849090628817798E-2</v>
      </c>
      <c r="I20" s="22"/>
      <c r="J20" s="21">
        <v>1.2966171459905199E-2</v>
      </c>
      <c r="K20" s="21">
        <v>5.7492647206181004E-3</v>
      </c>
      <c r="L20" s="21">
        <v>2.8978241157297201E-2</v>
      </c>
      <c r="M20" s="22"/>
    </row>
    <row r="21" spans="1:13" x14ac:dyDescent="0.25">
      <c r="A21" s="17" t="s">
        <v>494</v>
      </c>
      <c r="B21" s="18">
        <v>4.8781281267967998E-2</v>
      </c>
      <c r="C21" s="18">
        <v>3.5577119743977002E-2</v>
      </c>
      <c r="D21" s="18">
        <v>6.6547904512380698E-2</v>
      </c>
      <c r="E21" s="19"/>
      <c r="F21" s="18">
        <v>6.0304689044813897E-2</v>
      </c>
      <c r="G21" s="18">
        <v>3.9504598371356801E-2</v>
      </c>
      <c r="H21" s="18">
        <v>9.1018700954658097E-2</v>
      </c>
      <c r="I21" s="19"/>
      <c r="J21" s="18">
        <v>3.6827709132444202E-2</v>
      </c>
      <c r="K21" s="18">
        <v>2.1717359253766499E-2</v>
      </c>
      <c r="L21" s="18">
        <v>6.1787416134170998E-2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3_VDC'!A1" display="◄ ANTERIOR"/>
    <hyperlink ref="A2" location="'Índice'!A1" display="ÍNDICE"/>
    <hyperlink ref="A3" location="'P_MOD_ACTIVIDADES_4_ET'!A1" display="SIGUIENTE ►"/>
  </hyperlinks>
  <pageMargins left="0.75" right="0.75" top="1" bottom="1" header="0.5" footer="0.5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550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0.203437669206607</v>
      </c>
      <c r="C5" s="18">
        <v>0.19805262666176901</v>
      </c>
      <c r="D5" s="18">
        <v>0.20893098433448201</v>
      </c>
      <c r="E5" s="19"/>
      <c r="F5" s="18">
        <v>0.15136389794478999</v>
      </c>
      <c r="G5" s="18">
        <v>0.142166683829168</v>
      </c>
      <c r="H5" s="18">
        <v>0.16104440792694</v>
      </c>
      <c r="I5" s="19"/>
      <c r="J5" s="18">
        <v>0.237404062016847</v>
      </c>
      <c r="K5" s="18">
        <v>0.229944217612016</v>
      </c>
      <c r="L5" s="18">
        <v>0.24502891115046199</v>
      </c>
      <c r="M5" s="19"/>
      <c r="N5" s="18">
        <v>0.18354107935868899</v>
      </c>
      <c r="O5" s="18">
        <v>0.174873621590418</v>
      </c>
      <c r="P5" s="18">
        <v>0.19253788887915199</v>
      </c>
      <c r="Q5" s="19"/>
    </row>
    <row r="6" spans="1:17" x14ac:dyDescent="0.25">
      <c r="A6" s="20" t="s">
        <v>479</v>
      </c>
      <c r="B6" s="21">
        <v>0.24654652091856</v>
      </c>
      <c r="C6" s="21">
        <v>0.219690676311183</v>
      </c>
      <c r="D6" s="21">
        <v>0.27552611901386698</v>
      </c>
      <c r="E6" s="22"/>
      <c r="F6" s="21">
        <v>0.22302335792384101</v>
      </c>
      <c r="G6" s="21">
        <v>0.180203269264708</v>
      </c>
      <c r="H6" s="21">
        <v>0.27263458095631499</v>
      </c>
      <c r="I6" s="22"/>
      <c r="J6" s="21">
        <v>0.26366965912512802</v>
      </c>
      <c r="K6" s="21">
        <v>0.22753838890192499</v>
      </c>
      <c r="L6" s="21">
        <v>0.30328567117410099</v>
      </c>
      <c r="M6" s="22"/>
      <c r="N6" s="21">
        <v>0.23681805845767001</v>
      </c>
      <c r="O6" s="21">
        <v>0.192930914646229</v>
      </c>
      <c r="P6" s="21">
        <v>0.287136653906025</v>
      </c>
      <c r="Q6" s="22"/>
    </row>
    <row r="7" spans="1:17" x14ac:dyDescent="0.25">
      <c r="A7" s="17" t="s">
        <v>480</v>
      </c>
      <c r="B7" s="18">
        <v>0.22026020186999601</v>
      </c>
      <c r="C7" s="18">
        <v>0.18645406255851599</v>
      </c>
      <c r="D7" s="18">
        <v>0.25825005219011499</v>
      </c>
      <c r="E7" s="19"/>
      <c r="F7" s="18">
        <v>0.15400791566545</v>
      </c>
      <c r="G7" s="18">
        <v>0.10789460797707399</v>
      </c>
      <c r="H7" s="18">
        <v>0.21507816431357801</v>
      </c>
      <c r="I7" s="19"/>
      <c r="J7" s="18">
        <v>0.27767697104897898</v>
      </c>
      <c r="K7" s="18">
        <v>0.23404982058690499</v>
      </c>
      <c r="L7" s="18">
        <v>0.32597536682851502</v>
      </c>
      <c r="M7" s="19"/>
      <c r="N7" s="18">
        <v>0.151677070500503</v>
      </c>
      <c r="O7" s="18">
        <v>0.10540392346677201</v>
      </c>
      <c r="P7" s="18">
        <v>0.21341824077596699</v>
      </c>
      <c r="Q7" s="19"/>
    </row>
    <row r="8" spans="1:17" x14ac:dyDescent="0.25">
      <c r="A8" s="20" t="s">
        <v>481</v>
      </c>
      <c r="B8" s="21">
        <v>0.21699408611979601</v>
      </c>
      <c r="C8" s="21">
        <v>0.18484785522363201</v>
      </c>
      <c r="D8" s="21">
        <v>0.252995670867668</v>
      </c>
      <c r="E8" s="22"/>
      <c r="F8" s="21">
        <v>0.177523260828053</v>
      </c>
      <c r="G8" s="21">
        <v>0.13076449064542101</v>
      </c>
      <c r="H8" s="21">
        <v>0.23645377498869599</v>
      </c>
      <c r="I8" s="22"/>
      <c r="J8" s="21">
        <v>0.243361756498048</v>
      </c>
      <c r="K8" s="21">
        <v>0.20299523428292299</v>
      </c>
      <c r="L8" s="21">
        <v>0.28884621816126099</v>
      </c>
      <c r="M8" s="22"/>
      <c r="N8" s="21">
        <v>0.197247109646744</v>
      </c>
      <c r="O8" s="21">
        <v>0.14257830439227201</v>
      </c>
      <c r="P8" s="21">
        <v>0.26636565097771903</v>
      </c>
      <c r="Q8" s="22"/>
    </row>
    <row r="9" spans="1:17" x14ac:dyDescent="0.25">
      <c r="A9" s="17" t="s">
        <v>482</v>
      </c>
      <c r="B9" s="18">
        <v>0.153757258853993</v>
      </c>
      <c r="C9" s="18">
        <v>0.12619971545688299</v>
      </c>
      <c r="D9" s="18">
        <v>0.18605111657164</v>
      </c>
      <c r="E9" s="19"/>
      <c r="F9" s="18">
        <v>0.15574164806431701</v>
      </c>
      <c r="G9" s="18">
        <v>0.105277943990052</v>
      </c>
      <c r="H9" s="18">
        <v>0.22432967465425199</v>
      </c>
      <c r="I9" s="19"/>
      <c r="J9" s="18">
        <v>0.18117845187595399</v>
      </c>
      <c r="K9" s="18">
        <v>0.14352356364719601</v>
      </c>
      <c r="L9" s="18">
        <v>0.22610445486117201</v>
      </c>
      <c r="M9" s="19"/>
      <c r="N9" s="18">
        <v>8.9620368301990397E-2</v>
      </c>
      <c r="O9" s="18">
        <v>5.7788635574454801E-2</v>
      </c>
      <c r="P9" s="18">
        <v>0.136446806553607</v>
      </c>
      <c r="Q9" s="19"/>
    </row>
    <row r="10" spans="1:17" x14ac:dyDescent="0.25">
      <c r="A10" s="20" t="s">
        <v>483</v>
      </c>
      <c r="B10" s="21">
        <v>0.12616145015373501</v>
      </c>
      <c r="C10" s="21">
        <v>0.108802617811529</v>
      </c>
      <c r="D10" s="21">
        <v>0.14583657989937701</v>
      </c>
      <c r="E10" s="22"/>
      <c r="F10" s="21">
        <v>0.113375833575245</v>
      </c>
      <c r="G10" s="21">
        <v>8.3513163553661202E-2</v>
      </c>
      <c r="H10" s="21">
        <v>0.152144125081175</v>
      </c>
      <c r="I10" s="22"/>
      <c r="J10" s="21">
        <v>0.14636283163892899</v>
      </c>
      <c r="K10" s="21">
        <v>0.12189798121517301</v>
      </c>
      <c r="L10" s="21">
        <v>0.17476055451665001</v>
      </c>
      <c r="M10" s="22"/>
      <c r="N10" s="21">
        <v>9.7935282195760406E-2</v>
      </c>
      <c r="O10" s="21">
        <v>7.5242320823918296E-2</v>
      </c>
      <c r="P10" s="21">
        <v>0.126535907580304</v>
      </c>
      <c r="Q10" s="22"/>
    </row>
    <row r="11" spans="1:17" x14ac:dyDescent="0.25">
      <c r="A11" s="17" t="s">
        <v>484</v>
      </c>
      <c r="B11" s="18">
        <v>0.20990244929993901</v>
      </c>
      <c r="C11" s="18">
        <v>0.19477461493013401</v>
      </c>
      <c r="D11" s="18">
        <v>0.225875649175548</v>
      </c>
      <c r="E11" s="19"/>
      <c r="F11" s="18">
        <v>0.171233776189811</v>
      </c>
      <c r="G11" s="18">
        <v>0.14178839983181099</v>
      </c>
      <c r="H11" s="18">
        <v>0.20533107909875001</v>
      </c>
      <c r="I11" s="19"/>
      <c r="J11" s="18">
        <v>0.23289171702644701</v>
      </c>
      <c r="K11" s="18">
        <v>0.21155942496060801</v>
      </c>
      <c r="L11" s="18">
        <v>0.25567748496655901</v>
      </c>
      <c r="M11" s="19"/>
      <c r="N11" s="18">
        <v>0.20544289089093601</v>
      </c>
      <c r="O11" s="18">
        <v>0.17935102347506099</v>
      </c>
      <c r="P11" s="18">
        <v>0.23424709991332299</v>
      </c>
      <c r="Q11" s="19"/>
    </row>
    <row r="12" spans="1:17" x14ac:dyDescent="0.25">
      <c r="A12" s="20" t="s">
        <v>485</v>
      </c>
      <c r="B12" s="21">
        <v>0.23138456815751399</v>
      </c>
      <c r="C12" s="21">
        <v>0.22244853169176901</v>
      </c>
      <c r="D12" s="21">
        <v>0.24056851327072301</v>
      </c>
      <c r="E12" s="22"/>
      <c r="F12" s="21">
        <v>0.15969264497267199</v>
      </c>
      <c r="G12" s="21">
        <v>0.14482393467536001</v>
      </c>
      <c r="H12" s="21">
        <v>0.175774122641048</v>
      </c>
      <c r="I12" s="22"/>
      <c r="J12" s="21">
        <v>0.26923204427744102</v>
      </c>
      <c r="K12" s="21">
        <v>0.25704575376545302</v>
      </c>
      <c r="L12" s="21">
        <v>0.28177695805626801</v>
      </c>
      <c r="M12" s="22"/>
      <c r="N12" s="21">
        <v>0.21992952081046799</v>
      </c>
      <c r="O12" s="21">
        <v>0.20520512401902399</v>
      </c>
      <c r="P12" s="21">
        <v>0.23539753948081699</v>
      </c>
      <c r="Q12" s="22"/>
    </row>
    <row r="13" spans="1:17" x14ac:dyDescent="0.25">
      <c r="A13" s="17" t="s">
        <v>486</v>
      </c>
      <c r="B13" s="18">
        <v>0.17018142292529001</v>
      </c>
      <c r="C13" s="18">
        <v>0.15267093457344399</v>
      </c>
      <c r="D13" s="18">
        <v>0.18925169722645399</v>
      </c>
      <c r="E13" s="19"/>
      <c r="F13" s="18">
        <v>0.14139846348051099</v>
      </c>
      <c r="G13" s="18">
        <v>0.110807424176359</v>
      </c>
      <c r="H13" s="18">
        <v>0.17873727687657301</v>
      </c>
      <c r="I13" s="19"/>
      <c r="J13" s="18">
        <v>0.200332420342928</v>
      </c>
      <c r="K13" s="18">
        <v>0.17573435159881001</v>
      </c>
      <c r="L13" s="18">
        <v>0.22742357696253099</v>
      </c>
      <c r="M13" s="19"/>
      <c r="N13" s="18">
        <v>0.13427152216898</v>
      </c>
      <c r="O13" s="18">
        <v>0.107666322976642</v>
      </c>
      <c r="P13" s="18">
        <v>0.166226387278781</v>
      </c>
      <c r="Q13" s="19"/>
    </row>
    <row r="14" spans="1:17" x14ac:dyDescent="0.25">
      <c r="A14" s="20" t="s">
        <v>487</v>
      </c>
      <c r="B14" s="21">
        <v>0.16792648223387899</v>
      </c>
      <c r="C14" s="21">
        <v>0.15007357608961899</v>
      </c>
      <c r="D14" s="21">
        <v>0.18743482537091299</v>
      </c>
      <c r="E14" s="22"/>
      <c r="F14" s="21">
        <v>0.134144064027441</v>
      </c>
      <c r="G14" s="21">
        <v>0.106024560781678</v>
      </c>
      <c r="H14" s="21">
        <v>0.16831719006087301</v>
      </c>
      <c r="I14" s="22"/>
      <c r="J14" s="21">
        <v>0.19271942479173301</v>
      </c>
      <c r="K14" s="21">
        <v>0.169174975567811</v>
      </c>
      <c r="L14" s="21">
        <v>0.21867815056187301</v>
      </c>
      <c r="M14" s="22"/>
      <c r="N14" s="21">
        <v>0.15178310826674801</v>
      </c>
      <c r="O14" s="21">
        <v>0.123812792186346</v>
      </c>
      <c r="P14" s="21">
        <v>0.18473987388869501</v>
      </c>
      <c r="Q14" s="22"/>
    </row>
    <row r="15" spans="1:17" x14ac:dyDescent="0.25">
      <c r="A15" s="17" t="s">
        <v>488</v>
      </c>
      <c r="B15" s="18">
        <v>9.9486628641407407E-2</v>
      </c>
      <c r="C15" s="18">
        <v>8.1599807649535297E-2</v>
      </c>
      <c r="D15" s="18">
        <v>0.120778645501413</v>
      </c>
      <c r="E15" s="19"/>
      <c r="F15" s="18">
        <v>8.1703258924640199E-2</v>
      </c>
      <c r="G15" s="18">
        <v>5.1145328224958202E-2</v>
      </c>
      <c r="H15" s="18">
        <v>0.12805473124880101</v>
      </c>
      <c r="I15" s="19"/>
      <c r="J15" s="18">
        <v>0.116888473306304</v>
      </c>
      <c r="K15" s="18">
        <v>9.0286402073105607E-2</v>
      </c>
      <c r="L15" s="18">
        <v>0.15003590016537699</v>
      </c>
      <c r="M15" s="19"/>
      <c r="N15" s="18">
        <v>8.3296614442085998E-2</v>
      </c>
      <c r="O15" s="18">
        <v>5.8612622902266001E-2</v>
      </c>
      <c r="P15" s="18">
        <v>0.117083066869728</v>
      </c>
      <c r="Q15" s="19"/>
    </row>
    <row r="16" spans="1:17" x14ac:dyDescent="0.25">
      <c r="A16" s="20" t="s">
        <v>489</v>
      </c>
      <c r="B16" s="21">
        <v>0.194139417018793</v>
      </c>
      <c r="C16" s="21">
        <v>0.17733910081562701</v>
      </c>
      <c r="D16" s="21">
        <v>0.212120933801248</v>
      </c>
      <c r="E16" s="22"/>
      <c r="F16" s="21">
        <v>0.15070077207475499</v>
      </c>
      <c r="G16" s="21">
        <v>0.123814502566261</v>
      </c>
      <c r="H16" s="21">
        <v>0.182211244420174</v>
      </c>
      <c r="I16" s="22"/>
      <c r="J16" s="21">
        <v>0.24106921043488699</v>
      </c>
      <c r="K16" s="21">
        <v>0.217560688729</v>
      </c>
      <c r="L16" s="21">
        <v>0.26625354522787498</v>
      </c>
      <c r="M16" s="22"/>
      <c r="N16" s="21">
        <v>0.14480128792111699</v>
      </c>
      <c r="O16" s="21">
        <v>0.124276191116166</v>
      </c>
      <c r="P16" s="21">
        <v>0.168065679925682</v>
      </c>
      <c r="Q16" s="22"/>
    </row>
    <row r="17" spans="1:17" x14ac:dyDescent="0.25">
      <c r="A17" s="17" t="s">
        <v>490</v>
      </c>
      <c r="B17" s="18">
        <v>0.14720570057926399</v>
      </c>
      <c r="C17" s="18">
        <v>0.13198625047711099</v>
      </c>
      <c r="D17" s="18">
        <v>0.16384884581928999</v>
      </c>
      <c r="E17" s="19"/>
      <c r="F17" s="18">
        <v>0.11224994234715301</v>
      </c>
      <c r="G17" s="18">
        <v>8.6607936184172202E-2</v>
      </c>
      <c r="H17" s="18">
        <v>0.144284528094548</v>
      </c>
      <c r="I17" s="19"/>
      <c r="J17" s="18">
        <v>0.175285446620805</v>
      </c>
      <c r="K17" s="18">
        <v>0.15242361861953899</v>
      </c>
      <c r="L17" s="18">
        <v>0.200764065834067</v>
      </c>
      <c r="M17" s="19"/>
      <c r="N17" s="18">
        <v>0.126399397291863</v>
      </c>
      <c r="O17" s="18">
        <v>0.100409545112876</v>
      </c>
      <c r="P17" s="18">
        <v>0.157935375775687</v>
      </c>
      <c r="Q17" s="19"/>
    </row>
    <row r="18" spans="1:17" x14ac:dyDescent="0.25">
      <c r="A18" s="20" t="s">
        <v>491</v>
      </c>
      <c r="B18" s="21">
        <v>0.13875158069568799</v>
      </c>
      <c r="C18" s="21">
        <v>0.118191688234682</v>
      </c>
      <c r="D18" s="21">
        <v>0.16222996604207601</v>
      </c>
      <c r="E18" s="22"/>
      <c r="F18" s="21">
        <v>7.9466065946117201E-2</v>
      </c>
      <c r="G18" s="21">
        <v>4.8898329226501898E-2</v>
      </c>
      <c r="H18" s="21">
        <v>0.126599039497616</v>
      </c>
      <c r="I18" s="22"/>
      <c r="J18" s="21">
        <v>0.16551126844618799</v>
      </c>
      <c r="K18" s="21">
        <v>0.13465732381669401</v>
      </c>
      <c r="L18" s="21">
        <v>0.201786234947121</v>
      </c>
      <c r="M18" s="22"/>
      <c r="N18" s="21">
        <v>0.14815340559958201</v>
      </c>
      <c r="O18" s="21">
        <v>0.112181991913695</v>
      </c>
      <c r="P18" s="21">
        <v>0.19314978063868901</v>
      </c>
      <c r="Q18" s="22"/>
    </row>
    <row r="19" spans="1:17" x14ac:dyDescent="0.25">
      <c r="A19" s="17" t="s">
        <v>492</v>
      </c>
      <c r="B19" s="18">
        <v>0.17096299025499001</v>
      </c>
      <c r="C19" s="18">
        <v>0.151254156944955</v>
      </c>
      <c r="D19" s="18">
        <v>0.192657001798268</v>
      </c>
      <c r="E19" s="19"/>
      <c r="F19" s="18">
        <v>0.14739464766058</v>
      </c>
      <c r="G19" s="18">
        <v>0.10793672557214</v>
      </c>
      <c r="H19" s="18">
        <v>0.19807420512082299</v>
      </c>
      <c r="I19" s="19"/>
      <c r="J19" s="18">
        <v>0.190504492807754</v>
      </c>
      <c r="K19" s="18">
        <v>0.163356367912384</v>
      </c>
      <c r="L19" s="18">
        <v>0.22097272204374899</v>
      </c>
      <c r="M19" s="19"/>
      <c r="N19" s="18">
        <v>0.15051208016604101</v>
      </c>
      <c r="O19" s="18">
        <v>0.11322599539056399</v>
      </c>
      <c r="P19" s="18">
        <v>0.19734423238844501</v>
      </c>
      <c r="Q19" s="19"/>
    </row>
    <row r="20" spans="1:17" x14ac:dyDescent="0.25">
      <c r="A20" s="20" t="s">
        <v>493</v>
      </c>
      <c r="B20" s="21">
        <v>1.9682138507154601E-2</v>
      </c>
      <c r="C20" s="21">
        <v>1.21875299276524E-2</v>
      </c>
      <c r="D20" s="21">
        <v>3.1637877423093701E-2</v>
      </c>
      <c r="E20" s="22"/>
      <c r="F20" s="21">
        <v>2.2063806778236002E-2</v>
      </c>
      <c r="G20" s="21">
        <v>7.6892135402182003E-3</v>
      </c>
      <c r="H20" s="21">
        <v>6.1641664623310603E-2</v>
      </c>
      <c r="I20" s="24" t="s">
        <v>501</v>
      </c>
      <c r="J20" s="21">
        <v>2.39193115021561E-2</v>
      </c>
      <c r="K20" s="21">
        <v>1.37797287509189E-2</v>
      </c>
      <c r="L20" s="21">
        <v>4.1208184638224503E-2</v>
      </c>
      <c r="M20" s="22"/>
      <c r="N20" s="21">
        <v>5.9100479350804001E-3</v>
      </c>
      <c r="O20" s="21">
        <v>1.3973683956173999E-3</v>
      </c>
      <c r="P20" s="21">
        <v>2.4636495463405399E-2</v>
      </c>
      <c r="Q20" s="24" t="s">
        <v>501</v>
      </c>
    </row>
    <row r="21" spans="1:17" x14ac:dyDescent="0.25">
      <c r="A21" s="17" t="s">
        <v>494</v>
      </c>
      <c r="B21" s="18">
        <v>4.8781281267967998E-2</v>
      </c>
      <c r="C21" s="18">
        <v>3.5577119743977002E-2</v>
      </c>
      <c r="D21" s="18">
        <v>6.6547904512380698E-2</v>
      </c>
      <c r="E21" s="19"/>
      <c r="F21" s="18">
        <v>4.64852687039847E-2</v>
      </c>
      <c r="G21" s="18">
        <v>1.98529231239742E-2</v>
      </c>
      <c r="H21" s="18">
        <v>0.10501653336582099</v>
      </c>
      <c r="I21" s="24" t="s">
        <v>501</v>
      </c>
      <c r="J21" s="18">
        <v>5.9782444869360699E-2</v>
      </c>
      <c r="K21" s="18">
        <v>4.0631744917948097E-2</v>
      </c>
      <c r="L21" s="18">
        <v>8.7139473361883005E-2</v>
      </c>
      <c r="M21" s="19"/>
      <c r="N21" s="18">
        <v>2.8669207174608701E-2</v>
      </c>
      <c r="O21" s="18">
        <v>1.40185463362215E-2</v>
      </c>
      <c r="P21" s="18">
        <v>5.7734587438064901E-2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4_SEX'!A1" display="◄ ANTERIOR"/>
    <hyperlink ref="A2" location="'Índice'!A1" display="ÍNDICE"/>
    <hyperlink ref="A3" location="'P_MOD_ACTIVIDADES_4_NSE'!A1" display="SIGUIENTE ►"/>
  </hyperlinks>
  <pageMargins left="0.75" right="0.75" top="1" bottom="1" header="0.5" footer="0.5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0.203437669206607</v>
      </c>
      <c r="C5" s="18">
        <v>0.19805262666176901</v>
      </c>
      <c r="D5" s="18">
        <v>0.20893098433448201</v>
      </c>
      <c r="E5" s="19"/>
      <c r="F5" s="18">
        <v>0.18426662856873999</v>
      </c>
      <c r="G5" s="18">
        <v>0.17709209079237201</v>
      </c>
      <c r="H5" s="18">
        <v>0.19166413025036699</v>
      </c>
      <c r="I5" s="19"/>
      <c r="J5" s="18">
        <v>0.21596250465237299</v>
      </c>
      <c r="K5" s="18">
        <v>0.20743456955465001</v>
      </c>
      <c r="L5" s="18">
        <v>0.22474161978284701</v>
      </c>
      <c r="M5" s="19"/>
      <c r="N5" s="18">
        <v>0.21857139565028999</v>
      </c>
      <c r="O5" s="18">
        <v>0.20676543577623799</v>
      </c>
      <c r="P5" s="18">
        <v>0.23085527238810899</v>
      </c>
      <c r="Q5" s="19"/>
    </row>
    <row r="6" spans="1:17" x14ac:dyDescent="0.25">
      <c r="A6" s="20" t="s">
        <v>479</v>
      </c>
      <c r="B6" s="21">
        <v>0.24654652091856</v>
      </c>
      <c r="C6" s="21">
        <v>0.219690676311183</v>
      </c>
      <c r="D6" s="21">
        <v>0.27552611901386698</v>
      </c>
      <c r="E6" s="22"/>
      <c r="F6" s="21">
        <v>0.25525083087491701</v>
      </c>
      <c r="G6" s="21">
        <v>0.21827593417063401</v>
      </c>
      <c r="H6" s="21">
        <v>0.29611653747706002</v>
      </c>
      <c r="I6" s="22"/>
      <c r="J6" s="21">
        <v>0.24055624129021</v>
      </c>
      <c r="K6" s="21">
        <v>0.202481649076275</v>
      </c>
      <c r="L6" s="21">
        <v>0.28324757979336801</v>
      </c>
      <c r="M6" s="22"/>
      <c r="N6" s="21">
        <v>0.22527288128105</v>
      </c>
      <c r="O6" s="21">
        <v>0.166774876663869</v>
      </c>
      <c r="P6" s="21">
        <v>0.29697640232557698</v>
      </c>
      <c r="Q6" s="22"/>
    </row>
    <row r="7" spans="1:17" x14ac:dyDescent="0.25">
      <c r="A7" s="17" t="s">
        <v>480</v>
      </c>
      <c r="B7" s="18">
        <v>0.22026020186999601</v>
      </c>
      <c r="C7" s="18">
        <v>0.18645406255851599</v>
      </c>
      <c r="D7" s="18">
        <v>0.25825005219011499</v>
      </c>
      <c r="E7" s="19"/>
      <c r="F7" s="18">
        <v>0.16604252952690299</v>
      </c>
      <c r="G7" s="18">
        <v>0.120828554495232</v>
      </c>
      <c r="H7" s="18">
        <v>0.22386737579159</v>
      </c>
      <c r="I7" s="19"/>
      <c r="J7" s="18">
        <v>0.23951580189851401</v>
      </c>
      <c r="K7" s="18">
        <v>0.194966704660822</v>
      </c>
      <c r="L7" s="18">
        <v>0.29057005741903302</v>
      </c>
      <c r="M7" s="19"/>
      <c r="N7" s="18">
        <v>0.29626743855544302</v>
      </c>
      <c r="O7" s="18">
        <v>0.22752525936291099</v>
      </c>
      <c r="P7" s="18">
        <v>0.37567805295582402</v>
      </c>
      <c r="Q7" s="19"/>
    </row>
    <row r="8" spans="1:17" x14ac:dyDescent="0.25">
      <c r="A8" s="20" t="s">
        <v>481</v>
      </c>
      <c r="B8" s="21">
        <v>0.21699408611979601</v>
      </c>
      <c r="C8" s="21">
        <v>0.18484785522363201</v>
      </c>
      <c r="D8" s="21">
        <v>0.252995670867668</v>
      </c>
      <c r="E8" s="22"/>
      <c r="F8" s="21">
        <v>0.17702397328014199</v>
      </c>
      <c r="G8" s="21">
        <v>0.125725604046864</v>
      </c>
      <c r="H8" s="21">
        <v>0.243425269869146</v>
      </c>
      <c r="I8" s="22"/>
      <c r="J8" s="21">
        <v>0.23756571091996201</v>
      </c>
      <c r="K8" s="21">
        <v>0.195929505201142</v>
      </c>
      <c r="L8" s="21">
        <v>0.28491467754739003</v>
      </c>
      <c r="M8" s="22"/>
      <c r="N8" s="21">
        <v>0.23401805738443099</v>
      </c>
      <c r="O8" s="21">
        <v>0.172299598131604</v>
      </c>
      <c r="P8" s="21">
        <v>0.309575593089365</v>
      </c>
      <c r="Q8" s="22"/>
    </row>
    <row r="9" spans="1:17" x14ac:dyDescent="0.25">
      <c r="A9" s="17" t="s">
        <v>482</v>
      </c>
      <c r="B9" s="18">
        <v>0.153757258853993</v>
      </c>
      <c r="C9" s="18">
        <v>0.12619971545688299</v>
      </c>
      <c r="D9" s="18">
        <v>0.18605111657164</v>
      </c>
      <c r="E9" s="19"/>
      <c r="F9" s="18">
        <v>0.17121522889612101</v>
      </c>
      <c r="G9" s="18">
        <v>0.132184863267405</v>
      </c>
      <c r="H9" s="18">
        <v>0.21886363508967899</v>
      </c>
      <c r="I9" s="19"/>
      <c r="J9" s="18">
        <v>0.118194893129487</v>
      </c>
      <c r="K9" s="18">
        <v>8.4500868484208999E-2</v>
      </c>
      <c r="L9" s="18">
        <v>0.16293304278658199</v>
      </c>
      <c r="M9" s="19"/>
      <c r="N9" s="18">
        <v>0.180863638532344</v>
      </c>
      <c r="O9" s="18">
        <v>0.11732163055740601</v>
      </c>
      <c r="P9" s="18">
        <v>0.26835736399700599</v>
      </c>
      <c r="Q9" s="24" t="s">
        <v>501</v>
      </c>
    </row>
    <row r="10" spans="1:17" x14ac:dyDescent="0.25">
      <c r="A10" s="20" t="s">
        <v>483</v>
      </c>
      <c r="B10" s="21">
        <v>0.12616145015373501</v>
      </c>
      <c r="C10" s="21">
        <v>0.108802617811529</v>
      </c>
      <c r="D10" s="21">
        <v>0.14583657989937701</v>
      </c>
      <c r="E10" s="22"/>
      <c r="F10" s="21">
        <v>0.108639834489673</v>
      </c>
      <c r="G10" s="21">
        <v>8.6171561325190493E-2</v>
      </c>
      <c r="H10" s="21">
        <v>0.13609399078894899</v>
      </c>
      <c r="I10" s="22"/>
      <c r="J10" s="21">
        <v>0.12777149994362799</v>
      </c>
      <c r="K10" s="21">
        <v>0.101691857890396</v>
      </c>
      <c r="L10" s="21">
        <v>0.15935300544213199</v>
      </c>
      <c r="M10" s="22"/>
      <c r="N10" s="21">
        <v>0.17676466333014501</v>
      </c>
      <c r="O10" s="21">
        <v>0.13349909025950699</v>
      </c>
      <c r="P10" s="21">
        <v>0.230324963447987</v>
      </c>
      <c r="Q10" s="22"/>
    </row>
    <row r="11" spans="1:17" x14ac:dyDescent="0.25">
      <c r="A11" s="17" t="s">
        <v>484</v>
      </c>
      <c r="B11" s="18">
        <v>0.20990244929993901</v>
      </c>
      <c r="C11" s="18">
        <v>0.19477461493013401</v>
      </c>
      <c r="D11" s="18">
        <v>0.225875649175548</v>
      </c>
      <c r="E11" s="19"/>
      <c r="F11" s="18">
        <v>0.18128073659140301</v>
      </c>
      <c r="G11" s="18">
        <v>0.16116134666899801</v>
      </c>
      <c r="H11" s="18">
        <v>0.20330308867039601</v>
      </c>
      <c r="I11" s="19"/>
      <c r="J11" s="18">
        <v>0.237252276487875</v>
      </c>
      <c r="K11" s="18">
        <v>0.21183006884143901</v>
      </c>
      <c r="L11" s="18">
        <v>0.26470081387470301</v>
      </c>
      <c r="M11" s="19"/>
      <c r="N11" s="18">
        <v>0.21388815260486599</v>
      </c>
      <c r="O11" s="18">
        <v>0.17667676173546701</v>
      </c>
      <c r="P11" s="18">
        <v>0.25649531114455398</v>
      </c>
      <c r="Q11" s="19"/>
    </row>
    <row r="12" spans="1:17" x14ac:dyDescent="0.25">
      <c r="A12" s="20" t="s">
        <v>485</v>
      </c>
      <c r="B12" s="21">
        <v>0.23138456815751399</v>
      </c>
      <c r="C12" s="21">
        <v>0.22244853169176901</v>
      </c>
      <c r="D12" s="21">
        <v>0.24056851327072301</v>
      </c>
      <c r="E12" s="22"/>
      <c r="F12" s="21">
        <v>0.213911577187856</v>
      </c>
      <c r="G12" s="21">
        <v>0.201199161024677</v>
      </c>
      <c r="H12" s="21">
        <v>0.22719875175725801</v>
      </c>
      <c r="I12" s="22"/>
      <c r="J12" s="21">
        <v>0.246066265997472</v>
      </c>
      <c r="K12" s="21">
        <v>0.23187572190823399</v>
      </c>
      <c r="L12" s="21">
        <v>0.26083035968440299</v>
      </c>
      <c r="M12" s="22"/>
      <c r="N12" s="21">
        <v>0.23379485908454301</v>
      </c>
      <c r="O12" s="21">
        <v>0.21735153595939</v>
      </c>
      <c r="P12" s="21">
        <v>0.25108308436784399</v>
      </c>
      <c r="Q12" s="22"/>
    </row>
    <row r="13" spans="1:17" x14ac:dyDescent="0.25">
      <c r="A13" s="17" t="s">
        <v>486</v>
      </c>
      <c r="B13" s="18">
        <v>0.17018142292529001</v>
      </c>
      <c r="C13" s="18">
        <v>0.15267093457344399</v>
      </c>
      <c r="D13" s="18">
        <v>0.18925169722645399</v>
      </c>
      <c r="E13" s="19"/>
      <c r="F13" s="18">
        <v>0.169590946812257</v>
      </c>
      <c r="G13" s="18">
        <v>0.14714750510087901</v>
      </c>
      <c r="H13" s="18">
        <v>0.194676154564419</v>
      </c>
      <c r="I13" s="19"/>
      <c r="J13" s="18">
        <v>0.15663119953971599</v>
      </c>
      <c r="K13" s="18">
        <v>0.13124536543874299</v>
      </c>
      <c r="L13" s="18">
        <v>0.18587665651597099</v>
      </c>
      <c r="M13" s="19"/>
      <c r="N13" s="18">
        <v>0.21471939462522899</v>
      </c>
      <c r="O13" s="18">
        <v>0.169796989489538</v>
      </c>
      <c r="P13" s="18">
        <v>0.26769448675355301</v>
      </c>
      <c r="Q13" s="19"/>
    </row>
    <row r="14" spans="1:17" x14ac:dyDescent="0.25">
      <c r="A14" s="20" t="s">
        <v>487</v>
      </c>
      <c r="B14" s="21">
        <v>0.16792648223387899</v>
      </c>
      <c r="C14" s="21">
        <v>0.15007357608961899</v>
      </c>
      <c r="D14" s="21">
        <v>0.18743482537091299</v>
      </c>
      <c r="E14" s="22"/>
      <c r="F14" s="21">
        <v>0.15878340856892301</v>
      </c>
      <c r="G14" s="21">
        <v>0.13651346384093699</v>
      </c>
      <c r="H14" s="21">
        <v>0.18391254956163799</v>
      </c>
      <c r="I14" s="22"/>
      <c r="J14" s="21">
        <v>0.17131788474464299</v>
      </c>
      <c r="K14" s="21">
        <v>0.14443718676914999</v>
      </c>
      <c r="L14" s="21">
        <v>0.20201999774191801</v>
      </c>
      <c r="M14" s="22"/>
      <c r="N14" s="21">
        <v>0.20620086496645301</v>
      </c>
      <c r="O14" s="21">
        <v>0.158120729248724</v>
      </c>
      <c r="P14" s="21">
        <v>0.264310890320265</v>
      </c>
      <c r="Q14" s="22"/>
    </row>
    <row r="15" spans="1:17" x14ac:dyDescent="0.25">
      <c r="A15" s="17" t="s">
        <v>488</v>
      </c>
      <c r="B15" s="18">
        <v>9.9486628641407407E-2</v>
      </c>
      <c r="C15" s="18">
        <v>8.1599807649535297E-2</v>
      </c>
      <c r="D15" s="18">
        <v>0.120778645501413</v>
      </c>
      <c r="E15" s="19"/>
      <c r="F15" s="18">
        <v>0.105207016339876</v>
      </c>
      <c r="G15" s="18">
        <v>8.29336670078058E-2</v>
      </c>
      <c r="H15" s="18">
        <v>0.13259736320732099</v>
      </c>
      <c r="I15" s="19"/>
      <c r="J15" s="18">
        <v>8.7438788192790398E-2</v>
      </c>
      <c r="K15" s="18">
        <v>6.3649752602249601E-2</v>
      </c>
      <c r="L15" s="18">
        <v>0.118989090666603</v>
      </c>
      <c r="M15" s="19"/>
      <c r="N15" s="18">
        <v>0.114846790542857</v>
      </c>
      <c r="O15" s="18">
        <v>5.0846621847828101E-2</v>
      </c>
      <c r="P15" s="18">
        <v>0.23910968984421199</v>
      </c>
      <c r="Q15" s="24" t="s">
        <v>501</v>
      </c>
    </row>
    <row r="16" spans="1:17" x14ac:dyDescent="0.25">
      <c r="A16" s="20" t="s">
        <v>489</v>
      </c>
      <c r="B16" s="21">
        <v>0.194139417018793</v>
      </c>
      <c r="C16" s="21">
        <v>0.17733910081562701</v>
      </c>
      <c r="D16" s="21">
        <v>0.212120933801248</v>
      </c>
      <c r="E16" s="22"/>
      <c r="F16" s="21">
        <v>0.17785575370697501</v>
      </c>
      <c r="G16" s="21">
        <v>0.15765015876158101</v>
      </c>
      <c r="H16" s="21">
        <v>0.20003605996700599</v>
      </c>
      <c r="I16" s="22"/>
      <c r="J16" s="21">
        <v>0.22165020743019201</v>
      </c>
      <c r="K16" s="21">
        <v>0.19586358877660401</v>
      </c>
      <c r="L16" s="21">
        <v>0.24977726106494599</v>
      </c>
      <c r="M16" s="22"/>
      <c r="N16" s="21">
        <v>0.171212708067425</v>
      </c>
      <c r="O16" s="21">
        <v>0.13709277249543</v>
      </c>
      <c r="P16" s="21">
        <v>0.21174075090639899</v>
      </c>
      <c r="Q16" s="22"/>
    </row>
    <row r="17" spans="1:17" x14ac:dyDescent="0.25">
      <c r="A17" s="17" t="s">
        <v>490</v>
      </c>
      <c r="B17" s="18">
        <v>0.14720570057926399</v>
      </c>
      <c r="C17" s="18">
        <v>0.13198625047711099</v>
      </c>
      <c r="D17" s="18">
        <v>0.16384884581928999</v>
      </c>
      <c r="E17" s="19"/>
      <c r="F17" s="18">
        <v>0.14817454070147301</v>
      </c>
      <c r="G17" s="18">
        <v>0.126294657202393</v>
      </c>
      <c r="H17" s="18">
        <v>0.17309402945434399</v>
      </c>
      <c r="I17" s="19"/>
      <c r="J17" s="18">
        <v>0.13628164902116199</v>
      </c>
      <c r="K17" s="18">
        <v>0.11435033116372</v>
      </c>
      <c r="L17" s="18">
        <v>0.16165145526595401</v>
      </c>
      <c r="M17" s="19"/>
      <c r="N17" s="18">
        <v>0.173625684992505</v>
      </c>
      <c r="O17" s="18">
        <v>0.13489726540611599</v>
      </c>
      <c r="P17" s="18">
        <v>0.22063711999257299</v>
      </c>
      <c r="Q17" s="19"/>
    </row>
    <row r="18" spans="1:17" x14ac:dyDescent="0.25">
      <c r="A18" s="20" t="s">
        <v>491</v>
      </c>
      <c r="B18" s="21">
        <v>0.13875158069568799</v>
      </c>
      <c r="C18" s="21">
        <v>0.118191688234682</v>
      </c>
      <c r="D18" s="21">
        <v>0.16222996604207601</v>
      </c>
      <c r="E18" s="22"/>
      <c r="F18" s="21">
        <v>0.13553869060492699</v>
      </c>
      <c r="G18" s="21">
        <v>0.106118625798445</v>
      </c>
      <c r="H18" s="21">
        <v>0.171549771335816</v>
      </c>
      <c r="I18" s="22"/>
      <c r="J18" s="21">
        <v>0.13509780413703501</v>
      </c>
      <c r="K18" s="21">
        <v>0.105441535685862</v>
      </c>
      <c r="L18" s="21">
        <v>0.171496066158392</v>
      </c>
      <c r="M18" s="22"/>
      <c r="N18" s="21">
        <v>0.15586447457444499</v>
      </c>
      <c r="O18" s="21">
        <v>0.10603090315116399</v>
      </c>
      <c r="P18" s="21">
        <v>0.223269870783701</v>
      </c>
      <c r="Q18" s="22"/>
    </row>
    <row r="19" spans="1:17" x14ac:dyDescent="0.25">
      <c r="A19" s="17" t="s">
        <v>492</v>
      </c>
      <c r="B19" s="18">
        <v>0.17096299025499001</v>
      </c>
      <c r="C19" s="18">
        <v>0.151254156944955</v>
      </c>
      <c r="D19" s="18">
        <v>0.192657001798268</v>
      </c>
      <c r="E19" s="19"/>
      <c r="F19" s="18">
        <v>0.16540742854543999</v>
      </c>
      <c r="G19" s="18">
        <v>0.13772606068062701</v>
      </c>
      <c r="H19" s="18">
        <v>0.197378890393758</v>
      </c>
      <c r="I19" s="19"/>
      <c r="J19" s="18">
        <v>0.17994414599943001</v>
      </c>
      <c r="K19" s="18">
        <v>0.15031633582486101</v>
      </c>
      <c r="L19" s="18">
        <v>0.21394130588802501</v>
      </c>
      <c r="M19" s="19"/>
      <c r="N19" s="18">
        <v>0.16287697302783199</v>
      </c>
      <c r="O19" s="18">
        <v>0.11599404019739799</v>
      </c>
      <c r="P19" s="18">
        <v>0.22390956684153199</v>
      </c>
      <c r="Q19" s="19"/>
    </row>
    <row r="20" spans="1:17" x14ac:dyDescent="0.25">
      <c r="A20" s="20" t="s">
        <v>493</v>
      </c>
      <c r="B20" s="21">
        <v>1.9682138507154601E-2</v>
      </c>
      <c r="C20" s="21">
        <v>1.21875299276524E-2</v>
      </c>
      <c r="D20" s="21">
        <v>3.1637877423093701E-2</v>
      </c>
      <c r="E20" s="22"/>
      <c r="F20" s="21">
        <v>1.9950344868646799E-2</v>
      </c>
      <c r="G20" s="21">
        <v>9.6734639598863997E-3</v>
      </c>
      <c r="H20" s="21">
        <v>4.0696501921013303E-2</v>
      </c>
      <c r="I20" s="22"/>
      <c r="J20" s="21">
        <v>2.0795325138854001E-2</v>
      </c>
      <c r="K20" s="21">
        <v>9.5286049269644995E-3</v>
      </c>
      <c r="L20" s="21">
        <v>4.4781616120905303E-2</v>
      </c>
      <c r="M20" s="22"/>
      <c r="N20" s="21">
        <v>1.6549457740232001E-2</v>
      </c>
      <c r="O20" s="21">
        <v>5.7618072590914999E-3</v>
      </c>
      <c r="P20" s="21">
        <v>4.65880768083414E-2</v>
      </c>
      <c r="Q20" s="24" t="s">
        <v>501</v>
      </c>
    </row>
    <row r="21" spans="1:17" x14ac:dyDescent="0.25">
      <c r="A21" s="17" t="s">
        <v>494</v>
      </c>
      <c r="B21" s="18">
        <v>4.8781281267967998E-2</v>
      </c>
      <c r="C21" s="18">
        <v>3.5577119743977002E-2</v>
      </c>
      <c r="D21" s="18">
        <v>6.6547904512380698E-2</v>
      </c>
      <c r="E21" s="19"/>
      <c r="F21" s="18">
        <v>2.6356251520239599E-2</v>
      </c>
      <c r="G21" s="18">
        <v>1.05857960138648E-2</v>
      </c>
      <c r="H21" s="18">
        <v>6.4099055853592102E-2</v>
      </c>
      <c r="I21" s="24" t="s">
        <v>501</v>
      </c>
      <c r="J21" s="18">
        <v>4.7723509733085701E-2</v>
      </c>
      <c r="K21" s="18">
        <v>2.9188534195356199E-2</v>
      </c>
      <c r="L21" s="18">
        <v>7.7093693103316499E-2</v>
      </c>
      <c r="M21" s="19"/>
      <c r="N21" s="18">
        <v>8.56927504006256E-2</v>
      </c>
      <c r="O21" s="18">
        <v>5.1355093068069298E-2</v>
      </c>
      <c r="P21" s="18">
        <v>0.13961078095665999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4_ET'!A1" display="◄ ANTERIOR"/>
    <hyperlink ref="A2" location="'Índice'!A1" display="ÍNDICE"/>
    <hyperlink ref="A3" location="'P_MOD_ACTIVIDADES_4_VDC'!A1" display="SIGUIENTE ►"/>
  </hyperlinks>
  <pageMargins left="0.75" right="0.75" top="1" bottom="1" header="0.5" footer="0.5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4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550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0.203437669206607</v>
      </c>
      <c r="C5" s="18">
        <v>0.19805262666176901</v>
      </c>
      <c r="D5" s="18">
        <v>0.20893098433448201</v>
      </c>
      <c r="E5" s="19"/>
      <c r="F5" s="18">
        <v>0.26242903481982799</v>
      </c>
      <c r="G5" s="18">
        <v>0.25364351502863902</v>
      </c>
      <c r="H5" s="18">
        <v>0.27140820178847902</v>
      </c>
      <c r="I5" s="19"/>
      <c r="J5" s="18">
        <v>0.16362507307726001</v>
      </c>
      <c r="K5" s="18">
        <v>0.15758686133574501</v>
      </c>
      <c r="L5" s="18">
        <v>0.16984800140380599</v>
      </c>
      <c r="M5" s="19"/>
    </row>
    <row r="6" spans="1:13" x14ac:dyDescent="0.25">
      <c r="A6" s="20" t="s">
        <v>479</v>
      </c>
      <c r="B6" s="21">
        <v>0.24654652091856</v>
      </c>
      <c r="C6" s="21">
        <v>0.219690676311183</v>
      </c>
      <c r="D6" s="21">
        <v>0.27552611901386698</v>
      </c>
      <c r="E6" s="22"/>
      <c r="F6" s="21">
        <v>0.28797604446696001</v>
      </c>
      <c r="G6" s="21">
        <v>0.24575822343633</v>
      </c>
      <c r="H6" s="21">
        <v>0.33423247529442401</v>
      </c>
      <c r="I6" s="22"/>
      <c r="J6" s="21">
        <v>0.217893177387395</v>
      </c>
      <c r="K6" s="21">
        <v>0.187667258598743</v>
      </c>
      <c r="L6" s="21">
        <v>0.25148022552973798</v>
      </c>
      <c r="M6" s="22"/>
    </row>
    <row r="7" spans="1:13" x14ac:dyDescent="0.25">
      <c r="A7" s="17" t="s">
        <v>480</v>
      </c>
      <c r="B7" s="18">
        <v>0.22026020186999601</v>
      </c>
      <c r="C7" s="18">
        <v>0.18645406255851599</v>
      </c>
      <c r="D7" s="18">
        <v>0.25825005219011499</v>
      </c>
      <c r="E7" s="19"/>
      <c r="F7" s="18">
        <v>0.28887382227653402</v>
      </c>
      <c r="G7" s="18">
        <v>0.23717299771847</v>
      </c>
      <c r="H7" s="18">
        <v>0.34672225682033597</v>
      </c>
      <c r="I7" s="19"/>
      <c r="J7" s="18">
        <v>0.16422299344473301</v>
      </c>
      <c r="K7" s="18">
        <v>0.13193666622933001</v>
      </c>
      <c r="L7" s="18">
        <v>0.20256644375486799</v>
      </c>
      <c r="M7" s="19"/>
    </row>
    <row r="8" spans="1:13" x14ac:dyDescent="0.25">
      <c r="A8" s="20" t="s">
        <v>481</v>
      </c>
      <c r="B8" s="21">
        <v>0.21699408611979601</v>
      </c>
      <c r="C8" s="21">
        <v>0.18484785522363201</v>
      </c>
      <c r="D8" s="21">
        <v>0.252995670867668</v>
      </c>
      <c r="E8" s="22"/>
      <c r="F8" s="21">
        <v>0.295372818820681</v>
      </c>
      <c r="G8" s="21">
        <v>0.241597787544957</v>
      </c>
      <c r="H8" s="21">
        <v>0.35550644999476599</v>
      </c>
      <c r="I8" s="22"/>
      <c r="J8" s="21">
        <v>0.17795965021204399</v>
      </c>
      <c r="K8" s="21">
        <v>0.14352492317062501</v>
      </c>
      <c r="L8" s="21">
        <v>0.21854787938110701</v>
      </c>
      <c r="M8" s="22"/>
    </row>
    <row r="9" spans="1:13" x14ac:dyDescent="0.25">
      <c r="A9" s="17" t="s">
        <v>482</v>
      </c>
      <c r="B9" s="18">
        <v>0.153757258853993</v>
      </c>
      <c r="C9" s="18">
        <v>0.12619971545688299</v>
      </c>
      <c r="D9" s="18">
        <v>0.18605111657164</v>
      </c>
      <c r="E9" s="19"/>
      <c r="F9" s="18">
        <v>0.23409776773339</v>
      </c>
      <c r="G9" s="18">
        <v>0.18269249296808901</v>
      </c>
      <c r="H9" s="18">
        <v>0.294750929160007</v>
      </c>
      <c r="I9" s="19"/>
      <c r="J9" s="18">
        <v>0.111926998283191</v>
      </c>
      <c r="K9" s="18">
        <v>8.5244569494550698E-2</v>
      </c>
      <c r="L9" s="18">
        <v>0.14563166004418099</v>
      </c>
      <c r="M9" s="19"/>
    </row>
    <row r="10" spans="1:13" x14ac:dyDescent="0.25">
      <c r="A10" s="20" t="s">
        <v>483</v>
      </c>
      <c r="B10" s="21">
        <v>0.12616145015373501</v>
      </c>
      <c r="C10" s="21">
        <v>0.108802617811529</v>
      </c>
      <c r="D10" s="21">
        <v>0.14583657989937701</v>
      </c>
      <c r="E10" s="22"/>
      <c r="F10" s="21">
        <v>0.172215380806202</v>
      </c>
      <c r="G10" s="21">
        <v>0.14303678120923899</v>
      </c>
      <c r="H10" s="21">
        <v>0.20591598992863799</v>
      </c>
      <c r="I10" s="22"/>
      <c r="J10" s="21">
        <v>9.9490169020791996E-2</v>
      </c>
      <c r="K10" s="21">
        <v>7.9983599633020402E-2</v>
      </c>
      <c r="L10" s="21">
        <v>0.123117415211806</v>
      </c>
      <c r="M10" s="22"/>
    </row>
    <row r="11" spans="1:13" x14ac:dyDescent="0.25">
      <c r="A11" s="17" t="s">
        <v>484</v>
      </c>
      <c r="B11" s="18">
        <v>0.20990244929993901</v>
      </c>
      <c r="C11" s="18">
        <v>0.19477461493013401</v>
      </c>
      <c r="D11" s="18">
        <v>0.225875649175548</v>
      </c>
      <c r="E11" s="19"/>
      <c r="F11" s="18">
        <v>0.26512278983564302</v>
      </c>
      <c r="G11" s="18">
        <v>0.238966087888073</v>
      </c>
      <c r="H11" s="18">
        <v>0.29304011240047101</v>
      </c>
      <c r="I11" s="19"/>
      <c r="J11" s="18">
        <v>0.16732273922857299</v>
      </c>
      <c r="K11" s="18">
        <v>0.14977519149931101</v>
      </c>
      <c r="L11" s="18">
        <v>0.18647524416460601</v>
      </c>
      <c r="M11" s="19"/>
    </row>
    <row r="12" spans="1:13" x14ac:dyDescent="0.25">
      <c r="A12" s="20" t="s">
        <v>485</v>
      </c>
      <c r="B12" s="21">
        <v>0.23138456815751399</v>
      </c>
      <c r="C12" s="21">
        <v>0.22244853169176901</v>
      </c>
      <c r="D12" s="21">
        <v>0.24056851327072301</v>
      </c>
      <c r="E12" s="22"/>
      <c r="F12" s="21">
        <v>0.28101430659946802</v>
      </c>
      <c r="G12" s="21">
        <v>0.26777535401917901</v>
      </c>
      <c r="H12" s="21">
        <v>0.294644415184249</v>
      </c>
      <c r="I12" s="22"/>
      <c r="J12" s="21">
        <v>0.19143933896125101</v>
      </c>
      <c r="K12" s="21">
        <v>0.180895453586117</v>
      </c>
      <c r="L12" s="21">
        <v>0.20244590269572299</v>
      </c>
      <c r="M12" s="22"/>
    </row>
    <row r="13" spans="1:13" x14ac:dyDescent="0.25">
      <c r="A13" s="17" t="s">
        <v>486</v>
      </c>
      <c r="B13" s="18">
        <v>0.17018142292529001</v>
      </c>
      <c r="C13" s="18">
        <v>0.15267093457344399</v>
      </c>
      <c r="D13" s="18">
        <v>0.18925169722645399</v>
      </c>
      <c r="E13" s="19"/>
      <c r="F13" s="18">
        <v>0.23885272731384699</v>
      </c>
      <c r="G13" s="18">
        <v>0.208862870489501</v>
      </c>
      <c r="H13" s="18">
        <v>0.27167002691624997</v>
      </c>
      <c r="I13" s="19"/>
      <c r="J13" s="18">
        <v>0.13078778326672399</v>
      </c>
      <c r="K13" s="18">
        <v>0.112213041793479</v>
      </c>
      <c r="L13" s="18">
        <v>0.151911103229355</v>
      </c>
      <c r="M13" s="19"/>
    </row>
    <row r="14" spans="1:13" x14ac:dyDescent="0.25">
      <c r="A14" s="20" t="s">
        <v>487</v>
      </c>
      <c r="B14" s="21">
        <v>0.16792648223387899</v>
      </c>
      <c r="C14" s="21">
        <v>0.15007357608961899</v>
      </c>
      <c r="D14" s="21">
        <v>0.18743482537091299</v>
      </c>
      <c r="E14" s="22"/>
      <c r="F14" s="21">
        <v>0.216657615771704</v>
      </c>
      <c r="G14" s="21">
        <v>0.185230957715938</v>
      </c>
      <c r="H14" s="21">
        <v>0.251768591348835</v>
      </c>
      <c r="I14" s="22"/>
      <c r="J14" s="21">
        <v>0.14428117567445001</v>
      </c>
      <c r="K14" s="21">
        <v>0.123630547199859</v>
      </c>
      <c r="L14" s="21">
        <v>0.167721034269116</v>
      </c>
      <c r="M14" s="22"/>
    </row>
    <row r="15" spans="1:13" x14ac:dyDescent="0.25">
      <c r="A15" s="17" t="s">
        <v>488</v>
      </c>
      <c r="B15" s="18">
        <v>9.9486628641407407E-2</v>
      </c>
      <c r="C15" s="18">
        <v>8.1599807649535297E-2</v>
      </c>
      <c r="D15" s="18">
        <v>0.120778645501413</v>
      </c>
      <c r="E15" s="19"/>
      <c r="F15" s="18">
        <v>0.13594627178119201</v>
      </c>
      <c r="G15" s="18">
        <v>0.104062444236178</v>
      </c>
      <c r="H15" s="18">
        <v>0.17568344805080699</v>
      </c>
      <c r="I15" s="19"/>
      <c r="J15" s="18">
        <v>8.0894073555941207E-2</v>
      </c>
      <c r="K15" s="18">
        <v>6.32598017606021E-2</v>
      </c>
      <c r="L15" s="18">
        <v>0.102904057965316</v>
      </c>
      <c r="M15" s="19"/>
    </row>
    <row r="16" spans="1:13" x14ac:dyDescent="0.25">
      <c r="A16" s="20" t="s">
        <v>489</v>
      </c>
      <c r="B16" s="21">
        <v>0.194139417018793</v>
      </c>
      <c r="C16" s="21">
        <v>0.17733910081562701</v>
      </c>
      <c r="D16" s="21">
        <v>0.212120933801248</v>
      </c>
      <c r="E16" s="22"/>
      <c r="F16" s="21">
        <v>0.26815959241741</v>
      </c>
      <c r="G16" s="21">
        <v>0.23694443416295199</v>
      </c>
      <c r="H16" s="21">
        <v>0.30186024797166899</v>
      </c>
      <c r="I16" s="22"/>
      <c r="J16" s="21">
        <v>0.15753331877707499</v>
      </c>
      <c r="K16" s="21">
        <v>0.14055936912091899</v>
      </c>
      <c r="L16" s="21">
        <v>0.176136954288898</v>
      </c>
      <c r="M16" s="22"/>
    </row>
    <row r="17" spans="1:13" x14ac:dyDescent="0.25">
      <c r="A17" s="17" t="s">
        <v>490</v>
      </c>
      <c r="B17" s="18">
        <v>0.14720570057926399</v>
      </c>
      <c r="C17" s="18">
        <v>0.13198625047711099</v>
      </c>
      <c r="D17" s="18">
        <v>0.16384884581928999</v>
      </c>
      <c r="E17" s="19"/>
      <c r="F17" s="18">
        <v>0.21647164470240701</v>
      </c>
      <c r="G17" s="18">
        <v>0.183507077588692</v>
      </c>
      <c r="H17" s="18">
        <v>0.25351919544035401</v>
      </c>
      <c r="I17" s="19"/>
      <c r="J17" s="18">
        <v>0.11558180771683101</v>
      </c>
      <c r="K17" s="18">
        <v>9.9570292127542495E-2</v>
      </c>
      <c r="L17" s="18">
        <v>0.13378551807530001</v>
      </c>
      <c r="M17" s="19"/>
    </row>
    <row r="18" spans="1:13" x14ac:dyDescent="0.25">
      <c r="A18" s="20" t="s">
        <v>491</v>
      </c>
      <c r="B18" s="21">
        <v>0.13875158069568799</v>
      </c>
      <c r="C18" s="21">
        <v>0.118191688234682</v>
      </c>
      <c r="D18" s="21">
        <v>0.16222996604207601</v>
      </c>
      <c r="E18" s="22"/>
      <c r="F18" s="21">
        <v>0.187169562564309</v>
      </c>
      <c r="G18" s="21">
        <v>0.14813974915469699</v>
      </c>
      <c r="H18" s="21">
        <v>0.23366181665674801</v>
      </c>
      <c r="I18" s="22"/>
      <c r="J18" s="21">
        <v>0.11067896382685501</v>
      </c>
      <c r="K18" s="21">
        <v>9.1056341951979897E-2</v>
      </c>
      <c r="L18" s="21">
        <v>0.133907280757704</v>
      </c>
      <c r="M18" s="22"/>
    </row>
    <row r="19" spans="1:13" x14ac:dyDescent="0.25">
      <c r="A19" s="17" t="s">
        <v>492</v>
      </c>
      <c r="B19" s="18">
        <v>0.17096299025499001</v>
      </c>
      <c r="C19" s="18">
        <v>0.151254156944955</v>
      </c>
      <c r="D19" s="18">
        <v>0.192657001798268</v>
      </c>
      <c r="E19" s="19"/>
      <c r="F19" s="18">
        <v>0.230348925589829</v>
      </c>
      <c r="G19" s="18">
        <v>0.194965945026606</v>
      </c>
      <c r="H19" s="18">
        <v>0.26999964201628801</v>
      </c>
      <c r="I19" s="19"/>
      <c r="J19" s="18">
        <v>0.14023484126719901</v>
      </c>
      <c r="K19" s="18">
        <v>0.117846980977329</v>
      </c>
      <c r="L19" s="18">
        <v>0.166075117089486</v>
      </c>
      <c r="M19" s="19"/>
    </row>
    <row r="20" spans="1:13" x14ac:dyDescent="0.25">
      <c r="A20" s="20" t="s">
        <v>493</v>
      </c>
      <c r="B20" s="21">
        <v>1.9682138507154601E-2</v>
      </c>
      <c r="C20" s="21">
        <v>1.21875299276524E-2</v>
      </c>
      <c r="D20" s="21">
        <v>3.1637877423093701E-2</v>
      </c>
      <c r="E20" s="22"/>
      <c r="F20" s="21">
        <v>3.4789181707739598E-2</v>
      </c>
      <c r="G20" s="21">
        <v>1.7413648867732601E-2</v>
      </c>
      <c r="H20" s="21">
        <v>6.82971283591607E-2</v>
      </c>
      <c r="I20" s="24" t="s">
        <v>501</v>
      </c>
      <c r="J20" s="21">
        <v>1.5131816703977501E-2</v>
      </c>
      <c r="K20" s="21">
        <v>8.1754077422673006E-3</v>
      </c>
      <c r="L20" s="21">
        <v>2.7841239935701902E-2</v>
      </c>
      <c r="M20" s="22"/>
    </row>
    <row r="21" spans="1:13" x14ac:dyDescent="0.25">
      <c r="A21" s="17" t="s">
        <v>494</v>
      </c>
      <c r="B21" s="18">
        <v>4.8781281267967998E-2</v>
      </c>
      <c r="C21" s="18">
        <v>3.5577119743977002E-2</v>
      </c>
      <c r="D21" s="18">
        <v>6.6547904512380698E-2</v>
      </c>
      <c r="E21" s="19"/>
      <c r="F21" s="18">
        <v>9.4835000683401005E-2</v>
      </c>
      <c r="G21" s="18">
        <v>5.58305513750912E-2</v>
      </c>
      <c r="H21" s="18">
        <v>0.15657009664855001</v>
      </c>
      <c r="I21" s="24" t="s">
        <v>501</v>
      </c>
      <c r="J21" s="18">
        <v>3.7185456316263098E-2</v>
      </c>
      <c r="K21" s="18">
        <v>2.4489887396933301E-2</v>
      </c>
      <c r="L21" s="18">
        <v>5.6084036750566703E-2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4_NSE'!A1" display="◄ ANTERIOR"/>
    <hyperlink ref="A2" location="'Índice'!A1" display="ÍNDICE"/>
    <hyperlink ref="A3" location="'P_MOD_ACTIVIDADES_5_SEX'!A1" display="SIGUIENTE ►"/>
  </hyperlinks>
  <pageMargins left="0.75" right="0.75" top="1" bottom="1" header="0.5" footer="0.5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5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551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0.144908551076946</v>
      </c>
      <c r="C5" s="18">
        <v>0.14018962995312001</v>
      </c>
      <c r="D5" s="18">
        <v>0.14975864894655</v>
      </c>
      <c r="E5" s="19"/>
      <c r="F5" s="18">
        <v>0.174639271144411</v>
      </c>
      <c r="G5" s="18">
        <v>0.16812657894680899</v>
      </c>
      <c r="H5" s="18">
        <v>0.18134924691356699</v>
      </c>
      <c r="I5" s="19"/>
      <c r="J5" s="18">
        <v>0.113406917649591</v>
      </c>
      <c r="K5" s="18">
        <v>0.107666454576912</v>
      </c>
      <c r="L5" s="18">
        <v>0.11941248782456999</v>
      </c>
      <c r="M5" s="19"/>
    </row>
    <row r="6" spans="1:13" x14ac:dyDescent="0.25">
      <c r="A6" s="20" t="s">
        <v>479</v>
      </c>
      <c r="B6" s="21">
        <v>0.17007696478513601</v>
      </c>
      <c r="C6" s="21">
        <v>0.14433366227646699</v>
      </c>
      <c r="D6" s="21">
        <v>0.19934214970587</v>
      </c>
      <c r="E6" s="22"/>
      <c r="F6" s="21">
        <v>0.20081891192767901</v>
      </c>
      <c r="G6" s="21">
        <v>0.166146064190617</v>
      </c>
      <c r="H6" s="21">
        <v>0.240639430236048</v>
      </c>
      <c r="I6" s="22"/>
      <c r="J6" s="21">
        <v>0.13847626454964501</v>
      </c>
      <c r="K6" s="21">
        <v>0.110216851871484</v>
      </c>
      <c r="L6" s="21">
        <v>0.172576024605225</v>
      </c>
      <c r="M6" s="22"/>
    </row>
    <row r="7" spans="1:13" x14ac:dyDescent="0.25">
      <c r="A7" s="17" t="s">
        <v>480</v>
      </c>
      <c r="B7" s="18">
        <v>0.19012321232221799</v>
      </c>
      <c r="C7" s="18">
        <v>0.15824328592062401</v>
      </c>
      <c r="D7" s="18">
        <v>0.22669603228267499</v>
      </c>
      <c r="E7" s="19"/>
      <c r="F7" s="18">
        <v>0.23018405970110001</v>
      </c>
      <c r="G7" s="18">
        <v>0.185221510342956</v>
      </c>
      <c r="H7" s="18">
        <v>0.28227989032605799</v>
      </c>
      <c r="I7" s="19"/>
      <c r="J7" s="18">
        <v>0.148761463144512</v>
      </c>
      <c r="K7" s="18">
        <v>0.11418966439584</v>
      </c>
      <c r="L7" s="18">
        <v>0.191536908723757</v>
      </c>
      <c r="M7" s="19"/>
    </row>
    <row r="8" spans="1:13" x14ac:dyDescent="0.25">
      <c r="A8" s="20" t="s">
        <v>481</v>
      </c>
      <c r="B8" s="21">
        <v>0.18212452945966601</v>
      </c>
      <c r="C8" s="21">
        <v>0.15278361449584199</v>
      </c>
      <c r="D8" s="21">
        <v>0.21566578332141501</v>
      </c>
      <c r="E8" s="22"/>
      <c r="F8" s="21">
        <v>0.226756635252234</v>
      </c>
      <c r="G8" s="21">
        <v>0.18576961454574301</v>
      </c>
      <c r="H8" s="21">
        <v>0.273746450880132</v>
      </c>
      <c r="I8" s="22"/>
      <c r="J8" s="21">
        <v>0.135910314477897</v>
      </c>
      <c r="K8" s="21">
        <v>0.105790443874067</v>
      </c>
      <c r="L8" s="21">
        <v>0.172947121301679</v>
      </c>
      <c r="M8" s="22"/>
    </row>
    <row r="9" spans="1:13" x14ac:dyDescent="0.25">
      <c r="A9" s="17" t="s">
        <v>482</v>
      </c>
      <c r="B9" s="18">
        <v>0.133798978913966</v>
      </c>
      <c r="C9" s="18">
        <v>0.110110010137999</v>
      </c>
      <c r="D9" s="18">
        <v>0.161658548397352</v>
      </c>
      <c r="E9" s="19"/>
      <c r="F9" s="18">
        <v>0.18368646607508601</v>
      </c>
      <c r="G9" s="18">
        <v>0.146302101713875</v>
      </c>
      <c r="H9" s="18">
        <v>0.22807151132926201</v>
      </c>
      <c r="I9" s="19"/>
      <c r="J9" s="18">
        <v>8.3379891049413804E-2</v>
      </c>
      <c r="K9" s="18">
        <v>5.8824237984792298E-2</v>
      </c>
      <c r="L9" s="18">
        <v>0.116912761441075</v>
      </c>
      <c r="M9" s="19"/>
    </row>
    <row r="10" spans="1:13" x14ac:dyDescent="0.25">
      <c r="A10" s="20" t="s">
        <v>483</v>
      </c>
      <c r="B10" s="21">
        <v>9.51532886070596E-2</v>
      </c>
      <c r="C10" s="21">
        <v>8.1635350224644299E-2</v>
      </c>
      <c r="D10" s="21">
        <v>0.11063997827566199</v>
      </c>
      <c r="E10" s="22"/>
      <c r="F10" s="21">
        <v>0.110589940758319</v>
      </c>
      <c r="G10" s="21">
        <v>9.2612060127098397E-2</v>
      </c>
      <c r="H10" s="21">
        <v>0.13155173660255101</v>
      </c>
      <c r="I10" s="22"/>
      <c r="J10" s="21">
        <v>7.8064149696166096E-2</v>
      </c>
      <c r="K10" s="21">
        <v>5.9076389505151101E-2</v>
      </c>
      <c r="L10" s="21">
        <v>0.102490017969254</v>
      </c>
      <c r="M10" s="22"/>
    </row>
    <row r="11" spans="1:13" x14ac:dyDescent="0.25">
      <c r="A11" s="17" t="s">
        <v>484</v>
      </c>
      <c r="B11" s="18">
        <v>0.13615725520322999</v>
      </c>
      <c r="C11" s="18">
        <v>0.12406423663789699</v>
      </c>
      <c r="D11" s="18">
        <v>0.14922820934970199</v>
      </c>
      <c r="E11" s="19"/>
      <c r="F11" s="18">
        <v>0.15608500203570799</v>
      </c>
      <c r="G11" s="18">
        <v>0.13937810773878301</v>
      </c>
      <c r="H11" s="18">
        <v>0.174388717224291</v>
      </c>
      <c r="I11" s="19"/>
      <c r="J11" s="18">
        <v>0.114584054062561</v>
      </c>
      <c r="K11" s="18">
        <v>9.8571249538103797E-2</v>
      </c>
      <c r="L11" s="18">
        <v>0.13281485769325499</v>
      </c>
      <c r="M11" s="19"/>
    </row>
    <row r="12" spans="1:13" x14ac:dyDescent="0.25">
      <c r="A12" s="20" t="s">
        <v>485</v>
      </c>
      <c r="B12" s="21">
        <v>0.165557138959051</v>
      </c>
      <c r="C12" s="21">
        <v>0.15760308350192101</v>
      </c>
      <c r="D12" s="21">
        <v>0.17382979074607399</v>
      </c>
      <c r="E12" s="22"/>
      <c r="F12" s="21">
        <v>0.201799544332222</v>
      </c>
      <c r="G12" s="21">
        <v>0.19081184294329401</v>
      </c>
      <c r="H12" s="21">
        <v>0.213253215448101</v>
      </c>
      <c r="I12" s="22"/>
      <c r="J12" s="21">
        <v>0.12802762100437501</v>
      </c>
      <c r="K12" s="21">
        <v>0.118523371618396</v>
      </c>
      <c r="L12" s="21">
        <v>0.13817453768920701</v>
      </c>
      <c r="M12" s="22"/>
    </row>
    <row r="13" spans="1:13" x14ac:dyDescent="0.25">
      <c r="A13" s="17" t="s">
        <v>486</v>
      </c>
      <c r="B13" s="18">
        <v>0.13290682210778501</v>
      </c>
      <c r="C13" s="18">
        <v>0.116895810205648</v>
      </c>
      <c r="D13" s="18">
        <v>0.150736512117493</v>
      </c>
      <c r="E13" s="19"/>
      <c r="F13" s="18">
        <v>0.14624385040492999</v>
      </c>
      <c r="G13" s="18">
        <v>0.12467532243122199</v>
      </c>
      <c r="H13" s="18">
        <v>0.17081553493620799</v>
      </c>
      <c r="I13" s="19"/>
      <c r="J13" s="18">
        <v>0.118909029653364</v>
      </c>
      <c r="K13" s="18">
        <v>9.9092625539661902E-2</v>
      </c>
      <c r="L13" s="18">
        <v>0.142063390617651</v>
      </c>
      <c r="M13" s="19"/>
    </row>
    <row r="14" spans="1:13" x14ac:dyDescent="0.25">
      <c r="A14" s="20" t="s">
        <v>487</v>
      </c>
      <c r="B14" s="21">
        <v>0.12956379537243601</v>
      </c>
      <c r="C14" s="21">
        <v>0.115223977353861</v>
      </c>
      <c r="D14" s="21">
        <v>0.14539496275762401</v>
      </c>
      <c r="E14" s="22"/>
      <c r="F14" s="21">
        <v>0.15593963090388199</v>
      </c>
      <c r="G14" s="21">
        <v>0.13550864140824001</v>
      </c>
      <c r="H14" s="21">
        <v>0.17881388798599401</v>
      </c>
      <c r="I14" s="22"/>
      <c r="J14" s="21">
        <v>0.10025798008607301</v>
      </c>
      <c r="K14" s="21">
        <v>8.1393490462802004E-2</v>
      </c>
      <c r="L14" s="21">
        <v>0.122909672493004</v>
      </c>
      <c r="M14" s="22"/>
    </row>
    <row r="15" spans="1:13" x14ac:dyDescent="0.25">
      <c r="A15" s="17" t="s">
        <v>488</v>
      </c>
      <c r="B15" s="18">
        <v>7.0219586096594802E-2</v>
      </c>
      <c r="C15" s="18">
        <v>5.6472835508793798E-2</v>
      </c>
      <c r="D15" s="18">
        <v>8.7004038893768898E-2</v>
      </c>
      <c r="E15" s="19"/>
      <c r="F15" s="18">
        <v>8.4485584503597194E-2</v>
      </c>
      <c r="G15" s="18">
        <v>6.4022946988116503E-2</v>
      </c>
      <c r="H15" s="18">
        <v>0.110714749518862</v>
      </c>
      <c r="I15" s="19"/>
      <c r="J15" s="18">
        <v>5.3386529435269003E-2</v>
      </c>
      <c r="K15" s="18">
        <v>3.7282487231257003E-2</v>
      </c>
      <c r="L15" s="18">
        <v>7.5898256801090497E-2</v>
      </c>
      <c r="M15" s="19"/>
    </row>
    <row r="16" spans="1:13" x14ac:dyDescent="0.25">
      <c r="A16" s="20" t="s">
        <v>489</v>
      </c>
      <c r="B16" s="21">
        <v>9.8017410663280305E-2</v>
      </c>
      <c r="C16" s="21">
        <v>8.7001798624382398E-2</v>
      </c>
      <c r="D16" s="21">
        <v>0.11025931334252</v>
      </c>
      <c r="E16" s="22"/>
      <c r="F16" s="21">
        <v>0.119755126235098</v>
      </c>
      <c r="G16" s="21">
        <v>0.104237253639622</v>
      </c>
      <c r="H16" s="21">
        <v>0.13722924351186999</v>
      </c>
      <c r="I16" s="22"/>
      <c r="J16" s="21">
        <v>7.4125700773284703E-2</v>
      </c>
      <c r="K16" s="21">
        <v>6.1699759073545198E-2</v>
      </c>
      <c r="L16" s="21">
        <v>8.8817267356278401E-2</v>
      </c>
      <c r="M16" s="22"/>
    </row>
    <row r="17" spans="1:13" x14ac:dyDescent="0.25">
      <c r="A17" s="17" t="s">
        <v>490</v>
      </c>
      <c r="B17" s="18">
        <v>0.121881695987724</v>
      </c>
      <c r="C17" s="18">
        <v>0.106776539548809</v>
      </c>
      <c r="D17" s="18">
        <v>0.13879167481420801</v>
      </c>
      <c r="E17" s="19"/>
      <c r="F17" s="18">
        <v>0.142368574327946</v>
      </c>
      <c r="G17" s="18">
        <v>0.12108202111595399</v>
      </c>
      <c r="H17" s="18">
        <v>0.16668764385825099</v>
      </c>
      <c r="I17" s="19"/>
      <c r="J17" s="18">
        <v>9.8649893611500103E-2</v>
      </c>
      <c r="K17" s="18">
        <v>7.8373765116103306E-2</v>
      </c>
      <c r="L17" s="18">
        <v>0.12346892054416</v>
      </c>
      <c r="M17" s="19"/>
    </row>
    <row r="18" spans="1:13" x14ac:dyDescent="0.25">
      <c r="A18" s="20" t="s">
        <v>491</v>
      </c>
      <c r="B18" s="21">
        <v>0.10030040440554901</v>
      </c>
      <c r="C18" s="21">
        <v>8.2580727539343493E-2</v>
      </c>
      <c r="D18" s="21">
        <v>0.121319462900363</v>
      </c>
      <c r="E18" s="22"/>
      <c r="F18" s="21">
        <v>0.121789720559141</v>
      </c>
      <c r="G18" s="21">
        <v>9.8326897990313203E-2</v>
      </c>
      <c r="H18" s="21">
        <v>0.14992036290065</v>
      </c>
      <c r="I18" s="22"/>
      <c r="J18" s="21">
        <v>7.6157000225516303E-2</v>
      </c>
      <c r="K18" s="21">
        <v>5.3604251230327499E-2</v>
      </c>
      <c r="L18" s="21">
        <v>0.10712427067890699</v>
      </c>
      <c r="M18" s="22"/>
    </row>
    <row r="19" spans="1:13" x14ac:dyDescent="0.25">
      <c r="A19" s="17" t="s">
        <v>492</v>
      </c>
      <c r="B19" s="18">
        <v>0.12054792882699999</v>
      </c>
      <c r="C19" s="18">
        <v>0.103271164619434</v>
      </c>
      <c r="D19" s="18">
        <v>0.14026291908579999</v>
      </c>
      <c r="E19" s="19"/>
      <c r="F19" s="18">
        <v>0.154346039010516</v>
      </c>
      <c r="G19" s="18">
        <v>0.13090560513146701</v>
      </c>
      <c r="H19" s="18">
        <v>0.18110912780605701</v>
      </c>
      <c r="I19" s="19"/>
      <c r="J19" s="18">
        <v>8.4483402749873496E-2</v>
      </c>
      <c r="K19" s="18">
        <v>6.4892392059290302E-2</v>
      </c>
      <c r="L19" s="18">
        <v>0.109297634815817</v>
      </c>
      <c r="M19" s="19"/>
    </row>
    <row r="20" spans="1:13" x14ac:dyDescent="0.25">
      <c r="A20" s="20" t="s">
        <v>493</v>
      </c>
      <c r="B20" s="21">
        <v>1.9712081664077001E-2</v>
      </c>
      <c r="C20" s="21">
        <v>1.2340042902149601E-2</v>
      </c>
      <c r="D20" s="21">
        <v>3.1348447295816199E-2</v>
      </c>
      <c r="E20" s="22"/>
      <c r="F20" s="21">
        <v>2.57107249685661E-2</v>
      </c>
      <c r="G20" s="21">
        <v>1.47003081781686E-2</v>
      </c>
      <c r="H20" s="21">
        <v>4.45946125538609E-2</v>
      </c>
      <c r="I20" s="22"/>
      <c r="J20" s="21">
        <v>1.3190861198041999E-2</v>
      </c>
      <c r="K20" s="21">
        <v>5.8668161825578E-3</v>
      </c>
      <c r="L20" s="21">
        <v>2.9387848270477201E-2</v>
      </c>
      <c r="M20" s="22"/>
    </row>
    <row r="21" spans="1:13" x14ac:dyDescent="0.25">
      <c r="A21" s="17" t="s">
        <v>494</v>
      </c>
      <c r="B21" s="18">
        <v>4.3287311989486203E-2</v>
      </c>
      <c r="C21" s="18">
        <v>3.0900294870527902E-2</v>
      </c>
      <c r="D21" s="18">
        <v>6.0330788869214599E-2</v>
      </c>
      <c r="E21" s="19"/>
      <c r="F21" s="18">
        <v>5.1770536658027097E-2</v>
      </c>
      <c r="G21" s="18">
        <v>3.16580387425551E-2</v>
      </c>
      <c r="H21" s="18">
        <v>8.3558024002951495E-2</v>
      </c>
      <c r="I21" s="19"/>
      <c r="J21" s="18">
        <v>3.4487411822713303E-2</v>
      </c>
      <c r="K21" s="18">
        <v>1.9946123008971899E-2</v>
      </c>
      <c r="L21" s="18">
        <v>5.8991613817018597E-2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4_VDC'!A1" display="◄ ANTERIOR"/>
    <hyperlink ref="A2" location="'Índice'!A1" display="ÍNDICE"/>
    <hyperlink ref="A3" location="'P_MOD_ACTIVIDADES_5_ET'!A1" display="SIGUIENTE ►"/>
  </hyperlinks>
  <pageMargins left="0.75" right="0.75" top="1" bottom="1" header="0.5" footer="0.5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551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0.144908551076946</v>
      </c>
      <c r="C5" s="18">
        <v>0.14018962995312001</v>
      </c>
      <c r="D5" s="18">
        <v>0.14975864894655</v>
      </c>
      <c r="E5" s="19"/>
      <c r="F5" s="18">
        <v>0.10263798609321401</v>
      </c>
      <c r="G5" s="18">
        <v>9.4854529515516303E-2</v>
      </c>
      <c r="H5" s="18">
        <v>0.11098181742810399</v>
      </c>
      <c r="I5" s="19"/>
      <c r="J5" s="18">
        <v>0.17028503249201499</v>
      </c>
      <c r="K5" s="18">
        <v>0.16367716175935901</v>
      </c>
      <c r="L5" s="18">
        <v>0.17710317994004501</v>
      </c>
      <c r="M5" s="19"/>
      <c r="N5" s="18">
        <v>0.13365806887138301</v>
      </c>
      <c r="O5" s="18">
        <v>0.125989120314763</v>
      </c>
      <c r="P5" s="18">
        <v>0.14171813425271801</v>
      </c>
      <c r="Q5" s="19"/>
    </row>
    <row r="6" spans="1:17" x14ac:dyDescent="0.25">
      <c r="A6" s="20" t="s">
        <v>479</v>
      </c>
      <c r="B6" s="21">
        <v>0.17007696478513601</v>
      </c>
      <c r="C6" s="21">
        <v>0.14433366227646699</v>
      </c>
      <c r="D6" s="21">
        <v>0.19934214970587</v>
      </c>
      <c r="E6" s="22"/>
      <c r="F6" s="21">
        <v>0.14818638576337201</v>
      </c>
      <c r="G6" s="21">
        <v>0.11142848181286701</v>
      </c>
      <c r="H6" s="21">
        <v>0.19441688757081799</v>
      </c>
      <c r="I6" s="22"/>
      <c r="J6" s="21">
        <v>0.19002283417889501</v>
      </c>
      <c r="K6" s="21">
        <v>0.15711572342657501</v>
      </c>
      <c r="L6" s="21">
        <v>0.22795817144982999</v>
      </c>
      <c r="M6" s="22"/>
      <c r="N6" s="21">
        <v>0.15238164068726501</v>
      </c>
      <c r="O6" s="21">
        <v>0.115617563518258</v>
      </c>
      <c r="P6" s="21">
        <v>0.19821583696277201</v>
      </c>
      <c r="Q6" s="22"/>
    </row>
    <row r="7" spans="1:17" x14ac:dyDescent="0.25">
      <c r="A7" s="17" t="s">
        <v>480</v>
      </c>
      <c r="B7" s="18">
        <v>0.19012321232221799</v>
      </c>
      <c r="C7" s="18">
        <v>0.15824328592062401</v>
      </c>
      <c r="D7" s="18">
        <v>0.22669603228267499</v>
      </c>
      <c r="E7" s="19"/>
      <c r="F7" s="18">
        <v>0.13709294610811101</v>
      </c>
      <c r="G7" s="18">
        <v>9.5071432809347198E-2</v>
      </c>
      <c r="H7" s="18">
        <v>0.19371203992316099</v>
      </c>
      <c r="I7" s="19"/>
      <c r="J7" s="18">
        <v>0.22921997886895401</v>
      </c>
      <c r="K7" s="18">
        <v>0.186673236699884</v>
      </c>
      <c r="L7" s="18">
        <v>0.27814766085794501</v>
      </c>
      <c r="M7" s="19"/>
      <c r="N7" s="18">
        <v>0.15622520507774801</v>
      </c>
      <c r="O7" s="18">
        <v>0.11028803929429799</v>
      </c>
      <c r="P7" s="18">
        <v>0.21663721331369401</v>
      </c>
      <c r="Q7" s="19"/>
    </row>
    <row r="8" spans="1:17" x14ac:dyDescent="0.25">
      <c r="A8" s="20" t="s">
        <v>481</v>
      </c>
      <c r="B8" s="21">
        <v>0.18212452945966601</v>
      </c>
      <c r="C8" s="21">
        <v>0.15278361449584199</v>
      </c>
      <c r="D8" s="21">
        <v>0.21566578332141501</v>
      </c>
      <c r="E8" s="22"/>
      <c r="F8" s="21">
        <v>0.12592556682643999</v>
      </c>
      <c r="G8" s="21">
        <v>9.0325420182085406E-2</v>
      </c>
      <c r="H8" s="21">
        <v>0.172890151457465</v>
      </c>
      <c r="I8" s="22"/>
      <c r="J8" s="21">
        <v>0.19971612167640501</v>
      </c>
      <c r="K8" s="21">
        <v>0.161186910743639</v>
      </c>
      <c r="L8" s="21">
        <v>0.24476769451136399</v>
      </c>
      <c r="M8" s="22"/>
      <c r="N8" s="21">
        <v>0.21698637608117299</v>
      </c>
      <c r="O8" s="21">
        <v>0.15778264810488599</v>
      </c>
      <c r="P8" s="21">
        <v>0.29073616442556799</v>
      </c>
      <c r="Q8" s="22"/>
    </row>
    <row r="9" spans="1:17" x14ac:dyDescent="0.25">
      <c r="A9" s="17" t="s">
        <v>482</v>
      </c>
      <c r="B9" s="18">
        <v>0.133798978913966</v>
      </c>
      <c r="C9" s="18">
        <v>0.110110010137999</v>
      </c>
      <c r="D9" s="18">
        <v>0.161658548397352</v>
      </c>
      <c r="E9" s="19"/>
      <c r="F9" s="18">
        <v>9.7623540618643104E-2</v>
      </c>
      <c r="G9" s="18">
        <v>6.0122849620254798E-2</v>
      </c>
      <c r="H9" s="18">
        <v>0.15466558243936901</v>
      </c>
      <c r="I9" s="19"/>
      <c r="J9" s="18">
        <v>0.17554377133337201</v>
      </c>
      <c r="K9" s="18">
        <v>0.13888516210207699</v>
      </c>
      <c r="L9" s="18">
        <v>0.21941293029796399</v>
      </c>
      <c r="M9" s="19"/>
      <c r="N9" s="18">
        <v>8.0195414046294503E-2</v>
      </c>
      <c r="O9" s="18">
        <v>4.9053580984417297E-2</v>
      </c>
      <c r="P9" s="18">
        <v>0.12843748700546601</v>
      </c>
      <c r="Q9" s="19"/>
    </row>
    <row r="10" spans="1:17" x14ac:dyDescent="0.25">
      <c r="A10" s="20" t="s">
        <v>483</v>
      </c>
      <c r="B10" s="21">
        <v>9.51532886070596E-2</v>
      </c>
      <c r="C10" s="21">
        <v>8.1635350224644299E-2</v>
      </c>
      <c r="D10" s="21">
        <v>0.11063997827566199</v>
      </c>
      <c r="E10" s="22"/>
      <c r="F10" s="21">
        <v>9.2623589462224598E-2</v>
      </c>
      <c r="G10" s="21">
        <v>6.4934748194999198E-2</v>
      </c>
      <c r="H10" s="21">
        <v>0.130471805349753</v>
      </c>
      <c r="I10" s="22"/>
      <c r="J10" s="21">
        <v>0.108388172862809</v>
      </c>
      <c r="K10" s="21">
        <v>8.8820927426950205E-2</v>
      </c>
      <c r="L10" s="21">
        <v>0.131643295038606</v>
      </c>
      <c r="M10" s="22"/>
      <c r="N10" s="21">
        <v>7.0411717731525603E-2</v>
      </c>
      <c r="O10" s="21">
        <v>5.1407520744543501E-2</v>
      </c>
      <c r="P10" s="21">
        <v>9.5732327932295302E-2</v>
      </c>
      <c r="Q10" s="22"/>
    </row>
    <row r="11" spans="1:17" x14ac:dyDescent="0.25">
      <c r="A11" s="17" t="s">
        <v>484</v>
      </c>
      <c r="B11" s="18">
        <v>0.13615725520322999</v>
      </c>
      <c r="C11" s="18">
        <v>0.12406423663789699</v>
      </c>
      <c r="D11" s="18">
        <v>0.14922820934970199</v>
      </c>
      <c r="E11" s="19"/>
      <c r="F11" s="18">
        <v>0.10313224064797</v>
      </c>
      <c r="G11" s="18">
        <v>8.0191131858105502E-2</v>
      </c>
      <c r="H11" s="18">
        <v>0.13169667103997401</v>
      </c>
      <c r="I11" s="19"/>
      <c r="J11" s="18">
        <v>0.156257156927815</v>
      </c>
      <c r="K11" s="18">
        <v>0.13853243178546101</v>
      </c>
      <c r="L11" s="18">
        <v>0.17578693736467699</v>
      </c>
      <c r="M11" s="19"/>
      <c r="N11" s="18">
        <v>0.13155813113388801</v>
      </c>
      <c r="O11" s="18">
        <v>0.110371102116759</v>
      </c>
      <c r="P11" s="18">
        <v>0.15609862611722899</v>
      </c>
      <c r="Q11" s="19"/>
    </row>
    <row r="12" spans="1:17" x14ac:dyDescent="0.25">
      <c r="A12" s="20" t="s">
        <v>485</v>
      </c>
      <c r="B12" s="21">
        <v>0.165557138959051</v>
      </c>
      <c r="C12" s="21">
        <v>0.15760308350192101</v>
      </c>
      <c r="D12" s="21">
        <v>0.17382979074607399</v>
      </c>
      <c r="E12" s="22"/>
      <c r="F12" s="21">
        <v>0.112738120145564</v>
      </c>
      <c r="G12" s="21">
        <v>9.9794917920988296E-2</v>
      </c>
      <c r="H12" s="21">
        <v>0.127122970297394</v>
      </c>
      <c r="I12" s="22"/>
      <c r="J12" s="21">
        <v>0.192018594761869</v>
      </c>
      <c r="K12" s="21">
        <v>0.181202057657324</v>
      </c>
      <c r="L12" s="21">
        <v>0.20332047487647401</v>
      </c>
      <c r="M12" s="22"/>
      <c r="N12" s="21">
        <v>0.16055059343108599</v>
      </c>
      <c r="O12" s="21">
        <v>0.14749053777886401</v>
      </c>
      <c r="P12" s="21">
        <v>0.17453034234981099</v>
      </c>
      <c r="Q12" s="22"/>
    </row>
    <row r="13" spans="1:17" x14ac:dyDescent="0.25">
      <c r="A13" s="17" t="s">
        <v>486</v>
      </c>
      <c r="B13" s="18">
        <v>0.13290682210778501</v>
      </c>
      <c r="C13" s="18">
        <v>0.116895810205648</v>
      </c>
      <c r="D13" s="18">
        <v>0.150736512117493</v>
      </c>
      <c r="E13" s="19"/>
      <c r="F13" s="18">
        <v>0.105910250337579</v>
      </c>
      <c r="G13" s="18">
        <v>7.6095158592876896E-2</v>
      </c>
      <c r="H13" s="18">
        <v>0.145566729468707</v>
      </c>
      <c r="I13" s="19"/>
      <c r="J13" s="18">
        <v>0.16055082083508801</v>
      </c>
      <c r="K13" s="18">
        <v>0.13918469253225599</v>
      </c>
      <c r="L13" s="18">
        <v>0.18449388347976201</v>
      </c>
      <c r="M13" s="19"/>
      <c r="N13" s="18">
        <v>0.10051139165216701</v>
      </c>
      <c r="O13" s="18">
        <v>7.8275587299789701E-2</v>
      </c>
      <c r="P13" s="18">
        <v>0.12818528870910201</v>
      </c>
      <c r="Q13" s="19"/>
    </row>
    <row r="14" spans="1:17" x14ac:dyDescent="0.25">
      <c r="A14" s="20" t="s">
        <v>487</v>
      </c>
      <c r="B14" s="21">
        <v>0.12956379537243601</v>
      </c>
      <c r="C14" s="21">
        <v>0.115223977353861</v>
      </c>
      <c r="D14" s="21">
        <v>0.14539496275762401</v>
      </c>
      <c r="E14" s="22"/>
      <c r="F14" s="21">
        <v>9.1175613503228295E-2</v>
      </c>
      <c r="G14" s="21">
        <v>6.7910383516161105E-2</v>
      </c>
      <c r="H14" s="21">
        <v>0.121373341263281</v>
      </c>
      <c r="I14" s="22"/>
      <c r="J14" s="21">
        <v>0.148109864648618</v>
      </c>
      <c r="K14" s="21">
        <v>0.12771698312065899</v>
      </c>
      <c r="L14" s="21">
        <v>0.17112014579586099</v>
      </c>
      <c r="M14" s="22"/>
      <c r="N14" s="21">
        <v>0.12994657416462599</v>
      </c>
      <c r="O14" s="21">
        <v>0.104030818885437</v>
      </c>
      <c r="P14" s="21">
        <v>0.161157121726928</v>
      </c>
      <c r="Q14" s="22"/>
    </row>
    <row r="15" spans="1:17" x14ac:dyDescent="0.25">
      <c r="A15" s="17" t="s">
        <v>488</v>
      </c>
      <c r="B15" s="18">
        <v>7.0219586096594802E-2</v>
      </c>
      <c r="C15" s="18">
        <v>5.6472835508793798E-2</v>
      </c>
      <c r="D15" s="18">
        <v>8.7004038893768898E-2</v>
      </c>
      <c r="E15" s="19"/>
      <c r="F15" s="18">
        <v>5.5330538809859497E-2</v>
      </c>
      <c r="G15" s="18">
        <v>3.2268916855442399E-2</v>
      </c>
      <c r="H15" s="18">
        <v>9.3284870313306206E-2</v>
      </c>
      <c r="I15" s="19"/>
      <c r="J15" s="18">
        <v>8.0653604300001597E-2</v>
      </c>
      <c r="K15" s="18">
        <v>5.9423187754311699E-2</v>
      </c>
      <c r="L15" s="18">
        <v>0.108593386960709</v>
      </c>
      <c r="M15" s="19"/>
      <c r="N15" s="18">
        <v>6.4171412693733401E-2</v>
      </c>
      <c r="O15" s="18">
        <v>4.2600418356662402E-2</v>
      </c>
      <c r="P15" s="18">
        <v>9.5574642919340105E-2</v>
      </c>
      <c r="Q15" s="19"/>
    </row>
    <row r="16" spans="1:17" x14ac:dyDescent="0.25">
      <c r="A16" s="20" t="s">
        <v>489</v>
      </c>
      <c r="B16" s="21">
        <v>9.8017410663280305E-2</v>
      </c>
      <c r="C16" s="21">
        <v>8.7001798624382398E-2</v>
      </c>
      <c r="D16" s="21">
        <v>0.11025931334252</v>
      </c>
      <c r="E16" s="22"/>
      <c r="F16" s="21">
        <v>5.71617061594515E-2</v>
      </c>
      <c r="G16" s="21">
        <v>4.2411387401807402E-2</v>
      </c>
      <c r="H16" s="21">
        <v>7.6631526237407294E-2</v>
      </c>
      <c r="I16" s="22"/>
      <c r="J16" s="21">
        <v>0.13260625613448199</v>
      </c>
      <c r="K16" s="21">
        <v>0.115798420842672</v>
      </c>
      <c r="L16" s="21">
        <v>0.15143587553386401</v>
      </c>
      <c r="M16" s="22"/>
      <c r="N16" s="21">
        <v>7.0398329772738397E-2</v>
      </c>
      <c r="O16" s="21">
        <v>5.65348369924423E-2</v>
      </c>
      <c r="P16" s="21">
        <v>8.7346694733020203E-2</v>
      </c>
      <c r="Q16" s="22"/>
    </row>
    <row r="17" spans="1:17" x14ac:dyDescent="0.25">
      <c r="A17" s="17" t="s">
        <v>490</v>
      </c>
      <c r="B17" s="18">
        <v>0.121881695987724</v>
      </c>
      <c r="C17" s="18">
        <v>0.106776539548809</v>
      </c>
      <c r="D17" s="18">
        <v>0.13879167481420801</v>
      </c>
      <c r="E17" s="19"/>
      <c r="F17" s="18">
        <v>0.100556484240994</v>
      </c>
      <c r="G17" s="18">
        <v>7.6153330269444305E-2</v>
      </c>
      <c r="H17" s="18">
        <v>0.13166508721036299</v>
      </c>
      <c r="I17" s="19"/>
      <c r="J17" s="18">
        <v>0.14104850887069101</v>
      </c>
      <c r="K17" s="18">
        <v>0.118169300865223</v>
      </c>
      <c r="L17" s="18">
        <v>0.16751595871438801</v>
      </c>
      <c r="M17" s="19"/>
      <c r="N17" s="18">
        <v>0.104908416941062</v>
      </c>
      <c r="O17" s="18">
        <v>8.3637212980954501E-2</v>
      </c>
      <c r="P17" s="18">
        <v>0.13081717038195501</v>
      </c>
      <c r="Q17" s="19"/>
    </row>
    <row r="18" spans="1:17" x14ac:dyDescent="0.25">
      <c r="A18" s="20" t="s">
        <v>491</v>
      </c>
      <c r="B18" s="21">
        <v>0.10030040440554901</v>
      </c>
      <c r="C18" s="21">
        <v>8.2580727539343493E-2</v>
      </c>
      <c r="D18" s="21">
        <v>0.121319462900363</v>
      </c>
      <c r="E18" s="22"/>
      <c r="F18" s="21">
        <v>5.8012411501096199E-2</v>
      </c>
      <c r="G18" s="21">
        <v>3.3549797323218E-2</v>
      </c>
      <c r="H18" s="21">
        <v>9.8493980260222797E-2</v>
      </c>
      <c r="I18" s="22"/>
      <c r="J18" s="21">
        <v>0.13110527418135901</v>
      </c>
      <c r="K18" s="21">
        <v>0.10150698914796701</v>
      </c>
      <c r="L18" s="21">
        <v>0.167723010386752</v>
      </c>
      <c r="M18" s="22"/>
      <c r="N18" s="21">
        <v>8.4801697063460399E-2</v>
      </c>
      <c r="O18" s="21">
        <v>5.8641971670574097E-2</v>
      </c>
      <c r="P18" s="21">
        <v>0.12112947658919899</v>
      </c>
      <c r="Q18" s="22"/>
    </row>
    <row r="19" spans="1:17" x14ac:dyDescent="0.25">
      <c r="A19" s="17" t="s">
        <v>492</v>
      </c>
      <c r="B19" s="18">
        <v>0.12054792882699999</v>
      </c>
      <c r="C19" s="18">
        <v>0.103271164619434</v>
      </c>
      <c r="D19" s="18">
        <v>0.14026291908579999</v>
      </c>
      <c r="E19" s="19"/>
      <c r="F19" s="18">
        <v>7.5944491885522297E-2</v>
      </c>
      <c r="G19" s="18">
        <v>5.2606297336017398E-2</v>
      </c>
      <c r="H19" s="18">
        <v>0.108451190563656</v>
      </c>
      <c r="I19" s="19"/>
      <c r="J19" s="18">
        <v>0.139173831583038</v>
      </c>
      <c r="K19" s="18">
        <v>0.11471769112080001</v>
      </c>
      <c r="L19" s="18">
        <v>0.16785511581187401</v>
      </c>
      <c r="M19" s="19"/>
      <c r="N19" s="18">
        <v>0.12693158354484199</v>
      </c>
      <c r="O19" s="18">
        <v>9.1430834745816106E-2</v>
      </c>
      <c r="P19" s="18">
        <v>0.173583066792037</v>
      </c>
      <c r="Q19" s="19"/>
    </row>
    <row r="20" spans="1:17" x14ac:dyDescent="0.25">
      <c r="A20" s="20" t="s">
        <v>493</v>
      </c>
      <c r="B20" s="21">
        <v>1.9712081664077001E-2</v>
      </c>
      <c r="C20" s="21">
        <v>1.2340042902149601E-2</v>
      </c>
      <c r="D20" s="21">
        <v>3.1348447295816199E-2</v>
      </c>
      <c r="E20" s="22"/>
      <c r="F20" s="21">
        <v>2.88489271540254E-2</v>
      </c>
      <c r="G20" s="21">
        <v>1.20820308136643E-2</v>
      </c>
      <c r="H20" s="21">
        <v>6.7299075557650204E-2</v>
      </c>
      <c r="I20" s="24" t="s">
        <v>501</v>
      </c>
      <c r="J20" s="21">
        <v>1.7966308593236301E-2</v>
      </c>
      <c r="K20" s="21">
        <v>9.9261543363104998E-3</v>
      </c>
      <c r="L20" s="21">
        <v>3.2306457720272297E-2</v>
      </c>
      <c r="M20" s="22"/>
      <c r="N20" s="21">
        <v>1.4153623472583299E-2</v>
      </c>
      <c r="O20" s="21">
        <v>4.7501956116915E-3</v>
      </c>
      <c r="P20" s="21">
        <v>4.1397667769410403E-2</v>
      </c>
      <c r="Q20" s="24" t="s">
        <v>501</v>
      </c>
    </row>
    <row r="21" spans="1:17" x14ac:dyDescent="0.25">
      <c r="A21" s="17" t="s">
        <v>494</v>
      </c>
      <c r="B21" s="18">
        <v>4.3287311989486203E-2</v>
      </c>
      <c r="C21" s="18">
        <v>3.0900294870527902E-2</v>
      </c>
      <c r="D21" s="18">
        <v>6.0330788869214599E-2</v>
      </c>
      <c r="E21" s="19"/>
      <c r="F21" s="18">
        <v>6.0892612995546803E-2</v>
      </c>
      <c r="G21" s="18">
        <v>3.1654796138333698E-2</v>
      </c>
      <c r="H21" s="18">
        <v>0.11395774029997401</v>
      </c>
      <c r="I21" s="24" t="s">
        <v>501</v>
      </c>
      <c r="J21" s="18">
        <v>4.4226090487103902E-2</v>
      </c>
      <c r="K21" s="18">
        <v>2.8509983199947599E-2</v>
      </c>
      <c r="L21" s="18">
        <v>6.7999290568447404E-2</v>
      </c>
      <c r="M21" s="19"/>
      <c r="N21" s="18">
        <v>2.52722049900173E-2</v>
      </c>
      <c r="O21" s="18">
        <v>1.1640400695627299E-2</v>
      </c>
      <c r="P21" s="18">
        <v>5.39957658034921E-2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5_SEX'!A1" display="◄ ANTERIOR"/>
    <hyperlink ref="A2" location="'Índice'!A1" display="ÍNDICE"/>
    <hyperlink ref="A3" location="'P_MOD_ACTIVIDADES_5_NSE'!A1" display="SIGUIENTE ►"/>
  </hyperlinks>
  <pageMargins left="0.75" right="0.75" top="1" bottom="1" header="0.5" footer="0.5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0.144908551076946</v>
      </c>
      <c r="C5" s="18">
        <v>0.14018962995312001</v>
      </c>
      <c r="D5" s="18">
        <v>0.14975864894655</v>
      </c>
      <c r="E5" s="19"/>
      <c r="F5" s="18">
        <v>0.13573783146503901</v>
      </c>
      <c r="G5" s="18">
        <v>0.129273767272993</v>
      </c>
      <c r="H5" s="18">
        <v>0.142472230588746</v>
      </c>
      <c r="I5" s="19"/>
      <c r="J5" s="18">
        <v>0.15100424925120901</v>
      </c>
      <c r="K5" s="18">
        <v>0.14379723927829799</v>
      </c>
      <c r="L5" s="18">
        <v>0.15850559972852399</v>
      </c>
      <c r="M5" s="19"/>
      <c r="N5" s="18">
        <v>0.15192745850116801</v>
      </c>
      <c r="O5" s="18">
        <v>0.141261237119223</v>
      </c>
      <c r="P5" s="18">
        <v>0.163245953419031</v>
      </c>
      <c r="Q5" s="19"/>
    </row>
    <row r="6" spans="1:17" x14ac:dyDescent="0.25">
      <c r="A6" s="20" t="s">
        <v>479</v>
      </c>
      <c r="B6" s="21">
        <v>0.17007696478513601</v>
      </c>
      <c r="C6" s="21">
        <v>0.14433366227646699</v>
      </c>
      <c r="D6" s="21">
        <v>0.19934214970587</v>
      </c>
      <c r="E6" s="22"/>
      <c r="F6" s="21">
        <v>0.17463323128847799</v>
      </c>
      <c r="G6" s="21">
        <v>0.13882914140946701</v>
      </c>
      <c r="H6" s="21">
        <v>0.217340777441309</v>
      </c>
      <c r="I6" s="22"/>
      <c r="J6" s="21">
        <v>0.16370806736422</v>
      </c>
      <c r="K6" s="21">
        <v>0.13094249101566</v>
      </c>
      <c r="L6" s="21">
        <v>0.20275965164877199</v>
      </c>
      <c r="M6" s="22"/>
      <c r="N6" s="21">
        <v>0.170283716924895</v>
      </c>
      <c r="O6" s="21">
        <v>0.112440888533042</v>
      </c>
      <c r="P6" s="21">
        <v>0.24951732470886201</v>
      </c>
      <c r="Q6" s="24" t="s">
        <v>501</v>
      </c>
    </row>
    <row r="7" spans="1:17" x14ac:dyDescent="0.25">
      <c r="A7" s="17" t="s">
        <v>480</v>
      </c>
      <c r="B7" s="18">
        <v>0.19012321232221799</v>
      </c>
      <c r="C7" s="18">
        <v>0.15824328592062401</v>
      </c>
      <c r="D7" s="18">
        <v>0.22669603228267499</v>
      </c>
      <c r="E7" s="19"/>
      <c r="F7" s="18">
        <v>0.15639562902354001</v>
      </c>
      <c r="G7" s="18">
        <v>0.10596224839571</v>
      </c>
      <c r="H7" s="18">
        <v>0.22479748394844401</v>
      </c>
      <c r="I7" s="19"/>
      <c r="J7" s="18">
        <v>0.19786394716869901</v>
      </c>
      <c r="K7" s="18">
        <v>0.15868403512468299</v>
      </c>
      <c r="L7" s="18">
        <v>0.24391299224058399</v>
      </c>
      <c r="M7" s="19"/>
      <c r="N7" s="18">
        <v>0.249150107374257</v>
      </c>
      <c r="O7" s="18">
        <v>0.18820398100124699</v>
      </c>
      <c r="P7" s="18">
        <v>0.32200394368186003</v>
      </c>
      <c r="Q7" s="19"/>
    </row>
    <row r="8" spans="1:17" x14ac:dyDescent="0.25">
      <c r="A8" s="20" t="s">
        <v>481</v>
      </c>
      <c r="B8" s="21">
        <v>0.18212452945966601</v>
      </c>
      <c r="C8" s="21">
        <v>0.15278361449584199</v>
      </c>
      <c r="D8" s="21">
        <v>0.21566578332141501</v>
      </c>
      <c r="E8" s="22"/>
      <c r="F8" s="21">
        <v>0.14505791671610299</v>
      </c>
      <c r="G8" s="21">
        <v>0.101621132282982</v>
      </c>
      <c r="H8" s="21">
        <v>0.202868623972326</v>
      </c>
      <c r="I8" s="22"/>
      <c r="J8" s="21">
        <v>0.19459162808490099</v>
      </c>
      <c r="K8" s="21">
        <v>0.15488475751276901</v>
      </c>
      <c r="L8" s="21">
        <v>0.24156822088008001</v>
      </c>
      <c r="M8" s="22"/>
      <c r="N8" s="21">
        <v>0.21603682823121501</v>
      </c>
      <c r="O8" s="21">
        <v>0.157261151718011</v>
      </c>
      <c r="P8" s="21">
        <v>0.28924021330767102</v>
      </c>
      <c r="Q8" s="22"/>
    </row>
    <row r="9" spans="1:17" x14ac:dyDescent="0.25">
      <c r="A9" s="17" t="s">
        <v>482</v>
      </c>
      <c r="B9" s="18">
        <v>0.133798978913966</v>
      </c>
      <c r="C9" s="18">
        <v>0.110110010137999</v>
      </c>
      <c r="D9" s="18">
        <v>0.161658548397352</v>
      </c>
      <c r="E9" s="19"/>
      <c r="F9" s="18">
        <v>0.124660139968848</v>
      </c>
      <c r="G9" s="18">
        <v>9.3115700112082103E-2</v>
      </c>
      <c r="H9" s="18">
        <v>0.164947126799634</v>
      </c>
      <c r="I9" s="19"/>
      <c r="J9" s="18">
        <v>0.123723097747403</v>
      </c>
      <c r="K9" s="18">
        <v>9.22231773050389E-2</v>
      </c>
      <c r="L9" s="18">
        <v>0.164037975418524</v>
      </c>
      <c r="M9" s="19"/>
      <c r="N9" s="18">
        <v>0.19999390528295299</v>
      </c>
      <c r="O9" s="18">
        <v>0.137475945452705</v>
      </c>
      <c r="P9" s="18">
        <v>0.281658279395196</v>
      </c>
      <c r="Q9" s="19"/>
    </row>
    <row r="10" spans="1:17" x14ac:dyDescent="0.25">
      <c r="A10" s="20" t="s">
        <v>483</v>
      </c>
      <c r="B10" s="21">
        <v>9.51532886070596E-2</v>
      </c>
      <c r="C10" s="21">
        <v>8.1635350224644299E-2</v>
      </c>
      <c r="D10" s="21">
        <v>0.11063997827566199</v>
      </c>
      <c r="E10" s="22"/>
      <c r="F10" s="21">
        <v>8.6290855061416802E-2</v>
      </c>
      <c r="G10" s="21">
        <v>6.8139010777370002E-2</v>
      </c>
      <c r="H10" s="21">
        <v>0.10871411556275801</v>
      </c>
      <c r="I10" s="22"/>
      <c r="J10" s="21">
        <v>9.8808992210701801E-2</v>
      </c>
      <c r="K10" s="21">
        <v>7.7383838890996898E-2</v>
      </c>
      <c r="L10" s="21">
        <v>0.12536009570664999</v>
      </c>
      <c r="M10" s="22"/>
      <c r="N10" s="21">
        <v>0.11190036619523</v>
      </c>
      <c r="O10" s="21">
        <v>8.0688545144203497E-2</v>
      </c>
      <c r="P10" s="21">
        <v>0.153173865619955</v>
      </c>
      <c r="Q10" s="22"/>
    </row>
    <row r="11" spans="1:17" x14ac:dyDescent="0.25">
      <c r="A11" s="17" t="s">
        <v>484</v>
      </c>
      <c r="B11" s="18">
        <v>0.13615725520322999</v>
      </c>
      <c r="C11" s="18">
        <v>0.12406423663789699</v>
      </c>
      <c r="D11" s="18">
        <v>0.14922820934970199</v>
      </c>
      <c r="E11" s="19"/>
      <c r="F11" s="18">
        <v>0.11626188120005899</v>
      </c>
      <c r="G11" s="18">
        <v>9.9518377022122601E-2</v>
      </c>
      <c r="H11" s="18">
        <v>0.13539882792242999</v>
      </c>
      <c r="I11" s="19"/>
      <c r="J11" s="18">
        <v>0.15339694503012899</v>
      </c>
      <c r="K11" s="18">
        <v>0.13412519439003401</v>
      </c>
      <c r="L11" s="18">
        <v>0.17487849377647499</v>
      </c>
      <c r="M11" s="19"/>
      <c r="N11" s="18">
        <v>0.14341999662289501</v>
      </c>
      <c r="O11" s="18">
        <v>0.109965783661146</v>
      </c>
      <c r="P11" s="18">
        <v>0.18493701812038399</v>
      </c>
      <c r="Q11" s="19"/>
    </row>
    <row r="12" spans="1:17" x14ac:dyDescent="0.25">
      <c r="A12" s="20" t="s">
        <v>485</v>
      </c>
      <c r="B12" s="21">
        <v>0.165557138959051</v>
      </c>
      <c r="C12" s="21">
        <v>0.15760308350192101</v>
      </c>
      <c r="D12" s="21">
        <v>0.17382979074607399</v>
      </c>
      <c r="E12" s="22"/>
      <c r="F12" s="21">
        <v>0.164120909485264</v>
      </c>
      <c r="G12" s="21">
        <v>0.15242538763799199</v>
      </c>
      <c r="H12" s="21">
        <v>0.17652692031586001</v>
      </c>
      <c r="I12" s="22"/>
      <c r="J12" s="21">
        <v>0.17022382998975999</v>
      </c>
      <c r="K12" s="21">
        <v>0.158095692391724</v>
      </c>
      <c r="L12" s="21">
        <v>0.183080040795745</v>
      </c>
      <c r="M12" s="22"/>
      <c r="N12" s="21">
        <v>0.15998601326623299</v>
      </c>
      <c r="O12" s="21">
        <v>0.145188826207754</v>
      </c>
      <c r="P12" s="21">
        <v>0.17598081249741099</v>
      </c>
      <c r="Q12" s="22"/>
    </row>
    <row r="13" spans="1:17" x14ac:dyDescent="0.25">
      <c r="A13" s="17" t="s">
        <v>486</v>
      </c>
      <c r="B13" s="18">
        <v>0.13290682210778501</v>
      </c>
      <c r="C13" s="18">
        <v>0.116895810205648</v>
      </c>
      <c r="D13" s="18">
        <v>0.150736512117493</v>
      </c>
      <c r="E13" s="19"/>
      <c r="F13" s="18">
        <v>0.12689096508514</v>
      </c>
      <c r="G13" s="18">
        <v>0.10663236300914</v>
      </c>
      <c r="H13" s="18">
        <v>0.15035066121816801</v>
      </c>
      <c r="I13" s="19"/>
      <c r="J13" s="18">
        <v>0.12919286160919599</v>
      </c>
      <c r="K13" s="18">
        <v>0.10701857361498</v>
      </c>
      <c r="L13" s="18">
        <v>0.155163332123221</v>
      </c>
      <c r="M13" s="19"/>
      <c r="N13" s="18">
        <v>0.16751507393245099</v>
      </c>
      <c r="O13" s="18">
        <v>0.13192129289607099</v>
      </c>
      <c r="P13" s="18">
        <v>0.210384943424163</v>
      </c>
      <c r="Q13" s="19"/>
    </row>
    <row r="14" spans="1:17" x14ac:dyDescent="0.25">
      <c r="A14" s="20" t="s">
        <v>487</v>
      </c>
      <c r="B14" s="21">
        <v>0.12956379537243601</v>
      </c>
      <c r="C14" s="21">
        <v>0.115223977353861</v>
      </c>
      <c r="D14" s="21">
        <v>0.14539496275762401</v>
      </c>
      <c r="E14" s="22"/>
      <c r="F14" s="21">
        <v>0.12072235536271</v>
      </c>
      <c r="G14" s="21">
        <v>0.103354676551806</v>
      </c>
      <c r="H14" s="21">
        <v>0.14055101769234901</v>
      </c>
      <c r="I14" s="22"/>
      <c r="J14" s="21">
        <v>0.128828650285257</v>
      </c>
      <c r="K14" s="21">
        <v>0.10785619070342101</v>
      </c>
      <c r="L14" s="21">
        <v>0.15317897697008701</v>
      </c>
      <c r="M14" s="22"/>
      <c r="N14" s="21">
        <v>0.18124787527094399</v>
      </c>
      <c r="O14" s="21">
        <v>0.13308162676312399</v>
      </c>
      <c r="P14" s="21">
        <v>0.24198095733463101</v>
      </c>
      <c r="Q14" s="22"/>
    </row>
    <row r="15" spans="1:17" x14ac:dyDescent="0.25">
      <c r="A15" s="17" t="s">
        <v>488</v>
      </c>
      <c r="B15" s="18">
        <v>7.0219586096594802E-2</v>
      </c>
      <c r="C15" s="18">
        <v>5.6472835508793798E-2</v>
      </c>
      <c r="D15" s="18">
        <v>8.7004038893768898E-2</v>
      </c>
      <c r="E15" s="19"/>
      <c r="F15" s="18">
        <v>6.2082820136282801E-2</v>
      </c>
      <c r="G15" s="18">
        <v>4.6476233772123503E-2</v>
      </c>
      <c r="H15" s="18">
        <v>8.2476754361858598E-2</v>
      </c>
      <c r="I15" s="19"/>
      <c r="J15" s="18">
        <v>6.0594604313879301E-2</v>
      </c>
      <c r="K15" s="18">
        <v>4.4196942093256301E-2</v>
      </c>
      <c r="L15" s="18">
        <v>8.2550580320921593E-2</v>
      </c>
      <c r="M15" s="19"/>
      <c r="N15" s="18">
        <v>0.15496003524486601</v>
      </c>
      <c r="O15" s="18">
        <v>8.4056667630925203E-2</v>
      </c>
      <c r="P15" s="18">
        <v>0.26816158089686298</v>
      </c>
      <c r="Q15" s="24" t="s">
        <v>501</v>
      </c>
    </row>
    <row r="16" spans="1:17" x14ac:dyDescent="0.25">
      <c r="A16" s="20" t="s">
        <v>489</v>
      </c>
      <c r="B16" s="21">
        <v>9.8017410663280305E-2</v>
      </c>
      <c r="C16" s="21">
        <v>8.7001798624382398E-2</v>
      </c>
      <c r="D16" s="21">
        <v>0.11025931334252</v>
      </c>
      <c r="E16" s="22"/>
      <c r="F16" s="21">
        <v>8.8235279321233304E-2</v>
      </c>
      <c r="G16" s="21">
        <v>7.4688968883974902E-2</v>
      </c>
      <c r="H16" s="21">
        <v>0.103962437582615</v>
      </c>
      <c r="I16" s="22"/>
      <c r="J16" s="21">
        <v>0.121527358730927</v>
      </c>
      <c r="K16" s="21">
        <v>0.103505227608997</v>
      </c>
      <c r="L16" s="21">
        <v>0.14218976528529401</v>
      </c>
      <c r="M16" s="22"/>
      <c r="N16" s="21">
        <v>6.53448076400929E-2</v>
      </c>
      <c r="O16" s="21">
        <v>4.5106084907912E-2</v>
      </c>
      <c r="P16" s="21">
        <v>9.3772706803168696E-2</v>
      </c>
      <c r="Q16" s="22"/>
    </row>
    <row r="17" spans="1:17" x14ac:dyDescent="0.25">
      <c r="A17" s="17" t="s">
        <v>490</v>
      </c>
      <c r="B17" s="18">
        <v>0.121881695987724</v>
      </c>
      <c r="C17" s="18">
        <v>0.106776539548809</v>
      </c>
      <c r="D17" s="18">
        <v>0.13879167481420801</v>
      </c>
      <c r="E17" s="19"/>
      <c r="F17" s="18">
        <v>0.13072571055783899</v>
      </c>
      <c r="G17" s="18">
        <v>0.108966936297235</v>
      </c>
      <c r="H17" s="18">
        <v>0.15606830990580001</v>
      </c>
      <c r="I17" s="19"/>
      <c r="J17" s="18">
        <v>0.11395096487723699</v>
      </c>
      <c r="K17" s="18">
        <v>9.3944730182834099E-2</v>
      </c>
      <c r="L17" s="18">
        <v>0.13757078816284499</v>
      </c>
      <c r="M17" s="19"/>
      <c r="N17" s="18">
        <v>0.10857388188382799</v>
      </c>
      <c r="O17" s="18">
        <v>7.3981116483638906E-2</v>
      </c>
      <c r="P17" s="18">
        <v>0.156606332763884</v>
      </c>
      <c r="Q17" s="19"/>
    </row>
    <row r="18" spans="1:17" x14ac:dyDescent="0.25">
      <c r="A18" s="20" t="s">
        <v>491</v>
      </c>
      <c r="B18" s="21">
        <v>0.10030040440554901</v>
      </c>
      <c r="C18" s="21">
        <v>8.2580727539343493E-2</v>
      </c>
      <c r="D18" s="21">
        <v>0.121319462900363</v>
      </c>
      <c r="E18" s="22"/>
      <c r="F18" s="21">
        <v>0.104143878334416</v>
      </c>
      <c r="G18" s="21">
        <v>8.0305013385026505E-2</v>
      </c>
      <c r="H18" s="21">
        <v>0.13402811638115</v>
      </c>
      <c r="I18" s="22"/>
      <c r="J18" s="21">
        <v>8.8926700953913695E-2</v>
      </c>
      <c r="K18" s="21">
        <v>6.4122980488745998E-2</v>
      </c>
      <c r="L18" s="21">
        <v>0.122073393557651</v>
      </c>
      <c r="M18" s="22"/>
      <c r="N18" s="21">
        <v>0.114042433081843</v>
      </c>
      <c r="O18" s="21">
        <v>6.8800608081754505E-2</v>
      </c>
      <c r="P18" s="21">
        <v>0.18318200530994799</v>
      </c>
      <c r="Q18" s="24" t="s">
        <v>501</v>
      </c>
    </row>
    <row r="19" spans="1:17" x14ac:dyDescent="0.25">
      <c r="A19" s="17" t="s">
        <v>492</v>
      </c>
      <c r="B19" s="18">
        <v>0.12054792882699999</v>
      </c>
      <c r="C19" s="18">
        <v>0.103271164619434</v>
      </c>
      <c r="D19" s="18">
        <v>0.14026291908579999</v>
      </c>
      <c r="E19" s="19"/>
      <c r="F19" s="18">
        <v>0.120974583286691</v>
      </c>
      <c r="G19" s="18">
        <v>9.6899008460116801E-2</v>
      </c>
      <c r="H19" s="18">
        <v>0.15003818603573199</v>
      </c>
      <c r="I19" s="19"/>
      <c r="J19" s="18">
        <v>0.12194430581954201</v>
      </c>
      <c r="K19" s="18">
        <v>9.7749487136056301E-2</v>
      </c>
      <c r="L19" s="18">
        <v>0.15112470579841</v>
      </c>
      <c r="M19" s="19"/>
      <c r="N19" s="18">
        <v>0.11431670293698799</v>
      </c>
      <c r="O19" s="18">
        <v>7.6483293744601194E-2</v>
      </c>
      <c r="P19" s="18">
        <v>0.167471129101294</v>
      </c>
      <c r="Q19" s="19"/>
    </row>
    <row r="20" spans="1:17" x14ac:dyDescent="0.25">
      <c r="A20" s="20" t="s">
        <v>493</v>
      </c>
      <c r="B20" s="21">
        <v>1.9712081664077001E-2</v>
      </c>
      <c r="C20" s="21">
        <v>1.2340042902149601E-2</v>
      </c>
      <c r="D20" s="21">
        <v>3.1348447295816199E-2</v>
      </c>
      <c r="E20" s="22"/>
      <c r="F20" s="21">
        <v>2.2154042338866999E-2</v>
      </c>
      <c r="G20" s="21">
        <v>1.09581520513438E-2</v>
      </c>
      <c r="H20" s="21">
        <v>4.4276636446663499E-2</v>
      </c>
      <c r="I20" s="22"/>
      <c r="J20" s="21">
        <v>1.4994362146331101E-2</v>
      </c>
      <c r="K20" s="21">
        <v>6.5279307109405004E-3</v>
      </c>
      <c r="L20" s="21">
        <v>3.4064863181790202E-2</v>
      </c>
      <c r="M20" s="22"/>
      <c r="N20" s="21">
        <v>2.3979392592078302E-2</v>
      </c>
      <c r="O20" s="21">
        <v>9.4376937958008007E-3</v>
      </c>
      <c r="P20" s="21">
        <v>5.9579439362418302E-2</v>
      </c>
      <c r="Q20" s="24" t="s">
        <v>501</v>
      </c>
    </row>
    <row r="21" spans="1:17" x14ac:dyDescent="0.25">
      <c r="A21" s="17" t="s">
        <v>494</v>
      </c>
      <c r="B21" s="18">
        <v>4.3287311989486203E-2</v>
      </c>
      <c r="C21" s="18">
        <v>3.0900294870527902E-2</v>
      </c>
      <c r="D21" s="18">
        <v>6.0330788869214599E-2</v>
      </c>
      <c r="E21" s="19"/>
      <c r="F21" s="18">
        <v>4.6670501985921299E-2</v>
      </c>
      <c r="G21" s="18">
        <v>2.6251068697203402E-2</v>
      </c>
      <c r="H21" s="18">
        <v>8.1641527976577102E-2</v>
      </c>
      <c r="I21" s="19"/>
      <c r="J21" s="18">
        <v>4.0695848961218098E-2</v>
      </c>
      <c r="K21" s="18">
        <v>2.4129569872017E-2</v>
      </c>
      <c r="L21" s="18">
        <v>6.7845064515197506E-2</v>
      </c>
      <c r="M21" s="19"/>
      <c r="N21" s="18">
        <v>4.4246393788660097E-2</v>
      </c>
      <c r="O21" s="18">
        <v>2.3319029767824899E-2</v>
      </c>
      <c r="P21" s="18">
        <v>8.2370810393843502E-2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5_ET'!A1" display="◄ ANTERIOR"/>
    <hyperlink ref="A2" location="'Índice'!A1" display="ÍNDICE"/>
    <hyperlink ref="A3" location="'P_MOD_ACTIVIDADES_5_VDC'!A1" display="SIGUIENTE ►"/>
  </hyperlinks>
  <pageMargins left="0.75" right="0.75" top="1" bottom="1" header="0.5" footer="0.5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8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551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0.144908551076946</v>
      </c>
      <c r="C5" s="18">
        <v>0.14018962995312001</v>
      </c>
      <c r="D5" s="18">
        <v>0.14975864894655</v>
      </c>
      <c r="E5" s="19"/>
      <c r="F5" s="18">
        <v>0.188460132478731</v>
      </c>
      <c r="G5" s="18">
        <v>0.18041561794175801</v>
      </c>
      <c r="H5" s="18">
        <v>0.19677722167287801</v>
      </c>
      <c r="I5" s="19"/>
      <c r="J5" s="18">
        <v>0.115516088245824</v>
      </c>
      <c r="K5" s="18">
        <v>0.11051336430031999</v>
      </c>
      <c r="L5" s="18">
        <v>0.12071454176964801</v>
      </c>
      <c r="M5" s="19"/>
    </row>
    <row r="6" spans="1:13" x14ac:dyDescent="0.25">
      <c r="A6" s="20" t="s">
        <v>479</v>
      </c>
      <c r="B6" s="21">
        <v>0.17007696478513601</v>
      </c>
      <c r="C6" s="21">
        <v>0.14433366227646699</v>
      </c>
      <c r="D6" s="21">
        <v>0.19934214970587</v>
      </c>
      <c r="E6" s="22"/>
      <c r="F6" s="21">
        <v>0.208322569442005</v>
      </c>
      <c r="G6" s="21">
        <v>0.17192162133709499</v>
      </c>
      <c r="H6" s="21">
        <v>0.25010290538575802</v>
      </c>
      <c r="I6" s="22"/>
      <c r="J6" s="21">
        <v>0.14362567220606201</v>
      </c>
      <c r="K6" s="21">
        <v>0.114232417615326</v>
      </c>
      <c r="L6" s="21">
        <v>0.179053271133399</v>
      </c>
      <c r="M6" s="22"/>
    </row>
    <row r="7" spans="1:13" x14ac:dyDescent="0.25">
      <c r="A7" s="17" t="s">
        <v>480</v>
      </c>
      <c r="B7" s="18">
        <v>0.19012321232221799</v>
      </c>
      <c r="C7" s="18">
        <v>0.15824328592062401</v>
      </c>
      <c r="D7" s="18">
        <v>0.22669603228267499</v>
      </c>
      <c r="E7" s="19"/>
      <c r="F7" s="18">
        <v>0.250905902056406</v>
      </c>
      <c r="G7" s="18">
        <v>0.20137506149142501</v>
      </c>
      <c r="H7" s="18">
        <v>0.30792225063526302</v>
      </c>
      <c r="I7" s="19"/>
      <c r="J7" s="18">
        <v>0.140481578006734</v>
      </c>
      <c r="K7" s="18">
        <v>0.111353978903263</v>
      </c>
      <c r="L7" s="18">
        <v>0.17572166886478799</v>
      </c>
      <c r="M7" s="19"/>
    </row>
    <row r="8" spans="1:13" x14ac:dyDescent="0.25">
      <c r="A8" s="20" t="s">
        <v>481</v>
      </c>
      <c r="B8" s="21">
        <v>0.18212452945966601</v>
      </c>
      <c r="C8" s="21">
        <v>0.15278361449584199</v>
      </c>
      <c r="D8" s="21">
        <v>0.21566578332141501</v>
      </c>
      <c r="E8" s="22"/>
      <c r="F8" s="21">
        <v>0.23396656130674801</v>
      </c>
      <c r="G8" s="21">
        <v>0.189168444780307</v>
      </c>
      <c r="H8" s="21">
        <v>0.28563632650179899</v>
      </c>
      <c r="I8" s="22"/>
      <c r="J8" s="21">
        <v>0.15630598915249699</v>
      </c>
      <c r="K8" s="21">
        <v>0.123851160087899</v>
      </c>
      <c r="L8" s="21">
        <v>0.19536908119686799</v>
      </c>
      <c r="M8" s="22"/>
    </row>
    <row r="9" spans="1:13" x14ac:dyDescent="0.25">
      <c r="A9" s="17" t="s">
        <v>482</v>
      </c>
      <c r="B9" s="18">
        <v>0.133798978913966</v>
      </c>
      <c r="C9" s="18">
        <v>0.110110010137999</v>
      </c>
      <c r="D9" s="18">
        <v>0.161658548397352</v>
      </c>
      <c r="E9" s="19"/>
      <c r="F9" s="18">
        <v>0.21057080128098701</v>
      </c>
      <c r="G9" s="18">
        <v>0.161439053938914</v>
      </c>
      <c r="H9" s="18">
        <v>0.26984347783948398</v>
      </c>
      <c r="I9" s="19"/>
      <c r="J9" s="18">
        <v>9.3826798268101599E-2</v>
      </c>
      <c r="K9" s="18">
        <v>7.3523342520995696E-2</v>
      </c>
      <c r="L9" s="18">
        <v>0.1190167905238</v>
      </c>
      <c r="M9" s="19"/>
    </row>
    <row r="10" spans="1:13" x14ac:dyDescent="0.25">
      <c r="A10" s="20" t="s">
        <v>483</v>
      </c>
      <c r="B10" s="21">
        <v>9.51532886070596E-2</v>
      </c>
      <c r="C10" s="21">
        <v>8.1635350224644299E-2</v>
      </c>
      <c r="D10" s="21">
        <v>0.11063997827566199</v>
      </c>
      <c r="E10" s="22"/>
      <c r="F10" s="21">
        <v>0.120012029814585</v>
      </c>
      <c r="G10" s="21">
        <v>9.6849561723072394E-2</v>
      </c>
      <c r="H10" s="21">
        <v>0.14780743201709601</v>
      </c>
      <c r="I10" s="22"/>
      <c r="J10" s="21">
        <v>8.07568089588791E-2</v>
      </c>
      <c r="K10" s="21">
        <v>6.4695048191569099E-2</v>
      </c>
      <c r="L10" s="21">
        <v>0.100378245022839</v>
      </c>
      <c r="M10" s="22"/>
    </row>
    <row r="11" spans="1:13" x14ac:dyDescent="0.25">
      <c r="A11" s="17" t="s">
        <v>484</v>
      </c>
      <c r="B11" s="18">
        <v>0.13615725520322999</v>
      </c>
      <c r="C11" s="18">
        <v>0.12406423663789699</v>
      </c>
      <c r="D11" s="18">
        <v>0.14922820934970199</v>
      </c>
      <c r="E11" s="19"/>
      <c r="F11" s="18">
        <v>0.17419055077133799</v>
      </c>
      <c r="G11" s="18">
        <v>0.152059915745863</v>
      </c>
      <c r="H11" s="18">
        <v>0.198786969543778</v>
      </c>
      <c r="I11" s="19"/>
      <c r="J11" s="18">
        <v>0.106830259341957</v>
      </c>
      <c r="K11" s="18">
        <v>9.2985270642879897E-2</v>
      </c>
      <c r="L11" s="18">
        <v>0.12245836922410799</v>
      </c>
      <c r="M11" s="19"/>
    </row>
    <row r="12" spans="1:13" x14ac:dyDescent="0.25">
      <c r="A12" s="20" t="s">
        <v>485</v>
      </c>
      <c r="B12" s="21">
        <v>0.165557138959051</v>
      </c>
      <c r="C12" s="21">
        <v>0.15760308350192101</v>
      </c>
      <c r="D12" s="21">
        <v>0.17382979074607399</v>
      </c>
      <c r="E12" s="22"/>
      <c r="F12" s="21">
        <v>0.20361226859397899</v>
      </c>
      <c r="G12" s="21">
        <v>0.191143741061684</v>
      </c>
      <c r="H12" s="21">
        <v>0.21667625619429701</v>
      </c>
      <c r="I12" s="22"/>
      <c r="J12" s="21">
        <v>0.13492790489329901</v>
      </c>
      <c r="K12" s="21">
        <v>0.12633375684686801</v>
      </c>
      <c r="L12" s="21">
        <v>0.14401032155079199</v>
      </c>
      <c r="M12" s="22"/>
    </row>
    <row r="13" spans="1:13" x14ac:dyDescent="0.25">
      <c r="A13" s="17" t="s">
        <v>486</v>
      </c>
      <c r="B13" s="18">
        <v>0.13290682210778501</v>
      </c>
      <c r="C13" s="18">
        <v>0.116895810205648</v>
      </c>
      <c r="D13" s="18">
        <v>0.150736512117493</v>
      </c>
      <c r="E13" s="19"/>
      <c r="F13" s="18">
        <v>0.191827513262572</v>
      </c>
      <c r="G13" s="18">
        <v>0.16458248276624199</v>
      </c>
      <c r="H13" s="18">
        <v>0.22238212433158</v>
      </c>
      <c r="I13" s="19"/>
      <c r="J13" s="18">
        <v>9.9106670844426301E-2</v>
      </c>
      <c r="K13" s="18">
        <v>8.2177600520931496E-2</v>
      </c>
      <c r="L13" s="18">
        <v>0.119070791201973</v>
      </c>
      <c r="M13" s="19"/>
    </row>
    <row r="14" spans="1:13" x14ac:dyDescent="0.25">
      <c r="A14" s="20" t="s">
        <v>487</v>
      </c>
      <c r="B14" s="21">
        <v>0.12956379537243601</v>
      </c>
      <c r="C14" s="21">
        <v>0.115223977353861</v>
      </c>
      <c r="D14" s="21">
        <v>0.14539496275762401</v>
      </c>
      <c r="E14" s="22"/>
      <c r="F14" s="21">
        <v>0.17150337541607399</v>
      </c>
      <c r="G14" s="21">
        <v>0.14441307549305399</v>
      </c>
      <c r="H14" s="21">
        <v>0.20247290930724501</v>
      </c>
      <c r="I14" s="22"/>
      <c r="J14" s="21">
        <v>0.109213884440531</v>
      </c>
      <c r="K14" s="21">
        <v>9.24171149555508E-2</v>
      </c>
      <c r="L14" s="21">
        <v>0.128630788334888</v>
      </c>
      <c r="M14" s="22"/>
    </row>
    <row r="15" spans="1:13" x14ac:dyDescent="0.25">
      <c r="A15" s="17" t="s">
        <v>488</v>
      </c>
      <c r="B15" s="18">
        <v>7.0219586096594802E-2</v>
      </c>
      <c r="C15" s="18">
        <v>5.6472835508793798E-2</v>
      </c>
      <c r="D15" s="18">
        <v>8.7004038893768898E-2</v>
      </c>
      <c r="E15" s="19"/>
      <c r="F15" s="18">
        <v>8.7525356133979798E-2</v>
      </c>
      <c r="G15" s="18">
        <v>6.4162238403600594E-2</v>
      </c>
      <c r="H15" s="18">
        <v>0.118320012050321</v>
      </c>
      <c r="I15" s="19"/>
      <c r="J15" s="18">
        <v>6.1394527620764902E-2</v>
      </c>
      <c r="K15" s="18">
        <v>4.6285702545669202E-2</v>
      </c>
      <c r="L15" s="18">
        <v>8.1016299480918E-2</v>
      </c>
      <c r="M15" s="19"/>
    </row>
    <row r="16" spans="1:13" x14ac:dyDescent="0.25">
      <c r="A16" s="20" t="s">
        <v>489</v>
      </c>
      <c r="B16" s="21">
        <v>9.8017410663280305E-2</v>
      </c>
      <c r="C16" s="21">
        <v>8.7001798624382398E-2</v>
      </c>
      <c r="D16" s="21">
        <v>0.11025931334252</v>
      </c>
      <c r="E16" s="22"/>
      <c r="F16" s="21">
        <v>0.144138016080676</v>
      </c>
      <c r="G16" s="21">
        <v>0.12415692905523</v>
      </c>
      <c r="H16" s="21">
        <v>0.16672262342001701</v>
      </c>
      <c r="I16" s="22"/>
      <c r="J16" s="21">
        <v>7.5208826330903505E-2</v>
      </c>
      <c r="K16" s="21">
        <v>6.3706327327355705E-2</v>
      </c>
      <c r="L16" s="21">
        <v>8.8591650552115306E-2</v>
      </c>
      <c r="M16" s="22"/>
    </row>
    <row r="17" spans="1:13" x14ac:dyDescent="0.25">
      <c r="A17" s="17" t="s">
        <v>490</v>
      </c>
      <c r="B17" s="18">
        <v>0.121881695987724</v>
      </c>
      <c r="C17" s="18">
        <v>0.106776539548809</v>
      </c>
      <c r="D17" s="18">
        <v>0.13879167481420801</v>
      </c>
      <c r="E17" s="19"/>
      <c r="F17" s="18">
        <v>0.16221745344968999</v>
      </c>
      <c r="G17" s="18">
        <v>0.132331621748254</v>
      </c>
      <c r="H17" s="18">
        <v>0.19731781629574499</v>
      </c>
      <c r="I17" s="19"/>
      <c r="J17" s="18">
        <v>0.103466099569454</v>
      </c>
      <c r="K17" s="18">
        <v>8.6962818525644206E-2</v>
      </c>
      <c r="L17" s="18">
        <v>0.12268045649489399</v>
      </c>
      <c r="M17" s="19"/>
    </row>
    <row r="18" spans="1:13" x14ac:dyDescent="0.25">
      <c r="A18" s="20" t="s">
        <v>491</v>
      </c>
      <c r="B18" s="21">
        <v>0.10030040440554901</v>
      </c>
      <c r="C18" s="21">
        <v>8.2580727539343493E-2</v>
      </c>
      <c r="D18" s="21">
        <v>0.121319462900363</v>
      </c>
      <c r="E18" s="22"/>
      <c r="F18" s="21">
        <v>0.124244047088203</v>
      </c>
      <c r="G18" s="21">
        <v>9.1691696993985106E-2</v>
      </c>
      <c r="H18" s="21">
        <v>0.166238015573899</v>
      </c>
      <c r="I18" s="22"/>
      <c r="J18" s="21">
        <v>8.6417944180373199E-2</v>
      </c>
      <c r="K18" s="21">
        <v>6.79149362421472E-2</v>
      </c>
      <c r="L18" s="21">
        <v>0.10937047070339501</v>
      </c>
      <c r="M18" s="22"/>
    </row>
    <row r="19" spans="1:13" x14ac:dyDescent="0.25">
      <c r="A19" s="17" t="s">
        <v>492</v>
      </c>
      <c r="B19" s="18">
        <v>0.12054792882699999</v>
      </c>
      <c r="C19" s="18">
        <v>0.103271164619434</v>
      </c>
      <c r="D19" s="18">
        <v>0.14026291908579999</v>
      </c>
      <c r="E19" s="19"/>
      <c r="F19" s="18">
        <v>0.17210638753899299</v>
      </c>
      <c r="G19" s="18">
        <v>0.14057978924512801</v>
      </c>
      <c r="H19" s="18">
        <v>0.20898393139282601</v>
      </c>
      <c r="I19" s="19"/>
      <c r="J19" s="18">
        <v>9.3869962201565599E-2</v>
      </c>
      <c r="K19" s="18">
        <v>7.4542167138256496E-2</v>
      </c>
      <c r="L19" s="18">
        <v>0.11757253184884001</v>
      </c>
      <c r="M19" s="19"/>
    </row>
    <row r="20" spans="1:13" x14ac:dyDescent="0.25">
      <c r="A20" s="20" t="s">
        <v>493</v>
      </c>
      <c r="B20" s="21">
        <v>1.9712081664077001E-2</v>
      </c>
      <c r="C20" s="21">
        <v>1.2340042902149601E-2</v>
      </c>
      <c r="D20" s="21">
        <v>3.1348447295816199E-2</v>
      </c>
      <c r="E20" s="22"/>
      <c r="F20" s="21">
        <v>2.6511402906489099E-2</v>
      </c>
      <c r="G20" s="21">
        <v>1.2090137308046501E-2</v>
      </c>
      <c r="H20" s="21">
        <v>5.7139596313391799E-2</v>
      </c>
      <c r="I20" s="24" t="s">
        <v>501</v>
      </c>
      <c r="J20" s="21">
        <v>1.76640899237108E-2</v>
      </c>
      <c r="K20" s="21">
        <v>1.0104023338055001E-2</v>
      </c>
      <c r="L20" s="21">
        <v>3.0705314036980302E-2</v>
      </c>
      <c r="M20" s="22"/>
    </row>
    <row r="21" spans="1:13" x14ac:dyDescent="0.25">
      <c r="A21" s="17" t="s">
        <v>494</v>
      </c>
      <c r="B21" s="18">
        <v>4.3287311989486203E-2</v>
      </c>
      <c r="C21" s="18">
        <v>3.0900294870527902E-2</v>
      </c>
      <c r="D21" s="18">
        <v>6.0330788869214599E-2</v>
      </c>
      <c r="E21" s="19"/>
      <c r="F21" s="18">
        <v>8.5042179679111707E-2</v>
      </c>
      <c r="G21" s="18">
        <v>4.8185361872979102E-2</v>
      </c>
      <c r="H21" s="18">
        <v>0.14577302182535901</v>
      </c>
      <c r="I21" s="24" t="s">
        <v>501</v>
      </c>
      <c r="J21" s="18">
        <v>3.2773891081114503E-2</v>
      </c>
      <c r="K21" s="18">
        <v>2.1501224088034301E-2</v>
      </c>
      <c r="L21" s="18">
        <v>4.9656673232564598E-2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5_NSE'!A1" display="◄ ANTERIOR"/>
    <hyperlink ref="A2" location="'Índice'!A1" display="ÍNDICE"/>
    <hyperlink ref="A3" location="'P_MOD_ACTIVIDADES_6_SEX'!A1" display="SIGUIENTE ►"/>
  </hyperlinks>
  <pageMargins left="0.75" right="0.75" top="1" bottom="1" header="0.5" footer="0.5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19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552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0.106084822869933</v>
      </c>
      <c r="C5" s="18">
        <v>0.10220790856916701</v>
      </c>
      <c r="D5" s="18">
        <v>0.11009076212187199</v>
      </c>
      <c r="E5" s="19"/>
      <c r="F5" s="18">
        <v>0.13399050548520799</v>
      </c>
      <c r="G5" s="18">
        <v>0.12851874884100301</v>
      </c>
      <c r="H5" s="18">
        <v>0.139657892049868</v>
      </c>
      <c r="I5" s="19"/>
      <c r="J5" s="18">
        <v>7.6516935435936295E-2</v>
      </c>
      <c r="K5" s="18">
        <v>7.1673479315921704E-2</v>
      </c>
      <c r="L5" s="18">
        <v>8.1658905376298399E-2</v>
      </c>
      <c r="M5" s="19"/>
    </row>
    <row r="6" spans="1:13" x14ac:dyDescent="0.25">
      <c r="A6" s="20" t="s">
        <v>479</v>
      </c>
      <c r="B6" s="21">
        <v>0.174933047485481</v>
      </c>
      <c r="C6" s="21">
        <v>0.14927918138087001</v>
      </c>
      <c r="D6" s="21">
        <v>0.20393870775891401</v>
      </c>
      <c r="E6" s="22"/>
      <c r="F6" s="21">
        <v>0.21175775065350799</v>
      </c>
      <c r="G6" s="21">
        <v>0.174797444839835</v>
      </c>
      <c r="H6" s="21">
        <v>0.25412646445909798</v>
      </c>
      <c r="I6" s="22"/>
      <c r="J6" s="21">
        <v>0.13707967402549601</v>
      </c>
      <c r="K6" s="21">
        <v>0.110018707799203</v>
      </c>
      <c r="L6" s="21">
        <v>0.16952885007023</v>
      </c>
      <c r="M6" s="22"/>
    </row>
    <row r="7" spans="1:13" x14ac:dyDescent="0.25">
      <c r="A7" s="17" t="s">
        <v>480</v>
      </c>
      <c r="B7" s="18">
        <v>0.131713749482881</v>
      </c>
      <c r="C7" s="18">
        <v>0.107767121749775</v>
      </c>
      <c r="D7" s="18">
        <v>0.160027117479701</v>
      </c>
      <c r="E7" s="19"/>
      <c r="F7" s="18">
        <v>0.15823477152968801</v>
      </c>
      <c r="G7" s="18">
        <v>0.12513854503475699</v>
      </c>
      <c r="H7" s="18">
        <v>0.19810212299316399</v>
      </c>
      <c r="I7" s="19"/>
      <c r="J7" s="18">
        <v>0.10433150637999</v>
      </c>
      <c r="K7" s="18">
        <v>7.4577038550700997E-2</v>
      </c>
      <c r="L7" s="18">
        <v>0.14410867431190399</v>
      </c>
      <c r="M7" s="19"/>
    </row>
    <row r="8" spans="1:13" x14ac:dyDescent="0.25">
      <c r="A8" s="20" t="s">
        <v>481</v>
      </c>
      <c r="B8" s="21">
        <v>0.12314684724174201</v>
      </c>
      <c r="C8" s="21">
        <v>0.10371209297252799</v>
      </c>
      <c r="D8" s="21">
        <v>0.14563175867945399</v>
      </c>
      <c r="E8" s="22"/>
      <c r="F8" s="21">
        <v>0.15729411262107901</v>
      </c>
      <c r="G8" s="21">
        <v>0.12902436340746501</v>
      </c>
      <c r="H8" s="21">
        <v>0.190403803759638</v>
      </c>
      <c r="I8" s="22"/>
      <c r="J8" s="21">
        <v>8.7789137018198904E-2</v>
      </c>
      <c r="K8" s="21">
        <v>6.3072937208468197E-2</v>
      </c>
      <c r="L8" s="21">
        <v>0.12094057832754</v>
      </c>
      <c r="M8" s="22"/>
    </row>
    <row r="9" spans="1:13" x14ac:dyDescent="0.25">
      <c r="A9" s="17" t="s">
        <v>482</v>
      </c>
      <c r="B9" s="18">
        <v>9.5511598166485204E-2</v>
      </c>
      <c r="C9" s="18">
        <v>7.3882944203604403E-2</v>
      </c>
      <c r="D9" s="18">
        <v>0.122633458613749</v>
      </c>
      <c r="E9" s="19"/>
      <c r="F9" s="18">
        <v>0.118384571569742</v>
      </c>
      <c r="G9" s="18">
        <v>8.8765198539364501E-2</v>
      </c>
      <c r="H9" s="18">
        <v>0.15619329628405401</v>
      </c>
      <c r="I9" s="19"/>
      <c r="J9" s="18">
        <v>7.2394890523588606E-2</v>
      </c>
      <c r="K9" s="18">
        <v>4.8181615757568401E-2</v>
      </c>
      <c r="L9" s="18">
        <v>0.10740328842703301</v>
      </c>
      <c r="M9" s="19"/>
    </row>
    <row r="10" spans="1:13" x14ac:dyDescent="0.25">
      <c r="A10" s="20" t="s">
        <v>483</v>
      </c>
      <c r="B10" s="21">
        <v>9.3193439769106601E-2</v>
      </c>
      <c r="C10" s="21">
        <v>7.9525940278287605E-2</v>
      </c>
      <c r="D10" s="21">
        <v>0.108931885666999</v>
      </c>
      <c r="E10" s="22"/>
      <c r="F10" s="21">
        <v>0.127002437830672</v>
      </c>
      <c r="G10" s="21">
        <v>0.10640593197393</v>
      </c>
      <c r="H10" s="21">
        <v>0.15091241851547799</v>
      </c>
      <c r="I10" s="22"/>
      <c r="J10" s="21">
        <v>5.5765203474680301E-2</v>
      </c>
      <c r="K10" s="21">
        <v>4.1408546096177203E-2</v>
      </c>
      <c r="L10" s="21">
        <v>7.4711477715302302E-2</v>
      </c>
      <c r="M10" s="22"/>
    </row>
    <row r="11" spans="1:13" x14ac:dyDescent="0.25">
      <c r="A11" s="17" t="s">
        <v>484</v>
      </c>
      <c r="B11" s="18">
        <v>7.6693330697085796E-2</v>
      </c>
      <c r="C11" s="18">
        <v>6.8009884290034003E-2</v>
      </c>
      <c r="D11" s="18">
        <v>8.6382711576103902E-2</v>
      </c>
      <c r="E11" s="19"/>
      <c r="F11" s="18">
        <v>0.100062609282433</v>
      </c>
      <c r="G11" s="18">
        <v>8.6624265956061805E-2</v>
      </c>
      <c r="H11" s="18">
        <v>0.11532247411768499</v>
      </c>
      <c r="I11" s="19"/>
      <c r="J11" s="18">
        <v>5.1394427029143097E-2</v>
      </c>
      <c r="K11" s="18">
        <v>4.1579533561745499E-2</v>
      </c>
      <c r="L11" s="18">
        <v>6.3372943463099102E-2</v>
      </c>
      <c r="M11" s="19"/>
    </row>
    <row r="12" spans="1:13" x14ac:dyDescent="0.25">
      <c r="A12" s="20" t="s">
        <v>485</v>
      </c>
      <c r="B12" s="21">
        <v>0.11955094809205299</v>
      </c>
      <c r="C12" s="21">
        <v>0.112993508061332</v>
      </c>
      <c r="D12" s="21">
        <v>0.126434696768354</v>
      </c>
      <c r="E12" s="22"/>
      <c r="F12" s="21">
        <v>0.15104280071762999</v>
      </c>
      <c r="G12" s="21">
        <v>0.14186352849384301</v>
      </c>
      <c r="H12" s="21">
        <v>0.160704788230257</v>
      </c>
      <c r="I12" s="22"/>
      <c r="J12" s="21">
        <v>8.6940693988652201E-2</v>
      </c>
      <c r="K12" s="21">
        <v>7.8888103931975304E-2</v>
      </c>
      <c r="L12" s="21">
        <v>9.5729834153927204E-2</v>
      </c>
      <c r="M12" s="22"/>
    </row>
    <row r="13" spans="1:13" x14ac:dyDescent="0.25">
      <c r="A13" s="17" t="s">
        <v>486</v>
      </c>
      <c r="B13" s="18">
        <v>9.3114366704693405E-2</v>
      </c>
      <c r="C13" s="18">
        <v>7.9437172506211698E-2</v>
      </c>
      <c r="D13" s="18">
        <v>0.108867954200349</v>
      </c>
      <c r="E13" s="19"/>
      <c r="F13" s="18">
        <v>0.104445229780668</v>
      </c>
      <c r="G13" s="18">
        <v>8.5407207545694502E-2</v>
      </c>
      <c r="H13" s="18">
        <v>0.12713707499641599</v>
      </c>
      <c r="I13" s="19"/>
      <c r="J13" s="18">
        <v>8.1222132082913998E-2</v>
      </c>
      <c r="K13" s="18">
        <v>6.3347845733710204E-2</v>
      </c>
      <c r="L13" s="18">
        <v>0.10358210327301499</v>
      </c>
      <c r="M13" s="19"/>
    </row>
    <row r="14" spans="1:13" x14ac:dyDescent="0.25">
      <c r="A14" s="20" t="s">
        <v>487</v>
      </c>
      <c r="B14" s="21">
        <v>0.10222118072448901</v>
      </c>
      <c r="C14" s="21">
        <v>8.9626169396805802E-2</v>
      </c>
      <c r="D14" s="21">
        <v>0.116359919534875</v>
      </c>
      <c r="E14" s="22"/>
      <c r="F14" s="21">
        <v>0.123389160888003</v>
      </c>
      <c r="G14" s="21">
        <v>0.105842847758185</v>
      </c>
      <c r="H14" s="21">
        <v>0.143377828422632</v>
      </c>
      <c r="I14" s="22"/>
      <c r="J14" s="21">
        <v>7.8701739381378893E-2</v>
      </c>
      <c r="K14" s="21">
        <v>6.0533658415418599E-2</v>
      </c>
      <c r="L14" s="21">
        <v>0.101732170127023</v>
      </c>
      <c r="M14" s="22"/>
    </row>
    <row r="15" spans="1:13" x14ac:dyDescent="0.25">
      <c r="A15" s="17" t="s">
        <v>488</v>
      </c>
      <c r="B15" s="18">
        <v>4.7080313107165199E-2</v>
      </c>
      <c r="C15" s="18">
        <v>3.1498822757095903E-2</v>
      </c>
      <c r="D15" s="18">
        <v>6.9813879408820098E-2</v>
      </c>
      <c r="E15" s="19"/>
      <c r="F15" s="18">
        <v>6.2130813684523799E-2</v>
      </c>
      <c r="G15" s="18">
        <v>3.9834712261883502E-2</v>
      </c>
      <c r="H15" s="18">
        <v>9.5663033509110804E-2</v>
      </c>
      <c r="I15" s="19"/>
      <c r="J15" s="18">
        <v>2.9321589057704898E-2</v>
      </c>
      <c r="K15" s="18">
        <v>1.73663029684838E-2</v>
      </c>
      <c r="L15" s="18">
        <v>4.9095904155267302E-2</v>
      </c>
      <c r="M15" s="19"/>
    </row>
    <row r="16" spans="1:13" x14ac:dyDescent="0.25">
      <c r="A16" s="20" t="s">
        <v>489</v>
      </c>
      <c r="B16" s="21">
        <v>9.5608831716313097E-2</v>
      </c>
      <c r="C16" s="21">
        <v>8.5230499865030798E-2</v>
      </c>
      <c r="D16" s="21">
        <v>0.107102948500458</v>
      </c>
      <c r="E16" s="22"/>
      <c r="F16" s="21">
        <v>0.13357559021298401</v>
      </c>
      <c r="G16" s="21">
        <v>0.118040962921066</v>
      </c>
      <c r="H16" s="21">
        <v>0.15080506007782499</v>
      </c>
      <c r="I16" s="22"/>
      <c r="J16" s="21">
        <v>5.3879939990357402E-2</v>
      </c>
      <c r="K16" s="21">
        <v>4.27680948610819E-2</v>
      </c>
      <c r="L16" s="21">
        <v>6.7674714023643404E-2</v>
      </c>
      <c r="M16" s="22"/>
    </row>
    <row r="17" spans="1:13" x14ac:dyDescent="0.25">
      <c r="A17" s="17" t="s">
        <v>490</v>
      </c>
      <c r="B17" s="18">
        <v>8.08270687831424E-2</v>
      </c>
      <c r="C17" s="18">
        <v>6.8731344392674698E-2</v>
      </c>
      <c r="D17" s="18">
        <v>9.4834695043795394E-2</v>
      </c>
      <c r="E17" s="19"/>
      <c r="F17" s="18">
        <v>9.6135366253556495E-2</v>
      </c>
      <c r="G17" s="18">
        <v>7.9874146173318797E-2</v>
      </c>
      <c r="H17" s="18">
        <v>0.115292321598779</v>
      </c>
      <c r="I17" s="19"/>
      <c r="J17" s="18">
        <v>6.3467696816214197E-2</v>
      </c>
      <c r="K17" s="18">
        <v>4.6651386239680001E-2</v>
      </c>
      <c r="L17" s="18">
        <v>8.5800192992103202E-2</v>
      </c>
      <c r="M17" s="19"/>
    </row>
    <row r="18" spans="1:13" x14ac:dyDescent="0.25">
      <c r="A18" s="20" t="s">
        <v>491</v>
      </c>
      <c r="B18" s="21">
        <v>8.7410973685282195E-2</v>
      </c>
      <c r="C18" s="21">
        <v>7.1749903921312599E-2</v>
      </c>
      <c r="D18" s="21">
        <v>0.106099708221062</v>
      </c>
      <c r="E18" s="22"/>
      <c r="F18" s="21">
        <v>0.11289054571645001</v>
      </c>
      <c r="G18" s="21">
        <v>8.9368524365950303E-2</v>
      </c>
      <c r="H18" s="21">
        <v>0.141640658675348</v>
      </c>
      <c r="I18" s="22"/>
      <c r="J18" s="21">
        <v>5.8784487784757498E-2</v>
      </c>
      <c r="K18" s="21">
        <v>4.0200166654433399E-2</v>
      </c>
      <c r="L18" s="21">
        <v>8.5197613526167101E-2</v>
      </c>
      <c r="M18" s="22"/>
    </row>
    <row r="19" spans="1:13" x14ac:dyDescent="0.25">
      <c r="A19" s="17" t="s">
        <v>492</v>
      </c>
      <c r="B19" s="18">
        <v>9.4327277058842501E-2</v>
      </c>
      <c r="C19" s="18">
        <v>8.0353868912340198E-2</v>
      </c>
      <c r="D19" s="18">
        <v>0.110438829160112</v>
      </c>
      <c r="E19" s="19"/>
      <c r="F19" s="18">
        <v>0.113880054792615</v>
      </c>
      <c r="G19" s="18">
        <v>9.43458747032659E-2</v>
      </c>
      <c r="H19" s="18">
        <v>0.13684761699844</v>
      </c>
      <c r="I19" s="19"/>
      <c r="J19" s="18">
        <v>7.3463339441294795E-2</v>
      </c>
      <c r="K19" s="18">
        <v>5.5867187281444901E-2</v>
      </c>
      <c r="L19" s="18">
        <v>9.6037893810287503E-2</v>
      </c>
      <c r="M19" s="19"/>
    </row>
    <row r="20" spans="1:13" x14ac:dyDescent="0.25">
      <c r="A20" s="20" t="s">
        <v>493</v>
      </c>
      <c r="B20" s="21">
        <v>1.69088056711897E-2</v>
      </c>
      <c r="C20" s="21">
        <v>1.0432667967191601E-2</v>
      </c>
      <c r="D20" s="21">
        <v>2.72941604922728E-2</v>
      </c>
      <c r="E20" s="22"/>
      <c r="F20" s="21">
        <v>2.2816585590881799E-2</v>
      </c>
      <c r="G20" s="21">
        <v>1.2597251446975899E-2</v>
      </c>
      <c r="H20" s="21">
        <v>4.0982115660066099E-2</v>
      </c>
      <c r="I20" s="22"/>
      <c r="J20" s="21">
        <v>1.04863642347576E-2</v>
      </c>
      <c r="K20" s="21">
        <v>4.2142085591696998E-3</v>
      </c>
      <c r="L20" s="21">
        <v>2.5851246562070301E-2</v>
      </c>
      <c r="M20" s="22"/>
    </row>
    <row r="21" spans="1:13" x14ac:dyDescent="0.25">
      <c r="A21" s="17" t="s">
        <v>494</v>
      </c>
      <c r="B21" s="18">
        <v>2.6222506423860498E-2</v>
      </c>
      <c r="C21" s="18">
        <v>1.6609285918487801E-2</v>
      </c>
      <c r="D21" s="18">
        <v>4.1166802824257998E-2</v>
      </c>
      <c r="E21" s="19"/>
      <c r="F21" s="18">
        <v>3.1766411590531098E-2</v>
      </c>
      <c r="G21" s="18">
        <v>1.7246308318664701E-2</v>
      </c>
      <c r="H21" s="18">
        <v>5.7792455083054799E-2</v>
      </c>
      <c r="I21" s="19"/>
      <c r="J21" s="18">
        <v>2.04716494199579E-2</v>
      </c>
      <c r="K21" s="18">
        <v>1.0668496920760899E-2</v>
      </c>
      <c r="L21" s="18">
        <v>3.8928351975379201E-2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5_VDC'!A1" display="◄ ANTERIOR"/>
    <hyperlink ref="A2" location="'Índice'!A1" display="ÍNDICE"/>
    <hyperlink ref="A3" location="'P_MOD_ACTIVIDADES_6_ET'!A1" display="SIGUIENTE ►"/>
  </hyperlinks>
  <pageMargins left="0.75" right="0.75" top="1" bottom="1" header="0.5" footer="0.5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552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0.106084822869933</v>
      </c>
      <c r="C5" s="18">
        <v>0.10220790856916701</v>
      </c>
      <c r="D5" s="18">
        <v>0.11009076212187199</v>
      </c>
      <c r="E5" s="19"/>
      <c r="F5" s="18">
        <v>7.9817995431327393E-2</v>
      </c>
      <c r="G5" s="18">
        <v>7.3355308425997495E-2</v>
      </c>
      <c r="H5" s="18">
        <v>8.6796720971760902E-2</v>
      </c>
      <c r="I5" s="19"/>
      <c r="J5" s="18">
        <v>0.12669793908295701</v>
      </c>
      <c r="K5" s="18">
        <v>0.12089378728226199</v>
      </c>
      <c r="L5" s="18">
        <v>0.132738674646356</v>
      </c>
      <c r="M5" s="19"/>
      <c r="N5" s="18">
        <v>8.8281409267095795E-2</v>
      </c>
      <c r="O5" s="18">
        <v>8.2167352407003499E-2</v>
      </c>
      <c r="P5" s="18">
        <v>9.4803420328132298E-2</v>
      </c>
      <c r="Q5" s="19"/>
    </row>
    <row r="6" spans="1:17" x14ac:dyDescent="0.25">
      <c r="A6" s="20" t="s">
        <v>479</v>
      </c>
      <c r="B6" s="21">
        <v>0.174933047485481</v>
      </c>
      <c r="C6" s="21">
        <v>0.14927918138087001</v>
      </c>
      <c r="D6" s="21">
        <v>0.20393870775891401</v>
      </c>
      <c r="E6" s="22"/>
      <c r="F6" s="21">
        <v>0.123210646721642</v>
      </c>
      <c r="G6" s="21">
        <v>9.0688469886947898E-2</v>
      </c>
      <c r="H6" s="21">
        <v>0.165275895053862</v>
      </c>
      <c r="I6" s="22"/>
      <c r="J6" s="21">
        <v>0.20144606482028701</v>
      </c>
      <c r="K6" s="21">
        <v>0.16523336348481599</v>
      </c>
      <c r="L6" s="21">
        <v>0.24328220962564701</v>
      </c>
      <c r="M6" s="22"/>
      <c r="N6" s="21">
        <v>0.177537295623337</v>
      </c>
      <c r="O6" s="21">
        <v>0.136664145583242</v>
      </c>
      <c r="P6" s="21">
        <v>0.22741464622523599</v>
      </c>
      <c r="Q6" s="22"/>
    </row>
    <row r="7" spans="1:17" x14ac:dyDescent="0.25">
      <c r="A7" s="17" t="s">
        <v>480</v>
      </c>
      <c r="B7" s="18">
        <v>0.131713749482881</v>
      </c>
      <c r="C7" s="18">
        <v>0.107767121749775</v>
      </c>
      <c r="D7" s="18">
        <v>0.160027117479701</v>
      </c>
      <c r="E7" s="19"/>
      <c r="F7" s="18">
        <v>5.8592435118426898E-2</v>
      </c>
      <c r="G7" s="18">
        <v>3.2578106016676503E-2</v>
      </c>
      <c r="H7" s="18">
        <v>0.103164568306437</v>
      </c>
      <c r="I7" s="24" t="s">
        <v>501</v>
      </c>
      <c r="J7" s="18">
        <v>0.171570263654135</v>
      </c>
      <c r="K7" s="18">
        <v>0.13552112730941901</v>
      </c>
      <c r="L7" s="18">
        <v>0.21482566004246001</v>
      </c>
      <c r="M7" s="19"/>
      <c r="N7" s="18">
        <v>0.12797852140973601</v>
      </c>
      <c r="O7" s="18">
        <v>8.7770423704141801E-2</v>
      </c>
      <c r="P7" s="18">
        <v>0.18291282600518</v>
      </c>
      <c r="Q7" s="19"/>
    </row>
    <row r="8" spans="1:17" x14ac:dyDescent="0.25">
      <c r="A8" s="20" t="s">
        <v>481</v>
      </c>
      <c r="B8" s="21">
        <v>0.12314684724174201</v>
      </c>
      <c r="C8" s="21">
        <v>0.10371209297252799</v>
      </c>
      <c r="D8" s="21">
        <v>0.14563175867945399</v>
      </c>
      <c r="E8" s="22"/>
      <c r="F8" s="21">
        <v>8.9818726068163698E-2</v>
      </c>
      <c r="G8" s="21">
        <v>5.90053469801919E-2</v>
      </c>
      <c r="H8" s="21">
        <v>0.13442458103343</v>
      </c>
      <c r="I8" s="22"/>
      <c r="J8" s="21">
        <v>0.132664773926394</v>
      </c>
      <c r="K8" s="21">
        <v>0.10483858454375999</v>
      </c>
      <c r="L8" s="21">
        <v>0.166502826081076</v>
      </c>
      <c r="M8" s="22"/>
      <c r="N8" s="21">
        <v>0.14670816209471499</v>
      </c>
      <c r="O8" s="21">
        <v>0.100990571604859</v>
      </c>
      <c r="P8" s="21">
        <v>0.208325883456734</v>
      </c>
      <c r="Q8" s="22"/>
    </row>
    <row r="9" spans="1:17" x14ac:dyDescent="0.25">
      <c r="A9" s="17" t="s">
        <v>482</v>
      </c>
      <c r="B9" s="18">
        <v>9.5511598166485204E-2</v>
      </c>
      <c r="C9" s="18">
        <v>7.3882944203604403E-2</v>
      </c>
      <c r="D9" s="18">
        <v>0.122633458613749</v>
      </c>
      <c r="E9" s="19"/>
      <c r="F9" s="18">
        <v>9.0752414436245002E-2</v>
      </c>
      <c r="G9" s="18">
        <v>5.5410762647582802E-2</v>
      </c>
      <c r="H9" s="18">
        <v>0.145171087790469</v>
      </c>
      <c r="I9" s="19"/>
      <c r="J9" s="18">
        <v>0.112100761013432</v>
      </c>
      <c r="K9" s="18">
        <v>8.2286576155369398E-2</v>
      </c>
      <c r="L9" s="18">
        <v>0.150940555393627</v>
      </c>
      <c r="M9" s="19"/>
      <c r="N9" s="18">
        <v>6.3405793698686597E-2</v>
      </c>
      <c r="O9" s="18">
        <v>3.3131086828988798E-2</v>
      </c>
      <c r="P9" s="18">
        <v>0.117969675223023</v>
      </c>
      <c r="Q9" s="24" t="s">
        <v>501</v>
      </c>
    </row>
    <row r="10" spans="1:17" x14ac:dyDescent="0.25">
      <c r="A10" s="20" t="s">
        <v>483</v>
      </c>
      <c r="B10" s="21">
        <v>9.3193439769106601E-2</v>
      </c>
      <c r="C10" s="21">
        <v>7.9525940278287605E-2</v>
      </c>
      <c r="D10" s="21">
        <v>0.108931885666999</v>
      </c>
      <c r="E10" s="22"/>
      <c r="F10" s="21">
        <v>7.8955252106064799E-2</v>
      </c>
      <c r="G10" s="21">
        <v>5.4795633977513601E-2</v>
      </c>
      <c r="H10" s="21">
        <v>0.112499124239586</v>
      </c>
      <c r="I10" s="22"/>
      <c r="J10" s="21">
        <v>0.112545050038827</v>
      </c>
      <c r="K10" s="21">
        <v>9.3049113066495007E-2</v>
      </c>
      <c r="L10" s="21">
        <v>0.13551548274765601</v>
      </c>
      <c r="M10" s="22"/>
      <c r="N10" s="21">
        <v>6.8282026651812405E-2</v>
      </c>
      <c r="O10" s="21">
        <v>4.9124170624251597E-2</v>
      </c>
      <c r="P10" s="21">
        <v>9.4171289516034901E-2</v>
      </c>
      <c r="Q10" s="22"/>
    </row>
    <row r="11" spans="1:17" x14ac:dyDescent="0.25">
      <c r="A11" s="17" t="s">
        <v>484</v>
      </c>
      <c r="B11" s="18">
        <v>7.6693330697085796E-2</v>
      </c>
      <c r="C11" s="18">
        <v>6.8009884290034003E-2</v>
      </c>
      <c r="D11" s="18">
        <v>8.6382711576103902E-2</v>
      </c>
      <c r="E11" s="19"/>
      <c r="F11" s="18">
        <v>6.7018121300329594E-2</v>
      </c>
      <c r="G11" s="18">
        <v>5.07224296776271E-2</v>
      </c>
      <c r="H11" s="18">
        <v>8.8063483093296799E-2</v>
      </c>
      <c r="I11" s="19"/>
      <c r="J11" s="18">
        <v>8.4648903365627096E-2</v>
      </c>
      <c r="K11" s="18">
        <v>7.2770464369169605E-2</v>
      </c>
      <c r="L11" s="18">
        <v>9.8260805013260302E-2</v>
      </c>
      <c r="M11" s="19"/>
      <c r="N11" s="18">
        <v>7.1839130922939004E-2</v>
      </c>
      <c r="O11" s="18">
        <v>5.6091604201069303E-2</v>
      </c>
      <c r="P11" s="18">
        <v>9.1578786711559904E-2</v>
      </c>
      <c r="Q11" s="19"/>
    </row>
    <row r="12" spans="1:17" x14ac:dyDescent="0.25">
      <c r="A12" s="20" t="s">
        <v>485</v>
      </c>
      <c r="B12" s="21">
        <v>0.11955094809205299</v>
      </c>
      <c r="C12" s="21">
        <v>0.112993508061332</v>
      </c>
      <c r="D12" s="21">
        <v>0.126434696768354</v>
      </c>
      <c r="E12" s="22"/>
      <c r="F12" s="21">
        <v>8.3434393227496198E-2</v>
      </c>
      <c r="G12" s="21">
        <v>7.2929666421212902E-2</v>
      </c>
      <c r="H12" s="21">
        <v>9.5296676103080194E-2</v>
      </c>
      <c r="I12" s="22"/>
      <c r="J12" s="21">
        <v>0.141933036125165</v>
      </c>
      <c r="K12" s="21">
        <v>0.13228435797022201</v>
      </c>
      <c r="L12" s="21">
        <v>0.15216206680204999</v>
      </c>
      <c r="M12" s="22"/>
      <c r="N12" s="21">
        <v>0.10577975298827</v>
      </c>
      <c r="O12" s="21">
        <v>9.5478954834147103E-2</v>
      </c>
      <c r="P12" s="21">
        <v>0.11704805140331299</v>
      </c>
      <c r="Q12" s="22"/>
    </row>
    <row r="13" spans="1:17" x14ac:dyDescent="0.25">
      <c r="A13" s="17" t="s">
        <v>486</v>
      </c>
      <c r="B13" s="18">
        <v>9.3114366704693405E-2</v>
      </c>
      <c r="C13" s="18">
        <v>7.9437172506211698E-2</v>
      </c>
      <c r="D13" s="18">
        <v>0.108867954200349</v>
      </c>
      <c r="E13" s="19"/>
      <c r="F13" s="18">
        <v>9.2074205752744498E-2</v>
      </c>
      <c r="G13" s="18">
        <v>6.7296738579306098E-2</v>
      </c>
      <c r="H13" s="18">
        <v>0.12475409718698301</v>
      </c>
      <c r="I13" s="19"/>
      <c r="J13" s="18">
        <v>0.111921474337148</v>
      </c>
      <c r="K13" s="18">
        <v>9.3404279635832102E-2</v>
      </c>
      <c r="L13" s="18">
        <v>0.13356881475891799</v>
      </c>
      <c r="M13" s="19"/>
      <c r="N13" s="18">
        <v>5.5981813559237301E-2</v>
      </c>
      <c r="O13" s="18">
        <v>3.91835006068606E-2</v>
      </c>
      <c r="P13" s="18">
        <v>7.9386686555892802E-2</v>
      </c>
      <c r="Q13" s="19"/>
    </row>
    <row r="14" spans="1:17" x14ac:dyDescent="0.25">
      <c r="A14" s="20" t="s">
        <v>487</v>
      </c>
      <c r="B14" s="21">
        <v>0.10222118072448901</v>
      </c>
      <c r="C14" s="21">
        <v>8.9626169396805802E-2</v>
      </c>
      <c r="D14" s="21">
        <v>0.116359919534875</v>
      </c>
      <c r="E14" s="22"/>
      <c r="F14" s="21">
        <v>8.9076381029532706E-2</v>
      </c>
      <c r="G14" s="21">
        <v>6.6606604231207803E-2</v>
      </c>
      <c r="H14" s="21">
        <v>0.118166705093091</v>
      </c>
      <c r="I14" s="22"/>
      <c r="J14" s="21">
        <v>0.12313714803305501</v>
      </c>
      <c r="K14" s="21">
        <v>0.105233673780415</v>
      </c>
      <c r="L14" s="21">
        <v>0.14359772219155101</v>
      </c>
      <c r="M14" s="22"/>
      <c r="N14" s="21">
        <v>7.4018688460585499E-2</v>
      </c>
      <c r="O14" s="21">
        <v>5.3224066124430897E-2</v>
      </c>
      <c r="P14" s="21">
        <v>0.10206195024461399</v>
      </c>
      <c r="Q14" s="22"/>
    </row>
    <row r="15" spans="1:17" x14ac:dyDescent="0.25">
      <c r="A15" s="17" t="s">
        <v>488</v>
      </c>
      <c r="B15" s="18">
        <v>4.7080313107165199E-2</v>
      </c>
      <c r="C15" s="18">
        <v>3.1498822757095903E-2</v>
      </c>
      <c r="D15" s="18">
        <v>6.9813879408820098E-2</v>
      </c>
      <c r="E15" s="19"/>
      <c r="F15" s="18">
        <v>4.3985215713307602E-2</v>
      </c>
      <c r="G15" s="18">
        <v>2.3429524994410499E-2</v>
      </c>
      <c r="H15" s="18">
        <v>8.1077993739170101E-2</v>
      </c>
      <c r="I15" s="24" t="s">
        <v>501</v>
      </c>
      <c r="J15" s="18">
        <v>6.4599765512871499E-2</v>
      </c>
      <c r="K15" s="18">
        <v>4.1468805839619503E-2</v>
      </c>
      <c r="L15" s="18">
        <v>9.9296410522765804E-2</v>
      </c>
      <c r="M15" s="19"/>
      <c r="N15" s="18">
        <v>1.7959241013054399E-2</v>
      </c>
      <c r="O15" s="18">
        <v>8.8205867188252008E-3</v>
      </c>
      <c r="P15" s="18">
        <v>3.6220095956046201E-2</v>
      </c>
      <c r="Q15" s="19"/>
    </row>
    <row r="16" spans="1:17" x14ac:dyDescent="0.25">
      <c r="A16" s="20" t="s">
        <v>489</v>
      </c>
      <c r="B16" s="21">
        <v>9.5608831716313097E-2</v>
      </c>
      <c r="C16" s="21">
        <v>8.5230499865030798E-2</v>
      </c>
      <c r="D16" s="21">
        <v>0.107102948500458</v>
      </c>
      <c r="E16" s="22"/>
      <c r="F16" s="21">
        <v>8.0610204898878199E-2</v>
      </c>
      <c r="G16" s="21">
        <v>6.32607501124825E-2</v>
      </c>
      <c r="H16" s="21">
        <v>0.102198685478382</v>
      </c>
      <c r="I16" s="22"/>
      <c r="J16" s="21">
        <v>0.120644745941414</v>
      </c>
      <c r="K16" s="21">
        <v>0.10420138522370601</v>
      </c>
      <c r="L16" s="21">
        <v>0.13927948418768599</v>
      </c>
      <c r="M16" s="22"/>
      <c r="N16" s="21">
        <v>6.1201288675883002E-2</v>
      </c>
      <c r="O16" s="21">
        <v>4.88516782422748E-2</v>
      </c>
      <c r="P16" s="21">
        <v>7.6422016628648198E-2</v>
      </c>
      <c r="Q16" s="22"/>
    </row>
    <row r="17" spans="1:17" x14ac:dyDescent="0.25">
      <c r="A17" s="17" t="s">
        <v>490</v>
      </c>
      <c r="B17" s="18">
        <v>8.08270687831424E-2</v>
      </c>
      <c r="C17" s="18">
        <v>6.8731344392674698E-2</v>
      </c>
      <c r="D17" s="18">
        <v>9.4834695043795394E-2</v>
      </c>
      <c r="E17" s="19"/>
      <c r="F17" s="18">
        <v>6.1296155621106803E-2</v>
      </c>
      <c r="G17" s="18">
        <v>4.31365885270317E-2</v>
      </c>
      <c r="H17" s="18">
        <v>8.6410139269349207E-2</v>
      </c>
      <c r="I17" s="19"/>
      <c r="J17" s="18">
        <v>0.10136333324079801</v>
      </c>
      <c r="K17" s="18">
        <v>8.2309392911010401E-2</v>
      </c>
      <c r="L17" s="18">
        <v>0.12423099303451</v>
      </c>
      <c r="M17" s="19"/>
      <c r="N17" s="18">
        <v>5.9014024652780002E-2</v>
      </c>
      <c r="O17" s="18">
        <v>4.0903429225349203E-2</v>
      </c>
      <c r="P17" s="18">
        <v>8.4437395840401303E-2</v>
      </c>
      <c r="Q17" s="19"/>
    </row>
    <row r="18" spans="1:17" x14ac:dyDescent="0.25">
      <c r="A18" s="20" t="s">
        <v>491</v>
      </c>
      <c r="B18" s="21">
        <v>8.7410973685282195E-2</v>
      </c>
      <c r="C18" s="21">
        <v>7.1749903921312599E-2</v>
      </c>
      <c r="D18" s="21">
        <v>0.106099708221062</v>
      </c>
      <c r="E18" s="22"/>
      <c r="F18" s="21">
        <v>8.4800293899704698E-2</v>
      </c>
      <c r="G18" s="21">
        <v>5.4150905484461297E-2</v>
      </c>
      <c r="H18" s="21">
        <v>0.130405493696643</v>
      </c>
      <c r="I18" s="22"/>
      <c r="J18" s="21">
        <v>0.106942438594528</v>
      </c>
      <c r="K18" s="21">
        <v>8.1576934578261304E-2</v>
      </c>
      <c r="L18" s="21">
        <v>0.13900138165026599</v>
      </c>
      <c r="M18" s="22"/>
      <c r="N18" s="21">
        <v>5.3044966097697502E-2</v>
      </c>
      <c r="O18" s="21">
        <v>3.2325063775786499E-2</v>
      </c>
      <c r="P18" s="21">
        <v>8.58675128762455E-2</v>
      </c>
      <c r="Q18" s="22"/>
    </row>
    <row r="19" spans="1:17" x14ac:dyDescent="0.25">
      <c r="A19" s="17" t="s">
        <v>492</v>
      </c>
      <c r="B19" s="18">
        <v>9.4327277058842501E-2</v>
      </c>
      <c r="C19" s="18">
        <v>8.0353868912340198E-2</v>
      </c>
      <c r="D19" s="18">
        <v>0.110438829160112</v>
      </c>
      <c r="E19" s="19"/>
      <c r="F19" s="18">
        <v>8.1573079710367993E-2</v>
      </c>
      <c r="G19" s="18">
        <v>5.5125388437948897E-2</v>
      </c>
      <c r="H19" s="18">
        <v>0.119110116031205</v>
      </c>
      <c r="I19" s="19"/>
      <c r="J19" s="18">
        <v>0.104163911705752</v>
      </c>
      <c r="K19" s="18">
        <v>8.2771623254452406E-2</v>
      </c>
      <c r="L19" s="18">
        <v>0.13029961334808501</v>
      </c>
      <c r="M19" s="19"/>
      <c r="N19" s="18">
        <v>8.5073761019425501E-2</v>
      </c>
      <c r="O19" s="18">
        <v>6.0458750017872098E-2</v>
      </c>
      <c r="P19" s="18">
        <v>0.118447036261058</v>
      </c>
      <c r="Q19" s="19"/>
    </row>
    <row r="20" spans="1:17" x14ac:dyDescent="0.25">
      <c r="A20" s="20" t="s">
        <v>493</v>
      </c>
      <c r="B20" s="21">
        <v>1.69088056711897E-2</v>
      </c>
      <c r="C20" s="21">
        <v>1.0432667967191601E-2</v>
      </c>
      <c r="D20" s="21">
        <v>2.72941604922728E-2</v>
      </c>
      <c r="E20" s="22"/>
      <c r="F20" s="21">
        <v>2.5319046621331099E-2</v>
      </c>
      <c r="G20" s="21">
        <v>1.0387152300341301E-2</v>
      </c>
      <c r="H20" s="21">
        <v>6.0405832724072503E-2</v>
      </c>
      <c r="I20" s="24" t="s">
        <v>501</v>
      </c>
      <c r="J20" s="21">
        <v>1.4116014611025501E-2</v>
      </c>
      <c r="K20" s="21">
        <v>6.9423734728752996E-3</v>
      </c>
      <c r="L20" s="21">
        <v>2.8489609845286201E-2</v>
      </c>
      <c r="M20" s="22"/>
      <c r="N20" s="21">
        <v>1.4906770906880199E-2</v>
      </c>
      <c r="O20" s="21">
        <v>6.2924009365407998E-3</v>
      </c>
      <c r="P20" s="21">
        <v>3.49001239950507E-2</v>
      </c>
      <c r="Q20" s="22"/>
    </row>
    <row r="21" spans="1:17" x14ac:dyDescent="0.25">
      <c r="A21" s="17" t="s">
        <v>494</v>
      </c>
      <c r="B21" s="18">
        <v>2.6222506423860498E-2</v>
      </c>
      <c r="C21" s="18">
        <v>1.6609285918487801E-2</v>
      </c>
      <c r="D21" s="18">
        <v>4.1166802824257998E-2</v>
      </c>
      <c r="E21" s="19"/>
      <c r="F21" s="18">
        <v>1.07173212117733E-2</v>
      </c>
      <c r="G21" s="18">
        <v>2.2650863726008E-3</v>
      </c>
      <c r="H21" s="18">
        <v>4.9155442683179999E-2</v>
      </c>
      <c r="I21" s="24" t="s">
        <v>501</v>
      </c>
      <c r="J21" s="18">
        <v>4.1475543116105199E-2</v>
      </c>
      <c r="K21" s="18">
        <v>2.45721304904855E-2</v>
      </c>
      <c r="L21" s="18">
        <v>6.9182262982104198E-2</v>
      </c>
      <c r="M21" s="19"/>
      <c r="N21" s="18">
        <v>9.6191102893050991E-3</v>
      </c>
      <c r="O21" s="18">
        <v>3.2709081224002999E-3</v>
      </c>
      <c r="P21" s="18">
        <v>2.7942549414230598E-2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6_SEX'!A1" display="◄ ANTERIOR"/>
    <hyperlink ref="A2" location="'Índice'!A1" display="ÍNDICE"/>
    <hyperlink ref="A3" location="'P_MOD_ACTIVIDADES_6_NSE'!A1" display="SIGUIENTE ►"/>
  </hyperlinks>
  <pageMargins left="0.75" right="0.75" top="1" bottom="1" header="0.5" footer="0.5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0.106084822869933</v>
      </c>
      <c r="C5" s="18">
        <v>0.10220790856916701</v>
      </c>
      <c r="D5" s="18">
        <v>0.11009076212187199</v>
      </c>
      <c r="E5" s="19"/>
      <c r="F5" s="18">
        <v>0.10178681516355401</v>
      </c>
      <c r="G5" s="18">
        <v>9.6021574320007394E-2</v>
      </c>
      <c r="H5" s="18">
        <v>0.10785690683893</v>
      </c>
      <c r="I5" s="19"/>
      <c r="J5" s="18">
        <v>0.11257059234568401</v>
      </c>
      <c r="K5" s="18">
        <v>0.10667949179500499</v>
      </c>
      <c r="L5" s="18">
        <v>0.118743770807092</v>
      </c>
      <c r="M5" s="19"/>
      <c r="N5" s="18">
        <v>0.101700530589732</v>
      </c>
      <c r="O5" s="18">
        <v>9.3539298733514006E-2</v>
      </c>
      <c r="P5" s="18">
        <v>0.110487031656711</v>
      </c>
      <c r="Q5" s="19"/>
    </row>
    <row r="6" spans="1:17" x14ac:dyDescent="0.25">
      <c r="A6" s="20" t="s">
        <v>479</v>
      </c>
      <c r="B6" s="21">
        <v>0.174933047485481</v>
      </c>
      <c r="C6" s="21">
        <v>0.14927918138087001</v>
      </c>
      <c r="D6" s="21">
        <v>0.20393870775891401</v>
      </c>
      <c r="E6" s="22"/>
      <c r="F6" s="21">
        <v>0.17887258262657799</v>
      </c>
      <c r="G6" s="21">
        <v>0.14406524751406799</v>
      </c>
      <c r="H6" s="21">
        <v>0.219928807092689</v>
      </c>
      <c r="I6" s="22"/>
      <c r="J6" s="21">
        <v>0.170671035175503</v>
      </c>
      <c r="K6" s="21">
        <v>0.13631719604706799</v>
      </c>
      <c r="L6" s="21">
        <v>0.2115618041439</v>
      </c>
      <c r="M6" s="22"/>
      <c r="N6" s="21">
        <v>0.17074504296715301</v>
      </c>
      <c r="O6" s="21">
        <v>0.119305107851107</v>
      </c>
      <c r="P6" s="21">
        <v>0.23836119692367699</v>
      </c>
      <c r="Q6" s="22"/>
    </row>
    <row r="7" spans="1:17" x14ac:dyDescent="0.25">
      <c r="A7" s="17" t="s">
        <v>480</v>
      </c>
      <c r="B7" s="18">
        <v>0.131713749482881</v>
      </c>
      <c r="C7" s="18">
        <v>0.107767121749775</v>
      </c>
      <c r="D7" s="18">
        <v>0.160027117479701</v>
      </c>
      <c r="E7" s="19"/>
      <c r="F7" s="18">
        <v>0.13456766449122201</v>
      </c>
      <c r="G7" s="18">
        <v>9.5016841423186296E-2</v>
      </c>
      <c r="H7" s="18">
        <v>0.187176510913033</v>
      </c>
      <c r="I7" s="19"/>
      <c r="J7" s="18">
        <v>0.13263340472701701</v>
      </c>
      <c r="K7" s="18">
        <v>0.10088655599549801</v>
      </c>
      <c r="L7" s="18">
        <v>0.172454170403292</v>
      </c>
      <c r="M7" s="19"/>
      <c r="N7" s="18">
        <v>0.122355085549644</v>
      </c>
      <c r="O7" s="18">
        <v>8.2287033988134306E-2</v>
      </c>
      <c r="P7" s="18">
        <v>0.17814614353212799</v>
      </c>
      <c r="Q7" s="19"/>
    </row>
    <row r="8" spans="1:17" x14ac:dyDescent="0.25">
      <c r="A8" s="20" t="s">
        <v>481</v>
      </c>
      <c r="B8" s="21">
        <v>0.12314684724174201</v>
      </c>
      <c r="C8" s="21">
        <v>0.10371209297252799</v>
      </c>
      <c r="D8" s="21">
        <v>0.14563175867945399</v>
      </c>
      <c r="E8" s="22"/>
      <c r="F8" s="21">
        <v>8.7398287486841503E-2</v>
      </c>
      <c r="G8" s="21">
        <v>5.7795619932384502E-2</v>
      </c>
      <c r="H8" s="21">
        <v>0.13007016864905399</v>
      </c>
      <c r="I8" s="22"/>
      <c r="J8" s="21">
        <v>0.14025737047898101</v>
      </c>
      <c r="K8" s="21">
        <v>0.111273259018804</v>
      </c>
      <c r="L8" s="21">
        <v>0.17530199090583601</v>
      </c>
      <c r="M8" s="22"/>
      <c r="N8" s="21">
        <v>0.141905484701774</v>
      </c>
      <c r="O8" s="21">
        <v>0.106622807176308</v>
      </c>
      <c r="P8" s="21">
        <v>0.18642720102651</v>
      </c>
      <c r="Q8" s="22"/>
    </row>
    <row r="9" spans="1:17" x14ac:dyDescent="0.25">
      <c r="A9" s="17" t="s">
        <v>482</v>
      </c>
      <c r="B9" s="18">
        <v>9.5511598166485204E-2</v>
      </c>
      <c r="C9" s="18">
        <v>7.3882944203604403E-2</v>
      </c>
      <c r="D9" s="18">
        <v>0.122633458613749</v>
      </c>
      <c r="E9" s="19"/>
      <c r="F9" s="18">
        <v>0.108899304423176</v>
      </c>
      <c r="G9" s="18">
        <v>7.5703851120088803E-2</v>
      </c>
      <c r="H9" s="18">
        <v>0.15422196099807101</v>
      </c>
      <c r="I9" s="19"/>
      <c r="J9" s="18">
        <v>7.5985972234892105E-2</v>
      </c>
      <c r="K9" s="18">
        <v>5.2945454157712797E-2</v>
      </c>
      <c r="L9" s="18">
        <v>0.10791066807569399</v>
      </c>
      <c r="M9" s="19"/>
      <c r="N9" s="18">
        <v>9.4598125043507203E-2</v>
      </c>
      <c r="O9" s="18">
        <v>5.2384977094132097E-2</v>
      </c>
      <c r="P9" s="18">
        <v>0.164908017677519</v>
      </c>
      <c r="Q9" s="24" t="s">
        <v>501</v>
      </c>
    </row>
    <row r="10" spans="1:17" x14ac:dyDescent="0.25">
      <c r="A10" s="20" t="s">
        <v>483</v>
      </c>
      <c r="B10" s="21">
        <v>9.3193439769106601E-2</v>
      </c>
      <c r="C10" s="21">
        <v>7.9525940278287605E-2</v>
      </c>
      <c r="D10" s="21">
        <v>0.108931885666999</v>
      </c>
      <c r="E10" s="22"/>
      <c r="F10" s="21">
        <v>8.8791014565519494E-2</v>
      </c>
      <c r="G10" s="21">
        <v>6.9761773030194596E-2</v>
      </c>
      <c r="H10" s="21">
        <v>0.112383852678964</v>
      </c>
      <c r="I10" s="22"/>
      <c r="J10" s="21">
        <v>8.6463993327235505E-2</v>
      </c>
      <c r="K10" s="21">
        <v>6.77322896074425E-2</v>
      </c>
      <c r="L10" s="21">
        <v>0.109766104458335</v>
      </c>
      <c r="M10" s="22"/>
      <c r="N10" s="21">
        <v>0.12812330042150799</v>
      </c>
      <c r="O10" s="21">
        <v>9.1327255039740096E-2</v>
      </c>
      <c r="P10" s="21">
        <v>0.17685908652717899</v>
      </c>
      <c r="Q10" s="22"/>
    </row>
    <row r="11" spans="1:17" x14ac:dyDescent="0.25">
      <c r="A11" s="17" t="s">
        <v>484</v>
      </c>
      <c r="B11" s="18">
        <v>7.6693330697085796E-2</v>
      </c>
      <c r="C11" s="18">
        <v>6.8009884290034003E-2</v>
      </c>
      <c r="D11" s="18">
        <v>8.6382711576103902E-2</v>
      </c>
      <c r="E11" s="19"/>
      <c r="F11" s="18">
        <v>6.1716349644658101E-2</v>
      </c>
      <c r="G11" s="18">
        <v>5.0743214426418597E-2</v>
      </c>
      <c r="H11" s="18">
        <v>7.4875236243347298E-2</v>
      </c>
      <c r="I11" s="19"/>
      <c r="J11" s="18">
        <v>9.0476094138548402E-2</v>
      </c>
      <c r="K11" s="18">
        <v>7.6354077985478594E-2</v>
      </c>
      <c r="L11" s="18">
        <v>0.106907719611785</v>
      </c>
      <c r="M11" s="19"/>
      <c r="N11" s="18">
        <v>8.0119510343738098E-2</v>
      </c>
      <c r="O11" s="18">
        <v>5.6191927715595197E-2</v>
      </c>
      <c r="P11" s="18">
        <v>0.113015853961935</v>
      </c>
      <c r="Q11" s="19"/>
    </row>
    <row r="12" spans="1:17" x14ac:dyDescent="0.25">
      <c r="A12" s="20" t="s">
        <v>485</v>
      </c>
      <c r="B12" s="21">
        <v>0.11955094809205299</v>
      </c>
      <c r="C12" s="21">
        <v>0.112993508061332</v>
      </c>
      <c r="D12" s="21">
        <v>0.126434696768354</v>
      </c>
      <c r="E12" s="22"/>
      <c r="F12" s="21">
        <v>0.126978059261001</v>
      </c>
      <c r="G12" s="21">
        <v>0.116183738154643</v>
      </c>
      <c r="H12" s="21">
        <v>0.13861796131389401</v>
      </c>
      <c r="I12" s="22"/>
      <c r="J12" s="21">
        <v>0.12323769122037501</v>
      </c>
      <c r="K12" s="21">
        <v>0.113484715251481</v>
      </c>
      <c r="L12" s="21">
        <v>0.133702433998209</v>
      </c>
      <c r="M12" s="22"/>
      <c r="N12" s="21">
        <v>0.101972904106628</v>
      </c>
      <c r="O12" s="21">
        <v>9.0788940963440895E-2</v>
      </c>
      <c r="P12" s="21">
        <v>0.11436128971417001</v>
      </c>
      <c r="Q12" s="22"/>
    </row>
    <row r="13" spans="1:17" x14ac:dyDescent="0.25">
      <c r="A13" s="17" t="s">
        <v>486</v>
      </c>
      <c r="B13" s="18">
        <v>9.3114366704693405E-2</v>
      </c>
      <c r="C13" s="18">
        <v>7.9437172506211698E-2</v>
      </c>
      <c r="D13" s="18">
        <v>0.108867954200349</v>
      </c>
      <c r="E13" s="19"/>
      <c r="F13" s="18">
        <v>7.67930397227128E-2</v>
      </c>
      <c r="G13" s="18">
        <v>6.0754694179445998E-2</v>
      </c>
      <c r="H13" s="18">
        <v>9.6629689637970403E-2</v>
      </c>
      <c r="I13" s="19"/>
      <c r="J13" s="18">
        <v>0.112795924223661</v>
      </c>
      <c r="K13" s="18">
        <v>9.1606986959770098E-2</v>
      </c>
      <c r="L13" s="18">
        <v>0.13814060780964499</v>
      </c>
      <c r="M13" s="19"/>
      <c r="N13" s="18">
        <v>9.4160350182323493E-2</v>
      </c>
      <c r="O13" s="18">
        <v>6.8848974159238699E-2</v>
      </c>
      <c r="P13" s="18">
        <v>0.127502915082326</v>
      </c>
      <c r="Q13" s="19"/>
    </row>
    <row r="14" spans="1:17" x14ac:dyDescent="0.25">
      <c r="A14" s="20" t="s">
        <v>487</v>
      </c>
      <c r="B14" s="21">
        <v>0.10222118072448901</v>
      </c>
      <c r="C14" s="21">
        <v>8.9626169396805802E-2</v>
      </c>
      <c r="D14" s="21">
        <v>0.116359919534875</v>
      </c>
      <c r="E14" s="22"/>
      <c r="F14" s="21">
        <v>9.55304869808873E-2</v>
      </c>
      <c r="G14" s="21">
        <v>7.8800039566136806E-2</v>
      </c>
      <c r="H14" s="21">
        <v>0.115368205466513</v>
      </c>
      <c r="I14" s="22"/>
      <c r="J14" s="21">
        <v>0.11074673541952</v>
      </c>
      <c r="K14" s="21">
        <v>8.9899285998904996E-2</v>
      </c>
      <c r="L14" s="21">
        <v>0.13570777993767599</v>
      </c>
      <c r="M14" s="22"/>
      <c r="N14" s="21">
        <v>0.108141228684453</v>
      </c>
      <c r="O14" s="21">
        <v>7.42080430831598E-2</v>
      </c>
      <c r="P14" s="21">
        <v>0.15499332268858601</v>
      </c>
      <c r="Q14" s="22"/>
    </row>
    <row r="15" spans="1:17" x14ac:dyDescent="0.25">
      <c r="A15" s="17" t="s">
        <v>488</v>
      </c>
      <c r="B15" s="18">
        <v>4.7080313107165199E-2</v>
      </c>
      <c r="C15" s="18">
        <v>3.1498822757095903E-2</v>
      </c>
      <c r="D15" s="18">
        <v>6.9813879408820098E-2</v>
      </c>
      <c r="E15" s="19"/>
      <c r="F15" s="18">
        <v>4.0184612828486198E-2</v>
      </c>
      <c r="G15" s="18">
        <v>2.4435812920275399E-2</v>
      </c>
      <c r="H15" s="18">
        <v>6.5402990309803302E-2</v>
      </c>
      <c r="I15" s="19"/>
      <c r="J15" s="18">
        <v>4.5952670920578101E-2</v>
      </c>
      <c r="K15" s="18">
        <v>2.6762434402110399E-2</v>
      </c>
      <c r="L15" s="18">
        <v>7.7803377979168795E-2</v>
      </c>
      <c r="M15" s="19"/>
      <c r="N15" s="18">
        <v>9.0899116943334496E-2</v>
      </c>
      <c r="O15" s="18">
        <v>4.0179787135589902E-2</v>
      </c>
      <c r="P15" s="18">
        <v>0.192782639657469</v>
      </c>
      <c r="Q15" s="24" t="s">
        <v>501</v>
      </c>
    </row>
    <row r="16" spans="1:17" x14ac:dyDescent="0.25">
      <c r="A16" s="20" t="s">
        <v>489</v>
      </c>
      <c r="B16" s="21">
        <v>9.5608831716313097E-2</v>
      </c>
      <c r="C16" s="21">
        <v>8.5230499865030798E-2</v>
      </c>
      <c r="D16" s="21">
        <v>0.107102948500458</v>
      </c>
      <c r="E16" s="22"/>
      <c r="F16" s="21">
        <v>7.6218838348506304E-2</v>
      </c>
      <c r="G16" s="21">
        <v>6.2749469610262301E-2</v>
      </c>
      <c r="H16" s="21">
        <v>9.2294737031038895E-2</v>
      </c>
      <c r="I16" s="22"/>
      <c r="J16" s="21">
        <v>0.111430481684395</v>
      </c>
      <c r="K16" s="21">
        <v>9.4492485988863603E-2</v>
      </c>
      <c r="L16" s="21">
        <v>0.13096552354770599</v>
      </c>
      <c r="M16" s="22"/>
      <c r="N16" s="21">
        <v>0.114147708522899</v>
      </c>
      <c r="O16" s="21">
        <v>8.6430919922743099E-2</v>
      </c>
      <c r="P16" s="21">
        <v>0.14930019049878701</v>
      </c>
      <c r="Q16" s="22"/>
    </row>
    <row r="17" spans="1:17" x14ac:dyDescent="0.25">
      <c r="A17" s="17" t="s">
        <v>490</v>
      </c>
      <c r="B17" s="18">
        <v>8.08270687831424E-2</v>
      </c>
      <c r="C17" s="18">
        <v>6.8731344392674698E-2</v>
      </c>
      <c r="D17" s="18">
        <v>9.4834695043795394E-2</v>
      </c>
      <c r="E17" s="19"/>
      <c r="F17" s="18">
        <v>7.1527082410328596E-2</v>
      </c>
      <c r="G17" s="18">
        <v>5.6029878724755601E-2</v>
      </c>
      <c r="H17" s="18">
        <v>9.0897884203956406E-2</v>
      </c>
      <c r="I17" s="19"/>
      <c r="J17" s="18">
        <v>8.7200930724297104E-2</v>
      </c>
      <c r="K17" s="18">
        <v>6.7991366696359898E-2</v>
      </c>
      <c r="L17" s="18">
        <v>0.111190279831293</v>
      </c>
      <c r="M17" s="19"/>
      <c r="N17" s="18">
        <v>0.10027097519618999</v>
      </c>
      <c r="O17" s="18">
        <v>6.6680971074190201E-2</v>
      </c>
      <c r="P17" s="18">
        <v>0.14809674058790401</v>
      </c>
      <c r="Q17" s="19"/>
    </row>
    <row r="18" spans="1:17" x14ac:dyDescent="0.25">
      <c r="A18" s="20" t="s">
        <v>491</v>
      </c>
      <c r="B18" s="21">
        <v>8.7410973685282195E-2</v>
      </c>
      <c r="C18" s="21">
        <v>7.1749903921312599E-2</v>
      </c>
      <c r="D18" s="21">
        <v>0.106099708221062</v>
      </c>
      <c r="E18" s="22"/>
      <c r="F18" s="21">
        <v>9.2663649934823997E-2</v>
      </c>
      <c r="G18" s="21">
        <v>6.9225246467248203E-2</v>
      </c>
      <c r="H18" s="21">
        <v>0.122989258193422</v>
      </c>
      <c r="I18" s="22"/>
      <c r="J18" s="21">
        <v>7.2558893104337996E-2</v>
      </c>
      <c r="K18" s="21">
        <v>5.0831647984999902E-2</v>
      </c>
      <c r="L18" s="21">
        <v>0.102569555426182</v>
      </c>
      <c r="M18" s="22"/>
      <c r="N18" s="21">
        <v>0.10468824907820801</v>
      </c>
      <c r="O18" s="21">
        <v>6.4893880295269296E-2</v>
      </c>
      <c r="P18" s="21">
        <v>0.16459021637017901</v>
      </c>
      <c r="Q18" s="22"/>
    </row>
    <row r="19" spans="1:17" x14ac:dyDescent="0.25">
      <c r="A19" s="17" t="s">
        <v>492</v>
      </c>
      <c r="B19" s="18">
        <v>9.4327277058842501E-2</v>
      </c>
      <c r="C19" s="18">
        <v>8.0353868912340198E-2</v>
      </c>
      <c r="D19" s="18">
        <v>0.110438829160112</v>
      </c>
      <c r="E19" s="19"/>
      <c r="F19" s="18">
        <v>8.4715152074264999E-2</v>
      </c>
      <c r="G19" s="18">
        <v>6.6592356900303198E-2</v>
      </c>
      <c r="H19" s="18">
        <v>0.107203527530082</v>
      </c>
      <c r="I19" s="19"/>
      <c r="J19" s="18">
        <v>0.117203350822309</v>
      </c>
      <c r="K19" s="18">
        <v>9.3341383718187607E-2</v>
      </c>
      <c r="L19" s="18">
        <v>0.14618190508171799</v>
      </c>
      <c r="M19" s="19"/>
      <c r="N19" s="18">
        <v>5.6237094527542102E-2</v>
      </c>
      <c r="O19" s="18">
        <v>2.8613678447856401E-2</v>
      </c>
      <c r="P19" s="18">
        <v>0.10757469217014599</v>
      </c>
      <c r="Q19" s="24" t="s">
        <v>501</v>
      </c>
    </row>
    <row r="20" spans="1:17" x14ac:dyDescent="0.25">
      <c r="A20" s="20" t="s">
        <v>493</v>
      </c>
      <c r="B20" s="21">
        <v>1.69088056711897E-2</v>
      </c>
      <c r="C20" s="21">
        <v>1.0432667967191601E-2</v>
      </c>
      <c r="D20" s="21">
        <v>2.72941604922728E-2</v>
      </c>
      <c r="E20" s="22"/>
      <c r="F20" s="21">
        <v>2.4465269017863601E-2</v>
      </c>
      <c r="G20" s="21">
        <v>1.29746078560933E-2</v>
      </c>
      <c r="H20" s="21">
        <v>4.5661587781299202E-2</v>
      </c>
      <c r="I20" s="22"/>
      <c r="J20" s="21">
        <v>1.4299009628129701E-2</v>
      </c>
      <c r="K20" s="21">
        <v>5.9263153947840003E-3</v>
      </c>
      <c r="L20" s="21">
        <v>3.4094929275325099E-2</v>
      </c>
      <c r="M20" s="22"/>
      <c r="N20" s="21">
        <v>3.6470417216835E-3</v>
      </c>
      <c r="O20" s="21">
        <v>5.0584056082549999E-4</v>
      </c>
      <c r="P20" s="21">
        <v>2.5791324002878601E-2</v>
      </c>
      <c r="Q20" s="24" t="s">
        <v>501</v>
      </c>
    </row>
    <row r="21" spans="1:17" x14ac:dyDescent="0.25">
      <c r="A21" s="17" t="s">
        <v>494</v>
      </c>
      <c r="B21" s="18">
        <v>2.6222506423860498E-2</v>
      </c>
      <c r="C21" s="18">
        <v>1.6609285918487801E-2</v>
      </c>
      <c r="D21" s="18">
        <v>4.1166802824257998E-2</v>
      </c>
      <c r="E21" s="19"/>
      <c r="F21" s="18">
        <v>2.41558084862496E-2</v>
      </c>
      <c r="G21" s="18">
        <v>1.0246519805864201E-2</v>
      </c>
      <c r="H21" s="18">
        <v>5.5880442979604497E-2</v>
      </c>
      <c r="I21" s="24" t="s">
        <v>501</v>
      </c>
      <c r="J21" s="18">
        <v>2.31757881149313E-2</v>
      </c>
      <c r="K21" s="18">
        <v>1.1202836362706799E-2</v>
      </c>
      <c r="L21" s="18">
        <v>4.7332221504196498E-2</v>
      </c>
      <c r="M21" s="19"/>
      <c r="N21" s="18">
        <v>3.6622341313629903E-2</v>
      </c>
      <c r="O21" s="18">
        <v>1.81223467598138E-2</v>
      </c>
      <c r="P21" s="18">
        <v>7.2611237677556298E-2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6_ET'!A1" display="◄ ANTERIOR"/>
    <hyperlink ref="A2" location="'Índice'!A1" display="ÍNDICE"/>
    <hyperlink ref="A3" location="'P_MOD_ACTIVIDADES_6_VDC'!A1" display="SIGUIENTE ►"/>
  </hyperlinks>
  <pageMargins left="0.75" right="0.75" top="1" bottom="1" header="0.5" footer="0.5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2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552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0.106084822869933</v>
      </c>
      <c r="C5" s="18">
        <v>0.10220790856916701</v>
      </c>
      <c r="D5" s="18">
        <v>0.11009076212187199</v>
      </c>
      <c r="E5" s="19"/>
      <c r="F5" s="18">
        <v>0.134519278713193</v>
      </c>
      <c r="G5" s="18">
        <v>0.12790917132795601</v>
      </c>
      <c r="H5" s="18">
        <v>0.141415591624176</v>
      </c>
      <c r="I5" s="19"/>
      <c r="J5" s="18">
        <v>8.6894734712492996E-2</v>
      </c>
      <c r="K5" s="18">
        <v>8.2563894108378097E-2</v>
      </c>
      <c r="L5" s="18">
        <v>9.1430107476630898E-2</v>
      </c>
      <c r="M5" s="19"/>
    </row>
    <row r="6" spans="1:13" x14ac:dyDescent="0.25">
      <c r="A6" s="20" t="s">
        <v>479</v>
      </c>
      <c r="B6" s="21">
        <v>0.174933047485481</v>
      </c>
      <c r="C6" s="21">
        <v>0.14927918138087001</v>
      </c>
      <c r="D6" s="21">
        <v>0.20393870775891401</v>
      </c>
      <c r="E6" s="22"/>
      <c r="F6" s="21">
        <v>0.201855033642902</v>
      </c>
      <c r="G6" s="21">
        <v>0.165510968444676</v>
      </c>
      <c r="H6" s="21">
        <v>0.24384773242605101</v>
      </c>
      <c r="I6" s="22"/>
      <c r="J6" s="21">
        <v>0.15631335669882099</v>
      </c>
      <c r="K6" s="21">
        <v>0.12750926824252801</v>
      </c>
      <c r="L6" s="21">
        <v>0.19020573122637799</v>
      </c>
      <c r="M6" s="22"/>
    </row>
    <row r="7" spans="1:13" x14ac:dyDescent="0.25">
      <c r="A7" s="17" t="s">
        <v>480</v>
      </c>
      <c r="B7" s="18">
        <v>0.131713749482881</v>
      </c>
      <c r="C7" s="18">
        <v>0.107767121749775</v>
      </c>
      <c r="D7" s="18">
        <v>0.160027117479701</v>
      </c>
      <c r="E7" s="19"/>
      <c r="F7" s="18">
        <v>0.17755763104658401</v>
      </c>
      <c r="G7" s="18">
        <v>0.14294426810632399</v>
      </c>
      <c r="H7" s="18">
        <v>0.218416496388292</v>
      </c>
      <c r="I7" s="19"/>
      <c r="J7" s="18">
        <v>9.4272740963186899E-2</v>
      </c>
      <c r="K7" s="18">
        <v>6.8619191874902605E-2</v>
      </c>
      <c r="L7" s="18">
        <v>0.128196890372936</v>
      </c>
      <c r="M7" s="19"/>
    </row>
    <row r="8" spans="1:13" x14ac:dyDescent="0.25">
      <c r="A8" s="20" t="s">
        <v>481</v>
      </c>
      <c r="B8" s="21">
        <v>0.12314684724174201</v>
      </c>
      <c r="C8" s="21">
        <v>0.10371209297252799</v>
      </c>
      <c r="D8" s="21">
        <v>0.14563175867945399</v>
      </c>
      <c r="E8" s="22"/>
      <c r="F8" s="21">
        <v>0.15583817937417499</v>
      </c>
      <c r="G8" s="21">
        <v>0.114864012149092</v>
      </c>
      <c r="H8" s="21">
        <v>0.20799400021363301</v>
      </c>
      <c r="I8" s="22"/>
      <c r="J8" s="21">
        <v>0.10686580179881</v>
      </c>
      <c r="K8" s="21">
        <v>8.4208092305678203E-2</v>
      </c>
      <c r="L8" s="21">
        <v>0.13472311998672601</v>
      </c>
      <c r="M8" s="22"/>
    </row>
    <row r="9" spans="1:13" x14ac:dyDescent="0.25">
      <c r="A9" s="17" t="s">
        <v>482</v>
      </c>
      <c r="B9" s="18">
        <v>9.5511598166485204E-2</v>
      </c>
      <c r="C9" s="18">
        <v>7.3882944203604403E-2</v>
      </c>
      <c r="D9" s="18">
        <v>0.122633458613749</v>
      </c>
      <c r="E9" s="19"/>
      <c r="F9" s="18">
        <v>0.102942190577055</v>
      </c>
      <c r="G9" s="18">
        <v>6.8357189600924698E-2</v>
      </c>
      <c r="H9" s="18">
        <v>0.15216730429932501</v>
      </c>
      <c r="I9" s="19"/>
      <c r="J9" s="18">
        <v>9.1642770086292305E-2</v>
      </c>
      <c r="K9" s="18">
        <v>6.7631404096802406E-2</v>
      </c>
      <c r="L9" s="18">
        <v>0.123053853667191</v>
      </c>
      <c r="M9" s="19"/>
    </row>
    <row r="10" spans="1:13" x14ac:dyDescent="0.25">
      <c r="A10" s="20" t="s">
        <v>483</v>
      </c>
      <c r="B10" s="21">
        <v>9.3193439769106601E-2</v>
      </c>
      <c r="C10" s="21">
        <v>7.9525940278287605E-2</v>
      </c>
      <c r="D10" s="21">
        <v>0.108931885666999</v>
      </c>
      <c r="E10" s="22"/>
      <c r="F10" s="21">
        <v>0.10099604116274601</v>
      </c>
      <c r="G10" s="21">
        <v>8.0184733177230502E-2</v>
      </c>
      <c r="H10" s="21">
        <v>0.126466114243387</v>
      </c>
      <c r="I10" s="22"/>
      <c r="J10" s="21">
        <v>8.8674707656782703E-2</v>
      </c>
      <c r="K10" s="21">
        <v>7.1465630153851004E-2</v>
      </c>
      <c r="L10" s="21">
        <v>0.109538903707803</v>
      </c>
      <c r="M10" s="22"/>
    </row>
    <row r="11" spans="1:13" x14ac:dyDescent="0.25">
      <c r="A11" s="17" t="s">
        <v>484</v>
      </c>
      <c r="B11" s="18">
        <v>7.6693330697085796E-2</v>
      </c>
      <c r="C11" s="18">
        <v>6.8009884290034003E-2</v>
      </c>
      <c r="D11" s="18">
        <v>8.6382711576103902E-2</v>
      </c>
      <c r="E11" s="19"/>
      <c r="F11" s="18">
        <v>9.1692424252456897E-2</v>
      </c>
      <c r="G11" s="18">
        <v>7.7377535487655899E-2</v>
      </c>
      <c r="H11" s="18">
        <v>0.108344587260327</v>
      </c>
      <c r="I11" s="19"/>
      <c r="J11" s="18">
        <v>6.5127718302717005E-2</v>
      </c>
      <c r="K11" s="18">
        <v>5.5018231521028998E-2</v>
      </c>
      <c r="L11" s="18">
        <v>7.6943550727228499E-2</v>
      </c>
      <c r="M11" s="19"/>
    </row>
    <row r="12" spans="1:13" x14ac:dyDescent="0.25">
      <c r="A12" s="20" t="s">
        <v>485</v>
      </c>
      <c r="B12" s="21">
        <v>0.11955094809205299</v>
      </c>
      <c r="C12" s="21">
        <v>0.112993508061332</v>
      </c>
      <c r="D12" s="21">
        <v>0.126434696768354</v>
      </c>
      <c r="E12" s="22"/>
      <c r="F12" s="21">
        <v>0.14358378943955899</v>
      </c>
      <c r="G12" s="21">
        <v>0.13336506515937099</v>
      </c>
      <c r="H12" s="21">
        <v>0.15444595709990999</v>
      </c>
      <c r="I12" s="22"/>
      <c r="J12" s="21">
        <v>0.100207760197031</v>
      </c>
      <c r="K12" s="21">
        <v>9.2605646048861207E-2</v>
      </c>
      <c r="L12" s="21">
        <v>0.10835941648863399</v>
      </c>
      <c r="M12" s="22"/>
    </row>
    <row r="13" spans="1:13" x14ac:dyDescent="0.25">
      <c r="A13" s="17" t="s">
        <v>486</v>
      </c>
      <c r="B13" s="18">
        <v>9.3114366704693405E-2</v>
      </c>
      <c r="C13" s="18">
        <v>7.9437172506211698E-2</v>
      </c>
      <c r="D13" s="18">
        <v>0.108867954200349</v>
      </c>
      <c r="E13" s="19"/>
      <c r="F13" s="18">
        <v>0.12971392207966301</v>
      </c>
      <c r="G13" s="18">
        <v>0.102122689445222</v>
      </c>
      <c r="H13" s="18">
        <v>0.16340304420169399</v>
      </c>
      <c r="I13" s="19"/>
      <c r="J13" s="18">
        <v>7.2118847412568604E-2</v>
      </c>
      <c r="K13" s="18">
        <v>5.7840565318675298E-2</v>
      </c>
      <c r="L13" s="18">
        <v>8.9586657710696696E-2</v>
      </c>
      <c r="M13" s="19"/>
    </row>
    <row r="14" spans="1:13" x14ac:dyDescent="0.25">
      <c r="A14" s="20" t="s">
        <v>487</v>
      </c>
      <c r="B14" s="21">
        <v>0.10222118072448901</v>
      </c>
      <c r="C14" s="21">
        <v>8.9626169396805802E-2</v>
      </c>
      <c r="D14" s="21">
        <v>0.116359919534875</v>
      </c>
      <c r="E14" s="22"/>
      <c r="F14" s="21">
        <v>0.154341995711023</v>
      </c>
      <c r="G14" s="21">
        <v>0.130834856035663</v>
      </c>
      <c r="H14" s="21">
        <v>0.181192203077156</v>
      </c>
      <c r="I14" s="22"/>
      <c r="J14" s="21">
        <v>7.6931133910222299E-2</v>
      </c>
      <c r="K14" s="21">
        <v>6.2918565994974196E-2</v>
      </c>
      <c r="L14" s="21">
        <v>9.3752214960818106E-2</v>
      </c>
      <c r="M14" s="22"/>
    </row>
    <row r="15" spans="1:13" x14ac:dyDescent="0.25">
      <c r="A15" s="17" t="s">
        <v>488</v>
      </c>
      <c r="B15" s="18">
        <v>4.7080313107165199E-2</v>
      </c>
      <c r="C15" s="18">
        <v>3.1498822757095903E-2</v>
      </c>
      <c r="D15" s="18">
        <v>6.9813879408820098E-2</v>
      </c>
      <c r="E15" s="19"/>
      <c r="F15" s="18">
        <v>6.20715251249776E-2</v>
      </c>
      <c r="G15" s="18">
        <v>3.9156057529433401E-2</v>
      </c>
      <c r="H15" s="18">
        <v>9.7043432706328495E-2</v>
      </c>
      <c r="I15" s="19"/>
      <c r="J15" s="18">
        <v>3.9435560958317802E-2</v>
      </c>
      <c r="K15" s="18">
        <v>2.4270459978244702E-2</v>
      </c>
      <c r="L15" s="18">
        <v>6.3460102078849195E-2</v>
      </c>
      <c r="M15" s="19"/>
    </row>
    <row r="16" spans="1:13" x14ac:dyDescent="0.25">
      <c r="A16" s="20" t="s">
        <v>489</v>
      </c>
      <c r="B16" s="21">
        <v>9.5608831716313097E-2</v>
      </c>
      <c r="C16" s="21">
        <v>8.5230499865030798E-2</v>
      </c>
      <c r="D16" s="21">
        <v>0.107102948500458</v>
      </c>
      <c r="E16" s="22"/>
      <c r="F16" s="21">
        <v>0.14558061131126501</v>
      </c>
      <c r="G16" s="21">
        <v>0.12672059875290401</v>
      </c>
      <c r="H16" s="21">
        <v>0.166711729247559</v>
      </c>
      <c r="I16" s="22"/>
      <c r="J16" s="21">
        <v>7.0895679345149495E-2</v>
      </c>
      <c r="K16" s="21">
        <v>6.0605517893229398E-2</v>
      </c>
      <c r="L16" s="21">
        <v>8.2779040090636399E-2</v>
      </c>
      <c r="M16" s="22"/>
    </row>
    <row r="17" spans="1:13" x14ac:dyDescent="0.25">
      <c r="A17" s="17" t="s">
        <v>490</v>
      </c>
      <c r="B17" s="18">
        <v>8.08270687831424E-2</v>
      </c>
      <c r="C17" s="18">
        <v>6.8731344392674698E-2</v>
      </c>
      <c r="D17" s="18">
        <v>9.4834695043795394E-2</v>
      </c>
      <c r="E17" s="19"/>
      <c r="F17" s="18">
        <v>0.113702179901585</v>
      </c>
      <c r="G17" s="18">
        <v>9.2636635434246106E-2</v>
      </c>
      <c r="H17" s="18">
        <v>0.13882511526477201</v>
      </c>
      <c r="I17" s="19"/>
      <c r="J17" s="18">
        <v>6.5817687116418694E-2</v>
      </c>
      <c r="K17" s="18">
        <v>5.19333227945242E-2</v>
      </c>
      <c r="L17" s="18">
        <v>8.3088714975178904E-2</v>
      </c>
      <c r="M17" s="19"/>
    </row>
    <row r="18" spans="1:13" x14ac:dyDescent="0.25">
      <c r="A18" s="20" t="s">
        <v>491</v>
      </c>
      <c r="B18" s="21">
        <v>8.7410973685282195E-2</v>
      </c>
      <c r="C18" s="21">
        <v>7.1749903921312599E-2</v>
      </c>
      <c r="D18" s="21">
        <v>0.106099708221062</v>
      </c>
      <c r="E18" s="22"/>
      <c r="F18" s="21">
        <v>0.13539645803115999</v>
      </c>
      <c r="G18" s="21">
        <v>0.103584669734544</v>
      </c>
      <c r="H18" s="21">
        <v>0.17506991402601799</v>
      </c>
      <c r="I18" s="22"/>
      <c r="J18" s="21">
        <v>5.9589117727667E-2</v>
      </c>
      <c r="K18" s="21">
        <v>4.4126345796843103E-2</v>
      </c>
      <c r="L18" s="21">
        <v>8.0016776895774702E-2</v>
      </c>
      <c r="M18" s="22"/>
    </row>
    <row r="19" spans="1:13" x14ac:dyDescent="0.25">
      <c r="A19" s="17" t="s">
        <v>492</v>
      </c>
      <c r="B19" s="18">
        <v>9.4327277058842501E-2</v>
      </c>
      <c r="C19" s="18">
        <v>8.0353868912340198E-2</v>
      </c>
      <c r="D19" s="18">
        <v>0.110438829160112</v>
      </c>
      <c r="E19" s="19"/>
      <c r="F19" s="18">
        <v>0.120829724085145</v>
      </c>
      <c r="G19" s="18">
        <v>9.4419749310039103E-2</v>
      </c>
      <c r="H19" s="18">
        <v>0.15337565392111899</v>
      </c>
      <c r="I19" s="19"/>
      <c r="J19" s="18">
        <v>8.0614078198311998E-2</v>
      </c>
      <c r="K19" s="18">
        <v>6.5310000622433598E-2</v>
      </c>
      <c r="L19" s="18">
        <v>9.9124039537081599E-2</v>
      </c>
      <c r="M19" s="19"/>
    </row>
    <row r="20" spans="1:13" x14ac:dyDescent="0.25">
      <c r="A20" s="20" t="s">
        <v>493</v>
      </c>
      <c r="B20" s="21">
        <v>1.69088056711897E-2</v>
      </c>
      <c r="C20" s="21">
        <v>1.0432667967191601E-2</v>
      </c>
      <c r="D20" s="21">
        <v>2.72941604922728E-2</v>
      </c>
      <c r="E20" s="22"/>
      <c r="F20" s="21">
        <v>1.8331390400168401E-2</v>
      </c>
      <c r="G20" s="21">
        <v>6.5590261475400998E-3</v>
      </c>
      <c r="H20" s="21">
        <v>5.0166213824749097E-2</v>
      </c>
      <c r="I20" s="24" t="s">
        <v>501</v>
      </c>
      <c r="J20" s="21">
        <v>1.6480315580627899E-2</v>
      </c>
      <c r="K20" s="21">
        <v>9.3143481186499007E-3</v>
      </c>
      <c r="L20" s="21">
        <v>2.8998027310204899E-2</v>
      </c>
      <c r="M20" s="22"/>
    </row>
    <row r="21" spans="1:13" x14ac:dyDescent="0.25">
      <c r="A21" s="17" t="s">
        <v>494</v>
      </c>
      <c r="B21" s="18">
        <v>2.6222506423860498E-2</v>
      </c>
      <c r="C21" s="18">
        <v>1.6609285918487801E-2</v>
      </c>
      <c r="D21" s="18">
        <v>4.1166802824257998E-2</v>
      </c>
      <c r="E21" s="19"/>
      <c r="F21" s="18">
        <v>3.5770126237893399E-2</v>
      </c>
      <c r="G21" s="18">
        <v>1.51442858053973E-2</v>
      </c>
      <c r="H21" s="18">
        <v>8.2144398695455201E-2</v>
      </c>
      <c r="I21" s="24" t="s">
        <v>501</v>
      </c>
      <c r="J21" s="18">
        <v>2.3818519743213501E-2</v>
      </c>
      <c r="K21" s="18">
        <v>1.4903476494924101E-2</v>
      </c>
      <c r="L21" s="18">
        <v>3.78614483401652E-2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6_NSE'!A1" display="◄ ANTERIOR"/>
    <hyperlink ref="A2" location="'Índice'!A1" display="ÍNDICE"/>
    <hyperlink ref="A3" location="'P_MOD_ACTIVIDADES_7_SEX'!A1" display="SIGUIENTE ►"/>
  </hyperlinks>
  <pageMargins left="0.75" right="0.75" top="1" bottom="1" header="0.5" footer="0.5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3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553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0.63018731361827895</v>
      </c>
      <c r="C5" s="18">
        <v>0.62421154610825802</v>
      </c>
      <c r="D5" s="18">
        <v>0.63612344924528297</v>
      </c>
      <c r="E5" s="19"/>
      <c r="F5" s="18">
        <v>0.69501126035931804</v>
      </c>
      <c r="G5" s="18">
        <v>0.68773556436913497</v>
      </c>
      <c r="H5" s="18">
        <v>0.70219084211136795</v>
      </c>
      <c r="I5" s="19"/>
      <c r="J5" s="18">
        <v>0.56150212190692705</v>
      </c>
      <c r="K5" s="18">
        <v>0.55259222740790404</v>
      </c>
      <c r="L5" s="18">
        <v>0.57037253273774802</v>
      </c>
      <c r="M5" s="19"/>
    </row>
    <row r="6" spans="1:13" x14ac:dyDescent="0.25">
      <c r="A6" s="20" t="s">
        <v>479</v>
      </c>
      <c r="B6" s="21">
        <v>0.655443398046753</v>
      </c>
      <c r="C6" s="21">
        <v>0.62720698236688099</v>
      </c>
      <c r="D6" s="21">
        <v>0.682623326187766</v>
      </c>
      <c r="E6" s="22"/>
      <c r="F6" s="21">
        <v>0.719405741783542</v>
      </c>
      <c r="G6" s="21">
        <v>0.68202166187917801</v>
      </c>
      <c r="H6" s="21">
        <v>0.75398008309889397</v>
      </c>
      <c r="I6" s="22"/>
      <c r="J6" s="21">
        <v>0.58969431450908405</v>
      </c>
      <c r="K6" s="21">
        <v>0.54985237126365005</v>
      </c>
      <c r="L6" s="21">
        <v>0.62839312015534599</v>
      </c>
      <c r="M6" s="22"/>
    </row>
    <row r="7" spans="1:13" x14ac:dyDescent="0.25">
      <c r="A7" s="17" t="s">
        <v>480</v>
      </c>
      <c r="B7" s="18">
        <v>0.78109869813013899</v>
      </c>
      <c r="C7" s="18">
        <v>0.74883058248549295</v>
      </c>
      <c r="D7" s="18">
        <v>0.81027161831266203</v>
      </c>
      <c r="E7" s="19"/>
      <c r="F7" s="18">
        <v>0.84913871687046605</v>
      </c>
      <c r="G7" s="18">
        <v>0.81300902429378796</v>
      </c>
      <c r="H7" s="18">
        <v>0.87932374417161496</v>
      </c>
      <c r="I7" s="19"/>
      <c r="J7" s="18">
        <v>0.71084920583739097</v>
      </c>
      <c r="K7" s="18">
        <v>0.66425996171548296</v>
      </c>
      <c r="L7" s="18">
        <v>0.75337377621412704</v>
      </c>
      <c r="M7" s="19"/>
    </row>
    <row r="8" spans="1:13" x14ac:dyDescent="0.25">
      <c r="A8" s="20" t="s">
        <v>481</v>
      </c>
      <c r="B8" s="21">
        <v>0.66817841732352401</v>
      </c>
      <c r="C8" s="21">
        <v>0.63393611209703404</v>
      </c>
      <c r="D8" s="21">
        <v>0.70072975594801101</v>
      </c>
      <c r="E8" s="22"/>
      <c r="F8" s="21">
        <v>0.70104322179117695</v>
      </c>
      <c r="G8" s="21">
        <v>0.65797161680463201</v>
      </c>
      <c r="H8" s="21">
        <v>0.74082731896107401</v>
      </c>
      <c r="I8" s="22"/>
      <c r="J8" s="21">
        <v>0.63414862840742803</v>
      </c>
      <c r="K8" s="21">
        <v>0.58380181191038105</v>
      </c>
      <c r="L8" s="21">
        <v>0.68172539601318105</v>
      </c>
      <c r="M8" s="22"/>
    </row>
    <row r="9" spans="1:13" x14ac:dyDescent="0.25">
      <c r="A9" s="17" t="s">
        <v>482</v>
      </c>
      <c r="B9" s="18">
        <v>0.62822630636757604</v>
      </c>
      <c r="C9" s="18">
        <v>0.59356049206563899</v>
      </c>
      <c r="D9" s="18">
        <v>0.66162098747360998</v>
      </c>
      <c r="E9" s="19"/>
      <c r="F9" s="18">
        <v>0.67953032645006595</v>
      </c>
      <c r="G9" s="18">
        <v>0.63557233484992504</v>
      </c>
      <c r="H9" s="18">
        <v>0.72051761612508702</v>
      </c>
      <c r="I9" s="19"/>
      <c r="J9" s="18">
        <v>0.57637559101705804</v>
      </c>
      <c r="K9" s="18">
        <v>0.52383134257079</v>
      </c>
      <c r="L9" s="18">
        <v>0.62724758647420897</v>
      </c>
      <c r="M9" s="19"/>
    </row>
    <row r="10" spans="1:13" x14ac:dyDescent="0.25">
      <c r="A10" s="20" t="s">
        <v>483</v>
      </c>
      <c r="B10" s="21">
        <v>0.58344375977601004</v>
      </c>
      <c r="C10" s="21">
        <v>0.55131040768260697</v>
      </c>
      <c r="D10" s="21">
        <v>0.61488339110614998</v>
      </c>
      <c r="E10" s="22"/>
      <c r="F10" s="21">
        <v>0.65317621800082903</v>
      </c>
      <c r="G10" s="21">
        <v>0.61745010069847595</v>
      </c>
      <c r="H10" s="21">
        <v>0.68725583205383101</v>
      </c>
      <c r="I10" s="22"/>
      <c r="J10" s="21">
        <v>0.50624647285620605</v>
      </c>
      <c r="K10" s="21">
        <v>0.46094085273204499</v>
      </c>
      <c r="L10" s="21">
        <v>0.55144973669789399</v>
      </c>
      <c r="M10" s="22"/>
    </row>
    <row r="11" spans="1:13" x14ac:dyDescent="0.25">
      <c r="A11" s="17" t="s">
        <v>484</v>
      </c>
      <c r="B11" s="18">
        <v>0.62336911694053598</v>
      </c>
      <c r="C11" s="18">
        <v>0.60468338068554295</v>
      </c>
      <c r="D11" s="18">
        <v>0.64169497968144396</v>
      </c>
      <c r="E11" s="19"/>
      <c r="F11" s="18">
        <v>0.68205525676881396</v>
      </c>
      <c r="G11" s="18">
        <v>0.65930303167257898</v>
      </c>
      <c r="H11" s="18">
        <v>0.70397028439374498</v>
      </c>
      <c r="I11" s="19"/>
      <c r="J11" s="18">
        <v>0.55983720290490002</v>
      </c>
      <c r="K11" s="18">
        <v>0.53069429385838296</v>
      </c>
      <c r="L11" s="18">
        <v>0.58857339865938296</v>
      </c>
      <c r="M11" s="19"/>
    </row>
    <row r="12" spans="1:13" x14ac:dyDescent="0.25">
      <c r="A12" s="20" t="s">
        <v>485</v>
      </c>
      <c r="B12" s="21">
        <v>0.66389560228377198</v>
      </c>
      <c r="C12" s="21">
        <v>0.65429019869609395</v>
      </c>
      <c r="D12" s="21">
        <v>0.673367355763825</v>
      </c>
      <c r="E12" s="22"/>
      <c r="F12" s="21">
        <v>0.73064060520604002</v>
      </c>
      <c r="G12" s="21">
        <v>0.71880106457117898</v>
      </c>
      <c r="H12" s="21">
        <v>0.74216046838800098</v>
      </c>
      <c r="I12" s="22"/>
      <c r="J12" s="21">
        <v>0.59478021770141498</v>
      </c>
      <c r="K12" s="21">
        <v>0.58049230988938105</v>
      </c>
      <c r="L12" s="21">
        <v>0.60890934958481602</v>
      </c>
      <c r="M12" s="22"/>
    </row>
    <row r="13" spans="1:13" x14ac:dyDescent="0.25">
      <c r="A13" s="17" t="s">
        <v>486</v>
      </c>
      <c r="B13" s="18">
        <v>0.56938973954859895</v>
      </c>
      <c r="C13" s="18">
        <v>0.54557552233812301</v>
      </c>
      <c r="D13" s="18">
        <v>0.59288722692171603</v>
      </c>
      <c r="E13" s="19"/>
      <c r="F13" s="18">
        <v>0.63645918372236998</v>
      </c>
      <c r="G13" s="18">
        <v>0.60756415465661295</v>
      </c>
      <c r="H13" s="18">
        <v>0.66440185510841898</v>
      </c>
      <c r="I13" s="19"/>
      <c r="J13" s="18">
        <v>0.498997434856643</v>
      </c>
      <c r="K13" s="18">
        <v>0.46743529935031403</v>
      </c>
      <c r="L13" s="18">
        <v>0.53056756220789703</v>
      </c>
      <c r="M13" s="19"/>
    </row>
    <row r="14" spans="1:13" x14ac:dyDescent="0.25">
      <c r="A14" s="20" t="s">
        <v>487</v>
      </c>
      <c r="B14" s="21">
        <v>0.56545375740560699</v>
      </c>
      <c r="C14" s="21">
        <v>0.54546478984089097</v>
      </c>
      <c r="D14" s="21">
        <v>0.58523209909475704</v>
      </c>
      <c r="E14" s="22"/>
      <c r="F14" s="21">
        <v>0.63995857113498</v>
      </c>
      <c r="G14" s="21">
        <v>0.61430506338524404</v>
      </c>
      <c r="H14" s="21">
        <v>0.66483674214294297</v>
      </c>
      <c r="I14" s="22"/>
      <c r="J14" s="21">
        <v>0.48267251976500702</v>
      </c>
      <c r="K14" s="21">
        <v>0.453563996638019</v>
      </c>
      <c r="L14" s="21">
        <v>0.511899114553652</v>
      </c>
      <c r="M14" s="22"/>
    </row>
    <row r="15" spans="1:13" x14ac:dyDescent="0.25">
      <c r="A15" s="17" t="s">
        <v>488</v>
      </c>
      <c r="B15" s="18">
        <v>0.56119516669401803</v>
      </c>
      <c r="C15" s="18">
        <v>0.53270392775406605</v>
      </c>
      <c r="D15" s="18">
        <v>0.58928859366291297</v>
      </c>
      <c r="E15" s="19"/>
      <c r="F15" s="18">
        <v>0.62058632843063799</v>
      </c>
      <c r="G15" s="18">
        <v>0.57999980190004496</v>
      </c>
      <c r="H15" s="18">
        <v>0.65955295719255003</v>
      </c>
      <c r="I15" s="19"/>
      <c r="J15" s="18">
        <v>0.49111701568260602</v>
      </c>
      <c r="K15" s="18">
        <v>0.44918334757485601</v>
      </c>
      <c r="L15" s="18">
        <v>0.53317605800148204</v>
      </c>
      <c r="M15" s="19"/>
    </row>
    <row r="16" spans="1:13" x14ac:dyDescent="0.25">
      <c r="A16" s="20" t="s">
        <v>489</v>
      </c>
      <c r="B16" s="21">
        <v>0.62497259823706897</v>
      </c>
      <c r="C16" s="21">
        <v>0.60674967996796003</v>
      </c>
      <c r="D16" s="21">
        <v>0.64284814194974604</v>
      </c>
      <c r="E16" s="22"/>
      <c r="F16" s="21">
        <v>0.69291157871390696</v>
      </c>
      <c r="G16" s="21">
        <v>0.67086751728600402</v>
      </c>
      <c r="H16" s="21">
        <v>0.71410839464057596</v>
      </c>
      <c r="I16" s="22"/>
      <c r="J16" s="21">
        <v>0.55030153142639404</v>
      </c>
      <c r="K16" s="21">
        <v>0.52370009507902904</v>
      </c>
      <c r="L16" s="21">
        <v>0.57661837234811697</v>
      </c>
      <c r="M16" s="22"/>
    </row>
    <row r="17" spans="1:13" x14ac:dyDescent="0.25">
      <c r="A17" s="17" t="s">
        <v>490</v>
      </c>
      <c r="B17" s="18">
        <v>0.52420081794324702</v>
      </c>
      <c r="C17" s="18">
        <v>0.50024751053768701</v>
      </c>
      <c r="D17" s="18">
        <v>0.54804329580871503</v>
      </c>
      <c r="E17" s="19"/>
      <c r="F17" s="18">
        <v>0.60709074402721797</v>
      </c>
      <c r="G17" s="18">
        <v>0.57822395952953398</v>
      </c>
      <c r="H17" s="18">
        <v>0.63522820638543598</v>
      </c>
      <c r="I17" s="19"/>
      <c r="J17" s="18">
        <v>0.43020492702306001</v>
      </c>
      <c r="K17" s="18">
        <v>0.39613062013857597</v>
      </c>
      <c r="L17" s="18">
        <v>0.46495348951246401</v>
      </c>
      <c r="M17" s="19"/>
    </row>
    <row r="18" spans="1:13" x14ac:dyDescent="0.25">
      <c r="A18" s="20" t="s">
        <v>491</v>
      </c>
      <c r="B18" s="21">
        <v>0.55780175678131805</v>
      </c>
      <c r="C18" s="21">
        <v>0.52426708202718597</v>
      </c>
      <c r="D18" s="21">
        <v>0.59081752440202795</v>
      </c>
      <c r="E18" s="22"/>
      <c r="F18" s="21">
        <v>0.63281532119906203</v>
      </c>
      <c r="G18" s="21">
        <v>0.58854198212132502</v>
      </c>
      <c r="H18" s="21">
        <v>0.67495581882345901</v>
      </c>
      <c r="I18" s="22"/>
      <c r="J18" s="21">
        <v>0.47352346743148899</v>
      </c>
      <c r="K18" s="21">
        <v>0.42148422838077299</v>
      </c>
      <c r="L18" s="21">
        <v>0.52614435372712498</v>
      </c>
      <c r="M18" s="22"/>
    </row>
    <row r="19" spans="1:13" x14ac:dyDescent="0.25">
      <c r="A19" s="17" t="s">
        <v>492</v>
      </c>
      <c r="B19" s="18">
        <v>0.55598062689057304</v>
      </c>
      <c r="C19" s="18">
        <v>0.529037956426195</v>
      </c>
      <c r="D19" s="18">
        <v>0.58259805070355697</v>
      </c>
      <c r="E19" s="19"/>
      <c r="F19" s="18">
        <v>0.62343778599035504</v>
      </c>
      <c r="G19" s="18">
        <v>0.59109207000835196</v>
      </c>
      <c r="H19" s="18">
        <v>0.65471946887438504</v>
      </c>
      <c r="I19" s="19"/>
      <c r="J19" s="18">
        <v>0.48399996110087901</v>
      </c>
      <c r="K19" s="18">
        <v>0.44368266247148203</v>
      </c>
      <c r="L19" s="18">
        <v>0.52452661705889903</v>
      </c>
      <c r="M19" s="19"/>
    </row>
    <row r="20" spans="1:13" x14ac:dyDescent="0.25">
      <c r="A20" s="20" t="s">
        <v>493</v>
      </c>
      <c r="B20" s="21">
        <v>0.34197578498286502</v>
      </c>
      <c r="C20" s="21">
        <v>0.308027363301971</v>
      </c>
      <c r="D20" s="21">
        <v>0.377623908190928</v>
      </c>
      <c r="E20" s="22"/>
      <c r="F20" s="21">
        <v>0.39261741217482898</v>
      </c>
      <c r="G20" s="21">
        <v>0.347231044520458</v>
      </c>
      <c r="H20" s="21">
        <v>0.43993800751074802</v>
      </c>
      <c r="I20" s="22"/>
      <c r="J20" s="21">
        <v>0.28692246727177401</v>
      </c>
      <c r="K20" s="21">
        <v>0.23923291414478301</v>
      </c>
      <c r="L20" s="21">
        <v>0.33987156526541501</v>
      </c>
      <c r="M20" s="22"/>
    </row>
    <row r="21" spans="1:13" x14ac:dyDescent="0.25">
      <c r="A21" s="17" t="s">
        <v>494</v>
      </c>
      <c r="B21" s="18">
        <v>0.28091054044698899</v>
      </c>
      <c r="C21" s="18">
        <v>0.25195891330771503</v>
      </c>
      <c r="D21" s="18">
        <v>0.31180222741841201</v>
      </c>
      <c r="E21" s="19"/>
      <c r="F21" s="18">
        <v>0.33357918951348298</v>
      </c>
      <c r="G21" s="18">
        <v>0.29470279039663699</v>
      </c>
      <c r="H21" s="18">
        <v>0.37485832871193397</v>
      </c>
      <c r="I21" s="19"/>
      <c r="J21" s="18">
        <v>0.22627579106651999</v>
      </c>
      <c r="K21" s="18">
        <v>0.18625375301897701</v>
      </c>
      <c r="L21" s="18">
        <v>0.272022913756156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6_VDC'!A1" display="◄ ANTERIOR"/>
    <hyperlink ref="A2" location="'Índice'!A1" display="ÍNDICE"/>
    <hyperlink ref="A3" location="'P_MOD_ACTIVIDADES_7_ET'!A1" display="SIGUIENTE ►"/>
  </hyperlinks>
  <pageMargins left="0.75" right="0.75" top="1" bottom="1" header="0.5" footer="0.5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553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0.63018731361827895</v>
      </c>
      <c r="C5" s="18">
        <v>0.62421154610825802</v>
      </c>
      <c r="D5" s="18">
        <v>0.63612344924528297</v>
      </c>
      <c r="E5" s="19"/>
      <c r="F5" s="18">
        <v>0.618554003469721</v>
      </c>
      <c r="G5" s="18">
        <v>0.60630950808865602</v>
      </c>
      <c r="H5" s="18">
        <v>0.63064966353222396</v>
      </c>
      <c r="I5" s="19"/>
      <c r="J5" s="18">
        <v>0.66473716057091703</v>
      </c>
      <c r="K5" s="18">
        <v>0.656651295116224</v>
      </c>
      <c r="L5" s="18">
        <v>0.67272750951433702</v>
      </c>
      <c r="M5" s="19"/>
      <c r="N5" s="18">
        <v>0.56556344378593604</v>
      </c>
      <c r="O5" s="18">
        <v>0.55471428092032504</v>
      </c>
      <c r="P5" s="18">
        <v>0.576350151366539</v>
      </c>
      <c r="Q5" s="19"/>
    </row>
    <row r="6" spans="1:17" x14ac:dyDescent="0.25">
      <c r="A6" s="20" t="s">
        <v>479</v>
      </c>
      <c r="B6" s="21">
        <v>0.655443398046753</v>
      </c>
      <c r="C6" s="21">
        <v>0.62720698236688099</v>
      </c>
      <c r="D6" s="21">
        <v>0.682623326187766</v>
      </c>
      <c r="E6" s="22"/>
      <c r="F6" s="21">
        <v>0.64345291708126695</v>
      </c>
      <c r="G6" s="21">
        <v>0.58888901355623202</v>
      </c>
      <c r="H6" s="21">
        <v>0.69453144548536905</v>
      </c>
      <c r="I6" s="22"/>
      <c r="J6" s="21">
        <v>0.68939841381877398</v>
      </c>
      <c r="K6" s="21">
        <v>0.65109016282728405</v>
      </c>
      <c r="L6" s="21">
        <v>0.72527535597279102</v>
      </c>
      <c r="M6" s="22"/>
      <c r="N6" s="21">
        <v>0.59613290927242901</v>
      </c>
      <c r="O6" s="21">
        <v>0.53951388101107201</v>
      </c>
      <c r="P6" s="21">
        <v>0.65030265046392699</v>
      </c>
      <c r="Q6" s="22"/>
    </row>
    <row r="7" spans="1:17" x14ac:dyDescent="0.25">
      <c r="A7" s="17" t="s">
        <v>480</v>
      </c>
      <c r="B7" s="18">
        <v>0.78109869813013899</v>
      </c>
      <c r="C7" s="18">
        <v>0.74883058248549295</v>
      </c>
      <c r="D7" s="18">
        <v>0.81027161831266203</v>
      </c>
      <c r="E7" s="19"/>
      <c r="F7" s="18">
        <v>0.76383726163166399</v>
      </c>
      <c r="G7" s="18">
        <v>0.691687720761061</v>
      </c>
      <c r="H7" s="18">
        <v>0.82341323234823205</v>
      </c>
      <c r="I7" s="19"/>
      <c r="J7" s="18">
        <v>0.79107198476879903</v>
      </c>
      <c r="K7" s="18">
        <v>0.75216634427391704</v>
      </c>
      <c r="L7" s="18">
        <v>0.82528874468566704</v>
      </c>
      <c r="M7" s="19"/>
      <c r="N7" s="18">
        <v>0.778489282928301</v>
      </c>
      <c r="O7" s="18">
        <v>0.714708848135718</v>
      </c>
      <c r="P7" s="18">
        <v>0.83137497936781202</v>
      </c>
      <c r="Q7" s="19"/>
    </row>
    <row r="8" spans="1:17" x14ac:dyDescent="0.25">
      <c r="A8" s="20" t="s">
        <v>481</v>
      </c>
      <c r="B8" s="21">
        <v>0.66817841732352401</v>
      </c>
      <c r="C8" s="21">
        <v>0.63393611209703404</v>
      </c>
      <c r="D8" s="21">
        <v>0.70072975594801101</v>
      </c>
      <c r="E8" s="22"/>
      <c r="F8" s="21">
        <v>0.60125740071989198</v>
      </c>
      <c r="G8" s="21">
        <v>0.53054371495039598</v>
      </c>
      <c r="H8" s="21">
        <v>0.66798529483688396</v>
      </c>
      <c r="I8" s="22"/>
      <c r="J8" s="21">
        <v>0.71903545981070804</v>
      </c>
      <c r="K8" s="21">
        <v>0.67284386929217999</v>
      </c>
      <c r="L8" s="21">
        <v>0.76102160911836803</v>
      </c>
      <c r="M8" s="22"/>
      <c r="N8" s="21">
        <v>0.61527923290541897</v>
      </c>
      <c r="O8" s="21">
        <v>0.54371587978472702</v>
      </c>
      <c r="P8" s="21">
        <v>0.68217941676648797</v>
      </c>
      <c r="Q8" s="22"/>
    </row>
    <row r="9" spans="1:17" x14ac:dyDescent="0.25">
      <c r="A9" s="17" t="s">
        <v>482</v>
      </c>
      <c r="B9" s="18">
        <v>0.62822630636757604</v>
      </c>
      <c r="C9" s="18">
        <v>0.59356049206563899</v>
      </c>
      <c r="D9" s="18">
        <v>0.66162098747360998</v>
      </c>
      <c r="E9" s="19"/>
      <c r="F9" s="18">
        <v>0.60834932247863904</v>
      </c>
      <c r="G9" s="18">
        <v>0.52906570664175401</v>
      </c>
      <c r="H9" s="18">
        <v>0.68230041998511404</v>
      </c>
      <c r="I9" s="19"/>
      <c r="J9" s="18">
        <v>0.68213912560915801</v>
      </c>
      <c r="K9" s="18">
        <v>0.63518541160169095</v>
      </c>
      <c r="L9" s="18">
        <v>0.72565972701724801</v>
      </c>
      <c r="M9" s="19"/>
      <c r="N9" s="18">
        <v>0.528840915965617</v>
      </c>
      <c r="O9" s="18">
        <v>0.463804622768695</v>
      </c>
      <c r="P9" s="18">
        <v>0.59291256288033101</v>
      </c>
      <c r="Q9" s="19"/>
    </row>
    <row r="10" spans="1:17" x14ac:dyDescent="0.25">
      <c r="A10" s="20" t="s">
        <v>483</v>
      </c>
      <c r="B10" s="21">
        <v>0.58344375977601004</v>
      </c>
      <c r="C10" s="21">
        <v>0.55131040768260697</v>
      </c>
      <c r="D10" s="21">
        <v>0.61488339110614998</v>
      </c>
      <c r="E10" s="22"/>
      <c r="F10" s="21">
        <v>0.53671737733370795</v>
      </c>
      <c r="G10" s="21">
        <v>0.48252342033799001</v>
      </c>
      <c r="H10" s="21">
        <v>0.59005761369335596</v>
      </c>
      <c r="I10" s="22"/>
      <c r="J10" s="21">
        <v>0.63140892817119798</v>
      </c>
      <c r="K10" s="21">
        <v>0.58800376401462795</v>
      </c>
      <c r="L10" s="21">
        <v>0.67278594313831397</v>
      </c>
      <c r="M10" s="22"/>
      <c r="N10" s="21">
        <v>0.53392063706349902</v>
      </c>
      <c r="O10" s="21">
        <v>0.48617279957666198</v>
      </c>
      <c r="P10" s="21">
        <v>0.58105492718942997</v>
      </c>
      <c r="Q10" s="22"/>
    </row>
    <row r="11" spans="1:17" x14ac:dyDescent="0.25">
      <c r="A11" s="17" t="s">
        <v>484</v>
      </c>
      <c r="B11" s="18">
        <v>0.62336911694053598</v>
      </c>
      <c r="C11" s="18">
        <v>0.60468338068554295</v>
      </c>
      <c r="D11" s="18">
        <v>0.64169497968144396</v>
      </c>
      <c r="E11" s="19"/>
      <c r="F11" s="18">
        <v>0.65128326826722904</v>
      </c>
      <c r="G11" s="18">
        <v>0.61481457416852003</v>
      </c>
      <c r="H11" s="18">
        <v>0.68606224080107203</v>
      </c>
      <c r="I11" s="19"/>
      <c r="J11" s="18">
        <v>0.65638226544465805</v>
      </c>
      <c r="K11" s="18">
        <v>0.63150912775159895</v>
      </c>
      <c r="L11" s="18">
        <v>0.68042608877028998</v>
      </c>
      <c r="M11" s="19"/>
      <c r="N11" s="18">
        <v>0.54242309931048405</v>
      </c>
      <c r="O11" s="18">
        <v>0.50972037647162005</v>
      </c>
      <c r="P11" s="18">
        <v>0.57476427096854299</v>
      </c>
      <c r="Q11" s="19"/>
    </row>
    <row r="12" spans="1:17" x14ac:dyDescent="0.25">
      <c r="A12" s="20" t="s">
        <v>485</v>
      </c>
      <c r="B12" s="21">
        <v>0.66389560228377198</v>
      </c>
      <c r="C12" s="21">
        <v>0.65429019869609395</v>
      </c>
      <c r="D12" s="21">
        <v>0.673367355763825</v>
      </c>
      <c r="E12" s="22"/>
      <c r="F12" s="21">
        <v>0.64877346841558103</v>
      </c>
      <c r="G12" s="21">
        <v>0.62866159553281498</v>
      </c>
      <c r="H12" s="21">
        <v>0.66837067956896801</v>
      </c>
      <c r="I12" s="22"/>
      <c r="J12" s="21">
        <v>0.69282132765339699</v>
      </c>
      <c r="K12" s="21">
        <v>0.67989622146710904</v>
      </c>
      <c r="L12" s="21">
        <v>0.70545064169296401</v>
      </c>
      <c r="M12" s="22"/>
      <c r="N12" s="21">
        <v>0.61094430810262002</v>
      </c>
      <c r="O12" s="21">
        <v>0.59277993657889105</v>
      </c>
      <c r="P12" s="21">
        <v>0.62880580708301004</v>
      </c>
      <c r="Q12" s="22"/>
    </row>
    <row r="13" spans="1:17" x14ac:dyDescent="0.25">
      <c r="A13" s="17" t="s">
        <v>486</v>
      </c>
      <c r="B13" s="18">
        <v>0.56938973954859895</v>
      </c>
      <c r="C13" s="18">
        <v>0.54557552233812301</v>
      </c>
      <c r="D13" s="18">
        <v>0.59288722692171603</v>
      </c>
      <c r="E13" s="19"/>
      <c r="F13" s="18">
        <v>0.52539904056799203</v>
      </c>
      <c r="G13" s="18">
        <v>0.47381936312017697</v>
      </c>
      <c r="H13" s="18">
        <v>0.57644236956192496</v>
      </c>
      <c r="I13" s="19"/>
      <c r="J13" s="18">
        <v>0.62908756838584301</v>
      </c>
      <c r="K13" s="18">
        <v>0.59988448251062199</v>
      </c>
      <c r="L13" s="18">
        <v>0.65737658619260697</v>
      </c>
      <c r="M13" s="19"/>
      <c r="N13" s="18">
        <v>0.486966690556068</v>
      </c>
      <c r="O13" s="18">
        <v>0.44742532656489398</v>
      </c>
      <c r="P13" s="18">
        <v>0.52667186387416998</v>
      </c>
      <c r="Q13" s="19"/>
    </row>
    <row r="14" spans="1:17" x14ac:dyDescent="0.25">
      <c r="A14" s="20" t="s">
        <v>487</v>
      </c>
      <c r="B14" s="21">
        <v>0.56545375740560699</v>
      </c>
      <c r="C14" s="21">
        <v>0.54546478984089097</v>
      </c>
      <c r="D14" s="21">
        <v>0.58523209909475704</v>
      </c>
      <c r="E14" s="22"/>
      <c r="F14" s="21">
        <v>0.559480381108034</v>
      </c>
      <c r="G14" s="21">
        <v>0.51708243811899801</v>
      </c>
      <c r="H14" s="21">
        <v>0.60102807662750601</v>
      </c>
      <c r="I14" s="22"/>
      <c r="J14" s="21">
        <v>0.58791023905062001</v>
      </c>
      <c r="K14" s="21">
        <v>0.56084632457797201</v>
      </c>
      <c r="L14" s="21">
        <v>0.61445283798930606</v>
      </c>
      <c r="M14" s="22"/>
      <c r="N14" s="21">
        <v>0.52744342216481099</v>
      </c>
      <c r="O14" s="21">
        <v>0.49300460106011501</v>
      </c>
      <c r="P14" s="21">
        <v>0.56162303196026697</v>
      </c>
      <c r="Q14" s="22"/>
    </row>
    <row r="15" spans="1:17" x14ac:dyDescent="0.25">
      <c r="A15" s="17" t="s">
        <v>488</v>
      </c>
      <c r="B15" s="18">
        <v>0.56119516669401803</v>
      </c>
      <c r="C15" s="18">
        <v>0.53270392775406605</v>
      </c>
      <c r="D15" s="18">
        <v>0.58928859366291297</v>
      </c>
      <c r="E15" s="19"/>
      <c r="F15" s="18">
        <v>0.56175966914212405</v>
      </c>
      <c r="G15" s="18">
        <v>0.49817653550039098</v>
      </c>
      <c r="H15" s="18">
        <v>0.62337710123283396</v>
      </c>
      <c r="I15" s="19"/>
      <c r="J15" s="18">
        <v>0.60186868041793395</v>
      </c>
      <c r="K15" s="18">
        <v>0.55697793199162704</v>
      </c>
      <c r="L15" s="18">
        <v>0.64510903102488504</v>
      </c>
      <c r="M15" s="19"/>
      <c r="N15" s="18">
        <v>0.48687677568773802</v>
      </c>
      <c r="O15" s="18">
        <v>0.43565169813903898</v>
      </c>
      <c r="P15" s="18">
        <v>0.53837901836117397</v>
      </c>
      <c r="Q15" s="19"/>
    </row>
    <row r="16" spans="1:17" x14ac:dyDescent="0.25">
      <c r="A16" s="20" t="s">
        <v>489</v>
      </c>
      <c r="B16" s="21">
        <v>0.62497259823706897</v>
      </c>
      <c r="C16" s="21">
        <v>0.60674967996796003</v>
      </c>
      <c r="D16" s="21">
        <v>0.64284814194974604</v>
      </c>
      <c r="E16" s="22"/>
      <c r="F16" s="21">
        <v>0.603811685526218</v>
      </c>
      <c r="G16" s="21">
        <v>0.56901311351180694</v>
      </c>
      <c r="H16" s="21">
        <v>0.63759008517543503</v>
      </c>
      <c r="I16" s="22"/>
      <c r="J16" s="21">
        <v>0.66422920078230696</v>
      </c>
      <c r="K16" s="21">
        <v>0.63924173785636396</v>
      </c>
      <c r="L16" s="21">
        <v>0.68832977516954397</v>
      </c>
      <c r="M16" s="22"/>
      <c r="N16" s="21">
        <v>0.56868944101182395</v>
      </c>
      <c r="O16" s="21">
        <v>0.536102709959696</v>
      </c>
      <c r="P16" s="21">
        <v>0.60069207999213303</v>
      </c>
      <c r="Q16" s="22"/>
    </row>
    <row r="17" spans="1:17" x14ac:dyDescent="0.25">
      <c r="A17" s="17" t="s">
        <v>490</v>
      </c>
      <c r="B17" s="18">
        <v>0.52420081794324702</v>
      </c>
      <c r="C17" s="18">
        <v>0.50024751053768701</v>
      </c>
      <c r="D17" s="18">
        <v>0.54804329580871503</v>
      </c>
      <c r="E17" s="19"/>
      <c r="F17" s="18">
        <v>0.51541822184711805</v>
      </c>
      <c r="G17" s="18">
        <v>0.473071675170118</v>
      </c>
      <c r="H17" s="18">
        <v>0.55754452215498695</v>
      </c>
      <c r="I17" s="19"/>
      <c r="J17" s="18">
        <v>0.58814282011334695</v>
      </c>
      <c r="K17" s="18">
        <v>0.55294997263874401</v>
      </c>
      <c r="L17" s="18">
        <v>0.62245682062381702</v>
      </c>
      <c r="M17" s="19"/>
      <c r="N17" s="18">
        <v>0.39940769153773797</v>
      </c>
      <c r="O17" s="18">
        <v>0.36213260442596401</v>
      </c>
      <c r="P17" s="18">
        <v>0.43788567884219098</v>
      </c>
      <c r="Q17" s="19"/>
    </row>
    <row r="18" spans="1:17" x14ac:dyDescent="0.25">
      <c r="A18" s="20" t="s">
        <v>491</v>
      </c>
      <c r="B18" s="21">
        <v>0.55780175678131805</v>
      </c>
      <c r="C18" s="21">
        <v>0.52426708202718597</v>
      </c>
      <c r="D18" s="21">
        <v>0.59081752440202795</v>
      </c>
      <c r="E18" s="22"/>
      <c r="F18" s="21">
        <v>0.54713957763106202</v>
      </c>
      <c r="G18" s="21">
        <v>0.47005245291662201</v>
      </c>
      <c r="H18" s="21">
        <v>0.62203004865825096</v>
      </c>
      <c r="I18" s="22"/>
      <c r="J18" s="21">
        <v>0.618319023034549</v>
      </c>
      <c r="K18" s="21">
        <v>0.57408831545122696</v>
      </c>
      <c r="L18" s="21">
        <v>0.66067139550183296</v>
      </c>
      <c r="M18" s="22"/>
      <c r="N18" s="21">
        <v>0.45392942676787701</v>
      </c>
      <c r="O18" s="21">
        <v>0.40385119808301601</v>
      </c>
      <c r="P18" s="21">
        <v>0.50495754924300296</v>
      </c>
      <c r="Q18" s="22"/>
    </row>
    <row r="19" spans="1:17" x14ac:dyDescent="0.25">
      <c r="A19" s="17" t="s">
        <v>492</v>
      </c>
      <c r="B19" s="18">
        <v>0.55598062689057304</v>
      </c>
      <c r="C19" s="18">
        <v>0.529037956426195</v>
      </c>
      <c r="D19" s="18">
        <v>0.58259805070355697</v>
      </c>
      <c r="E19" s="19"/>
      <c r="F19" s="18">
        <v>0.59304081575196699</v>
      </c>
      <c r="G19" s="18">
        <v>0.53396850310804</v>
      </c>
      <c r="H19" s="18">
        <v>0.64953981435027397</v>
      </c>
      <c r="I19" s="19"/>
      <c r="J19" s="18">
        <v>0.55102467048383796</v>
      </c>
      <c r="K19" s="18">
        <v>0.51566555299959704</v>
      </c>
      <c r="L19" s="18">
        <v>0.585875475324657</v>
      </c>
      <c r="M19" s="19"/>
      <c r="N19" s="18">
        <v>0.52483762869236295</v>
      </c>
      <c r="O19" s="18">
        <v>0.47589000444416801</v>
      </c>
      <c r="P19" s="18">
        <v>0.57331262162650598</v>
      </c>
      <c r="Q19" s="19"/>
    </row>
    <row r="20" spans="1:17" x14ac:dyDescent="0.25">
      <c r="A20" s="20" t="s">
        <v>493</v>
      </c>
      <c r="B20" s="21">
        <v>0.34197578498286502</v>
      </c>
      <c r="C20" s="21">
        <v>0.308027363301971</v>
      </c>
      <c r="D20" s="21">
        <v>0.377623908190928</v>
      </c>
      <c r="E20" s="22"/>
      <c r="F20" s="21">
        <v>0.40680302388183598</v>
      </c>
      <c r="G20" s="21">
        <v>0.33409079936853397</v>
      </c>
      <c r="H20" s="21">
        <v>0.48384204946581399</v>
      </c>
      <c r="I20" s="22"/>
      <c r="J20" s="21">
        <v>0.36166802082965299</v>
      </c>
      <c r="K20" s="21">
        <v>0.31817648744791799</v>
      </c>
      <c r="L20" s="21">
        <v>0.40755095156688198</v>
      </c>
      <c r="M20" s="22"/>
      <c r="N20" s="21">
        <v>0.218289546713759</v>
      </c>
      <c r="O20" s="21">
        <v>0.17310246521883199</v>
      </c>
      <c r="P20" s="21">
        <v>0.27140082272098198</v>
      </c>
      <c r="Q20" s="22"/>
    </row>
    <row r="21" spans="1:17" x14ac:dyDescent="0.25">
      <c r="A21" s="17" t="s">
        <v>494</v>
      </c>
      <c r="B21" s="18">
        <v>0.28091054044698899</v>
      </c>
      <c r="C21" s="18">
        <v>0.25195891330771503</v>
      </c>
      <c r="D21" s="18">
        <v>0.31180222741841201</v>
      </c>
      <c r="E21" s="19"/>
      <c r="F21" s="18">
        <v>0.31899681368043797</v>
      </c>
      <c r="G21" s="18">
        <v>0.25106427147841898</v>
      </c>
      <c r="H21" s="18">
        <v>0.39560121732135001</v>
      </c>
      <c r="I21" s="19"/>
      <c r="J21" s="18">
        <v>0.33296945259722699</v>
      </c>
      <c r="K21" s="18">
        <v>0.28800850439576497</v>
      </c>
      <c r="L21" s="18">
        <v>0.38119144267358901</v>
      </c>
      <c r="M21" s="19"/>
      <c r="N21" s="18">
        <v>0.14091769613968</v>
      </c>
      <c r="O21" s="18">
        <v>0.106800291503711</v>
      </c>
      <c r="P21" s="18">
        <v>0.18369250648249899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7_SEX'!A1" display="◄ ANTERIOR"/>
    <hyperlink ref="A2" location="'Índice'!A1" display="ÍNDICE"/>
    <hyperlink ref="A3" location="'P_MOD_ACTIVIDADES_7_NSE'!A1" display="SIGUIENTE ►"/>
  </hyperlinks>
  <pageMargins left="0.75" right="0.75" top="1" bottom="1" header="0.5" footer="0.5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0.63018731361827895</v>
      </c>
      <c r="C5" s="18">
        <v>0.62421154610825802</v>
      </c>
      <c r="D5" s="18">
        <v>0.63612344924528297</v>
      </c>
      <c r="E5" s="19"/>
      <c r="F5" s="18">
        <v>0.59048966116520096</v>
      </c>
      <c r="G5" s="18">
        <v>0.58152427679594598</v>
      </c>
      <c r="H5" s="18">
        <v>0.59939528902163697</v>
      </c>
      <c r="I5" s="19"/>
      <c r="J5" s="18">
        <v>0.651658460952659</v>
      </c>
      <c r="K5" s="18">
        <v>0.64251740360413401</v>
      </c>
      <c r="L5" s="18">
        <v>0.66068921417872295</v>
      </c>
      <c r="M5" s="19"/>
      <c r="N5" s="18">
        <v>0.67096487078323197</v>
      </c>
      <c r="O5" s="18">
        <v>0.65721792086916198</v>
      </c>
      <c r="P5" s="18">
        <v>0.68442523275320499</v>
      </c>
      <c r="Q5" s="19"/>
    </row>
    <row r="6" spans="1:17" x14ac:dyDescent="0.25">
      <c r="A6" s="20" t="s">
        <v>479</v>
      </c>
      <c r="B6" s="21">
        <v>0.655443398046753</v>
      </c>
      <c r="C6" s="21">
        <v>0.62720698236688099</v>
      </c>
      <c r="D6" s="21">
        <v>0.682623326187766</v>
      </c>
      <c r="E6" s="22"/>
      <c r="F6" s="21">
        <v>0.64269638553071795</v>
      </c>
      <c r="G6" s="21">
        <v>0.60229345827901204</v>
      </c>
      <c r="H6" s="21">
        <v>0.68116757511475701</v>
      </c>
      <c r="I6" s="22"/>
      <c r="J6" s="21">
        <v>0.637524269922364</v>
      </c>
      <c r="K6" s="21">
        <v>0.59074942191722002</v>
      </c>
      <c r="L6" s="21">
        <v>0.68183234617130095</v>
      </c>
      <c r="M6" s="22"/>
      <c r="N6" s="21">
        <v>0.78023204056468498</v>
      </c>
      <c r="O6" s="21">
        <v>0.69811789978203898</v>
      </c>
      <c r="P6" s="21">
        <v>0.84497055998936399</v>
      </c>
      <c r="Q6" s="22"/>
    </row>
    <row r="7" spans="1:17" x14ac:dyDescent="0.25">
      <c r="A7" s="17" t="s">
        <v>480</v>
      </c>
      <c r="B7" s="18">
        <v>0.78109869813013899</v>
      </c>
      <c r="C7" s="18">
        <v>0.74883058248549295</v>
      </c>
      <c r="D7" s="18">
        <v>0.81027161831266203</v>
      </c>
      <c r="E7" s="19"/>
      <c r="F7" s="18">
        <v>0.79182713403664096</v>
      </c>
      <c r="G7" s="18">
        <v>0.74256047354443999</v>
      </c>
      <c r="H7" s="18">
        <v>0.83377608173391304</v>
      </c>
      <c r="I7" s="19"/>
      <c r="J7" s="18">
        <v>0.78389166601285298</v>
      </c>
      <c r="K7" s="18">
        <v>0.73989263526312998</v>
      </c>
      <c r="L7" s="18">
        <v>0.82223611273859698</v>
      </c>
      <c r="M7" s="19"/>
      <c r="N7" s="18">
        <v>0.74775838471730105</v>
      </c>
      <c r="O7" s="18">
        <v>0.66553222900182396</v>
      </c>
      <c r="P7" s="18">
        <v>0.81537756733889899</v>
      </c>
      <c r="Q7" s="19"/>
    </row>
    <row r="8" spans="1:17" x14ac:dyDescent="0.25">
      <c r="A8" s="20" t="s">
        <v>481</v>
      </c>
      <c r="B8" s="21">
        <v>0.66817841732352401</v>
      </c>
      <c r="C8" s="21">
        <v>0.63393611209703404</v>
      </c>
      <c r="D8" s="21">
        <v>0.70072975594801101</v>
      </c>
      <c r="E8" s="22"/>
      <c r="F8" s="21">
        <v>0.59866541039041599</v>
      </c>
      <c r="G8" s="21">
        <v>0.53992600333237195</v>
      </c>
      <c r="H8" s="21">
        <v>0.65470147330084305</v>
      </c>
      <c r="I8" s="22"/>
      <c r="J8" s="21">
        <v>0.69212633969293003</v>
      </c>
      <c r="K8" s="21">
        <v>0.64824218728170302</v>
      </c>
      <c r="L8" s="21">
        <v>0.73279239768170901</v>
      </c>
      <c r="M8" s="22"/>
      <c r="N8" s="21">
        <v>0.73021933511136095</v>
      </c>
      <c r="O8" s="21">
        <v>0.66133487714509398</v>
      </c>
      <c r="P8" s="21">
        <v>0.78955128319782997</v>
      </c>
      <c r="Q8" s="22"/>
    </row>
    <row r="9" spans="1:17" x14ac:dyDescent="0.25">
      <c r="A9" s="17" t="s">
        <v>482</v>
      </c>
      <c r="B9" s="18">
        <v>0.62822630636757604</v>
      </c>
      <c r="C9" s="18">
        <v>0.59356049206563899</v>
      </c>
      <c r="D9" s="18">
        <v>0.66162098747360998</v>
      </c>
      <c r="E9" s="19"/>
      <c r="F9" s="18">
        <v>0.60018888582635199</v>
      </c>
      <c r="G9" s="18">
        <v>0.55181913651501302</v>
      </c>
      <c r="H9" s="18">
        <v>0.64668079778216403</v>
      </c>
      <c r="I9" s="19"/>
      <c r="J9" s="18">
        <v>0.67444625147708503</v>
      </c>
      <c r="K9" s="18">
        <v>0.623280546202161</v>
      </c>
      <c r="L9" s="18">
        <v>0.72176486480819302</v>
      </c>
      <c r="M9" s="19"/>
      <c r="N9" s="18">
        <v>0.61521198568302304</v>
      </c>
      <c r="O9" s="18">
        <v>0.51575959817004702</v>
      </c>
      <c r="P9" s="18">
        <v>0.70588663853092204</v>
      </c>
      <c r="Q9" s="19"/>
    </row>
    <row r="10" spans="1:17" x14ac:dyDescent="0.25">
      <c r="A10" s="20" t="s">
        <v>483</v>
      </c>
      <c r="B10" s="21">
        <v>0.58344375977601004</v>
      </c>
      <c r="C10" s="21">
        <v>0.55131040768260697</v>
      </c>
      <c r="D10" s="21">
        <v>0.61488339110614998</v>
      </c>
      <c r="E10" s="22"/>
      <c r="F10" s="21">
        <v>0.55215572771314403</v>
      </c>
      <c r="G10" s="21">
        <v>0.50586695334071796</v>
      </c>
      <c r="H10" s="21">
        <v>0.59755796614646495</v>
      </c>
      <c r="I10" s="22"/>
      <c r="J10" s="21">
        <v>0.57251634755282099</v>
      </c>
      <c r="K10" s="21">
        <v>0.528557685805363</v>
      </c>
      <c r="L10" s="21">
        <v>0.61535897116429406</v>
      </c>
      <c r="M10" s="22"/>
      <c r="N10" s="21">
        <v>0.71678628796009103</v>
      </c>
      <c r="O10" s="21">
        <v>0.64612064339700004</v>
      </c>
      <c r="P10" s="21">
        <v>0.77818519606273195</v>
      </c>
      <c r="Q10" s="22"/>
    </row>
    <row r="11" spans="1:17" x14ac:dyDescent="0.25">
      <c r="A11" s="17" t="s">
        <v>484</v>
      </c>
      <c r="B11" s="18">
        <v>0.62336911694053598</v>
      </c>
      <c r="C11" s="18">
        <v>0.60468338068554295</v>
      </c>
      <c r="D11" s="18">
        <v>0.64169497968144396</v>
      </c>
      <c r="E11" s="19"/>
      <c r="F11" s="18">
        <v>0.57143754351806098</v>
      </c>
      <c r="G11" s="18">
        <v>0.54551823162787505</v>
      </c>
      <c r="H11" s="18">
        <v>0.59697075301702096</v>
      </c>
      <c r="I11" s="19"/>
      <c r="J11" s="18">
        <v>0.63905008725499601</v>
      </c>
      <c r="K11" s="18">
        <v>0.60919855891604002</v>
      </c>
      <c r="L11" s="18">
        <v>0.66786457237408103</v>
      </c>
      <c r="M11" s="19"/>
      <c r="N11" s="18">
        <v>0.71667036630051195</v>
      </c>
      <c r="O11" s="18">
        <v>0.66699564240046705</v>
      </c>
      <c r="P11" s="18">
        <v>0.76158374910817095</v>
      </c>
      <c r="Q11" s="19"/>
    </row>
    <row r="12" spans="1:17" x14ac:dyDescent="0.25">
      <c r="A12" s="20" t="s">
        <v>485</v>
      </c>
      <c r="B12" s="21">
        <v>0.66389560228377198</v>
      </c>
      <c r="C12" s="21">
        <v>0.65429019869609395</v>
      </c>
      <c r="D12" s="21">
        <v>0.673367355763825</v>
      </c>
      <c r="E12" s="22"/>
      <c r="F12" s="21">
        <v>0.63130349208587699</v>
      </c>
      <c r="G12" s="21">
        <v>0.61552685683603503</v>
      </c>
      <c r="H12" s="21">
        <v>0.64680421857256398</v>
      </c>
      <c r="I12" s="22"/>
      <c r="J12" s="21">
        <v>0.68509642710951202</v>
      </c>
      <c r="K12" s="21">
        <v>0.67031198606077802</v>
      </c>
      <c r="L12" s="21">
        <v>0.69951508107146898</v>
      </c>
      <c r="M12" s="22"/>
      <c r="N12" s="21">
        <v>0.67870427453208604</v>
      </c>
      <c r="O12" s="21">
        <v>0.65957277368240796</v>
      </c>
      <c r="P12" s="21">
        <v>0.69725411611596499</v>
      </c>
      <c r="Q12" s="22"/>
    </row>
    <row r="13" spans="1:17" x14ac:dyDescent="0.25">
      <c r="A13" s="17" t="s">
        <v>486</v>
      </c>
      <c r="B13" s="18">
        <v>0.56938973954859895</v>
      </c>
      <c r="C13" s="18">
        <v>0.54557552233812301</v>
      </c>
      <c r="D13" s="18">
        <v>0.59288722692171603</v>
      </c>
      <c r="E13" s="19"/>
      <c r="F13" s="18">
        <v>0.53013144933317302</v>
      </c>
      <c r="G13" s="18">
        <v>0.49707342988465503</v>
      </c>
      <c r="H13" s="18">
        <v>0.56292717730558595</v>
      </c>
      <c r="I13" s="19"/>
      <c r="J13" s="18">
        <v>0.58501570950586501</v>
      </c>
      <c r="K13" s="18">
        <v>0.55329793176396802</v>
      </c>
      <c r="L13" s="18">
        <v>0.61604421063539505</v>
      </c>
      <c r="M13" s="19"/>
      <c r="N13" s="18">
        <v>0.67086001151779096</v>
      </c>
      <c r="O13" s="18">
        <v>0.61396466726717402</v>
      </c>
      <c r="P13" s="18">
        <v>0.723151072300384</v>
      </c>
      <c r="Q13" s="19"/>
    </row>
    <row r="14" spans="1:17" x14ac:dyDescent="0.25">
      <c r="A14" s="20" t="s">
        <v>487</v>
      </c>
      <c r="B14" s="21">
        <v>0.56545375740560699</v>
      </c>
      <c r="C14" s="21">
        <v>0.54546478984089097</v>
      </c>
      <c r="D14" s="21">
        <v>0.58523209909475704</v>
      </c>
      <c r="E14" s="22"/>
      <c r="F14" s="21">
        <v>0.53283366297985701</v>
      </c>
      <c r="G14" s="21">
        <v>0.50705691743538295</v>
      </c>
      <c r="H14" s="21">
        <v>0.55843630840758196</v>
      </c>
      <c r="I14" s="22"/>
      <c r="J14" s="21">
        <v>0.609321788267847</v>
      </c>
      <c r="K14" s="21">
        <v>0.57478332737152704</v>
      </c>
      <c r="L14" s="21">
        <v>0.64279827564774195</v>
      </c>
      <c r="M14" s="22"/>
      <c r="N14" s="21">
        <v>0.58590285099249695</v>
      </c>
      <c r="O14" s="21">
        <v>0.52507862166514696</v>
      </c>
      <c r="P14" s="21">
        <v>0.64421548871173795</v>
      </c>
      <c r="Q14" s="22"/>
    </row>
    <row r="15" spans="1:17" x14ac:dyDescent="0.25">
      <c r="A15" s="17" t="s">
        <v>488</v>
      </c>
      <c r="B15" s="18">
        <v>0.56119516669401803</v>
      </c>
      <c r="C15" s="18">
        <v>0.53270392775406605</v>
      </c>
      <c r="D15" s="18">
        <v>0.58928859366291297</v>
      </c>
      <c r="E15" s="19"/>
      <c r="F15" s="18">
        <v>0.52802339874607096</v>
      </c>
      <c r="G15" s="18">
        <v>0.48634813155442302</v>
      </c>
      <c r="H15" s="18">
        <v>0.56931169131834802</v>
      </c>
      <c r="I15" s="19"/>
      <c r="J15" s="18">
        <v>0.58984777912516495</v>
      </c>
      <c r="K15" s="18">
        <v>0.55171423816315202</v>
      </c>
      <c r="L15" s="18">
        <v>0.62693096416414995</v>
      </c>
      <c r="M15" s="19"/>
      <c r="N15" s="18">
        <v>0.63626154800422396</v>
      </c>
      <c r="O15" s="18">
        <v>0.53921287469081203</v>
      </c>
      <c r="P15" s="18">
        <v>0.72335700326472496</v>
      </c>
      <c r="Q15" s="19"/>
    </row>
    <row r="16" spans="1:17" x14ac:dyDescent="0.25">
      <c r="A16" s="20" t="s">
        <v>489</v>
      </c>
      <c r="B16" s="21">
        <v>0.62497259823706897</v>
      </c>
      <c r="C16" s="21">
        <v>0.60674967996796003</v>
      </c>
      <c r="D16" s="21">
        <v>0.64284814194974604</v>
      </c>
      <c r="E16" s="22"/>
      <c r="F16" s="21">
        <v>0.59169607451498796</v>
      </c>
      <c r="G16" s="21">
        <v>0.56550255174547803</v>
      </c>
      <c r="H16" s="21">
        <v>0.61737893267589705</v>
      </c>
      <c r="I16" s="22"/>
      <c r="J16" s="21">
        <v>0.64929150967659799</v>
      </c>
      <c r="K16" s="21">
        <v>0.62012223827870006</v>
      </c>
      <c r="L16" s="21">
        <v>0.67738622443961005</v>
      </c>
      <c r="M16" s="22"/>
      <c r="N16" s="21">
        <v>0.66445772055693597</v>
      </c>
      <c r="O16" s="21">
        <v>0.61868028213982096</v>
      </c>
      <c r="P16" s="21">
        <v>0.70733920935668504</v>
      </c>
      <c r="Q16" s="22"/>
    </row>
    <row r="17" spans="1:17" x14ac:dyDescent="0.25">
      <c r="A17" s="17" t="s">
        <v>490</v>
      </c>
      <c r="B17" s="18">
        <v>0.52420081794324702</v>
      </c>
      <c r="C17" s="18">
        <v>0.50024751053768701</v>
      </c>
      <c r="D17" s="18">
        <v>0.54804329580871503</v>
      </c>
      <c r="E17" s="19"/>
      <c r="F17" s="18">
        <v>0.47820052017631598</v>
      </c>
      <c r="G17" s="18">
        <v>0.44984849579492903</v>
      </c>
      <c r="H17" s="18">
        <v>0.50669369667019204</v>
      </c>
      <c r="I17" s="19"/>
      <c r="J17" s="18">
        <v>0.58039589204299702</v>
      </c>
      <c r="K17" s="18">
        <v>0.54655140013387504</v>
      </c>
      <c r="L17" s="18">
        <v>0.61350064557484196</v>
      </c>
      <c r="M17" s="19"/>
      <c r="N17" s="18">
        <v>0.55198411359184196</v>
      </c>
      <c r="O17" s="18">
        <v>0.469943675417278</v>
      </c>
      <c r="P17" s="18">
        <v>0.63128922146023903</v>
      </c>
      <c r="Q17" s="19"/>
    </row>
    <row r="18" spans="1:17" x14ac:dyDescent="0.25">
      <c r="A18" s="20" t="s">
        <v>491</v>
      </c>
      <c r="B18" s="21">
        <v>0.55780175678131805</v>
      </c>
      <c r="C18" s="21">
        <v>0.52426708202718597</v>
      </c>
      <c r="D18" s="21">
        <v>0.59081752440202795</v>
      </c>
      <c r="E18" s="22"/>
      <c r="F18" s="21">
        <v>0.52182152916688496</v>
      </c>
      <c r="G18" s="21">
        <v>0.47678289066435398</v>
      </c>
      <c r="H18" s="21">
        <v>0.56650814881799605</v>
      </c>
      <c r="I18" s="22"/>
      <c r="J18" s="21">
        <v>0.569624884442816</v>
      </c>
      <c r="K18" s="21">
        <v>0.51902275898776096</v>
      </c>
      <c r="L18" s="21">
        <v>0.61881320611063195</v>
      </c>
      <c r="M18" s="22"/>
      <c r="N18" s="21">
        <v>0.63483648859053099</v>
      </c>
      <c r="O18" s="21">
        <v>0.55486420181830398</v>
      </c>
      <c r="P18" s="21">
        <v>0.70800210491431603</v>
      </c>
      <c r="Q18" s="22"/>
    </row>
    <row r="19" spans="1:17" x14ac:dyDescent="0.25">
      <c r="A19" s="17" t="s">
        <v>492</v>
      </c>
      <c r="B19" s="18">
        <v>0.55598062689057304</v>
      </c>
      <c r="C19" s="18">
        <v>0.529037956426195</v>
      </c>
      <c r="D19" s="18">
        <v>0.58259805070355697</v>
      </c>
      <c r="E19" s="19"/>
      <c r="F19" s="18">
        <v>0.53039621052830299</v>
      </c>
      <c r="G19" s="18">
        <v>0.493568782777624</v>
      </c>
      <c r="H19" s="18">
        <v>0.56689556264564001</v>
      </c>
      <c r="I19" s="19"/>
      <c r="J19" s="18">
        <v>0.58040150209457197</v>
      </c>
      <c r="K19" s="18">
        <v>0.54061019919984299</v>
      </c>
      <c r="L19" s="18">
        <v>0.61917410838065301</v>
      </c>
      <c r="M19" s="19"/>
      <c r="N19" s="18">
        <v>0.57438244698466301</v>
      </c>
      <c r="O19" s="18">
        <v>0.51061553405157101</v>
      </c>
      <c r="P19" s="18">
        <v>0.63576738607074501</v>
      </c>
      <c r="Q19" s="19"/>
    </row>
    <row r="20" spans="1:17" x14ac:dyDescent="0.25">
      <c r="A20" s="20" t="s">
        <v>493</v>
      </c>
      <c r="B20" s="21">
        <v>0.34197578498286502</v>
      </c>
      <c r="C20" s="21">
        <v>0.308027363301971</v>
      </c>
      <c r="D20" s="21">
        <v>0.377623908190928</v>
      </c>
      <c r="E20" s="22"/>
      <c r="F20" s="21">
        <v>0.33423069680372203</v>
      </c>
      <c r="G20" s="21">
        <v>0.28250111160657299</v>
      </c>
      <c r="H20" s="21">
        <v>0.39028019209412002</v>
      </c>
      <c r="I20" s="22"/>
      <c r="J20" s="21">
        <v>0.35850354043347799</v>
      </c>
      <c r="K20" s="21">
        <v>0.30711721673563602</v>
      </c>
      <c r="L20" s="21">
        <v>0.41335843684958501</v>
      </c>
      <c r="M20" s="22"/>
      <c r="N20" s="21">
        <v>0.324987012874208</v>
      </c>
      <c r="O20" s="21">
        <v>0.25324005584097697</v>
      </c>
      <c r="P20" s="21">
        <v>0.40600931805882801</v>
      </c>
      <c r="Q20" s="22"/>
    </row>
    <row r="21" spans="1:17" x14ac:dyDescent="0.25">
      <c r="A21" s="17" t="s">
        <v>494</v>
      </c>
      <c r="B21" s="18">
        <v>0.28091054044698899</v>
      </c>
      <c r="C21" s="18">
        <v>0.25195891330771503</v>
      </c>
      <c r="D21" s="18">
        <v>0.31180222741841201</v>
      </c>
      <c r="E21" s="19"/>
      <c r="F21" s="18">
        <v>0.26519965769970499</v>
      </c>
      <c r="G21" s="18">
        <v>0.21537142893354799</v>
      </c>
      <c r="H21" s="18">
        <v>0.32182763605222697</v>
      </c>
      <c r="I21" s="19"/>
      <c r="J21" s="18">
        <v>0.28814880985028002</v>
      </c>
      <c r="K21" s="18">
        <v>0.25165679251315398</v>
      </c>
      <c r="L21" s="18">
        <v>0.32761582768460601</v>
      </c>
      <c r="M21" s="19"/>
      <c r="N21" s="18">
        <v>0.28783685986861701</v>
      </c>
      <c r="O21" s="18">
        <v>0.23050239995361099</v>
      </c>
      <c r="P21" s="18">
        <v>0.35289231887842698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7_ET'!A1" display="◄ ANTERIOR"/>
    <hyperlink ref="A2" location="'Índice'!A1" display="ÍNDICE"/>
    <hyperlink ref="A3" location="'P_MOD_ACTIVIDADES_7_VDC'!A1" display="SIGUIENTE ►"/>
  </hyperlinks>
  <pageMargins left="0.75" right="0.75" top="1" bottom="1" header="0.5" footer="0.5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6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553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0.63018731361827895</v>
      </c>
      <c r="C5" s="18">
        <v>0.62421154610825802</v>
      </c>
      <c r="D5" s="18">
        <v>0.63612344924528297</v>
      </c>
      <c r="E5" s="19"/>
      <c r="F5" s="18">
        <v>0.73205527181372898</v>
      </c>
      <c r="G5" s="18">
        <v>0.72323166310603004</v>
      </c>
      <c r="H5" s="18">
        <v>0.740698432887132</v>
      </c>
      <c r="I5" s="19"/>
      <c r="J5" s="18">
        <v>0.56143779687124495</v>
      </c>
      <c r="K5" s="18">
        <v>0.55398046373469401</v>
      </c>
      <c r="L5" s="18">
        <v>0.56886748054797198</v>
      </c>
      <c r="M5" s="19"/>
    </row>
    <row r="6" spans="1:13" x14ac:dyDescent="0.25">
      <c r="A6" s="20" t="s">
        <v>479</v>
      </c>
      <c r="B6" s="21">
        <v>0.655443398046753</v>
      </c>
      <c r="C6" s="21">
        <v>0.62720698236688099</v>
      </c>
      <c r="D6" s="21">
        <v>0.682623326187766</v>
      </c>
      <c r="E6" s="22"/>
      <c r="F6" s="21">
        <v>0.75341042590575702</v>
      </c>
      <c r="G6" s="21">
        <v>0.70873480427814795</v>
      </c>
      <c r="H6" s="21">
        <v>0.79323266604595799</v>
      </c>
      <c r="I6" s="22"/>
      <c r="J6" s="21">
        <v>0.58768778167593305</v>
      </c>
      <c r="K6" s="21">
        <v>0.55130401216269598</v>
      </c>
      <c r="L6" s="21">
        <v>0.623138032081333</v>
      </c>
      <c r="M6" s="22"/>
    </row>
    <row r="7" spans="1:13" x14ac:dyDescent="0.25">
      <c r="A7" s="17" t="s">
        <v>480</v>
      </c>
      <c r="B7" s="18">
        <v>0.78109869813013899</v>
      </c>
      <c r="C7" s="18">
        <v>0.74883058248549295</v>
      </c>
      <c r="D7" s="18">
        <v>0.81027161831266203</v>
      </c>
      <c r="E7" s="19"/>
      <c r="F7" s="18">
        <v>0.82521883408310903</v>
      </c>
      <c r="G7" s="18">
        <v>0.78249994599012795</v>
      </c>
      <c r="H7" s="18">
        <v>0.86103739085717801</v>
      </c>
      <c r="I7" s="19"/>
      <c r="J7" s="18">
        <v>0.74506548432362896</v>
      </c>
      <c r="K7" s="18">
        <v>0.70200595541589605</v>
      </c>
      <c r="L7" s="18">
        <v>0.78381905280944397</v>
      </c>
      <c r="M7" s="19"/>
    </row>
    <row r="8" spans="1:13" x14ac:dyDescent="0.25">
      <c r="A8" s="20" t="s">
        <v>481</v>
      </c>
      <c r="B8" s="21">
        <v>0.66817841732352401</v>
      </c>
      <c r="C8" s="21">
        <v>0.63393611209703404</v>
      </c>
      <c r="D8" s="21">
        <v>0.70072975594801101</v>
      </c>
      <c r="E8" s="22"/>
      <c r="F8" s="21">
        <v>0.77629355900989105</v>
      </c>
      <c r="G8" s="21">
        <v>0.72578925163424102</v>
      </c>
      <c r="H8" s="21">
        <v>0.81980537536463705</v>
      </c>
      <c r="I8" s="22"/>
      <c r="J8" s="21">
        <v>0.61433455657982206</v>
      </c>
      <c r="K8" s="21">
        <v>0.57288822844479004</v>
      </c>
      <c r="L8" s="21">
        <v>0.65418673197638599</v>
      </c>
      <c r="M8" s="22"/>
    </row>
    <row r="9" spans="1:13" x14ac:dyDescent="0.25">
      <c r="A9" s="17" t="s">
        <v>482</v>
      </c>
      <c r="B9" s="18">
        <v>0.62822630636757604</v>
      </c>
      <c r="C9" s="18">
        <v>0.59356049206563899</v>
      </c>
      <c r="D9" s="18">
        <v>0.66162098747360998</v>
      </c>
      <c r="E9" s="19"/>
      <c r="F9" s="18">
        <v>0.78774707657014398</v>
      </c>
      <c r="G9" s="18">
        <v>0.73045122128432605</v>
      </c>
      <c r="H9" s="18">
        <v>0.83560498811283501</v>
      </c>
      <c r="I9" s="19"/>
      <c r="J9" s="18">
        <v>0.54516988219125595</v>
      </c>
      <c r="K9" s="18">
        <v>0.50242201307941103</v>
      </c>
      <c r="L9" s="18">
        <v>0.58726218735132796</v>
      </c>
      <c r="M9" s="19"/>
    </row>
    <row r="10" spans="1:13" x14ac:dyDescent="0.25">
      <c r="A10" s="20" t="s">
        <v>483</v>
      </c>
      <c r="B10" s="21">
        <v>0.58344375977601004</v>
      </c>
      <c r="C10" s="21">
        <v>0.55131040768260697</v>
      </c>
      <c r="D10" s="21">
        <v>0.61488339110614998</v>
      </c>
      <c r="E10" s="22"/>
      <c r="F10" s="21">
        <v>0.70972218057439695</v>
      </c>
      <c r="G10" s="21">
        <v>0.66824714675771602</v>
      </c>
      <c r="H10" s="21">
        <v>0.74796768478847597</v>
      </c>
      <c r="I10" s="22"/>
      <c r="J10" s="21">
        <v>0.51031195073340196</v>
      </c>
      <c r="K10" s="21">
        <v>0.47183612794935198</v>
      </c>
      <c r="L10" s="21">
        <v>0.54866598270641298</v>
      </c>
      <c r="M10" s="22"/>
    </row>
    <row r="11" spans="1:13" x14ac:dyDescent="0.25">
      <c r="A11" s="17" t="s">
        <v>484</v>
      </c>
      <c r="B11" s="18">
        <v>0.62336911694053598</v>
      </c>
      <c r="C11" s="18">
        <v>0.60468338068554295</v>
      </c>
      <c r="D11" s="18">
        <v>0.64169497968144396</v>
      </c>
      <c r="E11" s="19"/>
      <c r="F11" s="18">
        <v>0.73551157976735004</v>
      </c>
      <c r="G11" s="18">
        <v>0.70734221268542197</v>
      </c>
      <c r="H11" s="18">
        <v>0.76188230285588399</v>
      </c>
      <c r="I11" s="19"/>
      <c r="J11" s="18">
        <v>0.53689747428981105</v>
      </c>
      <c r="K11" s="18">
        <v>0.51234461369474404</v>
      </c>
      <c r="L11" s="18">
        <v>0.56127270787375405</v>
      </c>
      <c r="M11" s="19"/>
    </row>
    <row r="12" spans="1:13" x14ac:dyDescent="0.25">
      <c r="A12" s="20" t="s">
        <v>485</v>
      </c>
      <c r="B12" s="21">
        <v>0.66389560228377198</v>
      </c>
      <c r="C12" s="21">
        <v>0.65429019869609395</v>
      </c>
      <c r="D12" s="21">
        <v>0.673367355763825</v>
      </c>
      <c r="E12" s="22"/>
      <c r="F12" s="21">
        <v>0.74147624269220802</v>
      </c>
      <c r="G12" s="21">
        <v>0.72809556830197997</v>
      </c>
      <c r="H12" s="21">
        <v>0.75442053878182003</v>
      </c>
      <c r="I12" s="22"/>
      <c r="J12" s="21">
        <v>0.60145367614038403</v>
      </c>
      <c r="K12" s="21">
        <v>0.58887483938576601</v>
      </c>
      <c r="L12" s="21">
        <v>0.61389998785405697</v>
      </c>
      <c r="M12" s="22"/>
    </row>
    <row r="13" spans="1:13" x14ac:dyDescent="0.25">
      <c r="A13" s="17" t="s">
        <v>486</v>
      </c>
      <c r="B13" s="18">
        <v>0.56938973954859895</v>
      </c>
      <c r="C13" s="18">
        <v>0.54557552233812301</v>
      </c>
      <c r="D13" s="18">
        <v>0.59288722692171603</v>
      </c>
      <c r="E13" s="19"/>
      <c r="F13" s="18">
        <v>0.70033970798930201</v>
      </c>
      <c r="G13" s="18">
        <v>0.66418035310634604</v>
      </c>
      <c r="H13" s="18">
        <v>0.73416395024294501</v>
      </c>
      <c r="I13" s="19"/>
      <c r="J13" s="18">
        <v>0.49426963056005802</v>
      </c>
      <c r="K13" s="18">
        <v>0.46799014150742901</v>
      </c>
      <c r="L13" s="18">
        <v>0.52058082164340602</v>
      </c>
      <c r="M13" s="19"/>
    </row>
    <row r="14" spans="1:13" x14ac:dyDescent="0.25">
      <c r="A14" s="20" t="s">
        <v>487</v>
      </c>
      <c r="B14" s="21">
        <v>0.56545375740560699</v>
      </c>
      <c r="C14" s="21">
        <v>0.54546478984089097</v>
      </c>
      <c r="D14" s="21">
        <v>0.58523209909475704</v>
      </c>
      <c r="E14" s="22"/>
      <c r="F14" s="21">
        <v>0.67138189389662695</v>
      </c>
      <c r="G14" s="21">
        <v>0.63622901889959305</v>
      </c>
      <c r="H14" s="21">
        <v>0.70471438715575097</v>
      </c>
      <c r="I14" s="22"/>
      <c r="J14" s="21">
        <v>0.51405533757088195</v>
      </c>
      <c r="K14" s="21">
        <v>0.48886620756180699</v>
      </c>
      <c r="L14" s="21">
        <v>0.53917326895196904</v>
      </c>
      <c r="M14" s="22"/>
    </row>
    <row r="15" spans="1:13" x14ac:dyDescent="0.25">
      <c r="A15" s="17" t="s">
        <v>488</v>
      </c>
      <c r="B15" s="18">
        <v>0.56119516669401803</v>
      </c>
      <c r="C15" s="18">
        <v>0.53270392775406605</v>
      </c>
      <c r="D15" s="18">
        <v>0.58928859366291297</v>
      </c>
      <c r="E15" s="19"/>
      <c r="F15" s="18">
        <v>0.65990463475799899</v>
      </c>
      <c r="G15" s="18">
        <v>0.60899691689600899</v>
      </c>
      <c r="H15" s="18">
        <v>0.70736915551815105</v>
      </c>
      <c r="I15" s="19"/>
      <c r="J15" s="18">
        <v>0.51085838156970198</v>
      </c>
      <c r="K15" s="18">
        <v>0.47593362086246799</v>
      </c>
      <c r="L15" s="18">
        <v>0.54567745793659495</v>
      </c>
      <c r="M15" s="19"/>
    </row>
    <row r="16" spans="1:13" x14ac:dyDescent="0.25">
      <c r="A16" s="20" t="s">
        <v>489</v>
      </c>
      <c r="B16" s="21">
        <v>0.62497259823706897</v>
      </c>
      <c r="C16" s="21">
        <v>0.60674967996796003</v>
      </c>
      <c r="D16" s="21">
        <v>0.64284814194974604</v>
      </c>
      <c r="E16" s="22"/>
      <c r="F16" s="21">
        <v>0.75910650792074597</v>
      </c>
      <c r="G16" s="21">
        <v>0.73034072302692199</v>
      </c>
      <c r="H16" s="21">
        <v>0.78570409453642698</v>
      </c>
      <c r="I16" s="22"/>
      <c r="J16" s="21">
        <v>0.55863772333324702</v>
      </c>
      <c r="K16" s="21">
        <v>0.53739589295002099</v>
      </c>
      <c r="L16" s="21">
        <v>0.57966708274400003</v>
      </c>
      <c r="M16" s="22"/>
    </row>
    <row r="17" spans="1:13" x14ac:dyDescent="0.25">
      <c r="A17" s="17" t="s">
        <v>490</v>
      </c>
      <c r="B17" s="18">
        <v>0.52420081794324702</v>
      </c>
      <c r="C17" s="18">
        <v>0.50024751053768701</v>
      </c>
      <c r="D17" s="18">
        <v>0.54804329580871503</v>
      </c>
      <c r="E17" s="19"/>
      <c r="F17" s="18">
        <v>0.64823320458372202</v>
      </c>
      <c r="G17" s="18">
        <v>0.603963210398065</v>
      </c>
      <c r="H17" s="18">
        <v>0.69009382329329405</v>
      </c>
      <c r="I17" s="19"/>
      <c r="J17" s="18">
        <v>0.46757288979984601</v>
      </c>
      <c r="K17" s="18">
        <v>0.44076004079935999</v>
      </c>
      <c r="L17" s="18">
        <v>0.49457434628064301</v>
      </c>
      <c r="M17" s="19"/>
    </row>
    <row r="18" spans="1:13" x14ac:dyDescent="0.25">
      <c r="A18" s="20" t="s">
        <v>491</v>
      </c>
      <c r="B18" s="21">
        <v>0.55780175678131805</v>
      </c>
      <c r="C18" s="21">
        <v>0.52426708202718597</v>
      </c>
      <c r="D18" s="21">
        <v>0.59081752440202795</v>
      </c>
      <c r="E18" s="22"/>
      <c r="F18" s="21">
        <v>0.69952745991383203</v>
      </c>
      <c r="G18" s="21">
        <v>0.64736990286792495</v>
      </c>
      <c r="H18" s="21">
        <v>0.74698553019721303</v>
      </c>
      <c r="I18" s="22"/>
      <c r="J18" s="21">
        <v>0.47562957175921899</v>
      </c>
      <c r="K18" s="21">
        <v>0.43711461257482098</v>
      </c>
      <c r="L18" s="21">
        <v>0.51443662737495199</v>
      </c>
      <c r="M18" s="22"/>
    </row>
    <row r="19" spans="1:13" x14ac:dyDescent="0.25">
      <c r="A19" s="17" t="s">
        <v>492</v>
      </c>
      <c r="B19" s="18">
        <v>0.55598062689057304</v>
      </c>
      <c r="C19" s="18">
        <v>0.529037956426195</v>
      </c>
      <c r="D19" s="18">
        <v>0.58259805070355697</v>
      </c>
      <c r="E19" s="19"/>
      <c r="F19" s="18">
        <v>0.67696239765034805</v>
      </c>
      <c r="G19" s="18">
        <v>0.63650320354504797</v>
      </c>
      <c r="H19" s="18">
        <v>0.71493512646650503</v>
      </c>
      <c r="I19" s="19"/>
      <c r="J19" s="18">
        <v>0.49338085716812402</v>
      </c>
      <c r="K19" s="18">
        <v>0.46013332360405701</v>
      </c>
      <c r="L19" s="18">
        <v>0.52668703858733701</v>
      </c>
      <c r="M19" s="19"/>
    </row>
    <row r="20" spans="1:13" x14ac:dyDescent="0.25">
      <c r="A20" s="20" t="s">
        <v>493</v>
      </c>
      <c r="B20" s="21">
        <v>0.34197578498286502</v>
      </c>
      <c r="C20" s="21">
        <v>0.308027363301971</v>
      </c>
      <c r="D20" s="21">
        <v>0.377623908190928</v>
      </c>
      <c r="E20" s="22"/>
      <c r="F20" s="21">
        <v>0.50713171947880697</v>
      </c>
      <c r="G20" s="21">
        <v>0.43431800819875999</v>
      </c>
      <c r="H20" s="21">
        <v>0.57964413145919702</v>
      </c>
      <c r="I20" s="22"/>
      <c r="J20" s="21">
        <v>0.29222993864598101</v>
      </c>
      <c r="K20" s="21">
        <v>0.25554938018269602</v>
      </c>
      <c r="L20" s="21">
        <v>0.33182868640657598</v>
      </c>
      <c r="M20" s="22"/>
    </row>
    <row r="21" spans="1:13" x14ac:dyDescent="0.25">
      <c r="A21" s="17" t="s">
        <v>494</v>
      </c>
      <c r="B21" s="18">
        <v>0.28091054044698899</v>
      </c>
      <c r="C21" s="18">
        <v>0.25195891330771503</v>
      </c>
      <c r="D21" s="18">
        <v>0.31180222741841201</v>
      </c>
      <c r="E21" s="19"/>
      <c r="F21" s="18">
        <v>0.41784920241628298</v>
      </c>
      <c r="G21" s="18">
        <v>0.34460179600026702</v>
      </c>
      <c r="H21" s="18">
        <v>0.49490908650133297</v>
      </c>
      <c r="I21" s="19"/>
      <c r="J21" s="18">
        <v>0.246430876839526</v>
      </c>
      <c r="K21" s="18">
        <v>0.214917467800359</v>
      </c>
      <c r="L21" s="18">
        <v>0.28091172242519802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7_NSE'!A1" display="◄ ANTERIOR"/>
    <hyperlink ref="A2" location="'Índice'!A1" display="ÍNDICE"/>
    <hyperlink ref="A3" location="'P_MOD_ACTIVIDADES_8_SEX'!A1" display="SIGUIENTE ►"/>
  </hyperlinks>
  <pageMargins left="0.75" right="0.75" top="1" bottom="1" header="0.5" footer="0.5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7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554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0.57325282766227204</v>
      </c>
      <c r="C5" s="18">
        <v>0.56712286006677504</v>
      </c>
      <c r="D5" s="18">
        <v>0.57936037387092298</v>
      </c>
      <c r="E5" s="19"/>
      <c r="F5" s="18">
        <v>0.64797974680622505</v>
      </c>
      <c r="G5" s="18">
        <v>0.64052385740293605</v>
      </c>
      <c r="H5" s="18">
        <v>0.655364199578086</v>
      </c>
      <c r="I5" s="19"/>
      <c r="J5" s="18">
        <v>0.49407479199120802</v>
      </c>
      <c r="K5" s="18">
        <v>0.48496301867337999</v>
      </c>
      <c r="L5" s="18">
        <v>0.50319050305812296</v>
      </c>
      <c r="M5" s="19"/>
    </row>
    <row r="6" spans="1:13" x14ac:dyDescent="0.25">
      <c r="A6" s="20" t="s">
        <v>479</v>
      </c>
      <c r="B6" s="21">
        <v>0.62898802933902598</v>
      </c>
      <c r="C6" s="21">
        <v>0.60140712847268096</v>
      </c>
      <c r="D6" s="21">
        <v>0.65575286998153803</v>
      </c>
      <c r="E6" s="22"/>
      <c r="F6" s="21">
        <v>0.67282006977881603</v>
      </c>
      <c r="G6" s="21">
        <v>0.63096725757698502</v>
      </c>
      <c r="H6" s="21">
        <v>0.71209212643630804</v>
      </c>
      <c r="I6" s="22"/>
      <c r="J6" s="21">
        <v>0.58393157392892503</v>
      </c>
      <c r="K6" s="21">
        <v>0.54210199722109398</v>
      </c>
      <c r="L6" s="21">
        <v>0.62458619352118905</v>
      </c>
      <c r="M6" s="22"/>
    </row>
    <row r="7" spans="1:13" x14ac:dyDescent="0.25">
      <c r="A7" s="17" t="s">
        <v>480</v>
      </c>
      <c r="B7" s="18">
        <v>0.664555268787687</v>
      </c>
      <c r="C7" s="18">
        <v>0.62936842794764303</v>
      </c>
      <c r="D7" s="18">
        <v>0.69800448512735203</v>
      </c>
      <c r="E7" s="19"/>
      <c r="F7" s="18">
        <v>0.74221583819048098</v>
      </c>
      <c r="G7" s="18">
        <v>0.69874568191372399</v>
      </c>
      <c r="H7" s="18">
        <v>0.78137595483939704</v>
      </c>
      <c r="I7" s="19"/>
      <c r="J7" s="18">
        <v>0.58437281627347903</v>
      </c>
      <c r="K7" s="18">
        <v>0.53462595519135303</v>
      </c>
      <c r="L7" s="18">
        <v>0.63245774534013099</v>
      </c>
      <c r="M7" s="19"/>
    </row>
    <row r="8" spans="1:13" x14ac:dyDescent="0.25">
      <c r="A8" s="20" t="s">
        <v>481</v>
      </c>
      <c r="B8" s="21">
        <v>0.58903449861766699</v>
      </c>
      <c r="C8" s="21">
        <v>0.55353185323236398</v>
      </c>
      <c r="D8" s="21">
        <v>0.62363356260850999</v>
      </c>
      <c r="E8" s="22"/>
      <c r="F8" s="21">
        <v>0.63166719075482103</v>
      </c>
      <c r="G8" s="21">
        <v>0.58777801641383598</v>
      </c>
      <c r="H8" s="21">
        <v>0.67347935367433998</v>
      </c>
      <c r="I8" s="22"/>
      <c r="J8" s="21">
        <v>0.54489057207217195</v>
      </c>
      <c r="K8" s="21">
        <v>0.49853393668853901</v>
      </c>
      <c r="L8" s="21">
        <v>0.59048204172959995</v>
      </c>
      <c r="M8" s="22"/>
    </row>
    <row r="9" spans="1:13" x14ac:dyDescent="0.25">
      <c r="A9" s="17" t="s">
        <v>482</v>
      </c>
      <c r="B9" s="18">
        <v>0.56997309499581605</v>
      </c>
      <c r="C9" s="18">
        <v>0.53035942778420797</v>
      </c>
      <c r="D9" s="18">
        <v>0.60871059354276202</v>
      </c>
      <c r="E9" s="19"/>
      <c r="F9" s="18">
        <v>0.65850727112843199</v>
      </c>
      <c r="G9" s="18">
        <v>0.60852782920718795</v>
      </c>
      <c r="H9" s="18">
        <v>0.70519705741705896</v>
      </c>
      <c r="I9" s="19"/>
      <c r="J9" s="18">
        <v>0.480495499320782</v>
      </c>
      <c r="K9" s="18">
        <v>0.427238804020596</v>
      </c>
      <c r="L9" s="18">
        <v>0.53419915005070095</v>
      </c>
      <c r="M9" s="19"/>
    </row>
    <row r="10" spans="1:13" x14ac:dyDescent="0.25">
      <c r="A10" s="20" t="s">
        <v>483</v>
      </c>
      <c r="B10" s="21">
        <v>0.53487287010629203</v>
      </c>
      <c r="C10" s="21">
        <v>0.503174489570407</v>
      </c>
      <c r="D10" s="21">
        <v>0.56629204302061098</v>
      </c>
      <c r="E10" s="22"/>
      <c r="F10" s="21">
        <v>0.59994745133488003</v>
      </c>
      <c r="G10" s="21">
        <v>0.56339602352233198</v>
      </c>
      <c r="H10" s="21">
        <v>0.63541904631304802</v>
      </c>
      <c r="I10" s="22"/>
      <c r="J10" s="21">
        <v>0.46283208384728403</v>
      </c>
      <c r="K10" s="21">
        <v>0.42180618987379798</v>
      </c>
      <c r="L10" s="21">
        <v>0.50436747412136795</v>
      </c>
      <c r="M10" s="22"/>
    </row>
    <row r="11" spans="1:13" x14ac:dyDescent="0.25">
      <c r="A11" s="17" t="s">
        <v>484</v>
      </c>
      <c r="B11" s="18">
        <v>0.56285152006410799</v>
      </c>
      <c r="C11" s="18">
        <v>0.54325157494343501</v>
      </c>
      <c r="D11" s="18">
        <v>0.58225715052010496</v>
      </c>
      <c r="E11" s="19"/>
      <c r="F11" s="18">
        <v>0.634802972835943</v>
      </c>
      <c r="G11" s="18">
        <v>0.61240675589346505</v>
      </c>
      <c r="H11" s="18">
        <v>0.65663066963331296</v>
      </c>
      <c r="I11" s="19"/>
      <c r="J11" s="18">
        <v>0.48495896271385103</v>
      </c>
      <c r="K11" s="18">
        <v>0.45377956662685098</v>
      </c>
      <c r="L11" s="18">
        <v>0.51625588380451504</v>
      </c>
      <c r="M11" s="19"/>
    </row>
    <row r="12" spans="1:13" x14ac:dyDescent="0.25">
      <c r="A12" s="20" t="s">
        <v>485</v>
      </c>
      <c r="B12" s="21">
        <v>0.60636022868384398</v>
      </c>
      <c r="C12" s="21">
        <v>0.59658176364331195</v>
      </c>
      <c r="D12" s="21">
        <v>0.61605421397379201</v>
      </c>
      <c r="E12" s="22"/>
      <c r="F12" s="21">
        <v>0.68969773779860799</v>
      </c>
      <c r="G12" s="21">
        <v>0.677686231860683</v>
      </c>
      <c r="H12" s="21">
        <v>0.70145881002972899</v>
      </c>
      <c r="I12" s="22"/>
      <c r="J12" s="21">
        <v>0.52006307173696997</v>
      </c>
      <c r="K12" s="21">
        <v>0.50536985805855805</v>
      </c>
      <c r="L12" s="21">
        <v>0.534721659905664</v>
      </c>
      <c r="M12" s="22"/>
    </row>
    <row r="13" spans="1:13" x14ac:dyDescent="0.25">
      <c r="A13" s="17" t="s">
        <v>486</v>
      </c>
      <c r="B13" s="18">
        <v>0.56227569264546395</v>
      </c>
      <c r="C13" s="18">
        <v>0.53996827736251396</v>
      </c>
      <c r="D13" s="18">
        <v>0.58433409500018496</v>
      </c>
      <c r="E13" s="19"/>
      <c r="F13" s="18">
        <v>0.64338778230306803</v>
      </c>
      <c r="G13" s="18">
        <v>0.61677767400624905</v>
      </c>
      <c r="H13" s="18">
        <v>0.669141332428138</v>
      </c>
      <c r="I13" s="19"/>
      <c r="J13" s="18">
        <v>0.47714501950933302</v>
      </c>
      <c r="K13" s="18">
        <v>0.44821586665208002</v>
      </c>
      <c r="L13" s="18">
        <v>0.50622832776177795</v>
      </c>
      <c r="M13" s="19"/>
    </row>
    <row r="14" spans="1:13" x14ac:dyDescent="0.25">
      <c r="A14" s="20" t="s">
        <v>487</v>
      </c>
      <c r="B14" s="21">
        <v>0.529889072418948</v>
      </c>
      <c r="C14" s="21">
        <v>0.50860592956864104</v>
      </c>
      <c r="D14" s="21">
        <v>0.55106406783804596</v>
      </c>
      <c r="E14" s="22"/>
      <c r="F14" s="21">
        <v>0.61341099163528201</v>
      </c>
      <c r="G14" s="21">
        <v>0.58694224264985995</v>
      </c>
      <c r="H14" s="21">
        <v>0.63922616983605296</v>
      </c>
      <c r="I14" s="22"/>
      <c r="J14" s="21">
        <v>0.437089057268779</v>
      </c>
      <c r="K14" s="21">
        <v>0.407123274418976</v>
      </c>
      <c r="L14" s="21">
        <v>0.46752118205083298</v>
      </c>
      <c r="M14" s="22"/>
    </row>
    <row r="15" spans="1:13" x14ac:dyDescent="0.25">
      <c r="A15" s="17" t="s">
        <v>488</v>
      </c>
      <c r="B15" s="18">
        <v>0.51233681441026202</v>
      </c>
      <c r="C15" s="18">
        <v>0.478799977702765</v>
      </c>
      <c r="D15" s="18">
        <v>0.54576294650589796</v>
      </c>
      <c r="E15" s="19"/>
      <c r="F15" s="18">
        <v>0.56799699549873095</v>
      </c>
      <c r="G15" s="18">
        <v>0.52820240249125505</v>
      </c>
      <c r="H15" s="18">
        <v>0.60693285047619605</v>
      </c>
      <c r="I15" s="19"/>
      <c r="J15" s="18">
        <v>0.446661005727854</v>
      </c>
      <c r="K15" s="18">
        <v>0.39854474917525201</v>
      </c>
      <c r="L15" s="18">
        <v>0.49579774023091999</v>
      </c>
      <c r="M15" s="19"/>
    </row>
    <row r="16" spans="1:13" x14ac:dyDescent="0.25">
      <c r="A16" s="20" t="s">
        <v>489</v>
      </c>
      <c r="B16" s="21">
        <v>0.58630805903364902</v>
      </c>
      <c r="C16" s="21">
        <v>0.56667425783065295</v>
      </c>
      <c r="D16" s="21">
        <v>0.60567130191044105</v>
      </c>
      <c r="E16" s="22"/>
      <c r="F16" s="21">
        <v>0.65065026833397999</v>
      </c>
      <c r="G16" s="21">
        <v>0.62599649095977405</v>
      </c>
      <c r="H16" s="21">
        <v>0.67452386849106005</v>
      </c>
      <c r="I16" s="22"/>
      <c r="J16" s="21">
        <v>0.51559016813080405</v>
      </c>
      <c r="K16" s="21">
        <v>0.48645320753931298</v>
      </c>
      <c r="L16" s="21">
        <v>0.54462152607264702</v>
      </c>
      <c r="M16" s="22"/>
    </row>
    <row r="17" spans="1:13" x14ac:dyDescent="0.25">
      <c r="A17" s="17" t="s">
        <v>490</v>
      </c>
      <c r="B17" s="18">
        <v>0.46135116926617398</v>
      </c>
      <c r="C17" s="18">
        <v>0.43771519626701699</v>
      </c>
      <c r="D17" s="18">
        <v>0.48516219975012198</v>
      </c>
      <c r="E17" s="19"/>
      <c r="F17" s="18">
        <v>0.54011864578029001</v>
      </c>
      <c r="G17" s="18">
        <v>0.50886857510574701</v>
      </c>
      <c r="H17" s="18">
        <v>0.57105640981661698</v>
      </c>
      <c r="I17" s="19"/>
      <c r="J17" s="18">
        <v>0.372030072237096</v>
      </c>
      <c r="K17" s="18">
        <v>0.33845875348453602</v>
      </c>
      <c r="L17" s="18">
        <v>0.40688322410601802</v>
      </c>
      <c r="M17" s="19"/>
    </row>
    <row r="18" spans="1:13" x14ac:dyDescent="0.25">
      <c r="A18" s="20" t="s">
        <v>491</v>
      </c>
      <c r="B18" s="21">
        <v>0.46691635333307602</v>
      </c>
      <c r="C18" s="21">
        <v>0.43613682127701398</v>
      </c>
      <c r="D18" s="21">
        <v>0.497949807815455</v>
      </c>
      <c r="E18" s="22"/>
      <c r="F18" s="21">
        <v>0.55871615800489705</v>
      </c>
      <c r="G18" s="21">
        <v>0.514434535377851</v>
      </c>
      <c r="H18" s="21">
        <v>0.60208311812683701</v>
      </c>
      <c r="I18" s="22"/>
      <c r="J18" s="21">
        <v>0.36377860004215601</v>
      </c>
      <c r="K18" s="21">
        <v>0.321976787683669</v>
      </c>
      <c r="L18" s="21">
        <v>0.40774379865267701</v>
      </c>
      <c r="M18" s="22"/>
    </row>
    <row r="19" spans="1:13" x14ac:dyDescent="0.25">
      <c r="A19" s="17" t="s">
        <v>492</v>
      </c>
      <c r="B19" s="18">
        <v>0.45350994099952402</v>
      </c>
      <c r="C19" s="18">
        <v>0.42604743157039898</v>
      </c>
      <c r="D19" s="18">
        <v>0.48125834056648598</v>
      </c>
      <c r="E19" s="19"/>
      <c r="F19" s="18">
        <v>0.50169580921794699</v>
      </c>
      <c r="G19" s="18">
        <v>0.46826149290008501</v>
      </c>
      <c r="H19" s="18">
        <v>0.53511496690691596</v>
      </c>
      <c r="I19" s="19"/>
      <c r="J19" s="18">
        <v>0.40209285017768598</v>
      </c>
      <c r="K19" s="18">
        <v>0.36481399030652301</v>
      </c>
      <c r="L19" s="18">
        <v>0.44053905830891898</v>
      </c>
      <c r="M19" s="19"/>
    </row>
    <row r="20" spans="1:13" x14ac:dyDescent="0.25">
      <c r="A20" s="20" t="s">
        <v>493</v>
      </c>
      <c r="B20" s="21">
        <v>0.30310343812421098</v>
      </c>
      <c r="C20" s="21">
        <v>0.26749709796725202</v>
      </c>
      <c r="D20" s="21">
        <v>0.34124136845510999</v>
      </c>
      <c r="E20" s="22"/>
      <c r="F20" s="21">
        <v>0.35148368626064003</v>
      </c>
      <c r="G20" s="21">
        <v>0.307788874423985</v>
      </c>
      <c r="H20" s="21">
        <v>0.39781663863362099</v>
      </c>
      <c r="I20" s="22"/>
      <c r="J20" s="21">
        <v>0.25050850152195803</v>
      </c>
      <c r="K20" s="21">
        <v>0.205080054047481</v>
      </c>
      <c r="L20" s="21">
        <v>0.30217474794718602</v>
      </c>
      <c r="M20" s="22"/>
    </row>
    <row r="21" spans="1:13" x14ac:dyDescent="0.25">
      <c r="A21" s="17" t="s">
        <v>494</v>
      </c>
      <c r="B21" s="18">
        <v>0.21942978162628801</v>
      </c>
      <c r="C21" s="18">
        <v>0.19605236304877599</v>
      </c>
      <c r="D21" s="18">
        <v>0.24474612782091201</v>
      </c>
      <c r="E21" s="19"/>
      <c r="F21" s="18">
        <v>0.25238124926071798</v>
      </c>
      <c r="G21" s="18">
        <v>0.21945050601721899</v>
      </c>
      <c r="H21" s="18">
        <v>0.28842757133681401</v>
      </c>
      <c r="I21" s="19"/>
      <c r="J21" s="18">
        <v>0.185248248440334</v>
      </c>
      <c r="K21" s="18">
        <v>0.15114321746398099</v>
      </c>
      <c r="L21" s="18">
        <v>0.22500905808802699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7_VDC'!A1" display="◄ ANTERIOR"/>
    <hyperlink ref="A2" location="'Índice'!A1" display="ÍNDICE"/>
    <hyperlink ref="A3" location="'P_MOD_ACTIVIDADES_8_ET'!A1" display="SIGUIENTE ►"/>
  </hyperlinks>
  <pageMargins left="0.75" right="0.75" top="1" bottom="1" header="0.5" footer="0.5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554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0.57325282766227204</v>
      </c>
      <c r="C5" s="18">
        <v>0.56712286006677504</v>
      </c>
      <c r="D5" s="18">
        <v>0.57936037387092298</v>
      </c>
      <c r="E5" s="19"/>
      <c r="F5" s="18">
        <v>0.46359151494343798</v>
      </c>
      <c r="G5" s="18">
        <v>0.45107654607092701</v>
      </c>
      <c r="H5" s="18">
        <v>0.47615251535441999</v>
      </c>
      <c r="I5" s="19"/>
      <c r="J5" s="18">
        <v>0.60668508153442002</v>
      </c>
      <c r="K5" s="18">
        <v>0.59849476430699999</v>
      </c>
      <c r="L5" s="18">
        <v>0.61481585142443296</v>
      </c>
      <c r="M5" s="19"/>
      <c r="N5" s="18">
        <v>0.61638599541470296</v>
      </c>
      <c r="O5" s="18">
        <v>0.60520125665969104</v>
      </c>
      <c r="P5" s="18">
        <v>0.62744892513469197</v>
      </c>
      <c r="Q5" s="19"/>
    </row>
    <row r="6" spans="1:17" x14ac:dyDescent="0.25">
      <c r="A6" s="20" t="s">
        <v>479</v>
      </c>
      <c r="B6" s="21">
        <v>0.62898802933902598</v>
      </c>
      <c r="C6" s="21">
        <v>0.60140712847268096</v>
      </c>
      <c r="D6" s="21">
        <v>0.65575286998153803</v>
      </c>
      <c r="E6" s="22"/>
      <c r="F6" s="21">
        <v>0.52651869749587199</v>
      </c>
      <c r="G6" s="21">
        <v>0.46810927400172397</v>
      </c>
      <c r="H6" s="21">
        <v>0.58421120561793705</v>
      </c>
      <c r="I6" s="22"/>
      <c r="J6" s="21">
        <v>0.64254680901626804</v>
      </c>
      <c r="K6" s="21">
        <v>0.60238980577772905</v>
      </c>
      <c r="L6" s="21">
        <v>0.68079720694067303</v>
      </c>
      <c r="M6" s="22"/>
      <c r="N6" s="21">
        <v>0.71810291578518604</v>
      </c>
      <c r="O6" s="21">
        <v>0.67207792775776798</v>
      </c>
      <c r="P6" s="21">
        <v>0.75997516890794603</v>
      </c>
      <c r="Q6" s="22"/>
    </row>
    <row r="7" spans="1:17" x14ac:dyDescent="0.25">
      <c r="A7" s="17" t="s">
        <v>480</v>
      </c>
      <c r="B7" s="18">
        <v>0.664555268787687</v>
      </c>
      <c r="C7" s="18">
        <v>0.62936842794764303</v>
      </c>
      <c r="D7" s="18">
        <v>0.69800448512735203</v>
      </c>
      <c r="E7" s="19"/>
      <c r="F7" s="18">
        <v>0.52026774037566703</v>
      </c>
      <c r="G7" s="18">
        <v>0.45416034710096398</v>
      </c>
      <c r="H7" s="18">
        <v>0.58567291613769901</v>
      </c>
      <c r="I7" s="19"/>
      <c r="J7" s="18">
        <v>0.70320361680828403</v>
      </c>
      <c r="K7" s="18">
        <v>0.65770554317687202</v>
      </c>
      <c r="L7" s="18">
        <v>0.74499879914492495</v>
      </c>
      <c r="M7" s="19"/>
      <c r="N7" s="18">
        <v>0.77959550145919398</v>
      </c>
      <c r="O7" s="18">
        <v>0.72343603464838702</v>
      </c>
      <c r="P7" s="18">
        <v>0.82707700453615396</v>
      </c>
      <c r="Q7" s="19"/>
    </row>
    <row r="8" spans="1:17" x14ac:dyDescent="0.25">
      <c r="A8" s="20" t="s">
        <v>481</v>
      </c>
      <c r="B8" s="21">
        <v>0.58903449861766699</v>
      </c>
      <c r="C8" s="21">
        <v>0.55353185323236398</v>
      </c>
      <c r="D8" s="21">
        <v>0.62363356260850999</v>
      </c>
      <c r="E8" s="22"/>
      <c r="F8" s="21">
        <v>0.49129569741423101</v>
      </c>
      <c r="G8" s="21">
        <v>0.42140102173830302</v>
      </c>
      <c r="H8" s="21">
        <v>0.56153232366679995</v>
      </c>
      <c r="I8" s="22"/>
      <c r="J8" s="21">
        <v>0.63139787154001004</v>
      </c>
      <c r="K8" s="21">
        <v>0.58655219917796997</v>
      </c>
      <c r="L8" s="21">
        <v>0.67408209345905901</v>
      </c>
      <c r="M8" s="22"/>
      <c r="N8" s="21">
        <v>0.61251485869072797</v>
      </c>
      <c r="O8" s="21">
        <v>0.53679604900899103</v>
      </c>
      <c r="P8" s="21">
        <v>0.68316182876036402</v>
      </c>
      <c r="Q8" s="22"/>
    </row>
    <row r="9" spans="1:17" x14ac:dyDescent="0.25">
      <c r="A9" s="17" t="s">
        <v>482</v>
      </c>
      <c r="B9" s="18">
        <v>0.56997309499581605</v>
      </c>
      <c r="C9" s="18">
        <v>0.53035942778420797</v>
      </c>
      <c r="D9" s="18">
        <v>0.60871059354276202</v>
      </c>
      <c r="E9" s="19"/>
      <c r="F9" s="18">
        <v>0.42291347326471301</v>
      </c>
      <c r="G9" s="18">
        <v>0.339324928115953</v>
      </c>
      <c r="H9" s="18">
        <v>0.51116184194471004</v>
      </c>
      <c r="I9" s="19"/>
      <c r="J9" s="18">
        <v>0.65026104015616404</v>
      </c>
      <c r="K9" s="18">
        <v>0.59982934271043198</v>
      </c>
      <c r="L9" s="18">
        <v>0.69754184850758505</v>
      </c>
      <c r="M9" s="19"/>
      <c r="N9" s="18">
        <v>0.55392641592657899</v>
      </c>
      <c r="O9" s="18">
        <v>0.48438085793963298</v>
      </c>
      <c r="P9" s="18">
        <v>0.62142305617568505</v>
      </c>
      <c r="Q9" s="19"/>
    </row>
    <row r="10" spans="1:17" x14ac:dyDescent="0.25">
      <c r="A10" s="20" t="s">
        <v>483</v>
      </c>
      <c r="B10" s="21">
        <v>0.53487287010629203</v>
      </c>
      <c r="C10" s="21">
        <v>0.503174489570407</v>
      </c>
      <c r="D10" s="21">
        <v>0.56629204302061098</v>
      </c>
      <c r="E10" s="22"/>
      <c r="F10" s="21">
        <v>0.395711987100268</v>
      </c>
      <c r="G10" s="21">
        <v>0.33881176056128198</v>
      </c>
      <c r="H10" s="21">
        <v>0.45558372260673402</v>
      </c>
      <c r="I10" s="22"/>
      <c r="J10" s="21">
        <v>0.58730130026086103</v>
      </c>
      <c r="K10" s="21">
        <v>0.54849787899494196</v>
      </c>
      <c r="L10" s="21">
        <v>0.62504954900812004</v>
      </c>
      <c r="M10" s="22"/>
      <c r="N10" s="21">
        <v>0.57489206975025997</v>
      </c>
      <c r="O10" s="21">
        <v>0.51798209106856197</v>
      </c>
      <c r="P10" s="21">
        <v>0.62988396533851199</v>
      </c>
      <c r="Q10" s="22"/>
    </row>
    <row r="11" spans="1:17" x14ac:dyDescent="0.25">
      <c r="A11" s="17" t="s">
        <v>484</v>
      </c>
      <c r="B11" s="18">
        <v>0.56285152006410799</v>
      </c>
      <c r="C11" s="18">
        <v>0.54325157494343501</v>
      </c>
      <c r="D11" s="18">
        <v>0.58225715052010496</v>
      </c>
      <c r="E11" s="19"/>
      <c r="F11" s="18">
        <v>0.45684509542441998</v>
      </c>
      <c r="G11" s="18">
        <v>0.41758585082202798</v>
      </c>
      <c r="H11" s="18">
        <v>0.49664786907567599</v>
      </c>
      <c r="I11" s="19"/>
      <c r="J11" s="18">
        <v>0.58468886591109603</v>
      </c>
      <c r="K11" s="18">
        <v>0.55866948998980004</v>
      </c>
      <c r="L11" s="18">
        <v>0.61024443163809805</v>
      </c>
      <c r="M11" s="19"/>
      <c r="N11" s="18">
        <v>0.620500783867734</v>
      </c>
      <c r="O11" s="18">
        <v>0.58816738516896805</v>
      </c>
      <c r="P11" s="18">
        <v>0.65179849079214702</v>
      </c>
      <c r="Q11" s="19"/>
    </row>
    <row r="12" spans="1:17" x14ac:dyDescent="0.25">
      <c r="A12" s="20" t="s">
        <v>485</v>
      </c>
      <c r="B12" s="21">
        <v>0.60636022868384398</v>
      </c>
      <c r="C12" s="21">
        <v>0.59658176364331195</v>
      </c>
      <c r="D12" s="21">
        <v>0.61605421397379201</v>
      </c>
      <c r="E12" s="22"/>
      <c r="F12" s="21">
        <v>0.49514789673806803</v>
      </c>
      <c r="G12" s="21">
        <v>0.47480124032156401</v>
      </c>
      <c r="H12" s="21">
        <v>0.51551063701128097</v>
      </c>
      <c r="I12" s="22"/>
      <c r="J12" s="21">
        <v>0.63330260804785499</v>
      </c>
      <c r="K12" s="21">
        <v>0.62020136730730802</v>
      </c>
      <c r="L12" s="21">
        <v>0.64620971951364403</v>
      </c>
      <c r="M12" s="22"/>
      <c r="N12" s="21">
        <v>0.66524959525523697</v>
      </c>
      <c r="O12" s="21">
        <v>0.64672841549472004</v>
      </c>
      <c r="P12" s="21">
        <v>0.68327529576926405</v>
      </c>
      <c r="Q12" s="22"/>
    </row>
    <row r="13" spans="1:17" x14ac:dyDescent="0.25">
      <c r="A13" s="17" t="s">
        <v>486</v>
      </c>
      <c r="B13" s="18">
        <v>0.56227569264546395</v>
      </c>
      <c r="C13" s="18">
        <v>0.53996827736251396</v>
      </c>
      <c r="D13" s="18">
        <v>0.58433409500018496</v>
      </c>
      <c r="E13" s="19"/>
      <c r="F13" s="18">
        <v>0.44965414236103901</v>
      </c>
      <c r="G13" s="18">
        <v>0.40410524950229798</v>
      </c>
      <c r="H13" s="18">
        <v>0.49606315632624798</v>
      </c>
      <c r="I13" s="19"/>
      <c r="J13" s="18">
        <v>0.59832268669329003</v>
      </c>
      <c r="K13" s="18">
        <v>0.57108991316998303</v>
      </c>
      <c r="L13" s="18">
        <v>0.62496187400396597</v>
      </c>
      <c r="M13" s="19"/>
      <c r="N13" s="18">
        <v>0.58747155089210301</v>
      </c>
      <c r="O13" s="18">
        <v>0.54372800660424803</v>
      </c>
      <c r="P13" s="18">
        <v>0.62987608959096397</v>
      </c>
      <c r="Q13" s="19"/>
    </row>
    <row r="14" spans="1:17" x14ac:dyDescent="0.25">
      <c r="A14" s="20" t="s">
        <v>487</v>
      </c>
      <c r="B14" s="21">
        <v>0.529889072418948</v>
      </c>
      <c r="C14" s="21">
        <v>0.50860592956864104</v>
      </c>
      <c r="D14" s="21">
        <v>0.55106406783804596</v>
      </c>
      <c r="E14" s="22"/>
      <c r="F14" s="21">
        <v>0.433714127411087</v>
      </c>
      <c r="G14" s="21">
        <v>0.39301817041915998</v>
      </c>
      <c r="H14" s="21">
        <v>0.47532411455993501</v>
      </c>
      <c r="I14" s="22"/>
      <c r="J14" s="21">
        <v>0.55694085386745695</v>
      </c>
      <c r="K14" s="21">
        <v>0.5273482114918</v>
      </c>
      <c r="L14" s="21">
        <v>0.58613478406606301</v>
      </c>
      <c r="M14" s="22"/>
      <c r="N14" s="21">
        <v>0.56860974218357596</v>
      </c>
      <c r="O14" s="21">
        <v>0.53136021561715197</v>
      </c>
      <c r="P14" s="21">
        <v>0.60509891459342202</v>
      </c>
      <c r="Q14" s="22"/>
    </row>
    <row r="15" spans="1:17" x14ac:dyDescent="0.25">
      <c r="A15" s="17" t="s">
        <v>488</v>
      </c>
      <c r="B15" s="18">
        <v>0.51233681441026202</v>
      </c>
      <c r="C15" s="18">
        <v>0.478799977702765</v>
      </c>
      <c r="D15" s="18">
        <v>0.54576294650589796</v>
      </c>
      <c r="E15" s="19"/>
      <c r="F15" s="18">
        <v>0.44093732660759399</v>
      </c>
      <c r="G15" s="18">
        <v>0.37657640408278298</v>
      </c>
      <c r="H15" s="18">
        <v>0.50734636823496804</v>
      </c>
      <c r="I15" s="19"/>
      <c r="J15" s="18">
        <v>0.548384526887711</v>
      </c>
      <c r="K15" s="18">
        <v>0.50127332749016695</v>
      </c>
      <c r="L15" s="18">
        <v>0.59464417853088303</v>
      </c>
      <c r="M15" s="19"/>
      <c r="N15" s="18">
        <v>0.50872381088875396</v>
      </c>
      <c r="O15" s="18">
        <v>0.45285461743163702</v>
      </c>
      <c r="P15" s="18">
        <v>0.56437594291281301</v>
      </c>
      <c r="Q15" s="19"/>
    </row>
    <row r="16" spans="1:17" x14ac:dyDescent="0.25">
      <c r="A16" s="20" t="s">
        <v>489</v>
      </c>
      <c r="B16" s="21">
        <v>0.58630805903364902</v>
      </c>
      <c r="C16" s="21">
        <v>0.56667425783065295</v>
      </c>
      <c r="D16" s="21">
        <v>0.60567130191044105</v>
      </c>
      <c r="E16" s="22"/>
      <c r="F16" s="21">
        <v>0.49604324527008598</v>
      </c>
      <c r="G16" s="21">
        <v>0.45736286007753102</v>
      </c>
      <c r="H16" s="21">
        <v>0.53477105138542202</v>
      </c>
      <c r="I16" s="22"/>
      <c r="J16" s="21">
        <v>0.63005752042834695</v>
      </c>
      <c r="K16" s="21">
        <v>0.60510808407570305</v>
      </c>
      <c r="L16" s="21">
        <v>0.654331113700095</v>
      </c>
      <c r="M16" s="22"/>
      <c r="N16" s="21">
        <v>0.58954759844180904</v>
      </c>
      <c r="O16" s="21">
        <v>0.552775046362879</v>
      </c>
      <c r="P16" s="21">
        <v>0.62534586110391899</v>
      </c>
      <c r="Q16" s="22"/>
    </row>
    <row r="17" spans="1:17" x14ac:dyDescent="0.25">
      <c r="A17" s="17" t="s">
        <v>490</v>
      </c>
      <c r="B17" s="18">
        <v>0.46135116926617398</v>
      </c>
      <c r="C17" s="18">
        <v>0.43771519626701699</v>
      </c>
      <c r="D17" s="18">
        <v>0.48516219975012198</v>
      </c>
      <c r="E17" s="19"/>
      <c r="F17" s="18">
        <v>0.33076701454326002</v>
      </c>
      <c r="G17" s="18">
        <v>0.28856744633894099</v>
      </c>
      <c r="H17" s="18">
        <v>0.37587729313748802</v>
      </c>
      <c r="I17" s="19"/>
      <c r="J17" s="18">
        <v>0.51970475574887798</v>
      </c>
      <c r="K17" s="18">
        <v>0.48754600443832302</v>
      </c>
      <c r="L17" s="18">
        <v>0.55170105136013303</v>
      </c>
      <c r="M17" s="19"/>
      <c r="N17" s="18">
        <v>0.48145138624836098</v>
      </c>
      <c r="O17" s="18">
        <v>0.44010872531506401</v>
      </c>
      <c r="P17" s="18">
        <v>0.52304959524410399</v>
      </c>
      <c r="Q17" s="19"/>
    </row>
    <row r="18" spans="1:17" x14ac:dyDescent="0.25">
      <c r="A18" s="20" t="s">
        <v>491</v>
      </c>
      <c r="B18" s="21">
        <v>0.46691635333307602</v>
      </c>
      <c r="C18" s="21">
        <v>0.43613682127701398</v>
      </c>
      <c r="D18" s="21">
        <v>0.497949807815455</v>
      </c>
      <c r="E18" s="22"/>
      <c r="F18" s="21">
        <v>0.360236852908695</v>
      </c>
      <c r="G18" s="21">
        <v>0.292909345377593</v>
      </c>
      <c r="H18" s="21">
        <v>0.43355118793554998</v>
      </c>
      <c r="I18" s="22"/>
      <c r="J18" s="21">
        <v>0.50683613942428896</v>
      </c>
      <c r="K18" s="21">
        <v>0.46386235182435898</v>
      </c>
      <c r="L18" s="21">
        <v>0.54970914810784</v>
      </c>
      <c r="M18" s="22"/>
      <c r="N18" s="21">
        <v>0.49943445042759799</v>
      </c>
      <c r="O18" s="21">
        <v>0.44455147804798101</v>
      </c>
      <c r="P18" s="21">
        <v>0.55433105432841601</v>
      </c>
      <c r="Q18" s="22"/>
    </row>
    <row r="19" spans="1:17" x14ac:dyDescent="0.25">
      <c r="A19" s="17" t="s">
        <v>492</v>
      </c>
      <c r="B19" s="18">
        <v>0.45350994099952402</v>
      </c>
      <c r="C19" s="18">
        <v>0.42604743157039898</v>
      </c>
      <c r="D19" s="18">
        <v>0.48125834056648598</v>
      </c>
      <c r="E19" s="19"/>
      <c r="F19" s="18">
        <v>0.33550283396520397</v>
      </c>
      <c r="G19" s="18">
        <v>0.29201523780660299</v>
      </c>
      <c r="H19" s="18">
        <v>0.381972619069821</v>
      </c>
      <c r="I19" s="19"/>
      <c r="J19" s="18">
        <v>0.49333570133168603</v>
      </c>
      <c r="K19" s="18">
        <v>0.45777073225874299</v>
      </c>
      <c r="L19" s="18">
        <v>0.52896824615465698</v>
      </c>
      <c r="M19" s="19"/>
      <c r="N19" s="18">
        <v>0.49361668784139201</v>
      </c>
      <c r="O19" s="18">
        <v>0.44455039454950901</v>
      </c>
      <c r="P19" s="18">
        <v>0.542806252749921</v>
      </c>
      <c r="Q19" s="19"/>
    </row>
    <row r="20" spans="1:17" x14ac:dyDescent="0.25">
      <c r="A20" s="20" t="s">
        <v>493</v>
      </c>
      <c r="B20" s="21">
        <v>0.30310343812421098</v>
      </c>
      <c r="C20" s="21">
        <v>0.26749709796725202</v>
      </c>
      <c r="D20" s="21">
        <v>0.34124136845510999</v>
      </c>
      <c r="E20" s="22"/>
      <c r="F20" s="21">
        <v>0.25462354658435699</v>
      </c>
      <c r="G20" s="21">
        <v>0.19052311592168999</v>
      </c>
      <c r="H20" s="21">
        <v>0.33145940524540102</v>
      </c>
      <c r="I20" s="22"/>
      <c r="J20" s="21">
        <v>0.30631466470966701</v>
      </c>
      <c r="K20" s="21">
        <v>0.263042137616745</v>
      </c>
      <c r="L20" s="21">
        <v>0.35329321656378698</v>
      </c>
      <c r="M20" s="22"/>
      <c r="N20" s="21">
        <v>0.34849029925140002</v>
      </c>
      <c r="O20" s="21">
        <v>0.289264739407876</v>
      </c>
      <c r="P20" s="21">
        <v>0.41279907139567301</v>
      </c>
      <c r="Q20" s="22"/>
    </row>
    <row r="21" spans="1:17" x14ac:dyDescent="0.25">
      <c r="A21" s="17" t="s">
        <v>494</v>
      </c>
      <c r="B21" s="18">
        <v>0.21942978162628801</v>
      </c>
      <c r="C21" s="18">
        <v>0.19605236304877599</v>
      </c>
      <c r="D21" s="18">
        <v>0.24474612782091201</v>
      </c>
      <c r="E21" s="19"/>
      <c r="F21" s="18">
        <v>0.133560717082428</v>
      </c>
      <c r="G21" s="18">
        <v>8.85374460692889E-2</v>
      </c>
      <c r="H21" s="18">
        <v>0.19654231441843001</v>
      </c>
      <c r="I21" s="19"/>
      <c r="J21" s="18">
        <v>0.26729515468020698</v>
      </c>
      <c r="K21" s="18">
        <v>0.22930859441094101</v>
      </c>
      <c r="L21" s="18">
        <v>0.30905103376857701</v>
      </c>
      <c r="M21" s="19"/>
      <c r="N21" s="18">
        <v>0.20139865941274701</v>
      </c>
      <c r="O21" s="18">
        <v>0.16523885494151799</v>
      </c>
      <c r="P21" s="18">
        <v>0.243166387131484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8_SEX'!A1" display="◄ ANTERIOR"/>
    <hyperlink ref="A2" location="'Índice'!A1" display="ÍNDICE"/>
    <hyperlink ref="A3" location="'P_MOD_ACTIVIDADES_8_NSE'!A1" display="SIGUIENTE ►"/>
  </hyperlinks>
  <pageMargins left="0.75" right="0.75" top="1" bottom="1" header="0.5" footer="0.5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2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0.57325282766227204</v>
      </c>
      <c r="C5" s="18">
        <v>0.56712286006677504</v>
      </c>
      <c r="D5" s="18">
        <v>0.57936037387092298</v>
      </c>
      <c r="E5" s="19"/>
      <c r="F5" s="18">
        <v>0.57735498998900103</v>
      </c>
      <c r="G5" s="18">
        <v>0.56816877506850005</v>
      </c>
      <c r="H5" s="18">
        <v>0.58648801236275705</v>
      </c>
      <c r="I5" s="19"/>
      <c r="J5" s="18">
        <v>0.59690336277117995</v>
      </c>
      <c r="K5" s="18">
        <v>0.58735467726618196</v>
      </c>
      <c r="L5" s="18">
        <v>0.60637916710927298</v>
      </c>
      <c r="M5" s="19"/>
      <c r="N5" s="18">
        <v>0.51433521100329704</v>
      </c>
      <c r="O5" s="18">
        <v>0.50026238661030198</v>
      </c>
      <c r="P5" s="18">
        <v>0.52838534130325698</v>
      </c>
      <c r="Q5" s="19"/>
    </row>
    <row r="6" spans="1:17" x14ac:dyDescent="0.25">
      <c r="A6" s="20" t="s">
        <v>479</v>
      </c>
      <c r="B6" s="21">
        <v>0.62898802933902598</v>
      </c>
      <c r="C6" s="21">
        <v>0.60140712847268096</v>
      </c>
      <c r="D6" s="21">
        <v>0.65575286998153803</v>
      </c>
      <c r="E6" s="22"/>
      <c r="F6" s="21">
        <v>0.64852677332914799</v>
      </c>
      <c r="G6" s="21">
        <v>0.60852620382567801</v>
      </c>
      <c r="H6" s="21">
        <v>0.68654546046456</v>
      </c>
      <c r="I6" s="22"/>
      <c r="J6" s="21">
        <v>0.60282769986079898</v>
      </c>
      <c r="K6" s="21">
        <v>0.55618597554416505</v>
      </c>
      <c r="L6" s="21">
        <v>0.64767279872304795</v>
      </c>
      <c r="M6" s="22"/>
      <c r="N6" s="21">
        <v>0.62583495175597004</v>
      </c>
      <c r="O6" s="21">
        <v>0.55248778245627395</v>
      </c>
      <c r="P6" s="21">
        <v>0.69382264979220098</v>
      </c>
      <c r="Q6" s="22"/>
    </row>
    <row r="7" spans="1:17" x14ac:dyDescent="0.25">
      <c r="A7" s="17" t="s">
        <v>480</v>
      </c>
      <c r="B7" s="18">
        <v>0.664555268787687</v>
      </c>
      <c r="C7" s="18">
        <v>0.62936842794764303</v>
      </c>
      <c r="D7" s="18">
        <v>0.69800448512735203</v>
      </c>
      <c r="E7" s="19"/>
      <c r="F7" s="18">
        <v>0.72980694614292696</v>
      </c>
      <c r="G7" s="18">
        <v>0.67389676422982003</v>
      </c>
      <c r="H7" s="18">
        <v>0.77927109641630599</v>
      </c>
      <c r="I7" s="19"/>
      <c r="J7" s="18">
        <v>0.65298088545388699</v>
      </c>
      <c r="K7" s="18">
        <v>0.60569391832623198</v>
      </c>
      <c r="L7" s="18">
        <v>0.697429827747302</v>
      </c>
      <c r="M7" s="19"/>
      <c r="N7" s="18">
        <v>0.54093122402285498</v>
      </c>
      <c r="O7" s="18">
        <v>0.45846505688401001</v>
      </c>
      <c r="P7" s="18">
        <v>0.62121482422607699</v>
      </c>
      <c r="Q7" s="19"/>
    </row>
    <row r="8" spans="1:17" x14ac:dyDescent="0.25">
      <c r="A8" s="20" t="s">
        <v>481</v>
      </c>
      <c r="B8" s="21">
        <v>0.58903449861766699</v>
      </c>
      <c r="C8" s="21">
        <v>0.55353185323236398</v>
      </c>
      <c r="D8" s="21">
        <v>0.62363356260850999</v>
      </c>
      <c r="E8" s="22"/>
      <c r="F8" s="21">
        <v>0.58632142607062299</v>
      </c>
      <c r="G8" s="21">
        <v>0.52864716151722801</v>
      </c>
      <c r="H8" s="21">
        <v>0.64172142276595601</v>
      </c>
      <c r="I8" s="22"/>
      <c r="J8" s="21">
        <v>0.59431459024966404</v>
      </c>
      <c r="K8" s="21">
        <v>0.54427432704331802</v>
      </c>
      <c r="L8" s="21">
        <v>0.64246962334393098</v>
      </c>
      <c r="M8" s="22"/>
      <c r="N8" s="21">
        <v>0.57954088485509803</v>
      </c>
      <c r="O8" s="21">
        <v>0.496739409729336</v>
      </c>
      <c r="P8" s="21">
        <v>0.65809592303215203</v>
      </c>
      <c r="Q8" s="22"/>
    </row>
    <row r="9" spans="1:17" x14ac:dyDescent="0.25">
      <c r="A9" s="17" t="s">
        <v>482</v>
      </c>
      <c r="B9" s="18">
        <v>0.56997309499581605</v>
      </c>
      <c r="C9" s="18">
        <v>0.53035942778420797</v>
      </c>
      <c r="D9" s="18">
        <v>0.60871059354276202</v>
      </c>
      <c r="E9" s="19"/>
      <c r="F9" s="18">
        <v>0.57924782171935096</v>
      </c>
      <c r="G9" s="18">
        <v>0.520908458511816</v>
      </c>
      <c r="H9" s="18">
        <v>0.63545473913934003</v>
      </c>
      <c r="I9" s="19"/>
      <c r="J9" s="18">
        <v>0.56049538079096095</v>
      </c>
      <c r="K9" s="18">
        <v>0.49653549958092202</v>
      </c>
      <c r="L9" s="18">
        <v>0.62250721707233103</v>
      </c>
      <c r="M9" s="19"/>
      <c r="N9" s="18">
        <v>0.55799576001916595</v>
      </c>
      <c r="O9" s="18">
        <v>0.463362992192203</v>
      </c>
      <c r="P9" s="18">
        <v>0.648596334047849</v>
      </c>
      <c r="Q9" s="19"/>
    </row>
    <row r="10" spans="1:17" x14ac:dyDescent="0.25">
      <c r="A10" s="20" t="s">
        <v>483</v>
      </c>
      <c r="B10" s="21">
        <v>0.53487287010629203</v>
      </c>
      <c r="C10" s="21">
        <v>0.503174489570407</v>
      </c>
      <c r="D10" s="21">
        <v>0.56629204302061098</v>
      </c>
      <c r="E10" s="22"/>
      <c r="F10" s="21">
        <v>0.51800796001127902</v>
      </c>
      <c r="G10" s="21">
        <v>0.47287440836760902</v>
      </c>
      <c r="H10" s="21">
        <v>0.56284956809281195</v>
      </c>
      <c r="I10" s="22"/>
      <c r="J10" s="21">
        <v>0.54219341501853202</v>
      </c>
      <c r="K10" s="21">
        <v>0.49674998395789799</v>
      </c>
      <c r="L10" s="21">
        <v>0.58694545722860803</v>
      </c>
      <c r="M10" s="22"/>
      <c r="N10" s="21">
        <v>0.56560890205791803</v>
      </c>
      <c r="O10" s="21">
        <v>0.49693565046430599</v>
      </c>
      <c r="P10" s="21">
        <v>0.63185259299347596</v>
      </c>
      <c r="Q10" s="22"/>
    </row>
    <row r="11" spans="1:17" x14ac:dyDescent="0.25">
      <c r="A11" s="17" t="s">
        <v>484</v>
      </c>
      <c r="B11" s="18">
        <v>0.56285152006410799</v>
      </c>
      <c r="C11" s="18">
        <v>0.54325157494343501</v>
      </c>
      <c r="D11" s="18">
        <v>0.58225715052010496</v>
      </c>
      <c r="E11" s="19"/>
      <c r="F11" s="18">
        <v>0.55291531537338301</v>
      </c>
      <c r="G11" s="18">
        <v>0.52615844183512295</v>
      </c>
      <c r="H11" s="18">
        <v>0.57936915788194598</v>
      </c>
      <c r="I11" s="19"/>
      <c r="J11" s="18">
        <v>0.58563725590112103</v>
      </c>
      <c r="K11" s="18">
        <v>0.55519372345485096</v>
      </c>
      <c r="L11" s="18">
        <v>0.61544040426421398</v>
      </c>
      <c r="M11" s="19"/>
      <c r="N11" s="18">
        <v>0.53053277644352503</v>
      </c>
      <c r="O11" s="18">
        <v>0.48472280287974401</v>
      </c>
      <c r="P11" s="18">
        <v>0.57583394863067305</v>
      </c>
      <c r="Q11" s="19"/>
    </row>
    <row r="12" spans="1:17" x14ac:dyDescent="0.25">
      <c r="A12" s="20" t="s">
        <v>485</v>
      </c>
      <c r="B12" s="21">
        <v>0.60636022868384398</v>
      </c>
      <c r="C12" s="21">
        <v>0.59658176364331195</v>
      </c>
      <c r="D12" s="21">
        <v>0.61605421397379201</v>
      </c>
      <c r="E12" s="22"/>
      <c r="F12" s="21">
        <v>0.62471689888385595</v>
      </c>
      <c r="G12" s="21">
        <v>0.60839813070006399</v>
      </c>
      <c r="H12" s="21">
        <v>0.64075717536563703</v>
      </c>
      <c r="I12" s="22"/>
      <c r="J12" s="21">
        <v>0.64208267730470503</v>
      </c>
      <c r="K12" s="21">
        <v>0.62666628065065499</v>
      </c>
      <c r="L12" s="21">
        <v>0.65721069579061997</v>
      </c>
      <c r="M12" s="22"/>
      <c r="N12" s="21">
        <v>0.51854298075942795</v>
      </c>
      <c r="O12" s="21">
        <v>0.49921850829877401</v>
      </c>
      <c r="P12" s="21">
        <v>0.53781213889108104</v>
      </c>
      <c r="Q12" s="22"/>
    </row>
    <row r="13" spans="1:17" x14ac:dyDescent="0.25">
      <c r="A13" s="17" t="s">
        <v>486</v>
      </c>
      <c r="B13" s="18">
        <v>0.56227569264546395</v>
      </c>
      <c r="C13" s="18">
        <v>0.53996827736251396</v>
      </c>
      <c r="D13" s="18">
        <v>0.58433409500018496</v>
      </c>
      <c r="E13" s="19"/>
      <c r="F13" s="18">
        <v>0.55446094203678298</v>
      </c>
      <c r="G13" s="18">
        <v>0.52370119105170698</v>
      </c>
      <c r="H13" s="18">
        <v>0.58480909480832599</v>
      </c>
      <c r="I13" s="19"/>
      <c r="J13" s="18">
        <v>0.57645338468558804</v>
      </c>
      <c r="K13" s="18">
        <v>0.54509911536139299</v>
      </c>
      <c r="L13" s="18">
        <v>0.607203831336809</v>
      </c>
      <c r="M13" s="19"/>
      <c r="N13" s="18">
        <v>0.54794328352989596</v>
      </c>
      <c r="O13" s="18">
        <v>0.480134865264359</v>
      </c>
      <c r="P13" s="18">
        <v>0.61401732395991404</v>
      </c>
      <c r="Q13" s="19"/>
    </row>
    <row r="14" spans="1:17" x14ac:dyDescent="0.25">
      <c r="A14" s="20" t="s">
        <v>487</v>
      </c>
      <c r="B14" s="21">
        <v>0.529889072418948</v>
      </c>
      <c r="C14" s="21">
        <v>0.50860592956864104</v>
      </c>
      <c r="D14" s="21">
        <v>0.55106406783804596</v>
      </c>
      <c r="E14" s="22"/>
      <c r="F14" s="21">
        <v>0.53388799814441101</v>
      </c>
      <c r="G14" s="21">
        <v>0.50546040331213005</v>
      </c>
      <c r="H14" s="21">
        <v>0.56209718616994597</v>
      </c>
      <c r="I14" s="22"/>
      <c r="J14" s="21">
        <v>0.53142493884814901</v>
      </c>
      <c r="K14" s="21">
        <v>0.49700574313996598</v>
      </c>
      <c r="L14" s="21">
        <v>0.56554770041296798</v>
      </c>
      <c r="M14" s="22"/>
      <c r="N14" s="21">
        <v>0.50211476363557295</v>
      </c>
      <c r="O14" s="21">
        <v>0.43881225815788699</v>
      </c>
      <c r="P14" s="21">
        <v>0.56534954606182797</v>
      </c>
      <c r="Q14" s="22"/>
    </row>
    <row r="15" spans="1:17" x14ac:dyDescent="0.25">
      <c r="A15" s="17" t="s">
        <v>488</v>
      </c>
      <c r="B15" s="18">
        <v>0.51233681441026202</v>
      </c>
      <c r="C15" s="18">
        <v>0.478799977702765</v>
      </c>
      <c r="D15" s="18">
        <v>0.54576294650589796</v>
      </c>
      <c r="E15" s="19"/>
      <c r="F15" s="18">
        <v>0.490007267624188</v>
      </c>
      <c r="G15" s="18">
        <v>0.44504641509430398</v>
      </c>
      <c r="H15" s="18">
        <v>0.53513036885236998</v>
      </c>
      <c r="I15" s="19"/>
      <c r="J15" s="18">
        <v>0.54058803767964703</v>
      </c>
      <c r="K15" s="18">
        <v>0.48696175242497503</v>
      </c>
      <c r="L15" s="18">
        <v>0.59329054348043997</v>
      </c>
      <c r="M15" s="19"/>
      <c r="N15" s="18">
        <v>0.52716647864449495</v>
      </c>
      <c r="O15" s="18">
        <v>0.44487312395293999</v>
      </c>
      <c r="P15" s="18">
        <v>0.608009674610823</v>
      </c>
      <c r="Q15" s="19"/>
    </row>
    <row r="16" spans="1:17" x14ac:dyDescent="0.25">
      <c r="A16" s="20" t="s">
        <v>489</v>
      </c>
      <c r="B16" s="21">
        <v>0.58630805903364902</v>
      </c>
      <c r="C16" s="21">
        <v>0.56667425783065295</v>
      </c>
      <c r="D16" s="21">
        <v>0.60567130191044105</v>
      </c>
      <c r="E16" s="22"/>
      <c r="F16" s="21">
        <v>0.590644454919387</v>
      </c>
      <c r="G16" s="21">
        <v>0.56412882417815502</v>
      </c>
      <c r="H16" s="21">
        <v>0.61664319499065601</v>
      </c>
      <c r="I16" s="22"/>
      <c r="J16" s="21">
        <v>0.59725294433156795</v>
      </c>
      <c r="K16" s="21">
        <v>0.566400161969001</v>
      </c>
      <c r="L16" s="21">
        <v>0.62735474577444805</v>
      </c>
      <c r="M16" s="22"/>
      <c r="N16" s="21">
        <v>0.54296424315526404</v>
      </c>
      <c r="O16" s="21">
        <v>0.48933149774221102</v>
      </c>
      <c r="P16" s="21">
        <v>0.59561911138866397</v>
      </c>
      <c r="Q16" s="22"/>
    </row>
    <row r="17" spans="1:17" x14ac:dyDescent="0.25">
      <c r="A17" s="17" t="s">
        <v>490</v>
      </c>
      <c r="B17" s="18">
        <v>0.46135116926617398</v>
      </c>
      <c r="C17" s="18">
        <v>0.43771519626701699</v>
      </c>
      <c r="D17" s="18">
        <v>0.48516219975012198</v>
      </c>
      <c r="E17" s="19"/>
      <c r="F17" s="18">
        <v>0.43378841570966598</v>
      </c>
      <c r="G17" s="18">
        <v>0.40449653213262399</v>
      </c>
      <c r="H17" s="18">
        <v>0.46355031812255398</v>
      </c>
      <c r="I17" s="19"/>
      <c r="J17" s="18">
        <v>0.52068654971203099</v>
      </c>
      <c r="K17" s="18">
        <v>0.48409114468715803</v>
      </c>
      <c r="L17" s="18">
        <v>0.557061282119239</v>
      </c>
      <c r="M17" s="19"/>
      <c r="N17" s="18">
        <v>0.40684592873668901</v>
      </c>
      <c r="O17" s="18">
        <v>0.34712111626287301</v>
      </c>
      <c r="P17" s="18">
        <v>0.46945773168192501</v>
      </c>
      <c r="Q17" s="19"/>
    </row>
    <row r="18" spans="1:17" x14ac:dyDescent="0.25">
      <c r="A18" s="20" t="s">
        <v>491</v>
      </c>
      <c r="B18" s="21">
        <v>0.46691635333307602</v>
      </c>
      <c r="C18" s="21">
        <v>0.43613682127701398</v>
      </c>
      <c r="D18" s="21">
        <v>0.497949807815455</v>
      </c>
      <c r="E18" s="22"/>
      <c r="F18" s="21">
        <v>0.45759106519592402</v>
      </c>
      <c r="G18" s="21">
        <v>0.414713818326502</v>
      </c>
      <c r="H18" s="21">
        <v>0.50110591062321397</v>
      </c>
      <c r="I18" s="22"/>
      <c r="J18" s="21">
        <v>0.48833877726143698</v>
      </c>
      <c r="K18" s="21">
        <v>0.43300298087283201</v>
      </c>
      <c r="L18" s="21">
        <v>0.54396187103709304</v>
      </c>
      <c r="M18" s="22"/>
      <c r="N18" s="21">
        <v>0.446989147033104</v>
      </c>
      <c r="O18" s="21">
        <v>0.37246432561683501</v>
      </c>
      <c r="P18" s="21">
        <v>0.52397475908677904</v>
      </c>
      <c r="Q18" s="22"/>
    </row>
    <row r="19" spans="1:17" x14ac:dyDescent="0.25">
      <c r="A19" s="17" t="s">
        <v>492</v>
      </c>
      <c r="B19" s="18">
        <v>0.45350994099952402</v>
      </c>
      <c r="C19" s="18">
        <v>0.42604743157039898</v>
      </c>
      <c r="D19" s="18">
        <v>0.48125834056648598</v>
      </c>
      <c r="E19" s="19"/>
      <c r="F19" s="18">
        <v>0.48784329403090299</v>
      </c>
      <c r="G19" s="18">
        <v>0.44862076307307902</v>
      </c>
      <c r="H19" s="18">
        <v>0.52721610275001696</v>
      </c>
      <c r="I19" s="19"/>
      <c r="J19" s="18">
        <v>0.443419524744878</v>
      </c>
      <c r="K19" s="18">
        <v>0.40732903250200397</v>
      </c>
      <c r="L19" s="18">
        <v>0.48011729319903101</v>
      </c>
      <c r="M19" s="19"/>
      <c r="N19" s="18">
        <v>0.35431374485817702</v>
      </c>
      <c r="O19" s="18">
        <v>0.29885484713386601</v>
      </c>
      <c r="P19" s="18">
        <v>0.41398761223457398</v>
      </c>
      <c r="Q19" s="19"/>
    </row>
    <row r="20" spans="1:17" x14ac:dyDescent="0.25">
      <c r="A20" s="20" t="s">
        <v>493</v>
      </c>
      <c r="B20" s="21">
        <v>0.30310343812421098</v>
      </c>
      <c r="C20" s="21">
        <v>0.26749709796725202</v>
      </c>
      <c r="D20" s="21">
        <v>0.34124136845510999</v>
      </c>
      <c r="E20" s="22"/>
      <c r="F20" s="21">
        <v>0.34016660785518199</v>
      </c>
      <c r="G20" s="21">
        <v>0.29454507456496698</v>
      </c>
      <c r="H20" s="21">
        <v>0.38895834899149501</v>
      </c>
      <c r="I20" s="22"/>
      <c r="J20" s="21">
        <v>0.31100906425927799</v>
      </c>
      <c r="K20" s="21">
        <v>0.263262037356157</v>
      </c>
      <c r="L20" s="21">
        <v>0.363147333010366</v>
      </c>
      <c r="M20" s="22"/>
      <c r="N20" s="21">
        <v>0.19234550045865001</v>
      </c>
      <c r="O20" s="21">
        <v>0.140169972310802</v>
      </c>
      <c r="P20" s="21">
        <v>0.25811226433366702</v>
      </c>
      <c r="Q20" s="22"/>
    </row>
    <row r="21" spans="1:17" x14ac:dyDescent="0.25">
      <c r="A21" s="17" t="s">
        <v>494</v>
      </c>
      <c r="B21" s="18">
        <v>0.21942978162628801</v>
      </c>
      <c r="C21" s="18">
        <v>0.19605236304877599</v>
      </c>
      <c r="D21" s="18">
        <v>0.24474612782091201</v>
      </c>
      <c r="E21" s="19"/>
      <c r="F21" s="18">
        <v>0.23674277648379</v>
      </c>
      <c r="G21" s="18">
        <v>0.19480637113826599</v>
      </c>
      <c r="H21" s="18">
        <v>0.28451695263597299</v>
      </c>
      <c r="I21" s="19"/>
      <c r="J21" s="18">
        <v>0.21880693188658701</v>
      </c>
      <c r="K21" s="18">
        <v>0.18483723518296899</v>
      </c>
      <c r="L21" s="18">
        <v>0.25705098498196699</v>
      </c>
      <c r="M21" s="19"/>
      <c r="N21" s="18">
        <v>0.19434837404178101</v>
      </c>
      <c r="O21" s="18">
        <v>0.144989164357051</v>
      </c>
      <c r="P21" s="18">
        <v>0.25548997733279299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8_ET'!A1" display="◄ ANTERIOR"/>
    <hyperlink ref="A2" location="'Índice'!A1" display="ÍNDICE"/>
    <hyperlink ref="A3" location="'P_MOD_ACTIVIDADES_8_VDC'!A1" display="SIGUIENTE ►"/>
  </hyperlinks>
  <pageMargins left="0.75" right="0.75" top="1" bottom="1" header="0.5" footer="0.5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0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554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0.57325282766227204</v>
      </c>
      <c r="C5" s="18">
        <v>0.56712286006677504</v>
      </c>
      <c r="D5" s="18">
        <v>0.57936037387092298</v>
      </c>
      <c r="E5" s="19"/>
      <c r="F5" s="18">
        <v>0.64678308543985796</v>
      </c>
      <c r="G5" s="18">
        <v>0.63727907387115801</v>
      </c>
      <c r="H5" s="18">
        <v>0.65617242749273097</v>
      </c>
      <c r="I5" s="19"/>
      <c r="J5" s="18">
        <v>0.52362809994568704</v>
      </c>
      <c r="K5" s="18">
        <v>0.51586729131626596</v>
      </c>
      <c r="L5" s="18">
        <v>0.53137751485351603</v>
      </c>
      <c r="M5" s="19"/>
    </row>
    <row r="6" spans="1:13" x14ac:dyDescent="0.25">
      <c r="A6" s="20" t="s">
        <v>479</v>
      </c>
      <c r="B6" s="21">
        <v>0.62898802933902598</v>
      </c>
      <c r="C6" s="21">
        <v>0.60140712847268096</v>
      </c>
      <c r="D6" s="21">
        <v>0.65575286998153803</v>
      </c>
      <c r="E6" s="22"/>
      <c r="F6" s="21">
        <v>0.68979642899317894</v>
      </c>
      <c r="G6" s="21">
        <v>0.64733091699073297</v>
      </c>
      <c r="H6" s="21">
        <v>0.72928698904654299</v>
      </c>
      <c r="I6" s="22"/>
      <c r="J6" s="21">
        <v>0.58693193465970295</v>
      </c>
      <c r="K6" s="21">
        <v>0.54967530029197098</v>
      </c>
      <c r="L6" s="21">
        <v>0.62321905063458505</v>
      </c>
      <c r="M6" s="22"/>
    </row>
    <row r="7" spans="1:13" x14ac:dyDescent="0.25">
      <c r="A7" s="17" t="s">
        <v>480</v>
      </c>
      <c r="B7" s="18">
        <v>0.664555268787687</v>
      </c>
      <c r="C7" s="18">
        <v>0.62936842794764303</v>
      </c>
      <c r="D7" s="18">
        <v>0.69800448512735203</v>
      </c>
      <c r="E7" s="19"/>
      <c r="F7" s="18">
        <v>0.69258204826731795</v>
      </c>
      <c r="G7" s="18">
        <v>0.64320070795176898</v>
      </c>
      <c r="H7" s="18">
        <v>0.73791380159443298</v>
      </c>
      <c r="I7" s="19"/>
      <c r="J7" s="18">
        <v>0.64166560819430096</v>
      </c>
      <c r="K7" s="18">
        <v>0.59901989204755202</v>
      </c>
      <c r="L7" s="18">
        <v>0.68218217920819901</v>
      </c>
      <c r="M7" s="19"/>
    </row>
    <row r="8" spans="1:13" x14ac:dyDescent="0.25">
      <c r="A8" s="20" t="s">
        <v>481</v>
      </c>
      <c r="B8" s="21">
        <v>0.58903449861766699</v>
      </c>
      <c r="C8" s="21">
        <v>0.55353185323236398</v>
      </c>
      <c r="D8" s="21">
        <v>0.62363356260850999</v>
      </c>
      <c r="E8" s="22"/>
      <c r="F8" s="21">
        <v>0.68359961846219797</v>
      </c>
      <c r="G8" s="21">
        <v>0.63333122395356201</v>
      </c>
      <c r="H8" s="21">
        <v>0.72991537752717905</v>
      </c>
      <c r="I8" s="22"/>
      <c r="J8" s="21">
        <v>0.54193886460470997</v>
      </c>
      <c r="K8" s="21">
        <v>0.49908636810443702</v>
      </c>
      <c r="L8" s="21">
        <v>0.58417974069817302</v>
      </c>
      <c r="M8" s="22"/>
    </row>
    <row r="9" spans="1:13" x14ac:dyDescent="0.25">
      <c r="A9" s="17" t="s">
        <v>482</v>
      </c>
      <c r="B9" s="18">
        <v>0.56997309499581605</v>
      </c>
      <c r="C9" s="18">
        <v>0.53035942778420797</v>
      </c>
      <c r="D9" s="18">
        <v>0.60871059354276202</v>
      </c>
      <c r="E9" s="19"/>
      <c r="F9" s="18">
        <v>0.63633716720601297</v>
      </c>
      <c r="G9" s="18">
        <v>0.56911591101404202</v>
      </c>
      <c r="H9" s="18">
        <v>0.69862479464115301</v>
      </c>
      <c r="I9" s="19"/>
      <c r="J9" s="18">
        <v>0.53541983572707696</v>
      </c>
      <c r="K9" s="18">
        <v>0.48892061369037498</v>
      </c>
      <c r="L9" s="18">
        <v>0.58131134349667801</v>
      </c>
      <c r="M9" s="19"/>
    </row>
    <row r="10" spans="1:13" x14ac:dyDescent="0.25">
      <c r="A10" s="20" t="s">
        <v>483</v>
      </c>
      <c r="B10" s="21">
        <v>0.53487287010629203</v>
      </c>
      <c r="C10" s="21">
        <v>0.503174489570407</v>
      </c>
      <c r="D10" s="21">
        <v>0.56629204302061098</v>
      </c>
      <c r="E10" s="22"/>
      <c r="F10" s="21">
        <v>0.61414239151119399</v>
      </c>
      <c r="G10" s="21">
        <v>0.56803271358416996</v>
      </c>
      <c r="H10" s="21">
        <v>0.658291013160473</v>
      </c>
      <c r="I10" s="22"/>
      <c r="J10" s="21">
        <v>0.48896539465933803</v>
      </c>
      <c r="K10" s="21">
        <v>0.45016497443588399</v>
      </c>
      <c r="L10" s="21">
        <v>0.52789923522244597</v>
      </c>
      <c r="M10" s="22"/>
    </row>
    <row r="11" spans="1:13" x14ac:dyDescent="0.25">
      <c r="A11" s="17" t="s">
        <v>484</v>
      </c>
      <c r="B11" s="18">
        <v>0.56285152006410799</v>
      </c>
      <c r="C11" s="18">
        <v>0.54325157494343501</v>
      </c>
      <c r="D11" s="18">
        <v>0.58225715052010496</v>
      </c>
      <c r="E11" s="19"/>
      <c r="F11" s="18">
        <v>0.64964553003253001</v>
      </c>
      <c r="G11" s="18">
        <v>0.62105519118526298</v>
      </c>
      <c r="H11" s="18">
        <v>0.67719996274748095</v>
      </c>
      <c r="I11" s="19"/>
      <c r="J11" s="18">
        <v>0.49592575060063798</v>
      </c>
      <c r="K11" s="18">
        <v>0.47130565957693199</v>
      </c>
      <c r="L11" s="18">
        <v>0.52056561561902703</v>
      </c>
      <c r="M11" s="19"/>
    </row>
    <row r="12" spans="1:13" x14ac:dyDescent="0.25">
      <c r="A12" s="20" t="s">
        <v>485</v>
      </c>
      <c r="B12" s="21">
        <v>0.60636022868384398</v>
      </c>
      <c r="C12" s="21">
        <v>0.59658176364331195</v>
      </c>
      <c r="D12" s="21">
        <v>0.61605421397379201</v>
      </c>
      <c r="E12" s="22"/>
      <c r="F12" s="21">
        <v>0.65817834218243199</v>
      </c>
      <c r="G12" s="21">
        <v>0.64374164690142099</v>
      </c>
      <c r="H12" s="21">
        <v>0.67232779976837598</v>
      </c>
      <c r="I12" s="22"/>
      <c r="J12" s="21">
        <v>0.56465365344891005</v>
      </c>
      <c r="K12" s="21">
        <v>0.55144456977003797</v>
      </c>
      <c r="L12" s="21">
        <v>0.57777158973954101</v>
      </c>
      <c r="M12" s="22"/>
    </row>
    <row r="13" spans="1:13" x14ac:dyDescent="0.25">
      <c r="A13" s="17" t="s">
        <v>486</v>
      </c>
      <c r="B13" s="18">
        <v>0.56227569264546395</v>
      </c>
      <c r="C13" s="18">
        <v>0.53996827736251396</v>
      </c>
      <c r="D13" s="18">
        <v>0.58433409500018496</v>
      </c>
      <c r="E13" s="19"/>
      <c r="F13" s="18">
        <v>0.678379441604259</v>
      </c>
      <c r="G13" s="18">
        <v>0.64199664925576305</v>
      </c>
      <c r="H13" s="18">
        <v>0.71271930658232097</v>
      </c>
      <c r="I13" s="19"/>
      <c r="J13" s="18">
        <v>0.49567219224284897</v>
      </c>
      <c r="K13" s="18">
        <v>0.470208701276632</v>
      </c>
      <c r="L13" s="18">
        <v>0.52115815353901196</v>
      </c>
      <c r="M13" s="19"/>
    </row>
    <row r="14" spans="1:13" x14ac:dyDescent="0.25">
      <c r="A14" s="20" t="s">
        <v>487</v>
      </c>
      <c r="B14" s="21">
        <v>0.529889072418948</v>
      </c>
      <c r="C14" s="21">
        <v>0.50860592956864104</v>
      </c>
      <c r="D14" s="21">
        <v>0.55106406783804596</v>
      </c>
      <c r="E14" s="22"/>
      <c r="F14" s="21">
        <v>0.61162179118491899</v>
      </c>
      <c r="G14" s="21">
        <v>0.57513245069653796</v>
      </c>
      <c r="H14" s="21">
        <v>0.646901287147021</v>
      </c>
      <c r="I14" s="22"/>
      <c r="J14" s="21">
        <v>0.49023074619394902</v>
      </c>
      <c r="K14" s="21">
        <v>0.46325783729085102</v>
      </c>
      <c r="L14" s="21">
        <v>0.51726065703269197</v>
      </c>
      <c r="M14" s="22"/>
    </row>
    <row r="15" spans="1:13" x14ac:dyDescent="0.25">
      <c r="A15" s="17" t="s">
        <v>488</v>
      </c>
      <c r="B15" s="18">
        <v>0.51233681441026202</v>
      </c>
      <c r="C15" s="18">
        <v>0.478799977702765</v>
      </c>
      <c r="D15" s="18">
        <v>0.54576294650589796</v>
      </c>
      <c r="E15" s="19"/>
      <c r="F15" s="18">
        <v>0.58558857155338995</v>
      </c>
      <c r="G15" s="18">
        <v>0.53336370700104996</v>
      </c>
      <c r="H15" s="18">
        <v>0.63595791841419802</v>
      </c>
      <c r="I15" s="19"/>
      <c r="J15" s="18">
        <v>0.47498216108660901</v>
      </c>
      <c r="K15" s="18">
        <v>0.435785845904754</v>
      </c>
      <c r="L15" s="18">
        <v>0.51448918105333696</v>
      </c>
      <c r="M15" s="19"/>
    </row>
    <row r="16" spans="1:13" x14ac:dyDescent="0.25">
      <c r="A16" s="20" t="s">
        <v>489</v>
      </c>
      <c r="B16" s="21">
        <v>0.58630805903364902</v>
      </c>
      <c r="C16" s="21">
        <v>0.56667425783065295</v>
      </c>
      <c r="D16" s="21">
        <v>0.60567130191044105</v>
      </c>
      <c r="E16" s="22"/>
      <c r="F16" s="21">
        <v>0.68282937008553202</v>
      </c>
      <c r="G16" s="21">
        <v>0.65053112248588696</v>
      </c>
      <c r="H16" s="21">
        <v>0.71345741551677</v>
      </c>
      <c r="I16" s="22"/>
      <c r="J16" s="21">
        <v>0.53857420031530601</v>
      </c>
      <c r="K16" s="21">
        <v>0.51585433431980898</v>
      </c>
      <c r="L16" s="21">
        <v>0.56113494123190599</v>
      </c>
      <c r="M16" s="22"/>
    </row>
    <row r="17" spans="1:13" x14ac:dyDescent="0.25">
      <c r="A17" s="17" t="s">
        <v>490</v>
      </c>
      <c r="B17" s="18">
        <v>0.46135116926617398</v>
      </c>
      <c r="C17" s="18">
        <v>0.43771519626701699</v>
      </c>
      <c r="D17" s="18">
        <v>0.48516219975012198</v>
      </c>
      <c r="E17" s="19"/>
      <c r="F17" s="18">
        <v>0.55003463923237805</v>
      </c>
      <c r="G17" s="18">
        <v>0.505711186389185</v>
      </c>
      <c r="H17" s="18">
        <v>0.59357775060303997</v>
      </c>
      <c r="I17" s="19"/>
      <c r="J17" s="18">
        <v>0.42086205750449701</v>
      </c>
      <c r="K17" s="18">
        <v>0.39324271663201699</v>
      </c>
      <c r="L17" s="18">
        <v>0.44898580343578298</v>
      </c>
      <c r="M17" s="19"/>
    </row>
    <row r="18" spans="1:13" x14ac:dyDescent="0.25">
      <c r="A18" s="20" t="s">
        <v>491</v>
      </c>
      <c r="B18" s="21">
        <v>0.46691635333307602</v>
      </c>
      <c r="C18" s="21">
        <v>0.43613682127701398</v>
      </c>
      <c r="D18" s="21">
        <v>0.497949807815455</v>
      </c>
      <c r="E18" s="22"/>
      <c r="F18" s="21">
        <v>0.55024106708519904</v>
      </c>
      <c r="G18" s="21">
        <v>0.49739174188996899</v>
      </c>
      <c r="H18" s="21">
        <v>0.60198015885274503</v>
      </c>
      <c r="I18" s="22"/>
      <c r="J18" s="21">
        <v>0.418604906333579</v>
      </c>
      <c r="K18" s="21">
        <v>0.38410455334039201</v>
      </c>
      <c r="L18" s="21">
        <v>0.45392022480375499</v>
      </c>
      <c r="M18" s="22"/>
    </row>
    <row r="19" spans="1:13" x14ac:dyDescent="0.25">
      <c r="A19" s="17" t="s">
        <v>492</v>
      </c>
      <c r="B19" s="18">
        <v>0.45350994099952402</v>
      </c>
      <c r="C19" s="18">
        <v>0.42604743157039898</v>
      </c>
      <c r="D19" s="18">
        <v>0.48125834056648598</v>
      </c>
      <c r="E19" s="19"/>
      <c r="F19" s="18">
        <v>0.54946421320264704</v>
      </c>
      <c r="G19" s="18">
        <v>0.50504408541989299</v>
      </c>
      <c r="H19" s="18">
        <v>0.59310957543542697</v>
      </c>
      <c r="I19" s="19"/>
      <c r="J19" s="18">
        <v>0.40386018545306401</v>
      </c>
      <c r="K19" s="18">
        <v>0.37021384274288799</v>
      </c>
      <c r="L19" s="18">
        <v>0.43843562214163001</v>
      </c>
      <c r="M19" s="19"/>
    </row>
    <row r="20" spans="1:13" x14ac:dyDescent="0.25">
      <c r="A20" s="20" t="s">
        <v>493</v>
      </c>
      <c r="B20" s="21">
        <v>0.30310343812421098</v>
      </c>
      <c r="C20" s="21">
        <v>0.26749709796725202</v>
      </c>
      <c r="D20" s="21">
        <v>0.34124136845510999</v>
      </c>
      <c r="E20" s="22"/>
      <c r="F20" s="21">
        <v>0.376897073494181</v>
      </c>
      <c r="G20" s="21">
        <v>0.306763374325353</v>
      </c>
      <c r="H20" s="21">
        <v>0.45259668294960698</v>
      </c>
      <c r="I20" s="22"/>
      <c r="J20" s="21">
        <v>0.28087640246268097</v>
      </c>
      <c r="K20" s="21">
        <v>0.24354142788415001</v>
      </c>
      <c r="L20" s="21">
        <v>0.32150231207538699</v>
      </c>
      <c r="M20" s="22"/>
    </row>
    <row r="21" spans="1:13" x14ac:dyDescent="0.25">
      <c r="A21" s="17" t="s">
        <v>494</v>
      </c>
      <c r="B21" s="18">
        <v>0.21942978162628801</v>
      </c>
      <c r="C21" s="18">
        <v>0.19605236304877599</v>
      </c>
      <c r="D21" s="18">
        <v>0.24474612782091201</v>
      </c>
      <c r="E21" s="19"/>
      <c r="F21" s="18">
        <v>0.34038470883046501</v>
      </c>
      <c r="G21" s="18">
        <v>0.27297594563741401</v>
      </c>
      <c r="H21" s="18">
        <v>0.41493897113360501</v>
      </c>
      <c r="I21" s="19"/>
      <c r="J21" s="18">
        <v>0.188974648344787</v>
      </c>
      <c r="K21" s="18">
        <v>0.16399865825902599</v>
      </c>
      <c r="L21" s="18">
        <v>0.21676806395447001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8_NSE'!A1" display="◄ ANTERIOR"/>
    <hyperlink ref="A2" location="'Índice'!A1" display="ÍNDICE"/>
    <hyperlink ref="A3" location="'P_MOD_ACTIVIDADES_9_SEX'!A1" display="SIGUIENTE ►"/>
  </hyperlinks>
  <pageMargins left="0.75" right="0.75" top="1" bottom="1" header="0.5" footer="0.5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1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555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0.47224891333567398</v>
      </c>
      <c r="C5" s="18">
        <v>0.46607067048343498</v>
      </c>
      <c r="D5" s="18">
        <v>0.47843566830869499</v>
      </c>
      <c r="E5" s="19"/>
      <c r="F5" s="18">
        <v>0.55885315757964404</v>
      </c>
      <c r="G5" s="18">
        <v>0.55089315454985399</v>
      </c>
      <c r="H5" s="18">
        <v>0.56678302375148104</v>
      </c>
      <c r="I5" s="19"/>
      <c r="J5" s="18">
        <v>0.38048607848888899</v>
      </c>
      <c r="K5" s="18">
        <v>0.37161348549232498</v>
      </c>
      <c r="L5" s="18">
        <v>0.38943922507659401</v>
      </c>
      <c r="M5" s="19"/>
    </row>
    <row r="6" spans="1:13" x14ac:dyDescent="0.25">
      <c r="A6" s="20" t="s">
        <v>479</v>
      </c>
      <c r="B6" s="21">
        <v>0.48237242518619999</v>
      </c>
      <c r="C6" s="21">
        <v>0.45590502729059601</v>
      </c>
      <c r="D6" s="21">
        <v>0.50893910524174402</v>
      </c>
      <c r="E6" s="22"/>
      <c r="F6" s="21">
        <v>0.58236777126873795</v>
      </c>
      <c r="G6" s="21">
        <v>0.54403345798698499</v>
      </c>
      <c r="H6" s="21">
        <v>0.61973193447872699</v>
      </c>
      <c r="I6" s="22"/>
      <c r="J6" s="21">
        <v>0.37958378457580899</v>
      </c>
      <c r="K6" s="21">
        <v>0.33879731282623698</v>
      </c>
      <c r="L6" s="21">
        <v>0.42214550625074398</v>
      </c>
      <c r="M6" s="22"/>
    </row>
    <row r="7" spans="1:13" x14ac:dyDescent="0.25">
      <c r="A7" s="17" t="s">
        <v>480</v>
      </c>
      <c r="B7" s="18">
        <v>0.56262342859286696</v>
      </c>
      <c r="C7" s="18">
        <v>0.52496857981480805</v>
      </c>
      <c r="D7" s="18">
        <v>0.59957018369145698</v>
      </c>
      <c r="E7" s="19"/>
      <c r="F7" s="18">
        <v>0.66595651600321504</v>
      </c>
      <c r="G7" s="18">
        <v>0.62193397165672804</v>
      </c>
      <c r="H7" s="18">
        <v>0.70726576033312805</v>
      </c>
      <c r="I7" s="19"/>
      <c r="J7" s="18">
        <v>0.45593479061169401</v>
      </c>
      <c r="K7" s="18">
        <v>0.405660315578595</v>
      </c>
      <c r="L7" s="18">
        <v>0.50712357787789097</v>
      </c>
      <c r="M7" s="19"/>
    </row>
    <row r="8" spans="1:13" x14ac:dyDescent="0.25">
      <c r="A8" s="20" t="s">
        <v>481</v>
      </c>
      <c r="B8" s="21">
        <v>0.45242436500182598</v>
      </c>
      <c r="C8" s="21">
        <v>0.412387166701213</v>
      </c>
      <c r="D8" s="21">
        <v>0.49308685423160298</v>
      </c>
      <c r="E8" s="22"/>
      <c r="F8" s="21">
        <v>0.51702857900105004</v>
      </c>
      <c r="G8" s="21">
        <v>0.46945456985362199</v>
      </c>
      <c r="H8" s="21">
        <v>0.56429589567233696</v>
      </c>
      <c r="I8" s="22"/>
      <c r="J8" s="21">
        <v>0.38553007486090701</v>
      </c>
      <c r="K8" s="21">
        <v>0.33448133719874901</v>
      </c>
      <c r="L8" s="21">
        <v>0.43922795071721599</v>
      </c>
      <c r="M8" s="22"/>
    </row>
    <row r="9" spans="1:13" x14ac:dyDescent="0.25">
      <c r="A9" s="17" t="s">
        <v>482</v>
      </c>
      <c r="B9" s="18">
        <v>0.44920029101797299</v>
      </c>
      <c r="C9" s="18">
        <v>0.41387530457766702</v>
      </c>
      <c r="D9" s="18">
        <v>0.48504523441314701</v>
      </c>
      <c r="E9" s="19"/>
      <c r="F9" s="18">
        <v>0.51328787687544697</v>
      </c>
      <c r="G9" s="18">
        <v>0.46270448185270502</v>
      </c>
      <c r="H9" s="18">
        <v>0.56360054107122004</v>
      </c>
      <c r="I9" s="19"/>
      <c r="J9" s="18">
        <v>0.38442978830775898</v>
      </c>
      <c r="K9" s="18">
        <v>0.32590266584220001</v>
      </c>
      <c r="L9" s="18">
        <v>0.44650553836005602</v>
      </c>
      <c r="M9" s="19"/>
    </row>
    <row r="10" spans="1:13" x14ac:dyDescent="0.25">
      <c r="A10" s="20" t="s">
        <v>483</v>
      </c>
      <c r="B10" s="21">
        <v>0.43097173238855901</v>
      </c>
      <c r="C10" s="21">
        <v>0.40417413830478399</v>
      </c>
      <c r="D10" s="21">
        <v>0.45817978339073401</v>
      </c>
      <c r="E10" s="22"/>
      <c r="F10" s="21">
        <v>0.50872622035262005</v>
      </c>
      <c r="G10" s="21">
        <v>0.471592027278676</v>
      </c>
      <c r="H10" s="21">
        <v>0.54576436909772996</v>
      </c>
      <c r="I10" s="22"/>
      <c r="J10" s="21">
        <v>0.34489366100733398</v>
      </c>
      <c r="K10" s="21">
        <v>0.30844974266376901</v>
      </c>
      <c r="L10" s="21">
        <v>0.38325715739959398</v>
      </c>
      <c r="M10" s="22"/>
    </row>
    <row r="11" spans="1:13" x14ac:dyDescent="0.25">
      <c r="A11" s="17" t="s">
        <v>484</v>
      </c>
      <c r="B11" s="18">
        <v>0.48260570392875202</v>
      </c>
      <c r="C11" s="18">
        <v>0.46458249151905501</v>
      </c>
      <c r="D11" s="18">
        <v>0.50067428741396303</v>
      </c>
      <c r="E11" s="19"/>
      <c r="F11" s="18">
        <v>0.59081354207303505</v>
      </c>
      <c r="G11" s="18">
        <v>0.56772491142699699</v>
      </c>
      <c r="H11" s="18">
        <v>0.61350849897027404</v>
      </c>
      <c r="I11" s="19"/>
      <c r="J11" s="18">
        <v>0.36546303461909502</v>
      </c>
      <c r="K11" s="18">
        <v>0.33779196969092901</v>
      </c>
      <c r="L11" s="18">
        <v>0.39405199992993001</v>
      </c>
      <c r="M11" s="19"/>
    </row>
    <row r="12" spans="1:13" x14ac:dyDescent="0.25">
      <c r="A12" s="20" t="s">
        <v>485</v>
      </c>
      <c r="B12" s="21">
        <v>0.52408345360575903</v>
      </c>
      <c r="C12" s="21">
        <v>0.51403440980367598</v>
      </c>
      <c r="D12" s="21">
        <v>0.53411303372587005</v>
      </c>
      <c r="E12" s="22"/>
      <c r="F12" s="21">
        <v>0.61541308745530898</v>
      </c>
      <c r="G12" s="21">
        <v>0.60229601683894696</v>
      </c>
      <c r="H12" s="21">
        <v>0.62836447543547502</v>
      </c>
      <c r="I12" s="22"/>
      <c r="J12" s="21">
        <v>0.42951033965101498</v>
      </c>
      <c r="K12" s="21">
        <v>0.41502920831446599</v>
      </c>
      <c r="L12" s="21">
        <v>0.44411313792919399</v>
      </c>
      <c r="M12" s="22"/>
    </row>
    <row r="13" spans="1:13" x14ac:dyDescent="0.25">
      <c r="A13" s="17" t="s">
        <v>486</v>
      </c>
      <c r="B13" s="18">
        <v>0.43548608358606</v>
      </c>
      <c r="C13" s="18">
        <v>0.41310923482821599</v>
      </c>
      <c r="D13" s="18">
        <v>0.45812885973232698</v>
      </c>
      <c r="E13" s="19"/>
      <c r="F13" s="18">
        <v>0.53232923624155504</v>
      </c>
      <c r="G13" s="18">
        <v>0.50129255198711498</v>
      </c>
      <c r="H13" s="18">
        <v>0.563117739345667</v>
      </c>
      <c r="I13" s="19"/>
      <c r="J13" s="18">
        <v>0.33384497423985598</v>
      </c>
      <c r="K13" s="18">
        <v>0.30936936616062699</v>
      </c>
      <c r="L13" s="18">
        <v>0.35924970133931999</v>
      </c>
      <c r="M13" s="19"/>
    </row>
    <row r="14" spans="1:13" x14ac:dyDescent="0.25">
      <c r="A14" s="20" t="s">
        <v>487</v>
      </c>
      <c r="B14" s="21">
        <v>0.41036648052728097</v>
      </c>
      <c r="C14" s="21">
        <v>0.38961530036790398</v>
      </c>
      <c r="D14" s="21">
        <v>0.43144167242167702</v>
      </c>
      <c r="E14" s="22"/>
      <c r="F14" s="21">
        <v>0.48109520975873798</v>
      </c>
      <c r="G14" s="21">
        <v>0.45451816650326199</v>
      </c>
      <c r="H14" s="21">
        <v>0.50777966385891005</v>
      </c>
      <c r="I14" s="22"/>
      <c r="J14" s="21">
        <v>0.33178079660363402</v>
      </c>
      <c r="K14" s="21">
        <v>0.30269222568574899</v>
      </c>
      <c r="L14" s="21">
        <v>0.36221271086287499</v>
      </c>
      <c r="M14" s="22"/>
    </row>
    <row r="15" spans="1:13" x14ac:dyDescent="0.25">
      <c r="A15" s="17" t="s">
        <v>488</v>
      </c>
      <c r="B15" s="18">
        <v>0.36902430653217499</v>
      </c>
      <c r="C15" s="18">
        <v>0.33795994334846902</v>
      </c>
      <c r="D15" s="18">
        <v>0.40121360373264098</v>
      </c>
      <c r="E15" s="19"/>
      <c r="F15" s="18">
        <v>0.43655489887856702</v>
      </c>
      <c r="G15" s="18">
        <v>0.39690785752330499</v>
      </c>
      <c r="H15" s="18">
        <v>0.47702975606006998</v>
      </c>
      <c r="I15" s="19"/>
      <c r="J15" s="18">
        <v>0.28934209608262701</v>
      </c>
      <c r="K15" s="18">
        <v>0.24895181793980201</v>
      </c>
      <c r="L15" s="18">
        <v>0.33337660198355001</v>
      </c>
      <c r="M15" s="19"/>
    </row>
    <row r="16" spans="1:13" x14ac:dyDescent="0.25">
      <c r="A16" s="20" t="s">
        <v>489</v>
      </c>
      <c r="B16" s="21">
        <v>0.43681689741172203</v>
      </c>
      <c r="C16" s="21">
        <v>0.416615043852335</v>
      </c>
      <c r="D16" s="21">
        <v>0.45723058443529702</v>
      </c>
      <c r="E16" s="22"/>
      <c r="F16" s="21">
        <v>0.52396629070961098</v>
      </c>
      <c r="G16" s="21">
        <v>0.49900660469196001</v>
      </c>
      <c r="H16" s="21">
        <v>0.54880682787467205</v>
      </c>
      <c r="I16" s="22"/>
      <c r="J16" s="21">
        <v>0.34103185436599498</v>
      </c>
      <c r="K16" s="21">
        <v>0.314698686011258</v>
      </c>
      <c r="L16" s="21">
        <v>0.36838402620229899</v>
      </c>
      <c r="M16" s="22"/>
    </row>
    <row r="17" spans="1:13" x14ac:dyDescent="0.25">
      <c r="A17" s="17" t="s">
        <v>490</v>
      </c>
      <c r="B17" s="18">
        <v>0.353765280984841</v>
      </c>
      <c r="C17" s="18">
        <v>0.33390351500027399</v>
      </c>
      <c r="D17" s="18">
        <v>0.37414487846059802</v>
      </c>
      <c r="E17" s="19"/>
      <c r="F17" s="18">
        <v>0.44704861093011999</v>
      </c>
      <c r="G17" s="18">
        <v>0.41936487743633499</v>
      </c>
      <c r="H17" s="18">
        <v>0.47506461857479798</v>
      </c>
      <c r="I17" s="19"/>
      <c r="J17" s="18">
        <v>0.247983431242015</v>
      </c>
      <c r="K17" s="18">
        <v>0.21902646853923999</v>
      </c>
      <c r="L17" s="18">
        <v>0.27939911057016098</v>
      </c>
      <c r="M17" s="19"/>
    </row>
    <row r="18" spans="1:13" x14ac:dyDescent="0.25">
      <c r="A18" s="20" t="s">
        <v>491</v>
      </c>
      <c r="B18" s="21">
        <v>0.33272869416492301</v>
      </c>
      <c r="C18" s="21">
        <v>0.30440257475139898</v>
      </c>
      <c r="D18" s="21">
        <v>0.36231773614484503</v>
      </c>
      <c r="E18" s="22"/>
      <c r="F18" s="21">
        <v>0.39658429440336601</v>
      </c>
      <c r="G18" s="21">
        <v>0.358265314675489</v>
      </c>
      <c r="H18" s="21">
        <v>0.43621583441789502</v>
      </c>
      <c r="I18" s="22"/>
      <c r="J18" s="21">
        <v>0.26098645934012799</v>
      </c>
      <c r="K18" s="21">
        <v>0.22592503658623</v>
      </c>
      <c r="L18" s="21">
        <v>0.299384619926508</v>
      </c>
      <c r="M18" s="22"/>
    </row>
    <row r="19" spans="1:13" x14ac:dyDescent="0.25">
      <c r="A19" s="17" t="s">
        <v>492</v>
      </c>
      <c r="B19" s="18">
        <v>0.31945031174322203</v>
      </c>
      <c r="C19" s="18">
        <v>0.29394887283654503</v>
      </c>
      <c r="D19" s="18">
        <v>0.34607969962101998</v>
      </c>
      <c r="E19" s="19"/>
      <c r="F19" s="18">
        <v>0.37938495454028498</v>
      </c>
      <c r="G19" s="18">
        <v>0.34629601072313698</v>
      </c>
      <c r="H19" s="18">
        <v>0.41363500801012298</v>
      </c>
      <c r="I19" s="19"/>
      <c r="J19" s="18">
        <v>0.25549660319734802</v>
      </c>
      <c r="K19" s="18">
        <v>0.22194917796420899</v>
      </c>
      <c r="L19" s="18">
        <v>0.29221031777520201</v>
      </c>
      <c r="M19" s="19"/>
    </row>
    <row r="20" spans="1:13" x14ac:dyDescent="0.25">
      <c r="A20" s="20" t="s">
        <v>493</v>
      </c>
      <c r="B20" s="21">
        <v>0.10959274813844</v>
      </c>
      <c r="C20" s="21">
        <v>8.9988205473945496E-2</v>
      </c>
      <c r="D20" s="21">
        <v>0.132844789728045</v>
      </c>
      <c r="E20" s="22"/>
      <c r="F20" s="21">
        <v>0.13053254947081799</v>
      </c>
      <c r="G20" s="21">
        <v>0.104865375573352</v>
      </c>
      <c r="H20" s="21">
        <v>0.161349690104621</v>
      </c>
      <c r="I20" s="22"/>
      <c r="J20" s="21">
        <v>8.6828757337183607E-2</v>
      </c>
      <c r="K20" s="21">
        <v>6.2973551274790401E-2</v>
      </c>
      <c r="L20" s="21">
        <v>0.118577072972345</v>
      </c>
      <c r="M20" s="22"/>
    </row>
    <row r="21" spans="1:13" x14ac:dyDescent="0.25">
      <c r="A21" s="17" t="s">
        <v>494</v>
      </c>
      <c r="B21" s="18">
        <v>0.10496834172835</v>
      </c>
      <c r="C21" s="18">
        <v>8.6232729277334302E-2</v>
      </c>
      <c r="D21" s="18">
        <v>0.12720791755550601</v>
      </c>
      <c r="E21" s="19"/>
      <c r="F21" s="18">
        <v>0.12564444904394201</v>
      </c>
      <c r="G21" s="18">
        <v>0.10039422144056501</v>
      </c>
      <c r="H21" s="18">
        <v>0.156143099455574</v>
      </c>
      <c r="I21" s="19"/>
      <c r="J21" s="18">
        <v>8.3520403317685094E-2</v>
      </c>
      <c r="K21" s="18">
        <v>6.0121436943333301E-2</v>
      </c>
      <c r="L21" s="18">
        <v>0.114912708542765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8_VDC'!A1" display="◄ ANTERIOR"/>
    <hyperlink ref="A2" location="'Índice'!A1" display="ÍNDICE"/>
    <hyperlink ref="A3" location="'P_MOD_ACTIVIDADES_9_ET'!A1" display="SIGUIENTE ►"/>
  </hyperlinks>
  <pageMargins left="0.75" right="0.75" top="1" bottom="1" header="0.5" footer="0.5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555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0.47224891333567398</v>
      </c>
      <c r="C5" s="18">
        <v>0.46607067048343498</v>
      </c>
      <c r="D5" s="18">
        <v>0.47843566830869499</v>
      </c>
      <c r="E5" s="19"/>
      <c r="F5" s="18">
        <v>0.36251043962064999</v>
      </c>
      <c r="G5" s="18">
        <v>0.35031156426840798</v>
      </c>
      <c r="H5" s="18">
        <v>0.37488899335311698</v>
      </c>
      <c r="I5" s="19"/>
      <c r="J5" s="18">
        <v>0.51331725077962698</v>
      </c>
      <c r="K5" s="18">
        <v>0.50473178582385803</v>
      </c>
      <c r="L5" s="18">
        <v>0.52189486440847699</v>
      </c>
      <c r="M5" s="19"/>
      <c r="N5" s="18">
        <v>0.498421094219964</v>
      </c>
      <c r="O5" s="18">
        <v>0.48723746164941201</v>
      </c>
      <c r="P5" s="18">
        <v>0.50960630686539299</v>
      </c>
      <c r="Q5" s="19"/>
    </row>
    <row r="6" spans="1:17" x14ac:dyDescent="0.25">
      <c r="A6" s="20" t="s">
        <v>479</v>
      </c>
      <c r="B6" s="21">
        <v>0.48237242518619999</v>
      </c>
      <c r="C6" s="21">
        <v>0.45590502729059601</v>
      </c>
      <c r="D6" s="21">
        <v>0.50893910524174402</v>
      </c>
      <c r="E6" s="22"/>
      <c r="F6" s="21">
        <v>0.38324878522336198</v>
      </c>
      <c r="G6" s="21">
        <v>0.33148584098250999</v>
      </c>
      <c r="H6" s="21">
        <v>0.43780127970723998</v>
      </c>
      <c r="I6" s="22"/>
      <c r="J6" s="21">
        <v>0.51683486234099896</v>
      </c>
      <c r="K6" s="21">
        <v>0.47689031293101403</v>
      </c>
      <c r="L6" s="21">
        <v>0.556565431110701</v>
      </c>
      <c r="M6" s="22"/>
      <c r="N6" s="21">
        <v>0.52258658044163597</v>
      </c>
      <c r="O6" s="21">
        <v>0.47111087459509698</v>
      </c>
      <c r="P6" s="21">
        <v>0.57358694754083495</v>
      </c>
      <c r="Q6" s="22"/>
    </row>
    <row r="7" spans="1:17" x14ac:dyDescent="0.25">
      <c r="A7" s="17" t="s">
        <v>480</v>
      </c>
      <c r="B7" s="18">
        <v>0.56262342859286696</v>
      </c>
      <c r="C7" s="18">
        <v>0.52496857981480805</v>
      </c>
      <c r="D7" s="18">
        <v>0.59957018369145698</v>
      </c>
      <c r="E7" s="19"/>
      <c r="F7" s="18">
        <v>0.45465051831721998</v>
      </c>
      <c r="G7" s="18">
        <v>0.387710996663788</v>
      </c>
      <c r="H7" s="18">
        <v>0.52327032049810496</v>
      </c>
      <c r="I7" s="19"/>
      <c r="J7" s="18">
        <v>0.589064994625914</v>
      </c>
      <c r="K7" s="18">
        <v>0.53719388457000194</v>
      </c>
      <c r="L7" s="18">
        <v>0.639028962166453</v>
      </c>
      <c r="M7" s="19"/>
      <c r="N7" s="18">
        <v>0.65629873940140604</v>
      </c>
      <c r="O7" s="18">
        <v>0.57762687423001902</v>
      </c>
      <c r="P7" s="18">
        <v>0.72723666608373305</v>
      </c>
      <c r="Q7" s="19"/>
    </row>
    <row r="8" spans="1:17" x14ac:dyDescent="0.25">
      <c r="A8" s="20" t="s">
        <v>481</v>
      </c>
      <c r="B8" s="21">
        <v>0.45242436500182598</v>
      </c>
      <c r="C8" s="21">
        <v>0.412387166701213</v>
      </c>
      <c r="D8" s="21">
        <v>0.49308685423160298</v>
      </c>
      <c r="E8" s="22"/>
      <c r="F8" s="21">
        <v>0.36431903679133298</v>
      </c>
      <c r="G8" s="21">
        <v>0.29480196393443597</v>
      </c>
      <c r="H8" s="21">
        <v>0.44000078909460499</v>
      </c>
      <c r="I8" s="22"/>
      <c r="J8" s="21">
        <v>0.48789911204453001</v>
      </c>
      <c r="K8" s="21">
        <v>0.43468131012723499</v>
      </c>
      <c r="L8" s="21">
        <v>0.54139266685043097</v>
      </c>
      <c r="M8" s="22"/>
      <c r="N8" s="21">
        <v>0.48215481453595399</v>
      </c>
      <c r="O8" s="21">
        <v>0.40200532761464702</v>
      </c>
      <c r="P8" s="21">
        <v>0.56323320469050198</v>
      </c>
      <c r="Q8" s="22"/>
    </row>
    <row r="9" spans="1:17" x14ac:dyDescent="0.25">
      <c r="A9" s="17" t="s">
        <v>482</v>
      </c>
      <c r="B9" s="18">
        <v>0.44920029101797299</v>
      </c>
      <c r="C9" s="18">
        <v>0.41387530457766702</v>
      </c>
      <c r="D9" s="18">
        <v>0.48504523441314701</v>
      </c>
      <c r="E9" s="19"/>
      <c r="F9" s="18">
        <v>0.36982080239260801</v>
      </c>
      <c r="G9" s="18">
        <v>0.30174075369117298</v>
      </c>
      <c r="H9" s="18">
        <v>0.44350501028800599</v>
      </c>
      <c r="I9" s="19"/>
      <c r="J9" s="18">
        <v>0.48739159486952699</v>
      </c>
      <c r="K9" s="18">
        <v>0.436968993443484</v>
      </c>
      <c r="L9" s="18">
        <v>0.53807212088884304</v>
      </c>
      <c r="M9" s="19"/>
      <c r="N9" s="18">
        <v>0.45215727488878599</v>
      </c>
      <c r="O9" s="18">
        <v>0.378154769854608</v>
      </c>
      <c r="P9" s="18">
        <v>0.52833743341582096</v>
      </c>
      <c r="Q9" s="19"/>
    </row>
    <row r="10" spans="1:17" x14ac:dyDescent="0.25">
      <c r="A10" s="20" t="s">
        <v>483</v>
      </c>
      <c r="B10" s="21">
        <v>0.43097173238855901</v>
      </c>
      <c r="C10" s="21">
        <v>0.40417413830478399</v>
      </c>
      <c r="D10" s="21">
        <v>0.45817978339073401</v>
      </c>
      <c r="E10" s="22"/>
      <c r="F10" s="21">
        <v>0.28004558038586402</v>
      </c>
      <c r="G10" s="21">
        <v>0.22920433448125599</v>
      </c>
      <c r="H10" s="21">
        <v>0.33723026713880799</v>
      </c>
      <c r="I10" s="22"/>
      <c r="J10" s="21">
        <v>0.51550453250638195</v>
      </c>
      <c r="K10" s="21">
        <v>0.478606620866034</v>
      </c>
      <c r="L10" s="21">
        <v>0.55223418253610901</v>
      </c>
      <c r="M10" s="22"/>
      <c r="N10" s="21">
        <v>0.41699073085084398</v>
      </c>
      <c r="O10" s="21">
        <v>0.37031496700055799</v>
      </c>
      <c r="P10" s="21">
        <v>0.46520325461978601</v>
      </c>
      <c r="Q10" s="22"/>
    </row>
    <row r="11" spans="1:17" x14ac:dyDescent="0.25">
      <c r="A11" s="17" t="s">
        <v>484</v>
      </c>
      <c r="B11" s="18">
        <v>0.48260570392875202</v>
      </c>
      <c r="C11" s="18">
        <v>0.46458249151905501</v>
      </c>
      <c r="D11" s="18">
        <v>0.50067428741396303</v>
      </c>
      <c r="E11" s="19"/>
      <c r="F11" s="18">
        <v>0.37333987122063</v>
      </c>
      <c r="G11" s="18">
        <v>0.336290237783752</v>
      </c>
      <c r="H11" s="18">
        <v>0.41193790248397699</v>
      </c>
      <c r="I11" s="19"/>
      <c r="J11" s="18">
        <v>0.51508430523756799</v>
      </c>
      <c r="K11" s="18">
        <v>0.48836716377791201</v>
      </c>
      <c r="L11" s="18">
        <v>0.54171550745653196</v>
      </c>
      <c r="M11" s="19"/>
      <c r="N11" s="18">
        <v>0.52511288392708499</v>
      </c>
      <c r="O11" s="18">
        <v>0.49107829195723601</v>
      </c>
      <c r="P11" s="18">
        <v>0.55891575899545698</v>
      </c>
      <c r="Q11" s="19"/>
    </row>
    <row r="12" spans="1:17" x14ac:dyDescent="0.25">
      <c r="A12" s="20" t="s">
        <v>485</v>
      </c>
      <c r="B12" s="21">
        <v>0.52408345360575903</v>
      </c>
      <c r="C12" s="21">
        <v>0.51403440980367598</v>
      </c>
      <c r="D12" s="21">
        <v>0.53411303372587005</v>
      </c>
      <c r="E12" s="22"/>
      <c r="F12" s="21">
        <v>0.41977359824438898</v>
      </c>
      <c r="G12" s="21">
        <v>0.39982402286669</v>
      </c>
      <c r="H12" s="21">
        <v>0.439988846635329</v>
      </c>
      <c r="I12" s="22"/>
      <c r="J12" s="21">
        <v>0.56089770534151995</v>
      </c>
      <c r="K12" s="21">
        <v>0.54713941016749901</v>
      </c>
      <c r="L12" s="21">
        <v>0.57456302555777305</v>
      </c>
      <c r="M12" s="22"/>
      <c r="N12" s="21">
        <v>0.55146148682038398</v>
      </c>
      <c r="O12" s="21">
        <v>0.53284770592813602</v>
      </c>
      <c r="P12" s="21">
        <v>0.56993220849016801</v>
      </c>
      <c r="Q12" s="22"/>
    </row>
    <row r="13" spans="1:17" x14ac:dyDescent="0.25">
      <c r="A13" s="17" t="s">
        <v>486</v>
      </c>
      <c r="B13" s="18">
        <v>0.43548608358606</v>
      </c>
      <c r="C13" s="18">
        <v>0.41310923482821599</v>
      </c>
      <c r="D13" s="18">
        <v>0.45812885973232698</v>
      </c>
      <c r="E13" s="19"/>
      <c r="F13" s="18">
        <v>0.27499971752766</v>
      </c>
      <c r="G13" s="18">
        <v>0.229340868819746</v>
      </c>
      <c r="H13" s="18">
        <v>0.325904545452818</v>
      </c>
      <c r="I13" s="19"/>
      <c r="J13" s="18">
        <v>0.49072974099073502</v>
      </c>
      <c r="K13" s="18">
        <v>0.463085395597714</v>
      </c>
      <c r="L13" s="18">
        <v>0.51843089776991402</v>
      </c>
      <c r="M13" s="19"/>
      <c r="N13" s="18">
        <v>0.46354988885948301</v>
      </c>
      <c r="O13" s="18">
        <v>0.42479389125484601</v>
      </c>
      <c r="P13" s="18">
        <v>0.50275127950356702</v>
      </c>
      <c r="Q13" s="19"/>
    </row>
    <row r="14" spans="1:17" x14ac:dyDescent="0.25">
      <c r="A14" s="20" t="s">
        <v>487</v>
      </c>
      <c r="B14" s="21">
        <v>0.41036648052728097</v>
      </c>
      <c r="C14" s="21">
        <v>0.38961530036790398</v>
      </c>
      <c r="D14" s="21">
        <v>0.43144167242167702</v>
      </c>
      <c r="E14" s="22"/>
      <c r="F14" s="21">
        <v>0.31838850778609001</v>
      </c>
      <c r="G14" s="21">
        <v>0.278733525987169</v>
      </c>
      <c r="H14" s="21">
        <v>0.36086252219488202</v>
      </c>
      <c r="I14" s="22"/>
      <c r="J14" s="21">
        <v>0.454035242651468</v>
      </c>
      <c r="K14" s="21">
        <v>0.42484379733295102</v>
      </c>
      <c r="L14" s="21">
        <v>0.48354616465543199</v>
      </c>
      <c r="M14" s="22"/>
      <c r="N14" s="21">
        <v>0.41277673078778299</v>
      </c>
      <c r="O14" s="21">
        <v>0.37642468452042999</v>
      </c>
      <c r="P14" s="21">
        <v>0.45010537307278498</v>
      </c>
      <c r="Q14" s="22"/>
    </row>
    <row r="15" spans="1:17" x14ac:dyDescent="0.25">
      <c r="A15" s="17" t="s">
        <v>488</v>
      </c>
      <c r="B15" s="18">
        <v>0.36902430653217499</v>
      </c>
      <c r="C15" s="18">
        <v>0.33795994334846902</v>
      </c>
      <c r="D15" s="18">
        <v>0.40121360373264098</v>
      </c>
      <c r="E15" s="19"/>
      <c r="F15" s="18">
        <v>0.24817150715133099</v>
      </c>
      <c r="G15" s="18">
        <v>0.20185781366043001</v>
      </c>
      <c r="H15" s="18">
        <v>0.30110254943152398</v>
      </c>
      <c r="I15" s="19"/>
      <c r="J15" s="18">
        <v>0.41423456955024601</v>
      </c>
      <c r="K15" s="18">
        <v>0.37176233163514399</v>
      </c>
      <c r="L15" s="18">
        <v>0.45802149263305098</v>
      </c>
      <c r="M15" s="19"/>
      <c r="N15" s="18">
        <v>0.39159792119725401</v>
      </c>
      <c r="O15" s="18">
        <v>0.34063064496612</v>
      </c>
      <c r="P15" s="18">
        <v>0.44504401121542297</v>
      </c>
      <c r="Q15" s="19"/>
    </row>
    <row r="16" spans="1:17" x14ac:dyDescent="0.25">
      <c r="A16" s="20" t="s">
        <v>489</v>
      </c>
      <c r="B16" s="21">
        <v>0.43681689741172203</v>
      </c>
      <c r="C16" s="21">
        <v>0.416615043852335</v>
      </c>
      <c r="D16" s="21">
        <v>0.45723058443529702</v>
      </c>
      <c r="E16" s="22"/>
      <c r="F16" s="21">
        <v>0.29851206726325602</v>
      </c>
      <c r="G16" s="21">
        <v>0.26336675840935603</v>
      </c>
      <c r="H16" s="21">
        <v>0.33620681840241501</v>
      </c>
      <c r="I16" s="22"/>
      <c r="J16" s="21">
        <v>0.48327844844253498</v>
      </c>
      <c r="K16" s="21">
        <v>0.455467586186035</v>
      </c>
      <c r="L16" s="21">
        <v>0.51119327925642399</v>
      </c>
      <c r="M16" s="22"/>
      <c r="N16" s="21">
        <v>0.48224471268938301</v>
      </c>
      <c r="O16" s="21">
        <v>0.44895639650905</v>
      </c>
      <c r="P16" s="21">
        <v>0.51569137604094595</v>
      </c>
      <c r="Q16" s="22"/>
    </row>
    <row r="17" spans="1:17" x14ac:dyDescent="0.25">
      <c r="A17" s="17" t="s">
        <v>490</v>
      </c>
      <c r="B17" s="18">
        <v>0.353765280984841</v>
      </c>
      <c r="C17" s="18">
        <v>0.33390351500027399</v>
      </c>
      <c r="D17" s="18">
        <v>0.37414487846059802</v>
      </c>
      <c r="E17" s="19"/>
      <c r="F17" s="18">
        <v>0.21555252768526201</v>
      </c>
      <c r="G17" s="18">
        <v>0.183324646132906</v>
      </c>
      <c r="H17" s="18">
        <v>0.25169983858176498</v>
      </c>
      <c r="I17" s="19"/>
      <c r="J17" s="18">
        <v>0.41746279758629101</v>
      </c>
      <c r="K17" s="18">
        <v>0.38856001012882302</v>
      </c>
      <c r="L17" s="18">
        <v>0.44694397786067802</v>
      </c>
      <c r="M17" s="19"/>
      <c r="N17" s="18">
        <v>0.37097279541760902</v>
      </c>
      <c r="O17" s="18">
        <v>0.33521556233720101</v>
      </c>
      <c r="P17" s="18">
        <v>0.40820216958503502</v>
      </c>
      <c r="Q17" s="19"/>
    </row>
    <row r="18" spans="1:17" x14ac:dyDescent="0.25">
      <c r="A18" s="20" t="s">
        <v>491</v>
      </c>
      <c r="B18" s="21">
        <v>0.33272869416492301</v>
      </c>
      <c r="C18" s="21">
        <v>0.30440257475139898</v>
      </c>
      <c r="D18" s="21">
        <v>0.36231773614484503</v>
      </c>
      <c r="E18" s="22"/>
      <c r="F18" s="21">
        <v>0.226240077387029</v>
      </c>
      <c r="G18" s="21">
        <v>0.16585939575928901</v>
      </c>
      <c r="H18" s="21">
        <v>0.30067864880371598</v>
      </c>
      <c r="I18" s="22"/>
      <c r="J18" s="21">
        <v>0.368488232829212</v>
      </c>
      <c r="K18" s="21">
        <v>0.32569590808375998</v>
      </c>
      <c r="L18" s="21">
        <v>0.41345552183220602</v>
      </c>
      <c r="M18" s="22"/>
      <c r="N18" s="21">
        <v>0.372937123976678</v>
      </c>
      <c r="O18" s="21">
        <v>0.31983765023342697</v>
      </c>
      <c r="P18" s="21">
        <v>0.42928817600735802</v>
      </c>
      <c r="Q18" s="22"/>
    </row>
    <row r="19" spans="1:17" x14ac:dyDescent="0.25">
      <c r="A19" s="17" t="s">
        <v>492</v>
      </c>
      <c r="B19" s="18">
        <v>0.31945031174322203</v>
      </c>
      <c r="C19" s="18">
        <v>0.29394887283654503</v>
      </c>
      <c r="D19" s="18">
        <v>0.34607969962101998</v>
      </c>
      <c r="E19" s="19"/>
      <c r="F19" s="18">
        <v>0.232499488345522</v>
      </c>
      <c r="G19" s="18">
        <v>0.19026151470055</v>
      </c>
      <c r="H19" s="18">
        <v>0.28086187931040002</v>
      </c>
      <c r="I19" s="19"/>
      <c r="J19" s="18">
        <v>0.33734715323235198</v>
      </c>
      <c r="K19" s="18">
        <v>0.30433822632458801</v>
      </c>
      <c r="L19" s="18">
        <v>0.37202167927373803</v>
      </c>
      <c r="M19" s="19"/>
      <c r="N19" s="18">
        <v>0.37712003329913402</v>
      </c>
      <c r="O19" s="18">
        <v>0.331655231131259</v>
      </c>
      <c r="P19" s="18">
        <v>0.42485544848754098</v>
      </c>
      <c r="Q19" s="19"/>
    </row>
    <row r="20" spans="1:17" x14ac:dyDescent="0.25">
      <c r="A20" s="20" t="s">
        <v>493</v>
      </c>
      <c r="B20" s="21">
        <v>0.10959274813844</v>
      </c>
      <c r="C20" s="21">
        <v>8.9988205473945496E-2</v>
      </c>
      <c r="D20" s="21">
        <v>0.132844789728045</v>
      </c>
      <c r="E20" s="22"/>
      <c r="F20" s="21">
        <v>6.8753358383559698E-2</v>
      </c>
      <c r="G20" s="21">
        <v>3.8779353678905303E-2</v>
      </c>
      <c r="H20" s="21">
        <v>0.119026524230256</v>
      </c>
      <c r="I20" s="24" t="s">
        <v>501</v>
      </c>
      <c r="J20" s="21">
        <v>0.13657774129834199</v>
      </c>
      <c r="K20" s="21">
        <v>0.109064948405298</v>
      </c>
      <c r="L20" s="21">
        <v>0.169708894448479</v>
      </c>
      <c r="M20" s="22"/>
      <c r="N20" s="21">
        <v>8.4060558662379103E-2</v>
      </c>
      <c r="O20" s="21">
        <v>5.4162162887863699E-2</v>
      </c>
      <c r="P20" s="21">
        <v>0.12822587771965999</v>
      </c>
      <c r="Q20" s="22"/>
    </row>
    <row r="21" spans="1:17" x14ac:dyDescent="0.25">
      <c r="A21" s="17" t="s">
        <v>494</v>
      </c>
      <c r="B21" s="18">
        <v>0.10496834172835</v>
      </c>
      <c r="C21" s="18">
        <v>8.6232729277334302E-2</v>
      </c>
      <c r="D21" s="18">
        <v>0.12720791755550601</v>
      </c>
      <c r="E21" s="19"/>
      <c r="F21" s="18">
        <v>5.4360591643634097E-2</v>
      </c>
      <c r="G21" s="18">
        <v>2.7266005143523901E-2</v>
      </c>
      <c r="H21" s="18">
        <v>0.10546039186924901</v>
      </c>
      <c r="I21" s="24" t="s">
        <v>501</v>
      </c>
      <c r="J21" s="18">
        <v>0.133263830013715</v>
      </c>
      <c r="K21" s="18">
        <v>0.104442023580225</v>
      </c>
      <c r="L21" s="18">
        <v>0.168542433056205</v>
      </c>
      <c r="M21" s="19"/>
      <c r="N21" s="18">
        <v>9.4168728721082895E-2</v>
      </c>
      <c r="O21" s="18">
        <v>6.8268329855309395E-2</v>
      </c>
      <c r="P21" s="18">
        <v>0.12853988079342901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9_SEX'!A1" display="◄ ANTERIOR"/>
    <hyperlink ref="A2" location="'Índice'!A1" display="ÍNDICE"/>
    <hyperlink ref="A3" location="'P_MOD_ACTIVIDADES_9_NSE'!A1" display="SIGUIENTE ►"/>
  </hyperlinks>
  <pageMargins left="0.75" right="0.75" top="1" bottom="1" header="0.5" footer="0.5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0.47224891333567398</v>
      </c>
      <c r="C5" s="18">
        <v>0.46607067048343498</v>
      </c>
      <c r="D5" s="18">
        <v>0.47843566830869499</v>
      </c>
      <c r="E5" s="19"/>
      <c r="F5" s="18">
        <v>0.446034163551003</v>
      </c>
      <c r="G5" s="18">
        <v>0.43666979525064797</v>
      </c>
      <c r="H5" s="18">
        <v>0.45543699412015398</v>
      </c>
      <c r="I5" s="19"/>
      <c r="J5" s="18">
        <v>0.49959215651442301</v>
      </c>
      <c r="K5" s="18">
        <v>0.49006937175207099</v>
      </c>
      <c r="L5" s="18">
        <v>0.50911523716333296</v>
      </c>
      <c r="M5" s="19"/>
      <c r="N5" s="18">
        <v>0.47133865758145899</v>
      </c>
      <c r="O5" s="18">
        <v>0.45708355391880201</v>
      </c>
      <c r="P5" s="18">
        <v>0.48564066236339398</v>
      </c>
      <c r="Q5" s="19"/>
    </row>
    <row r="6" spans="1:17" x14ac:dyDescent="0.25">
      <c r="A6" s="20" t="s">
        <v>479</v>
      </c>
      <c r="B6" s="21">
        <v>0.48237242518619999</v>
      </c>
      <c r="C6" s="21">
        <v>0.45590502729059601</v>
      </c>
      <c r="D6" s="21">
        <v>0.50893910524174402</v>
      </c>
      <c r="E6" s="22"/>
      <c r="F6" s="21">
        <v>0.47355583776788601</v>
      </c>
      <c r="G6" s="21">
        <v>0.436987579333872</v>
      </c>
      <c r="H6" s="21">
        <v>0.51041000477408405</v>
      </c>
      <c r="I6" s="22"/>
      <c r="J6" s="21">
        <v>0.49258418029456902</v>
      </c>
      <c r="K6" s="21">
        <v>0.44604459879286301</v>
      </c>
      <c r="L6" s="21">
        <v>0.53925264332147504</v>
      </c>
      <c r="M6" s="22"/>
      <c r="N6" s="21">
        <v>0.48938253318008001</v>
      </c>
      <c r="O6" s="21">
        <v>0.41760642138991899</v>
      </c>
      <c r="P6" s="21">
        <v>0.56159912241843601</v>
      </c>
      <c r="Q6" s="22"/>
    </row>
    <row r="7" spans="1:17" x14ac:dyDescent="0.25">
      <c r="A7" s="17" t="s">
        <v>480</v>
      </c>
      <c r="B7" s="18">
        <v>0.56262342859286696</v>
      </c>
      <c r="C7" s="18">
        <v>0.52496857981480805</v>
      </c>
      <c r="D7" s="18">
        <v>0.59957018369145698</v>
      </c>
      <c r="E7" s="19"/>
      <c r="F7" s="18">
        <v>0.56247785233836101</v>
      </c>
      <c r="G7" s="18">
        <v>0.49788329678069898</v>
      </c>
      <c r="H7" s="18">
        <v>0.62502111778665104</v>
      </c>
      <c r="I7" s="19"/>
      <c r="J7" s="18">
        <v>0.55145145541067098</v>
      </c>
      <c r="K7" s="18">
        <v>0.50219135235697498</v>
      </c>
      <c r="L7" s="18">
        <v>0.59972234160655102</v>
      </c>
      <c r="M7" s="19"/>
      <c r="N7" s="18">
        <v>0.59393294795214302</v>
      </c>
      <c r="O7" s="18">
        <v>0.519158173393651</v>
      </c>
      <c r="P7" s="18">
        <v>0.66459209304246902</v>
      </c>
      <c r="Q7" s="19"/>
    </row>
    <row r="8" spans="1:17" x14ac:dyDescent="0.25">
      <c r="A8" s="20" t="s">
        <v>481</v>
      </c>
      <c r="B8" s="21">
        <v>0.45242436500182598</v>
      </c>
      <c r="C8" s="21">
        <v>0.412387166701213</v>
      </c>
      <c r="D8" s="21">
        <v>0.49308685423160298</v>
      </c>
      <c r="E8" s="22"/>
      <c r="F8" s="21">
        <v>0.441219861202852</v>
      </c>
      <c r="G8" s="21">
        <v>0.376086461318479</v>
      </c>
      <c r="H8" s="21">
        <v>0.50844099015706501</v>
      </c>
      <c r="I8" s="22"/>
      <c r="J8" s="21">
        <v>0.46081470508827899</v>
      </c>
      <c r="K8" s="21">
        <v>0.40999140084786501</v>
      </c>
      <c r="L8" s="21">
        <v>0.51246601436475003</v>
      </c>
      <c r="M8" s="22"/>
      <c r="N8" s="21">
        <v>0.45000252232334398</v>
      </c>
      <c r="O8" s="21">
        <v>0.36467693974548199</v>
      </c>
      <c r="P8" s="21">
        <v>0.53837457303879699</v>
      </c>
      <c r="Q8" s="22"/>
    </row>
    <row r="9" spans="1:17" x14ac:dyDescent="0.25">
      <c r="A9" s="17" t="s">
        <v>482</v>
      </c>
      <c r="B9" s="18">
        <v>0.44920029101797299</v>
      </c>
      <c r="C9" s="18">
        <v>0.41387530457766702</v>
      </c>
      <c r="D9" s="18">
        <v>0.48504523441314701</v>
      </c>
      <c r="E9" s="19"/>
      <c r="F9" s="18">
        <v>0.433080306689687</v>
      </c>
      <c r="G9" s="18">
        <v>0.37909671091018599</v>
      </c>
      <c r="H9" s="18">
        <v>0.48870068004778699</v>
      </c>
      <c r="I9" s="19"/>
      <c r="J9" s="18">
        <v>0.50140085012053504</v>
      </c>
      <c r="K9" s="18">
        <v>0.448023376928535</v>
      </c>
      <c r="L9" s="18">
        <v>0.55474641224193899</v>
      </c>
      <c r="M9" s="19"/>
      <c r="N9" s="18">
        <v>0.36992123640684499</v>
      </c>
      <c r="O9" s="18">
        <v>0.28675659213330001</v>
      </c>
      <c r="P9" s="18">
        <v>0.461595679743664</v>
      </c>
      <c r="Q9" s="19"/>
    </row>
    <row r="10" spans="1:17" x14ac:dyDescent="0.25">
      <c r="A10" s="20" t="s">
        <v>483</v>
      </c>
      <c r="B10" s="21">
        <v>0.43097173238855901</v>
      </c>
      <c r="C10" s="21">
        <v>0.40417413830478399</v>
      </c>
      <c r="D10" s="21">
        <v>0.45817978339073401</v>
      </c>
      <c r="E10" s="22"/>
      <c r="F10" s="21">
        <v>0.38722924330680603</v>
      </c>
      <c r="G10" s="21">
        <v>0.348659239162392</v>
      </c>
      <c r="H10" s="21">
        <v>0.427267094339017</v>
      </c>
      <c r="I10" s="22"/>
      <c r="J10" s="21">
        <v>0.44422445651713</v>
      </c>
      <c r="K10" s="21">
        <v>0.404862939792276</v>
      </c>
      <c r="L10" s="21">
        <v>0.48429867661412102</v>
      </c>
      <c r="M10" s="22"/>
      <c r="N10" s="21">
        <v>0.52854934086802097</v>
      </c>
      <c r="O10" s="21">
        <v>0.45383774044127101</v>
      </c>
      <c r="P10" s="21">
        <v>0.60200344018691998</v>
      </c>
      <c r="Q10" s="22"/>
    </row>
    <row r="11" spans="1:17" x14ac:dyDescent="0.25">
      <c r="A11" s="17" t="s">
        <v>484</v>
      </c>
      <c r="B11" s="18">
        <v>0.48260570392875202</v>
      </c>
      <c r="C11" s="18">
        <v>0.46458249151905501</v>
      </c>
      <c r="D11" s="18">
        <v>0.50067428741396303</v>
      </c>
      <c r="E11" s="19"/>
      <c r="F11" s="18">
        <v>0.45708474562239998</v>
      </c>
      <c r="G11" s="18">
        <v>0.42944727429551699</v>
      </c>
      <c r="H11" s="18">
        <v>0.48498895250013102</v>
      </c>
      <c r="I11" s="19"/>
      <c r="J11" s="18">
        <v>0.51145663991454304</v>
      </c>
      <c r="K11" s="18">
        <v>0.48342693304793899</v>
      </c>
      <c r="L11" s="18">
        <v>0.53941448506675405</v>
      </c>
      <c r="M11" s="19"/>
      <c r="N11" s="18">
        <v>0.47483998757711399</v>
      </c>
      <c r="O11" s="18">
        <v>0.428638290395287</v>
      </c>
      <c r="P11" s="18">
        <v>0.52147648094850196</v>
      </c>
      <c r="Q11" s="19"/>
    </row>
    <row r="12" spans="1:17" x14ac:dyDescent="0.25">
      <c r="A12" s="20" t="s">
        <v>485</v>
      </c>
      <c r="B12" s="21">
        <v>0.52408345360575903</v>
      </c>
      <c r="C12" s="21">
        <v>0.51403440980367598</v>
      </c>
      <c r="D12" s="21">
        <v>0.53411303372587005</v>
      </c>
      <c r="E12" s="22"/>
      <c r="F12" s="21">
        <v>0.50923474451713302</v>
      </c>
      <c r="G12" s="21">
        <v>0.49260036561727</v>
      </c>
      <c r="H12" s="21">
        <v>0.52584869932964196</v>
      </c>
      <c r="I12" s="22"/>
      <c r="J12" s="21">
        <v>0.55508098242357196</v>
      </c>
      <c r="K12" s="21">
        <v>0.53945916399140303</v>
      </c>
      <c r="L12" s="21">
        <v>0.570594696863026</v>
      </c>
      <c r="M12" s="22"/>
      <c r="N12" s="21">
        <v>0.495248885292629</v>
      </c>
      <c r="O12" s="21">
        <v>0.47561191772926198</v>
      </c>
      <c r="P12" s="21">
        <v>0.51490052176662204</v>
      </c>
      <c r="Q12" s="22"/>
    </row>
    <row r="13" spans="1:17" x14ac:dyDescent="0.25">
      <c r="A13" s="17" t="s">
        <v>486</v>
      </c>
      <c r="B13" s="18">
        <v>0.43548608358606</v>
      </c>
      <c r="C13" s="18">
        <v>0.41310923482821599</v>
      </c>
      <c r="D13" s="18">
        <v>0.45812885973232698</v>
      </c>
      <c r="E13" s="19"/>
      <c r="F13" s="18">
        <v>0.39462592837622501</v>
      </c>
      <c r="G13" s="18">
        <v>0.36152645336329198</v>
      </c>
      <c r="H13" s="18">
        <v>0.42872096133879101</v>
      </c>
      <c r="I13" s="19"/>
      <c r="J13" s="18">
        <v>0.46695993321596302</v>
      </c>
      <c r="K13" s="18">
        <v>0.434108938282672</v>
      </c>
      <c r="L13" s="18">
        <v>0.50009995135134599</v>
      </c>
      <c r="M13" s="19"/>
      <c r="N13" s="18">
        <v>0.49363858483439599</v>
      </c>
      <c r="O13" s="18">
        <v>0.43479053547185698</v>
      </c>
      <c r="P13" s="18">
        <v>0.55266343367860205</v>
      </c>
      <c r="Q13" s="19"/>
    </row>
    <row r="14" spans="1:17" x14ac:dyDescent="0.25">
      <c r="A14" s="20" t="s">
        <v>487</v>
      </c>
      <c r="B14" s="21">
        <v>0.41036648052728097</v>
      </c>
      <c r="C14" s="21">
        <v>0.38961530036790398</v>
      </c>
      <c r="D14" s="21">
        <v>0.43144167242167702</v>
      </c>
      <c r="E14" s="22"/>
      <c r="F14" s="21">
        <v>0.39379572805922303</v>
      </c>
      <c r="G14" s="21">
        <v>0.36807069502290701</v>
      </c>
      <c r="H14" s="21">
        <v>0.42012339037531699</v>
      </c>
      <c r="I14" s="22"/>
      <c r="J14" s="21">
        <v>0.42376182898854298</v>
      </c>
      <c r="K14" s="21">
        <v>0.39002723899330699</v>
      </c>
      <c r="L14" s="21">
        <v>0.458222316755584</v>
      </c>
      <c r="M14" s="22"/>
      <c r="N14" s="21">
        <v>0.45324204919481698</v>
      </c>
      <c r="O14" s="21">
        <v>0.38926784749051402</v>
      </c>
      <c r="P14" s="21">
        <v>0.51879889434868098</v>
      </c>
      <c r="Q14" s="22"/>
    </row>
    <row r="15" spans="1:17" x14ac:dyDescent="0.25">
      <c r="A15" s="17" t="s">
        <v>488</v>
      </c>
      <c r="B15" s="18">
        <v>0.36902430653217499</v>
      </c>
      <c r="C15" s="18">
        <v>0.33795994334846902</v>
      </c>
      <c r="D15" s="18">
        <v>0.40121360373264098</v>
      </c>
      <c r="E15" s="19"/>
      <c r="F15" s="18">
        <v>0.34840814083432198</v>
      </c>
      <c r="G15" s="18">
        <v>0.30601467446494601</v>
      </c>
      <c r="H15" s="18">
        <v>0.39334580799408903</v>
      </c>
      <c r="I15" s="19"/>
      <c r="J15" s="18">
        <v>0.401521597011819</v>
      </c>
      <c r="K15" s="18">
        <v>0.35370304149527998</v>
      </c>
      <c r="L15" s="18">
        <v>0.451290762366923</v>
      </c>
      <c r="M15" s="19"/>
      <c r="N15" s="18">
        <v>0.35717077840657702</v>
      </c>
      <c r="O15" s="18">
        <v>0.27269291720077299</v>
      </c>
      <c r="P15" s="18">
        <v>0.45157039905382901</v>
      </c>
      <c r="Q15" s="19"/>
    </row>
    <row r="16" spans="1:17" x14ac:dyDescent="0.25">
      <c r="A16" s="20" t="s">
        <v>489</v>
      </c>
      <c r="B16" s="21">
        <v>0.43681689741172203</v>
      </c>
      <c r="C16" s="21">
        <v>0.416615043852335</v>
      </c>
      <c r="D16" s="21">
        <v>0.45723058443529702</v>
      </c>
      <c r="E16" s="22"/>
      <c r="F16" s="21">
        <v>0.41189380528628899</v>
      </c>
      <c r="G16" s="21">
        <v>0.38472264514086302</v>
      </c>
      <c r="H16" s="21">
        <v>0.43961284073219697</v>
      </c>
      <c r="I16" s="22"/>
      <c r="J16" s="21">
        <v>0.470157505036012</v>
      </c>
      <c r="K16" s="21">
        <v>0.44036697251436702</v>
      </c>
      <c r="L16" s="21">
        <v>0.50016219957102204</v>
      </c>
      <c r="M16" s="22"/>
      <c r="N16" s="21">
        <v>0.42545140275467003</v>
      </c>
      <c r="O16" s="21">
        <v>0.37874206515771902</v>
      </c>
      <c r="P16" s="21">
        <v>0.47353052723101202</v>
      </c>
      <c r="Q16" s="22"/>
    </row>
    <row r="17" spans="1:17" x14ac:dyDescent="0.25">
      <c r="A17" s="17" t="s">
        <v>490</v>
      </c>
      <c r="B17" s="18">
        <v>0.353765280984841</v>
      </c>
      <c r="C17" s="18">
        <v>0.33390351500027399</v>
      </c>
      <c r="D17" s="18">
        <v>0.37414487846059802</v>
      </c>
      <c r="E17" s="19"/>
      <c r="F17" s="18">
        <v>0.32263886696872701</v>
      </c>
      <c r="G17" s="18">
        <v>0.29577044290197002</v>
      </c>
      <c r="H17" s="18">
        <v>0.35073247471093699</v>
      </c>
      <c r="I17" s="19"/>
      <c r="J17" s="18">
        <v>0.40685989068459</v>
      </c>
      <c r="K17" s="18">
        <v>0.37674000872654101</v>
      </c>
      <c r="L17" s="18">
        <v>0.43769672047687702</v>
      </c>
      <c r="M17" s="19"/>
      <c r="N17" s="18">
        <v>0.33078450554606498</v>
      </c>
      <c r="O17" s="18">
        <v>0.26767405699438401</v>
      </c>
      <c r="P17" s="18">
        <v>0.40063443102687402</v>
      </c>
      <c r="Q17" s="19"/>
    </row>
    <row r="18" spans="1:17" x14ac:dyDescent="0.25">
      <c r="A18" s="20" t="s">
        <v>491</v>
      </c>
      <c r="B18" s="21">
        <v>0.33272869416492301</v>
      </c>
      <c r="C18" s="21">
        <v>0.30440257475139898</v>
      </c>
      <c r="D18" s="21">
        <v>0.36231773614484503</v>
      </c>
      <c r="E18" s="22"/>
      <c r="F18" s="21">
        <v>0.30693965849521898</v>
      </c>
      <c r="G18" s="21">
        <v>0.26861114031310901</v>
      </c>
      <c r="H18" s="21">
        <v>0.348134065203136</v>
      </c>
      <c r="I18" s="22"/>
      <c r="J18" s="21">
        <v>0.367935740943514</v>
      </c>
      <c r="K18" s="21">
        <v>0.32655383855913001</v>
      </c>
      <c r="L18" s="21">
        <v>0.411358487405315</v>
      </c>
      <c r="M18" s="22"/>
      <c r="N18" s="21">
        <v>0.32985247542093499</v>
      </c>
      <c r="O18" s="21">
        <v>0.26388077344238497</v>
      </c>
      <c r="P18" s="21">
        <v>0.40328165255546</v>
      </c>
      <c r="Q18" s="22"/>
    </row>
    <row r="19" spans="1:17" x14ac:dyDescent="0.25">
      <c r="A19" s="17" t="s">
        <v>492</v>
      </c>
      <c r="B19" s="18">
        <v>0.31945031174322203</v>
      </c>
      <c r="C19" s="18">
        <v>0.29394887283654503</v>
      </c>
      <c r="D19" s="18">
        <v>0.34607969962101998</v>
      </c>
      <c r="E19" s="19"/>
      <c r="F19" s="18">
        <v>0.30898427085918101</v>
      </c>
      <c r="G19" s="18">
        <v>0.27491605687491399</v>
      </c>
      <c r="H19" s="18">
        <v>0.345263990801295</v>
      </c>
      <c r="I19" s="19"/>
      <c r="J19" s="18">
        <v>0.32901704667026699</v>
      </c>
      <c r="K19" s="18">
        <v>0.292877343321026</v>
      </c>
      <c r="L19" s="18">
        <v>0.36729984376200697</v>
      </c>
      <c r="M19" s="19"/>
      <c r="N19" s="18">
        <v>0.32836859810649799</v>
      </c>
      <c r="O19" s="18">
        <v>0.26016371239733999</v>
      </c>
      <c r="P19" s="18">
        <v>0.40467383742345397</v>
      </c>
      <c r="Q19" s="19"/>
    </row>
    <row r="20" spans="1:17" x14ac:dyDescent="0.25">
      <c r="A20" s="20" t="s">
        <v>493</v>
      </c>
      <c r="B20" s="21">
        <v>0.10959274813844</v>
      </c>
      <c r="C20" s="21">
        <v>8.9988205473945496E-2</v>
      </c>
      <c r="D20" s="21">
        <v>0.132844789728045</v>
      </c>
      <c r="E20" s="22"/>
      <c r="F20" s="21">
        <v>9.9694627449158899E-2</v>
      </c>
      <c r="G20" s="21">
        <v>7.2938065231542296E-2</v>
      </c>
      <c r="H20" s="21">
        <v>0.134838932099103</v>
      </c>
      <c r="I20" s="22"/>
      <c r="J20" s="21">
        <v>0.124135783648603</v>
      </c>
      <c r="K20" s="21">
        <v>9.1740237904693406E-2</v>
      </c>
      <c r="L20" s="21">
        <v>0.16588163556754901</v>
      </c>
      <c r="M20" s="22"/>
      <c r="N20" s="21">
        <v>0.10240565362297201</v>
      </c>
      <c r="O20" s="21">
        <v>6.6665669265795605E-2</v>
      </c>
      <c r="P20" s="21">
        <v>0.15414173570325301</v>
      </c>
      <c r="Q20" s="22"/>
    </row>
    <row r="21" spans="1:17" x14ac:dyDescent="0.25">
      <c r="A21" s="17" t="s">
        <v>494</v>
      </c>
      <c r="B21" s="18">
        <v>0.10496834172835</v>
      </c>
      <c r="C21" s="18">
        <v>8.6232729277334302E-2</v>
      </c>
      <c r="D21" s="18">
        <v>0.12720791755550601</v>
      </c>
      <c r="E21" s="19"/>
      <c r="F21" s="18">
        <v>6.6753169797735504E-2</v>
      </c>
      <c r="G21" s="18">
        <v>4.62903816271069E-2</v>
      </c>
      <c r="H21" s="18">
        <v>9.5357156586432207E-2</v>
      </c>
      <c r="I21" s="19"/>
      <c r="J21" s="18">
        <v>0.118806613663219</v>
      </c>
      <c r="K21" s="18">
        <v>9.0466552528701505E-2</v>
      </c>
      <c r="L21" s="18">
        <v>0.154516405267803</v>
      </c>
      <c r="M21" s="19"/>
      <c r="N21" s="18">
        <v>0.130757041275568</v>
      </c>
      <c r="O21" s="18">
        <v>8.5551192921758501E-2</v>
      </c>
      <c r="P21" s="18">
        <v>0.19476242286759601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9_ET'!A1" display="◄ ANTERIOR"/>
    <hyperlink ref="A2" location="'Índice'!A1" display="ÍNDICE"/>
    <hyperlink ref="A3" location="'P_MOD_ACTIVIDADES_9_VDC'!A1" display="SIGUIENTE ►"/>
  </hyperlinks>
  <pageMargins left="0.75" right="0.75" top="1" bottom="1" header="0.5" footer="0.5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4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555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0.47224891333567398</v>
      </c>
      <c r="C5" s="18">
        <v>0.46607067048343498</v>
      </c>
      <c r="D5" s="18">
        <v>0.47843566830869499</v>
      </c>
      <c r="E5" s="19"/>
      <c r="F5" s="18">
        <v>0.55525227124480203</v>
      </c>
      <c r="G5" s="18">
        <v>0.54529717006659295</v>
      </c>
      <c r="H5" s="18">
        <v>0.56516322177978195</v>
      </c>
      <c r="I5" s="19"/>
      <c r="J5" s="18">
        <v>0.416230898979426</v>
      </c>
      <c r="K5" s="18">
        <v>0.40878539616246301</v>
      </c>
      <c r="L5" s="18">
        <v>0.42371482218774498</v>
      </c>
      <c r="M5" s="19"/>
    </row>
    <row r="6" spans="1:13" x14ac:dyDescent="0.25">
      <c r="A6" s="20" t="s">
        <v>479</v>
      </c>
      <c r="B6" s="21">
        <v>0.48237242518619999</v>
      </c>
      <c r="C6" s="21">
        <v>0.45590502729059601</v>
      </c>
      <c r="D6" s="21">
        <v>0.50893910524174402</v>
      </c>
      <c r="E6" s="22"/>
      <c r="F6" s="21">
        <v>0.58834696952538601</v>
      </c>
      <c r="G6" s="21">
        <v>0.54475080685211397</v>
      </c>
      <c r="H6" s="21">
        <v>0.63059926789773002</v>
      </c>
      <c r="I6" s="22"/>
      <c r="J6" s="21">
        <v>0.40907867801186998</v>
      </c>
      <c r="K6" s="21">
        <v>0.37540021586507599</v>
      </c>
      <c r="L6" s="21">
        <v>0.44363254334145802</v>
      </c>
      <c r="M6" s="22"/>
    </row>
    <row r="7" spans="1:13" x14ac:dyDescent="0.25">
      <c r="A7" s="17" t="s">
        <v>480</v>
      </c>
      <c r="B7" s="18">
        <v>0.56262342859286696</v>
      </c>
      <c r="C7" s="18">
        <v>0.52496857981480805</v>
      </c>
      <c r="D7" s="18">
        <v>0.59957018369145698</v>
      </c>
      <c r="E7" s="19"/>
      <c r="F7" s="18">
        <v>0.61907912789930997</v>
      </c>
      <c r="G7" s="18">
        <v>0.565934193983059</v>
      </c>
      <c r="H7" s="18">
        <v>0.66951696945477301</v>
      </c>
      <c r="I7" s="19"/>
      <c r="J7" s="18">
        <v>0.51651567666133402</v>
      </c>
      <c r="K7" s="18">
        <v>0.46716436681031798</v>
      </c>
      <c r="L7" s="18">
        <v>0.56554692599230105</v>
      </c>
      <c r="M7" s="19"/>
    </row>
    <row r="8" spans="1:13" x14ac:dyDescent="0.25">
      <c r="A8" s="20" t="s">
        <v>481</v>
      </c>
      <c r="B8" s="21">
        <v>0.45242436500182598</v>
      </c>
      <c r="C8" s="21">
        <v>0.412387166701213</v>
      </c>
      <c r="D8" s="21">
        <v>0.49308685423160298</v>
      </c>
      <c r="E8" s="22"/>
      <c r="F8" s="21">
        <v>0.56164977298984597</v>
      </c>
      <c r="G8" s="21">
        <v>0.50242554529471595</v>
      </c>
      <c r="H8" s="21">
        <v>0.619167998667288</v>
      </c>
      <c r="I8" s="22"/>
      <c r="J8" s="21">
        <v>0.39802756575939202</v>
      </c>
      <c r="K8" s="21">
        <v>0.35067881730485601</v>
      </c>
      <c r="L8" s="21">
        <v>0.44736472290582602</v>
      </c>
      <c r="M8" s="22"/>
    </row>
    <row r="9" spans="1:13" x14ac:dyDescent="0.25">
      <c r="A9" s="17" t="s">
        <v>482</v>
      </c>
      <c r="B9" s="18">
        <v>0.44920029101797299</v>
      </c>
      <c r="C9" s="18">
        <v>0.41387530457766702</v>
      </c>
      <c r="D9" s="18">
        <v>0.48504523441314701</v>
      </c>
      <c r="E9" s="19"/>
      <c r="F9" s="18">
        <v>0.54502922050518698</v>
      </c>
      <c r="G9" s="18">
        <v>0.47200609877266397</v>
      </c>
      <c r="H9" s="18">
        <v>0.61616576625615704</v>
      </c>
      <c r="I9" s="19"/>
      <c r="J9" s="18">
        <v>0.39930579636536001</v>
      </c>
      <c r="K9" s="18">
        <v>0.36011128698957501</v>
      </c>
      <c r="L9" s="18">
        <v>0.439834005451541</v>
      </c>
      <c r="M9" s="19"/>
    </row>
    <row r="10" spans="1:13" x14ac:dyDescent="0.25">
      <c r="A10" s="20" t="s">
        <v>483</v>
      </c>
      <c r="B10" s="21">
        <v>0.43097173238855901</v>
      </c>
      <c r="C10" s="21">
        <v>0.40417413830478399</v>
      </c>
      <c r="D10" s="21">
        <v>0.45817978339073401</v>
      </c>
      <c r="E10" s="22"/>
      <c r="F10" s="21">
        <v>0.54837211114505202</v>
      </c>
      <c r="G10" s="21">
        <v>0.50388947868608402</v>
      </c>
      <c r="H10" s="21">
        <v>0.59209499793215703</v>
      </c>
      <c r="I10" s="22"/>
      <c r="J10" s="21">
        <v>0.36298147699521999</v>
      </c>
      <c r="K10" s="21">
        <v>0.32973368371414702</v>
      </c>
      <c r="L10" s="21">
        <v>0.39759309147433303</v>
      </c>
      <c r="M10" s="22"/>
    </row>
    <row r="11" spans="1:13" x14ac:dyDescent="0.25">
      <c r="A11" s="17" t="s">
        <v>484</v>
      </c>
      <c r="B11" s="18">
        <v>0.48260570392875202</v>
      </c>
      <c r="C11" s="18">
        <v>0.46458249151905501</v>
      </c>
      <c r="D11" s="18">
        <v>0.50067428741396303</v>
      </c>
      <c r="E11" s="19"/>
      <c r="F11" s="18">
        <v>0.56753703772050601</v>
      </c>
      <c r="G11" s="18">
        <v>0.53840599984124105</v>
      </c>
      <c r="H11" s="18">
        <v>0.59620841905246902</v>
      </c>
      <c r="I11" s="19"/>
      <c r="J11" s="18">
        <v>0.41711622063791498</v>
      </c>
      <c r="K11" s="18">
        <v>0.39380531099817301</v>
      </c>
      <c r="L11" s="18">
        <v>0.44080360588031298</v>
      </c>
      <c r="M11" s="19"/>
    </row>
    <row r="12" spans="1:13" x14ac:dyDescent="0.25">
      <c r="A12" s="20" t="s">
        <v>485</v>
      </c>
      <c r="B12" s="21">
        <v>0.52408345360575903</v>
      </c>
      <c r="C12" s="21">
        <v>0.51403440980367598</v>
      </c>
      <c r="D12" s="21">
        <v>0.53411303372587005</v>
      </c>
      <c r="E12" s="22"/>
      <c r="F12" s="21">
        <v>0.58380475481447103</v>
      </c>
      <c r="G12" s="21">
        <v>0.56863795671925699</v>
      </c>
      <c r="H12" s="21">
        <v>0.59881451604977798</v>
      </c>
      <c r="I12" s="22"/>
      <c r="J12" s="21">
        <v>0.47601588082434199</v>
      </c>
      <c r="K12" s="21">
        <v>0.463249671476474</v>
      </c>
      <c r="L12" s="21">
        <v>0.48881351013678997</v>
      </c>
      <c r="M12" s="22"/>
    </row>
    <row r="13" spans="1:13" x14ac:dyDescent="0.25">
      <c r="A13" s="17" t="s">
        <v>486</v>
      </c>
      <c r="B13" s="18">
        <v>0.43548608358606</v>
      </c>
      <c r="C13" s="18">
        <v>0.41310923482821599</v>
      </c>
      <c r="D13" s="18">
        <v>0.45812885973232698</v>
      </c>
      <c r="E13" s="19"/>
      <c r="F13" s="18">
        <v>0.52701183310452604</v>
      </c>
      <c r="G13" s="18">
        <v>0.48871343445505</v>
      </c>
      <c r="H13" s="18">
        <v>0.56499496023192797</v>
      </c>
      <c r="I13" s="19"/>
      <c r="J13" s="18">
        <v>0.38298187636130998</v>
      </c>
      <c r="K13" s="18">
        <v>0.35746335865385798</v>
      </c>
      <c r="L13" s="18">
        <v>0.409162054281137</v>
      </c>
      <c r="M13" s="19"/>
    </row>
    <row r="14" spans="1:13" x14ac:dyDescent="0.25">
      <c r="A14" s="20" t="s">
        <v>487</v>
      </c>
      <c r="B14" s="21">
        <v>0.41036648052728097</v>
      </c>
      <c r="C14" s="21">
        <v>0.38961530036790398</v>
      </c>
      <c r="D14" s="21">
        <v>0.43144167242167702</v>
      </c>
      <c r="E14" s="22"/>
      <c r="F14" s="21">
        <v>0.51472082723600499</v>
      </c>
      <c r="G14" s="21">
        <v>0.47891978768446303</v>
      </c>
      <c r="H14" s="21">
        <v>0.55037142748849599</v>
      </c>
      <c r="I14" s="22"/>
      <c r="J14" s="21">
        <v>0.35973169451678499</v>
      </c>
      <c r="K14" s="21">
        <v>0.33543476871778199</v>
      </c>
      <c r="L14" s="21">
        <v>0.384769585690036</v>
      </c>
      <c r="M14" s="22"/>
    </row>
    <row r="15" spans="1:13" x14ac:dyDescent="0.25">
      <c r="A15" s="17" t="s">
        <v>488</v>
      </c>
      <c r="B15" s="18">
        <v>0.36902430653217499</v>
      </c>
      <c r="C15" s="18">
        <v>0.33795994334846902</v>
      </c>
      <c r="D15" s="18">
        <v>0.40121360373264098</v>
      </c>
      <c r="E15" s="19"/>
      <c r="F15" s="18">
        <v>0.41892421995642998</v>
      </c>
      <c r="G15" s="18">
        <v>0.366290755533067</v>
      </c>
      <c r="H15" s="18">
        <v>0.47347007497229199</v>
      </c>
      <c r="I15" s="19"/>
      <c r="J15" s="18">
        <v>0.34357790033605901</v>
      </c>
      <c r="K15" s="18">
        <v>0.30873949534609402</v>
      </c>
      <c r="L15" s="18">
        <v>0.38018538693235499</v>
      </c>
      <c r="M15" s="19"/>
    </row>
    <row r="16" spans="1:13" x14ac:dyDescent="0.25">
      <c r="A16" s="20" t="s">
        <v>489</v>
      </c>
      <c r="B16" s="21">
        <v>0.43681689741172203</v>
      </c>
      <c r="C16" s="21">
        <v>0.416615043852335</v>
      </c>
      <c r="D16" s="21">
        <v>0.45723058443529702</v>
      </c>
      <c r="E16" s="22"/>
      <c r="F16" s="21">
        <v>0.52269710687683801</v>
      </c>
      <c r="G16" s="21">
        <v>0.48890720000426002</v>
      </c>
      <c r="H16" s="21">
        <v>0.55628053831012303</v>
      </c>
      <c r="I16" s="22"/>
      <c r="J16" s="21">
        <v>0.39434551217425801</v>
      </c>
      <c r="K16" s="21">
        <v>0.37307691378913799</v>
      </c>
      <c r="L16" s="21">
        <v>0.41602200136553003</v>
      </c>
      <c r="M16" s="22"/>
    </row>
    <row r="17" spans="1:13" x14ac:dyDescent="0.25">
      <c r="A17" s="17" t="s">
        <v>490</v>
      </c>
      <c r="B17" s="18">
        <v>0.353765280984841</v>
      </c>
      <c r="C17" s="18">
        <v>0.33390351500027399</v>
      </c>
      <c r="D17" s="18">
        <v>0.37414487846059802</v>
      </c>
      <c r="E17" s="19"/>
      <c r="F17" s="18">
        <v>0.43557909423375801</v>
      </c>
      <c r="G17" s="18">
        <v>0.39600555651026498</v>
      </c>
      <c r="H17" s="18">
        <v>0.47599073627351801</v>
      </c>
      <c r="I17" s="19"/>
      <c r="J17" s="18">
        <v>0.31641256317230299</v>
      </c>
      <c r="K17" s="18">
        <v>0.29555246172255301</v>
      </c>
      <c r="L17" s="18">
        <v>0.338038465419983</v>
      </c>
      <c r="M17" s="19"/>
    </row>
    <row r="18" spans="1:13" x14ac:dyDescent="0.25">
      <c r="A18" s="20" t="s">
        <v>491</v>
      </c>
      <c r="B18" s="21">
        <v>0.33272869416492301</v>
      </c>
      <c r="C18" s="21">
        <v>0.30440257475139898</v>
      </c>
      <c r="D18" s="21">
        <v>0.36231773614484503</v>
      </c>
      <c r="E18" s="22"/>
      <c r="F18" s="21">
        <v>0.425871058770176</v>
      </c>
      <c r="G18" s="21">
        <v>0.37434545727323598</v>
      </c>
      <c r="H18" s="21">
        <v>0.47905839436345699</v>
      </c>
      <c r="I18" s="22"/>
      <c r="J18" s="21">
        <v>0.27872499936171302</v>
      </c>
      <c r="K18" s="21">
        <v>0.24591800894548199</v>
      </c>
      <c r="L18" s="21">
        <v>0.31408570749002801</v>
      </c>
      <c r="M18" s="22"/>
    </row>
    <row r="19" spans="1:13" x14ac:dyDescent="0.25">
      <c r="A19" s="17" t="s">
        <v>492</v>
      </c>
      <c r="B19" s="18">
        <v>0.31945031174322203</v>
      </c>
      <c r="C19" s="18">
        <v>0.29394887283654503</v>
      </c>
      <c r="D19" s="18">
        <v>0.34607969962101998</v>
      </c>
      <c r="E19" s="19"/>
      <c r="F19" s="18">
        <v>0.41567114704892399</v>
      </c>
      <c r="G19" s="18">
        <v>0.37274874133062202</v>
      </c>
      <c r="H19" s="18">
        <v>0.45991213697121902</v>
      </c>
      <c r="I19" s="19"/>
      <c r="J19" s="18">
        <v>0.26966262807144997</v>
      </c>
      <c r="K19" s="18">
        <v>0.24199024581662401</v>
      </c>
      <c r="L19" s="18">
        <v>0.29925017264979997</v>
      </c>
      <c r="M19" s="19"/>
    </row>
    <row r="20" spans="1:13" x14ac:dyDescent="0.25">
      <c r="A20" s="20" t="s">
        <v>493</v>
      </c>
      <c r="B20" s="21">
        <v>0.10959274813844</v>
      </c>
      <c r="C20" s="21">
        <v>8.9988205473945496E-2</v>
      </c>
      <c r="D20" s="21">
        <v>0.132844789728045</v>
      </c>
      <c r="E20" s="22"/>
      <c r="F20" s="21">
        <v>0.18633327641207101</v>
      </c>
      <c r="G20" s="21">
        <v>0.13714198912352599</v>
      </c>
      <c r="H20" s="21">
        <v>0.24809568000490101</v>
      </c>
      <c r="I20" s="22"/>
      <c r="J20" s="21">
        <v>8.6478092652625793E-2</v>
      </c>
      <c r="K20" s="21">
        <v>6.7654228650224996E-2</v>
      </c>
      <c r="L20" s="21">
        <v>0.109921949279274</v>
      </c>
      <c r="M20" s="22"/>
    </row>
    <row r="21" spans="1:13" x14ac:dyDescent="0.25">
      <c r="A21" s="17" t="s">
        <v>494</v>
      </c>
      <c r="B21" s="18">
        <v>0.10496834172835</v>
      </c>
      <c r="C21" s="18">
        <v>8.6232729277334302E-2</v>
      </c>
      <c r="D21" s="18">
        <v>0.12720791755550601</v>
      </c>
      <c r="E21" s="19"/>
      <c r="F21" s="18">
        <v>0.20039557931684801</v>
      </c>
      <c r="G21" s="18">
        <v>0.148332056549108</v>
      </c>
      <c r="H21" s="18">
        <v>0.26504603905199597</v>
      </c>
      <c r="I21" s="19"/>
      <c r="J21" s="18">
        <v>8.0940802655573699E-2</v>
      </c>
      <c r="K21" s="18">
        <v>6.1282319406387897E-2</v>
      </c>
      <c r="L21" s="18">
        <v>0.106192061941139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9_NSE'!A1" display="◄ ANTERIOR"/>
    <hyperlink ref="A2" location="'Índice'!A1" display="ÍNDICE"/>
    <hyperlink ref="A3" location="'P_MOD_ACTIVIDADES_10_SEX'!A1" display="SIGUIENTE ►"/>
  </hyperlinks>
  <pageMargins left="0.75" right="0.75" top="1" bottom="1" header="0.5" footer="0.5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5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556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0.19011777662451301</v>
      </c>
      <c r="C5" s="18">
        <v>0.18504499471736499</v>
      </c>
      <c r="D5" s="18">
        <v>0.19529629723145001</v>
      </c>
      <c r="E5" s="19"/>
      <c r="F5" s="18">
        <v>0.22271778710356599</v>
      </c>
      <c r="G5" s="18">
        <v>0.215861128109329</v>
      </c>
      <c r="H5" s="18">
        <v>0.229728434876142</v>
      </c>
      <c r="I5" s="19"/>
      <c r="J5" s="18">
        <v>0.15557594321083901</v>
      </c>
      <c r="K5" s="18">
        <v>0.14897225430071201</v>
      </c>
      <c r="L5" s="18">
        <v>0.16241649566152999</v>
      </c>
      <c r="M5" s="19"/>
    </row>
    <row r="6" spans="1:13" x14ac:dyDescent="0.25">
      <c r="A6" s="20" t="s">
        <v>479</v>
      </c>
      <c r="B6" s="21">
        <v>0.21179322171777501</v>
      </c>
      <c r="C6" s="21">
        <v>0.189182206352458</v>
      </c>
      <c r="D6" s="21">
        <v>0.236319046959234</v>
      </c>
      <c r="E6" s="22"/>
      <c r="F6" s="21">
        <v>0.24159065208841499</v>
      </c>
      <c r="G6" s="21">
        <v>0.20853943399168101</v>
      </c>
      <c r="H6" s="21">
        <v>0.27803992820589202</v>
      </c>
      <c r="I6" s="22"/>
      <c r="J6" s="21">
        <v>0.18116342261739701</v>
      </c>
      <c r="K6" s="21">
        <v>0.152745407664762</v>
      </c>
      <c r="L6" s="21">
        <v>0.21353603073344099</v>
      </c>
      <c r="M6" s="22"/>
    </row>
    <row r="7" spans="1:13" x14ac:dyDescent="0.25">
      <c r="A7" s="17" t="s">
        <v>480</v>
      </c>
      <c r="B7" s="18">
        <v>0.200783873637713</v>
      </c>
      <c r="C7" s="18">
        <v>0.17454773118074901</v>
      </c>
      <c r="D7" s="18">
        <v>0.22986538715792601</v>
      </c>
      <c r="E7" s="19"/>
      <c r="F7" s="18">
        <v>0.238002496939278</v>
      </c>
      <c r="G7" s="18">
        <v>0.20043003953998301</v>
      </c>
      <c r="H7" s="18">
        <v>0.28015045031853603</v>
      </c>
      <c r="I7" s="19"/>
      <c r="J7" s="18">
        <v>0.162356644498514</v>
      </c>
      <c r="K7" s="18">
        <v>0.12905330165829401</v>
      </c>
      <c r="L7" s="18">
        <v>0.20225838811750599</v>
      </c>
      <c r="M7" s="19"/>
    </row>
    <row r="8" spans="1:13" x14ac:dyDescent="0.25">
      <c r="A8" s="20" t="s">
        <v>481</v>
      </c>
      <c r="B8" s="21">
        <v>0.18876533009881599</v>
      </c>
      <c r="C8" s="21">
        <v>0.16211803379799999</v>
      </c>
      <c r="D8" s="21">
        <v>0.21864964909741799</v>
      </c>
      <c r="E8" s="22"/>
      <c r="F8" s="21">
        <v>0.21546097914984499</v>
      </c>
      <c r="G8" s="21">
        <v>0.17695837188397201</v>
      </c>
      <c r="H8" s="21">
        <v>0.25969763059263401</v>
      </c>
      <c r="I8" s="22"/>
      <c r="J8" s="21">
        <v>0.16112337948022101</v>
      </c>
      <c r="K8" s="21">
        <v>0.127945480108866</v>
      </c>
      <c r="L8" s="21">
        <v>0.200922485681684</v>
      </c>
      <c r="M8" s="22"/>
    </row>
    <row r="9" spans="1:13" x14ac:dyDescent="0.25">
      <c r="A9" s="17" t="s">
        <v>482</v>
      </c>
      <c r="B9" s="18">
        <v>0.124771603157456</v>
      </c>
      <c r="C9" s="18">
        <v>0.10122590669432301</v>
      </c>
      <c r="D9" s="18">
        <v>0.152862657951186</v>
      </c>
      <c r="E9" s="19"/>
      <c r="F9" s="18">
        <v>0.155869764164905</v>
      </c>
      <c r="G9" s="18">
        <v>0.123271552921202</v>
      </c>
      <c r="H9" s="18">
        <v>0.19516933775115999</v>
      </c>
      <c r="I9" s="19"/>
      <c r="J9" s="18">
        <v>9.33420603705718E-2</v>
      </c>
      <c r="K9" s="18">
        <v>6.7501913133262204E-2</v>
      </c>
      <c r="L9" s="18">
        <v>0.12771915364011799</v>
      </c>
      <c r="M9" s="19"/>
    </row>
    <row r="10" spans="1:13" x14ac:dyDescent="0.25">
      <c r="A10" s="20" t="s">
        <v>483</v>
      </c>
      <c r="B10" s="21">
        <v>0.171831516016305</v>
      </c>
      <c r="C10" s="21">
        <v>0.151539389543002</v>
      </c>
      <c r="D10" s="21">
        <v>0.194218893868153</v>
      </c>
      <c r="E10" s="22"/>
      <c r="F10" s="21">
        <v>0.19779294211146201</v>
      </c>
      <c r="G10" s="21">
        <v>0.174721446334273</v>
      </c>
      <c r="H10" s="21">
        <v>0.223087435896236</v>
      </c>
      <c r="I10" s="22"/>
      <c r="J10" s="21">
        <v>0.14309093078333199</v>
      </c>
      <c r="K10" s="21">
        <v>0.112785679307136</v>
      </c>
      <c r="L10" s="21">
        <v>0.17988810045960099</v>
      </c>
      <c r="M10" s="22"/>
    </row>
    <row r="11" spans="1:13" x14ac:dyDescent="0.25">
      <c r="A11" s="17" t="s">
        <v>484</v>
      </c>
      <c r="B11" s="18">
        <v>0.18870698872692901</v>
      </c>
      <c r="C11" s="18">
        <v>0.172811839598489</v>
      </c>
      <c r="D11" s="18">
        <v>0.20570059685939099</v>
      </c>
      <c r="E11" s="19"/>
      <c r="F11" s="18">
        <v>0.23492208433887499</v>
      </c>
      <c r="G11" s="18">
        <v>0.213620492965406</v>
      </c>
      <c r="H11" s="18">
        <v>0.25765184939977998</v>
      </c>
      <c r="I11" s="19"/>
      <c r="J11" s="18">
        <v>0.13867586570268201</v>
      </c>
      <c r="K11" s="18">
        <v>0.11950120531670699</v>
      </c>
      <c r="L11" s="18">
        <v>0.160366849085986</v>
      </c>
      <c r="M11" s="19"/>
    </row>
    <row r="12" spans="1:13" x14ac:dyDescent="0.25">
      <c r="A12" s="20" t="s">
        <v>485</v>
      </c>
      <c r="B12" s="21">
        <v>0.209487329157522</v>
      </c>
      <c r="C12" s="21">
        <v>0.20107909203479901</v>
      </c>
      <c r="D12" s="21">
        <v>0.218151155886188</v>
      </c>
      <c r="E12" s="22"/>
      <c r="F12" s="21">
        <v>0.24499333664810299</v>
      </c>
      <c r="G12" s="21">
        <v>0.23363586195057401</v>
      </c>
      <c r="H12" s="21">
        <v>0.25671797326957402</v>
      </c>
      <c r="I12" s="22"/>
      <c r="J12" s="21">
        <v>0.17272036151571599</v>
      </c>
      <c r="K12" s="21">
        <v>0.16192756700133301</v>
      </c>
      <c r="L12" s="21">
        <v>0.18407451651127801</v>
      </c>
      <c r="M12" s="22"/>
    </row>
    <row r="13" spans="1:13" x14ac:dyDescent="0.25">
      <c r="A13" s="17" t="s">
        <v>486</v>
      </c>
      <c r="B13" s="18">
        <v>0.18138545451763999</v>
      </c>
      <c r="C13" s="18">
        <v>0.16384576310030699</v>
      </c>
      <c r="D13" s="18">
        <v>0.20035286824204199</v>
      </c>
      <c r="E13" s="19"/>
      <c r="F13" s="18">
        <v>0.20237630889769301</v>
      </c>
      <c r="G13" s="18">
        <v>0.17598455154012799</v>
      </c>
      <c r="H13" s="18">
        <v>0.23161346557476101</v>
      </c>
      <c r="I13" s="19"/>
      <c r="J13" s="18">
        <v>0.15935463801889399</v>
      </c>
      <c r="K13" s="18">
        <v>0.13828670955978001</v>
      </c>
      <c r="L13" s="18">
        <v>0.18295080629138699</v>
      </c>
      <c r="M13" s="19"/>
    </row>
    <row r="14" spans="1:13" x14ac:dyDescent="0.25">
      <c r="A14" s="20" t="s">
        <v>487</v>
      </c>
      <c r="B14" s="21">
        <v>0.18637390650864</v>
      </c>
      <c r="C14" s="21">
        <v>0.168384377380256</v>
      </c>
      <c r="D14" s="21">
        <v>0.20580972372638201</v>
      </c>
      <c r="E14" s="22"/>
      <c r="F14" s="21">
        <v>0.20964934102694699</v>
      </c>
      <c r="G14" s="21">
        <v>0.18582361154171501</v>
      </c>
      <c r="H14" s="21">
        <v>0.23564576829748499</v>
      </c>
      <c r="I14" s="22"/>
      <c r="J14" s="21">
        <v>0.16051290264053</v>
      </c>
      <c r="K14" s="21">
        <v>0.13712265012292599</v>
      </c>
      <c r="L14" s="21">
        <v>0.18702823632827401</v>
      </c>
      <c r="M14" s="22"/>
    </row>
    <row r="15" spans="1:13" x14ac:dyDescent="0.25">
      <c r="A15" s="17" t="s">
        <v>488</v>
      </c>
      <c r="B15" s="18">
        <v>0.12858155995964099</v>
      </c>
      <c r="C15" s="18">
        <v>0.107827710419674</v>
      </c>
      <c r="D15" s="18">
        <v>0.1526465036928</v>
      </c>
      <c r="E15" s="19"/>
      <c r="F15" s="18">
        <v>0.16534739190876599</v>
      </c>
      <c r="G15" s="18">
        <v>0.136198621423648</v>
      </c>
      <c r="H15" s="18">
        <v>0.19929518625263101</v>
      </c>
      <c r="I15" s="19"/>
      <c r="J15" s="18">
        <v>8.5199995294904005E-2</v>
      </c>
      <c r="K15" s="18">
        <v>6.2358263539269203E-2</v>
      </c>
      <c r="L15" s="18">
        <v>0.11537905097986</v>
      </c>
      <c r="M15" s="19"/>
    </row>
    <row r="16" spans="1:13" x14ac:dyDescent="0.25">
      <c r="A16" s="20" t="s">
        <v>489</v>
      </c>
      <c r="B16" s="21">
        <v>0.18531966898719701</v>
      </c>
      <c r="C16" s="21">
        <v>0.17118781097630301</v>
      </c>
      <c r="D16" s="21">
        <v>0.20033615012091199</v>
      </c>
      <c r="E16" s="22"/>
      <c r="F16" s="21">
        <v>0.210336783598501</v>
      </c>
      <c r="G16" s="21">
        <v>0.191314979591615</v>
      </c>
      <c r="H16" s="21">
        <v>0.230710298690356</v>
      </c>
      <c r="I16" s="22"/>
      <c r="J16" s="21">
        <v>0.15782360379104701</v>
      </c>
      <c r="K16" s="21">
        <v>0.13978882317590099</v>
      </c>
      <c r="L16" s="21">
        <v>0.177704466980529</v>
      </c>
      <c r="M16" s="22"/>
    </row>
    <row r="17" spans="1:13" x14ac:dyDescent="0.25">
      <c r="A17" s="17" t="s">
        <v>490</v>
      </c>
      <c r="B17" s="18">
        <v>0.15557544211653901</v>
      </c>
      <c r="C17" s="18">
        <v>0.139879302866008</v>
      </c>
      <c r="D17" s="18">
        <v>0.17267927622732199</v>
      </c>
      <c r="E17" s="19"/>
      <c r="F17" s="18">
        <v>0.18678830483751399</v>
      </c>
      <c r="G17" s="18">
        <v>0.165899537674147</v>
      </c>
      <c r="H17" s="18">
        <v>0.20964614923069899</v>
      </c>
      <c r="I17" s="19"/>
      <c r="J17" s="18">
        <v>0.12018053976549301</v>
      </c>
      <c r="K17" s="18">
        <v>9.8526049421107403E-2</v>
      </c>
      <c r="L17" s="18">
        <v>0.14582447132299101</v>
      </c>
      <c r="M17" s="19"/>
    </row>
    <row r="18" spans="1:13" x14ac:dyDescent="0.25">
      <c r="A18" s="20" t="s">
        <v>491</v>
      </c>
      <c r="B18" s="21">
        <v>0.112192014562648</v>
      </c>
      <c r="C18" s="21">
        <v>9.3747995067455195E-2</v>
      </c>
      <c r="D18" s="21">
        <v>0.133729258633807</v>
      </c>
      <c r="E18" s="22"/>
      <c r="F18" s="21">
        <v>0.12631884314377201</v>
      </c>
      <c r="G18" s="21">
        <v>0.10242761258968</v>
      </c>
      <c r="H18" s="21">
        <v>0.154821483240865</v>
      </c>
      <c r="I18" s="22"/>
      <c r="J18" s="21">
        <v>9.6320419125252604E-2</v>
      </c>
      <c r="K18" s="21">
        <v>7.1444858137681699E-2</v>
      </c>
      <c r="L18" s="21">
        <v>0.12865706093740001</v>
      </c>
      <c r="M18" s="22"/>
    </row>
    <row r="19" spans="1:13" x14ac:dyDescent="0.25">
      <c r="A19" s="17" t="s">
        <v>492</v>
      </c>
      <c r="B19" s="18">
        <v>0.14671837614386199</v>
      </c>
      <c r="C19" s="18">
        <v>0.12868990989488999</v>
      </c>
      <c r="D19" s="18">
        <v>0.16678902374410001</v>
      </c>
      <c r="E19" s="19"/>
      <c r="F19" s="18">
        <v>0.18145187242878699</v>
      </c>
      <c r="G19" s="18">
        <v>0.15503716982107599</v>
      </c>
      <c r="H19" s="18">
        <v>0.21124190366437801</v>
      </c>
      <c r="I19" s="19"/>
      <c r="J19" s="18">
        <v>0.109655739336187</v>
      </c>
      <c r="K19" s="18">
        <v>8.5393218538338603E-2</v>
      </c>
      <c r="L19" s="18">
        <v>0.13975850041440999</v>
      </c>
      <c r="M19" s="19"/>
    </row>
    <row r="20" spans="1:13" x14ac:dyDescent="0.25">
      <c r="A20" s="20" t="s">
        <v>493</v>
      </c>
      <c r="B20" s="21">
        <v>2.2780858578668399E-2</v>
      </c>
      <c r="C20" s="21">
        <v>1.50298329131579E-2</v>
      </c>
      <c r="D20" s="21">
        <v>3.4389598473764299E-2</v>
      </c>
      <c r="E20" s="22"/>
      <c r="F20" s="21">
        <v>2.6286695834483901E-2</v>
      </c>
      <c r="G20" s="21">
        <v>1.6120436428806301E-2</v>
      </c>
      <c r="H20" s="21">
        <v>4.2586737960174703E-2</v>
      </c>
      <c r="I20" s="22"/>
      <c r="J20" s="21">
        <v>1.8969607183523401E-2</v>
      </c>
      <c r="K20" s="21">
        <v>8.4181430788661995E-3</v>
      </c>
      <c r="L20" s="21">
        <v>4.2183846406658197E-2</v>
      </c>
      <c r="M20" s="22"/>
    </row>
    <row r="21" spans="1:13" x14ac:dyDescent="0.25">
      <c r="A21" s="17" t="s">
        <v>494</v>
      </c>
      <c r="B21" s="18">
        <v>4.4401093687967699E-2</v>
      </c>
      <c r="C21" s="18">
        <v>3.2716310487286002E-2</v>
      </c>
      <c r="D21" s="18">
        <v>6.0000284967779802E-2</v>
      </c>
      <c r="E21" s="19"/>
      <c r="F21" s="18">
        <v>5.2620560931228598E-2</v>
      </c>
      <c r="G21" s="18">
        <v>3.4740891019344702E-2</v>
      </c>
      <c r="H21" s="18">
        <v>7.8949508569225404E-2</v>
      </c>
      <c r="I21" s="19"/>
      <c r="J21" s="18">
        <v>3.5874796909222101E-2</v>
      </c>
      <c r="K21" s="18">
        <v>2.0708088602813E-2</v>
      </c>
      <c r="L21" s="18">
        <v>6.1452617564677098E-2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9_VDC'!A1" display="◄ ANTERIOR"/>
    <hyperlink ref="A2" location="'Índice'!A1" display="ÍNDICE"/>
    <hyperlink ref="A3" location="'P_MOD_ACTIVIDADES_10_ET'!A1" display="SIGUIENTE ►"/>
  </hyperlinks>
  <pageMargins left="0.75" right="0.75" top="1" bottom="1" header="0.5" footer="0.5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556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0.19011777662451301</v>
      </c>
      <c r="C5" s="18">
        <v>0.18504499471736499</v>
      </c>
      <c r="D5" s="18">
        <v>0.19529629723145001</v>
      </c>
      <c r="E5" s="19"/>
      <c r="F5" s="18">
        <v>8.8087796715083502E-2</v>
      </c>
      <c r="G5" s="18">
        <v>8.0907015422214595E-2</v>
      </c>
      <c r="H5" s="18">
        <v>9.5839440325307806E-2</v>
      </c>
      <c r="I5" s="19"/>
      <c r="J5" s="18">
        <v>0.22175190427528199</v>
      </c>
      <c r="K5" s="18">
        <v>0.21446592013992799</v>
      </c>
      <c r="L5" s="18">
        <v>0.22921318702828</v>
      </c>
      <c r="M5" s="19"/>
      <c r="N5" s="18">
        <v>0.229069854740546</v>
      </c>
      <c r="O5" s="18">
        <v>0.21987939184323199</v>
      </c>
      <c r="P5" s="18">
        <v>0.23852700474526001</v>
      </c>
      <c r="Q5" s="19"/>
    </row>
    <row r="6" spans="1:17" x14ac:dyDescent="0.25">
      <c r="A6" s="20" t="s">
        <v>479</v>
      </c>
      <c r="B6" s="21">
        <v>0.21179322171777501</v>
      </c>
      <c r="C6" s="21">
        <v>0.189182206352458</v>
      </c>
      <c r="D6" s="21">
        <v>0.236319046959234</v>
      </c>
      <c r="E6" s="22"/>
      <c r="F6" s="21">
        <v>0.13337763297619201</v>
      </c>
      <c r="G6" s="21">
        <v>0.10171222502454701</v>
      </c>
      <c r="H6" s="21">
        <v>0.17300262394850499</v>
      </c>
      <c r="I6" s="22"/>
      <c r="J6" s="21">
        <v>0.26578464581531902</v>
      </c>
      <c r="K6" s="21">
        <v>0.23068101761673099</v>
      </c>
      <c r="L6" s="21">
        <v>0.30411844796144699</v>
      </c>
      <c r="M6" s="22"/>
      <c r="N6" s="21">
        <v>0.18601903612600401</v>
      </c>
      <c r="O6" s="21">
        <v>0.15028434999736801</v>
      </c>
      <c r="P6" s="21">
        <v>0.22797106175936199</v>
      </c>
      <c r="Q6" s="22"/>
    </row>
    <row r="7" spans="1:17" x14ac:dyDescent="0.25">
      <c r="A7" s="17" t="s">
        <v>480</v>
      </c>
      <c r="B7" s="18">
        <v>0.200783873637713</v>
      </c>
      <c r="C7" s="18">
        <v>0.17454773118074901</v>
      </c>
      <c r="D7" s="18">
        <v>0.22986538715792601</v>
      </c>
      <c r="E7" s="19"/>
      <c r="F7" s="18">
        <v>7.9014010074278607E-2</v>
      </c>
      <c r="G7" s="18">
        <v>4.9222793946619298E-2</v>
      </c>
      <c r="H7" s="18">
        <v>0.12447527006571001</v>
      </c>
      <c r="I7" s="19"/>
      <c r="J7" s="18">
        <v>0.24499704888872501</v>
      </c>
      <c r="K7" s="18">
        <v>0.20792493663323899</v>
      </c>
      <c r="L7" s="18">
        <v>0.28628989371258901</v>
      </c>
      <c r="M7" s="19"/>
      <c r="N7" s="18">
        <v>0.262382019769066</v>
      </c>
      <c r="O7" s="18">
        <v>0.204990463763395</v>
      </c>
      <c r="P7" s="18">
        <v>0.32918833576971002</v>
      </c>
      <c r="Q7" s="19"/>
    </row>
    <row r="8" spans="1:17" x14ac:dyDescent="0.25">
      <c r="A8" s="20" t="s">
        <v>481</v>
      </c>
      <c r="B8" s="21">
        <v>0.18876533009881599</v>
      </c>
      <c r="C8" s="21">
        <v>0.16211803379799999</v>
      </c>
      <c r="D8" s="21">
        <v>0.21864964909741799</v>
      </c>
      <c r="E8" s="22"/>
      <c r="F8" s="21">
        <v>8.5472410967194004E-2</v>
      </c>
      <c r="G8" s="21">
        <v>5.4955593202172602E-2</v>
      </c>
      <c r="H8" s="21">
        <v>0.13059347992470199</v>
      </c>
      <c r="I8" s="22"/>
      <c r="J8" s="21">
        <v>0.227027410823855</v>
      </c>
      <c r="K8" s="21">
        <v>0.18907175219042499</v>
      </c>
      <c r="L8" s="21">
        <v>0.27006503168124202</v>
      </c>
      <c r="M8" s="22"/>
      <c r="N8" s="21">
        <v>0.23412534529924001</v>
      </c>
      <c r="O8" s="21">
        <v>0.17570821916992899</v>
      </c>
      <c r="P8" s="21">
        <v>0.30478300136193498</v>
      </c>
      <c r="Q8" s="22"/>
    </row>
    <row r="9" spans="1:17" x14ac:dyDescent="0.25">
      <c r="A9" s="17" t="s">
        <v>482</v>
      </c>
      <c r="B9" s="18">
        <v>0.124771603157456</v>
      </c>
      <c r="C9" s="18">
        <v>0.10122590669432301</v>
      </c>
      <c r="D9" s="18">
        <v>0.152862657951186</v>
      </c>
      <c r="E9" s="19"/>
      <c r="F9" s="18">
        <v>7.6551491801174806E-2</v>
      </c>
      <c r="G9" s="18">
        <v>4.6102619507751602E-2</v>
      </c>
      <c r="H9" s="18">
        <v>0.124486146919718</v>
      </c>
      <c r="I9" s="19"/>
      <c r="J9" s="18">
        <v>0.14053486263311801</v>
      </c>
      <c r="K9" s="18">
        <v>0.11018820609794699</v>
      </c>
      <c r="L9" s="18">
        <v>0.177571348833615</v>
      </c>
      <c r="M9" s="19"/>
      <c r="N9" s="18">
        <v>0.14335700073458599</v>
      </c>
      <c r="O9" s="18">
        <v>0.100776842317196</v>
      </c>
      <c r="P9" s="18">
        <v>0.19992809542338</v>
      </c>
      <c r="Q9" s="19"/>
    </row>
    <row r="10" spans="1:17" x14ac:dyDescent="0.25">
      <c r="A10" s="20" t="s">
        <v>483</v>
      </c>
      <c r="B10" s="21">
        <v>0.171831516016305</v>
      </c>
      <c r="C10" s="21">
        <v>0.151539389543002</v>
      </c>
      <c r="D10" s="21">
        <v>0.194218893868153</v>
      </c>
      <c r="E10" s="22"/>
      <c r="F10" s="21">
        <v>6.1322488867786698E-2</v>
      </c>
      <c r="G10" s="21">
        <v>4.2636434743769401E-2</v>
      </c>
      <c r="H10" s="21">
        <v>8.7449924463451498E-2</v>
      </c>
      <c r="I10" s="22"/>
      <c r="J10" s="21">
        <v>0.21739746285404399</v>
      </c>
      <c r="K10" s="21">
        <v>0.1839659180148</v>
      </c>
      <c r="L10" s="21">
        <v>0.25500588683370101</v>
      </c>
      <c r="M10" s="22"/>
      <c r="N10" s="21">
        <v>0.19545726704001501</v>
      </c>
      <c r="O10" s="21">
        <v>0.15693276325441499</v>
      </c>
      <c r="P10" s="21">
        <v>0.24073842838090501</v>
      </c>
      <c r="Q10" s="22"/>
    </row>
    <row r="11" spans="1:17" x14ac:dyDescent="0.25">
      <c r="A11" s="17" t="s">
        <v>484</v>
      </c>
      <c r="B11" s="18">
        <v>0.18870698872692901</v>
      </c>
      <c r="C11" s="18">
        <v>0.172811839598489</v>
      </c>
      <c r="D11" s="18">
        <v>0.20570059685939099</v>
      </c>
      <c r="E11" s="19"/>
      <c r="F11" s="18">
        <v>0.110778663072901</v>
      </c>
      <c r="G11" s="18">
        <v>8.49406004208553E-2</v>
      </c>
      <c r="H11" s="18">
        <v>0.14324602432800301</v>
      </c>
      <c r="I11" s="19"/>
      <c r="J11" s="18">
        <v>0.202292047723069</v>
      </c>
      <c r="K11" s="18">
        <v>0.18002468658965401</v>
      </c>
      <c r="L11" s="18">
        <v>0.22655269093774999</v>
      </c>
      <c r="M11" s="19"/>
      <c r="N11" s="18">
        <v>0.235274093979502</v>
      </c>
      <c r="O11" s="18">
        <v>0.206464518974871</v>
      </c>
      <c r="P11" s="18">
        <v>0.26675233237826401</v>
      </c>
      <c r="Q11" s="19"/>
    </row>
    <row r="12" spans="1:17" x14ac:dyDescent="0.25">
      <c r="A12" s="20" t="s">
        <v>485</v>
      </c>
      <c r="B12" s="21">
        <v>0.209487329157522</v>
      </c>
      <c r="C12" s="21">
        <v>0.20107909203479901</v>
      </c>
      <c r="D12" s="21">
        <v>0.218151155886188</v>
      </c>
      <c r="E12" s="22"/>
      <c r="F12" s="21">
        <v>9.6480994370438403E-2</v>
      </c>
      <c r="G12" s="21">
        <v>8.47394046800692E-2</v>
      </c>
      <c r="H12" s="21">
        <v>0.109654594943244</v>
      </c>
      <c r="I12" s="22"/>
      <c r="J12" s="21">
        <v>0.24200581749067801</v>
      </c>
      <c r="K12" s="21">
        <v>0.230243161930445</v>
      </c>
      <c r="L12" s="21">
        <v>0.25417097821965301</v>
      </c>
      <c r="M12" s="22"/>
      <c r="N12" s="21">
        <v>0.25692002569594302</v>
      </c>
      <c r="O12" s="21">
        <v>0.24176199570132301</v>
      </c>
      <c r="P12" s="21">
        <v>0.272686648917362</v>
      </c>
      <c r="Q12" s="22"/>
    </row>
    <row r="13" spans="1:17" x14ac:dyDescent="0.25">
      <c r="A13" s="17" t="s">
        <v>486</v>
      </c>
      <c r="B13" s="18">
        <v>0.18138545451763999</v>
      </c>
      <c r="C13" s="18">
        <v>0.16384576310030699</v>
      </c>
      <c r="D13" s="18">
        <v>0.20035286824204199</v>
      </c>
      <c r="E13" s="19"/>
      <c r="F13" s="18">
        <v>7.7147424952551502E-2</v>
      </c>
      <c r="G13" s="18">
        <v>5.3619620412153998E-2</v>
      </c>
      <c r="H13" s="18">
        <v>0.10980122775053899</v>
      </c>
      <c r="I13" s="19"/>
      <c r="J13" s="18">
        <v>0.21626567381769901</v>
      </c>
      <c r="K13" s="18">
        <v>0.19246415205900699</v>
      </c>
      <c r="L13" s="18">
        <v>0.242128108001333</v>
      </c>
      <c r="M13" s="19"/>
      <c r="N13" s="18">
        <v>0.201638406575219</v>
      </c>
      <c r="O13" s="18">
        <v>0.17209320797414199</v>
      </c>
      <c r="P13" s="18">
        <v>0.23481730358231701</v>
      </c>
      <c r="Q13" s="19"/>
    </row>
    <row r="14" spans="1:17" x14ac:dyDescent="0.25">
      <c r="A14" s="20" t="s">
        <v>487</v>
      </c>
      <c r="B14" s="21">
        <v>0.18637390650864</v>
      </c>
      <c r="C14" s="21">
        <v>0.168384377380256</v>
      </c>
      <c r="D14" s="21">
        <v>0.20580972372638201</v>
      </c>
      <c r="E14" s="22"/>
      <c r="F14" s="21">
        <v>8.7417122896963503E-2</v>
      </c>
      <c r="G14" s="21">
        <v>6.3736880700311097E-2</v>
      </c>
      <c r="H14" s="21">
        <v>0.11877916158118899</v>
      </c>
      <c r="I14" s="22"/>
      <c r="J14" s="21">
        <v>0.21101475938296099</v>
      </c>
      <c r="K14" s="21">
        <v>0.184505167428826</v>
      </c>
      <c r="L14" s="21">
        <v>0.24021129330149901</v>
      </c>
      <c r="M14" s="22"/>
      <c r="N14" s="21">
        <v>0.232426536580947</v>
      </c>
      <c r="O14" s="21">
        <v>0.20087135151436</v>
      </c>
      <c r="P14" s="21">
        <v>0.26728081161078798</v>
      </c>
      <c r="Q14" s="22"/>
    </row>
    <row r="15" spans="1:17" x14ac:dyDescent="0.25">
      <c r="A15" s="17" t="s">
        <v>488</v>
      </c>
      <c r="B15" s="18">
        <v>0.12858155995964099</v>
      </c>
      <c r="C15" s="18">
        <v>0.107827710419674</v>
      </c>
      <c r="D15" s="18">
        <v>0.1526465036928</v>
      </c>
      <c r="E15" s="19"/>
      <c r="F15" s="18">
        <v>6.1224491955623399E-2</v>
      </c>
      <c r="G15" s="18">
        <v>3.6440529985076797E-2</v>
      </c>
      <c r="H15" s="18">
        <v>0.101096012270306</v>
      </c>
      <c r="I15" s="19"/>
      <c r="J15" s="18">
        <v>0.14284121590302901</v>
      </c>
      <c r="K15" s="18">
        <v>0.11490808895867501</v>
      </c>
      <c r="L15" s="18">
        <v>0.17621275779943599</v>
      </c>
      <c r="M15" s="19"/>
      <c r="N15" s="18">
        <v>0.16101767833271499</v>
      </c>
      <c r="O15" s="18">
        <v>0.12566926859897601</v>
      </c>
      <c r="P15" s="18">
        <v>0.20398917848416001</v>
      </c>
      <c r="Q15" s="19"/>
    </row>
    <row r="16" spans="1:17" x14ac:dyDescent="0.25">
      <c r="A16" s="20" t="s">
        <v>489</v>
      </c>
      <c r="B16" s="21">
        <v>0.18531966898719701</v>
      </c>
      <c r="C16" s="21">
        <v>0.17118781097630301</v>
      </c>
      <c r="D16" s="21">
        <v>0.20033615012091199</v>
      </c>
      <c r="E16" s="22"/>
      <c r="F16" s="21">
        <v>7.9794689934226296E-2</v>
      </c>
      <c r="G16" s="21">
        <v>6.3313152264846503E-2</v>
      </c>
      <c r="H16" s="21">
        <v>0.10010812533829699</v>
      </c>
      <c r="I16" s="22"/>
      <c r="J16" s="21">
        <v>0.22514187823332901</v>
      </c>
      <c r="K16" s="21">
        <v>0.203024097216115</v>
      </c>
      <c r="L16" s="21">
        <v>0.248916641478794</v>
      </c>
      <c r="M16" s="22"/>
      <c r="N16" s="21">
        <v>0.21137985251764199</v>
      </c>
      <c r="O16" s="21">
        <v>0.18704237480751601</v>
      </c>
      <c r="P16" s="21">
        <v>0.237957141503856</v>
      </c>
      <c r="Q16" s="22"/>
    </row>
    <row r="17" spans="1:17" x14ac:dyDescent="0.25">
      <c r="A17" s="17" t="s">
        <v>490</v>
      </c>
      <c r="B17" s="18">
        <v>0.15557544211653901</v>
      </c>
      <c r="C17" s="18">
        <v>0.139879302866008</v>
      </c>
      <c r="D17" s="18">
        <v>0.17267927622732199</v>
      </c>
      <c r="E17" s="19"/>
      <c r="F17" s="18">
        <v>4.6698989335910802E-2</v>
      </c>
      <c r="G17" s="18">
        <v>3.3484707238620903E-2</v>
      </c>
      <c r="H17" s="18">
        <v>6.4778594193968905E-2</v>
      </c>
      <c r="I17" s="19"/>
      <c r="J17" s="18">
        <v>0.20220805146808701</v>
      </c>
      <c r="K17" s="18">
        <v>0.177611326303272</v>
      </c>
      <c r="L17" s="18">
        <v>0.229261490783633</v>
      </c>
      <c r="M17" s="19"/>
      <c r="N17" s="18">
        <v>0.176581098516366</v>
      </c>
      <c r="O17" s="18">
        <v>0.14674320105073099</v>
      </c>
      <c r="P17" s="18">
        <v>0.21098584830400399</v>
      </c>
      <c r="Q17" s="19"/>
    </row>
    <row r="18" spans="1:17" x14ac:dyDescent="0.25">
      <c r="A18" s="20" t="s">
        <v>491</v>
      </c>
      <c r="B18" s="21">
        <v>0.112192014562648</v>
      </c>
      <c r="C18" s="21">
        <v>9.3747995067455195E-2</v>
      </c>
      <c r="D18" s="21">
        <v>0.133729258633807</v>
      </c>
      <c r="E18" s="22"/>
      <c r="F18" s="21">
        <v>3.7229344196082599E-2</v>
      </c>
      <c r="G18" s="21">
        <v>1.6822412724774902E-2</v>
      </c>
      <c r="H18" s="21">
        <v>8.0367945892148504E-2</v>
      </c>
      <c r="I18" s="24" t="s">
        <v>501</v>
      </c>
      <c r="J18" s="21">
        <v>0.14238413720970799</v>
      </c>
      <c r="K18" s="21">
        <v>0.111078647336831</v>
      </c>
      <c r="L18" s="21">
        <v>0.18071880557633899</v>
      </c>
      <c r="M18" s="22"/>
      <c r="N18" s="21">
        <v>0.130985117457974</v>
      </c>
      <c r="O18" s="21">
        <v>0.101449169930345</v>
      </c>
      <c r="P18" s="21">
        <v>0.16751703792087799</v>
      </c>
      <c r="Q18" s="22"/>
    </row>
    <row r="19" spans="1:17" x14ac:dyDescent="0.25">
      <c r="A19" s="17" t="s">
        <v>492</v>
      </c>
      <c r="B19" s="18">
        <v>0.14671837614386199</v>
      </c>
      <c r="C19" s="18">
        <v>0.12868990989488999</v>
      </c>
      <c r="D19" s="18">
        <v>0.16678902374410001</v>
      </c>
      <c r="E19" s="19"/>
      <c r="F19" s="18">
        <v>7.6919875350308795E-2</v>
      </c>
      <c r="G19" s="18">
        <v>5.1558527623850603E-2</v>
      </c>
      <c r="H19" s="18">
        <v>0.113266501915773</v>
      </c>
      <c r="I19" s="19"/>
      <c r="J19" s="18">
        <v>0.15885246075437201</v>
      </c>
      <c r="K19" s="18">
        <v>0.13574271017884401</v>
      </c>
      <c r="L19" s="18">
        <v>0.18505414832026501</v>
      </c>
      <c r="M19" s="19"/>
      <c r="N19" s="18">
        <v>0.19849493644888999</v>
      </c>
      <c r="O19" s="18">
        <v>0.15831631375894201</v>
      </c>
      <c r="P19" s="18">
        <v>0.24589145066033299</v>
      </c>
      <c r="Q19" s="19"/>
    </row>
    <row r="20" spans="1:17" x14ac:dyDescent="0.25">
      <c r="A20" s="20" t="s">
        <v>493</v>
      </c>
      <c r="B20" s="21">
        <v>2.2780858578668399E-2</v>
      </c>
      <c r="C20" s="21">
        <v>1.50298329131579E-2</v>
      </c>
      <c r="D20" s="21">
        <v>3.4389598473764299E-2</v>
      </c>
      <c r="E20" s="22"/>
      <c r="F20" s="21">
        <v>8.7253023137821E-3</v>
      </c>
      <c r="G20" s="21">
        <v>2.1045873770212998E-3</v>
      </c>
      <c r="H20" s="21">
        <v>3.5434217067892501E-2</v>
      </c>
      <c r="I20" s="24" t="s">
        <v>501</v>
      </c>
      <c r="J20" s="21">
        <v>3.28864880251113E-2</v>
      </c>
      <c r="K20" s="21">
        <v>2.03533257076907E-2</v>
      </c>
      <c r="L20" s="21">
        <v>5.2721971575470997E-2</v>
      </c>
      <c r="M20" s="22"/>
      <c r="N20" s="21">
        <v>1.18444494596392E-2</v>
      </c>
      <c r="O20" s="21">
        <v>3.4157829304464998E-3</v>
      </c>
      <c r="P20" s="21">
        <v>4.0231778938819303E-2</v>
      </c>
      <c r="Q20" s="24" t="s">
        <v>501</v>
      </c>
    </row>
    <row r="21" spans="1:17" x14ac:dyDescent="0.25">
      <c r="A21" s="17" t="s">
        <v>494</v>
      </c>
      <c r="B21" s="18">
        <v>4.4401093687967699E-2</v>
      </c>
      <c r="C21" s="18">
        <v>3.2716310487286002E-2</v>
      </c>
      <c r="D21" s="18">
        <v>6.0000284967779802E-2</v>
      </c>
      <c r="E21" s="19"/>
      <c r="F21" s="18">
        <v>1.9098148596143501E-2</v>
      </c>
      <c r="G21" s="18">
        <v>5.1907390556793003E-3</v>
      </c>
      <c r="H21" s="18">
        <v>6.7730390204963201E-2</v>
      </c>
      <c r="I21" s="24" t="s">
        <v>501</v>
      </c>
      <c r="J21" s="18">
        <v>4.2860946439552197E-2</v>
      </c>
      <c r="K21" s="18">
        <v>2.8214072176676201E-2</v>
      </c>
      <c r="L21" s="18">
        <v>6.4605999919312096E-2</v>
      </c>
      <c r="M21" s="19"/>
      <c r="N21" s="18">
        <v>7.0678509485740199E-2</v>
      </c>
      <c r="O21" s="18">
        <v>4.8474611264483401E-2</v>
      </c>
      <c r="P21" s="18">
        <v>0.101963100143666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0_SEX'!A1" display="◄ ANTERIOR"/>
    <hyperlink ref="A2" location="'Índice'!A1" display="ÍNDICE"/>
    <hyperlink ref="A3" location="'P_MOD_ACTIVIDADES_10_NSE'!A1" display="SIGUIENTE ►"/>
  </hyperlinks>
  <pageMargins left="0.75" right="0.75" top="1" bottom="1" header="0.5" footer="0.5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0.19011777662451301</v>
      </c>
      <c r="C5" s="18">
        <v>0.18504499471736499</v>
      </c>
      <c r="D5" s="18">
        <v>0.19529629723145001</v>
      </c>
      <c r="E5" s="19"/>
      <c r="F5" s="18">
        <v>0.201119507729208</v>
      </c>
      <c r="G5" s="18">
        <v>0.19339335204677599</v>
      </c>
      <c r="H5" s="18">
        <v>0.20907432066265799</v>
      </c>
      <c r="I5" s="19"/>
      <c r="J5" s="18">
        <v>0.193973777646027</v>
      </c>
      <c r="K5" s="18">
        <v>0.18613726941191799</v>
      </c>
      <c r="L5" s="18">
        <v>0.20205829823028201</v>
      </c>
      <c r="M5" s="19"/>
      <c r="N5" s="18">
        <v>0.158079718271083</v>
      </c>
      <c r="O5" s="18">
        <v>0.14777952756656201</v>
      </c>
      <c r="P5" s="18">
        <v>0.16895549925668499</v>
      </c>
      <c r="Q5" s="19"/>
    </row>
    <row r="6" spans="1:17" x14ac:dyDescent="0.25">
      <c r="A6" s="20" t="s">
        <v>479</v>
      </c>
      <c r="B6" s="21">
        <v>0.21179322171777501</v>
      </c>
      <c r="C6" s="21">
        <v>0.189182206352458</v>
      </c>
      <c r="D6" s="21">
        <v>0.236319046959234</v>
      </c>
      <c r="E6" s="22"/>
      <c r="F6" s="21">
        <v>0.22209691902780301</v>
      </c>
      <c r="G6" s="21">
        <v>0.19003923342721801</v>
      </c>
      <c r="H6" s="21">
        <v>0.25784090270995602</v>
      </c>
      <c r="I6" s="22"/>
      <c r="J6" s="21">
        <v>0.20907327181901</v>
      </c>
      <c r="K6" s="21">
        <v>0.171051734941985</v>
      </c>
      <c r="L6" s="21">
        <v>0.25296716847047002</v>
      </c>
      <c r="M6" s="22"/>
      <c r="N6" s="21">
        <v>0.17127700463210099</v>
      </c>
      <c r="O6" s="21">
        <v>0.116012185176478</v>
      </c>
      <c r="P6" s="21">
        <v>0.245555346923504</v>
      </c>
      <c r="Q6" s="22"/>
    </row>
    <row r="7" spans="1:17" x14ac:dyDescent="0.25">
      <c r="A7" s="17" t="s">
        <v>480</v>
      </c>
      <c r="B7" s="18">
        <v>0.200783873637713</v>
      </c>
      <c r="C7" s="18">
        <v>0.17454773118074901</v>
      </c>
      <c r="D7" s="18">
        <v>0.22986538715792601</v>
      </c>
      <c r="E7" s="19"/>
      <c r="F7" s="18">
        <v>0.184860980530307</v>
      </c>
      <c r="G7" s="18">
        <v>0.14145124970942899</v>
      </c>
      <c r="H7" s="18">
        <v>0.237901181622237</v>
      </c>
      <c r="I7" s="19"/>
      <c r="J7" s="18">
        <v>0.19491181552247999</v>
      </c>
      <c r="K7" s="18">
        <v>0.15510562753257801</v>
      </c>
      <c r="L7" s="18">
        <v>0.242007657604216</v>
      </c>
      <c r="M7" s="19"/>
      <c r="N7" s="18">
        <v>0.25505246284063898</v>
      </c>
      <c r="O7" s="18">
        <v>0.198313193870504</v>
      </c>
      <c r="P7" s="18">
        <v>0.32151490165755903</v>
      </c>
      <c r="Q7" s="19"/>
    </row>
    <row r="8" spans="1:17" x14ac:dyDescent="0.25">
      <c r="A8" s="20" t="s">
        <v>481</v>
      </c>
      <c r="B8" s="21">
        <v>0.18876533009881599</v>
      </c>
      <c r="C8" s="21">
        <v>0.16211803379799999</v>
      </c>
      <c r="D8" s="21">
        <v>0.21864964909741799</v>
      </c>
      <c r="E8" s="22"/>
      <c r="F8" s="21">
        <v>0.20021568383552801</v>
      </c>
      <c r="G8" s="21">
        <v>0.155405675258625</v>
      </c>
      <c r="H8" s="21">
        <v>0.25405969869119299</v>
      </c>
      <c r="I8" s="22"/>
      <c r="J8" s="21">
        <v>0.17772311056152401</v>
      </c>
      <c r="K8" s="21">
        <v>0.14162707691595</v>
      </c>
      <c r="L8" s="21">
        <v>0.22065394725169901</v>
      </c>
      <c r="M8" s="22"/>
      <c r="N8" s="21">
        <v>0.19800692382500601</v>
      </c>
      <c r="O8" s="21">
        <v>0.15087735584120901</v>
      </c>
      <c r="P8" s="21">
        <v>0.255429782964123</v>
      </c>
      <c r="Q8" s="22"/>
    </row>
    <row r="9" spans="1:17" x14ac:dyDescent="0.25">
      <c r="A9" s="17" t="s">
        <v>482</v>
      </c>
      <c r="B9" s="18">
        <v>0.124771603157456</v>
      </c>
      <c r="C9" s="18">
        <v>0.10122590669432301</v>
      </c>
      <c r="D9" s="18">
        <v>0.152862657951186</v>
      </c>
      <c r="E9" s="19"/>
      <c r="F9" s="18">
        <v>0.12193705867529001</v>
      </c>
      <c r="G9" s="18">
        <v>9.2659618301501795E-2</v>
      </c>
      <c r="H9" s="18">
        <v>0.158845722484424</v>
      </c>
      <c r="I9" s="19"/>
      <c r="J9" s="18">
        <v>0.125384801454653</v>
      </c>
      <c r="K9" s="18">
        <v>9.36659448445709E-2</v>
      </c>
      <c r="L9" s="18">
        <v>0.165878993702368</v>
      </c>
      <c r="M9" s="19"/>
      <c r="N9" s="18">
        <v>0.13482933531260499</v>
      </c>
      <c r="O9" s="18">
        <v>8.4292964410746005E-2</v>
      </c>
      <c r="P9" s="18">
        <v>0.20875672375865501</v>
      </c>
      <c r="Q9" s="24" t="s">
        <v>501</v>
      </c>
    </row>
    <row r="10" spans="1:17" x14ac:dyDescent="0.25">
      <c r="A10" s="20" t="s">
        <v>483</v>
      </c>
      <c r="B10" s="21">
        <v>0.171831516016305</v>
      </c>
      <c r="C10" s="21">
        <v>0.151539389543002</v>
      </c>
      <c r="D10" s="21">
        <v>0.194218893868153</v>
      </c>
      <c r="E10" s="22"/>
      <c r="F10" s="21">
        <v>0.16945616116586301</v>
      </c>
      <c r="G10" s="21">
        <v>0.142397919000637</v>
      </c>
      <c r="H10" s="21">
        <v>0.20045419091933001</v>
      </c>
      <c r="I10" s="22"/>
      <c r="J10" s="21">
        <v>0.16464934925017199</v>
      </c>
      <c r="K10" s="21">
        <v>0.13585368718469701</v>
      </c>
      <c r="L10" s="21">
        <v>0.19814901757097</v>
      </c>
      <c r="M10" s="22"/>
      <c r="N10" s="21">
        <v>0.2017368535462</v>
      </c>
      <c r="O10" s="21">
        <v>0.15512548126008899</v>
      </c>
      <c r="P10" s="21">
        <v>0.25807564644217101</v>
      </c>
      <c r="Q10" s="22"/>
    </row>
    <row r="11" spans="1:17" x14ac:dyDescent="0.25">
      <c r="A11" s="17" t="s">
        <v>484</v>
      </c>
      <c r="B11" s="18">
        <v>0.18870698872692901</v>
      </c>
      <c r="C11" s="18">
        <v>0.172811839598489</v>
      </c>
      <c r="D11" s="18">
        <v>0.20570059685939099</v>
      </c>
      <c r="E11" s="19"/>
      <c r="F11" s="18">
        <v>0.18660342103879601</v>
      </c>
      <c r="G11" s="18">
        <v>0.163964443421069</v>
      </c>
      <c r="H11" s="18">
        <v>0.211577161114962</v>
      </c>
      <c r="I11" s="19"/>
      <c r="J11" s="18">
        <v>0.199214534226931</v>
      </c>
      <c r="K11" s="18">
        <v>0.174442900075163</v>
      </c>
      <c r="L11" s="18">
        <v>0.226538570848652</v>
      </c>
      <c r="M11" s="19"/>
      <c r="N11" s="18">
        <v>0.16745277546042101</v>
      </c>
      <c r="O11" s="18">
        <v>0.13685929737001401</v>
      </c>
      <c r="P11" s="18">
        <v>0.20327451956508999</v>
      </c>
      <c r="Q11" s="19"/>
    </row>
    <row r="12" spans="1:17" x14ac:dyDescent="0.25">
      <c r="A12" s="20" t="s">
        <v>485</v>
      </c>
      <c r="B12" s="21">
        <v>0.209487329157522</v>
      </c>
      <c r="C12" s="21">
        <v>0.20107909203479901</v>
      </c>
      <c r="D12" s="21">
        <v>0.218151155886188</v>
      </c>
      <c r="E12" s="22"/>
      <c r="F12" s="21">
        <v>0.23718808352295401</v>
      </c>
      <c r="G12" s="21">
        <v>0.22283526563695599</v>
      </c>
      <c r="H12" s="21">
        <v>0.25216540665068399</v>
      </c>
      <c r="I12" s="22"/>
      <c r="J12" s="21">
        <v>0.21408594463120501</v>
      </c>
      <c r="K12" s="21">
        <v>0.20125514009909001</v>
      </c>
      <c r="L12" s="21">
        <v>0.22750177315589201</v>
      </c>
      <c r="M12" s="22"/>
      <c r="N12" s="21">
        <v>0.15918703753473101</v>
      </c>
      <c r="O12" s="21">
        <v>0.14475676425146999</v>
      </c>
      <c r="P12" s="21">
        <v>0.17476186626492801</v>
      </c>
      <c r="Q12" s="22"/>
    </row>
    <row r="13" spans="1:17" x14ac:dyDescent="0.25">
      <c r="A13" s="17" t="s">
        <v>486</v>
      </c>
      <c r="B13" s="18">
        <v>0.18138545451763999</v>
      </c>
      <c r="C13" s="18">
        <v>0.16384576310030699</v>
      </c>
      <c r="D13" s="18">
        <v>0.20035286824204199</v>
      </c>
      <c r="E13" s="19"/>
      <c r="F13" s="18">
        <v>0.186059096124646</v>
      </c>
      <c r="G13" s="18">
        <v>0.16113972715493</v>
      </c>
      <c r="H13" s="18">
        <v>0.213849703084769</v>
      </c>
      <c r="I13" s="19"/>
      <c r="J13" s="18">
        <v>0.190544911234443</v>
      </c>
      <c r="K13" s="18">
        <v>0.16561642034809501</v>
      </c>
      <c r="L13" s="18">
        <v>0.21824418065595599</v>
      </c>
      <c r="M13" s="19"/>
      <c r="N13" s="18">
        <v>0.13492265149569799</v>
      </c>
      <c r="O13" s="18">
        <v>0.10346558748007501</v>
      </c>
      <c r="P13" s="18">
        <v>0.17408661950264201</v>
      </c>
      <c r="Q13" s="19"/>
    </row>
    <row r="14" spans="1:17" x14ac:dyDescent="0.25">
      <c r="A14" s="20" t="s">
        <v>487</v>
      </c>
      <c r="B14" s="21">
        <v>0.18637390650864</v>
      </c>
      <c r="C14" s="21">
        <v>0.168384377380256</v>
      </c>
      <c r="D14" s="21">
        <v>0.20580972372638201</v>
      </c>
      <c r="E14" s="22"/>
      <c r="F14" s="21">
        <v>0.19067417127115299</v>
      </c>
      <c r="G14" s="21">
        <v>0.16821709204648799</v>
      </c>
      <c r="H14" s="21">
        <v>0.21535307666067899</v>
      </c>
      <c r="I14" s="22"/>
      <c r="J14" s="21">
        <v>0.174123548766139</v>
      </c>
      <c r="K14" s="21">
        <v>0.14805867597941599</v>
      </c>
      <c r="L14" s="21">
        <v>0.20367996786395801</v>
      </c>
      <c r="M14" s="22"/>
      <c r="N14" s="21">
        <v>0.207314129035988</v>
      </c>
      <c r="O14" s="21">
        <v>0.16204244647664801</v>
      </c>
      <c r="P14" s="21">
        <v>0.261289993943916</v>
      </c>
      <c r="Q14" s="22"/>
    </row>
    <row r="15" spans="1:17" x14ac:dyDescent="0.25">
      <c r="A15" s="17" t="s">
        <v>488</v>
      </c>
      <c r="B15" s="18">
        <v>0.12858155995964099</v>
      </c>
      <c r="C15" s="18">
        <v>0.107827710419674</v>
      </c>
      <c r="D15" s="18">
        <v>0.1526465036928</v>
      </c>
      <c r="E15" s="19"/>
      <c r="F15" s="18">
        <v>0.131118430464048</v>
      </c>
      <c r="G15" s="18">
        <v>0.105981582189607</v>
      </c>
      <c r="H15" s="18">
        <v>0.161142647923952</v>
      </c>
      <c r="I15" s="19"/>
      <c r="J15" s="18">
        <v>0.12743553007005501</v>
      </c>
      <c r="K15" s="18">
        <v>9.5648523672098903E-2</v>
      </c>
      <c r="L15" s="18">
        <v>0.167825964500951</v>
      </c>
      <c r="M15" s="19"/>
      <c r="N15" s="18">
        <v>0.118677733136025</v>
      </c>
      <c r="O15" s="18">
        <v>7.1839975065658104E-2</v>
      </c>
      <c r="P15" s="18">
        <v>0.18980768953698901</v>
      </c>
      <c r="Q15" s="24" t="s">
        <v>501</v>
      </c>
    </row>
    <row r="16" spans="1:17" x14ac:dyDescent="0.25">
      <c r="A16" s="20" t="s">
        <v>489</v>
      </c>
      <c r="B16" s="21">
        <v>0.18531966898719701</v>
      </c>
      <c r="C16" s="21">
        <v>0.17118781097630301</v>
      </c>
      <c r="D16" s="21">
        <v>0.20033615012091199</v>
      </c>
      <c r="E16" s="22"/>
      <c r="F16" s="21">
        <v>0.18122839452453099</v>
      </c>
      <c r="G16" s="21">
        <v>0.16298115900916799</v>
      </c>
      <c r="H16" s="21">
        <v>0.20102791852593199</v>
      </c>
      <c r="I16" s="22"/>
      <c r="J16" s="21">
        <v>0.203086868789259</v>
      </c>
      <c r="K16" s="21">
        <v>0.17984161388626899</v>
      </c>
      <c r="L16" s="21">
        <v>0.228499588383548</v>
      </c>
      <c r="M16" s="22"/>
      <c r="N16" s="21">
        <v>0.15018085138235299</v>
      </c>
      <c r="O16" s="21">
        <v>0.11635537673245799</v>
      </c>
      <c r="P16" s="21">
        <v>0.191706332105923</v>
      </c>
      <c r="Q16" s="22"/>
    </row>
    <row r="17" spans="1:17" x14ac:dyDescent="0.25">
      <c r="A17" s="17" t="s">
        <v>490</v>
      </c>
      <c r="B17" s="18">
        <v>0.15557544211653901</v>
      </c>
      <c r="C17" s="18">
        <v>0.139879302866008</v>
      </c>
      <c r="D17" s="18">
        <v>0.17267927622732199</v>
      </c>
      <c r="E17" s="19"/>
      <c r="F17" s="18">
        <v>0.153139621533284</v>
      </c>
      <c r="G17" s="18">
        <v>0.133485746907158</v>
      </c>
      <c r="H17" s="18">
        <v>0.17510248865202799</v>
      </c>
      <c r="I17" s="19"/>
      <c r="J17" s="18">
        <v>0.16968763383232899</v>
      </c>
      <c r="K17" s="18">
        <v>0.14462563069316201</v>
      </c>
      <c r="L17" s="18">
        <v>0.198086861597603</v>
      </c>
      <c r="M17" s="19"/>
      <c r="N17" s="18">
        <v>0.12617101416909399</v>
      </c>
      <c r="O17" s="18">
        <v>9.0856106612215895E-2</v>
      </c>
      <c r="P17" s="18">
        <v>0.17260641999444101</v>
      </c>
      <c r="Q17" s="19"/>
    </row>
    <row r="18" spans="1:17" x14ac:dyDescent="0.25">
      <c r="A18" s="20" t="s">
        <v>491</v>
      </c>
      <c r="B18" s="21">
        <v>0.112192014562648</v>
      </c>
      <c r="C18" s="21">
        <v>9.3747995067455195E-2</v>
      </c>
      <c r="D18" s="21">
        <v>0.133729258633807</v>
      </c>
      <c r="E18" s="22"/>
      <c r="F18" s="21">
        <v>0.120821769864286</v>
      </c>
      <c r="G18" s="21">
        <v>9.5155629777034303E-2</v>
      </c>
      <c r="H18" s="21">
        <v>0.152245967964284</v>
      </c>
      <c r="I18" s="22"/>
      <c r="J18" s="21">
        <v>0.109822786085714</v>
      </c>
      <c r="K18" s="21">
        <v>8.3236305384622497E-2</v>
      </c>
      <c r="L18" s="21">
        <v>0.14357134489194201</v>
      </c>
      <c r="M18" s="22"/>
      <c r="N18" s="21">
        <v>9.2701697776895603E-2</v>
      </c>
      <c r="O18" s="21">
        <v>4.8386728223399497E-2</v>
      </c>
      <c r="P18" s="21">
        <v>0.170337696752354</v>
      </c>
      <c r="Q18" s="24" t="s">
        <v>501</v>
      </c>
    </row>
    <row r="19" spans="1:17" x14ac:dyDescent="0.25">
      <c r="A19" s="17" t="s">
        <v>492</v>
      </c>
      <c r="B19" s="18">
        <v>0.14671837614386199</v>
      </c>
      <c r="C19" s="18">
        <v>0.12868990989488999</v>
      </c>
      <c r="D19" s="18">
        <v>0.16678902374410001</v>
      </c>
      <c r="E19" s="19"/>
      <c r="F19" s="18">
        <v>0.16973715590721999</v>
      </c>
      <c r="G19" s="18">
        <v>0.145211308645497</v>
      </c>
      <c r="H19" s="18">
        <v>0.19744851343766801</v>
      </c>
      <c r="I19" s="19"/>
      <c r="J19" s="18">
        <v>0.14102633954819499</v>
      </c>
      <c r="K19" s="18">
        <v>0.113174346660411</v>
      </c>
      <c r="L19" s="18">
        <v>0.174384825634851</v>
      </c>
      <c r="M19" s="19"/>
      <c r="N19" s="18">
        <v>7.6687610617267601E-2</v>
      </c>
      <c r="O19" s="18">
        <v>5.1424962305167098E-2</v>
      </c>
      <c r="P19" s="18">
        <v>0.112883727599003</v>
      </c>
      <c r="Q19" s="19"/>
    </row>
    <row r="20" spans="1:17" x14ac:dyDescent="0.25">
      <c r="A20" s="20" t="s">
        <v>493</v>
      </c>
      <c r="B20" s="21">
        <v>2.2780858578668399E-2</v>
      </c>
      <c r="C20" s="21">
        <v>1.50298329131579E-2</v>
      </c>
      <c r="D20" s="21">
        <v>3.4389598473764299E-2</v>
      </c>
      <c r="E20" s="22"/>
      <c r="F20" s="21">
        <v>2.4330032905182299E-2</v>
      </c>
      <c r="G20" s="21">
        <v>1.30152339305999E-2</v>
      </c>
      <c r="H20" s="21">
        <v>4.5032551892582498E-2</v>
      </c>
      <c r="I20" s="22"/>
      <c r="J20" s="21">
        <v>2.42195458544066E-2</v>
      </c>
      <c r="K20" s="21">
        <v>1.22794157746734E-2</v>
      </c>
      <c r="L20" s="21">
        <v>4.72149045934478E-2</v>
      </c>
      <c r="M20" s="22"/>
      <c r="N20" s="21">
        <v>1.57048017114754E-2</v>
      </c>
      <c r="O20" s="21">
        <v>4.7219647209300998E-3</v>
      </c>
      <c r="P20" s="21">
        <v>5.0925596445320499E-2</v>
      </c>
      <c r="Q20" s="24" t="s">
        <v>501</v>
      </c>
    </row>
    <row r="21" spans="1:17" x14ac:dyDescent="0.25">
      <c r="A21" s="17" t="s">
        <v>494</v>
      </c>
      <c r="B21" s="18">
        <v>4.4401093687967699E-2</v>
      </c>
      <c r="C21" s="18">
        <v>3.2716310487286002E-2</v>
      </c>
      <c r="D21" s="18">
        <v>6.0000284967779802E-2</v>
      </c>
      <c r="E21" s="19"/>
      <c r="F21" s="18">
        <v>4.5472566941076403E-2</v>
      </c>
      <c r="G21" s="18">
        <v>2.6272106671798998E-2</v>
      </c>
      <c r="H21" s="18">
        <v>7.7587211007776796E-2</v>
      </c>
      <c r="I21" s="19"/>
      <c r="J21" s="18">
        <v>5.6650738304907002E-2</v>
      </c>
      <c r="K21" s="18">
        <v>3.8110969141925001E-2</v>
      </c>
      <c r="L21" s="18">
        <v>8.3427269928485495E-2</v>
      </c>
      <c r="M21" s="19"/>
      <c r="N21" s="18">
        <v>1.36909235731124E-2</v>
      </c>
      <c r="O21" s="18">
        <v>4.6396978251857998E-3</v>
      </c>
      <c r="P21" s="18">
        <v>3.9695301569218203E-2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0_ET'!A1" display="◄ ANTERIOR"/>
    <hyperlink ref="A2" location="'Índice'!A1" display="ÍNDICE"/>
    <hyperlink ref="A3" location="'P_MOD_ACTIVIDADES_10_VDC'!A1" display="SIGUIENTE ►"/>
  </hyperlinks>
  <pageMargins left="0.75" right="0.75" top="1" bottom="1" header="0.5" footer="0.5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8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556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0.19011777662451301</v>
      </c>
      <c r="C5" s="18">
        <v>0.18504499471736499</v>
      </c>
      <c r="D5" s="18">
        <v>0.19529629723145001</v>
      </c>
      <c r="E5" s="19"/>
      <c r="F5" s="18">
        <v>0.22746827375326401</v>
      </c>
      <c r="G5" s="18">
        <v>0.21916022587516501</v>
      </c>
      <c r="H5" s="18">
        <v>0.235996080415354</v>
      </c>
      <c r="I5" s="19"/>
      <c r="J5" s="18">
        <v>0.16491035445417501</v>
      </c>
      <c r="K5" s="18">
        <v>0.15913603830474299</v>
      </c>
      <c r="L5" s="18">
        <v>0.170851621838641</v>
      </c>
      <c r="M5" s="19"/>
    </row>
    <row r="6" spans="1:13" x14ac:dyDescent="0.25">
      <c r="A6" s="20" t="s">
        <v>479</v>
      </c>
      <c r="B6" s="21">
        <v>0.21179322171777501</v>
      </c>
      <c r="C6" s="21">
        <v>0.189182206352458</v>
      </c>
      <c r="D6" s="21">
        <v>0.236319046959234</v>
      </c>
      <c r="E6" s="22"/>
      <c r="F6" s="21">
        <v>0.22942494811376399</v>
      </c>
      <c r="G6" s="21">
        <v>0.194565481115825</v>
      </c>
      <c r="H6" s="21">
        <v>0.26844839399428599</v>
      </c>
      <c r="I6" s="22"/>
      <c r="J6" s="21">
        <v>0.19959882819834199</v>
      </c>
      <c r="K6" s="21">
        <v>0.172976830523525</v>
      </c>
      <c r="L6" s="21">
        <v>0.22918266187931399</v>
      </c>
      <c r="M6" s="22"/>
    </row>
    <row r="7" spans="1:13" x14ac:dyDescent="0.25">
      <c r="A7" s="17" t="s">
        <v>480</v>
      </c>
      <c r="B7" s="18">
        <v>0.200783873637713</v>
      </c>
      <c r="C7" s="18">
        <v>0.17454773118074901</v>
      </c>
      <c r="D7" s="18">
        <v>0.22986538715792601</v>
      </c>
      <c r="E7" s="19"/>
      <c r="F7" s="18">
        <v>0.22218216209611399</v>
      </c>
      <c r="G7" s="18">
        <v>0.185048466922763</v>
      </c>
      <c r="H7" s="18">
        <v>0.26435035557869502</v>
      </c>
      <c r="I7" s="19"/>
      <c r="J7" s="18">
        <v>0.18330774654833101</v>
      </c>
      <c r="K7" s="18">
        <v>0.15011844005470401</v>
      </c>
      <c r="L7" s="18">
        <v>0.22191878206941801</v>
      </c>
      <c r="M7" s="19"/>
    </row>
    <row r="8" spans="1:13" x14ac:dyDescent="0.25">
      <c r="A8" s="20" t="s">
        <v>481</v>
      </c>
      <c r="B8" s="21">
        <v>0.18876533009881599</v>
      </c>
      <c r="C8" s="21">
        <v>0.16211803379799999</v>
      </c>
      <c r="D8" s="21">
        <v>0.21864964909741799</v>
      </c>
      <c r="E8" s="22"/>
      <c r="F8" s="21">
        <v>0.22990458797715699</v>
      </c>
      <c r="G8" s="21">
        <v>0.184106387706922</v>
      </c>
      <c r="H8" s="21">
        <v>0.28314186968009197</v>
      </c>
      <c r="I8" s="22"/>
      <c r="J8" s="21">
        <v>0.16827702071171499</v>
      </c>
      <c r="K8" s="21">
        <v>0.13771546694662501</v>
      </c>
      <c r="L8" s="21">
        <v>0.20401608019912201</v>
      </c>
      <c r="M8" s="22"/>
    </row>
    <row r="9" spans="1:13" x14ac:dyDescent="0.25">
      <c r="A9" s="17" t="s">
        <v>482</v>
      </c>
      <c r="B9" s="18">
        <v>0.124771603157456</v>
      </c>
      <c r="C9" s="18">
        <v>0.10122590669432301</v>
      </c>
      <c r="D9" s="18">
        <v>0.152862657951186</v>
      </c>
      <c r="E9" s="19"/>
      <c r="F9" s="18">
        <v>0.13905273461364701</v>
      </c>
      <c r="G9" s="18">
        <v>0.100918210405499</v>
      </c>
      <c r="H9" s="18">
        <v>0.18857496301884499</v>
      </c>
      <c r="I9" s="19"/>
      <c r="J9" s="18">
        <v>0.117335958818246</v>
      </c>
      <c r="K9" s="18">
        <v>9.0061495128106003E-2</v>
      </c>
      <c r="L9" s="18">
        <v>0.151495112916364</v>
      </c>
      <c r="M9" s="19"/>
    </row>
    <row r="10" spans="1:13" x14ac:dyDescent="0.25">
      <c r="A10" s="20" t="s">
        <v>483</v>
      </c>
      <c r="B10" s="21">
        <v>0.171831516016305</v>
      </c>
      <c r="C10" s="21">
        <v>0.151539389543002</v>
      </c>
      <c r="D10" s="21">
        <v>0.194218893868153</v>
      </c>
      <c r="E10" s="22"/>
      <c r="F10" s="21">
        <v>0.22930737316709601</v>
      </c>
      <c r="G10" s="21">
        <v>0.192849645206467</v>
      </c>
      <c r="H10" s="21">
        <v>0.27034883767500001</v>
      </c>
      <c r="I10" s="22"/>
      <c r="J10" s="21">
        <v>0.13854543765757399</v>
      </c>
      <c r="K10" s="21">
        <v>0.11698003711923401</v>
      </c>
      <c r="L10" s="21">
        <v>0.16335099150255</v>
      </c>
      <c r="M10" s="22"/>
    </row>
    <row r="11" spans="1:13" x14ac:dyDescent="0.25">
      <c r="A11" s="17" t="s">
        <v>484</v>
      </c>
      <c r="B11" s="18">
        <v>0.18870698872692901</v>
      </c>
      <c r="C11" s="18">
        <v>0.172811839598489</v>
      </c>
      <c r="D11" s="18">
        <v>0.20570059685939099</v>
      </c>
      <c r="E11" s="19"/>
      <c r="F11" s="18">
        <v>0.222423697531903</v>
      </c>
      <c r="G11" s="18">
        <v>0.19789865047623501</v>
      </c>
      <c r="H11" s="18">
        <v>0.24904438846033</v>
      </c>
      <c r="I11" s="19"/>
      <c r="J11" s="18">
        <v>0.162708458628255</v>
      </c>
      <c r="K11" s="18">
        <v>0.144253682523003</v>
      </c>
      <c r="L11" s="18">
        <v>0.18301926266486801</v>
      </c>
      <c r="M11" s="19"/>
    </row>
    <row r="12" spans="1:13" x14ac:dyDescent="0.25">
      <c r="A12" s="20" t="s">
        <v>485</v>
      </c>
      <c r="B12" s="21">
        <v>0.209487329157522</v>
      </c>
      <c r="C12" s="21">
        <v>0.20107909203479901</v>
      </c>
      <c r="D12" s="21">
        <v>0.218151155886188</v>
      </c>
      <c r="E12" s="22"/>
      <c r="F12" s="21">
        <v>0.24142379963510299</v>
      </c>
      <c r="G12" s="21">
        <v>0.228703091716186</v>
      </c>
      <c r="H12" s="21">
        <v>0.25461847582430402</v>
      </c>
      <c r="I12" s="22"/>
      <c r="J12" s="21">
        <v>0.18378278843263601</v>
      </c>
      <c r="K12" s="21">
        <v>0.17385361056053</v>
      </c>
      <c r="L12" s="21">
        <v>0.19414578009643599</v>
      </c>
      <c r="M12" s="22"/>
    </row>
    <row r="13" spans="1:13" x14ac:dyDescent="0.25">
      <c r="A13" s="17" t="s">
        <v>486</v>
      </c>
      <c r="B13" s="18">
        <v>0.18138545451763999</v>
      </c>
      <c r="C13" s="18">
        <v>0.16384576310030699</v>
      </c>
      <c r="D13" s="18">
        <v>0.20035286824204199</v>
      </c>
      <c r="E13" s="19"/>
      <c r="F13" s="18">
        <v>0.23181028539461401</v>
      </c>
      <c r="G13" s="18">
        <v>0.200794589130462</v>
      </c>
      <c r="H13" s="18">
        <v>0.26602214641438998</v>
      </c>
      <c r="I13" s="19"/>
      <c r="J13" s="18">
        <v>0.15245899629613699</v>
      </c>
      <c r="K13" s="18">
        <v>0.132699266618341</v>
      </c>
      <c r="L13" s="18">
        <v>0.17456884005457399</v>
      </c>
      <c r="M13" s="19"/>
    </row>
    <row r="14" spans="1:13" x14ac:dyDescent="0.25">
      <c r="A14" s="20" t="s">
        <v>487</v>
      </c>
      <c r="B14" s="21">
        <v>0.18637390650864</v>
      </c>
      <c r="C14" s="21">
        <v>0.168384377380256</v>
      </c>
      <c r="D14" s="21">
        <v>0.20580972372638201</v>
      </c>
      <c r="E14" s="22"/>
      <c r="F14" s="21">
        <v>0.213912876289934</v>
      </c>
      <c r="G14" s="21">
        <v>0.18408545099959001</v>
      </c>
      <c r="H14" s="21">
        <v>0.247109532733986</v>
      </c>
      <c r="I14" s="22"/>
      <c r="J14" s="21">
        <v>0.17301145553458</v>
      </c>
      <c r="K14" s="21">
        <v>0.152149046621742</v>
      </c>
      <c r="L14" s="21">
        <v>0.19607293855942501</v>
      </c>
      <c r="M14" s="22"/>
    </row>
    <row r="15" spans="1:13" x14ac:dyDescent="0.25">
      <c r="A15" s="17" t="s">
        <v>488</v>
      </c>
      <c r="B15" s="18">
        <v>0.12858155995964099</v>
      </c>
      <c r="C15" s="18">
        <v>0.107827710419674</v>
      </c>
      <c r="D15" s="18">
        <v>0.1526465036928</v>
      </c>
      <c r="E15" s="19"/>
      <c r="F15" s="18">
        <v>0.15184059511996401</v>
      </c>
      <c r="G15" s="18">
        <v>0.117872381086408</v>
      </c>
      <c r="H15" s="18">
        <v>0.19345098972882899</v>
      </c>
      <c r="I15" s="19"/>
      <c r="J15" s="18">
        <v>0.11672064045488501</v>
      </c>
      <c r="K15" s="18">
        <v>9.1365173214597001E-2</v>
      </c>
      <c r="L15" s="18">
        <v>0.147966826903636</v>
      </c>
      <c r="M15" s="19"/>
    </row>
    <row r="16" spans="1:13" x14ac:dyDescent="0.25">
      <c r="A16" s="20" t="s">
        <v>489</v>
      </c>
      <c r="B16" s="21">
        <v>0.18531966898719701</v>
      </c>
      <c r="C16" s="21">
        <v>0.17118781097630301</v>
      </c>
      <c r="D16" s="21">
        <v>0.20033615012091199</v>
      </c>
      <c r="E16" s="22"/>
      <c r="F16" s="21">
        <v>0.225508513969255</v>
      </c>
      <c r="G16" s="21">
        <v>0.20121388730763401</v>
      </c>
      <c r="H16" s="21">
        <v>0.25181176607660699</v>
      </c>
      <c r="I16" s="22"/>
      <c r="J16" s="21">
        <v>0.165444590338547</v>
      </c>
      <c r="K16" s="21">
        <v>0.14937804265711799</v>
      </c>
      <c r="L16" s="21">
        <v>0.18286769627639199</v>
      </c>
      <c r="M16" s="22"/>
    </row>
    <row r="17" spans="1:13" x14ac:dyDescent="0.25">
      <c r="A17" s="17" t="s">
        <v>490</v>
      </c>
      <c r="B17" s="18">
        <v>0.15557544211653901</v>
      </c>
      <c r="C17" s="18">
        <v>0.139879302866008</v>
      </c>
      <c r="D17" s="18">
        <v>0.17267927622732199</v>
      </c>
      <c r="E17" s="19"/>
      <c r="F17" s="18">
        <v>0.20512532929782101</v>
      </c>
      <c r="G17" s="18">
        <v>0.17279265768674601</v>
      </c>
      <c r="H17" s="18">
        <v>0.24173999629776899</v>
      </c>
      <c r="I17" s="19"/>
      <c r="J17" s="18">
        <v>0.132953064793843</v>
      </c>
      <c r="K17" s="18">
        <v>0.11712043592495</v>
      </c>
      <c r="L17" s="18">
        <v>0.150560994531066</v>
      </c>
      <c r="M17" s="19"/>
    </row>
    <row r="18" spans="1:13" x14ac:dyDescent="0.25">
      <c r="A18" s="20" t="s">
        <v>491</v>
      </c>
      <c r="B18" s="21">
        <v>0.112192014562648</v>
      </c>
      <c r="C18" s="21">
        <v>9.3747995067455195E-2</v>
      </c>
      <c r="D18" s="21">
        <v>0.133729258633807</v>
      </c>
      <c r="E18" s="22"/>
      <c r="F18" s="21">
        <v>0.137461116991729</v>
      </c>
      <c r="G18" s="21">
        <v>0.10601119718131501</v>
      </c>
      <c r="H18" s="21">
        <v>0.176400157409939</v>
      </c>
      <c r="I18" s="22"/>
      <c r="J18" s="21">
        <v>9.7541056308425203E-2</v>
      </c>
      <c r="K18" s="21">
        <v>7.7490253227933695E-2</v>
      </c>
      <c r="L18" s="21">
        <v>0.122093402856444</v>
      </c>
      <c r="M18" s="22"/>
    </row>
    <row r="19" spans="1:13" x14ac:dyDescent="0.25">
      <c r="A19" s="17" t="s">
        <v>492</v>
      </c>
      <c r="B19" s="18">
        <v>0.14671837614386199</v>
      </c>
      <c r="C19" s="18">
        <v>0.12868990989488999</v>
      </c>
      <c r="D19" s="18">
        <v>0.16678902374410001</v>
      </c>
      <c r="E19" s="19"/>
      <c r="F19" s="18">
        <v>0.18734169239797299</v>
      </c>
      <c r="G19" s="18">
        <v>0.15569190000679101</v>
      </c>
      <c r="H19" s="18">
        <v>0.223720577154396</v>
      </c>
      <c r="I19" s="19"/>
      <c r="J19" s="18">
        <v>0.12569859583399101</v>
      </c>
      <c r="K19" s="18">
        <v>0.104597921434194</v>
      </c>
      <c r="L19" s="18">
        <v>0.15034122706623901</v>
      </c>
      <c r="M19" s="19"/>
    </row>
    <row r="20" spans="1:13" x14ac:dyDescent="0.25">
      <c r="A20" s="20" t="s">
        <v>493</v>
      </c>
      <c r="B20" s="21">
        <v>2.2780858578668399E-2</v>
      </c>
      <c r="C20" s="21">
        <v>1.50298329131579E-2</v>
      </c>
      <c r="D20" s="21">
        <v>3.4389598473764299E-2</v>
      </c>
      <c r="E20" s="22"/>
      <c r="F20" s="21">
        <v>2.1698501808383501E-2</v>
      </c>
      <c r="G20" s="21">
        <v>9.3319889085735006E-3</v>
      </c>
      <c r="H20" s="21">
        <v>4.9631784346705302E-2</v>
      </c>
      <c r="I20" s="24" t="s">
        <v>501</v>
      </c>
      <c r="J20" s="21">
        <v>2.3106870197570299E-2</v>
      </c>
      <c r="K20" s="21">
        <v>1.4291308004117801E-2</v>
      </c>
      <c r="L20" s="21">
        <v>3.7155317928891103E-2</v>
      </c>
      <c r="M20" s="22"/>
    </row>
    <row r="21" spans="1:13" x14ac:dyDescent="0.25">
      <c r="A21" s="17" t="s">
        <v>494</v>
      </c>
      <c r="B21" s="18">
        <v>4.4401093687967699E-2</v>
      </c>
      <c r="C21" s="18">
        <v>3.2716310487286002E-2</v>
      </c>
      <c r="D21" s="18">
        <v>6.0000284967779802E-2</v>
      </c>
      <c r="E21" s="19"/>
      <c r="F21" s="18">
        <v>7.6630591911075296E-2</v>
      </c>
      <c r="G21" s="18">
        <v>4.3421958929733002E-2</v>
      </c>
      <c r="H21" s="18">
        <v>0.13173908503807499</v>
      </c>
      <c r="I21" s="24" t="s">
        <v>501</v>
      </c>
      <c r="J21" s="18">
        <v>3.6286057065079799E-2</v>
      </c>
      <c r="K21" s="18">
        <v>2.5744088914056301E-2</v>
      </c>
      <c r="L21" s="18">
        <v>5.0919245886876199E-2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0_NSE'!A1" display="◄ ANTERIOR"/>
    <hyperlink ref="A2" location="'Índice'!A1" display="ÍNDICE"/>
    <hyperlink ref="A3" location="'P_MOD_ACTIVIDADES_11_SEX'!A1" display="SIGUIENTE ►"/>
  </hyperlinks>
  <pageMargins left="0.75" right="0.75" top="1" bottom="1" header="0.5" footer="0.5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39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557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0.49977514574573001</v>
      </c>
      <c r="C5" s="18">
        <v>0.49355105896718399</v>
      </c>
      <c r="D5" s="18">
        <v>0.50599930221056399</v>
      </c>
      <c r="E5" s="19"/>
      <c r="F5" s="18">
        <v>0.55065248610555995</v>
      </c>
      <c r="G5" s="18">
        <v>0.54268520230753403</v>
      </c>
      <c r="H5" s="18">
        <v>0.55859386529498301</v>
      </c>
      <c r="I5" s="19"/>
      <c r="J5" s="18">
        <v>0.44586729144092202</v>
      </c>
      <c r="K5" s="18">
        <v>0.437135706233095</v>
      </c>
      <c r="L5" s="18">
        <v>0.45463241343285399</v>
      </c>
      <c r="M5" s="19"/>
    </row>
    <row r="6" spans="1:13" x14ac:dyDescent="0.25">
      <c r="A6" s="20" t="s">
        <v>479</v>
      </c>
      <c r="B6" s="21">
        <v>0.53938275474183195</v>
      </c>
      <c r="C6" s="21">
        <v>0.50880088299069903</v>
      </c>
      <c r="D6" s="21">
        <v>0.56967097202652495</v>
      </c>
      <c r="E6" s="22"/>
      <c r="F6" s="21">
        <v>0.58103562669978503</v>
      </c>
      <c r="G6" s="21">
        <v>0.54151131357105398</v>
      </c>
      <c r="H6" s="21">
        <v>0.61954655487554</v>
      </c>
      <c r="I6" s="22"/>
      <c r="J6" s="21">
        <v>0.49656634124052401</v>
      </c>
      <c r="K6" s="21">
        <v>0.45159215570489297</v>
      </c>
      <c r="L6" s="21">
        <v>0.54159615959984497</v>
      </c>
      <c r="M6" s="22"/>
    </row>
    <row r="7" spans="1:13" x14ac:dyDescent="0.25">
      <c r="A7" s="17" t="s">
        <v>480</v>
      </c>
      <c r="B7" s="18">
        <v>0.68050055738076398</v>
      </c>
      <c r="C7" s="18">
        <v>0.63887663610391199</v>
      </c>
      <c r="D7" s="18">
        <v>0.71943373227500396</v>
      </c>
      <c r="E7" s="19"/>
      <c r="F7" s="18">
        <v>0.71480778134454703</v>
      </c>
      <c r="G7" s="18">
        <v>0.66224064264771698</v>
      </c>
      <c r="H7" s="18">
        <v>0.76213224324664797</v>
      </c>
      <c r="I7" s="19"/>
      <c r="J7" s="18">
        <v>0.64507926987895903</v>
      </c>
      <c r="K7" s="18">
        <v>0.59448140929850501</v>
      </c>
      <c r="L7" s="18">
        <v>0.69262809253003899</v>
      </c>
      <c r="M7" s="19"/>
    </row>
    <row r="8" spans="1:13" x14ac:dyDescent="0.25">
      <c r="A8" s="20" t="s">
        <v>481</v>
      </c>
      <c r="B8" s="21">
        <v>0.53271832390023799</v>
      </c>
      <c r="C8" s="21">
        <v>0.49949265693710798</v>
      </c>
      <c r="D8" s="21">
        <v>0.56565630708909997</v>
      </c>
      <c r="E8" s="22"/>
      <c r="F8" s="21">
        <v>0.58874881847244498</v>
      </c>
      <c r="G8" s="21">
        <v>0.55040494579103705</v>
      </c>
      <c r="H8" s="21">
        <v>0.62604433706676599</v>
      </c>
      <c r="I8" s="22"/>
      <c r="J8" s="21">
        <v>0.47470167252982798</v>
      </c>
      <c r="K8" s="21">
        <v>0.42615859881631801</v>
      </c>
      <c r="L8" s="21">
        <v>0.52372763649642196</v>
      </c>
      <c r="M8" s="22"/>
    </row>
    <row r="9" spans="1:13" x14ac:dyDescent="0.25">
      <c r="A9" s="17" t="s">
        <v>482</v>
      </c>
      <c r="B9" s="18">
        <v>0.50934484451129503</v>
      </c>
      <c r="C9" s="18">
        <v>0.46961712006327699</v>
      </c>
      <c r="D9" s="18">
        <v>0.54895488621601296</v>
      </c>
      <c r="E9" s="19"/>
      <c r="F9" s="18">
        <v>0.58461999322255098</v>
      </c>
      <c r="G9" s="18">
        <v>0.53360975842321201</v>
      </c>
      <c r="H9" s="18">
        <v>0.63387906228320101</v>
      </c>
      <c r="I9" s="19"/>
      <c r="J9" s="18">
        <v>0.43326756435820801</v>
      </c>
      <c r="K9" s="18">
        <v>0.37840126269228103</v>
      </c>
      <c r="L9" s="18">
        <v>0.48982039080704998</v>
      </c>
      <c r="M9" s="19"/>
    </row>
    <row r="10" spans="1:13" x14ac:dyDescent="0.25">
      <c r="A10" s="20" t="s">
        <v>483</v>
      </c>
      <c r="B10" s="21">
        <v>0.49686174350092499</v>
      </c>
      <c r="C10" s="21">
        <v>0.47063277093751898</v>
      </c>
      <c r="D10" s="21">
        <v>0.52310800006130798</v>
      </c>
      <c r="E10" s="22"/>
      <c r="F10" s="21">
        <v>0.55236862006245102</v>
      </c>
      <c r="G10" s="21">
        <v>0.51981032027761997</v>
      </c>
      <c r="H10" s="21">
        <v>0.58448399874861701</v>
      </c>
      <c r="I10" s="22"/>
      <c r="J10" s="21">
        <v>0.43541288044596799</v>
      </c>
      <c r="K10" s="21">
        <v>0.39311181709453902</v>
      </c>
      <c r="L10" s="21">
        <v>0.47867557494826501</v>
      </c>
      <c r="M10" s="22"/>
    </row>
    <row r="11" spans="1:13" x14ac:dyDescent="0.25">
      <c r="A11" s="17" t="s">
        <v>484</v>
      </c>
      <c r="B11" s="18">
        <v>0.45739838231935198</v>
      </c>
      <c r="C11" s="18">
        <v>0.43939120765302497</v>
      </c>
      <c r="D11" s="18">
        <v>0.47551756901223802</v>
      </c>
      <c r="E11" s="19"/>
      <c r="F11" s="18">
        <v>0.501436528363153</v>
      </c>
      <c r="G11" s="18">
        <v>0.47733588808411698</v>
      </c>
      <c r="H11" s="18">
        <v>0.52553049528044404</v>
      </c>
      <c r="I11" s="19"/>
      <c r="J11" s="18">
        <v>0.40972396180148901</v>
      </c>
      <c r="K11" s="18">
        <v>0.38245027333516601</v>
      </c>
      <c r="L11" s="18">
        <v>0.43756451269256602</v>
      </c>
      <c r="M11" s="19"/>
    </row>
    <row r="12" spans="1:13" x14ac:dyDescent="0.25">
      <c r="A12" s="20" t="s">
        <v>485</v>
      </c>
      <c r="B12" s="21">
        <v>0.52086665215879702</v>
      </c>
      <c r="C12" s="21">
        <v>0.51061850988694901</v>
      </c>
      <c r="D12" s="21">
        <v>0.53109726182432604</v>
      </c>
      <c r="E12" s="22"/>
      <c r="F12" s="21">
        <v>0.57315548791575099</v>
      </c>
      <c r="G12" s="21">
        <v>0.55987747705454305</v>
      </c>
      <c r="H12" s="21">
        <v>0.58632889057533799</v>
      </c>
      <c r="I12" s="22"/>
      <c r="J12" s="21">
        <v>0.466720830981526</v>
      </c>
      <c r="K12" s="21">
        <v>0.45274592677419301</v>
      </c>
      <c r="L12" s="21">
        <v>0.48074815728756698</v>
      </c>
      <c r="M12" s="22"/>
    </row>
    <row r="13" spans="1:13" x14ac:dyDescent="0.25">
      <c r="A13" s="17" t="s">
        <v>486</v>
      </c>
      <c r="B13" s="18">
        <v>0.50079821331237095</v>
      </c>
      <c r="C13" s="18">
        <v>0.47747170999024802</v>
      </c>
      <c r="D13" s="18">
        <v>0.52412124251574799</v>
      </c>
      <c r="E13" s="19"/>
      <c r="F13" s="18">
        <v>0.56929273170694705</v>
      </c>
      <c r="G13" s="18">
        <v>0.53957887455337505</v>
      </c>
      <c r="H13" s="18">
        <v>0.59851581112973795</v>
      </c>
      <c r="I13" s="19"/>
      <c r="J13" s="18">
        <v>0.42891023111785997</v>
      </c>
      <c r="K13" s="18">
        <v>0.39948244102300101</v>
      </c>
      <c r="L13" s="18">
        <v>0.45884942514930199</v>
      </c>
      <c r="M13" s="19"/>
    </row>
    <row r="14" spans="1:13" x14ac:dyDescent="0.25">
      <c r="A14" s="20" t="s">
        <v>487</v>
      </c>
      <c r="B14" s="21">
        <v>0.46989186366699198</v>
      </c>
      <c r="C14" s="21">
        <v>0.44896396145598899</v>
      </c>
      <c r="D14" s="21">
        <v>0.49092618155314899</v>
      </c>
      <c r="E14" s="22"/>
      <c r="F14" s="21">
        <v>0.51826025838716006</v>
      </c>
      <c r="G14" s="21">
        <v>0.490785199080642</v>
      </c>
      <c r="H14" s="21">
        <v>0.54562533815625802</v>
      </c>
      <c r="I14" s="22"/>
      <c r="J14" s="21">
        <v>0.41615042902401</v>
      </c>
      <c r="K14" s="21">
        <v>0.38679411655811902</v>
      </c>
      <c r="L14" s="21">
        <v>0.44611385871148501</v>
      </c>
      <c r="M14" s="22"/>
    </row>
    <row r="15" spans="1:13" x14ac:dyDescent="0.25">
      <c r="A15" s="17" t="s">
        <v>488</v>
      </c>
      <c r="B15" s="18">
        <v>0.45658717913482399</v>
      </c>
      <c r="C15" s="18">
        <v>0.42313853270135099</v>
      </c>
      <c r="D15" s="18">
        <v>0.49043198037028901</v>
      </c>
      <c r="E15" s="19"/>
      <c r="F15" s="18">
        <v>0.50879532851668197</v>
      </c>
      <c r="G15" s="18">
        <v>0.46813473530160199</v>
      </c>
      <c r="H15" s="18">
        <v>0.54933988840111003</v>
      </c>
      <c r="I15" s="19"/>
      <c r="J15" s="18">
        <v>0.394984569092728</v>
      </c>
      <c r="K15" s="18">
        <v>0.35191450832634202</v>
      </c>
      <c r="L15" s="18">
        <v>0.43974914921265001</v>
      </c>
      <c r="M15" s="19"/>
    </row>
    <row r="16" spans="1:13" x14ac:dyDescent="0.25">
      <c r="A16" s="20" t="s">
        <v>489</v>
      </c>
      <c r="B16" s="21">
        <v>0.51126139823067995</v>
      </c>
      <c r="C16" s="21">
        <v>0.49214459459936499</v>
      </c>
      <c r="D16" s="21">
        <v>0.53034531779508798</v>
      </c>
      <c r="E16" s="22"/>
      <c r="F16" s="21">
        <v>0.55681712006364203</v>
      </c>
      <c r="G16" s="21">
        <v>0.53272628708135705</v>
      </c>
      <c r="H16" s="21">
        <v>0.58064363549218301</v>
      </c>
      <c r="I16" s="22"/>
      <c r="J16" s="21">
        <v>0.46119155136629603</v>
      </c>
      <c r="K16" s="21">
        <v>0.434160874446825</v>
      </c>
      <c r="L16" s="21">
        <v>0.488452391917921</v>
      </c>
      <c r="M16" s="22"/>
    </row>
    <row r="17" spans="1:13" x14ac:dyDescent="0.25">
      <c r="A17" s="17" t="s">
        <v>490</v>
      </c>
      <c r="B17" s="18">
        <v>0.445118989632175</v>
      </c>
      <c r="C17" s="18">
        <v>0.42340166808589103</v>
      </c>
      <c r="D17" s="18">
        <v>0.467047952499067</v>
      </c>
      <c r="E17" s="19"/>
      <c r="F17" s="18">
        <v>0.50124896423360998</v>
      </c>
      <c r="G17" s="18">
        <v>0.47180559200206401</v>
      </c>
      <c r="H17" s="18">
        <v>0.53068367702030805</v>
      </c>
      <c r="I17" s="19"/>
      <c r="J17" s="18">
        <v>0.38146846876375801</v>
      </c>
      <c r="K17" s="18">
        <v>0.35009472499608701</v>
      </c>
      <c r="L17" s="18">
        <v>0.41386335467586099</v>
      </c>
      <c r="M17" s="19"/>
    </row>
    <row r="18" spans="1:13" x14ac:dyDescent="0.25">
      <c r="A18" s="20" t="s">
        <v>491</v>
      </c>
      <c r="B18" s="21">
        <v>0.412437704019681</v>
      </c>
      <c r="C18" s="21">
        <v>0.38467275438127801</v>
      </c>
      <c r="D18" s="21">
        <v>0.44077115463508598</v>
      </c>
      <c r="E18" s="22"/>
      <c r="F18" s="21">
        <v>0.44824713528848298</v>
      </c>
      <c r="G18" s="21">
        <v>0.41128832426955397</v>
      </c>
      <c r="H18" s="21">
        <v>0.48578658797566898</v>
      </c>
      <c r="I18" s="22"/>
      <c r="J18" s="21">
        <v>0.37220554556473601</v>
      </c>
      <c r="K18" s="21">
        <v>0.32906830787025398</v>
      </c>
      <c r="L18" s="21">
        <v>0.41747896045537303</v>
      </c>
      <c r="M18" s="22"/>
    </row>
    <row r="19" spans="1:13" x14ac:dyDescent="0.25">
      <c r="A19" s="17" t="s">
        <v>492</v>
      </c>
      <c r="B19" s="18">
        <v>0.41070029425638799</v>
      </c>
      <c r="C19" s="18">
        <v>0.385500909024314</v>
      </c>
      <c r="D19" s="18">
        <v>0.43637715450048198</v>
      </c>
      <c r="E19" s="19"/>
      <c r="F19" s="18">
        <v>0.47481725781138201</v>
      </c>
      <c r="G19" s="18">
        <v>0.44277034277942101</v>
      </c>
      <c r="H19" s="18">
        <v>0.50707295275284903</v>
      </c>
      <c r="I19" s="19"/>
      <c r="J19" s="18">
        <v>0.34228380908725597</v>
      </c>
      <c r="K19" s="18">
        <v>0.30459201962573701</v>
      </c>
      <c r="L19" s="18">
        <v>0.38207714242893498</v>
      </c>
      <c r="M19" s="19"/>
    </row>
    <row r="20" spans="1:13" x14ac:dyDescent="0.25">
      <c r="A20" s="20" t="s">
        <v>493</v>
      </c>
      <c r="B20" s="21">
        <v>0.20184847003332801</v>
      </c>
      <c r="C20" s="21">
        <v>0.17640700761628</v>
      </c>
      <c r="D20" s="21">
        <v>0.229934728485439</v>
      </c>
      <c r="E20" s="22"/>
      <c r="F20" s="21">
        <v>0.21559905272961599</v>
      </c>
      <c r="G20" s="21">
        <v>0.185703992003353</v>
      </c>
      <c r="H20" s="21">
        <v>0.24883604228675399</v>
      </c>
      <c r="I20" s="22"/>
      <c r="J20" s="21">
        <v>0.18689999306157201</v>
      </c>
      <c r="K20" s="21">
        <v>0.14487131931501601</v>
      </c>
      <c r="L20" s="21">
        <v>0.23773189276152101</v>
      </c>
      <c r="M20" s="22"/>
    </row>
    <row r="21" spans="1:13" x14ac:dyDescent="0.25">
      <c r="A21" s="17" t="s">
        <v>494</v>
      </c>
      <c r="B21" s="18">
        <v>0.173566191807937</v>
      </c>
      <c r="C21" s="18">
        <v>0.15034577219724801</v>
      </c>
      <c r="D21" s="18">
        <v>0.19953072794218499</v>
      </c>
      <c r="E21" s="19"/>
      <c r="F21" s="18">
        <v>0.196036266553127</v>
      </c>
      <c r="G21" s="18">
        <v>0.16214606716104199</v>
      </c>
      <c r="H21" s="18">
        <v>0.23502293151318701</v>
      </c>
      <c r="I21" s="19"/>
      <c r="J21" s="18">
        <v>0.15025731785686999</v>
      </c>
      <c r="K21" s="18">
        <v>0.120652478637588</v>
      </c>
      <c r="L21" s="18">
        <v>0.18559320866016499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0_VDC'!A1" display="◄ ANTERIOR"/>
    <hyperlink ref="A2" location="'Índice'!A1" display="ÍNDICE"/>
    <hyperlink ref="A3" location="'P_MOD_ACTIVIDADES_11_ET'!A1" display="SIGUIENTE ►"/>
  </hyperlinks>
  <pageMargins left="0.75" right="0.75" top="1" bottom="1" header="0.5" footer="0.5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557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0.49977514574573001</v>
      </c>
      <c r="C5" s="18">
        <v>0.49355105896718399</v>
      </c>
      <c r="D5" s="18">
        <v>0.50599930221056399</v>
      </c>
      <c r="E5" s="19"/>
      <c r="F5" s="18">
        <v>0.41506283821612899</v>
      </c>
      <c r="G5" s="18">
        <v>0.40212902363882802</v>
      </c>
      <c r="H5" s="18">
        <v>0.428114768060604</v>
      </c>
      <c r="I5" s="19"/>
      <c r="J5" s="18">
        <v>0.556510522311083</v>
      </c>
      <c r="K5" s="18">
        <v>0.54806008469052103</v>
      </c>
      <c r="L5" s="18">
        <v>0.56492838498945397</v>
      </c>
      <c r="M5" s="19"/>
      <c r="N5" s="18">
        <v>0.464105163108678</v>
      </c>
      <c r="O5" s="18">
        <v>0.45310312010928699</v>
      </c>
      <c r="P5" s="18">
        <v>0.47514225659585402</v>
      </c>
      <c r="Q5" s="19"/>
    </row>
    <row r="6" spans="1:17" x14ac:dyDescent="0.25">
      <c r="A6" s="20" t="s">
        <v>479</v>
      </c>
      <c r="B6" s="21">
        <v>0.53938275474183195</v>
      </c>
      <c r="C6" s="21">
        <v>0.50880088299069903</v>
      </c>
      <c r="D6" s="21">
        <v>0.56967097202652495</v>
      </c>
      <c r="E6" s="22"/>
      <c r="F6" s="21">
        <v>0.46694666615390501</v>
      </c>
      <c r="G6" s="21">
        <v>0.39851304006549199</v>
      </c>
      <c r="H6" s="21">
        <v>0.53664710487980505</v>
      </c>
      <c r="I6" s="22"/>
      <c r="J6" s="21">
        <v>0.59996803591944403</v>
      </c>
      <c r="K6" s="21">
        <v>0.55771652464761801</v>
      </c>
      <c r="L6" s="21">
        <v>0.64078296767515097</v>
      </c>
      <c r="M6" s="22"/>
      <c r="N6" s="21">
        <v>0.49249711211161801</v>
      </c>
      <c r="O6" s="21">
        <v>0.442859745122689</v>
      </c>
      <c r="P6" s="21">
        <v>0.54228284355877299</v>
      </c>
      <c r="Q6" s="22"/>
    </row>
    <row r="7" spans="1:17" x14ac:dyDescent="0.25">
      <c r="A7" s="17" t="s">
        <v>480</v>
      </c>
      <c r="B7" s="18">
        <v>0.68050055738076398</v>
      </c>
      <c r="C7" s="18">
        <v>0.63887663610391199</v>
      </c>
      <c r="D7" s="18">
        <v>0.71943373227500396</v>
      </c>
      <c r="E7" s="19"/>
      <c r="F7" s="18">
        <v>0.60286209947557801</v>
      </c>
      <c r="G7" s="18">
        <v>0.51195268761869495</v>
      </c>
      <c r="H7" s="18">
        <v>0.68718464825034498</v>
      </c>
      <c r="I7" s="19"/>
      <c r="J7" s="18">
        <v>0.73585304749938996</v>
      </c>
      <c r="K7" s="18">
        <v>0.69413284822769805</v>
      </c>
      <c r="L7" s="18">
        <v>0.77373756214103195</v>
      </c>
      <c r="M7" s="19"/>
      <c r="N7" s="18">
        <v>0.63664664044226604</v>
      </c>
      <c r="O7" s="18">
        <v>0.55585308013512702</v>
      </c>
      <c r="P7" s="18">
        <v>0.71040037240259601</v>
      </c>
      <c r="Q7" s="19"/>
    </row>
    <row r="8" spans="1:17" x14ac:dyDescent="0.25">
      <c r="A8" s="20" t="s">
        <v>481</v>
      </c>
      <c r="B8" s="21">
        <v>0.53271832390023799</v>
      </c>
      <c r="C8" s="21">
        <v>0.49949265693710798</v>
      </c>
      <c r="D8" s="21">
        <v>0.56565630708909997</v>
      </c>
      <c r="E8" s="22"/>
      <c r="F8" s="21">
        <v>0.43143242593626002</v>
      </c>
      <c r="G8" s="21">
        <v>0.36552277098581698</v>
      </c>
      <c r="H8" s="21">
        <v>0.499863567893233</v>
      </c>
      <c r="I8" s="22"/>
      <c r="J8" s="21">
        <v>0.60088248518412202</v>
      </c>
      <c r="K8" s="21">
        <v>0.55692108810553398</v>
      </c>
      <c r="L8" s="21">
        <v>0.64327595508943602</v>
      </c>
      <c r="M8" s="22"/>
      <c r="N8" s="21">
        <v>0.48046041952220903</v>
      </c>
      <c r="O8" s="21">
        <v>0.42057954509641798</v>
      </c>
      <c r="P8" s="21">
        <v>0.54090797125901102</v>
      </c>
      <c r="Q8" s="22"/>
    </row>
    <row r="9" spans="1:17" x14ac:dyDescent="0.25">
      <c r="A9" s="17" t="s">
        <v>482</v>
      </c>
      <c r="B9" s="18">
        <v>0.50934484451129503</v>
      </c>
      <c r="C9" s="18">
        <v>0.46961712006327699</v>
      </c>
      <c r="D9" s="18">
        <v>0.54895488621601296</v>
      </c>
      <c r="E9" s="19"/>
      <c r="F9" s="18">
        <v>0.42794945366998499</v>
      </c>
      <c r="G9" s="18">
        <v>0.35381648740102101</v>
      </c>
      <c r="H9" s="18">
        <v>0.50546493890765798</v>
      </c>
      <c r="I9" s="19"/>
      <c r="J9" s="18">
        <v>0.57908638617263597</v>
      </c>
      <c r="K9" s="18">
        <v>0.51484899215937996</v>
      </c>
      <c r="L9" s="18">
        <v>0.64075317916063901</v>
      </c>
      <c r="M9" s="19"/>
      <c r="N9" s="18">
        <v>0.44333715801760898</v>
      </c>
      <c r="O9" s="18">
        <v>0.37364102871939298</v>
      </c>
      <c r="P9" s="18">
        <v>0.515337624089515</v>
      </c>
      <c r="Q9" s="19"/>
    </row>
    <row r="10" spans="1:17" x14ac:dyDescent="0.25">
      <c r="A10" s="20" t="s">
        <v>483</v>
      </c>
      <c r="B10" s="21">
        <v>0.49686174350092499</v>
      </c>
      <c r="C10" s="21">
        <v>0.47063277093751898</v>
      </c>
      <c r="D10" s="21">
        <v>0.52310800006130798</v>
      </c>
      <c r="E10" s="22"/>
      <c r="F10" s="21">
        <v>0.36687019407146998</v>
      </c>
      <c r="G10" s="21">
        <v>0.31237537397894399</v>
      </c>
      <c r="H10" s="21">
        <v>0.424995997874765</v>
      </c>
      <c r="I10" s="22"/>
      <c r="J10" s="21">
        <v>0.58620731235118795</v>
      </c>
      <c r="K10" s="21">
        <v>0.54983856581346802</v>
      </c>
      <c r="L10" s="21">
        <v>0.62165960068382498</v>
      </c>
      <c r="M10" s="22"/>
      <c r="N10" s="21">
        <v>0.45052463537564602</v>
      </c>
      <c r="O10" s="21">
        <v>0.40546979213739498</v>
      </c>
      <c r="P10" s="21">
        <v>0.49640575960811201</v>
      </c>
      <c r="Q10" s="22"/>
    </row>
    <row r="11" spans="1:17" x14ac:dyDescent="0.25">
      <c r="A11" s="17" t="s">
        <v>484</v>
      </c>
      <c r="B11" s="18">
        <v>0.45739838231935198</v>
      </c>
      <c r="C11" s="18">
        <v>0.43939120765302497</v>
      </c>
      <c r="D11" s="18">
        <v>0.47551756901223802</v>
      </c>
      <c r="E11" s="19"/>
      <c r="F11" s="18">
        <v>0.393261155715046</v>
      </c>
      <c r="G11" s="18">
        <v>0.35347437938139498</v>
      </c>
      <c r="H11" s="18">
        <v>0.43451648093478001</v>
      </c>
      <c r="I11" s="19"/>
      <c r="J11" s="18">
        <v>0.50086692390517396</v>
      </c>
      <c r="K11" s="18">
        <v>0.473456407894841</v>
      </c>
      <c r="L11" s="18">
        <v>0.52827223007844504</v>
      </c>
      <c r="M11" s="19"/>
      <c r="N11" s="18">
        <v>0.440945688100572</v>
      </c>
      <c r="O11" s="18">
        <v>0.40834701416415198</v>
      </c>
      <c r="P11" s="18">
        <v>0.474061586410084</v>
      </c>
      <c r="Q11" s="19"/>
    </row>
    <row r="12" spans="1:17" x14ac:dyDescent="0.25">
      <c r="A12" s="20" t="s">
        <v>485</v>
      </c>
      <c r="B12" s="21">
        <v>0.52086665215879702</v>
      </c>
      <c r="C12" s="21">
        <v>0.51061850988694901</v>
      </c>
      <c r="D12" s="21">
        <v>0.53109726182432604</v>
      </c>
      <c r="E12" s="22"/>
      <c r="F12" s="21">
        <v>0.43734775513132301</v>
      </c>
      <c r="G12" s="21">
        <v>0.41632323087710299</v>
      </c>
      <c r="H12" s="21">
        <v>0.45859980308425902</v>
      </c>
      <c r="I12" s="22"/>
      <c r="J12" s="21">
        <v>0.57208988645374603</v>
      </c>
      <c r="K12" s="21">
        <v>0.55847293027707401</v>
      </c>
      <c r="L12" s="21">
        <v>0.58559850520749002</v>
      </c>
      <c r="M12" s="22"/>
      <c r="N12" s="21">
        <v>0.49031186265972498</v>
      </c>
      <c r="O12" s="21">
        <v>0.47168787562731801</v>
      </c>
      <c r="P12" s="21">
        <v>0.50896278154603203</v>
      </c>
      <c r="Q12" s="22"/>
    </row>
    <row r="13" spans="1:17" x14ac:dyDescent="0.25">
      <c r="A13" s="17" t="s">
        <v>486</v>
      </c>
      <c r="B13" s="18">
        <v>0.50079821331237095</v>
      </c>
      <c r="C13" s="18">
        <v>0.47747170999024802</v>
      </c>
      <c r="D13" s="18">
        <v>0.52412124251574799</v>
      </c>
      <c r="E13" s="19"/>
      <c r="F13" s="18">
        <v>0.39648546161628001</v>
      </c>
      <c r="G13" s="18">
        <v>0.35042459631257999</v>
      </c>
      <c r="H13" s="18">
        <v>0.444458126117103</v>
      </c>
      <c r="I13" s="19"/>
      <c r="J13" s="18">
        <v>0.57218550220610798</v>
      </c>
      <c r="K13" s="18">
        <v>0.54267815490597304</v>
      </c>
      <c r="L13" s="18">
        <v>0.60118812422193901</v>
      </c>
      <c r="M13" s="19"/>
      <c r="N13" s="18">
        <v>0.44727828055569402</v>
      </c>
      <c r="O13" s="18">
        <v>0.40522257001384998</v>
      </c>
      <c r="P13" s="18">
        <v>0.49010214105615202</v>
      </c>
      <c r="Q13" s="19"/>
    </row>
    <row r="14" spans="1:17" x14ac:dyDescent="0.25">
      <c r="A14" s="20" t="s">
        <v>487</v>
      </c>
      <c r="B14" s="21">
        <v>0.46989186366699198</v>
      </c>
      <c r="C14" s="21">
        <v>0.44896396145598899</v>
      </c>
      <c r="D14" s="21">
        <v>0.49092618155314899</v>
      </c>
      <c r="E14" s="22"/>
      <c r="F14" s="21">
        <v>0.38788344801070601</v>
      </c>
      <c r="G14" s="21">
        <v>0.34385100363353999</v>
      </c>
      <c r="H14" s="21">
        <v>0.43382643340329202</v>
      </c>
      <c r="I14" s="22"/>
      <c r="J14" s="21">
        <v>0.52932623207291296</v>
      </c>
      <c r="K14" s="21">
        <v>0.500454565937553</v>
      </c>
      <c r="L14" s="21">
        <v>0.55800298348314603</v>
      </c>
      <c r="M14" s="22"/>
      <c r="N14" s="21">
        <v>0.43216525318350302</v>
      </c>
      <c r="O14" s="21">
        <v>0.394869842398749</v>
      </c>
      <c r="P14" s="21">
        <v>0.47024584440670703</v>
      </c>
      <c r="Q14" s="22"/>
    </row>
    <row r="15" spans="1:17" x14ac:dyDescent="0.25">
      <c r="A15" s="17" t="s">
        <v>488</v>
      </c>
      <c r="B15" s="18">
        <v>0.45658717913482399</v>
      </c>
      <c r="C15" s="18">
        <v>0.42313853270135099</v>
      </c>
      <c r="D15" s="18">
        <v>0.49043198037028901</v>
      </c>
      <c r="E15" s="19"/>
      <c r="F15" s="18">
        <v>0.387263311722996</v>
      </c>
      <c r="G15" s="18">
        <v>0.31784489492534101</v>
      </c>
      <c r="H15" s="18">
        <v>0.46158402535619802</v>
      </c>
      <c r="I15" s="19"/>
      <c r="J15" s="18">
        <v>0.53123375963542596</v>
      </c>
      <c r="K15" s="18">
        <v>0.48631220001898001</v>
      </c>
      <c r="L15" s="18">
        <v>0.57565476007556704</v>
      </c>
      <c r="M15" s="19"/>
      <c r="N15" s="18">
        <v>0.381113259204448</v>
      </c>
      <c r="O15" s="18">
        <v>0.33773492412535</v>
      </c>
      <c r="P15" s="18">
        <v>0.42647523503711998</v>
      </c>
      <c r="Q15" s="19"/>
    </row>
    <row r="16" spans="1:17" x14ac:dyDescent="0.25">
      <c r="A16" s="20" t="s">
        <v>489</v>
      </c>
      <c r="B16" s="21">
        <v>0.51126139823067995</v>
      </c>
      <c r="C16" s="21">
        <v>0.49214459459936499</v>
      </c>
      <c r="D16" s="21">
        <v>0.53034531779508798</v>
      </c>
      <c r="E16" s="22"/>
      <c r="F16" s="21">
        <v>0.41435023970421903</v>
      </c>
      <c r="G16" s="21">
        <v>0.37433789115333199</v>
      </c>
      <c r="H16" s="21">
        <v>0.45552559430676298</v>
      </c>
      <c r="I16" s="22"/>
      <c r="J16" s="21">
        <v>0.57919761244872203</v>
      </c>
      <c r="K16" s="21">
        <v>0.55316762228958005</v>
      </c>
      <c r="L16" s="21">
        <v>0.60479459070943398</v>
      </c>
      <c r="M16" s="22"/>
      <c r="N16" s="21">
        <v>0.47350129545567698</v>
      </c>
      <c r="O16" s="21">
        <v>0.43995094320330502</v>
      </c>
      <c r="P16" s="21">
        <v>0.50729265987769701</v>
      </c>
      <c r="Q16" s="22"/>
    </row>
    <row r="17" spans="1:17" x14ac:dyDescent="0.25">
      <c r="A17" s="17" t="s">
        <v>490</v>
      </c>
      <c r="B17" s="18">
        <v>0.445118989632175</v>
      </c>
      <c r="C17" s="18">
        <v>0.42340166808589103</v>
      </c>
      <c r="D17" s="18">
        <v>0.467047952499067</v>
      </c>
      <c r="E17" s="19"/>
      <c r="F17" s="18">
        <v>0.353815728684299</v>
      </c>
      <c r="G17" s="18">
        <v>0.31011923536589198</v>
      </c>
      <c r="H17" s="18">
        <v>0.40009842343569202</v>
      </c>
      <c r="I17" s="19"/>
      <c r="J17" s="18">
        <v>0.50364164457875205</v>
      </c>
      <c r="K17" s="18">
        <v>0.47255987911306202</v>
      </c>
      <c r="L17" s="18">
        <v>0.53469528916883302</v>
      </c>
      <c r="M17" s="19"/>
      <c r="N17" s="18">
        <v>0.42192388656152502</v>
      </c>
      <c r="O17" s="18">
        <v>0.38471533684456</v>
      </c>
      <c r="P17" s="18">
        <v>0.46004043525195998</v>
      </c>
      <c r="Q17" s="19"/>
    </row>
    <row r="18" spans="1:17" x14ac:dyDescent="0.25">
      <c r="A18" s="20" t="s">
        <v>491</v>
      </c>
      <c r="B18" s="21">
        <v>0.412437704019681</v>
      </c>
      <c r="C18" s="21">
        <v>0.38467275438127801</v>
      </c>
      <c r="D18" s="21">
        <v>0.44077115463508598</v>
      </c>
      <c r="E18" s="22"/>
      <c r="F18" s="21">
        <v>0.33253842699364</v>
      </c>
      <c r="G18" s="21">
        <v>0.27388879189503301</v>
      </c>
      <c r="H18" s="21">
        <v>0.39688250082502902</v>
      </c>
      <c r="I18" s="22"/>
      <c r="J18" s="21">
        <v>0.47364073168024501</v>
      </c>
      <c r="K18" s="21">
        <v>0.42982932461561202</v>
      </c>
      <c r="L18" s="21">
        <v>0.51786182244082202</v>
      </c>
      <c r="M18" s="22"/>
      <c r="N18" s="21">
        <v>0.37746906093909499</v>
      </c>
      <c r="O18" s="21">
        <v>0.32727278253037201</v>
      </c>
      <c r="P18" s="21">
        <v>0.43043819895684199</v>
      </c>
      <c r="Q18" s="22"/>
    </row>
    <row r="19" spans="1:17" x14ac:dyDescent="0.25">
      <c r="A19" s="17" t="s">
        <v>492</v>
      </c>
      <c r="B19" s="18">
        <v>0.41070029425638799</v>
      </c>
      <c r="C19" s="18">
        <v>0.385500909024314</v>
      </c>
      <c r="D19" s="18">
        <v>0.43637715450048198</v>
      </c>
      <c r="E19" s="19"/>
      <c r="F19" s="18">
        <v>0.309787274891691</v>
      </c>
      <c r="G19" s="18">
        <v>0.26287464615478801</v>
      </c>
      <c r="H19" s="18">
        <v>0.360972130193353</v>
      </c>
      <c r="I19" s="19"/>
      <c r="J19" s="18">
        <v>0.45303095608094501</v>
      </c>
      <c r="K19" s="18">
        <v>0.41883324575174202</v>
      </c>
      <c r="L19" s="18">
        <v>0.487677837994686</v>
      </c>
      <c r="M19" s="19"/>
      <c r="N19" s="18">
        <v>0.42467508975926199</v>
      </c>
      <c r="O19" s="18">
        <v>0.37961674698872999</v>
      </c>
      <c r="P19" s="18">
        <v>0.47102104661978</v>
      </c>
      <c r="Q19" s="19"/>
    </row>
    <row r="20" spans="1:17" x14ac:dyDescent="0.25">
      <c r="A20" s="20" t="s">
        <v>493</v>
      </c>
      <c r="B20" s="21">
        <v>0.20184847003332801</v>
      </c>
      <c r="C20" s="21">
        <v>0.17640700761628</v>
      </c>
      <c r="D20" s="21">
        <v>0.229934728485439</v>
      </c>
      <c r="E20" s="22"/>
      <c r="F20" s="21">
        <v>0.15216741134101699</v>
      </c>
      <c r="G20" s="21">
        <v>0.107115550443036</v>
      </c>
      <c r="H20" s="21">
        <v>0.21167559937438901</v>
      </c>
      <c r="I20" s="22"/>
      <c r="J20" s="21">
        <v>0.23815040442027799</v>
      </c>
      <c r="K20" s="21">
        <v>0.20168662901611201</v>
      </c>
      <c r="L20" s="21">
        <v>0.27890344601270201</v>
      </c>
      <c r="M20" s="22"/>
      <c r="N20" s="21">
        <v>0.16166294338036899</v>
      </c>
      <c r="O20" s="21">
        <v>0.11778618580361799</v>
      </c>
      <c r="P20" s="21">
        <v>0.21784828043330801</v>
      </c>
      <c r="Q20" s="22"/>
    </row>
    <row r="21" spans="1:17" x14ac:dyDescent="0.25">
      <c r="A21" s="17" t="s">
        <v>494</v>
      </c>
      <c r="B21" s="18">
        <v>0.173566191807937</v>
      </c>
      <c r="C21" s="18">
        <v>0.15034577219724801</v>
      </c>
      <c r="D21" s="18">
        <v>0.19953072794218499</v>
      </c>
      <c r="E21" s="19"/>
      <c r="F21" s="18">
        <v>0.14915191058251201</v>
      </c>
      <c r="G21" s="18">
        <v>9.5443797532997296E-2</v>
      </c>
      <c r="H21" s="18">
        <v>0.22554677574483101</v>
      </c>
      <c r="I21" s="24" t="s">
        <v>501</v>
      </c>
      <c r="J21" s="18">
        <v>0.20420408620486399</v>
      </c>
      <c r="K21" s="18">
        <v>0.16971033115026801</v>
      </c>
      <c r="L21" s="18">
        <v>0.24365135598177701</v>
      </c>
      <c r="M21" s="19"/>
      <c r="N21" s="18">
        <v>0.13405382055927001</v>
      </c>
      <c r="O21" s="18">
        <v>9.78844681948879E-2</v>
      </c>
      <c r="P21" s="18">
        <v>0.180907958175792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1_SEX'!A1" display="◄ ANTERIOR"/>
    <hyperlink ref="A2" location="'Índice'!A1" display="ÍNDICE"/>
    <hyperlink ref="A3" location="'P_MOD_ACTIVIDADES_11_NSE'!A1" display="SIGUIENTE ►"/>
  </hyperlinks>
  <pageMargins left="0.75" right="0.75" top="1" bottom="1" header="0.5" footer="0.5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0.49977514574573001</v>
      </c>
      <c r="C5" s="18">
        <v>0.49355105896718399</v>
      </c>
      <c r="D5" s="18">
        <v>0.50599930221056399</v>
      </c>
      <c r="E5" s="19"/>
      <c r="F5" s="18">
        <v>0.484049726686687</v>
      </c>
      <c r="G5" s="18">
        <v>0.474529898064245</v>
      </c>
      <c r="H5" s="18">
        <v>0.493581145403647</v>
      </c>
      <c r="I5" s="19"/>
      <c r="J5" s="18">
        <v>0.52754214076615102</v>
      </c>
      <c r="K5" s="18">
        <v>0.51804379765078301</v>
      </c>
      <c r="L5" s="18">
        <v>0.53702058665962205</v>
      </c>
      <c r="M5" s="19"/>
      <c r="N5" s="18">
        <v>0.47519715046491401</v>
      </c>
      <c r="O5" s="18">
        <v>0.46098649809110598</v>
      </c>
      <c r="P5" s="18">
        <v>0.48944808557288699</v>
      </c>
      <c r="Q5" s="19"/>
    </row>
    <row r="6" spans="1:17" x14ac:dyDescent="0.25">
      <c r="A6" s="20" t="s">
        <v>479</v>
      </c>
      <c r="B6" s="21">
        <v>0.53938275474183195</v>
      </c>
      <c r="C6" s="21">
        <v>0.50880088299069903</v>
      </c>
      <c r="D6" s="21">
        <v>0.56967097202652495</v>
      </c>
      <c r="E6" s="22"/>
      <c r="F6" s="21">
        <v>0.53292039443953998</v>
      </c>
      <c r="G6" s="21">
        <v>0.485801357440929</v>
      </c>
      <c r="H6" s="21">
        <v>0.57945939505051602</v>
      </c>
      <c r="I6" s="22"/>
      <c r="J6" s="21">
        <v>0.53798773525573196</v>
      </c>
      <c r="K6" s="21">
        <v>0.49323530228152901</v>
      </c>
      <c r="L6" s="21">
        <v>0.58213624708141698</v>
      </c>
      <c r="M6" s="22"/>
      <c r="N6" s="21">
        <v>0.57567220860042601</v>
      </c>
      <c r="O6" s="21">
        <v>0.49857029514397799</v>
      </c>
      <c r="P6" s="21">
        <v>0.64925888970363099</v>
      </c>
      <c r="Q6" s="22"/>
    </row>
    <row r="7" spans="1:17" x14ac:dyDescent="0.25">
      <c r="A7" s="17" t="s">
        <v>480</v>
      </c>
      <c r="B7" s="18">
        <v>0.68050055738076398</v>
      </c>
      <c r="C7" s="18">
        <v>0.63887663610391199</v>
      </c>
      <c r="D7" s="18">
        <v>0.71943373227500396</v>
      </c>
      <c r="E7" s="19"/>
      <c r="F7" s="18">
        <v>0.65173767612568601</v>
      </c>
      <c r="G7" s="18">
        <v>0.57767106611758001</v>
      </c>
      <c r="H7" s="18">
        <v>0.71913038898453197</v>
      </c>
      <c r="I7" s="19"/>
      <c r="J7" s="18">
        <v>0.71002332018946501</v>
      </c>
      <c r="K7" s="18">
        <v>0.65512186563987296</v>
      </c>
      <c r="L7" s="18">
        <v>0.75939481514587603</v>
      </c>
      <c r="M7" s="19"/>
      <c r="N7" s="18">
        <v>0.66731384903884705</v>
      </c>
      <c r="O7" s="18">
        <v>0.59377902190030996</v>
      </c>
      <c r="P7" s="18">
        <v>0.73351144323148498</v>
      </c>
      <c r="Q7" s="19"/>
    </row>
    <row r="8" spans="1:17" x14ac:dyDescent="0.25">
      <c r="A8" s="20" t="s">
        <v>481</v>
      </c>
      <c r="B8" s="21">
        <v>0.53271832390023799</v>
      </c>
      <c r="C8" s="21">
        <v>0.49949265693710798</v>
      </c>
      <c r="D8" s="21">
        <v>0.56565630708909997</v>
      </c>
      <c r="E8" s="22"/>
      <c r="F8" s="21">
        <v>0.51499798836484201</v>
      </c>
      <c r="G8" s="21">
        <v>0.458472510198082</v>
      </c>
      <c r="H8" s="21">
        <v>0.57114234429851096</v>
      </c>
      <c r="I8" s="22"/>
      <c r="J8" s="21">
        <v>0.54745250269996704</v>
      </c>
      <c r="K8" s="21">
        <v>0.50370759146841904</v>
      </c>
      <c r="L8" s="21">
        <v>0.59047644549461997</v>
      </c>
      <c r="M8" s="22"/>
      <c r="N8" s="21">
        <v>0.52487232477277701</v>
      </c>
      <c r="O8" s="21">
        <v>0.44166763099925799</v>
      </c>
      <c r="P8" s="21">
        <v>0.60671861379159697</v>
      </c>
      <c r="Q8" s="22"/>
    </row>
    <row r="9" spans="1:17" x14ac:dyDescent="0.25">
      <c r="A9" s="17" t="s">
        <v>482</v>
      </c>
      <c r="B9" s="18">
        <v>0.50934484451129503</v>
      </c>
      <c r="C9" s="18">
        <v>0.46961712006327699</v>
      </c>
      <c r="D9" s="18">
        <v>0.54895488621601296</v>
      </c>
      <c r="E9" s="19"/>
      <c r="F9" s="18">
        <v>0.48964557057082397</v>
      </c>
      <c r="G9" s="18">
        <v>0.43004950641704198</v>
      </c>
      <c r="H9" s="18">
        <v>0.54953742766750302</v>
      </c>
      <c r="I9" s="19"/>
      <c r="J9" s="18">
        <v>0.53285492740029805</v>
      </c>
      <c r="K9" s="18">
        <v>0.47092107686981999</v>
      </c>
      <c r="L9" s="18">
        <v>0.59379249442237603</v>
      </c>
      <c r="M9" s="19"/>
      <c r="N9" s="18">
        <v>0.52531577430883103</v>
      </c>
      <c r="O9" s="18">
        <v>0.42433698372673101</v>
      </c>
      <c r="P9" s="18">
        <v>0.62426575273794604</v>
      </c>
      <c r="Q9" s="19"/>
    </row>
    <row r="10" spans="1:17" x14ac:dyDescent="0.25">
      <c r="A10" s="20" t="s">
        <v>483</v>
      </c>
      <c r="B10" s="21">
        <v>0.49686174350092499</v>
      </c>
      <c r="C10" s="21">
        <v>0.47063277093751898</v>
      </c>
      <c r="D10" s="21">
        <v>0.52310800006130798</v>
      </c>
      <c r="E10" s="22"/>
      <c r="F10" s="21">
        <v>0.47629549472076099</v>
      </c>
      <c r="G10" s="21">
        <v>0.436058182253386</v>
      </c>
      <c r="H10" s="21">
        <v>0.51684289887926005</v>
      </c>
      <c r="I10" s="22"/>
      <c r="J10" s="21">
        <v>0.50685572473416796</v>
      </c>
      <c r="K10" s="21">
        <v>0.46639762312156002</v>
      </c>
      <c r="L10" s="21">
        <v>0.54722423352333904</v>
      </c>
      <c r="M10" s="22"/>
      <c r="N10" s="21">
        <v>0.53102136313067605</v>
      </c>
      <c r="O10" s="21">
        <v>0.46482280379740498</v>
      </c>
      <c r="P10" s="21">
        <v>0.59614588627620002</v>
      </c>
      <c r="Q10" s="22"/>
    </row>
    <row r="11" spans="1:17" x14ac:dyDescent="0.25">
      <c r="A11" s="17" t="s">
        <v>484</v>
      </c>
      <c r="B11" s="18">
        <v>0.45739838231935198</v>
      </c>
      <c r="C11" s="18">
        <v>0.43939120765302497</v>
      </c>
      <c r="D11" s="18">
        <v>0.47551756901223802</v>
      </c>
      <c r="E11" s="19"/>
      <c r="F11" s="18">
        <v>0.419714964293328</v>
      </c>
      <c r="G11" s="18">
        <v>0.39375115605577199</v>
      </c>
      <c r="H11" s="18">
        <v>0.44613094477849302</v>
      </c>
      <c r="I11" s="19"/>
      <c r="J11" s="18">
        <v>0.49203240618463401</v>
      </c>
      <c r="K11" s="18">
        <v>0.463835499257363</v>
      </c>
      <c r="L11" s="18">
        <v>0.52028009535309205</v>
      </c>
      <c r="M11" s="19"/>
      <c r="N11" s="18">
        <v>0.46613214046180301</v>
      </c>
      <c r="O11" s="18">
        <v>0.419615889497848</v>
      </c>
      <c r="P11" s="18">
        <v>0.51324490205593298</v>
      </c>
      <c r="Q11" s="19"/>
    </row>
    <row r="12" spans="1:17" x14ac:dyDescent="0.25">
      <c r="A12" s="20" t="s">
        <v>485</v>
      </c>
      <c r="B12" s="21">
        <v>0.52086665215879702</v>
      </c>
      <c r="C12" s="21">
        <v>0.51061850988694901</v>
      </c>
      <c r="D12" s="21">
        <v>0.53109726182432604</v>
      </c>
      <c r="E12" s="22"/>
      <c r="F12" s="21">
        <v>0.52032579998389095</v>
      </c>
      <c r="G12" s="21">
        <v>0.50327857735696102</v>
      </c>
      <c r="H12" s="21">
        <v>0.53732582076220103</v>
      </c>
      <c r="I12" s="22"/>
      <c r="J12" s="21">
        <v>0.55383673489985896</v>
      </c>
      <c r="K12" s="21">
        <v>0.53814924933773001</v>
      </c>
      <c r="L12" s="21">
        <v>0.56941771271721497</v>
      </c>
      <c r="M12" s="22"/>
      <c r="N12" s="21">
        <v>0.466722712448842</v>
      </c>
      <c r="O12" s="21">
        <v>0.44710417927713603</v>
      </c>
      <c r="P12" s="21">
        <v>0.48644470819626301</v>
      </c>
      <c r="Q12" s="22"/>
    </row>
    <row r="13" spans="1:17" x14ac:dyDescent="0.25">
      <c r="A13" s="17" t="s">
        <v>486</v>
      </c>
      <c r="B13" s="18">
        <v>0.50079821331237095</v>
      </c>
      <c r="C13" s="18">
        <v>0.47747170999024802</v>
      </c>
      <c r="D13" s="18">
        <v>0.52412124251574799</v>
      </c>
      <c r="E13" s="19"/>
      <c r="F13" s="18">
        <v>0.47798164360475598</v>
      </c>
      <c r="G13" s="18">
        <v>0.44530433341185099</v>
      </c>
      <c r="H13" s="18">
        <v>0.51084850319576702</v>
      </c>
      <c r="I13" s="19"/>
      <c r="J13" s="18">
        <v>0.51072790077239705</v>
      </c>
      <c r="K13" s="18">
        <v>0.47681468107919101</v>
      </c>
      <c r="L13" s="18">
        <v>0.54454265589778605</v>
      </c>
      <c r="M13" s="19"/>
      <c r="N13" s="18">
        <v>0.55712592508573699</v>
      </c>
      <c r="O13" s="18">
        <v>0.49428718026512802</v>
      </c>
      <c r="P13" s="18">
        <v>0.61818791282680197</v>
      </c>
      <c r="Q13" s="19"/>
    </row>
    <row r="14" spans="1:17" x14ac:dyDescent="0.25">
      <c r="A14" s="20" t="s">
        <v>487</v>
      </c>
      <c r="B14" s="21">
        <v>0.46989186366699198</v>
      </c>
      <c r="C14" s="21">
        <v>0.44896396145598899</v>
      </c>
      <c r="D14" s="21">
        <v>0.49092618155314899</v>
      </c>
      <c r="E14" s="22"/>
      <c r="F14" s="21">
        <v>0.45922015182651599</v>
      </c>
      <c r="G14" s="21">
        <v>0.43068782585276599</v>
      </c>
      <c r="H14" s="21">
        <v>0.48802237435538598</v>
      </c>
      <c r="I14" s="22"/>
      <c r="J14" s="21">
        <v>0.473016040749344</v>
      </c>
      <c r="K14" s="21">
        <v>0.43949829143175401</v>
      </c>
      <c r="L14" s="21">
        <v>0.50677879516522795</v>
      </c>
      <c r="M14" s="22"/>
      <c r="N14" s="21">
        <v>0.51761425651255499</v>
      </c>
      <c r="O14" s="21">
        <v>0.46072223241368898</v>
      </c>
      <c r="P14" s="21">
        <v>0.57405325339872204</v>
      </c>
      <c r="Q14" s="22"/>
    </row>
    <row r="15" spans="1:17" x14ac:dyDescent="0.25">
      <c r="A15" s="17" t="s">
        <v>488</v>
      </c>
      <c r="B15" s="18">
        <v>0.45658717913482399</v>
      </c>
      <c r="C15" s="18">
        <v>0.42313853270135099</v>
      </c>
      <c r="D15" s="18">
        <v>0.49043198037028901</v>
      </c>
      <c r="E15" s="19"/>
      <c r="F15" s="18">
        <v>0.41028579178260899</v>
      </c>
      <c r="G15" s="18">
        <v>0.36410402149840598</v>
      </c>
      <c r="H15" s="18">
        <v>0.45810527824680503</v>
      </c>
      <c r="I15" s="19"/>
      <c r="J15" s="18">
        <v>0.51442498884616406</v>
      </c>
      <c r="K15" s="18">
        <v>0.46441014528556201</v>
      </c>
      <c r="L15" s="18">
        <v>0.56415258015994996</v>
      </c>
      <c r="M15" s="19"/>
      <c r="N15" s="18">
        <v>0.49029429643711597</v>
      </c>
      <c r="O15" s="18">
        <v>0.37573435506214897</v>
      </c>
      <c r="P15" s="18">
        <v>0.60588279415305901</v>
      </c>
      <c r="Q15" s="19"/>
    </row>
    <row r="16" spans="1:17" x14ac:dyDescent="0.25">
      <c r="A16" s="20" t="s">
        <v>489</v>
      </c>
      <c r="B16" s="21">
        <v>0.51126139823067995</v>
      </c>
      <c r="C16" s="21">
        <v>0.49214459459936499</v>
      </c>
      <c r="D16" s="21">
        <v>0.53034531779508798</v>
      </c>
      <c r="E16" s="22"/>
      <c r="F16" s="21">
        <v>0.49215192226578403</v>
      </c>
      <c r="G16" s="21">
        <v>0.463616033508361</v>
      </c>
      <c r="H16" s="21">
        <v>0.52073904075451505</v>
      </c>
      <c r="I16" s="22"/>
      <c r="J16" s="21">
        <v>0.53305211259435303</v>
      </c>
      <c r="K16" s="21">
        <v>0.50522961496726104</v>
      </c>
      <c r="L16" s="21">
        <v>0.56067053694014601</v>
      </c>
      <c r="M16" s="22"/>
      <c r="N16" s="21">
        <v>0.51275779413852096</v>
      </c>
      <c r="O16" s="21">
        <v>0.46468434140135001</v>
      </c>
      <c r="P16" s="21">
        <v>0.560596374461106</v>
      </c>
      <c r="Q16" s="22"/>
    </row>
    <row r="17" spans="1:17" x14ac:dyDescent="0.25">
      <c r="A17" s="17" t="s">
        <v>490</v>
      </c>
      <c r="B17" s="18">
        <v>0.445118989632175</v>
      </c>
      <c r="C17" s="18">
        <v>0.42340166808589103</v>
      </c>
      <c r="D17" s="18">
        <v>0.467047952499067</v>
      </c>
      <c r="E17" s="19"/>
      <c r="F17" s="18">
        <v>0.42292607728827902</v>
      </c>
      <c r="G17" s="18">
        <v>0.39567000553082798</v>
      </c>
      <c r="H17" s="18">
        <v>0.45065957883657098</v>
      </c>
      <c r="I17" s="19"/>
      <c r="J17" s="18">
        <v>0.480890496863566</v>
      </c>
      <c r="K17" s="18">
        <v>0.445726049627506</v>
      </c>
      <c r="L17" s="18">
        <v>0.51624528241398004</v>
      </c>
      <c r="M17" s="19"/>
      <c r="N17" s="18">
        <v>0.43451325821271503</v>
      </c>
      <c r="O17" s="18">
        <v>0.364251892594045</v>
      </c>
      <c r="P17" s="18">
        <v>0.50750843602776197</v>
      </c>
      <c r="Q17" s="19"/>
    </row>
    <row r="18" spans="1:17" x14ac:dyDescent="0.25">
      <c r="A18" s="20" t="s">
        <v>491</v>
      </c>
      <c r="B18" s="21">
        <v>0.412437704019681</v>
      </c>
      <c r="C18" s="21">
        <v>0.38467275438127801</v>
      </c>
      <c r="D18" s="21">
        <v>0.44077115463508598</v>
      </c>
      <c r="E18" s="22"/>
      <c r="F18" s="21">
        <v>0.37323197690618598</v>
      </c>
      <c r="G18" s="21">
        <v>0.33052993896646299</v>
      </c>
      <c r="H18" s="21">
        <v>0.41800621070634097</v>
      </c>
      <c r="I18" s="22"/>
      <c r="J18" s="21">
        <v>0.43586485723469698</v>
      </c>
      <c r="K18" s="21">
        <v>0.384992980250144</v>
      </c>
      <c r="L18" s="21">
        <v>0.48812357814852703</v>
      </c>
      <c r="M18" s="22"/>
      <c r="N18" s="21">
        <v>0.47346553466034602</v>
      </c>
      <c r="O18" s="21">
        <v>0.41045283053922499</v>
      </c>
      <c r="P18" s="21">
        <v>0.53733497352647697</v>
      </c>
      <c r="Q18" s="22"/>
    </row>
    <row r="19" spans="1:17" x14ac:dyDescent="0.25">
      <c r="A19" s="17" t="s">
        <v>492</v>
      </c>
      <c r="B19" s="18">
        <v>0.41070029425638799</v>
      </c>
      <c r="C19" s="18">
        <v>0.385500909024314</v>
      </c>
      <c r="D19" s="18">
        <v>0.43637715450048198</v>
      </c>
      <c r="E19" s="19"/>
      <c r="F19" s="18">
        <v>0.404641358486584</v>
      </c>
      <c r="G19" s="18">
        <v>0.36780980072337999</v>
      </c>
      <c r="H19" s="18">
        <v>0.44257911418190299</v>
      </c>
      <c r="I19" s="19"/>
      <c r="J19" s="18">
        <v>0.432309539180458</v>
      </c>
      <c r="K19" s="18">
        <v>0.394696193764487</v>
      </c>
      <c r="L19" s="18">
        <v>0.47071985255965298</v>
      </c>
      <c r="M19" s="19"/>
      <c r="N19" s="18">
        <v>0.36307525777204303</v>
      </c>
      <c r="O19" s="18">
        <v>0.29915506592785202</v>
      </c>
      <c r="P19" s="18">
        <v>0.43223010178604798</v>
      </c>
      <c r="Q19" s="19"/>
    </row>
    <row r="20" spans="1:17" x14ac:dyDescent="0.25">
      <c r="A20" s="20" t="s">
        <v>493</v>
      </c>
      <c r="B20" s="21">
        <v>0.20184847003332801</v>
      </c>
      <c r="C20" s="21">
        <v>0.17640700761628</v>
      </c>
      <c r="D20" s="21">
        <v>0.229934728485439</v>
      </c>
      <c r="E20" s="22"/>
      <c r="F20" s="21">
        <v>0.18707000633896201</v>
      </c>
      <c r="G20" s="21">
        <v>0.146981825782106</v>
      </c>
      <c r="H20" s="21">
        <v>0.235078761074349</v>
      </c>
      <c r="I20" s="22"/>
      <c r="J20" s="21">
        <v>0.21531354075046799</v>
      </c>
      <c r="K20" s="21">
        <v>0.17116630841897501</v>
      </c>
      <c r="L20" s="21">
        <v>0.26717677618871399</v>
      </c>
      <c r="M20" s="22"/>
      <c r="N20" s="21">
        <v>0.209327215817876</v>
      </c>
      <c r="O20" s="21">
        <v>0.14863194491942699</v>
      </c>
      <c r="P20" s="21">
        <v>0.28646816120704099</v>
      </c>
      <c r="Q20" s="22"/>
    </row>
    <row r="21" spans="1:17" x14ac:dyDescent="0.25">
      <c r="A21" s="17" t="s">
        <v>494</v>
      </c>
      <c r="B21" s="18">
        <v>0.173566191807937</v>
      </c>
      <c r="C21" s="18">
        <v>0.15034577219724801</v>
      </c>
      <c r="D21" s="18">
        <v>0.19953072794218499</v>
      </c>
      <c r="E21" s="19"/>
      <c r="F21" s="18">
        <v>0.14829860520655799</v>
      </c>
      <c r="G21" s="18">
        <v>0.11119997197223</v>
      </c>
      <c r="H21" s="18">
        <v>0.19505786232549399</v>
      </c>
      <c r="I21" s="19"/>
      <c r="J21" s="18">
        <v>0.185710312580882</v>
      </c>
      <c r="K21" s="18">
        <v>0.153851237983508</v>
      </c>
      <c r="L21" s="18">
        <v>0.22243240352771401</v>
      </c>
      <c r="M21" s="19"/>
      <c r="N21" s="18">
        <v>0.183512351421143</v>
      </c>
      <c r="O21" s="18">
        <v>0.12808609323908399</v>
      </c>
      <c r="P21" s="18">
        <v>0.25588421852802901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1_ET'!A1" display="◄ ANTERIOR"/>
    <hyperlink ref="A2" location="'Índice'!A1" display="ÍNDICE"/>
    <hyperlink ref="A3" location="'P_MOD_ACTIVIDADES_11_VDC'!A1" display="SIGUIENTE ►"/>
  </hyperlinks>
  <pageMargins left="0.75" right="0.75" top="1" bottom="1" header="0.5" footer="0.5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2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557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0.49977514574573001</v>
      </c>
      <c r="C5" s="18">
        <v>0.49355105896718399</v>
      </c>
      <c r="D5" s="18">
        <v>0.50599930221056399</v>
      </c>
      <c r="E5" s="19"/>
      <c r="F5" s="18">
        <v>0.58151664680867399</v>
      </c>
      <c r="G5" s="18">
        <v>0.57174176006625799</v>
      </c>
      <c r="H5" s="18">
        <v>0.59122793829978004</v>
      </c>
      <c r="I5" s="19"/>
      <c r="J5" s="18">
        <v>0.44460874410379098</v>
      </c>
      <c r="K5" s="18">
        <v>0.43707926499828298</v>
      </c>
      <c r="L5" s="18">
        <v>0.45216374396694903</v>
      </c>
      <c r="M5" s="19"/>
    </row>
    <row r="6" spans="1:13" x14ac:dyDescent="0.25">
      <c r="A6" s="20" t="s">
        <v>479</v>
      </c>
      <c r="B6" s="21">
        <v>0.53938275474183195</v>
      </c>
      <c r="C6" s="21">
        <v>0.50880088299069903</v>
      </c>
      <c r="D6" s="21">
        <v>0.56967097202652495</v>
      </c>
      <c r="E6" s="22"/>
      <c r="F6" s="21">
        <v>0.63800879385368303</v>
      </c>
      <c r="G6" s="21">
        <v>0.58773444647732997</v>
      </c>
      <c r="H6" s="21">
        <v>0.68543366726787602</v>
      </c>
      <c r="I6" s="22"/>
      <c r="J6" s="21">
        <v>0.47117135529166598</v>
      </c>
      <c r="K6" s="21">
        <v>0.43783128157759099</v>
      </c>
      <c r="L6" s="21">
        <v>0.50477064212935996</v>
      </c>
      <c r="M6" s="22"/>
    </row>
    <row r="7" spans="1:13" x14ac:dyDescent="0.25">
      <c r="A7" s="17" t="s">
        <v>480</v>
      </c>
      <c r="B7" s="18">
        <v>0.68050055738076398</v>
      </c>
      <c r="C7" s="18">
        <v>0.63887663610391199</v>
      </c>
      <c r="D7" s="18">
        <v>0.71943373227500396</v>
      </c>
      <c r="E7" s="19"/>
      <c r="F7" s="18">
        <v>0.76261841871187597</v>
      </c>
      <c r="G7" s="18">
        <v>0.70937685249243798</v>
      </c>
      <c r="H7" s="18">
        <v>0.808736067895373</v>
      </c>
      <c r="I7" s="19"/>
      <c r="J7" s="18">
        <v>0.61343434394408403</v>
      </c>
      <c r="K7" s="18">
        <v>0.56673112951572502</v>
      </c>
      <c r="L7" s="18">
        <v>0.65814003094520201</v>
      </c>
      <c r="M7" s="19"/>
    </row>
    <row r="8" spans="1:13" x14ac:dyDescent="0.25">
      <c r="A8" s="20" t="s">
        <v>481</v>
      </c>
      <c r="B8" s="21">
        <v>0.53271832390023799</v>
      </c>
      <c r="C8" s="21">
        <v>0.49949265693710798</v>
      </c>
      <c r="D8" s="21">
        <v>0.56565630708909997</v>
      </c>
      <c r="E8" s="22"/>
      <c r="F8" s="21">
        <v>0.61759881160432595</v>
      </c>
      <c r="G8" s="21">
        <v>0.56015597123887895</v>
      </c>
      <c r="H8" s="21">
        <v>0.671933377565611</v>
      </c>
      <c r="I8" s="22"/>
      <c r="J8" s="21">
        <v>0.49044586244378402</v>
      </c>
      <c r="K8" s="21">
        <v>0.44738059148642401</v>
      </c>
      <c r="L8" s="21">
        <v>0.53365340783197301</v>
      </c>
      <c r="M8" s="22"/>
    </row>
    <row r="9" spans="1:13" x14ac:dyDescent="0.25">
      <c r="A9" s="17" t="s">
        <v>482</v>
      </c>
      <c r="B9" s="18">
        <v>0.50934484451129503</v>
      </c>
      <c r="C9" s="18">
        <v>0.46961712006327699</v>
      </c>
      <c r="D9" s="18">
        <v>0.54895488621601296</v>
      </c>
      <c r="E9" s="19"/>
      <c r="F9" s="18">
        <v>0.63384018204352</v>
      </c>
      <c r="G9" s="18">
        <v>0.57519927757089395</v>
      </c>
      <c r="H9" s="18">
        <v>0.68876620571546399</v>
      </c>
      <c r="I9" s="19"/>
      <c r="J9" s="18">
        <v>0.44452483675355797</v>
      </c>
      <c r="K9" s="18">
        <v>0.39942496005574202</v>
      </c>
      <c r="L9" s="18">
        <v>0.49055755938981599</v>
      </c>
      <c r="M9" s="19"/>
    </row>
    <row r="10" spans="1:13" x14ac:dyDescent="0.25">
      <c r="A10" s="20" t="s">
        <v>483</v>
      </c>
      <c r="B10" s="21">
        <v>0.49686174350092499</v>
      </c>
      <c r="C10" s="21">
        <v>0.47063277093751898</v>
      </c>
      <c r="D10" s="21">
        <v>0.52310800006130798</v>
      </c>
      <c r="E10" s="22"/>
      <c r="F10" s="21">
        <v>0.58050630425751504</v>
      </c>
      <c r="G10" s="21">
        <v>0.53813856345952704</v>
      </c>
      <c r="H10" s="21">
        <v>0.62171953046407502</v>
      </c>
      <c r="I10" s="22"/>
      <c r="J10" s="21">
        <v>0.44842054502830198</v>
      </c>
      <c r="K10" s="21">
        <v>0.413139899503837</v>
      </c>
      <c r="L10" s="21">
        <v>0.48422808567387698</v>
      </c>
      <c r="M10" s="22"/>
    </row>
    <row r="11" spans="1:13" x14ac:dyDescent="0.25">
      <c r="A11" s="17" t="s">
        <v>484</v>
      </c>
      <c r="B11" s="18">
        <v>0.45739838231935198</v>
      </c>
      <c r="C11" s="18">
        <v>0.43939120765302497</v>
      </c>
      <c r="D11" s="18">
        <v>0.47551756901223802</v>
      </c>
      <c r="E11" s="19"/>
      <c r="F11" s="18">
        <v>0.54332606693631502</v>
      </c>
      <c r="G11" s="18">
        <v>0.51475061147212797</v>
      </c>
      <c r="H11" s="18">
        <v>0.57161917337546297</v>
      </c>
      <c r="I11" s="19"/>
      <c r="J11" s="18">
        <v>0.39114062543847</v>
      </c>
      <c r="K11" s="18">
        <v>0.36834668867753501</v>
      </c>
      <c r="L11" s="18">
        <v>0.414419661033465</v>
      </c>
      <c r="M11" s="19"/>
    </row>
    <row r="12" spans="1:13" x14ac:dyDescent="0.25">
      <c r="A12" s="20" t="s">
        <v>485</v>
      </c>
      <c r="B12" s="21">
        <v>0.52086665215879702</v>
      </c>
      <c r="C12" s="21">
        <v>0.51061850988694901</v>
      </c>
      <c r="D12" s="21">
        <v>0.53109726182432604</v>
      </c>
      <c r="E12" s="22"/>
      <c r="F12" s="21">
        <v>0.58673938227988598</v>
      </c>
      <c r="G12" s="21">
        <v>0.57187798637349296</v>
      </c>
      <c r="H12" s="21">
        <v>0.60144442634681605</v>
      </c>
      <c r="I12" s="22"/>
      <c r="J12" s="21">
        <v>0.46784801081439098</v>
      </c>
      <c r="K12" s="21">
        <v>0.45484725058240799</v>
      </c>
      <c r="L12" s="21">
        <v>0.48089257321664802</v>
      </c>
      <c r="M12" s="22"/>
    </row>
    <row r="13" spans="1:13" x14ac:dyDescent="0.25">
      <c r="A13" s="17" t="s">
        <v>486</v>
      </c>
      <c r="B13" s="18">
        <v>0.50079821331237095</v>
      </c>
      <c r="C13" s="18">
        <v>0.47747170999024802</v>
      </c>
      <c r="D13" s="18">
        <v>0.52412124251574799</v>
      </c>
      <c r="E13" s="19"/>
      <c r="F13" s="18">
        <v>0.58071572657488701</v>
      </c>
      <c r="G13" s="18">
        <v>0.54134984209923598</v>
      </c>
      <c r="H13" s="18">
        <v>0.619080305901063</v>
      </c>
      <c r="I13" s="19"/>
      <c r="J13" s="18">
        <v>0.45495312928631598</v>
      </c>
      <c r="K13" s="18">
        <v>0.42938176007536299</v>
      </c>
      <c r="L13" s="18">
        <v>0.48076430217438998</v>
      </c>
      <c r="M13" s="19"/>
    </row>
    <row r="14" spans="1:13" x14ac:dyDescent="0.25">
      <c r="A14" s="20" t="s">
        <v>487</v>
      </c>
      <c r="B14" s="21">
        <v>0.46989186366699198</v>
      </c>
      <c r="C14" s="21">
        <v>0.44896396145598899</v>
      </c>
      <c r="D14" s="21">
        <v>0.49092618155314899</v>
      </c>
      <c r="E14" s="22"/>
      <c r="F14" s="21">
        <v>0.56415620660477495</v>
      </c>
      <c r="G14" s="21">
        <v>0.52758512391055101</v>
      </c>
      <c r="H14" s="21">
        <v>0.6000424258932</v>
      </c>
      <c r="I14" s="22"/>
      <c r="J14" s="21">
        <v>0.424152946375914</v>
      </c>
      <c r="K14" s="21">
        <v>0.39921227867975501</v>
      </c>
      <c r="L14" s="21">
        <v>0.44948601951810202</v>
      </c>
      <c r="M14" s="22"/>
    </row>
    <row r="15" spans="1:13" x14ac:dyDescent="0.25">
      <c r="A15" s="17" t="s">
        <v>488</v>
      </c>
      <c r="B15" s="18">
        <v>0.45658717913482399</v>
      </c>
      <c r="C15" s="18">
        <v>0.42313853270135099</v>
      </c>
      <c r="D15" s="18">
        <v>0.49043198037028901</v>
      </c>
      <c r="E15" s="19"/>
      <c r="F15" s="18">
        <v>0.55450549218874901</v>
      </c>
      <c r="G15" s="18">
        <v>0.50340910209995304</v>
      </c>
      <c r="H15" s="18">
        <v>0.60447515529396201</v>
      </c>
      <c r="I15" s="19"/>
      <c r="J15" s="18">
        <v>0.40665384264134702</v>
      </c>
      <c r="K15" s="18">
        <v>0.36653754805483002</v>
      </c>
      <c r="L15" s="18">
        <v>0.44805521366571899</v>
      </c>
      <c r="M15" s="19"/>
    </row>
    <row r="16" spans="1:13" x14ac:dyDescent="0.25">
      <c r="A16" s="20" t="s">
        <v>489</v>
      </c>
      <c r="B16" s="21">
        <v>0.51126139823067995</v>
      </c>
      <c r="C16" s="21">
        <v>0.49214459459936499</v>
      </c>
      <c r="D16" s="21">
        <v>0.53034531779508798</v>
      </c>
      <c r="E16" s="22"/>
      <c r="F16" s="21">
        <v>0.61103821543340597</v>
      </c>
      <c r="G16" s="21">
        <v>0.57657197982511599</v>
      </c>
      <c r="H16" s="21">
        <v>0.64442910316920898</v>
      </c>
      <c r="I16" s="22"/>
      <c r="J16" s="21">
        <v>0.461917554432695</v>
      </c>
      <c r="K16" s="21">
        <v>0.44113262027884198</v>
      </c>
      <c r="L16" s="21">
        <v>0.48283572220703702</v>
      </c>
      <c r="M16" s="22"/>
    </row>
    <row r="17" spans="1:13" x14ac:dyDescent="0.25">
      <c r="A17" s="17" t="s">
        <v>490</v>
      </c>
      <c r="B17" s="18">
        <v>0.445118989632175</v>
      </c>
      <c r="C17" s="18">
        <v>0.42340166808589103</v>
      </c>
      <c r="D17" s="18">
        <v>0.467047952499067</v>
      </c>
      <c r="E17" s="19"/>
      <c r="F17" s="18">
        <v>0.53468950595256004</v>
      </c>
      <c r="G17" s="18">
        <v>0.49300582416275901</v>
      </c>
      <c r="H17" s="18">
        <v>0.57589423055989897</v>
      </c>
      <c r="I17" s="19"/>
      <c r="J17" s="18">
        <v>0.40422489012040402</v>
      </c>
      <c r="K17" s="18">
        <v>0.37928018001228803</v>
      </c>
      <c r="L17" s="18">
        <v>0.42967453755820001</v>
      </c>
      <c r="M17" s="19"/>
    </row>
    <row r="18" spans="1:13" x14ac:dyDescent="0.25">
      <c r="A18" s="20" t="s">
        <v>491</v>
      </c>
      <c r="B18" s="21">
        <v>0.412437704019681</v>
      </c>
      <c r="C18" s="21">
        <v>0.38467275438127801</v>
      </c>
      <c r="D18" s="21">
        <v>0.44077115463508598</v>
      </c>
      <c r="E18" s="22"/>
      <c r="F18" s="21">
        <v>0.50961949310207</v>
      </c>
      <c r="G18" s="21">
        <v>0.45862405731970401</v>
      </c>
      <c r="H18" s="21">
        <v>0.56041551108061205</v>
      </c>
      <c r="I18" s="22"/>
      <c r="J18" s="21">
        <v>0.356091961668416</v>
      </c>
      <c r="K18" s="21">
        <v>0.32317734003999699</v>
      </c>
      <c r="L18" s="21">
        <v>0.39042508960291</v>
      </c>
      <c r="M18" s="22"/>
    </row>
    <row r="19" spans="1:13" x14ac:dyDescent="0.25">
      <c r="A19" s="17" t="s">
        <v>492</v>
      </c>
      <c r="B19" s="18">
        <v>0.41070029425638799</v>
      </c>
      <c r="C19" s="18">
        <v>0.385500909024314</v>
      </c>
      <c r="D19" s="18">
        <v>0.43637715450048198</v>
      </c>
      <c r="E19" s="19"/>
      <c r="F19" s="18">
        <v>0.49981403387745899</v>
      </c>
      <c r="G19" s="18">
        <v>0.45750796079848199</v>
      </c>
      <c r="H19" s="18">
        <v>0.54212276986741903</v>
      </c>
      <c r="I19" s="19"/>
      <c r="J19" s="18">
        <v>0.36459004521347999</v>
      </c>
      <c r="K19" s="18">
        <v>0.33677393851995002</v>
      </c>
      <c r="L19" s="18">
        <v>0.393341065273418</v>
      </c>
      <c r="M19" s="19"/>
    </row>
    <row r="20" spans="1:13" x14ac:dyDescent="0.25">
      <c r="A20" s="20" t="s">
        <v>493</v>
      </c>
      <c r="B20" s="21">
        <v>0.20184847003332801</v>
      </c>
      <c r="C20" s="21">
        <v>0.17640700761628</v>
      </c>
      <c r="D20" s="21">
        <v>0.229934728485439</v>
      </c>
      <c r="E20" s="22"/>
      <c r="F20" s="21">
        <v>0.29059714195435399</v>
      </c>
      <c r="G20" s="21">
        <v>0.23075836622611801</v>
      </c>
      <c r="H20" s="21">
        <v>0.35871694920827701</v>
      </c>
      <c r="I20" s="22"/>
      <c r="J20" s="21">
        <v>0.175116897780353</v>
      </c>
      <c r="K20" s="21">
        <v>0.147047948281465</v>
      </c>
      <c r="L20" s="21">
        <v>0.20724192555839399</v>
      </c>
      <c r="M20" s="22"/>
    </row>
    <row r="21" spans="1:13" x14ac:dyDescent="0.25">
      <c r="A21" s="17" t="s">
        <v>494</v>
      </c>
      <c r="B21" s="18">
        <v>0.173566191807937</v>
      </c>
      <c r="C21" s="18">
        <v>0.15034577219724801</v>
      </c>
      <c r="D21" s="18">
        <v>0.19953072794218499</v>
      </c>
      <c r="E21" s="19"/>
      <c r="F21" s="18">
        <v>0.32058417107984399</v>
      </c>
      <c r="G21" s="18">
        <v>0.258721670137737</v>
      </c>
      <c r="H21" s="18">
        <v>0.38946689311449301</v>
      </c>
      <c r="I21" s="19"/>
      <c r="J21" s="18">
        <v>0.13654866588322001</v>
      </c>
      <c r="K21" s="18">
        <v>0.111942725660456</v>
      </c>
      <c r="L21" s="18">
        <v>0.16555490675505599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1_NSE'!A1" display="◄ ANTERIOR"/>
    <hyperlink ref="A2" location="'Índice'!A1" display="ÍNDICE"/>
    <hyperlink ref="A3" location="'P_MOD_ACTIVIDADES_12_SEX'!A1" display="SIGUIENTE ►"/>
  </hyperlinks>
  <pageMargins left="0.75" right="0.75" top="1" bottom="1" header="0.5" footer="0.5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3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558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0.19310824263909801</v>
      </c>
      <c r="C5" s="18">
        <v>0.18822611321302801</v>
      </c>
      <c r="D5" s="18">
        <v>0.19808610273642699</v>
      </c>
      <c r="E5" s="19"/>
      <c r="F5" s="18">
        <v>0.21860930483964799</v>
      </c>
      <c r="G5" s="18">
        <v>0.21190469143299101</v>
      </c>
      <c r="H5" s="18">
        <v>0.22546536187691699</v>
      </c>
      <c r="I5" s="19"/>
      <c r="J5" s="18">
        <v>0.16608820707901301</v>
      </c>
      <c r="K5" s="18">
        <v>0.159545020536659</v>
      </c>
      <c r="L5" s="18">
        <v>0.17284455278419</v>
      </c>
      <c r="M5" s="19"/>
    </row>
    <row r="6" spans="1:13" x14ac:dyDescent="0.25">
      <c r="A6" s="20" t="s">
        <v>479</v>
      </c>
      <c r="B6" s="21">
        <v>0.20626149053819501</v>
      </c>
      <c r="C6" s="21">
        <v>0.18384756083284301</v>
      </c>
      <c r="D6" s="21">
        <v>0.23063582648980299</v>
      </c>
      <c r="E6" s="22"/>
      <c r="F6" s="21">
        <v>0.246887570157511</v>
      </c>
      <c r="G6" s="21">
        <v>0.213213607652844</v>
      </c>
      <c r="H6" s="21">
        <v>0.28396040151400098</v>
      </c>
      <c r="I6" s="22"/>
      <c r="J6" s="21">
        <v>0.16450055204459599</v>
      </c>
      <c r="K6" s="21">
        <v>0.13416053533191499</v>
      </c>
      <c r="L6" s="21">
        <v>0.20011606471287299</v>
      </c>
      <c r="M6" s="22"/>
    </row>
    <row r="7" spans="1:13" x14ac:dyDescent="0.25">
      <c r="A7" s="17" t="s">
        <v>480</v>
      </c>
      <c r="B7" s="18">
        <v>0.18454613463233999</v>
      </c>
      <c r="C7" s="18">
        <v>0.15792727011034099</v>
      </c>
      <c r="D7" s="18">
        <v>0.21450872257982201</v>
      </c>
      <c r="E7" s="19"/>
      <c r="F7" s="18">
        <v>0.20118070340274699</v>
      </c>
      <c r="G7" s="18">
        <v>0.16774457301135801</v>
      </c>
      <c r="H7" s="18">
        <v>0.23936473353325</v>
      </c>
      <c r="I7" s="19"/>
      <c r="J7" s="18">
        <v>0.167371389059595</v>
      </c>
      <c r="K7" s="18">
        <v>0.13209584378938899</v>
      </c>
      <c r="L7" s="18">
        <v>0.20979005108252499</v>
      </c>
      <c r="M7" s="19"/>
    </row>
    <row r="8" spans="1:13" x14ac:dyDescent="0.25">
      <c r="A8" s="20" t="s">
        <v>481</v>
      </c>
      <c r="B8" s="21">
        <v>0.18045913999223601</v>
      </c>
      <c r="C8" s="21">
        <v>0.15141595549487</v>
      </c>
      <c r="D8" s="21">
        <v>0.21367040997699499</v>
      </c>
      <c r="E8" s="22"/>
      <c r="F8" s="21">
        <v>0.19664904440660899</v>
      </c>
      <c r="G8" s="21">
        <v>0.15865313403867201</v>
      </c>
      <c r="H8" s="21">
        <v>0.24113657950756301</v>
      </c>
      <c r="I8" s="22"/>
      <c r="J8" s="21">
        <v>0.16369533936365999</v>
      </c>
      <c r="K8" s="21">
        <v>0.129126681462544</v>
      </c>
      <c r="L8" s="21">
        <v>0.205336387604934</v>
      </c>
      <c r="M8" s="22"/>
    </row>
    <row r="9" spans="1:13" x14ac:dyDescent="0.25">
      <c r="A9" s="17" t="s">
        <v>482</v>
      </c>
      <c r="B9" s="18">
        <v>0.21253943522430199</v>
      </c>
      <c r="C9" s="18">
        <v>0.181180619200803</v>
      </c>
      <c r="D9" s="18">
        <v>0.24768405835053101</v>
      </c>
      <c r="E9" s="19"/>
      <c r="F9" s="18">
        <v>0.232950272507923</v>
      </c>
      <c r="G9" s="18">
        <v>0.18989461753316</v>
      </c>
      <c r="H9" s="18">
        <v>0.28236547424248898</v>
      </c>
      <c r="I9" s="19"/>
      <c r="J9" s="18">
        <v>0.19191110020577801</v>
      </c>
      <c r="K9" s="18">
        <v>0.15305365019851899</v>
      </c>
      <c r="L9" s="18">
        <v>0.23786311319480599</v>
      </c>
      <c r="M9" s="19"/>
    </row>
    <row r="10" spans="1:13" x14ac:dyDescent="0.25">
      <c r="A10" s="20" t="s">
        <v>483</v>
      </c>
      <c r="B10" s="21">
        <v>0.155353028162837</v>
      </c>
      <c r="C10" s="21">
        <v>0.134971022061975</v>
      </c>
      <c r="D10" s="21">
        <v>0.17817894077065199</v>
      </c>
      <c r="E10" s="22"/>
      <c r="F10" s="21">
        <v>0.180145825809852</v>
      </c>
      <c r="G10" s="21">
        <v>0.15387683530792901</v>
      </c>
      <c r="H10" s="21">
        <v>0.20978742729861</v>
      </c>
      <c r="I10" s="22"/>
      <c r="J10" s="21">
        <v>0.12790617253456199</v>
      </c>
      <c r="K10" s="21">
        <v>0.10419315613107499</v>
      </c>
      <c r="L10" s="21">
        <v>0.156075689275362</v>
      </c>
      <c r="M10" s="22"/>
    </row>
    <row r="11" spans="1:13" x14ac:dyDescent="0.25">
      <c r="A11" s="17" t="s">
        <v>484</v>
      </c>
      <c r="B11" s="18">
        <v>0.17264053464325599</v>
      </c>
      <c r="C11" s="18">
        <v>0.15887653296951201</v>
      </c>
      <c r="D11" s="18">
        <v>0.18733138659655499</v>
      </c>
      <c r="E11" s="19"/>
      <c r="F11" s="18">
        <v>0.20161689714283401</v>
      </c>
      <c r="G11" s="18">
        <v>0.18196258656380601</v>
      </c>
      <c r="H11" s="18">
        <v>0.222815889374474</v>
      </c>
      <c r="I11" s="19"/>
      <c r="J11" s="18">
        <v>0.14127156444389999</v>
      </c>
      <c r="K11" s="18">
        <v>0.121723540966703</v>
      </c>
      <c r="L11" s="18">
        <v>0.16337491278303801</v>
      </c>
      <c r="M11" s="19"/>
    </row>
    <row r="12" spans="1:13" x14ac:dyDescent="0.25">
      <c r="A12" s="20" t="s">
        <v>485</v>
      </c>
      <c r="B12" s="21">
        <v>0.216325930721399</v>
      </c>
      <c r="C12" s="21">
        <v>0.20842322168066299</v>
      </c>
      <c r="D12" s="21">
        <v>0.22444332298298</v>
      </c>
      <c r="E12" s="22"/>
      <c r="F12" s="21">
        <v>0.24322148381317901</v>
      </c>
      <c r="G12" s="21">
        <v>0.23228215540648101</v>
      </c>
      <c r="H12" s="21">
        <v>0.254505210661082</v>
      </c>
      <c r="I12" s="22"/>
      <c r="J12" s="21">
        <v>0.18847520910770399</v>
      </c>
      <c r="K12" s="21">
        <v>0.17785059484818699</v>
      </c>
      <c r="L12" s="21">
        <v>0.19958044989132201</v>
      </c>
      <c r="M12" s="22"/>
    </row>
    <row r="13" spans="1:13" x14ac:dyDescent="0.25">
      <c r="A13" s="17" t="s">
        <v>486</v>
      </c>
      <c r="B13" s="18">
        <v>0.21007584324872899</v>
      </c>
      <c r="C13" s="18">
        <v>0.192535470878405</v>
      </c>
      <c r="D13" s="18">
        <v>0.228761462708025</v>
      </c>
      <c r="E13" s="19"/>
      <c r="F13" s="18">
        <v>0.25388089030935801</v>
      </c>
      <c r="G13" s="18">
        <v>0.226274716921053</v>
      </c>
      <c r="H13" s="18">
        <v>0.28362049444434601</v>
      </c>
      <c r="I13" s="19"/>
      <c r="J13" s="18">
        <v>0.164100537239809</v>
      </c>
      <c r="K13" s="18">
        <v>0.14348986345748399</v>
      </c>
      <c r="L13" s="18">
        <v>0.187025254019653</v>
      </c>
      <c r="M13" s="19"/>
    </row>
    <row r="14" spans="1:13" x14ac:dyDescent="0.25">
      <c r="A14" s="20" t="s">
        <v>487</v>
      </c>
      <c r="B14" s="21">
        <v>0.19245115135791499</v>
      </c>
      <c r="C14" s="21">
        <v>0.174068983516313</v>
      </c>
      <c r="D14" s="21">
        <v>0.21227561005603299</v>
      </c>
      <c r="E14" s="22"/>
      <c r="F14" s="21">
        <v>0.22511261939705199</v>
      </c>
      <c r="G14" s="21">
        <v>0.201949156664987</v>
      </c>
      <c r="H14" s="21">
        <v>0.25010029588605098</v>
      </c>
      <c r="I14" s="22"/>
      <c r="J14" s="21">
        <v>0.156161459295069</v>
      </c>
      <c r="K14" s="21">
        <v>0.13199970477665099</v>
      </c>
      <c r="L14" s="21">
        <v>0.18380932664671301</v>
      </c>
      <c r="M14" s="22"/>
    </row>
    <row r="15" spans="1:13" x14ac:dyDescent="0.25">
      <c r="A15" s="17" t="s">
        <v>488</v>
      </c>
      <c r="B15" s="18">
        <v>0.17123873440253901</v>
      </c>
      <c r="C15" s="18">
        <v>0.147818742661838</v>
      </c>
      <c r="D15" s="18">
        <v>0.197509322440273</v>
      </c>
      <c r="E15" s="19"/>
      <c r="F15" s="18">
        <v>0.20310869539267101</v>
      </c>
      <c r="G15" s="18">
        <v>0.17020453741880801</v>
      </c>
      <c r="H15" s="18">
        <v>0.24053006371376701</v>
      </c>
      <c r="I15" s="19"/>
      <c r="J15" s="18">
        <v>0.13363401555735799</v>
      </c>
      <c r="K15" s="18">
        <v>0.106743432090116</v>
      </c>
      <c r="L15" s="18">
        <v>0.16603961865966199</v>
      </c>
      <c r="M15" s="19"/>
    </row>
    <row r="16" spans="1:13" x14ac:dyDescent="0.25">
      <c r="A16" s="20" t="s">
        <v>489</v>
      </c>
      <c r="B16" s="21">
        <v>0.17706563366664099</v>
      </c>
      <c r="C16" s="21">
        <v>0.16191711665827899</v>
      </c>
      <c r="D16" s="21">
        <v>0.193304513322203</v>
      </c>
      <c r="E16" s="22"/>
      <c r="F16" s="21">
        <v>0.191150258100938</v>
      </c>
      <c r="G16" s="21">
        <v>0.171445901490002</v>
      </c>
      <c r="H16" s="21">
        <v>0.21253832889434399</v>
      </c>
      <c r="I16" s="22"/>
      <c r="J16" s="21">
        <v>0.16158536115217101</v>
      </c>
      <c r="K16" s="21">
        <v>0.14240723952807599</v>
      </c>
      <c r="L16" s="21">
        <v>0.182795709410246</v>
      </c>
      <c r="M16" s="22"/>
    </row>
    <row r="17" spans="1:13" x14ac:dyDescent="0.25">
      <c r="A17" s="17" t="s">
        <v>490</v>
      </c>
      <c r="B17" s="18">
        <v>0.139902990147523</v>
      </c>
      <c r="C17" s="18">
        <v>0.12532074066308199</v>
      </c>
      <c r="D17" s="18">
        <v>0.15587963236256</v>
      </c>
      <c r="E17" s="19"/>
      <c r="F17" s="18">
        <v>0.16478366719971899</v>
      </c>
      <c r="G17" s="18">
        <v>0.144939424957999</v>
      </c>
      <c r="H17" s="18">
        <v>0.18675146196164799</v>
      </c>
      <c r="I17" s="19"/>
      <c r="J17" s="18">
        <v>0.111688688160459</v>
      </c>
      <c r="K17" s="18">
        <v>9.2050158694108902E-2</v>
      </c>
      <c r="L17" s="18">
        <v>0.13489453784040401</v>
      </c>
      <c r="M17" s="19"/>
    </row>
    <row r="18" spans="1:13" x14ac:dyDescent="0.25">
      <c r="A18" s="20" t="s">
        <v>491</v>
      </c>
      <c r="B18" s="21">
        <v>0.135658938550487</v>
      </c>
      <c r="C18" s="21">
        <v>0.115230417841568</v>
      </c>
      <c r="D18" s="21">
        <v>0.15905803446610001</v>
      </c>
      <c r="E18" s="22"/>
      <c r="F18" s="21">
        <v>0.16502851870212101</v>
      </c>
      <c r="G18" s="21">
        <v>0.13498285642214999</v>
      </c>
      <c r="H18" s="21">
        <v>0.200214064254854</v>
      </c>
      <c r="I18" s="22"/>
      <c r="J18" s="21">
        <v>0.10266200001923299</v>
      </c>
      <c r="K18" s="21">
        <v>7.9430420137089397E-2</v>
      </c>
      <c r="L18" s="21">
        <v>0.13171609149251501</v>
      </c>
      <c r="M18" s="22"/>
    </row>
    <row r="19" spans="1:13" x14ac:dyDescent="0.25">
      <c r="A19" s="17" t="s">
        <v>492</v>
      </c>
      <c r="B19" s="18">
        <v>0.14050377397202701</v>
      </c>
      <c r="C19" s="18">
        <v>0.12024316448512801</v>
      </c>
      <c r="D19" s="18">
        <v>0.163543612246207</v>
      </c>
      <c r="E19" s="19"/>
      <c r="F19" s="18">
        <v>0.15945273489741199</v>
      </c>
      <c r="G19" s="18">
        <v>0.13293187253673699</v>
      </c>
      <c r="H19" s="18">
        <v>0.19010462577460299</v>
      </c>
      <c r="I19" s="19"/>
      <c r="J19" s="18">
        <v>0.12028414359277299</v>
      </c>
      <c r="K19" s="18">
        <v>9.5139935167836101E-2</v>
      </c>
      <c r="L19" s="18">
        <v>0.15096494496782401</v>
      </c>
      <c r="M19" s="19"/>
    </row>
    <row r="20" spans="1:13" x14ac:dyDescent="0.25">
      <c r="A20" s="20" t="s">
        <v>493</v>
      </c>
      <c r="B20" s="21">
        <v>5.1970997917449198E-2</v>
      </c>
      <c r="C20" s="21">
        <v>3.8828759433905499E-2</v>
      </c>
      <c r="D20" s="21">
        <v>6.9241004508656306E-2</v>
      </c>
      <c r="E20" s="22"/>
      <c r="F20" s="21">
        <v>5.5302612306147803E-2</v>
      </c>
      <c r="G20" s="21">
        <v>3.8682434625043297E-2</v>
      </c>
      <c r="H20" s="21">
        <v>7.8480784742648593E-2</v>
      </c>
      <c r="I20" s="22"/>
      <c r="J20" s="21">
        <v>4.8349146969876002E-2</v>
      </c>
      <c r="K20" s="21">
        <v>3.1114531693818101E-2</v>
      </c>
      <c r="L20" s="21">
        <v>7.4397135346639096E-2</v>
      </c>
      <c r="M20" s="22"/>
    </row>
    <row r="21" spans="1:13" x14ac:dyDescent="0.25">
      <c r="A21" s="17" t="s">
        <v>494</v>
      </c>
      <c r="B21" s="18">
        <v>4.7352967522595699E-2</v>
      </c>
      <c r="C21" s="18">
        <v>3.4557236889596499E-2</v>
      </c>
      <c r="D21" s="18">
        <v>6.4569776398912704E-2</v>
      </c>
      <c r="E21" s="19"/>
      <c r="F21" s="18">
        <v>4.8239565875838199E-2</v>
      </c>
      <c r="G21" s="18">
        <v>3.17595758892215E-2</v>
      </c>
      <c r="H21" s="18">
        <v>7.2629535167978307E-2</v>
      </c>
      <c r="I21" s="19"/>
      <c r="J21" s="18">
        <v>4.6433272795484197E-2</v>
      </c>
      <c r="K21" s="18">
        <v>2.96804743727648E-2</v>
      </c>
      <c r="L21" s="18">
        <v>7.1940917384688594E-2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1_VDC'!A1" display="◄ ANTERIOR"/>
    <hyperlink ref="A2" location="'Índice'!A1" display="ÍNDICE"/>
    <hyperlink ref="A3" location="'P_MOD_ACTIVIDADES_12_ET'!A1" display="SIGUIENTE ►"/>
  </hyperlinks>
  <pageMargins left="0.75" right="0.75" top="1" bottom="1" header="0.5" footer="0.5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558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0.19310824263909801</v>
      </c>
      <c r="C5" s="18">
        <v>0.18822611321302801</v>
      </c>
      <c r="D5" s="18">
        <v>0.19808610273642699</v>
      </c>
      <c r="E5" s="19"/>
      <c r="F5" s="18">
        <v>0.121772660600846</v>
      </c>
      <c r="G5" s="18">
        <v>0.11343172046868701</v>
      </c>
      <c r="H5" s="18">
        <v>0.13063655760054799</v>
      </c>
      <c r="I5" s="19"/>
      <c r="J5" s="18">
        <v>0.21968731481752299</v>
      </c>
      <c r="K5" s="18">
        <v>0.21260201530966399</v>
      </c>
      <c r="L5" s="18">
        <v>0.226940687065004</v>
      </c>
      <c r="M5" s="19"/>
      <c r="N5" s="18">
        <v>0.21038360214316401</v>
      </c>
      <c r="O5" s="18">
        <v>0.20151726920489499</v>
      </c>
      <c r="P5" s="18">
        <v>0.21953278189695399</v>
      </c>
      <c r="Q5" s="19"/>
    </row>
    <row r="6" spans="1:17" x14ac:dyDescent="0.25">
      <c r="A6" s="20" t="s">
        <v>479</v>
      </c>
      <c r="B6" s="21">
        <v>0.20626149053819501</v>
      </c>
      <c r="C6" s="21">
        <v>0.18384756083284301</v>
      </c>
      <c r="D6" s="21">
        <v>0.23063582648980299</v>
      </c>
      <c r="E6" s="22"/>
      <c r="F6" s="21">
        <v>0.14425491868943899</v>
      </c>
      <c r="G6" s="21">
        <v>0.110009260843597</v>
      </c>
      <c r="H6" s="21">
        <v>0.18692216429917</v>
      </c>
      <c r="I6" s="22"/>
      <c r="J6" s="21">
        <v>0.24679512586341201</v>
      </c>
      <c r="K6" s="21">
        <v>0.212137117901436</v>
      </c>
      <c r="L6" s="21">
        <v>0.28506666570523398</v>
      </c>
      <c r="M6" s="22"/>
      <c r="N6" s="21">
        <v>0.19053384595738401</v>
      </c>
      <c r="O6" s="21">
        <v>0.152433322663518</v>
      </c>
      <c r="P6" s="21">
        <v>0.235511365108796</v>
      </c>
      <c r="Q6" s="22"/>
    </row>
    <row r="7" spans="1:17" x14ac:dyDescent="0.25">
      <c r="A7" s="17" t="s">
        <v>480</v>
      </c>
      <c r="B7" s="18">
        <v>0.18454613463233999</v>
      </c>
      <c r="C7" s="18">
        <v>0.15792727011034099</v>
      </c>
      <c r="D7" s="18">
        <v>0.21450872257982201</v>
      </c>
      <c r="E7" s="19"/>
      <c r="F7" s="18">
        <v>0.12371113742614</v>
      </c>
      <c r="G7" s="18">
        <v>8.4742179341085799E-2</v>
      </c>
      <c r="H7" s="18">
        <v>0.17713199433079699</v>
      </c>
      <c r="I7" s="19"/>
      <c r="J7" s="18">
        <v>0.204745594060919</v>
      </c>
      <c r="K7" s="18">
        <v>0.168086638822844</v>
      </c>
      <c r="L7" s="18">
        <v>0.247025650076757</v>
      </c>
      <c r="M7" s="19"/>
      <c r="N7" s="18">
        <v>0.221100934901105</v>
      </c>
      <c r="O7" s="18">
        <v>0.160148840267929</v>
      </c>
      <c r="P7" s="18">
        <v>0.29704624951573499</v>
      </c>
      <c r="Q7" s="19"/>
    </row>
    <row r="8" spans="1:17" x14ac:dyDescent="0.25">
      <c r="A8" s="20" t="s">
        <v>481</v>
      </c>
      <c r="B8" s="21">
        <v>0.18045913999223601</v>
      </c>
      <c r="C8" s="21">
        <v>0.15141595549487</v>
      </c>
      <c r="D8" s="21">
        <v>0.21367040997699499</v>
      </c>
      <c r="E8" s="22"/>
      <c r="F8" s="21">
        <v>0.11676841591739601</v>
      </c>
      <c r="G8" s="21">
        <v>7.7979696775815996E-2</v>
      </c>
      <c r="H8" s="21">
        <v>0.171267483701284</v>
      </c>
      <c r="I8" s="22"/>
      <c r="J8" s="21">
        <v>0.20318066887788799</v>
      </c>
      <c r="K8" s="21">
        <v>0.16310442425322</v>
      </c>
      <c r="L8" s="21">
        <v>0.25016056764057298</v>
      </c>
      <c r="M8" s="22"/>
      <c r="N8" s="21">
        <v>0.21117763787034199</v>
      </c>
      <c r="O8" s="21">
        <v>0.15110317519386501</v>
      </c>
      <c r="P8" s="21">
        <v>0.28705955133012601</v>
      </c>
      <c r="Q8" s="22"/>
    </row>
    <row r="9" spans="1:17" x14ac:dyDescent="0.25">
      <c r="A9" s="17" t="s">
        <v>482</v>
      </c>
      <c r="B9" s="18">
        <v>0.21253943522430199</v>
      </c>
      <c r="C9" s="18">
        <v>0.181180619200803</v>
      </c>
      <c r="D9" s="18">
        <v>0.24768405835053101</v>
      </c>
      <c r="E9" s="19"/>
      <c r="F9" s="18">
        <v>0.14292046282437401</v>
      </c>
      <c r="G9" s="18">
        <v>9.87558231338794E-2</v>
      </c>
      <c r="H9" s="18">
        <v>0.20240036078640999</v>
      </c>
      <c r="I9" s="19"/>
      <c r="J9" s="18">
        <v>0.26715596036656902</v>
      </c>
      <c r="K9" s="18">
        <v>0.21816101963631199</v>
      </c>
      <c r="L9" s="18">
        <v>0.32261389289380599</v>
      </c>
      <c r="M9" s="19"/>
      <c r="N9" s="18">
        <v>0.16744844017759999</v>
      </c>
      <c r="O9" s="18">
        <v>0.126215970052583</v>
      </c>
      <c r="P9" s="18">
        <v>0.21877821471053399</v>
      </c>
      <c r="Q9" s="19"/>
    </row>
    <row r="10" spans="1:17" x14ac:dyDescent="0.25">
      <c r="A10" s="20" t="s">
        <v>483</v>
      </c>
      <c r="B10" s="21">
        <v>0.155353028162837</v>
      </c>
      <c r="C10" s="21">
        <v>0.134971022061975</v>
      </c>
      <c r="D10" s="21">
        <v>0.17817894077065199</v>
      </c>
      <c r="E10" s="22"/>
      <c r="F10" s="21">
        <v>0.12560151328142999</v>
      </c>
      <c r="G10" s="21">
        <v>9.4545919900629202E-2</v>
      </c>
      <c r="H10" s="21">
        <v>0.16499908597168</v>
      </c>
      <c r="I10" s="22"/>
      <c r="J10" s="21">
        <v>0.186639087850999</v>
      </c>
      <c r="K10" s="21">
        <v>0.156823920281738</v>
      </c>
      <c r="L10" s="21">
        <v>0.220639384730901</v>
      </c>
      <c r="M10" s="22"/>
      <c r="N10" s="21">
        <v>0.122274225437073</v>
      </c>
      <c r="O10" s="21">
        <v>9.6021031867312007E-2</v>
      </c>
      <c r="P10" s="21">
        <v>0.15447871254454201</v>
      </c>
      <c r="Q10" s="22"/>
    </row>
    <row r="11" spans="1:17" x14ac:dyDescent="0.25">
      <c r="A11" s="17" t="s">
        <v>484</v>
      </c>
      <c r="B11" s="18">
        <v>0.17264053464325599</v>
      </c>
      <c r="C11" s="18">
        <v>0.15887653296951201</v>
      </c>
      <c r="D11" s="18">
        <v>0.18733138659655499</v>
      </c>
      <c r="E11" s="19"/>
      <c r="F11" s="18">
        <v>0.109404399545036</v>
      </c>
      <c r="G11" s="18">
        <v>8.5098526991563603E-2</v>
      </c>
      <c r="H11" s="18">
        <v>0.13959329350937699</v>
      </c>
      <c r="I11" s="19"/>
      <c r="J11" s="18">
        <v>0.177182744595896</v>
      </c>
      <c r="K11" s="18">
        <v>0.158065803110822</v>
      </c>
      <c r="L11" s="18">
        <v>0.198067825443727</v>
      </c>
      <c r="M11" s="19"/>
      <c r="N11" s="18">
        <v>0.221424702335214</v>
      </c>
      <c r="O11" s="18">
        <v>0.196094519508241</v>
      </c>
      <c r="P11" s="18">
        <v>0.24901335743562</v>
      </c>
      <c r="Q11" s="19"/>
    </row>
    <row r="12" spans="1:17" x14ac:dyDescent="0.25">
      <c r="A12" s="20" t="s">
        <v>485</v>
      </c>
      <c r="B12" s="21">
        <v>0.216325930721399</v>
      </c>
      <c r="C12" s="21">
        <v>0.20842322168066299</v>
      </c>
      <c r="D12" s="21">
        <v>0.22444332298298</v>
      </c>
      <c r="E12" s="22"/>
      <c r="F12" s="21">
        <v>0.13393234839010201</v>
      </c>
      <c r="G12" s="21">
        <v>0.120142323316603</v>
      </c>
      <c r="H12" s="21">
        <v>0.14903709092198</v>
      </c>
      <c r="I12" s="22"/>
      <c r="J12" s="21">
        <v>0.24541050088668101</v>
      </c>
      <c r="K12" s="21">
        <v>0.23401405729696201</v>
      </c>
      <c r="L12" s="21">
        <v>0.25717560944086998</v>
      </c>
      <c r="M12" s="22"/>
      <c r="N12" s="21">
        <v>0.23793893096298899</v>
      </c>
      <c r="O12" s="21">
        <v>0.22312473695000401</v>
      </c>
      <c r="P12" s="21">
        <v>0.25341586018979101</v>
      </c>
      <c r="Q12" s="22"/>
    </row>
    <row r="13" spans="1:17" x14ac:dyDescent="0.25">
      <c r="A13" s="17" t="s">
        <v>486</v>
      </c>
      <c r="B13" s="18">
        <v>0.21007584324872899</v>
      </c>
      <c r="C13" s="18">
        <v>0.192535470878405</v>
      </c>
      <c r="D13" s="18">
        <v>0.228761462708025</v>
      </c>
      <c r="E13" s="19"/>
      <c r="F13" s="18">
        <v>0.113391935163973</v>
      </c>
      <c r="G13" s="18">
        <v>8.7235270971139395E-2</v>
      </c>
      <c r="H13" s="18">
        <v>0.14613577083884</v>
      </c>
      <c r="I13" s="19"/>
      <c r="J13" s="18">
        <v>0.233737971178477</v>
      </c>
      <c r="K13" s="18">
        <v>0.209146553120971</v>
      </c>
      <c r="L13" s="18">
        <v>0.26026926857704902</v>
      </c>
      <c r="M13" s="19"/>
      <c r="N13" s="18">
        <v>0.24643782481849599</v>
      </c>
      <c r="O13" s="18">
        <v>0.21582320005395</v>
      </c>
      <c r="P13" s="18">
        <v>0.27984539070791598</v>
      </c>
      <c r="Q13" s="19"/>
    </row>
    <row r="14" spans="1:17" x14ac:dyDescent="0.25">
      <c r="A14" s="20" t="s">
        <v>487</v>
      </c>
      <c r="B14" s="21">
        <v>0.19245115135791499</v>
      </c>
      <c r="C14" s="21">
        <v>0.174068983516313</v>
      </c>
      <c r="D14" s="21">
        <v>0.21227561005603299</v>
      </c>
      <c r="E14" s="22"/>
      <c r="F14" s="21">
        <v>0.12391655913468499</v>
      </c>
      <c r="G14" s="21">
        <v>9.9375106852223394E-2</v>
      </c>
      <c r="H14" s="21">
        <v>0.15348583929147</v>
      </c>
      <c r="I14" s="22"/>
      <c r="J14" s="21">
        <v>0.218962170846175</v>
      </c>
      <c r="K14" s="21">
        <v>0.192466361447408</v>
      </c>
      <c r="L14" s="21">
        <v>0.24798539467400499</v>
      </c>
      <c r="M14" s="22"/>
      <c r="N14" s="21">
        <v>0.205971978904921</v>
      </c>
      <c r="O14" s="21">
        <v>0.17698425495054099</v>
      </c>
      <c r="P14" s="21">
        <v>0.23833262266661301</v>
      </c>
      <c r="Q14" s="22"/>
    </row>
    <row r="15" spans="1:17" x14ac:dyDescent="0.25">
      <c r="A15" s="17" t="s">
        <v>488</v>
      </c>
      <c r="B15" s="18">
        <v>0.17123873440253901</v>
      </c>
      <c r="C15" s="18">
        <v>0.147818742661838</v>
      </c>
      <c r="D15" s="18">
        <v>0.197509322440273</v>
      </c>
      <c r="E15" s="19"/>
      <c r="F15" s="18">
        <v>0.120285494977865</v>
      </c>
      <c r="G15" s="18">
        <v>8.3171697574986506E-2</v>
      </c>
      <c r="H15" s="18">
        <v>0.17087400246569101</v>
      </c>
      <c r="I15" s="19"/>
      <c r="J15" s="18">
        <v>0.193698915687741</v>
      </c>
      <c r="K15" s="18">
        <v>0.15956135182790401</v>
      </c>
      <c r="L15" s="18">
        <v>0.233114268789961</v>
      </c>
      <c r="M15" s="19"/>
      <c r="N15" s="18">
        <v>0.17458648492516399</v>
      </c>
      <c r="O15" s="18">
        <v>0.135345576762535</v>
      </c>
      <c r="P15" s="18">
        <v>0.22227978932838299</v>
      </c>
      <c r="Q15" s="19"/>
    </row>
    <row r="16" spans="1:17" x14ac:dyDescent="0.25">
      <c r="A16" s="20" t="s">
        <v>489</v>
      </c>
      <c r="B16" s="21">
        <v>0.17706563366664099</v>
      </c>
      <c r="C16" s="21">
        <v>0.16191711665827899</v>
      </c>
      <c r="D16" s="21">
        <v>0.193304513322203</v>
      </c>
      <c r="E16" s="22"/>
      <c r="F16" s="21">
        <v>0.103164002260626</v>
      </c>
      <c r="G16" s="21">
        <v>8.2591314407545496E-2</v>
      </c>
      <c r="H16" s="21">
        <v>0.12814535182550901</v>
      </c>
      <c r="I16" s="22"/>
      <c r="J16" s="21">
        <v>0.215280335751557</v>
      </c>
      <c r="K16" s="21">
        <v>0.193906948842413</v>
      </c>
      <c r="L16" s="21">
        <v>0.23831311159377699</v>
      </c>
      <c r="M16" s="22"/>
      <c r="N16" s="21">
        <v>0.17500480850474101</v>
      </c>
      <c r="O16" s="21">
        <v>0.15034239968954899</v>
      </c>
      <c r="P16" s="21">
        <v>0.20274749236599099</v>
      </c>
      <c r="Q16" s="22"/>
    </row>
    <row r="17" spans="1:17" x14ac:dyDescent="0.25">
      <c r="A17" s="17" t="s">
        <v>490</v>
      </c>
      <c r="B17" s="18">
        <v>0.139902990147523</v>
      </c>
      <c r="C17" s="18">
        <v>0.12532074066308199</v>
      </c>
      <c r="D17" s="18">
        <v>0.15587963236256</v>
      </c>
      <c r="E17" s="19"/>
      <c r="F17" s="18">
        <v>8.6482324080025597E-2</v>
      </c>
      <c r="G17" s="18">
        <v>6.1098650635548798E-2</v>
      </c>
      <c r="H17" s="18">
        <v>0.121052086098996</v>
      </c>
      <c r="I17" s="19"/>
      <c r="J17" s="18">
        <v>0.16891898499116501</v>
      </c>
      <c r="K17" s="18">
        <v>0.14774118159584201</v>
      </c>
      <c r="L17" s="18">
        <v>0.19244701011067</v>
      </c>
      <c r="M17" s="19"/>
      <c r="N17" s="18">
        <v>0.13731381421039099</v>
      </c>
      <c r="O17" s="18">
        <v>0.113291091368785</v>
      </c>
      <c r="P17" s="18">
        <v>0.16547978462676399</v>
      </c>
      <c r="Q17" s="19"/>
    </row>
    <row r="18" spans="1:17" x14ac:dyDescent="0.25">
      <c r="A18" s="20" t="s">
        <v>491</v>
      </c>
      <c r="B18" s="21">
        <v>0.135658938550487</v>
      </c>
      <c r="C18" s="21">
        <v>0.115230417841568</v>
      </c>
      <c r="D18" s="21">
        <v>0.15905803446610001</v>
      </c>
      <c r="E18" s="22"/>
      <c r="F18" s="21">
        <v>9.8285306503093098E-2</v>
      </c>
      <c r="G18" s="21">
        <v>6.8573168705746201E-2</v>
      </c>
      <c r="H18" s="21">
        <v>0.138950894109997</v>
      </c>
      <c r="I18" s="22"/>
      <c r="J18" s="21">
        <v>0.155782487888559</v>
      </c>
      <c r="K18" s="21">
        <v>0.12416505326395399</v>
      </c>
      <c r="L18" s="21">
        <v>0.19367068815990399</v>
      </c>
      <c r="M18" s="22"/>
      <c r="N18" s="21">
        <v>0.135418939068049</v>
      </c>
      <c r="O18" s="21">
        <v>0.101606982100334</v>
      </c>
      <c r="P18" s="21">
        <v>0.178250124213961</v>
      </c>
      <c r="Q18" s="22"/>
    </row>
    <row r="19" spans="1:17" x14ac:dyDescent="0.25">
      <c r="A19" s="17" t="s">
        <v>492</v>
      </c>
      <c r="B19" s="18">
        <v>0.14050377397202701</v>
      </c>
      <c r="C19" s="18">
        <v>0.12024316448512801</v>
      </c>
      <c r="D19" s="18">
        <v>0.163543612246207</v>
      </c>
      <c r="E19" s="19"/>
      <c r="F19" s="18">
        <v>0.10592176969869201</v>
      </c>
      <c r="G19" s="18">
        <v>7.4949699470858305E-2</v>
      </c>
      <c r="H19" s="18">
        <v>0.147649821028075</v>
      </c>
      <c r="I19" s="19"/>
      <c r="J19" s="18">
        <v>0.141632825907858</v>
      </c>
      <c r="K19" s="18">
        <v>0.117715431844581</v>
      </c>
      <c r="L19" s="18">
        <v>0.169476292945685</v>
      </c>
      <c r="M19" s="19"/>
      <c r="N19" s="18">
        <v>0.17814985057231</v>
      </c>
      <c r="O19" s="18">
        <v>0.13529499250287599</v>
      </c>
      <c r="P19" s="18">
        <v>0.23095347987252701</v>
      </c>
      <c r="Q19" s="19"/>
    </row>
    <row r="20" spans="1:17" x14ac:dyDescent="0.25">
      <c r="A20" s="20" t="s">
        <v>493</v>
      </c>
      <c r="B20" s="21">
        <v>5.1970997917449198E-2</v>
      </c>
      <c r="C20" s="21">
        <v>3.8828759433905499E-2</v>
      </c>
      <c r="D20" s="21">
        <v>6.9241004508656306E-2</v>
      </c>
      <c r="E20" s="22"/>
      <c r="F20" s="21">
        <v>2.99441048512076E-2</v>
      </c>
      <c r="G20" s="21">
        <v>1.4102124237658799E-2</v>
      </c>
      <c r="H20" s="21">
        <v>6.24551961566676E-2</v>
      </c>
      <c r="I20" s="24" t="s">
        <v>501</v>
      </c>
      <c r="J20" s="21">
        <v>6.8969867027386694E-2</v>
      </c>
      <c r="K20" s="21">
        <v>4.8653149336560703E-2</v>
      </c>
      <c r="L20" s="21">
        <v>9.6906306206990395E-2</v>
      </c>
      <c r="M20" s="22"/>
      <c r="N20" s="21">
        <v>3.1780392048871002E-2</v>
      </c>
      <c r="O20" s="21">
        <v>1.5300667826988501E-2</v>
      </c>
      <c r="P20" s="21">
        <v>6.4840967072931896E-2</v>
      </c>
      <c r="Q20" s="24" t="s">
        <v>501</v>
      </c>
    </row>
    <row r="21" spans="1:17" x14ac:dyDescent="0.25">
      <c r="A21" s="17" t="s">
        <v>494</v>
      </c>
      <c r="B21" s="18">
        <v>4.7352967522595699E-2</v>
      </c>
      <c r="C21" s="18">
        <v>3.4557236889596499E-2</v>
      </c>
      <c r="D21" s="18">
        <v>6.4569776398912704E-2</v>
      </c>
      <c r="E21" s="19"/>
      <c r="F21" s="18">
        <v>6.6847644767636999E-3</v>
      </c>
      <c r="G21" s="18">
        <v>1.3449853451824999E-3</v>
      </c>
      <c r="H21" s="18">
        <v>3.2533580459452399E-2</v>
      </c>
      <c r="I21" s="24" t="s">
        <v>501</v>
      </c>
      <c r="J21" s="18">
        <v>5.9590871421219903E-2</v>
      </c>
      <c r="K21" s="18">
        <v>4.0482793436561297E-2</v>
      </c>
      <c r="L21" s="18">
        <v>8.6901217062266098E-2</v>
      </c>
      <c r="M21" s="19"/>
      <c r="N21" s="18">
        <v>5.9877262095987899E-2</v>
      </c>
      <c r="O21" s="18">
        <v>3.62657644943521E-2</v>
      </c>
      <c r="P21" s="18">
        <v>9.7309264437009199E-2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2_SEX'!A1" display="◄ ANTERIOR"/>
    <hyperlink ref="A2" location="'Índice'!A1" display="ÍNDICE"/>
    <hyperlink ref="A3" location="'P_MOD_ACTIVIDADES_12_NSE'!A1" display="SIGUIENTE ►"/>
  </hyperlinks>
  <pageMargins left="0.75" right="0.75" top="1" bottom="1" header="0.5" footer="0.5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0.19310824263909801</v>
      </c>
      <c r="C5" s="18">
        <v>0.18822611321302801</v>
      </c>
      <c r="D5" s="18">
        <v>0.19808610273642699</v>
      </c>
      <c r="E5" s="19"/>
      <c r="F5" s="18">
        <v>0.20996189105056201</v>
      </c>
      <c r="G5" s="18">
        <v>0.202440018246345</v>
      </c>
      <c r="H5" s="18">
        <v>0.21768696453075001</v>
      </c>
      <c r="I5" s="19"/>
      <c r="J5" s="18">
        <v>0.201309505414492</v>
      </c>
      <c r="K5" s="18">
        <v>0.19356502023546099</v>
      </c>
      <c r="L5" s="18">
        <v>0.209283432864692</v>
      </c>
      <c r="M5" s="19"/>
      <c r="N5" s="18">
        <v>0.139177435779965</v>
      </c>
      <c r="O5" s="18">
        <v>0.12956917829307299</v>
      </c>
      <c r="P5" s="18">
        <v>0.14937592374515199</v>
      </c>
      <c r="Q5" s="19"/>
    </row>
    <row r="6" spans="1:17" x14ac:dyDescent="0.25">
      <c r="A6" s="20" t="s">
        <v>479</v>
      </c>
      <c r="B6" s="21">
        <v>0.20626149053819501</v>
      </c>
      <c r="C6" s="21">
        <v>0.18384756083284301</v>
      </c>
      <c r="D6" s="21">
        <v>0.23063582648980299</v>
      </c>
      <c r="E6" s="22"/>
      <c r="F6" s="21">
        <v>0.21063069830532499</v>
      </c>
      <c r="G6" s="21">
        <v>0.17853618033548399</v>
      </c>
      <c r="H6" s="21">
        <v>0.24676157659019199</v>
      </c>
      <c r="I6" s="22"/>
      <c r="J6" s="21">
        <v>0.19311043723773999</v>
      </c>
      <c r="K6" s="21">
        <v>0.159083276433761</v>
      </c>
      <c r="L6" s="21">
        <v>0.232404355514362</v>
      </c>
      <c r="M6" s="22"/>
      <c r="N6" s="21">
        <v>0.231168928953186</v>
      </c>
      <c r="O6" s="21">
        <v>0.15233250505488999</v>
      </c>
      <c r="P6" s="21">
        <v>0.33469580895484902</v>
      </c>
      <c r="Q6" s="24" t="s">
        <v>501</v>
      </c>
    </row>
    <row r="7" spans="1:17" x14ac:dyDescent="0.25">
      <c r="A7" s="17" t="s">
        <v>480</v>
      </c>
      <c r="B7" s="18">
        <v>0.18454613463233999</v>
      </c>
      <c r="C7" s="18">
        <v>0.15792727011034099</v>
      </c>
      <c r="D7" s="18">
        <v>0.21450872257982201</v>
      </c>
      <c r="E7" s="19"/>
      <c r="F7" s="18">
        <v>0.211340752474415</v>
      </c>
      <c r="G7" s="18">
        <v>0.16557569633970601</v>
      </c>
      <c r="H7" s="18">
        <v>0.26572696766139597</v>
      </c>
      <c r="I7" s="19"/>
      <c r="J7" s="18">
        <v>0.17523440214027</v>
      </c>
      <c r="K7" s="18">
        <v>0.13903112439986501</v>
      </c>
      <c r="L7" s="18">
        <v>0.21847272404114701</v>
      </c>
      <c r="M7" s="19"/>
      <c r="N7" s="18">
        <v>0.146416340300148</v>
      </c>
      <c r="O7" s="18">
        <v>9.9593372307802797E-2</v>
      </c>
      <c r="P7" s="18">
        <v>0.21011575028155399</v>
      </c>
      <c r="Q7" s="19"/>
    </row>
    <row r="8" spans="1:17" x14ac:dyDescent="0.25">
      <c r="A8" s="20" t="s">
        <v>481</v>
      </c>
      <c r="B8" s="21">
        <v>0.18045913999223601</v>
      </c>
      <c r="C8" s="21">
        <v>0.15141595549487</v>
      </c>
      <c r="D8" s="21">
        <v>0.21367040997699499</v>
      </c>
      <c r="E8" s="22"/>
      <c r="F8" s="21">
        <v>0.20656665061510501</v>
      </c>
      <c r="G8" s="21">
        <v>0.16190703241625001</v>
      </c>
      <c r="H8" s="21">
        <v>0.25972735783530798</v>
      </c>
      <c r="I8" s="22"/>
      <c r="J8" s="21">
        <v>0.19125533051157001</v>
      </c>
      <c r="K8" s="21">
        <v>0.151407371097215</v>
      </c>
      <c r="L8" s="21">
        <v>0.238641374876712</v>
      </c>
      <c r="M8" s="22"/>
      <c r="N8" s="21">
        <v>0.10289275364211301</v>
      </c>
      <c r="O8" s="21">
        <v>6.4700204799833405E-2</v>
      </c>
      <c r="P8" s="21">
        <v>0.15977895912131801</v>
      </c>
      <c r="Q8" s="22"/>
    </row>
    <row r="9" spans="1:17" x14ac:dyDescent="0.25">
      <c r="A9" s="17" t="s">
        <v>482</v>
      </c>
      <c r="B9" s="18">
        <v>0.21253943522430199</v>
      </c>
      <c r="C9" s="18">
        <v>0.181180619200803</v>
      </c>
      <c r="D9" s="18">
        <v>0.24768405835053101</v>
      </c>
      <c r="E9" s="19"/>
      <c r="F9" s="18">
        <v>0.22238835700158199</v>
      </c>
      <c r="G9" s="18">
        <v>0.18083006706525001</v>
      </c>
      <c r="H9" s="18">
        <v>0.27034552898762798</v>
      </c>
      <c r="I9" s="19"/>
      <c r="J9" s="18">
        <v>0.222801405450512</v>
      </c>
      <c r="K9" s="18">
        <v>0.17214471886131499</v>
      </c>
      <c r="L9" s="18">
        <v>0.28326418416291499</v>
      </c>
      <c r="M9" s="19"/>
      <c r="N9" s="18">
        <v>0.14287322120926399</v>
      </c>
      <c r="O9" s="18">
        <v>8.83353428103264E-2</v>
      </c>
      <c r="P9" s="18">
        <v>0.22285174591205301</v>
      </c>
      <c r="Q9" s="24" t="s">
        <v>501</v>
      </c>
    </row>
    <row r="10" spans="1:17" x14ac:dyDescent="0.25">
      <c r="A10" s="20" t="s">
        <v>483</v>
      </c>
      <c r="B10" s="21">
        <v>0.155353028162837</v>
      </c>
      <c r="C10" s="21">
        <v>0.134971022061975</v>
      </c>
      <c r="D10" s="21">
        <v>0.17817894077065199</v>
      </c>
      <c r="E10" s="22"/>
      <c r="F10" s="21">
        <v>0.15920665026066499</v>
      </c>
      <c r="G10" s="21">
        <v>0.12697583332156001</v>
      </c>
      <c r="H10" s="21">
        <v>0.19776545286498301</v>
      </c>
      <c r="I10" s="22"/>
      <c r="J10" s="21">
        <v>0.139511582454317</v>
      </c>
      <c r="K10" s="21">
        <v>0.11350383999378599</v>
      </c>
      <c r="L10" s="21">
        <v>0.17033358468929499</v>
      </c>
      <c r="M10" s="22"/>
      <c r="N10" s="21">
        <v>0.192451683698625</v>
      </c>
      <c r="O10" s="21">
        <v>0.138842463067302</v>
      </c>
      <c r="P10" s="21">
        <v>0.26049873409612001</v>
      </c>
      <c r="Q10" s="22"/>
    </row>
    <row r="11" spans="1:17" x14ac:dyDescent="0.25">
      <c r="A11" s="17" t="s">
        <v>484</v>
      </c>
      <c r="B11" s="18">
        <v>0.17264053464325599</v>
      </c>
      <c r="C11" s="18">
        <v>0.15887653296951201</v>
      </c>
      <c r="D11" s="18">
        <v>0.18733138659655499</v>
      </c>
      <c r="E11" s="19"/>
      <c r="F11" s="18">
        <v>0.18676794219683299</v>
      </c>
      <c r="G11" s="18">
        <v>0.16582597330559401</v>
      </c>
      <c r="H11" s="18">
        <v>0.20968982932034799</v>
      </c>
      <c r="I11" s="19"/>
      <c r="J11" s="18">
        <v>0.17670976843714001</v>
      </c>
      <c r="K11" s="18">
        <v>0.15747911084517299</v>
      </c>
      <c r="L11" s="18">
        <v>0.19773763421985799</v>
      </c>
      <c r="M11" s="19"/>
      <c r="N11" s="18">
        <v>0.12612359223892899</v>
      </c>
      <c r="O11" s="18">
        <v>9.9929457141184896E-2</v>
      </c>
      <c r="P11" s="18">
        <v>0.157978760148592</v>
      </c>
      <c r="Q11" s="19"/>
    </row>
    <row r="12" spans="1:17" x14ac:dyDescent="0.25">
      <c r="A12" s="20" t="s">
        <v>485</v>
      </c>
      <c r="B12" s="21">
        <v>0.216325930721399</v>
      </c>
      <c r="C12" s="21">
        <v>0.20842322168066299</v>
      </c>
      <c r="D12" s="21">
        <v>0.22444332298298</v>
      </c>
      <c r="E12" s="22"/>
      <c r="F12" s="21">
        <v>0.24718763346405401</v>
      </c>
      <c r="G12" s="21">
        <v>0.23374038710643899</v>
      </c>
      <c r="H12" s="21">
        <v>0.26114485270877302</v>
      </c>
      <c r="I12" s="22"/>
      <c r="J12" s="21">
        <v>0.22853069149868599</v>
      </c>
      <c r="K12" s="21">
        <v>0.21569790298032401</v>
      </c>
      <c r="L12" s="21">
        <v>0.24189148856116799</v>
      </c>
      <c r="M12" s="22"/>
      <c r="N12" s="21">
        <v>0.1484778954582</v>
      </c>
      <c r="O12" s="21">
        <v>0.134983331171945</v>
      </c>
      <c r="P12" s="21">
        <v>0.16306721982439201</v>
      </c>
      <c r="Q12" s="22"/>
    </row>
    <row r="13" spans="1:17" x14ac:dyDescent="0.25">
      <c r="A13" s="17" t="s">
        <v>486</v>
      </c>
      <c r="B13" s="18">
        <v>0.21007584324872899</v>
      </c>
      <c r="C13" s="18">
        <v>0.192535470878405</v>
      </c>
      <c r="D13" s="18">
        <v>0.228761462708025</v>
      </c>
      <c r="E13" s="19"/>
      <c r="F13" s="18">
        <v>0.224213379943319</v>
      </c>
      <c r="G13" s="18">
        <v>0.19723108287815599</v>
      </c>
      <c r="H13" s="18">
        <v>0.25372033587824599</v>
      </c>
      <c r="I13" s="19"/>
      <c r="J13" s="18">
        <v>0.20996839271152001</v>
      </c>
      <c r="K13" s="18">
        <v>0.18487429977859601</v>
      </c>
      <c r="L13" s="18">
        <v>0.23747631293271099</v>
      </c>
      <c r="M13" s="19"/>
      <c r="N13" s="18">
        <v>0.15631256317411499</v>
      </c>
      <c r="O13" s="18">
        <v>0.116199082414723</v>
      </c>
      <c r="P13" s="18">
        <v>0.207029935537069</v>
      </c>
      <c r="Q13" s="19"/>
    </row>
    <row r="14" spans="1:17" x14ac:dyDescent="0.25">
      <c r="A14" s="20" t="s">
        <v>487</v>
      </c>
      <c r="B14" s="21">
        <v>0.19245115135791499</v>
      </c>
      <c r="C14" s="21">
        <v>0.174068983516313</v>
      </c>
      <c r="D14" s="21">
        <v>0.21227561005603299</v>
      </c>
      <c r="E14" s="22"/>
      <c r="F14" s="21">
        <v>0.19721421733359901</v>
      </c>
      <c r="G14" s="21">
        <v>0.17391159276288301</v>
      </c>
      <c r="H14" s="21">
        <v>0.22279708785307401</v>
      </c>
      <c r="I14" s="22"/>
      <c r="J14" s="21">
        <v>0.196269049444772</v>
      </c>
      <c r="K14" s="21">
        <v>0.16727337231523701</v>
      </c>
      <c r="L14" s="21">
        <v>0.228909267578463</v>
      </c>
      <c r="M14" s="22"/>
      <c r="N14" s="21">
        <v>0.15210200600774801</v>
      </c>
      <c r="O14" s="21">
        <v>0.11184760570056</v>
      </c>
      <c r="P14" s="21">
        <v>0.20352419842331501</v>
      </c>
      <c r="Q14" s="22"/>
    </row>
    <row r="15" spans="1:17" x14ac:dyDescent="0.25">
      <c r="A15" s="17" t="s">
        <v>488</v>
      </c>
      <c r="B15" s="18">
        <v>0.17123873440253901</v>
      </c>
      <c r="C15" s="18">
        <v>0.147818742661838</v>
      </c>
      <c r="D15" s="18">
        <v>0.197509322440273</v>
      </c>
      <c r="E15" s="19"/>
      <c r="F15" s="18">
        <v>0.19104684685680001</v>
      </c>
      <c r="G15" s="18">
        <v>0.15936466844147601</v>
      </c>
      <c r="H15" s="18">
        <v>0.22732429667595799</v>
      </c>
      <c r="I15" s="19"/>
      <c r="J15" s="18">
        <v>0.14326719419133699</v>
      </c>
      <c r="K15" s="18">
        <v>0.111193097267393</v>
      </c>
      <c r="L15" s="18">
        <v>0.18269149383064201</v>
      </c>
      <c r="M15" s="19"/>
      <c r="N15" s="18">
        <v>0.16967538745594801</v>
      </c>
      <c r="O15" s="18">
        <v>0.119588937245382</v>
      </c>
      <c r="P15" s="18">
        <v>0.23513660260017599</v>
      </c>
      <c r="Q15" s="19"/>
    </row>
    <row r="16" spans="1:17" x14ac:dyDescent="0.25">
      <c r="A16" s="20" t="s">
        <v>489</v>
      </c>
      <c r="B16" s="21">
        <v>0.17706563366664099</v>
      </c>
      <c r="C16" s="21">
        <v>0.16191711665827899</v>
      </c>
      <c r="D16" s="21">
        <v>0.193304513322203</v>
      </c>
      <c r="E16" s="22"/>
      <c r="F16" s="21">
        <v>0.17891096698305201</v>
      </c>
      <c r="G16" s="21">
        <v>0.15775558794602201</v>
      </c>
      <c r="H16" s="21">
        <v>0.20222217247560401</v>
      </c>
      <c r="I16" s="22"/>
      <c r="J16" s="21">
        <v>0.20191472776143099</v>
      </c>
      <c r="K16" s="21">
        <v>0.17927421642741501</v>
      </c>
      <c r="L16" s="21">
        <v>0.226624983367578</v>
      </c>
      <c r="M16" s="22"/>
      <c r="N16" s="21">
        <v>0.103974065305963</v>
      </c>
      <c r="O16" s="21">
        <v>7.8419353486032906E-2</v>
      </c>
      <c r="P16" s="21">
        <v>0.13662181456978201</v>
      </c>
      <c r="Q16" s="22"/>
    </row>
    <row r="17" spans="1:17" x14ac:dyDescent="0.25">
      <c r="A17" s="17" t="s">
        <v>490</v>
      </c>
      <c r="B17" s="18">
        <v>0.139902990147523</v>
      </c>
      <c r="C17" s="18">
        <v>0.12532074066308199</v>
      </c>
      <c r="D17" s="18">
        <v>0.15587963236256</v>
      </c>
      <c r="E17" s="19"/>
      <c r="F17" s="18">
        <v>0.14347327741516799</v>
      </c>
      <c r="G17" s="18">
        <v>0.12434260635481401</v>
      </c>
      <c r="H17" s="18">
        <v>0.164992699923113</v>
      </c>
      <c r="I17" s="19"/>
      <c r="J17" s="18">
        <v>0.1571163008775</v>
      </c>
      <c r="K17" s="18">
        <v>0.13222322922289001</v>
      </c>
      <c r="L17" s="18">
        <v>0.18569302709726501</v>
      </c>
      <c r="M17" s="19"/>
      <c r="N17" s="18">
        <v>7.7931129979204705E-2</v>
      </c>
      <c r="O17" s="18">
        <v>5.02130208837126E-2</v>
      </c>
      <c r="P17" s="18">
        <v>0.119032360023918</v>
      </c>
      <c r="Q17" s="19"/>
    </row>
    <row r="18" spans="1:17" x14ac:dyDescent="0.25">
      <c r="A18" s="20" t="s">
        <v>491</v>
      </c>
      <c r="B18" s="21">
        <v>0.135658938550487</v>
      </c>
      <c r="C18" s="21">
        <v>0.115230417841568</v>
      </c>
      <c r="D18" s="21">
        <v>0.15905803446610001</v>
      </c>
      <c r="E18" s="22"/>
      <c r="F18" s="21">
        <v>0.143256745729642</v>
      </c>
      <c r="G18" s="21">
        <v>0.113783251909424</v>
      </c>
      <c r="H18" s="21">
        <v>0.178824280628086</v>
      </c>
      <c r="I18" s="22"/>
      <c r="J18" s="21">
        <v>0.15376845178713699</v>
      </c>
      <c r="K18" s="21">
        <v>0.116747669017712</v>
      </c>
      <c r="L18" s="21">
        <v>0.19987205283536399</v>
      </c>
      <c r="M18" s="22"/>
      <c r="N18" s="21">
        <v>7.4613827806364996E-2</v>
      </c>
      <c r="O18" s="21">
        <v>4.3839715403003798E-2</v>
      </c>
      <c r="P18" s="21">
        <v>0.12418470993129101</v>
      </c>
      <c r="Q18" s="22"/>
    </row>
    <row r="19" spans="1:17" x14ac:dyDescent="0.25">
      <c r="A19" s="17" t="s">
        <v>492</v>
      </c>
      <c r="B19" s="18">
        <v>0.14050377397202701</v>
      </c>
      <c r="C19" s="18">
        <v>0.12024316448512801</v>
      </c>
      <c r="D19" s="18">
        <v>0.163543612246207</v>
      </c>
      <c r="E19" s="19"/>
      <c r="F19" s="18">
        <v>0.144833752543987</v>
      </c>
      <c r="G19" s="18">
        <v>0.11913131659613301</v>
      </c>
      <c r="H19" s="18">
        <v>0.17497991915809999</v>
      </c>
      <c r="I19" s="19"/>
      <c r="J19" s="18">
        <v>0.149084891292914</v>
      </c>
      <c r="K19" s="18">
        <v>0.12024835801433099</v>
      </c>
      <c r="L19" s="18">
        <v>0.18339509342614599</v>
      </c>
      <c r="M19" s="19"/>
      <c r="N19" s="18">
        <v>9.5627327727694306E-2</v>
      </c>
      <c r="O19" s="18">
        <v>6.12928423921624E-2</v>
      </c>
      <c r="P19" s="18">
        <v>0.14619951816733701</v>
      </c>
      <c r="Q19" s="19"/>
    </row>
    <row r="20" spans="1:17" x14ac:dyDescent="0.25">
      <c r="A20" s="20" t="s">
        <v>493</v>
      </c>
      <c r="B20" s="21">
        <v>5.1970997917449198E-2</v>
      </c>
      <c r="C20" s="21">
        <v>3.8828759433905499E-2</v>
      </c>
      <c r="D20" s="21">
        <v>6.9241004508656306E-2</v>
      </c>
      <c r="E20" s="22"/>
      <c r="F20" s="21">
        <v>5.12631309222773E-2</v>
      </c>
      <c r="G20" s="21">
        <v>3.3841884971712102E-2</v>
      </c>
      <c r="H20" s="21">
        <v>7.6938382577512704E-2</v>
      </c>
      <c r="I20" s="22"/>
      <c r="J20" s="21">
        <v>6.1153222291276399E-2</v>
      </c>
      <c r="K20" s="21">
        <v>3.6815683484202298E-2</v>
      </c>
      <c r="L20" s="21">
        <v>9.9910572374529702E-2</v>
      </c>
      <c r="M20" s="22"/>
      <c r="N20" s="21">
        <v>3.3482283218918801E-2</v>
      </c>
      <c r="O20" s="21">
        <v>1.43122595593003E-2</v>
      </c>
      <c r="P20" s="21">
        <v>7.6340263822138807E-2</v>
      </c>
      <c r="Q20" s="24" t="s">
        <v>501</v>
      </c>
    </row>
    <row r="21" spans="1:17" x14ac:dyDescent="0.25">
      <c r="A21" s="17" t="s">
        <v>494</v>
      </c>
      <c r="B21" s="18">
        <v>4.7352967522595699E-2</v>
      </c>
      <c r="C21" s="18">
        <v>3.4557236889596499E-2</v>
      </c>
      <c r="D21" s="18">
        <v>6.4569776398912704E-2</v>
      </c>
      <c r="E21" s="19"/>
      <c r="F21" s="18">
        <v>3.9218971618089703E-2</v>
      </c>
      <c r="G21" s="18">
        <v>2.1334541544142702E-2</v>
      </c>
      <c r="H21" s="18">
        <v>7.1007879180838895E-2</v>
      </c>
      <c r="I21" s="19"/>
      <c r="J21" s="18">
        <v>5.08031695703113E-2</v>
      </c>
      <c r="K21" s="18">
        <v>3.3267201663480399E-2</v>
      </c>
      <c r="L21" s="18">
        <v>7.6847981389159895E-2</v>
      </c>
      <c r="M21" s="19"/>
      <c r="N21" s="18">
        <v>5.1644299425730303E-2</v>
      </c>
      <c r="O21" s="18">
        <v>2.75891877435194E-2</v>
      </c>
      <c r="P21" s="18">
        <v>9.4632049097587601E-2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2_ET'!A1" display="◄ ANTERIOR"/>
    <hyperlink ref="A2" location="'Índice'!A1" display="ÍNDICE"/>
    <hyperlink ref="A3" location="'P_MOD_ACTIVIDADES_12_VDC'!A1" display="SIGUIENTE ►"/>
  </hyperlinks>
  <pageMargins left="0.75" right="0.75" top="1" bottom="1" header="0.5" footer="0.5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6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558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0.19310824263909801</v>
      </c>
      <c r="C5" s="18">
        <v>0.18822611321302801</v>
      </c>
      <c r="D5" s="18">
        <v>0.19808610273642699</v>
      </c>
      <c r="E5" s="19"/>
      <c r="F5" s="18">
        <v>0.236931094868153</v>
      </c>
      <c r="G5" s="18">
        <v>0.22891949793250099</v>
      </c>
      <c r="H5" s="18">
        <v>0.24513393997810101</v>
      </c>
      <c r="I5" s="19"/>
      <c r="J5" s="18">
        <v>0.163532702237632</v>
      </c>
      <c r="K5" s="18">
        <v>0.158066781745788</v>
      </c>
      <c r="L5" s="18">
        <v>0.169149659862673</v>
      </c>
      <c r="M5" s="19"/>
    </row>
    <row r="6" spans="1:13" x14ac:dyDescent="0.25">
      <c r="A6" s="20" t="s">
        <v>479</v>
      </c>
      <c r="B6" s="21">
        <v>0.20626149053819501</v>
      </c>
      <c r="C6" s="21">
        <v>0.18384756083284301</v>
      </c>
      <c r="D6" s="21">
        <v>0.23063582648980299</v>
      </c>
      <c r="E6" s="22"/>
      <c r="F6" s="21">
        <v>0.25313367990358898</v>
      </c>
      <c r="G6" s="21">
        <v>0.21389290621281001</v>
      </c>
      <c r="H6" s="21">
        <v>0.29685498711466202</v>
      </c>
      <c r="I6" s="22"/>
      <c r="J6" s="21">
        <v>0.17384390933247701</v>
      </c>
      <c r="K6" s="21">
        <v>0.14774748627526199</v>
      </c>
      <c r="L6" s="21">
        <v>0.20344935794076299</v>
      </c>
      <c r="M6" s="22"/>
    </row>
    <row r="7" spans="1:13" x14ac:dyDescent="0.25">
      <c r="A7" s="17" t="s">
        <v>480</v>
      </c>
      <c r="B7" s="18">
        <v>0.18454613463233999</v>
      </c>
      <c r="C7" s="18">
        <v>0.15792727011034099</v>
      </c>
      <c r="D7" s="18">
        <v>0.21450872257982201</v>
      </c>
      <c r="E7" s="19"/>
      <c r="F7" s="18">
        <v>0.23358438757626701</v>
      </c>
      <c r="G7" s="18">
        <v>0.190640192604036</v>
      </c>
      <c r="H7" s="18">
        <v>0.282821940581161</v>
      </c>
      <c r="I7" s="19"/>
      <c r="J7" s="18">
        <v>0.14449626137470101</v>
      </c>
      <c r="K7" s="18">
        <v>0.115438134746085</v>
      </c>
      <c r="L7" s="18">
        <v>0.17938555427772801</v>
      </c>
      <c r="M7" s="19"/>
    </row>
    <row r="8" spans="1:13" x14ac:dyDescent="0.25">
      <c r="A8" s="20" t="s">
        <v>481</v>
      </c>
      <c r="B8" s="21">
        <v>0.18045913999223601</v>
      </c>
      <c r="C8" s="21">
        <v>0.15141595549487</v>
      </c>
      <c r="D8" s="21">
        <v>0.21367040997699499</v>
      </c>
      <c r="E8" s="22"/>
      <c r="F8" s="21">
        <v>0.18001020206565499</v>
      </c>
      <c r="G8" s="21">
        <v>0.136541813499725</v>
      </c>
      <c r="H8" s="21">
        <v>0.233573470920204</v>
      </c>
      <c r="I8" s="22"/>
      <c r="J8" s="21">
        <v>0.18068272154449899</v>
      </c>
      <c r="K8" s="21">
        <v>0.14796324477016401</v>
      </c>
      <c r="L8" s="21">
        <v>0.21877970007424499</v>
      </c>
      <c r="M8" s="22"/>
    </row>
    <row r="9" spans="1:13" x14ac:dyDescent="0.25">
      <c r="A9" s="17" t="s">
        <v>482</v>
      </c>
      <c r="B9" s="18">
        <v>0.21253943522430199</v>
      </c>
      <c r="C9" s="18">
        <v>0.181180619200803</v>
      </c>
      <c r="D9" s="18">
        <v>0.24768405835053101</v>
      </c>
      <c r="E9" s="19"/>
      <c r="F9" s="18">
        <v>0.224857762226716</v>
      </c>
      <c r="G9" s="18">
        <v>0.175658955270588</v>
      </c>
      <c r="H9" s="18">
        <v>0.28310388046971602</v>
      </c>
      <c r="I9" s="19"/>
      <c r="J9" s="18">
        <v>0.20612574883502599</v>
      </c>
      <c r="K9" s="18">
        <v>0.168687620153534</v>
      </c>
      <c r="L9" s="18">
        <v>0.24938026234826299</v>
      </c>
      <c r="M9" s="19"/>
    </row>
    <row r="10" spans="1:13" x14ac:dyDescent="0.25">
      <c r="A10" s="20" t="s">
        <v>483</v>
      </c>
      <c r="B10" s="21">
        <v>0.155353028162837</v>
      </c>
      <c r="C10" s="21">
        <v>0.134971022061975</v>
      </c>
      <c r="D10" s="21">
        <v>0.17817894077065199</v>
      </c>
      <c r="E10" s="22"/>
      <c r="F10" s="21">
        <v>0.21347274492889501</v>
      </c>
      <c r="G10" s="21">
        <v>0.17845071918525601</v>
      </c>
      <c r="H10" s="21">
        <v>0.253249307754631</v>
      </c>
      <c r="I10" s="22"/>
      <c r="J10" s="21">
        <v>0.121694070430605</v>
      </c>
      <c r="K10" s="21">
        <v>0.100132860603246</v>
      </c>
      <c r="L10" s="21">
        <v>0.147138835457443</v>
      </c>
      <c r="M10" s="22"/>
    </row>
    <row r="11" spans="1:13" x14ac:dyDescent="0.25">
      <c r="A11" s="17" t="s">
        <v>484</v>
      </c>
      <c r="B11" s="18">
        <v>0.17264053464325599</v>
      </c>
      <c r="C11" s="18">
        <v>0.15887653296951201</v>
      </c>
      <c r="D11" s="18">
        <v>0.18733138659655499</v>
      </c>
      <c r="E11" s="19"/>
      <c r="F11" s="18">
        <v>0.20737955938026201</v>
      </c>
      <c r="G11" s="18">
        <v>0.18409160532632299</v>
      </c>
      <c r="H11" s="18">
        <v>0.232773020350205</v>
      </c>
      <c r="I11" s="19"/>
      <c r="J11" s="18">
        <v>0.14585370958723601</v>
      </c>
      <c r="K11" s="18">
        <v>0.13125555947895101</v>
      </c>
      <c r="L11" s="18">
        <v>0.16177311791420901</v>
      </c>
      <c r="M11" s="19"/>
    </row>
    <row r="12" spans="1:13" x14ac:dyDescent="0.25">
      <c r="A12" s="20" t="s">
        <v>485</v>
      </c>
      <c r="B12" s="21">
        <v>0.216325930721399</v>
      </c>
      <c r="C12" s="21">
        <v>0.20842322168066299</v>
      </c>
      <c r="D12" s="21">
        <v>0.22444332298298</v>
      </c>
      <c r="E12" s="22"/>
      <c r="F12" s="21">
        <v>0.25631014013544701</v>
      </c>
      <c r="G12" s="21">
        <v>0.244282891529358</v>
      </c>
      <c r="H12" s="21">
        <v>0.26871898802883798</v>
      </c>
      <c r="I12" s="22"/>
      <c r="J12" s="21">
        <v>0.184144048257048</v>
      </c>
      <c r="K12" s="21">
        <v>0.17493411666068201</v>
      </c>
      <c r="L12" s="21">
        <v>0.19372501373325901</v>
      </c>
      <c r="M12" s="22"/>
    </row>
    <row r="13" spans="1:13" x14ac:dyDescent="0.25">
      <c r="A13" s="17" t="s">
        <v>486</v>
      </c>
      <c r="B13" s="18">
        <v>0.21007584324872899</v>
      </c>
      <c r="C13" s="18">
        <v>0.192535470878405</v>
      </c>
      <c r="D13" s="18">
        <v>0.228761462708025</v>
      </c>
      <c r="E13" s="19"/>
      <c r="F13" s="18">
        <v>0.278646666867085</v>
      </c>
      <c r="G13" s="18">
        <v>0.24528405686611901</v>
      </c>
      <c r="H13" s="18">
        <v>0.31465521572855498</v>
      </c>
      <c r="I13" s="19"/>
      <c r="J13" s="18">
        <v>0.17073984489010799</v>
      </c>
      <c r="K13" s="18">
        <v>0.15321994149061999</v>
      </c>
      <c r="L13" s="18">
        <v>0.18981399671237301</v>
      </c>
      <c r="M13" s="19"/>
    </row>
    <row r="14" spans="1:13" x14ac:dyDescent="0.25">
      <c r="A14" s="20" t="s">
        <v>487</v>
      </c>
      <c r="B14" s="21">
        <v>0.19245115135791499</v>
      </c>
      <c r="C14" s="21">
        <v>0.174068983516313</v>
      </c>
      <c r="D14" s="21">
        <v>0.21227561005603299</v>
      </c>
      <c r="E14" s="22"/>
      <c r="F14" s="21">
        <v>0.219133778419183</v>
      </c>
      <c r="G14" s="21">
        <v>0.19058105186327101</v>
      </c>
      <c r="H14" s="21">
        <v>0.25063963389278299</v>
      </c>
      <c r="I14" s="22"/>
      <c r="J14" s="21">
        <v>0.179504214751465</v>
      </c>
      <c r="K14" s="21">
        <v>0.15724129929310701</v>
      </c>
      <c r="L14" s="21">
        <v>0.20415563000325401</v>
      </c>
      <c r="M14" s="22"/>
    </row>
    <row r="15" spans="1:13" x14ac:dyDescent="0.25">
      <c r="A15" s="17" t="s">
        <v>488</v>
      </c>
      <c r="B15" s="18">
        <v>0.17123873440253901</v>
      </c>
      <c r="C15" s="18">
        <v>0.147818742661838</v>
      </c>
      <c r="D15" s="18">
        <v>0.197509322440273</v>
      </c>
      <c r="E15" s="19"/>
      <c r="F15" s="18">
        <v>0.214500171581779</v>
      </c>
      <c r="G15" s="18">
        <v>0.174179969017206</v>
      </c>
      <c r="H15" s="18">
        <v>0.26120178486402201</v>
      </c>
      <c r="I15" s="19"/>
      <c r="J15" s="18">
        <v>0.14917761189654999</v>
      </c>
      <c r="K15" s="18">
        <v>0.122193871630719</v>
      </c>
      <c r="L15" s="18">
        <v>0.18089216133570399</v>
      </c>
      <c r="M15" s="19"/>
    </row>
    <row r="16" spans="1:13" x14ac:dyDescent="0.25">
      <c r="A16" s="20" t="s">
        <v>489</v>
      </c>
      <c r="B16" s="21">
        <v>0.17706563366664099</v>
      </c>
      <c r="C16" s="21">
        <v>0.16191711665827899</v>
      </c>
      <c r="D16" s="21">
        <v>0.193304513322203</v>
      </c>
      <c r="E16" s="22"/>
      <c r="F16" s="21">
        <v>0.22653512606241999</v>
      </c>
      <c r="G16" s="21">
        <v>0.20157570172862299</v>
      </c>
      <c r="H16" s="21">
        <v>0.25360342589284801</v>
      </c>
      <c r="I16" s="22"/>
      <c r="J16" s="21">
        <v>0.152600883497437</v>
      </c>
      <c r="K16" s="21">
        <v>0.13627288571983101</v>
      </c>
      <c r="L16" s="21">
        <v>0.17049908489252</v>
      </c>
      <c r="M16" s="22"/>
    </row>
    <row r="17" spans="1:13" x14ac:dyDescent="0.25">
      <c r="A17" s="17" t="s">
        <v>490</v>
      </c>
      <c r="B17" s="18">
        <v>0.139902990147523</v>
      </c>
      <c r="C17" s="18">
        <v>0.12532074066308199</v>
      </c>
      <c r="D17" s="18">
        <v>0.15587963236256</v>
      </c>
      <c r="E17" s="19"/>
      <c r="F17" s="18">
        <v>0.187940775139188</v>
      </c>
      <c r="G17" s="18">
        <v>0.15668698414209301</v>
      </c>
      <c r="H17" s="18">
        <v>0.22377442448965501</v>
      </c>
      <c r="I17" s="19"/>
      <c r="J17" s="18">
        <v>0.117970974563874</v>
      </c>
      <c r="K17" s="18">
        <v>0.103102009668953</v>
      </c>
      <c r="L17" s="18">
        <v>0.134662326236312</v>
      </c>
      <c r="M17" s="19"/>
    </row>
    <row r="18" spans="1:13" x14ac:dyDescent="0.25">
      <c r="A18" s="20" t="s">
        <v>491</v>
      </c>
      <c r="B18" s="21">
        <v>0.135658938550487</v>
      </c>
      <c r="C18" s="21">
        <v>0.115230417841568</v>
      </c>
      <c r="D18" s="21">
        <v>0.15905803446610001</v>
      </c>
      <c r="E18" s="22"/>
      <c r="F18" s="21">
        <v>0.18544510069738501</v>
      </c>
      <c r="G18" s="21">
        <v>0.14763517451143901</v>
      </c>
      <c r="H18" s="21">
        <v>0.23032172880113</v>
      </c>
      <c r="I18" s="22"/>
      <c r="J18" s="21">
        <v>0.106793054402076</v>
      </c>
      <c r="K18" s="21">
        <v>8.4847048150991394E-2</v>
      </c>
      <c r="L18" s="21">
        <v>0.13358687828259999</v>
      </c>
      <c r="M18" s="22"/>
    </row>
    <row r="19" spans="1:13" x14ac:dyDescent="0.25">
      <c r="A19" s="17" t="s">
        <v>492</v>
      </c>
      <c r="B19" s="18">
        <v>0.14050377397202701</v>
      </c>
      <c r="C19" s="18">
        <v>0.12024316448512801</v>
      </c>
      <c r="D19" s="18">
        <v>0.163543612246207</v>
      </c>
      <c r="E19" s="19"/>
      <c r="F19" s="18">
        <v>0.18823345369682601</v>
      </c>
      <c r="G19" s="18">
        <v>0.15522827810877601</v>
      </c>
      <c r="H19" s="18">
        <v>0.226375759011501</v>
      </c>
      <c r="I19" s="19"/>
      <c r="J19" s="18">
        <v>0.115806937903794</v>
      </c>
      <c r="K19" s="18">
        <v>9.4250269368543194E-2</v>
      </c>
      <c r="L19" s="18">
        <v>0.14152361618446599</v>
      </c>
      <c r="M19" s="19"/>
    </row>
    <row r="20" spans="1:13" x14ac:dyDescent="0.25">
      <c r="A20" s="20" t="s">
        <v>493</v>
      </c>
      <c r="B20" s="21">
        <v>5.1970997917449198E-2</v>
      </c>
      <c r="C20" s="21">
        <v>3.8828759433905499E-2</v>
      </c>
      <c r="D20" s="21">
        <v>6.9241004508656306E-2</v>
      </c>
      <c r="E20" s="22"/>
      <c r="F20" s="21">
        <v>8.7243332613620106E-2</v>
      </c>
      <c r="G20" s="21">
        <v>5.1687034154895603E-2</v>
      </c>
      <c r="H20" s="21">
        <v>0.14355661259632399</v>
      </c>
      <c r="I20" s="24" t="s">
        <v>501</v>
      </c>
      <c r="J20" s="21">
        <v>4.1346783007497098E-2</v>
      </c>
      <c r="K20" s="21">
        <v>2.8044532108701201E-2</v>
      </c>
      <c r="L20" s="21">
        <v>6.0565467078687298E-2</v>
      </c>
      <c r="M20" s="22"/>
    </row>
    <row r="21" spans="1:13" x14ac:dyDescent="0.25">
      <c r="A21" s="17" t="s">
        <v>494</v>
      </c>
      <c r="B21" s="18">
        <v>4.7352967522595699E-2</v>
      </c>
      <c r="C21" s="18">
        <v>3.4557236889596499E-2</v>
      </c>
      <c r="D21" s="18">
        <v>6.4569776398912704E-2</v>
      </c>
      <c r="E21" s="19"/>
      <c r="F21" s="18">
        <v>9.6043468070088206E-2</v>
      </c>
      <c r="G21" s="18">
        <v>5.7721209496281803E-2</v>
      </c>
      <c r="H21" s="18">
        <v>0.15560701829707299</v>
      </c>
      <c r="I21" s="24" t="s">
        <v>501</v>
      </c>
      <c r="J21" s="18">
        <v>3.5093229800512597E-2</v>
      </c>
      <c r="K21" s="18">
        <v>2.2756730833978101E-2</v>
      </c>
      <c r="L21" s="18">
        <v>5.3749556434248301E-2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2_NSE'!A1" display="◄ ANTERIOR"/>
    <hyperlink ref="A2" location="'Índice'!A1" display="ÍNDICE"/>
    <hyperlink ref="A3" location="'P_MOD_ACTIVIDADES_13_SEX'!A1" display="SIGUIENTE ►"/>
  </hyperlinks>
  <pageMargins left="0.75" right="0.75" top="1" bottom="1" header="0.5" footer="0.5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7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559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0.161868567106074</v>
      </c>
      <c r="C5" s="18">
        <v>0.15672802492261201</v>
      </c>
      <c r="D5" s="18">
        <v>0.16714429545272899</v>
      </c>
      <c r="E5" s="19"/>
      <c r="F5" s="18">
        <v>0.15417268364045</v>
      </c>
      <c r="G5" s="18">
        <v>0.14788445062186201</v>
      </c>
      <c r="H5" s="18">
        <v>0.16067788146178999</v>
      </c>
      <c r="I5" s="19"/>
      <c r="J5" s="18">
        <v>0.17002285665182801</v>
      </c>
      <c r="K5" s="18">
        <v>0.162932220058122</v>
      </c>
      <c r="L5" s="18">
        <v>0.177356689364422</v>
      </c>
      <c r="M5" s="19"/>
    </row>
    <row r="6" spans="1:13" x14ac:dyDescent="0.25">
      <c r="A6" s="20" t="s">
        <v>479</v>
      </c>
      <c r="B6" s="21">
        <v>0.16648118813402399</v>
      </c>
      <c r="C6" s="21">
        <v>0.14311129631762301</v>
      </c>
      <c r="D6" s="21">
        <v>0.19280865316662801</v>
      </c>
      <c r="E6" s="22"/>
      <c r="F6" s="21">
        <v>0.150908991777848</v>
      </c>
      <c r="G6" s="21">
        <v>0.12277088470765</v>
      </c>
      <c r="H6" s="21">
        <v>0.18414238893328799</v>
      </c>
      <c r="I6" s="22"/>
      <c r="J6" s="21">
        <v>0.182488382043312</v>
      </c>
      <c r="K6" s="21">
        <v>0.15150557446101001</v>
      </c>
      <c r="L6" s="21">
        <v>0.21817795542585899</v>
      </c>
      <c r="M6" s="22"/>
    </row>
    <row r="7" spans="1:13" x14ac:dyDescent="0.25">
      <c r="A7" s="17" t="s">
        <v>480</v>
      </c>
      <c r="B7" s="18">
        <v>8.6273511910526304E-2</v>
      </c>
      <c r="C7" s="18">
        <v>6.6231450795827304E-2</v>
      </c>
      <c r="D7" s="18">
        <v>0.111655224865706</v>
      </c>
      <c r="E7" s="19"/>
      <c r="F7" s="18">
        <v>7.6967762862814301E-2</v>
      </c>
      <c r="G7" s="18">
        <v>5.5373029172340799E-2</v>
      </c>
      <c r="H7" s="18">
        <v>0.106038781121501</v>
      </c>
      <c r="I7" s="19"/>
      <c r="J7" s="18">
        <v>9.5881447918016297E-2</v>
      </c>
      <c r="K7" s="18">
        <v>6.6827109350852495E-2</v>
      </c>
      <c r="L7" s="18">
        <v>0.135730387039457</v>
      </c>
      <c r="M7" s="19"/>
    </row>
    <row r="8" spans="1:13" x14ac:dyDescent="0.25">
      <c r="A8" s="20" t="s">
        <v>481</v>
      </c>
      <c r="B8" s="21">
        <v>0.12054523494056101</v>
      </c>
      <c r="C8" s="21">
        <v>9.8592113844834905E-2</v>
      </c>
      <c r="D8" s="21">
        <v>0.14659162481058199</v>
      </c>
      <c r="E8" s="22"/>
      <c r="F8" s="21">
        <v>0.114578433493174</v>
      </c>
      <c r="G8" s="21">
        <v>9.0680949641380501E-2</v>
      </c>
      <c r="H8" s="21">
        <v>0.14377792718441099</v>
      </c>
      <c r="I8" s="22"/>
      <c r="J8" s="21">
        <v>0.126723546269285</v>
      </c>
      <c r="K8" s="21">
        <v>9.6855215133220596E-2</v>
      </c>
      <c r="L8" s="21">
        <v>0.164128822395712</v>
      </c>
      <c r="M8" s="22"/>
    </row>
    <row r="9" spans="1:13" x14ac:dyDescent="0.25">
      <c r="A9" s="17" t="s">
        <v>482</v>
      </c>
      <c r="B9" s="18">
        <v>0.123575180162093</v>
      </c>
      <c r="C9" s="18">
        <v>0.101827020289516</v>
      </c>
      <c r="D9" s="18">
        <v>0.14919671966964901</v>
      </c>
      <c r="E9" s="19"/>
      <c r="F9" s="18">
        <v>0.13779182658214501</v>
      </c>
      <c r="G9" s="18">
        <v>0.107040509312163</v>
      </c>
      <c r="H9" s="18">
        <v>0.17563990538972499</v>
      </c>
      <c r="I9" s="19"/>
      <c r="J9" s="18">
        <v>0.109207041260311</v>
      </c>
      <c r="K9" s="18">
        <v>7.93185839933538E-2</v>
      </c>
      <c r="L9" s="18">
        <v>0.14854086965500701</v>
      </c>
      <c r="M9" s="19"/>
    </row>
    <row r="10" spans="1:13" x14ac:dyDescent="0.25">
      <c r="A10" s="20" t="s">
        <v>483</v>
      </c>
      <c r="B10" s="21">
        <v>0.184016080058585</v>
      </c>
      <c r="C10" s="21">
        <v>0.160451178250197</v>
      </c>
      <c r="D10" s="21">
        <v>0.21017546442982299</v>
      </c>
      <c r="E10" s="22"/>
      <c r="F10" s="21">
        <v>0.16825746803370001</v>
      </c>
      <c r="G10" s="21">
        <v>0.14081749223161499</v>
      </c>
      <c r="H10" s="21">
        <v>0.19980101687521901</v>
      </c>
      <c r="I10" s="22"/>
      <c r="J10" s="21">
        <v>0.20146164450463999</v>
      </c>
      <c r="K10" s="21">
        <v>0.169418555475461</v>
      </c>
      <c r="L10" s="21">
        <v>0.23782985472743401</v>
      </c>
      <c r="M10" s="22"/>
    </row>
    <row r="11" spans="1:13" x14ac:dyDescent="0.25">
      <c r="A11" s="17" t="s">
        <v>484</v>
      </c>
      <c r="B11" s="18">
        <v>0.17720662252476399</v>
      </c>
      <c r="C11" s="18">
        <v>0.16117428594182301</v>
      </c>
      <c r="D11" s="18">
        <v>0.194464014910364</v>
      </c>
      <c r="E11" s="19"/>
      <c r="F11" s="18">
        <v>0.16950724547078699</v>
      </c>
      <c r="G11" s="18">
        <v>0.149237467576431</v>
      </c>
      <c r="H11" s="18">
        <v>0.19190908901777201</v>
      </c>
      <c r="I11" s="19"/>
      <c r="J11" s="18">
        <v>0.18554174496683401</v>
      </c>
      <c r="K11" s="18">
        <v>0.16314221422820199</v>
      </c>
      <c r="L11" s="18">
        <v>0.210244094190284</v>
      </c>
      <c r="M11" s="19"/>
    </row>
    <row r="12" spans="1:13" x14ac:dyDescent="0.25">
      <c r="A12" s="20" t="s">
        <v>485</v>
      </c>
      <c r="B12" s="21">
        <v>0.174052689894131</v>
      </c>
      <c r="C12" s="21">
        <v>0.165554056214711</v>
      </c>
      <c r="D12" s="21">
        <v>0.18289197528933199</v>
      </c>
      <c r="E12" s="22"/>
      <c r="F12" s="21">
        <v>0.167747019952455</v>
      </c>
      <c r="G12" s="21">
        <v>0.157307971898245</v>
      </c>
      <c r="H12" s="21">
        <v>0.178731881400055</v>
      </c>
      <c r="I12" s="22"/>
      <c r="J12" s="21">
        <v>0.180582299362812</v>
      </c>
      <c r="K12" s="21">
        <v>0.16900224586646601</v>
      </c>
      <c r="L12" s="21">
        <v>0.192771754049093</v>
      </c>
      <c r="M12" s="22"/>
    </row>
    <row r="13" spans="1:13" x14ac:dyDescent="0.25">
      <c r="A13" s="17" t="s">
        <v>486</v>
      </c>
      <c r="B13" s="18">
        <v>0.18363692089089501</v>
      </c>
      <c r="C13" s="18">
        <v>0.16210724197023199</v>
      </c>
      <c r="D13" s="18">
        <v>0.20731849193324101</v>
      </c>
      <c r="E13" s="19"/>
      <c r="F13" s="18">
        <v>0.173755757470345</v>
      </c>
      <c r="G13" s="18">
        <v>0.14982500603658699</v>
      </c>
      <c r="H13" s="18">
        <v>0.200606924835221</v>
      </c>
      <c r="I13" s="19"/>
      <c r="J13" s="18">
        <v>0.19400763254325801</v>
      </c>
      <c r="K13" s="18">
        <v>0.16662034384209601</v>
      </c>
      <c r="L13" s="18">
        <v>0.22468289354978299</v>
      </c>
      <c r="M13" s="19"/>
    </row>
    <row r="14" spans="1:13" x14ac:dyDescent="0.25">
      <c r="A14" s="20" t="s">
        <v>487</v>
      </c>
      <c r="B14" s="21">
        <v>0.172556225441761</v>
      </c>
      <c r="C14" s="21">
        <v>0.155299000907173</v>
      </c>
      <c r="D14" s="21">
        <v>0.19129682899445699</v>
      </c>
      <c r="E14" s="22"/>
      <c r="F14" s="21">
        <v>0.164493584255889</v>
      </c>
      <c r="G14" s="21">
        <v>0.14306418404285801</v>
      </c>
      <c r="H14" s="21">
        <v>0.18842706281474</v>
      </c>
      <c r="I14" s="22"/>
      <c r="J14" s="21">
        <v>0.18151451125726201</v>
      </c>
      <c r="K14" s="21">
        <v>0.16025009658898301</v>
      </c>
      <c r="L14" s="21">
        <v>0.204912075945614</v>
      </c>
      <c r="M14" s="22"/>
    </row>
    <row r="15" spans="1:13" x14ac:dyDescent="0.25">
      <c r="A15" s="17" t="s">
        <v>488</v>
      </c>
      <c r="B15" s="18">
        <v>0.136642536490758</v>
      </c>
      <c r="C15" s="18">
        <v>0.11279331424830299</v>
      </c>
      <c r="D15" s="18">
        <v>0.164598930780326</v>
      </c>
      <c r="E15" s="19"/>
      <c r="F15" s="18">
        <v>0.11343406828380501</v>
      </c>
      <c r="G15" s="18">
        <v>8.7907731149407101E-2</v>
      </c>
      <c r="H15" s="18">
        <v>0.145192723863658</v>
      </c>
      <c r="I15" s="19"/>
      <c r="J15" s="18">
        <v>0.164027192594354</v>
      </c>
      <c r="K15" s="18">
        <v>0.12936517506051301</v>
      </c>
      <c r="L15" s="18">
        <v>0.20578139703163201</v>
      </c>
      <c r="M15" s="19"/>
    </row>
    <row r="16" spans="1:13" x14ac:dyDescent="0.25">
      <c r="A16" s="20" t="s">
        <v>489</v>
      </c>
      <c r="B16" s="21">
        <v>0.17096142966468</v>
      </c>
      <c r="C16" s="21">
        <v>0.15616910354199501</v>
      </c>
      <c r="D16" s="21">
        <v>0.18684464008500401</v>
      </c>
      <c r="E16" s="22"/>
      <c r="F16" s="21">
        <v>0.15867369444686799</v>
      </c>
      <c r="G16" s="21">
        <v>0.140692997674318</v>
      </c>
      <c r="H16" s="21">
        <v>0.178475064926537</v>
      </c>
      <c r="I16" s="22"/>
      <c r="J16" s="21">
        <v>0.18446675887276201</v>
      </c>
      <c r="K16" s="21">
        <v>0.163174905058798</v>
      </c>
      <c r="L16" s="21">
        <v>0.207846824408838</v>
      </c>
      <c r="M16" s="22"/>
    </row>
    <row r="17" spans="1:13" x14ac:dyDescent="0.25">
      <c r="A17" s="17" t="s">
        <v>490</v>
      </c>
      <c r="B17" s="18">
        <v>0.129330306490471</v>
      </c>
      <c r="C17" s="18">
        <v>0.113085111107533</v>
      </c>
      <c r="D17" s="18">
        <v>0.14752103370295699</v>
      </c>
      <c r="E17" s="19"/>
      <c r="F17" s="18">
        <v>0.11806301269916</v>
      </c>
      <c r="G17" s="18">
        <v>9.9372128178260993E-2</v>
      </c>
      <c r="H17" s="18">
        <v>0.13972405484233</v>
      </c>
      <c r="I17" s="19"/>
      <c r="J17" s="18">
        <v>0.142107242943533</v>
      </c>
      <c r="K17" s="18">
        <v>0.120313635619125</v>
      </c>
      <c r="L17" s="18">
        <v>0.16709866906703999</v>
      </c>
      <c r="M17" s="19"/>
    </row>
    <row r="18" spans="1:13" x14ac:dyDescent="0.25">
      <c r="A18" s="20" t="s">
        <v>491</v>
      </c>
      <c r="B18" s="21">
        <v>0.101263981516482</v>
      </c>
      <c r="C18" s="21">
        <v>8.3595792209097297E-2</v>
      </c>
      <c r="D18" s="21">
        <v>0.12216856913619201</v>
      </c>
      <c r="E18" s="22"/>
      <c r="F18" s="21">
        <v>7.4268454797666403E-2</v>
      </c>
      <c r="G18" s="21">
        <v>5.7170933321431402E-2</v>
      </c>
      <c r="H18" s="21">
        <v>9.59587492858886E-2</v>
      </c>
      <c r="I18" s="22"/>
      <c r="J18" s="21">
        <v>0.13159365361804201</v>
      </c>
      <c r="K18" s="21">
        <v>0.10223548396283599</v>
      </c>
      <c r="L18" s="21">
        <v>0.16780657447450101</v>
      </c>
      <c r="M18" s="22"/>
    </row>
    <row r="19" spans="1:13" x14ac:dyDescent="0.25">
      <c r="A19" s="17" t="s">
        <v>492</v>
      </c>
      <c r="B19" s="18">
        <v>0.104691305186167</v>
      </c>
      <c r="C19" s="18">
        <v>8.8726191129479604E-2</v>
      </c>
      <c r="D19" s="18">
        <v>0.123140940769802</v>
      </c>
      <c r="E19" s="19"/>
      <c r="F19" s="18">
        <v>0.11478820303727</v>
      </c>
      <c r="G19" s="18">
        <v>9.1502251357863607E-2</v>
      </c>
      <c r="H19" s="18">
        <v>0.143066887435331</v>
      </c>
      <c r="I19" s="19"/>
      <c r="J19" s="18">
        <v>9.3917334870312105E-2</v>
      </c>
      <c r="K19" s="18">
        <v>7.3604158694079103E-2</v>
      </c>
      <c r="L19" s="18">
        <v>0.119115695788478</v>
      </c>
      <c r="M19" s="19"/>
    </row>
    <row r="20" spans="1:13" x14ac:dyDescent="0.25">
      <c r="A20" s="20" t="s">
        <v>493</v>
      </c>
      <c r="B20" s="21">
        <v>3.2762308239681098E-2</v>
      </c>
      <c r="C20" s="21">
        <v>2.3572121017715501E-2</v>
      </c>
      <c r="D20" s="21">
        <v>4.5369039417270302E-2</v>
      </c>
      <c r="E20" s="22"/>
      <c r="F20" s="21">
        <v>3.9545907032176003E-2</v>
      </c>
      <c r="G20" s="21">
        <v>2.6891540241555802E-2</v>
      </c>
      <c r="H20" s="21">
        <v>5.78013406127032E-2</v>
      </c>
      <c r="I20" s="22"/>
      <c r="J20" s="21">
        <v>2.5387750188215898E-2</v>
      </c>
      <c r="K20" s="21">
        <v>1.3778386585123001E-2</v>
      </c>
      <c r="L20" s="21">
        <v>4.63194889531581E-2</v>
      </c>
      <c r="M20" s="22"/>
    </row>
    <row r="21" spans="1:13" x14ac:dyDescent="0.25">
      <c r="A21" s="17" t="s">
        <v>494</v>
      </c>
      <c r="B21" s="18">
        <v>3.1582415520285498E-2</v>
      </c>
      <c r="C21" s="18">
        <v>2.11305214242236E-2</v>
      </c>
      <c r="D21" s="18">
        <v>4.6956183795264603E-2</v>
      </c>
      <c r="E21" s="19"/>
      <c r="F21" s="18">
        <v>2.5836791686829098E-2</v>
      </c>
      <c r="G21" s="18">
        <v>1.46190205265701E-2</v>
      </c>
      <c r="H21" s="18">
        <v>4.52669841275124E-2</v>
      </c>
      <c r="I21" s="19"/>
      <c r="J21" s="18">
        <v>3.7542521270843801E-2</v>
      </c>
      <c r="K21" s="18">
        <v>2.1970020613290502E-2</v>
      </c>
      <c r="L21" s="18">
        <v>6.34369768562522E-2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2_VDC'!A1" display="◄ ANTERIOR"/>
    <hyperlink ref="A2" location="'Índice'!A1" display="ÍNDICE"/>
    <hyperlink ref="A3" location="'P_MOD_ACTIVIDADES_13_ET'!A1" display="SIGUIENTE ►"/>
  </hyperlinks>
  <pageMargins left="0.75" right="0.75" top="1" bottom="1" header="0.5" footer="0.5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559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0.161868567106074</v>
      </c>
      <c r="C5" s="18">
        <v>0.15672802492261201</v>
      </c>
      <c r="D5" s="18">
        <v>0.16714429545272899</v>
      </c>
      <c r="E5" s="19"/>
      <c r="F5" s="18">
        <v>0.11066704043405599</v>
      </c>
      <c r="G5" s="18">
        <v>0.102418139110623</v>
      </c>
      <c r="H5" s="18">
        <v>0.119491873606327</v>
      </c>
      <c r="I5" s="19"/>
      <c r="J5" s="18">
        <v>0.19234694712466599</v>
      </c>
      <c r="K5" s="18">
        <v>0.185148194642617</v>
      </c>
      <c r="L5" s="18">
        <v>0.199756979633128</v>
      </c>
      <c r="M5" s="19"/>
      <c r="N5" s="18">
        <v>0.148820652258842</v>
      </c>
      <c r="O5" s="18">
        <v>0.14101525195405101</v>
      </c>
      <c r="P5" s="18">
        <v>0.15697913767480201</v>
      </c>
      <c r="Q5" s="19"/>
    </row>
    <row r="6" spans="1:17" x14ac:dyDescent="0.25">
      <c r="A6" s="20" t="s">
        <v>479</v>
      </c>
      <c r="B6" s="21">
        <v>0.16648118813402399</v>
      </c>
      <c r="C6" s="21">
        <v>0.14311129631762301</v>
      </c>
      <c r="D6" s="21">
        <v>0.19280865316662801</v>
      </c>
      <c r="E6" s="22"/>
      <c r="F6" s="21">
        <v>7.4364598500156004E-2</v>
      </c>
      <c r="G6" s="21">
        <v>4.8181800548482902E-2</v>
      </c>
      <c r="H6" s="21">
        <v>0.113085124576822</v>
      </c>
      <c r="I6" s="22"/>
      <c r="J6" s="21">
        <v>0.218887452105966</v>
      </c>
      <c r="K6" s="21">
        <v>0.18339732151899801</v>
      </c>
      <c r="L6" s="21">
        <v>0.25906662726366098</v>
      </c>
      <c r="M6" s="22"/>
      <c r="N6" s="21">
        <v>0.15994362357631101</v>
      </c>
      <c r="O6" s="21">
        <v>0.12153502599057001</v>
      </c>
      <c r="P6" s="21">
        <v>0.207621631459496</v>
      </c>
      <c r="Q6" s="22"/>
    </row>
    <row r="7" spans="1:17" x14ac:dyDescent="0.25">
      <c r="A7" s="17" t="s">
        <v>480</v>
      </c>
      <c r="B7" s="18">
        <v>8.6273511910526304E-2</v>
      </c>
      <c r="C7" s="18">
        <v>6.6231450795827304E-2</v>
      </c>
      <c r="D7" s="18">
        <v>0.111655224865706</v>
      </c>
      <c r="E7" s="19"/>
      <c r="F7" s="18">
        <v>5.2962616019825902E-2</v>
      </c>
      <c r="G7" s="18">
        <v>3.0376793046115801E-2</v>
      </c>
      <c r="H7" s="18">
        <v>9.0769451018085201E-2</v>
      </c>
      <c r="I7" s="19"/>
      <c r="J7" s="18">
        <v>0.106277973605646</v>
      </c>
      <c r="K7" s="18">
        <v>7.7742183553411406E-2</v>
      </c>
      <c r="L7" s="18">
        <v>0.14365648350058199</v>
      </c>
      <c r="M7" s="19"/>
      <c r="N7" s="18">
        <v>7.8917716987005504E-2</v>
      </c>
      <c r="O7" s="18">
        <v>4.8327846545317403E-2</v>
      </c>
      <c r="P7" s="18">
        <v>0.126300272329816</v>
      </c>
      <c r="Q7" s="19"/>
    </row>
    <row r="8" spans="1:17" x14ac:dyDescent="0.25">
      <c r="A8" s="20" t="s">
        <v>481</v>
      </c>
      <c r="B8" s="21">
        <v>0.12054523494056101</v>
      </c>
      <c r="C8" s="21">
        <v>9.8592113844834905E-2</v>
      </c>
      <c r="D8" s="21">
        <v>0.14659162481058199</v>
      </c>
      <c r="E8" s="22"/>
      <c r="F8" s="21">
        <v>9.5333844336697199E-2</v>
      </c>
      <c r="G8" s="21">
        <v>5.9604880321200898E-2</v>
      </c>
      <c r="H8" s="21">
        <v>0.14908450406064899</v>
      </c>
      <c r="I8" s="22"/>
      <c r="J8" s="21">
        <v>0.13522555769618799</v>
      </c>
      <c r="K8" s="21">
        <v>0.105465529568632</v>
      </c>
      <c r="L8" s="21">
        <v>0.17177067324046999</v>
      </c>
      <c r="M8" s="22"/>
      <c r="N8" s="21">
        <v>0.114755606092404</v>
      </c>
      <c r="O8" s="21">
        <v>7.7831337302113196E-2</v>
      </c>
      <c r="P8" s="21">
        <v>0.16604312948550301</v>
      </c>
      <c r="Q8" s="22"/>
    </row>
    <row r="9" spans="1:17" x14ac:dyDescent="0.25">
      <c r="A9" s="17" t="s">
        <v>482</v>
      </c>
      <c r="B9" s="18">
        <v>0.123575180162093</v>
      </c>
      <c r="C9" s="18">
        <v>0.101827020289516</v>
      </c>
      <c r="D9" s="18">
        <v>0.14919671966964901</v>
      </c>
      <c r="E9" s="19"/>
      <c r="F9" s="18">
        <v>8.7572346923377897E-2</v>
      </c>
      <c r="G9" s="18">
        <v>5.2550588253124302E-2</v>
      </c>
      <c r="H9" s="18">
        <v>0.142425402772724</v>
      </c>
      <c r="I9" s="24" t="s">
        <v>501</v>
      </c>
      <c r="J9" s="18">
        <v>0.14911721836934899</v>
      </c>
      <c r="K9" s="18">
        <v>0.11745200776386799</v>
      </c>
      <c r="L9" s="18">
        <v>0.18750564784128201</v>
      </c>
      <c r="M9" s="19"/>
      <c r="N9" s="18">
        <v>0.106357879757462</v>
      </c>
      <c r="O9" s="18">
        <v>7.2669833697119601E-2</v>
      </c>
      <c r="P9" s="18">
        <v>0.153084847553977</v>
      </c>
      <c r="Q9" s="19"/>
    </row>
    <row r="10" spans="1:17" x14ac:dyDescent="0.25">
      <c r="A10" s="20" t="s">
        <v>483</v>
      </c>
      <c r="B10" s="21">
        <v>0.184016080058585</v>
      </c>
      <c r="C10" s="21">
        <v>0.160451178250197</v>
      </c>
      <c r="D10" s="21">
        <v>0.21017546442982299</v>
      </c>
      <c r="E10" s="22"/>
      <c r="F10" s="21">
        <v>0.13445104269789199</v>
      </c>
      <c r="G10" s="21">
        <v>9.8859174990064497E-2</v>
      </c>
      <c r="H10" s="21">
        <v>0.18029318246374601</v>
      </c>
      <c r="I10" s="22"/>
      <c r="J10" s="21">
        <v>0.21538694780861301</v>
      </c>
      <c r="K10" s="21">
        <v>0.181462051702241</v>
      </c>
      <c r="L10" s="21">
        <v>0.25368852704747602</v>
      </c>
      <c r="M10" s="22"/>
      <c r="N10" s="21">
        <v>0.171938932749789</v>
      </c>
      <c r="O10" s="21">
        <v>0.13375115051578201</v>
      </c>
      <c r="P10" s="21">
        <v>0.218282413955452</v>
      </c>
      <c r="Q10" s="22"/>
    </row>
    <row r="11" spans="1:17" x14ac:dyDescent="0.25">
      <c r="A11" s="17" t="s">
        <v>484</v>
      </c>
      <c r="B11" s="18">
        <v>0.17720662252476399</v>
      </c>
      <c r="C11" s="18">
        <v>0.16117428594182301</v>
      </c>
      <c r="D11" s="18">
        <v>0.194464014910364</v>
      </c>
      <c r="E11" s="19"/>
      <c r="F11" s="18">
        <v>0.12858338607416001</v>
      </c>
      <c r="G11" s="18">
        <v>0.101512436378548</v>
      </c>
      <c r="H11" s="18">
        <v>0.16157528659402801</v>
      </c>
      <c r="I11" s="19"/>
      <c r="J11" s="18">
        <v>0.20082162348987401</v>
      </c>
      <c r="K11" s="18">
        <v>0.17880222276996199</v>
      </c>
      <c r="L11" s="18">
        <v>0.22481035552446399</v>
      </c>
      <c r="M11" s="19"/>
      <c r="N11" s="18">
        <v>0.18057811361464199</v>
      </c>
      <c r="O11" s="18">
        <v>0.156306593886545</v>
      </c>
      <c r="P11" s="18">
        <v>0.207690762039729</v>
      </c>
      <c r="Q11" s="19"/>
    </row>
    <row r="12" spans="1:17" x14ac:dyDescent="0.25">
      <c r="A12" s="20" t="s">
        <v>485</v>
      </c>
      <c r="B12" s="21">
        <v>0.174052689894131</v>
      </c>
      <c r="C12" s="21">
        <v>0.165554056214711</v>
      </c>
      <c r="D12" s="21">
        <v>0.18289197528933199</v>
      </c>
      <c r="E12" s="22"/>
      <c r="F12" s="21">
        <v>0.12007929082176599</v>
      </c>
      <c r="G12" s="21">
        <v>0.106657683348546</v>
      </c>
      <c r="H12" s="21">
        <v>0.13493474154417301</v>
      </c>
      <c r="I12" s="22"/>
      <c r="J12" s="21">
        <v>0.208338867562745</v>
      </c>
      <c r="K12" s="21">
        <v>0.19659866724562799</v>
      </c>
      <c r="L12" s="21">
        <v>0.22058765766173299</v>
      </c>
      <c r="M12" s="22"/>
      <c r="N12" s="21">
        <v>0.15145087054409301</v>
      </c>
      <c r="O12" s="21">
        <v>0.13896939248594301</v>
      </c>
      <c r="P12" s="21">
        <v>0.16483875554313501</v>
      </c>
      <c r="Q12" s="22"/>
    </row>
    <row r="13" spans="1:17" x14ac:dyDescent="0.25">
      <c r="A13" s="17" t="s">
        <v>486</v>
      </c>
      <c r="B13" s="18">
        <v>0.18363692089089501</v>
      </c>
      <c r="C13" s="18">
        <v>0.16210724197023199</v>
      </c>
      <c r="D13" s="18">
        <v>0.20731849193324101</v>
      </c>
      <c r="E13" s="19"/>
      <c r="F13" s="18">
        <v>0.113090503963704</v>
      </c>
      <c r="G13" s="18">
        <v>8.5232650687586398E-2</v>
      </c>
      <c r="H13" s="18">
        <v>0.14857470528804201</v>
      </c>
      <c r="I13" s="19"/>
      <c r="J13" s="18">
        <v>0.221923967875607</v>
      </c>
      <c r="K13" s="18">
        <v>0.192208629698398</v>
      </c>
      <c r="L13" s="18">
        <v>0.25478430095350502</v>
      </c>
      <c r="M13" s="19"/>
      <c r="N13" s="18">
        <v>0.16765097261772899</v>
      </c>
      <c r="O13" s="18">
        <v>0.138116060155384</v>
      </c>
      <c r="P13" s="18">
        <v>0.202021280108796</v>
      </c>
      <c r="Q13" s="19"/>
    </row>
    <row r="14" spans="1:17" x14ac:dyDescent="0.25">
      <c r="A14" s="20" t="s">
        <v>487</v>
      </c>
      <c r="B14" s="21">
        <v>0.172556225441761</v>
      </c>
      <c r="C14" s="21">
        <v>0.155299000907173</v>
      </c>
      <c r="D14" s="21">
        <v>0.19129682899445699</v>
      </c>
      <c r="E14" s="22"/>
      <c r="F14" s="21">
        <v>0.113279413445579</v>
      </c>
      <c r="G14" s="21">
        <v>8.7169298638667E-2</v>
      </c>
      <c r="H14" s="21">
        <v>0.14595984049071201</v>
      </c>
      <c r="I14" s="22"/>
      <c r="J14" s="21">
        <v>0.20941818794881401</v>
      </c>
      <c r="K14" s="21">
        <v>0.184185659532484</v>
      </c>
      <c r="L14" s="21">
        <v>0.237102807070069</v>
      </c>
      <c r="M14" s="22"/>
      <c r="N14" s="21">
        <v>0.15714912126321801</v>
      </c>
      <c r="O14" s="21">
        <v>0.12743863356934801</v>
      </c>
      <c r="P14" s="21">
        <v>0.192259982852543</v>
      </c>
      <c r="Q14" s="22"/>
    </row>
    <row r="15" spans="1:17" x14ac:dyDescent="0.25">
      <c r="A15" s="17" t="s">
        <v>488</v>
      </c>
      <c r="B15" s="18">
        <v>0.136642536490758</v>
      </c>
      <c r="C15" s="18">
        <v>0.11279331424830299</v>
      </c>
      <c r="D15" s="18">
        <v>0.164598930780326</v>
      </c>
      <c r="E15" s="19"/>
      <c r="F15" s="18">
        <v>9.85769562542477E-2</v>
      </c>
      <c r="G15" s="18">
        <v>6.3324257119879004E-2</v>
      </c>
      <c r="H15" s="18">
        <v>0.15030567670977299</v>
      </c>
      <c r="I15" s="19"/>
      <c r="J15" s="18">
        <v>0.16951869592169699</v>
      </c>
      <c r="K15" s="18">
        <v>0.13666503736324001</v>
      </c>
      <c r="L15" s="18">
        <v>0.208364091052676</v>
      </c>
      <c r="M15" s="19"/>
      <c r="N15" s="18">
        <v>0.109924892842033</v>
      </c>
      <c r="O15" s="18">
        <v>7.95169236490013E-2</v>
      </c>
      <c r="P15" s="18">
        <v>0.15006539087019199</v>
      </c>
      <c r="Q15" s="19"/>
    </row>
    <row r="16" spans="1:17" x14ac:dyDescent="0.25">
      <c r="A16" s="20" t="s">
        <v>489</v>
      </c>
      <c r="B16" s="21">
        <v>0.17096142966468</v>
      </c>
      <c r="C16" s="21">
        <v>0.15616910354199501</v>
      </c>
      <c r="D16" s="21">
        <v>0.18684464008500401</v>
      </c>
      <c r="E16" s="22"/>
      <c r="F16" s="21">
        <v>0.117713750055015</v>
      </c>
      <c r="G16" s="21">
        <v>9.5717583757681496E-2</v>
      </c>
      <c r="H16" s="21">
        <v>0.14395998533311699</v>
      </c>
      <c r="I16" s="22"/>
      <c r="J16" s="21">
        <v>0.204083811957124</v>
      </c>
      <c r="K16" s="21">
        <v>0.18308716602463199</v>
      </c>
      <c r="L16" s="21">
        <v>0.22681980680606401</v>
      </c>
      <c r="M16" s="22"/>
      <c r="N16" s="21">
        <v>0.158485399632772</v>
      </c>
      <c r="O16" s="21">
        <v>0.13457209902687201</v>
      </c>
      <c r="P16" s="21">
        <v>0.18573607650854901</v>
      </c>
      <c r="Q16" s="22"/>
    </row>
    <row r="17" spans="1:17" x14ac:dyDescent="0.25">
      <c r="A17" s="17" t="s">
        <v>490</v>
      </c>
      <c r="B17" s="18">
        <v>0.129330306490471</v>
      </c>
      <c r="C17" s="18">
        <v>0.113085111107533</v>
      </c>
      <c r="D17" s="18">
        <v>0.14752103370295699</v>
      </c>
      <c r="E17" s="19"/>
      <c r="F17" s="18">
        <v>9.2004469156261898E-2</v>
      </c>
      <c r="G17" s="18">
        <v>6.3687127943458502E-2</v>
      </c>
      <c r="H17" s="18">
        <v>0.13114902032377401</v>
      </c>
      <c r="I17" s="19"/>
      <c r="J17" s="18">
        <v>0.14742759284846099</v>
      </c>
      <c r="K17" s="18">
        <v>0.127326394806484</v>
      </c>
      <c r="L17" s="18">
        <v>0.17008370030824799</v>
      </c>
      <c r="M17" s="19"/>
      <c r="N17" s="18">
        <v>0.13209607615806901</v>
      </c>
      <c r="O17" s="18">
        <v>0.10748028811650399</v>
      </c>
      <c r="P17" s="18">
        <v>0.16133046730661599</v>
      </c>
      <c r="Q17" s="19"/>
    </row>
    <row r="18" spans="1:17" x14ac:dyDescent="0.25">
      <c r="A18" s="20" t="s">
        <v>491</v>
      </c>
      <c r="B18" s="21">
        <v>0.101263981516482</v>
      </c>
      <c r="C18" s="21">
        <v>8.3595792209097297E-2</v>
      </c>
      <c r="D18" s="21">
        <v>0.12216856913619201</v>
      </c>
      <c r="E18" s="22"/>
      <c r="F18" s="21">
        <v>4.8503792349156298E-2</v>
      </c>
      <c r="G18" s="21">
        <v>2.8429865216718999E-2</v>
      </c>
      <c r="H18" s="21">
        <v>8.1561758839708995E-2</v>
      </c>
      <c r="I18" s="22"/>
      <c r="J18" s="21">
        <v>0.13123640697658301</v>
      </c>
      <c r="K18" s="21">
        <v>0.106405362260355</v>
      </c>
      <c r="L18" s="21">
        <v>0.16081923685518501</v>
      </c>
      <c r="M18" s="22"/>
      <c r="N18" s="21">
        <v>9.7961124779911396E-2</v>
      </c>
      <c r="O18" s="21">
        <v>6.6540321930903201E-2</v>
      </c>
      <c r="P18" s="21">
        <v>0.141962587407063</v>
      </c>
      <c r="Q18" s="22"/>
    </row>
    <row r="19" spans="1:17" x14ac:dyDescent="0.25">
      <c r="A19" s="17" t="s">
        <v>492</v>
      </c>
      <c r="B19" s="18">
        <v>0.104691305186167</v>
      </c>
      <c r="C19" s="18">
        <v>8.8726191129479604E-2</v>
      </c>
      <c r="D19" s="18">
        <v>0.123140940769802</v>
      </c>
      <c r="E19" s="19"/>
      <c r="F19" s="18">
        <v>5.8861623969496402E-2</v>
      </c>
      <c r="G19" s="18">
        <v>3.8056402114611899E-2</v>
      </c>
      <c r="H19" s="18">
        <v>8.9977048233595799E-2</v>
      </c>
      <c r="I19" s="19"/>
      <c r="J19" s="18">
        <v>0.120171361647185</v>
      </c>
      <c r="K19" s="18">
        <v>9.8211861454370303E-2</v>
      </c>
      <c r="L19" s="18">
        <v>0.146244593327164</v>
      </c>
      <c r="M19" s="19"/>
      <c r="N19" s="18">
        <v>0.120234950401644</v>
      </c>
      <c r="O19" s="18">
        <v>8.6193034474757194E-2</v>
      </c>
      <c r="P19" s="18">
        <v>0.165289802390579</v>
      </c>
      <c r="Q19" s="19"/>
    </row>
    <row r="20" spans="1:17" x14ac:dyDescent="0.25">
      <c r="A20" s="20" t="s">
        <v>493</v>
      </c>
      <c r="B20" s="21">
        <v>3.2762308239681098E-2</v>
      </c>
      <c r="C20" s="21">
        <v>2.3572121017715501E-2</v>
      </c>
      <c r="D20" s="21">
        <v>4.5369039417270302E-2</v>
      </c>
      <c r="E20" s="22"/>
      <c r="F20" s="21">
        <v>0</v>
      </c>
      <c r="G20" s="22"/>
      <c r="H20" s="22"/>
      <c r="I20" s="22"/>
      <c r="J20" s="21">
        <v>5.0914532600077098E-2</v>
      </c>
      <c r="K20" s="21">
        <v>3.5714735099930901E-2</v>
      </c>
      <c r="L20" s="21">
        <v>7.2099519808588197E-2</v>
      </c>
      <c r="M20" s="22"/>
      <c r="N20" s="21">
        <v>2.1460692622649501E-2</v>
      </c>
      <c r="O20" s="21">
        <v>9.4399788664317006E-3</v>
      </c>
      <c r="P20" s="21">
        <v>4.80459386175301E-2</v>
      </c>
      <c r="Q20" s="24" t="s">
        <v>501</v>
      </c>
    </row>
    <row r="21" spans="1:17" x14ac:dyDescent="0.25">
      <c r="A21" s="17" t="s">
        <v>494</v>
      </c>
      <c r="B21" s="18">
        <v>3.1582415520285498E-2</v>
      </c>
      <c r="C21" s="18">
        <v>2.11305214242236E-2</v>
      </c>
      <c r="D21" s="18">
        <v>4.6956183795264603E-2</v>
      </c>
      <c r="E21" s="19"/>
      <c r="F21" s="18">
        <v>3.87883340142057E-2</v>
      </c>
      <c r="G21" s="18">
        <v>1.6308285443793501E-2</v>
      </c>
      <c r="H21" s="18">
        <v>8.9438438723762795E-2</v>
      </c>
      <c r="I21" s="24" t="s">
        <v>501</v>
      </c>
      <c r="J21" s="18">
        <v>2.8859840652246099E-2</v>
      </c>
      <c r="K21" s="18">
        <v>1.66189889670952E-2</v>
      </c>
      <c r="L21" s="18">
        <v>4.9661471649233901E-2</v>
      </c>
      <c r="M21" s="19"/>
      <c r="N21" s="18">
        <v>3.04822685074146E-2</v>
      </c>
      <c r="O21" s="18">
        <v>1.6025679181395899E-2</v>
      </c>
      <c r="P21" s="18">
        <v>5.72216003735216E-2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3_SEX'!A1" display="◄ ANTERIOR"/>
    <hyperlink ref="A2" location="'Índice'!A1" display="ÍNDICE"/>
    <hyperlink ref="A3" location="'P_MOD_ACTIVIDADES_13_NSE'!A1" display="SIGUIENTE ►"/>
  </hyperlinks>
  <pageMargins left="0.75" right="0.75" top="1" bottom="1" header="0.5" footer="0.5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4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559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0.161868567106074</v>
      </c>
      <c r="C5" s="18">
        <v>0.15672802492261201</v>
      </c>
      <c r="D5" s="18">
        <v>0.16714429545272899</v>
      </c>
      <c r="E5" s="19"/>
      <c r="F5" s="18">
        <v>0.12381281843785701</v>
      </c>
      <c r="G5" s="18">
        <v>0.117464049001532</v>
      </c>
      <c r="H5" s="18">
        <v>0.13045400775772301</v>
      </c>
      <c r="I5" s="19"/>
      <c r="J5" s="18">
        <v>0.18132578448270401</v>
      </c>
      <c r="K5" s="18">
        <v>0.17361759175730701</v>
      </c>
      <c r="L5" s="18">
        <v>0.18929780919278799</v>
      </c>
      <c r="M5" s="19"/>
      <c r="N5" s="18">
        <v>0.20334036970760899</v>
      </c>
      <c r="O5" s="18">
        <v>0.19102614172667801</v>
      </c>
      <c r="P5" s="18">
        <v>0.21623623141920401</v>
      </c>
      <c r="Q5" s="19"/>
    </row>
    <row r="6" spans="1:17" x14ac:dyDescent="0.25">
      <c r="A6" s="20" t="s">
        <v>479</v>
      </c>
      <c r="B6" s="21">
        <v>0.16648118813402399</v>
      </c>
      <c r="C6" s="21">
        <v>0.14311129631762301</v>
      </c>
      <c r="D6" s="21">
        <v>0.19280865316662801</v>
      </c>
      <c r="E6" s="22"/>
      <c r="F6" s="21">
        <v>0.12739441390412601</v>
      </c>
      <c r="G6" s="21">
        <v>0.10139340279945699</v>
      </c>
      <c r="H6" s="21">
        <v>0.15888413116880501</v>
      </c>
      <c r="I6" s="22"/>
      <c r="J6" s="21">
        <v>0.18453316030879199</v>
      </c>
      <c r="K6" s="21">
        <v>0.148521754023415</v>
      </c>
      <c r="L6" s="21">
        <v>0.226948833637965</v>
      </c>
      <c r="M6" s="22"/>
      <c r="N6" s="21">
        <v>0.29304755220025103</v>
      </c>
      <c r="O6" s="21">
        <v>0.22285577543259599</v>
      </c>
      <c r="P6" s="21">
        <v>0.37468826982590803</v>
      </c>
      <c r="Q6" s="22"/>
    </row>
    <row r="7" spans="1:17" x14ac:dyDescent="0.25">
      <c r="A7" s="17" t="s">
        <v>480</v>
      </c>
      <c r="B7" s="18">
        <v>8.6273511910526304E-2</v>
      </c>
      <c r="C7" s="18">
        <v>6.6231450795827304E-2</v>
      </c>
      <c r="D7" s="18">
        <v>0.111655224865706</v>
      </c>
      <c r="E7" s="19"/>
      <c r="F7" s="18">
        <v>5.5056722829303899E-2</v>
      </c>
      <c r="G7" s="18">
        <v>3.4218749405827399E-2</v>
      </c>
      <c r="H7" s="18">
        <v>8.7435434561013103E-2</v>
      </c>
      <c r="I7" s="19"/>
      <c r="J7" s="18">
        <v>8.6986696567059194E-2</v>
      </c>
      <c r="K7" s="18">
        <v>6.0255145773601602E-2</v>
      </c>
      <c r="L7" s="18">
        <v>0.12401243157235101</v>
      </c>
      <c r="M7" s="19"/>
      <c r="N7" s="18">
        <v>0.158785473995145</v>
      </c>
      <c r="O7" s="18">
        <v>0.102180429978332</v>
      </c>
      <c r="P7" s="18">
        <v>0.23842092033783799</v>
      </c>
      <c r="Q7" s="24" t="s">
        <v>501</v>
      </c>
    </row>
    <row r="8" spans="1:17" x14ac:dyDescent="0.25">
      <c r="A8" s="20" t="s">
        <v>481</v>
      </c>
      <c r="B8" s="21">
        <v>0.12054523494056101</v>
      </c>
      <c r="C8" s="21">
        <v>9.8592113844834905E-2</v>
      </c>
      <c r="D8" s="21">
        <v>0.14659162481058199</v>
      </c>
      <c r="E8" s="22"/>
      <c r="F8" s="21">
        <v>0.121827091664218</v>
      </c>
      <c r="G8" s="21">
        <v>8.4502332892039705E-2</v>
      </c>
      <c r="H8" s="21">
        <v>0.17253126931401599</v>
      </c>
      <c r="I8" s="22"/>
      <c r="J8" s="21">
        <v>0.12702942364849601</v>
      </c>
      <c r="K8" s="21">
        <v>0.100025619538301</v>
      </c>
      <c r="L8" s="21">
        <v>0.16002712461278501</v>
      </c>
      <c r="M8" s="22"/>
      <c r="N8" s="21">
        <v>0.100410723759077</v>
      </c>
      <c r="O8" s="21">
        <v>6.1398314180745199E-2</v>
      </c>
      <c r="P8" s="21">
        <v>0.15998633502655599</v>
      </c>
      <c r="Q8" s="24" t="s">
        <v>501</v>
      </c>
    </row>
    <row r="9" spans="1:17" x14ac:dyDescent="0.25">
      <c r="A9" s="17" t="s">
        <v>482</v>
      </c>
      <c r="B9" s="18">
        <v>0.123575180162093</v>
      </c>
      <c r="C9" s="18">
        <v>0.101827020289516</v>
      </c>
      <c r="D9" s="18">
        <v>0.14919671966964901</v>
      </c>
      <c r="E9" s="19"/>
      <c r="F9" s="18">
        <v>9.2043469960893604E-2</v>
      </c>
      <c r="G9" s="18">
        <v>6.9084568723851505E-2</v>
      </c>
      <c r="H9" s="18">
        <v>0.121635367594015</v>
      </c>
      <c r="I9" s="19"/>
      <c r="J9" s="18">
        <v>0.15517186490865401</v>
      </c>
      <c r="K9" s="18">
        <v>0.12186403050165499</v>
      </c>
      <c r="L9" s="18">
        <v>0.195556044352688</v>
      </c>
      <c r="M9" s="19"/>
      <c r="N9" s="18">
        <v>0.16604646261026501</v>
      </c>
      <c r="O9" s="18">
        <v>0.10337227395254001</v>
      </c>
      <c r="P9" s="18">
        <v>0.25587573650562601</v>
      </c>
      <c r="Q9" s="24" t="s">
        <v>501</v>
      </c>
    </row>
    <row r="10" spans="1:17" x14ac:dyDescent="0.25">
      <c r="A10" s="20" t="s">
        <v>483</v>
      </c>
      <c r="B10" s="21">
        <v>0.184016080058585</v>
      </c>
      <c r="C10" s="21">
        <v>0.160451178250197</v>
      </c>
      <c r="D10" s="21">
        <v>0.21017546442982299</v>
      </c>
      <c r="E10" s="22"/>
      <c r="F10" s="21">
        <v>0.14029670666237001</v>
      </c>
      <c r="G10" s="21">
        <v>0.113672229658263</v>
      </c>
      <c r="H10" s="21">
        <v>0.171947420352459</v>
      </c>
      <c r="I10" s="22"/>
      <c r="J10" s="21">
        <v>0.209641798601749</v>
      </c>
      <c r="K10" s="21">
        <v>0.17789614857260899</v>
      </c>
      <c r="L10" s="21">
        <v>0.245361714363628</v>
      </c>
      <c r="M10" s="22"/>
      <c r="N10" s="21">
        <v>0.24299039812487999</v>
      </c>
      <c r="O10" s="21">
        <v>0.17162235775762799</v>
      </c>
      <c r="P10" s="21">
        <v>0.33213704042044201</v>
      </c>
      <c r="Q10" s="22"/>
    </row>
    <row r="11" spans="1:17" x14ac:dyDescent="0.25">
      <c r="A11" s="17" t="s">
        <v>484</v>
      </c>
      <c r="B11" s="18">
        <v>0.17720662252476399</v>
      </c>
      <c r="C11" s="18">
        <v>0.16117428594182301</v>
      </c>
      <c r="D11" s="18">
        <v>0.194464014910364</v>
      </c>
      <c r="E11" s="19"/>
      <c r="F11" s="18">
        <v>0.12730947809023099</v>
      </c>
      <c r="G11" s="18">
        <v>0.110611309364048</v>
      </c>
      <c r="H11" s="18">
        <v>0.14611431296149999</v>
      </c>
      <c r="I11" s="19"/>
      <c r="J11" s="18">
        <v>0.21254661502258901</v>
      </c>
      <c r="K11" s="18">
        <v>0.18642704868570101</v>
      </c>
      <c r="L11" s="18">
        <v>0.24124057416709699</v>
      </c>
      <c r="M11" s="19"/>
      <c r="N11" s="18">
        <v>0.215445353908883</v>
      </c>
      <c r="O11" s="18">
        <v>0.178738054507253</v>
      </c>
      <c r="P11" s="18">
        <v>0.25732912110247103</v>
      </c>
      <c r="Q11" s="19"/>
    </row>
    <row r="12" spans="1:17" x14ac:dyDescent="0.25">
      <c r="A12" s="20" t="s">
        <v>485</v>
      </c>
      <c r="B12" s="21">
        <v>0.174052689894131</v>
      </c>
      <c r="C12" s="21">
        <v>0.165554056214711</v>
      </c>
      <c r="D12" s="21">
        <v>0.18289197528933199</v>
      </c>
      <c r="E12" s="22"/>
      <c r="F12" s="21">
        <v>0.131339711967146</v>
      </c>
      <c r="G12" s="21">
        <v>0.11993692299103</v>
      </c>
      <c r="H12" s="21">
        <v>0.143649646904385</v>
      </c>
      <c r="I12" s="22"/>
      <c r="J12" s="21">
        <v>0.18838409360969199</v>
      </c>
      <c r="K12" s="21">
        <v>0.17604965455753999</v>
      </c>
      <c r="L12" s="21">
        <v>0.20137150824706801</v>
      </c>
      <c r="M12" s="22"/>
      <c r="N12" s="21">
        <v>0.215892168502962</v>
      </c>
      <c r="O12" s="21">
        <v>0.19852285190818</v>
      </c>
      <c r="P12" s="21">
        <v>0.23433684619910899</v>
      </c>
      <c r="Q12" s="22"/>
    </row>
    <row r="13" spans="1:17" x14ac:dyDescent="0.25">
      <c r="A13" s="17" t="s">
        <v>486</v>
      </c>
      <c r="B13" s="18">
        <v>0.18363692089089501</v>
      </c>
      <c r="C13" s="18">
        <v>0.16210724197023199</v>
      </c>
      <c r="D13" s="18">
        <v>0.20731849193324101</v>
      </c>
      <c r="E13" s="19"/>
      <c r="F13" s="18">
        <v>0.14561376864181999</v>
      </c>
      <c r="G13" s="18">
        <v>0.12523393320068499</v>
      </c>
      <c r="H13" s="18">
        <v>0.16867061910908801</v>
      </c>
      <c r="I13" s="19"/>
      <c r="J13" s="18">
        <v>0.21903809613001499</v>
      </c>
      <c r="K13" s="18">
        <v>0.184368811821014</v>
      </c>
      <c r="L13" s="18">
        <v>0.25816320824462802</v>
      </c>
      <c r="M13" s="19"/>
      <c r="N13" s="18">
        <v>0.21867961075967199</v>
      </c>
      <c r="O13" s="18">
        <v>0.170310483249274</v>
      </c>
      <c r="P13" s="18">
        <v>0.27621261055449398</v>
      </c>
      <c r="Q13" s="19"/>
    </row>
    <row r="14" spans="1:17" x14ac:dyDescent="0.25">
      <c r="A14" s="20" t="s">
        <v>487</v>
      </c>
      <c r="B14" s="21">
        <v>0.172556225441761</v>
      </c>
      <c r="C14" s="21">
        <v>0.155299000907173</v>
      </c>
      <c r="D14" s="21">
        <v>0.19129682899445699</v>
      </c>
      <c r="E14" s="22"/>
      <c r="F14" s="21">
        <v>0.150410400328123</v>
      </c>
      <c r="G14" s="21">
        <v>0.12905899886674399</v>
      </c>
      <c r="H14" s="21">
        <v>0.174586072995285</v>
      </c>
      <c r="I14" s="22"/>
      <c r="J14" s="21">
        <v>0.18724629048927699</v>
      </c>
      <c r="K14" s="21">
        <v>0.15847389105697099</v>
      </c>
      <c r="L14" s="21">
        <v>0.21987766254773899</v>
      </c>
      <c r="M14" s="22"/>
      <c r="N14" s="21">
        <v>0.24159584160935299</v>
      </c>
      <c r="O14" s="21">
        <v>0.18320259832157701</v>
      </c>
      <c r="P14" s="21">
        <v>0.31150301768935401</v>
      </c>
      <c r="Q14" s="22"/>
    </row>
    <row r="15" spans="1:17" x14ac:dyDescent="0.25">
      <c r="A15" s="17" t="s">
        <v>488</v>
      </c>
      <c r="B15" s="18">
        <v>0.136642536490758</v>
      </c>
      <c r="C15" s="18">
        <v>0.11279331424830299</v>
      </c>
      <c r="D15" s="18">
        <v>0.164598930780326</v>
      </c>
      <c r="E15" s="19"/>
      <c r="F15" s="18">
        <v>9.2486275590347805E-2</v>
      </c>
      <c r="G15" s="18">
        <v>6.9382435894305095E-2</v>
      </c>
      <c r="H15" s="18">
        <v>0.122272696146999</v>
      </c>
      <c r="I15" s="19"/>
      <c r="J15" s="18">
        <v>0.17434026583736101</v>
      </c>
      <c r="K15" s="18">
        <v>0.13774992014260301</v>
      </c>
      <c r="L15" s="18">
        <v>0.21819057474624001</v>
      </c>
      <c r="M15" s="19"/>
      <c r="N15" s="18">
        <v>0.23833040249469001</v>
      </c>
      <c r="O15" s="18">
        <v>0.15792720038316699</v>
      </c>
      <c r="P15" s="18">
        <v>0.34299460527220599</v>
      </c>
      <c r="Q15" s="24" t="s">
        <v>501</v>
      </c>
    </row>
    <row r="16" spans="1:17" x14ac:dyDescent="0.25">
      <c r="A16" s="20" t="s">
        <v>489</v>
      </c>
      <c r="B16" s="21">
        <v>0.17096142966468</v>
      </c>
      <c r="C16" s="21">
        <v>0.15616910354199501</v>
      </c>
      <c r="D16" s="21">
        <v>0.18684464008500401</v>
      </c>
      <c r="E16" s="22"/>
      <c r="F16" s="21">
        <v>0.12799419275302501</v>
      </c>
      <c r="G16" s="21">
        <v>0.10990090511268499</v>
      </c>
      <c r="H16" s="21">
        <v>0.14856903654400899</v>
      </c>
      <c r="I16" s="22"/>
      <c r="J16" s="21">
        <v>0.206157544562102</v>
      </c>
      <c r="K16" s="21">
        <v>0.181345446265606</v>
      </c>
      <c r="L16" s="21">
        <v>0.23339662708631401</v>
      </c>
      <c r="M16" s="22"/>
      <c r="N16" s="21">
        <v>0.21167416995845401</v>
      </c>
      <c r="O16" s="21">
        <v>0.17638041795394299</v>
      </c>
      <c r="P16" s="21">
        <v>0.25187049540147899</v>
      </c>
      <c r="Q16" s="22"/>
    </row>
    <row r="17" spans="1:17" x14ac:dyDescent="0.25">
      <c r="A17" s="17" t="s">
        <v>490</v>
      </c>
      <c r="B17" s="18">
        <v>0.129330306490471</v>
      </c>
      <c r="C17" s="18">
        <v>0.113085111107533</v>
      </c>
      <c r="D17" s="18">
        <v>0.14752103370295699</v>
      </c>
      <c r="E17" s="19"/>
      <c r="F17" s="18">
        <v>0.10280992960172</v>
      </c>
      <c r="G17" s="18">
        <v>8.5558010318964706E-2</v>
      </c>
      <c r="H17" s="18">
        <v>0.12307234027103101</v>
      </c>
      <c r="I17" s="19"/>
      <c r="J17" s="18">
        <v>0.16250484893105099</v>
      </c>
      <c r="K17" s="18">
        <v>0.13429230028713299</v>
      </c>
      <c r="L17" s="18">
        <v>0.19530722715409701</v>
      </c>
      <c r="M17" s="19"/>
      <c r="N17" s="18">
        <v>0.14319498309532</v>
      </c>
      <c r="O17" s="18">
        <v>0.102215407499231</v>
      </c>
      <c r="P17" s="18">
        <v>0.19699880021830199</v>
      </c>
      <c r="Q17" s="19"/>
    </row>
    <row r="18" spans="1:17" x14ac:dyDescent="0.25">
      <c r="A18" s="20" t="s">
        <v>491</v>
      </c>
      <c r="B18" s="21">
        <v>0.101263981516482</v>
      </c>
      <c r="C18" s="21">
        <v>8.3595792209097297E-2</v>
      </c>
      <c r="D18" s="21">
        <v>0.12216856913619201</v>
      </c>
      <c r="E18" s="22"/>
      <c r="F18" s="21">
        <v>7.4159711812826698E-2</v>
      </c>
      <c r="G18" s="21">
        <v>5.2619037618242798E-2</v>
      </c>
      <c r="H18" s="21">
        <v>0.10355462489768</v>
      </c>
      <c r="I18" s="22"/>
      <c r="J18" s="21">
        <v>0.14864268398809299</v>
      </c>
      <c r="K18" s="21">
        <v>0.11437531274058101</v>
      </c>
      <c r="L18" s="21">
        <v>0.19096296695357401</v>
      </c>
      <c r="M18" s="22"/>
      <c r="N18" s="21">
        <v>7.5693396327535301E-2</v>
      </c>
      <c r="O18" s="21">
        <v>4.7393319159609502E-2</v>
      </c>
      <c r="P18" s="21">
        <v>0.118785156568052</v>
      </c>
      <c r="Q18" s="22"/>
    </row>
    <row r="19" spans="1:17" x14ac:dyDescent="0.25">
      <c r="A19" s="17" t="s">
        <v>492</v>
      </c>
      <c r="B19" s="18">
        <v>0.104691305186167</v>
      </c>
      <c r="C19" s="18">
        <v>8.8726191129479604E-2</v>
      </c>
      <c r="D19" s="18">
        <v>0.123140940769802</v>
      </c>
      <c r="E19" s="19"/>
      <c r="F19" s="18">
        <v>9.3566533535551805E-2</v>
      </c>
      <c r="G19" s="18">
        <v>7.2106070009575904E-2</v>
      </c>
      <c r="H19" s="18">
        <v>0.12058409790987699</v>
      </c>
      <c r="I19" s="19"/>
      <c r="J19" s="18">
        <v>0.11254021044286799</v>
      </c>
      <c r="K19" s="18">
        <v>8.9313550861747304E-2</v>
      </c>
      <c r="L19" s="18">
        <v>0.14087277701154099</v>
      </c>
      <c r="M19" s="19"/>
      <c r="N19" s="18">
        <v>0.121791241054621</v>
      </c>
      <c r="O19" s="18">
        <v>8.3882744630037906E-2</v>
      </c>
      <c r="P19" s="18">
        <v>0.17358533431706399</v>
      </c>
      <c r="Q19" s="19"/>
    </row>
    <row r="20" spans="1:17" x14ac:dyDescent="0.25">
      <c r="A20" s="20" t="s">
        <v>493</v>
      </c>
      <c r="B20" s="21">
        <v>3.2762308239681098E-2</v>
      </c>
      <c r="C20" s="21">
        <v>2.3572121017715501E-2</v>
      </c>
      <c r="D20" s="21">
        <v>4.5369039417270302E-2</v>
      </c>
      <c r="E20" s="22"/>
      <c r="F20" s="21">
        <v>2.05605159924564E-2</v>
      </c>
      <c r="G20" s="21">
        <v>1.0804240781769E-2</v>
      </c>
      <c r="H20" s="21">
        <v>3.8781355238813597E-2</v>
      </c>
      <c r="I20" s="22"/>
      <c r="J20" s="21">
        <v>4.2227334386976803E-2</v>
      </c>
      <c r="K20" s="21">
        <v>2.6446919235452199E-2</v>
      </c>
      <c r="L20" s="21">
        <v>6.6777794095453397E-2</v>
      </c>
      <c r="M20" s="22"/>
      <c r="N20" s="21">
        <v>4.2584889934838097E-2</v>
      </c>
      <c r="O20" s="21">
        <v>2.1044854791799801E-2</v>
      </c>
      <c r="P20" s="21">
        <v>8.4273875745813701E-2</v>
      </c>
      <c r="Q20" s="24" t="s">
        <v>501</v>
      </c>
    </row>
    <row r="21" spans="1:17" x14ac:dyDescent="0.25">
      <c r="A21" s="17" t="s">
        <v>494</v>
      </c>
      <c r="B21" s="18">
        <v>3.1582415520285498E-2</v>
      </c>
      <c r="C21" s="18">
        <v>2.11305214242236E-2</v>
      </c>
      <c r="D21" s="18">
        <v>4.6956183795264603E-2</v>
      </c>
      <c r="E21" s="19"/>
      <c r="F21" s="18">
        <v>1.5941452686165598E-2</v>
      </c>
      <c r="G21" s="18">
        <v>6.832574912306E-3</v>
      </c>
      <c r="H21" s="18">
        <v>3.6744592363267402E-2</v>
      </c>
      <c r="I21" s="19"/>
      <c r="J21" s="18">
        <v>4.3728164160820003E-2</v>
      </c>
      <c r="K21" s="18">
        <v>2.8392806103633102E-2</v>
      </c>
      <c r="L21" s="18">
        <v>6.6777099577074103E-2</v>
      </c>
      <c r="M21" s="19"/>
      <c r="N21" s="18">
        <v>2.6756806183586199E-2</v>
      </c>
      <c r="O21" s="18">
        <v>1.04636019689656E-2</v>
      </c>
      <c r="P21" s="18">
        <v>6.67102909386008E-2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3_ET'!A1" display="◄ ANTERIOR"/>
    <hyperlink ref="A2" location="'Índice'!A1" display="ÍNDICE"/>
    <hyperlink ref="A3" location="'P_MOD_ACTIVIDADES_13_VDC'!A1" display="SIGUIENTE ►"/>
  </hyperlinks>
  <pageMargins left="0.75" right="0.75" top="1" bottom="1" header="0.5" footer="0.5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0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559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0.161868567106074</v>
      </c>
      <c r="C5" s="18">
        <v>0.15672802492261201</v>
      </c>
      <c r="D5" s="18">
        <v>0.16714429545272899</v>
      </c>
      <c r="E5" s="19"/>
      <c r="F5" s="18">
        <v>0.214324648744737</v>
      </c>
      <c r="G5" s="18">
        <v>0.20561406911032401</v>
      </c>
      <c r="H5" s="18">
        <v>0.22330051222865199</v>
      </c>
      <c r="I5" s="19"/>
      <c r="J5" s="18">
        <v>0.12646655918340599</v>
      </c>
      <c r="K5" s="18">
        <v>0.12117665399526301</v>
      </c>
      <c r="L5" s="18">
        <v>0.131952719319162</v>
      </c>
      <c r="M5" s="19"/>
    </row>
    <row r="6" spans="1:13" x14ac:dyDescent="0.25">
      <c r="A6" s="20" t="s">
        <v>479</v>
      </c>
      <c r="B6" s="21">
        <v>0.16648118813402399</v>
      </c>
      <c r="C6" s="21">
        <v>0.14311129631762301</v>
      </c>
      <c r="D6" s="21">
        <v>0.19280865316662801</v>
      </c>
      <c r="E6" s="22"/>
      <c r="F6" s="21">
        <v>0.21495394864401299</v>
      </c>
      <c r="G6" s="21">
        <v>0.17725782946670299</v>
      </c>
      <c r="H6" s="21">
        <v>0.25815127459805998</v>
      </c>
      <c r="I6" s="22"/>
      <c r="J6" s="21">
        <v>0.13295662545895501</v>
      </c>
      <c r="K6" s="21">
        <v>0.10940138037197999</v>
      </c>
      <c r="L6" s="21">
        <v>0.16066859906310099</v>
      </c>
      <c r="M6" s="22"/>
    </row>
    <row r="7" spans="1:13" x14ac:dyDescent="0.25">
      <c r="A7" s="17" t="s">
        <v>480</v>
      </c>
      <c r="B7" s="18">
        <v>8.6273511910526304E-2</v>
      </c>
      <c r="C7" s="18">
        <v>6.6231450795827304E-2</v>
      </c>
      <c r="D7" s="18">
        <v>0.111655224865706</v>
      </c>
      <c r="E7" s="19"/>
      <c r="F7" s="18">
        <v>0.12515304201793701</v>
      </c>
      <c r="G7" s="18">
        <v>9.3684371180100701E-2</v>
      </c>
      <c r="H7" s="18">
        <v>0.16526458930962701</v>
      </c>
      <c r="I7" s="19"/>
      <c r="J7" s="18">
        <v>5.4520336386536299E-2</v>
      </c>
      <c r="K7" s="18">
        <v>3.6285085949483299E-2</v>
      </c>
      <c r="L7" s="18">
        <v>8.1148143829211802E-2</v>
      </c>
      <c r="M7" s="19"/>
    </row>
    <row r="8" spans="1:13" x14ac:dyDescent="0.25">
      <c r="A8" s="20" t="s">
        <v>481</v>
      </c>
      <c r="B8" s="21">
        <v>0.12054523494056101</v>
      </c>
      <c r="C8" s="21">
        <v>9.8592113844834905E-2</v>
      </c>
      <c r="D8" s="21">
        <v>0.14659162481058199</v>
      </c>
      <c r="E8" s="22"/>
      <c r="F8" s="21">
        <v>0.14612513681128</v>
      </c>
      <c r="G8" s="21">
        <v>0.103332248612717</v>
      </c>
      <c r="H8" s="21">
        <v>0.20263491903324199</v>
      </c>
      <c r="I8" s="22"/>
      <c r="J8" s="21">
        <v>0.107805847536713</v>
      </c>
      <c r="K8" s="21">
        <v>8.5722347996138898E-2</v>
      </c>
      <c r="L8" s="21">
        <v>0.134740005843662</v>
      </c>
      <c r="M8" s="22"/>
    </row>
    <row r="9" spans="1:13" x14ac:dyDescent="0.25">
      <c r="A9" s="17" t="s">
        <v>482</v>
      </c>
      <c r="B9" s="18">
        <v>0.123575180162093</v>
      </c>
      <c r="C9" s="18">
        <v>0.101827020289516</v>
      </c>
      <c r="D9" s="18">
        <v>0.14919671966964901</v>
      </c>
      <c r="E9" s="19"/>
      <c r="F9" s="18">
        <v>0.17754066170869301</v>
      </c>
      <c r="G9" s="18">
        <v>0.13487860705068</v>
      </c>
      <c r="H9" s="18">
        <v>0.230107536961418</v>
      </c>
      <c r="I9" s="19"/>
      <c r="J9" s="18">
        <v>9.5477397531517696E-2</v>
      </c>
      <c r="K9" s="18">
        <v>7.14154235096566E-2</v>
      </c>
      <c r="L9" s="18">
        <v>0.12654176607016801</v>
      </c>
      <c r="M9" s="19"/>
    </row>
    <row r="10" spans="1:13" x14ac:dyDescent="0.25">
      <c r="A10" s="20" t="s">
        <v>483</v>
      </c>
      <c r="B10" s="21">
        <v>0.184016080058585</v>
      </c>
      <c r="C10" s="21">
        <v>0.160451178250197</v>
      </c>
      <c r="D10" s="21">
        <v>0.21017546442982299</v>
      </c>
      <c r="E10" s="22"/>
      <c r="F10" s="21">
        <v>0.234986277557131</v>
      </c>
      <c r="G10" s="21">
        <v>0.193135123730654</v>
      </c>
      <c r="H10" s="21">
        <v>0.28272854050528201</v>
      </c>
      <c r="I10" s="22"/>
      <c r="J10" s="21">
        <v>0.15449763401878999</v>
      </c>
      <c r="K10" s="21">
        <v>0.13077817361674601</v>
      </c>
      <c r="L10" s="21">
        <v>0.18162024047796099</v>
      </c>
      <c r="M10" s="22"/>
    </row>
    <row r="11" spans="1:13" x14ac:dyDescent="0.25">
      <c r="A11" s="17" t="s">
        <v>484</v>
      </c>
      <c r="B11" s="18">
        <v>0.17720662252476399</v>
      </c>
      <c r="C11" s="18">
        <v>0.16117428594182301</v>
      </c>
      <c r="D11" s="18">
        <v>0.194464014910364</v>
      </c>
      <c r="E11" s="19"/>
      <c r="F11" s="18">
        <v>0.236969665402957</v>
      </c>
      <c r="G11" s="18">
        <v>0.211003882749176</v>
      </c>
      <c r="H11" s="18">
        <v>0.26505731469867599</v>
      </c>
      <c r="I11" s="19"/>
      <c r="J11" s="18">
        <v>0.13112409181145199</v>
      </c>
      <c r="K11" s="18">
        <v>0.11379176124287201</v>
      </c>
      <c r="L11" s="18">
        <v>0.150647641360768</v>
      </c>
      <c r="M11" s="19"/>
    </row>
    <row r="12" spans="1:13" x14ac:dyDescent="0.25">
      <c r="A12" s="20" t="s">
        <v>485</v>
      </c>
      <c r="B12" s="21">
        <v>0.174052689894131</v>
      </c>
      <c r="C12" s="21">
        <v>0.165554056214711</v>
      </c>
      <c r="D12" s="21">
        <v>0.18289197528933199</v>
      </c>
      <c r="E12" s="22"/>
      <c r="F12" s="21">
        <v>0.22227345567763601</v>
      </c>
      <c r="G12" s="21">
        <v>0.209084826982601</v>
      </c>
      <c r="H12" s="21">
        <v>0.23604571446855999</v>
      </c>
      <c r="I12" s="22"/>
      <c r="J12" s="21">
        <v>0.135241493186049</v>
      </c>
      <c r="K12" s="21">
        <v>0.12613603583942601</v>
      </c>
      <c r="L12" s="21">
        <v>0.14489526461631599</v>
      </c>
      <c r="M12" s="22"/>
    </row>
    <row r="13" spans="1:13" x14ac:dyDescent="0.25">
      <c r="A13" s="17" t="s">
        <v>486</v>
      </c>
      <c r="B13" s="18">
        <v>0.18363692089089501</v>
      </c>
      <c r="C13" s="18">
        <v>0.16210724197023199</v>
      </c>
      <c r="D13" s="18">
        <v>0.20731849193324101</v>
      </c>
      <c r="E13" s="19"/>
      <c r="F13" s="18">
        <v>0.231232908126176</v>
      </c>
      <c r="G13" s="18">
        <v>0.19870695083135501</v>
      </c>
      <c r="H13" s="18">
        <v>0.267306882865465</v>
      </c>
      <c r="I13" s="19"/>
      <c r="J13" s="18">
        <v>0.156333243073282</v>
      </c>
      <c r="K13" s="18">
        <v>0.13509644716055999</v>
      </c>
      <c r="L13" s="18">
        <v>0.18021281787622401</v>
      </c>
      <c r="M13" s="19"/>
    </row>
    <row r="14" spans="1:13" x14ac:dyDescent="0.25">
      <c r="A14" s="20" t="s">
        <v>487</v>
      </c>
      <c r="B14" s="21">
        <v>0.172556225441761</v>
      </c>
      <c r="C14" s="21">
        <v>0.155299000907173</v>
      </c>
      <c r="D14" s="21">
        <v>0.19129682899445699</v>
      </c>
      <c r="E14" s="22"/>
      <c r="F14" s="21">
        <v>0.249106363286624</v>
      </c>
      <c r="G14" s="21">
        <v>0.21611805270110299</v>
      </c>
      <c r="H14" s="21">
        <v>0.28529738133325799</v>
      </c>
      <c r="I14" s="22"/>
      <c r="J14" s="21">
        <v>0.13541258963646399</v>
      </c>
      <c r="K14" s="21">
        <v>0.118803520941356</v>
      </c>
      <c r="L14" s="21">
        <v>0.15393801913574301</v>
      </c>
      <c r="M14" s="22"/>
    </row>
    <row r="15" spans="1:13" x14ac:dyDescent="0.25">
      <c r="A15" s="17" t="s">
        <v>488</v>
      </c>
      <c r="B15" s="18">
        <v>0.136642536490758</v>
      </c>
      <c r="C15" s="18">
        <v>0.11279331424830299</v>
      </c>
      <c r="D15" s="18">
        <v>0.164598930780326</v>
      </c>
      <c r="E15" s="19"/>
      <c r="F15" s="18">
        <v>0.177663910270347</v>
      </c>
      <c r="G15" s="18">
        <v>0.13380958132152099</v>
      </c>
      <c r="H15" s="18">
        <v>0.23204067237402801</v>
      </c>
      <c r="I15" s="19"/>
      <c r="J15" s="18">
        <v>0.11572373186191399</v>
      </c>
      <c r="K15" s="18">
        <v>9.1736522059715095E-2</v>
      </c>
      <c r="L15" s="18">
        <v>0.14498190653840401</v>
      </c>
      <c r="M15" s="19"/>
    </row>
    <row r="16" spans="1:13" x14ac:dyDescent="0.25">
      <c r="A16" s="20" t="s">
        <v>489</v>
      </c>
      <c r="B16" s="21">
        <v>0.17096142966468</v>
      </c>
      <c r="C16" s="21">
        <v>0.15616910354199501</v>
      </c>
      <c r="D16" s="21">
        <v>0.18684464008500401</v>
      </c>
      <c r="E16" s="22"/>
      <c r="F16" s="21">
        <v>0.23202010874776599</v>
      </c>
      <c r="G16" s="21">
        <v>0.205576253047973</v>
      </c>
      <c r="H16" s="21">
        <v>0.26074904235697799</v>
      </c>
      <c r="I16" s="22"/>
      <c r="J16" s="21">
        <v>0.14076533795065299</v>
      </c>
      <c r="K16" s="21">
        <v>0.124893513324878</v>
      </c>
      <c r="L16" s="21">
        <v>0.158289357567652</v>
      </c>
      <c r="M16" s="22"/>
    </row>
    <row r="17" spans="1:13" x14ac:dyDescent="0.25">
      <c r="A17" s="17" t="s">
        <v>490</v>
      </c>
      <c r="B17" s="18">
        <v>0.129330306490471</v>
      </c>
      <c r="C17" s="18">
        <v>0.113085111107533</v>
      </c>
      <c r="D17" s="18">
        <v>0.14752103370295699</v>
      </c>
      <c r="E17" s="19"/>
      <c r="F17" s="18">
        <v>0.188020170048323</v>
      </c>
      <c r="G17" s="18">
        <v>0.15520841172659999</v>
      </c>
      <c r="H17" s="18">
        <v>0.22591351424277101</v>
      </c>
      <c r="I17" s="19"/>
      <c r="J17" s="18">
        <v>0.102535003535174</v>
      </c>
      <c r="K17" s="18">
        <v>8.8035457306546994E-2</v>
      </c>
      <c r="L17" s="18">
        <v>0.11911073624897101</v>
      </c>
      <c r="M17" s="19"/>
    </row>
    <row r="18" spans="1:13" x14ac:dyDescent="0.25">
      <c r="A18" s="20" t="s">
        <v>491</v>
      </c>
      <c r="B18" s="21">
        <v>0.101263981516482</v>
      </c>
      <c r="C18" s="21">
        <v>8.3595792209097297E-2</v>
      </c>
      <c r="D18" s="21">
        <v>0.12216856913619201</v>
      </c>
      <c r="E18" s="22"/>
      <c r="F18" s="21">
        <v>0.115058390691016</v>
      </c>
      <c r="G18" s="21">
        <v>8.8783572704664901E-2</v>
      </c>
      <c r="H18" s="21">
        <v>0.147847389587972</v>
      </c>
      <c r="I18" s="22"/>
      <c r="J18" s="21">
        <v>9.3266019834820094E-2</v>
      </c>
      <c r="K18" s="21">
        <v>7.1026709433711199E-2</v>
      </c>
      <c r="L18" s="21">
        <v>0.121557553220125</v>
      </c>
      <c r="M18" s="22"/>
    </row>
    <row r="19" spans="1:13" x14ac:dyDescent="0.25">
      <c r="A19" s="17" t="s">
        <v>492</v>
      </c>
      <c r="B19" s="18">
        <v>0.104691305186167</v>
      </c>
      <c r="C19" s="18">
        <v>8.8726191129479604E-2</v>
      </c>
      <c r="D19" s="18">
        <v>0.123140940769802</v>
      </c>
      <c r="E19" s="19"/>
      <c r="F19" s="18">
        <v>0.161074408901794</v>
      </c>
      <c r="G19" s="18">
        <v>0.12685259369287899</v>
      </c>
      <c r="H19" s="18">
        <v>0.202388499848488</v>
      </c>
      <c r="I19" s="19"/>
      <c r="J19" s="18">
        <v>7.5516915634176895E-2</v>
      </c>
      <c r="K19" s="18">
        <v>6.1451885702999101E-2</v>
      </c>
      <c r="L19" s="18">
        <v>9.2483915336223202E-2</v>
      </c>
      <c r="M19" s="19"/>
    </row>
    <row r="20" spans="1:13" x14ac:dyDescent="0.25">
      <c r="A20" s="20" t="s">
        <v>493</v>
      </c>
      <c r="B20" s="21">
        <v>3.2762308239681098E-2</v>
      </c>
      <c r="C20" s="21">
        <v>2.3572121017715501E-2</v>
      </c>
      <c r="D20" s="21">
        <v>4.5369039417270302E-2</v>
      </c>
      <c r="E20" s="22"/>
      <c r="F20" s="21">
        <v>6.9376342475290995E-2</v>
      </c>
      <c r="G20" s="21">
        <v>4.29074954615375E-2</v>
      </c>
      <c r="H20" s="21">
        <v>0.110291741581673</v>
      </c>
      <c r="I20" s="22"/>
      <c r="J20" s="21">
        <v>2.1733966288681999E-2</v>
      </c>
      <c r="K20" s="21">
        <v>1.34400901404841E-2</v>
      </c>
      <c r="L20" s="21">
        <v>3.4964599314949101E-2</v>
      </c>
      <c r="M20" s="22"/>
    </row>
    <row r="21" spans="1:13" x14ac:dyDescent="0.25">
      <c r="A21" s="17" t="s">
        <v>494</v>
      </c>
      <c r="B21" s="18">
        <v>3.1582415520285498E-2</v>
      </c>
      <c r="C21" s="18">
        <v>2.11305214242236E-2</v>
      </c>
      <c r="D21" s="18">
        <v>4.6956183795264603E-2</v>
      </c>
      <c r="E21" s="19"/>
      <c r="F21" s="18">
        <v>6.9972074847496402E-2</v>
      </c>
      <c r="G21" s="18">
        <v>3.7228646228556102E-2</v>
      </c>
      <c r="H21" s="18">
        <v>0.12769446432015399</v>
      </c>
      <c r="I21" s="24" t="s">
        <v>501</v>
      </c>
      <c r="J21" s="18">
        <v>2.1916317425182501E-2</v>
      </c>
      <c r="K21" s="18">
        <v>1.42489885750823E-2</v>
      </c>
      <c r="L21" s="18">
        <v>3.3568908709629398E-2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3_NSE'!A1" display="◄ ANTERIOR"/>
    <hyperlink ref="A2" location="'Índice'!A1" display="ÍNDICE"/>
    <hyperlink ref="A3" location="'P_MOD_ACTIVIDADES_14_SEX'!A1" display="SIGUIENTE ►"/>
  </hyperlinks>
  <pageMargins left="0.75" right="0.75" top="1" bottom="1" header="0.5" footer="0.5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1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560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3.0503752838330002E-3</v>
      </c>
      <c r="C5" s="18">
        <v>2.4971503837315002E-3</v>
      </c>
      <c r="D5" s="18">
        <v>3.7257052267020002E-3</v>
      </c>
      <c r="E5" s="19"/>
      <c r="F5" s="18">
        <v>4.1311459321279002E-3</v>
      </c>
      <c r="G5" s="18">
        <v>3.2284005504438001E-3</v>
      </c>
      <c r="H5" s="18">
        <v>5.2849841593277996E-3</v>
      </c>
      <c r="I5" s="19"/>
      <c r="J5" s="18">
        <v>1.9052284221230001E-3</v>
      </c>
      <c r="K5" s="18">
        <v>1.3684168575221001E-3</v>
      </c>
      <c r="L5" s="18">
        <v>2.6520647101578002E-3</v>
      </c>
      <c r="M5" s="19"/>
    </row>
    <row r="6" spans="1:13" x14ac:dyDescent="0.25">
      <c r="A6" s="20" t="s">
        <v>479</v>
      </c>
      <c r="B6" s="21">
        <v>3.0149045935738E-3</v>
      </c>
      <c r="C6" s="21">
        <v>1.1907372387759999E-3</v>
      </c>
      <c r="D6" s="21">
        <v>7.6123333653983997E-3</v>
      </c>
      <c r="E6" s="22"/>
      <c r="F6" s="21">
        <v>4.9562671633231001E-3</v>
      </c>
      <c r="G6" s="21">
        <v>1.7303048062602001E-3</v>
      </c>
      <c r="H6" s="21">
        <v>1.4111659329082E-2</v>
      </c>
      <c r="I6" s="22"/>
      <c r="J6" s="21">
        <v>1.0193115255552E-3</v>
      </c>
      <c r="K6" s="21">
        <v>1.4048748557780001E-4</v>
      </c>
      <c r="L6" s="21">
        <v>7.3552069373113002E-3</v>
      </c>
      <c r="M6" s="22"/>
    </row>
    <row r="7" spans="1:13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</row>
    <row r="8" spans="1:13" x14ac:dyDescent="0.25">
      <c r="A8" s="20" t="s">
        <v>481</v>
      </c>
      <c r="B8" s="21">
        <v>1.5919381300179001E-3</v>
      </c>
      <c r="C8" s="21">
        <v>3.4761516654719998E-4</v>
      </c>
      <c r="D8" s="21">
        <v>7.2580984468824002E-3</v>
      </c>
      <c r="E8" s="22"/>
      <c r="F8" s="21">
        <v>3.1293774452202001E-3</v>
      </c>
      <c r="G8" s="21">
        <v>6.8177518871339997E-4</v>
      </c>
      <c r="H8" s="21">
        <v>1.4238775651279199E-2</v>
      </c>
      <c r="I8" s="24" t="s">
        <v>501</v>
      </c>
      <c r="J8" s="21">
        <v>0</v>
      </c>
      <c r="K8" s="22"/>
      <c r="L8" s="22"/>
      <c r="M8" s="22"/>
    </row>
    <row r="9" spans="1:13" x14ac:dyDescent="0.25">
      <c r="A9" s="17" t="s">
        <v>482</v>
      </c>
      <c r="B9" s="18">
        <v>8.2808134483380001E-4</v>
      </c>
      <c r="C9" s="18">
        <v>1.1384180519680001E-4</v>
      </c>
      <c r="D9" s="18">
        <v>5.9965606659738001E-3</v>
      </c>
      <c r="E9" s="19"/>
      <c r="F9" s="18">
        <v>0</v>
      </c>
      <c r="G9" s="19"/>
      <c r="H9" s="19"/>
      <c r="I9" s="19"/>
      <c r="J9" s="18">
        <v>1.6649867185065999E-3</v>
      </c>
      <c r="K9" s="18">
        <v>2.281488906222E-4</v>
      </c>
      <c r="L9" s="18">
        <v>1.2041762891073299E-2</v>
      </c>
      <c r="M9" s="24" t="s">
        <v>501</v>
      </c>
    </row>
    <row r="10" spans="1:13" x14ac:dyDescent="0.25">
      <c r="A10" s="20" t="s">
        <v>483</v>
      </c>
      <c r="B10" s="21">
        <v>1.3354556003496E-3</v>
      </c>
      <c r="C10" s="21">
        <v>3.0497445368720002E-4</v>
      </c>
      <c r="D10" s="21">
        <v>5.8275423862153997E-3</v>
      </c>
      <c r="E10" s="22"/>
      <c r="F10" s="21">
        <v>7.6994546119460005E-4</v>
      </c>
      <c r="G10" s="21">
        <v>1.3122688996959999E-4</v>
      </c>
      <c r="H10" s="21">
        <v>4.5034864692620998E-3</v>
      </c>
      <c r="I10" s="22"/>
      <c r="J10" s="21">
        <v>1.9615033488409E-3</v>
      </c>
      <c r="K10" s="21">
        <v>2.7290880719020003E-4</v>
      </c>
      <c r="L10" s="21">
        <v>1.3952285730341501E-2</v>
      </c>
      <c r="M10" s="24" t="s">
        <v>501</v>
      </c>
    </row>
    <row r="11" spans="1:13" x14ac:dyDescent="0.25">
      <c r="A11" s="17" t="s">
        <v>484</v>
      </c>
      <c r="B11" s="18">
        <v>4.7136475131864001E-3</v>
      </c>
      <c r="C11" s="18">
        <v>2.6874315560128999E-3</v>
      </c>
      <c r="D11" s="18">
        <v>8.2549044168183008E-3</v>
      </c>
      <c r="E11" s="19"/>
      <c r="F11" s="18">
        <v>3.4506188241499999E-3</v>
      </c>
      <c r="G11" s="18">
        <v>1.3856443608482E-3</v>
      </c>
      <c r="H11" s="18">
        <v>8.5665493458658998E-3</v>
      </c>
      <c r="I11" s="19"/>
      <c r="J11" s="18">
        <v>6.0809657646713E-3</v>
      </c>
      <c r="K11" s="18">
        <v>2.9596033603901E-3</v>
      </c>
      <c r="L11" s="18">
        <v>1.24531735921151E-2</v>
      </c>
      <c r="M11" s="19"/>
    </row>
    <row r="12" spans="1:13" x14ac:dyDescent="0.25">
      <c r="A12" s="20" t="s">
        <v>485</v>
      </c>
      <c r="B12" s="21">
        <v>3.4051413813988999E-3</v>
      </c>
      <c r="C12" s="21">
        <v>2.5463983193481999E-3</v>
      </c>
      <c r="D12" s="21">
        <v>4.5521638241796999E-3</v>
      </c>
      <c r="E12" s="22"/>
      <c r="F12" s="21">
        <v>5.3411707296541003E-3</v>
      </c>
      <c r="G12" s="21">
        <v>3.8214658444515001E-3</v>
      </c>
      <c r="H12" s="21">
        <v>7.4606994588216997E-3</v>
      </c>
      <c r="I12" s="22"/>
      <c r="J12" s="21">
        <v>1.4003558977095001E-3</v>
      </c>
      <c r="K12" s="21">
        <v>8.2693430116860002E-4</v>
      </c>
      <c r="L12" s="21">
        <v>2.3704622666972999E-3</v>
      </c>
      <c r="M12" s="22"/>
    </row>
    <row r="13" spans="1:13" x14ac:dyDescent="0.25">
      <c r="A13" s="17" t="s">
        <v>486</v>
      </c>
      <c r="B13" s="18">
        <v>2.4195929386803998E-3</v>
      </c>
      <c r="C13" s="18">
        <v>1.1067814786485E-3</v>
      </c>
      <c r="D13" s="18">
        <v>5.2813655815263996E-3</v>
      </c>
      <c r="E13" s="19"/>
      <c r="F13" s="18">
        <v>1.5781549868422E-3</v>
      </c>
      <c r="G13" s="18">
        <v>7.5407629218339999E-4</v>
      </c>
      <c r="H13" s="18">
        <v>3.2998392305389999E-3</v>
      </c>
      <c r="I13" s="19"/>
      <c r="J13" s="18">
        <v>3.3027187408224E-3</v>
      </c>
      <c r="K13" s="18">
        <v>1.0951497706871999E-3</v>
      </c>
      <c r="L13" s="18">
        <v>9.9160624795303996E-3</v>
      </c>
      <c r="M13" s="19"/>
    </row>
    <row r="14" spans="1:13" x14ac:dyDescent="0.25">
      <c r="A14" s="20" t="s">
        <v>487</v>
      </c>
      <c r="B14" s="21">
        <v>3.3634520530751999E-3</v>
      </c>
      <c r="C14" s="21">
        <v>1.6866812759068E-3</v>
      </c>
      <c r="D14" s="21">
        <v>6.6959608611703997E-3</v>
      </c>
      <c r="E14" s="22"/>
      <c r="F14" s="21">
        <v>4.0873516537034997E-3</v>
      </c>
      <c r="G14" s="21">
        <v>1.6413038259779E-3</v>
      </c>
      <c r="H14" s="21">
        <v>1.01417324532208E-2</v>
      </c>
      <c r="I14" s="22"/>
      <c r="J14" s="21">
        <v>2.5591375146185001E-3</v>
      </c>
      <c r="K14" s="21">
        <v>8.945115099872E-4</v>
      </c>
      <c r="L14" s="21">
        <v>7.2988905790309999E-3</v>
      </c>
      <c r="M14" s="22"/>
    </row>
    <row r="15" spans="1:13" x14ac:dyDescent="0.25">
      <c r="A15" s="17" t="s">
        <v>488</v>
      </c>
      <c r="B15" s="18">
        <v>5.4051023045969995E-4</v>
      </c>
      <c r="C15" s="18">
        <v>1.3369051160009999E-4</v>
      </c>
      <c r="D15" s="18">
        <v>2.1825785219239998E-3</v>
      </c>
      <c r="E15" s="19"/>
      <c r="F15" s="18">
        <v>3.293778249514E-4</v>
      </c>
      <c r="G15" s="18">
        <v>8.1530316257347107E-5</v>
      </c>
      <c r="H15" s="18">
        <v>1.3296657079953E-3</v>
      </c>
      <c r="I15" s="19"/>
      <c r="J15" s="18">
        <v>7.8963431161889995E-4</v>
      </c>
      <c r="K15" s="18">
        <v>1.10357525837E-4</v>
      </c>
      <c r="L15" s="18">
        <v>5.6264934843965001E-3</v>
      </c>
      <c r="M15" s="19"/>
    </row>
    <row r="16" spans="1:13" x14ac:dyDescent="0.25">
      <c r="A16" s="20" t="s">
        <v>489</v>
      </c>
      <c r="B16" s="21">
        <v>3.5392724673158002E-3</v>
      </c>
      <c r="C16" s="21">
        <v>2.0769447718890998E-3</v>
      </c>
      <c r="D16" s="21">
        <v>6.0249743438858996E-3</v>
      </c>
      <c r="E16" s="22"/>
      <c r="F16" s="21">
        <v>4.9870586795433E-3</v>
      </c>
      <c r="G16" s="21">
        <v>2.6774109303984999E-3</v>
      </c>
      <c r="H16" s="21">
        <v>9.2705858263498007E-3</v>
      </c>
      <c r="I16" s="22"/>
      <c r="J16" s="21">
        <v>1.9480248474362E-3</v>
      </c>
      <c r="K16" s="21">
        <v>6.9986915582729995E-4</v>
      </c>
      <c r="L16" s="21">
        <v>5.4101063135341999E-3</v>
      </c>
      <c r="M16" s="22"/>
    </row>
    <row r="17" spans="1:13" x14ac:dyDescent="0.25">
      <c r="A17" s="17" t="s">
        <v>490</v>
      </c>
      <c r="B17" s="18">
        <v>2.9242327198762E-3</v>
      </c>
      <c r="C17" s="18">
        <v>1.1349268962064999E-3</v>
      </c>
      <c r="D17" s="18">
        <v>7.5133076642434002E-3</v>
      </c>
      <c r="E17" s="19"/>
      <c r="F17" s="18">
        <v>3.4737918238605999E-3</v>
      </c>
      <c r="G17" s="18">
        <v>9.2143050748960003E-4</v>
      </c>
      <c r="H17" s="18">
        <v>1.3004165955973699E-2</v>
      </c>
      <c r="I17" s="19"/>
      <c r="J17" s="18">
        <v>2.3010412172082E-3</v>
      </c>
      <c r="K17" s="18">
        <v>6.6780485711940001E-4</v>
      </c>
      <c r="L17" s="18">
        <v>7.8970845824916005E-3</v>
      </c>
      <c r="M17" s="19"/>
    </row>
    <row r="18" spans="1:13" x14ac:dyDescent="0.25">
      <c r="A18" s="20" t="s">
        <v>491</v>
      </c>
      <c r="B18" s="21">
        <v>3.0956698377302E-3</v>
      </c>
      <c r="C18" s="21">
        <v>1.2789058770267001E-3</v>
      </c>
      <c r="D18" s="21">
        <v>7.4739444018511996E-3</v>
      </c>
      <c r="E18" s="22"/>
      <c r="F18" s="21">
        <v>3.5658068278345001E-3</v>
      </c>
      <c r="G18" s="21">
        <v>1.0563140539530001E-3</v>
      </c>
      <c r="H18" s="21">
        <v>1.19657065254148E-2</v>
      </c>
      <c r="I18" s="22"/>
      <c r="J18" s="21">
        <v>2.5674674840144001E-3</v>
      </c>
      <c r="K18" s="21">
        <v>7.3071288596549997E-4</v>
      </c>
      <c r="L18" s="21">
        <v>8.9796865206406996E-3</v>
      </c>
      <c r="M18" s="22"/>
    </row>
    <row r="19" spans="1:13" x14ac:dyDescent="0.25">
      <c r="A19" s="17" t="s">
        <v>492</v>
      </c>
      <c r="B19" s="18">
        <v>1.5246510450247E-3</v>
      </c>
      <c r="C19" s="18">
        <v>4.6031418090150002E-4</v>
      </c>
      <c r="D19" s="18">
        <v>5.0375410653470997E-3</v>
      </c>
      <c r="E19" s="19"/>
      <c r="F19" s="18">
        <v>2.9534878998599E-3</v>
      </c>
      <c r="G19" s="18">
        <v>8.9444258948560005E-4</v>
      </c>
      <c r="H19" s="18">
        <v>9.7064939967472993E-3</v>
      </c>
      <c r="I19" s="19"/>
      <c r="J19" s="18">
        <v>0</v>
      </c>
      <c r="K19" s="19"/>
      <c r="L19" s="19"/>
      <c r="M19" s="19"/>
    </row>
    <row r="20" spans="1:13" x14ac:dyDescent="0.25">
      <c r="A20" s="20" t="s">
        <v>493</v>
      </c>
      <c r="B20" s="21">
        <v>2.0771021354005002E-3</v>
      </c>
      <c r="C20" s="21">
        <v>2.869051646536E-4</v>
      </c>
      <c r="D20" s="21">
        <v>1.4871393786804601E-2</v>
      </c>
      <c r="E20" s="24" t="s">
        <v>501</v>
      </c>
      <c r="F20" s="21">
        <v>3.9877559588919996E-3</v>
      </c>
      <c r="G20" s="21">
        <v>5.5699314962799997E-4</v>
      </c>
      <c r="H20" s="21">
        <v>2.7958932411854001E-2</v>
      </c>
      <c r="I20" s="24" t="s">
        <v>501</v>
      </c>
      <c r="J20" s="21">
        <v>0</v>
      </c>
      <c r="K20" s="22"/>
      <c r="L20" s="22"/>
      <c r="M20" s="22"/>
    </row>
    <row r="21" spans="1:13" x14ac:dyDescent="0.25">
      <c r="A21" s="17" t="s">
        <v>494</v>
      </c>
      <c r="B21" s="18">
        <v>8.0295823006669995E-4</v>
      </c>
      <c r="C21" s="18">
        <v>1.125814758263E-4</v>
      </c>
      <c r="D21" s="18">
        <v>5.7027460804629998E-3</v>
      </c>
      <c r="E21" s="19"/>
      <c r="F21" s="18">
        <v>1.5770209962364999E-3</v>
      </c>
      <c r="G21" s="18">
        <v>2.200151082718E-4</v>
      </c>
      <c r="H21" s="18">
        <v>1.12099030622596E-2</v>
      </c>
      <c r="I21" s="24" t="s">
        <v>501</v>
      </c>
      <c r="J21" s="18">
        <v>0</v>
      </c>
      <c r="K21" s="19"/>
      <c r="L21" s="19"/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3_VDC'!A1" display="◄ ANTERIOR"/>
    <hyperlink ref="A2" location="'Índice'!A1" display="ÍNDICE"/>
    <hyperlink ref="A3" location="'P_MOD_ACTIVIDADES_14_ET'!A1" display="SIGUIENTE ►"/>
  </hyperlinks>
  <pageMargins left="0.75" right="0.75" top="1" bottom="1" header="0.5" footer="0.5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560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3.0503752838330002E-3</v>
      </c>
      <c r="C5" s="18">
        <v>2.4971503837315002E-3</v>
      </c>
      <c r="D5" s="18">
        <v>3.7257052267020002E-3</v>
      </c>
      <c r="E5" s="19"/>
      <c r="F5" s="18">
        <v>1.3190705804087999E-3</v>
      </c>
      <c r="G5" s="18">
        <v>7.1298550737150003E-4</v>
      </c>
      <c r="H5" s="18">
        <v>2.4391106945051001E-3</v>
      </c>
      <c r="I5" s="19"/>
      <c r="J5" s="18">
        <v>3.3923180092403E-3</v>
      </c>
      <c r="K5" s="18">
        <v>2.6246829811758998E-3</v>
      </c>
      <c r="L5" s="18">
        <v>4.3834747811547E-3</v>
      </c>
      <c r="M5" s="19"/>
      <c r="N5" s="18">
        <v>4.1462309689261996E-3</v>
      </c>
      <c r="O5" s="18">
        <v>2.8516590148532999E-3</v>
      </c>
      <c r="P5" s="18">
        <v>6.0249507276799999E-3</v>
      </c>
      <c r="Q5" s="19"/>
    </row>
    <row r="6" spans="1:17" x14ac:dyDescent="0.25">
      <c r="A6" s="20" t="s">
        <v>479</v>
      </c>
      <c r="B6" s="21">
        <v>3.0149045935738E-3</v>
      </c>
      <c r="C6" s="21">
        <v>1.1907372387759999E-3</v>
      </c>
      <c r="D6" s="21">
        <v>7.6123333653983997E-3</v>
      </c>
      <c r="E6" s="22"/>
      <c r="F6" s="21">
        <v>3.2493444132791001E-3</v>
      </c>
      <c r="G6" s="21">
        <v>4.5078832147109999E-4</v>
      </c>
      <c r="H6" s="21">
        <v>2.30215697732855E-2</v>
      </c>
      <c r="I6" s="24" t="s">
        <v>501</v>
      </c>
      <c r="J6" s="21">
        <v>1.6897957640386999E-3</v>
      </c>
      <c r="K6" s="21">
        <v>2.333718361635E-4</v>
      </c>
      <c r="L6" s="21">
        <v>1.21252166213445E-2</v>
      </c>
      <c r="M6" s="24" t="s">
        <v>501</v>
      </c>
      <c r="N6" s="21">
        <v>5.5991507354945002E-3</v>
      </c>
      <c r="O6" s="21">
        <v>1.7833397990761001E-3</v>
      </c>
      <c r="P6" s="21">
        <v>1.74370274639385E-2</v>
      </c>
      <c r="Q6" s="22"/>
    </row>
    <row r="7" spans="1:17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1.5919381300179001E-3</v>
      </c>
      <c r="C8" s="21">
        <v>3.4761516654719998E-4</v>
      </c>
      <c r="D8" s="21">
        <v>7.2580984468824002E-3</v>
      </c>
      <c r="E8" s="22"/>
      <c r="F8" s="21">
        <v>0</v>
      </c>
      <c r="G8" s="22"/>
      <c r="H8" s="22"/>
      <c r="I8" s="22"/>
      <c r="J8" s="21">
        <v>2.9074097485409E-3</v>
      </c>
      <c r="K8" s="21">
        <v>6.3509064208959996E-4</v>
      </c>
      <c r="L8" s="21">
        <v>1.3202552608436601E-2</v>
      </c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8.2808134483380001E-4</v>
      </c>
      <c r="C9" s="18">
        <v>1.1384180519680001E-4</v>
      </c>
      <c r="D9" s="18">
        <v>5.9965606659738001E-3</v>
      </c>
      <c r="E9" s="19"/>
      <c r="F9" s="18">
        <v>3.2292363173039001E-3</v>
      </c>
      <c r="G9" s="18">
        <v>4.3702812415710002E-4</v>
      </c>
      <c r="H9" s="18">
        <v>2.34426972727905E-2</v>
      </c>
      <c r="I9" s="24" t="s">
        <v>501</v>
      </c>
      <c r="J9" s="18">
        <v>0</v>
      </c>
      <c r="K9" s="19"/>
      <c r="L9" s="19"/>
      <c r="M9" s="19"/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1.3354556003496E-3</v>
      </c>
      <c r="C10" s="21">
        <v>3.0497445368720002E-4</v>
      </c>
      <c r="D10" s="21">
        <v>5.8275423862153997E-3</v>
      </c>
      <c r="E10" s="22"/>
      <c r="F10" s="21">
        <v>0</v>
      </c>
      <c r="G10" s="22"/>
      <c r="H10" s="22"/>
      <c r="I10" s="22"/>
      <c r="J10" s="21">
        <v>2.6677709695190001E-3</v>
      </c>
      <c r="K10" s="21">
        <v>6.0850474246970003E-4</v>
      </c>
      <c r="L10" s="21">
        <v>1.1614894027975199E-2</v>
      </c>
      <c r="M10" s="22"/>
      <c r="N10" s="21">
        <v>0</v>
      </c>
      <c r="O10" s="22"/>
      <c r="P10" s="22"/>
      <c r="Q10" s="22"/>
    </row>
    <row r="11" spans="1:17" x14ac:dyDescent="0.25">
      <c r="A11" s="17" t="s">
        <v>484</v>
      </c>
      <c r="B11" s="18">
        <v>4.7136475131864001E-3</v>
      </c>
      <c r="C11" s="18">
        <v>2.6874315560128999E-3</v>
      </c>
      <c r="D11" s="18">
        <v>8.2549044168183008E-3</v>
      </c>
      <c r="E11" s="19"/>
      <c r="F11" s="18">
        <v>5.2471050194180004E-4</v>
      </c>
      <c r="G11" s="18">
        <v>7.3298672369341195E-5</v>
      </c>
      <c r="H11" s="18">
        <v>3.7457400888105002E-3</v>
      </c>
      <c r="I11" s="19"/>
      <c r="J11" s="18">
        <v>7.2337760713064997E-3</v>
      </c>
      <c r="K11" s="18">
        <v>3.6699147913986001E-3</v>
      </c>
      <c r="L11" s="18">
        <v>1.42091526604888E-2</v>
      </c>
      <c r="M11" s="19"/>
      <c r="N11" s="18">
        <v>4.1801169232343997E-3</v>
      </c>
      <c r="O11" s="18">
        <v>1.4456550234402E-3</v>
      </c>
      <c r="P11" s="18">
        <v>1.20245398575446E-2</v>
      </c>
      <c r="Q11" s="19"/>
    </row>
    <row r="12" spans="1:17" x14ac:dyDescent="0.25">
      <c r="A12" s="20" t="s">
        <v>485</v>
      </c>
      <c r="B12" s="21">
        <v>3.4051413813988999E-3</v>
      </c>
      <c r="C12" s="21">
        <v>2.5463983193481999E-3</v>
      </c>
      <c r="D12" s="21">
        <v>4.5521638241796999E-3</v>
      </c>
      <c r="E12" s="22"/>
      <c r="F12" s="21">
        <v>1.9410003407535001E-3</v>
      </c>
      <c r="G12" s="21">
        <v>8.6452603655309997E-4</v>
      </c>
      <c r="H12" s="21">
        <v>4.3520202889387001E-3</v>
      </c>
      <c r="I12" s="22"/>
      <c r="J12" s="21">
        <v>3.1630962595998002E-3</v>
      </c>
      <c r="K12" s="21">
        <v>2.1604404032073E-3</v>
      </c>
      <c r="L12" s="21">
        <v>4.6289239513660997E-3</v>
      </c>
      <c r="M12" s="22"/>
      <c r="N12" s="21">
        <v>5.6204160778943E-3</v>
      </c>
      <c r="O12" s="21">
        <v>3.3341361361461999E-3</v>
      </c>
      <c r="P12" s="21">
        <v>9.4595614407364994E-3</v>
      </c>
      <c r="Q12" s="22"/>
    </row>
    <row r="13" spans="1:17" x14ac:dyDescent="0.25">
      <c r="A13" s="17" t="s">
        <v>486</v>
      </c>
      <c r="B13" s="18">
        <v>2.4195929386803998E-3</v>
      </c>
      <c r="C13" s="18">
        <v>1.1067814786485E-3</v>
      </c>
      <c r="D13" s="18">
        <v>5.2813655815263996E-3</v>
      </c>
      <c r="E13" s="19"/>
      <c r="F13" s="18">
        <v>0</v>
      </c>
      <c r="G13" s="19"/>
      <c r="H13" s="19"/>
      <c r="I13" s="19"/>
      <c r="J13" s="18">
        <v>3.4855879201824E-3</v>
      </c>
      <c r="K13" s="18">
        <v>1.2769800776797999E-3</v>
      </c>
      <c r="L13" s="18">
        <v>9.4778546350481E-3</v>
      </c>
      <c r="M13" s="19"/>
      <c r="N13" s="18">
        <v>2.3712260126692998E-3</v>
      </c>
      <c r="O13" s="18">
        <v>9.5364752860069995E-4</v>
      </c>
      <c r="P13" s="18">
        <v>5.8835975456642004E-3</v>
      </c>
      <c r="Q13" s="19"/>
    </row>
    <row r="14" spans="1:17" x14ac:dyDescent="0.25">
      <c r="A14" s="20" t="s">
        <v>487</v>
      </c>
      <c r="B14" s="21">
        <v>3.3634520530751999E-3</v>
      </c>
      <c r="C14" s="21">
        <v>1.6866812759068E-3</v>
      </c>
      <c r="D14" s="21">
        <v>6.6959608611703997E-3</v>
      </c>
      <c r="E14" s="22"/>
      <c r="F14" s="21">
        <v>6.7889886602459995E-4</v>
      </c>
      <c r="G14" s="21">
        <v>9.4767173382339596E-5</v>
      </c>
      <c r="H14" s="21">
        <v>4.8460871480065001E-3</v>
      </c>
      <c r="I14" s="22"/>
      <c r="J14" s="21">
        <v>4.3205765102280998E-3</v>
      </c>
      <c r="K14" s="21">
        <v>1.8371571829138001E-3</v>
      </c>
      <c r="L14" s="21">
        <v>1.01269558751953E-2</v>
      </c>
      <c r="M14" s="22"/>
      <c r="N14" s="21">
        <v>4.0512864639706998E-3</v>
      </c>
      <c r="O14" s="21">
        <v>1.0343141423534001E-3</v>
      </c>
      <c r="P14" s="21">
        <v>1.5729842760587101E-2</v>
      </c>
      <c r="Q14" s="22"/>
    </row>
    <row r="15" spans="1:17" x14ac:dyDescent="0.25">
      <c r="A15" s="17" t="s">
        <v>488</v>
      </c>
      <c r="B15" s="18">
        <v>5.4051023045969995E-4</v>
      </c>
      <c r="C15" s="18">
        <v>1.3369051160009999E-4</v>
      </c>
      <c r="D15" s="18">
        <v>2.1825785219239998E-3</v>
      </c>
      <c r="E15" s="19"/>
      <c r="F15" s="18">
        <v>0</v>
      </c>
      <c r="G15" s="19"/>
      <c r="H15" s="19"/>
      <c r="I15" s="19"/>
      <c r="J15" s="18">
        <v>1.936235232505E-4</v>
      </c>
      <c r="K15" s="18">
        <v>2.6901789929169099E-5</v>
      </c>
      <c r="L15" s="18">
        <v>1.392151651485E-3</v>
      </c>
      <c r="M15" s="19"/>
      <c r="N15" s="18">
        <v>1.6381621608145E-3</v>
      </c>
      <c r="O15" s="18">
        <v>3.1604779085140001E-4</v>
      </c>
      <c r="P15" s="18">
        <v>8.4443242819482994E-3</v>
      </c>
      <c r="Q15" s="19"/>
    </row>
    <row r="16" spans="1:17" x14ac:dyDescent="0.25">
      <c r="A16" s="20" t="s">
        <v>489</v>
      </c>
      <c r="B16" s="21">
        <v>3.5392724673158002E-3</v>
      </c>
      <c r="C16" s="21">
        <v>2.0769447718890998E-3</v>
      </c>
      <c r="D16" s="21">
        <v>6.0249743438858996E-3</v>
      </c>
      <c r="E16" s="22"/>
      <c r="F16" s="21">
        <v>1.6724767824956E-3</v>
      </c>
      <c r="G16" s="21">
        <v>4.0908483857509997E-4</v>
      </c>
      <c r="H16" s="21">
        <v>6.8110629756701997E-3</v>
      </c>
      <c r="I16" s="22"/>
      <c r="J16" s="21">
        <v>3.9786523423642004E-3</v>
      </c>
      <c r="K16" s="21">
        <v>1.8833636003968001E-3</v>
      </c>
      <c r="L16" s="21">
        <v>8.3854180033589992E-3</v>
      </c>
      <c r="M16" s="22"/>
      <c r="N16" s="21">
        <v>4.5217279027713001E-3</v>
      </c>
      <c r="O16" s="21">
        <v>1.8154415243852001E-3</v>
      </c>
      <c r="P16" s="21">
        <v>1.12169523154664E-2</v>
      </c>
      <c r="Q16" s="22"/>
    </row>
    <row r="17" spans="1:17" x14ac:dyDescent="0.25">
      <c r="A17" s="17" t="s">
        <v>490</v>
      </c>
      <c r="B17" s="18">
        <v>2.9242327198762E-3</v>
      </c>
      <c r="C17" s="18">
        <v>1.1349268962064999E-3</v>
      </c>
      <c r="D17" s="18">
        <v>7.5133076642434002E-3</v>
      </c>
      <c r="E17" s="19"/>
      <c r="F17" s="18">
        <v>9.1415690980169997E-4</v>
      </c>
      <c r="G17" s="18">
        <v>1.278380273485E-4</v>
      </c>
      <c r="H17" s="18">
        <v>6.5055756747959001E-3</v>
      </c>
      <c r="I17" s="19"/>
      <c r="J17" s="18">
        <v>4.3844071304552003E-3</v>
      </c>
      <c r="K17" s="18">
        <v>1.2960250280018E-3</v>
      </c>
      <c r="L17" s="18">
        <v>1.47237947886749E-2</v>
      </c>
      <c r="M17" s="19"/>
      <c r="N17" s="18">
        <v>2.0525434477465E-3</v>
      </c>
      <c r="O17" s="18">
        <v>7.5087258139869999E-4</v>
      </c>
      <c r="P17" s="18">
        <v>5.5980768197736001E-3</v>
      </c>
      <c r="Q17" s="19"/>
    </row>
    <row r="18" spans="1:17" x14ac:dyDescent="0.25">
      <c r="A18" s="20" t="s">
        <v>491</v>
      </c>
      <c r="B18" s="21">
        <v>3.0956698377302E-3</v>
      </c>
      <c r="C18" s="21">
        <v>1.2789058770267001E-3</v>
      </c>
      <c r="D18" s="21">
        <v>7.4739444018511996E-3</v>
      </c>
      <c r="E18" s="22"/>
      <c r="F18" s="21">
        <v>1.5940790718872E-3</v>
      </c>
      <c r="G18" s="21">
        <v>2.200538645297E-4</v>
      </c>
      <c r="H18" s="21">
        <v>1.1449322378928E-2</v>
      </c>
      <c r="I18" s="24" t="s">
        <v>501</v>
      </c>
      <c r="J18" s="21">
        <v>3.5542475271787E-3</v>
      </c>
      <c r="K18" s="21">
        <v>1.2062895423694E-3</v>
      </c>
      <c r="L18" s="21">
        <v>1.04246414792227E-2</v>
      </c>
      <c r="M18" s="22"/>
      <c r="N18" s="21">
        <v>3.7491859677667E-3</v>
      </c>
      <c r="O18" s="21">
        <v>5.3154902914979995E-4</v>
      </c>
      <c r="P18" s="21">
        <v>2.5938725045276299E-2</v>
      </c>
      <c r="Q18" s="24" t="s">
        <v>501</v>
      </c>
    </row>
    <row r="19" spans="1:17" x14ac:dyDescent="0.25">
      <c r="A19" s="17" t="s">
        <v>492</v>
      </c>
      <c r="B19" s="18">
        <v>1.5246510450247E-3</v>
      </c>
      <c r="C19" s="18">
        <v>4.6031418090150002E-4</v>
      </c>
      <c r="D19" s="18">
        <v>5.0375410653470997E-3</v>
      </c>
      <c r="E19" s="19"/>
      <c r="F19" s="18">
        <v>1.998680777549E-4</v>
      </c>
      <c r="G19" s="18">
        <v>2.7817972617731601E-5</v>
      </c>
      <c r="H19" s="18">
        <v>1.4344965033634999E-3</v>
      </c>
      <c r="I19" s="19"/>
      <c r="J19" s="18">
        <v>2.035098857975E-3</v>
      </c>
      <c r="K19" s="18">
        <v>4.3889829953059999E-4</v>
      </c>
      <c r="L19" s="18">
        <v>9.3819298498938001E-3</v>
      </c>
      <c r="M19" s="19"/>
      <c r="N19" s="18">
        <v>1.8192975603851E-3</v>
      </c>
      <c r="O19" s="18">
        <v>2.5318901544919999E-4</v>
      </c>
      <c r="P19" s="18">
        <v>1.29471655960205E-2</v>
      </c>
      <c r="Q19" s="24" t="s">
        <v>501</v>
      </c>
    </row>
    <row r="20" spans="1:17" x14ac:dyDescent="0.25">
      <c r="A20" s="20" t="s">
        <v>493</v>
      </c>
      <c r="B20" s="21">
        <v>2.0771021354005002E-3</v>
      </c>
      <c r="C20" s="21">
        <v>2.869051646536E-4</v>
      </c>
      <c r="D20" s="21">
        <v>1.4871393786804601E-2</v>
      </c>
      <c r="E20" s="24" t="s">
        <v>501</v>
      </c>
      <c r="F20" s="21">
        <v>0</v>
      </c>
      <c r="G20" s="22"/>
      <c r="H20" s="22"/>
      <c r="I20" s="22"/>
      <c r="J20" s="21">
        <v>3.7460022378522999E-3</v>
      </c>
      <c r="K20" s="21">
        <v>5.160567712261E-4</v>
      </c>
      <c r="L20" s="21">
        <v>2.6652751906399302E-2</v>
      </c>
      <c r="M20" s="24" t="s">
        <v>501</v>
      </c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8.0295823006669995E-4</v>
      </c>
      <c r="C21" s="18">
        <v>1.125814758263E-4</v>
      </c>
      <c r="D21" s="18">
        <v>5.7027460804629998E-3</v>
      </c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3.1595376437662001E-3</v>
      </c>
      <c r="O21" s="18">
        <v>4.3270855943620002E-4</v>
      </c>
      <c r="P21" s="18">
        <v>2.2680308202252999E-2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4_SEX'!A1" display="◄ ANTERIOR"/>
    <hyperlink ref="A2" location="'Índice'!A1" display="ÍNDICE"/>
    <hyperlink ref="A3" location="'P_MOD_ACTIVIDADES_14_NSE'!A1" display="SIGUIENTE ►"/>
  </hyperlinks>
  <pageMargins left="0.75" right="0.75" top="1" bottom="1" header="0.5" footer="0.5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560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3.0503752838330002E-3</v>
      </c>
      <c r="C5" s="18">
        <v>2.4971503837315002E-3</v>
      </c>
      <c r="D5" s="18">
        <v>3.7257052267020002E-3</v>
      </c>
      <c r="E5" s="19"/>
      <c r="F5" s="18">
        <v>3.5789361365654998E-3</v>
      </c>
      <c r="G5" s="18">
        <v>2.6929190290830001E-3</v>
      </c>
      <c r="H5" s="18">
        <v>4.7550783333123996E-3</v>
      </c>
      <c r="I5" s="19"/>
      <c r="J5" s="18">
        <v>2.6561044474924002E-3</v>
      </c>
      <c r="K5" s="18">
        <v>1.8475139723406E-3</v>
      </c>
      <c r="L5" s="18">
        <v>3.8172325322506999E-3</v>
      </c>
      <c r="M5" s="19"/>
      <c r="N5" s="18">
        <v>2.7366398791695001E-3</v>
      </c>
      <c r="O5" s="18">
        <v>1.7799125905711001E-3</v>
      </c>
      <c r="P5" s="18">
        <v>4.2054546035431E-3</v>
      </c>
      <c r="Q5" s="19"/>
    </row>
    <row r="6" spans="1:17" x14ac:dyDescent="0.25">
      <c r="A6" s="20" t="s">
        <v>479</v>
      </c>
      <c r="B6" s="21">
        <v>3.0149045935738E-3</v>
      </c>
      <c r="C6" s="21">
        <v>1.1907372387759999E-3</v>
      </c>
      <c r="D6" s="21">
        <v>7.6123333653983997E-3</v>
      </c>
      <c r="E6" s="22"/>
      <c r="F6" s="21">
        <v>3.3074845581320001E-3</v>
      </c>
      <c r="G6" s="21">
        <v>8.1439393099979999E-4</v>
      </c>
      <c r="H6" s="21">
        <v>1.3330807743122499E-2</v>
      </c>
      <c r="I6" s="22"/>
      <c r="J6" s="21">
        <v>3.4691444619771999E-3</v>
      </c>
      <c r="K6" s="21">
        <v>1.0976464666562001E-3</v>
      </c>
      <c r="L6" s="21">
        <v>1.09083821407603E-2</v>
      </c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1.5919381300179001E-3</v>
      </c>
      <c r="C8" s="21">
        <v>3.4761516654719998E-4</v>
      </c>
      <c r="D8" s="21">
        <v>7.2580984468824002E-3</v>
      </c>
      <c r="E8" s="22"/>
      <c r="F8" s="21">
        <v>1.3920949560887999E-3</v>
      </c>
      <c r="G8" s="21">
        <v>1.8879636865380001E-4</v>
      </c>
      <c r="H8" s="21">
        <v>1.0186510822651099E-2</v>
      </c>
      <c r="I8" s="24" t="s">
        <v>501</v>
      </c>
      <c r="J8" s="21">
        <v>2.3064131372930998E-3</v>
      </c>
      <c r="K8" s="21">
        <v>3.1396695209320001E-4</v>
      </c>
      <c r="L8" s="21">
        <v>1.6731378064797301E-2</v>
      </c>
      <c r="M8" s="24" t="s">
        <v>501</v>
      </c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8.2808134483380001E-4</v>
      </c>
      <c r="C9" s="18">
        <v>1.1384180519680001E-4</v>
      </c>
      <c r="D9" s="18">
        <v>5.9965606659738001E-3</v>
      </c>
      <c r="E9" s="19"/>
      <c r="F9" s="18">
        <v>1.5858570993746001E-3</v>
      </c>
      <c r="G9" s="18">
        <v>2.1762324322370001E-4</v>
      </c>
      <c r="H9" s="18">
        <v>1.14578215989137E-2</v>
      </c>
      <c r="I9" s="24" t="s">
        <v>501</v>
      </c>
      <c r="J9" s="18">
        <v>0</v>
      </c>
      <c r="K9" s="19"/>
      <c r="L9" s="19"/>
      <c r="M9" s="19"/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1.3354556003496E-3</v>
      </c>
      <c r="C10" s="21">
        <v>3.0497445368720002E-4</v>
      </c>
      <c r="D10" s="21">
        <v>5.8275423862153997E-3</v>
      </c>
      <c r="E10" s="22"/>
      <c r="F10" s="21">
        <v>9.9079262958927004E-5</v>
      </c>
      <c r="G10" s="21">
        <v>1.3755468328156999E-5</v>
      </c>
      <c r="H10" s="21">
        <v>7.132805117149E-4</v>
      </c>
      <c r="I10" s="22"/>
      <c r="J10" s="21">
        <v>3.0245675058469001E-3</v>
      </c>
      <c r="K10" s="21">
        <v>6.5944690433000005E-4</v>
      </c>
      <c r="L10" s="21">
        <v>1.37554856799663E-2</v>
      </c>
      <c r="M10" s="24" t="s">
        <v>501</v>
      </c>
      <c r="N10" s="21">
        <v>0</v>
      </c>
      <c r="O10" s="22"/>
      <c r="P10" s="22"/>
      <c r="Q10" s="22"/>
    </row>
    <row r="11" spans="1:17" x14ac:dyDescent="0.25">
      <c r="A11" s="17" t="s">
        <v>484</v>
      </c>
      <c r="B11" s="18">
        <v>4.7136475131864001E-3</v>
      </c>
      <c r="C11" s="18">
        <v>2.6874315560128999E-3</v>
      </c>
      <c r="D11" s="18">
        <v>8.2549044168183008E-3</v>
      </c>
      <c r="E11" s="19"/>
      <c r="F11" s="18">
        <v>4.6036210941272004E-3</v>
      </c>
      <c r="G11" s="18">
        <v>1.9474222317484001E-3</v>
      </c>
      <c r="H11" s="18">
        <v>1.0843397560226301E-2</v>
      </c>
      <c r="I11" s="19"/>
      <c r="J11" s="18">
        <v>4.6049365944486002E-3</v>
      </c>
      <c r="K11" s="18">
        <v>1.7223840699291E-3</v>
      </c>
      <c r="L11" s="18">
        <v>1.22524694977077E-2</v>
      </c>
      <c r="M11" s="19"/>
      <c r="N11" s="18">
        <v>5.2712272624305997E-3</v>
      </c>
      <c r="O11" s="18">
        <v>1.7113874044372001E-3</v>
      </c>
      <c r="P11" s="18">
        <v>1.6116312029995101E-2</v>
      </c>
      <c r="Q11" s="19"/>
    </row>
    <row r="12" spans="1:17" x14ac:dyDescent="0.25">
      <c r="A12" s="20" t="s">
        <v>485</v>
      </c>
      <c r="B12" s="21">
        <v>3.4051413813988999E-3</v>
      </c>
      <c r="C12" s="21">
        <v>2.5463983193481999E-3</v>
      </c>
      <c r="D12" s="21">
        <v>4.5521638241796999E-3</v>
      </c>
      <c r="E12" s="22"/>
      <c r="F12" s="21">
        <v>5.0591932175559004E-3</v>
      </c>
      <c r="G12" s="21">
        <v>3.4192427780822998E-3</v>
      </c>
      <c r="H12" s="21">
        <v>7.4797995347192997E-3</v>
      </c>
      <c r="I12" s="22"/>
      <c r="J12" s="21">
        <v>2.6594873008545998E-3</v>
      </c>
      <c r="K12" s="21">
        <v>1.5260575868842E-3</v>
      </c>
      <c r="L12" s="21">
        <v>4.6308308513372002E-3</v>
      </c>
      <c r="M12" s="22"/>
      <c r="N12" s="21">
        <v>2.1028558204001001E-3</v>
      </c>
      <c r="O12" s="21">
        <v>1.1183480998118E-3</v>
      </c>
      <c r="P12" s="21">
        <v>3.9506207006143003E-3</v>
      </c>
      <c r="Q12" s="22"/>
    </row>
    <row r="13" spans="1:17" x14ac:dyDescent="0.25">
      <c r="A13" s="17" t="s">
        <v>486</v>
      </c>
      <c r="B13" s="18">
        <v>2.4195929386803998E-3</v>
      </c>
      <c r="C13" s="18">
        <v>1.1067814786485E-3</v>
      </c>
      <c r="D13" s="18">
        <v>5.2813655815263996E-3</v>
      </c>
      <c r="E13" s="19"/>
      <c r="F13" s="18">
        <v>2.8886643873902999E-3</v>
      </c>
      <c r="G13" s="18">
        <v>9.2366956564860002E-4</v>
      </c>
      <c r="H13" s="18">
        <v>8.9963051312188999E-3</v>
      </c>
      <c r="I13" s="19"/>
      <c r="J13" s="18">
        <v>1.1520513025786001E-3</v>
      </c>
      <c r="K13" s="18">
        <v>3.9806460659439998E-4</v>
      </c>
      <c r="L13" s="18">
        <v>3.3294311024310999E-3</v>
      </c>
      <c r="M13" s="19"/>
      <c r="N13" s="18">
        <v>4.5795444325547998E-3</v>
      </c>
      <c r="O13" s="18">
        <v>9.1612436235089998E-4</v>
      </c>
      <c r="P13" s="18">
        <v>2.25615213461542E-2</v>
      </c>
      <c r="Q13" s="24" t="s">
        <v>501</v>
      </c>
    </row>
    <row r="14" spans="1:17" x14ac:dyDescent="0.25">
      <c r="A14" s="20" t="s">
        <v>487</v>
      </c>
      <c r="B14" s="21">
        <v>3.3634520530751999E-3</v>
      </c>
      <c r="C14" s="21">
        <v>1.6866812759068E-3</v>
      </c>
      <c r="D14" s="21">
        <v>6.6959608611703997E-3</v>
      </c>
      <c r="E14" s="22"/>
      <c r="F14" s="21">
        <v>3.2574446443407999E-3</v>
      </c>
      <c r="G14" s="21">
        <v>1.4063769727480999E-3</v>
      </c>
      <c r="H14" s="21">
        <v>7.5265168943223996E-3</v>
      </c>
      <c r="I14" s="22"/>
      <c r="J14" s="21">
        <v>4.1569691395182996E-3</v>
      </c>
      <c r="K14" s="21">
        <v>1.2484413862589999E-3</v>
      </c>
      <c r="L14" s="21">
        <v>1.3748296919963701E-2</v>
      </c>
      <c r="M14" s="22"/>
      <c r="N14" s="21">
        <v>1.0508567911906E-3</v>
      </c>
      <c r="O14" s="21">
        <v>1.4523437561300001E-4</v>
      </c>
      <c r="P14" s="21">
        <v>7.5608686235622002E-3</v>
      </c>
      <c r="Q14" s="22"/>
    </row>
    <row r="15" spans="1:17" x14ac:dyDescent="0.25">
      <c r="A15" s="17" t="s">
        <v>488</v>
      </c>
      <c r="B15" s="18">
        <v>5.4051023045969995E-4</v>
      </c>
      <c r="C15" s="18">
        <v>1.3369051160009999E-4</v>
      </c>
      <c r="D15" s="18">
        <v>2.1825785219239998E-3</v>
      </c>
      <c r="E15" s="19"/>
      <c r="F15" s="18">
        <v>0</v>
      </c>
      <c r="G15" s="19"/>
      <c r="H15" s="19"/>
      <c r="I15" s="19"/>
      <c r="J15" s="18">
        <v>1.1940255751771E-3</v>
      </c>
      <c r="K15" s="18">
        <v>2.2981266832589999E-4</v>
      </c>
      <c r="L15" s="18">
        <v>6.1787339868858999E-3</v>
      </c>
      <c r="M15" s="19"/>
      <c r="N15" s="18">
        <v>1.0202987665486999E-3</v>
      </c>
      <c r="O15" s="18">
        <v>1.3661919556520001E-4</v>
      </c>
      <c r="P15" s="18">
        <v>7.5764783077483999E-3</v>
      </c>
      <c r="Q15" s="19"/>
    </row>
    <row r="16" spans="1:17" x14ac:dyDescent="0.25">
      <c r="A16" s="20" t="s">
        <v>489</v>
      </c>
      <c r="B16" s="21">
        <v>3.5392724673158002E-3</v>
      </c>
      <c r="C16" s="21">
        <v>2.0769447718890998E-3</v>
      </c>
      <c r="D16" s="21">
        <v>6.0249743438858996E-3</v>
      </c>
      <c r="E16" s="22"/>
      <c r="F16" s="21">
        <v>2.6845904943994998E-3</v>
      </c>
      <c r="G16" s="21">
        <v>1.1384743206621E-3</v>
      </c>
      <c r="H16" s="21">
        <v>6.3171454995752004E-3</v>
      </c>
      <c r="I16" s="22"/>
      <c r="J16" s="21">
        <v>3.2597503322045001E-3</v>
      </c>
      <c r="K16" s="21">
        <v>1.2584564862112E-3</v>
      </c>
      <c r="L16" s="21">
        <v>8.4168336039787996E-3</v>
      </c>
      <c r="M16" s="22"/>
      <c r="N16" s="21">
        <v>7.0003856260443002E-3</v>
      </c>
      <c r="O16" s="21">
        <v>2.5187554731158001E-3</v>
      </c>
      <c r="P16" s="21">
        <v>1.9301890106322099E-2</v>
      </c>
      <c r="Q16" s="22"/>
    </row>
    <row r="17" spans="1:17" x14ac:dyDescent="0.25">
      <c r="A17" s="17" t="s">
        <v>490</v>
      </c>
      <c r="B17" s="18">
        <v>2.9242327198762E-3</v>
      </c>
      <c r="C17" s="18">
        <v>1.1349268962064999E-3</v>
      </c>
      <c r="D17" s="18">
        <v>7.5133076642434002E-3</v>
      </c>
      <c r="E17" s="19"/>
      <c r="F17" s="18">
        <v>2.4941035893814999E-3</v>
      </c>
      <c r="G17" s="18">
        <v>8.7899564721000004E-4</v>
      </c>
      <c r="H17" s="18">
        <v>7.0559286971702004E-3</v>
      </c>
      <c r="I17" s="19"/>
      <c r="J17" s="18">
        <v>6.6704762111019999E-4</v>
      </c>
      <c r="K17" s="18">
        <v>9.3168519505875397E-5</v>
      </c>
      <c r="L17" s="18">
        <v>4.7589581019067996E-3</v>
      </c>
      <c r="M17" s="19"/>
      <c r="N17" s="18">
        <v>1.08987890229895E-2</v>
      </c>
      <c r="O17" s="18">
        <v>2.0801000264135E-3</v>
      </c>
      <c r="P17" s="18">
        <v>5.5042573419873599E-2</v>
      </c>
      <c r="Q17" s="24" t="s">
        <v>501</v>
      </c>
    </row>
    <row r="18" spans="1:17" x14ac:dyDescent="0.25">
      <c r="A18" s="20" t="s">
        <v>491</v>
      </c>
      <c r="B18" s="21">
        <v>3.0956698377302E-3</v>
      </c>
      <c r="C18" s="21">
        <v>1.2789058770267001E-3</v>
      </c>
      <c r="D18" s="21">
        <v>7.4739444018511996E-3</v>
      </c>
      <c r="E18" s="22"/>
      <c r="F18" s="21">
        <v>0</v>
      </c>
      <c r="G18" s="22"/>
      <c r="H18" s="22"/>
      <c r="I18" s="22"/>
      <c r="J18" s="21">
        <v>3.0588093875696999E-3</v>
      </c>
      <c r="K18" s="21">
        <v>8.7480297159369996E-4</v>
      </c>
      <c r="L18" s="21">
        <v>1.0637288752768599E-2</v>
      </c>
      <c r="M18" s="22"/>
      <c r="N18" s="21">
        <v>1.20141900952662E-2</v>
      </c>
      <c r="O18" s="21">
        <v>3.4695541928043E-3</v>
      </c>
      <c r="P18" s="21">
        <v>4.0741780996041699E-2</v>
      </c>
      <c r="Q18" s="24" t="s">
        <v>501</v>
      </c>
    </row>
    <row r="19" spans="1:17" x14ac:dyDescent="0.25">
      <c r="A19" s="17" t="s">
        <v>492</v>
      </c>
      <c r="B19" s="18">
        <v>1.5246510450247E-3</v>
      </c>
      <c r="C19" s="18">
        <v>4.6031418090150002E-4</v>
      </c>
      <c r="D19" s="18">
        <v>5.0375410653470997E-3</v>
      </c>
      <c r="E19" s="19"/>
      <c r="F19" s="18">
        <v>1.4304310998897E-3</v>
      </c>
      <c r="G19" s="18">
        <v>3.557702640352E-4</v>
      </c>
      <c r="H19" s="18">
        <v>5.7326605262944998E-3</v>
      </c>
      <c r="I19" s="19"/>
      <c r="J19" s="18">
        <v>2.0993871890530001E-3</v>
      </c>
      <c r="K19" s="18">
        <v>3.338193430286E-4</v>
      </c>
      <c r="L19" s="18">
        <v>1.3080838675231301E-2</v>
      </c>
      <c r="M19" s="24" t="s">
        <v>501</v>
      </c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2.0771021354005002E-3</v>
      </c>
      <c r="C20" s="21">
        <v>2.869051646536E-4</v>
      </c>
      <c r="D20" s="21">
        <v>1.4871393786804601E-2</v>
      </c>
      <c r="E20" s="24" t="s">
        <v>501</v>
      </c>
      <c r="F20" s="21">
        <v>4.7236197587692003E-3</v>
      </c>
      <c r="G20" s="21">
        <v>6.4782300607600001E-4</v>
      </c>
      <c r="H20" s="21">
        <v>3.3580738219800697E-2</v>
      </c>
      <c r="I20" s="24" t="s">
        <v>501</v>
      </c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8.0295823006669995E-4</v>
      </c>
      <c r="C21" s="18">
        <v>1.125814758263E-4</v>
      </c>
      <c r="D21" s="18">
        <v>5.7027460804629998E-3</v>
      </c>
      <c r="E21" s="19"/>
      <c r="F21" s="18">
        <v>2.5683612415828001E-3</v>
      </c>
      <c r="G21" s="18">
        <v>3.6585921501530001E-4</v>
      </c>
      <c r="H21" s="18">
        <v>1.7794081030758999E-2</v>
      </c>
      <c r="I21" s="24" t="s">
        <v>501</v>
      </c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_MOD_ACTIVIDADES_14_ET'!A1" display="◄ ANTERIOR"/>
    <hyperlink ref="A2" location="'Índice'!A1" display="ÍNDICE"/>
    <hyperlink ref="A3" location="'P_MOD_ACTIVIDADES_14_VDC'!A1" display="SIGUIENTE ►"/>
  </hyperlinks>
  <pageMargins left="0.75" right="0.75" top="1" bottom="1" header="0.5" footer="0.5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4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560</v>
      </c>
      <c r="C1" s="37"/>
      <c r="D1" s="37"/>
      <c r="E1" s="38"/>
      <c r="F1" s="36" t="s">
        <v>27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505</v>
      </c>
      <c r="G4" s="10" t="s">
        <v>473</v>
      </c>
      <c r="H4" s="10" t="s">
        <v>474</v>
      </c>
      <c r="I4" s="10" t="s">
        <v>475</v>
      </c>
      <c r="J4" s="10" t="s">
        <v>506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3.0503752838330002E-3</v>
      </c>
      <c r="C5" s="18">
        <v>2.4971503837315002E-3</v>
      </c>
      <c r="D5" s="18">
        <v>3.7257052267020002E-3</v>
      </c>
      <c r="E5" s="19"/>
      <c r="F5" s="18">
        <v>4.3351308269179998E-3</v>
      </c>
      <c r="G5" s="18">
        <v>3.3234690810296E-3</v>
      </c>
      <c r="H5" s="18">
        <v>5.6529950857250001E-3</v>
      </c>
      <c r="I5" s="19"/>
      <c r="J5" s="18">
        <v>2.1833085015999002E-3</v>
      </c>
      <c r="K5" s="18">
        <v>1.6088126613100001E-3</v>
      </c>
      <c r="L5" s="18">
        <v>2.9623441212442E-3</v>
      </c>
      <c r="M5" s="19"/>
    </row>
    <row r="6" spans="1:13" x14ac:dyDescent="0.25">
      <c r="A6" s="20" t="s">
        <v>479</v>
      </c>
      <c r="B6" s="21">
        <v>3.0149045935738E-3</v>
      </c>
      <c r="C6" s="21">
        <v>1.1907372387759999E-3</v>
      </c>
      <c r="D6" s="21">
        <v>7.6123333653983997E-3</v>
      </c>
      <c r="E6" s="22"/>
      <c r="F6" s="21">
        <v>4.0150224013215004E-3</v>
      </c>
      <c r="G6" s="21">
        <v>1.1779977454005001E-3</v>
      </c>
      <c r="H6" s="21">
        <v>1.35916057973794E-2</v>
      </c>
      <c r="I6" s="22"/>
      <c r="J6" s="21">
        <v>2.3232065805963002E-3</v>
      </c>
      <c r="K6" s="21">
        <v>5.5068759104630002E-4</v>
      </c>
      <c r="L6" s="21">
        <v>9.7453688867562994E-3</v>
      </c>
      <c r="M6" s="22"/>
    </row>
    <row r="7" spans="1:13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</row>
    <row r="8" spans="1:13" x14ac:dyDescent="0.25">
      <c r="A8" s="20" t="s">
        <v>481</v>
      </c>
      <c r="B8" s="21">
        <v>1.5919381300179001E-3</v>
      </c>
      <c r="C8" s="21">
        <v>3.4761516654719998E-4</v>
      </c>
      <c r="D8" s="21">
        <v>7.2580984468824002E-3</v>
      </c>
      <c r="E8" s="22"/>
      <c r="F8" s="21">
        <v>1.378844749013E-3</v>
      </c>
      <c r="G8" s="21">
        <v>1.917997321323E-4</v>
      </c>
      <c r="H8" s="21">
        <v>9.8401837969793998E-3</v>
      </c>
      <c r="I8" s="22"/>
      <c r="J8" s="21">
        <v>1.6980636010043E-3</v>
      </c>
      <c r="K8" s="21">
        <v>2.355188416455E-4</v>
      </c>
      <c r="L8" s="21">
        <v>1.21326248207343E-2</v>
      </c>
      <c r="M8" s="24" t="s">
        <v>501</v>
      </c>
    </row>
    <row r="9" spans="1:13" x14ac:dyDescent="0.25">
      <c r="A9" s="17" t="s">
        <v>482</v>
      </c>
      <c r="B9" s="18">
        <v>8.2808134483380001E-4</v>
      </c>
      <c r="C9" s="18">
        <v>1.1384180519680001E-4</v>
      </c>
      <c r="D9" s="18">
        <v>5.9965606659738001E-3</v>
      </c>
      <c r="E9" s="19"/>
      <c r="F9" s="18">
        <v>2.4185203172346001E-3</v>
      </c>
      <c r="G9" s="18">
        <v>3.3444237048450002E-4</v>
      </c>
      <c r="H9" s="18">
        <v>1.7265234482632199E-2</v>
      </c>
      <c r="I9" s="24" t="s">
        <v>501</v>
      </c>
      <c r="J9" s="18">
        <v>0</v>
      </c>
      <c r="K9" s="19"/>
      <c r="L9" s="19"/>
      <c r="M9" s="19"/>
    </row>
    <row r="10" spans="1:13" x14ac:dyDescent="0.25">
      <c r="A10" s="20" t="s">
        <v>483</v>
      </c>
      <c r="B10" s="21">
        <v>1.3354556003496E-3</v>
      </c>
      <c r="C10" s="21">
        <v>3.0497445368720002E-4</v>
      </c>
      <c r="D10" s="21">
        <v>5.8275423862153997E-3</v>
      </c>
      <c r="E10" s="22"/>
      <c r="F10" s="21">
        <v>3.5237565729639999E-3</v>
      </c>
      <c r="G10" s="21">
        <v>7.7285849832939995E-4</v>
      </c>
      <c r="H10" s="21">
        <v>1.5910244199002301E-2</v>
      </c>
      <c r="I10" s="24" t="s">
        <v>501</v>
      </c>
      <c r="J10" s="21">
        <v>6.8141613960056498E-5</v>
      </c>
      <c r="K10" s="21">
        <v>9.4996923749417494E-6</v>
      </c>
      <c r="L10" s="21">
        <v>4.8860522021760004E-4</v>
      </c>
      <c r="M10" s="22"/>
    </row>
    <row r="11" spans="1:13" x14ac:dyDescent="0.25">
      <c r="A11" s="17" t="s">
        <v>484</v>
      </c>
      <c r="B11" s="18">
        <v>4.7136475131864001E-3</v>
      </c>
      <c r="C11" s="18">
        <v>2.6874315560128999E-3</v>
      </c>
      <c r="D11" s="18">
        <v>8.2549044168183008E-3</v>
      </c>
      <c r="E11" s="19"/>
      <c r="F11" s="18">
        <v>4.9390419179573004E-3</v>
      </c>
      <c r="G11" s="18">
        <v>2.1825192072803998E-3</v>
      </c>
      <c r="H11" s="18">
        <v>1.11381917005172E-2</v>
      </c>
      <c r="I11" s="19"/>
      <c r="J11" s="18">
        <v>4.5398487224917001E-3</v>
      </c>
      <c r="K11" s="18">
        <v>2.0383573292983999E-3</v>
      </c>
      <c r="L11" s="18">
        <v>1.00801861085955E-2</v>
      </c>
      <c r="M11" s="19"/>
    </row>
    <row r="12" spans="1:13" x14ac:dyDescent="0.25">
      <c r="A12" s="20" t="s">
        <v>485</v>
      </c>
      <c r="B12" s="21">
        <v>3.4051413813988999E-3</v>
      </c>
      <c r="C12" s="21">
        <v>2.5463983193481999E-3</v>
      </c>
      <c r="D12" s="21">
        <v>4.5521638241796999E-3</v>
      </c>
      <c r="E12" s="22"/>
      <c r="F12" s="21">
        <v>4.4306522699154999E-3</v>
      </c>
      <c r="G12" s="21">
        <v>3.0160424952208999E-3</v>
      </c>
      <c r="H12" s="21">
        <v>6.5044256009456E-3</v>
      </c>
      <c r="I12" s="22"/>
      <c r="J12" s="21">
        <v>2.5797437715975001E-3</v>
      </c>
      <c r="K12" s="21">
        <v>1.6608621074837E-3</v>
      </c>
      <c r="L12" s="21">
        <v>4.0049626680153999E-3</v>
      </c>
      <c r="M12" s="22"/>
    </row>
    <row r="13" spans="1:13" x14ac:dyDescent="0.25">
      <c r="A13" s="17" t="s">
        <v>486</v>
      </c>
      <c r="B13" s="18">
        <v>2.4195929386803998E-3</v>
      </c>
      <c r="C13" s="18">
        <v>1.1067814786485E-3</v>
      </c>
      <c r="D13" s="18">
        <v>5.2813655815263996E-3</v>
      </c>
      <c r="E13" s="19"/>
      <c r="F13" s="18">
        <v>3.6159697733787999E-3</v>
      </c>
      <c r="G13" s="18">
        <v>1.1103116707594999E-3</v>
      </c>
      <c r="H13" s="18">
        <v>1.170989867489E-2</v>
      </c>
      <c r="I13" s="19"/>
      <c r="J13" s="18">
        <v>1.7332853413281001E-3</v>
      </c>
      <c r="K13" s="18">
        <v>6.6487525160240004E-4</v>
      </c>
      <c r="L13" s="18">
        <v>4.5108094367212999E-3</v>
      </c>
      <c r="M13" s="19"/>
    </row>
    <row r="14" spans="1:13" x14ac:dyDescent="0.25">
      <c r="A14" s="20" t="s">
        <v>487</v>
      </c>
      <c r="B14" s="21">
        <v>3.3634520530751999E-3</v>
      </c>
      <c r="C14" s="21">
        <v>1.6866812759068E-3</v>
      </c>
      <c r="D14" s="21">
        <v>6.6959608611703997E-3</v>
      </c>
      <c r="E14" s="22"/>
      <c r="F14" s="21">
        <v>4.9423113551891997E-3</v>
      </c>
      <c r="G14" s="21">
        <v>1.7467496438458999E-3</v>
      </c>
      <c r="H14" s="21">
        <v>1.39025223228044E-2</v>
      </c>
      <c r="I14" s="22"/>
      <c r="J14" s="21">
        <v>2.5973583979027998E-3</v>
      </c>
      <c r="K14" s="21">
        <v>1.0123483584426E-3</v>
      </c>
      <c r="L14" s="21">
        <v>6.6474682554080004E-3</v>
      </c>
      <c r="M14" s="22"/>
    </row>
    <row r="15" spans="1:13" x14ac:dyDescent="0.25">
      <c r="A15" s="17" t="s">
        <v>488</v>
      </c>
      <c r="B15" s="18">
        <v>5.4051023045969995E-4</v>
      </c>
      <c r="C15" s="18">
        <v>1.3369051160009999E-4</v>
      </c>
      <c r="D15" s="18">
        <v>2.1825785219239998E-3</v>
      </c>
      <c r="E15" s="19"/>
      <c r="F15" s="18">
        <v>0</v>
      </c>
      <c r="G15" s="19"/>
      <c r="H15" s="19"/>
      <c r="I15" s="19"/>
      <c r="J15" s="18">
        <v>8.1614283047039997E-4</v>
      </c>
      <c r="K15" s="18">
        <v>2.0192635220840001E-4</v>
      </c>
      <c r="L15" s="18">
        <v>3.2925208570808002E-3</v>
      </c>
      <c r="M15" s="19"/>
    </row>
    <row r="16" spans="1:13" x14ac:dyDescent="0.25">
      <c r="A16" s="20" t="s">
        <v>489</v>
      </c>
      <c r="B16" s="21">
        <v>3.5392724673158002E-3</v>
      </c>
      <c r="C16" s="21">
        <v>2.0769447718890998E-3</v>
      </c>
      <c r="D16" s="21">
        <v>6.0249743438858996E-3</v>
      </c>
      <c r="E16" s="22"/>
      <c r="F16" s="21">
        <v>6.5095637151743003E-3</v>
      </c>
      <c r="G16" s="21">
        <v>3.1377796582797999E-3</v>
      </c>
      <c r="H16" s="21">
        <v>1.345568082505E-2</v>
      </c>
      <c r="I16" s="22"/>
      <c r="J16" s="21">
        <v>2.0703381850059E-3</v>
      </c>
      <c r="K16" s="21">
        <v>9.5503815668730003E-4</v>
      </c>
      <c r="L16" s="21">
        <v>4.4822496319724004E-3</v>
      </c>
      <c r="M16" s="22"/>
    </row>
    <row r="17" spans="1:13" x14ac:dyDescent="0.25">
      <c r="A17" s="17" t="s">
        <v>490</v>
      </c>
      <c r="B17" s="18">
        <v>2.9242327198762E-3</v>
      </c>
      <c r="C17" s="18">
        <v>1.1349268962064999E-3</v>
      </c>
      <c r="D17" s="18">
        <v>7.5133076642434002E-3</v>
      </c>
      <c r="E17" s="19"/>
      <c r="F17" s="18">
        <v>8.3976172227958994E-3</v>
      </c>
      <c r="G17" s="18">
        <v>2.9859986086987998E-3</v>
      </c>
      <c r="H17" s="18">
        <v>2.3386824769036401E-2</v>
      </c>
      <c r="I17" s="19"/>
      <c r="J17" s="18">
        <v>4.2531745485780001E-4</v>
      </c>
      <c r="K17" s="18">
        <v>1.326332987669E-4</v>
      </c>
      <c r="L17" s="18">
        <v>1.3629922817845E-3</v>
      </c>
      <c r="M17" s="19"/>
    </row>
    <row r="18" spans="1:13" x14ac:dyDescent="0.25">
      <c r="A18" s="20" t="s">
        <v>491</v>
      </c>
      <c r="B18" s="21">
        <v>3.0956698377302E-3</v>
      </c>
      <c r="C18" s="21">
        <v>1.2789058770267001E-3</v>
      </c>
      <c r="D18" s="21">
        <v>7.4739444018511996E-3</v>
      </c>
      <c r="E18" s="22"/>
      <c r="F18" s="21">
        <v>5.1404971130957003E-3</v>
      </c>
      <c r="G18" s="21">
        <v>1.5201504724921999E-3</v>
      </c>
      <c r="H18" s="21">
        <v>1.7234136271607199E-2</v>
      </c>
      <c r="I18" s="22"/>
      <c r="J18" s="21">
        <v>1.9100844322907E-3</v>
      </c>
      <c r="K18" s="21">
        <v>5.4385982798690002E-4</v>
      </c>
      <c r="L18" s="21">
        <v>6.6854302150761002E-3</v>
      </c>
      <c r="M18" s="22"/>
    </row>
    <row r="19" spans="1:13" x14ac:dyDescent="0.25">
      <c r="A19" s="17" t="s">
        <v>492</v>
      </c>
      <c r="B19" s="18">
        <v>1.5246510450247E-3</v>
      </c>
      <c r="C19" s="18">
        <v>4.6031418090150002E-4</v>
      </c>
      <c r="D19" s="18">
        <v>5.0375410653470997E-3</v>
      </c>
      <c r="E19" s="19"/>
      <c r="F19" s="18">
        <v>3.3176390174457998E-3</v>
      </c>
      <c r="G19" s="18">
        <v>7.7225961019109998E-4</v>
      </c>
      <c r="H19" s="18">
        <v>1.41339575953998E-2</v>
      </c>
      <c r="I19" s="19"/>
      <c r="J19" s="18">
        <v>5.9690272820150003E-4</v>
      </c>
      <c r="K19" s="18">
        <v>8.2848962759717805E-5</v>
      </c>
      <c r="L19" s="18">
        <v>4.2868366627189999E-3</v>
      </c>
      <c r="M19" s="19"/>
    </row>
    <row r="20" spans="1:13" x14ac:dyDescent="0.25">
      <c r="A20" s="20" t="s">
        <v>493</v>
      </c>
      <c r="B20" s="21">
        <v>2.0771021354005002E-3</v>
      </c>
      <c r="C20" s="21">
        <v>2.869051646536E-4</v>
      </c>
      <c r="D20" s="21">
        <v>1.4871393786804601E-2</v>
      </c>
      <c r="E20" s="24" t="s">
        <v>501</v>
      </c>
      <c r="F20" s="21">
        <v>8.9730697282012998E-3</v>
      </c>
      <c r="G20" s="21">
        <v>1.2758982653016001E-3</v>
      </c>
      <c r="H20" s="21">
        <v>6.0301640220376998E-2</v>
      </c>
      <c r="I20" s="24" t="s">
        <v>501</v>
      </c>
      <c r="J20" s="21">
        <v>0</v>
      </c>
      <c r="K20" s="22"/>
      <c r="L20" s="22"/>
      <c r="M20" s="22"/>
    </row>
    <row r="21" spans="1:13" x14ac:dyDescent="0.25">
      <c r="A21" s="17" t="s">
        <v>494</v>
      </c>
      <c r="B21" s="18">
        <v>8.0295823006669995E-4</v>
      </c>
      <c r="C21" s="18">
        <v>1.125814758263E-4</v>
      </c>
      <c r="D21" s="18">
        <v>5.7027460804629998E-3</v>
      </c>
      <c r="E21" s="19"/>
      <c r="F21" s="18">
        <v>0</v>
      </c>
      <c r="G21" s="19"/>
      <c r="H21" s="19"/>
      <c r="I21" s="19"/>
      <c r="J21" s="18">
        <v>1.0051343669254E-3</v>
      </c>
      <c r="K21" s="18">
        <v>1.415265524101E-4</v>
      </c>
      <c r="L21" s="18">
        <v>7.1011282075544996E-3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P_MOD_ACTIVIDADES_14_NSE'!A1" display="◄ ANTERIOR"/>
    <hyperlink ref="A2" location="'Índice'!A1" display="ÍNDICE"/>
    <hyperlink ref="A3" location="'EV_CONOCE_CCH_SEX'!A1" display="SIGUIENTE ►"/>
  </hyperlinks>
  <pageMargins left="0.75" right="0.75" top="1" bottom="1" header="0.5" footer="0.5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5"/>
  <dimension ref="A1:N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561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505</v>
      </c>
      <c r="C5" s="18">
        <v>0.66330594134655996</v>
      </c>
      <c r="D5" s="18">
        <v>0.65564399286202402</v>
      </c>
      <c r="E5" s="18">
        <v>0.67088298707725502</v>
      </c>
      <c r="F5" s="19"/>
      <c r="G5" s="18">
        <v>0.65705991715085899</v>
      </c>
      <c r="H5" s="18">
        <v>0.64787206942028097</v>
      </c>
      <c r="I5" s="18">
        <v>0.66613157386968302</v>
      </c>
      <c r="J5" s="19"/>
      <c r="K5" s="18">
        <v>0.66992401060776696</v>
      </c>
      <c r="L5" s="18">
        <v>0.66006114045363795</v>
      </c>
      <c r="M5" s="18">
        <v>0.67963960944905499</v>
      </c>
      <c r="N5" s="19"/>
    </row>
    <row r="6" spans="1:14" x14ac:dyDescent="0.25">
      <c r="A6" s="17" t="s">
        <v>478</v>
      </c>
      <c r="B6" s="17" t="s">
        <v>506</v>
      </c>
      <c r="C6" s="18">
        <v>0.33214474863690602</v>
      </c>
      <c r="D6" s="18">
        <v>0.324602811653665</v>
      </c>
      <c r="E6" s="18">
        <v>0.33977376323768999</v>
      </c>
      <c r="F6" s="19"/>
      <c r="G6" s="18">
        <v>0.33816328203285101</v>
      </c>
      <c r="H6" s="18">
        <v>0.32912304642447199</v>
      </c>
      <c r="I6" s="18">
        <v>0.34732327567920601</v>
      </c>
      <c r="J6" s="19"/>
      <c r="K6" s="18">
        <v>0.32576772068806997</v>
      </c>
      <c r="L6" s="18">
        <v>0.31608710900188097</v>
      </c>
      <c r="M6" s="18">
        <v>0.335599329405806</v>
      </c>
      <c r="N6" s="19"/>
    </row>
    <row r="7" spans="1:14" x14ac:dyDescent="0.25">
      <c r="A7" s="17" t="s">
        <v>478</v>
      </c>
      <c r="B7" s="17" t="s">
        <v>519</v>
      </c>
      <c r="C7" s="18">
        <v>3.8704578310282999E-3</v>
      </c>
      <c r="D7" s="18">
        <v>3.1923079594252E-3</v>
      </c>
      <c r="E7" s="18">
        <v>4.6919906585116003E-3</v>
      </c>
      <c r="F7" s="19"/>
      <c r="G7" s="18">
        <v>4.3138771449782003E-3</v>
      </c>
      <c r="H7" s="18">
        <v>3.3728593279249001E-3</v>
      </c>
      <c r="I7" s="18">
        <v>5.5159830872045E-3</v>
      </c>
      <c r="J7" s="19"/>
      <c r="K7" s="18">
        <v>3.4006262006150002E-3</v>
      </c>
      <c r="L7" s="18">
        <v>2.5546422967584999E-3</v>
      </c>
      <c r="M7" s="18">
        <v>4.5254912722765004E-3</v>
      </c>
      <c r="N7" s="19"/>
    </row>
    <row r="8" spans="1:14" x14ac:dyDescent="0.25">
      <c r="A8" s="17" t="s">
        <v>478</v>
      </c>
      <c r="B8" s="17" t="s">
        <v>520</v>
      </c>
      <c r="C8" s="18">
        <v>6.7885218549520001E-4</v>
      </c>
      <c r="D8" s="18">
        <v>4.1819809570049998E-4</v>
      </c>
      <c r="E8" s="18">
        <v>1.1017874235260999E-3</v>
      </c>
      <c r="F8" s="19"/>
      <c r="G8" s="18">
        <v>4.6292367131479999E-4</v>
      </c>
      <c r="H8" s="18">
        <v>2.2805492741409999E-4</v>
      </c>
      <c r="I8" s="18">
        <v>9.3945126647489998E-4</v>
      </c>
      <c r="J8" s="19"/>
      <c r="K8" s="18">
        <v>9.0764250354980001E-4</v>
      </c>
      <c r="L8" s="18">
        <v>4.7670100793529999E-4</v>
      </c>
      <c r="M8" s="18">
        <v>1.7274852271481999E-3</v>
      </c>
      <c r="N8" s="19"/>
    </row>
    <row r="9" spans="1:14" x14ac:dyDescent="0.25">
      <c r="A9" s="20" t="s">
        <v>479</v>
      </c>
      <c r="B9" s="20" t="s">
        <v>505</v>
      </c>
      <c r="C9" s="21">
        <v>0.82250452217729997</v>
      </c>
      <c r="D9" s="21">
        <v>0.78873524089135705</v>
      </c>
      <c r="E9" s="21">
        <v>0.85188961599357105</v>
      </c>
      <c r="F9" s="22"/>
      <c r="G9" s="21">
        <v>0.80660258645255101</v>
      </c>
      <c r="H9" s="21">
        <v>0.75988447032209006</v>
      </c>
      <c r="I9" s="21">
        <v>0.84607226435565197</v>
      </c>
      <c r="J9" s="22"/>
      <c r="K9" s="21">
        <v>0.83885066647557804</v>
      </c>
      <c r="L9" s="21">
        <v>0.79784158582035503</v>
      </c>
      <c r="M9" s="21">
        <v>0.87286640053127296</v>
      </c>
      <c r="N9" s="22"/>
    </row>
    <row r="10" spans="1:14" x14ac:dyDescent="0.25">
      <c r="A10" s="20" t="s">
        <v>479</v>
      </c>
      <c r="B10" s="20" t="s">
        <v>506</v>
      </c>
      <c r="C10" s="21">
        <v>0.175887081152349</v>
      </c>
      <c r="D10" s="21">
        <v>0.14659762404295301</v>
      </c>
      <c r="E10" s="21">
        <v>0.209591229717278</v>
      </c>
      <c r="F10" s="22"/>
      <c r="G10" s="21">
        <v>0.19339741354744999</v>
      </c>
      <c r="H10" s="21">
        <v>0.15392773564435</v>
      </c>
      <c r="I10" s="21">
        <v>0.240115529677911</v>
      </c>
      <c r="J10" s="22"/>
      <c r="K10" s="21">
        <v>0.15788761083657099</v>
      </c>
      <c r="L10" s="21">
        <v>0.124288085302037</v>
      </c>
      <c r="M10" s="21">
        <v>0.198511272094932</v>
      </c>
      <c r="N10" s="22"/>
    </row>
    <row r="11" spans="1:14" x14ac:dyDescent="0.25">
      <c r="A11" s="20" t="s">
        <v>479</v>
      </c>
      <c r="B11" s="20" t="s">
        <v>519</v>
      </c>
      <c r="C11" s="21">
        <v>7.3972242692160002E-4</v>
      </c>
      <c r="D11" s="21">
        <v>1.026961302148E-4</v>
      </c>
      <c r="E11" s="21">
        <v>5.3072627570452998E-3</v>
      </c>
      <c r="F11" s="22"/>
      <c r="G11" s="21">
        <v>0</v>
      </c>
      <c r="H11" s="22"/>
      <c r="I11" s="22"/>
      <c r="J11" s="22"/>
      <c r="K11" s="21">
        <v>1.5001084415819999E-3</v>
      </c>
      <c r="L11" s="21">
        <v>2.0814291454859999E-4</v>
      </c>
      <c r="M11" s="21">
        <v>1.0725414417724E-2</v>
      </c>
      <c r="N11" s="24" t="s">
        <v>501</v>
      </c>
    </row>
    <row r="12" spans="1:14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1.7616142462697001E-3</v>
      </c>
      <c r="L12" s="21">
        <v>4.1708577601729999E-4</v>
      </c>
      <c r="M12" s="21">
        <v>7.4082766177841998E-3</v>
      </c>
      <c r="N12" s="22"/>
    </row>
    <row r="13" spans="1:14" x14ac:dyDescent="0.25">
      <c r="A13" s="17" t="s">
        <v>480</v>
      </c>
      <c r="B13" s="17" t="s">
        <v>505</v>
      </c>
      <c r="C13" s="18">
        <v>0.72978377695278995</v>
      </c>
      <c r="D13" s="18">
        <v>0.68267452339479495</v>
      </c>
      <c r="E13" s="18">
        <v>0.77223270080647999</v>
      </c>
      <c r="F13" s="19"/>
      <c r="G13" s="18">
        <v>0.70827645337384704</v>
      </c>
      <c r="H13" s="18">
        <v>0.65243849820336697</v>
      </c>
      <c r="I13" s="18">
        <v>0.75846468403229605</v>
      </c>
      <c r="J13" s="19"/>
      <c r="K13" s="18">
        <v>0.75198951101883704</v>
      </c>
      <c r="L13" s="18">
        <v>0.69214975961391501</v>
      </c>
      <c r="M13" s="18">
        <v>0.80349984256891904</v>
      </c>
      <c r="N13" s="19"/>
    </row>
    <row r="14" spans="1:14" x14ac:dyDescent="0.25">
      <c r="A14" s="17" t="s">
        <v>480</v>
      </c>
      <c r="B14" s="17" t="s">
        <v>506</v>
      </c>
      <c r="C14" s="18">
        <v>0.26900478360450902</v>
      </c>
      <c r="D14" s="18">
        <v>0.22667571017030499</v>
      </c>
      <c r="E14" s="18">
        <v>0.31600827239884099</v>
      </c>
      <c r="F14" s="19"/>
      <c r="G14" s="18">
        <v>0.28933876970165501</v>
      </c>
      <c r="H14" s="18">
        <v>0.239455756879252</v>
      </c>
      <c r="I14" s="18">
        <v>0.34490084276105798</v>
      </c>
      <c r="J14" s="19"/>
      <c r="K14" s="18">
        <v>0.24801048898116301</v>
      </c>
      <c r="L14" s="18">
        <v>0.19650015743108101</v>
      </c>
      <c r="M14" s="18">
        <v>0.307850240386084</v>
      </c>
      <c r="N14" s="19"/>
    </row>
    <row r="15" spans="1:14" x14ac:dyDescent="0.25">
      <c r="A15" s="17" t="s">
        <v>480</v>
      </c>
      <c r="B15" s="17" t="s">
        <v>519</v>
      </c>
      <c r="C15" s="18">
        <v>1.2114394427013E-3</v>
      </c>
      <c r="D15" s="18">
        <v>1.669708493564E-4</v>
      </c>
      <c r="E15" s="18">
        <v>8.7324082380814995E-3</v>
      </c>
      <c r="F15" s="19"/>
      <c r="G15" s="18">
        <v>2.3847769244965998E-3</v>
      </c>
      <c r="H15" s="18">
        <v>3.2968855166179997E-4</v>
      </c>
      <c r="I15" s="18">
        <v>1.7031847554206E-2</v>
      </c>
      <c r="J15" s="24" t="s">
        <v>501</v>
      </c>
      <c r="K15" s="18">
        <v>0</v>
      </c>
      <c r="L15" s="19"/>
      <c r="M15" s="19"/>
      <c r="N15" s="19"/>
    </row>
    <row r="16" spans="1:14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</row>
    <row r="17" spans="1:14" x14ac:dyDescent="0.25">
      <c r="A17" s="20" t="s">
        <v>481</v>
      </c>
      <c r="B17" s="20" t="s">
        <v>505</v>
      </c>
      <c r="C17" s="21">
        <v>0.67178728671528098</v>
      </c>
      <c r="D17" s="21">
        <v>0.63136074810305398</v>
      </c>
      <c r="E17" s="21">
        <v>0.70981810528110201</v>
      </c>
      <c r="F17" s="22"/>
      <c r="G17" s="21">
        <v>0.67730079610640703</v>
      </c>
      <c r="H17" s="21">
        <v>0.62474732114365805</v>
      </c>
      <c r="I17" s="21">
        <v>0.72572542282386598</v>
      </c>
      <c r="J17" s="22"/>
      <c r="K17" s="21">
        <v>0.66607833564114405</v>
      </c>
      <c r="L17" s="21">
        <v>0.61501886837085595</v>
      </c>
      <c r="M17" s="21">
        <v>0.71352027579317601</v>
      </c>
      <c r="N17" s="22"/>
    </row>
    <row r="18" spans="1:14" x14ac:dyDescent="0.25">
      <c r="A18" s="20" t="s">
        <v>481</v>
      </c>
      <c r="B18" s="20" t="s">
        <v>506</v>
      </c>
      <c r="C18" s="21">
        <v>0.32492619335634398</v>
      </c>
      <c r="D18" s="21">
        <v>0.28659924586777402</v>
      </c>
      <c r="E18" s="21">
        <v>0.365750850595156</v>
      </c>
      <c r="F18" s="22"/>
      <c r="G18" s="21">
        <v>0.31902903113048497</v>
      </c>
      <c r="H18" s="21">
        <v>0.27043432276837898</v>
      </c>
      <c r="I18" s="21">
        <v>0.37190452557861098</v>
      </c>
      <c r="J18" s="22"/>
      <c r="K18" s="21">
        <v>0.33103239690754599</v>
      </c>
      <c r="L18" s="21">
        <v>0.28345267233046101</v>
      </c>
      <c r="M18" s="21">
        <v>0.382337221938989</v>
      </c>
      <c r="N18" s="22"/>
    </row>
    <row r="19" spans="1:14" x14ac:dyDescent="0.25">
      <c r="A19" s="20" t="s">
        <v>481</v>
      </c>
      <c r="B19" s="20" t="s">
        <v>519</v>
      </c>
      <c r="C19" s="21">
        <v>3.2865199283757E-3</v>
      </c>
      <c r="D19" s="21">
        <v>1.0235781023739E-3</v>
      </c>
      <c r="E19" s="21">
        <v>1.04998236238128E-2</v>
      </c>
      <c r="F19" s="22"/>
      <c r="G19" s="21">
        <v>3.6701727631087999E-3</v>
      </c>
      <c r="H19" s="21">
        <v>8.9692391179079997E-4</v>
      </c>
      <c r="I19" s="21">
        <v>1.48903875883305E-2</v>
      </c>
      <c r="J19" s="22"/>
      <c r="K19" s="21">
        <v>2.8892674513106998E-3</v>
      </c>
      <c r="L19" s="21">
        <v>3.9639578034789997E-4</v>
      </c>
      <c r="M19" s="21">
        <v>2.0734237548682699E-2</v>
      </c>
      <c r="N19" s="24" t="s">
        <v>501</v>
      </c>
    </row>
    <row r="20" spans="1:14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</row>
    <row r="21" spans="1:14" x14ac:dyDescent="0.25">
      <c r="A21" s="17" t="s">
        <v>482</v>
      </c>
      <c r="B21" s="17" t="s">
        <v>505</v>
      </c>
      <c r="C21" s="18">
        <v>0.53730336194644202</v>
      </c>
      <c r="D21" s="18">
        <v>0.49527654492434497</v>
      </c>
      <c r="E21" s="18">
        <v>0.57880673290378304</v>
      </c>
      <c r="F21" s="19"/>
      <c r="G21" s="18">
        <v>0.55472984341449505</v>
      </c>
      <c r="H21" s="18">
        <v>0.50000323630618504</v>
      </c>
      <c r="I21" s="18">
        <v>0.608160646546126</v>
      </c>
      <c r="J21" s="19"/>
      <c r="K21" s="18">
        <v>0.519691184017533</v>
      </c>
      <c r="L21" s="18">
        <v>0.46445016418898699</v>
      </c>
      <c r="M21" s="18">
        <v>0.57445490481357897</v>
      </c>
      <c r="N21" s="19"/>
    </row>
    <row r="22" spans="1:14" x14ac:dyDescent="0.25">
      <c r="A22" s="17" t="s">
        <v>482</v>
      </c>
      <c r="B22" s="17" t="s">
        <v>506</v>
      </c>
      <c r="C22" s="18">
        <v>0.46151157758648498</v>
      </c>
      <c r="D22" s="18">
        <v>0.420018308653961</v>
      </c>
      <c r="E22" s="18">
        <v>0.50354507101400703</v>
      </c>
      <c r="F22" s="19"/>
      <c r="G22" s="18">
        <v>0.44371965623873</v>
      </c>
      <c r="H22" s="18">
        <v>0.39030929018152799</v>
      </c>
      <c r="I22" s="18">
        <v>0.49846337235428101</v>
      </c>
      <c r="J22" s="19"/>
      <c r="K22" s="18">
        <v>0.47949308951981701</v>
      </c>
      <c r="L22" s="18">
        <v>0.424734381474205</v>
      </c>
      <c r="M22" s="18">
        <v>0.53474902318043804</v>
      </c>
      <c r="N22" s="19"/>
    </row>
    <row r="23" spans="1:14" x14ac:dyDescent="0.25">
      <c r="A23" s="17" t="s">
        <v>482</v>
      </c>
      <c r="B23" s="17" t="s">
        <v>519</v>
      </c>
      <c r="C23" s="18">
        <v>1.1850604670735E-3</v>
      </c>
      <c r="D23" s="18">
        <v>4.0246378199219998E-4</v>
      </c>
      <c r="E23" s="18">
        <v>3.4841236312666999E-3</v>
      </c>
      <c r="F23" s="19"/>
      <c r="G23" s="18">
        <v>1.5505003467751999E-3</v>
      </c>
      <c r="H23" s="18">
        <v>6.2576630878220004E-4</v>
      </c>
      <c r="I23" s="18">
        <v>3.8365257085573E-3</v>
      </c>
      <c r="J23" s="19"/>
      <c r="K23" s="18">
        <v>8.1572646264899996E-4</v>
      </c>
      <c r="L23" s="18">
        <v>1.1232816065040001E-4</v>
      </c>
      <c r="M23" s="18">
        <v>5.8978200185047002E-3</v>
      </c>
      <c r="N23" s="19"/>
    </row>
    <row r="24" spans="1:14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20" t="s">
        <v>483</v>
      </c>
      <c r="B25" s="20" t="s">
        <v>505</v>
      </c>
      <c r="C25" s="21">
        <v>0.77793535195382102</v>
      </c>
      <c r="D25" s="21">
        <v>0.74149595311496597</v>
      </c>
      <c r="E25" s="21">
        <v>0.81055053905395302</v>
      </c>
      <c r="F25" s="22"/>
      <c r="G25" s="21">
        <v>0.76795994954347602</v>
      </c>
      <c r="H25" s="21">
        <v>0.72483204955702796</v>
      </c>
      <c r="I25" s="21">
        <v>0.80613619954728699</v>
      </c>
      <c r="J25" s="22"/>
      <c r="K25" s="21">
        <v>0.78897861676357905</v>
      </c>
      <c r="L25" s="21">
        <v>0.74709532631944497</v>
      </c>
      <c r="M25" s="21">
        <v>0.82554534496850596</v>
      </c>
      <c r="N25" s="22"/>
    </row>
    <row r="26" spans="1:14" x14ac:dyDescent="0.25">
      <c r="A26" s="20" t="s">
        <v>483</v>
      </c>
      <c r="B26" s="20" t="s">
        <v>506</v>
      </c>
      <c r="C26" s="21">
        <v>0.21994171026749401</v>
      </c>
      <c r="D26" s="21">
        <v>0.18719248301014499</v>
      </c>
      <c r="E26" s="21">
        <v>0.25661154924199298</v>
      </c>
      <c r="F26" s="22"/>
      <c r="G26" s="21">
        <v>0.23159729095048501</v>
      </c>
      <c r="H26" s="21">
        <v>0.19343486192738099</v>
      </c>
      <c r="I26" s="21">
        <v>0.274724265922276</v>
      </c>
      <c r="J26" s="22"/>
      <c r="K26" s="21">
        <v>0.20703840484692801</v>
      </c>
      <c r="L26" s="21">
        <v>0.17062096895875001</v>
      </c>
      <c r="M26" s="21">
        <v>0.24889613884898801</v>
      </c>
      <c r="N26" s="22"/>
    </row>
    <row r="27" spans="1:14" x14ac:dyDescent="0.25">
      <c r="A27" s="20" t="s">
        <v>483</v>
      </c>
      <c r="B27" s="20" t="s">
        <v>519</v>
      </c>
      <c r="C27" s="21">
        <v>2.1229377786837998E-3</v>
      </c>
      <c r="D27" s="21">
        <v>5.5875358246069995E-4</v>
      </c>
      <c r="E27" s="21">
        <v>8.0307408806008004E-3</v>
      </c>
      <c r="F27" s="22"/>
      <c r="G27" s="21">
        <v>4.4275950603900002E-4</v>
      </c>
      <c r="H27" s="21">
        <v>1.5621982545100001E-4</v>
      </c>
      <c r="I27" s="21">
        <v>1.254213326393E-3</v>
      </c>
      <c r="J27" s="22"/>
      <c r="K27" s="21">
        <v>3.9829783894940003E-3</v>
      </c>
      <c r="L27" s="21">
        <v>8.8442508716719999E-4</v>
      </c>
      <c r="M27" s="21">
        <v>1.77444100265545E-2</v>
      </c>
      <c r="N27" s="24" t="s">
        <v>501</v>
      </c>
    </row>
    <row r="28" spans="1:14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484</v>
      </c>
      <c r="B29" s="17" t="s">
        <v>505</v>
      </c>
      <c r="C29" s="18">
        <v>0.68972125079242197</v>
      </c>
      <c r="D29" s="18">
        <v>0.66777534808216998</v>
      </c>
      <c r="E29" s="18">
        <v>0.71084519699536197</v>
      </c>
      <c r="F29" s="19"/>
      <c r="G29" s="18">
        <v>0.69962409173265105</v>
      </c>
      <c r="H29" s="18">
        <v>0.67387497378535899</v>
      </c>
      <c r="I29" s="18">
        <v>0.72417233979062601</v>
      </c>
      <c r="J29" s="19"/>
      <c r="K29" s="18">
        <v>0.67900072221166197</v>
      </c>
      <c r="L29" s="18">
        <v>0.64807921160627802</v>
      </c>
      <c r="M29" s="18">
        <v>0.70842766268009805</v>
      </c>
      <c r="N29" s="19"/>
    </row>
    <row r="30" spans="1:14" x14ac:dyDescent="0.25">
      <c r="A30" s="17" t="s">
        <v>484</v>
      </c>
      <c r="B30" s="17" t="s">
        <v>506</v>
      </c>
      <c r="C30" s="18">
        <v>0.30304650282696999</v>
      </c>
      <c r="D30" s="18">
        <v>0.28173455097127498</v>
      </c>
      <c r="E30" s="18">
        <v>0.32524060251849402</v>
      </c>
      <c r="F30" s="19"/>
      <c r="G30" s="18">
        <v>0.292638044268339</v>
      </c>
      <c r="H30" s="18">
        <v>0.26813367333381199</v>
      </c>
      <c r="I30" s="18">
        <v>0.31840754827694701</v>
      </c>
      <c r="J30" s="19"/>
      <c r="K30" s="18">
        <v>0.31431439838672598</v>
      </c>
      <c r="L30" s="18">
        <v>0.28459092659931401</v>
      </c>
      <c r="M30" s="18">
        <v>0.34564241305163301</v>
      </c>
      <c r="N30" s="19"/>
    </row>
    <row r="31" spans="1:14" x14ac:dyDescent="0.25">
      <c r="A31" s="17" t="s">
        <v>484</v>
      </c>
      <c r="B31" s="17" t="s">
        <v>519</v>
      </c>
      <c r="C31" s="18">
        <v>7.0036483448766996E-3</v>
      </c>
      <c r="D31" s="18">
        <v>4.8647620371736998E-3</v>
      </c>
      <c r="E31" s="18">
        <v>1.0073417827780699E-2</v>
      </c>
      <c r="F31" s="19"/>
      <c r="G31" s="18">
        <v>7.6489093933498004E-3</v>
      </c>
      <c r="H31" s="18">
        <v>4.6344015344697001E-3</v>
      </c>
      <c r="I31" s="18">
        <v>1.2599423503411601E-2</v>
      </c>
      <c r="J31" s="19"/>
      <c r="K31" s="18">
        <v>6.3051074358633002E-3</v>
      </c>
      <c r="L31" s="18">
        <v>3.5998006033049002E-3</v>
      </c>
      <c r="M31" s="18">
        <v>1.1021007400473499E-2</v>
      </c>
      <c r="N31" s="19"/>
    </row>
    <row r="32" spans="1:14" x14ac:dyDescent="0.25">
      <c r="A32" s="17" t="s">
        <v>484</v>
      </c>
      <c r="B32" s="17" t="s">
        <v>520</v>
      </c>
      <c r="C32" s="18">
        <v>2.2859803573389999E-4</v>
      </c>
      <c r="D32" s="18">
        <v>4.5404309039727302E-5</v>
      </c>
      <c r="E32" s="18">
        <v>1.1500772672789E-3</v>
      </c>
      <c r="F32" s="19"/>
      <c r="G32" s="18">
        <v>8.8954605658362698E-5</v>
      </c>
      <c r="H32" s="18">
        <v>1.24628684542355E-5</v>
      </c>
      <c r="I32" s="18">
        <v>6.3462185187289995E-4</v>
      </c>
      <c r="J32" s="19"/>
      <c r="K32" s="18">
        <v>3.7977196574819999E-4</v>
      </c>
      <c r="L32" s="18">
        <v>5.3245014451367799E-5</v>
      </c>
      <c r="M32" s="18">
        <v>2.7033235721750002E-3</v>
      </c>
      <c r="N32" s="19"/>
    </row>
    <row r="33" spans="1:14" x14ac:dyDescent="0.25">
      <c r="A33" s="20" t="s">
        <v>485</v>
      </c>
      <c r="B33" s="20" t="s">
        <v>505</v>
      </c>
      <c r="C33" s="21">
        <v>0.63611774721196102</v>
      </c>
      <c r="D33" s="21">
        <v>0.62319557250852597</v>
      </c>
      <c r="E33" s="21">
        <v>0.64884647273618101</v>
      </c>
      <c r="F33" s="22"/>
      <c r="G33" s="21">
        <v>0.62623991978622195</v>
      </c>
      <c r="H33" s="21">
        <v>0.61069126265737494</v>
      </c>
      <c r="I33" s="21">
        <v>0.64153209590179805</v>
      </c>
      <c r="J33" s="22"/>
      <c r="K33" s="21">
        <v>0.64634637574558795</v>
      </c>
      <c r="L33" s="21">
        <v>0.629973057697092</v>
      </c>
      <c r="M33" s="21">
        <v>0.66238346812601501</v>
      </c>
      <c r="N33" s="22"/>
    </row>
    <row r="34" spans="1:14" x14ac:dyDescent="0.25">
      <c r="A34" s="20" t="s">
        <v>485</v>
      </c>
      <c r="B34" s="20" t="s">
        <v>506</v>
      </c>
      <c r="C34" s="21">
        <v>0.35892383371033898</v>
      </c>
      <c r="D34" s="21">
        <v>0.34629972914129697</v>
      </c>
      <c r="E34" s="21">
        <v>0.37174643272591501</v>
      </c>
      <c r="F34" s="22"/>
      <c r="G34" s="21">
        <v>0.36839201078157202</v>
      </c>
      <c r="H34" s="21">
        <v>0.35317346638674602</v>
      </c>
      <c r="I34" s="21">
        <v>0.38387714434648801</v>
      </c>
      <c r="J34" s="22"/>
      <c r="K34" s="21">
        <v>0.349119403851608</v>
      </c>
      <c r="L34" s="21">
        <v>0.33317594159936098</v>
      </c>
      <c r="M34" s="21">
        <v>0.36540772954514</v>
      </c>
      <c r="N34" s="22"/>
    </row>
    <row r="35" spans="1:14" x14ac:dyDescent="0.25">
      <c r="A35" s="20" t="s">
        <v>485</v>
      </c>
      <c r="B35" s="20" t="s">
        <v>519</v>
      </c>
      <c r="C35" s="21">
        <v>3.8859492304318E-3</v>
      </c>
      <c r="D35" s="21">
        <v>2.8299133144302001E-3</v>
      </c>
      <c r="E35" s="21">
        <v>5.3339570406282996E-3</v>
      </c>
      <c r="F35" s="22"/>
      <c r="G35" s="21">
        <v>4.6846175415608E-3</v>
      </c>
      <c r="H35" s="21">
        <v>3.1631396155137E-3</v>
      </c>
      <c r="I35" s="21">
        <v>6.9328402956305001E-3</v>
      </c>
      <c r="J35" s="22"/>
      <c r="K35" s="21">
        <v>3.0589170173730001E-3</v>
      </c>
      <c r="L35" s="21">
        <v>1.8708168655935001E-3</v>
      </c>
      <c r="M35" s="21">
        <v>4.9977662226274996E-3</v>
      </c>
      <c r="N35" s="22"/>
    </row>
    <row r="36" spans="1:14" x14ac:dyDescent="0.25">
      <c r="A36" s="20" t="s">
        <v>485</v>
      </c>
      <c r="B36" s="20" t="s">
        <v>520</v>
      </c>
      <c r="C36" s="21">
        <v>1.0724698472732001E-3</v>
      </c>
      <c r="D36" s="21">
        <v>5.9868968327950005E-4</v>
      </c>
      <c r="E36" s="21">
        <v>1.9204610765978E-3</v>
      </c>
      <c r="F36" s="22"/>
      <c r="G36" s="21">
        <v>6.8345189064529998E-4</v>
      </c>
      <c r="H36" s="21">
        <v>2.786748772943E-4</v>
      </c>
      <c r="I36" s="21">
        <v>1.6751848790156E-3</v>
      </c>
      <c r="J36" s="22"/>
      <c r="K36" s="21">
        <v>1.4753033854347001E-3</v>
      </c>
      <c r="L36" s="21">
        <v>6.9557337262570005E-4</v>
      </c>
      <c r="M36" s="21">
        <v>3.1263675065202998E-3</v>
      </c>
      <c r="N36" s="22"/>
    </row>
    <row r="37" spans="1:14" x14ac:dyDescent="0.25">
      <c r="A37" s="17" t="s">
        <v>486</v>
      </c>
      <c r="B37" s="17" t="s">
        <v>505</v>
      </c>
      <c r="C37" s="18">
        <v>0.57912289000137096</v>
      </c>
      <c r="D37" s="18">
        <v>0.55367786742360003</v>
      </c>
      <c r="E37" s="18">
        <v>0.60415439319623598</v>
      </c>
      <c r="F37" s="19"/>
      <c r="G37" s="18">
        <v>0.57397707218656302</v>
      </c>
      <c r="H37" s="18">
        <v>0.54338886385375196</v>
      </c>
      <c r="I37" s="18">
        <v>0.60400944876034401</v>
      </c>
      <c r="J37" s="19"/>
      <c r="K37" s="18">
        <v>0.58452365006390095</v>
      </c>
      <c r="L37" s="18">
        <v>0.54654595391416305</v>
      </c>
      <c r="M37" s="18">
        <v>0.62152324142118698</v>
      </c>
      <c r="N37" s="19"/>
    </row>
    <row r="38" spans="1:14" x14ac:dyDescent="0.25">
      <c r="A38" s="17" t="s">
        <v>486</v>
      </c>
      <c r="B38" s="17" t="s">
        <v>506</v>
      </c>
      <c r="C38" s="18">
        <v>0.418764641463725</v>
      </c>
      <c r="D38" s="18">
        <v>0.39371982831831698</v>
      </c>
      <c r="E38" s="18">
        <v>0.44423525920076201</v>
      </c>
      <c r="F38" s="19"/>
      <c r="G38" s="18">
        <v>0.42406601132162303</v>
      </c>
      <c r="H38" s="18">
        <v>0.39404679904702</v>
      </c>
      <c r="I38" s="18">
        <v>0.45465623124467802</v>
      </c>
      <c r="J38" s="19"/>
      <c r="K38" s="18">
        <v>0.41320062275268699</v>
      </c>
      <c r="L38" s="18">
        <v>0.37621424652340302</v>
      </c>
      <c r="M38" s="18">
        <v>0.45119308524614299</v>
      </c>
      <c r="N38" s="19"/>
    </row>
    <row r="39" spans="1:14" x14ac:dyDescent="0.25">
      <c r="A39" s="17" t="s">
        <v>486</v>
      </c>
      <c r="B39" s="17" t="s">
        <v>519</v>
      </c>
      <c r="C39" s="18">
        <v>1.7060711116233E-3</v>
      </c>
      <c r="D39" s="18">
        <v>9.5502641138830004E-4</v>
      </c>
      <c r="E39" s="18">
        <v>3.0459459965815998E-3</v>
      </c>
      <c r="F39" s="19"/>
      <c r="G39" s="18">
        <v>1.7666045706692E-3</v>
      </c>
      <c r="H39" s="18">
        <v>8.8716763622739999E-4</v>
      </c>
      <c r="I39" s="18">
        <v>3.5147483168948999E-3</v>
      </c>
      <c r="J39" s="19"/>
      <c r="K39" s="18">
        <v>1.6425386081755E-3</v>
      </c>
      <c r="L39" s="18">
        <v>7.8075020725020005E-4</v>
      </c>
      <c r="M39" s="18">
        <v>3.4522784821226001E-3</v>
      </c>
      <c r="N39" s="19"/>
    </row>
    <row r="40" spans="1:14" x14ac:dyDescent="0.25">
      <c r="A40" s="17" t="s">
        <v>486</v>
      </c>
      <c r="B40" s="17" t="s">
        <v>520</v>
      </c>
      <c r="C40" s="18">
        <v>4.0639742327590003E-4</v>
      </c>
      <c r="D40" s="18">
        <v>1.431360071824E-4</v>
      </c>
      <c r="E40" s="18">
        <v>1.1533011581152E-3</v>
      </c>
      <c r="F40" s="19"/>
      <c r="G40" s="18">
        <v>1.903119211449E-4</v>
      </c>
      <c r="H40" s="18">
        <v>2.6617018771631601E-5</v>
      </c>
      <c r="I40" s="18">
        <v>1.3593633885438999E-3</v>
      </c>
      <c r="J40" s="19"/>
      <c r="K40" s="18">
        <v>6.3318857523649995E-4</v>
      </c>
      <c r="L40" s="18">
        <v>1.864967256603E-4</v>
      </c>
      <c r="M40" s="18">
        <v>2.1474864759056999E-3</v>
      </c>
      <c r="N40" s="19"/>
    </row>
    <row r="41" spans="1:14" x14ac:dyDescent="0.25">
      <c r="A41" s="20" t="s">
        <v>487</v>
      </c>
      <c r="B41" s="20" t="s">
        <v>505</v>
      </c>
      <c r="C41" s="21">
        <v>0.63967839537924198</v>
      </c>
      <c r="D41" s="21">
        <v>0.61367051442744003</v>
      </c>
      <c r="E41" s="21">
        <v>0.66489151132517199</v>
      </c>
      <c r="F41" s="22"/>
      <c r="G41" s="21">
        <v>0.62788650738333396</v>
      </c>
      <c r="H41" s="21">
        <v>0.59762640064613204</v>
      </c>
      <c r="I41" s="21">
        <v>0.65717635935032204</v>
      </c>
      <c r="J41" s="22"/>
      <c r="K41" s="21">
        <v>0.65278019422361699</v>
      </c>
      <c r="L41" s="21">
        <v>0.61689761495826201</v>
      </c>
      <c r="M41" s="21">
        <v>0.68700709202957699</v>
      </c>
      <c r="N41" s="22"/>
    </row>
    <row r="42" spans="1:14" x14ac:dyDescent="0.25">
      <c r="A42" s="20" t="s">
        <v>487</v>
      </c>
      <c r="B42" s="20" t="s">
        <v>506</v>
      </c>
      <c r="C42" s="21">
        <v>0.35160845137140601</v>
      </c>
      <c r="D42" s="21">
        <v>0.32645470166274698</v>
      </c>
      <c r="E42" s="21">
        <v>0.37761374491202199</v>
      </c>
      <c r="F42" s="22"/>
      <c r="G42" s="21">
        <v>0.36601874722667099</v>
      </c>
      <c r="H42" s="21">
        <v>0.336700795485044</v>
      </c>
      <c r="I42" s="21">
        <v>0.39636405128133001</v>
      </c>
      <c r="J42" s="22"/>
      <c r="K42" s="21">
        <v>0.335597376838703</v>
      </c>
      <c r="L42" s="21">
        <v>0.30162797471289299</v>
      </c>
      <c r="M42" s="21">
        <v>0.371358141739068</v>
      </c>
      <c r="N42" s="22"/>
    </row>
    <row r="43" spans="1:14" x14ac:dyDescent="0.25">
      <c r="A43" s="20" t="s">
        <v>487</v>
      </c>
      <c r="B43" s="20" t="s">
        <v>519</v>
      </c>
      <c r="C43" s="21">
        <v>8.7131532493551003E-3</v>
      </c>
      <c r="D43" s="21">
        <v>5.0848833865354999E-3</v>
      </c>
      <c r="E43" s="21">
        <v>1.4891590204988101E-2</v>
      </c>
      <c r="F43" s="22"/>
      <c r="G43" s="21">
        <v>6.0947453899923999E-3</v>
      </c>
      <c r="H43" s="21">
        <v>3.0376340161855E-3</v>
      </c>
      <c r="I43" s="21">
        <v>1.2190948045559201E-2</v>
      </c>
      <c r="J43" s="22"/>
      <c r="K43" s="21">
        <v>1.1622428937678101E-2</v>
      </c>
      <c r="L43" s="21">
        <v>6.2989352508512004E-3</v>
      </c>
      <c r="M43" s="21">
        <v>2.1348372384193699E-2</v>
      </c>
      <c r="N43" s="22"/>
    </row>
    <row r="44" spans="1:14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</row>
    <row r="45" spans="1:14" x14ac:dyDescent="0.25">
      <c r="A45" s="17" t="s">
        <v>488</v>
      </c>
      <c r="B45" s="17" t="s">
        <v>505</v>
      </c>
      <c r="C45" s="18">
        <v>0.76749806469536197</v>
      </c>
      <c r="D45" s="18">
        <v>0.73618121761532895</v>
      </c>
      <c r="E45" s="18">
        <v>0.79612691514329903</v>
      </c>
      <c r="F45" s="19"/>
      <c r="G45" s="18">
        <v>0.75750728139820001</v>
      </c>
      <c r="H45" s="18">
        <v>0.71743887330098299</v>
      </c>
      <c r="I45" s="18">
        <v>0.79352899471476102</v>
      </c>
      <c r="J45" s="19"/>
      <c r="K45" s="18">
        <v>0.779286613700784</v>
      </c>
      <c r="L45" s="18">
        <v>0.74278361196381304</v>
      </c>
      <c r="M45" s="18">
        <v>0.81192097854195899</v>
      </c>
      <c r="N45" s="19"/>
    </row>
    <row r="46" spans="1:14" x14ac:dyDescent="0.25">
      <c r="A46" s="17" t="s">
        <v>488</v>
      </c>
      <c r="B46" s="17" t="s">
        <v>506</v>
      </c>
      <c r="C46" s="18">
        <v>0.232054928371527</v>
      </c>
      <c r="D46" s="18">
        <v>0.203436463019456</v>
      </c>
      <c r="E46" s="18">
        <v>0.26336821392805898</v>
      </c>
      <c r="F46" s="19"/>
      <c r="G46" s="18">
        <v>0.24193789529873899</v>
      </c>
      <c r="H46" s="18">
        <v>0.20591328162653699</v>
      </c>
      <c r="I46" s="18">
        <v>0.282026636185223</v>
      </c>
      <c r="J46" s="19"/>
      <c r="K46" s="18">
        <v>0.22039359647441201</v>
      </c>
      <c r="L46" s="18">
        <v>0.18777572785225499</v>
      </c>
      <c r="M46" s="18">
        <v>0.25688541325086001</v>
      </c>
      <c r="N46" s="19"/>
    </row>
    <row r="47" spans="1:14" x14ac:dyDescent="0.25">
      <c r="A47" s="17" t="s">
        <v>488</v>
      </c>
      <c r="B47" s="17" t="s">
        <v>519</v>
      </c>
      <c r="C47" s="18">
        <v>2.9512426189040001E-4</v>
      </c>
      <c r="D47" s="18">
        <v>7.3163480072958794E-5</v>
      </c>
      <c r="E47" s="18">
        <v>1.1896606757625999E-3</v>
      </c>
      <c r="F47" s="19"/>
      <c r="G47" s="18">
        <v>2.742202223961E-4</v>
      </c>
      <c r="H47" s="18">
        <v>3.8119303516930798E-5</v>
      </c>
      <c r="I47" s="18">
        <v>1.9697873814908001E-3</v>
      </c>
      <c r="J47" s="19"/>
      <c r="K47" s="18">
        <v>3.1978982480569999E-4</v>
      </c>
      <c r="L47" s="18">
        <v>4.4502306611670198E-5</v>
      </c>
      <c r="M47" s="18">
        <v>2.2940759620614999E-3</v>
      </c>
      <c r="N47" s="19"/>
    </row>
    <row r="48" spans="1:14" x14ac:dyDescent="0.25">
      <c r="A48" s="17" t="s">
        <v>488</v>
      </c>
      <c r="B48" s="17" t="s">
        <v>520</v>
      </c>
      <c r="C48" s="18">
        <v>1.51882671219E-4</v>
      </c>
      <c r="D48" s="18">
        <v>2.1150889398421799E-5</v>
      </c>
      <c r="E48" s="18">
        <v>1.0897754631186E-3</v>
      </c>
      <c r="F48" s="19"/>
      <c r="G48" s="18">
        <v>2.8060308066429998E-4</v>
      </c>
      <c r="H48" s="18">
        <v>3.9076221077596398E-5</v>
      </c>
      <c r="I48" s="18">
        <v>2.0119835698455E-3</v>
      </c>
      <c r="J48" s="19"/>
      <c r="K48" s="18">
        <v>0</v>
      </c>
      <c r="L48" s="19"/>
      <c r="M48" s="19"/>
      <c r="N48" s="19"/>
    </row>
    <row r="49" spans="1:14" x14ac:dyDescent="0.25">
      <c r="A49" s="20" t="s">
        <v>489</v>
      </c>
      <c r="B49" s="20" t="s">
        <v>505</v>
      </c>
      <c r="C49" s="21">
        <v>0.71141419276127005</v>
      </c>
      <c r="D49" s="21">
        <v>0.68894739093873203</v>
      </c>
      <c r="E49" s="21">
        <v>0.732887409630544</v>
      </c>
      <c r="F49" s="22"/>
      <c r="G49" s="21">
        <v>0.69888196743228204</v>
      </c>
      <c r="H49" s="21">
        <v>0.67264609215882898</v>
      </c>
      <c r="I49" s="21">
        <v>0.72387831315640805</v>
      </c>
      <c r="J49" s="22"/>
      <c r="K49" s="21">
        <v>0.72518823865155801</v>
      </c>
      <c r="L49" s="21">
        <v>0.69709159723940906</v>
      </c>
      <c r="M49" s="21">
        <v>0.75160737929553401</v>
      </c>
      <c r="N49" s="22"/>
    </row>
    <row r="50" spans="1:14" x14ac:dyDescent="0.25">
      <c r="A50" s="20" t="s">
        <v>489</v>
      </c>
      <c r="B50" s="20" t="s">
        <v>506</v>
      </c>
      <c r="C50" s="21">
        <v>0.28665686686115299</v>
      </c>
      <c r="D50" s="21">
        <v>0.26522532601490001</v>
      </c>
      <c r="E50" s="21">
        <v>0.30909169176296702</v>
      </c>
      <c r="F50" s="22"/>
      <c r="G50" s="21">
        <v>0.29868840127679103</v>
      </c>
      <c r="H50" s="21">
        <v>0.273839100088965</v>
      </c>
      <c r="I50" s="21">
        <v>0.32478408776905399</v>
      </c>
      <c r="J50" s="22"/>
      <c r="K50" s="21">
        <v>0.27343312544084503</v>
      </c>
      <c r="L50" s="21">
        <v>0.247263681458881</v>
      </c>
      <c r="M50" s="21">
        <v>0.30126375118924098</v>
      </c>
      <c r="N50" s="22"/>
    </row>
    <row r="51" spans="1:14" x14ac:dyDescent="0.25">
      <c r="A51" s="20" t="s">
        <v>489</v>
      </c>
      <c r="B51" s="20" t="s">
        <v>519</v>
      </c>
      <c r="C51" s="21">
        <v>1.6338472552969001E-3</v>
      </c>
      <c r="D51" s="21">
        <v>6.4706635586019999E-4</v>
      </c>
      <c r="E51" s="21">
        <v>4.1192733101127E-3</v>
      </c>
      <c r="F51" s="22"/>
      <c r="G51" s="21">
        <v>1.8660496264350001E-3</v>
      </c>
      <c r="H51" s="21">
        <v>6.0348302875879996E-4</v>
      </c>
      <c r="I51" s="21">
        <v>5.7548627283337999E-3</v>
      </c>
      <c r="J51" s="22"/>
      <c r="K51" s="21">
        <v>1.3786359075970999E-3</v>
      </c>
      <c r="L51" s="21">
        <v>2.76235773992E-4</v>
      </c>
      <c r="M51" s="21">
        <v>6.8503420569513999E-3</v>
      </c>
      <c r="N51" s="22"/>
    </row>
    <row r="52" spans="1:14" x14ac:dyDescent="0.25">
      <c r="A52" s="20" t="s">
        <v>489</v>
      </c>
      <c r="B52" s="20" t="s">
        <v>520</v>
      </c>
      <c r="C52" s="21">
        <v>2.950931222797E-4</v>
      </c>
      <c r="D52" s="21">
        <v>4.1366847296435999E-5</v>
      </c>
      <c r="E52" s="21">
        <v>2.1017951231365999E-3</v>
      </c>
      <c r="F52" s="22"/>
      <c r="G52" s="21">
        <v>5.6358166449179997E-4</v>
      </c>
      <c r="H52" s="21">
        <v>7.8986929576100901E-5</v>
      </c>
      <c r="I52" s="21">
        <v>4.0093051660326003E-3</v>
      </c>
      <c r="J52" s="22"/>
      <c r="K52" s="21">
        <v>0</v>
      </c>
      <c r="L52" s="22"/>
      <c r="M52" s="22"/>
      <c r="N52" s="22"/>
    </row>
    <row r="53" spans="1:14" x14ac:dyDescent="0.25">
      <c r="A53" s="17" t="s">
        <v>490</v>
      </c>
      <c r="B53" s="17" t="s">
        <v>505</v>
      </c>
      <c r="C53" s="18">
        <v>0.70668152124353301</v>
      </c>
      <c r="D53" s="18">
        <v>0.68378156819625402</v>
      </c>
      <c r="E53" s="18">
        <v>0.72858137241635601</v>
      </c>
      <c r="F53" s="19"/>
      <c r="G53" s="18">
        <v>0.707673470051283</v>
      </c>
      <c r="H53" s="18">
        <v>0.67703056412537999</v>
      </c>
      <c r="I53" s="18">
        <v>0.73654038717717596</v>
      </c>
      <c r="J53" s="19"/>
      <c r="K53" s="18">
        <v>0.70555666667632</v>
      </c>
      <c r="L53" s="18">
        <v>0.67464317597092105</v>
      </c>
      <c r="M53" s="18">
        <v>0.73468803753594503</v>
      </c>
      <c r="N53" s="19"/>
    </row>
    <row r="54" spans="1:14" x14ac:dyDescent="0.25">
      <c r="A54" s="17" t="s">
        <v>490</v>
      </c>
      <c r="B54" s="17" t="s">
        <v>506</v>
      </c>
      <c r="C54" s="18">
        <v>0.28740294366895303</v>
      </c>
      <c r="D54" s="18">
        <v>0.26566872234669298</v>
      </c>
      <c r="E54" s="18">
        <v>0.310164217518893</v>
      </c>
      <c r="F54" s="19"/>
      <c r="G54" s="18">
        <v>0.28463842431472502</v>
      </c>
      <c r="H54" s="18">
        <v>0.25560921885529397</v>
      </c>
      <c r="I54" s="18">
        <v>0.31556683470229202</v>
      </c>
      <c r="J54" s="19"/>
      <c r="K54" s="18">
        <v>0.29053786575108498</v>
      </c>
      <c r="L54" s="18">
        <v>0.26176139429227602</v>
      </c>
      <c r="M54" s="18">
        <v>0.32110185833381599</v>
      </c>
      <c r="N54" s="19"/>
    </row>
    <row r="55" spans="1:14" x14ac:dyDescent="0.25">
      <c r="A55" s="17" t="s">
        <v>490</v>
      </c>
      <c r="B55" s="17" t="s">
        <v>519</v>
      </c>
      <c r="C55" s="18">
        <v>5.9155350875133E-3</v>
      </c>
      <c r="D55" s="18">
        <v>3.0961336448701998E-3</v>
      </c>
      <c r="E55" s="18">
        <v>1.1273307056277399E-2</v>
      </c>
      <c r="F55" s="19"/>
      <c r="G55" s="18">
        <v>7.6881056339950004E-3</v>
      </c>
      <c r="H55" s="18">
        <v>3.8194315557798001E-3</v>
      </c>
      <c r="I55" s="18">
        <v>1.54146963069832E-2</v>
      </c>
      <c r="J55" s="19"/>
      <c r="K55" s="18">
        <v>3.9054675725942998E-3</v>
      </c>
      <c r="L55" s="18">
        <v>1.205360995254E-3</v>
      </c>
      <c r="M55" s="18">
        <v>1.25778638013101E-2</v>
      </c>
      <c r="N55" s="19"/>
    </row>
    <row r="56" spans="1:14" x14ac:dyDescent="0.25">
      <c r="A56" s="17" t="s">
        <v>490</v>
      </c>
      <c r="B56" s="17" t="s">
        <v>520</v>
      </c>
      <c r="C56" s="18">
        <v>0</v>
      </c>
      <c r="D56" s="19"/>
      <c r="E56" s="19"/>
      <c r="F56" s="19"/>
      <c r="G56" s="18">
        <v>0</v>
      </c>
      <c r="H56" s="19"/>
      <c r="I56" s="19"/>
      <c r="J56" s="19"/>
      <c r="K56" s="18">
        <v>0</v>
      </c>
      <c r="L56" s="19"/>
      <c r="M56" s="19"/>
      <c r="N56" s="19"/>
    </row>
    <row r="57" spans="1:14" x14ac:dyDescent="0.25">
      <c r="A57" s="20" t="s">
        <v>491</v>
      </c>
      <c r="B57" s="20" t="s">
        <v>505</v>
      </c>
      <c r="C57" s="21">
        <v>0.66779075938457599</v>
      </c>
      <c r="D57" s="21">
        <v>0.62830237200717998</v>
      </c>
      <c r="E57" s="21">
        <v>0.70505333617366195</v>
      </c>
      <c r="F57" s="22"/>
      <c r="G57" s="21">
        <v>0.64435341515551003</v>
      </c>
      <c r="H57" s="21">
        <v>0.59624113365943798</v>
      </c>
      <c r="I57" s="21">
        <v>0.68971610003764705</v>
      </c>
      <c r="J57" s="22"/>
      <c r="K57" s="21">
        <v>0.69412278738325905</v>
      </c>
      <c r="L57" s="21">
        <v>0.639191352836739</v>
      </c>
      <c r="M57" s="21">
        <v>0.74404009648652403</v>
      </c>
      <c r="N57" s="22"/>
    </row>
    <row r="58" spans="1:14" x14ac:dyDescent="0.25">
      <c r="A58" s="20" t="s">
        <v>491</v>
      </c>
      <c r="B58" s="20" t="s">
        <v>506</v>
      </c>
      <c r="C58" s="21">
        <v>0.330031884705902</v>
      </c>
      <c r="D58" s="21">
        <v>0.292563181902664</v>
      </c>
      <c r="E58" s="21">
        <v>0.369790882966894</v>
      </c>
      <c r="F58" s="22"/>
      <c r="G58" s="21">
        <v>0.35208028409173098</v>
      </c>
      <c r="H58" s="21">
        <v>0.306451583331594</v>
      </c>
      <c r="I58" s="21">
        <v>0.40057884064149801</v>
      </c>
      <c r="J58" s="22"/>
      <c r="K58" s="21">
        <v>0.305260346417287</v>
      </c>
      <c r="L58" s="21">
        <v>0.25532979323642702</v>
      </c>
      <c r="M58" s="21">
        <v>0.36023163886218601</v>
      </c>
      <c r="N58" s="22"/>
    </row>
    <row r="59" spans="1:14" x14ac:dyDescent="0.25">
      <c r="A59" s="20" t="s">
        <v>491</v>
      </c>
      <c r="B59" s="20" t="s">
        <v>519</v>
      </c>
      <c r="C59" s="21">
        <v>2.1773559095206998E-3</v>
      </c>
      <c r="D59" s="21">
        <v>7.7980928425960003E-4</v>
      </c>
      <c r="E59" s="21">
        <v>6.0643353872842998E-3</v>
      </c>
      <c r="F59" s="22"/>
      <c r="G59" s="21">
        <v>3.5663007527585002E-3</v>
      </c>
      <c r="H59" s="21">
        <v>1.1399924073891999E-3</v>
      </c>
      <c r="I59" s="21">
        <v>1.10992716270506E-2</v>
      </c>
      <c r="J59" s="22"/>
      <c r="K59" s="21">
        <v>6.168661994536E-4</v>
      </c>
      <c r="L59" s="21">
        <v>8.5620931024888203E-5</v>
      </c>
      <c r="M59" s="21">
        <v>4.4296837734069004E-3</v>
      </c>
      <c r="N59" s="22"/>
    </row>
    <row r="60" spans="1:14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492</v>
      </c>
      <c r="B61" s="17" t="s">
        <v>505</v>
      </c>
      <c r="C61" s="18">
        <v>0.67976369120078495</v>
      </c>
      <c r="D61" s="18">
        <v>0.65141874130288902</v>
      </c>
      <c r="E61" s="18">
        <v>0.70684103257161801</v>
      </c>
      <c r="F61" s="19"/>
      <c r="G61" s="18">
        <v>0.68158057186373999</v>
      </c>
      <c r="H61" s="18">
        <v>0.64732918655571303</v>
      </c>
      <c r="I61" s="18">
        <v>0.71397528634938801</v>
      </c>
      <c r="J61" s="19"/>
      <c r="K61" s="18">
        <v>0.677824975110076</v>
      </c>
      <c r="L61" s="18">
        <v>0.63941178912445296</v>
      </c>
      <c r="M61" s="18">
        <v>0.713976535596208</v>
      </c>
      <c r="N61" s="19"/>
    </row>
    <row r="62" spans="1:14" x14ac:dyDescent="0.25">
      <c r="A62" s="17" t="s">
        <v>492</v>
      </c>
      <c r="B62" s="17" t="s">
        <v>506</v>
      </c>
      <c r="C62" s="18">
        <v>0.31442300524191202</v>
      </c>
      <c r="D62" s="18">
        <v>0.28726447202598898</v>
      </c>
      <c r="E62" s="18">
        <v>0.34291381598219001</v>
      </c>
      <c r="F62" s="19"/>
      <c r="G62" s="18">
        <v>0.31212130272215999</v>
      </c>
      <c r="H62" s="18">
        <v>0.28010748504655902</v>
      </c>
      <c r="I62" s="18">
        <v>0.34603527247404298</v>
      </c>
      <c r="J62" s="19"/>
      <c r="K62" s="18">
        <v>0.31687905411845202</v>
      </c>
      <c r="L62" s="18">
        <v>0.28062368966614798</v>
      </c>
      <c r="M62" s="18">
        <v>0.35550368267587301</v>
      </c>
      <c r="N62" s="19"/>
    </row>
    <row r="63" spans="1:14" x14ac:dyDescent="0.25">
      <c r="A63" s="17" t="s">
        <v>492</v>
      </c>
      <c r="B63" s="17" t="s">
        <v>519</v>
      </c>
      <c r="C63" s="18">
        <v>3.6923750633897001E-3</v>
      </c>
      <c r="D63" s="18">
        <v>1.9316396794063001E-3</v>
      </c>
      <c r="E63" s="18">
        <v>7.0467309585482002E-3</v>
      </c>
      <c r="F63" s="19"/>
      <c r="G63" s="18">
        <v>4.4511006007535003E-3</v>
      </c>
      <c r="H63" s="18">
        <v>1.9123169138977999E-3</v>
      </c>
      <c r="I63" s="18">
        <v>1.03254940272647E-2</v>
      </c>
      <c r="J63" s="19"/>
      <c r="K63" s="18">
        <v>2.8827713080594999E-3</v>
      </c>
      <c r="L63" s="18">
        <v>1.0949369235820001E-3</v>
      </c>
      <c r="M63" s="18">
        <v>7.5677006484354001E-3</v>
      </c>
      <c r="N63" s="19"/>
    </row>
    <row r="64" spans="1:14" x14ac:dyDescent="0.25">
      <c r="A64" s="17" t="s">
        <v>492</v>
      </c>
      <c r="B64" s="17" t="s">
        <v>520</v>
      </c>
      <c r="C64" s="18">
        <v>2.1209284939147002E-3</v>
      </c>
      <c r="D64" s="18">
        <v>5.8716566818159995E-4</v>
      </c>
      <c r="E64" s="18">
        <v>7.6305157659836004E-3</v>
      </c>
      <c r="F64" s="19"/>
      <c r="G64" s="18">
        <v>1.8470248133458001E-3</v>
      </c>
      <c r="H64" s="18">
        <v>3.9123629702620002E-4</v>
      </c>
      <c r="I64" s="18">
        <v>8.6727971275129007E-3</v>
      </c>
      <c r="J64" s="19"/>
      <c r="K64" s="18">
        <v>2.4131994634115001E-3</v>
      </c>
      <c r="L64" s="18">
        <v>3.3716489078140002E-4</v>
      </c>
      <c r="M64" s="18">
        <v>1.7053986659199102E-2</v>
      </c>
      <c r="N64" s="24" t="s">
        <v>501</v>
      </c>
    </row>
    <row r="65" spans="1:14" x14ac:dyDescent="0.25">
      <c r="A65" s="20" t="s">
        <v>493</v>
      </c>
      <c r="B65" s="20" t="s">
        <v>505</v>
      </c>
      <c r="C65" s="21">
        <v>0.71461111143365996</v>
      </c>
      <c r="D65" s="21">
        <v>0.67788961621774402</v>
      </c>
      <c r="E65" s="21">
        <v>0.74869818408757405</v>
      </c>
      <c r="F65" s="22"/>
      <c r="G65" s="21">
        <v>0.70649959164516796</v>
      </c>
      <c r="H65" s="21">
        <v>0.65928368691906003</v>
      </c>
      <c r="I65" s="21">
        <v>0.74965693953541901</v>
      </c>
      <c r="J65" s="22"/>
      <c r="K65" s="21">
        <v>0.72342927350303698</v>
      </c>
      <c r="L65" s="21">
        <v>0.67268938967723502</v>
      </c>
      <c r="M65" s="21">
        <v>0.76900445115748595</v>
      </c>
      <c r="N65" s="22"/>
    </row>
    <row r="66" spans="1:14" x14ac:dyDescent="0.25">
      <c r="A66" s="20" t="s">
        <v>493</v>
      </c>
      <c r="B66" s="20" t="s">
        <v>506</v>
      </c>
      <c r="C66" s="21">
        <v>0.27985740379031898</v>
      </c>
      <c r="D66" s="21">
        <v>0.246168132485999</v>
      </c>
      <c r="E66" s="21">
        <v>0.31622314816201602</v>
      </c>
      <c r="F66" s="22"/>
      <c r="G66" s="21">
        <v>0.28455450063391202</v>
      </c>
      <c r="H66" s="21">
        <v>0.24203123338305799</v>
      </c>
      <c r="I66" s="21">
        <v>0.33128346708782702</v>
      </c>
      <c r="J66" s="22"/>
      <c r="K66" s="21">
        <v>0.27475111516594602</v>
      </c>
      <c r="L66" s="21">
        <v>0.229049669235208</v>
      </c>
      <c r="M66" s="21">
        <v>0.32571867020560902</v>
      </c>
      <c r="N66" s="22"/>
    </row>
    <row r="67" spans="1:14" x14ac:dyDescent="0.25">
      <c r="A67" s="20" t="s">
        <v>493</v>
      </c>
      <c r="B67" s="20" t="s">
        <v>519</v>
      </c>
      <c r="C67" s="21">
        <v>5.5314847760198002E-3</v>
      </c>
      <c r="D67" s="21">
        <v>2.0091156318666E-3</v>
      </c>
      <c r="E67" s="21">
        <v>1.5135593348913699E-2</v>
      </c>
      <c r="F67" s="22"/>
      <c r="G67" s="21">
        <v>8.9459077209190999E-3</v>
      </c>
      <c r="H67" s="21">
        <v>2.8555338276336001E-3</v>
      </c>
      <c r="I67" s="21">
        <v>2.7665627324720599E-2</v>
      </c>
      <c r="J67" s="24" t="s">
        <v>501</v>
      </c>
      <c r="K67" s="21">
        <v>1.8196113310171001E-3</v>
      </c>
      <c r="L67" s="21">
        <v>2.4795837844339999E-4</v>
      </c>
      <c r="M67" s="21">
        <v>1.3221249473251401E-2</v>
      </c>
      <c r="N67" s="24" t="s">
        <v>501</v>
      </c>
    </row>
    <row r="68" spans="1:14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</row>
    <row r="69" spans="1:14" x14ac:dyDescent="0.25">
      <c r="A69" s="17" t="s">
        <v>494</v>
      </c>
      <c r="B69" s="17" t="s">
        <v>505</v>
      </c>
      <c r="C69" s="18">
        <v>0.67683010998507498</v>
      </c>
      <c r="D69" s="18">
        <v>0.63318762666717099</v>
      </c>
      <c r="E69" s="18">
        <v>0.71759597791577001</v>
      </c>
      <c r="F69" s="19"/>
      <c r="G69" s="18">
        <v>0.67934784773255996</v>
      </c>
      <c r="H69" s="18">
        <v>0.627370088568039</v>
      </c>
      <c r="I69" s="18">
        <v>0.72722762986593403</v>
      </c>
      <c r="J69" s="19"/>
      <c r="K69" s="18">
        <v>0.67421838606054696</v>
      </c>
      <c r="L69" s="18">
        <v>0.61814985353921303</v>
      </c>
      <c r="M69" s="18">
        <v>0.72570729582018001</v>
      </c>
      <c r="N69" s="19"/>
    </row>
    <row r="70" spans="1:14" x14ac:dyDescent="0.25">
      <c r="A70" s="17" t="s">
        <v>494</v>
      </c>
      <c r="B70" s="17" t="s">
        <v>506</v>
      </c>
      <c r="C70" s="18">
        <v>0.32077246797952702</v>
      </c>
      <c r="D70" s="18">
        <v>0.27975420213863</v>
      </c>
      <c r="E70" s="18">
        <v>0.36475912113848102</v>
      </c>
      <c r="F70" s="19"/>
      <c r="G70" s="18">
        <v>0.31972503473299302</v>
      </c>
      <c r="H70" s="18">
        <v>0.27188145677808401</v>
      </c>
      <c r="I70" s="18">
        <v>0.37168994997288801</v>
      </c>
      <c r="J70" s="19"/>
      <c r="K70" s="18">
        <v>0.321859001504335</v>
      </c>
      <c r="L70" s="18">
        <v>0.26985533180944898</v>
      </c>
      <c r="M70" s="18">
        <v>0.37868660755276501</v>
      </c>
      <c r="N70" s="19"/>
    </row>
    <row r="71" spans="1:14" x14ac:dyDescent="0.25">
      <c r="A71" s="17" t="s">
        <v>494</v>
      </c>
      <c r="B71" s="17" t="s">
        <v>519</v>
      </c>
      <c r="C71" s="18">
        <v>2.3974220353976E-3</v>
      </c>
      <c r="D71" s="18">
        <v>7.8120557252349995E-4</v>
      </c>
      <c r="E71" s="18">
        <v>7.3328495054990001E-3</v>
      </c>
      <c r="F71" s="19"/>
      <c r="G71" s="18">
        <v>9.2711753444720002E-4</v>
      </c>
      <c r="H71" s="18">
        <v>1.2817636930140001E-4</v>
      </c>
      <c r="I71" s="18">
        <v>6.6727363795076001E-3</v>
      </c>
      <c r="J71" s="19"/>
      <c r="K71" s="18">
        <v>3.9226124351170004E-3</v>
      </c>
      <c r="L71" s="18">
        <v>1.0542272095279001E-3</v>
      </c>
      <c r="M71" s="18">
        <v>1.4482274389235199E-2</v>
      </c>
      <c r="N71" s="19"/>
    </row>
    <row r="72" spans="1:14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</row>
    <row r="73" spans="1:14" ht="15" customHeight="1" x14ac:dyDescent="0.25">
      <c r="A73" s="23" t="s">
        <v>495</v>
      </c>
    </row>
    <row r="74" spans="1:14" ht="15" customHeight="1" x14ac:dyDescent="0.25">
      <c r="A74" s="23" t="s">
        <v>496</v>
      </c>
    </row>
    <row r="75" spans="1:14" ht="15" customHeight="1" x14ac:dyDescent="0.25">
      <c r="A75" s="23" t="s">
        <v>497</v>
      </c>
    </row>
  </sheetData>
  <autoFilter ref="A4:A72"/>
  <mergeCells count="6">
    <mergeCell ref="G1:N3"/>
    <mergeCell ref="A4"/>
    <mergeCell ref="A3"/>
    <mergeCell ref="A2"/>
    <mergeCell ref="B1:F3"/>
    <mergeCell ref="A1"/>
  </mergeCells>
  <hyperlinks>
    <hyperlink ref="A1" location="'P_MOD_ACTIVIDADES_14_VDC'!A1" display="◄ ANTERIOR"/>
    <hyperlink ref="A2" location="'Índice'!A1" display="ÍNDICE"/>
    <hyperlink ref="A3" location="'EV_CONOCE_CCH_ET'!A1" display="SIGUIENTE ►"/>
  </hyperlinks>
  <pageMargins left="0.75" right="0.75" top="1" bottom="1" header="0.5" footer="0.5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6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561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0.66330594134655996</v>
      </c>
      <c r="D5" s="18">
        <v>0.65564399286202402</v>
      </c>
      <c r="E5" s="18">
        <v>0.67088298707725502</v>
      </c>
      <c r="F5" s="19"/>
      <c r="G5" s="18">
        <v>0.60921897743511</v>
      </c>
      <c r="H5" s="18">
        <v>0.59550409964254203</v>
      </c>
      <c r="I5" s="18">
        <v>0.62276341421494896</v>
      </c>
      <c r="J5" s="19"/>
      <c r="K5" s="18">
        <v>0.66666254287737703</v>
      </c>
      <c r="L5" s="18">
        <v>0.65704515674340402</v>
      </c>
      <c r="M5" s="18">
        <v>0.67614316503521399</v>
      </c>
      <c r="N5" s="19"/>
      <c r="O5" s="18">
        <v>0.71389259007052397</v>
      </c>
      <c r="P5" s="18">
        <v>0.70310141678177995</v>
      </c>
      <c r="Q5" s="18">
        <v>0.72444525985189501</v>
      </c>
      <c r="R5" s="19"/>
    </row>
    <row r="6" spans="1:18" x14ac:dyDescent="0.25">
      <c r="A6" s="17" t="s">
        <v>478</v>
      </c>
      <c r="B6" s="17" t="s">
        <v>506</v>
      </c>
      <c r="C6" s="18">
        <v>0.33214474863690602</v>
      </c>
      <c r="D6" s="18">
        <v>0.324602811653665</v>
      </c>
      <c r="E6" s="18">
        <v>0.33977376323768999</v>
      </c>
      <c r="F6" s="19"/>
      <c r="G6" s="18">
        <v>0.38606619877482101</v>
      </c>
      <c r="H6" s="18">
        <v>0.37254687679339099</v>
      </c>
      <c r="I6" s="18">
        <v>0.39976354975699802</v>
      </c>
      <c r="J6" s="19"/>
      <c r="K6" s="18">
        <v>0.32982929708011899</v>
      </c>
      <c r="L6" s="18">
        <v>0.32037632043409098</v>
      </c>
      <c r="M6" s="18">
        <v>0.33942189283082702</v>
      </c>
      <c r="N6" s="19"/>
      <c r="O6" s="18">
        <v>0.27941196784153999</v>
      </c>
      <c r="P6" s="18">
        <v>0.26895887066926399</v>
      </c>
      <c r="Q6" s="18">
        <v>0.29011010273819299</v>
      </c>
      <c r="R6" s="19"/>
    </row>
    <row r="7" spans="1:18" x14ac:dyDescent="0.25">
      <c r="A7" s="17" t="s">
        <v>478</v>
      </c>
      <c r="B7" s="17" t="s">
        <v>519</v>
      </c>
      <c r="C7" s="18">
        <v>3.8704578310282999E-3</v>
      </c>
      <c r="D7" s="18">
        <v>3.1923079594252E-3</v>
      </c>
      <c r="E7" s="18">
        <v>4.6919906585116003E-3</v>
      </c>
      <c r="F7" s="19"/>
      <c r="G7" s="18">
        <v>4.3789684132597003E-3</v>
      </c>
      <c r="H7" s="18">
        <v>3.0354474840424001E-3</v>
      </c>
      <c r="I7" s="18">
        <v>6.3133800900003001E-3</v>
      </c>
      <c r="J7" s="19"/>
      <c r="K7" s="18">
        <v>2.7944991060141998E-3</v>
      </c>
      <c r="L7" s="18">
        <v>2.0649188439994001E-3</v>
      </c>
      <c r="M7" s="18">
        <v>3.7808791361245001E-3</v>
      </c>
      <c r="N7" s="19"/>
      <c r="O7" s="18">
        <v>5.7259732359951996E-3</v>
      </c>
      <c r="P7" s="18">
        <v>4.1931777819566004E-3</v>
      </c>
      <c r="Q7" s="18">
        <v>7.8146774604264998E-3</v>
      </c>
      <c r="R7" s="19"/>
    </row>
    <row r="8" spans="1:18" x14ac:dyDescent="0.25">
      <c r="A8" s="17" t="s">
        <v>478</v>
      </c>
      <c r="B8" s="17" t="s">
        <v>520</v>
      </c>
      <c r="C8" s="18">
        <v>6.7885218549520001E-4</v>
      </c>
      <c r="D8" s="18">
        <v>4.1819809570049998E-4</v>
      </c>
      <c r="E8" s="18">
        <v>1.1017874235260999E-3</v>
      </c>
      <c r="F8" s="19"/>
      <c r="G8" s="18">
        <v>3.3585537681500002E-4</v>
      </c>
      <c r="H8" s="18">
        <v>7.7306090092800998E-5</v>
      </c>
      <c r="I8" s="18">
        <v>1.4578589073886E-3</v>
      </c>
      <c r="J8" s="19"/>
      <c r="K8" s="18">
        <v>7.1366093649089999E-4</v>
      </c>
      <c r="L8" s="18">
        <v>3.5122773905080001E-4</v>
      </c>
      <c r="M8" s="18">
        <v>1.4495479693128E-3</v>
      </c>
      <c r="N8" s="19"/>
      <c r="O8" s="18">
        <v>9.6946885193869995E-4</v>
      </c>
      <c r="P8" s="18">
        <v>4.776413930534E-4</v>
      </c>
      <c r="Q8" s="18">
        <v>1.9667346662019E-3</v>
      </c>
      <c r="R8" s="19"/>
    </row>
    <row r="9" spans="1:18" x14ac:dyDescent="0.25">
      <c r="A9" s="20" t="s">
        <v>479</v>
      </c>
      <c r="B9" s="20" t="s">
        <v>505</v>
      </c>
      <c r="C9" s="21">
        <v>0.82250452217729997</v>
      </c>
      <c r="D9" s="21">
        <v>0.78873524089135705</v>
      </c>
      <c r="E9" s="21">
        <v>0.85188961599357105</v>
      </c>
      <c r="F9" s="22"/>
      <c r="G9" s="21">
        <v>0.72822755180671594</v>
      </c>
      <c r="H9" s="21">
        <v>0.65983248726951205</v>
      </c>
      <c r="I9" s="21">
        <v>0.78730375455507096</v>
      </c>
      <c r="J9" s="22"/>
      <c r="K9" s="21">
        <v>0.83670367809572699</v>
      </c>
      <c r="L9" s="21">
        <v>0.79512127851057002</v>
      </c>
      <c r="M9" s="21">
        <v>0.87121344168617898</v>
      </c>
      <c r="N9" s="22"/>
      <c r="O9" s="21">
        <v>0.90077949612999597</v>
      </c>
      <c r="P9" s="21">
        <v>0.85824401296271302</v>
      </c>
      <c r="Q9" s="21">
        <v>0.93156938370216402</v>
      </c>
      <c r="R9" s="22"/>
    </row>
    <row r="10" spans="1:18" x14ac:dyDescent="0.25">
      <c r="A10" s="20" t="s">
        <v>479</v>
      </c>
      <c r="B10" s="20" t="s">
        <v>506</v>
      </c>
      <c r="C10" s="21">
        <v>0.175887081152349</v>
      </c>
      <c r="D10" s="21">
        <v>0.14659762404295301</v>
      </c>
      <c r="E10" s="21">
        <v>0.209591229717278</v>
      </c>
      <c r="F10" s="22"/>
      <c r="G10" s="21">
        <v>0.26901198902661899</v>
      </c>
      <c r="H10" s="21">
        <v>0.21067820608598201</v>
      </c>
      <c r="I10" s="21">
        <v>0.33660956414330001</v>
      </c>
      <c r="J10" s="22"/>
      <c r="K10" s="21">
        <v>0.16329632190427401</v>
      </c>
      <c r="L10" s="21">
        <v>0.12878655831382199</v>
      </c>
      <c r="M10" s="21">
        <v>0.20487872148943101</v>
      </c>
      <c r="N10" s="22"/>
      <c r="O10" s="21">
        <v>9.5477146946743002E-2</v>
      </c>
      <c r="P10" s="21">
        <v>6.5010918759548494E-2</v>
      </c>
      <c r="Q10" s="21">
        <v>0.13811184467107501</v>
      </c>
      <c r="R10" s="22"/>
    </row>
    <row r="11" spans="1:18" x14ac:dyDescent="0.25">
      <c r="A11" s="20" t="s">
        <v>479</v>
      </c>
      <c r="B11" s="20" t="s">
        <v>519</v>
      </c>
      <c r="C11" s="21">
        <v>7.3972242692160002E-4</v>
      </c>
      <c r="D11" s="21">
        <v>1.026961302148E-4</v>
      </c>
      <c r="E11" s="21">
        <v>5.3072627570452998E-3</v>
      </c>
      <c r="F11" s="22"/>
      <c r="G11" s="21">
        <v>2.7604591666652999E-3</v>
      </c>
      <c r="H11" s="21">
        <v>3.8378392498879997E-4</v>
      </c>
      <c r="I11" s="21">
        <v>1.9567170630767999E-2</v>
      </c>
      <c r="J11" s="24" t="s">
        <v>501</v>
      </c>
      <c r="K11" s="21">
        <v>0</v>
      </c>
      <c r="L11" s="22"/>
      <c r="M11" s="22"/>
      <c r="N11" s="22"/>
      <c r="O11" s="21">
        <v>0</v>
      </c>
      <c r="P11" s="22"/>
      <c r="Q11" s="22"/>
      <c r="R11" s="22"/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0</v>
      </c>
      <c r="L12" s="22"/>
      <c r="M12" s="22"/>
      <c r="N12" s="22"/>
      <c r="O12" s="21">
        <v>3.7433569232601998E-3</v>
      </c>
      <c r="P12" s="21">
        <v>8.8566992089849999E-4</v>
      </c>
      <c r="Q12" s="21">
        <v>1.5676928350227399E-2</v>
      </c>
      <c r="R12" s="24" t="s">
        <v>501</v>
      </c>
    </row>
    <row r="13" spans="1:18" x14ac:dyDescent="0.25">
      <c r="A13" s="17" t="s">
        <v>480</v>
      </c>
      <c r="B13" s="17" t="s">
        <v>505</v>
      </c>
      <c r="C13" s="18">
        <v>0.72978377695278995</v>
      </c>
      <c r="D13" s="18">
        <v>0.68267452339479495</v>
      </c>
      <c r="E13" s="18">
        <v>0.77223270080647999</v>
      </c>
      <c r="F13" s="19"/>
      <c r="G13" s="18">
        <v>0.66967989682767404</v>
      </c>
      <c r="H13" s="18">
        <v>0.58839042551308696</v>
      </c>
      <c r="I13" s="18">
        <v>0.74195599929878897</v>
      </c>
      <c r="J13" s="19"/>
      <c r="K13" s="18">
        <v>0.73814031840675098</v>
      </c>
      <c r="L13" s="18">
        <v>0.68402916733775299</v>
      </c>
      <c r="M13" s="18">
        <v>0.78588540775119298</v>
      </c>
      <c r="N13" s="19"/>
      <c r="O13" s="18">
        <v>0.80139976945296099</v>
      </c>
      <c r="P13" s="18">
        <v>0.72189295248276897</v>
      </c>
      <c r="Q13" s="18">
        <v>0.86250593008338505</v>
      </c>
      <c r="R13" s="19"/>
    </row>
    <row r="14" spans="1:18" x14ac:dyDescent="0.25">
      <c r="A14" s="17" t="s">
        <v>480</v>
      </c>
      <c r="B14" s="17" t="s">
        <v>506</v>
      </c>
      <c r="C14" s="18">
        <v>0.26900478360450902</v>
      </c>
      <c r="D14" s="18">
        <v>0.22667571017030499</v>
      </c>
      <c r="E14" s="18">
        <v>0.31600827239884099</v>
      </c>
      <c r="F14" s="19"/>
      <c r="G14" s="18">
        <v>0.32606675516480399</v>
      </c>
      <c r="H14" s="18">
        <v>0.25385367348750298</v>
      </c>
      <c r="I14" s="18">
        <v>0.40760039454818903</v>
      </c>
      <c r="J14" s="19"/>
      <c r="K14" s="18">
        <v>0.26185968159325002</v>
      </c>
      <c r="L14" s="18">
        <v>0.21411459224880799</v>
      </c>
      <c r="M14" s="18">
        <v>0.31597083266224701</v>
      </c>
      <c r="N14" s="19"/>
      <c r="O14" s="18">
        <v>0.19860023054703899</v>
      </c>
      <c r="P14" s="18">
        <v>0.137494069916615</v>
      </c>
      <c r="Q14" s="18">
        <v>0.27810704751723098</v>
      </c>
      <c r="R14" s="19"/>
    </row>
    <row r="15" spans="1:18" x14ac:dyDescent="0.25">
      <c r="A15" s="17" t="s">
        <v>480</v>
      </c>
      <c r="B15" s="17" t="s">
        <v>519</v>
      </c>
      <c r="C15" s="18">
        <v>1.2114394427013E-3</v>
      </c>
      <c r="D15" s="18">
        <v>1.669708493564E-4</v>
      </c>
      <c r="E15" s="18">
        <v>8.7324082380814995E-3</v>
      </c>
      <c r="F15" s="19"/>
      <c r="G15" s="18">
        <v>4.2533480075217997E-3</v>
      </c>
      <c r="H15" s="18">
        <v>5.9259493632529995E-4</v>
      </c>
      <c r="I15" s="18">
        <v>2.9852887781275501E-2</v>
      </c>
      <c r="J15" s="24" t="s">
        <v>501</v>
      </c>
      <c r="K15" s="18">
        <v>0</v>
      </c>
      <c r="L15" s="19"/>
      <c r="M15" s="19"/>
      <c r="N15" s="19"/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0.67178728671528098</v>
      </c>
      <c r="D17" s="21">
        <v>0.63136074810305398</v>
      </c>
      <c r="E17" s="21">
        <v>0.70981810528110201</v>
      </c>
      <c r="F17" s="22"/>
      <c r="G17" s="21">
        <v>0.58237644100151398</v>
      </c>
      <c r="H17" s="21">
        <v>0.51412568407195003</v>
      </c>
      <c r="I17" s="21">
        <v>0.64761120180901099</v>
      </c>
      <c r="J17" s="22"/>
      <c r="K17" s="21">
        <v>0.69915772319955405</v>
      </c>
      <c r="L17" s="21">
        <v>0.65516321940713795</v>
      </c>
      <c r="M17" s="21">
        <v>0.73976880545718404</v>
      </c>
      <c r="N17" s="22"/>
      <c r="O17" s="21">
        <v>0.72919986763188804</v>
      </c>
      <c r="P17" s="21">
        <v>0.65210991787907502</v>
      </c>
      <c r="Q17" s="21">
        <v>0.79458817634217105</v>
      </c>
      <c r="R17" s="22"/>
    </row>
    <row r="18" spans="1:18" x14ac:dyDescent="0.25">
      <c r="A18" s="20" t="s">
        <v>481</v>
      </c>
      <c r="B18" s="20" t="s">
        <v>506</v>
      </c>
      <c r="C18" s="21">
        <v>0.32492619335634398</v>
      </c>
      <c r="D18" s="21">
        <v>0.28659924586777402</v>
      </c>
      <c r="E18" s="21">
        <v>0.365750850595156</v>
      </c>
      <c r="F18" s="22"/>
      <c r="G18" s="21">
        <v>0.41401767958569602</v>
      </c>
      <c r="H18" s="21">
        <v>0.34928337827505501</v>
      </c>
      <c r="I18" s="21">
        <v>0.48186515879310698</v>
      </c>
      <c r="J18" s="22"/>
      <c r="K18" s="21">
        <v>0.296677334554727</v>
      </c>
      <c r="L18" s="21">
        <v>0.25578248436624101</v>
      </c>
      <c r="M18" s="21">
        <v>0.34111365430057999</v>
      </c>
      <c r="N18" s="22"/>
      <c r="O18" s="21">
        <v>0.27080013236811301</v>
      </c>
      <c r="P18" s="21">
        <v>0.20541182365783001</v>
      </c>
      <c r="Q18" s="21">
        <v>0.34789008212092598</v>
      </c>
      <c r="R18" s="22"/>
    </row>
    <row r="19" spans="1:18" x14ac:dyDescent="0.25">
      <c r="A19" s="20" t="s">
        <v>481</v>
      </c>
      <c r="B19" s="20" t="s">
        <v>519</v>
      </c>
      <c r="C19" s="21">
        <v>3.2865199283757E-3</v>
      </c>
      <c r="D19" s="21">
        <v>1.0235781023739E-3</v>
      </c>
      <c r="E19" s="21">
        <v>1.04998236238128E-2</v>
      </c>
      <c r="F19" s="22"/>
      <c r="G19" s="21">
        <v>3.6058794127904002E-3</v>
      </c>
      <c r="H19" s="21">
        <v>4.9598619498870001E-4</v>
      </c>
      <c r="I19" s="21">
        <v>2.57135305408604E-2</v>
      </c>
      <c r="J19" s="24" t="s">
        <v>501</v>
      </c>
      <c r="K19" s="21">
        <v>4.1649422457184001E-3</v>
      </c>
      <c r="L19" s="21">
        <v>9.8964189496670001E-4</v>
      </c>
      <c r="M19" s="21">
        <v>1.7351352164434199E-2</v>
      </c>
      <c r="N19" s="24" t="s">
        <v>501</v>
      </c>
      <c r="O19" s="21">
        <v>0</v>
      </c>
      <c r="P19" s="22"/>
      <c r="Q19" s="22"/>
      <c r="R19" s="22"/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0.53730336194644202</v>
      </c>
      <c r="D21" s="18">
        <v>0.49527654492434497</v>
      </c>
      <c r="E21" s="18">
        <v>0.57880673290378304</v>
      </c>
      <c r="F21" s="19"/>
      <c r="G21" s="18">
        <v>0.46690836049180601</v>
      </c>
      <c r="H21" s="18">
        <v>0.37762174174510998</v>
      </c>
      <c r="I21" s="18">
        <v>0.55836629263929405</v>
      </c>
      <c r="J21" s="19"/>
      <c r="K21" s="18">
        <v>0.57082527214725098</v>
      </c>
      <c r="L21" s="18">
        <v>0.52035760839892597</v>
      </c>
      <c r="M21" s="18">
        <v>0.61986201466231905</v>
      </c>
      <c r="N21" s="19"/>
      <c r="O21" s="18">
        <v>0.54070850234140899</v>
      </c>
      <c r="P21" s="18">
        <v>0.467748012013319</v>
      </c>
      <c r="Q21" s="18">
        <v>0.61196458605988602</v>
      </c>
      <c r="R21" s="19"/>
    </row>
    <row r="22" spans="1:18" x14ac:dyDescent="0.25">
      <c r="A22" s="17" t="s">
        <v>482</v>
      </c>
      <c r="B22" s="17" t="s">
        <v>506</v>
      </c>
      <c r="C22" s="18">
        <v>0.46151157758648498</v>
      </c>
      <c r="D22" s="18">
        <v>0.420018308653961</v>
      </c>
      <c r="E22" s="18">
        <v>0.50354507101400703</v>
      </c>
      <c r="F22" s="19"/>
      <c r="G22" s="18">
        <v>0.53072620912796198</v>
      </c>
      <c r="H22" s="18">
        <v>0.43921566116358302</v>
      </c>
      <c r="I22" s="18">
        <v>0.62021612430539896</v>
      </c>
      <c r="J22" s="19"/>
      <c r="K22" s="18">
        <v>0.42844736365807501</v>
      </c>
      <c r="L22" s="18">
        <v>0.379420601928665</v>
      </c>
      <c r="M22" s="18">
        <v>0.47892020735659302</v>
      </c>
      <c r="N22" s="19"/>
      <c r="O22" s="18">
        <v>0.45839921632095199</v>
      </c>
      <c r="P22" s="18">
        <v>0.38717836689020202</v>
      </c>
      <c r="Q22" s="18">
        <v>0.53136152811225101</v>
      </c>
      <c r="R22" s="19"/>
    </row>
    <row r="23" spans="1:18" x14ac:dyDescent="0.25">
      <c r="A23" s="17" t="s">
        <v>482</v>
      </c>
      <c r="B23" s="17" t="s">
        <v>519</v>
      </c>
      <c r="C23" s="18">
        <v>1.1850604670735E-3</v>
      </c>
      <c r="D23" s="18">
        <v>4.0246378199219998E-4</v>
      </c>
      <c r="E23" s="18">
        <v>3.4841236312666999E-3</v>
      </c>
      <c r="F23" s="19"/>
      <c r="G23" s="18">
        <v>2.3654303802321999E-3</v>
      </c>
      <c r="H23" s="18">
        <v>5.5214175672199997E-4</v>
      </c>
      <c r="I23" s="18">
        <v>1.00737174414858E-2</v>
      </c>
      <c r="J23" s="19"/>
      <c r="K23" s="18">
        <v>7.2736419467399999E-4</v>
      </c>
      <c r="L23" s="18">
        <v>1.851557891905E-4</v>
      </c>
      <c r="M23" s="18">
        <v>2.8528398297983002E-3</v>
      </c>
      <c r="N23" s="19"/>
      <c r="O23" s="18">
        <v>8.922813376386E-4</v>
      </c>
      <c r="P23" s="18">
        <v>1.221061359544E-4</v>
      </c>
      <c r="Q23" s="18">
        <v>6.4887532190952002E-3</v>
      </c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0.77793535195382102</v>
      </c>
      <c r="D25" s="21">
        <v>0.74149595311496597</v>
      </c>
      <c r="E25" s="21">
        <v>0.81055053905395302</v>
      </c>
      <c r="F25" s="22"/>
      <c r="G25" s="21">
        <v>0.69548573241792</v>
      </c>
      <c r="H25" s="21">
        <v>0.62284554710343798</v>
      </c>
      <c r="I25" s="21">
        <v>0.75953673109535802</v>
      </c>
      <c r="J25" s="22"/>
      <c r="K25" s="21">
        <v>0.80262633957502105</v>
      </c>
      <c r="L25" s="21">
        <v>0.767494772723054</v>
      </c>
      <c r="M25" s="21">
        <v>0.83360042659607902</v>
      </c>
      <c r="N25" s="22"/>
      <c r="O25" s="21">
        <v>0.81485881313332797</v>
      </c>
      <c r="P25" s="21">
        <v>0.77605931849211696</v>
      </c>
      <c r="Q25" s="21">
        <v>0.84825046119082004</v>
      </c>
      <c r="R25" s="22"/>
    </row>
    <row r="26" spans="1:18" x14ac:dyDescent="0.25">
      <c r="A26" s="20" t="s">
        <v>483</v>
      </c>
      <c r="B26" s="20" t="s">
        <v>506</v>
      </c>
      <c r="C26" s="21">
        <v>0.21994171026749401</v>
      </c>
      <c r="D26" s="21">
        <v>0.18719248301014499</v>
      </c>
      <c r="E26" s="21">
        <v>0.25661154924199298</v>
      </c>
      <c r="F26" s="22"/>
      <c r="G26" s="21">
        <v>0.29795530795990899</v>
      </c>
      <c r="H26" s="21">
        <v>0.23376469832619001</v>
      </c>
      <c r="I26" s="21">
        <v>0.37123253114746702</v>
      </c>
      <c r="J26" s="22"/>
      <c r="K26" s="21">
        <v>0.19687611145349601</v>
      </c>
      <c r="L26" s="21">
        <v>0.165906256903916</v>
      </c>
      <c r="M26" s="21">
        <v>0.23201899226192199</v>
      </c>
      <c r="N26" s="22"/>
      <c r="O26" s="21">
        <v>0.18438905696715199</v>
      </c>
      <c r="P26" s="21">
        <v>0.15103330650827301</v>
      </c>
      <c r="Q26" s="21">
        <v>0.223174908422585</v>
      </c>
      <c r="R26" s="22"/>
    </row>
    <row r="27" spans="1:18" x14ac:dyDescent="0.25">
      <c r="A27" s="20" t="s">
        <v>483</v>
      </c>
      <c r="B27" s="20" t="s">
        <v>519</v>
      </c>
      <c r="C27" s="21">
        <v>2.1229377786837998E-3</v>
      </c>
      <c r="D27" s="21">
        <v>5.5875358246069995E-4</v>
      </c>
      <c r="E27" s="21">
        <v>8.0307408806008004E-3</v>
      </c>
      <c r="F27" s="22"/>
      <c r="G27" s="21">
        <v>6.5589596221717001E-3</v>
      </c>
      <c r="H27" s="21">
        <v>1.2465108340883001E-3</v>
      </c>
      <c r="I27" s="21">
        <v>3.3747274494059301E-2</v>
      </c>
      <c r="J27" s="24" t="s">
        <v>501</v>
      </c>
      <c r="K27" s="21">
        <v>4.9754897148179995E-4</v>
      </c>
      <c r="L27" s="21">
        <v>9.7101648948176003E-5</v>
      </c>
      <c r="M27" s="21">
        <v>2.5452378272515E-3</v>
      </c>
      <c r="N27" s="22"/>
      <c r="O27" s="21">
        <v>7.5212989951980004E-4</v>
      </c>
      <c r="P27" s="21">
        <v>2.218546985698E-4</v>
      </c>
      <c r="Q27" s="21">
        <v>2.5466358720088E-3</v>
      </c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0.68972125079242197</v>
      </c>
      <c r="D29" s="18">
        <v>0.66777534808216998</v>
      </c>
      <c r="E29" s="18">
        <v>0.71084519699536197</v>
      </c>
      <c r="F29" s="19"/>
      <c r="G29" s="18">
        <v>0.63241588162392803</v>
      </c>
      <c r="H29" s="18">
        <v>0.587928102397268</v>
      </c>
      <c r="I29" s="18">
        <v>0.67475770469254903</v>
      </c>
      <c r="J29" s="19"/>
      <c r="K29" s="18">
        <v>0.67826072949399696</v>
      </c>
      <c r="L29" s="18">
        <v>0.64953760992216103</v>
      </c>
      <c r="M29" s="18">
        <v>0.705696394173008</v>
      </c>
      <c r="N29" s="19"/>
      <c r="O29" s="18">
        <v>0.76035731111339899</v>
      </c>
      <c r="P29" s="18">
        <v>0.732502354775727</v>
      </c>
      <c r="Q29" s="18">
        <v>0.78615846146738899</v>
      </c>
      <c r="R29" s="19"/>
    </row>
    <row r="30" spans="1:18" x14ac:dyDescent="0.25">
      <c r="A30" s="17" t="s">
        <v>484</v>
      </c>
      <c r="B30" s="17" t="s">
        <v>506</v>
      </c>
      <c r="C30" s="18">
        <v>0.30304650282696999</v>
      </c>
      <c r="D30" s="18">
        <v>0.28173455097127498</v>
      </c>
      <c r="E30" s="18">
        <v>0.32524060251849402</v>
      </c>
      <c r="F30" s="19"/>
      <c r="G30" s="18">
        <v>0.36293622138876402</v>
      </c>
      <c r="H30" s="18">
        <v>0.32050953389925002</v>
      </c>
      <c r="I30" s="18">
        <v>0.40761005774237302</v>
      </c>
      <c r="J30" s="19"/>
      <c r="K30" s="18">
        <v>0.31312545908985201</v>
      </c>
      <c r="L30" s="18">
        <v>0.28554493688390398</v>
      </c>
      <c r="M30" s="18">
        <v>0.34209439658163698</v>
      </c>
      <c r="N30" s="19"/>
      <c r="O30" s="18">
        <v>0.23244572137324099</v>
      </c>
      <c r="P30" s="18">
        <v>0.20706369542363001</v>
      </c>
      <c r="Q30" s="18">
        <v>0.25991921634820397</v>
      </c>
      <c r="R30" s="19"/>
    </row>
    <row r="31" spans="1:18" x14ac:dyDescent="0.25">
      <c r="A31" s="17" t="s">
        <v>484</v>
      </c>
      <c r="B31" s="17" t="s">
        <v>519</v>
      </c>
      <c r="C31" s="18">
        <v>7.0036483448766996E-3</v>
      </c>
      <c r="D31" s="18">
        <v>4.8647620371736998E-3</v>
      </c>
      <c r="E31" s="18">
        <v>1.0073417827780699E-2</v>
      </c>
      <c r="F31" s="19"/>
      <c r="G31" s="18">
        <v>4.6478969873078998E-3</v>
      </c>
      <c r="H31" s="18">
        <v>1.4599426290821001E-3</v>
      </c>
      <c r="I31" s="18">
        <v>1.46946769320045E-2</v>
      </c>
      <c r="J31" s="19"/>
      <c r="K31" s="18">
        <v>8.5159676995073992E-3</v>
      </c>
      <c r="L31" s="18">
        <v>5.21842353876E-3</v>
      </c>
      <c r="M31" s="18">
        <v>1.3868194927492699E-2</v>
      </c>
      <c r="N31" s="19"/>
      <c r="O31" s="18">
        <v>6.5423213514447997E-3</v>
      </c>
      <c r="P31" s="18">
        <v>3.4241763544841999E-3</v>
      </c>
      <c r="Q31" s="18">
        <v>1.24644172669555E-2</v>
      </c>
      <c r="R31" s="19"/>
    </row>
    <row r="32" spans="1:18" x14ac:dyDescent="0.25">
      <c r="A32" s="17" t="s">
        <v>484</v>
      </c>
      <c r="B32" s="17" t="s">
        <v>520</v>
      </c>
      <c r="C32" s="18">
        <v>2.2859803573389999E-4</v>
      </c>
      <c r="D32" s="18">
        <v>4.5404309039727302E-5</v>
      </c>
      <c r="E32" s="18">
        <v>1.1500772672789E-3</v>
      </c>
      <c r="F32" s="19"/>
      <c r="G32" s="18">
        <v>0</v>
      </c>
      <c r="H32" s="19"/>
      <c r="I32" s="19"/>
      <c r="J32" s="19"/>
      <c r="K32" s="18">
        <v>9.78437166461203E-5</v>
      </c>
      <c r="L32" s="18">
        <v>1.3711916402256299E-5</v>
      </c>
      <c r="M32" s="18">
        <v>6.9782029405179998E-4</v>
      </c>
      <c r="N32" s="19"/>
      <c r="O32" s="18">
        <v>6.5464616191610004E-4</v>
      </c>
      <c r="P32" s="18">
        <v>9.1878058234304196E-5</v>
      </c>
      <c r="Q32" s="18">
        <v>4.6484359126551999E-3</v>
      </c>
      <c r="R32" s="19"/>
    </row>
    <row r="33" spans="1:18" x14ac:dyDescent="0.25">
      <c r="A33" s="20" t="s">
        <v>485</v>
      </c>
      <c r="B33" s="20" t="s">
        <v>505</v>
      </c>
      <c r="C33" s="21">
        <v>0.63611774721196102</v>
      </c>
      <c r="D33" s="21">
        <v>0.62319557250852597</v>
      </c>
      <c r="E33" s="21">
        <v>0.64884647273618101</v>
      </c>
      <c r="F33" s="22"/>
      <c r="G33" s="21">
        <v>0.58666800454588497</v>
      </c>
      <c r="H33" s="21">
        <v>0.56410344731052398</v>
      </c>
      <c r="I33" s="21">
        <v>0.60887438132499105</v>
      </c>
      <c r="J33" s="22"/>
      <c r="K33" s="21">
        <v>0.63721494826913105</v>
      </c>
      <c r="L33" s="21">
        <v>0.62104147832960299</v>
      </c>
      <c r="M33" s="21">
        <v>0.65308373879191195</v>
      </c>
      <c r="N33" s="22"/>
      <c r="O33" s="21">
        <v>0.68856246155842904</v>
      </c>
      <c r="P33" s="21">
        <v>0.67002169230161401</v>
      </c>
      <c r="Q33" s="21">
        <v>0.706517778198683</v>
      </c>
      <c r="R33" s="22"/>
    </row>
    <row r="34" spans="1:18" x14ac:dyDescent="0.25">
      <c r="A34" s="20" t="s">
        <v>485</v>
      </c>
      <c r="B34" s="20" t="s">
        <v>506</v>
      </c>
      <c r="C34" s="21">
        <v>0.35892383371033898</v>
      </c>
      <c r="D34" s="21">
        <v>0.34629972914129697</v>
      </c>
      <c r="E34" s="21">
        <v>0.37174643272591501</v>
      </c>
      <c r="F34" s="22"/>
      <c r="G34" s="21">
        <v>0.40832187409434101</v>
      </c>
      <c r="H34" s="21">
        <v>0.38617954506275998</v>
      </c>
      <c r="I34" s="21">
        <v>0.43084265823326101</v>
      </c>
      <c r="J34" s="22"/>
      <c r="K34" s="21">
        <v>0.35951621953466001</v>
      </c>
      <c r="L34" s="21">
        <v>0.34371958674875402</v>
      </c>
      <c r="M34" s="21">
        <v>0.375623316392802</v>
      </c>
      <c r="N34" s="22"/>
      <c r="O34" s="21">
        <v>0.30245967832382797</v>
      </c>
      <c r="P34" s="21">
        <v>0.28471929050252798</v>
      </c>
      <c r="Q34" s="21">
        <v>0.32080967032771901</v>
      </c>
      <c r="R34" s="22"/>
    </row>
    <row r="35" spans="1:18" x14ac:dyDescent="0.25">
      <c r="A35" s="20" t="s">
        <v>485</v>
      </c>
      <c r="B35" s="20" t="s">
        <v>519</v>
      </c>
      <c r="C35" s="21">
        <v>3.8859492304318E-3</v>
      </c>
      <c r="D35" s="21">
        <v>2.8299133144302001E-3</v>
      </c>
      <c r="E35" s="21">
        <v>5.3339570406282996E-3</v>
      </c>
      <c r="F35" s="22"/>
      <c r="G35" s="21">
        <v>4.3471125408637004E-3</v>
      </c>
      <c r="H35" s="21">
        <v>2.3570240772131002E-3</v>
      </c>
      <c r="I35" s="21">
        <v>8.0039967714678993E-3</v>
      </c>
      <c r="J35" s="22"/>
      <c r="K35" s="21">
        <v>2.2253074920005E-3</v>
      </c>
      <c r="L35" s="21">
        <v>1.2753935955181E-3</v>
      </c>
      <c r="M35" s="21">
        <v>3.8799692447244001E-3</v>
      </c>
      <c r="N35" s="22"/>
      <c r="O35" s="21">
        <v>7.3793610358476999E-3</v>
      </c>
      <c r="P35" s="21">
        <v>4.6669686129719003E-3</v>
      </c>
      <c r="Q35" s="21">
        <v>1.1649716149144699E-2</v>
      </c>
      <c r="R35" s="22"/>
    </row>
    <row r="36" spans="1:18" x14ac:dyDescent="0.25">
      <c r="A36" s="20" t="s">
        <v>485</v>
      </c>
      <c r="B36" s="20" t="s">
        <v>520</v>
      </c>
      <c r="C36" s="21">
        <v>1.0724698472732001E-3</v>
      </c>
      <c r="D36" s="21">
        <v>5.9868968327950005E-4</v>
      </c>
      <c r="E36" s="21">
        <v>1.9204610765978E-3</v>
      </c>
      <c r="F36" s="22"/>
      <c r="G36" s="21">
        <v>6.6300881890930005E-4</v>
      </c>
      <c r="H36" s="21">
        <v>1.4472271967629999E-4</v>
      </c>
      <c r="I36" s="21">
        <v>3.0317712464541999E-3</v>
      </c>
      <c r="J36" s="22"/>
      <c r="K36" s="21">
        <v>1.0435247042106001E-3</v>
      </c>
      <c r="L36" s="21">
        <v>4.3395599516419999E-4</v>
      </c>
      <c r="M36" s="21">
        <v>2.5071938350887E-3</v>
      </c>
      <c r="N36" s="22"/>
      <c r="O36" s="21">
        <v>1.5984990818950001E-3</v>
      </c>
      <c r="P36" s="21">
        <v>6.6568992054060003E-4</v>
      </c>
      <c r="Q36" s="21">
        <v>3.8334086772397E-3</v>
      </c>
      <c r="R36" s="22"/>
    </row>
    <row r="37" spans="1:18" x14ac:dyDescent="0.25">
      <c r="A37" s="17" t="s">
        <v>486</v>
      </c>
      <c r="B37" s="17" t="s">
        <v>505</v>
      </c>
      <c r="C37" s="18">
        <v>0.57912289000137096</v>
      </c>
      <c r="D37" s="18">
        <v>0.55367786742360003</v>
      </c>
      <c r="E37" s="18">
        <v>0.60415439319623598</v>
      </c>
      <c r="F37" s="19"/>
      <c r="G37" s="18">
        <v>0.52575183960258098</v>
      </c>
      <c r="H37" s="18">
        <v>0.476484147569193</v>
      </c>
      <c r="I37" s="18">
        <v>0.574523192161703</v>
      </c>
      <c r="J37" s="19"/>
      <c r="K37" s="18">
        <v>0.58634181567792598</v>
      </c>
      <c r="L37" s="18">
        <v>0.55567031304659298</v>
      </c>
      <c r="M37" s="18">
        <v>0.61635785686637901</v>
      </c>
      <c r="N37" s="19"/>
      <c r="O37" s="18">
        <v>0.61101302328254303</v>
      </c>
      <c r="P37" s="18">
        <v>0.56644344866610896</v>
      </c>
      <c r="Q37" s="18">
        <v>0.65380112229780096</v>
      </c>
      <c r="R37" s="19"/>
    </row>
    <row r="38" spans="1:18" x14ac:dyDescent="0.25">
      <c r="A38" s="17" t="s">
        <v>486</v>
      </c>
      <c r="B38" s="17" t="s">
        <v>506</v>
      </c>
      <c r="C38" s="18">
        <v>0.418764641463725</v>
      </c>
      <c r="D38" s="18">
        <v>0.39371982831831698</v>
      </c>
      <c r="E38" s="18">
        <v>0.44423525920076201</v>
      </c>
      <c r="F38" s="19"/>
      <c r="G38" s="18">
        <v>0.47389745927229399</v>
      </c>
      <c r="H38" s="18">
        <v>0.42510919538076603</v>
      </c>
      <c r="I38" s="18">
        <v>0.523189279679666</v>
      </c>
      <c r="J38" s="19"/>
      <c r="K38" s="18">
        <v>0.41223205831066201</v>
      </c>
      <c r="L38" s="18">
        <v>0.38223781569118598</v>
      </c>
      <c r="M38" s="18">
        <v>0.44289254788458199</v>
      </c>
      <c r="N38" s="19"/>
      <c r="O38" s="18">
        <v>0.38395168008186698</v>
      </c>
      <c r="P38" s="18">
        <v>0.34129871469710699</v>
      </c>
      <c r="Q38" s="18">
        <v>0.42846777832722499</v>
      </c>
      <c r="R38" s="19"/>
    </row>
    <row r="39" spans="1:18" x14ac:dyDescent="0.25">
      <c r="A39" s="17" t="s">
        <v>486</v>
      </c>
      <c r="B39" s="17" t="s">
        <v>519</v>
      </c>
      <c r="C39" s="18">
        <v>1.7060711116233E-3</v>
      </c>
      <c r="D39" s="18">
        <v>9.5502641138830004E-4</v>
      </c>
      <c r="E39" s="18">
        <v>3.0459459965815998E-3</v>
      </c>
      <c r="F39" s="19"/>
      <c r="G39" s="18">
        <v>3.5070112512500002E-4</v>
      </c>
      <c r="H39" s="18">
        <v>4.90398440744686E-5</v>
      </c>
      <c r="I39" s="18">
        <v>2.5033412612640998E-3</v>
      </c>
      <c r="J39" s="19"/>
      <c r="K39" s="18">
        <v>1.2462690536286E-3</v>
      </c>
      <c r="L39" s="18">
        <v>5.2086125550669996E-4</v>
      </c>
      <c r="M39" s="18">
        <v>2.9789471757363001E-3</v>
      </c>
      <c r="N39" s="19"/>
      <c r="O39" s="18">
        <v>3.8166980812642001E-3</v>
      </c>
      <c r="P39" s="18">
        <v>1.9911337184505E-3</v>
      </c>
      <c r="Q39" s="18">
        <v>7.3037759138477E-3</v>
      </c>
      <c r="R39" s="19"/>
    </row>
    <row r="40" spans="1:18" x14ac:dyDescent="0.25">
      <c r="A40" s="17" t="s">
        <v>486</v>
      </c>
      <c r="B40" s="17" t="s">
        <v>520</v>
      </c>
      <c r="C40" s="18">
        <v>4.0639742327590003E-4</v>
      </c>
      <c r="D40" s="18">
        <v>1.431360071824E-4</v>
      </c>
      <c r="E40" s="18">
        <v>1.1533011581152E-3</v>
      </c>
      <c r="F40" s="19"/>
      <c r="G40" s="18">
        <v>0</v>
      </c>
      <c r="H40" s="19"/>
      <c r="I40" s="19"/>
      <c r="J40" s="19"/>
      <c r="K40" s="18">
        <v>1.7985695778560001E-4</v>
      </c>
      <c r="L40" s="18">
        <v>2.51447671449003E-5</v>
      </c>
      <c r="M40" s="18">
        <v>1.2852678376614999E-3</v>
      </c>
      <c r="N40" s="19"/>
      <c r="O40" s="18">
        <v>1.2185985543247001E-3</v>
      </c>
      <c r="P40" s="18">
        <v>3.5798899696090001E-4</v>
      </c>
      <c r="Q40" s="18">
        <v>4.1395556685542003E-3</v>
      </c>
      <c r="R40" s="19"/>
    </row>
    <row r="41" spans="1:18" x14ac:dyDescent="0.25">
      <c r="A41" s="20" t="s">
        <v>487</v>
      </c>
      <c r="B41" s="20" t="s">
        <v>505</v>
      </c>
      <c r="C41" s="21">
        <v>0.63967839537924198</v>
      </c>
      <c r="D41" s="21">
        <v>0.61367051442744003</v>
      </c>
      <c r="E41" s="21">
        <v>0.66489151132517199</v>
      </c>
      <c r="F41" s="22"/>
      <c r="G41" s="21">
        <v>0.59004959132413703</v>
      </c>
      <c r="H41" s="21">
        <v>0.54368104770261405</v>
      </c>
      <c r="I41" s="21">
        <v>0.63487074975305002</v>
      </c>
      <c r="J41" s="22"/>
      <c r="K41" s="21">
        <v>0.64866456025519004</v>
      </c>
      <c r="L41" s="21">
        <v>0.61633314110030202</v>
      </c>
      <c r="M41" s="21">
        <v>0.67968739551833302</v>
      </c>
      <c r="N41" s="22"/>
      <c r="O41" s="21">
        <v>0.66933356108576703</v>
      </c>
      <c r="P41" s="21">
        <v>0.62774568557002997</v>
      </c>
      <c r="Q41" s="21">
        <v>0.70843326396295103</v>
      </c>
      <c r="R41" s="22"/>
    </row>
    <row r="42" spans="1:18" x14ac:dyDescent="0.25">
      <c r="A42" s="20" t="s">
        <v>487</v>
      </c>
      <c r="B42" s="20" t="s">
        <v>506</v>
      </c>
      <c r="C42" s="21">
        <v>0.35160845137140601</v>
      </c>
      <c r="D42" s="21">
        <v>0.32645470166274698</v>
      </c>
      <c r="E42" s="21">
        <v>0.37761374491202199</v>
      </c>
      <c r="F42" s="22"/>
      <c r="G42" s="21">
        <v>0.39676234080832201</v>
      </c>
      <c r="H42" s="21">
        <v>0.35231131162495299</v>
      </c>
      <c r="I42" s="21">
        <v>0.44298590365779</v>
      </c>
      <c r="J42" s="22"/>
      <c r="K42" s="21">
        <v>0.34559261627299498</v>
      </c>
      <c r="L42" s="21">
        <v>0.31449277877590698</v>
      </c>
      <c r="M42" s="21">
        <v>0.37807171823242502</v>
      </c>
      <c r="N42" s="22"/>
      <c r="O42" s="21">
        <v>0.32042533650719501</v>
      </c>
      <c r="P42" s="21">
        <v>0.28094813946962</v>
      </c>
      <c r="Q42" s="21">
        <v>0.36265197074789102</v>
      </c>
      <c r="R42" s="22"/>
    </row>
    <row r="43" spans="1:18" x14ac:dyDescent="0.25">
      <c r="A43" s="20" t="s">
        <v>487</v>
      </c>
      <c r="B43" s="20" t="s">
        <v>519</v>
      </c>
      <c r="C43" s="21">
        <v>8.7131532493551003E-3</v>
      </c>
      <c r="D43" s="21">
        <v>5.0848833865354999E-3</v>
      </c>
      <c r="E43" s="21">
        <v>1.4891590204988101E-2</v>
      </c>
      <c r="F43" s="22"/>
      <c r="G43" s="21">
        <v>1.3188067867539901E-2</v>
      </c>
      <c r="H43" s="21">
        <v>6.3469557917469003E-3</v>
      </c>
      <c r="I43" s="21">
        <v>2.72010671194611E-2</v>
      </c>
      <c r="J43" s="22"/>
      <c r="K43" s="21">
        <v>5.7428234718138998E-3</v>
      </c>
      <c r="L43" s="21">
        <v>2.3273768290467001E-3</v>
      </c>
      <c r="M43" s="21">
        <v>1.4099634063707201E-2</v>
      </c>
      <c r="N43" s="22"/>
      <c r="O43" s="21">
        <v>1.0241102407038899E-2</v>
      </c>
      <c r="P43" s="21">
        <v>4.6422970859386001E-3</v>
      </c>
      <c r="Q43" s="21">
        <v>2.24400712528957E-2</v>
      </c>
      <c r="R43" s="22"/>
    </row>
    <row r="44" spans="1:18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0</v>
      </c>
      <c r="P44" s="22"/>
      <c r="Q44" s="22"/>
      <c r="R44" s="22"/>
    </row>
    <row r="45" spans="1:18" x14ac:dyDescent="0.25">
      <c r="A45" s="17" t="s">
        <v>488</v>
      </c>
      <c r="B45" s="17" t="s">
        <v>505</v>
      </c>
      <c r="C45" s="18">
        <v>0.76749806469536197</v>
      </c>
      <c r="D45" s="18">
        <v>0.73618121761532895</v>
      </c>
      <c r="E45" s="18">
        <v>0.79612691514329903</v>
      </c>
      <c r="F45" s="19"/>
      <c r="G45" s="18">
        <v>0.73581154956064798</v>
      </c>
      <c r="H45" s="18">
        <v>0.67635757284064002</v>
      </c>
      <c r="I45" s="18">
        <v>0.78777076003992597</v>
      </c>
      <c r="J45" s="19"/>
      <c r="K45" s="18">
        <v>0.76511613078865304</v>
      </c>
      <c r="L45" s="18">
        <v>0.72728324813449796</v>
      </c>
      <c r="M45" s="18">
        <v>0.79915003520195205</v>
      </c>
      <c r="N45" s="19"/>
      <c r="O45" s="18">
        <v>0.79925690120818105</v>
      </c>
      <c r="P45" s="18">
        <v>0.74833503491676101</v>
      </c>
      <c r="Q45" s="18">
        <v>0.84204999216699505</v>
      </c>
      <c r="R45" s="19"/>
    </row>
    <row r="46" spans="1:18" x14ac:dyDescent="0.25">
      <c r="A46" s="17" t="s">
        <v>488</v>
      </c>
      <c r="B46" s="17" t="s">
        <v>506</v>
      </c>
      <c r="C46" s="18">
        <v>0.232054928371527</v>
      </c>
      <c r="D46" s="18">
        <v>0.203436463019456</v>
      </c>
      <c r="E46" s="18">
        <v>0.26336821392805898</v>
      </c>
      <c r="F46" s="19"/>
      <c r="G46" s="18">
        <v>0.26291170693151</v>
      </c>
      <c r="H46" s="18">
        <v>0.21102797208267801</v>
      </c>
      <c r="I46" s="18">
        <v>0.32234002667691902</v>
      </c>
      <c r="J46" s="19"/>
      <c r="K46" s="18">
        <v>0.23488386921134599</v>
      </c>
      <c r="L46" s="18">
        <v>0.20084996479804701</v>
      </c>
      <c r="M46" s="18">
        <v>0.27271675186550098</v>
      </c>
      <c r="N46" s="19"/>
      <c r="O46" s="18">
        <v>0.20020310779261999</v>
      </c>
      <c r="P46" s="18">
        <v>0.157463886533348</v>
      </c>
      <c r="Q46" s="18">
        <v>0.25108566003639199</v>
      </c>
      <c r="R46" s="19"/>
    </row>
    <row r="47" spans="1:18" x14ac:dyDescent="0.25">
      <c r="A47" s="17" t="s">
        <v>488</v>
      </c>
      <c r="B47" s="17" t="s">
        <v>519</v>
      </c>
      <c r="C47" s="18">
        <v>2.9512426189040001E-4</v>
      </c>
      <c r="D47" s="18">
        <v>7.3163480072958794E-5</v>
      </c>
      <c r="E47" s="18">
        <v>1.1896606757625999E-3</v>
      </c>
      <c r="F47" s="19"/>
      <c r="G47" s="18">
        <v>6.3102772852500003E-4</v>
      </c>
      <c r="H47" s="18">
        <v>8.7286314742471795E-5</v>
      </c>
      <c r="I47" s="18">
        <v>4.5465508397111998E-3</v>
      </c>
      <c r="J47" s="19"/>
      <c r="K47" s="18">
        <v>0</v>
      </c>
      <c r="L47" s="19"/>
      <c r="M47" s="19"/>
      <c r="N47" s="19"/>
      <c r="O47" s="18">
        <v>5.3999099919790005E-4</v>
      </c>
      <c r="P47" s="18">
        <v>7.4956998781708494E-5</v>
      </c>
      <c r="Q47" s="18">
        <v>3.8789089918878001E-3</v>
      </c>
      <c r="R47" s="19"/>
    </row>
    <row r="48" spans="1:18" x14ac:dyDescent="0.25">
      <c r="A48" s="17" t="s">
        <v>488</v>
      </c>
      <c r="B48" s="17" t="s">
        <v>520</v>
      </c>
      <c r="C48" s="18">
        <v>1.51882671219E-4</v>
      </c>
      <c r="D48" s="18">
        <v>2.1150889398421799E-5</v>
      </c>
      <c r="E48" s="18">
        <v>1.0897754631186E-3</v>
      </c>
      <c r="F48" s="19"/>
      <c r="G48" s="18">
        <v>6.4571577931609998E-4</v>
      </c>
      <c r="H48" s="18">
        <v>8.9596844890410605E-5</v>
      </c>
      <c r="I48" s="18">
        <v>4.6376016545239002E-3</v>
      </c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0.71141419276127005</v>
      </c>
      <c r="D49" s="21">
        <v>0.68894739093873203</v>
      </c>
      <c r="E49" s="21">
        <v>0.732887409630544</v>
      </c>
      <c r="F49" s="22"/>
      <c r="G49" s="21">
        <v>0.64968172758420395</v>
      </c>
      <c r="H49" s="21">
        <v>0.60889727947822803</v>
      </c>
      <c r="I49" s="21">
        <v>0.68838968411066204</v>
      </c>
      <c r="J49" s="22"/>
      <c r="K49" s="21">
        <v>0.71342252508686699</v>
      </c>
      <c r="L49" s="21">
        <v>0.685075324293412</v>
      </c>
      <c r="M49" s="21">
        <v>0.74018581390836302</v>
      </c>
      <c r="N49" s="22"/>
      <c r="O49" s="21">
        <v>0.76853177938455597</v>
      </c>
      <c r="P49" s="21">
        <v>0.737592389836079</v>
      </c>
      <c r="Q49" s="21">
        <v>0.79682806827432195</v>
      </c>
      <c r="R49" s="22"/>
    </row>
    <row r="50" spans="1:18" x14ac:dyDescent="0.25">
      <c r="A50" s="20" t="s">
        <v>489</v>
      </c>
      <c r="B50" s="20" t="s">
        <v>506</v>
      </c>
      <c r="C50" s="21">
        <v>0.28665686686115299</v>
      </c>
      <c r="D50" s="21">
        <v>0.26522532601490001</v>
      </c>
      <c r="E50" s="21">
        <v>0.30909169176296702</v>
      </c>
      <c r="F50" s="22"/>
      <c r="G50" s="21">
        <v>0.350318272415795</v>
      </c>
      <c r="H50" s="21">
        <v>0.31161031588933702</v>
      </c>
      <c r="I50" s="21">
        <v>0.39110272052177097</v>
      </c>
      <c r="J50" s="22"/>
      <c r="K50" s="21">
        <v>0.28325071224147302</v>
      </c>
      <c r="L50" s="21">
        <v>0.25666060941839097</v>
      </c>
      <c r="M50" s="21">
        <v>0.31144138576610297</v>
      </c>
      <c r="N50" s="22"/>
      <c r="O50" s="21">
        <v>0.230380569476693</v>
      </c>
      <c r="P50" s="21">
        <v>0.202066328395058</v>
      </c>
      <c r="Q50" s="21">
        <v>0.26136275167804401</v>
      </c>
      <c r="R50" s="22"/>
    </row>
    <row r="51" spans="1:18" x14ac:dyDescent="0.25">
      <c r="A51" s="20" t="s">
        <v>489</v>
      </c>
      <c r="B51" s="20" t="s">
        <v>519</v>
      </c>
      <c r="C51" s="21">
        <v>1.6338472552969001E-3</v>
      </c>
      <c r="D51" s="21">
        <v>6.4706635586019999E-4</v>
      </c>
      <c r="E51" s="21">
        <v>4.1192733101127E-3</v>
      </c>
      <c r="F51" s="22"/>
      <c r="G51" s="21">
        <v>0</v>
      </c>
      <c r="H51" s="22"/>
      <c r="I51" s="22"/>
      <c r="J51" s="22"/>
      <c r="K51" s="21">
        <v>2.7332350451303999E-3</v>
      </c>
      <c r="L51" s="21">
        <v>9.4306494025869997E-4</v>
      </c>
      <c r="M51" s="21">
        <v>7.8947369128507996E-3</v>
      </c>
      <c r="N51" s="22"/>
      <c r="O51" s="21">
        <v>1.0876511387528001E-3</v>
      </c>
      <c r="P51" s="21">
        <v>2.078115958692E-4</v>
      </c>
      <c r="Q51" s="21">
        <v>5.6714530792844999E-3</v>
      </c>
      <c r="R51" s="22"/>
    </row>
    <row r="52" spans="1:18" x14ac:dyDescent="0.25">
      <c r="A52" s="20" t="s">
        <v>489</v>
      </c>
      <c r="B52" s="20" t="s">
        <v>520</v>
      </c>
      <c r="C52" s="21">
        <v>2.950931222797E-4</v>
      </c>
      <c r="D52" s="21">
        <v>4.1366847296435999E-5</v>
      </c>
      <c r="E52" s="21">
        <v>2.1017951231365999E-3</v>
      </c>
      <c r="F52" s="22"/>
      <c r="G52" s="21">
        <v>0</v>
      </c>
      <c r="H52" s="22"/>
      <c r="I52" s="22"/>
      <c r="J52" s="22"/>
      <c r="K52" s="21">
        <v>5.9352762653079995E-4</v>
      </c>
      <c r="L52" s="21">
        <v>8.3076756679807004E-5</v>
      </c>
      <c r="M52" s="21">
        <v>4.2270973628380001E-3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0.70668152124353301</v>
      </c>
      <c r="D53" s="18">
        <v>0.68378156819625402</v>
      </c>
      <c r="E53" s="18">
        <v>0.72858137241635601</v>
      </c>
      <c r="F53" s="19"/>
      <c r="G53" s="18">
        <v>0.67076252101006095</v>
      </c>
      <c r="H53" s="18">
        <v>0.62677148163128904</v>
      </c>
      <c r="I53" s="18">
        <v>0.71195142595699901</v>
      </c>
      <c r="J53" s="19"/>
      <c r="K53" s="18">
        <v>0.71326252110965305</v>
      </c>
      <c r="L53" s="18">
        <v>0.68440378855642203</v>
      </c>
      <c r="M53" s="18">
        <v>0.74048299097978798</v>
      </c>
      <c r="N53" s="19"/>
      <c r="O53" s="18">
        <v>0.73211443202189397</v>
      </c>
      <c r="P53" s="18">
        <v>0.69054141996739304</v>
      </c>
      <c r="Q53" s="18">
        <v>0.769962973918353</v>
      </c>
      <c r="R53" s="19"/>
    </row>
    <row r="54" spans="1:18" x14ac:dyDescent="0.25">
      <c r="A54" s="17" t="s">
        <v>490</v>
      </c>
      <c r="B54" s="17" t="s">
        <v>506</v>
      </c>
      <c r="C54" s="18">
        <v>0.28740294366895303</v>
      </c>
      <c r="D54" s="18">
        <v>0.26566872234669298</v>
      </c>
      <c r="E54" s="18">
        <v>0.310164217518893</v>
      </c>
      <c r="F54" s="19"/>
      <c r="G54" s="18">
        <v>0.323175799154787</v>
      </c>
      <c r="H54" s="18">
        <v>0.28209040740723001</v>
      </c>
      <c r="I54" s="18">
        <v>0.36718455935019401</v>
      </c>
      <c r="J54" s="19"/>
      <c r="K54" s="18">
        <v>0.28374142008929398</v>
      </c>
      <c r="L54" s="18">
        <v>0.25669449934940902</v>
      </c>
      <c r="M54" s="18">
        <v>0.312440276724816</v>
      </c>
      <c r="N54" s="19"/>
      <c r="O54" s="18">
        <v>0.25599361156797201</v>
      </c>
      <c r="P54" s="18">
        <v>0.219118940504439</v>
      </c>
      <c r="Q54" s="18">
        <v>0.29671583987438499</v>
      </c>
      <c r="R54" s="19"/>
    </row>
    <row r="55" spans="1:18" x14ac:dyDescent="0.25">
      <c r="A55" s="17" t="s">
        <v>490</v>
      </c>
      <c r="B55" s="17" t="s">
        <v>519</v>
      </c>
      <c r="C55" s="18">
        <v>5.9155350875133E-3</v>
      </c>
      <c r="D55" s="18">
        <v>3.0961336448701998E-3</v>
      </c>
      <c r="E55" s="18">
        <v>1.1273307056277399E-2</v>
      </c>
      <c r="F55" s="19"/>
      <c r="G55" s="18">
        <v>6.0616798351509999E-3</v>
      </c>
      <c r="H55" s="18">
        <v>2.4104976182537001E-3</v>
      </c>
      <c r="I55" s="18">
        <v>1.51592698581958E-2</v>
      </c>
      <c r="J55" s="19"/>
      <c r="K55" s="18">
        <v>2.9960588010539998E-3</v>
      </c>
      <c r="L55" s="18">
        <v>8.0686831203230004E-4</v>
      </c>
      <c r="M55" s="18">
        <v>1.10592069963533E-2</v>
      </c>
      <c r="N55" s="19"/>
      <c r="O55" s="18">
        <v>1.18919564101318E-2</v>
      </c>
      <c r="P55" s="18">
        <v>4.6493165887831998E-3</v>
      </c>
      <c r="Q55" s="18">
        <v>3.00761596410739E-2</v>
      </c>
      <c r="R55" s="19"/>
    </row>
    <row r="56" spans="1:18" x14ac:dyDescent="0.25">
      <c r="A56" s="17" t="s">
        <v>490</v>
      </c>
      <c r="B56" s="17" t="s">
        <v>520</v>
      </c>
      <c r="C56" s="18">
        <v>0</v>
      </c>
      <c r="D56" s="19"/>
      <c r="E56" s="19"/>
      <c r="F56" s="19"/>
      <c r="G56" s="18">
        <v>0</v>
      </c>
      <c r="H56" s="19"/>
      <c r="I56" s="19"/>
      <c r="J56" s="19"/>
      <c r="K56" s="18">
        <v>0</v>
      </c>
      <c r="L56" s="19"/>
      <c r="M56" s="19"/>
      <c r="N56" s="19"/>
      <c r="O56" s="18">
        <v>0</v>
      </c>
      <c r="P56" s="19"/>
      <c r="Q56" s="19"/>
      <c r="R56" s="19"/>
    </row>
    <row r="57" spans="1:18" x14ac:dyDescent="0.25">
      <c r="A57" s="20" t="s">
        <v>491</v>
      </c>
      <c r="B57" s="20" t="s">
        <v>505</v>
      </c>
      <c r="C57" s="21">
        <v>0.66779075938457599</v>
      </c>
      <c r="D57" s="21">
        <v>0.62830237200717998</v>
      </c>
      <c r="E57" s="21">
        <v>0.70505333617366195</v>
      </c>
      <c r="F57" s="22"/>
      <c r="G57" s="21">
        <v>0.56987479474302205</v>
      </c>
      <c r="H57" s="21">
        <v>0.49287028034439601</v>
      </c>
      <c r="I57" s="21">
        <v>0.64364077483017001</v>
      </c>
      <c r="J57" s="22"/>
      <c r="K57" s="21">
        <v>0.68784073620765496</v>
      </c>
      <c r="L57" s="21">
        <v>0.63212146965989302</v>
      </c>
      <c r="M57" s="21">
        <v>0.73861045201946196</v>
      </c>
      <c r="N57" s="22"/>
      <c r="O57" s="21">
        <v>0.72907733020035403</v>
      </c>
      <c r="P57" s="21">
        <v>0.67133038534454603</v>
      </c>
      <c r="Q57" s="21">
        <v>0.78000309186707495</v>
      </c>
      <c r="R57" s="22"/>
    </row>
    <row r="58" spans="1:18" x14ac:dyDescent="0.25">
      <c r="A58" s="20" t="s">
        <v>491</v>
      </c>
      <c r="B58" s="20" t="s">
        <v>506</v>
      </c>
      <c r="C58" s="21">
        <v>0.330031884705902</v>
      </c>
      <c r="D58" s="21">
        <v>0.292563181902664</v>
      </c>
      <c r="E58" s="21">
        <v>0.369790882966894</v>
      </c>
      <c r="F58" s="22"/>
      <c r="G58" s="21">
        <v>0.42871144053344501</v>
      </c>
      <c r="H58" s="21">
        <v>0.35459460766975798</v>
      </c>
      <c r="I58" s="21">
        <v>0.50617035857027004</v>
      </c>
      <c r="J58" s="22"/>
      <c r="K58" s="21">
        <v>0.311191841022597</v>
      </c>
      <c r="L58" s="21">
        <v>0.26041311514802501</v>
      </c>
      <c r="M58" s="21">
        <v>0.36695925779786098</v>
      </c>
      <c r="N58" s="22"/>
      <c r="O58" s="21">
        <v>0.26567818277814897</v>
      </c>
      <c r="P58" s="21">
        <v>0.21469609466401099</v>
      </c>
      <c r="Q58" s="21">
        <v>0.323775223831541</v>
      </c>
      <c r="R58" s="22"/>
    </row>
    <row r="59" spans="1:18" x14ac:dyDescent="0.25">
      <c r="A59" s="20" t="s">
        <v>491</v>
      </c>
      <c r="B59" s="20" t="s">
        <v>519</v>
      </c>
      <c r="C59" s="21">
        <v>2.1773559095206998E-3</v>
      </c>
      <c r="D59" s="21">
        <v>7.7980928425960003E-4</v>
      </c>
      <c r="E59" s="21">
        <v>6.0643353872842998E-3</v>
      </c>
      <c r="F59" s="22"/>
      <c r="G59" s="21">
        <v>1.4137647235321999E-3</v>
      </c>
      <c r="H59" s="21">
        <v>1.993215666632E-4</v>
      </c>
      <c r="I59" s="21">
        <v>9.9540000719496001E-3</v>
      </c>
      <c r="J59" s="24" t="s">
        <v>501</v>
      </c>
      <c r="K59" s="21">
        <v>9.6742276974780001E-4</v>
      </c>
      <c r="L59" s="21">
        <v>2.3017805901340001E-4</v>
      </c>
      <c r="M59" s="21">
        <v>4.0564314452595004E-3</v>
      </c>
      <c r="N59" s="22"/>
      <c r="O59" s="21">
        <v>5.2444870214961E-3</v>
      </c>
      <c r="P59" s="21">
        <v>1.1804085929109E-3</v>
      </c>
      <c r="Q59" s="21">
        <v>2.2979040523380199E-2</v>
      </c>
      <c r="R59" s="24" t="s">
        <v>501</v>
      </c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0.67976369120078495</v>
      </c>
      <c r="D61" s="18">
        <v>0.65141874130288902</v>
      </c>
      <c r="E61" s="18">
        <v>0.70684103257161801</v>
      </c>
      <c r="F61" s="19"/>
      <c r="G61" s="18">
        <v>0.63111371513150305</v>
      </c>
      <c r="H61" s="18">
        <v>0.57851564820530399</v>
      </c>
      <c r="I61" s="18">
        <v>0.68076992642841205</v>
      </c>
      <c r="J61" s="19"/>
      <c r="K61" s="18">
        <v>0.693078921195728</v>
      </c>
      <c r="L61" s="18">
        <v>0.65690257269913399</v>
      </c>
      <c r="M61" s="18">
        <v>0.72702590376840204</v>
      </c>
      <c r="N61" s="19"/>
      <c r="O61" s="18">
        <v>0.70392088229726801</v>
      </c>
      <c r="P61" s="18">
        <v>0.65414750421648404</v>
      </c>
      <c r="Q61" s="18">
        <v>0.74927662868145195</v>
      </c>
      <c r="R61" s="19"/>
    </row>
    <row r="62" spans="1:18" x14ac:dyDescent="0.25">
      <c r="A62" s="17" t="s">
        <v>492</v>
      </c>
      <c r="B62" s="17" t="s">
        <v>506</v>
      </c>
      <c r="C62" s="18">
        <v>0.31442300524191202</v>
      </c>
      <c r="D62" s="18">
        <v>0.28726447202598898</v>
      </c>
      <c r="E62" s="18">
        <v>0.34291381598219001</v>
      </c>
      <c r="F62" s="19"/>
      <c r="G62" s="18">
        <v>0.36277836211710801</v>
      </c>
      <c r="H62" s="18">
        <v>0.31333389797942601</v>
      </c>
      <c r="I62" s="18">
        <v>0.41530621307597498</v>
      </c>
      <c r="J62" s="19"/>
      <c r="K62" s="18">
        <v>0.300864495154398</v>
      </c>
      <c r="L62" s="18">
        <v>0.26727671487570798</v>
      </c>
      <c r="M62" s="18">
        <v>0.33673338214034099</v>
      </c>
      <c r="N62" s="19"/>
      <c r="O62" s="18">
        <v>0.29120770284970798</v>
      </c>
      <c r="P62" s="18">
        <v>0.24581019570773699</v>
      </c>
      <c r="Q62" s="18">
        <v>0.34119641370606002</v>
      </c>
      <c r="R62" s="19"/>
    </row>
    <row r="63" spans="1:18" x14ac:dyDescent="0.25">
      <c r="A63" s="17" t="s">
        <v>492</v>
      </c>
      <c r="B63" s="17" t="s">
        <v>519</v>
      </c>
      <c r="C63" s="18">
        <v>3.6923750633897001E-3</v>
      </c>
      <c r="D63" s="18">
        <v>1.9316396794063001E-3</v>
      </c>
      <c r="E63" s="18">
        <v>7.0467309585482002E-3</v>
      </c>
      <c r="F63" s="19"/>
      <c r="G63" s="18">
        <v>6.1079227513895001E-3</v>
      </c>
      <c r="H63" s="18">
        <v>2.3206050887645E-3</v>
      </c>
      <c r="I63" s="18">
        <v>1.59773037659602E-2</v>
      </c>
      <c r="J63" s="19"/>
      <c r="K63" s="18">
        <v>2.5242665601616998E-3</v>
      </c>
      <c r="L63" s="18">
        <v>7.9924796227749998E-4</v>
      </c>
      <c r="M63" s="18">
        <v>7.9428009255618996E-3</v>
      </c>
      <c r="N63" s="19"/>
      <c r="O63" s="18">
        <v>3.73818238257E-3</v>
      </c>
      <c r="P63" s="18">
        <v>9.5485387638790005E-4</v>
      </c>
      <c r="Q63" s="18">
        <v>1.45168174875376E-2</v>
      </c>
      <c r="R63" s="19"/>
    </row>
    <row r="64" spans="1:18" x14ac:dyDescent="0.25">
      <c r="A64" s="17" t="s">
        <v>492</v>
      </c>
      <c r="B64" s="17" t="s">
        <v>520</v>
      </c>
      <c r="C64" s="18">
        <v>2.1209284939147002E-3</v>
      </c>
      <c r="D64" s="18">
        <v>5.8716566818159995E-4</v>
      </c>
      <c r="E64" s="18">
        <v>7.6305157659836004E-3</v>
      </c>
      <c r="F64" s="19"/>
      <c r="G64" s="18">
        <v>0</v>
      </c>
      <c r="H64" s="19"/>
      <c r="I64" s="19"/>
      <c r="J64" s="19"/>
      <c r="K64" s="18">
        <v>3.5323170897115998E-3</v>
      </c>
      <c r="L64" s="18">
        <v>8.3716041486690004E-4</v>
      </c>
      <c r="M64" s="18">
        <v>1.4775953658628599E-2</v>
      </c>
      <c r="N64" s="24" t="s">
        <v>501</v>
      </c>
      <c r="O64" s="18">
        <v>1.1332324704542E-3</v>
      </c>
      <c r="P64" s="18">
        <v>1.5881653699739999E-4</v>
      </c>
      <c r="Q64" s="18">
        <v>8.0380959130158004E-3</v>
      </c>
      <c r="R64" s="19"/>
    </row>
    <row r="65" spans="1:18" x14ac:dyDescent="0.25">
      <c r="A65" s="20" t="s">
        <v>493</v>
      </c>
      <c r="B65" s="20" t="s">
        <v>505</v>
      </c>
      <c r="C65" s="21">
        <v>0.71461111143365996</v>
      </c>
      <c r="D65" s="21">
        <v>0.67788961621774402</v>
      </c>
      <c r="E65" s="21">
        <v>0.74869818408757405</v>
      </c>
      <c r="F65" s="22"/>
      <c r="G65" s="21">
        <v>0.69177153978388894</v>
      </c>
      <c r="H65" s="21">
        <v>0.60666361580864703</v>
      </c>
      <c r="I65" s="21">
        <v>0.76558006696520398</v>
      </c>
      <c r="J65" s="22"/>
      <c r="K65" s="21">
        <v>0.72843114268202902</v>
      </c>
      <c r="L65" s="21">
        <v>0.68465170509298001</v>
      </c>
      <c r="M65" s="21">
        <v>0.76819057022029602</v>
      </c>
      <c r="N65" s="22"/>
      <c r="O65" s="21">
        <v>0.70367126750340903</v>
      </c>
      <c r="P65" s="21">
        <v>0.63666771756983598</v>
      </c>
      <c r="Q65" s="21">
        <v>0.762919660853425</v>
      </c>
      <c r="R65" s="22"/>
    </row>
    <row r="66" spans="1:18" x14ac:dyDescent="0.25">
      <c r="A66" s="20" t="s">
        <v>493</v>
      </c>
      <c r="B66" s="20" t="s">
        <v>506</v>
      </c>
      <c r="C66" s="21">
        <v>0.27985740379031898</v>
      </c>
      <c r="D66" s="21">
        <v>0.246168132485999</v>
      </c>
      <c r="E66" s="21">
        <v>0.31622314816201602</v>
      </c>
      <c r="F66" s="22"/>
      <c r="G66" s="21">
        <v>0.29161193414555497</v>
      </c>
      <c r="H66" s="21">
        <v>0.22116693800016499</v>
      </c>
      <c r="I66" s="21">
        <v>0.37372780988458998</v>
      </c>
      <c r="J66" s="22"/>
      <c r="K66" s="21">
        <v>0.27156885731797098</v>
      </c>
      <c r="L66" s="21">
        <v>0.23180942977970401</v>
      </c>
      <c r="M66" s="21">
        <v>0.31534829490701999</v>
      </c>
      <c r="N66" s="22"/>
      <c r="O66" s="21">
        <v>0.28857613063917498</v>
      </c>
      <c r="P66" s="21">
        <v>0.23027854068162601</v>
      </c>
      <c r="Q66" s="21">
        <v>0.354828896538538</v>
      </c>
      <c r="R66" s="22"/>
    </row>
    <row r="67" spans="1:18" x14ac:dyDescent="0.25">
      <c r="A67" s="20" t="s">
        <v>493</v>
      </c>
      <c r="B67" s="20" t="s">
        <v>519</v>
      </c>
      <c r="C67" s="21">
        <v>5.5314847760198002E-3</v>
      </c>
      <c r="D67" s="21">
        <v>2.0091156318666E-3</v>
      </c>
      <c r="E67" s="21">
        <v>1.5135593348913699E-2</v>
      </c>
      <c r="F67" s="22"/>
      <c r="G67" s="21">
        <v>1.66165260705563E-2</v>
      </c>
      <c r="H67" s="21">
        <v>5.2315540469228001E-3</v>
      </c>
      <c r="I67" s="21">
        <v>5.1495056480706E-2</v>
      </c>
      <c r="J67" s="24" t="s">
        <v>501</v>
      </c>
      <c r="K67" s="21">
        <v>0</v>
      </c>
      <c r="L67" s="22"/>
      <c r="M67" s="22"/>
      <c r="N67" s="22"/>
      <c r="O67" s="21">
        <v>7.7526018574172999E-3</v>
      </c>
      <c r="P67" s="21">
        <v>1.9273853650131E-3</v>
      </c>
      <c r="Q67" s="21">
        <v>3.0643073620989E-2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0.67683010998507498</v>
      </c>
      <c r="D69" s="18">
        <v>0.63318762666717099</v>
      </c>
      <c r="E69" s="18">
        <v>0.71759597791577001</v>
      </c>
      <c r="F69" s="19"/>
      <c r="G69" s="18">
        <v>0.66437615206503597</v>
      </c>
      <c r="H69" s="18">
        <v>0.57572601122988598</v>
      </c>
      <c r="I69" s="18">
        <v>0.74277891493104697</v>
      </c>
      <c r="J69" s="19"/>
      <c r="K69" s="18">
        <v>0.67706507333334798</v>
      </c>
      <c r="L69" s="18">
        <v>0.62315364437299403</v>
      </c>
      <c r="M69" s="18">
        <v>0.72664714909642503</v>
      </c>
      <c r="N69" s="19"/>
      <c r="O69" s="18">
        <v>0.68775853289821298</v>
      </c>
      <c r="P69" s="18">
        <v>0.62436739027064703</v>
      </c>
      <c r="Q69" s="18">
        <v>0.74482402415206495</v>
      </c>
      <c r="R69" s="19"/>
    </row>
    <row r="70" spans="1:18" x14ac:dyDescent="0.25">
      <c r="A70" s="17" t="s">
        <v>494</v>
      </c>
      <c r="B70" s="17" t="s">
        <v>506</v>
      </c>
      <c r="C70" s="18">
        <v>0.32077246797952702</v>
      </c>
      <c r="D70" s="18">
        <v>0.27975420213863</v>
      </c>
      <c r="E70" s="18">
        <v>0.36475912113848102</v>
      </c>
      <c r="F70" s="19"/>
      <c r="G70" s="18">
        <v>0.32949990178196797</v>
      </c>
      <c r="H70" s="18">
        <v>0.249645447038398</v>
      </c>
      <c r="I70" s="18">
        <v>0.42058035047858</v>
      </c>
      <c r="J70" s="19"/>
      <c r="K70" s="18">
        <v>0.32103996040472699</v>
      </c>
      <c r="L70" s="18">
        <v>0.27164772780550001</v>
      </c>
      <c r="M70" s="18">
        <v>0.374791662395838</v>
      </c>
      <c r="N70" s="19"/>
      <c r="O70" s="18">
        <v>0.31224146710178602</v>
      </c>
      <c r="P70" s="18">
        <v>0.255175975847934</v>
      </c>
      <c r="Q70" s="18">
        <v>0.37563260972935197</v>
      </c>
      <c r="R70" s="19"/>
    </row>
    <row r="71" spans="1:18" x14ac:dyDescent="0.25">
      <c r="A71" s="17" t="s">
        <v>494</v>
      </c>
      <c r="B71" s="17" t="s">
        <v>519</v>
      </c>
      <c r="C71" s="18">
        <v>2.3974220353976E-3</v>
      </c>
      <c r="D71" s="18">
        <v>7.8120557252349995E-4</v>
      </c>
      <c r="E71" s="18">
        <v>7.3328495054990001E-3</v>
      </c>
      <c r="F71" s="19"/>
      <c r="G71" s="18">
        <v>6.1239461529963004E-3</v>
      </c>
      <c r="H71" s="18">
        <v>1.1876043902973E-3</v>
      </c>
      <c r="I71" s="18">
        <v>3.0942814100899201E-2</v>
      </c>
      <c r="J71" s="24" t="s">
        <v>501</v>
      </c>
      <c r="K71" s="18">
        <v>1.8949662619248001E-3</v>
      </c>
      <c r="L71" s="18">
        <v>5.8535821633060004E-4</v>
      </c>
      <c r="M71" s="18">
        <v>6.1165974562668E-3</v>
      </c>
      <c r="N71" s="19"/>
      <c r="O71" s="18">
        <v>0</v>
      </c>
      <c r="P71" s="19"/>
      <c r="Q71" s="19"/>
      <c r="R71" s="19"/>
    </row>
    <row r="72" spans="1:18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CCH_SEX'!A1" display="◄ ANTERIOR"/>
    <hyperlink ref="A2" location="'Índice'!A1" display="ÍNDICE"/>
    <hyperlink ref="A3" location="'EV_CONOCE_CCH_NSE'!A1" display="SIGUIENTE ►"/>
  </hyperlinks>
  <pageMargins left="0.75" right="0.75" top="1" bottom="1" header="0.5" footer="0.5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7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561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0.66330594134655996</v>
      </c>
      <c r="D5" s="18">
        <v>0.65564399286202402</v>
      </c>
      <c r="E5" s="18">
        <v>0.67088298707725502</v>
      </c>
      <c r="F5" s="19"/>
      <c r="G5" s="18">
        <v>0.62353845761002902</v>
      </c>
      <c r="H5" s="18">
        <v>0.61295179867329697</v>
      </c>
      <c r="I5" s="18">
        <v>0.63400844807290102</v>
      </c>
      <c r="J5" s="19"/>
      <c r="K5" s="18">
        <v>0.67434863866040895</v>
      </c>
      <c r="L5" s="18">
        <v>0.66358836949381905</v>
      </c>
      <c r="M5" s="18">
        <v>0.68492814885208497</v>
      </c>
      <c r="N5" s="19"/>
      <c r="O5" s="18">
        <v>0.72628739123877295</v>
      </c>
      <c r="P5" s="18">
        <v>0.71143870440545098</v>
      </c>
      <c r="Q5" s="18">
        <v>0.74065053842151596</v>
      </c>
      <c r="R5" s="19"/>
    </row>
    <row r="6" spans="1:18" x14ac:dyDescent="0.25">
      <c r="A6" s="17" t="s">
        <v>478</v>
      </c>
      <c r="B6" s="17" t="s">
        <v>506</v>
      </c>
      <c r="C6" s="18">
        <v>0.33214474863690602</v>
      </c>
      <c r="D6" s="18">
        <v>0.324602811653665</v>
      </c>
      <c r="E6" s="18">
        <v>0.33977376323768999</v>
      </c>
      <c r="F6" s="19"/>
      <c r="G6" s="18">
        <v>0.37076319665749202</v>
      </c>
      <c r="H6" s="18">
        <v>0.36032405694026998</v>
      </c>
      <c r="I6" s="18">
        <v>0.38132448457185603</v>
      </c>
      <c r="J6" s="19"/>
      <c r="K6" s="18">
        <v>0.32125019344751699</v>
      </c>
      <c r="L6" s="18">
        <v>0.31071598259917599</v>
      </c>
      <c r="M6" s="18">
        <v>0.33196954112598798</v>
      </c>
      <c r="N6" s="19"/>
      <c r="O6" s="18">
        <v>0.27134451583888902</v>
      </c>
      <c r="P6" s="18">
        <v>0.25709642370297198</v>
      </c>
      <c r="Q6" s="18">
        <v>0.28607815936782799</v>
      </c>
      <c r="R6" s="19"/>
    </row>
    <row r="7" spans="1:18" x14ac:dyDescent="0.25">
      <c r="A7" s="17" t="s">
        <v>478</v>
      </c>
      <c r="B7" s="17" t="s">
        <v>519</v>
      </c>
      <c r="C7" s="18">
        <v>3.8704578310282999E-3</v>
      </c>
      <c r="D7" s="18">
        <v>3.1923079594252E-3</v>
      </c>
      <c r="E7" s="18">
        <v>4.6919906585116003E-3</v>
      </c>
      <c r="F7" s="19"/>
      <c r="G7" s="18">
        <v>4.6623884049066004E-3</v>
      </c>
      <c r="H7" s="18">
        <v>3.6126439003740002E-3</v>
      </c>
      <c r="I7" s="18">
        <v>6.0153210610458E-3</v>
      </c>
      <c r="J7" s="19"/>
      <c r="K7" s="18">
        <v>3.8386973655271002E-3</v>
      </c>
      <c r="L7" s="18">
        <v>2.8188281311229001E-3</v>
      </c>
      <c r="M7" s="18">
        <v>5.2256278371672002E-3</v>
      </c>
      <c r="N7" s="19"/>
      <c r="O7" s="18">
        <v>2.2183890921853001E-3</v>
      </c>
      <c r="P7" s="18">
        <v>1.322961232585E-3</v>
      </c>
      <c r="Q7" s="18">
        <v>3.7176187337225998E-3</v>
      </c>
      <c r="R7" s="19"/>
    </row>
    <row r="8" spans="1:18" x14ac:dyDescent="0.25">
      <c r="A8" s="17" t="s">
        <v>478</v>
      </c>
      <c r="B8" s="17" t="s">
        <v>520</v>
      </c>
      <c r="C8" s="18">
        <v>6.7885218549520001E-4</v>
      </c>
      <c r="D8" s="18">
        <v>4.1819809570049998E-4</v>
      </c>
      <c r="E8" s="18">
        <v>1.1017874235260999E-3</v>
      </c>
      <c r="F8" s="19"/>
      <c r="G8" s="18">
        <v>1.0359573275816999E-3</v>
      </c>
      <c r="H8" s="18">
        <v>5.3694355713039999E-4</v>
      </c>
      <c r="I8" s="18">
        <v>1.9978074409393001E-3</v>
      </c>
      <c r="J8" s="19"/>
      <c r="K8" s="18">
        <v>5.6247052654959996E-4</v>
      </c>
      <c r="L8" s="18">
        <v>2.6803752447700002E-4</v>
      </c>
      <c r="M8" s="18">
        <v>1.1799496195953E-3</v>
      </c>
      <c r="N8" s="19"/>
      <c r="O8" s="18">
        <v>1.4970383015750001E-4</v>
      </c>
      <c r="P8" s="18">
        <v>2.1118125018983999E-5</v>
      </c>
      <c r="Q8" s="18">
        <v>1.0604020662331E-3</v>
      </c>
      <c r="R8" s="19"/>
    </row>
    <row r="9" spans="1:18" x14ac:dyDescent="0.25">
      <c r="A9" s="20" t="s">
        <v>479</v>
      </c>
      <c r="B9" s="20" t="s">
        <v>505</v>
      </c>
      <c r="C9" s="21">
        <v>0.82250452217729997</v>
      </c>
      <c r="D9" s="21">
        <v>0.78873524089135705</v>
      </c>
      <c r="E9" s="21">
        <v>0.85188961599357105</v>
      </c>
      <c r="F9" s="22"/>
      <c r="G9" s="21">
        <v>0.81023187735358604</v>
      </c>
      <c r="H9" s="21">
        <v>0.76871640611852599</v>
      </c>
      <c r="I9" s="21">
        <v>0.84579023953426902</v>
      </c>
      <c r="J9" s="22"/>
      <c r="K9" s="21">
        <v>0.84006747331671805</v>
      </c>
      <c r="L9" s="21">
        <v>0.79797044597123001</v>
      </c>
      <c r="M9" s="21">
        <v>0.874769329119223</v>
      </c>
      <c r="N9" s="22"/>
      <c r="O9" s="21">
        <v>0.82051687810594898</v>
      </c>
      <c r="P9" s="21">
        <v>0.71006127390193996</v>
      </c>
      <c r="Q9" s="21">
        <v>0.89510911008020899</v>
      </c>
      <c r="R9" s="24" t="s">
        <v>501</v>
      </c>
    </row>
    <row r="10" spans="1:18" x14ac:dyDescent="0.25">
      <c r="A10" s="20" t="s">
        <v>479</v>
      </c>
      <c r="B10" s="20" t="s">
        <v>506</v>
      </c>
      <c r="C10" s="21">
        <v>0.175887081152349</v>
      </c>
      <c r="D10" s="21">
        <v>0.14659762404295301</v>
      </c>
      <c r="E10" s="21">
        <v>0.209591229717278</v>
      </c>
      <c r="F10" s="22"/>
      <c r="G10" s="21">
        <v>0.18770360868067501</v>
      </c>
      <c r="H10" s="21">
        <v>0.15246144589122901</v>
      </c>
      <c r="I10" s="21">
        <v>0.22889208964755201</v>
      </c>
      <c r="J10" s="22"/>
      <c r="K10" s="21">
        <v>0.15849731368485401</v>
      </c>
      <c r="L10" s="21">
        <v>0.123797679618845</v>
      </c>
      <c r="M10" s="21">
        <v>0.200695247314612</v>
      </c>
      <c r="N10" s="22"/>
      <c r="O10" s="21">
        <v>0.17948312189405</v>
      </c>
      <c r="P10" s="21">
        <v>0.10489088991979099</v>
      </c>
      <c r="Q10" s="21">
        <v>0.28993872609805899</v>
      </c>
      <c r="R10" s="24" t="s">
        <v>501</v>
      </c>
    </row>
    <row r="11" spans="1:18" x14ac:dyDescent="0.25">
      <c r="A11" s="20" t="s">
        <v>479</v>
      </c>
      <c r="B11" s="20" t="s">
        <v>519</v>
      </c>
      <c r="C11" s="21">
        <v>7.3972242692160002E-4</v>
      </c>
      <c r="D11" s="21">
        <v>1.026961302148E-4</v>
      </c>
      <c r="E11" s="21">
        <v>5.3072627570452998E-3</v>
      </c>
      <c r="F11" s="22"/>
      <c r="G11" s="21">
        <v>1.4261190890019E-3</v>
      </c>
      <c r="H11" s="21">
        <v>1.9949969283329999E-4</v>
      </c>
      <c r="I11" s="21">
        <v>1.01182548826502E-2</v>
      </c>
      <c r="J11" s="24" t="s">
        <v>501</v>
      </c>
      <c r="K11" s="21">
        <v>0</v>
      </c>
      <c r="L11" s="22"/>
      <c r="M11" s="22"/>
      <c r="N11" s="22"/>
      <c r="O11" s="21">
        <v>0</v>
      </c>
      <c r="P11" s="22"/>
      <c r="Q11" s="22"/>
      <c r="R11" s="22"/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6.3839487673810001E-4</v>
      </c>
      <c r="H12" s="21">
        <v>8.8130430150623804E-5</v>
      </c>
      <c r="I12" s="21">
        <v>4.6085384036854997E-3</v>
      </c>
      <c r="J12" s="22"/>
      <c r="K12" s="21">
        <v>1.4352129984294001E-3</v>
      </c>
      <c r="L12" s="21">
        <v>1.982711818263E-4</v>
      </c>
      <c r="M12" s="21">
        <v>1.0309413315876601E-2</v>
      </c>
      <c r="N12" s="24" t="s">
        <v>501</v>
      </c>
      <c r="O12" s="21">
        <v>0</v>
      </c>
      <c r="P12" s="22"/>
      <c r="Q12" s="22"/>
      <c r="R12" s="22"/>
    </row>
    <row r="13" spans="1:18" x14ac:dyDescent="0.25">
      <c r="A13" s="17" t="s">
        <v>480</v>
      </c>
      <c r="B13" s="17" t="s">
        <v>505</v>
      </c>
      <c r="C13" s="18">
        <v>0.72978377695278995</v>
      </c>
      <c r="D13" s="18">
        <v>0.68267452339479495</v>
      </c>
      <c r="E13" s="18">
        <v>0.77223270080647999</v>
      </c>
      <c r="F13" s="19"/>
      <c r="G13" s="18">
        <v>0.68395134413054703</v>
      </c>
      <c r="H13" s="18">
        <v>0.60790933346068499</v>
      </c>
      <c r="I13" s="18">
        <v>0.75127961017507905</v>
      </c>
      <c r="J13" s="19"/>
      <c r="K13" s="18">
        <v>0.76411896339774399</v>
      </c>
      <c r="L13" s="18">
        <v>0.71109082907601995</v>
      </c>
      <c r="M13" s="18">
        <v>0.81001443399552298</v>
      </c>
      <c r="N13" s="19"/>
      <c r="O13" s="18">
        <v>0.74399066709732598</v>
      </c>
      <c r="P13" s="18">
        <v>0.65352320805314001</v>
      </c>
      <c r="Q13" s="18">
        <v>0.81743527715767095</v>
      </c>
      <c r="R13" s="19"/>
    </row>
    <row r="14" spans="1:18" x14ac:dyDescent="0.25">
      <c r="A14" s="17" t="s">
        <v>480</v>
      </c>
      <c r="B14" s="17" t="s">
        <v>506</v>
      </c>
      <c r="C14" s="18">
        <v>0.26900478360450902</v>
      </c>
      <c r="D14" s="18">
        <v>0.22667571017030499</v>
      </c>
      <c r="E14" s="18">
        <v>0.31600827239884099</v>
      </c>
      <c r="F14" s="19"/>
      <c r="G14" s="18">
        <v>0.31292249834629099</v>
      </c>
      <c r="H14" s="18">
        <v>0.24619907061277599</v>
      </c>
      <c r="I14" s="18">
        <v>0.38841128796994001</v>
      </c>
      <c r="J14" s="19"/>
      <c r="K14" s="18">
        <v>0.23588103660225701</v>
      </c>
      <c r="L14" s="18">
        <v>0.189985566004478</v>
      </c>
      <c r="M14" s="18">
        <v>0.288909170923981</v>
      </c>
      <c r="N14" s="19"/>
      <c r="O14" s="18">
        <v>0.25600933290267402</v>
      </c>
      <c r="P14" s="18">
        <v>0.182564722842329</v>
      </c>
      <c r="Q14" s="18">
        <v>0.34647679194685999</v>
      </c>
      <c r="R14" s="19"/>
    </row>
    <row r="15" spans="1:18" x14ac:dyDescent="0.25">
      <c r="A15" s="17" t="s">
        <v>480</v>
      </c>
      <c r="B15" s="17" t="s">
        <v>519</v>
      </c>
      <c r="C15" s="18">
        <v>1.2114394427013E-3</v>
      </c>
      <c r="D15" s="18">
        <v>1.669708493564E-4</v>
      </c>
      <c r="E15" s="18">
        <v>8.7324082380814995E-3</v>
      </c>
      <c r="F15" s="19"/>
      <c r="G15" s="18">
        <v>3.1261575231624999E-3</v>
      </c>
      <c r="H15" s="18">
        <v>4.3241590360800002E-4</v>
      </c>
      <c r="I15" s="18">
        <v>2.22274509339421E-2</v>
      </c>
      <c r="J15" s="24" t="s">
        <v>501</v>
      </c>
      <c r="K15" s="18">
        <v>0</v>
      </c>
      <c r="L15" s="19"/>
      <c r="M15" s="19"/>
      <c r="N15" s="19"/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0.67178728671528098</v>
      </c>
      <c r="D17" s="21">
        <v>0.63136074810305398</v>
      </c>
      <c r="E17" s="21">
        <v>0.70981810528110201</v>
      </c>
      <c r="F17" s="22"/>
      <c r="G17" s="21">
        <v>0.629725243274602</v>
      </c>
      <c r="H17" s="21">
        <v>0.56902833849073298</v>
      </c>
      <c r="I17" s="21">
        <v>0.68658216615169199</v>
      </c>
      <c r="J17" s="22"/>
      <c r="K17" s="21">
        <v>0.66885405856264302</v>
      </c>
      <c r="L17" s="21">
        <v>0.62021639393894401</v>
      </c>
      <c r="M17" s="21">
        <v>0.71413382453966101</v>
      </c>
      <c r="N17" s="22"/>
      <c r="O17" s="21">
        <v>0.75710440428250803</v>
      </c>
      <c r="P17" s="21">
        <v>0.68078849587139501</v>
      </c>
      <c r="Q17" s="21">
        <v>0.81999906335402495</v>
      </c>
      <c r="R17" s="22"/>
    </row>
    <row r="18" spans="1:18" x14ac:dyDescent="0.25">
      <c r="A18" s="20" t="s">
        <v>481</v>
      </c>
      <c r="B18" s="20" t="s">
        <v>506</v>
      </c>
      <c r="C18" s="21">
        <v>0.32492619335634398</v>
      </c>
      <c r="D18" s="21">
        <v>0.28659924586777402</v>
      </c>
      <c r="E18" s="21">
        <v>0.365750850595156</v>
      </c>
      <c r="F18" s="22"/>
      <c r="G18" s="21">
        <v>0.36765997733082401</v>
      </c>
      <c r="H18" s="21">
        <v>0.31043080975531701</v>
      </c>
      <c r="I18" s="21">
        <v>0.42887773121144301</v>
      </c>
      <c r="J18" s="22"/>
      <c r="K18" s="21">
        <v>0.32909897409920702</v>
      </c>
      <c r="L18" s="21">
        <v>0.283550435386692</v>
      </c>
      <c r="M18" s="21">
        <v>0.378102885322461</v>
      </c>
      <c r="N18" s="22"/>
      <c r="O18" s="21">
        <v>0.234976153412738</v>
      </c>
      <c r="P18" s="21">
        <v>0.17379802591658899</v>
      </c>
      <c r="Q18" s="21">
        <v>0.30961912339881797</v>
      </c>
      <c r="R18" s="22"/>
    </row>
    <row r="19" spans="1:18" x14ac:dyDescent="0.25">
      <c r="A19" s="20" t="s">
        <v>481</v>
      </c>
      <c r="B19" s="20" t="s">
        <v>519</v>
      </c>
      <c r="C19" s="21">
        <v>3.2865199283757E-3</v>
      </c>
      <c r="D19" s="21">
        <v>1.0235781023739E-3</v>
      </c>
      <c r="E19" s="21">
        <v>1.04998236238128E-2</v>
      </c>
      <c r="F19" s="22"/>
      <c r="G19" s="21">
        <v>2.6147793945755001E-3</v>
      </c>
      <c r="H19" s="21">
        <v>3.5828608536180002E-4</v>
      </c>
      <c r="I19" s="21">
        <v>1.8815227713646399E-2</v>
      </c>
      <c r="J19" s="24" t="s">
        <v>501</v>
      </c>
      <c r="K19" s="21">
        <v>2.0469673381494002E-3</v>
      </c>
      <c r="L19" s="21">
        <v>2.7918359850019999E-4</v>
      </c>
      <c r="M19" s="21">
        <v>1.48421318796694E-2</v>
      </c>
      <c r="N19" s="24" t="s">
        <v>501</v>
      </c>
      <c r="O19" s="21">
        <v>7.9194423047543004E-3</v>
      </c>
      <c r="P19" s="21">
        <v>1.0526521897918999E-3</v>
      </c>
      <c r="Q19" s="21">
        <v>5.7023502582591E-2</v>
      </c>
      <c r="R19" s="24" t="s">
        <v>501</v>
      </c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0.53730336194644202</v>
      </c>
      <c r="D21" s="18">
        <v>0.49527654492434497</v>
      </c>
      <c r="E21" s="18">
        <v>0.57880673290378304</v>
      </c>
      <c r="F21" s="19"/>
      <c r="G21" s="18">
        <v>0.51569661298987901</v>
      </c>
      <c r="H21" s="18">
        <v>0.45573134972148899</v>
      </c>
      <c r="I21" s="18">
        <v>0.57521327296591196</v>
      </c>
      <c r="J21" s="19"/>
      <c r="K21" s="18">
        <v>0.54320063495693005</v>
      </c>
      <c r="L21" s="18">
        <v>0.47422640404821598</v>
      </c>
      <c r="M21" s="18">
        <v>0.61055715510661501</v>
      </c>
      <c r="N21" s="19"/>
      <c r="O21" s="18">
        <v>0.61054334875526295</v>
      </c>
      <c r="P21" s="18">
        <v>0.50862043886850306</v>
      </c>
      <c r="Q21" s="18">
        <v>0.70364341120928098</v>
      </c>
      <c r="R21" s="19"/>
    </row>
    <row r="22" spans="1:18" x14ac:dyDescent="0.25">
      <c r="A22" s="17" t="s">
        <v>482</v>
      </c>
      <c r="B22" s="17" t="s">
        <v>506</v>
      </c>
      <c r="C22" s="18">
        <v>0.46151157758648498</v>
      </c>
      <c r="D22" s="18">
        <v>0.420018308653961</v>
      </c>
      <c r="E22" s="18">
        <v>0.50354507101400703</v>
      </c>
      <c r="F22" s="19"/>
      <c r="G22" s="18">
        <v>0.48317097089522498</v>
      </c>
      <c r="H22" s="18">
        <v>0.42365944902816899</v>
      </c>
      <c r="I22" s="18">
        <v>0.54316370988392204</v>
      </c>
      <c r="J22" s="19"/>
      <c r="K22" s="18">
        <v>0.45564726864056798</v>
      </c>
      <c r="L22" s="18">
        <v>0.38836009632553697</v>
      </c>
      <c r="M22" s="18">
        <v>0.52459358672706102</v>
      </c>
      <c r="N22" s="19"/>
      <c r="O22" s="18">
        <v>0.38796053425347499</v>
      </c>
      <c r="P22" s="18">
        <v>0.29487117776091898</v>
      </c>
      <c r="Q22" s="18">
        <v>0.49001523771863398</v>
      </c>
      <c r="R22" s="19"/>
    </row>
    <row r="23" spans="1:18" x14ac:dyDescent="0.25">
      <c r="A23" s="17" t="s">
        <v>482</v>
      </c>
      <c r="B23" s="17" t="s">
        <v>519</v>
      </c>
      <c r="C23" s="18">
        <v>1.1850604670735E-3</v>
      </c>
      <c r="D23" s="18">
        <v>4.0246378199219998E-4</v>
      </c>
      <c r="E23" s="18">
        <v>3.4841236312666999E-3</v>
      </c>
      <c r="F23" s="19"/>
      <c r="G23" s="18">
        <v>1.1324161148962E-3</v>
      </c>
      <c r="H23" s="18">
        <v>3.8136264243510002E-4</v>
      </c>
      <c r="I23" s="18">
        <v>3.357621907437E-3</v>
      </c>
      <c r="J23" s="19"/>
      <c r="K23" s="18">
        <v>1.1520964025021E-3</v>
      </c>
      <c r="L23" s="18">
        <v>1.5843496241029999E-4</v>
      </c>
      <c r="M23" s="18">
        <v>8.3258402743910994E-3</v>
      </c>
      <c r="N23" s="19"/>
      <c r="O23" s="18">
        <v>1.4961169912618001E-3</v>
      </c>
      <c r="P23" s="18">
        <v>1.975380933717E-4</v>
      </c>
      <c r="Q23" s="18">
        <v>1.12353823240448E-2</v>
      </c>
      <c r="R23" s="24" t="s">
        <v>501</v>
      </c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0.77793535195382102</v>
      </c>
      <c r="D25" s="21">
        <v>0.74149595311496597</v>
      </c>
      <c r="E25" s="21">
        <v>0.81055053905395302</v>
      </c>
      <c r="F25" s="22"/>
      <c r="G25" s="21">
        <v>0.71874970640309299</v>
      </c>
      <c r="H25" s="21">
        <v>0.66568439282902703</v>
      </c>
      <c r="I25" s="21">
        <v>0.76634847120238503</v>
      </c>
      <c r="J25" s="22"/>
      <c r="K25" s="21">
        <v>0.80885304400354296</v>
      </c>
      <c r="L25" s="21">
        <v>0.76755463989601802</v>
      </c>
      <c r="M25" s="21">
        <v>0.84430238500730204</v>
      </c>
      <c r="N25" s="22"/>
      <c r="O25" s="21">
        <v>0.86952319637837405</v>
      </c>
      <c r="P25" s="21">
        <v>0.81381642626261697</v>
      </c>
      <c r="Q25" s="21">
        <v>0.91039744512455401</v>
      </c>
      <c r="R25" s="22"/>
    </row>
    <row r="26" spans="1:18" x14ac:dyDescent="0.25">
      <c r="A26" s="20" t="s">
        <v>483</v>
      </c>
      <c r="B26" s="20" t="s">
        <v>506</v>
      </c>
      <c r="C26" s="21">
        <v>0.21994171026749401</v>
      </c>
      <c r="D26" s="21">
        <v>0.18719248301014499</v>
      </c>
      <c r="E26" s="21">
        <v>0.25661154924199298</v>
      </c>
      <c r="F26" s="22"/>
      <c r="G26" s="21">
        <v>0.277035014270409</v>
      </c>
      <c r="H26" s="21">
        <v>0.228814781502447</v>
      </c>
      <c r="I26" s="21">
        <v>0.33105483555524901</v>
      </c>
      <c r="J26" s="22"/>
      <c r="K26" s="21">
        <v>0.190475047903364</v>
      </c>
      <c r="L26" s="21">
        <v>0.155056197562155</v>
      </c>
      <c r="M26" s="21">
        <v>0.23176526101001901</v>
      </c>
      <c r="N26" s="22"/>
      <c r="O26" s="21">
        <v>0.130476803621625</v>
      </c>
      <c r="P26" s="21">
        <v>8.9602554875445495E-2</v>
      </c>
      <c r="Q26" s="21">
        <v>0.18618357373738301</v>
      </c>
      <c r="R26" s="22"/>
    </row>
    <row r="27" spans="1:18" x14ac:dyDescent="0.25">
      <c r="A27" s="20" t="s">
        <v>483</v>
      </c>
      <c r="B27" s="20" t="s">
        <v>519</v>
      </c>
      <c r="C27" s="21">
        <v>2.1229377786837998E-3</v>
      </c>
      <c r="D27" s="21">
        <v>5.5875358246069995E-4</v>
      </c>
      <c r="E27" s="21">
        <v>8.0307408806008004E-3</v>
      </c>
      <c r="F27" s="22"/>
      <c r="G27" s="21">
        <v>4.2152793264974998E-3</v>
      </c>
      <c r="H27" s="21">
        <v>9.1485175931440004E-4</v>
      </c>
      <c r="I27" s="21">
        <v>1.91936185325528E-2</v>
      </c>
      <c r="J27" s="24" t="s">
        <v>501</v>
      </c>
      <c r="K27" s="21">
        <v>6.7190809309480002E-4</v>
      </c>
      <c r="L27" s="21">
        <v>2.4229456514299999E-4</v>
      </c>
      <c r="M27" s="21">
        <v>1.8618525925754E-3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0.68972125079242197</v>
      </c>
      <c r="D29" s="18">
        <v>0.66777534808216998</v>
      </c>
      <c r="E29" s="18">
        <v>0.71084519699536197</v>
      </c>
      <c r="F29" s="19"/>
      <c r="G29" s="18">
        <v>0.66831908113439897</v>
      </c>
      <c r="H29" s="18">
        <v>0.63864850506465998</v>
      </c>
      <c r="I29" s="18">
        <v>0.69671036427943001</v>
      </c>
      <c r="J29" s="19"/>
      <c r="K29" s="18">
        <v>0.70752955652931704</v>
      </c>
      <c r="L29" s="18">
        <v>0.67723883347553104</v>
      </c>
      <c r="M29" s="18">
        <v>0.73608532965116802</v>
      </c>
      <c r="N29" s="19"/>
      <c r="O29" s="18">
        <v>0.69940299062983602</v>
      </c>
      <c r="P29" s="18">
        <v>0.64563572430171201</v>
      </c>
      <c r="Q29" s="18">
        <v>0.74819395337686401</v>
      </c>
      <c r="R29" s="19"/>
    </row>
    <row r="30" spans="1:18" x14ac:dyDescent="0.25">
      <c r="A30" s="17" t="s">
        <v>484</v>
      </c>
      <c r="B30" s="17" t="s">
        <v>506</v>
      </c>
      <c r="C30" s="18">
        <v>0.30304650282696999</v>
      </c>
      <c r="D30" s="18">
        <v>0.28173455097127498</v>
      </c>
      <c r="E30" s="18">
        <v>0.32524060251849402</v>
      </c>
      <c r="F30" s="19"/>
      <c r="G30" s="18">
        <v>0.32561000204718699</v>
      </c>
      <c r="H30" s="18">
        <v>0.29730970587635902</v>
      </c>
      <c r="I30" s="18">
        <v>0.35524228142942399</v>
      </c>
      <c r="J30" s="19"/>
      <c r="K30" s="18">
        <v>0.28518908341693999</v>
      </c>
      <c r="L30" s="18">
        <v>0.25672374066228498</v>
      </c>
      <c r="M30" s="18">
        <v>0.31547104001904103</v>
      </c>
      <c r="N30" s="19"/>
      <c r="O30" s="18">
        <v>0.29051363815557502</v>
      </c>
      <c r="P30" s="18">
        <v>0.24219496418688799</v>
      </c>
      <c r="Q30" s="18">
        <v>0.34409495048152</v>
      </c>
      <c r="R30" s="19"/>
    </row>
    <row r="31" spans="1:18" x14ac:dyDescent="0.25">
      <c r="A31" s="17" t="s">
        <v>484</v>
      </c>
      <c r="B31" s="17" t="s">
        <v>519</v>
      </c>
      <c r="C31" s="18">
        <v>7.0036483448766996E-3</v>
      </c>
      <c r="D31" s="18">
        <v>4.8647620371736998E-3</v>
      </c>
      <c r="E31" s="18">
        <v>1.0073417827780699E-2</v>
      </c>
      <c r="F31" s="19"/>
      <c r="G31" s="18">
        <v>5.9608681840255997E-3</v>
      </c>
      <c r="H31" s="18">
        <v>3.3876012144366001E-3</v>
      </c>
      <c r="I31" s="18">
        <v>1.04682911974468E-2</v>
      </c>
      <c r="J31" s="19"/>
      <c r="K31" s="18">
        <v>6.8428190518352002E-3</v>
      </c>
      <c r="L31" s="18">
        <v>3.7620384530862999E-3</v>
      </c>
      <c r="M31" s="18">
        <v>1.2415049542431399E-2</v>
      </c>
      <c r="N31" s="19"/>
      <c r="O31" s="18">
        <v>1.00833712145901E-2</v>
      </c>
      <c r="P31" s="18">
        <v>5.1920021928711004E-3</v>
      </c>
      <c r="Q31" s="18">
        <v>1.9492590232217302E-2</v>
      </c>
      <c r="R31" s="19"/>
    </row>
    <row r="32" spans="1:18" x14ac:dyDescent="0.25">
      <c r="A32" s="17" t="s">
        <v>484</v>
      </c>
      <c r="B32" s="17" t="s">
        <v>520</v>
      </c>
      <c r="C32" s="18">
        <v>2.2859803573389999E-4</v>
      </c>
      <c r="D32" s="18">
        <v>4.5404309039727302E-5</v>
      </c>
      <c r="E32" s="18">
        <v>1.1500772672789E-3</v>
      </c>
      <c r="F32" s="19"/>
      <c r="G32" s="18">
        <v>1.1004863438809999E-4</v>
      </c>
      <c r="H32" s="18">
        <v>1.54157836716821E-5</v>
      </c>
      <c r="I32" s="18">
        <v>7.8514792273119997E-4</v>
      </c>
      <c r="J32" s="19"/>
      <c r="K32" s="18">
        <v>4.3854100190859999E-4</v>
      </c>
      <c r="L32" s="18">
        <v>6.1549040799109496E-5</v>
      </c>
      <c r="M32" s="18">
        <v>3.1174348388169999E-3</v>
      </c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0.63611774721196102</v>
      </c>
      <c r="D33" s="21">
        <v>0.62319557250852597</v>
      </c>
      <c r="E33" s="21">
        <v>0.64884647273618101</v>
      </c>
      <c r="F33" s="22"/>
      <c r="G33" s="21">
        <v>0.57191578143726396</v>
      </c>
      <c r="H33" s="21">
        <v>0.55274947761987303</v>
      </c>
      <c r="I33" s="21">
        <v>0.59086867912597596</v>
      </c>
      <c r="J33" s="22"/>
      <c r="K33" s="21">
        <v>0.64013136473922905</v>
      </c>
      <c r="L33" s="21">
        <v>0.62180411943442404</v>
      </c>
      <c r="M33" s="21">
        <v>0.65805887752798897</v>
      </c>
      <c r="N33" s="22"/>
      <c r="O33" s="21">
        <v>0.72823391931363002</v>
      </c>
      <c r="P33" s="21">
        <v>0.707225770938682</v>
      </c>
      <c r="Q33" s="21">
        <v>0.74827117752720596</v>
      </c>
      <c r="R33" s="22"/>
    </row>
    <row r="34" spans="1:18" x14ac:dyDescent="0.25">
      <c r="A34" s="20" t="s">
        <v>485</v>
      </c>
      <c r="B34" s="20" t="s">
        <v>506</v>
      </c>
      <c r="C34" s="21">
        <v>0.35892383371033898</v>
      </c>
      <c r="D34" s="21">
        <v>0.34629972914129697</v>
      </c>
      <c r="E34" s="21">
        <v>0.37174643272591501</v>
      </c>
      <c r="F34" s="22"/>
      <c r="G34" s="21">
        <v>0.42092198541256198</v>
      </c>
      <c r="H34" s="21">
        <v>0.40204299097757401</v>
      </c>
      <c r="I34" s="21">
        <v>0.44003511014568902</v>
      </c>
      <c r="J34" s="22"/>
      <c r="K34" s="21">
        <v>0.35488654781477103</v>
      </c>
      <c r="L34" s="21">
        <v>0.33705320401340499</v>
      </c>
      <c r="M34" s="21">
        <v>0.37313237686080503</v>
      </c>
      <c r="N34" s="22"/>
      <c r="O34" s="21">
        <v>0.27023886268059699</v>
      </c>
      <c r="P34" s="21">
        <v>0.25037492304940001</v>
      </c>
      <c r="Q34" s="21">
        <v>0.29106683185827997</v>
      </c>
      <c r="R34" s="22"/>
    </row>
    <row r="35" spans="1:18" x14ac:dyDescent="0.25">
      <c r="A35" s="20" t="s">
        <v>485</v>
      </c>
      <c r="B35" s="20" t="s">
        <v>519</v>
      </c>
      <c r="C35" s="21">
        <v>3.8859492304318E-3</v>
      </c>
      <c r="D35" s="21">
        <v>2.8299133144302001E-3</v>
      </c>
      <c r="E35" s="21">
        <v>5.3339570406282996E-3</v>
      </c>
      <c r="F35" s="22"/>
      <c r="G35" s="21">
        <v>5.1136289966248003E-3</v>
      </c>
      <c r="H35" s="21">
        <v>3.3271252949121999E-3</v>
      </c>
      <c r="I35" s="21">
        <v>7.8518407466966998E-3</v>
      </c>
      <c r="J35" s="22"/>
      <c r="K35" s="21">
        <v>4.3117705297693997E-3</v>
      </c>
      <c r="L35" s="21">
        <v>2.7021857270987E-3</v>
      </c>
      <c r="M35" s="21">
        <v>6.8735131785824998E-3</v>
      </c>
      <c r="N35" s="22"/>
      <c r="O35" s="21">
        <v>1.2864733761049E-3</v>
      </c>
      <c r="P35" s="21">
        <v>4.8607236561410002E-4</v>
      </c>
      <c r="Q35" s="21">
        <v>3.4003872156744002E-3</v>
      </c>
      <c r="R35" s="22"/>
    </row>
    <row r="36" spans="1:18" x14ac:dyDescent="0.25">
      <c r="A36" s="20" t="s">
        <v>485</v>
      </c>
      <c r="B36" s="20" t="s">
        <v>520</v>
      </c>
      <c r="C36" s="21">
        <v>1.0724698472732001E-3</v>
      </c>
      <c r="D36" s="21">
        <v>5.9868968327950005E-4</v>
      </c>
      <c r="E36" s="21">
        <v>1.9204610765978E-3</v>
      </c>
      <c r="F36" s="22"/>
      <c r="G36" s="21">
        <v>2.0486041535477E-3</v>
      </c>
      <c r="H36" s="21">
        <v>9.7653756464430004E-4</v>
      </c>
      <c r="I36" s="21">
        <v>4.2925543875844997E-3</v>
      </c>
      <c r="J36" s="22"/>
      <c r="K36" s="21">
        <v>6.7031691622930001E-4</v>
      </c>
      <c r="L36" s="21">
        <v>2.402905403833E-4</v>
      </c>
      <c r="M36" s="21">
        <v>1.8684845406081001E-3</v>
      </c>
      <c r="N36" s="22"/>
      <c r="O36" s="21">
        <v>2.407446296713E-4</v>
      </c>
      <c r="P36" s="21">
        <v>3.3956841162434897E-5</v>
      </c>
      <c r="Q36" s="21">
        <v>1.7046662381627999E-3</v>
      </c>
      <c r="R36" s="22"/>
    </row>
    <row r="37" spans="1:18" x14ac:dyDescent="0.25">
      <c r="A37" s="17" t="s">
        <v>486</v>
      </c>
      <c r="B37" s="17" t="s">
        <v>505</v>
      </c>
      <c r="C37" s="18">
        <v>0.57912289000137096</v>
      </c>
      <c r="D37" s="18">
        <v>0.55367786742360003</v>
      </c>
      <c r="E37" s="18">
        <v>0.60415439319623598</v>
      </c>
      <c r="F37" s="19"/>
      <c r="G37" s="18">
        <v>0.54482251484833599</v>
      </c>
      <c r="H37" s="18">
        <v>0.51286225108737504</v>
      </c>
      <c r="I37" s="18">
        <v>0.576417753789076</v>
      </c>
      <c r="J37" s="19"/>
      <c r="K37" s="18">
        <v>0.605059495091407</v>
      </c>
      <c r="L37" s="18">
        <v>0.56162351195456395</v>
      </c>
      <c r="M37" s="18">
        <v>0.64689755205620803</v>
      </c>
      <c r="N37" s="19"/>
      <c r="O37" s="18">
        <v>0.629450734680574</v>
      </c>
      <c r="P37" s="18">
        <v>0.57037740403012505</v>
      </c>
      <c r="Q37" s="18">
        <v>0.68488887680268995</v>
      </c>
      <c r="R37" s="19"/>
    </row>
    <row r="38" spans="1:18" x14ac:dyDescent="0.25">
      <c r="A38" s="17" t="s">
        <v>486</v>
      </c>
      <c r="B38" s="17" t="s">
        <v>506</v>
      </c>
      <c r="C38" s="18">
        <v>0.418764641463725</v>
      </c>
      <c r="D38" s="18">
        <v>0.39371982831831698</v>
      </c>
      <c r="E38" s="18">
        <v>0.44423525920076201</v>
      </c>
      <c r="F38" s="19"/>
      <c r="G38" s="18">
        <v>0.45220722536880098</v>
      </c>
      <c r="H38" s="18">
        <v>0.420661175392753</v>
      </c>
      <c r="I38" s="18">
        <v>0.48414200471075503</v>
      </c>
      <c r="J38" s="19"/>
      <c r="K38" s="18">
        <v>0.39349251205910801</v>
      </c>
      <c r="L38" s="18">
        <v>0.35163949031533698</v>
      </c>
      <c r="M38" s="18">
        <v>0.436969681725631</v>
      </c>
      <c r="N38" s="19"/>
      <c r="O38" s="18">
        <v>0.36964596046481601</v>
      </c>
      <c r="P38" s="18">
        <v>0.31413182519808502</v>
      </c>
      <c r="Q38" s="18">
        <v>0.42883664984279402</v>
      </c>
      <c r="R38" s="19"/>
    </row>
    <row r="39" spans="1:18" x14ac:dyDescent="0.25">
      <c r="A39" s="17" t="s">
        <v>486</v>
      </c>
      <c r="B39" s="17" t="s">
        <v>519</v>
      </c>
      <c r="C39" s="18">
        <v>1.7060711116233E-3</v>
      </c>
      <c r="D39" s="18">
        <v>9.5502641138830004E-4</v>
      </c>
      <c r="E39" s="18">
        <v>3.0459459965815998E-3</v>
      </c>
      <c r="F39" s="19"/>
      <c r="G39" s="18">
        <v>2.4541637903173E-3</v>
      </c>
      <c r="H39" s="18">
        <v>1.2921206171965999E-3</v>
      </c>
      <c r="I39" s="18">
        <v>4.6563950438762002E-3</v>
      </c>
      <c r="J39" s="19"/>
      <c r="K39" s="18">
        <v>1.0458817519056001E-3</v>
      </c>
      <c r="L39" s="18">
        <v>3.8926604013560001E-4</v>
      </c>
      <c r="M39" s="18">
        <v>2.8069696463865002E-3</v>
      </c>
      <c r="N39" s="19"/>
      <c r="O39" s="18">
        <v>9.0330485461099998E-4</v>
      </c>
      <c r="P39" s="18">
        <v>1.2680281861369999E-4</v>
      </c>
      <c r="Q39" s="18">
        <v>6.4044128053298002E-3</v>
      </c>
      <c r="R39" s="19"/>
    </row>
    <row r="40" spans="1:18" x14ac:dyDescent="0.25">
      <c r="A40" s="17" t="s">
        <v>486</v>
      </c>
      <c r="B40" s="17" t="s">
        <v>520</v>
      </c>
      <c r="C40" s="18">
        <v>4.0639742327590003E-4</v>
      </c>
      <c r="D40" s="18">
        <v>1.431360071824E-4</v>
      </c>
      <c r="E40" s="18">
        <v>1.1533011581152E-3</v>
      </c>
      <c r="F40" s="19"/>
      <c r="G40" s="18">
        <v>5.1609599254640005E-4</v>
      </c>
      <c r="H40" s="18">
        <v>1.612626947879E-4</v>
      </c>
      <c r="I40" s="18">
        <v>1.6503956140801999E-3</v>
      </c>
      <c r="J40" s="19"/>
      <c r="K40" s="18">
        <v>4.0211109758110002E-4</v>
      </c>
      <c r="L40" s="18">
        <v>5.6077553007897103E-5</v>
      </c>
      <c r="M40" s="18">
        <v>2.8772438863906998E-3</v>
      </c>
      <c r="N40" s="19"/>
      <c r="O40" s="18">
        <v>0</v>
      </c>
      <c r="P40" s="19"/>
      <c r="Q40" s="19"/>
      <c r="R40" s="19"/>
    </row>
    <row r="41" spans="1:18" x14ac:dyDescent="0.25">
      <c r="A41" s="20" t="s">
        <v>487</v>
      </c>
      <c r="B41" s="20" t="s">
        <v>505</v>
      </c>
      <c r="C41" s="21">
        <v>0.63967839537924198</v>
      </c>
      <c r="D41" s="21">
        <v>0.61367051442744003</v>
      </c>
      <c r="E41" s="21">
        <v>0.66489151132517199</v>
      </c>
      <c r="F41" s="22"/>
      <c r="G41" s="21">
        <v>0.62560778303112197</v>
      </c>
      <c r="H41" s="21">
        <v>0.59354494644701195</v>
      </c>
      <c r="I41" s="21">
        <v>0.65660466778090698</v>
      </c>
      <c r="J41" s="22"/>
      <c r="K41" s="21">
        <v>0.65393326312802202</v>
      </c>
      <c r="L41" s="21">
        <v>0.61444363689178305</v>
      </c>
      <c r="M41" s="21">
        <v>0.69140958617359805</v>
      </c>
      <c r="N41" s="22"/>
      <c r="O41" s="21">
        <v>0.66555744523620397</v>
      </c>
      <c r="P41" s="21">
        <v>0.60630210091768399</v>
      </c>
      <c r="Q41" s="21">
        <v>0.72001280549636104</v>
      </c>
      <c r="R41" s="22"/>
    </row>
    <row r="42" spans="1:18" x14ac:dyDescent="0.25">
      <c r="A42" s="20" t="s">
        <v>487</v>
      </c>
      <c r="B42" s="20" t="s">
        <v>506</v>
      </c>
      <c r="C42" s="21">
        <v>0.35160845137140601</v>
      </c>
      <c r="D42" s="21">
        <v>0.32645470166274698</v>
      </c>
      <c r="E42" s="21">
        <v>0.37761374491202199</v>
      </c>
      <c r="F42" s="22"/>
      <c r="G42" s="21">
        <v>0.36670713164290297</v>
      </c>
      <c r="H42" s="21">
        <v>0.33584300393426397</v>
      </c>
      <c r="I42" s="21">
        <v>0.398704930427288</v>
      </c>
      <c r="J42" s="22"/>
      <c r="K42" s="21">
        <v>0.33398044401690302</v>
      </c>
      <c r="L42" s="21">
        <v>0.29802725607865499</v>
      </c>
      <c r="M42" s="21">
        <v>0.37197261066510101</v>
      </c>
      <c r="N42" s="22"/>
      <c r="O42" s="21">
        <v>0.332359878479908</v>
      </c>
      <c r="P42" s="21">
        <v>0.278042545721917</v>
      </c>
      <c r="Q42" s="21">
        <v>0.39153373178154799</v>
      </c>
      <c r="R42" s="22"/>
    </row>
    <row r="43" spans="1:18" x14ac:dyDescent="0.25">
      <c r="A43" s="20" t="s">
        <v>487</v>
      </c>
      <c r="B43" s="20" t="s">
        <v>519</v>
      </c>
      <c r="C43" s="21">
        <v>8.7131532493551003E-3</v>
      </c>
      <c r="D43" s="21">
        <v>5.0848833865354999E-3</v>
      </c>
      <c r="E43" s="21">
        <v>1.4891590204988101E-2</v>
      </c>
      <c r="F43" s="22"/>
      <c r="G43" s="21">
        <v>7.6850853259750997E-3</v>
      </c>
      <c r="H43" s="21">
        <v>3.9734221921250996E-3</v>
      </c>
      <c r="I43" s="21">
        <v>1.48123351286599E-2</v>
      </c>
      <c r="J43" s="22"/>
      <c r="K43" s="21">
        <v>1.20862928550744E-2</v>
      </c>
      <c r="L43" s="21">
        <v>5.3551950318062001E-3</v>
      </c>
      <c r="M43" s="21">
        <v>2.7047829589688099E-2</v>
      </c>
      <c r="N43" s="22"/>
      <c r="O43" s="21">
        <v>2.0826762838889999E-3</v>
      </c>
      <c r="P43" s="21">
        <v>2.9063622609840003E-4</v>
      </c>
      <c r="Q43" s="21">
        <v>1.47611422559548E-2</v>
      </c>
      <c r="R43" s="24" t="s">
        <v>501</v>
      </c>
    </row>
    <row r="44" spans="1:18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0</v>
      </c>
      <c r="P44" s="22"/>
      <c r="Q44" s="22"/>
      <c r="R44" s="22"/>
    </row>
    <row r="45" spans="1:18" x14ac:dyDescent="0.25">
      <c r="A45" s="17" t="s">
        <v>488</v>
      </c>
      <c r="B45" s="17" t="s">
        <v>505</v>
      </c>
      <c r="C45" s="18">
        <v>0.76749806469536197</v>
      </c>
      <c r="D45" s="18">
        <v>0.73618121761532895</v>
      </c>
      <c r="E45" s="18">
        <v>0.79612691514329903</v>
      </c>
      <c r="F45" s="19"/>
      <c r="G45" s="18">
        <v>0.73875819425763201</v>
      </c>
      <c r="H45" s="18">
        <v>0.69391741257245798</v>
      </c>
      <c r="I45" s="18">
        <v>0.779120850943958</v>
      </c>
      <c r="J45" s="19"/>
      <c r="K45" s="18">
        <v>0.82084274745508401</v>
      </c>
      <c r="L45" s="18">
        <v>0.78591182169477103</v>
      </c>
      <c r="M45" s="18">
        <v>0.85115371766901204</v>
      </c>
      <c r="N45" s="19"/>
      <c r="O45" s="18">
        <v>0.71894371903993104</v>
      </c>
      <c r="P45" s="18">
        <v>0.622406713414699</v>
      </c>
      <c r="Q45" s="18">
        <v>0.79877894722716802</v>
      </c>
      <c r="R45" s="19"/>
    </row>
    <row r="46" spans="1:18" x14ac:dyDescent="0.25">
      <c r="A46" s="17" t="s">
        <v>488</v>
      </c>
      <c r="B46" s="17" t="s">
        <v>506</v>
      </c>
      <c r="C46" s="18">
        <v>0.232054928371527</v>
      </c>
      <c r="D46" s="18">
        <v>0.203436463019456</v>
      </c>
      <c r="E46" s="18">
        <v>0.26336821392805898</v>
      </c>
      <c r="F46" s="19"/>
      <c r="G46" s="18">
        <v>0.26068236025219799</v>
      </c>
      <c r="H46" s="18">
        <v>0.22035614864443601</v>
      </c>
      <c r="I46" s="18">
        <v>0.30549671347013202</v>
      </c>
      <c r="J46" s="19"/>
      <c r="K46" s="18">
        <v>0.17875901801706601</v>
      </c>
      <c r="L46" s="18">
        <v>0.14845868851972599</v>
      </c>
      <c r="M46" s="18">
        <v>0.21369170061019599</v>
      </c>
      <c r="N46" s="19"/>
      <c r="O46" s="18">
        <v>0.28105628096006902</v>
      </c>
      <c r="P46" s="18">
        <v>0.201221052772832</v>
      </c>
      <c r="Q46" s="18">
        <v>0.377593286585301</v>
      </c>
      <c r="R46" s="19"/>
    </row>
    <row r="47" spans="1:18" x14ac:dyDescent="0.25">
      <c r="A47" s="17" t="s">
        <v>488</v>
      </c>
      <c r="B47" s="17" t="s">
        <v>519</v>
      </c>
      <c r="C47" s="18">
        <v>2.9512426189040001E-4</v>
      </c>
      <c r="D47" s="18">
        <v>7.3163480072958794E-5</v>
      </c>
      <c r="E47" s="18">
        <v>1.1896606757625999E-3</v>
      </c>
      <c r="F47" s="19"/>
      <c r="G47" s="18">
        <v>2.748640576543E-4</v>
      </c>
      <c r="H47" s="18">
        <v>3.8137780072875901E-5</v>
      </c>
      <c r="I47" s="18">
        <v>1.9780751740114001E-3</v>
      </c>
      <c r="J47" s="19"/>
      <c r="K47" s="18">
        <v>3.9823452784950003E-4</v>
      </c>
      <c r="L47" s="18">
        <v>5.5280684149673402E-5</v>
      </c>
      <c r="M47" s="18">
        <v>2.8627361542803002E-3</v>
      </c>
      <c r="N47" s="19"/>
      <c r="O47" s="18">
        <v>0</v>
      </c>
      <c r="P47" s="19"/>
      <c r="Q47" s="19"/>
      <c r="R47" s="19"/>
    </row>
    <row r="48" spans="1:18" x14ac:dyDescent="0.25">
      <c r="A48" s="17" t="s">
        <v>488</v>
      </c>
      <c r="B48" s="17" t="s">
        <v>520</v>
      </c>
      <c r="C48" s="18">
        <v>1.51882671219E-4</v>
      </c>
      <c r="D48" s="18">
        <v>2.1150889398421799E-5</v>
      </c>
      <c r="E48" s="18">
        <v>1.0897754631186E-3</v>
      </c>
      <c r="F48" s="19"/>
      <c r="G48" s="18">
        <v>2.8458143251579998E-4</v>
      </c>
      <c r="H48" s="18">
        <v>3.9618293394748498E-5</v>
      </c>
      <c r="I48" s="18">
        <v>2.0410800411780998E-3</v>
      </c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0.71141419276127005</v>
      </c>
      <c r="D49" s="21">
        <v>0.68894739093873203</v>
      </c>
      <c r="E49" s="21">
        <v>0.732887409630544</v>
      </c>
      <c r="F49" s="22"/>
      <c r="G49" s="21">
        <v>0.70210413755618495</v>
      </c>
      <c r="H49" s="21">
        <v>0.6712275183484</v>
      </c>
      <c r="I49" s="21">
        <v>0.73124204611291599</v>
      </c>
      <c r="J49" s="22"/>
      <c r="K49" s="21">
        <v>0.71699363040650499</v>
      </c>
      <c r="L49" s="21">
        <v>0.685899893114151</v>
      </c>
      <c r="M49" s="21">
        <v>0.74614849444755604</v>
      </c>
      <c r="N49" s="22"/>
      <c r="O49" s="21">
        <v>0.72577521123679201</v>
      </c>
      <c r="P49" s="21">
        <v>0.67367529364721301</v>
      </c>
      <c r="Q49" s="21">
        <v>0.77236768340171702</v>
      </c>
      <c r="R49" s="22"/>
    </row>
    <row r="50" spans="1:18" x14ac:dyDescent="0.25">
      <c r="A50" s="20" t="s">
        <v>489</v>
      </c>
      <c r="B50" s="20" t="s">
        <v>506</v>
      </c>
      <c r="C50" s="21">
        <v>0.28665686686115299</v>
      </c>
      <c r="D50" s="21">
        <v>0.26522532601490001</v>
      </c>
      <c r="E50" s="21">
        <v>0.30909169176296702</v>
      </c>
      <c r="F50" s="22"/>
      <c r="G50" s="21">
        <v>0.29627630600980598</v>
      </c>
      <c r="H50" s="21">
        <v>0.26710765632274402</v>
      </c>
      <c r="I50" s="21">
        <v>0.32720812591129</v>
      </c>
      <c r="J50" s="22"/>
      <c r="K50" s="21">
        <v>0.28000295651158202</v>
      </c>
      <c r="L50" s="21">
        <v>0.25083669517356399</v>
      </c>
      <c r="M50" s="21">
        <v>0.31115201944189402</v>
      </c>
      <c r="N50" s="22"/>
      <c r="O50" s="21">
        <v>0.27422478876320899</v>
      </c>
      <c r="P50" s="21">
        <v>0.22763231659828501</v>
      </c>
      <c r="Q50" s="21">
        <v>0.32632470635278799</v>
      </c>
      <c r="R50" s="22"/>
    </row>
    <row r="51" spans="1:18" x14ac:dyDescent="0.25">
      <c r="A51" s="20" t="s">
        <v>489</v>
      </c>
      <c r="B51" s="20" t="s">
        <v>519</v>
      </c>
      <c r="C51" s="21">
        <v>1.6338472552969001E-3</v>
      </c>
      <c r="D51" s="21">
        <v>6.4706635586019999E-4</v>
      </c>
      <c r="E51" s="21">
        <v>4.1192733101127E-3</v>
      </c>
      <c r="F51" s="22"/>
      <c r="G51" s="21">
        <v>1.6195564340087999E-3</v>
      </c>
      <c r="H51" s="21">
        <v>3.6957842230569998E-4</v>
      </c>
      <c r="I51" s="21">
        <v>7.0672868209989996E-3</v>
      </c>
      <c r="J51" s="22"/>
      <c r="K51" s="21">
        <v>2.2542499043281001E-3</v>
      </c>
      <c r="L51" s="21">
        <v>6.914393958393E-4</v>
      </c>
      <c r="M51" s="21">
        <v>7.3234814002196003E-3</v>
      </c>
      <c r="N51" s="22"/>
      <c r="O51" s="21">
        <v>0</v>
      </c>
      <c r="P51" s="22"/>
      <c r="Q51" s="22"/>
      <c r="R51" s="22"/>
    </row>
    <row r="52" spans="1:18" x14ac:dyDescent="0.25">
      <c r="A52" s="20" t="s">
        <v>489</v>
      </c>
      <c r="B52" s="20" t="s">
        <v>520</v>
      </c>
      <c r="C52" s="21">
        <v>2.950931222797E-4</v>
      </c>
      <c r="D52" s="21">
        <v>4.1366847296435999E-5</v>
      </c>
      <c r="E52" s="21">
        <v>2.1017951231365999E-3</v>
      </c>
      <c r="F52" s="22"/>
      <c r="G52" s="21">
        <v>0</v>
      </c>
      <c r="H52" s="22"/>
      <c r="I52" s="22"/>
      <c r="J52" s="22"/>
      <c r="K52" s="21">
        <v>7.4916317758729996E-4</v>
      </c>
      <c r="L52" s="21">
        <v>1.0501953344720001E-4</v>
      </c>
      <c r="M52" s="21">
        <v>5.3231672457774003E-3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0.70668152124353301</v>
      </c>
      <c r="D53" s="18">
        <v>0.68378156819625402</v>
      </c>
      <c r="E53" s="18">
        <v>0.72858137241635601</v>
      </c>
      <c r="F53" s="19"/>
      <c r="G53" s="18">
        <v>0.68149118294170397</v>
      </c>
      <c r="H53" s="18">
        <v>0.65150847751114005</v>
      </c>
      <c r="I53" s="18">
        <v>0.71004236407467403</v>
      </c>
      <c r="J53" s="19"/>
      <c r="K53" s="18">
        <v>0.72568162520970803</v>
      </c>
      <c r="L53" s="18">
        <v>0.69006569736937995</v>
      </c>
      <c r="M53" s="18">
        <v>0.75863629834772905</v>
      </c>
      <c r="N53" s="19"/>
      <c r="O53" s="18">
        <v>0.75453625362452104</v>
      </c>
      <c r="P53" s="18">
        <v>0.69867969165635502</v>
      </c>
      <c r="Q53" s="18">
        <v>0.80295864373229697</v>
      </c>
      <c r="R53" s="19"/>
    </row>
    <row r="54" spans="1:18" x14ac:dyDescent="0.25">
      <c r="A54" s="17" t="s">
        <v>490</v>
      </c>
      <c r="B54" s="17" t="s">
        <v>506</v>
      </c>
      <c r="C54" s="18">
        <v>0.28740294366895303</v>
      </c>
      <c r="D54" s="18">
        <v>0.26566872234669298</v>
      </c>
      <c r="E54" s="18">
        <v>0.310164217518893</v>
      </c>
      <c r="F54" s="19"/>
      <c r="G54" s="18">
        <v>0.309861448865693</v>
      </c>
      <c r="H54" s="18">
        <v>0.28150328136837999</v>
      </c>
      <c r="I54" s="18">
        <v>0.33972561616249503</v>
      </c>
      <c r="J54" s="19"/>
      <c r="K54" s="18">
        <v>0.27033066035282999</v>
      </c>
      <c r="L54" s="18">
        <v>0.237342220360726</v>
      </c>
      <c r="M54" s="18">
        <v>0.30606414054053699</v>
      </c>
      <c r="N54" s="19"/>
      <c r="O54" s="18">
        <v>0.24510583953388801</v>
      </c>
      <c r="P54" s="18">
        <v>0.19669560311272899</v>
      </c>
      <c r="Q54" s="18">
        <v>0.300966746179194</v>
      </c>
      <c r="R54" s="19"/>
    </row>
    <row r="55" spans="1:18" x14ac:dyDescent="0.25">
      <c r="A55" s="17" t="s">
        <v>490</v>
      </c>
      <c r="B55" s="17" t="s">
        <v>519</v>
      </c>
      <c r="C55" s="18">
        <v>5.9155350875133E-3</v>
      </c>
      <c r="D55" s="18">
        <v>3.0961336448701998E-3</v>
      </c>
      <c r="E55" s="18">
        <v>1.1273307056277399E-2</v>
      </c>
      <c r="F55" s="19"/>
      <c r="G55" s="18">
        <v>8.6473681926048998E-3</v>
      </c>
      <c r="H55" s="18">
        <v>4.3033670435880002E-3</v>
      </c>
      <c r="I55" s="18">
        <v>1.7300198708819201E-2</v>
      </c>
      <c r="J55" s="19"/>
      <c r="K55" s="18">
        <v>3.9877144374639E-3</v>
      </c>
      <c r="L55" s="18">
        <v>1.1857603736944999E-3</v>
      </c>
      <c r="M55" s="18">
        <v>1.33223788974728E-2</v>
      </c>
      <c r="N55" s="19"/>
      <c r="O55" s="18">
        <v>3.5790684159060001E-4</v>
      </c>
      <c r="P55" s="18">
        <v>4.9417049000023397E-5</v>
      </c>
      <c r="Q55" s="18">
        <v>2.5871857119193001E-3</v>
      </c>
      <c r="R55" s="19"/>
    </row>
    <row r="56" spans="1:18" x14ac:dyDescent="0.25">
      <c r="A56" s="17" t="s">
        <v>490</v>
      </c>
      <c r="B56" s="17" t="s">
        <v>520</v>
      </c>
      <c r="C56" s="18">
        <v>0</v>
      </c>
      <c r="D56" s="19"/>
      <c r="E56" s="19"/>
      <c r="F56" s="19"/>
      <c r="G56" s="18">
        <v>0</v>
      </c>
      <c r="H56" s="19"/>
      <c r="I56" s="19"/>
      <c r="J56" s="19"/>
      <c r="K56" s="18">
        <v>0</v>
      </c>
      <c r="L56" s="19"/>
      <c r="M56" s="19"/>
      <c r="N56" s="19"/>
      <c r="O56" s="18">
        <v>0</v>
      </c>
      <c r="P56" s="19"/>
      <c r="Q56" s="19"/>
      <c r="R56" s="19"/>
    </row>
    <row r="57" spans="1:18" x14ac:dyDescent="0.25">
      <c r="A57" s="20" t="s">
        <v>491</v>
      </c>
      <c r="B57" s="20" t="s">
        <v>505</v>
      </c>
      <c r="C57" s="21">
        <v>0.66779075938457599</v>
      </c>
      <c r="D57" s="21">
        <v>0.62830237200717998</v>
      </c>
      <c r="E57" s="21">
        <v>0.70505333617366195</v>
      </c>
      <c r="F57" s="22"/>
      <c r="G57" s="21">
        <v>0.63371276328883197</v>
      </c>
      <c r="H57" s="21">
        <v>0.58784038136040395</v>
      </c>
      <c r="I57" s="21">
        <v>0.67728251098862602</v>
      </c>
      <c r="J57" s="22"/>
      <c r="K57" s="21">
        <v>0.700747538842733</v>
      </c>
      <c r="L57" s="21">
        <v>0.64637644376652004</v>
      </c>
      <c r="M57" s="21">
        <v>0.74999227715431305</v>
      </c>
      <c r="N57" s="22"/>
      <c r="O57" s="21">
        <v>0.69347020045223595</v>
      </c>
      <c r="P57" s="21">
        <v>0.58205453395616202</v>
      </c>
      <c r="Q57" s="21">
        <v>0.78609966492127004</v>
      </c>
      <c r="R57" s="24" t="s">
        <v>501</v>
      </c>
    </row>
    <row r="58" spans="1:18" x14ac:dyDescent="0.25">
      <c r="A58" s="20" t="s">
        <v>491</v>
      </c>
      <c r="B58" s="20" t="s">
        <v>506</v>
      </c>
      <c r="C58" s="21">
        <v>0.330031884705902</v>
      </c>
      <c r="D58" s="21">
        <v>0.292563181902664</v>
      </c>
      <c r="E58" s="21">
        <v>0.369790882966894</v>
      </c>
      <c r="F58" s="22"/>
      <c r="G58" s="21">
        <v>0.36169005136447102</v>
      </c>
      <c r="H58" s="21">
        <v>0.317659237871117</v>
      </c>
      <c r="I58" s="21">
        <v>0.40817312647001502</v>
      </c>
      <c r="J58" s="22"/>
      <c r="K58" s="21">
        <v>0.299252461157267</v>
      </c>
      <c r="L58" s="21">
        <v>0.25000772284568801</v>
      </c>
      <c r="M58" s="21">
        <v>0.35362355623348102</v>
      </c>
      <c r="N58" s="22"/>
      <c r="O58" s="21">
        <v>0.30652979954776399</v>
      </c>
      <c r="P58" s="21">
        <v>0.21390033507872999</v>
      </c>
      <c r="Q58" s="21">
        <v>0.41794546604383798</v>
      </c>
      <c r="R58" s="24" t="s">
        <v>501</v>
      </c>
    </row>
    <row r="59" spans="1:18" x14ac:dyDescent="0.25">
      <c r="A59" s="20" t="s">
        <v>491</v>
      </c>
      <c r="B59" s="20" t="s">
        <v>519</v>
      </c>
      <c r="C59" s="21">
        <v>2.1773559095206998E-3</v>
      </c>
      <c r="D59" s="21">
        <v>7.7980928425960003E-4</v>
      </c>
      <c r="E59" s="21">
        <v>6.0643353872842998E-3</v>
      </c>
      <c r="F59" s="22"/>
      <c r="G59" s="21">
        <v>4.5971853466958996E-3</v>
      </c>
      <c r="H59" s="21">
        <v>1.6599217615975001E-3</v>
      </c>
      <c r="I59" s="21">
        <v>1.26660516930038E-2</v>
      </c>
      <c r="J59" s="22"/>
      <c r="K59" s="21">
        <v>0</v>
      </c>
      <c r="L59" s="22"/>
      <c r="M59" s="22"/>
      <c r="N59" s="22"/>
      <c r="O59" s="21">
        <v>0</v>
      </c>
      <c r="P59" s="22"/>
      <c r="Q59" s="22"/>
      <c r="R59" s="22"/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0.67976369120078495</v>
      </c>
      <c r="D61" s="18">
        <v>0.65141874130288902</v>
      </c>
      <c r="E61" s="18">
        <v>0.70684103257161801</v>
      </c>
      <c r="F61" s="19"/>
      <c r="G61" s="18">
        <v>0.67503372515655002</v>
      </c>
      <c r="H61" s="18">
        <v>0.63330675527010905</v>
      </c>
      <c r="I61" s="18">
        <v>0.71415559491786296</v>
      </c>
      <c r="J61" s="19"/>
      <c r="K61" s="18">
        <v>0.68162175837314098</v>
      </c>
      <c r="L61" s="18">
        <v>0.64043780208913403</v>
      </c>
      <c r="M61" s="18">
        <v>0.72014978896100101</v>
      </c>
      <c r="N61" s="19"/>
      <c r="O61" s="18">
        <v>0.69189247241199903</v>
      </c>
      <c r="P61" s="18">
        <v>0.62456476984229303</v>
      </c>
      <c r="Q61" s="18">
        <v>0.75194158271046097</v>
      </c>
      <c r="R61" s="19"/>
    </row>
    <row r="62" spans="1:18" x14ac:dyDescent="0.25">
      <c r="A62" s="17" t="s">
        <v>492</v>
      </c>
      <c r="B62" s="17" t="s">
        <v>506</v>
      </c>
      <c r="C62" s="18">
        <v>0.31442300524191202</v>
      </c>
      <c r="D62" s="18">
        <v>0.28726447202598898</v>
      </c>
      <c r="E62" s="18">
        <v>0.34291381598219001</v>
      </c>
      <c r="F62" s="19"/>
      <c r="G62" s="18">
        <v>0.31713050133896398</v>
      </c>
      <c r="H62" s="18">
        <v>0.27844840004934102</v>
      </c>
      <c r="I62" s="18">
        <v>0.35851629241129501</v>
      </c>
      <c r="J62" s="19"/>
      <c r="K62" s="18">
        <v>0.31446197694908601</v>
      </c>
      <c r="L62" s="18">
        <v>0.27626538045159399</v>
      </c>
      <c r="M62" s="18">
        <v>0.35534669502147298</v>
      </c>
      <c r="N62" s="19"/>
      <c r="O62" s="18">
        <v>0.30385878340434402</v>
      </c>
      <c r="P62" s="18">
        <v>0.24397764686325599</v>
      </c>
      <c r="Q62" s="18">
        <v>0.37122045394982001</v>
      </c>
      <c r="R62" s="19"/>
    </row>
    <row r="63" spans="1:18" x14ac:dyDescent="0.25">
      <c r="A63" s="17" t="s">
        <v>492</v>
      </c>
      <c r="B63" s="17" t="s">
        <v>519</v>
      </c>
      <c r="C63" s="18">
        <v>3.6923750633897001E-3</v>
      </c>
      <c r="D63" s="18">
        <v>1.9316396794063001E-3</v>
      </c>
      <c r="E63" s="18">
        <v>7.0467309585482002E-3</v>
      </c>
      <c r="F63" s="19"/>
      <c r="G63" s="18">
        <v>5.8224330602004003E-3</v>
      </c>
      <c r="H63" s="18">
        <v>2.7550803256226001E-3</v>
      </c>
      <c r="I63" s="18">
        <v>1.2262811772925399E-2</v>
      </c>
      <c r="J63" s="19"/>
      <c r="K63" s="18">
        <v>1.0233800718017999E-3</v>
      </c>
      <c r="L63" s="18">
        <v>1.9317739094599999E-4</v>
      </c>
      <c r="M63" s="18">
        <v>5.4021987476182004E-3</v>
      </c>
      <c r="N63" s="19"/>
      <c r="O63" s="18">
        <v>4.2487441836558002E-3</v>
      </c>
      <c r="P63" s="18">
        <v>5.8043798887169997E-4</v>
      </c>
      <c r="Q63" s="18">
        <v>3.03952820463473E-2</v>
      </c>
      <c r="R63" s="24" t="s">
        <v>501</v>
      </c>
    </row>
    <row r="64" spans="1:18" x14ac:dyDescent="0.25">
      <c r="A64" s="17" t="s">
        <v>492</v>
      </c>
      <c r="B64" s="17" t="s">
        <v>520</v>
      </c>
      <c r="C64" s="18">
        <v>2.1209284939147002E-3</v>
      </c>
      <c r="D64" s="18">
        <v>5.8716566818159995E-4</v>
      </c>
      <c r="E64" s="18">
        <v>7.6305157659836004E-3</v>
      </c>
      <c r="F64" s="19"/>
      <c r="G64" s="18">
        <v>2.0133404442872998E-3</v>
      </c>
      <c r="H64" s="18">
        <v>4.3011403681570001E-4</v>
      </c>
      <c r="I64" s="18">
        <v>9.3697092526142008E-3</v>
      </c>
      <c r="J64" s="19"/>
      <c r="K64" s="18">
        <v>2.8928846059718002E-3</v>
      </c>
      <c r="L64" s="18">
        <v>4.0206331773500002E-4</v>
      </c>
      <c r="M64" s="18">
        <v>2.0498153828121299E-2</v>
      </c>
      <c r="N64" s="24" t="s">
        <v>501</v>
      </c>
      <c r="O64" s="18">
        <v>0</v>
      </c>
      <c r="P64" s="19"/>
      <c r="Q64" s="19"/>
      <c r="R64" s="19"/>
    </row>
    <row r="65" spans="1:18" x14ac:dyDescent="0.25">
      <c r="A65" s="20" t="s">
        <v>493</v>
      </c>
      <c r="B65" s="20" t="s">
        <v>505</v>
      </c>
      <c r="C65" s="21">
        <v>0.71461111143365996</v>
      </c>
      <c r="D65" s="21">
        <v>0.67788961621774402</v>
      </c>
      <c r="E65" s="21">
        <v>0.74869818408757405</v>
      </c>
      <c r="F65" s="22"/>
      <c r="G65" s="21">
        <v>0.669205499787209</v>
      </c>
      <c r="H65" s="21">
        <v>0.61531375270083499</v>
      </c>
      <c r="I65" s="21">
        <v>0.71899530607201001</v>
      </c>
      <c r="J65" s="22"/>
      <c r="K65" s="21">
        <v>0.74627450287646802</v>
      </c>
      <c r="L65" s="21">
        <v>0.69372118825118201</v>
      </c>
      <c r="M65" s="21">
        <v>0.79250750004825099</v>
      </c>
      <c r="N65" s="22"/>
      <c r="O65" s="21">
        <v>0.75901803096317899</v>
      </c>
      <c r="P65" s="21">
        <v>0.68687024857749801</v>
      </c>
      <c r="Q65" s="21">
        <v>0.81892468616069602</v>
      </c>
      <c r="R65" s="22"/>
    </row>
    <row r="66" spans="1:18" x14ac:dyDescent="0.25">
      <c r="A66" s="20" t="s">
        <v>493</v>
      </c>
      <c r="B66" s="20" t="s">
        <v>506</v>
      </c>
      <c r="C66" s="21">
        <v>0.27985740379031898</v>
      </c>
      <c r="D66" s="21">
        <v>0.246168132485999</v>
      </c>
      <c r="E66" s="21">
        <v>0.31622314816201602</v>
      </c>
      <c r="F66" s="22"/>
      <c r="G66" s="21">
        <v>0.32420767832953901</v>
      </c>
      <c r="H66" s="21">
        <v>0.27538780566133197</v>
      </c>
      <c r="I66" s="21">
        <v>0.37717724850077999</v>
      </c>
      <c r="J66" s="22"/>
      <c r="K66" s="21">
        <v>0.246891831085532</v>
      </c>
      <c r="L66" s="21">
        <v>0.20157852030781501</v>
      </c>
      <c r="M66" s="21">
        <v>0.29858198440811801</v>
      </c>
      <c r="N66" s="22"/>
      <c r="O66" s="21">
        <v>0.24098196903682201</v>
      </c>
      <c r="P66" s="21">
        <v>0.181075313839305</v>
      </c>
      <c r="Q66" s="21">
        <v>0.31312975142250299</v>
      </c>
      <c r="R66" s="22"/>
    </row>
    <row r="67" spans="1:18" x14ac:dyDescent="0.25">
      <c r="A67" s="20" t="s">
        <v>493</v>
      </c>
      <c r="B67" s="20" t="s">
        <v>519</v>
      </c>
      <c r="C67" s="21">
        <v>5.5314847760198002E-3</v>
      </c>
      <c r="D67" s="21">
        <v>2.0091156318666E-3</v>
      </c>
      <c r="E67" s="21">
        <v>1.5135593348913699E-2</v>
      </c>
      <c r="F67" s="22"/>
      <c r="G67" s="21">
        <v>6.5868218832525003E-3</v>
      </c>
      <c r="H67" s="21">
        <v>2.0519532667569E-3</v>
      </c>
      <c r="I67" s="21">
        <v>2.0933632931038601E-2</v>
      </c>
      <c r="J67" s="22"/>
      <c r="K67" s="21">
        <v>6.8336660379994E-3</v>
      </c>
      <c r="L67" s="21">
        <v>1.6026946357951999E-3</v>
      </c>
      <c r="M67" s="21">
        <v>2.86479019899205E-2</v>
      </c>
      <c r="N67" s="24" t="s">
        <v>501</v>
      </c>
      <c r="O67" s="21">
        <v>0</v>
      </c>
      <c r="P67" s="22"/>
      <c r="Q67" s="22"/>
      <c r="R67" s="22"/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0.67683010998507498</v>
      </c>
      <c r="D69" s="18">
        <v>0.63318762666717099</v>
      </c>
      <c r="E69" s="18">
        <v>0.71759597791577001</v>
      </c>
      <c r="F69" s="19"/>
      <c r="G69" s="18">
        <v>0.63632155343126695</v>
      </c>
      <c r="H69" s="18">
        <v>0.56791450238496799</v>
      </c>
      <c r="I69" s="18">
        <v>0.69962661423191697</v>
      </c>
      <c r="J69" s="19"/>
      <c r="K69" s="18">
        <v>0.681073465461278</v>
      </c>
      <c r="L69" s="18">
        <v>0.62806703117166995</v>
      </c>
      <c r="M69" s="18">
        <v>0.72977583426693504</v>
      </c>
      <c r="N69" s="19"/>
      <c r="O69" s="18">
        <v>0.72890422896190399</v>
      </c>
      <c r="P69" s="18">
        <v>0.66109648037430702</v>
      </c>
      <c r="Q69" s="18">
        <v>0.78750580299315798</v>
      </c>
      <c r="R69" s="19"/>
    </row>
    <row r="70" spans="1:18" x14ac:dyDescent="0.25">
      <c r="A70" s="17" t="s">
        <v>494</v>
      </c>
      <c r="B70" s="17" t="s">
        <v>506</v>
      </c>
      <c r="C70" s="18">
        <v>0.32077246797952702</v>
      </c>
      <c r="D70" s="18">
        <v>0.27975420213863</v>
      </c>
      <c r="E70" s="18">
        <v>0.36475912113848102</v>
      </c>
      <c r="F70" s="19"/>
      <c r="G70" s="18">
        <v>0.36367844656873299</v>
      </c>
      <c r="H70" s="18">
        <v>0.30037338576808298</v>
      </c>
      <c r="I70" s="18">
        <v>0.43208549761503201</v>
      </c>
      <c r="J70" s="19"/>
      <c r="K70" s="18">
        <v>0.317891748891517</v>
      </c>
      <c r="L70" s="18">
        <v>0.26925905275623802</v>
      </c>
      <c r="M70" s="18">
        <v>0.37085051202478297</v>
      </c>
      <c r="N70" s="19"/>
      <c r="O70" s="18">
        <v>0.26178721871632399</v>
      </c>
      <c r="P70" s="18">
        <v>0.203450316791738</v>
      </c>
      <c r="Q70" s="18">
        <v>0.32992319097940298</v>
      </c>
      <c r="R70" s="19"/>
    </row>
    <row r="71" spans="1:18" x14ac:dyDescent="0.25">
      <c r="A71" s="17" t="s">
        <v>494</v>
      </c>
      <c r="B71" s="17" t="s">
        <v>519</v>
      </c>
      <c r="C71" s="18">
        <v>2.3974220353976E-3</v>
      </c>
      <c r="D71" s="18">
        <v>7.8120557252349995E-4</v>
      </c>
      <c r="E71" s="18">
        <v>7.3328495054990001E-3</v>
      </c>
      <c r="F71" s="19"/>
      <c r="G71" s="18">
        <v>0</v>
      </c>
      <c r="H71" s="19"/>
      <c r="I71" s="19"/>
      <c r="J71" s="19"/>
      <c r="K71" s="18">
        <v>1.0347856472056E-3</v>
      </c>
      <c r="L71" s="18">
        <v>2.5362033071079997E-4</v>
      </c>
      <c r="M71" s="18">
        <v>4.2118489843666999E-3</v>
      </c>
      <c r="N71" s="19"/>
      <c r="O71" s="18">
        <v>9.3085523217719002E-3</v>
      </c>
      <c r="P71" s="18">
        <v>2.4249239510848999E-3</v>
      </c>
      <c r="Q71" s="18">
        <v>3.5046239958809303E-2</v>
      </c>
      <c r="R71" s="24" t="s">
        <v>501</v>
      </c>
    </row>
    <row r="72" spans="1:18" x14ac:dyDescent="0.25">
      <c r="A72" s="17" t="s">
        <v>494</v>
      </c>
      <c r="B72" s="17" t="s">
        <v>520</v>
      </c>
      <c r="C72" s="18">
        <v>0</v>
      </c>
      <c r="D72" s="19"/>
      <c r="E72" s="19"/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CCH_ET'!A1" display="◄ ANTERIOR"/>
    <hyperlink ref="A2" location="'Índice'!A1" display="ÍNDICE"/>
    <hyperlink ref="A3" location="'EV_CONOCE_PDI_SEX'!A1" display="SIGUIENTE ►"/>
  </hyperlinks>
  <pageMargins left="0.75" right="0.75" top="1" bottom="1" header="0.5" footer="0.5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8"/>
  <dimension ref="A1:N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562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505</v>
      </c>
      <c r="C5" s="18">
        <v>0.52945254876413705</v>
      </c>
      <c r="D5" s="18">
        <v>0.52101375223920399</v>
      </c>
      <c r="E5" s="18">
        <v>0.53787454109194299</v>
      </c>
      <c r="F5" s="19"/>
      <c r="G5" s="18">
        <v>0.51189950547116503</v>
      </c>
      <c r="H5" s="18">
        <v>0.50204918854254998</v>
      </c>
      <c r="I5" s="18">
        <v>0.52174058907575904</v>
      </c>
      <c r="J5" s="19"/>
      <c r="K5" s="18">
        <v>0.54805114086332896</v>
      </c>
      <c r="L5" s="18">
        <v>0.53748035833832797</v>
      </c>
      <c r="M5" s="18">
        <v>0.55857874563619303</v>
      </c>
      <c r="N5" s="19"/>
    </row>
    <row r="6" spans="1:14" x14ac:dyDescent="0.25">
      <c r="A6" s="17" t="s">
        <v>478</v>
      </c>
      <c r="B6" s="17" t="s">
        <v>506</v>
      </c>
      <c r="C6" s="18">
        <v>0.465847183194042</v>
      </c>
      <c r="D6" s="18">
        <v>0.457445927727061</v>
      </c>
      <c r="E6" s="18">
        <v>0.47426785818696798</v>
      </c>
      <c r="F6" s="19"/>
      <c r="G6" s="18">
        <v>0.48272443647423702</v>
      </c>
      <c r="H6" s="18">
        <v>0.47290800727223198</v>
      </c>
      <c r="I6" s="18">
        <v>0.49255421743112598</v>
      </c>
      <c r="J6" s="19"/>
      <c r="K6" s="18">
        <v>0.44796463460837599</v>
      </c>
      <c r="L6" s="18">
        <v>0.437429439932772</v>
      </c>
      <c r="M6" s="18">
        <v>0.45854674657101002</v>
      </c>
      <c r="N6" s="19"/>
    </row>
    <row r="7" spans="1:14" x14ac:dyDescent="0.25">
      <c r="A7" s="17" t="s">
        <v>478</v>
      </c>
      <c r="B7" s="17" t="s">
        <v>519</v>
      </c>
      <c r="C7" s="18">
        <v>4.3974639362665E-3</v>
      </c>
      <c r="D7" s="18">
        <v>3.6683178516982999E-3</v>
      </c>
      <c r="E7" s="18">
        <v>5.2707745911496004E-3</v>
      </c>
      <c r="F7" s="19"/>
      <c r="G7" s="18">
        <v>5.1816803694261001E-3</v>
      </c>
      <c r="H7" s="18">
        <v>4.1947152512977004E-3</v>
      </c>
      <c r="I7" s="18">
        <v>6.3993739629969E-3</v>
      </c>
      <c r="J7" s="19"/>
      <c r="K7" s="18">
        <v>3.5665355716309002E-3</v>
      </c>
      <c r="L7" s="18">
        <v>2.7318704543023999E-3</v>
      </c>
      <c r="M7" s="18">
        <v>4.6550245760277002E-3</v>
      </c>
      <c r="N7" s="19"/>
    </row>
    <row r="8" spans="1:14" x14ac:dyDescent="0.25">
      <c r="A8" s="17" t="s">
        <v>478</v>
      </c>
      <c r="B8" s="17" t="s">
        <v>520</v>
      </c>
      <c r="C8" s="18">
        <v>3.028041055503E-4</v>
      </c>
      <c r="D8" s="18">
        <v>1.525453770809E-4</v>
      </c>
      <c r="E8" s="18">
        <v>6.0098022817650003E-4</v>
      </c>
      <c r="F8" s="19"/>
      <c r="G8" s="18">
        <v>1.9437768517330001E-4</v>
      </c>
      <c r="H8" s="18">
        <v>5.7498156663149498E-5</v>
      </c>
      <c r="I8" s="18">
        <v>6.5689716590630002E-4</v>
      </c>
      <c r="J8" s="19"/>
      <c r="K8" s="18">
        <v>4.1768895666740002E-4</v>
      </c>
      <c r="L8" s="18">
        <v>1.8218724009290001E-4</v>
      </c>
      <c r="M8" s="18">
        <v>9.5731710375709998E-4</v>
      </c>
      <c r="N8" s="19"/>
    </row>
    <row r="9" spans="1:14" x14ac:dyDescent="0.25">
      <c r="A9" s="20" t="s">
        <v>479</v>
      </c>
      <c r="B9" s="20" t="s">
        <v>505</v>
      </c>
      <c r="C9" s="21">
        <v>0.74310669115000805</v>
      </c>
      <c r="D9" s="21">
        <v>0.70473130605660494</v>
      </c>
      <c r="E9" s="21">
        <v>0.77806520472692797</v>
      </c>
      <c r="F9" s="22"/>
      <c r="G9" s="21">
        <v>0.73326746258609299</v>
      </c>
      <c r="H9" s="21">
        <v>0.68477666693176098</v>
      </c>
      <c r="I9" s="21">
        <v>0.77673101104461995</v>
      </c>
      <c r="J9" s="22"/>
      <c r="K9" s="21">
        <v>0.75322077113834696</v>
      </c>
      <c r="L9" s="21">
        <v>0.70585465233885603</v>
      </c>
      <c r="M9" s="21">
        <v>0.79517286917586605</v>
      </c>
      <c r="N9" s="22"/>
    </row>
    <row r="10" spans="1:14" x14ac:dyDescent="0.25">
      <c r="A10" s="20" t="s">
        <v>479</v>
      </c>
      <c r="B10" s="20" t="s">
        <v>506</v>
      </c>
      <c r="C10" s="21">
        <v>0.25397108431598497</v>
      </c>
      <c r="D10" s="21">
        <v>0.21933504957296299</v>
      </c>
      <c r="E10" s="21">
        <v>0.29203059760848998</v>
      </c>
      <c r="F10" s="22"/>
      <c r="G10" s="21">
        <v>0.26341546545872002</v>
      </c>
      <c r="H10" s="21">
        <v>0.22044611020642399</v>
      </c>
      <c r="I10" s="21">
        <v>0.31141454563189902</v>
      </c>
      <c r="J10" s="22"/>
      <c r="K10" s="21">
        <v>0.24426288151355899</v>
      </c>
      <c r="L10" s="21">
        <v>0.202358374813526</v>
      </c>
      <c r="M10" s="21">
        <v>0.29167187740634698</v>
      </c>
      <c r="N10" s="22"/>
    </row>
    <row r="11" spans="1:14" x14ac:dyDescent="0.25">
      <c r="A11" s="20" t="s">
        <v>479</v>
      </c>
      <c r="B11" s="20" t="s">
        <v>519</v>
      </c>
      <c r="C11" s="21">
        <v>2.0535502905776998E-3</v>
      </c>
      <c r="D11" s="21">
        <v>3.926368413288E-4</v>
      </c>
      <c r="E11" s="21">
        <v>1.06654160400263E-2</v>
      </c>
      <c r="F11" s="22"/>
      <c r="G11" s="21">
        <v>3.3170719551891001E-3</v>
      </c>
      <c r="H11" s="21">
        <v>4.5687699982680001E-4</v>
      </c>
      <c r="I11" s="21">
        <v>2.3659166448225698E-2</v>
      </c>
      <c r="J11" s="24" t="s">
        <v>501</v>
      </c>
      <c r="K11" s="21">
        <v>7.5473310182589998E-4</v>
      </c>
      <c r="L11" s="21">
        <v>1.0470709037179999E-4</v>
      </c>
      <c r="M11" s="21">
        <v>5.4182807144248996E-3</v>
      </c>
      <c r="N11" s="22"/>
    </row>
    <row r="12" spans="1:14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1.7616142462697001E-3</v>
      </c>
      <c r="L12" s="21">
        <v>4.1708577601729999E-4</v>
      </c>
      <c r="M12" s="21">
        <v>7.4082766177841998E-3</v>
      </c>
      <c r="N12" s="22"/>
    </row>
    <row r="13" spans="1:14" x14ac:dyDescent="0.25">
      <c r="A13" s="17" t="s">
        <v>480</v>
      </c>
      <c r="B13" s="17" t="s">
        <v>505</v>
      </c>
      <c r="C13" s="18">
        <v>0.63627750202060096</v>
      </c>
      <c r="D13" s="18">
        <v>0.58446005296848302</v>
      </c>
      <c r="E13" s="18">
        <v>0.68511462664322897</v>
      </c>
      <c r="F13" s="19"/>
      <c r="G13" s="18">
        <v>0.60075334936533498</v>
      </c>
      <c r="H13" s="18">
        <v>0.54353208692069699</v>
      </c>
      <c r="I13" s="18">
        <v>0.65534994024426096</v>
      </c>
      <c r="J13" s="19"/>
      <c r="K13" s="18">
        <v>0.67295523571856797</v>
      </c>
      <c r="L13" s="18">
        <v>0.61079062308647802</v>
      </c>
      <c r="M13" s="18">
        <v>0.72958671113680895</v>
      </c>
      <c r="N13" s="19"/>
    </row>
    <row r="14" spans="1:14" x14ac:dyDescent="0.25">
      <c r="A14" s="17" t="s">
        <v>480</v>
      </c>
      <c r="B14" s="17" t="s">
        <v>506</v>
      </c>
      <c r="C14" s="18">
        <v>0.36372249797939898</v>
      </c>
      <c r="D14" s="18">
        <v>0.31488537335677202</v>
      </c>
      <c r="E14" s="18">
        <v>0.41553994703151798</v>
      </c>
      <c r="F14" s="19"/>
      <c r="G14" s="18">
        <v>0.39924665063466402</v>
      </c>
      <c r="H14" s="18">
        <v>0.34465005975573898</v>
      </c>
      <c r="I14" s="18">
        <v>0.45646791307930301</v>
      </c>
      <c r="J14" s="19"/>
      <c r="K14" s="18">
        <v>0.32704476428143198</v>
      </c>
      <c r="L14" s="18">
        <v>0.27041328886319099</v>
      </c>
      <c r="M14" s="18">
        <v>0.38920937691352198</v>
      </c>
      <c r="N14" s="19"/>
    </row>
    <row r="15" spans="1:14" x14ac:dyDescent="0.25">
      <c r="A15" s="17" t="s">
        <v>480</v>
      </c>
      <c r="B15" s="17" t="s">
        <v>519</v>
      </c>
      <c r="C15" s="18">
        <v>0</v>
      </c>
      <c r="D15" s="19"/>
      <c r="E15" s="19"/>
      <c r="F15" s="19"/>
      <c r="G15" s="18">
        <v>0</v>
      </c>
      <c r="H15" s="19"/>
      <c r="I15" s="19"/>
      <c r="J15" s="19"/>
      <c r="K15" s="18">
        <v>0</v>
      </c>
      <c r="L15" s="19"/>
      <c r="M15" s="19"/>
      <c r="N15" s="19"/>
    </row>
    <row r="16" spans="1:14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</row>
    <row r="17" spans="1:14" x14ac:dyDescent="0.25">
      <c r="A17" s="20" t="s">
        <v>481</v>
      </c>
      <c r="B17" s="20" t="s">
        <v>505</v>
      </c>
      <c r="C17" s="21">
        <v>0.53762885900317103</v>
      </c>
      <c r="D17" s="21">
        <v>0.48773087589075698</v>
      </c>
      <c r="E17" s="21">
        <v>0.58678428105082903</v>
      </c>
      <c r="F17" s="22"/>
      <c r="G17" s="21">
        <v>0.54803634802308798</v>
      </c>
      <c r="H17" s="21">
        <v>0.48810961162453398</v>
      </c>
      <c r="I17" s="21">
        <v>0.60660179890659605</v>
      </c>
      <c r="J17" s="22"/>
      <c r="K17" s="21">
        <v>0.52685244757364602</v>
      </c>
      <c r="L17" s="21">
        <v>0.46705690651492099</v>
      </c>
      <c r="M17" s="21">
        <v>0.58588747527801099</v>
      </c>
      <c r="N17" s="22"/>
    </row>
    <row r="18" spans="1:14" x14ac:dyDescent="0.25">
      <c r="A18" s="20" t="s">
        <v>481</v>
      </c>
      <c r="B18" s="20" t="s">
        <v>506</v>
      </c>
      <c r="C18" s="21">
        <v>0.46019310985079998</v>
      </c>
      <c r="D18" s="21">
        <v>0.41096959902293601</v>
      </c>
      <c r="E18" s="21">
        <v>0.51020559105641505</v>
      </c>
      <c r="F18" s="22"/>
      <c r="G18" s="21">
        <v>0.45196365197691302</v>
      </c>
      <c r="H18" s="21">
        <v>0.39339820109340401</v>
      </c>
      <c r="I18" s="21">
        <v>0.51189038837546597</v>
      </c>
      <c r="J18" s="22"/>
      <c r="K18" s="21">
        <v>0.46871428375943902</v>
      </c>
      <c r="L18" s="21">
        <v>0.40902526804399703</v>
      </c>
      <c r="M18" s="21">
        <v>0.52931214799469095</v>
      </c>
      <c r="N18" s="22"/>
    </row>
    <row r="19" spans="1:14" x14ac:dyDescent="0.25">
      <c r="A19" s="20" t="s">
        <v>481</v>
      </c>
      <c r="B19" s="20" t="s">
        <v>519</v>
      </c>
      <c r="C19" s="21">
        <v>2.1780311460290998E-3</v>
      </c>
      <c r="D19" s="21">
        <v>5.3979138732770005E-4</v>
      </c>
      <c r="E19" s="21">
        <v>8.7447441844982002E-3</v>
      </c>
      <c r="F19" s="22"/>
      <c r="G19" s="21">
        <v>0</v>
      </c>
      <c r="H19" s="22"/>
      <c r="I19" s="22"/>
      <c r="J19" s="22"/>
      <c r="K19" s="21">
        <v>4.4332686669157004E-3</v>
      </c>
      <c r="L19" s="21">
        <v>1.090964954638E-3</v>
      </c>
      <c r="M19" s="21">
        <v>1.78323314220761E-2</v>
      </c>
      <c r="N19" s="24" t="s">
        <v>501</v>
      </c>
    </row>
    <row r="20" spans="1:14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</row>
    <row r="21" spans="1:14" x14ac:dyDescent="0.25">
      <c r="A21" s="17" t="s">
        <v>482</v>
      </c>
      <c r="B21" s="17" t="s">
        <v>505</v>
      </c>
      <c r="C21" s="18">
        <v>0.40971014821060198</v>
      </c>
      <c r="D21" s="18">
        <v>0.37145956829999699</v>
      </c>
      <c r="E21" s="18">
        <v>0.44908529984843998</v>
      </c>
      <c r="F21" s="19"/>
      <c r="G21" s="18">
        <v>0.39921977771457501</v>
      </c>
      <c r="H21" s="18">
        <v>0.35160476370756799</v>
      </c>
      <c r="I21" s="18">
        <v>0.44881951957470101</v>
      </c>
      <c r="J21" s="19"/>
      <c r="K21" s="18">
        <v>0.42031230401898501</v>
      </c>
      <c r="L21" s="18">
        <v>0.36612556693035297</v>
      </c>
      <c r="M21" s="18">
        <v>0.476490236278237</v>
      </c>
      <c r="N21" s="19"/>
    </row>
    <row r="22" spans="1:14" x14ac:dyDescent="0.25">
      <c r="A22" s="17" t="s">
        <v>482</v>
      </c>
      <c r="B22" s="17" t="s">
        <v>506</v>
      </c>
      <c r="C22" s="18">
        <v>0.58947961290290396</v>
      </c>
      <c r="D22" s="18">
        <v>0.55008292589660501</v>
      </c>
      <c r="E22" s="18">
        <v>0.62776098434414496</v>
      </c>
      <c r="F22" s="19"/>
      <c r="G22" s="18">
        <v>0.59997541311605795</v>
      </c>
      <c r="H22" s="18">
        <v>0.55032095399309</v>
      </c>
      <c r="I22" s="18">
        <v>0.64765737922163902</v>
      </c>
      <c r="J22" s="19"/>
      <c r="K22" s="18">
        <v>0.57887196951836495</v>
      </c>
      <c r="L22" s="18">
        <v>0.52268447951679997</v>
      </c>
      <c r="M22" s="18">
        <v>0.63308828251820903</v>
      </c>
      <c r="N22" s="19"/>
    </row>
    <row r="23" spans="1:14" x14ac:dyDescent="0.25">
      <c r="A23" s="17" t="s">
        <v>482</v>
      </c>
      <c r="B23" s="17" t="s">
        <v>519</v>
      </c>
      <c r="C23" s="18">
        <v>8.1023888649440004E-4</v>
      </c>
      <c r="D23" s="18">
        <v>2.5461800380269998E-4</v>
      </c>
      <c r="E23" s="18">
        <v>2.5751982958754E-3</v>
      </c>
      <c r="F23" s="19"/>
      <c r="G23" s="18">
        <v>8.0480916936630004E-4</v>
      </c>
      <c r="H23" s="18">
        <v>2.0616285554830001E-4</v>
      </c>
      <c r="I23" s="18">
        <v>3.1363243287319E-3</v>
      </c>
      <c r="J23" s="19"/>
      <c r="K23" s="18">
        <v>8.1572646264899996E-4</v>
      </c>
      <c r="L23" s="18">
        <v>1.1232816065040001E-4</v>
      </c>
      <c r="M23" s="18">
        <v>5.8978200185047002E-3</v>
      </c>
      <c r="N23" s="19"/>
    </row>
    <row r="24" spans="1:14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20" t="s">
        <v>483</v>
      </c>
      <c r="B25" s="20" t="s">
        <v>505</v>
      </c>
      <c r="C25" s="21">
        <v>0.70501586196792199</v>
      </c>
      <c r="D25" s="21">
        <v>0.66463701490915605</v>
      </c>
      <c r="E25" s="21">
        <v>0.742417149994683</v>
      </c>
      <c r="F25" s="22"/>
      <c r="G25" s="21">
        <v>0.689933896524769</v>
      </c>
      <c r="H25" s="21">
        <v>0.64262364372923897</v>
      </c>
      <c r="I25" s="21">
        <v>0.73357767762148096</v>
      </c>
      <c r="J25" s="22"/>
      <c r="K25" s="21">
        <v>0.72171234511607196</v>
      </c>
      <c r="L25" s="21">
        <v>0.67518014129278503</v>
      </c>
      <c r="M25" s="21">
        <v>0.76390945851359904</v>
      </c>
      <c r="N25" s="22"/>
    </row>
    <row r="26" spans="1:14" x14ac:dyDescent="0.25">
      <c r="A26" s="20" t="s">
        <v>483</v>
      </c>
      <c r="B26" s="20" t="s">
        <v>506</v>
      </c>
      <c r="C26" s="21">
        <v>0.290997227318259</v>
      </c>
      <c r="D26" s="21">
        <v>0.25358141825892899</v>
      </c>
      <c r="E26" s="21">
        <v>0.33148200278198803</v>
      </c>
      <c r="F26" s="22"/>
      <c r="G26" s="21">
        <v>0.30570680348290402</v>
      </c>
      <c r="H26" s="21">
        <v>0.26215445074240701</v>
      </c>
      <c r="I26" s="21">
        <v>0.35303270617124299</v>
      </c>
      <c r="J26" s="22"/>
      <c r="K26" s="21">
        <v>0.274712997555558</v>
      </c>
      <c r="L26" s="21">
        <v>0.23245985117399301</v>
      </c>
      <c r="M26" s="21">
        <v>0.32143000989269199</v>
      </c>
      <c r="N26" s="22"/>
    </row>
    <row r="27" spans="1:14" x14ac:dyDescent="0.25">
      <c r="A27" s="20" t="s">
        <v>483</v>
      </c>
      <c r="B27" s="20" t="s">
        <v>519</v>
      </c>
      <c r="C27" s="21">
        <v>3.9869107138194998E-3</v>
      </c>
      <c r="D27" s="21">
        <v>1.9238644479423E-3</v>
      </c>
      <c r="E27" s="21">
        <v>8.2439808698988003E-3</v>
      </c>
      <c r="F27" s="22"/>
      <c r="G27" s="21">
        <v>4.3592999923279998E-3</v>
      </c>
      <c r="H27" s="21">
        <v>1.7655208283221E-3</v>
      </c>
      <c r="I27" s="21">
        <v>1.0722744939080001E-2</v>
      </c>
      <c r="J27" s="22"/>
      <c r="K27" s="21">
        <v>3.5746573283701E-3</v>
      </c>
      <c r="L27" s="21">
        <v>1.0654842477503001E-3</v>
      </c>
      <c r="M27" s="21">
        <v>1.1922309242618299E-2</v>
      </c>
      <c r="N27" s="22"/>
    </row>
    <row r="28" spans="1:14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484</v>
      </c>
      <c r="B29" s="17" t="s">
        <v>505</v>
      </c>
      <c r="C29" s="18">
        <v>0.539193674476937</v>
      </c>
      <c r="D29" s="18">
        <v>0.51136451983787001</v>
      </c>
      <c r="E29" s="18">
        <v>0.56678062226506898</v>
      </c>
      <c r="F29" s="19"/>
      <c r="G29" s="18">
        <v>0.54073976480631003</v>
      </c>
      <c r="H29" s="18">
        <v>0.51087386855887795</v>
      </c>
      <c r="I29" s="18">
        <v>0.570315848244765</v>
      </c>
      <c r="J29" s="19"/>
      <c r="K29" s="18">
        <v>0.53751992189780096</v>
      </c>
      <c r="L29" s="18">
        <v>0.501548488175656</v>
      </c>
      <c r="M29" s="18">
        <v>0.57310496236318398</v>
      </c>
      <c r="N29" s="19"/>
    </row>
    <row r="30" spans="1:14" x14ac:dyDescent="0.25">
      <c r="A30" s="17" t="s">
        <v>484</v>
      </c>
      <c r="B30" s="17" t="s">
        <v>506</v>
      </c>
      <c r="C30" s="18">
        <v>0.44904312244608102</v>
      </c>
      <c r="D30" s="18">
        <v>0.42106456410767801</v>
      </c>
      <c r="E30" s="18">
        <v>0.47734790204100902</v>
      </c>
      <c r="F30" s="19"/>
      <c r="G30" s="18">
        <v>0.44512155017787403</v>
      </c>
      <c r="H30" s="18">
        <v>0.41528987575823401</v>
      </c>
      <c r="I30" s="18">
        <v>0.47535400492318602</v>
      </c>
      <c r="J30" s="19"/>
      <c r="K30" s="18">
        <v>0.45328850292190098</v>
      </c>
      <c r="L30" s="18">
        <v>0.41728054078573801</v>
      </c>
      <c r="M30" s="18">
        <v>0.48979197640740202</v>
      </c>
      <c r="N30" s="19"/>
    </row>
    <row r="31" spans="1:14" x14ac:dyDescent="0.25">
      <c r="A31" s="17" t="s">
        <v>484</v>
      </c>
      <c r="B31" s="17" t="s">
        <v>519</v>
      </c>
      <c r="C31" s="18">
        <v>1.1763203076982901E-2</v>
      </c>
      <c r="D31" s="18">
        <v>8.4646442640333008E-3</v>
      </c>
      <c r="E31" s="18">
        <v>1.6326001538496001E-2</v>
      </c>
      <c r="F31" s="19"/>
      <c r="G31" s="18">
        <v>1.41386850158155E-2</v>
      </c>
      <c r="H31" s="18">
        <v>9.6786817576801007E-3</v>
      </c>
      <c r="I31" s="18">
        <v>2.06111145499253E-2</v>
      </c>
      <c r="J31" s="19"/>
      <c r="K31" s="18">
        <v>9.1915751802985994E-3</v>
      </c>
      <c r="L31" s="18">
        <v>5.8498632015144998E-3</v>
      </c>
      <c r="M31" s="18">
        <v>1.44145489185773E-2</v>
      </c>
      <c r="N31" s="19"/>
    </row>
    <row r="32" spans="1:14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</row>
    <row r="33" spans="1:14" x14ac:dyDescent="0.25">
      <c r="A33" s="20" t="s">
        <v>485</v>
      </c>
      <c r="B33" s="20" t="s">
        <v>505</v>
      </c>
      <c r="C33" s="21">
        <v>0.51903743215489795</v>
      </c>
      <c r="D33" s="21">
        <v>0.50527388378782301</v>
      </c>
      <c r="E33" s="21">
        <v>0.53277214827377095</v>
      </c>
      <c r="F33" s="22"/>
      <c r="G33" s="21">
        <v>0.496437208300057</v>
      </c>
      <c r="H33" s="21">
        <v>0.48029137436269298</v>
      </c>
      <c r="I33" s="21">
        <v>0.51259047625097898</v>
      </c>
      <c r="J33" s="22"/>
      <c r="K33" s="21">
        <v>0.54244028023317703</v>
      </c>
      <c r="L33" s="21">
        <v>0.52525751498594997</v>
      </c>
      <c r="M33" s="21">
        <v>0.55952266481427104</v>
      </c>
      <c r="N33" s="22"/>
    </row>
    <row r="34" spans="1:14" x14ac:dyDescent="0.25">
      <c r="A34" s="20" t="s">
        <v>485</v>
      </c>
      <c r="B34" s="20" t="s">
        <v>506</v>
      </c>
      <c r="C34" s="21">
        <v>0.47665563375083703</v>
      </c>
      <c r="D34" s="21">
        <v>0.46300064469510099</v>
      </c>
      <c r="E34" s="21">
        <v>0.49034561038325303</v>
      </c>
      <c r="F34" s="22"/>
      <c r="G34" s="21">
        <v>0.49829540670248801</v>
      </c>
      <c r="H34" s="21">
        <v>0.48222760951725802</v>
      </c>
      <c r="I34" s="21">
        <v>0.51436672535505301</v>
      </c>
      <c r="J34" s="22"/>
      <c r="K34" s="21">
        <v>0.45424734602374001</v>
      </c>
      <c r="L34" s="21">
        <v>0.43719060241652902</v>
      </c>
      <c r="M34" s="21">
        <v>0.47141215664943198</v>
      </c>
      <c r="N34" s="22"/>
    </row>
    <row r="35" spans="1:14" x14ac:dyDescent="0.25">
      <c r="A35" s="20" t="s">
        <v>485</v>
      </c>
      <c r="B35" s="20" t="s">
        <v>519</v>
      </c>
      <c r="C35" s="21">
        <v>3.8986627023572E-3</v>
      </c>
      <c r="D35" s="21">
        <v>2.7983039944053001E-3</v>
      </c>
      <c r="E35" s="21">
        <v>5.4293524392795998E-3</v>
      </c>
      <c r="F35" s="22"/>
      <c r="G35" s="21">
        <v>4.9147457561747997E-3</v>
      </c>
      <c r="H35" s="21">
        <v>3.3806471142521E-3</v>
      </c>
      <c r="I35" s="21">
        <v>7.1400132300307997E-3</v>
      </c>
      <c r="J35" s="22"/>
      <c r="K35" s="21">
        <v>2.8464944806551999E-3</v>
      </c>
      <c r="L35" s="21">
        <v>1.7194326172462E-3</v>
      </c>
      <c r="M35" s="21">
        <v>4.7088434576887999E-3</v>
      </c>
      <c r="N35" s="22"/>
    </row>
    <row r="36" spans="1:14" x14ac:dyDescent="0.25">
      <c r="A36" s="20" t="s">
        <v>485</v>
      </c>
      <c r="B36" s="20" t="s">
        <v>520</v>
      </c>
      <c r="C36" s="21">
        <v>4.0827139191269997E-4</v>
      </c>
      <c r="D36" s="21">
        <v>1.6207101228039999E-4</v>
      </c>
      <c r="E36" s="21">
        <v>1.0280876256681E-3</v>
      </c>
      <c r="F36" s="22"/>
      <c r="G36" s="21">
        <v>3.5263924128069998E-4</v>
      </c>
      <c r="H36" s="21">
        <v>9.0047311748188706E-5</v>
      </c>
      <c r="I36" s="21">
        <v>1.3799331804313999E-3</v>
      </c>
      <c r="J36" s="22"/>
      <c r="K36" s="21">
        <v>4.6587926243069999E-4</v>
      </c>
      <c r="L36" s="21">
        <v>1.3285535447909999E-4</v>
      </c>
      <c r="M36" s="21">
        <v>1.6323198387636999E-3</v>
      </c>
      <c r="N36" s="22"/>
    </row>
    <row r="37" spans="1:14" x14ac:dyDescent="0.25">
      <c r="A37" s="17" t="s">
        <v>486</v>
      </c>
      <c r="B37" s="17" t="s">
        <v>505</v>
      </c>
      <c r="C37" s="18">
        <v>0.40430579513984499</v>
      </c>
      <c r="D37" s="18">
        <v>0.37848243197175102</v>
      </c>
      <c r="E37" s="18">
        <v>0.43067017753227199</v>
      </c>
      <c r="F37" s="19"/>
      <c r="G37" s="18">
        <v>0.383461774187425</v>
      </c>
      <c r="H37" s="18">
        <v>0.35248866796856798</v>
      </c>
      <c r="I37" s="18">
        <v>0.41541043999167199</v>
      </c>
      <c r="J37" s="19"/>
      <c r="K37" s="18">
        <v>0.42618250355697301</v>
      </c>
      <c r="L37" s="18">
        <v>0.39191999308025299</v>
      </c>
      <c r="M37" s="18">
        <v>0.46116867560988301</v>
      </c>
      <c r="N37" s="19"/>
    </row>
    <row r="38" spans="1:14" x14ac:dyDescent="0.25">
      <c r="A38" s="17" t="s">
        <v>486</v>
      </c>
      <c r="B38" s="17" t="s">
        <v>506</v>
      </c>
      <c r="C38" s="18">
        <v>0.59256954495830805</v>
      </c>
      <c r="D38" s="18">
        <v>0.56619189761722499</v>
      </c>
      <c r="E38" s="18">
        <v>0.61842421791827595</v>
      </c>
      <c r="F38" s="19"/>
      <c r="G38" s="18">
        <v>0.61360522374877502</v>
      </c>
      <c r="H38" s="18">
        <v>0.58161230330954805</v>
      </c>
      <c r="I38" s="18">
        <v>0.64464644289734496</v>
      </c>
      <c r="J38" s="19"/>
      <c r="K38" s="18">
        <v>0.57049168328729205</v>
      </c>
      <c r="L38" s="18">
        <v>0.53554162821155205</v>
      </c>
      <c r="M38" s="18">
        <v>0.60475277513130099</v>
      </c>
      <c r="N38" s="19"/>
    </row>
    <row r="39" spans="1:14" x14ac:dyDescent="0.25">
      <c r="A39" s="17" t="s">
        <v>486</v>
      </c>
      <c r="B39" s="17" t="s">
        <v>519</v>
      </c>
      <c r="C39" s="18">
        <v>3.0670270733640999E-3</v>
      </c>
      <c r="D39" s="18">
        <v>2.013511020563E-3</v>
      </c>
      <c r="E39" s="18">
        <v>4.6691883993515001E-3</v>
      </c>
      <c r="F39" s="19"/>
      <c r="G39" s="18">
        <v>2.933002063799E-3</v>
      </c>
      <c r="H39" s="18">
        <v>1.8348750774729999E-3</v>
      </c>
      <c r="I39" s="18">
        <v>4.6852458612522997E-3</v>
      </c>
      <c r="J39" s="19"/>
      <c r="K39" s="18">
        <v>3.2076921620029001E-3</v>
      </c>
      <c r="L39" s="18">
        <v>1.7792543020916001E-3</v>
      </c>
      <c r="M39" s="18">
        <v>5.7762860831692001E-3</v>
      </c>
      <c r="N39" s="19"/>
    </row>
    <row r="40" spans="1:14" x14ac:dyDescent="0.25">
      <c r="A40" s="17" t="s">
        <v>486</v>
      </c>
      <c r="B40" s="17" t="s">
        <v>520</v>
      </c>
      <c r="C40" s="18">
        <v>5.7632828479358603E-5</v>
      </c>
      <c r="D40" s="18">
        <v>8.0732887830811194E-6</v>
      </c>
      <c r="E40" s="18">
        <v>4.1129864040179999E-4</v>
      </c>
      <c r="F40" s="19"/>
      <c r="G40" s="18">
        <v>0</v>
      </c>
      <c r="H40" s="19"/>
      <c r="I40" s="19"/>
      <c r="J40" s="19"/>
      <c r="K40" s="18">
        <v>1.181209937318E-4</v>
      </c>
      <c r="L40" s="18">
        <v>1.65364248897473E-5</v>
      </c>
      <c r="M40" s="18">
        <v>8.4322140665420002E-4</v>
      </c>
      <c r="N40" s="19"/>
    </row>
    <row r="41" spans="1:14" x14ac:dyDescent="0.25">
      <c r="A41" s="20" t="s">
        <v>487</v>
      </c>
      <c r="B41" s="20" t="s">
        <v>505</v>
      </c>
      <c r="C41" s="21">
        <v>0.47592097961252899</v>
      </c>
      <c r="D41" s="21">
        <v>0.44789907672028401</v>
      </c>
      <c r="E41" s="21">
        <v>0.50409531885745795</v>
      </c>
      <c r="F41" s="22"/>
      <c r="G41" s="21">
        <v>0.46070075509089098</v>
      </c>
      <c r="H41" s="21">
        <v>0.42663009998692297</v>
      </c>
      <c r="I41" s="21">
        <v>0.49514263137922099</v>
      </c>
      <c r="J41" s="22"/>
      <c r="K41" s="21">
        <v>0.49283195435363902</v>
      </c>
      <c r="L41" s="21">
        <v>0.45932777969591998</v>
      </c>
      <c r="M41" s="21">
        <v>0.52640063696095996</v>
      </c>
      <c r="N41" s="22"/>
    </row>
    <row r="42" spans="1:14" x14ac:dyDescent="0.25">
      <c r="A42" s="20" t="s">
        <v>487</v>
      </c>
      <c r="B42" s="20" t="s">
        <v>506</v>
      </c>
      <c r="C42" s="21">
        <v>0.51628237963275703</v>
      </c>
      <c r="D42" s="21">
        <v>0.48837440171384799</v>
      </c>
      <c r="E42" s="21">
        <v>0.54408916516962302</v>
      </c>
      <c r="F42" s="22"/>
      <c r="G42" s="21">
        <v>0.53241656415722405</v>
      </c>
      <c r="H42" s="21">
        <v>0.498327202604334</v>
      </c>
      <c r="I42" s="21">
        <v>0.56620595042664501</v>
      </c>
      <c r="J42" s="22"/>
      <c r="K42" s="21">
        <v>0.49835591694661702</v>
      </c>
      <c r="L42" s="21">
        <v>0.46470490514256602</v>
      </c>
      <c r="M42" s="21">
        <v>0.53202182946033705</v>
      </c>
      <c r="N42" s="22"/>
    </row>
    <row r="43" spans="1:14" x14ac:dyDescent="0.25">
      <c r="A43" s="20" t="s">
        <v>487</v>
      </c>
      <c r="B43" s="20" t="s">
        <v>519</v>
      </c>
      <c r="C43" s="21">
        <v>7.7966407547181002E-3</v>
      </c>
      <c r="D43" s="21">
        <v>4.9272105590240003E-3</v>
      </c>
      <c r="E43" s="21">
        <v>1.23164405465204E-2</v>
      </c>
      <c r="F43" s="22"/>
      <c r="G43" s="21">
        <v>6.8826807518843998E-3</v>
      </c>
      <c r="H43" s="21">
        <v>4.1527886306724996E-3</v>
      </c>
      <c r="I43" s="21">
        <v>1.1386585809926599E-2</v>
      </c>
      <c r="J43" s="22"/>
      <c r="K43" s="21">
        <v>8.8121286997438E-3</v>
      </c>
      <c r="L43" s="21">
        <v>4.5034399199857002E-3</v>
      </c>
      <c r="M43" s="21">
        <v>1.7172067450864199E-2</v>
      </c>
      <c r="N43" s="22"/>
    </row>
    <row r="44" spans="1:14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</row>
    <row r="45" spans="1:14" x14ac:dyDescent="0.25">
      <c r="A45" s="17" t="s">
        <v>488</v>
      </c>
      <c r="B45" s="17" t="s">
        <v>505</v>
      </c>
      <c r="C45" s="18">
        <v>0.61432803001787795</v>
      </c>
      <c r="D45" s="18">
        <v>0.57588536488120701</v>
      </c>
      <c r="E45" s="18">
        <v>0.651395480434662</v>
      </c>
      <c r="F45" s="19"/>
      <c r="G45" s="18">
        <v>0.59504400129974999</v>
      </c>
      <c r="H45" s="18">
        <v>0.54588918380974205</v>
      </c>
      <c r="I45" s="18">
        <v>0.64236393727489605</v>
      </c>
      <c r="J45" s="19"/>
      <c r="K45" s="18">
        <v>0.63708207350014801</v>
      </c>
      <c r="L45" s="18">
        <v>0.59508635682166</v>
      </c>
      <c r="M45" s="18">
        <v>0.677085690294008</v>
      </c>
      <c r="N45" s="19"/>
    </row>
    <row r="46" spans="1:14" x14ac:dyDescent="0.25">
      <c r="A46" s="17" t="s">
        <v>488</v>
      </c>
      <c r="B46" s="17" t="s">
        <v>506</v>
      </c>
      <c r="C46" s="18">
        <v>0.38304825449871099</v>
      </c>
      <c r="D46" s="18">
        <v>0.34623086943966402</v>
      </c>
      <c r="E46" s="18">
        <v>0.42125802471263302</v>
      </c>
      <c r="F46" s="19"/>
      <c r="G46" s="18">
        <v>0.40402331937319302</v>
      </c>
      <c r="H46" s="18">
        <v>0.35672126649986602</v>
      </c>
      <c r="I46" s="18">
        <v>0.45317896097661398</v>
      </c>
      <c r="J46" s="19"/>
      <c r="K46" s="18">
        <v>0.35829888572450602</v>
      </c>
      <c r="L46" s="18">
        <v>0.317431565770187</v>
      </c>
      <c r="M46" s="18">
        <v>0.40133403182343402</v>
      </c>
      <c r="N46" s="19"/>
    </row>
    <row r="47" spans="1:14" x14ac:dyDescent="0.25">
      <c r="A47" s="17" t="s">
        <v>488</v>
      </c>
      <c r="B47" s="17" t="s">
        <v>519</v>
      </c>
      <c r="C47" s="18">
        <v>6.4388782659850004E-4</v>
      </c>
      <c r="D47" s="18">
        <v>2.2587134956560001E-4</v>
      </c>
      <c r="E47" s="18">
        <v>1.8341014689264999E-3</v>
      </c>
      <c r="F47" s="19"/>
      <c r="G47" s="18">
        <v>9.3267932705569997E-4</v>
      </c>
      <c r="H47" s="18">
        <v>2.752416496817E-4</v>
      </c>
      <c r="I47" s="18">
        <v>3.1555052317880999E-3</v>
      </c>
      <c r="J47" s="19"/>
      <c r="K47" s="18">
        <v>3.0313048513419999E-4</v>
      </c>
      <c r="L47" s="18">
        <v>4.2183891932354301E-5</v>
      </c>
      <c r="M47" s="18">
        <v>2.1747637335128001E-3</v>
      </c>
      <c r="N47" s="19"/>
    </row>
    <row r="48" spans="1:14" x14ac:dyDescent="0.25">
      <c r="A48" s="17" t="s">
        <v>488</v>
      </c>
      <c r="B48" s="17" t="s">
        <v>520</v>
      </c>
      <c r="C48" s="18">
        <v>1.9798276568103001E-3</v>
      </c>
      <c r="D48" s="18">
        <v>2.7695519357420002E-4</v>
      </c>
      <c r="E48" s="18">
        <v>1.40062058725333E-2</v>
      </c>
      <c r="F48" s="24" t="s">
        <v>501</v>
      </c>
      <c r="G48" s="18">
        <v>0</v>
      </c>
      <c r="H48" s="19"/>
      <c r="I48" s="19"/>
      <c r="J48" s="19"/>
      <c r="K48" s="18">
        <v>4.3159102902130004E-3</v>
      </c>
      <c r="L48" s="18">
        <v>6.027214504754E-4</v>
      </c>
      <c r="M48" s="18">
        <v>3.02133848824984E-2</v>
      </c>
      <c r="N48" s="24" t="s">
        <v>501</v>
      </c>
    </row>
    <row r="49" spans="1:14" x14ac:dyDescent="0.25">
      <c r="A49" s="20" t="s">
        <v>489</v>
      </c>
      <c r="B49" s="20" t="s">
        <v>505</v>
      </c>
      <c r="C49" s="21">
        <v>0.54571869168212395</v>
      </c>
      <c r="D49" s="21">
        <v>0.519465615694642</v>
      </c>
      <c r="E49" s="21">
        <v>0.57171999682546903</v>
      </c>
      <c r="F49" s="22"/>
      <c r="G49" s="21">
        <v>0.51791607803251605</v>
      </c>
      <c r="H49" s="21">
        <v>0.48740637469469</v>
      </c>
      <c r="I49" s="21">
        <v>0.54829277591730696</v>
      </c>
      <c r="J49" s="22"/>
      <c r="K49" s="21">
        <v>0.57627627153938099</v>
      </c>
      <c r="L49" s="21">
        <v>0.54422231985845104</v>
      </c>
      <c r="M49" s="21">
        <v>0.60770092286833299</v>
      </c>
      <c r="N49" s="22"/>
    </row>
    <row r="50" spans="1:14" x14ac:dyDescent="0.25">
      <c r="A50" s="20" t="s">
        <v>489</v>
      </c>
      <c r="B50" s="20" t="s">
        <v>506</v>
      </c>
      <c r="C50" s="21">
        <v>0.45236782238736101</v>
      </c>
      <c r="D50" s="21">
        <v>0.42640258978437301</v>
      </c>
      <c r="E50" s="21">
        <v>0.47859492898167</v>
      </c>
      <c r="F50" s="22"/>
      <c r="G50" s="21">
        <v>0.47985078240212897</v>
      </c>
      <c r="H50" s="21">
        <v>0.44947012418563298</v>
      </c>
      <c r="I50" s="21">
        <v>0.510381196504195</v>
      </c>
      <c r="J50" s="22"/>
      <c r="K50" s="21">
        <v>0.42216157070365401</v>
      </c>
      <c r="L50" s="21">
        <v>0.390940338900095</v>
      </c>
      <c r="M50" s="21">
        <v>0.45401751859614298</v>
      </c>
      <c r="N50" s="22"/>
    </row>
    <row r="51" spans="1:14" x14ac:dyDescent="0.25">
      <c r="A51" s="20" t="s">
        <v>489</v>
      </c>
      <c r="B51" s="20" t="s">
        <v>519</v>
      </c>
      <c r="C51" s="21">
        <v>1.9134859305139E-3</v>
      </c>
      <c r="D51" s="21">
        <v>9.1213347918350004E-4</v>
      </c>
      <c r="E51" s="21">
        <v>4.0097247180636E-3</v>
      </c>
      <c r="F51" s="22"/>
      <c r="G51" s="21">
        <v>2.2331395653554E-3</v>
      </c>
      <c r="H51" s="21">
        <v>1.0088205824571E-3</v>
      </c>
      <c r="I51" s="21">
        <v>4.9359679310676001E-3</v>
      </c>
      <c r="J51" s="22"/>
      <c r="K51" s="21">
        <v>1.5621577569675999E-3</v>
      </c>
      <c r="L51" s="21">
        <v>3.6580402599630001E-4</v>
      </c>
      <c r="M51" s="21">
        <v>6.6451494596075997E-3</v>
      </c>
      <c r="N51" s="22"/>
    </row>
    <row r="52" spans="1:14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</row>
    <row r="53" spans="1:14" x14ac:dyDescent="0.25">
      <c r="A53" s="17" t="s">
        <v>490</v>
      </c>
      <c r="B53" s="17" t="s">
        <v>505</v>
      </c>
      <c r="C53" s="18">
        <v>0.52178163437037095</v>
      </c>
      <c r="D53" s="18">
        <v>0.49417625783448899</v>
      </c>
      <c r="E53" s="18">
        <v>0.54925460580142904</v>
      </c>
      <c r="F53" s="19"/>
      <c r="G53" s="18">
        <v>0.51882527297590997</v>
      </c>
      <c r="H53" s="18">
        <v>0.48564000090443499</v>
      </c>
      <c r="I53" s="18">
        <v>0.55184528421133805</v>
      </c>
      <c r="J53" s="19"/>
      <c r="K53" s="18">
        <v>0.52513410235150004</v>
      </c>
      <c r="L53" s="18">
        <v>0.48828310255802299</v>
      </c>
      <c r="M53" s="18">
        <v>0.56171337283525202</v>
      </c>
      <c r="N53" s="19"/>
    </row>
    <row r="54" spans="1:14" x14ac:dyDescent="0.25">
      <c r="A54" s="17" t="s">
        <v>490</v>
      </c>
      <c r="B54" s="17" t="s">
        <v>506</v>
      </c>
      <c r="C54" s="18">
        <v>0.472509196835876</v>
      </c>
      <c r="D54" s="18">
        <v>0.44489742403211402</v>
      </c>
      <c r="E54" s="18">
        <v>0.50029018282956095</v>
      </c>
      <c r="F54" s="19"/>
      <c r="G54" s="18">
        <v>0.47485056870485098</v>
      </c>
      <c r="H54" s="18">
        <v>0.441651575789483</v>
      </c>
      <c r="I54" s="18">
        <v>0.50827337504077497</v>
      </c>
      <c r="J54" s="19"/>
      <c r="K54" s="18">
        <v>0.46985411744086297</v>
      </c>
      <c r="L54" s="18">
        <v>0.43306558440829301</v>
      </c>
      <c r="M54" s="18">
        <v>0.50697317906101003</v>
      </c>
      <c r="N54" s="19"/>
    </row>
    <row r="55" spans="1:14" x14ac:dyDescent="0.25">
      <c r="A55" s="17" t="s">
        <v>490</v>
      </c>
      <c r="B55" s="17" t="s">
        <v>519</v>
      </c>
      <c r="C55" s="18">
        <v>5.1833310310817997E-3</v>
      </c>
      <c r="D55" s="18">
        <v>3.0863999586932E-3</v>
      </c>
      <c r="E55" s="18">
        <v>8.6925157364586003E-3</v>
      </c>
      <c r="F55" s="19"/>
      <c r="G55" s="18">
        <v>6.0740346041540001E-3</v>
      </c>
      <c r="H55" s="18">
        <v>3.3941943532589001E-3</v>
      </c>
      <c r="I55" s="18">
        <v>1.0846678578045501E-2</v>
      </c>
      <c r="J55" s="19"/>
      <c r="K55" s="18">
        <v>4.1732869901219003E-3</v>
      </c>
      <c r="L55" s="18">
        <v>1.5605648679294E-3</v>
      </c>
      <c r="M55" s="18">
        <v>1.11115884246743E-2</v>
      </c>
      <c r="N55" s="19"/>
    </row>
    <row r="56" spans="1:14" x14ac:dyDescent="0.25">
      <c r="A56" s="17" t="s">
        <v>490</v>
      </c>
      <c r="B56" s="17" t="s">
        <v>520</v>
      </c>
      <c r="C56" s="18">
        <v>5.2583776267059999E-4</v>
      </c>
      <c r="D56" s="18">
        <v>2.147187567831E-4</v>
      </c>
      <c r="E56" s="18">
        <v>1.2871755492146E-3</v>
      </c>
      <c r="F56" s="19"/>
      <c r="G56" s="18">
        <v>2.5012371508670002E-4</v>
      </c>
      <c r="H56" s="18">
        <v>3.5012961906092697E-5</v>
      </c>
      <c r="I56" s="18">
        <v>1.7844619477429E-3</v>
      </c>
      <c r="J56" s="19"/>
      <c r="K56" s="18">
        <v>8.3849321751580002E-4</v>
      </c>
      <c r="L56" s="18">
        <v>3.0269282010649998E-4</v>
      </c>
      <c r="M56" s="18">
        <v>2.3205191798866E-3</v>
      </c>
      <c r="N56" s="19"/>
    </row>
    <row r="57" spans="1:14" x14ac:dyDescent="0.25">
      <c r="A57" s="20" t="s">
        <v>491</v>
      </c>
      <c r="B57" s="20" t="s">
        <v>505</v>
      </c>
      <c r="C57" s="21">
        <v>0.50139784412987098</v>
      </c>
      <c r="D57" s="21">
        <v>0.46027177841511002</v>
      </c>
      <c r="E57" s="21">
        <v>0.54250500440548599</v>
      </c>
      <c r="F57" s="22"/>
      <c r="G57" s="21">
        <v>0.468840384442403</v>
      </c>
      <c r="H57" s="21">
        <v>0.41910757501988</v>
      </c>
      <c r="I57" s="21">
        <v>0.51919994766126598</v>
      </c>
      <c r="J57" s="22"/>
      <c r="K57" s="21">
        <v>0.53797638868156705</v>
      </c>
      <c r="L57" s="21">
        <v>0.48449893401468802</v>
      </c>
      <c r="M57" s="21">
        <v>0.59059400234846104</v>
      </c>
      <c r="N57" s="22"/>
    </row>
    <row r="58" spans="1:14" x14ac:dyDescent="0.25">
      <c r="A58" s="20" t="s">
        <v>491</v>
      </c>
      <c r="B58" s="20" t="s">
        <v>506</v>
      </c>
      <c r="C58" s="21">
        <v>0.49202146045022399</v>
      </c>
      <c r="D58" s="21">
        <v>0.45132386593844398</v>
      </c>
      <c r="E58" s="21">
        <v>0.53282507583417804</v>
      </c>
      <c r="F58" s="22"/>
      <c r="G58" s="21">
        <v>0.52366737570555</v>
      </c>
      <c r="H58" s="21">
        <v>0.47262050488194102</v>
      </c>
      <c r="I58" s="21">
        <v>0.57422450628119504</v>
      </c>
      <c r="J58" s="22"/>
      <c r="K58" s="21">
        <v>0.45646704274816702</v>
      </c>
      <c r="L58" s="21">
        <v>0.405573172949514</v>
      </c>
      <c r="M58" s="21">
        <v>0.508286399604018</v>
      </c>
      <c r="N58" s="22"/>
    </row>
    <row r="59" spans="1:14" x14ac:dyDescent="0.25">
      <c r="A59" s="20" t="s">
        <v>491</v>
      </c>
      <c r="B59" s="20" t="s">
        <v>519</v>
      </c>
      <c r="C59" s="21">
        <v>6.5806954199042001E-3</v>
      </c>
      <c r="D59" s="21">
        <v>2.7319557771327998E-3</v>
      </c>
      <c r="E59" s="21">
        <v>1.5765766677460599E-2</v>
      </c>
      <c r="F59" s="22"/>
      <c r="G59" s="21">
        <v>7.4922398520460998E-3</v>
      </c>
      <c r="H59" s="21">
        <v>3.1786296246807998E-3</v>
      </c>
      <c r="I59" s="21">
        <v>1.7556602400935602E-2</v>
      </c>
      <c r="J59" s="22"/>
      <c r="K59" s="21">
        <v>5.5565685702659001E-3</v>
      </c>
      <c r="L59" s="21">
        <v>9.1408732249499995E-4</v>
      </c>
      <c r="M59" s="21">
        <v>3.2998594623441103E-2</v>
      </c>
      <c r="N59" s="24" t="s">
        <v>501</v>
      </c>
    </row>
    <row r="60" spans="1:14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492</v>
      </c>
      <c r="B61" s="17" t="s">
        <v>505</v>
      </c>
      <c r="C61" s="18">
        <v>0.46924008725735999</v>
      </c>
      <c r="D61" s="18">
        <v>0.44158199189179298</v>
      </c>
      <c r="E61" s="18">
        <v>0.49708844094828197</v>
      </c>
      <c r="F61" s="19"/>
      <c r="G61" s="18">
        <v>0.442531214454151</v>
      </c>
      <c r="H61" s="18">
        <v>0.404410181359039</v>
      </c>
      <c r="I61" s="18">
        <v>0.481341549656505</v>
      </c>
      <c r="J61" s="19"/>
      <c r="K61" s="18">
        <v>0.49773998960313698</v>
      </c>
      <c r="L61" s="18">
        <v>0.46240367963769002</v>
      </c>
      <c r="M61" s="18">
        <v>0.53309889024561097</v>
      </c>
      <c r="N61" s="19"/>
    </row>
    <row r="62" spans="1:14" x14ac:dyDescent="0.25">
      <c r="A62" s="17" t="s">
        <v>492</v>
      </c>
      <c r="B62" s="17" t="s">
        <v>506</v>
      </c>
      <c r="C62" s="18">
        <v>0.52695397621486295</v>
      </c>
      <c r="D62" s="18">
        <v>0.49907648704232299</v>
      </c>
      <c r="E62" s="18">
        <v>0.55466440493428504</v>
      </c>
      <c r="F62" s="19"/>
      <c r="G62" s="18">
        <v>0.55305327464671294</v>
      </c>
      <c r="H62" s="18">
        <v>0.51410865100792402</v>
      </c>
      <c r="I62" s="18">
        <v>0.59135755293812897</v>
      </c>
      <c r="J62" s="19"/>
      <c r="K62" s="18">
        <v>0.49910452475798101</v>
      </c>
      <c r="L62" s="18">
        <v>0.46387927124577399</v>
      </c>
      <c r="M62" s="18">
        <v>0.534338669520249</v>
      </c>
      <c r="N62" s="19"/>
    </row>
    <row r="63" spans="1:14" x14ac:dyDescent="0.25">
      <c r="A63" s="17" t="s">
        <v>492</v>
      </c>
      <c r="B63" s="17" t="s">
        <v>519</v>
      </c>
      <c r="C63" s="18">
        <v>3.0782366995536002E-3</v>
      </c>
      <c r="D63" s="18">
        <v>1.6480007143026001E-3</v>
      </c>
      <c r="E63" s="18">
        <v>5.7425793744358003E-3</v>
      </c>
      <c r="F63" s="19"/>
      <c r="G63" s="18">
        <v>4.1745603358016997E-3</v>
      </c>
      <c r="H63" s="18">
        <v>1.9066737764394999E-3</v>
      </c>
      <c r="I63" s="18">
        <v>9.1153408788521E-3</v>
      </c>
      <c r="J63" s="19"/>
      <c r="K63" s="18">
        <v>1.9083963696135001E-3</v>
      </c>
      <c r="L63" s="18">
        <v>6.4723204639370005E-4</v>
      </c>
      <c r="M63" s="18">
        <v>5.6132000075857997E-3</v>
      </c>
      <c r="N63" s="19"/>
    </row>
    <row r="64" spans="1:14" x14ac:dyDescent="0.25">
      <c r="A64" s="17" t="s">
        <v>492</v>
      </c>
      <c r="B64" s="17" t="s">
        <v>520</v>
      </c>
      <c r="C64" s="18">
        <v>7.2769982822249997E-4</v>
      </c>
      <c r="D64" s="18">
        <v>1.398177151992E-4</v>
      </c>
      <c r="E64" s="18">
        <v>3.7780701486157002E-3</v>
      </c>
      <c r="F64" s="19"/>
      <c r="G64" s="18">
        <v>2.40950563334E-4</v>
      </c>
      <c r="H64" s="18">
        <v>5.9171367426477603E-5</v>
      </c>
      <c r="I64" s="18">
        <v>9.8062240587080008E-4</v>
      </c>
      <c r="J64" s="19"/>
      <c r="K64" s="18">
        <v>1.2470892692676E-3</v>
      </c>
      <c r="L64" s="18">
        <v>1.7368300080570001E-4</v>
      </c>
      <c r="M64" s="18">
        <v>8.8954046374493008E-3</v>
      </c>
      <c r="N64" s="19"/>
    </row>
    <row r="65" spans="1:14" x14ac:dyDescent="0.25">
      <c r="A65" s="20" t="s">
        <v>493</v>
      </c>
      <c r="B65" s="20" t="s">
        <v>505</v>
      </c>
      <c r="C65" s="21">
        <v>0.50951298140864798</v>
      </c>
      <c r="D65" s="21">
        <v>0.46731593898449802</v>
      </c>
      <c r="E65" s="21">
        <v>0.55157489906711499</v>
      </c>
      <c r="F65" s="22"/>
      <c r="G65" s="21">
        <v>0.50200555160175697</v>
      </c>
      <c r="H65" s="21">
        <v>0.45428696593636297</v>
      </c>
      <c r="I65" s="21">
        <v>0.54968763048451696</v>
      </c>
      <c r="J65" s="22"/>
      <c r="K65" s="21">
        <v>0.51767442765890004</v>
      </c>
      <c r="L65" s="21">
        <v>0.45948925707138599</v>
      </c>
      <c r="M65" s="21">
        <v>0.575384219051428</v>
      </c>
      <c r="N65" s="22"/>
    </row>
    <row r="66" spans="1:14" x14ac:dyDescent="0.25">
      <c r="A66" s="20" t="s">
        <v>493</v>
      </c>
      <c r="B66" s="20" t="s">
        <v>506</v>
      </c>
      <c r="C66" s="21">
        <v>0.485423126060749</v>
      </c>
      <c r="D66" s="21">
        <v>0.44395410005056601</v>
      </c>
      <c r="E66" s="21">
        <v>0.52709383931698295</v>
      </c>
      <c r="F66" s="22"/>
      <c r="G66" s="21">
        <v>0.48827245771230798</v>
      </c>
      <c r="H66" s="21">
        <v>0.44239041040934901</v>
      </c>
      <c r="I66" s="21">
        <v>0.53435297558808004</v>
      </c>
      <c r="J66" s="22"/>
      <c r="K66" s="21">
        <v>0.48232557234110002</v>
      </c>
      <c r="L66" s="21">
        <v>0.424615780948572</v>
      </c>
      <c r="M66" s="21">
        <v>0.54051074292861401</v>
      </c>
      <c r="N66" s="22"/>
    </row>
    <row r="67" spans="1:14" x14ac:dyDescent="0.25">
      <c r="A67" s="20" t="s">
        <v>493</v>
      </c>
      <c r="B67" s="20" t="s">
        <v>519</v>
      </c>
      <c r="C67" s="21">
        <v>5.0638925306025996E-3</v>
      </c>
      <c r="D67" s="21">
        <v>1.8645298155534E-3</v>
      </c>
      <c r="E67" s="21">
        <v>1.3677840126436001E-2</v>
      </c>
      <c r="F67" s="22"/>
      <c r="G67" s="21">
        <v>9.7219906859348001E-3</v>
      </c>
      <c r="H67" s="21">
        <v>3.5933367081840001E-3</v>
      </c>
      <c r="I67" s="21">
        <v>2.60303649974069E-2</v>
      </c>
      <c r="J67" s="22"/>
      <c r="K67" s="21">
        <v>0</v>
      </c>
      <c r="L67" s="22"/>
      <c r="M67" s="22"/>
      <c r="N67" s="22"/>
    </row>
    <row r="68" spans="1:14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</row>
    <row r="69" spans="1:14" x14ac:dyDescent="0.25">
      <c r="A69" s="17" t="s">
        <v>494</v>
      </c>
      <c r="B69" s="17" t="s">
        <v>505</v>
      </c>
      <c r="C69" s="18">
        <v>0.55630559273754798</v>
      </c>
      <c r="D69" s="18">
        <v>0.50672231441422699</v>
      </c>
      <c r="E69" s="18">
        <v>0.60479203997446096</v>
      </c>
      <c r="F69" s="19"/>
      <c r="G69" s="18">
        <v>0.55880647053218202</v>
      </c>
      <c r="H69" s="18">
        <v>0.50265504933399296</v>
      </c>
      <c r="I69" s="18">
        <v>0.61349299954710401</v>
      </c>
      <c r="J69" s="19"/>
      <c r="K69" s="18">
        <v>0.55371135814139605</v>
      </c>
      <c r="L69" s="18">
        <v>0.490741598641247</v>
      </c>
      <c r="M69" s="18">
        <v>0.61500334691956204</v>
      </c>
      <c r="N69" s="19"/>
    </row>
    <row r="70" spans="1:14" x14ac:dyDescent="0.25">
      <c r="A70" s="17" t="s">
        <v>494</v>
      </c>
      <c r="B70" s="17" t="s">
        <v>506</v>
      </c>
      <c r="C70" s="18">
        <v>0.44154525986051402</v>
      </c>
      <c r="D70" s="18">
        <v>0.39350021541075197</v>
      </c>
      <c r="E70" s="18">
        <v>0.490710234469591</v>
      </c>
      <c r="F70" s="19"/>
      <c r="G70" s="18">
        <v>0.43813979989208102</v>
      </c>
      <c r="H70" s="18">
        <v>0.38415733077000302</v>
      </c>
      <c r="I70" s="18">
        <v>0.49362766624051102</v>
      </c>
      <c r="J70" s="19"/>
      <c r="K70" s="18">
        <v>0.44507784433340802</v>
      </c>
      <c r="L70" s="18">
        <v>0.38395320718683001</v>
      </c>
      <c r="M70" s="18">
        <v>0.50791057545674101</v>
      </c>
      <c r="N70" s="19"/>
    </row>
    <row r="71" spans="1:14" x14ac:dyDescent="0.25">
      <c r="A71" s="17" t="s">
        <v>494</v>
      </c>
      <c r="B71" s="17" t="s">
        <v>519</v>
      </c>
      <c r="C71" s="18">
        <v>1.9530287350786001E-3</v>
      </c>
      <c r="D71" s="18">
        <v>5.2098545847850002E-4</v>
      </c>
      <c r="E71" s="18">
        <v>7.2926374839889004E-3</v>
      </c>
      <c r="F71" s="19"/>
      <c r="G71" s="18">
        <v>2.6685498194208E-3</v>
      </c>
      <c r="H71" s="18">
        <v>4.528865250331E-4</v>
      </c>
      <c r="I71" s="18">
        <v>1.5555243774356299E-2</v>
      </c>
      <c r="J71" s="24" t="s">
        <v>501</v>
      </c>
      <c r="K71" s="18">
        <v>1.2107975251966E-3</v>
      </c>
      <c r="L71" s="18">
        <v>2.4709637911510002E-4</v>
      </c>
      <c r="M71" s="18">
        <v>5.9108102207481002E-3</v>
      </c>
      <c r="N71" s="19"/>
    </row>
    <row r="72" spans="1:14" x14ac:dyDescent="0.25">
      <c r="A72" s="17" t="s">
        <v>494</v>
      </c>
      <c r="B72" s="17" t="s">
        <v>520</v>
      </c>
      <c r="C72" s="18">
        <v>1.9611866685830001E-4</v>
      </c>
      <c r="D72" s="18">
        <v>2.7125437957674201E-5</v>
      </c>
      <c r="E72" s="18">
        <v>1.4164592734434E-3</v>
      </c>
      <c r="F72" s="19"/>
      <c r="G72" s="18">
        <v>3.8517975631659998E-4</v>
      </c>
      <c r="H72" s="18">
        <v>5.3284354279427897E-5</v>
      </c>
      <c r="I72" s="18">
        <v>2.7786270835095999E-3</v>
      </c>
      <c r="J72" s="19"/>
      <c r="K72" s="18">
        <v>0</v>
      </c>
      <c r="L72" s="19"/>
      <c r="M72" s="19"/>
      <c r="N72" s="19"/>
    </row>
    <row r="73" spans="1:14" ht="15" customHeight="1" x14ac:dyDescent="0.25">
      <c r="A73" s="23" t="s">
        <v>495</v>
      </c>
    </row>
    <row r="74" spans="1:14" ht="15" customHeight="1" x14ac:dyDescent="0.25">
      <c r="A74" s="23" t="s">
        <v>496</v>
      </c>
    </row>
    <row r="75" spans="1:14" ht="15" customHeight="1" x14ac:dyDescent="0.25">
      <c r="A75" s="23" t="s">
        <v>497</v>
      </c>
    </row>
  </sheetData>
  <autoFilter ref="A4:A72"/>
  <mergeCells count="6">
    <mergeCell ref="G1:N3"/>
    <mergeCell ref="A4"/>
    <mergeCell ref="A3"/>
    <mergeCell ref="A2"/>
    <mergeCell ref="B1:F3"/>
    <mergeCell ref="A1"/>
  </mergeCells>
  <hyperlinks>
    <hyperlink ref="A1" location="'EV_CONOCE_CCH_NSE'!A1" display="◄ ANTERIOR"/>
    <hyperlink ref="A2" location="'Índice'!A1" display="ÍNDICE"/>
    <hyperlink ref="A3" location="'EV_CONOCE_PDI_ET'!A1" display="SIGUIENTE ►"/>
  </hyperlinks>
  <pageMargins left="0.75" right="0.75" top="1" bottom="1" header="0.5" footer="0.5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59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562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0.52945254876413705</v>
      </c>
      <c r="D5" s="18">
        <v>0.52101375223920399</v>
      </c>
      <c r="E5" s="18">
        <v>0.53787454109194299</v>
      </c>
      <c r="F5" s="19"/>
      <c r="G5" s="18">
        <v>0.51456176165369405</v>
      </c>
      <c r="H5" s="18">
        <v>0.50059925936399197</v>
      </c>
      <c r="I5" s="18">
        <v>0.52850157091221395</v>
      </c>
      <c r="J5" s="19"/>
      <c r="K5" s="18">
        <v>0.52912329059136498</v>
      </c>
      <c r="L5" s="18">
        <v>0.51876340035458102</v>
      </c>
      <c r="M5" s="18">
        <v>0.53945815052553603</v>
      </c>
      <c r="N5" s="19"/>
      <c r="O5" s="18">
        <v>0.54617719766668604</v>
      </c>
      <c r="P5" s="18">
        <v>0.53387009992330403</v>
      </c>
      <c r="Q5" s="18">
        <v>0.55842811795577296</v>
      </c>
      <c r="R5" s="19"/>
    </row>
    <row r="6" spans="1:18" x14ac:dyDescent="0.25">
      <c r="A6" s="17" t="s">
        <v>478</v>
      </c>
      <c r="B6" s="17" t="s">
        <v>506</v>
      </c>
      <c r="C6" s="18">
        <v>0.465847183194042</v>
      </c>
      <c r="D6" s="18">
        <v>0.457445927727061</v>
      </c>
      <c r="E6" s="18">
        <v>0.47426785818696798</v>
      </c>
      <c r="F6" s="19"/>
      <c r="G6" s="18">
        <v>0.48072061772525798</v>
      </c>
      <c r="H6" s="18">
        <v>0.46676521115325997</v>
      </c>
      <c r="I6" s="18">
        <v>0.49470617180756699</v>
      </c>
      <c r="J6" s="19"/>
      <c r="K6" s="18">
        <v>0.46722892290007401</v>
      </c>
      <c r="L6" s="18">
        <v>0.45693688826293</v>
      </c>
      <c r="M6" s="18">
        <v>0.47754892359934997</v>
      </c>
      <c r="N6" s="19"/>
      <c r="O6" s="18">
        <v>0.44679201440608401</v>
      </c>
      <c r="P6" s="18">
        <v>0.43461257260685898</v>
      </c>
      <c r="Q6" s="18">
        <v>0.459035658574385</v>
      </c>
      <c r="R6" s="19"/>
    </row>
    <row r="7" spans="1:18" x14ac:dyDescent="0.25">
      <c r="A7" s="17" t="s">
        <v>478</v>
      </c>
      <c r="B7" s="17" t="s">
        <v>519</v>
      </c>
      <c r="C7" s="18">
        <v>4.3974639362665E-3</v>
      </c>
      <c r="D7" s="18">
        <v>3.6683178516982999E-3</v>
      </c>
      <c r="E7" s="18">
        <v>5.2707745911496004E-3</v>
      </c>
      <c r="F7" s="19"/>
      <c r="G7" s="18">
        <v>4.6343432566748003E-3</v>
      </c>
      <c r="H7" s="18">
        <v>3.3162730173760002E-3</v>
      </c>
      <c r="I7" s="18">
        <v>6.4728852204105E-3</v>
      </c>
      <c r="J7" s="19"/>
      <c r="K7" s="18">
        <v>3.3776477609045001E-3</v>
      </c>
      <c r="L7" s="18">
        <v>2.4783063512065001E-3</v>
      </c>
      <c r="M7" s="18">
        <v>4.6018415381098004E-3</v>
      </c>
      <c r="N7" s="19"/>
      <c r="O7" s="18">
        <v>6.4193462924169997E-3</v>
      </c>
      <c r="P7" s="18">
        <v>4.9839352761830999E-3</v>
      </c>
      <c r="Q7" s="18">
        <v>8.2647326960669995E-3</v>
      </c>
      <c r="R7" s="19"/>
    </row>
    <row r="8" spans="1:18" x14ac:dyDescent="0.25">
      <c r="A8" s="17" t="s">
        <v>478</v>
      </c>
      <c r="B8" s="17" t="s">
        <v>520</v>
      </c>
      <c r="C8" s="18">
        <v>3.028041055503E-4</v>
      </c>
      <c r="D8" s="18">
        <v>1.525453770809E-4</v>
      </c>
      <c r="E8" s="18">
        <v>6.0098022817650003E-4</v>
      </c>
      <c r="F8" s="19"/>
      <c r="G8" s="18">
        <v>8.3277364376689705E-5</v>
      </c>
      <c r="H8" s="18">
        <v>1.17194151677547E-5</v>
      </c>
      <c r="I8" s="18">
        <v>5.9150481987850002E-4</v>
      </c>
      <c r="J8" s="19"/>
      <c r="K8" s="18">
        <v>2.7013874765760001E-4</v>
      </c>
      <c r="L8" s="18">
        <v>9.1735640124173599E-5</v>
      </c>
      <c r="M8" s="18">
        <v>7.9521580380360001E-4</v>
      </c>
      <c r="N8" s="19"/>
      <c r="O8" s="18">
        <v>6.1144163481069999E-4</v>
      </c>
      <c r="P8" s="18">
        <v>2.3401544606320001E-4</v>
      </c>
      <c r="Q8" s="18">
        <v>1.5966184569723E-3</v>
      </c>
      <c r="R8" s="19"/>
    </row>
    <row r="9" spans="1:18" x14ac:dyDescent="0.25">
      <c r="A9" s="20" t="s">
        <v>479</v>
      </c>
      <c r="B9" s="20" t="s">
        <v>505</v>
      </c>
      <c r="C9" s="21">
        <v>0.74310669115000805</v>
      </c>
      <c r="D9" s="21">
        <v>0.70473130605660494</v>
      </c>
      <c r="E9" s="21">
        <v>0.77806520472692797</v>
      </c>
      <c r="F9" s="22"/>
      <c r="G9" s="21">
        <v>0.67044180201987402</v>
      </c>
      <c r="H9" s="21">
        <v>0.59983944603624795</v>
      </c>
      <c r="I9" s="21">
        <v>0.73410912270273398</v>
      </c>
      <c r="J9" s="22"/>
      <c r="K9" s="21">
        <v>0.76500045562706998</v>
      </c>
      <c r="L9" s="21">
        <v>0.71950810322633496</v>
      </c>
      <c r="M9" s="21">
        <v>0.80511300296204402</v>
      </c>
      <c r="N9" s="22"/>
      <c r="O9" s="21">
        <v>0.77984674145317101</v>
      </c>
      <c r="P9" s="21">
        <v>0.72391449936584495</v>
      </c>
      <c r="Q9" s="21">
        <v>0.82715320032727802</v>
      </c>
      <c r="R9" s="22"/>
    </row>
    <row r="10" spans="1:18" x14ac:dyDescent="0.25">
      <c r="A10" s="20" t="s">
        <v>479</v>
      </c>
      <c r="B10" s="20" t="s">
        <v>506</v>
      </c>
      <c r="C10" s="21">
        <v>0.25397108431598497</v>
      </c>
      <c r="D10" s="21">
        <v>0.21933504957296299</v>
      </c>
      <c r="E10" s="21">
        <v>0.29203059760848998</v>
      </c>
      <c r="F10" s="22"/>
      <c r="G10" s="21">
        <v>0.32328370121750399</v>
      </c>
      <c r="H10" s="21">
        <v>0.26158345717325598</v>
      </c>
      <c r="I10" s="21">
        <v>0.39181507399188598</v>
      </c>
      <c r="J10" s="22"/>
      <c r="K10" s="21">
        <v>0.234999544372932</v>
      </c>
      <c r="L10" s="21">
        <v>0.194886997037957</v>
      </c>
      <c r="M10" s="21">
        <v>0.28049189677366598</v>
      </c>
      <c r="N10" s="22"/>
      <c r="O10" s="21">
        <v>0.214806125207752</v>
      </c>
      <c r="P10" s="21">
        <v>0.16781599278353901</v>
      </c>
      <c r="Q10" s="21">
        <v>0.27067431371195</v>
      </c>
      <c r="R10" s="22"/>
    </row>
    <row r="11" spans="1:18" x14ac:dyDescent="0.25">
      <c r="A11" s="20" t="s">
        <v>479</v>
      </c>
      <c r="B11" s="20" t="s">
        <v>519</v>
      </c>
      <c r="C11" s="21">
        <v>2.0535502905776998E-3</v>
      </c>
      <c r="D11" s="21">
        <v>3.926368413288E-4</v>
      </c>
      <c r="E11" s="21">
        <v>1.06654160400263E-2</v>
      </c>
      <c r="F11" s="22"/>
      <c r="G11" s="21">
        <v>6.2744967626218997E-3</v>
      </c>
      <c r="H11" s="21">
        <v>8.8616104589729996E-4</v>
      </c>
      <c r="I11" s="21">
        <v>4.3016180100942901E-2</v>
      </c>
      <c r="J11" s="24" t="s">
        <v>501</v>
      </c>
      <c r="K11" s="21">
        <v>0</v>
      </c>
      <c r="L11" s="22"/>
      <c r="M11" s="22"/>
      <c r="N11" s="22"/>
      <c r="O11" s="21">
        <v>1.6037764158166E-3</v>
      </c>
      <c r="P11" s="21">
        <v>2.1948622840330001E-4</v>
      </c>
      <c r="Q11" s="21">
        <v>1.16172764413389E-2</v>
      </c>
      <c r="R11" s="24" t="s">
        <v>501</v>
      </c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0</v>
      </c>
      <c r="L12" s="22"/>
      <c r="M12" s="22"/>
      <c r="N12" s="22"/>
      <c r="O12" s="21">
        <v>3.7433569232601998E-3</v>
      </c>
      <c r="P12" s="21">
        <v>8.8566992089849999E-4</v>
      </c>
      <c r="Q12" s="21">
        <v>1.5676928350227399E-2</v>
      </c>
      <c r="R12" s="24" t="s">
        <v>501</v>
      </c>
    </row>
    <row r="13" spans="1:18" x14ac:dyDescent="0.25">
      <c r="A13" s="17" t="s">
        <v>480</v>
      </c>
      <c r="B13" s="17" t="s">
        <v>505</v>
      </c>
      <c r="C13" s="18">
        <v>0.63627750202060096</v>
      </c>
      <c r="D13" s="18">
        <v>0.58446005296848302</v>
      </c>
      <c r="E13" s="18">
        <v>0.68511462664322897</v>
      </c>
      <c r="F13" s="19"/>
      <c r="G13" s="18">
        <v>0.58948703953203196</v>
      </c>
      <c r="H13" s="18">
        <v>0.50716607089833299</v>
      </c>
      <c r="I13" s="18">
        <v>0.667083656048713</v>
      </c>
      <c r="J13" s="19"/>
      <c r="K13" s="18">
        <v>0.64661351195470695</v>
      </c>
      <c r="L13" s="18">
        <v>0.587454743008614</v>
      </c>
      <c r="M13" s="18">
        <v>0.70159811684796403</v>
      </c>
      <c r="N13" s="19"/>
      <c r="O13" s="18">
        <v>0.68030741127279903</v>
      </c>
      <c r="P13" s="18">
        <v>0.59500555611912698</v>
      </c>
      <c r="Q13" s="18">
        <v>0.75503937185160996</v>
      </c>
      <c r="R13" s="19"/>
    </row>
    <row r="14" spans="1:18" x14ac:dyDescent="0.25">
      <c r="A14" s="17" t="s">
        <v>480</v>
      </c>
      <c r="B14" s="17" t="s">
        <v>506</v>
      </c>
      <c r="C14" s="18">
        <v>0.36372249797939898</v>
      </c>
      <c r="D14" s="18">
        <v>0.31488537335677202</v>
      </c>
      <c r="E14" s="18">
        <v>0.41553994703151798</v>
      </c>
      <c r="F14" s="19"/>
      <c r="G14" s="18">
        <v>0.41051296046796798</v>
      </c>
      <c r="H14" s="18">
        <v>0.332916343951286</v>
      </c>
      <c r="I14" s="18">
        <v>0.49283392910166601</v>
      </c>
      <c r="J14" s="19"/>
      <c r="K14" s="18">
        <v>0.35338648804529399</v>
      </c>
      <c r="L14" s="18">
        <v>0.29840188315203597</v>
      </c>
      <c r="M14" s="18">
        <v>0.412545256991386</v>
      </c>
      <c r="N14" s="19"/>
      <c r="O14" s="18">
        <v>0.31969258872720102</v>
      </c>
      <c r="P14" s="18">
        <v>0.24496062814839001</v>
      </c>
      <c r="Q14" s="18">
        <v>0.40499444388087402</v>
      </c>
      <c r="R14" s="19"/>
    </row>
    <row r="15" spans="1:18" x14ac:dyDescent="0.25">
      <c r="A15" s="17" t="s">
        <v>480</v>
      </c>
      <c r="B15" s="17" t="s">
        <v>519</v>
      </c>
      <c r="C15" s="18">
        <v>0</v>
      </c>
      <c r="D15" s="19"/>
      <c r="E15" s="19"/>
      <c r="F15" s="19"/>
      <c r="G15" s="18">
        <v>0</v>
      </c>
      <c r="H15" s="19"/>
      <c r="I15" s="19"/>
      <c r="J15" s="19"/>
      <c r="K15" s="18">
        <v>0</v>
      </c>
      <c r="L15" s="19"/>
      <c r="M15" s="19"/>
      <c r="N15" s="19"/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0.53762885900317103</v>
      </c>
      <c r="D17" s="21">
        <v>0.48773087589075698</v>
      </c>
      <c r="E17" s="21">
        <v>0.58678428105082903</v>
      </c>
      <c r="F17" s="22"/>
      <c r="G17" s="21">
        <v>0.53897682930766</v>
      </c>
      <c r="H17" s="21">
        <v>0.45483683443395301</v>
      </c>
      <c r="I17" s="21">
        <v>0.62095294275188495</v>
      </c>
      <c r="J17" s="22"/>
      <c r="K17" s="21">
        <v>0.537739433500382</v>
      </c>
      <c r="L17" s="21">
        <v>0.48211645288482602</v>
      </c>
      <c r="M17" s="21">
        <v>0.59243856441343101</v>
      </c>
      <c r="N17" s="22"/>
      <c r="O17" s="21">
        <v>0.53511170342344605</v>
      </c>
      <c r="P17" s="21">
        <v>0.457327464526111</v>
      </c>
      <c r="Q17" s="21">
        <v>0.61122470062161305</v>
      </c>
      <c r="R17" s="22"/>
    </row>
    <row r="18" spans="1:18" x14ac:dyDescent="0.25">
      <c r="A18" s="20" t="s">
        <v>481</v>
      </c>
      <c r="B18" s="20" t="s">
        <v>506</v>
      </c>
      <c r="C18" s="21">
        <v>0.46019310985079998</v>
      </c>
      <c r="D18" s="21">
        <v>0.41096959902293601</v>
      </c>
      <c r="E18" s="21">
        <v>0.51020559105641505</v>
      </c>
      <c r="F18" s="22"/>
      <c r="G18" s="21">
        <v>0.45679255516953099</v>
      </c>
      <c r="H18" s="21">
        <v>0.37516445502656998</v>
      </c>
      <c r="I18" s="21">
        <v>0.54080906132115703</v>
      </c>
      <c r="J18" s="22"/>
      <c r="K18" s="21">
        <v>0.46043842218694597</v>
      </c>
      <c r="L18" s="21">
        <v>0.40549815617384699</v>
      </c>
      <c r="M18" s="21">
        <v>0.51635713897439695</v>
      </c>
      <c r="N18" s="22"/>
      <c r="O18" s="21">
        <v>0.46488829657655401</v>
      </c>
      <c r="P18" s="21">
        <v>0.38877529937838701</v>
      </c>
      <c r="Q18" s="21">
        <v>0.54267253547388905</v>
      </c>
      <c r="R18" s="22"/>
    </row>
    <row r="19" spans="1:18" x14ac:dyDescent="0.25">
      <c r="A19" s="20" t="s">
        <v>481</v>
      </c>
      <c r="B19" s="20" t="s">
        <v>519</v>
      </c>
      <c r="C19" s="21">
        <v>2.1780311460290998E-3</v>
      </c>
      <c r="D19" s="21">
        <v>5.3979138732770005E-4</v>
      </c>
      <c r="E19" s="21">
        <v>8.7447441844982002E-3</v>
      </c>
      <c r="F19" s="22"/>
      <c r="G19" s="21">
        <v>4.2306155228100002E-3</v>
      </c>
      <c r="H19" s="21">
        <v>5.8327192544369998E-4</v>
      </c>
      <c r="I19" s="21">
        <v>3.0001045224807E-2</v>
      </c>
      <c r="J19" s="24" t="s">
        <v>501</v>
      </c>
      <c r="K19" s="21">
        <v>1.8221443126713E-3</v>
      </c>
      <c r="L19" s="21">
        <v>2.5158903196130001E-4</v>
      </c>
      <c r="M19" s="21">
        <v>1.3068795935362599E-2</v>
      </c>
      <c r="N19" s="24" t="s">
        <v>501</v>
      </c>
      <c r="O19" s="21">
        <v>0</v>
      </c>
      <c r="P19" s="22"/>
      <c r="Q19" s="22"/>
      <c r="R19" s="22"/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0.40971014821060198</v>
      </c>
      <c r="D21" s="18">
        <v>0.37145956829999699</v>
      </c>
      <c r="E21" s="18">
        <v>0.44908529984843998</v>
      </c>
      <c r="F21" s="19"/>
      <c r="G21" s="18">
        <v>0.38578236364656698</v>
      </c>
      <c r="H21" s="18">
        <v>0.32334934107339702</v>
      </c>
      <c r="I21" s="18">
        <v>0.45221378805083001</v>
      </c>
      <c r="J21" s="19"/>
      <c r="K21" s="18">
        <v>0.42725815490992802</v>
      </c>
      <c r="L21" s="18">
        <v>0.376199462630877</v>
      </c>
      <c r="M21" s="18">
        <v>0.47991527043258098</v>
      </c>
      <c r="N21" s="19"/>
      <c r="O21" s="18">
        <v>0.39697475816940098</v>
      </c>
      <c r="P21" s="18">
        <v>0.32762860359239998</v>
      </c>
      <c r="Q21" s="18">
        <v>0.47072289934079398</v>
      </c>
      <c r="R21" s="19"/>
    </row>
    <row r="22" spans="1:18" x14ac:dyDescent="0.25">
      <c r="A22" s="17" t="s">
        <v>482</v>
      </c>
      <c r="B22" s="17" t="s">
        <v>506</v>
      </c>
      <c r="C22" s="18">
        <v>0.58947961290290396</v>
      </c>
      <c r="D22" s="18">
        <v>0.55008292589660501</v>
      </c>
      <c r="E22" s="18">
        <v>0.62776098434414496</v>
      </c>
      <c r="F22" s="19"/>
      <c r="G22" s="18">
        <v>0.611852205973201</v>
      </c>
      <c r="H22" s="18">
        <v>0.545303274823566</v>
      </c>
      <c r="I22" s="18">
        <v>0.67447551924245297</v>
      </c>
      <c r="J22" s="19"/>
      <c r="K22" s="18">
        <v>0.57274184509007098</v>
      </c>
      <c r="L22" s="18">
        <v>0.52008472956741802</v>
      </c>
      <c r="M22" s="18">
        <v>0.623800537369123</v>
      </c>
      <c r="N22" s="19"/>
      <c r="O22" s="18">
        <v>0.60213296049295995</v>
      </c>
      <c r="P22" s="18">
        <v>0.52839884548865601</v>
      </c>
      <c r="Q22" s="18">
        <v>0.67150570575588298</v>
      </c>
      <c r="R22" s="19"/>
    </row>
    <row r="23" spans="1:18" x14ac:dyDescent="0.25">
      <c r="A23" s="17" t="s">
        <v>482</v>
      </c>
      <c r="B23" s="17" t="s">
        <v>519</v>
      </c>
      <c r="C23" s="18">
        <v>8.1023888649440004E-4</v>
      </c>
      <c r="D23" s="18">
        <v>2.5461800380269998E-4</v>
      </c>
      <c r="E23" s="18">
        <v>2.5751982958754E-3</v>
      </c>
      <c r="F23" s="19"/>
      <c r="G23" s="18">
        <v>2.3654303802321999E-3</v>
      </c>
      <c r="H23" s="18">
        <v>5.5214175672199997E-4</v>
      </c>
      <c r="I23" s="18">
        <v>1.00737174414858E-2</v>
      </c>
      <c r="J23" s="19"/>
      <c r="K23" s="18">
        <v>0</v>
      </c>
      <c r="L23" s="19"/>
      <c r="M23" s="19"/>
      <c r="N23" s="19"/>
      <c r="O23" s="18">
        <v>8.922813376386E-4</v>
      </c>
      <c r="P23" s="18">
        <v>1.221061359544E-4</v>
      </c>
      <c r="Q23" s="18">
        <v>6.4887532190952002E-3</v>
      </c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0.70501586196792199</v>
      </c>
      <c r="D25" s="21">
        <v>0.66463701490915605</v>
      </c>
      <c r="E25" s="21">
        <v>0.742417149994683</v>
      </c>
      <c r="F25" s="22"/>
      <c r="G25" s="21">
        <v>0.68032513962743302</v>
      </c>
      <c r="H25" s="21">
        <v>0.60897921208907502</v>
      </c>
      <c r="I25" s="21">
        <v>0.74412298732888604</v>
      </c>
      <c r="J25" s="22"/>
      <c r="K25" s="21">
        <v>0.721276625354214</v>
      </c>
      <c r="L25" s="21">
        <v>0.67681445670000695</v>
      </c>
      <c r="M25" s="21">
        <v>0.76177493811547503</v>
      </c>
      <c r="N25" s="22"/>
      <c r="O25" s="21">
        <v>0.697686101301628</v>
      </c>
      <c r="P25" s="21">
        <v>0.642960827736209</v>
      </c>
      <c r="Q25" s="21">
        <v>0.74731979581252805</v>
      </c>
      <c r="R25" s="22"/>
    </row>
    <row r="26" spans="1:18" x14ac:dyDescent="0.25">
      <c r="A26" s="20" t="s">
        <v>483</v>
      </c>
      <c r="B26" s="20" t="s">
        <v>506</v>
      </c>
      <c r="C26" s="21">
        <v>0.290997227318259</v>
      </c>
      <c r="D26" s="21">
        <v>0.25358141825892899</v>
      </c>
      <c r="E26" s="21">
        <v>0.33148200278198803</v>
      </c>
      <c r="F26" s="22"/>
      <c r="G26" s="21">
        <v>0.31858399467571602</v>
      </c>
      <c r="H26" s="21">
        <v>0.254814878268254</v>
      </c>
      <c r="I26" s="21">
        <v>0.38996048769145802</v>
      </c>
      <c r="J26" s="22"/>
      <c r="K26" s="21">
        <v>0.27705514333841902</v>
      </c>
      <c r="L26" s="21">
        <v>0.23651505933921901</v>
      </c>
      <c r="M26" s="21">
        <v>0.32161686225694103</v>
      </c>
      <c r="N26" s="22"/>
      <c r="O26" s="21">
        <v>0.290423286152513</v>
      </c>
      <c r="P26" s="21">
        <v>0.241697945661416</v>
      </c>
      <c r="Q26" s="21">
        <v>0.34450878957583297</v>
      </c>
      <c r="R26" s="22"/>
    </row>
    <row r="27" spans="1:18" x14ac:dyDescent="0.25">
      <c r="A27" s="20" t="s">
        <v>483</v>
      </c>
      <c r="B27" s="20" t="s">
        <v>519</v>
      </c>
      <c r="C27" s="21">
        <v>3.9869107138194998E-3</v>
      </c>
      <c r="D27" s="21">
        <v>1.9238644479423E-3</v>
      </c>
      <c r="E27" s="21">
        <v>8.2439808698988003E-3</v>
      </c>
      <c r="F27" s="22"/>
      <c r="G27" s="21">
        <v>1.090865696852E-3</v>
      </c>
      <c r="H27" s="21">
        <v>2.6097191544290001E-4</v>
      </c>
      <c r="I27" s="21">
        <v>4.547826355887E-3</v>
      </c>
      <c r="J27" s="22"/>
      <c r="K27" s="21">
        <v>1.6682313073673001E-3</v>
      </c>
      <c r="L27" s="21">
        <v>2.317458126216E-4</v>
      </c>
      <c r="M27" s="21">
        <v>1.19028197916041E-2</v>
      </c>
      <c r="N27" s="24" t="s">
        <v>501</v>
      </c>
      <c r="O27" s="21">
        <v>1.18906125458587E-2</v>
      </c>
      <c r="P27" s="21">
        <v>5.2458492450143997E-3</v>
      </c>
      <c r="Q27" s="21">
        <v>2.67259710858841E-2</v>
      </c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0.539193674476937</v>
      </c>
      <c r="D29" s="18">
        <v>0.51136451983787001</v>
      </c>
      <c r="E29" s="18">
        <v>0.56678062226506898</v>
      </c>
      <c r="F29" s="19"/>
      <c r="G29" s="18">
        <v>0.488836913013522</v>
      </c>
      <c r="H29" s="18">
        <v>0.44482407320672701</v>
      </c>
      <c r="I29" s="18">
        <v>0.53302351723649699</v>
      </c>
      <c r="J29" s="19"/>
      <c r="K29" s="18">
        <v>0.54022845089159199</v>
      </c>
      <c r="L29" s="18">
        <v>0.50573495737511598</v>
      </c>
      <c r="M29" s="18">
        <v>0.57434079738200405</v>
      </c>
      <c r="N29" s="19"/>
      <c r="O29" s="18">
        <v>0.58242303629223702</v>
      </c>
      <c r="P29" s="18">
        <v>0.54674510624435302</v>
      </c>
      <c r="Q29" s="18">
        <v>0.61725855262257401</v>
      </c>
      <c r="R29" s="19"/>
    </row>
    <row r="30" spans="1:18" x14ac:dyDescent="0.25">
      <c r="A30" s="17" t="s">
        <v>484</v>
      </c>
      <c r="B30" s="17" t="s">
        <v>506</v>
      </c>
      <c r="C30" s="18">
        <v>0.44904312244608102</v>
      </c>
      <c r="D30" s="18">
        <v>0.42106456410767801</v>
      </c>
      <c r="E30" s="18">
        <v>0.47734790204100902</v>
      </c>
      <c r="F30" s="19"/>
      <c r="G30" s="18">
        <v>0.49891973462543898</v>
      </c>
      <c r="H30" s="18">
        <v>0.45428410931254998</v>
      </c>
      <c r="I30" s="18">
        <v>0.54357258470221903</v>
      </c>
      <c r="J30" s="19"/>
      <c r="K30" s="18">
        <v>0.44934797357824502</v>
      </c>
      <c r="L30" s="18">
        <v>0.41507997711771699</v>
      </c>
      <c r="M30" s="18">
        <v>0.48410358888903499</v>
      </c>
      <c r="N30" s="19"/>
      <c r="O30" s="18">
        <v>0.40396989796497201</v>
      </c>
      <c r="P30" s="18">
        <v>0.36944888917799401</v>
      </c>
      <c r="Q30" s="18">
        <v>0.43946839983006603</v>
      </c>
      <c r="R30" s="19"/>
    </row>
    <row r="31" spans="1:18" x14ac:dyDescent="0.25">
      <c r="A31" s="17" t="s">
        <v>484</v>
      </c>
      <c r="B31" s="17" t="s">
        <v>519</v>
      </c>
      <c r="C31" s="18">
        <v>1.1763203076982901E-2</v>
      </c>
      <c r="D31" s="18">
        <v>8.4646442640333008E-3</v>
      </c>
      <c r="E31" s="18">
        <v>1.6326001538496001E-2</v>
      </c>
      <c r="F31" s="19"/>
      <c r="G31" s="18">
        <v>1.2243352361039E-2</v>
      </c>
      <c r="H31" s="18">
        <v>6.5401387014303002E-3</v>
      </c>
      <c r="I31" s="18">
        <v>2.2805785130883299E-2</v>
      </c>
      <c r="J31" s="19"/>
      <c r="K31" s="18">
        <v>1.0423575530164399E-2</v>
      </c>
      <c r="L31" s="18">
        <v>6.4535931594184E-3</v>
      </c>
      <c r="M31" s="18">
        <v>1.6794444834501598E-2</v>
      </c>
      <c r="N31" s="19"/>
      <c r="O31" s="18">
        <v>1.3607065742791699E-2</v>
      </c>
      <c r="P31" s="18">
        <v>7.8694935345679003E-3</v>
      </c>
      <c r="Q31" s="18">
        <v>2.3429060731494401E-2</v>
      </c>
      <c r="R31" s="19"/>
    </row>
    <row r="32" spans="1:18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0.51903743215489795</v>
      </c>
      <c r="D33" s="21">
        <v>0.50527388378782301</v>
      </c>
      <c r="E33" s="21">
        <v>0.53277214827377095</v>
      </c>
      <c r="F33" s="22"/>
      <c r="G33" s="21">
        <v>0.49867837903795698</v>
      </c>
      <c r="H33" s="21">
        <v>0.47608540588103598</v>
      </c>
      <c r="I33" s="21">
        <v>0.52127675041347998</v>
      </c>
      <c r="J33" s="22"/>
      <c r="K33" s="21">
        <v>0.52036604618923399</v>
      </c>
      <c r="L33" s="21">
        <v>0.50370095838343798</v>
      </c>
      <c r="M33" s="21">
        <v>0.53698593242684001</v>
      </c>
      <c r="N33" s="22"/>
      <c r="O33" s="21">
        <v>0.53851359577364999</v>
      </c>
      <c r="P33" s="21">
        <v>0.51764443928053605</v>
      </c>
      <c r="Q33" s="21">
        <v>0.55924863084445098</v>
      </c>
      <c r="R33" s="22"/>
    </row>
    <row r="34" spans="1:18" x14ac:dyDescent="0.25">
      <c r="A34" s="20" t="s">
        <v>485</v>
      </c>
      <c r="B34" s="20" t="s">
        <v>506</v>
      </c>
      <c r="C34" s="21">
        <v>0.47665563375083703</v>
      </c>
      <c r="D34" s="21">
        <v>0.46300064469510099</v>
      </c>
      <c r="E34" s="21">
        <v>0.49034561038325303</v>
      </c>
      <c r="F34" s="22"/>
      <c r="G34" s="21">
        <v>0.49686186423144701</v>
      </c>
      <c r="H34" s="21">
        <v>0.47424483083186603</v>
      </c>
      <c r="I34" s="21">
        <v>0.51949174744309301</v>
      </c>
      <c r="J34" s="22"/>
      <c r="K34" s="21">
        <v>0.47628120701576498</v>
      </c>
      <c r="L34" s="21">
        <v>0.459779100201401</v>
      </c>
      <c r="M34" s="21">
        <v>0.49283526614127798</v>
      </c>
      <c r="N34" s="22"/>
      <c r="O34" s="21">
        <v>0.45504723754925802</v>
      </c>
      <c r="P34" s="21">
        <v>0.43446281829094802</v>
      </c>
      <c r="Q34" s="21">
        <v>0.47578643206825399</v>
      </c>
      <c r="R34" s="22"/>
    </row>
    <row r="35" spans="1:18" x14ac:dyDescent="0.25">
      <c r="A35" s="20" t="s">
        <v>485</v>
      </c>
      <c r="B35" s="20" t="s">
        <v>519</v>
      </c>
      <c r="C35" s="21">
        <v>3.8986627023572E-3</v>
      </c>
      <c r="D35" s="21">
        <v>2.7983039944053001E-3</v>
      </c>
      <c r="E35" s="21">
        <v>5.4293524392795998E-3</v>
      </c>
      <c r="F35" s="22"/>
      <c r="G35" s="21">
        <v>4.4597567305956001E-3</v>
      </c>
      <c r="H35" s="21">
        <v>2.5525405291310001E-3</v>
      </c>
      <c r="I35" s="21">
        <v>7.7808969663293003E-3</v>
      </c>
      <c r="J35" s="22"/>
      <c r="K35" s="21">
        <v>2.9985018226269E-3</v>
      </c>
      <c r="L35" s="21">
        <v>1.6929268546357001E-3</v>
      </c>
      <c r="M35" s="21">
        <v>5.3055773350556001E-3</v>
      </c>
      <c r="N35" s="22"/>
      <c r="O35" s="21">
        <v>5.4456692770339004E-3</v>
      </c>
      <c r="P35" s="21">
        <v>3.3927442725130998E-3</v>
      </c>
      <c r="Q35" s="21">
        <v>8.7299230281221007E-3</v>
      </c>
      <c r="R35" s="22"/>
    </row>
    <row r="36" spans="1:18" x14ac:dyDescent="0.25">
      <c r="A36" s="20" t="s">
        <v>485</v>
      </c>
      <c r="B36" s="20" t="s">
        <v>520</v>
      </c>
      <c r="C36" s="21">
        <v>4.0827139191269997E-4</v>
      </c>
      <c r="D36" s="21">
        <v>1.6207101228039999E-4</v>
      </c>
      <c r="E36" s="21">
        <v>1.0280876256681E-3</v>
      </c>
      <c r="F36" s="22"/>
      <c r="G36" s="21">
        <v>0</v>
      </c>
      <c r="H36" s="22"/>
      <c r="I36" s="22"/>
      <c r="J36" s="22"/>
      <c r="K36" s="21">
        <v>3.5424497237579997E-4</v>
      </c>
      <c r="L36" s="21">
        <v>8.8266270993165894E-5</v>
      </c>
      <c r="M36" s="21">
        <v>1.4205765345445E-3</v>
      </c>
      <c r="N36" s="22"/>
      <c r="O36" s="21">
        <v>9.9349740005730009E-4</v>
      </c>
      <c r="P36" s="21">
        <v>2.8878868785410001E-4</v>
      </c>
      <c r="Q36" s="21">
        <v>3.4119832112406998E-3</v>
      </c>
      <c r="R36" s="22"/>
    </row>
    <row r="37" spans="1:18" x14ac:dyDescent="0.25">
      <c r="A37" s="17" t="s">
        <v>486</v>
      </c>
      <c r="B37" s="17" t="s">
        <v>505</v>
      </c>
      <c r="C37" s="18">
        <v>0.40430579513984499</v>
      </c>
      <c r="D37" s="18">
        <v>0.37848243197175102</v>
      </c>
      <c r="E37" s="18">
        <v>0.43067017753227199</v>
      </c>
      <c r="F37" s="19"/>
      <c r="G37" s="18">
        <v>0.382644838674632</v>
      </c>
      <c r="H37" s="18">
        <v>0.337033368242114</v>
      </c>
      <c r="I37" s="18">
        <v>0.43042147350600701</v>
      </c>
      <c r="J37" s="19"/>
      <c r="K37" s="18">
        <v>0.39734159645650702</v>
      </c>
      <c r="L37" s="18">
        <v>0.366420072896667</v>
      </c>
      <c r="M37" s="18">
        <v>0.42910525290187101</v>
      </c>
      <c r="N37" s="19"/>
      <c r="O37" s="18">
        <v>0.43725995254996503</v>
      </c>
      <c r="P37" s="18">
        <v>0.39429683612560101</v>
      </c>
      <c r="Q37" s="18">
        <v>0.481185433518586</v>
      </c>
      <c r="R37" s="19"/>
    </row>
    <row r="38" spans="1:18" x14ac:dyDescent="0.25">
      <c r="A38" s="17" t="s">
        <v>486</v>
      </c>
      <c r="B38" s="17" t="s">
        <v>506</v>
      </c>
      <c r="C38" s="18">
        <v>0.59256954495830805</v>
      </c>
      <c r="D38" s="18">
        <v>0.56619189761722499</v>
      </c>
      <c r="E38" s="18">
        <v>0.61842421791827595</v>
      </c>
      <c r="F38" s="19"/>
      <c r="G38" s="18">
        <v>0.616332312043821</v>
      </c>
      <c r="H38" s="18">
        <v>0.568562225451268</v>
      </c>
      <c r="I38" s="18">
        <v>0.66195790508586405</v>
      </c>
      <c r="J38" s="19"/>
      <c r="K38" s="18">
        <v>0.60000255684059001</v>
      </c>
      <c r="L38" s="18">
        <v>0.56821557290433999</v>
      </c>
      <c r="M38" s="18">
        <v>0.630969236920499</v>
      </c>
      <c r="N38" s="19"/>
      <c r="O38" s="18">
        <v>0.55683631934727695</v>
      </c>
      <c r="P38" s="18">
        <v>0.51311214986295295</v>
      </c>
      <c r="Q38" s="18">
        <v>0.59969721799794495</v>
      </c>
      <c r="R38" s="19"/>
    </row>
    <row r="39" spans="1:18" x14ac:dyDescent="0.25">
      <c r="A39" s="17" t="s">
        <v>486</v>
      </c>
      <c r="B39" s="17" t="s">
        <v>519</v>
      </c>
      <c r="C39" s="18">
        <v>3.0670270733640999E-3</v>
      </c>
      <c r="D39" s="18">
        <v>2.013511020563E-3</v>
      </c>
      <c r="E39" s="18">
        <v>4.6691883993515001E-3</v>
      </c>
      <c r="F39" s="19"/>
      <c r="G39" s="18">
        <v>1.0228492815455999E-3</v>
      </c>
      <c r="H39" s="18">
        <v>3.0762032199219998E-4</v>
      </c>
      <c r="I39" s="18">
        <v>3.3953647935002999E-3</v>
      </c>
      <c r="J39" s="19"/>
      <c r="K39" s="18">
        <v>2.6558467029047001E-3</v>
      </c>
      <c r="L39" s="18">
        <v>1.4442696970633001E-3</v>
      </c>
      <c r="M39" s="18">
        <v>4.8788322813942001E-3</v>
      </c>
      <c r="N39" s="19"/>
      <c r="O39" s="18">
        <v>5.6793257739736003E-3</v>
      </c>
      <c r="P39" s="18">
        <v>3.5041073849986001E-3</v>
      </c>
      <c r="Q39" s="18">
        <v>9.1923820583163004E-3</v>
      </c>
      <c r="R39" s="19"/>
    </row>
    <row r="40" spans="1:18" x14ac:dyDescent="0.25">
      <c r="A40" s="17" t="s">
        <v>486</v>
      </c>
      <c r="B40" s="17" t="s">
        <v>520</v>
      </c>
      <c r="C40" s="18">
        <v>5.7632828479358603E-5</v>
      </c>
      <c r="D40" s="18">
        <v>8.0732887830811194E-6</v>
      </c>
      <c r="E40" s="18">
        <v>4.1129864040179999E-4</v>
      </c>
      <c r="F40" s="19"/>
      <c r="G40" s="18">
        <v>0</v>
      </c>
      <c r="H40" s="19"/>
      <c r="I40" s="19"/>
      <c r="J40" s="19"/>
      <c r="K40" s="18">
        <v>0</v>
      </c>
      <c r="L40" s="19"/>
      <c r="M40" s="19"/>
      <c r="N40" s="19"/>
      <c r="O40" s="18">
        <v>2.2440232878430001E-4</v>
      </c>
      <c r="P40" s="18">
        <v>3.1513105249362598E-5</v>
      </c>
      <c r="Q40" s="18">
        <v>1.5960667548197999E-3</v>
      </c>
      <c r="R40" s="19"/>
    </row>
    <row r="41" spans="1:18" x14ac:dyDescent="0.25">
      <c r="A41" s="20" t="s">
        <v>487</v>
      </c>
      <c r="B41" s="20" t="s">
        <v>505</v>
      </c>
      <c r="C41" s="21">
        <v>0.47592097961252899</v>
      </c>
      <c r="D41" s="21">
        <v>0.44789907672028401</v>
      </c>
      <c r="E41" s="21">
        <v>0.50409531885745795</v>
      </c>
      <c r="F41" s="22"/>
      <c r="G41" s="21">
        <v>0.49194764175709299</v>
      </c>
      <c r="H41" s="21">
        <v>0.44594456379365199</v>
      </c>
      <c r="I41" s="21">
        <v>0.53808748906722204</v>
      </c>
      <c r="J41" s="22"/>
      <c r="K41" s="21">
        <v>0.47097616417760801</v>
      </c>
      <c r="L41" s="21">
        <v>0.43515423566592099</v>
      </c>
      <c r="M41" s="21">
        <v>0.50709956555939595</v>
      </c>
      <c r="N41" s="22"/>
      <c r="O41" s="21">
        <v>0.47031839683781002</v>
      </c>
      <c r="P41" s="21">
        <v>0.42849110996441497</v>
      </c>
      <c r="Q41" s="21">
        <v>0.51256677889151803</v>
      </c>
      <c r="R41" s="22"/>
    </row>
    <row r="42" spans="1:18" x14ac:dyDescent="0.25">
      <c r="A42" s="20" t="s">
        <v>487</v>
      </c>
      <c r="B42" s="20" t="s">
        <v>506</v>
      </c>
      <c r="C42" s="21">
        <v>0.51628237963275703</v>
      </c>
      <c r="D42" s="21">
        <v>0.48837440171384799</v>
      </c>
      <c r="E42" s="21">
        <v>0.54408916516962302</v>
      </c>
      <c r="F42" s="22"/>
      <c r="G42" s="21">
        <v>0.50249904082996899</v>
      </c>
      <c r="H42" s="21">
        <v>0.45694248498615198</v>
      </c>
      <c r="I42" s="21">
        <v>0.54801414132464799</v>
      </c>
      <c r="J42" s="22"/>
      <c r="K42" s="21">
        <v>0.52101182171812699</v>
      </c>
      <c r="L42" s="21">
        <v>0.48501567276969099</v>
      </c>
      <c r="M42" s="21">
        <v>0.55679109596341503</v>
      </c>
      <c r="N42" s="22"/>
      <c r="O42" s="21">
        <v>0.52017329509143095</v>
      </c>
      <c r="P42" s="21">
        <v>0.47837619532241799</v>
      </c>
      <c r="Q42" s="21">
        <v>0.56168988881121795</v>
      </c>
      <c r="R42" s="22"/>
    </row>
    <row r="43" spans="1:18" x14ac:dyDescent="0.25">
      <c r="A43" s="20" t="s">
        <v>487</v>
      </c>
      <c r="B43" s="20" t="s">
        <v>519</v>
      </c>
      <c r="C43" s="21">
        <v>7.7966407547181002E-3</v>
      </c>
      <c r="D43" s="21">
        <v>4.9272105590240003E-3</v>
      </c>
      <c r="E43" s="21">
        <v>1.23164405465204E-2</v>
      </c>
      <c r="F43" s="22"/>
      <c r="G43" s="21">
        <v>5.5533174129377E-3</v>
      </c>
      <c r="H43" s="21">
        <v>1.9855223093945E-3</v>
      </c>
      <c r="I43" s="21">
        <v>1.54329642202482E-2</v>
      </c>
      <c r="J43" s="22"/>
      <c r="K43" s="21">
        <v>8.0120141042613995E-3</v>
      </c>
      <c r="L43" s="21">
        <v>4.0908618607849003E-3</v>
      </c>
      <c r="M43" s="21">
        <v>1.56326529789967E-2</v>
      </c>
      <c r="N43" s="22"/>
      <c r="O43" s="21">
        <v>9.5083080707584998E-3</v>
      </c>
      <c r="P43" s="21">
        <v>5.1761196502442004E-3</v>
      </c>
      <c r="Q43" s="21">
        <v>1.7402922171743499E-2</v>
      </c>
      <c r="R43" s="22"/>
    </row>
    <row r="44" spans="1:18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0</v>
      </c>
      <c r="P44" s="22"/>
      <c r="Q44" s="22"/>
      <c r="R44" s="22"/>
    </row>
    <row r="45" spans="1:18" x14ac:dyDescent="0.25">
      <c r="A45" s="17" t="s">
        <v>488</v>
      </c>
      <c r="B45" s="17" t="s">
        <v>505</v>
      </c>
      <c r="C45" s="18">
        <v>0.61432803001787795</v>
      </c>
      <c r="D45" s="18">
        <v>0.57588536488120701</v>
      </c>
      <c r="E45" s="18">
        <v>0.651395480434662</v>
      </c>
      <c r="F45" s="19"/>
      <c r="G45" s="18">
        <v>0.61474323990761504</v>
      </c>
      <c r="H45" s="18">
        <v>0.54230485371398496</v>
      </c>
      <c r="I45" s="18">
        <v>0.68243057954710296</v>
      </c>
      <c r="J45" s="19"/>
      <c r="K45" s="18">
        <v>0.60007270981903005</v>
      </c>
      <c r="L45" s="18">
        <v>0.55220068186872795</v>
      </c>
      <c r="M45" s="18">
        <v>0.64610683529916202</v>
      </c>
      <c r="N45" s="19"/>
      <c r="O45" s="18">
        <v>0.63984445727890904</v>
      </c>
      <c r="P45" s="18">
        <v>0.59062687912281497</v>
      </c>
      <c r="Q45" s="18">
        <v>0.68628773288753697</v>
      </c>
      <c r="R45" s="19"/>
    </row>
    <row r="46" spans="1:18" x14ac:dyDescent="0.25">
      <c r="A46" s="17" t="s">
        <v>488</v>
      </c>
      <c r="B46" s="17" t="s">
        <v>506</v>
      </c>
      <c r="C46" s="18">
        <v>0.38304825449871099</v>
      </c>
      <c r="D46" s="18">
        <v>0.34623086943966402</v>
      </c>
      <c r="E46" s="18">
        <v>0.42125802471263302</v>
      </c>
      <c r="F46" s="19"/>
      <c r="G46" s="18">
        <v>0.38462573236386</v>
      </c>
      <c r="H46" s="18">
        <v>0.31698497030079997</v>
      </c>
      <c r="I46" s="18">
        <v>0.45704184175647</v>
      </c>
      <c r="J46" s="19"/>
      <c r="K46" s="18">
        <v>0.39539580579151101</v>
      </c>
      <c r="L46" s="18">
        <v>0.34958432828938102</v>
      </c>
      <c r="M46" s="18">
        <v>0.44312063387029099</v>
      </c>
      <c r="N46" s="19"/>
      <c r="O46" s="18">
        <v>0.35926943226925401</v>
      </c>
      <c r="P46" s="18">
        <v>0.31292867404701502</v>
      </c>
      <c r="Q46" s="18">
        <v>0.408393626893859</v>
      </c>
      <c r="R46" s="19"/>
    </row>
    <row r="47" spans="1:18" x14ac:dyDescent="0.25">
      <c r="A47" s="17" t="s">
        <v>488</v>
      </c>
      <c r="B47" s="17" t="s">
        <v>519</v>
      </c>
      <c r="C47" s="18">
        <v>6.4388782659850004E-4</v>
      </c>
      <c r="D47" s="18">
        <v>2.2587134956560001E-4</v>
      </c>
      <c r="E47" s="18">
        <v>1.8341014689264999E-3</v>
      </c>
      <c r="F47" s="19"/>
      <c r="G47" s="18">
        <v>6.3102772852500003E-4</v>
      </c>
      <c r="H47" s="18">
        <v>8.7286314742471795E-5</v>
      </c>
      <c r="I47" s="18">
        <v>4.5465508397111998E-3</v>
      </c>
      <c r="J47" s="19"/>
      <c r="K47" s="18">
        <v>5.1657906367980001E-4</v>
      </c>
      <c r="L47" s="18">
        <v>7.1767561853138199E-5</v>
      </c>
      <c r="M47" s="18">
        <v>3.7080847943115999E-3</v>
      </c>
      <c r="N47" s="19"/>
      <c r="O47" s="18">
        <v>8.861104518357E-4</v>
      </c>
      <c r="P47" s="18">
        <v>2.1579764511680001E-4</v>
      </c>
      <c r="Q47" s="18">
        <v>3.6309937712869999E-3</v>
      </c>
      <c r="R47" s="19"/>
    </row>
    <row r="48" spans="1:18" x14ac:dyDescent="0.25">
      <c r="A48" s="17" t="s">
        <v>488</v>
      </c>
      <c r="B48" s="17" t="s">
        <v>520</v>
      </c>
      <c r="C48" s="18">
        <v>1.9798276568103001E-3</v>
      </c>
      <c r="D48" s="18">
        <v>2.7695519357420002E-4</v>
      </c>
      <c r="E48" s="18">
        <v>1.40062058725333E-2</v>
      </c>
      <c r="F48" s="24" t="s">
        <v>501</v>
      </c>
      <c r="G48" s="18">
        <v>0</v>
      </c>
      <c r="H48" s="19"/>
      <c r="I48" s="19"/>
      <c r="J48" s="19"/>
      <c r="K48" s="18">
        <v>4.0149053257787001E-3</v>
      </c>
      <c r="L48" s="18">
        <v>5.6239588322350002E-4</v>
      </c>
      <c r="M48" s="18">
        <v>2.80669262337854E-2</v>
      </c>
      <c r="N48" s="24" t="s">
        <v>501</v>
      </c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0.54571869168212395</v>
      </c>
      <c r="D49" s="21">
        <v>0.519465615694642</v>
      </c>
      <c r="E49" s="21">
        <v>0.57171999682546903</v>
      </c>
      <c r="F49" s="22"/>
      <c r="G49" s="21">
        <v>0.55616968530252897</v>
      </c>
      <c r="H49" s="21">
        <v>0.51458578010686895</v>
      </c>
      <c r="I49" s="21">
        <v>0.59698123704856199</v>
      </c>
      <c r="J49" s="22"/>
      <c r="K49" s="21">
        <v>0.52980828431174898</v>
      </c>
      <c r="L49" s="21">
        <v>0.49553595053469701</v>
      </c>
      <c r="M49" s="21">
        <v>0.56380180504760802</v>
      </c>
      <c r="N49" s="22"/>
      <c r="O49" s="21">
        <v>0.56667538118308403</v>
      </c>
      <c r="P49" s="21">
        <v>0.53043387968613798</v>
      </c>
      <c r="Q49" s="21">
        <v>0.60221736982513197</v>
      </c>
      <c r="R49" s="22"/>
    </row>
    <row r="50" spans="1:18" x14ac:dyDescent="0.25">
      <c r="A50" s="20" t="s">
        <v>489</v>
      </c>
      <c r="B50" s="20" t="s">
        <v>506</v>
      </c>
      <c r="C50" s="21">
        <v>0.45236782238736101</v>
      </c>
      <c r="D50" s="21">
        <v>0.42640258978437301</v>
      </c>
      <c r="E50" s="21">
        <v>0.47859492898167</v>
      </c>
      <c r="F50" s="22"/>
      <c r="G50" s="21">
        <v>0.44285723478683198</v>
      </c>
      <c r="H50" s="21">
        <v>0.40196112395168199</v>
      </c>
      <c r="I50" s="21">
        <v>0.484542988414224</v>
      </c>
      <c r="J50" s="22"/>
      <c r="K50" s="21">
        <v>0.46838194393194499</v>
      </c>
      <c r="L50" s="21">
        <v>0.43450409565848402</v>
      </c>
      <c r="M50" s="21">
        <v>0.50255379374229903</v>
      </c>
      <c r="N50" s="22"/>
      <c r="O50" s="21">
        <v>0.43027684865256199</v>
      </c>
      <c r="P50" s="21">
        <v>0.394684951058974</v>
      </c>
      <c r="Q50" s="21">
        <v>0.46660424263352501</v>
      </c>
      <c r="R50" s="22"/>
    </row>
    <row r="51" spans="1:18" x14ac:dyDescent="0.25">
      <c r="A51" s="20" t="s">
        <v>489</v>
      </c>
      <c r="B51" s="20" t="s">
        <v>519</v>
      </c>
      <c r="C51" s="21">
        <v>1.9134859305139E-3</v>
      </c>
      <c r="D51" s="21">
        <v>9.1213347918350004E-4</v>
      </c>
      <c r="E51" s="21">
        <v>4.0097247180636E-3</v>
      </c>
      <c r="F51" s="22"/>
      <c r="G51" s="21">
        <v>9.730799106394E-4</v>
      </c>
      <c r="H51" s="21">
        <v>1.3635613009870001E-4</v>
      </c>
      <c r="I51" s="21">
        <v>6.9087250247587004E-3</v>
      </c>
      <c r="J51" s="22"/>
      <c r="K51" s="21">
        <v>1.8097717563071E-3</v>
      </c>
      <c r="L51" s="21">
        <v>5.0610895621810005E-4</v>
      </c>
      <c r="M51" s="21">
        <v>6.4498099283665997E-3</v>
      </c>
      <c r="N51" s="22"/>
      <c r="O51" s="21">
        <v>3.0477701643557998E-3</v>
      </c>
      <c r="P51" s="21">
        <v>1.2616861214903E-3</v>
      </c>
      <c r="Q51" s="21">
        <v>7.3437015019810004E-3</v>
      </c>
      <c r="R51" s="22"/>
    </row>
    <row r="52" spans="1:18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0.52178163437037095</v>
      </c>
      <c r="D53" s="18">
        <v>0.49417625783448899</v>
      </c>
      <c r="E53" s="18">
        <v>0.54925460580142904</v>
      </c>
      <c r="F53" s="19"/>
      <c r="G53" s="18">
        <v>0.53424543443009798</v>
      </c>
      <c r="H53" s="18">
        <v>0.48785864714147698</v>
      </c>
      <c r="I53" s="18">
        <v>0.58004741375716096</v>
      </c>
      <c r="J53" s="19"/>
      <c r="K53" s="18">
        <v>0.52497970298801999</v>
      </c>
      <c r="L53" s="18">
        <v>0.48946076231239999</v>
      </c>
      <c r="M53" s="18">
        <v>0.56024768442131601</v>
      </c>
      <c r="N53" s="19"/>
      <c r="O53" s="18">
        <v>0.50143508444304496</v>
      </c>
      <c r="P53" s="18">
        <v>0.45637179248389098</v>
      </c>
      <c r="Q53" s="18">
        <v>0.54647507445459997</v>
      </c>
      <c r="R53" s="19"/>
    </row>
    <row r="54" spans="1:18" x14ac:dyDescent="0.25">
      <c r="A54" s="17" t="s">
        <v>490</v>
      </c>
      <c r="B54" s="17" t="s">
        <v>506</v>
      </c>
      <c r="C54" s="18">
        <v>0.472509196835876</v>
      </c>
      <c r="D54" s="18">
        <v>0.44489742403211402</v>
      </c>
      <c r="E54" s="18">
        <v>0.50029018282956095</v>
      </c>
      <c r="F54" s="19"/>
      <c r="G54" s="18">
        <v>0.461760352616361</v>
      </c>
      <c r="H54" s="18">
        <v>0.416064428330369</v>
      </c>
      <c r="I54" s="18">
        <v>0.50810799025213804</v>
      </c>
      <c r="J54" s="19"/>
      <c r="K54" s="18">
        <v>0.47126827618540701</v>
      </c>
      <c r="L54" s="18">
        <v>0.43601612972518999</v>
      </c>
      <c r="M54" s="18">
        <v>0.50680936043289004</v>
      </c>
      <c r="N54" s="19"/>
      <c r="O54" s="18">
        <v>0.48686749013064501</v>
      </c>
      <c r="P54" s="18">
        <v>0.44180276188789103</v>
      </c>
      <c r="Q54" s="18">
        <v>0.53214674115309302</v>
      </c>
      <c r="R54" s="19"/>
    </row>
    <row r="55" spans="1:18" x14ac:dyDescent="0.25">
      <c r="A55" s="17" t="s">
        <v>490</v>
      </c>
      <c r="B55" s="17" t="s">
        <v>519</v>
      </c>
      <c r="C55" s="18">
        <v>5.1833310310817997E-3</v>
      </c>
      <c r="D55" s="18">
        <v>3.0863999586932E-3</v>
      </c>
      <c r="E55" s="18">
        <v>8.6925157364586003E-3</v>
      </c>
      <c r="F55" s="19"/>
      <c r="G55" s="18">
        <v>3.9942129535410998E-3</v>
      </c>
      <c r="H55" s="18">
        <v>1.7094474026143E-3</v>
      </c>
      <c r="I55" s="18">
        <v>9.3042257031386993E-3</v>
      </c>
      <c r="J55" s="19"/>
      <c r="K55" s="18">
        <v>3.4867402650955001E-3</v>
      </c>
      <c r="L55" s="18">
        <v>1.1867381772978E-3</v>
      </c>
      <c r="M55" s="18">
        <v>1.01988306207507E-2</v>
      </c>
      <c r="N55" s="19"/>
      <c r="O55" s="18">
        <v>1.00491259847379E-2</v>
      </c>
      <c r="P55" s="18">
        <v>4.8203221706110003E-3</v>
      </c>
      <c r="Q55" s="18">
        <v>2.0831106371444402E-2</v>
      </c>
      <c r="R55" s="19"/>
    </row>
    <row r="56" spans="1:18" x14ac:dyDescent="0.25">
      <c r="A56" s="17" t="s">
        <v>490</v>
      </c>
      <c r="B56" s="17" t="s">
        <v>520</v>
      </c>
      <c r="C56" s="18">
        <v>5.2583776267059999E-4</v>
      </c>
      <c r="D56" s="18">
        <v>2.147187567831E-4</v>
      </c>
      <c r="E56" s="18">
        <v>1.2871755492146E-3</v>
      </c>
      <c r="F56" s="19"/>
      <c r="G56" s="18">
        <v>0</v>
      </c>
      <c r="H56" s="19"/>
      <c r="I56" s="19"/>
      <c r="J56" s="19"/>
      <c r="K56" s="18">
        <v>2.6528056147629998E-4</v>
      </c>
      <c r="L56" s="18">
        <v>3.7176848335394097E-5</v>
      </c>
      <c r="M56" s="18">
        <v>1.8903005763891E-3</v>
      </c>
      <c r="N56" s="19"/>
      <c r="O56" s="18">
        <v>1.6482994415704E-3</v>
      </c>
      <c r="P56" s="18">
        <v>5.950783302635E-4</v>
      </c>
      <c r="Q56" s="18">
        <v>4.5571025235362E-3</v>
      </c>
      <c r="R56" s="19"/>
    </row>
    <row r="57" spans="1:18" x14ac:dyDescent="0.25">
      <c r="A57" s="20" t="s">
        <v>491</v>
      </c>
      <c r="B57" s="20" t="s">
        <v>505</v>
      </c>
      <c r="C57" s="21">
        <v>0.50139784412987098</v>
      </c>
      <c r="D57" s="21">
        <v>0.46027177841511002</v>
      </c>
      <c r="E57" s="21">
        <v>0.54250500440548599</v>
      </c>
      <c r="F57" s="22"/>
      <c r="G57" s="21">
        <v>0.46766528831357501</v>
      </c>
      <c r="H57" s="21">
        <v>0.40099552512311598</v>
      </c>
      <c r="I57" s="21">
        <v>0.53551001417967403</v>
      </c>
      <c r="J57" s="22"/>
      <c r="K57" s="21">
        <v>0.49939489288975197</v>
      </c>
      <c r="L57" s="21">
        <v>0.44250203064950899</v>
      </c>
      <c r="M57" s="21">
        <v>0.55630342834429303</v>
      </c>
      <c r="N57" s="22"/>
      <c r="O57" s="21">
        <v>0.53939680179996596</v>
      </c>
      <c r="P57" s="21">
        <v>0.48205042034717699</v>
      </c>
      <c r="Q57" s="21">
        <v>0.59571885269934399</v>
      </c>
      <c r="R57" s="22"/>
    </row>
    <row r="58" spans="1:18" x14ac:dyDescent="0.25">
      <c r="A58" s="20" t="s">
        <v>491</v>
      </c>
      <c r="B58" s="20" t="s">
        <v>506</v>
      </c>
      <c r="C58" s="21">
        <v>0.49202146045022399</v>
      </c>
      <c r="D58" s="21">
        <v>0.45132386593844398</v>
      </c>
      <c r="E58" s="21">
        <v>0.53282507583417804</v>
      </c>
      <c r="F58" s="22"/>
      <c r="G58" s="21">
        <v>0.51729064094292299</v>
      </c>
      <c r="H58" s="21">
        <v>0.45020548003282101</v>
      </c>
      <c r="I58" s="21">
        <v>0.58375827276542103</v>
      </c>
      <c r="J58" s="22"/>
      <c r="K58" s="21">
        <v>0.50060510711024597</v>
      </c>
      <c r="L58" s="21">
        <v>0.44369657165570497</v>
      </c>
      <c r="M58" s="21">
        <v>0.55749796935049001</v>
      </c>
      <c r="N58" s="22"/>
      <c r="O58" s="21">
        <v>0.45013322519041499</v>
      </c>
      <c r="P58" s="21">
        <v>0.39159731665069097</v>
      </c>
      <c r="Q58" s="21">
        <v>0.51008314775616703</v>
      </c>
      <c r="R58" s="22"/>
    </row>
    <row r="59" spans="1:18" x14ac:dyDescent="0.25">
      <c r="A59" s="20" t="s">
        <v>491</v>
      </c>
      <c r="B59" s="20" t="s">
        <v>519</v>
      </c>
      <c r="C59" s="21">
        <v>6.5806954199042001E-3</v>
      </c>
      <c r="D59" s="21">
        <v>2.7319557771327998E-3</v>
      </c>
      <c r="E59" s="21">
        <v>1.5765766677460599E-2</v>
      </c>
      <c r="F59" s="22"/>
      <c r="G59" s="21">
        <v>1.50440707435013E-2</v>
      </c>
      <c r="H59" s="21">
        <v>3.9941344094899999E-3</v>
      </c>
      <c r="I59" s="21">
        <v>5.49767245782238E-2</v>
      </c>
      <c r="J59" s="24" t="s">
        <v>501</v>
      </c>
      <c r="K59" s="21">
        <v>0</v>
      </c>
      <c r="L59" s="22"/>
      <c r="M59" s="22"/>
      <c r="N59" s="22"/>
      <c r="O59" s="21">
        <v>1.04699730096192E-2</v>
      </c>
      <c r="P59" s="21">
        <v>4.1251060666005999E-3</v>
      </c>
      <c r="Q59" s="21">
        <v>2.63160583878147E-2</v>
      </c>
      <c r="R59" s="22"/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0.46924008725735999</v>
      </c>
      <c r="D61" s="18">
        <v>0.44158199189179298</v>
      </c>
      <c r="E61" s="18">
        <v>0.49708844094828197</v>
      </c>
      <c r="F61" s="19"/>
      <c r="G61" s="18">
        <v>0.50838353233850997</v>
      </c>
      <c r="H61" s="18">
        <v>0.45296113191931298</v>
      </c>
      <c r="I61" s="18">
        <v>0.56360062846117098</v>
      </c>
      <c r="J61" s="19"/>
      <c r="K61" s="18">
        <v>0.45735835902911798</v>
      </c>
      <c r="L61" s="18">
        <v>0.41928295982640601</v>
      </c>
      <c r="M61" s="18">
        <v>0.49593853909532898</v>
      </c>
      <c r="N61" s="19"/>
      <c r="O61" s="18">
        <v>0.452673132378343</v>
      </c>
      <c r="P61" s="18">
        <v>0.405853550230872</v>
      </c>
      <c r="Q61" s="18">
        <v>0.50034542149082395</v>
      </c>
      <c r="R61" s="19"/>
    </row>
    <row r="62" spans="1:18" x14ac:dyDescent="0.25">
      <c r="A62" s="17" t="s">
        <v>492</v>
      </c>
      <c r="B62" s="17" t="s">
        <v>506</v>
      </c>
      <c r="C62" s="18">
        <v>0.52695397621486295</v>
      </c>
      <c r="D62" s="18">
        <v>0.49907648704232299</v>
      </c>
      <c r="E62" s="18">
        <v>0.55466440493428504</v>
      </c>
      <c r="F62" s="19"/>
      <c r="G62" s="18">
        <v>0.48691005478341198</v>
      </c>
      <c r="H62" s="18">
        <v>0.43125266855190197</v>
      </c>
      <c r="I62" s="18">
        <v>0.54289396237224896</v>
      </c>
      <c r="J62" s="19"/>
      <c r="K62" s="18">
        <v>0.54039444367309897</v>
      </c>
      <c r="L62" s="18">
        <v>0.50182614389708802</v>
      </c>
      <c r="M62" s="18">
        <v>0.57848488205407</v>
      </c>
      <c r="N62" s="19"/>
      <c r="O62" s="18">
        <v>0.54074485857419696</v>
      </c>
      <c r="P62" s="18">
        <v>0.49340926967420901</v>
      </c>
      <c r="Q62" s="18">
        <v>0.58735644827803601</v>
      </c>
      <c r="R62" s="19"/>
    </row>
    <row r="63" spans="1:18" x14ac:dyDescent="0.25">
      <c r="A63" s="17" t="s">
        <v>492</v>
      </c>
      <c r="B63" s="17" t="s">
        <v>519</v>
      </c>
      <c r="C63" s="18">
        <v>3.0782366995536002E-3</v>
      </c>
      <c r="D63" s="18">
        <v>1.6480007143026001E-3</v>
      </c>
      <c r="E63" s="18">
        <v>5.7425793744358003E-3</v>
      </c>
      <c r="F63" s="19"/>
      <c r="G63" s="18">
        <v>2.3190614737628001E-3</v>
      </c>
      <c r="H63" s="18">
        <v>6.7317486011649996E-4</v>
      </c>
      <c r="I63" s="18">
        <v>7.9570357747287008E-3</v>
      </c>
      <c r="J63" s="19"/>
      <c r="K63" s="18">
        <v>2.1160098637417E-3</v>
      </c>
      <c r="L63" s="18">
        <v>7.6587900817469997E-4</v>
      </c>
      <c r="M63" s="18">
        <v>5.8323286933609003E-3</v>
      </c>
      <c r="N63" s="19"/>
      <c r="O63" s="18">
        <v>6.3289579995084999E-3</v>
      </c>
      <c r="P63" s="18">
        <v>2.2798014720179002E-3</v>
      </c>
      <c r="Q63" s="18">
        <v>1.7444084012309201E-2</v>
      </c>
      <c r="R63" s="19"/>
    </row>
    <row r="64" spans="1:18" x14ac:dyDescent="0.25">
      <c r="A64" s="17" t="s">
        <v>492</v>
      </c>
      <c r="B64" s="17" t="s">
        <v>520</v>
      </c>
      <c r="C64" s="18">
        <v>7.2769982822249997E-4</v>
      </c>
      <c r="D64" s="18">
        <v>1.398177151992E-4</v>
      </c>
      <c r="E64" s="18">
        <v>3.7780701486157002E-3</v>
      </c>
      <c r="F64" s="19"/>
      <c r="G64" s="18">
        <v>2.3873514043148999E-3</v>
      </c>
      <c r="H64" s="18">
        <v>3.2916390279469999E-4</v>
      </c>
      <c r="I64" s="18">
        <v>1.7094847700797101E-2</v>
      </c>
      <c r="J64" s="24" t="s">
        <v>501</v>
      </c>
      <c r="K64" s="18">
        <v>1.3118743404059999E-4</v>
      </c>
      <c r="L64" s="18">
        <v>1.82830016823199E-5</v>
      </c>
      <c r="M64" s="18">
        <v>9.4066345921610004E-4</v>
      </c>
      <c r="N64" s="19"/>
      <c r="O64" s="18">
        <v>2.5305104795209999E-4</v>
      </c>
      <c r="P64" s="18">
        <v>3.5254542902853497E-5</v>
      </c>
      <c r="Q64" s="18">
        <v>1.8139161900848999E-3</v>
      </c>
      <c r="R64" s="19"/>
    </row>
    <row r="65" spans="1:18" x14ac:dyDescent="0.25">
      <c r="A65" s="20" t="s">
        <v>493</v>
      </c>
      <c r="B65" s="20" t="s">
        <v>505</v>
      </c>
      <c r="C65" s="21">
        <v>0.50951298140864798</v>
      </c>
      <c r="D65" s="21">
        <v>0.46731593898449802</v>
      </c>
      <c r="E65" s="21">
        <v>0.55157489906711499</v>
      </c>
      <c r="F65" s="22"/>
      <c r="G65" s="21">
        <v>0.54406492676208495</v>
      </c>
      <c r="H65" s="21">
        <v>0.45494563614056399</v>
      </c>
      <c r="I65" s="21">
        <v>0.63044910458710002</v>
      </c>
      <c r="J65" s="22"/>
      <c r="K65" s="21">
        <v>0.53645343255979505</v>
      </c>
      <c r="L65" s="21">
        <v>0.48391598152144299</v>
      </c>
      <c r="M65" s="21">
        <v>0.58819391267049803</v>
      </c>
      <c r="N65" s="22"/>
      <c r="O65" s="21">
        <v>0.40040125782645603</v>
      </c>
      <c r="P65" s="21">
        <v>0.340170506360081</v>
      </c>
      <c r="Q65" s="21">
        <v>0.46380032808994798</v>
      </c>
      <c r="R65" s="22"/>
    </row>
    <row r="66" spans="1:18" x14ac:dyDescent="0.25">
      <c r="A66" s="20" t="s">
        <v>493</v>
      </c>
      <c r="B66" s="20" t="s">
        <v>506</v>
      </c>
      <c r="C66" s="21">
        <v>0.485423126060749</v>
      </c>
      <c r="D66" s="21">
        <v>0.44395410005056601</v>
      </c>
      <c r="E66" s="21">
        <v>0.52709383931698295</v>
      </c>
      <c r="F66" s="22"/>
      <c r="G66" s="21">
        <v>0.44898384514363998</v>
      </c>
      <c r="H66" s="21">
        <v>0.36495540700540202</v>
      </c>
      <c r="I66" s="21">
        <v>0.53602884914444004</v>
      </c>
      <c r="J66" s="22"/>
      <c r="K66" s="21">
        <v>0.45964085234608298</v>
      </c>
      <c r="L66" s="21">
        <v>0.40837218919229201</v>
      </c>
      <c r="M66" s="21">
        <v>0.51177821974478999</v>
      </c>
      <c r="N66" s="22"/>
      <c r="O66" s="21">
        <v>0.593588383164664</v>
      </c>
      <c r="P66" s="21">
        <v>0.53157129792594005</v>
      </c>
      <c r="Q66" s="21">
        <v>0.65275830257617795</v>
      </c>
      <c r="R66" s="22"/>
    </row>
    <row r="67" spans="1:18" x14ac:dyDescent="0.25">
      <c r="A67" s="20" t="s">
        <v>493</v>
      </c>
      <c r="B67" s="20" t="s">
        <v>519</v>
      </c>
      <c r="C67" s="21">
        <v>5.0638925306025996E-3</v>
      </c>
      <c r="D67" s="21">
        <v>1.8645298155534E-3</v>
      </c>
      <c r="E67" s="21">
        <v>1.3677840126436001E-2</v>
      </c>
      <c r="F67" s="22"/>
      <c r="G67" s="21">
        <v>6.9512280942748E-3</v>
      </c>
      <c r="H67" s="21">
        <v>9.6291415946819997E-4</v>
      </c>
      <c r="I67" s="21">
        <v>4.8377207339499399E-2</v>
      </c>
      <c r="J67" s="24" t="s">
        <v>501</v>
      </c>
      <c r="K67" s="21">
        <v>3.9057150941212001E-3</v>
      </c>
      <c r="L67" s="21">
        <v>7.6171594638189998E-4</v>
      </c>
      <c r="M67" s="21">
        <v>1.9769891191988499E-2</v>
      </c>
      <c r="N67" s="24" t="s">
        <v>501</v>
      </c>
      <c r="O67" s="21">
        <v>6.0103590088798004E-3</v>
      </c>
      <c r="P67" s="21">
        <v>1.4520282354743999E-3</v>
      </c>
      <c r="Q67" s="21">
        <v>2.45270994655356E-2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0.55630559273754798</v>
      </c>
      <c r="D69" s="18">
        <v>0.50672231441422699</v>
      </c>
      <c r="E69" s="18">
        <v>0.60479203997446096</v>
      </c>
      <c r="F69" s="19"/>
      <c r="G69" s="18">
        <v>0.55748751665418705</v>
      </c>
      <c r="H69" s="18">
        <v>0.45731389924995303</v>
      </c>
      <c r="I69" s="18">
        <v>0.653192932635146</v>
      </c>
      <c r="J69" s="19"/>
      <c r="K69" s="18">
        <v>0.56670480288913205</v>
      </c>
      <c r="L69" s="18">
        <v>0.50817380854999095</v>
      </c>
      <c r="M69" s="18">
        <v>0.62343185570466397</v>
      </c>
      <c r="N69" s="19"/>
      <c r="O69" s="18">
        <v>0.534224616692907</v>
      </c>
      <c r="P69" s="18">
        <v>0.46877348021346399</v>
      </c>
      <c r="Q69" s="18">
        <v>0.59851816849161599</v>
      </c>
      <c r="R69" s="19"/>
    </row>
    <row r="70" spans="1:18" x14ac:dyDescent="0.25">
      <c r="A70" s="17" t="s">
        <v>494</v>
      </c>
      <c r="B70" s="17" t="s">
        <v>506</v>
      </c>
      <c r="C70" s="18">
        <v>0.44154525986051402</v>
      </c>
      <c r="D70" s="18">
        <v>0.39350021541075197</v>
      </c>
      <c r="E70" s="18">
        <v>0.490710234469591</v>
      </c>
      <c r="F70" s="19"/>
      <c r="G70" s="18">
        <v>0.43620157268988802</v>
      </c>
      <c r="H70" s="18">
        <v>0.341774510369243</v>
      </c>
      <c r="I70" s="18">
        <v>0.53549312908457802</v>
      </c>
      <c r="J70" s="19"/>
      <c r="K70" s="18">
        <v>0.432888904681965</v>
      </c>
      <c r="L70" s="18">
        <v>0.37622199482824598</v>
      </c>
      <c r="M70" s="18">
        <v>0.49136760068032598</v>
      </c>
      <c r="N70" s="19"/>
      <c r="O70" s="18">
        <v>0.46391746432548697</v>
      </c>
      <c r="P70" s="18">
        <v>0.399710356889873</v>
      </c>
      <c r="Q70" s="18">
        <v>0.52934352927793604</v>
      </c>
      <c r="R70" s="19"/>
    </row>
    <row r="71" spans="1:18" x14ac:dyDescent="0.25">
      <c r="A71" s="17" t="s">
        <v>494</v>
      </c>
      <c r="B71" s="17" t="s">
        <v>519</v>
      </c>
      <c r="C71" s="18">
        <v>1.9530287350786001E-3</v>
      </c>
      <c r="D71" s="18">
        <v>5.2098545847850002E-4</v>
      </c>
      <c r="E71" s="18">
        <v>7.2926374839889004E-3</v>
      </c>
      <c r="F71" s="19"/>
      <c r="G71" s="18">
        <v>6.3109106559250004E-3</v>
      </c>
      <c r="H71" s="18">
        <v>1.1788112697604001E-3</v>
      </c>
      <c r="I71" s="18">
        <v>3.3046986273265098E-2</v>
      </c>
      <c r="J71" s="24" t="s">
        <v>501</v>
      </c>
      <c r="K71" s="18">
        <v>4.0629242890279999E-4</v>
      </c>
      <c r="L71" s="18">
        <v>5.6110617178777902E-5</v>
      </c>
      <c r="M71" s="18">
        <v>2.9355147317319998E-3</v>
      </c>
      <c r="N71" s="19"/>
      <c r="O71" s="18">
        <v>1.086217182705E-3</v>
      </c>
      <c r="P71" s="18">
        <v>2.7251692373270002E-4</v>
      </c>
      <c r="Q71" s="18">
        <v>4.3190247088872001E-3</v>
      </c>
      <c r="R71" s="19"/>
    </row>
    <row r="72" spans="1:18" x14ac:dyDescent="0.25">
      <c r="A72" s="17" t="s">
        <v>494</v>
      </c>
      <c r="B72" s="17" t="s">
        <v>520</v>
      </c>
      <c r="C72" s="18">
        <v>1.9611866685830001E-4</v>
      </c>
      <c r="D72" s="18">
        <v>2.7125437957674201E-5</v>
      </c>
      <c r="E72" s="18">
        <v>1.4164592734434E-3</v>
      </c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7.7170179890010001E-4</v>
      </c>
      <c r="P72" s="18">
        <v>1.053449471383E-4</v>
      </c>
      <c r="Q72" s="18">
        <v>5.6293520459450002E-3</v>
      </c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PDI_SEX'!A1" display="◄ ANTERIOR"/>
    <hyperlink ref="A2" location="'Índice'!A1" display="ÍNDICE"/>
    <hyperlink ref="A3" location="'EV_CONOCE_PDI_NSE'!A1" display="SIGUIENTE ►"/>
  </hyperlinks>
  <pageMargins left="0.75" right="0.75" top="1" bottom="1" header="0.5" footer="0.5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0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562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0.52945254876413705</v>
      </c>
      <c r="D5" s="18">
        <v>0.52101375223920399</v>
      </c>
      <c r="E5" s="18">
        <v>0.53787454109194299</v>
      </c>
      <c r="F5" s="19"/>
      <c r="G5" s="18">
        <v>0.48533493581992698</v>
      </c>
      <c r="H5" s="18">
        <v>0.474287225499821</v>
      </c>
      <c r="I5" s="18">
        <v>0.49639699627633699</v>
      </c>
      <c r="J5" s="19"/>
      <c r="K5" s="18">
        <v>0.53859586969336903</v>
      </c>
      <c r="L5" s="18">
        <v>0.52668867651776596</v>
      </c>
      <c r="M5" s="18">
        <v>0.55045918537480298</v>
      </c>
      <c r="N5" s="19"/>
      <c r="O5" s="18">
        <v>0.60589432390187103</v>
      </c>
      <c r="P5" s="18">
        <v>0.58919953807275804</v>
      </c>
      <c r="Q5" s="18">
        <v>0.62234551311370001</v>
      </c>
      <c r="R5" s="19"/>
    </row>
    <row r="6" spans="1:18" x14ac:dyDescent="0.25">
      <c r="A6" s="17" t="s">
        <v>478</v>
      </c>
      <c r="B6" s="17" t="s">
        <v>506</v>
      </c>
      <c r="C6" s="18">
        <v>0.465847183194042</v>
      </c>
      <c r="D6" s="18">
        <v>0.457445927727061</v>
      </c>
      <c r="E6" s="18">
        <v>0.47426785818696798</v>
      </c>
      <c r="F6" s="19"/>
      <c r="G6" s="18">
        <v>0.509080361938268</v>
      </c>
      <c r="H6" s="18">
        <v>0.49809198893602602</v>
      </c>
      <c r="I6" s="18">
        <v>0.52005996782859598</v>
      </c>
      <c r="J6" s="19"/>
      <c r="K6" s="18">
        <v>0.45655809717087997</v>
      </c>
      <c r="L6" s="18">
        <v>0.444701212160522</v>
      </c>
      <c r="M6" s="18">
        <v>0.46846441755665202</v>
      </c>
      <c r="N6" s="19"/>
      <c r="O6" s="18">
        <v>0.391633696751785</v>
      </c>
      <c r="P6" s="18">
        <v>0.37524372683210799</v>
      </c>
      <c r="Q6" s="18">
        <v>0.40827172804509598</v>
      </c>
      <c r="R6" s="19"/>
    </row>
    <row r="7" spans="1:18" x14ac:dyDescent="0.25">
      <c r="A7" s="17" t="s">
        <v>478</v>
      </c>
      <c r="B7" s="17" t="s">
        <v>519</v>
      </c>
      <c r="C7" s="18">
        <v>4.3974639362665E-3</v>
      </c>
      <c r="D7" s="18">
        <v>3.6683178516982999E-3</v>
      </c>
      <c r="E7" s="18">
        <v>5.2707745911496004E-3</v>
      </c>
      <c r="F7" s="19"/>
      <c r="G7" s="18">
        <v>5.2981800539601996E-3</v>
      </c>
      <c r="H7" s="18">
        <v>4.1148050986949004E-3</v>
      </c>
      <c r="I7" s="18">
        <v>6.8195508208506997E-3</v>
      </c>
      <c r="J7" s="19"/>
      <c r="K7" s="18">
        <v>4.3991769827646E-3</v>
      </c>
      <c r="L7" s="18">
        <v>3.4031772348996001E-3</v>
      </c>
      <c r="M7" s="18">
        <v>5.6850107747332002E-3</v>
      </c>
      <c r="N7" s="19"/>
      <c r="O7" s="18">
        <v>2.4384447533629E-3</v>
      </c>
      <c r="P7" s="18">
        <v>1.4918162410542E-3</v>
      </c>
      <c r="Q7" s="18">
        <v>3.9833578758565E-3</v>
      </c>
      <c r="R7" s="19"/>
    </row>
    <row r="8" spans="1:18" x14ac:dyDescent="0.25">
      <c r="A8" s="17" t="s">
        <v>478</v>
      </c>
      <c r="B8" s="17" t="s">
        <v>520</v>
      </c>
      <c r="C8" s="18">
        <v>3.028041055503E-4</v>
      </c>
      <c r="D8" s="18">
        <v>1.525453770809E-4</v>
      </c>
      <c r="E8" s="18">
        <v>6.0098022817650003E-4</v>
      </c>
      <c r="F8" s="19"/>
      <c r="G8" s="18">
        <v>2.8652218784800001E-4</v>
      </c>
      <c r="H8" s="18">
        <v>1.108686071935E-4</v>
      </c>
      <c r="I8" s="18">
        <v>7.4026474592049998E-4</v>
      </c>
      <c r="J8" s="19"/>
      <c r="K8" s="18">
        <v>4.4685615298599999E-4</v>
      </c>
      <c r="L8" s="18">
        <v>1.681772320164E-4</v>
      </c>
      <c r="M8" s="18">
        <v>1.1867732418469001E-3</v>
      </c>
      <c r="N8" s="19"/>
      <c r="O8" s="18">
        <v>3.3534592984531E-5</v>
      </c>
      <c r="P8" s="18">
        <v>8.0454352614078997E-6</v>
      </c>
      <c r="Q8" s="18">
        <v>1.3976597708050001E-4</v>
      </c>
      <c r="R8" s="19"/>
    </row>
    <row r="9" spans="1:18" x14ac:dyDescent="0.25">
      <c r="A9" s="20" t="s">
        <v>479</v>
      </c>
      <c r="B9" s="20" t="s">
        <v>505</v>
      </c>
      <c r="C9" s="21">
        <v>0.74310669115000805</v>
      </c>
      <c r="D9" s="21">
        <v>0.70473130605660494</v>
      </c>
      <c r="E9" s="21">
        <v>0.77806520472692797</v>
      </c>
      <c r="F9" s="22"/>
      <c r="G9" s="21">
        <v>0.72151935412121704</v>
      </c>
      <c r="H9" s="21">
        <v>0.673900336585185</v>
      </c>
      <c r="I9" s="21">
        <v>0.76461358379967803</v>
      </c>
      <c r="J9" s="22"/>
      <c r="K9" s="21">
        <v>0.77179706197475795</v>
      </c>
      <c r="L9" s="21">
        <v>0.72118574505469701</v>
      </c>
      <c r="M9" s="21">
        <v>0.81557067304756004</v>
      </c>
      <c r="N9" s="22"/>
      <c r="O9" s="21">
        <v>0.74733690236024597</v>
      </c>
      <c r="P9" s="21">
        <v>0.64283137278199698</v>
      </c>
      <c r="Q9" s="21">
        <v>0.82938060034504801</v>
      </c>
      <c r="R9" s="24" t="s">
        <v>501</v>
      </c>
    </row>
    <row r="10" spans="1:18" x14ac:dyDescent="0.25">
      <c r="A10" s="20" t="s">
        <v>479</v>
      </c>
      <c r="B10" s="20" t="s">
        <v>506</v>
      </c>
      <c r="C10" s="21">
        <v>0.25397108431598497</v>
      </c>
      <c r="D10" s="21">
        <v>0.21933504957296299</v>
      </c>
      <c r="E10" s="21">
        <v>0.29203059760848998</v>
      </c>
      <c r="F10" s="22"/>
      <c r="G10" s="21">
        <v>0.27388318857128202</v>
      </c>
      <c r="H10" s="21">
        <v>0.231383657390139</v>
      </c>
      <c r="I10" s="21">
        <v>0.32092946215968199</v>
      </c>
      <c r="J10" s="22"/>
      <c r="K10" s="21">
        <v>0.226767725026813</v>
      </c>
      <c r="L10" s="21">
        <v>0.18303563916198801</v>
      </c>
      <c r="M10" s="21">
        <v>0.277400688338514</v>
      </c>
      <c r="N10" s="22"/>
      <c r="O10" s="21">
        <v>0.25266309763975298</v>
      </c>
      <c r="P10" s="21">
        <v>0.17061939965495199</v>
      </c>
      <c r="Q10" s="21">
        <v>0.35716862721800302</v>
      </c>
      <c r="R10" s="24" t="s">
        <v>501</v>
      </c>
    </row>
    <row r="11" spans="1:18" x14ac:dyDescent="0.25">
      <c r="A11" s="20" t="s">
        <v>479</v>
      </c>
      <c r="B11" s="20" t="s">
        <v>519</v>
      </c>
      <c r="C11" s="21">
        <v>2.0535502905776998E-3</v>
      </c>
      <c r="D11" s="21">
        <v>3.926368413288E-4</v>
      </c>
      <c r="E11" s="21">
        <v>1.06654160400263E-2</v>
      </c>
      <c r="F11" s="22"/>
      <c r="G11" s="21">
        <v>3.9590624307630998E-3</v>
      </c>
      <c r="H11" s="21">
        <v>7.5691061377300005E-4</v>
      </c>
      <c r="I11" s="21">
        <v>2.0431105568099499E-2</v>
      </c>
      <c r="J11" s="24" t="s">
        <v>501</v>
      </c>
      <c r="K11" s="21">
        <v>0</v>
      </c>
      <c r="L11" s="22"/>
      <c r="M11" s="22"/>
      <c r="N11" s="22"/>
      <c r="O11" s="21">
        <v>0</v>
      </c>
      <c r="P11" s="22"/>
      <c r="Q11" s="22"/>
      <c r="R11" s="22"/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6.3839487673810001E-4</v>
      </c>
      <c r="H12" s="21">
        <v>8.8130430150623804E-5</v>
      </c>
      <c r="I12" s="21">
        <v>4.6085384036854997E-3</v>
      </c>
      <c r="J12" s="22"/>
      <c r="K12" s="21">
        <v>1.4352129984294001E-3</v>
      </c>
      <c r="L12" s="21">
        <v>1.982711818263E-4</v>
      </c>
      <c r="M12" s="21">
        <v>1.0309413315876601E-2</v>
      </c>
      <c r="N12" s="24" t="s">
        <v>501</v>
      </c>
      <c r="O12" s="21">
        <v>0</v>
      </c>
      <c r="P12" s="22"/>
      <c r="Q12" s="22"/>
      <c r="R12" s="22"/>
    </row>
    <row r="13" spans="1:18" x14ac:dyDescent="0.25">
      <c r="A13" s="17" t="s">
        <v>480</v>
      </c>
      <c r="B13" s="17" t="s">
        <v>505</v>
      </c>
      <c r="C13" s="18">
        <v>0.63627750202060096</v>
      </c>
      <c r="D13" s="18">
        <v>0.58446005296848302</v>
      </c>
      <c r="E13" s="18">
        <v>0.68511462664322897</v>
      </c>
      <c r="F13" s="19"/>
      <c r="G13" s="18">
        <v>0.588068177384927</v>
      </c>
      <c r="H13" s="18">
        <v>0.51207232987851603</v>
      </c>
      <c r="I13" s="18">
        <v>0.66008462538350599</v>
      </c>
      <c r="J13" s="19"/>
      <c r="K13" s="18">
        <v>0.65928815152196996</v>
      </c>
      <c r="L13" s="18">
        <v>0.59544916731893105</v>
      </c>
      <c r="M13" s="18">
        <v>0.71782706588410805</v>
      </c>
      <c r="N13" s="19"/>
      <c r="O13" s="18">
        <v>0.68754102162233999</v>
      </c>
      <c r="P13" s="18">
        <v>0.59785306036896302</v>
      </c>
      <c r="Q13" s="18">
        <v>0.76508607015111496</v>
      </c>
      <c r="R13" s="19"/>
    </row>
    <row r="14" spans="1:18" x14ac:dyDescent="0.25">
      <c r="A14" s="17" t="s">
        <v>480</v>
      </c>
      <c r="B14" s="17" t="s">
        <v>506</v>
      </c>
      <c r="C14" s="18">
        <v>0.36372249797939898</v>
      </c>
      <c r="D14" s="18">
        <v>0.31488537335677202</v>
      </c>
      <c r="E14" s="18">
        <v>0.41553994703151798</v>
      </c>
      <c r="F14" s="19"/>
      <c r="G14" s="18">
        <v>0.411931822615073</v>
      </c>
      <c r="H14" s="18">
        <v>0.33991537461649401</v>
      </c>
      <c r="I14" s="18">
        <v>0.48792767012148502</v>
      </c>
      <c r="J14" s="19"/>
      <c r="K14" s="18">
        <v>0.34071184847802999</v>
      </c>
      <c r="L14" s="18">
        <v>0.282172934115892</v>
      </c>
      <c r="M14" s="18">
        <v>0.40455083268106901</v>
      </c>
      <c r="N14" s="19"/>
      <c r="O14" s="18">
        <v>0.31245897837766101</v>
      </c>
      <c r="P14" s="18">
        <v>0.23491392984888501</v>
      </c>
      <c r="Q14" s="18">
        <v>0.40214693963103698</v>
      </c>
      <c r="R14" s="19"/>
    </row>
    <row r="15" spans="1:18" x14ac:dyDescent="0.25">
      <c r="A15" s="17" t="s">
        <v>480</v>
      </c>
      <c r="B15" s="17" t="s">
        <v>519</v>
      </c>
      <c r="C15" s="18">
        <v>0</v>
      </c>
      <c r="D15" s="19"/>
      <c r="E15" s="19"/>
      <c r="F15" s="19"/>
      <c r="G15" s="18">
        <v>0</v>
      </c>
      <c r="H15" s="19"/>
      <c r="I15" s="19"/>
      <c r="J15" s="19"/>
      <c r="K15" s="18">
        <v>0</v>
      </c>
      <c r="L15" s="19"/>
      <c r="M15" s="19"/>
      <c r="N15" s="19"/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0.53762885900317103</v>
      </c>
      <c r="D17" s="21">
        <v>0.48773087589075698</v>
      </c>
      <c r="E17" s="21">
        <v>0.58678428105082903</v>
      </c>
      <c r="F17" s="22"/>
      <c r="G17" s="21">
        <v>0.44789914628529698</v>
      </c>
      <c r="H17" s="21">
        <v>0.37515561512262002</v>
      </c>
      <c r="I17" s="21">
        <v>0.52294298334496803</v>
      </c>
      <c r="J17" s="22"/>
      <c r="K17" s="21">
        <v>0.54661406462914597</v>
      </c>
      <c r="L17" s="21">
        <v>0.48960888200499197</v>
      </c>
      <c r="M17" s="21">
        <v>0.60242247336523402</v>
      </c>
      <c r="N17" s="22"/>
      <c r="O17" s="21">
        <v>0.67783842875287303</v>
      </c>
      <c r="P17" s="21">
        <v>0.59523502299113895</v>
      </c>
      <c r="Q17" s="21">
        <v>0.75064622376329004</v>
      </c>
      <c r="R17" s="22"/>
    </row>
    <row r="18" spans="1:18" x14ac:dyDescent="0.25">
      <c r="A18" s="20" t="s">
        <v>481</v>
      </c>
      <c r="B18" s="20" t="s">
        <v>506</v>
      </c>
      <c r="C18" s="21">
        <v>0.46019310985079998</v>
      </c>
      <c r="D18" s="21">
        <v>0.41096959902293601</v>
      </c>
      <c r="E18" s="21">
        <v>0.51020559105641505</v>
      </c>
      <c r="F18" s="22"/>
      <c r="G18" s="21">
        <v>0.54907097597969301</v>
      </c>
      <c r="H18" s="21">
        <v>0.47403110371293</v>
      </c>
      <c r="I18" s="21">
        <v>0.62194328086600204</v>
      </c>
      <c r="J18" s="22"/>
      <c r="K18" s="21">
        <v>0.450984321006064</v>
      </c>
      <c r="L18" s="21">
        <v>0.39554276518057202</v>
      </c>
      <c r="M18" s="21">
        <v>0.50767018809197395</v>
      </c>
      <c r="N18" s="22"/>
      <c r="O18" s="21">
        <v>0.32216157124712702</v>
      </c>
      <c r="P18" s="21">
        <v>0.24935377623671001</v>
      </c>
      <c r="Q18" s="21">
        <v>0.40476497700886099</v>
      </c>
      <c r="R18" s="22"/>
    </row>
    <row r="19" spans="1:18" x14ac:dyDescent="0.25">
      <c r="A19" s="20" t="s">
        <v>481</v>
      </c>
      <c r="B19" s="20" t="s">
        <v>519</v>
      </c>
      <c r="C19" s="21">
        <v>2.1780311460290998E-3</v>
      </c>
      <c r="D19" s="21">
        <v>5.3979138732770005E-4</v>
      </c>
      <c r="E19" s="21">
        <v>8.7447441844982002E-3</v>
      </c>
      <c r="F19" s="22"/>
      <c r="G19" s="21">
        <v>3.0298777350107999E-3</v>
      </c>
      <c r="H19" s="21">
        <v>4.1608149759790001E-4</v>
      </c>
      <c r="I19" s="21">
        <v>2.1706800359170601E-2</v>
      </c>
      <c r="J19" s="24" t="s">
        <v>501</v>
      </c>
      <c r="K19" s="21">
        <v>2.4016143647905002E-3</v>
      </c>
      <c r="L19" s="21">
        <v>3.2872275735159999E-4</v>
      </c>
      <c r="M19" s="21">
        <v>1.7319480431191001E-2</v>
      </c>
      <c r="N19" s="24" t="s">
        <v>501</v>
      </c>
      <c r="O19" s="21">
        <v>0</v>
      </c>
      <c r="P19" s="22"/>
      <c r="Q19" s="22"/>
      <c r="R19" s="22"/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0.40971014821060198</v>
      </c>
      <c r="D21" s="18">
        <v>0.37145956829999699</v>
      </c>
      <c r="E21" s="18">
        <v>0.44908529984843998</v>
      </c>
      <c r="F21" s="19"/>
      <c r="G21" s="18">
        <v>0.42315422103876998</v>
      </c>
      <c r="H21" s="18">
        <v>0.37176593613100001</v>
      </c>
      <c r="I21" s="18">
        <v>0.47626082689811999</v>
      </c>
      <c r="J21" s="19"/>
      <c r="K21" s="18">
        <v>0.39202294576715402</v>
      </c>
      <c r="L21" s="18">
        <v>0.33436522571043897</v>
      </c>
      <c r="M21" s="18">
        <v>0.45285885900309802</v>
      </c>
      <c r="N21" s="19"/>
      <c r="O21" s="18">
        <v>0.40341190948334199</v>
      </c>
      <c r="P21" s="18">
        <v>0.31367375806699399</v>
      </c>
      <c r="Q21" s="18">
        <v>0.50011552592834696</v>
      </c>
      <c r="R21" s="19"/>
    </row>
    <row r="22" spans="1:18" x14ac:dyDescent="0.25">
      <c r="A22" s="17" t="s">
        <v>482</v>
      </c>
      <c r="B22" s="17" t="s">
        <v>506</v>
      </c>
      <c r="C22" s="18">
        <v>0.58947961290290396</v>
      </c>
      <c r="D22" s="18">
        <v>0.55008292589660501</v>
      </c>
      <c r="E22" s="18">
        <v>0.62776098434414496</v>
      </c>
      <c r="F22" s="19"/>
      <c r="G22" s="18">
        <v>0.57607105043301998</v>
      </c>
      <c r="H22" s="18">
        <v>0.52297199356459501</v>
      </c>
      <c r="I22" s="18">
        <v>0.62746982946831398</v>
      </c>
      <c r="J22" s="19"/>
      <c r="K22" s="18">
        <v>0.60682495783034496</v>
      </c>
      <c r="L22" s="18">
        <v>0.54601019525207095</v>
      </c>
      <c r="M22" s="18">
        <v>0.66449890755631602</v>
      </c>
      <c r="N22" s="19"/>
      <c r="O22" s="18">
        <v>0.59658809051665795</v>
      </c>
      <c r="P22" s="18">
        <v>0.49988447407165298</v>
      </c>
      <c r="Q22" s="18">
        <v>0.68632624193300595</v>
      </c>
      <c r="R22" s="19"/>
    </row>
    <row r="23" spans="1:18" x14ac:dyDescent="0.25">
      <c r="A23" s="17" t="s">
        <v>482</v>
      </c>
      <c r="B23" s="17" t="s">
        <v>519</v>
      </c>
      <c r="C23" s="18">
        <v>8.1023888649440004E-4</v>
      </c>
      <c r="D23" s="18">
        <v>2.5461800380269998E-4</v>
      </c>
      <c r="E23" s="18">
        <v>2.5751982958754E-3</v>
      </c>
      <c r="F23" s="19"/>
      <c r="G23" s="18">
        <v>7.7472852821010004E-4</v>
      </c>
      <c r="H23" s="18">
        <v>1.9714095074979999E-4</v>
      </c>
      <c r="I23" s="18">
        <v>3.0393995970062998E-3</v>
      </c>
      <c r="J23" s="19"/>
      <c r="K23" s="18">
        <v>1.1520964025021E-3</v>
      </c>
      <c r="L23" s="18">
        <v>1.5843496241029999E-4</v>
      </c>
      <c r="M23" s="18">
        <v>8.3258402743910994E-3</v>
      </c>
      <c r="N23" s="19"/>
      <c r="O23" s="18">
        <v>0</v>
      </c>
      <c r="P23" s="19"/>
      <c r="Q23" s="19"/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0.70501586196792199</v>
      </c>
      <c r="D25" s="21">
        <v>0.66463701490915605</v>
      </c>
      <c r="E25" s="21">
        <v>0.742417149994683</v>
      </c>
      <c r="F25" s="22"/>
      <c r="G25" s="21">
        <v>0.64856236145772606</v>
      </c>
      <c r="H25" s="21">
        <v>0.59021653973334398</v>
      </c>
      <c r="I25" s="21">
        <v>0.702784148013891</v>
      </c>
      <c r="J25" s="22"/>
      <c r="K25" s="21">
        <v>0.74453159996095997</v>
      </c>
      <c r="L25" s="21">
        <v>0.69579055193645201</v>
      </c>
      <c r="M25" s="21">
        <v>0.78784444325527903</v>
      </c>
      <c r="N25" s="22"/>
      <c r="O25" s="21">
        <v>0.76115675358090396</v>
      </c>
      <c r="P25" s="21">
        <v>0.69254876011567501</v>
      </c>
      <c r="Q25" s="21">
        <v>0.81846788367158496</v>
      </c>
      <c r="R25" s="22"/>
    </row>
    <row r="26" spans="1:18" x14ac:dyDescent="0.25">
      <c r="A26" s="20" t="s">
        <v>483</v>
      </c>
      <c r="B26" s="20" t="s">
        <v>506</v>
      </c>
      <c r="C26" s="21">
        <v>0.290997227318259</v>
      </c>
      <c r="D26" s="21">
        <v>0.25358141825892899</v>
      </c>
      <c r="E26" s="21">
        <v>0.33148200278198803</v>
      </c>
      <c r="F26" s="22"/>
      <c r="G26" s="21">
        <v>0.34567865495039402</v>
      </c>
      <c r="H26" s="21">
        <v>0.29151269428849003</v>
      </c>
      <c r="I26" s="21">
        <v>0.40416769582662099</v>
      </c>
      <c r="J26" s="22"/>
      <c r="K26" s="21">
        <v>0.25200749133651401</v>
      </c>
      <c r="L26" s="21">
        <v>0.20882573667663401</v>
      </c>
      <c r="M26" s="21">
        <v>0.300724517295203</v>
      </c>
      <c r="N26" s="22"/>
      <c r="O26" s="21">
        <v>0.23884324641909499</v>
      </c>
      <c r="P26" s="21">
        <v>0.18153211632841401</v>
      </c>
      <c r="Q26" s="21">
        <v>0.30745123988432399</v>
      </c>
      <c r="R26" s="22"/>
    </row>
    <row r="27" spans="1:18" x14ac:dyDescent="0.25">
      <c r="A27" s="20" t="s">
        <v>483</v>
      </c>
      <c r="B27" s="20" t="s">
        <v>519</v>
      </c>
      <c r="C27" s="21">
        <v>3.9869107138194998E-3</v>
      </c>
      <c r="D27" s="21">
        <v>1.9238644479423E-3</v>
      </c>
      <c r="E27" s="21">
        <v>8.2439808698988003E-3</v>
      </c>
      <c r="F27" s="22"/>
      <c r="G27" s="21">
        <v>5.7589835918802996E-3</v>
      </c>
      <c r="H27" s="21">
        <v>2.1210996492907999E-3</v>
      </c>
      <c r="I27" s="21">
        <v>1.55390193081701E-2</v>
      </c>
      <c r="J27" s="22"/>
      <c r="K27" s="21">
        <v>3.4609087025268001E-3</v>
      </c>
      <c r="L27" s="21">
        <v>1.2636593109542E-3</v>
      </c>
      <c r="M27" s="21">
        <v>9.4426110228013008E-3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0.539193674476937</v>
      </c>
      <c r="D29" s="18">
        <v>0.51136451983787001</v>
      </c>
      <c r="E29" s="18">
        <v>0.56678062226506898</v>
      </c>
      <c r="F29" s="19"/>
      <c r="G29" s="18">
        <v>0.52000843457285295</v>
      </c>
      <c r="H29" s="18">
        <v>0.48500054435284001</v>
      </c>
      <c r="I29" s="18">
        <v>0.55482093571713398</v>
      </c>
      <c r="J29" s="19"/>
      <c r="K29" s="18">
        <v>0.55959482571338204</v>
      </c>
      <c r="L29" s="18">
        <v>0.52262273351275401</v>
      </c>
      <c r="M29" s="18">
        <v>0.59591744119610102</v>
      </c>
      <c r="N29" s="19"/>
      <c r="O29" s="18">
        <v>0.53662027425248404</v>
      </c>
      <c r="P29" s="18">
        <v>0.48060632016919502</v>
      </c>
      <c r="Q29" s="18">
        <v>0.59172508320899098</v>
      </c>
      <c r="R29" s="19"/>
    </row>
    <row r="30" spans="1:18" x14ac:dyDescent="0.25">
      <c r="A30" s="17" t="s">
        <v>484</v>
      </c>
      <c r="B30" s="17" t="s">
        <v>506</v>
      </c>
      <c r="C30" s="18">
        <v>0.44904312244608102</v>
      </c>
      <c r="D30" s="18">
        <v>0.42106456410767801</v>
      </c>
      <c r="E30" s="18">
        <v>0.47734790204100902</v>
      </c>
      <c r="F30" s="19"/>
      <c r="G30" s="18">
        <v>0.46903095934448702</v>
      </c>
      <c r="H30" s="18">
        <v>0.43415375456391703</v>
      </c>
      <c r="I30" s="18">
        <v>0.504213342647159</v>
      </c>
      <c r="J30" s="19"/>
      <c r="K30" s="18">
        <v>0.428123772972406</v>
      </c>
      <c r="L30" s="18">
        <v>0.39171044842140501</v>
      </c>
      <c r="M30" s="18">
        <v>0.46533261620100402</v>
      </c>
      <c r="N30" s="19"/>
      <c r="O30" s="18">
        <v>0.45087404053665298</v>
      </c>
      <c r="P30" s="18">
        <v>0.39551902042334902</v>
      </c>
      <c r="Q30" s="18">
        <v>0.50747235612863095</v>
      </c>
      <c r="R30" s="19"/>
    </row>
    <row r="31" spans="1:18" x14ac:dyDescent="0.25">
      <c r="A31" s="17" t="s">
        <v>484</v>
      </c>
      <c r="B31" s="17" t="s">
        <v>519</v>
      </c>
      <c r="C31" s="18">
        <v>1.1763203076982901E-2</v>
      </c>
      <c r="D31" s="18">
        <v>8.4646442640333008E-3</v>
      </c>
      <c r="E31" s="18">
        <v>1.6326001538496001E-2</v>
      </c>
      <c r="F31" s="19"/>
      <c r="G31" s="18">
        <v>1.09606060826608E-2</v>
      </c>
      <c r="H31" s="18">
        <v>6.9665364182760004E-3</v>
      </c>
      <c r="I31" s="18">
        <v>1.7204890698220499E-2</v>
      </c>
      <c r="J31" s="19"/>
      <c r="K31" s="18">
        <v>1.2281401314211401E-2</v>
      </c>
      <c r="L31" s="18">
        <v>7.7208973009524999E-3</v>
      </c>
      <c r="M31" s="18">
        <v>1.9482769037183E-2</v>
      </c>
      <c r="N31" s="19"/>
      <c r="O31" s="18">
        <v>1.25056852108642E-2</v>
      </c>
      <c r="P31" s="18">
        <v>5.7097884467989003E-3</v>
      </c>
      <c r="Q31" s="18">
        <v>2.7169162560874899E-2</v>
      </c>
      <c r="R31" s="19"/>
    </row>
    <row r="32" spans="1:18" x14ac:dyDescent="0.25">
      <c r="A32" s="17" t="s">
        <v>484</v>
      </c>
      <c r="B32" s="17" t="s">
        <v>520</v>
      </c>
      <c r="C32" s="18">
        <v>0</v>
      </c>
      <c r="D32" s="19"/>
      <c r="E32" s="19"/>
      <c r="F32" s="19"/>
      <c r="G32" s="18">
        <v>0</v>
      </c>
      <c r="H32" s="19"/>
      <c r="I32" s="19"/>
      <c r="J32" s="19"/>
      <c r="K32" s="18">
        <v>0</v>
      </c>
      <c r="L32" s="19"/>
      <c r="M32" s="19"/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0.51903743215489795</v>
      </c>
      <c r="D33" s="21">
        <v>0.50527388378782301</v>
      </c>
      <c r="E33" s="21">
        <v>0.53277214827377095</v>
      </c>
      <c r="F33" s="22"/>
      <c r="G33" s="21">
        <v>0.45672891133288501</v>
      </c>
      <c r="H33" s="21">
        <v>0.43756680413969301</v>
      </c>
      <c r="I33" s="21">
        <v>0.47601994780313001</v>
      </c>
      <c r="J33" s="22"/>
      <c r="K33" s="21">
        <v>0.51573061747273896</v>
      </c>
      <c r="L33" s="21">
        <v>0.49603407185313197</v>
      </c>
      <c r="M33" s="21">
        <v>0.53537841363910998</v>
      </c>
      <c r="N33" s="22"/>
      <c r="O33" s="21">
        <v>0.62044607173843203</v>
      </c>
      <c r="P33" s="21">
        <v>0.59684568693266105</v>
      </c>
      <c r="Q33" s="21">
        <v>0.64349013828905</v>
      </c>
      <c r="R33" s="22"/>
    </row>
    <row r="34" spans="1:18" x14ac:dyDescent="0.25">
      <c r="A34" s="20" t="s">
        <v>485</v>
      </c>
      <c r="B34" s="20" t="s">
        <v>506</v>
      </c>
      <c r="C34" s="21">
        <v>0.47665563375083703</v>
      </c>
      <c r="D34" s="21">
        <v>0.46300064469510099</v>
      </c>
      <c r="E34" s="21">
        <v>0.49034561038325303</v>
      </c>
      <c r="F34" s="22"/>
      <c r="G34" s="21">
        <v>0.53775254705152398</v>
      </c>
      <c r="H34" s="21">
        <v>0.51866060204267295</v>
      </c>
      <c r="I34" s="21">
        <v>0.55673441208942898</v>
      </c>
      <c r="J34" s="22"/>
      <c r="K34" s="21">
        <v>0.47940044635092</v>
      </c>
      <c r="L34" s="21">
        <v>0.45975646452566399</v>
      </c>
      <c r="M34" s="21">
        <v>0.49910833617665301</v>
      </c>
      <c r="N34" s="22"/>
      <c r="O34" s="21">
        <v>0.37804881050613598</v>
      </c>
      <c r="P34" s="21">
        <v>0.35510888515731898</v>
      </c>
      <c r="Q34" s="21">
        <v>0.40154792054576599</v>
      </c>
      <c r="R34" s="22"/>
    </row>
    <row r="35" spans="1:18" x14ac:dyDescent="0.25">
      <c r="A35" s="20" t="s">
        <v>485</v>
      </c>
      <c r="B35" s="20" t="s">
        <v>519</v>
      </c>
      <c r="C35" s="21">
        <v>3.8986627023572E-3</v>
      </c>
      <c r="D35" s="21">
        <v>2.7983039944053001E-3</v>
      </c>
      <c r="E35" s="21">
        <v>5.4293524392795998E-3</v>
      </c>
      <c r="F35" s="22"/>
      <c r="G35" s="21">
        <v>5.2106404201978001E-3</v>
      </c>
      <c r="H35" s="21">
        <v>3.2009987937673999E-3</v>
      </c>
      <c r="I35" s="21">
        <v>8.4712469414078995E-3</v>
      </c>
      <c r="J35" s="22"/>
      <c r="K35" s="21">
        <v>4.1231791759337999E-3</v>
      </c>
      <c r="L35" s="21">
        <v>2.6827045930477998E-3</v>
      </c>
      <c r="M35" s="21">
        <v>6.3322037408626002E-3</v>
      </c>
      <c r="N35" s="22"/>
      <c r="O35" s="21">
        <v>1.5051177554356E-3</v>
      </c>
      <c r="P35" s="21">
        <v>6.5707684414650002E-4</v>
      </c>
      <c r="Q35" s="21">
        <v>3.4438910678308999E-3</v>
      </c>
      <c r="R35" s="22"/>
    </row>
    <row r="36" spans="1:18" x14ac:dyDescent="0.25">
      <c r="A36" s="20" t="s">
        <v>485</v>
      </c>
      <c r="B36" s="20" t="s">
        <v>520</v>
      </c>
      <c r="C36" s="21">
        <v>4.0827139191269997E-4</v>
      </c>
      <c r="D36" s="21">
        <v>1.6207101228039999E-4</v>
      </c>
      <c r="E36" s="21">
        <v>1.0280876256681E-3</v>
      </c>
      <c r="F36" s="22"/>
      <c r="G36" s="21">
        <v>3.0790119539200002E-4</v>
      </c>
      <c r="H36" s="21">
        <v>7.4739736466578304E-5</v>
      </c>
      <c r="I36" s="21">
        <v>1.2675216366639999E-3</v>
      </c>
      <c r="J36" s="22"/>
      <c r="K36" s="21">
        <v>7.4575700040549996E-4</v>
      </c>
      <c r="L36" s="21">
        <v>2.3482933796770001E-4</v>
      </c>
      <c r="M36" s="21">
        <v>2.3657001476041E-3</v>
      </c>
      <c r="N36" s="22"/>
      <c r="O36" s="21">
        <v>0</v>
      </c>
      <c r="P36" s="22"/>
      <c r="Q36" s="22"/>
      <c r="R36" s="22"/>
    </row>
    <row r="37" spans="1:18" x14ac:dyDescent="0.25">
      <c r="A37" s="17" t="s">
        <v>486</v>
      </c>
      <c r="B37" s="17" t="s">
        <v>505</v>
      </c>
      <c r="C37" s="18">
        <v>0.40430579513984499</v>
      </c>
      <c r="D37" s="18">
        <v>0.37848243197175102</v>
      </c>
      <c r="E37" s="18">
        <v>0.43067017753227199</v>
      </c>
      <c r="F37" s="19"/>
      <c r="G37" s="18">
        <v>0.37439901024031502</v>
      </c>
      <c r="H37" s="18">
        <v>0.34215327260524903</v>
      </c>
      <c r="I37" s="18">
        <v>0.40779985070969599</v>
      </c>
      <c r="J37" s="19"/>
      <c r="K37" s="18">
        <v>0.40907841976717502</v>
      </c>
      <c r="L37" s="18">
        <v>0.36933213778580698</v>
      </c>
      <c r="M37" s="18">
        <v>0.450049703273528</v>
      </c>
      <c r="N37" s="19"/>
      <c r="O37" s="18">
        <v>0.50385555299207097</v>
      </c>
      <c r="P37" s="18">
        <v>0.44583578765454401</v>
      </c>
      <c r="Q37" s="18">
        <v>0.56177166628697195</v>
      </c>
      <c r="R37" s="19"/>
    </row>
    <row r="38" spans="1:18" x14ac:dyDescent="0.25">
      <c r="A38" s="17" t="s">
        <v>486</v>
      </c>
      <c r="B38" s="17" t="s">
        <v>506</v>
      </c>
      <c r="C38" s="18">
        <v>0.59256954495830805</v>
      </c>
      <c r="D38" s="18">
        <v>0.56619189761722499</v>
      </c>
      <c r="E38" s="18">
        <v>0.61842421791827595</v>
      </c>
      <c r="F38" s="19"/>
      <c r="G38" s="18">
        <v>0.62051608928535296</v>
      </c>
      <c r="H38" s="18">
        <v>0.58704352091455203</v>
      </c>
      <c r="I38" s="18">
        <v>0.652879799604137</v>
      </c>
      <c r="J38" s="19"/>
      <c r="K38" s="18">
        <v>0.589680702463242</v>
      </c>
      <c r="L38" s="18">
        <v>0.54873343492646298</v>
      </c>
      <c r="M38" s="18">
        <v>0.62942167492397805</v>
      </c>
      <c r="N38" s="19"/>
      <c r="O38" s="18">
        <v>0.49464317606111102</v>
      </c>
      <c r="P38" s="18">
        <v>0.436660286889968</v>
      </c>
      <c r="Q38" s="18">
        <v>0.55277051855350601</v>
      </c>
      <c r="R38" s="19"/>
    </row>
    <row r="39" spans="1:18" x14ac:dyDescent="0.25">
      <c r="A39" s="17" t="s">
        <v>486</v>
      </c>
      <c r="B39" s="17" t="s">
        <v>519</v>
      </c>
      <c r="C39" s="18">
        <v>3.0670270733640999E-3</v>
      </c>
      <c r="D39" s="18">
        <v>2.013511020563E-3</v>
      </c>
      <c r="E39" s="18">
        <v>4.6691883993515001E-3</v>
      </c>
      <c r="F39" s="19"/>
      <c r="G39" s="18">
        <v>4.9652137451291004E-3</v>
      </c>
      <c r="H39" s="18">
        <v>3.0984453679979E-3</v>
      </c>
      <c r="I39" s="18">
        <v>7.9477163975351997E-3</v>
      </c>
      <c r="J39" s="19"/>
      <c r="K39" s="18">
        <v>1.2408777695829E-3</v>
      </c>
      <c r="L39" s="18">
        <v>5.0721837432109998E-4</v>
      </c>
      <c r="M39" s="18">
        <v>3.0325095103276001E-3</v>
      </c>
      <c r="N39" s="19"/>
      <c r="O39" s="18">
        <v>1.5012709468186999E-3</v>
      </c>
      <c r="P39" s="18">
        <v>3.7016746307160002E-4</v>
      </c>
      <c r="Q39" s="18">
        <v>6.0676555248387002E-3</v>
      </c>
      <c r="R39" s="19"/>
    </row>
    <row r="40" spans="1:18" x14ac:dyDescent="0.25">
      <c r="A40" s="17" t="s">
        <v>486</v>
      </c>
      <c r="B40" s="17" t="s">
        <v>520</v>
      </c>
      <c r="C40" s="18">
        <v>5.7632828479358603E-5</v>
      </c>
      <c r="D40" s="18">
        <v>8.0732887830811194E-6</v>
      </c>
      <c r="E40" s="18">
        <v>4.1129864040179999E-4</v>
      </c>
      <c r="F40" s="19"/>
      <c r="G40" s="18">
        <v>1.196867292029E-4</v>
      </c>
      <c r="H40" s="18">
        <v>1.6770764047944799E-5</v>
      </c>
      <c r="I40" s="18">
        <v>8.5362072137350003E-4</v>
      </c>
      <c r="J40" s="19"/>
      <c r="K40" s="18">
        <v>0</v>
      </c>
      <c r="L40" s="19"/>
      <c r="M40" s="19"/>
      <c r="N40" s="19"/>
      <c r="O40" s="18">
        <v>0</v>
      </c>
      <c r="P40" s="19"/>
      <c r="Q40" s="19"/>
      <c r="R40" s="19"/>
    </row>
    <row r="41" spans="1:18" x14ac:dyDescent="0.25">
      <c r="A41" s="20" t="s">
        <v>487</v>
      </c>
      <c r="B41" s="20" t="s">
        <v>505</v>
      </c>
      <c r="C41" s="21">
        <v>0.47592097961252899</v>
      </c>
      <c r="D41" s="21">
        <v>0.44789907672028401</v>
      </c>
      <c r="E41" s="21">
        <v>0.50409531885745795</v>
      </c>
      <c r="F41" s="22"/>
      <c r="G41" s="21">
        <v>0.460304099427292</v>
      </c>
      <c r="H41" s="21">
        <v>0.42626080959196799</v>
      </c>
      <c r="I41" s="21">
        <v>0.49472184076856501</v>
      </c>
      <c r="J41" s="22"/>
      <c r="K41" s="21">
        <v>0.48840026728129898</v>
      </c>
      <c r="L41" s="21">
        <v>0.44493143816388098</v>
      </c>
      <c r="M41" s="21">
        <v>0.53204524695288402</v>
      </c>
      <c r="N41" s="22"/>
      <c r="O41" s="21">
        <v>0.51685832020089495</v>
      </c>
      <c r="P41" s="21">
        <v>0.44598374533957402</v>
      </c>
      <c r="Q41" s="21">
        <v>0.587061090429988</v>
      </c>
      <c r="R41" s="22"/>
    </row>
    <row r="42" spans="1:18" x14ac:dyDescent="0.25">
      <c r="A42" s="20" t="s">
        <v>487</v>
      </c>
      <c r="B42" s="20" t="s">
        <v>506</v>
      </c>
      <c r="C42" s="21">
        <v>0.51628237963275703</v>
      </c>
      <c r="D42" s="21">
        <v>0.48837440171384799</v>
      </c>
      <c r="E42" s="21">
        <v>0.54408916516962302</v>
      </c>
      <c r="F42" s="22"/>
      <c r="G42" s="21">
        <v>0.53195865060238501</v>
      </c>
      <c r="H42" s="21">
        <v>0.498083487342877</v>
      </c>
      <c r="I42" s="21">
        <v>0.56554176288095004</v>
      </c>
      <c r="J42" s="22"/>
      <c r="K42" s="21">
        <v>0.50255503369529997</v>
      </c>
      <c r="L42" s="21">
        <v>0.46012481910605402</v>
      </c>
      <c r="M42" s="21">
        <v>0.54494848012323205</v>
      </c>
      <c r="N42" s="22"/>
      <c r="O42" s="21">
        <v>0.47957718433324698</v>
      </c>
      <c r="P42" s="21">
        <v>0.40936854915438597</v>
      </c>
      <c r="Q42" s="21">
        <v>0.55060189584034103</v>
      </c>
      <c r="R42" s="22"/>
    </row>
    <row r="43" spans="1:18" x14ac:dyDescent="0.25">
      <c r="A43" s="20" t="s">
        <v>487</v>
      </c>
      <c r="B43" s="20" t="s">
        <v>519</v>
      </c>
      <c r="C43" s="21">
        <v>7.7966407547181002E-3</v>
      </c>
      <c r="D43" s="21">
        <v>4.9272105590240003E-3</v>
      </c>
      <c r="E43" s="21">
        <v>1.23164405465204E-2</v>
      </c>
      <c r="F43" s="22"/>
      <c r="G43" s="21">
        <v>7.7372499703231004E-3</v>
      </c>
      <c r="H43" s="21">
        <v>4.3403777768762997E-3</v>
      </c>
      <c r="I43" s="21">
        <v>1.37558578917124E-2</v>
      </c>
      <c r="J43" s="22"/>
      <c r="K43" s="21">
        <v>9.0446990234006996E-3</v>
      </c>
      <c r="L43" s="21">
        <v>4.2490939464714999E-3</v>
      </c>
      <c r="M43" s="21">
        <v>1.91486291853851E-2</v>
      </c>
      <c r="N43" s="22"/>
      <c r="O43" s="21">
        <v>3.5644954658589001E-3</v>
      </c>
      <c r="P43" s="21">
        <v>6.7493937243900005E-4</v>
      </c>
      <c r="Q43" s="21">
        <v>1.8594657309650198E-2</v>
      </c>
      <c r="R43" s="24" t="s">
        <v>501</v>
      </c>
    </row>
    <row r="44" spans="1:18" x14ac:dyDescent="0.25">
      <c r="A44" s="20" t="s">
        <v>487</v>
      </c>
      <c r="B44" s="20" t="s">
        <v>520</v>
      </c>
      <c r="C44" s="21">
        <v>0</v>
      </c>
      <c r="D44" s="22"/>
      <c r="E44" s="22"/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0</v>
      </c>
      <c r="P44" s="22"/>
      <c r="Q44" s="22"/>
      <c r="R44" s="22"/>
    </row>
    <row r="45" spans="1:18" x14ac:dyDescent="0.25">
      <c r="A45" s="17" t="s">
        <v>488</v>
      </c>
      <c r="B45" s="17" t="s">
        <v>505</v>
      </c>
      <c r="C45" s="18">
        <v>0.61432803001787795</v>
      </c>
      <c r="D45" s="18">
        <v>0.57588536488120701</v>
      </c>
      <c r="E45" s="18">
        <v>0.651395480434662</v>
      </c>
      <c r="F45" s="19"/>
      <c r="G45" s="18">
        <v>0.56585144445649005</v>
      </c>
      <c r="H45" s="18">
        <v>0.51824514745076</v>
      </c>
      <c r="I45" s="18">
        <v>0.61227296005735299</v>
      </c>
      <c r="J45" s="19"/>
      <c r="K45" s="18">
        <v>0.68178794136338605</v>
      </c>
      <c r="L45" s="18">
        <v>0.63617708450990296</v>
      </c>
      <c r="M45" s="18">
        <v>0.72416004834020897</v>
      </c>
      <c r="N45" s="19"/>
      <c r="O45" s="18">
        <v>0.622117394416418</v>
      </c>
      <c r="P45" s="18">
        <v>0.52640511622595298</v>
      </c>
      <c r="Q45" s="18">
        <v>0.70917315082181898</v>
      </c>
      <c r="R45" s="19"/>
    </row>
    <row r="46" spans="1:18" x14ac:dyDescent="0.25">
      <c r="A46" s="17" t="s">
        <v>488</v>
      </c>
      <c r="B46" s="17" t="s">
        <v>506</v>
      </c>
      <c r="C46" s="18">
        <v>0.38304825449871099</v>
      </c>
      <c r="D46" s="18">
        <v>0.34623086943966402</v>
      </c>
      <c r="E46" s="18">
        <v>0.42125802471263302</v>
      </c>
      <c r="F46" s="19"/>
      <c r="G46" s="18">
        <v>0.42970112670269101</v>
      </c>
      <c r="H46" s="18">
        <v>0.38382461675027901</v>
      </c>
      <c r="I46" s="18">
        <v>0.47681778666791802</v>
      </c>
      <c r="J46" s="19"/>
      <c r="K46" s="18">
        <v>0.31754104025580598</v>
      </c>
      <c r="L46" s="18">
        <v>0.27518772380518502</v>
      </c>
      <c r="M46" s="18">
        <v>0.36314693041555501</v>
      </c>
      <c r="N46" s="19"/>
      <c r="O46" s="18">
        <v>0.377882605583582</v>
      </c>
      <c r="P46" s="18">
        <v>0.29082684917818102</v>
      </c>
      <c r="Q46" s="18">
        <v>0.47359488377404702</v>
      </c>
      <c r="R46" s="19"/>
    </row>
    <row r="47" spans="1:18" x14ac:dyDescent="0.25">
      <c r="A47" s="17" t="s">
        <v>488</v>
      </c>
      <c r="B47" s="17" t="s">
        <v>519</v>
      </c>
      <c r="C47" s="18">
        <v>6.4388782659850004E-4</v>
      </c>
      <c r="D47" s="18">
        <v>2.2587134956560001E-4</v>
      </c>
      <c r="E47" s="18">
        <v>1.8341014689264999E-3</v>
      </c>
      <c r="F47" s="19"/>
      <c r="G47" s="18">
        <v>7.3784047114269996E-4</v>
      </c>
      <c r="H47" s="18">
        <v>1.7210089781500001E-4</v>
      </c>
      <c r="I47" s="18">
        <v>3.1574374125446E-3</v>
      </c>
      <c r="J47" s="19"/>
      <c r="K47" s="18">
        <v>6.7101838080770005E-4</v>
      </c>
      <c r="L47" s="18">
        <v>1.616555975504E-4</v>
      </c>
      <c r="M47" s="18">
        <v>2.7808752571373001E-3</v>
      </c>
      <c r="N47" s="19"/>
      <c r="O47" s="18">
        <v>0</v>
      </c>
      <c r="P47" s="19"/>
      <c r="Q47" s="19"/>
      <c r="R47" s="19"/>
    </row>
    <row r="48" spans="1:18" x14ac:dyDescent="0.25">
      <c r="A48" s="17" t="s">
        <v>488</v>
      </c>
      <c r="B48" s="17" t="s">
        <v>520</v>
      </c>
      <c r="C48" s="18">
        <v>1.9798276568103001E-3</v>
      </c>
      <c r="D48" s="18">
        <v>2.7695519357420002E-4</v>
      </c>
      <c r="E48" s="18">
        <v>1.40062058725333E-2</v>
      </c>
      <c r="F48" s="24" t="s">
        <v>501</v>
      </c>
      <c r="G48" s="18">
        <v>3.7095883696760998E-3</v>
      </c>
      <c r="H48" s="18">
        <v>5.2624850825330001E-4</v>
      </c>
      <c r="I48" s="18">
        <v>2.56550459524898E-2</v>
      </c>
      <c r="J48" s="24" t="s">
        <v>501</v>
      </c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0.54571869168212395</v>
      </c>
      <c r="D49" s="21">
        <v>0.519465615694642</v>
      </c>
      <c r="E49" s="21">
        <v>0.57171999682546903</v>
      </c>
      <c r="F49" s="22"/>
      <c r="G49" s="21">
        <v>0.53732647809133605</v>
      </c>
      <c r="H49" s="21">
        <v>0.50447491152340396</v>
      </c>
      <c r="I49" s="21">
        <v>0.56985713481710398</v>
      </c>
      <c r="J49" s="22"/>
      <c r="K49" s="21">
        <v>0.55098838628434599</v>
      </c>
      <c r="L49" s="21">
        <v>0.51431066518828406</v>
      </c>
      <c r="M49" s="21">
        <v>0.58711986012873396</v>
      </c>
      <c r="N49" s="22"/>
      <c r="O49" s="21">
        <v>0.558013529645357</v>
      </c>
      <c r="P49" s="21">
        <v>0.50045861338979403</v>
      </c>
      <c r="Q49" s="21">
        <v>0.61405115881955696</v>
      </c>
      <c r="R49" s="22"/>
    </row>
    <row r="50" spans="1:18" x14ac:dyDescent="0.25">
      <c r="A50" s="20" t="s">
        <v>489</v>
      </c>
      <c r="B50" s="20" t="s">
        <v>506</v>
      </c>
      <c r="C50" s="21">
        <v>0.45236782238736101</v>
      </c>
      <c r="D50" s="21">
        <v>0.42640258978437301</v>
      </c>
      <c r="E50" s="21">
        <v>0.47859492898167</v>
      </c>
      <c r="F50" s="22"/>
      <c r="G50" s="21">
        <v>0.460195981631634</v>
      </c>
      <c r="H50" s="21">
        <v>0.42766823744760202</v>
      </c>
      <c r="I50" s="21">
        <v>0.49306636473360699</v>
      </c>
      <c r="J50" s="22"/>
      <c r="K50" s="21">
        <v>0.44705062695256498</v>
      </c>
      <c r="L50" s="21">
        <v>0.41094945144950601</v>
      </c>
      <c r="M50" s="21">
        <v>0.483718903677617</v>
      </c>
      <c r="N50" s="22"/>
      <c r="O50" s="21">
        <v>0.441986470354643</v>
      </c>
      <c r="P50" s="21">
        <v>0.38594884118044298</v>
      </c>
      <c r="Q50" s="21">
        <v>0.49954138661020597</v>
      </c>
      <c r="R50" s="22"/>
    </row>
    <row r="51" spans="1:18" x14ac:dyDescent="0.25">
      <c r="A51" s="20" t="s">
        <v>489</v>
      </c>
      <c r="B51" s="20" t="s">
        <v>519</v>
      </c>
      <c r="C51" s="21">
        <v>1.9134859305139E-3</v>
      </c>
      <c r="D51" s="21">
        <v>9.1213347918350004E-4</v>
      </c>
      <c r="E51" s="21">
        <v>4.0097247180636E-3</v>
      </c>
      <c r="F51" s="22"/>
      <c r="G51" s="21">
        <v>2.4775402770289001E-3</v>
      </c>
      <c r="H51" s="21">
        <v>8.4253285976349998E-4</v>
      </c>
      <c r="I51" s="21">
        <v>7.2623581254360999E-3</v>
      </c>
      <c r="J51" s="22"/>
      <c r="K51" s="21">
        <v>1.9609867630910002E-3</v>
      </c>
      <c r="L51" s="21">
        <v>7.7682030113089995E-4</v>
      </c>
      <c r="M51" s="21">
        <v>4.9413418971518998E-3</v>
      </c>
      <c r="N51" s="22"/>
      <c r="O51" s="21">
        <v>0</v>
      </c>
      <c r="P51" s="22"/>
      <c r="Q51" s="22"/>
      <c r="R51" s="22"/>
    </row>
    <row r="52" spans="1:18" x14ac:dyDescent="0.25">
      <c r="A52" s="20" t="s">
        <v>489</v>
      </c>
      <c r="B52" s="20" t="s">
        <v>520</v>
      </c>
      <c r="C52" s="21">
        <v>0</v>
      </c>
      <c r="D52" s="22"/>
      <c r="E52" s="22"/>
      <c r="F52" s="22"/>
      <c r="G52" s="21">
        <v>0</v>
      </c>
      <c r="H52" s="22"/>
      <c r="I52" s="22"/>
      <c r="J52" s="22"/>
      <c r="K52" s="21">
        <v>0</v>
      </c>
      <c r="L52" s="22"/>
      <c r="M52" s="22"/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0.52178163437037095</v>
      </c>
      <c r="D53" s="18">
        <v>0.49417625783448899</v>
      </c>
      <c r="E53" s="18">
        <v>0.54925460580142904</v>
      </c>
      <c r="F53" s="19"/>
      <c r="G53" s="18">
        <v>0.483413678517843</v>
      </c>
      <c r="H53" s="18">
        <v>0.44925113449002402</v>
      </c>
      <c r="I53" s="18">
        <v>0.51773196032494695</v>
      </c>
      <c r="J53" s="19"/>
      <c r="K53" s="18">
        <v>0.56292968831759405</v>
      </c>
      <c r="L53" s="18">
        <v>0.52156010662216401</v>
      </c>
      <c r="M53" s="18">
        <v>0.60344194077467805</v>
      </c>
      <c r="N53" s="19"/>
      <c r="O53" s="18">
        <v>0.56082240435358799</v>
      </c>
      <c r="P53" s="18">
        <v>0.49312546780655298</v>
      </c>
      <c r="Q53" s="18">
        <v>0.62632914454260202</v>
      </c>
      <c r="R53" s="19"/>
    </row>
    <row r="54" spans="1:18" x14ac:dyDescent="0.25">
      <c r="A54" s="17" t="s">
        <v>490</v>
      </c>
      <c r="B54" s="17" t="s">
        <v>506</v>
      </c>
      <c r="C54" s="18">
        <v>0.472509196835876</v>
      </c>
      <c r="D54" s="18">
        <v>0.44489742403211402</v>
      </c>
      <c r="E54" s="18">
        <v>0.50029018282956095</v>
      </c>
      <c r="F54" s="19"/>
      <c r="G54" s="18">
        <v>0.50848365484035196</v>
      </c>
      <c r="H54" s="18">
        <v>0.47399667044830601</v>
      </c>
      <c r="I54" s="18">
        <v>0.54289008416796003</v>
      </c>
      <c r="J54" s="19"/>
      <c r="K54" s="18">
        <v>0.43354114859685999</v>
      </c>
      <c r="L54" s="18">
        <v>0.39316589551366199</v>
      </c>
      <c r="M54" s="18">
        <v>0.474818409417118</v>
      </c>
      <c r="N54" s="19"/>
      <c r="O54" s="18">
        <v>0.43697662385067498</v>
      </c>
      <c r="P54" s="18">
        <v>0.37154788081516599</v>
      </c>
      <c r="Q54" s="18">
        <v>0.50467466584337495</v>
      </c>
      <c r="R54" s="19"/>
    </row>
    <row r="55" spans="1:18" x14ac:dyDescent="0.25">
      <c r="A55" s="17" t="s">
        <v>490</v>
      </c>
      <c r="B55" s="17" t="s">
        <v>519</v>
      </c>
      <c r="C55" s="18">
        <v>5.1833310310817997E-3</v>
      </c>
      <c r="D55" s="18">
        <v>3.0863999586932E-3</v>
      </c>
      <c r="E55" s="18">
        <v>8.6925157364586003E-3</v>
      </c>
      <c r="F55" s="19"/>
      <c r="G55" s="18">
        <v>7.2856670617103001E-3</v>
      </c>
      <c r="H55" s="18">
        <v>3.8227837013739001E-3</v>
      </c>
      <c r="I55" s="18">
        <v>1.38418300786211E-2</v>
      </c>
      <c r="J55" s="19"/>
      <c r="K55" s="18">
        <v>3.5291630855479E-3</v>
      </c>
      <c r="L55" s="18">
        <v>1.3616506061672E-3</v>
      </c>
      <c r="M55" s="18">
        <v>9.1154868013432998E-3</v>
      </c>
      <c r="N55" s="19"/>
      <c r="O55" s="18">
        <v>1.3792628407941999E-3</v>
      </c>
      <c r="P55" s="18">
        <v>2.9058590050360002E-4</v>
      </c>
      <c r="Q55" s="18">
        <v>6.5200550038406E-3</v>
      </c>
      <c r="R55" s="19"/>
    </row>
    <row r="56" spans="1:18" x14ac:dyDescent="0.25">
      <c r="A56" s="17" t="s">
        <v>490</v>
      </c>
      <c r="B56" s="17" t="s">
        <v>520</v>
      </c>
      <c r="C56" s="18">
        <v>5.2583776267059999E-4</v>
      </c>
      <c r="D56" s="18">
        <v>2.147187567831E-4</v>
      </c>
      <c r="E56" s="18">
        <v>1.2871755492146E-3</v>
      </c>
      <c r="F56" s="19"/>
      <c r="G56" s="18">
        <v>8.1699958009569999E-4</v>
      </c>
      <c r="H56" s="18">
        <v>2.9839128864149998E-4</v>
      </c>
      <c r="I56" s="18">
        <v>2.2349413745388E-3</v>
      </c>
      <c r="J56" s="19"/>
      <c r="K56" s="18">
        <v>0</v>
      </c>
      <c r="L56" s="19"/>
      <c r="M56" s="19"/>
      <c r="N56" s="19"/>
      <c r="O56" s="18">
        <v>8.2170895494279995E-4</v>
      </c>
      <c r="P56" s="18">
        <v>1.140045164016E-4</v>
      </c>
      <c r="Q56" s="18">
        <v>5.8967131168413999E-3</v>
      </c>
      <c r="R56" s="19"/>
    </row>
    <row r="57" spans="1:18" x14ac:dyDescent="0.25">
      <c r="A57" s="20" t="s">
        <v>491</v>
      </c>
      <c r="B57" s="20" t="s">
        <v>505</v>
      </c>
      <c r="C57" s="21">
        <v>0.50139784412987098</v>
      </c>
      <c r="D57" s="21">
        <v>0.46027177841511002</v>
      </c>
      <c r="E57" s="21">
        <v>0.54250500440548599</v>
      </c>
      <c r="F57" s="22"/>
      <c r="G57" s="21">
        <v>0.45254435483622402</v>
      </c>
      <c r="H57" s="21">
        <v>0.40497272011169</v>
      </c>
      <c r="I57" s="21">
        <v>0.50099905269193901</v>
      </c>
      <c r="J57" s="22"/>
      <c r="K57" s="21">
        <v>0.54917501092543597</v>
      </c>
      <c r="L57" s="21">
        <v>0.48782612107904699</v>
      </c>
      <c r="M57" s="21">
        <v>0.609064373837227</v>
      </c>
      <c r="N57" s="22"/>
      <c r="O57" s="21">
        <v>0.53705739549602405</v>
      </c>
      <c r="P57" s="21">
        <v>0.43451562558351398</v>
      </c>
      <c r="Q57" s="21">
        <v>0.63655770425517</v>
      </c>
      <c r="R57" s="22"/>
    </row>
    <row r="58" spans="1:18" x14ac:dyDescent="0.25">
      <c r="A58" s="20" t="s">
        <v>491</v>
      </c>
      <c r="B58" s="20" t="s">
        <v>506</v>
      </c>
      <c r="C58" s="21">
        <v>0.49202146045022399</v>
      </c>
      <c r="D58" s="21">
        <v>0.45132386593844398</v>
      </c>
      <c r="E58" s="21">
        <v>0.53282507583417804</v>
      </c>
      <c r="F58" s="22"/>
      <c r="G58" s="21">
        <v>0.54297061736860197</v>
      </c>
      <c r="H58" s="21">
        <v>0.49363149930186501</v>
      </c>
      <c r="I58" s="21">
        <v>0.59148082866475005</v>
      </c>
      <c r="J58" s="22"/>
      <c r="K58" s="21">
        <v>0.44512958221649301</v>
      </c>
      <c r="L58" s="21">
        <v>0.38537030676596501</v>
      </c>
      <c r="M58" s="21">
        <v>0.50651885944104102</v>
      </c>
      <c r="N58" s="22"/>
      <c r="O58" s="21">
        <v>0.44845481957363598</v>
      </c>
      <c r="P58" s="21">
        <v>0.35525061466601598</v>
      </c>
      <c r="Q58" s="21">
        <v>0.54542603303481996</v>
      </c>
      <c r="R58" s="22"/>
    </row>
    <row r="59" spans="1:18" x14ac:dyDescent="0.25">
      <c r="A59" s="20" t="s">
        <v>491</v>
      </c>
      <c r="B59" s="20" t="s">
        <v>519</v>
      </c>
      <c r="C59" s="21">
        <v>6.5806954199042001E-3</v>
      </c>
      <c r="D59" s="21">
        <v>2.7319557771327998E-3</v>
      </c>
      <c r="E59" s="21">
        <v>1.5765766677460599E-2</v>
      </c>
      <c r="F59" s="22"/>
      <c r="G59" s="21">
        <v>4.4850277951731E-3</v>
      </c>
      <c r="H59" s="21">
        <v>1.6072519591965001E-3</v>
      </c>
      <c r="I59" s="21">
        <v>1.24511857317869E-2</v>
      </c>
      <c r="J59" s="22"/>
      <c r="K59" s="21">
        <v>5.6954068580712001E-3</v>
      </c>
      <c r="L59" s="21">
        <v>1.5804261336397E-3</v>
      </c>
      <c r="M59" s="21">
        <v>2.0306713093333501E-2</v>
      </c>
      <c r="N59" s="24" t="s">
        <v>501</v>
      </c>
      <c r="O59" s="21">
        <v>1.448778493034E-2</v>
      </c>
      <c r="P59" s="21">
        <v>2.0226743252589E-3</v>
      </c>
      <c r="Q59" s="21">
        <v>9.6354651941036595E-2</v>
      </c>
      <c r="R59" s="24" t="s">
        <v>501</v>
      </c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0.46924008725735999</v>
      </c>
      <c r="D61" s="18">
        <v>0.44158199189179298</v>
      </c>
      <c r="E61" s="18">
        <v>0.49708844094828197</v>
      </c>
      <c r="F61" s="19"/>
      <c r="G61" s="18">
        <v>0.45898709539558102</v>
      </c>
      <c r="H61" s="18">
        <v>0.41776743338042499</v>
      </c>
      <c r="I61" s="18">
        <v>0.50077574817949999</v>
      </c>
      <c r="J61" s="19"/>
      <c r="K61" s="18">
        <v>0.46796438004159202</v>
      </c>
      <c r="L61" s="18">
        <v>0.42731045627946201</v>
      </c>
      <c r="M61" s="18">
        <v>0.50904811928543603</v>
      </c>
      <c r="N61" s="19"/>
      <c r="O61" s="18">
        <v>0.51295117922692801</v>
      </c>
      <c r="P61" s="18">
        <v>0.44641702963052499</v>
      </c>
      <c r="Q61" s="18">
        <v>0.57902950770819805</v>
      </c>
      <c r="R61" s="19"/>
    </row>
    <row r="62" spans="1:18" x14ac:dyDescent="0.25">
      <c r="A62" s="17" t="s">
        <v>492</v>
      </c>
      <c r="B62" s="17" t="s">
        <v>506</v>
      </c>
      <c r="C62" s="18">
        <v>0.52695397621486295</v>
      </c>
      <c r="D62" s="18">
        <v>0.49907648704232299</v>
      </c>
      <c r="E62" s="18">
        <v>0.55466440493428504</v>
      </c>
      <c r="F62" s="19"/>
      <c r="G62" s="18">
        <v>0.53722313770394503</v>
      </c>
      <c r="H62" s="18">
        <v>0.495603617935851</v>
      </c>
      <c r="I62" s="18">
        <v>0.57833034880121503</v>
      </c>
      <c r="J62" s="19"/>
      <c r="K62" s="18">
        <v>0.527477751115771</v>
      </c>
      <c r="L62" s="18">
        <v>0.48623588233083798</v>
      </c>
      <c r="M62" s="18">
        <v>0.56834797334831699</v>
      </c>
      <c r="N62" s="19"/>
      <c r="O62" s="18">
        <v>0.48565041884790899</v>
      </c>
      <c r="P62" s="18">
        <v>0.41959272217587201</v>
      </c>
      <c r="Q62" s="18">
        <v>0.55221329132713104</v>
      </c>
      <c r="R62" s="19"/>
    </row>
    <row r="63" spans="1:18" x14ac:dyDescent="0.25">
      <c r="A63" s="17" t="s">
        <v>492</v>
      </c>
      <c r="B63" s="17" t="s">
        <v>519</v>
      </c>
      <c r="C63" s="18">
        <v>3.0782366995536002E-3</v>
      </c>
      <c r="D63" s="18">
        <v>1.6480007143026001E-3</v>
      </c>
      <c r="E63" s="18">
        <v>5.7425793744358003E-3</v>
      </c>
      <c r="F63" s="19"/>
      <c r="G63" s="18">
        <v>3.7897669004765999E-3</v>
      </c>
      <c r="H63" s="18">
        <v>1.5921646625841001E-3</v>
      </c>
      <c r="I63" s="18">
        <v>8.9933104536907994E-3</v>
      </c>
      <c r="J63" s="19"/>
      <c r="K63" s="18">
        <v>2.9273106350285001E-3</v>
      </c>
      <c r="L63" s="18">
        <v>1.0914499043561E-3</v>
      </c>
      <c r="M63" s="18">
        <v>7.8269637642265008E-3</v>
      </c>
      <c r="N63" s="19"/>
      <c r="O63" s="18">
        <v>8.3134401539420005E-4</v>
      </c>
      <c r="P63" s="18">
        <v>1.1429692267730001E-4</v>
      </c>
      <c r="Q63" s="18">
        <v>6.0197371445772996E-3</v>
      </c>
      <c r="R63" s="19"/>
    </row>
    <row r="64" spans="1:18" x14ac:dyDescent="0.25">
      <c r="A64" s="17" t="s">
        <v>492</v>
      </c>
      <c r="B64" s="17" t="s">
        <v>520</v>
      </c>
      <c r="C64" s="18">
        <v>7.2769982822249997E-4</v>
      </c>
      <c r="D64" s="18">
        <v>1.398177151992E-4</v>
      </c>
      <c r="E64" s="18">
        <v>3.7780701486157002E-3</v>
      </c>
      <c r="F64" s="19"/>
      <c r="G64" s="18">
        <v>0</v>
      </c>
      <c r="H64" s="19"/>
      <c r="I64" s="19"/>
      <c r="J64" s="19"/>
      <c r="K64" s="18">
        <v>1.6305582076089E-3</v>
      </c>
      <c r="L64" s="18">
        <v>2.6366504994E-4</v>
      </c>
      <c r="M64" s="18">
        <v>1.0012731601663201E-2</v>
      </c>
      <c r="N64" s="19"/>
      <c r="O64" s="18">
        <v>5.6705790976800002E-4</v>
      </c>
      <c r="P64" s="18">
        <v>7.7874790300168698E-5</v>
      </c>
      <c r="Q64" s="18">
        <v>4.1164736677414002E-3</v>
      </c>
      <c r="R64" s="19"/>
    </row>
    <row r="65" spans="1:18" x14ac:dyDescent="0.25">
      <c r="A65" s="20" t="s">
        <v>493</v>
      </c>
      <c r="B65" s="20" t="s">
        <v>505</v>
      </c>
      <c r="C65" s="21">
        <v>0.50951298140864798</v>
      </c>
      <c r="D65" s="21">
        <v>0.46731593898449802</v>
      </c>
      <c r="E65" s="21">
        <v>0.55157489906711499</v>
      </c>
      <c r="F65" s="22"/>
      <c r="G65" s="21">
        <v>0.42650267191943803</v>
      </c>
      <c r="H65" s="21">
        <v>0.37732599113241699</v>
      </c>
      <c r="I65" s="21">
        <v>0.47717695045407099</v>
      </c>
      <c r="J65" s="22"/>
      <c r="K65" s="21">
        <v>0.56328179026747005</v>
      </c>
      <c r="L65" s="21">
        <v>0.50120853829426104</v>
      </c>
      <c r="M65" s="21">
        <v>0.62343399609879901</v>
      </c>
      <c r="N65" s="22"/>
      <c r="O65" s="21">
        <v>0.59978851057747296</v>
      </c>
      <c r="P65" s="21">
        <v>0.52428453862498603</v>
      </c>
      <c r="Q65" s="21">
        <v>0.67083262732034799</v>
      </c>
      <c r="R65" s="22"/>
    </row>
    <row r="66" spans="1:18" x14ac:dyDescent="0.25">
      <c r="A66" s="20" t="s">
        <v>493</v>
      </c>
      <c r="B66" s="20" t="s">
        <v>506</v>
      </c>
      <c r="C66" s="21">
        <v>0.485423126060749</v>
      </c>
      <c r="D66" s="21">
        <v>0.44395410005056601</v>
      </c>
      <c r="E66" s="21">
        <v>0.52709383931698295</v>
      </c>
      <c r="F66" s="22"/>
      <c r="G66" s="21">
        <v>0.56786438819241403</v>
      </c>
      <c r="H66" s="21">
        <v>0.51825459233018301</v>
      </c>
      <c r="I66" s="21">
        <v>0.61614927549969101</v>
      </c>
      <c r="J66" s="22"/>
      <c r="K66" s="21">
        <v>0.432492947180173</v>
      </c>
      <c r="L66" s="21">
        <v>0.37292359545133602</v>
      </c>
      <c r="M66" s="21">
        <v>0.494080405046045</v>
      </c>
      <c r="N66" s="22"/>
      <c r="O66" s="21">
        <v>0.39472879058994498</v>
      </c>
      <c r="P66" s="21">
        <v>0.32295558561362497</v>
      </c>
      <c r="Q66" s="21">
        <v>0.47134808322231198</v>
      </c>
      <c r="R66" s="22"/>
    </row>
    <row r="67" spans="1:18" x14ac:dyDescent="0.25">
      <c r="A67" s="20" t="s">
        <v>493</v>
      </c>
      <c r="B67" s="20" t="s">
        <v>519</v>
      </c>
      <c r="C67" s="21">
        <v>5.0638925306025996E-3</v>
      </c>
      <c r="D67" s="21">
        <v>1.8645298155534E-3</v>
      </c>
      <c r="E67" s="21">
        <v>1.3677840126436001E-2</v>
      </c>
      <c r="F67" s="22"/>
      <c r="G67" s="21">
        <v>5.6329398881492998E-3</v>
      </c>
      <c r="H67" s="21">
        <v>1.6825207163649999E-3</v>
      </c>
      <c r="I67" s="21">
        <v>1.8685015409134899E-2</v>
      </c>
      <c r="J67" s="22"/>
      <c r="K67" s="21">
        <v>4.2252625523583999E-3</v>
      </c>
      <c r="L67" s="21">
        <v>5.7547881220410002E-4</v>
      </c>
      <c r="M67" s="21">
        <v>3.0320345020862401E-2</v>
      </c>
      <c r="N67" s="24" t="s">
        <v>501</v>
      </c>
      <c r="O67" s="21">
        <v>5.4826988325833003E-3</v>
      </c>
      <c r="P67" s="21">
        <v>1.3477447251073001E-3</v>
      </c>
      <c r="Q67" s="21">
        <v>2.2024135924550301E-2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0.55630559273754798</v>
      </c>
      <c r="D69" s="18">
        <v>0.50672231441422699</v>
      </c>
      <c r="E69" s="18">
        <v>0.60479203997446096</v>
      </c>
      <c r="F69" s="19"/>
      <c r="G69" s="18">
        <v>0.50791411853930901</v>
      </c>
      <c r="H69" s="18">
        <v>0.43409417499893099</v>
      </c>
      <c r="I69" s="18">
        <v>0.58139056487356899</v>
      </c>
      <c r="J69" s="19"/>
      <c r="K69" s="18">
        <v>0.56350441435126697</v>
      </c>
      <c r="L69" s="18">
        <v>0.50263954457165405</v>
      </c>
      <c r="M69" s="18">
        <v>0.62251468092531803</v>
      </c>
      <c r="N69" s="19"/>
      <c r="O69" s="18">
        <v>0.613459801746012</v>
      </c>
      <c r="P69" s="18">
        <v>0.53356499441022098</v>
      </c>
      <c r="Q69" s="18">
        <v>0.68768004908509806</v>
      </c>
      <c r="R69" s="19"/>
    </row>
    <row r="70" spans="1:18" x14ac:dyDescent="0.25">
      <c r="A70" s="17" t="s">
        <v>494</v>
      </c>
      <c r="B70" s="17" t="s">
        <v>506</v>
      </c>
      <c r="C70" s="18">
        <v>0.44154525986051402</v>
      </c>
      <c r="D70" s="18">
        <v>0.39350021541075197</v>
      </c>
      <c r="E70" s="18">
        <v>0.490710234469591</v>
      </c>
      <c r="F70" s="19"/>
      <c r="G70" s="18">
        <v>0.49120290476392497</v>
      </c>
      <c r="H70" s="18">
        <v>0.417804178223245</v>
      </c>
      <c r="I70" s="18">
        <v>0.564982864472933</v>
      </c>
      <c r="J70" s="19"/>
      <c r="K70" s="18">
        <v>0.43565885922018799</v>
      </c>
      <c r="L70" s="18">
        <v>0.37673470732824199</v>
      </c>
      <c r="M70" s="18">
        <v>0.49645810056627299</v>
      </c>
      <c r="N70" s="19"/>
      <c r="O70" s="18">
        <v>0.37933449148482001</v>
      </c>
      <c r="P70" s="18">
        <v>0.30440578813402802</v>
      </c>
      <c r="Q70" s="18">
        <v>0.460496745833268</v>
      </c>
      <c r="R70" s="19"/>
    </row>
    <row r="71" spans="1:18" x14ac:dyDescent="0.25">
      <c r="A71" s="17" t="s">
        <v>494</v>
      </c>
      <c r="B71" s="17" t="s">
        <v>519</v>
      </c>
      <c r="C71" s="18">
        <v>1.9530287350786001E-3</v>
      </c>
      <c r="D71" s="18">
        <v>5.2098545847850002E-4</v>
      </c>
      <c r="E71" s="18">
        <v>7.2926374839889004E-3</v>
      </c>
      <c r="F71" s="19"/>
      <c r="G71" s="18">
        <v>8.8297669676599998E-4</v>
      </c>
      <c r="H71" s="18">
        <v>2.1972289786930001E-4</v>
      </c>
      <c r="I71" s="18">
        <v>3.5412317266082E-3</v>
      </c>
      <c r="J71" s="19"/>
      <c r="K71" s="18">
        <v>4.3116334138279999E-4</v>
      </c>
      <c r="L71" s="18">
        <v>5.9255523951587399E-5</v>
      </c>
      <c r="M71" s="18">
        <v>3.1299845783669001E-3</v>
      </c>
      <c r="N71" s="19"/>
      <c r="O71" s="18">
        <v>7.2057067691680002E-3</v>
      </c>
      <c r="P71" s="18">
        <v>1.3385674019419E-3</v>
      </c>
      <c r="Q71" s="18">
        <v>3.7815597912236702E-2</v>
      </c>
      <c r="R71" s="24" t="s">
        <v>501</v>
      </c>
    </row>
    <row r="72" spans="1:18" x14ac:dyDescent="0.25">
      <c r="A72" s="17" t="s">
        <v>494</v>
      </c>
      <c r="B72" s="17" t="s">
        <v>520</v>
      </c>
      <c r="C72" s="18">
        <v>1.9611866685830001E-4</v>
      </c>
      <c r="D72" s="18">
        <v>2.7125437957674201E-5</v>
      </c>
      <c r="E72" s="18">
        <v>1.4164592734434E-3</v>
      </c>
      <c r="F72" s="19"/>
      <c r="G72" s="18">
        <v>0</v>
      </c>
      <c r="H72" s="19"/>
      <c r="I72" s="19"/>
      <c r="J72" s="19"/>
      <c r="K72" s="18">
        <v>4.0556308716300002E-4</v>
      </c>
      <c r="L72" s="18">
        <v>5.5577563427170797E-5</v>
      </c>
      <c r="M72" s="18">
        <v>2.9529845635331E-3</v>
      </c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PDI_ET'!A1" display="◄ ANTERIOR"/>
    <hyperlink ref="A2" location="'Índice'!A1" display="ÍNDICE"/>
    <hyperlink ref="A3" location="'EV_CONOCE_FMP_SEX'!A1" display="SIGUIENTE ►"/>
  </hyperlinks>
  <pageMargins left="0.75" right="0.75" top="1" bottom="1" header="0.5" footer="0.5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1"/>
  <dimension ref="A1:N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563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505</v>
      </c>
      <c r="C5" s="18">
        <v>0.43622265651706899</v>
      </c>
      <c r="D5" s="18">
        <v>0.42784720630068701</v>
      </c>
      <c r="E5" s="18">
        <v>0.44463464833581001</v>
      </c>
      <c r="F5" s="19"/>
      <c r="G5" s="18">
        <v>0.416835897253029</v>
      </c>
      <c r="H5" s="18">
        <v>0.40714042955736301</v>
      </c>
      <c r="I5" s="18">
        <v>0.426596114723859</v>
      </c>
      <c r="J5" s="19"/>
      <c r="K5" s="18">
        <v>0.45676419006535601</v>
      </c>
      <c r="L5" s="18">
        <v>0.44616770959582502</v>
      </c>
      <c r="M5" s="18">
        <v>0.46739994616553099</v>
      </c>
      <c r="N5" s="19"/>
    </row>
    <row r="6" spans="1:14" x14ac:dyDescent="0.25">
      <c r="A6" s="17" t="s">
        <v>478</v>
      </c>
      <c r="B6" s="17" t="s">
        <v>506</v>
      </c>
      <c r="C6" s="18">
        <v>0.55737994865384799</v>
      </c>
      <c r="D6" s="18">
        <v>0.54896975949117</v>
      </c>
      <c r="E6" s="18">
        <v>0.56575736426163203</v>
      </c>
      <c r="F6" s="19"/>
      <c r="G6" s="18">
        <v>0.57572673890466897</v>
      </c>
      <c r="H6" s="18">
        <v>0.56596038228559598</v>
      </c>
      <c r="I6" s="18">
        <v>0.58543431135152402</v>
      </c>
      <c r="J6" s="19"/>
      <c r="K6" s="18">
        <v>0.53794032997867702</v>
      </c>
      <c r="L6" s="18">
        <v>0.52731073424483199</v>
      </c>
      <c r="M6" s="18">
        <v>0.54853554416511696</v>
      </c>
      <c r="N6" s="19"/>
    </row>
    <row r="7" spans="1:14" x14ac:dyDescent="0.25">
      <c r="A7" s="17" t="s">
        <v>478</v>
      </c>
      <c r="B7" s="17" t="s">
        <v>519</v>
      </c>
      <c r="C7" s="18">
        <v>6.0611585555460003E-3</v>
      </c>
      <c r="D7" s="18">
        <v>5.2022441293631001E-3</v>
      </c>
      <c r="E7" s="18">
        <v>7.0608771584927E-3</v>
      </c>
      <c r="F7" s="19"/>
      <c r="G7" s="18">
        <v>7.1359025516761999E-3</v>
      </c>
      <c r="H7" s="18">
        <v>5.9885185230110997E-3</v>
      </c>
      <c r="I7" s="18">
        <v>8.5012421359500993E-3</v>
      </c>
      <c r="J7" s="19"/>
      <c r="K7" s="18">
        <v>4.9223973241491999E-3</v>
      </c>
      <c r="L7" s="18">
        <v>3.9252266587774002E-3</v>
      </c>
      <c r="M7" s="18">
        <v>6.1713212742858002E-3</v>
      </c>
      <c r="N7" s="19"/>
    </row>
    <row r="8" spans="1:14" x14ac:dyDescent="0.25">
      <c r="A8" s="17" t="s">
        <v>478</v>
      </c>
      <c r="B8" s="17" t="s">
        <v>520</v>
      </c>
      <c r="C8" s="18">
        <v>3.3623627353029998E-4</v>
      </c>
      <c r="D8" s="18">
        <v>1.9186616682090001E-4</v>
      </c>
      <c r="E8" s="18">
        <v>5.8917395996149996E-4</v>
      </c>
      <c r="F8" s="19"/>
      <c r="G8" s="18">
        <v>3.0146129062710001E-4</v>
      </c>
      <c r="H8" s="18">
        <v>1.2679490634780001E-4</v>
      </c>
      <c r="I8" s="18">
        <v>7.1656700034360003E-4</v>
      </c>
      <c r="J8" s="19"/>
      <c r="K8" s="18">
        <v>3.7308263182129998E-4</v>
      </c>
      <c r="L8" s="18">
        <v>1.7950996970640001E-4</v>
      </c>
      <c r="M8" s="18">
        <v>7.7523046214339995E-4</v>
      </c>
      <c r="N8" s="19"/>
    </row>
    <row r="9" spans="1:14" x14ac:dyDescent="0.25">
      <c r="A9" s="20" t="s">
        <v>479</v>
      </c>
      <c r="B9" s="20" t="s">
        <v>505</v>
      </c>
      <c r="C9" s="21">
        <v>0.64221168629282099</v>
      </c>
      <c r="D9" s="21">
        <v>0.60322104721493597</v>
      </c>
      <c r="E9" s="21">
        <v>0.67940713274403997</v>
      </c>
      <c r="F9" s="22"/>
      <c r="G9" s="21">
        <v>0.62930817728003097</v>
      </c>
      <c r="H9" s="21">
        <v>0.58135958549254696</v>
      </c>
      <c r="I9" s="21">
        <v>0.67483664042231495</v>
      </c>
      <c r="J9" s="22"/>
      <c r="K9" s="21">
        <v>0.655475645091806</v>
      </c>
      <c r="L9" s="21">
        <v>0.60388771677057196</v>
      </c>
      <c r="M9" s="21">
        <v>0.70364213327401703</v>
      </c>
      <c r="N9" s="22"/>
    </row>
    <row r="10" spans="1:14" x14ac:dyDescent="0.25">
      <c r="A10" s="20" t="s">
        <v>479</v>
      </c>
      <c r="B10" s="20" t="s">
        <v>506</v>
      </c>
      <c r="C10" s="21">
        <v>0.35468451185176703</v>
      </c>
      <c r="D10" s="21">
        <v>0.31716208103377802</v>
      </c>
      <c r="E10" s="21">
        <v>0.39408414339667902</v>
      </c>
      <c r="F10" s="22"/>
      <c r="G10" s="21">
        <v>0.36941568505453598</v>
      </c>
      <c r="H10" s="21">
        <v>0.32375819927766403</v>
      </c>
      <c r="I10" s="21">
        <v>0.41753641052392998</v>
      </c>
      <c r="J10" s="22"/>
      <c r="K10" s="21">
        <v>0.33954183444297198</v>
      </c>
      <c r="L10" s="21">
        <v>0.291078069039234</v>
      </c>
      <c r="M10" s="21">
        <v>0.39161722709386798</v>
      </c>
      <c r="N10" s="22"/>
    </row>
    <row r="11" spans="1:14" x14ac:dyDescent="0.25">
      <c r="A11" s="20" t="s">
        <v>479</v>
      </c>
      <c r="B11" s="20" t="s">
        <v>519</v>
      </c>
      <c r="C11" s="21">
        <v>2.2351276119832002E-3</v>
      </c>
      <c r="D11" s="21">
        <v>9.1255592288799997E-4</v>
      </c>
      <c r="E11" s="21">
        <v>5.4640257497009003E-3</v>
      </c>
      <c r="F11" s="22"/>
      <c r="G11" s="21">
        <v>1.2761376654347001E-3</v>
      </c>
      <c r="H11" s="21">
        <v>3.1636917065330002E-4</v>
      </c>
      <c r="I11" s="21">
        <v>5.1326047797121003E-3</v>
      </c>
      <c r="J11" s="22"/>
      <c r="K11" s="21">
        <v>3.2209062189536E-3</v>
      </c>
      <c r="L11" s="21">
        <v>1.0369261227801E-3</v>
      </c>
      <c r="M11" s="21">
        <v>9.9589406519879006E-3</v>
      </c>
      <c r="N11" s="22"/>
    </row>
    <row r="12" spans="1:14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1.7616142462697001E-3</v>
      </c>
      <c r="L12" s="21">
        <v>4.1708577601729999E-4</v>
      </c>
      <c r="M12" s="21">
        <v>7.4082766177841998E-3</v>
      </c>
      <c r="N12" s="22"/>
    </row>
    <row r="13" spans="1:14" x14ac:dyDescent="0.25">
      <c r="A13" s="17" t="s">
        <v>480</v>
      </c>
      <c r="B13" s="17" t="s">
        <v>505</v>
      </c>
      <c r="C13" s="18">
        <v>0.56073808617946996</v>
      </c>
      <c r="D13" s="18">
        <v>0.50208896600077202</v>
      </c>
      <c r="E13" s="18">
        <v>0.61773848637818396</v>
      </c>
      <c r="F13" s="19"/>
      <c r="G13" s="18">
        <v>0.51723487998852902</v>
      </c>
      <c r="H13" s="18">
        <v>0.44949195803144099</v>
      </c>
      <c r="I13" s="18">
        <v>0.58435017726417104</v>
      </c>
      <c r="J13" s="19"/>
      <c r="K13" s="18">
        <v>0.60565397839407398</v>
      </c>
      <c r="L13" s="18">
        <v>0.53966430163641399</v>
      </c>
      <c r="M13" s="18">
        <v>0.66800347588907005</v>
      </c>
      <c r="N13" s="19"/>
    </row>
    <row r="14" spans="1:14" x14ac:dyDescent="0.25">
      <c r="A14" s="17" t="s">
        <v>480</v>
      </c>
      <c r="B14" s="17" t="s">
        <v>506</v>
      </c>
      <c r="C14" s="18">
        <v>0.43823235795278398</v>
      </c>
      <c r="D14" s="18">
        <v>0.38119236347128199</v>
      </c>
      <c r="E14" s="18">
        <v>0.49695309352813799</v>
      </c>
      <c r="F14" s="19"/>
      <c r="G14" s="18">
        <v>0.48276512001147098</v>
      </c>
      <c r="H14" s="18">
        <v>0.41564982273582801</v>
      </c>
      <c r="I14" s="18">
        <v>0.55050804196855896</v>
      </c>
      <c r="J14" s="19"/>
      <c r="K14" s="18">
        <v>0.392253476951062</v>
      </c>
      <c r="L14" s="18">
        <v>0.329679255693342</v>
      </c>
      <c r="M14" s="18">
        <v>0.45857934891541002</v>
      </c>
      <c r="N14" s="19"/>
    </row>
    <row r="15" spans="1:14" x14ac:dyDescent="0.25">
      <c r="A15" s="17" t="s">
        <v>480</v>
      </c>
      <c r="B15" s="17" t="s">
        <v>519</v>
      </c>
      <c r="C15" s="18">
        <v>1.0295558677469001E-3</v>
      </c>
      <c r="D15" s="18">
        <v>1.412912415883E-4</v>
      </c>
      <c r="E15" s="18">
        <v>7.4604627382120004E-3</v>
      </c>
      <c r="F15" s="19"/>
      <c r="G15" s="18">
        <v>0</v>
      </c>
      <c r="H15" s="19"/>
      <c r="I15" s="19"/>
      <c r="J15" s="19"/>
      <c r="K15" s="18">
        <v>2.0925446548646E-3</v>
      </c>
      <c r="L15" s="18">
        <v>2.8836303064030001E-4</v>
      </c>
      <c r="M15" s="18">
        <v>1.50152854192606E-2</v>
      </c>
      <c r="N15" s="24" t="s">
        <v>501</v>
      </c>
    </row>
    <row r="16" spans="1:14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</row>
    <row r="17" spans="1:14" x14ac:dyDescent="0.25">
      <c r="A17" s="20" t="s">
        <v>481</v>
      </c>
      <c r="B17" s="20" t="s">
        <v>505</v>
      </c>
      <c r="C17" s="21">
        <v>0.37661381484943401</v>
      </c>
      <c r="D17" s="21">
        <v>0.32802015058793998</v>
      </c>
      <c r="E17" s="21">
        <v>0.427823078911784</v>
      </c>
      <c r="F17" s="22"/>
      <c r="G17" s="21">
        <v>0.38740326305595002</v>
      </c>
      <c r="H17" s="21">
        <v>0.33186686779420199</v>
      </c>
      <c r="I17" s="21">
        <v>0.44602913445558701</v>
      </c>
      <c r="J17" s="22"/>
      <c r="K17" s="21">
        <v>0.36544190462705001</v>
      </c>
      <c r="L17" s="21">
        <v>0.30703527496426802</v>
      </c>
      <c r="M17" s="21">
        <v>0.428095284768166</v>
      </c>
      <c r="N17" s="22"/>
    </row>
    <row r="18" spans="1:14" x14ac:dyDescent="0.25">
      <c r="A18" s="20" t="s">
        <v>481</v>
      </c>
      <c r="B18" s="20" t="s">
        <v>506</v>
      </c>
      <c r="C18" s="21">
        <v>0.62227546103693299</v>
      </c>
      <c r="D18" s="21">
        <v>0.57082030846566501</v>
      </c>
      <c r="E18" s="21">
        <v>0.67111592439386503</v>
      </c>
      <c r="F18" s="22"/>
      <c r="G18" s="21">
        <v>0.61259673694405004</v>
      </c>
      <c r="H18" s="21">
        <v>0.55397086554441299</v>
      </c>
      <c r="I18" s="21">
        <v>0.66813313220579795</v>
      </c>
      <c r="J18" s="22"/>
      <c r="K18" s="21">
        <v>0.63229727443862604</v>
      </c>
      <c r="L18" s="21">
        <v>0.56928634196240702</v>
      </c>
      <c r="M18" s="21">
        <v>0.69109204446053696</v>
      </c>
      <c r="N18" s="22"/>
    </row>
    <row r="19" spans="1:14" x14ac:dyDescent="0.25">
      <c r="A19" s="20" t="s">
        <v>481</v>
      </c>
      <c r="B19" s="20" t="s">
        <v>519</v>
      </c>
      <c r="C19" s="21">
        <v>1.1107241136323999E-3</v>
      </c>
      <c r="D19" s="21">
        <v>1.8549722873459999E-4</v>
      </c>
      <c r="E19" s="21">
        <v>6.620259369896E-3</v>
      </c>
      <c r="F19" s="22"/>
      <c r="G19" s="21">
        <v>0</v>
      </c>
      <c r="H19" s="22"/>
      <c r="I19" s="22"/>
      <c r="J19" s="22"/>
      <c r="K19" s="21">
        <v>2.2608209343249002E-3</v>
      </c>
      <c r="L19" s="21">
        <v>3.7421265930189998E-4</v>
      </c>
      <c r="M19" s="21">
        <v>1.3530102666459201E-2</v>
      </c>
      <c r="N19" s="24" t="s">
        <v>501</v>
      </c>
    </row>
    <row r="20" spans="1:14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</row>
    <row r="21" spans="1:14" x14ac:dyDescent="0.25">
      <c r="A21" s="17" t="s">
        <v>482</v>
      </c>
      <c r="B21" s="17" t="s">
        <v>505</v>
      </c>
      <c r="C21" s="18">
        <v>0.29593553373215697</v>
      </c>
      <c r="D21" s="18">
        <v>0.26180110976751603</v>
      </c>
      <c r="E21" s="18">
        <v>0.33251579294059602</v>
      </c>
      <c r="F21" s="19"/>
      <c r="G21" s="18">
        <v>0.28675373668010101</v>
      </c>
      <c r="H21" s="18">
        <v>0.245010222648187</v>
      </c>
      <c r="I21" s="18">
        <v>0.332477334716752</v>
      </c>
      <c r="J21" s="19"/>
      <c r="K21" s="18">
        <v>0.30521517194738501</v>
      </c>
      <c r="L21" s="18">
        <v>0.25985425351770503</v>
      </c>
      <c r="M21" s="18">
        <v>0.354699724911126</v>
      </c>
      <c r="N21" s="19"/>
    </row>
    <row r="22" spans="1:14" x14ac:dyDescent="0.25">
      <c r="A22" s="17" t="s">
        <v>482</v>
      </c>
      <c r="B22" s="17" t="s">
        <v>506</v>
      </c>
      <c r="C22" s="18">
        <v>0.70227031517895799</v>
      </c>
      <c r="D22" s="18">
        <v>0.66565521893506796</v>
      </c>
      <c r="E22" s="18">
        <v>0.73646309805207899</v>
      </c>
      <c r="F22" s="19"/>
      <c r="G22" s="18">
        <v>0.71223327680152604</v>
      </c>
      <c r="H22" s="18">
        <v>0.66641270999923796</v>
      </c>
      <c r="I22" s="18">
        <v>0.75408257485822305</v>
      </c>
      <c r="J22" s="19"/>
      <c r="K22" s="18">
        <v>0.69220118830918498</v>
      </c>
      <c r="L22" s="18">
        <v>0.64271894530359897</v>
      </c>
      <c r="M22" s="18">
        <v>0.73762790253786004</v>
      </c>
      <c r="N22" s="19"/>
    </row>
    <row r="23" spans="1:14" x14ac:dyDescent="0.25">
      <c r="A23" s="17" t="s">
        <v>482</v>
      </c>
      <c r="B23" s="17" t="s">
        <v>519</v>
      </c>
      <c r="C23" s="18">
        <v>1.7941510888856999E-3</v>
      </c>
      <c r="D23" s="18">
        <v>7.8767839156639995E-4</v>
      </c>
      <c r="E23" s="18">
        <v>4.0814125231795999E-3</v>
      </c>
      <c r="F23" s="19"/>
      <c r="G23" s="18">
        <v>1.0129865183732001E-3</v>
      </c>
      <c r="H23" s="18">
        <v>2.5184035090639999E-4</v>
      </c>
      <c r="I23" s="18">
        <v>4.0652180313953002E-3</v>
      </c>
      <c r="J23" s="19"/>
      <c r="K23" s="18">
        <v>2.5836397434284E-3</v>
      </c>
      <c r="L23" s="18">
        <v>8.6851305379139995E-4</v>
      </c>
      <c r="M23" s="18">
        <v>7.6598067974404998E-3</v>
      </c>
      <c r="N23" s="19"/>
    </row>
    <row r="24" spans="1:14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</row>
    <row r="25" spans="1:14" x14ac:dyDescent="0.25">
      <c r="A25" s="20" t="s">
        <v>483</v>
      </c>
      <c r="B25" s="20" t="s">
        <v>505</v>
      </c>
      <c r="C25" s="21">
        <v>0.547209951460633</v>
      </c>
      <c r="D25" s="21">
        <v>0.50550386171507</v>
      </c>
      <c r="E25" s="21">
        <v>0.58826356666561497</v>
      </c>
      <c r="F25" s="22"/>
      <c r="G25" s="21">
        <v>0.53179379508154201</v>
      </c>
      <c r="H25" s="21">
        <v>0.482697047868965</v>
      </c>
      <c r="I25" s="21">
        <v>0.58028256712570903</v>
      </c>
      <c r="J25" s="22"/>
      <c r="K25" s="21">
        <v>0.564276400536044</v>
      </c>
      <c r="L25" s="21">
        <v>0.51649948615035701</v>
      </c>
      <c r="M25" s="21">
        <v>0.61088892275435802</v>
      </c>
      <c r="N25" s="22"/>
    </row>
    <row r="26" spans="1:14" x14ac:dyDescent="0.25">
      <c r="A26" s="20" t="s">
        <v>483</v>
      </c>
      <c r="B26" s="20" t="s">
        <v>506</v>
      </c>
      <c r="C26" s="21">
        <v>0.446244973926541</v>
      </c>
      <c r="D26" s="21">
        <v>0.40525598552769598</v>
      </c>
      <c r="E26" s="21">
        <v>0.48797819225474498</v>
      </c>
      <c r="F26" s="22"/>
      <c r="G26" s="21">
        <v>0.45891021913562002</v>
      </c>
      <c r="H26" s="21">
        <v>0.41122545545521799</v>
      </c>
      <c r="I26" s="21">
        <v>0.50735958313566398</v>
      </c>
      <c r="J26" s="22"/>
      <c r="K26" s="21">
        <v>0.43222391984061398</v>
      </c>
      <c r="L26" s="21">
        <v>0.38554593915729402</v>
      </c>
      <c r="M26" s="21">
        <v>0.48013724747492698</v>
      </c>
      <c r="N26" s="22"/>
    </row>
    <row r="27" spans="1:14" x14ac:dyDescent="0.25">
      <c r="A27" s="20" t="s">
        <v>483</v>
      </c>
      <c r="B27" s="20" t="s">
        <v>519</v>
      </c>
      <c r="C27" s="21">
        <v>6.5450746128265002E-3</v>
      </c>
      <c r="D27" s="21">
        <v>3.7046665448814001E-3</v>
      </c>
      <c r="E27" s="21">
        <v>1.1538033752163701E-2</v>
      </c>
      <c r="F27" s="22"/>
      <c r="G27" s="21">
        <v>9.2959857828380007E-3</v>
      </c>
      <c r="H27" s="21">
        <v>4.6551186295888999E-3</v>
      </c>
      <c r="I27" s="21">
        <v>1.8477622752319098E-2</v>
      </c>
      <c r="J27" s="22"/>
      <c r="K27" s="21">
        <v>3.4996796233424999E-3</v>
      </c>
      <c r="L27" s="21">
        <v>1.4078298470088001E-3</v>
      </c>
      <c r="M27" s="21">
        <v>8.6727479677032992E-3</v>
      </c>
      <c r="N27" s="22"/>
    </row>
    <row r="28" spans="1:14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484</v>
      </c>
      <c r="B29" s="17" t="s">
        <v>505</v>
      </c>
      <c r="C29" s="18">
        <v>0.47083419678059302</v>
      </c>
      <c r="D29" s="18">
        <v>0.44275742867601697</v>
      </c>
      <c r="E29" s="18">
        <v>0.49909674645222601</v>
      </c>
      <c r="F29" s="19"/>
      <c r="G29" s="18">
        <v>0.45800721263590299</v>
      </c>
      <c r="H29" s="18">
        <v>0.42561234006285298</v>
      </c>
      <c r="I29" s="18">
        <v>0.490761071298843</v>
      </c>
      <c r="J29" s="19"/>
      <c r="K29" s="18">
        <v>0.48472031804195498</v>
      </c>
      <c r="L29" s="18">
        <v>0.44923057766132202</v>
      </c>
      <c r="M29" s="18">
        <v>0.52036483513778897</v>
      </c>
      <c r="N29" s="19"/>
    </row>
    <row r="30" spans="1:14" x14ac:dyDescent="0.25">
      <c r="A30" s="17" t="s">
        <v>484</v>
      </c>
      <c r="B30" s="17" t="s">
        <v>506</v>
      </c>
      <c r="C30" s="18">
        <v>0.51322930880968898</v>
      </c>
      <c r="D30" s="18">
        <v>0.48473560334949201</v>
      </c>
      <c r="E30" s="18">
        <v>0.54163728669641797</v>
      </c>
      <c r="F30" s="19"/>
      <c r="G30" s="18">
        <v>0.52383814014514496</v>
      </c>
      <c r="H30" s="18">
        <v>0.49092140786889099</v>
      </c>
      <c r="I30" s="18">
        <v>0.55654906540032301</v>
      </c>
      <c r="J30" s="19"/>
      <c r="K30" s="18">
        <v>0.50174449548928801</v>
      </c>
      <c r="L30" s="18">
        <v>0.46586571417144101</v>
      </c>
      <c r="M30" s="18">
        <v>0.53760532024960395</v>
      </c>
      <c r="N30" s="19"/>
    </row>
    <row r="31" spans="1:14" x14ac:dyDescent="0.25">
      <c r="A31" s="17" t="s">
        <v>484</v>
      </c>
      <c r="B31" s="17" t="s">
        <v>519</v>
      </c>
      <c r="C31" s="18">
        <v>1.5825205753861898E-2</v>
      </c>
      <c r="D31" s="18">
        <v>1.14732349604486E-2</v>
      </c>
      <c r="E31" s="18">
        <v>2.1791554288196999E-2</v>
      </c>
      <c r="F31" s="19"/>
      <c r="G31" s="18">
        <v>1.7940558234816401E-2</v>
      </c>
      <c r="H31" s="18">
        <v>1.27595954397516E-2</v>
      </c>
      <c r="I31" s="18">
        <v>2.5171584282438701E-2</v>
      </c>
      <c r="J31" s="19"/>
      <c r="K31" s="18">
        <v>1.35351864687579E-2</v>
      </c>
      <c r="L31" s="18">
        <v>8.2375622652897992E-3</v>
      </c>
      <c r="M31" s="18">
        <v>2.2163606503957801E-2</v>
      </c>
      <c r="N31" s="19"/>
    </row>
    <row r="32" spans="1:14" x14ac:dyDescent="0.25">
      <c r="A32" s="17" t="s">
        <v>484</v>
      </c>
      <c r="B32" s="17" t="s">
        <v>520</v>
      </c>
      <c r="C32" s="18">
        <v>1.112886558574E-4</v>
      </c>
      <c r="D32" s="18">
        <v>2.4167237856445498E-5</v>
      </c>
      <c r="E32" s="18">
        <v>5.1231656455410005E-4</v>
      </c>
      <c r="F32" s="19"/>
      <c r="G32" s="18">
        <v>2.1408898413479999E-4</v>
      </c>
      <c r="H32" s="18">
        <v>4.6507834374271701E-5</v>
      </c>
      <c r="I32" s="18">
        <v>9.8491861754209991E-4</v>
      </c>
      <c r="J32" s="19"/>
      <c r="K32" s="18">
        <v>0</v>
      </c>
      <c r="L32" s="19"/>
      <c r="M32" s="19"/>
      <c r="N32" s="19"/>
    </row>
    <row r="33" spans="1:14" x14ac:dyDescent="0.25">
      <c r="A33" s="20" t="s">
        <v>485</v>
      </c>
      <c r="B33" s="20" t="s">
        <v>505</v>
      </c>
      <c r="C33" s="21">
        <v>0.44204226851849998</v>
      </c>
      <c r="D33" s="21">
        <v>0.42857135543781799</v>
      </c>
      <c r="E33" s="21">
        <v>0.455599009523246</v>
      </c>
      <c r="F33" s="22"/>
      <c r="G33" s="21">
        <v>0.42105145884405398</v>
      </c>
      <c r="H33" s="21">
        <v>0.40545516120824399</v>
      </c>
      <c r="I33" s="21">
        <v>0.43680692298513601</v>
      </c>
      <c r="J33" s="22"/>
      <c r="K33" s="21">
        <v>0.463778545690194</v>
      </c>
      <c r="L33" s="21">
        <v>0.44662915300341599</v>
      </c>
      <c r="M33" s="21">
        <v>0.481014040436132</v>
      </c>
      <c r="N33" s="22"/>
    </row>
    <row r="34" spans="1:14" x14ac:dyDescent="0.25">
      <c r="A34" s="20" t="s">
        <v>485</v>
      </c>
      <c r="B34" s="20" t="s">
        <v>506</v>
      </c>
      <c r="C34" s="21">
        <v>0.55182406789284499</v>
      </c>
      <c r="D34" s="21">
        <v>0.53830704899992299</v>
      </c>
      <c r="E34" s="21">
        <v>0.56526494538364103</v>
      </c>
      <c r="F34" s="22"/>
      <c r="G34" s="21">
        <v>0.571539382763254</v>
      </c>
      <c r="H34" s="21">
        <v>0.55580275436136395</v>
      </c>
      <c r="I34" s="21">
        <v>0.58713263841927998</v>
      </c>
      <c r="J34" s="22"/>
      <c r="K34" s="21">
        <v>0.53140858344050901</v>
      </c>
      <c r="L34" s="21">
        <v>0.51421964453566904</v>
      </c>
      <c r="M34" s="21">
        <v>0.54852331028461698</v>
      </c>
      <c r="N34" s="22"/>
    </row>
    <row r="35" spans="1:14" x14ac:dyDescent="0.25">
      <c r="A35" s="20" t="s">
        <v>485</v>
      </c>
      <c r="B35" s="20" t="s">
        <v>519</v>
      </c>
      <c r="C35" s="21">
        <v>5.5865391940556003E-3</v>
      </c>
      <c r="D35" s="21">
        <v>4.3158242998414002E-3</v>
      </c>
      <c r="E35" s="21">
        <v>7.2286764111654999E-3</v>
      </c>
      <c r="F35" s="22"/>
      <c r="G35" s="21">
        <v>6.8979613548432999E-3</v>
      </c>
      <c r="H35" s="21">
        <v>5.1258582457536003E-3</v>
      </c>
      <c r="I35" s="21">
        <v>9.2770001529074008E-3</v>
      </c>
      <c r="J35" s="22"/>
      <c r="K35" s="21">
        <v>4.2285431939920997E-3</v>
      </c>
      <c r="L35" s="21">
        <v>2.9169021478917001E-3</v>
      </c>
      <c r="M35" s="21">
        <v>6.1263648871448997E-3</v>
      </c>
      <c r="N35" s="22"/>
    </row>
    <row r="36" spans="1:14" x14ac:dyDescent="0.25">
      <c r="A36" s="20" t="s">
        <v>485</v>
      </c>
      <c r="B36" s="20" t="s">
        <v>520</v>
      </c>
      <c r="C36" s="21">
        <v>5.4712439460479997E-4</v>
      </c>
      <c r="D36" s="21">
        <v>2.774391693098E-4</v>
      </c>
      <c r="E36" s="21">
        <v>1.0786747595842E-3</v>
      </c>
      <c r="F36" s="22"/>
      <c r="G36" s="21">
        <v>5.1119703784929999E-4</v>
      </c>
      <c r="H36" s="21">
        <v>1.828715779802E-4</v>
      </c>
      <c r="I36" s="21">
        <v>1.428152121013E-3</v>
      </c>
      <c r="J36" s="22"/>
      <c r="K36" s="21">
        <v>5.843276753071E-4</v>
      </c>
      <c r="L36" s="21">
        <v>2.3765216919229999E-4</v>
      </c>
      <c r="M36" s="21">
        <v>1.4359902934692999E-3</v>
      </c>
      <c r="N36" s="22"/>
    </row>
    <row r="37" spans="1:14" x14ac:dyDescent="0.25">
      <c r="A37" s="17" t="s">
        <v>486</v>
      </c>
      <c r="B37" s="17" t="s">
        <v>505</v>
      </c>
      <c r="C37" s="18">
        <v>0.32241092283205502</v>
      </c>
      <c r="D37" s="18">
        <v>0.29660232243785201</v>
      </c>
      <c r="E37" s="18">
        <v>0.34934987944261398</v>
      </c>
      <c r="F37" s="19"/>
      <c r="G37" s="18">
        <v>0.301776392203702</v>
      </c>
      <c r="H37" s="18">
        <v>0.27299356916468498</v>
      </c>
      <c r="I37" s="18">
        <v>0.33220719702800999</v>
      </c>
      <c r="J37" s="19"/>
      <c r="K37" s="18">
        <v>0.344067762024033</v>
      </c>
      <c r="L37" s="18">
        <v>0.30974918594288697</v>
      </c>
      <c r="M37" s="18">
        <v>0.38009486388573799</v>
      </c>
      <c r="N37" s="19"/>
    </row>
    <row r="38" spans="1:14" x14ac:dyDescent="0.25">
      <c r="A38" s="17" t="s">
        <v>486</v>
      </c>
      <c r="B38" s="17" t="s">
        <v>506</v>
      </c>
      <c r="C38" s="18">
        <v>0.67324325596772705</v>
      </c>
      <c r="D38" s="18">
        <v>0.64620505886364699</v>
      </c>
      <c r="E38" s="18">
        <v>0.69917703550544597</v>
      </c>
      <c r="F38" s="19"/>
      <c r="G38" s="18">
        <v>0.69249899834100603</v>
      </c>
      <c r="H38" s="18">
        <v>0.66201229853977195</v>
      </c>
      <c r="I38" s="18">
        <v>0.72139307848171297</v>
      </c>
      <c r="J38" s="19"/>
      <c r="K38" s="18">
        <v>0.65303351514003005</v>
      </c>
      <c r="L38" s="18">
        <v>0.61696312706497203</v>
      </c>
      <c r="M38" s="18">
        <v>0.68742805798042905</v>
      </c>
      <c r="N38" s="19"/>
    </row>
    <row r="39" spans="1:14" x14ac:dyDescent="0.25">
      <c r="A39" s="17" t="s">
        <v>486</v>
      </c>
      <c r="B39" s="17" t="s">
        <v>519</v>
      </c>
      <c r="C39" s="18">
        <v>4.1206640389746E-3</v>
      </c>
      <c r="D39" s="18">
        <v>2.6818001344419999E-3</v>
      </c>
      <c r="E39" s="18">
        <v>6.3266231101945002E-3</v>
      </c>
      <c r="F39" s="19"/>
      <c r="G39" s="18">
        <v>5.2849236502986001E-3</v>
      </c>
      <c r="H39" s="18">
        <v>3.2466646033111001E-3</v>
      </c>
      <c r="I39" s="18">
        <v>8.5917735920498992E-3</v>
      </c>
      <c r="J39" s="19"/>
      <c r="K39" s="18">
        <v>2.8987228359354002E-3</v>
      </c>
      <c r="L39" s="18">
        <v>1.4995818144522E-3</v>
      </c>
      <c r="M39" s="18">
        <v>5.5959754177993997E-3</v>
      </c>
      <c r="N39" s="19"/>
    </row>
    <row r="40" spans="1:14" x14ac:dyDescent="0.25">
      <c r="A40" s="17" t="s">
        <v>486</v>
      </c>
      <c r="B40" s="17" t="s">
        <v>520</v>
      </c>
      <c r="C40" s="18">
        <v>2.251571612403E-4</v>
      </c>
      <c r="D40" s="18">
        <v>5.55124238853922E-5</v>
      </c>
      <c r="E40" s="18">
        <v>9.1275922843450001E-4</v>
      </c>
      <c r="F40" s="19"/>
      <c r="G40" s="18">
        <v>4.396858049922E-4</v>
      </c>
      <c r="H40" s="18">
        <v>1.083663351775E-4</v>
      </c>
      <c r="I40" s="18">
        <v>1.7821766459547E-3</v>
      </c>
      <c r="J40" s="19"/>
      <c r="K40" s="18">
        <v>0</v>
      </c>
      <c r="L40" s="19"/>
      <c r="M40" s="19"/>
      <c r="N40" s="19"/>
    </row>
    <row r="41" spans="1:14" x14ac:dyDescent="0.25">
      <c r="A41" s="20" t="s">
        <v>487</v>
      </c>
      <c r="B41" s="20" t="s">
        <v>505</v>
      </c>
      <c r="C41" s="21">
        <v>0.37565532623014902</v>
      </c>
      <c r="D41" s="21">
        <v>0.348415142740652</v>
      </c>
      <c r="E41" s="21">
        <v>0.40370570936192901</v>
      </c>
      <c r="F41" s="22"/>
      <c r="G41" s="21">
        <v>0.35432179063705499</v>
      </c>
      <c r="H41" s="21">
        <v>0.32257207818749201</v>
      </c>
      <c r="I41" s="21">
        <v>0.38740937795282299</v>
      </c>
      <c r="J41" s="22"/>
      <c r="K41" s="21">
        <v>0.399358713853673</v>
      </c>
      <c r="L41" s="21">
        <v>0.36611547115598098</v>
      </c>
      <c r="M41" s="21">
        <v>0.43355589762935598</v>
      </c>
      <c r="N41" s="22"/>
    </row>
    <row r="42" spans="1:14" x14ac:dyDescent="0.25">
      <c r="A42" s="20" t="s">
        <v>487</v>
      </c>
      <c r="B42" s="20" t="s">
        <v>506</v>
      </c>
      <c r="C42" s="21">
        <v>0.61455025852062195</v>
      </c>
      <c r="D42" s="21">
        <v>0.58654173445720703</v>
      </c>
      <c r="E42" s="21">
        <v>0.64182007369800098</v>
      </c>
      <c r="F42" s="22"/>
      <c r="G42" s="21">
        <v>0.63495701479907196</v>
      </c>
      <c r="H42" s="21">
        <v>0.60198575821903499</v>
      </c>
      <c r="I42" s="21">
        <v>0.66670915374969997</v>
      </c>
      <c r="J42" s="22"/>
      <c r="K42" s="21">
        <v>0.59187660219692695</v>
      </c>
      <c r="L42" s="21">
        <v>0.55753313268851901</v>
      </c>
      <c r="M42" s="21">
        <v>0.62534569149838803</v>
      </c>
      <c r="N42" s="22"/>
    </row>
    <row r="43" spans="1:14" x14ac:dyDescent="0.25">
      <c r="A43" s="20" t="s">
        <v>487</v>
      </c>
      <c r="B43" s="20" t="s">
        <v>519</v>
      </c>
      <c r="C43" s="21">
        <v>9.5916840664105E-3</v>
      </c>
      <c r="D43" s="21">
        <v>6.4904985859021999E-3</v>
      </c>
      <c r="E43" s="21">
        <v>1.4153518931539001E-2</v>
      </c>
      <c r="F43" s="22"/>
      <c r="G43" s="21">
        <v>1.0721194563872801E-2</v>
      </c>
      <c r="H43" s="21">
        <v>6.7213946774307004E-3</v>
      </c>
      <c r="I43" s="21">
        <v>1.70603324805545E-2</v>
      </c>
      <c r="J43" s="22"/>
      <c r="K43" s="21">
        <v>8.3367010360845002E-3</v>
      </c>
      <c r="L43" s="21">
        <v>4.579076896415E-3</v>
      </c>
      <c r="M43" s="21">
        <v>1.51309876060169E-2</v>
      </c>
      <c r="N43" s="22"/>
    </row>
    <row r="44" spans="1:14" x14ac:dyDescent="0.25">
      <c r="A44" s="20" t="s">
        <v>487</v>
      </c>
      <c r="B44" s="20" t="s">
        <v>520</v>
      </c>
      <c r="C44" s="21">
        <v>2.027311828231E-4</v>
      </c>
      <c r="D44" s="21">
        <v>2.8357933912824099E-5</v>
      </c>
      <c r="E44" s="21">
        <v>1.4477750838321E-3</v>
      </c>
      <c r="F44" s="22"/>
      <c r="G44" s="21">
        <v>0</v>
      </c>
      <c r="H44" s="22"/>
      <c r="I44" s="22"/>
      <c r="J44" s="22"/>
      <c r="K44" s="21">
        <v>4.2798291331390002E-4</v>
      </c>
      <c r="L44" s="21">
        <v>5.9678776904682799E-5</v>
      </c>
      <c r="M44" s="21">
        <v>3.0622939162617E-3</v>
      </c>
      <c r="N44" s="22"/>
    </row>
    <row r="45" spans="1:14" x14ac:dyDescent="0.25">
      <c r="A45" s="17" t="s">
        <v>488</v>
      </c>
      <c r="B45" s="17" t="s">
        <v>505</v>
      </c>
      <c r="C45" s="18">
        <v>0.471148696257777</v>
      </c>
      <c r="D45" s="18">
        <v>0.435142297335184</v>
      </c>
      <c r="E45" s="18">
        <v>0.50745785605683302</v>
      </c>
      <c r="F45" s="19"/>
      <c r="G45" s="18">
        <v>0.43834128187230298</v>
      </c>
      <c r="H45" s="18">
        <v>0.39579079342920997</v>
      </c>
      <c r="I45" s="18">
        <v>0.481818397165376</v>
      </c>
      <c r="J45" s="19"/>
      <c r="K45" s="18">
        <v>0.50985955612940304</v>
      </c>
      <c r="L45" s="18">
        <v>0.46684080170981002</v>
      </c>
      <c r="M45" s="18">
        <v>0.55273277797562104</v>
      </c>
      <c r="N45" s="19"/>
    </row>
    <row r="46" spans="1:14" x14ac:dyDescent="0.25">
      <c r="A46" s="17" t="s">
        <v>488</v>
      </c>
      <c r="B46" s="17" t="s">
        <v>506</v>
      </c>
      <c r="C46" s="18">
        <v>0.527844414827213</v>
      </c>
      <c r="D46" s="18">
        <v>0.49149526879747402</v>
      </c>
      <c r="E46" s="18">
        <v>0.56390070609213006</v>
      </c>
      <c r="F46" s="19"/>
      <c r="G46" s="18">
        <v>0.56045241953762504</v>
      </c>
      <c r="H46" s="18">
        <v>0.51694665192971201</v>
      </c>
      <c r="I46" s="18">
        <v>0.60304865696237897</v>
      </c>
      <c r="J46" s="19"/>
      <c r="K46" s="18">
        <v>0.48936884688983501</v>
      </c>
      <c r="L46" s="18">
        <v>0.44645769657907097</v>
      </c>
      <c r="M46" s="18">
        <v>0.53243724901267098</v>
      </c>
      <c r="N46" s="19"/>
    </row>
    <row r="47" spans="1:14" x14ac:dyDescent="0.25">
      <c r="A47" s="17" t="s">
        <v>488</v>
      </c>
      <c r="B47" s="17" t="s">
        <v>519</v>
      </c>
      <c r="C47" s="18">
        <v>1.0068889150091E-3</v>
      </c>
      <c r="D47" s="18">
        <v>4.3300039497300001E-4</v>
      </c>
      <c r="E47" s="18">
        <v>2.3396154308316002E-3</v>
      </c>
      <c r="F47" s="19"/>
      <c r="G47" s="18">
        <v>1.2062985900715001E-3</v>
      </c>
      <c r="H47" s="18">
        <v>4.2630732798970003E-4</v>
      </c>
      <c r="I47" s="18">
        <v>3.4085308997877E-3</v>
      </c>
      <c r="J47" s="19"/>
      <c r="K47" s="18">
        <v>7.7159698076259998E-4</v>
      </c>
      <c r="L47" s="18">
        <v>1.6955964473650001E-4</v>
      </c>
      <c r="M47" s="18">
        <v>3.5037332251914E-3</v>
      </c>
      <c r="N47" s="19"/>
    </row>
    <row r="48" spans="1:14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</row>
    <row r="49" spans="1:14" x14ac:dyDescent="0.25">
      <c r="A49" s="20" t="s">
        <v>489</v>
      </c>
      <c r="B49" s="20" t="s">
        <v>505</v>
      </c>
      <c r="C49" s="21">
        <v>0.42879194345496302</v>
      </c>
      <c r="D49" s="21">
        <v>0.40222365934258503</v>
      </c>
      <c r="E49" s="21">
        <v>0.45577710337279498</v>
      </c>
      <c r="F49" s="22"/>
      <c r="G49" s="21">
        <v>0.40175835940180299</v>
      </c>
      <c r="H49" s="21">
        <v>0.37119962791828698</v>
      </c>
      <c r="I49" s="21">
        <v>0.43310005498957199</v>
      </c>
      <c r="J49" s="22"/>
      <c r="K49" s="21">
        <v>0.45850429042864099</v>
      </c>
      <c r="L49" s="21">
        <v>0.42577777196060101</v>
      </c>
      <c r="M49" s="21">
        <v>0.49159277799010398</v>
      </c>
      <c r="N49" s="22"/>
    </row>
    <row r="50" spans="1:14" x14ac:dyDescent="0.25">
      <c r="A50" s="20" t="s">
        <v>489</v>
      </c>
      <c r="B50" s="20" t="s">
        <v>506</v>
      </c>
      <c r="C50" s="21">
        <v>0.56810682641024801</v>
      </c>
      <c r="D50" s="21">
        <v>0.54116664028012096</v>
      </c>
      <c r="E50" s="21">
        <v>0.59465003286799401</v>
      </c>
      <c r="F50" s="22"/>
      <c r="G50" s="21">
        <v>0.59484860432563202</v>
      </c>
      <c r="H50" s="21">
        <v>0.56332904164691699</v>
      </c>
      <c r="I50" s="21">
        <v>0.62560511454895895</v>
      </c>
      <c r="J50" s="22"/>
      <c r="K50" s="21">
        <v>0.53871520069933898</v>
      </c>
      <c r="L50" s="21">
        <v>0.50593051820283297</v>
      </c>
      <c r="M50" s="21">
        <v>0.57116836213057098</v>
      </c>
      <c r="N50" s="22"/>
    </row>
    <row r="51" spans="1:14" x14ac:dyDescent="0.25">
      <c r="A51" s="20" t="s">
        <v>489</v>
      </c>
      <c r="B51" s="20" t="s">
        <v>519</v>
      </c>
      <c r="C51" s="21">
        <v>2.9435996317263E-3</v>
      </c>
      <c r="D51" s="21">
        <v>1.6710449128787999E-3</v>
      </c>
      <c r="E51" s="21">
        <v>5.1802173974003999E-3</v>
      </c>
      <c r="F51" s="22"/>
      <c r="G51" s="21">
        <v>3.3930362725646999E-3</v>
      </c>
      <c r="H51" s="21">
        <v>1.7527854113352E-3</v>
      </c>
      <c r="I51" s="21">
        <v>6.5581444880827003E-3</v>
      </c>
      <c r="J51" s="22"/>
      <c r="K51" s="21">
        <v>2.4496282297467998E-3</v>
      </c>
      <c r="L51" s="21">
        <v>8.9351381652629999E-4</v>
      </c>
      <c r="M51" s="21">
        <v>6.6976531700112E-3</v>
      </c>
      <c r="N51" s="22"/>
    </row>
    <row r="52" spans="1:14" x14ac:dyDescent="0.25">
      <c r="A52" s="20" t="s">
        <v>489</v>
      </c>
      <c r="B52" s="20" t="s">
        <v>520</v>
      </c>
      <c r="C52" s="21">
        <v>1.5763050306189999E-4</v>
      </c>
      <c r="D52" s="21">
        <v>2.20908038008403E-5</v>
      </c>
      <c r="E52" s="21">
        <v>1.1238490469210999E-3</v>
      </c>
      <c r="F52" s="22"/>
      <c r="G52" s="21">
        <v>0</v>
      </c>
      <c r="H52" s="22"/>
      <c r="I52" s="22"/>
      <c r="J52" s="22"/>
      <c r="K52" s="21">
        <v>3.3088064227400002E-4</v>
      </c>
      <c r="L52" s="21">
        <v>4.6341329163249699E-5</v>
      </c>
      <c r="M52" s="21">
        <v>2.3583926250840001E-3</v>
      </c>
      <c r="N52" s="22"/>
    </row>
    <row r="53" spans="1:14" x14ac:dyDescent="0.25">
      <c r="A53" s="17" t="s">
        <v>490</v>
      </c>
      <c r="B53" s="17" t="s">
        <v>505</v>
      </c>
      <c r="C53" s="18">
        <v>0.41299423614882402</v>
      </c>
      <c r="D53" s="18">
        <v>0.38669886963528499</v>
      </c>
      <c r="E53" s="18">
        <v>0.43979545698965999</v>
      </c>
      <c r="F53" s="19"/>
      <c r="G53" s="18">
        <v>0.40576865382639998</v>
      </c>
      <c r="H53" s="18">
        <v>0.37126266100171101</v>
      </c>
      <c r="I53" s="18">
        <v>0.441231079097269</v>
      </c>
      <c r="J53" s="19"/>
      <c r="K53" s="18">
        <v>0.421187934465378</v>
      </c>
      <c r="L53" s="18">
        <v>0.38822786778343499</v>
      </c>
      <c r="M53" s="18">
        <v>0.45486569714119102</v>
      </c>
      <c r="N53" s="19"/>
    </row>
    <row r="54" spans="1:14" x14ac:dyDescent="0.25">
      <c r="A54" s="17" t="s">
        <v>490</v>
      </c>
      <c r="B54" s="17" t="s">
        <v>506</v>
      </c>
      <c r="C54" s="18">
        <v>0.57859030323656502</v>
      </c>
      <c r="D54" s="18">
        <v>0.55148761134396496</v>
      </c>
      <c r="E54" s="18">
        <v>0.60522759575751295</v>
      </c>
      <c r="F54" s="19"/>
      <c r="G54" s="18">
        <v>0.58599610334532104</v>
      </c>
      <c r="H54" s="18">
        <v>0.55002319456182402</v>
      </c>
      <c r="I54" s="18">
        <v>0.62107442233066101</v>
      </c>
      <c r="J54" s="19"/>
      <c r="K54" s="18">
        <v>0.57019224074469799</v>
      </c>
      <c r="L54" s="18">
        <v>0.53579311553233999</v>
      </c>
      <c r="M54" s="18">
        <v>0.60392663806561597</v>
      </c>
      <c r="N54" s="19"/>
    </row>
    <row r="55" spans="1:14" x14ac:dyDescent="0.25">
      <c r="A55" s="17" t="s">
        <v>490</v>
      </c>
      <c r="B55" s="17" t="s">
        <v>519</v>
      </c>
      <c r="C55" s="18">
        <v>8.3602727146200994E-3</v>
      </c>
      <c r="D55" s="18">
        <v>5.0437737218378999E-3</v>
      </c>
      <c r="E55" s="18">
        <v>1.3827206569884801E-2</v>
      </c>
      <c r="F55" s="19"/>
      <c r="G55" s="18">
        <v>8.2352428282794002E-3</v>
      </c>
      <c r="H55" s="18">
        <v>4.5337102476603001E-3</v>
      </c>
      <c r="I55" s="18">
        <v>1.49136035876219E-2</v>
      </c>
      <c r="J55" s="19"/>
      <c r="K55" s="18">
        <v>8.5020546670656998E-3</v>
      </c>
      <c r="L55" s="18">
        <v>3.6742721209261E-3</v>
      </c>
      <c r="M55" s="18">
        <v>1.95488024556317E-2</v>
      </c>
      <c r="N55" s="19"/>
    </row>
    <row r="56" spans="1:14" x14ac:dyDescent="0.25">
      <c r="A56" s="17" t="s">
        <v>490</v>
      </c>
      <c r="B56" s="17" t="s">
        <v>520</v>
      </c>
      <c r="C56" s="18">
        <v>5.5187899990729598E-5</v>
      </c>
      <c r="D56" s="18">
        <v>7.7261085250646794E-6</v>
      </c>
      <c r="E56" s="18">
        <v>3.9409445815330002E-4</v>
      </c>
      <c r="F56" s="19"/>
      <c r="G56" s="18">
        <v>0</v>
      </c>
      <c r="H56" s="19"/>
      <c r="I56" s="19"/>
      <c r="J56" s="19"/>
      <c r="K56" s="18">
        <v>1.17770122858E-4</v>
      </c>
      <c r="L56" s="18">
        <v>1.64738201225675E-5</v>
      </c>
      <c r="M56" s="18">
        <v>8.4140581706230002E-4</v>
      </c>
      <c r="N56" s="19"/>
    </row>
    <row r="57" spans="1:14" x14ac:dyDescent="0.25">
      <c r="A57" s="20" t="s">
        <v>491</v>
      </c>
      <c r="B57" s="20" t="s">
        <v>505</v>
      </c>
      <c r="C57" s="21">
        <v>0.385710625339244</v>
      </c>
      <c r="D57" s="21">
        <v>0.34772853736563902</v>
      </c>
      <c r="E57" s="21">
        <v>0.42513739192433803</v>
      </c>
      <c r="F57" s="22"/>
      <c r="G57" s="21">
        <v>0.34136550308254099</v>
      </c>
      <c r="H57" s="21">
        <v>0.300001065013065</v>
      </c>
      <c r="I57" s="21">
        <v>0.38529405649454301</v>
      </c>
      <c r="J57" s="22"/>
      <c r="K57" s="21">
        <v>0.43553269517172699</v>
      </c>
      <c r="L57" s="21">
        <v>0.38416378187285799</v>
      </c>
      <c r="M57" s="21">
        <v>0.48832384374115001</v>
      </c>
      <c r="N57" s="22"/>
    </row>
    <row r="58" spans="1:14" x14ac:dyDescent="0.25">
      <c r="A58" s="20" t="s">
        <v>491</v>
      </c>
      <c r="B58" s="20" t="s">
        <v>506</v>
      </c>
      <c r="C58" s="21">
        <v>0.60900081346273105</v>
      </c>
      <c r="D58" s="21">
        <v>0.56996027851972997</v>
      </c>
      <c r="E58" s="21">
        <v>0.64669410570402897</v>
      </c>
      <c r="F58" s="22"/>
      <c r="G58" s="21">
        <v>0.65240715572513297</v>
      </c>
      <c r="H58" s="21">
        <v>0.60791985307289398</v>
      </c>
      <c r="I58" s="21">
        <v>0.69438433462399896</v>
      </c>
      <c r="J58" s="22"/>
      <c r="K58" s="21">
        <v>0.56023346983357003</v>
      </c>
      <c r="L58" s="21">
        <v>0.508850038363448</v>
      </c>
      <c r="M58" s="21">
        <v>0.61035755204449504</v>
      </c>
      <c r="N58" s="22"/>
    </row>
    <row r="59" spans="1:14" x14ac:dyDescent="0.25">
      <c r="A59" s="20" t="s">
        <v>491</v>
      </c>
      <c r="B59" s="20" t="s">
        <v>519</v>
      </c>
      <c r="C59" s="21">
        <v>5.2885611980225998E-3</v>
      </c>
      <c r="D59" s="21">
        <v>2.2684391651440002E-3</v>
      </c>
      <c r="E59" s="21">
        <v>1.22800809515558E-2</v>
      </c>
      <c r="F59" s="22"/>
      <c r="G59" s="21">
        <v>6.2273411923265002E-3</v>
      </c>
      <c r="H59" s="21">
        <v>2.6829515551455999E-3</v>
      </c>
      <c r="I59" s="21">
        <v>1.43866025102045E-2</v>
      </c>
      <c r="J59" s="22"/>
      <c r="K59" s="21">
        <v>4.2338349947031997E-3</v>
      </c>
      <c r="L59" s="21">
        <v>7.0116478101690002E-4</v>
      </c>
      <c r="M59" s="21">
        <v>2.5117741140877701E-2</v>
      </c>
      <c r="N59" s="24" t="s">
        <v>501</v>
      </c>
    </row>
    <row r="60" spans="1:14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</row>
    <row r="61" spans="1:14" x14ac:dyDescent="0.25">
      <c r="A61" s="17" t="s">
        <v>492</v>
      </c>
      <c r="B61" s="17" t="s">
        <v>505</v>
      </c>
      <c r="C61" s="18">
        <v>0.33915247688988898</v>
      </c>
      <c r="D61" s="18">
        <v>0.31219615915554599</v>
      </c>
      <c r="E61" s="18">
        <v>0.36719373578897702</v>
      </c>
      <c r="F61" s="19"/>
      <c r="G61" s="18">
        <v>0.31925251249947401</v>
      </c>
      <c r="H61" s="18">
        <v>0.28580704685799002</v>
      </c>
      <c r="I61" s="18">
        <v>0.354668198483298</v>
      </c>
      <c r="J61" s="19"/>
      <c r="K61" s="18">
        <v>0.36038688262426699</v>
      </c>
      <c r="L61" s="18">
        <v>0.32410823971765401</v>
      </c>
      <c r="M61" s="18">
        <v>0.39833311674313898</v>
      </c>
      <c r="N61" s="19"/>
    </row>
    <row r="62" spans="1:14" x14ac:dyDescent="0.25">
      <c r="A62" s="17" t="s">
        <v>492</v>
      </c>
      <c r="B62" s="17" t="s">
        <v>506</v>
      </c>
      <c r="C62" s="18">
        <v>0.65688360275314495</v>
      </c>
      <c r="D62" s="18">
        <v>0.62899623280375405</v>
      </c>
      <c r="E62" s="18">
        <v>0.68372877200379201</v>
      </c>
      <c r="F62" s="19"/>
      <c r="G62" s="18">
        <v>0.67588446497686505</v>
      </c>
      <c r="H62" s="18">
        <v>0.64028319429629499</v>
      </c>
      <c r="I62" s="18">
        <v>0.70956055149001096</v>
      </c>
      <c r="J62" s="19"/>
      <c r="K62" s="18">
        <v>0.63660859070558995</v>
      </c>
      <c r="L62" s="18">
        <v>0.59892971272449003</v>
      </c>
      <c r="M62" s="18">
        <v>0.67268219759244696</v>
      </c>
      <c r="N62" s="19"/>
    </row>
    <row r="63" spans="1:14" x14ac:dyDescent="0.25">
      <c r="A63" s="17" t="s">
        <v>492</v>
      </c>
      <c r="B63" s="17" t="s">
        <v>519</v>
      </c>
      <c r="C63" s="18">
        <v>3.7547099144701001E-3</v>
      </c>
      <c r="D63" s="18">
        <v>2.1424101417064001E-3</v>
      </c>
      <c r="E63" s="18">
        <v>6.5723759542819001E-3</v>
      </c>
      <c r="F63" s="19"/>
      <c r="G63" s="18">
        <v>4.4577491252278997E-3</v>
      </c>
      <c r="H63" s="18">
        <v>2.1075642476984001E-3</v>
      </c>
      <c r="I63" s="18">
        <v>9.4039723697908004E-3</v>
      </c>
      <c r="J63" s="19"/>
      <c r="K63" s="18">
        <v>3.0045266701423999E-3</v>
      </c>
      <c r="L63" s="18">
        <v>1.2539157551667E-3</v>
      </c>
      <c r="M63" s="18">
        <v>7.1816178871030997E-3</v>
      </c>
      <c r="N63" s="19"/>
    </row>
    <row r="64" spans="1:14" x14ac:dyDescent="0.25">
      <c r="A64" s="17" t="s">
        <v>492</v>
      </c>
      <c r="B64" s="17" t="s">
        <v>520</v>
      </c>
      <c r="C64" s="18">
        <v>2.092104424975E-4</v>
      </c>
      <c r="D64" s="18">
        <v>4.44379396948671E-5</v>
      </c>
      <c r="E64" s="18">
        <v>9.8434543559220008E-4</v>
      </c>
      <c r="F64" s="19"/>
      <c r="G64" s="18">
        <v>4.0527339843249999E-4</v>
      </c>
      <c r="H64" s="18">
        <v>8.6057951548116593E-5</v>
      </c>
      <c r="I64" s="18">
        <v>1.9062998677954999E-3</v>
      </c>
      <c r="J64" s="19"/>
      <c r="K64" s="18">
        <v>0</v>
      </c>
      <c r="L64" s="19"/>
      <c r="M64" s="19"/>
      <c r="N64" s="19"/>
    </row>
    <row r="65" spans="1:14" x14ac:dyDescent="0.25">
      <c r="A65" s="20" t="s">
        <v>493</v>
      </c>
      <c r="B65" s="20" t="s">
        <v>505</v>
      </c>
      <c r="C65" s="21">
        <v>0.38616092867761198</v>
      </c>
      <c r="D65" s="21">
        <v>0.34973326254312198</v>
      </c>
      <c r="E65" s="21">
        <v>0.423909369846039</v>
      </c>
      <c r="F65" s="22"/>
      <c r="G65" s="21">
        <v>0.380574329213058</v>
      </c>
      <c r="H65" s="21">
        <v>0.339103281568777</v>
      </c>
      <c r="I65" s="21">
        <v>0.42386437408531202</v>
      </c>
      <c r="J65" s="22"/>
      <c r="K65" s="21">
        <v>0.39223420973710199</v>
      </c>
      <c r="L65" s="21">
        <v>0.339892298856798</v>
      </c>
      <c r="M65" s="21">
        <v>0.44717617830218798</v>
      </c>
      <c r="N65" s="22"/>
    </row>
    <row r="66" spans="1:14" x14ac:dyDescent="0.25">
      <c r="A66" s="20" t="s">
        <v>493</v>
      </c>
      <c r="B66" s="20" t="s">
        <v>506</v>
      </c>
      <c r="C66" s="21">
        <v>0.60573989296635</v>
      </c>
      <c r="D66" s="21">
        <v>0.567571474169134</v>
      </c>
      <c r="E66" s="21">
        <v>0.64266043391768701</v>
      </c>
      <c r="F66" s="22"/>
      <c r="G66" s="21">
        <v>0.60869350448915904</v>
      </c>
      <c r="H66" s="21">
        <v>0.56555262722754496</v>
      </c>
      <c r="I66" s="21">
        <v>0.650200110801746</v>
      </c>
      <c r="J66" s="22"/>
      <c r="K66" s="21">
        <v>0.60252897494145896</v>
      </c>
      <c r="L66" s="21">
        <v>0.54650312442652305</v>
      </c>
      <c r="M66" s="21">
        <v>0.65599021907113597</v>
      </c>
      <c r="N66" s="22"/>
    </row>
    <row r="67" spans="1:14" x14ac:dyDescent="0.25">
      <c r="A67" s="20" t="s">
        <v>493</v>
      </c>
      <c r="B67" s="20" t="s">
        <v>519</v>
      </c>
      <c r="C67" s="21">
        <v>8.0991783560387994E-3</v>
      </c>
      <c r="D67" s="21">
        <v>3.6177796008615001E-3</v>
      </c>
      <c r="E67" s="21">
        <v>1.80312957314618E-2</v>
      </c>
      <c r="F67" s="22"/>
      <c r="G67" s="21">
        <v>1.0732166297781899E-2</v>
      </c>
      <c r="H67" s="21">
        <v>4.5576312458273996E-3</v>
      </c>
      <c r="I67" s="21">
        <v>2.5061168536114301E-2</v>
      </c>
      <c r="J67" s="22"/>
      <c r="K67" s="21">
        <v>5.2368153214391996E-3</v>
      </c>
      <c r="L67" s="21">
        <v>1.2664305602401E-3</v>
      </c>
      <c r="M67" s="21">
        <v>2.13881800674968E-2</v>
      </c>
      <c r="N67" s="24" t="s">
        <v>501</v>
      </c>
    </row>
    <row r="68" spans="1:14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</row>
    <row r="69" spans="1:14" x14ac:dyDescent="0.25">
      <c r="A69" s="17" t="s">
        <v>494</v>
      </c>
      <c r="B69" s="17" t="s">
        <v>505</v>
      </c>
      <c r="C69" s="18">
        <v>0.44644867537474803</v>
      </c>
      <c r="D69" s="18">
        <v>0.40384280368237502</v>
      </c>
      <c r="E69" s="18">
        <v>0.48985604744142502</v>
      </c>
      <c r="F69" s="19"/>
      <c r="G69" s="18">
        <v>0.42644440537859002</v>
      </c>
      <c r="H69" s="18">
        <v>0.37621566913089199</v>
      </c>
      <c r="I69" s="18">
        <v>0.47823785522003698</v>
      </c>
      <c r="J69" s="19"/>
      <c r="K69" s="18">
        <v>0.46719969703849801</v>
      </c>
      <c r="L69" s="18">
        <v>0.40991476758957202</v>
      </c>
      <c r="M69" s="18">
        <v>0.52536269417439097</v>
      </c>
      <c r="N69" s="19"/>
    </row>
    <row r="70" spans="1:14" x14ac:dyDescent="0.25">
      <c r="A70" s="17" t="s">
        <v>494</v>
      </c>
      <c r="B70" s="17" t="s">
        <v>506</v>
      </c>
      <c r="C70" s="18">
        <v>0.55089247948767295</v>
      </c>
      <c r="D70" s="18">
        <v>0.50752989573223595</v>
      </c>
      <c r="E70" s="18">
        <v>0.59349505648100498</v>
      </c>
      <c r="F70" s="19"/>
      <c r="G70" s="18">
        <v>0.56992248322554195</v>
      </c>
      <c r="H70" s="18">
        <v>0.51832443013728902</v>
      </c>
      <c r="I70" s="18">
        <v>0.62004499804541202</v>
      </c>
      <c r="J70" s="19"/>
      <c r="K70" s="18">
        <v>0.53115209306509503</v>
      </c>
      <c r="L70" s="18">
        <v>0.47325491615196102</v>
      </c>
      <c r="M70" s="18">
        <v>0.58822259380668696</v>
      </c>
      <c r="N70" s="19"/>
    </row>
    <row r="71" spans="1:14" x14ac:dyDescent="0.25">
      <c r="A71" s="17" t="s">
        <v>494</v>
      </c>
      <c r="B71" s="17" t="s">
        <v>519</v>
      </c>
      <c r="C71" s="18">
        <v>2.3133199194465002E-3</v>
      </c>
      <c r="D71" s="18">
        <v>7.8805976029759997E-4</v>
      </c>
      <c r="E71" s="18">
        <v>6.7706606847079001E-3</v>
      </c>
      <c r="F71" s="19"/>
      <c r="G71" s="18">
        <v>3.6331113958681001E-3</v>
      </c>
      <c r="H71" s="18">
        <v>1.031419171488E-3</v>
      </c>
      <c r="I71" s="18">
        <v>1.2713891793252099E-2</v>
      </c>
      <c r="J71" s="19"/>
      <c r="K71" s="18">
        <v>9.4426113729049999E-4</v>
      </c>
      <c r="L71" s="18">
        <v>1.307479446606E-4</v>
      </c>
      <c r="M71" s="18">
        <v>6.785101708462E-3</v>
      </c>
      <c r="N71" s="19"/>
    </row>
    <row r="72" spans="1:14" x14ac:dyDescent="0.25">
      <c r="A72" s="17" t="s">
        <v>494</v>
      </c>
      <c r="B72" s="17" t="s">
        <v>520</v>
      </c>
      <c r="C72" s="18">
        <v>3.4552521813189998E-4</v>
      </c>
      <c r="D72" s="18">
        <v>4.7778524365718498E-5</v>
      </c>
      <c r="E72" s="18">
        <v>2.4941446756801002E-3</v>
      </c>
      <c r="F72" s="19"/>
      <c r="G72" s="18">
        <v>0</v>
      </c>
      <c r="H72" s="19"/>
      <c r="I72" s="19"/>
      <c r="J72" s="19"/>
      <c r="K72" s="18">
        <v>7.0394875911609998E-4</v>
      </c>
      <c r="L72" s="18">
        <v>9.7499046326303602E-5</v>
      </c>
      <c r="M72" s="18">
        <v>5.0634488327452E-3</v>
      </c>
      <c r="N72" s="19"/>
    </row>
    <row r="73" spans="1:14" ht="15" customHeight="1" x14ac:dyDescent="0.25">
      <c r="A73" s="23" t="s">
        <v>495</v>
      </c>
    </row>
    <row r="74" spans="1:14" ht="15" customHeight="1" x14ac:dyDescent="0.25">
      <c r="A74" s="23" t="s">
        <v>496</v>
      </c>
    </row>
    <row r="75" spans="1:14" ht="15" customHeight="1" x14ac:dyDescent="0.25">
      <c r="A75" s="23" t="s">
        <v>497</v>
      </c>
    </row>
  </sheetData>
  <autoFilter ref="A4:A72"/>
  <mergeCells count="6">
    <mergeCell ref="G1:N3"/>
    <mergeCell ref="A4"/>
    <mergeCell ref="A3"/>
    <mergeCell ref="A2"/>
    <mergeCell ref="B1:F3"/>
    <mergeCell ref="A1"/>
  </mergeCells>
  <hyperlinks>
    <hyperlink ref="A1" location="'EV_CONOCE_PDI_NSE'!A1" display="◄ ANTERIOR"/>
    <hyperlink ref="A2" location="'Índice'!A1" display="ÍNDICE"/>
    <hyperlink ref="A3" location="'EV_CONOCE_FMP_ET'!A1" display="SIGUIENTE ►"/>
  </hyperlinks>
  <pageMargins left="0.75" right="0.75" top="1" bottom="1" header="0.5" footer="0.5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2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563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0.43622265651706899</v>
      </c>
      <c r="D5" s="18">
        <v>0.42784720630068701</v>
      </c>
      <c r="E5" s="18">
        <v>0.44463464833581001</v>
      </c>
      <c r="F5" s="19"/>
      <c r="G5" s="18">
        <v>0.422008150379383</v>
      </c>
      <c r="H5" s="18">
        <v>0.40837476402123302</v>
      </c>
      <c r="I5" s="18">
        <v>0.43576144445452503</v>
      </c>
      <c r="J5" s="19"/>
      <c r="K5" s="18">
        <v>0.45888441168632899</v>
      </c>
      <c r="L5" s="18">
        <v>0.44834676421472403</v>
      </c>
      <c r="M5" s="18">
        <v>0.46945896105465401</v>
      </c>
      <c r="N5" s="19"/>
      <c r="O5" s="18">
        <v>0.40090485977365298</v>
      </c>
      <c r="P5" s="18">
        <v>0.38872655826218799</v>
      </c>
      <c r="Q5" s="18">
        <v>0.41320678593449101</v>
      </c>
      <c r="R5" s="19"/>
    </row>
    <row r="6" spans="1:18" x14ac:dyDescent="0.25">
      <c r="A6" s="17" t="s">
        <v>478</v>
      </c>
      <c r="B6" s="17" t="s">
        <v>506</v>
      </c>
      <c r="C6" s="18">
        <v>0.55737994865384799</v>
      </c>
      <c r="D6" s="18">
        <v>0.54896975949117</v>
      </c>
      <c r="E6" s="18">
        <v>0.56575736426163203</v>
      </c>
      <c r="F6" s="19"/>
      <c r="G6" s="18">
        <v>0.57161549842077997</v>
      </c>
      <c r="H6" s="18">
        <v>0.55783783603116199</v>
      </c>
      <c r="I6" s="18">
        <v>0.58528301589714804</v>
      </c>
      <c r="J6" s="19"/>
      <c r="K6" s="18">
        <v>0.53693752612196399</v>
      </c>
      <c r="L6" s="18">
        <v>0.52636893190234202</v>
      </c>
      <c r="M6" s="18">
        <v>0.547473037158696</v>
      </c>
      <c r="N6" s="19"/>
      <c r="O6" s="18">
        <v>0.58772156809156995</v>
      </c>
      <c r="P6" s="18">
        <v>0.575464440745308</v>
      </c>
      <c r="Q6" s="18">
        <v>0.59987087173982001</v>
      </c>
      <c r="R6" s="19"/>
    </row>
    <row r="7" spans="1:18" x14ac:dyDescent="0.25">
      <c r="A7" s="17" t="s">
        <v>478</v>
      </c>
      <c r="B7" s="17" t="s">
        <v>519</v>
      </c>
      <c r="C7" s="18">
        <v>6.0611585555460003E-3</v>
      </c>
      <c r="D7" s="18">
        <v>5.2022441293631001E-3</v>
      </c>
      <c r="E7" s="18">
        <v>7.0608771584927E-3</v>
      </c>
      <c r="F7" s="19"/>
      <c r="G7" s="18">
        <v>6.3763511998404998E-3</v>
      </c>
      <c r="H7" s="18">
        <v>4.6894016175143003E-3</v>
      </c>
      <c r="I7" s="18">
        <v>8.6648752372170002E-3</v>
      </c>
      <c r="J7" s="19"/>
      <c r="K7" s="18">
        <v>4.0120643617832996E-3</v>
      </c>
      <c r="L7" s="18">
        <v>3.1243540424907E-3</v>
      </c>
      <c r="M7" s="18">
        <v>5.1506931046767998E-3</v>
      </c>
      <c r="N7" s="19"/>
      <c r="O7" s="18">
        <v>1.0296310535538301E-2</v>
      </c>
      <c r="P7" s="18">
        <v>8.4383237336230002E-3</v>
      </c>
      <c r="Q7" s="18">
        <v>1.2558215665874201E-2</v>
      </c>
      <c r="R7" s="19"/>
    </row>
    <row r="8" spans="1:18" x14ac:dyDescent="0.25">
      <c r="A8" s="17" t="s">
        <v>478</v>
      </c>
      <c r="B8" s="17" t="s">
        <v>520</v>
      </c>
      <c r="C8" s="18">
        <v>3.3623627353029998E-4</v>
      </c>
      <c r="D8" s="18">
        <v>1.9186616682090001E-4</v>
      </c>
      <c r="E8" s="18">
        <v>5.8917395996149996E-4</v>
      </c>
      <c r="F8" s="19"/>
      <c r="G8" s="18">
        <v>0</v>
      </c>
      <c r="H8" s="19"/>
      <c r="I8" s="19"/>
      <c r="J8" s="19"/>
      <c r="K8" s="18">
        <v>1.659978299234E-4</v>
      </c>
      <c r="L8" s="18">
        <v>7.5369650642488606E-5</v>
      </c>
      <c r="M8" s="18">
        <v>3.65561954276E-4</v>
      </c>
      <c r="N8" s="19"/>
      <c r="O8" s="18">
        <v>1.0772615992383E-3</v>
      </c>
      <c r="P8" s="18">
        <v>5.2966001198300004E-4</v>
      </c>
      <c r="Q8" s="18">
        <v>2.1897736982424E-3</v>
      </c>
      <c r="R8" s="19"/>
    </row>
    <row r="9" spans="1:18" x14ac:dyDescent="0.25">
      <c r="A9" s="20" t="s">
        <v>479</v>
      </c>
      <c r="B9" s="20" t="s">
        <v>505</v>
      </c>
      <c r="C9" s="21">
        <v>0.64221168629282099</v>
      </c>
      <c r="D9" s="21">
        <v>0.60322104721493597</v>
      </c>
      <c r="E9" s="21">
        <v>0.67940713274403997</v>
      </c>
      <c r="F9" s="22"/>
      <c r="G9" s="21">
        <v>0.56033963764366201</v>
      </c>
      <c r="H9" s="21">
        <v>0.49482820407885802</v>
      </c>
      <c r="I9" s="21">
        <v>0.62381412145640902</v>
      </c>
      <c r="J9" s="22"/>
      <c r="K9" s="21">
        <v>0.70045622910555505</v>
      </c>
      <c r="L9" s="21">
        <v>0.65321325852466905</v>
      </c>
      <c r="M9" s="21">
        <v>0.74378765384701695</v>
      </c>
      <c r="N9" s="22"/>
      <c r="O9" s="21">
        <v>0.61126547115354601</v>
      </c>
      <c r="P9" s="21">
        <v>0.54708542416586103</v>
      </c>
      <c r="Q9" s="21">
        <v>0.67180671315112805</v>
      </c>
      <c r="R9" s="22"/>
    </row>
    <row r="10" spans="1:18" x14ac:dyDescent="0.25">
      <c r="A10" s="20" t="s">
        <v>479</v>
      </c>
      <c r="B10" s="20" t="s">
        <v>506</v>
      </c>
      <c r="C10" s="21">
        <v>0.35468451185176703</v>
      </c>
      <c r="D10" s="21">
        <v>0.31716208103377802</v>
      </c>
      <c r="E10" s="21">
        <v>0.39408414339667902</v>
      </c>
      <c r="F10" s="22"/>
      <c r="G10" s="21">
        <v>0.43966036235633799</v>
      </c>
      <c r="H10" s="21">
        <v>0.37618587854358998</v>
      </c>
      <c r="I10" s="21">
        <v>0.50517179592114103</v>
      </c>
      <c r="J10" s="22"/>
      <c r="K10" s="21">
        <v>0.299543770894446</v>
      </c>
      <c r="L10" s="21">
        <v>0.25621234615298399</v>
      </c>
      <c r="M10" s="21">
        <v>0.34678674147533201</v>
      </c>
      <c r="N10" s="22"/>
      <c r="O10" s="21">
        <v>0.37535939052298001</v>
      </c>
      <c r="P10" s="21">
        <v>0.31523146650167799</v>
      </c>
      <c r="Q10" s="21">
        <v>0.43959365571084302</v>
      </c>
      <c r="R10" s="22"/>
    </row>
    <row r="11" spans="1:18" x14ac:dyDescent="0.25">
      <c r="A11" s="20" t="s">
        <v>479</v>
      </c>
      <c r="B11" s="20" t="s">
        <v>519</v>
      </c>
      <c r="C11" s="21">
        <v>2.2351276119832002E-3</v>
      </c>
      <c r="D11" s="21">
        <v>9.1255592288799997E-4</v>
      </c>
      <c r="E11" s="21">
        <v>5.4640257497009003E-3</v>
      </c>
      <c r="F11" s="22"/>
      <c r="G11" s="21">
        <v>0</v>
      </c>
      <c r="H11" s="22"/>
      <c r="I11" s="22"/>
      <c r="J11" s="22"/>
      <c r="K11" s="21">
        <v>0</v>
      </c>
      <c r="L11" s="22"/>
      <c r="M11" s="22"/>
      <c r="N11" s="22"/>
      <c r="O11" s="21">
        <v>9.6317814002127005E-3</v>
      </c>
      <c r="P11" s="21">
        <v>3.9282872650661001E-3</v>
      </c>
      <c r="Q11" s="21">
        <v>2.3421482386279401E-2</v>
      </c>
      <c r="R11" s="22"/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0</v>
      </c>
      <c r="H12" s="22"/>
      <c r="I12" s="22"/>
      <c r="J12" s="22"/>
      <c r="K12" s="21">
        <v>0</v>
      </c>
      <c r="L12" s="22"/>
      <c r="M12" s="22"/>
      <c r="N12" s="22"/>
      <c r="O12" s="21">
        <v>3.7433569232601998E-3</v>
      </c>
      <c r="P12" s="21">
        <v>8.8566992089849999E-4</v>
      </c>
      <c r="Q12" s="21">
        <v>1.5676928350227399E-2</v>
      </c>
      <c r="R12" s="24" t="s">
        <v>501</v>
      </c>
    </row>
    <row r="13" spans="1:18" x14ac:dyDescent="0.25">
      <c r="A13" s="17" t="s">
        <v>480</v>
      </c>
      <c r="B13" s="17" t="s">
        <v>505</v>
      </c>
      <c r="C13" s="18">
        <v>0.56073808617946996</v>
      </c>
      <c r="D13" s="18">
        <v>0.50208896600077202</v>
      </c>
      <c r="E13" s="18">
        <v>0.61773848637818396</v>
      </c>
      <c r="F13" s="19"/>
      <c r="G13" s="18">
        <v>0.52680517075181599</v>
      </c>
      <c r="H13" s="18">
        <v>0.44231034027722699</v>
      </c>
      <c r="I13" s="18">
        <v>0.60979201306139197</v>
      </c>
      <c r="J13" s="19"/>
      <c r="K13" s="18">
        <v>0.59721932883212503</v>
      </c>
      <c r="L13" s="18">
        <v>0.53169801454186905</v>
      </c>
      <c r="M13" s="18">
        <v>0.65944505656583197</v>
      </c>
      <c r="N13" s="19"/>
      <c r="O13" s="18">
        <v>0.50396345864213099</v>
      </c>
      <c r="P13" s="18">
        <v>0.41544737351171501</v>
      </c>
      <c r="Q13" s="18">
        <v>0.59223179088390199</v>
      </c>
      <c r="R13" s="19"/>
    </row>
    <row r="14" spans="1:18" x14ac:dyDescent="0.25">
      <c r="A14" s="17" t="s">
        <v>480</v>
      </c>
      <c r="B14" s="17" t="s">
        <v>506</v>
      </c>
      <c r="C14" s="18">
        <v>0.43823235795278398</v>
      </c>
      <c r="D14" s="18">
        <v>0.38119236347128199</v>
      </c>
      <c r="E14" s="18">
        <v>0.49695309352813799</v>
      </c>
      <c r="F14" s="19"/>
      <c r="G14" s="18">
        <v>0.47319482924818301</v>
      </c>
      <c r="H14" s="18">
        <v>0.39020798693860698</v>
      </c>
      <c r="I14" s="18">
        <v>0.55768965972277196</v>
      </c>
      <c r="J14" s="19"/>
      <c r="K14" s="18">
        <v>0.40278067116787503</v>
      </c>
      <c r="L14" s="18">
        <v>0.34055494343416898</v>
      </c>
      <c r="M14" s="18">
        <v>0.46830198545813101</v>
      </c>
      <c r="N14" s="19"/>
      <c r="O14" s="18">
        <v>0.49019136293648102</v>
      </c>
      <c r="P14" s="18">
        <v>0.40167428558099999</v>
      </c>
      <c r="Q14" s="18">
        <v>0.57932780747425305</v>
      </c>
      <c r="R14" s="19"/>
    </row>
    <row r="15" spans="1:18" x14ac:dyDescent="0.25">
      <c r="A15" s="17" t="s">
        <v>480</v>
      </c>
      <c r="B15" s="17" t="s">
        <v>519</v>
      </c>
      <c r="C15" s="18">
        <v>1.0295558677469001E-3</v>
      </c>
      <c r="D15" s="18">
        <v>1.412912415883E-4</v>
      </c>
      <c r="E15" s="18">
        <v>7.4604627382120004E-3</v>
      </c>
      <c r="F15" s="19"/>
      <c r="G15" s="18">
        <v>0</v>
      </c>
      <c r="H15" s="19"/>
      <c r="I15" s="19"/>
      <c r="J15" s="19"/>
      <c r="K15" s="18">
        <v>0</v>
      </c>
      <c r="L15" s="19"/>
      <c r="M15" s="19"/>
      <c r="N15" s="19"/>
      <c r="O15" s="18">
        <v>5.8451784213878998E-3</v>
      </c>
      <c r="P15" s="18">
        <v>7.9577660956609995E-4</v>
      </c>
      <c r="Q15" s="18">
        <v>4.1600373100500999E-2</v>
      </c>
      <c r="R15" s="24" t="s">
        <v>501</v>
      </c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0.37661381484943401</v>
      </c>
      <c r="D17" s="21">
        <v>0.32802015058793998</v>
      </c>
      <c r="E17" s="21">
        <v>0.427823078911784</v>
      </c>
      <c r="F17" s="22"/>
      <c r="G17" s="21">
        <v>0.331666407819803</v>
      </c>
      <c r="H17" s="21">
        <v>0.25937078631966398</v>
      </c>
      <c r="I17" s="21">
        <v>0.41287955446685498</v>
      </c>
      <c r="J17" s="22"/>
      <c r="K17" s="21">
        <v>0.41576392543870699</v>
      </c>
      <c r="L17" s="21">
        <v>0.36294521346700498</v>
      </c>
      <c r="M17" s="21">
        <v>0.47059116177110499</v>
      </c>
      <c r="N17" s="22"/>
      <c r="O17" s="21">
        <v>0.32532610490296499</v>
      </c>
      <c r="P17" s="21">
        <v>0.255066209365227</v>
      </c>
      <c r="Q17" s="21">
        <v>0.40443233519567301</v>
      </c>
      <c r="R17" s="22"/>
    </row>
    <row r="18" spans="1:18" x14ac:dyDescent="0.25">
      <c r="A18" s="20" t="s">
        <v>481</v>
      </c>
      <c r="B18" s="20" t="s">
        <v>506</v>
      </c>
      <c r="C18" s="21">
        <v>0.62227546103693299</v>
      </c>
      <c r="D18" s="21">
        <v>0.57082030846566501</v>
      </c>
      <c r="E18" s="21">
        <v>0.67111592439386503</v>
      </c>
      <c r="F18" s="22"/>
      <c r="G18" s="21">
        <v>0.66833359218019694</v>
      </c>
      <c r="H18" s="21">
        <v>0.58712044553314602</v>
      </c>
      <c r="I18" s="21">
        <v>0.74062921368033596</v>
      </c>
      <c r="J18" s="22"/>
      <c r="K18" s="21">
        <v>0.58241393024862098</v>
      </c>
      <c r="L18" s="21">
        <v>0.52721362916299597</v>
      </c>
      <c r="M18" s="21">
        <v>0.63562362633760705</v>
      </c>
      <c r="N18" s="22"/>
      <c r="O18" s="21">
        <v>0.67402234096878699</v>
      </c>
      <c r="P18" s="21">
        <v>0.59498019563307702</v>
      </c>
      <c r="Q18" s="21">
        <v>0.74426904661438398</v>
      </c>
      <c r="R18" s="22"/>
    </row>
    <row r="19" spans="1:18" x14ac:dyDescent="0.25">
      <c r="A19" s="20" t="s">
        <v>481</v>
      </c>
      <c r="B19" s="20" t="s">
        <v>519</v>
      </c>
      <c r="C19" s="21">
        <v>1.1107241136323999E-3</v>
      </c>
      <c r="D19" s="21">
        <v>1.8549722873459999E-4</v>
      </c>
      <c r="E19" s="21">
        <v>6.620259369896E-3</v>
      </c>
      <c r="F19" s="22"/>
      <c r="G19" s="21">
        <v>0</v>
      </c>
      <c r="H19" s="22"/>
      <c r="I19" s="22"/>
      <c r="J19" s="22"/>
      <c r="K19" s="21">
        <v>1.8221443126713E-3</v>
      </c>
      <c r="L19" s="21">
        <v>2.5158903196130001E-4</v>
      </c>
      <c r="M19" s="21">
        <v>1.3068795935362599E-2</v>
      </c>
      <c r="N19" s="24" t="s">
        <v>501</v>
      </c>
      <c r="O19" s="21">
        <v>6.5155412824870001E-4</v>
      </c>
      <c r="P19" s="21">
        <v>8.9682792504829894E-5</v>
      </c>
      <c r="Q19" s="21">
        <v>4.7169973573924998E-3</v>
      </c>
      <c r="R19" s="22"/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0.29593553373215697</v>
      </c>
      <c r="D21" s="18">
        <v>0.26180110976751603</v>
      </c>
      <c r="E21" s="18">
        <v>0.33251579294059602</v>
      </c>
      <c r="F21" s="19"/>
      <c r="G21" s="18">
        <v>0.30807425308355202</v>
      </c>
      <c r="H21" s="18">
        <v>0.24174174082962299</v>
      </c>
      <c r="I21" s="18">
        <v>0.38340475868853402</v>
      </c>
      <c r="J21" s="19"/>
      <c r="K21" s="18">
        <v>0.31501557762641602</v>
      </c>
      <c r="L21" s="18">
        <v>0.26789264830246101</v>
      </c>
      <c r="M21" s="18">
        <v>0.36628045482723798</v>
      </c>
      <c r="N21" s="19"/>
      <c r="O21" s="18">
        <v>0.239222074130161</v>
      </c>
      <c r="P21" s="18">
        <v>0.18771343068565599</v>
      </c>
      <c r="Q21" s="18">
        <v>0.29965071205094901</v>
      </c>
      <c r="R21" s="19"/>
    </row>
    <row r="22" spans="1:18" x14ac:dyDescent="0.25">
      <c r="A22" s="17" t="s">
        <v>482</v>
      </c>
      <c r="B22" s="17" t="s">
        <v>506</v>
      </c>
      <c r="C22" s="18">
        <v>0.70227031517895799</v>
      </c>
      <c r="D22" s="18">
        <v>0.66565521893506796</v>
      </c>
      <c r="E22" s="18">
        <v>0.73646309805207899</v>
      </c>
      <c r="F22" s="19"/>
      <c r="G22" s="18">
        <v>0.68759627276314905</v>
      </c>
      <c r="H22" s="18">
        <v>0.61211048603932305</v>
      </c>
      <c r="I22" s="18">
        <v>0.75428885452959205</v>
      </c>
      <c r="J22" s="19"/>
      <c r="K22" s="18">
        <v>0.68425549501004901</v>
      </c>
      <c r="L22" s="18">
        <v>0.63299533563180299</v>
      </c>
      <c r="M22" s="18">
        <v>0.73139416988401695</v>
      </c>
      <c r="N22" s="19"/>
      <c r="O22" s="18">
        <v>0.75942720361445004</v>
      </c>
      <c r="P22" s="18">
        <v>0.69906189017272402</v>
      </c>
      <c r="Q22" s="18">
        <v>0.81095827185776304</v>
      </c>
      <c r="R22" s="19"/>
    </row>
    <row r="23" spans="1:18" x14ac:dyDescent="0.25">
      <c r="A23" s="17" t="s">
        <v>482</v>
      </c>
      <c r="B23" s="17" t="s">
        <v>519</v>
      </c>
      <c r="C23" s="18">
        <v>1.7941510888856999E-3</v>
      </c>
      <c r="D23" s="18">
        <v>7.8767839156639995E-4</v>
      </c>
      <c r="E23" s="18">
        <v>4.0814125231795999E-3</v>
      </c>
      <c r="F23" s="19"/>
      <c r="G23" s="18">
        <v>4.3294741532984996E-3</v>
      </c>
      <c r="H23" s="18">
        <v>1.3602833791615E-3</v>
      </c>
      <c r="I23" s="18">
        <v>1.3690883974118599E-2</v>
      </c>
      <c r="J23" s="19"/>
      <c r="K23" s="18">
        <v>7.2892736353590004E-4</v>
      </c>
      <c r="L23" s="18">
        <v>1.006049815701E-4</v>
      </c>
      <c r="M23" s="18">
        <v>5.2607534577900003E-3</v>
      </c>
      <c r="N23" s="19"/>
      <c r="O23" s="18">
        <v>1.3507222553897E-3</v>
      </c>
      <c r="P23" s="18">
        <v>3.172954700359E-4</v>
      </c>
      <c r="Q23" s="18">
        <v>5.7307103579002996E-3</v>
      </c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0.547209951460633</v>
      </c>
      <c r="D25" s="21">
        <v>0.50550386171507</v>
      </c>
      <c r="E25" s="21">
        <v>0.58826356666561497</v>
      </c>
      <c r="F25" s="22"/>
      <c r="G25" s="21">
        <v>0.48849289004284002</v>
      </c>
      <c r="H25" s="21">
        <v>0.41998676603064999</v>
      </c>
      <c r="I25" s="21">
        <v>0.55743401892988498</v>
      </c>
      <c r="J25" s="22"/>
      <c r="K25" s="21">
        <v>0.58986649997980201</v>
      </c>
      <c r="L25" s="21">
        <v>0.54364269961628997</v>
      </c>
      <c r="M25" s="21">
        <v>0.63455562557526202</v>
      </c>
      <c r="N25" s="22"/>
      <c r="O25" s="21">
        <v>0.521511550358572</v>
      </c>
      <c r="P25" s="21">
        <v>0.46073207721324999</v>
      </c>
      <c r="Q25" s="21">
        <v>0.58166071545702103</v>
      </c>
      <c r="R25" s="22"/>
    </row>
    <row r="26" spans="1:18" x14ac:dyDescent="0.25">
      <c r="A26" s="20" t="s">
        <v>483</v>
      </c>
      <c r="B26" s="20" t="s">
        <v>506</v>
      </c>
      <c r="C26" s="21">
        <v>0.446244973926541</v>
      </c>
      <c r="D26" s="21">
        <v>0.40525598552769598</v>
      </c>
      <c r="E26" s="21">
        <v>0.48797819225474498</v>
      </c>
      <c r="F26" s="22"/>
      <c r="G26" s="21">
        <v>0.509402978687713</v>
      </c>
      <c r="H26" s="21">
        <v>0.44059616372461102</v>
      </c>
      <c r="I26" s="21">
        <v>0.57785536476749499</v>
      </c>
      <c r="J26" s="22"/>
      <c r="K26" s="21">
        <v>0.40843896609924901</v>
      </c>
      <c r="L26" s="21">
        <v>0.36373540191710202</v>
      </c>
      <c r="M26" s="21">
        <v>0.45471024714534303</v>
      </c>
      <c r="N26" s="22"/>
      <c r="O26" s="21">
        <v>0.45713805446260303</v>
      </c>
      <c r="P26" s="21">
        <v>0.39935190390619502</v>
      </c>
      <c r="Q26" s="21">
        <v>0.51610118589465903</v>
      </c>
      <c r="R26" s="22"/>
    </row>
    <row r="27" spans="1:18" x14ac:dyDescent="0.25">
      <c r="A27" s="20" t="s">
        <v>483</v>
      </c>
      <c r="B27" s="20" t="s">
        <v>519</v>
      </c>
      <c r="C27" s="21">
        <v>6.5450746128265002E-3</v>
      </c>
      <c r="D27" s="21">
        <v>3.7046665448814001E-3</v>
      </c>
      <c r="E27" s="21">
        <v>1.1538033752163701E-2</v>
      </c>
      <c r="F27" s="22"/>
      <c r="G27" s="21">
        <v>2.1041312694476998E-3</v>
      </c>
      <c r="H27" s="21">
        <v>6.2978569242210002E-4</v>
      </c>
      <c r="I27" s="21">
        <v>7.0057647553837003E-3</v>
      </c>
      <c r="J27" s="22"/>
      <c r="K27" s="21">
        <v>1.6945339209489001E-3</v>
      </c>
      <c r="L27" s="21">
        <v>5.9513862953830001E-4</v>
      </c>
      <c r="M27" s="21">
        <v>4.8150494615854002E-3</v>
      </c>
      <c r="N27" s="22"/>
      <c r="O27" s="21">
        <v>2.13503951788254E-2</v>
      </c>
      <c r="P27" s="21">
        <v>1.0789228515558399E-2</v>
      </c>
      <c r="Q27" s="21">
        <v>4.1812518144871101E-2</v>
      </c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0.47083419678059302</v>
      </c>
      <c r="D29" s="18">
        <v>0.44275742867601697</v>
      </c>
      <c r="E29" s="18">
        <v>0.49909674645222601</v>
      </c>
      <c r="F29" s="19"/>
      <c r="G29" s="18">
        <v>0.46601368114751002</v>
      </c>
      <c r="H29" s="18">
        <v>0.41774060381551198</v>
      </c>
      <c r="I29" s="18">
        <v>0.51493178854448296</v>
      </c>
      <c r="J29" s="19"/>
      <c r="K29" s="18">
        <v>0.48092832901633498</v>
      </c>
      <c r="L29" s="18">
        <v>0.44773190695833098</v>
      </c>
      <c r="M29" s="18">
        <v>0.51429399070693105</v>
      </c>
      <c r="N29" s="19"/>
      <c r="O29" s="18">
        <v>0.458014930249172</v>
      </c>
      <c r="P29" s="18">
        <v>0.420027999664914</v>
      </c>
      <c r="Q29" s="18">
        <v>0.49649633434239099</v>
      </c>
      <c r="R29" s="19"/>
    </row>
    <row r="30" spans="1:18" x14ac:dyDescent="0.25">
      <c r="A30" s="17" t="s">
        <v>484</v>
      </c>
      <c r="B30" s="17" t="s">
        <v>506</v>
      </c>
      <c r="C30" s="18">
        <v>0.51322930880968898</v>
      </c>
      <c r="D30" s="18">
        <v>0.48473560334949201</v>
      </c>
      <c r="E30" s="18">
        <v>0.54163728669641797</v>
      </c>
      <c r="F30" s="19"/>
      <c r="G30" s="18">
        <v>0.51938101150379801</v>
      </c>
      <c r="H30" s="18">
        <v>0.47026712894717998</v>
      </c>
      <c r="I30" s="18">
        <v>0.56812316337881696</v>
      </c>
      <c r="J30" s="19"/>
      <c r="K30" s="18">
        <v>0.50476660407660701</v>
      </c>
      <c r="L30" s="18">
        <v>0.47143994722645399</v>
      </c>
      <c r="M30" s="18">
        <v>0.53805095799959402</v>
      </c>
      <c r="N30" s="19"/>
      <c r="O30" s="18">
        <v>0.52209153742998005</v>
      </c>
      <c r="P30" s="18">
        <v>0.48408363426495499</v>
      </c>
      <c r="Q30" s="18">
        <v>0.55984534378263495</v>
      </c>
      <c r="R30" s="19"/>
    </row>
    <row r="31" spans="1:18" x14ac:dyDescent="0.25">
      <c r="A31" s="17" t="s">
        <v>484</v>
      </c>
      <c r="B31" s="17" t="s">
        <v>519</v>
      </c>
      <c r="C31" s="18">
        <v>1.5825205753861898E-2</v>
      </c>
      <c r="D31" s="18">
        <v>1.14732349604486E-2</v>
      </c>
      <c r="E31" s="18">
        <v>2.1791554288196999E-2</v>
      </c>
      <c r="F31" s="19"/>
      <c r="G31" s="18">
        <v>1.46053073486919E-2</v>
      </c>
      <c r="H31" s="18">
        <v>7.1865737449161998E-3</v>
      </c>
      <c r="I31" s="18">
        <v>2.9455221708997802E-2</v>
      </c>
      <c r="J31" s="19"/>
      <c r="K31" s="18">
        <v>1.41307423595343E-2</v>
      </c>
      <c r="L31" s="18">
        <v>8.8677453747761006E-3</v>
      </c>
      <c r="M31" s="18">
        <v>2.2446581112654702E-2</v>
      </c>
      <c r="N31" s="19"/>
      <c r="O31" s="18">
        <v>1.9789772486438401E-2</v>
      </c>
      <c r="P31" s="18">
        <v>1.2502001870056401E-2</v>
      </c>
      <c r="Q31" s="18">
        <v>3.1191603525126E-2</v>
      </c>
      <c r="R31" s="19"/>
    </row>
    <row r="32" spans="1:18" x14ac:dyDescent="0.25">
      <c r="A32" s="17" t="s">
        <v>484</v>
      </c>
      <c r="B32" s="17" t="s">
        <v>520</v>
      </c>
      <c r="C32" s="18">
        <v>1.112886558574E-4</v>
      </c>
      <c r="D32" s="18">
        <v>2.4167237856445498E-5</v>
      </c>
      <c r="E32" s="18">
        <v>5.1231656455410005E-4</v>
      </c>
      <c r="F32" s="19"/>
      <c r="G32" s="18">
        <v>0</v>
      </c>
      <c r="H32" s="19"/>
      <c r="I32" s="19"/>
      <c r="J32" s="19"/>
      <c r="K32" s="18">
        <v>1.7432454752530001E-4</v>
      </c>
      <c r="L32" s="18">
        <v>2.4420677717058999E-5</v>
      </c>
      <c r="M32" s="18">
        <v>1.2432541865961999E-3</v>
      </c>
      <c r="N32" s="19"/>
      <c r="O32" s="18">
        <v>1.037598344106E-4</v>
      </c>
      <c r="P32" s="18">
        <v>1.45248930501838E-5</v>
      </c>
      <c r="Q32" s="18">
        <v>7.4081124913440003E-4</v>
      </c>
      <c r="R32" s="19"/>
    </row>
    <row r="33" spans="1:18" x14ac:dyDescent="0.25">
      <c r="A33" s="20" t="s">
        <v>485</v>
      </c>
      <c r="B33" s="20" t="s">
        <v>505</v>
      </c>
      <c r="C33" s="21">
        <v>0.44204226851849998</v>
      </c>
      <c r="D33" s="21">
        <v>0.42857135543781799</v>
      </c>
      <c r="E33" s="21">
        <v>0.455599009523246</v>
      </c>
      <c r="F33" s="22"/>
      <c r="G33" s="21">
        <v>0.42682581700896399</v>
      </c>
      <c r="H33" s="21">
        <v>0.40526953811064398</v>
      </c>
      <c r="I33" s="21">
        <v>0.44866369733509298</v>
      </c>
      <c r="J33" s="22"/>
      <c r="K33" s="21">
        <v>0.461856735942345</v>
      </c>
      <c r="L33" s="21">
        <v>0.44471340635696799</v>
      </c>
      <c r="M33" s="21">
        <v>0.479090748183649</v>
      </c>
      <c r="N33" s="22"/>
      <c r="O33" s="21">
        <v>0.41118189595309701</v>
      </c>
      <c r="P33" s="21">
        <v>0.39095044479095897</v>
      </c>
      <c r="Q33" s="21">
        <v>0.43171818244828303</v>
      </c>
      <c r="R33" s="22"/>
    </row>
    <row r="34" spans="1:18" x14ac:dyDescent="0.25">
      <c r="A34" s="20" t="s">
        <v>485</v>
      </c>
      <c r="B34" s="20" t="s">
        <v>506</v>
      </c>
      <c r="C34" s="21">
        <v>0.55182406789284499</v>
      </c>
      <c r="D34" s="21">
        <v>0.53830704899992299</v>
      </c>
      <c r="E34" s="21">
        <v>0.56526494538364103</v>
      </c>
      <c r="F34" s="22"/>
      <c r="G34" s="21">
        <v>0.56527331468214903</v>
      </c>
      <c r="H34" s="21">
        <v>0.54341927798672796</v>
      </c>
      <c r="I34" s="21">
        <v>0.58687654347715901</v>
      </c>
      <c r="J34" s="22"/>
      <c r="K34" s="21">
        <v>0.53470811254413098</v>
      </c>
      <c r="L34" s="21">
        <v>0.51749808968122701</v>
      </c>
      <c r="M34" s="21">
        <v>0.551835891970752</v>
      </c>
      <c r="N34" s="22"/>
      <c r="O34" s="21">
        <v>0.57814167458463195</v>
      </c>
      <c r="P34" s="21">
        <v>0.55770982007344205</v>
      </c>
      <c r="Q34" s="21">
        <v>0.59830948386817695</v>
      </c>
      <c r="R34" s="22"/>
    </row>
    <row r="35" spans="1:18" x14ac:dyDescent="0.25">
      <c r="A35" s="20" t="s">
        <v>485</v>
      </c>
      <c r="B35" s="20" t="s">
        <v>519</v>
      </c>
      <c r="C35" s="21">
        <v>5.5865391940556003E-3</v>
      </c>
      <c r="D35" s="21">
        <v>4.3158242998414002E-3</v>
      </c>
      <c r="E35" s="21">
        <v>7.2286764111654999E-3</v>
      </c>
      <c r="F35" s="22"/>
      <c r="G35" s="21">
        <v>7.9008683088867999E-3</v>
      </c>
      <c r="H35" s="21">
        <v>5.1953008151115997E-3</v>
      </c>
      <c r="I35" s="21">
        <v>1.1998425874769099E-2</v>
      </c>
      <c r="J35" s="22"/>
      <c r="K35" s="21">
        <v>3.2431022432658002E-3</v>
      </c>
      <c r="L35" s="21">
        <v>2.1034754999422998E-3</v>
      </c>
      <c r="M35" s="21">
        <v>4.9970672554513996E-3</v>
      </c>
      <c r="N35" s="22"/>
      <c r="O35" s="21">
        <v>8.6629389970699997E-3</v>
      </c>
      <c r="P35" s="21">
        <v>6.0371293232928001E-3</v>
      </c>
      <c r="Q35" s="21">
        <v>1.24165604910173E-2</v>
      </c>
      <c r="R35" s="22"/>
    </row>
    <row r="36" spans="1:18" x14ac:dyDescent="0.25">
      <c r="A36" s="20" t="s">
        <v>485</v>
      </c>
      <c r="B36" s="20" t="s">
        <v>520</v>
      </c>
      <c r="C36" s="21">
        <v>5.4712439460479997E-4</v>
      </c>
      <c r="D36" s="21">
        <v>2.774391693098E-4</v>
      </c>
      <c r="E36" s="21">
        <v>1.0786747595842E-3</v>
      </c>
      <c r="F36" s="22"/>
      <c r="G36" s="21">
        <v>0</v>
      </c>
      <c r="H36" s="22"/>
      <c r="I36" s="22"/>
      <c r="J36" s="22"/>
      <c r="K36" s="21">
        <v>1.9204927026070001E-4</v>
      </c>
      <c r="L36" s="21">
        <v>5.8908903714734603E-5</v>
      </c>
      <c r="M36" s="21">
        <v>6.2591262234099998E-4</v>
      </c>
      <c r="N36" s="22"/>
      <c r="O36" s="21">
        <v>2.0134904651989E-3</v>
      </c>
      <c r="P36" s="21">
        <v>9.0712170312120003E-4</v>
      </c>
      <c r="Q36" s="21">
        <v>4.4632111407202999E-3</v>
      </c>
      <c r="R36" s="22"/>
    </row>
    <row r="37" spans="1:18" x14ac:dyDescent="0.25">
      <c r="A37" s="17" t="s">
        <v>486</v>
      </c>
      <c r="B37" s="17" t="s">
        <v>505</v>
      </c>
      <c r="C37" s="18">
        <v>0.32241092283205502</v>
      </c>
      <c r="D37" s="18">
        <v>0.29660232243785201</v>
      </c>
      <c r="E37" s="18">
        <v>0.34934987944261398</v>
      </c>
      <c r="F37" s="19"/>
      <c r="G37" s="18">
        <v>0.29899124240958302</v>
      </c>
      <c r="H37" s="18">
        <v>0.25242745309141801</v>
      </c>
      <c r="I37" s="18">
        <v>0.35012160293530598</v>
      </c>
      <c r="J37" s="19"/>
      <c r="K37" s="18">
        <v>0.33432605897442003</v>
      </c>
      <c r="L37" s="18">
        <v>0.30400927869319599</v>
      </c>
      <c r="M37" s="18">
        <v>0.3660759430096</v>
      </c>
      <c r="N37" s="19"/>
      <c r="O37" s="18">
        <v>0.318712374526119</v>
      </c>
      <c r="P37" s="18">
        <v>0.27444421712535899</v>
      </c>
      <c r="Q37" s="18">
        <v>0.36651401465660999</v>
      </c>
      <c r="R37" s="19"/>
    </row>
    <row r="38" spans="1:18" x14ac:dyDescent="0.25">
      <c r="A38" s="17" t="s">
        <v>486</v>
      </c>
      <c r="B38" s="17" t="s">
        <v>506</v>
      </c>
      <c r="C38" s="18">
        <v>0.67324325596772705</v>
      </c>
      <c r="D38" s="18">
        <v>0.64620505886364699</v>
      </c>
      <c r="E38" s="18">
        <v>0.69917703550544597</v>
      </c>
      <c r="F38" s="19"/>
      <c r="G38" s="18">
        <v>0.69611433389611399</v>
      </c>
      <c r="H38" s="18">
        <v>0.64495556489377703</v>
      </c>
      <c r="I38" s="18">
        <v>0.74284078013038002</v>
      </c>
      <c r="J38" s="19"/>
      <c r="K38" s="18">
        <v>0.66292626632849605</v>
      </c>
      <c r="L38" s="18">
        <v>0.63112539995014205</v>
      </c>
      <c r="M38" s="18">
        <v>0.69331777208728795</v>
      </c>
      <c r="N38" s="19"/>
      <c r="O38" s="18">
        <v>0.67418732790251801</v>
      </c>
      <c r="P38" s="18">
        <v>0.62652906961071198</v>
      </c>
      <c r="Q38" s="18">
        <v>0.718496475100458</v>
      </c>
      <c r="R38" s="19"/>
    </row>
    <row r="39" spans="1:18" x14ac:dyDescent="0.25">
      <c r="A39" s="17" t="s">
        <v>486</v>
      </c>
      <c r="B39" s="17" t="s">
        <v>519</v>
      </c>
      <c r="C39" s="18">
        <v>4.1206640389746E-3</v>
      </c>
      <c r="D39" s="18">
        <v>2.6818001344419999E-3</v>
      </c>
      <c r="E39" s="18">
        <v>6.3266231101945002E-3</v>
      </c>
      <c r="F39" s="19"/>
      <c r="G39" s="18">
        <v>4.8944236943025002E-3</v>
      </c>
      <c r="H39" s="18">
        <v>2.2388011871129999E-3</v>
      </c>
      <c r="I39" s="18">
        <v>1.0666418944835601E-2</v>
      </c>
      <c r="J39" s="19"/>
      <c r="K39" s="18">
        <v>2.5047343423233999E-3</v>
      </c>
      <c r="L39" s="18">
        <v>1.0994760527462E-3</v>
      </c>
      <c r="M39" s="18">
        <v>5.6958347342549003E-3</v>
      </c>
      <c r="N39" s="19"/>
      <c r="O39" s="18">
        <v>6.7149763630399003E-3</v>
      </c>
      <c r="P39" s="18">
        <v>4.0316724865859001E-3</v>
      </c>
      <c r="Q39" s="18">
        <v>1.11641506333705E-2</v>
      </c>
      <c r="R39" s="19"/>
    </row>
    <row r="40" spans="1:18" x14ac:dyDescent="0.25">
      <c r="A40" s="17" t="s">
        <v>486</v>
      </c>
      <c r="B40" s="17" t="s">
        <v>520</v>
      </c>
      <c r="C40" s="18">
        <v>2.251571612403E-4</v>
      </c>
      <c r="D40" s="18">
        <v>5.55124238853922E-5</v>
      </c>
      <c r="E40" s="18">
        <v>9.1275922843450001E-4</v>
      </c>
      <c r="F40" s="19"/>
      <c r="G40" s="18">
        <v>0</v>
      </c>
      <c r="H40" s="19"/>
      <c r="I40" s="19"/>
      <c r="J40" s="19"/>
      <c r="K40" s="18">
        <v>2.4294035476190001E-4</v>
      </c>
      <c r="L40" s="18">
        <v>3.40740756833293E-5</v>
      </c>
      <c r="M40" s="18">
        <v>1.7298942193127E-3</v>
      </c>
      <c r="N40" s="19"/>
      <c r="O40" s="18">
        <v>3.8532120832249998E-4</v>
      </c>
      <c r="P40" s="18">
        <v>5.3863260572406997E-5</v>
      </c>
      <c r="Q40" s="18">
        <v>2.7508582736131999E-3</v>
      </c>
      <c r="R40" s="19"/>
    </row>
    <row r="41" spans="1:18" x14ac:dyDescent="0.25">
      <c r="A41" s="20" t="s">
        <v>487</v>
      </c>
      <c r="B41" s="20" t="s">
        <v>505</v>
      </c>
      <c r="C41" s="21">
        <v>0.37565532623014902</v>
      </c>
      <c r="D41" s="21">
        <v>0.348415142740652</v>
      </c>
      <c r="E41" s="21">
        <v>0.40370570936192901</v>
      </c>
      <c r="F41" s="22"/>
      <c r="G41" s="21">
        <v>0.40449071913371298</v>
      </c>
      <c r="H41" s="21">
        <v>0.36054581294674098</v>
      </c>
      <c r="I41" s="21">
        <v>0.45002234487617199</v>
      </c>
      <c r="J41" s="22"/>
      <c r="K41" s="21">
        <v>0.39309689015887</v>
      </c>
      <c r="L41" s="21">
        <v>0.35865124045881902</v>
      </c>
      <c r="M41" s="21">
        <v>0.428639745569657</v>
      </c>
      <c r="N41" s="22"/>
      <c r="O41" s="21">
        <v>0.31434023928837002</v>
      </c>
      <c r="P41" s="21">
        <v>0.27623853764029599</v>
      </c>
      <c r="Q41" s="21">
        <v>0.35511873336593502</v>
      </c>
      <c r="R41" s="22"/>
    </row>
    <row r="42" spans="1:18" x14ac:dyDescent="0.25">
      <c r="A42" s="20" t="s">
        <v>487</v>
      </c>
      <c r="B42" s="20" t="s">
        <v>506</v>
      </c>
      <c r="C42" s="21">
        <v>0.61455025852062195</v>
      </c>
      <c r="D42" s="21">
        <v>0.58654173445720703</v>
      </c>
      <c r="E42" s="21">
        <v>0.64182007369800098</v>
      </c>
      <c r="F42" s="22"/>
      <c r="G42" s="21">
        <v>0.59225836578659596</v>
      </c>
      <c r="H42" s="21">
        <v>0.54649748719638902</v>
      </c>
      <c r="I42" s="21">
        <v>0.63647326917094005</v>
      </c>
      <c r="J42" s="22"/>
      <c r="K42" s="21">
        <v>0.60141582510130298</v>
      </c>
      <c r="L42" s="21">
        <v>0.56598950172395102</v>
      </c>
      <c r="M42" s="21">
        <v>0.63581113088083796</v>
      </c>
      <c r="N42" s="22"/>
      <c r="O42" s="21">
        <v>0.66127210147395599</v>
      </c>
      <c r="P42" s="21">
        <v>0.61989784562772399</v>
      </c>
      <c r="Q42" s="21">
        <v>0.700319951909253</v>
      </c>
      <c r="R42" s="22"/>
    </row>
    <row r="43" spans="1:18" x14ac:dyDescent="0.25">
      <c r="A43" s="20" t="s">
        <v>487</v>
      </c>
      <c r="B43" s="20" t="s">
        <v>519</v>
      </c>
      <c r="C43" s="21">
        <v>9.5916840664105E-3</v>
      </c>
      <c r="D43" s="21">
        <v>6.4904985859021999E-3</v>
      </c>
      <c r="E43" s="21">
        <v>1.4153518931539001E-2</v>
      </c>
      <c r="F43" s="22"/>
      <c r="G43" s="21">
        <v>3.2509150796909999E-3</v>
      </c>
      <c r="H43" s="21">
        <v>7.6680173481559998E-4</v>
      </c>
      <c r="I43" s="21">
        <v>1.36723924505271E-2</v>
      </c>
      <c r="J43" s="22"/>
      <c r="K43" s="21">
        <v>5.4872847398244997E-3</v>
      </c>
      <c r="L43" s="21">
        <v>2.5313497792840002E-3</v>
      </c>
      <c r="M43" s="21">
        <v>1.1853935336311801E-2</v>
      </c>
      <c r="N43" s="22"/>
      <c r="O43" s="21">
        <v>2.3598017433622501E-2</v>
      </c>
      <c r="P43" s="21">
        <v>1.49656375266814E-2</v>
      </c>
      <c r="Q43" s="21">
        <v>3.70225235571277E-2</v>
      </c>
      <c r="R43" s="22"/>
    </row>
    <row r="44" spans="1:18" x14ac:dyDescent="0.25">
      <c r="A44" s="20" t="s">
        <v>487</v>
      </c>
      <c r="B44" s="20" t="s">
        <v>520</v>
      </c>
      <c r="C44" s="21">
        <v>2.027311828231E-4</v>
      </c>
      <c r="D44" s="21">
        <v>2.8357933912824099E-5</v>
      </c>
      <c r="E44" s="21">
        <v>1.4477750838321E-3</v>
      </c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7.8964180405100004E-4</v>
      </c>
      <c r="P44" s="21">
        <v>1.10670853925E-4</v>
      </c>
      <c r="Q44" s="21">
        <v>5.6107575073225001E-3</v>
      </c>
      <c r="R44" s="22"/>
    </row>
    <row r="45" spans="1:18" x14ac:dyDescent="0.25">
      <c r="A45" s="17" t="s">
        <v>488</v>
      </c>
      <c r="B45" s="17" t="s">
        <v>505</v>
      </c>
      <c r="C45" s="18">
        <v>0.471148696257777</v>
      </c>
      <c r="D45" s="18">
        <v>0.435142297335184</v>
      </c>
      <c r="E45" s="18">
        <v>0.50745785605683302</v>
      </c>
      <c r="F45" s="19"/>
      <c r="G45" s="18">
        <v>0.462920828178495</v>
      </c>
      <c r="H45" s="18">
        <v>0.39982236225561002</v>
      </c>
      <c r="I45" s="18">
        <v>0.52722962515181404</v>
      </c>
      <c r="J45" s="19"/>
      <c r="K45" s="18">
        <v>0.51662826313664401</v>
      </c>
      <c r="L45" s="18">
        <v>0.47126521130610899</v>
      </c>
      <c r="M45" s="18">
        <v>0.56171891550082398</v>
      </c>
      <c r="N45" s="19"/>
      <c r="O45" s="18">
        <v>0.395719185555237</v>
      </c>
      <c r="P45" s="18">
        <v>0.34263201743177701</v>
      </c>
      <c r="Q45" s="18">
        <v>0.451383723039949</v>
      </c>
      <c r="R45" s="19"/>
    </row>
    <row r="46" spans="1:18" x14ac:dyDescent="0.25">
      <c r="A46" s="17" t="s">
        <v>488</v>
      </c>
      <c r="B46" s="17" t="s">
        <v>506</v>
      </c>
      <c r="C46" s="18">
        <v>0.527844414827213</v>
      </c>
      <c r="D46" s="18">
        <v>0.49149526879747402</v>
      </c>
      <c r="E46" s="18">
        <v>0.56390070609213006</v>
      </c>
      <c r="F46" s="19"/>
      <c r="G46" s="18">
        <v>0.53644814409298003</v>
      </c>
      <c r="H46" s="18">
        <v>0.47217931738492802</v>
      </c>
      <c r="I46" s="18">
        <v>0.59952853939162598</v>
      </c>
      <c r="J46" s="19"/>
      <c r="K46" s="18">
        <v>0.48233412648059798</v>
      </c>
      <c r="L46" s="18">
        <v>0.43722940374839098</v>
      </c>
      <c r="M46" s="18">
        <v>0.527728578489014</v>
      </c>
      <c r="N46" s="19"/>
      <c r="O46" s="18">
        <v>0.60300425771626198</v>
      </c>
      <c r="P46" s="18">
        <v>0.54735005118223601</v>
      </c>
      <c r="Q46" s="18">
        <v>0.65611481179535902</v>
      </c>
      <c r="R46" s="19"/>
    </row>
    <row r="47" spans="1:18" x14ac:dyDescent="0.25">
      <c r="A47" s="17" t="s">
        <v>488</v>
      </c>
      <c r="B47" s="17" t="s">
        <v>519</v>
      </c>
      <c r="C47" s="18">
        <v>1.0068889150091E-3</v>
      </c>
      <c r="D47" s="18">
        <v>4.3300039497300001E-4</v>
      </c>
      <c r="E47" s="18">
        <v>2.3396154308316002E-3</v>
      </c>
      <c r="F47" s="19"/>
      <c r="G47" s="18">
        <v>6.3102772852500003E-4</v>
      </c>
      <c r="H47" s="18">
        <v>8.7286314742471795E-5</v>
      </c>
      <c r="I47" s="18">
        <v>4.5465508397111998E-3</v>
      </c>
      <c r="J47" s="19"/>
      <c r="K47" s="18">
        <v>1.0376103827583001E-3</v>
      </c>
      <c r="L47" s="18">
        <v>3.0813846901920001E-4</v>
      </c>
      <c r="M47" s="18">
        <v>3.4879730698914001E-3</v>
      </c>
      <c r="N47" s="19"/>
      <c r="O47" s="18">
        <v>1.2765567285007999E-3</v>
      </c>
      <c r="P47" s="18">
        <v>2.7424811197350002E-4</v>
      </c>
      <c r="Q47" s="18">
        <v>5.9203606177619002E-3</v>
      </c>
      <c r="R47" s="19"/>
    </row>
    <row r="48" spans="1:18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0.42879194345496302</v>
      </c>
      <c r="D49" s="21">
        <v>0.40222365934258503</v>
      </c>
      <c r="E49" s="21">
        <v>0.45577710337279498</v>
      </c>
      <c r="F49" s="22"/>
      <c r="G49" s="21">
        <v>0.41902173966318901</v>
      </c>
      <c r="H49" s="21">
        <v>0.37783368164622599</v>
      </c>
      <c r="I49" s="21">
        <v>0.461370206465755</v>
      </c>
      <c r="J49" s="22"/>
      <c r="K49" s="21">
        <v>0.44633851375512801</v>
      </c>
      <c r="L49" s="21">
        <v>0.41245716587682901</v>
      </c>
      <c r="M49" s="21">
        <v>0.48072585319051298</v>
      </c>
      <c r="N49" s="22"/>
      <c r="O49" s="21">
        <v>0.40394352173890402</v>
      </c>
      <c r="P49" s="21">
        <v>0.36866655275334398</v>
      </c>
      <c r="Q49" s="21">
        <v>0.44024220807116998</v>
      </c>
      <c r="R49" s="22"/>
    </row>
    <row r="50" spans="1:18" x14ac:dyDescent="0.25">
      <c r="A50" s="20" t="s">
        <v>489</v>
      </c>
      <c r="B50" s="20" t="s">
        <v>506</v>
      </c>
      <c r="C50" s="21">
        <v>0.56810682641024801</v>
      </c>
      <c r="D50" s="21">
        <v>0.54116664028012096</v>
      </c>
      <c r="E50" s="21">
        <v>0.59465003286799401</v>
      </c>
      <c r="F50" s="22"/>
      <c r="G50" s="21">
        <v>0.57888120042472502</v>
      </c>
      <c r="H50" s="21">
        <v>0.53662639474982798</v>
      </c>
      <c r="I50" s="21">
        <v>0.62001128424324703</v>
      </c>
      <c r="J50" s="22"/>
      <c r="K50" s="21">
        <v>0.55084532872290104</v>
      </c>
      <c r="L50" s="21">
        <v>0.51668830459144699</v>
      </c>
      <c r="M50" s="21">
        <v>0.58452946205136103</v>
      </c>
      <c r="N50" s="22"/>
      <c r="O50" s="21">
        <v>0.59140116086500605</v>
      </c>
      <c r="P50" s="21">
        <v>0.55492049224109097</v>
      </c>
      <c r="Q50" s="21">
        <v>0.62690210250790501</v>
      </c>
      <c r="R50" s="22"/>
    </row>
    <row r="51" spans="1:18" x14ac:dyDescent="0.25">
      <c r="A51" s="20" t="s">
        <v>489</v>
      </c>
      <c r="B51" s="20" t="s">
        <v>519</v>
      </c>
      <c r="C51" s="21">
        <v>2.9435996317263E-3</v>
      </c>
      <c r="D51" s="21">
        <v>1.6710449128787999E-3</v>
      </c>
      <c r="E51" s="21">
        <v>5.1802173974003999E-3</v>
      </c>
      <c r="F51" s="22"/>
      <c r="G51" s="21">
        <v>2.0970599120867001E-3</v>
      </c>
      <c r="H51" s="21">
        <v>4.0970489202000001E-4</v>
      </c>
      <c r="I51" s="21">
        <v>1.0659619167071401E-2</v>
      </c>
      <c r="J51" s="22"/>
      <c r="K51" s="21">
        <v>2.4991116429331E-3</v>
      </c>
      <c r="L51" s="21">
        <v>9.6703689283349995E-4</v>
      </c>
      <c r="M51" s="21">
        <v>6.442796069957E-3</v>
      </c>
      <c r="N51" s="22"/>
      <c r="O51" s="21">
        <v>4.6553173960911997E-3</v>
      </c>
      <c r="P51" s="21">
        <v>2.3334689987788001E-3</v>
      </c>
      <c r="Q51" s="21">
        <v>9.2659942960455002E-3</v>
      </c>
      <c r="R51" s="22"/>
    </row>
    <row r="52" spans="1:18" x14ac:dyDescent="0.25">
      <c r="A52" s="20" t="s">
        <v>489</v>
      </c>
      <c r="B52" s="20" t="s">
        <v>520</v>
      </c>
      <c r="C52" s="21">
        <v>1.5763050306189999E-4</v>
      </c>
      <c r="D52" s="21">
        <v>2.20908038008403E-5</v>
      </c>
      <c r="E52" s="21">
        <v>1.1238490469210999E-3</v>
      </c>
      <c r="F52" s="22"/>
      <c r="G52" s="21">
        <v>0</v>
      </c>
      <c r="H52" s="22"/>
      <c r="I52" s="22"/>
      <c r="J52" s="22"/>
      <c r="K52" s="21">
        <v>3.1704587903780003E-4</v>
      </c>
      <c r="L52" s="21">
        <v>4.4453157685797602E-5</v>
      </c>
      <c r="M52" s="21">
        <v>2.2574400572158001E-3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0.41299423614882402</v>
      </c>
      <c r="D53" s="18">
        <v>0.38669886963528499</v>
      </c>
      <c r="E53" s="18">
        <v>0.43979545698965999</v>
      </c>
      <c r="F53" s="19"/>
      <c r="G53" s="18">
        <v>0.39679008224429402</v>
      </c>
      <c r="H53" s="18">
        <v>0.35304151923604599</v>
      </c>
      <c r="I53" s="18">
        <v>0.44225399526669601</v>
      </c>
      <c r="J53" s="19"/>
      <c r="K53" s="18">
        <v>0.45609514455624101</v>
      </c>
      <c r="L53" s="18">
        <v>0.41776077837772402</v>
      </c>
      <c r="M53" s="18">
        <v>0.49495683054586498</v>
      </c>
      <c r="N53" s="19"/>
      <c r="O53" s="18">
        <v>0.34011798250395803</v>
      </c>
      <c r="P53" s="18">
        <v>0.30179502886501502</v>
      </c>
      <c r="Q53" s="18">
        <v>0.380654214721453</v>
      </c>
      <c r="R53" s="19"/>
    </row>
    <row r="54" spans="1:18" x14ac:dyDescent="0.25">
      <c r="A54" s="17" t="s">
        <v>490</v>
      </c>
      <c r="B54" s="17" t="s">
        <v>506</v>
      </c>
      <c r="C54" s="18">
        <v>0.57859030323656502</v>
      </c>
      <c r="D54" s="18">
        <v>0.55148761134396496</v>
      </c>
      <c r="E54" s="18">
        <v>0.60522759575751295</v>
      </c>
      <c r="F54" s="19"/>
      <c r="G54" s="18">
        <v>0.59634678172001099</v>
      </c>
      <c r="H54" s="18">
        <v>0.55080938477126196</v>
      </c>
      <c r="I54" s="18">
        <v>0.64028260514588298</v>
      </c>
      <c r="J54" s="19"/>
      <c r="K54" s="18">
        <v>0.53706702889751801</v>
      </c>
      <c r="L54" s="18">
        <v>0.49800375750829301</v>
      </c>
      <c r="M54" s="18">
        <v>0.57568054208131403</v>
      </c>
      <c r="N54" s="19"/>
      <c r="O54" s="18">
        <v>0.64645374635424602</v>
      </c>
      <c r="P54" s="18">
        <v>0.60603011008721397</v>
      </c>
      <c r="Q54" s="18">
        <v>0.68488633433493795</v>
      </c>
      <c r="R54" s="19"/>
    </row>
    <row r="55" spans="1:18" x14ac:dyDescent="0.25">
      <c r="A55" s="17" t="s">
        <v>490</v>
      </c>
      <c r="B55" s="17" t="s">
        <v>519</v>
      </c>
      <c r="C55" s="18">
        <v>8.3602727146200994E-3</v>
      </c>
      <c r="D55" s="18">
        <v>5.0437737218378999E-3</v>
      </c>
      <c r="E55" s="18">
        <v>1.3827206569884801E-2</v>
      </c>
      <c r="F55" s="19"/>
      <c r="G55" s="18">
        <v>6.8631360356949996E-3</v>
      </c>
      <c r="H55" s="18">
        <v>2.5025125805872E-3</v>
      </c>
      <c r="I55" s="18">
        <v>1.86798450273243E-2</v>
      </c>
      <c r="J55" s="19"/>
      <c r="K55" s="18">
        <v>6.7276780508067997E-3</v>
      </c>
      <c r="L55" s="18">
        <v>2.5484732388383999E-3</v>
      </c>
      <c r="M55" s="18">
        <v>1.76391040322872E-2</v>
      </c>
      <c r="N55" s="19"/>
      <c r="O55" s="18">
        <v>1.34282711417939E-2</v>
      </c>
      <c r="P55" s="18">
        <v>6.9174350883046002E-3</v>
      </c>
      <c r="Q55" s="18">
        <v>2.5907373835762099E-2</v>
      </c>
      <c r="R55" s="19"/>
    </row>
    <row r="56" spans="1:18" x14ac:dyDescent="0.25">
      <c r="A56" s="17" t="s">
        <v>490</v>
      </c>
      <c r="B56" s="17" t="s">
        <v>520</v>
      </c>
      <c r="C56" s="18">
        <v>5.5187899990729598E-5</v>
      </c>
      <c r="D56" s="18">
        <v>7.7261085250646794E-6</v>
      </c>
      <c r="E56" s="18">
        <v>3.9409445815330002E-4</v>
      </c>
      <c r="F56" s="19"/>
      <c r="G56" s="18">
        <v>0</v>
      </c>
      <c r="H56" s="19"/>
      <c r="I56" s="19"/>
      <c r="J56" s="19"/>
      <c r="K56" s="18">
        <v>1.101484954335E-4</v>
      </c>
      <c r="L56" s="18">
        <v>1.5417969357607701E-5</v>
      </c>
      <c r="M56" s="18">
        <v>7.8646111264099995E-4</v>
      </c>
      <c r="N56" s="19"/>
      <c r="O56" s="18">
        <v>0</v>
      </c>
      <c r="P56" s="19"/>
      <c r="Q56" s="19"/>
      <c r="R56" s="19"/>
    </row>
    <row r="57" spans="1:18" x14ac:dyDescent="0.25">
      <c r="A57" s="20" t="s">
        <v>491</v>
      </c>
      <c r="B57" s="20" t="s">
        <v>505</v>
      </c>
      <c r="C57" s="21">
        <v>0.385710625339244</v>
      </c>
      <c r="D57" s="21">
        <v>0.34772853736563902</v>
      </c>
      <c r="E57" s="21">
        <v>0.42513739192433803</v>
      </c>
      <c r="F57" s="22"/>
      <c r="G57" s="21">
        <v>0.38349470916431</v>
      </c>
      <c r="H57" s="21">
        <v>0.31859277011678</v>
      </c>
      <c r="I57" s="21">
        <v>0.45283173737562799</v>
      </c>
      <c r="J57" s="22"/>
      <c r="K57" s="21">
        <v>0.41946637976770801</v>
      </c>
      <c r="L57" s="21">
        <v>0.36795774479413701</v>
      </c>
      <c r="M57" s="21">
        <v>0.472791771478554</v>
      </c>
      <c r="N57" s="22"/>
      <c r="O57" s="21">
        <v>0.32398859515754502</v>
      </c>
      <c r="P57" s="21">
        <v>0.27030555589221</v>
      </c>
      <c r="Q57" s="21">
        <v>0.38274095134152297</v>
      </c>
      <c r="R57" s="22"/>
    </row>
    <row r="58" spans="1:18" x14ac:dyDescent="0.25">
      <c r="A58" s="20" t="s">
        <v>491</v>
      </c>
      <c r="B58" s="20" t="s">
        <v>506</v>
      </c>
      <c r="C58" s="21">
        <v>0.60900081346273105</v>
      </c>
      <c r="D58" s="21">
        <v>0.56996027851972997</v>
      </c>
      <c r="E58" s="21">
        <v>0.64669410570402897</v>
      </c>
      <c r="F58" s="22"/>
      <c r="G58" s="21">
        <v>0.60950338838043805</v>
      </c>
      <c r="H58" s="21">
        <v>0.54028655688843297</v>
      </c>
      <c r="I58" s="21">
        <v>0.67457571899540403</v>
      </c>
      <c r="J58" s="22"/>
      <c r="K58" s="21">
        <v>0.57862260428888901</v>
      </c>
      <c r="L58" s="21">
        <v>0.52523161918547301</v>
      </c>
      <c r="M58" s="21">
        <v>0.63023635723308202</v>
      </c>
      <c r="N58" s="22"/>
      <c r="O58" s="21">
        <v>0.66605947340356597</v>
      </c>
      <c r="P58" s="21">
        <v>0.605326269868809</v>
      </c>
      <c r="Q58" s="21">
        <v>0.72174299101588402</v>
      </c>
      <c r="R58" s="22"/>
    </row>
    <row r="59" spans="1:18" x14ac:dyDescent="0.25">
      <c r="A59" s="20" t="s">
        <v>491</v>
      </c>
      <c r="B59" s="20" t="s">
        <v>519</v>
      </c>
      <c r="C59" s="21">
        <v>5.2885611980225998E-3</v>
      </c>
      <c r="D59" s="21">
        <v>2.2684391651440002E-3</v>
      </c>
      <c r="E59" s="21">
        <v>1.22800809515558E-2</v>
      </c>
      <c r="F59" s="22"/>
      <c r="G59" s="21">
        <v>7.0019024552516003E-3</v>
      </c>
      <c r="H59" s="21">
        <v>9.6163806272189995E-4</v>
      </c>
      <c r="I59" s="21">
        <v>4.9117112913701501E-2</v>
      </c>
      <c r="J59" s="24" t="s">
        <v>501</v>
      </c>
      <c r="K59" s="21">
        <v>1.9110159434013001E-3</v>
      </c>
      <c r="L59" s="21">
        <v>3.68105411714E-4</v>
      </c>
      <c r="M59" s="21">
        <v>9.8572508715676996E-3</v>
      </c>
      <c r="N59" s="22"/>
      <c r="O59" s="21">
        <v>9.9519314388887992E-3</v>
      </c>
      <c r="P59" s="21">
        <v>3.9910650089571001E-3</v>
      </c>
      <c r="Q59" s="21">
        <v>2.45958160167065E-2</v>
      </c>
      <c r="R59" s="22"/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0.33915247688988898</v>
      </c>
      <c r="D61" s="18">
        <v>0.31219615915554599</v>
      </c>
      <c r="E61" s="18">
        <v>0.36719373578897702</v>
      </c>
      <c r="F61" s="19"/>
      <c r="G61" s="18">
        <v>0.36216078457197198</v>
      </c>
      <c r="H61" s="18">
        <v>0.31213323278284899</v>
      </c>
      <c r="I61" s="18">
        <v>0.415364799389839</v>
      </c>
      <c r="J61" s="19"/>
      <c r="K61" s="18">
        <v>0.35986943292843498</v>
      </c>
      <c r="L61" s="18">
        <v>0.32351280714052999</v>
      </c>
      <c r="M61" s="18">
        <v>0.39790859266161099</v>
      </c>
      <c r="N61" s="19"/>
      <c r="O61" s="18">
        <v>0.26137594326028502</v>
      </c>
      <c r="P61" s="18">
        <v>0.22381713883156201</v>
      </c>
      <c r="Q61" s="18">
        <v>0.30277887744378101</v>
      </c>
      <c r="R61" s="19"/>
    </row>
    <row r="62" spans="1:18" x14ac:dyDescent="0.25">
      <c r="A62" s="17" t="s">
        <v>492</v>
      </c>
      <c r="B62" s="17" t="s">
        <v>506</v>
      </c>
      <c r="C62" s="18">
        <v>0.65688360275314495</v>
      </c>
      <c r="D62" s="18">
        <v>0.62899623280375405</v>
      </c>
      <c r="E62" s="18">
        <v>0.68372877200379201</v>
      </c>
      <c r="F62" s="19"/>
      <c r="G62" s="18">
        <v>0.63579534718210695</v>
      </c>
      <c r="H62" s="18">
        <v>0.58265052607465295</v>
      </c>
      <c r="I62" s="18">
        <v>0.68582189932750004</v>
      </c>
      <c r="J62" s="19"/>
      <c r="K62" s="18">
        <v>0.63645370394295497</v>
      </c>
      <c r="L62" s="18">
        <v>0.59842122628220595</v>
      </c>
      <c r="M62" s="18">
        <v>0.672853353008804</v>
      </c>
      <c r="N62" s="19"/>
      <c r="O62" s="18">
        <v>0.73171092730349097</v>
      </c>
      <c r="P62" s="18">
        <v>0.68975676141807696</v>
      </c>
      <c r="Q62" s="18">
        <v>0.76988440544924597</v>
      </c>
      <c r="R62" s="19"/>
    </row>
    <row r="63" spans="1:18" x14ac:dyDescent="0.25">
      <c r="A63" s="17" t="s">
        <v>492</v>
      </c>
      <c r="B63" s="17" t="s">
        <v>519</v>
      </c>
      <c r="C63" s="18">
        <v>3.7547099144701001E-3</v>
      </c>
      <c r="D63" s="18">
        <v>2.1424101417064001E-3</v>
      </c>
      <c r="E63" s="18">
        <v>6.5723759542819001E-3</v>
      </c>
      <c r="F63" s="19"/>
      <c r="G63" s="18">
        <v>2.0438682459217E-3</v>
      </c>
      <c r="H63" s="18">
        <v>5.1146090727360004E-4</v>
      </c>
      <c r="I63" s="18">
        <v>8.1302316177778999E-3</v>
      </c>
      <c r="J63" s="19"/>
      <c r="K63" s="18">
        <v>3.3836720006018002E-3</v>
      </c>
      <c r="L63" s="18">
        <v>1.4105440522306999E-3</v>
      </c>
      <c r="M63" s="18">
        <v>8.0945205598276001E-3</v>
      </c>
      <c r="N63" s="19"/>
      <c r="O63" s="18">
        <v>6.6656667880374996E-3</v>
      </c>
      <c r="P63" s="18">
        <v>2.8271336852906002E-3</v>
      </c>
      <c r="Q63" s="18">
        <v>1.5634244899750301E-2</v>
      </c>
      <c r="R63" s="19"/>
    </row>
    <row r="64" spans="1:18" x14ac:dyDescent="0.25">
      <c r="A64" s="17" t="s">
        <v>492</v>
      </c>
      <c r="B64" s="17" t="s">
        <v>520</v>
      </c>
      <c r="C64" s="18">
        <v>2.092104424975E-4</v>
      </c>
      <c r="D64" s="18">
        <v>4.44379396948671E-5</v>
      </c>
      <c r="E64" s="18">
        <v>9.8434543559220008E-4</v>
      </c>
      <c r="F64" s="19"/>
      <c r="G64" s="18">
        <v>0</v>
      </c>
      <c r="H64" s="19"/>
      <c r="I64" s="19"/>
      <c r="J64" s="19"/>
      <c r="K64" s="18">
        <v>2.9319112800760001E-4</v>
      </c>
      <c r="L64" s="18">
        <v>4.0944176364755102E-5</v>
      </c>
      <c r="M64" s="18">
        <v>2.0962114971283998E-3</v>
      </c>
      <c r="N64" s="19"/>
      <c r="O64" s="18">
        <v>2.4746264818719998E-4</v>
      </c>
      <c r="P64" s="18">
        <v>3.44761927336296E-5</v>
      </c>
      <c r="Q64" s="18">
        <v>1.7738991700615E-3</v>
      </c>
      <c r="R64" s="19"/>
    </row>
    <row r="65" spans="1:18" x14ac:dyDescent="0.25">
      <c r="A65" s="20" t="s">
        <v>493</v>
      </c>
      <c r="B65" s="20" t="s">
        <v>505</v>
      </c>
      <c r="C65" s="21">
        <v>0.38616092867761198</v>
      </c>
      <c r="D65" s="21">
        <v>0.34973326254312198</v>
      </c>
      <c r="E65" s="21">
        <v>0.423909369846039</v>
      </c>
      <c r="F65" s="22"/>
      <c r="G65" s="21">
        <v>0.34963797607172997</v>
      </c>
      <c r="H65" s="21">
        <v>0.28204954791849601</v>
      </c>
      <c r="I65" s="21">
        <v>0.42386084750081798</v>
      </c>
      <c r="J65" s="22"/>
      <c r="K65" s="21">
        <v>0.45569696454532299</v>
      </c>
      <c r="L65" s="21">
        <v>0.40758936402804702</v>
      </c>
      <c r="M65" s="21">
        <v>0.50464577111853404</v>
      </c>
      <c r="N65" s="22"/>
      <c r="O65" s="21">
        <v>0.24408531641939399</v>
      </c>
      <c r="P65" s="21">
        <v>0.19594092254319301</v>
      </c>
      <c r="Q65" s="21">
        <v>0.29965067980854099</v>
      </c>
      <c r="R65" s="22"/>
    </row>
    <row r="66" spans="1:18" x14ac:dyDescent="0.25">
      <c r="A66" s="20" t="s">
        <v>493</v>
      </c>
      <c r="B66" s="20" t="s">
        <v>506</v>
      </c>
      <c r="C66" s="21">
        <v>0.60573989296635</v>
      </c>
      <c r="D66" s="21">
        <v>0.567571474169134</v>
      </c>
      <c r="E66" s="21">
        <v>0.64266043391768701</v>
      </c>
      <c r="F66" s="22"/>
      <c r="G66" s="21">
        <v>0.64341079583399496</v>
      </c>
      <c r="H66" s="21">
        <v>0.570631301638444</v>
      </c>
      <c r="I66" s="21">
        <v>0.71012076021694703</v>
      </c>
      <c r="J66" s="22"/>
      <c r="K66" s="21">
        <v>0.53600514102818198</v>
      </c>
      <c r="L66" s="21">
        <v>0.48753697532120799</v>
      </c>
      <c r="M66" s="21">
        <v>0.58380253738129095</v>
      </c>
      <c r="N66" s="22"/>
      <c r="O66" s="21">
        <v>0.74706298221704104</v>
      </c>
      <c r="P66" s="21">
        <v>0.689944159562489</v>
      </c>
      <c r="Q66" s="21">
        <v>0.79675898726336603</v>
      </c>
      <c r="R66" s="22"/>
    </row>
    <row r="67" spans="1:18" x14ac:dyDescent="0.25">
      <c r="A67" s="20" t="s">
        <v>493</v>
      </c>
      <c r="B67" s="20" t="s">
        <v>519</v>
      </c>
      <c r="C67" s="21">
        <v>8.0991783560387994E-3</v>
      </c>
      <c r="D67" s="21">
        <v>3.6177796008615001E-3</v>
      </c>
      <c r="E67" s="21">
        <v>1.80312957314618E-2</v>
      </c>
      <c r="F67" s="22"/>
      <c r="G67" s="21">
        <v>6.9512280942748E-3</v>
      </c>
      <c r="H67" s="21">
        <v>9.6291415946819997E-4</v>
      </c>
      <c r="I67" s="21">
        <v>4.8377207339499399E-2</v>
      </c>
      <c r="J67" s="24" t="s">
        <v>501</v>
      </c>
      <c r="K67" s="21">
        <v>8.2978944264950998E-3</v>
      </c>
      <c r="L67" s="21">
        <v>3.0735484049111998E-3</v>
      </c>
      <c r="M67" s="21">
        <v>2.2204671856683501E-2</v>
      </c>
      <c r="N67" s="22"/>
      <c r="O67" s="21">
        <v>8.8517013635655995E-3</v>
      </c>
      <c r="P67" s="21">
        <v>2.7954960955874999E-3</v>
      </c>
      <c r="Q67" s="21">
        <v>2.7664183209033199E-2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0.44644867537474803</v>
      </c>
      <c r="D69" s="18">
        <v>0.40384280368237502</v>
      </c>
      <c r="E69" s="18">
        <v>0.48985604744142502</v>
      </c>
      <c r="F69" s="19"/>
      <c r="G69" s="18">
        <v>0.421252498707675</v>
      </c>
      <c r="H69" s="18">
        <v>0.341281378399307</v>
      </c>
      <c r="I69" s="18">
        <v>0.50558012394026797</v>
      </c>
      <c r="J69" s="19"/>
      <c r="K69" s="18">
        <v>0.49283289810325098</v>
      </c>
      <c r="L69" s="18">
        <v>0.437073593190829</v>
      </c>
      <c r="M69" s="18">
        <v>0.54877107753855803</v>
      </c>
      <c r="N69" s="19"/>
      <c r="O69" s="18">
        <v>0.37585613600802897</v>
      </c>
      <c r="P69" s="18">
        <v>0.31958805662102002</v>
      </c>
      <c r="Q69" s="18">
        <v>0.43568740741964701</v>
      </c>
      <c r="R69" s="19"/>
    </row>
    <row r="70" spans="1:18" x14ac:dyDescent="0.25">
      <c r="A70" s="17" t="s">
        <v>494</v>
      </c>
      <c r="B70" s="17" t="s">
        <v>506</v>
      </c>
      <c r="C70" s="18">
        <v>0.55089247948767295</v>
      </c>
      <c r="D70" s="18">
        <v>0.50752989573223595</v>
      </c>
      <c r="E70" s="18">
        <v>0.59349505648100498</v>
      </c>
      <c r="F70" s="19"/>
      <c r="G70" s="18">
        <v>0.57619991257706205</v>
      </c>
      <c r="H70" s="18">
        <v>0.49195596232935002</v>
      </c>
      <c r="I70" s="18">
        <v>0.65623587814105799</v>
      </c>
      <c r="J70" s="19"/>
      <c r="K70" s="18">
        <v>0.50392207973024705</v>
      </c>
      <c r="L70" s="18">
        <v>0.44850275329980399</v>
      </c>
      <c r="M70" s="18">
        <v>0.55924520040810999</v>
      </c>
      <c r="N70" s="19"/>
      <c r="O70" s="18">
        <v>0.62256680131755704</v>
      </c>
      <c r="P70" s="18">
        <v>0.56251771856883703</v>
      </c>
      <c r="Q70" s="18">
        <v>0.67907589813345204</v>
      </c>
      <c r="R70" s="19"/>
    </row>
    <row r="71" spans="1:18" x14ac:dyDescent="0.25">
      <c r="A71" s="17" t="s">
        <v>494</v>
      </c>
      <c r="B71" s="17" t="s">
        <v>519</v>
      </c>
      <c r="C71" s="18">
        <v>2.3133199194465002E-3</v>
      </c>
      <c r="D71" s="18">
        <v>7.8805976029759997E-4</v>
      </c>
      <c r="E71" s="18">
        <v>6.7706606847079001E-3</v>
      </c>
      <c r="F71" s="19"/>
      <c r="G71" s="18">
        <v>2.5475887152622998E-3</v>
      </c>
      <c r="H71" s="18">
        <v>6.2162894730119999E-4</v>
      </c>
      <c r="I71" s="18">
        <v>1.0378677660671499E-2</v>
      </c>
      <c r="J71" s="19"/>
      <c r="K71" s="18">
        <v>2.5717105020505999E-3</v>
      </c>
      <c r="L71" s="18">
        <v>4.708911614946E-4</v>
      </c>
      <c r="M71" s="18">
        <v>1.3914584305474299E-2</v>
      </c>
      <c r="N71" s="24" t="s">
        <v>501</v>
      </c>
      <c r="O71" s="18">
        <v>1.5770626744141E-3</v>
      </c>
      <c r="P71" s="18">
        <v>5.163064838011E-4</v>
      </c>
      <c r="Q71" s="18">
        <v>4.8066709968678E-3</v>
      </c>
      <c r="R71" s="19"/>
    </row>
    <row r="72" spans="1:18" x14ac:dyDescent="0.25">
      <c r="A72" s="17" t="s">
        <v>494</v>
      </c>
      <c r="B72" s="17" t="s">
        <v>520</v>
      </c>
      <c r="C72" s="18">
        <v>3.4552521813189998E-4</v>
      </c>
      <c r="D72" s="18">
        <v>4.7778524365718498E-5</v>
      </c>
      <c r="E72" s="18">
        <v>2.4941446756801002E-3</v>
      </c>
      <c r="F72" s="19"/>
      <c r="G72" s="18">
        <v>0</v>
      </c>
      <c r="H72" s="19"/>
      <c r="I72" s="19"/>
      <c r="J72" s="19"/>
      <c r="K72" s="18">
        <v>6.7331166445290004E-4</v>
      </c>
      <c r="L72" s="18">
        <v>9.2959269210917599E-5</v>
      </c>
      <c r="M72" s="18">
        <v>4.8592444023397002E-3</v>
      </c>
      <c r="N72" s="19"/>
      <c r="O72" s="18">
        <v>0</v>
      </c>
      <c r="P72" s="19"/>
      <c r="Q72" s="19"/>
      <c r="R72" s="19"/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FMP_SEX'!A1" display="◄ ANTERIOR"/>
    <hyperlink ref="A2" location="'Índice'!A1" display="ÍNDICE"/>
    <hyperlink ref="A3" location="'EV_CONOCE_FMP_NSE'!A1" display="SIGUIENTE ►"/>
  </hyperlinks>
  <pageMargins left="0.75" right="0.75" top="1" bottom="1" header="0.5" footer="0.5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3"/>
  <dimension ref="A1:R75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563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505</v>
      </c>
      <c r="C5" s="18">
        <v>0.43622265651706899</v>
      </c>
      <c r="D5" s="18">
        <v>0.42784720630068701</v>
      </c>
      <c r="E5" s="18">
        <v>0.44463464833581001</v>
      </c>
      <c r="F5" s="19"/>
      <c r="G5" s="18">
        <v>0.37413223244850102</v>
      </c>
      <c r="H5" s="18">
        <v>0.36353430699974199</v>
      </c>
      <c r="I5" s="18">
        <v>0.38485229709936503</v>
      </c>
      <c r="J5" s="19"/>
      <c r="K5" s="18">
        <v>0.44423774745389999</v>
      </c>
      <c r="L5" s="18">
        <v>0.43255093053271498</v>
      </c>
      <c r="M5" s="18">
        <v>0.45598658798649999</v>
      </c>
      <c r="N5" s="19"/>
      <c r="O5" s="18">
        <v>0.55406803483045297</v>
      </c>
      <c r="P5" s="18">
        <v>0.53695966871241096</v>
      </c>
      <c r="Q5" s="18">
        <v>0.57104925099477799</v>
      </c>
      <c r="R5" s="19"/>
    </row>
    <row r="6" spans="1:18" x14ac:dyDescent="0.25">
      <c r="A6" s="17" t="s">
        <v>478</v>
      </c>
      <c r="B6" s="17" t="s">
        <v>506</v>
      </c>
      <c r="C6" s="18">
        <v>0.55737994865384799</v>
      </c>
      <c r="D6" s="18">
        <v>0.54896975949117</v>
      </c>
      <c r="E6" s="18">
        <v>0.56575736426163203</v>
      </c>
      <c r="F6" s="19"/>
      <c r="G6" s="18">
        <v>0.61819239856674701</v>
      </c>
      <c r="H6" s="18">
        <v>0.60747716618847203</v>
      </c>
      <c r="I6" s="18">
        <v>0.62879386329759301</v>
      </c>
      <c r="J6" s="19"/>
      <c r="K6" s="18">
        <v>0.54943553631056996</v>
      </c>
      <c r="L6" s="18">
        <v>0.53767754508904197</v>
      </c>
      <c r="M6" s="18">
        <v>0.56113857000888701</v>
      </c>
      <c r="N6" s="19"/>
      <c r="O6" s="18">
        <v>0.442159511049104</v>
      </c>
      <c r="P6" s="18">
        <v>0.42520477438369497</v>
      </c>
      <c r="Q6" s="18">
        <v>0.45925014859162799</v>
      </c>
      <c r="R6" s="19"/>
    </row>
    <row r="7" spans="1:18" x14ac:dyDescent="0.25">
      <c r="A7" s="17" t="s">
        <v>478</v>
      </c>
      <c r="B7" s="17" t="s">
        <v>519</v>
      </c>
      <c r="C7" s="18">
        <v>6.0611585555460003E-3</v>
      </c>
      <c r="D7" s="18">
        <v>5.2022441293631001E-3</v>
      </c>
      <c r="E7" s="18">
        <v>7.0608771584927E-3</v>
      </c>
      <c r="F7" s="19"/>
      <c r="G7" s="18">
        <v>7.3265471862144996E-3</v>
      </c>
      <c r="H7" s="18">
        <v>5.9583816852792001E-3</v>
      </c>
      <c r="I7" s="18">
        <v>9.0060250059662995E-3</v>
      </c>
      <c r="J7" s="19"/>
      <c r="K7" s="18">
        <v>5.9667236726723E-3</v>
      </c>
      <c r="L7" s="18">
        <v>4.7417102348271999E-3</v>
      </c>
      <c r="M7" s="18">
        <v>7.5058306551076997E-3</v>
      </c>
      <c r="N7" s="19"/>
      <c r="O7" s="18">
        <v>3.5137759288726999E-3</v>
      </c>
      <c r="P7" s="18">
        <v>2.3466099704916002E-3</v>
      </c>
      <c r="Q7" s="18">
        <v>5.2584115700419999E-3</v>
      </c>
      <c r="R7" s="19"/>
    </row>
    <row r="8" spans="1:18" x14ac:dyDescent="0.25">
      <c r="A8" s="17" t="s">
        <v>478</v>
      </c>
      <c r="B8" s="17" t="s">
        <v>520</v>
      </c>
      <c r="C8" s="18">
        <v>3.3623627353029998E-4</v>
      </c>
      <c r="D8" s="18">
        <v>1.9186616682090001E-4</v>
      </c>
      <c r="E8" s="18">
        <v>5.8917395996149996E-4</v>
      </c>
      <c r="F8" s="19"/>
      <c r="G8" s="18">
        <v>3.4882179854470001E-4</v>
      </c>
      <c r="H8" s="18">
        <v>1.433217666146E-4</v>
      </c>
      <c r="I8" s="18">
        <v>8.4872523543059997E-4</v>
      </c>
      <c r="J8" s="19"/>
      <c r="K8" s="18">
        <v>3.5999256285779998E-4</v>
      </c>
      <c r="L8" s="18">
        <v>1.4461025823540001E-4</v>
      </c>
      <c r="M8" s="18">
        <v>8.9587752307040004E-4</v>
      </c>
      <c r="N8" s="19"/>
      <c r="O8" s="18">
        <v>2.5867819157349999E-4</v>
      </c>
      <c r="P8" s="18">
        <v>8.6707532730867498E-5</v>
      </c>
      <c r="Q8" s="18">
        <v>7.714622658135E-4</v>
      </c>
      <c r="R8" s="19"/>
    </row>
    <row r="9" spans="1:18" x14ac:dyDescent="0.25">
      <c r="A9" s="20" t="s">
        <v>479</v>
      </c>
      <c r="B9" s="20" t="s">
        <v>505</v>
      </c>
      <c r="C9" s="21">
        <v>0.64221168629282099</v>
      </c>
      <c r="D9" s="21">
        <v>0.60322104721493597</v>
      </c>
      <c r="E9" s="21">
        <v>0.67940713274403997</v>
      </c>
      <c r="F9" s="22"/>
      <c r="G9" s="21">
        <v>0.60907985735412995</v>
      </c>
      <c r="H9" s="21">
        <v>0.564138491938878</v>
      </c>
      <c r="I9" s="21">
        <v>0.65224384362499599</v>
      </c>
      <c r="J9" s="22"/>
      <c r="K9" s="21">
        <v>0.66740596624480997</v>
      </c>
      <c r="L9" s="21">
        <v>0.61391010569603199</v>
      </c>
      <c r="M9" s="21">
        <v>0.71690757124634996</v>
      </c>
      <c r="N9" s="22"/>
      <c r="O9" s="21">
        <v>0.71479216285890801</v>
      </c>
      <c r="P9" s="21">
        <v>0.61507580290358399</v>
      </c>
      <c r="Q9" s="21">
        <v>0.79719400087201198</v>
      </c>
      <c r="R9" s="22"/>
    </row>
    <row r="10" spans="1:18" x14ac:dyDescent="0.25">
      <c r="A10" s="20" t="s">
        <v>479</v>
      </c>
      <c r="B10" s="20" t="s">
        <v>506</v>
      </c>
      <c r="C10" s="21">
        <v>0.35468451185176703</v>
      </c>
      <c r="D10" s="21">
        <v>0.31716208103377802</v>
      </c>
      <c r="E10" s="21">
        <v>0.39408414339667902</v>
      </c>
      <c r="F10" s="22"/>
      <c r="G10" s="21">
        <v>0.38699539535112498</v>
      </c>
      <c r="H10" s="21">
        <v>0.34328963465534401</v>
      </c>
      <c r="I10" s="21">
        <v>0.43260006708501397</v>
      </c>
      <c r="J10" s="22"/>
      <c r="K10" s="21">
        <v>0.33115882075676101</v>
      </c>
      <c r="L10" s="21">
        <v>0.28177170119313899</v>
      </c>
      <c r="M10" s="21">
        <v>0.38456730031270298</v>
      </c>
      <c r="N10" s="22"/>
      <c r="O10" s="21">
        <v>0.28023894999657101</v>
      </c>
      <c r="P10" s="21">
        <v>0.19778004911011299</v>
      </c>
      <c r="Q10" s="21">
        <v>0.38075944300927</v>
      </c>
      <c r="R10" s="22"/>
    </row>
    <row r="11" spans="1:18" x14ac:dyDescent="0.25">
      <c r="A11" s="20" t="s">
        <v>479</v>
      </c>
      <c r="B11" s="20" t="s">
        <v>519</v>
      </c>
      <c r="C11" s="21">
        <v>2.2351276119832002E-3</v>
      </c>
      <c r="D11" s="21">
        <v>9.1255592288799997E-4</v>
      </c>
      <c r="E11" s="21">
        <v>5.4640257497009003E-3</v>
      </c>
      <c r="F11" s="22"/>
      <c r="G11" s="21">
        <v>3.2863524180076998E-3</v>
      </c>
      <c r="H11" s="21">
        <v>1.2015593958286E-3</v>
      </c>
      <c r="I11" s="21">
        <v>8.9559779590137993E-3</v>
      </c>
      <c r="J11" s="22"/>
      <c r="K11" s="21">
        <v>0</v>
      </c>
      <c r="L11" s="22"/>
      <c r="M11" s="22"/>
      <c r="N11" s="22"/>
      <c r="O11" s="21">
        <v>4.9688871445204997E-3</v>
      </c>
      <c r="P11" s="21">
        <v>6.9606595058540005E-4</v>
      </c>
      <c r="Q11" s="21">
        <v>3.4563358018909703E-2</v>
      </c>
      <c r="R11" s="24" t="s">
        <v>501</v>
      </c>
    </row>
    <row r="12" spans="1:18" x14ac:dyDescent="0.25">
      <c r="A12" s="20" t="s">
        <v>479</v>
      </c>
      <c r="B12" s="20" t="s">
        <v>520</v>
      </c>
      <c r="C12" s="21">
        <v>8.6867424342729996E-4</v>
      </c>
      <c r="D12" s="21">
        <v>2.067408139727E-4</v>
      </c>
      <c r="E12" s="21">
        <v>3.6422355598436998E-3</v>
      </c>
      <c r="F12" s="22"/>
      <c r="G12" s="21">
        <v>6.3839487673810001E-4</v>
      </c>
      <c r="H12" s="21">
        <v>8.8130430150623804E-5</v>
      </c>
      <c r="I12" s="21">
        <v>4.6085384036854997E-3</v>
      </c>
      <c r="J12" s="22"/>
      <c r="K12" s="21">
        <v>1.4352129984294001E-3</v>
      </c>
      <c r="L12" s="21">
        <v>1.982711818263E-4</v>
      </c>
      <c r="M12" s="21">
        <v>1.0309413315876601E-2</v>
      </c>
      <c r="N12" s="24" t="s">
        <v>501</v>
      </c>
      <c r="O12" s="21">
        <v>0</v>
      </c>
      <c r="P12" s="22"/>
      <c r="Q12" s="22"/>
      <c r="R12" s="22"/>
    </row>
    <row r="13" spans="1:18" x14ac:dyDescent="0.25">
      <c r="A13" s="17" t="s">
        <v>480</v>
      </c>
      <c r="B13" s="17" t="s">
        <v>505</v>
      </c>
      <c r="C13" s="18">
        <v>0.56073808617946996</v>
      </c>
      <c r="D13" s="18">
        <v>0.50208896600077202</v>
      </c>
      <c r="E13" s="18">
        <v>0.61773848637818396</v>
      </c>
      <c r="F13" s="19"/>
      <c r="G13" s="18">
        <v>0.51588744395196895</v>
      </c>
      <c r="H13" s="18">
        <v>0.43139092460666301</v>
      </c>
      <c r="I13" s="18">
        <v>0.599485259715832</v>
      </c>
      <c r="J13" s="19"/>
      <c r="K13" s="18">
        <v>0.57639107576256599</v>
      </c>
      <c r="L13" s="18">
        <v>0.504173809433479</v>
      </c>
      <c r="M13" s="18">
        <v>0.64548602078169304</v>
      </c>
      <c r="N13" s="19"/>
      <c r="O13" s="18">
        <v>0.624378339812797</v>
      </c>
      <c r="P13" s="18">
        <v>0.52621764542294802</v>
      </c>
      <c r="Q13" s="18">
        <v>0.713282739553184</v>
      </c>
      <c r="R13" s="19"/>
    </row>
    <row r="14" spans="1:18" x14ac:dyDescent="0.25">
      <c r="A14" s="17" t="s">
        <v>480</v>
      </c>
      <c r="B14" s="17" t="s">
        <v>506</v>
      </c>
      <c r="C14" s="18">
        <v>0.43823235795278398</v>
      </c>
      <c r="D14" s="18">
        <v>0.38119236347128199</v>
      </c>
      <c r="E14" s="18">
        <v>0.49695309352813799</v>
      </c>
      <c r="F14" s="19"/>
      <c r="G14" s="18">
        <v>0.48411255604803199</v>
      </c>
      <c r="H14" s="18">
        <v>0.400514740284168</v>
      </c>
      <c r="I14" s="18">
        <v>0.56860907539333705</v>
      </c>
      <c r="J14" s="19"/>
      <c r="K14" s="18">
        <v>0.42132143643021303</v>
      </c>
      <c r="L14" s="18">
        <v>0.35213098452788999</v>
      </c>
      <c r="M14" s="18">
        <v>0.49374609751523202</v>
      </c>
      <c r="N14" s="19"/>
      <c r="O14" s="18">
        <v>0.375621660187203</v>
      </c>
      <c r="P14" s="18">
        <v>0.286717260446817</v>
      </c>
      <c r="Q14" s="18">
        <v>0.47378235457705198</v>
      </c>
      <c r="R14" s="19"/>
    </row>
    <row r="15" spans="1:18" x14ac:dyDescent="0.25">
      <c r="A15" s="17" t="s">
        <v>480</v>
      </c>
      <c r="B15" s="17" t="s">
        <v>519</v>
      </c>
      <c r="C15" s="18">
        <v>1.0295558677469001E-3</v>
      </c>
      <c r="D15" s="18">
        <v>1.412912415883E-4</v>
      </c>
      <c r="E15" s="18">
        <v>7.4604627382120004E-3</v>
      </c>
      <c r="F15" s="19"/>
      <c r="G15" s="18">
        <v>0</v>
      </c>
      <c r="H15" s="19"/>
      <c r="I15" s="19"/>
      <c r="J15" s="19"/>
      <c r="K15" s="18">
        <v>2.2874878072208001E-3</v>
      </c>
      <c r="L15" s="18">
        <v>3.1472383666599998E-4</v>
      </c>
      <c r="M15" s="18">
        <v>1.6422861223151401E-2</v>
      </c>
      <c r="N15" s="24" t="s">
        <v>501</v>
      </c>
      <c r="O15" s="18">
        <v>0</v>
      </c>
      <c r="P15" s="19"/>
      <c r="Q15" s="19"/>
      <c r="R15" s="19"/>
    </row>
    <row r="16" spans="1:18" x14ac:dyDescent="0.25">
      <c r="A16" s="17" t="s">
        <v>480</v>
      </c>
      <c r="B16" s="17" t="s">
        <v>520</v>
      </c>
      <c r="C16" s="18">
        <v>0</v>
      </c>
      <c r="D16" s="19"/>
      <c r="E16" s="19"/>
      <c r="F16" s="19"/>
      <c r="G16" s="18">
        <v>0</v>
      </c>
      <c r="H16" s="19"/>
      <c r="I16" s="19"/>
      <c r="J16" s="19"/>
      <c r="K16" s="18">
        <v>0</v>
      </c>
      <c r="L16" s="19"/>
      <c r="M16" s="19"/>
      <c r="N16" s="19"/>
      <c r="O16" s="18">
        <v>0</v>
      </c>
      <c r="P16" s="19"/>
      <c r="Q16" s="19"/>
      <c r="R16" s="19"/>
    </row>
    <row r="17" spans="1:18" x14ac:dyDescent="0.25">
      <c r="A17" s="20" t="s">
        <v>481</v>
      </c>
      <c r="B17" s="20" t="s">
        <v>505</v>
      </c>
      <c r="C17" s="21">
        <v>0.37661381484943401</v>
      </c>
      <c r="D17" s="21">
        <v>0.32802015058793998</v>
      </c>
      <c r="E17" s="21">
        <v>0.427823078911784</v>
      </c>
      <c r="F17" s="22"/>
      <c r="G17" s="21">
        <v>0.28562226189577</v>
      </c>
      <c r="H17" s="21">
        <v>0.22496133504817101</v>
      </c>
      <c r="I17" s="21">
        <v>0.35514507313983601</v>
      </c>
      <c r="J17" s="22"/>
      <c r="K17" s="21">
        <v>0.36169719920257198</v>
      </c>
      <c r="L17" s="21">
        <v>0.30270185408797201</v>
      </c>
      <c r="M17" s="21">
        <v>0.42517958559889002</v>
      </c>
      <c r="N17" s="22"/>
      <c r="O17" s="21">
        <v>0.58468001228683997</v>
      </c>
      <c r="P17" s="21">
        <v>0.48837879285452102</v>
      </c>
      <c r="Q17" s="21">
        <v>0.67492026476237399</v>
      </c>
      <c r="R17" s="22"/>
    </row>
    <row r="18" spans="1:18" x14ac:dyDescent="0.25">
      <c r="A18" s="20" t="s">
        <v>481</v>
      </c>
      <c r="B18" s="20" t="s">
        <v>506</v>
      </c>
      <c r="C18" s="21">
        <v>0.62227546103693299</v>
      </c>
      <c r="D18" s="21">
        <v>0.57082030846566501</v>
      </c>
      <c r="E18" s="21">
        <v>0.67111592439386503</v>
      </c>
      <c r="F18" s="22"/>
      <c r="G18" s="21">
        <v>0.71100464295910604</v>
      </c>
      <c r="H18" s="21">
        <v>0.64142496040756902</v>
      </c>
      <c r="I18" s="21">
        <v>0.77188442586227402</v>
      </c>
      <c r="J18" s="22"/>
      <c r="K18" s="21">
        <v>0.63830280079742796</v>
      </c>
      <c r="L18" s="21">
        <v>0.57482041440110998</v>
      </c>
      <c r="M18" s="21">
        <v>0.69729814591202799</v>
      </c>
      <c r="N18" s="22"/>
      <c r="O18" s="21">
        <v>0.41531998771315998</v>
      </c>
      <c r="P18" s="21">
        <v>0.32507973523762601</v>
      </c>
      <c r="Q18" s="21">
        <v>0.51162120714547898</v>
      </c>
      <c r="R18" s="22"/>
    </row>
    <row r="19" spans="1:18" x14ac:dyDescent="0.25">
      <c r="A19" s="20" t="s">
        <v>481</v>
      </c>
      <c r="B19" s="20" t="s">
        <v>519</v>
      </c>
      <c r="C19" s="21">
        <v>1.1107241136323999E-3</v>
      </c>
      <c r="D19" s="21">
        <v>1.8549722873459999E-4</v>
      </c>
      <c r="E19" s="21">
        <v>6.620259369896E-3</v>
      </c>
      <c r="F19" s="22"/>
      <c r="G19" s="21">
        <v>3.3730951451254E-3</v>
      </c>
      <c r="H19" s="21">
        <v>5.5981036824890001E-4</v>
      </c>
      <c r="I19" s="21">
        <v>2.00408353111119E-2</v>
      </c>
      <c r="J19" s="24" t="s">
        <v>501</v>
      </c>
      <c r="K19" s="21">
        <v>0</v>
      </c>
      <c r="L19" s="22"/>
      <c r="M19" s="22"/>
      <c r="N19" s="22"/>
      <c r="O19" s="21">
        <v>0</v>
      </c>
      <c r="P19" s="22"/>
      <c r="Q19" s="22"/>
      <c r="R19" s="22"/>
    </row>
    <row r="20" spans="1:18" x14ac:dyDescent="0.25">
      <c r="A20" s="20" t="s">
        <v>481</v>
      </c>
      <c r="B20" s="20" t="s">
        <v>520</v>
      </c>
      <c r="C20" s="21">
        <v>0</v>
      </c>
      <c r="D20" s="22"/>
      <c r="E20" s="22"/>
      <c r="F20" s="22"/>
      <c r="G20" s="21">
        <v>0</v>
      </c>
      <c r="H20" s="22"/>
      <c r="I20" s="22"/>
      <c r="J20" s="22"/>
      <c r="K20" s="21">
        <v>0</v>
      </c>
      <c r="L20" s="22"/>
      <c r="M20" s="22"/>
      <c r="N20" s="22"/>
      <c r="O20" s="21">
        <v>0</v>
      </c>
      <c r="P20" s="22"/>
      <c r="Q20" s="22"/>
      <c r="R20" s="22"/>
    </row>
    <row r="21" spans="1:18" x14ac:dyDescent="0.25">
      <c r="A21" s="17" t="s">
        <v>482</v>
      </c>
      <c r="B21" s="17" t="s">
        <v>505</v>
      </c>
      <c r="C21" s="18">
        <v>0.29593553373215697</v>
      </c>
      <c r="D21" s="18">
        <v>0.26180110976751603</v>
      </c>
      <c r="E21" s="18">
        <v>0.33251579294059602</v>
      </c>
      <c r="F21" s="19"/>
      <c r="G21" s="18">
        <v>0.26331099885004899</v>
      </c>
      <c r="H21" s="18">
        <v>0.217804064267002</v>
      </c>
      <c r="I21" s="18">
        <v>0.31450298557770101</v>
      </c>
      <c r="J21" s="19"/>
      <c r="K21" s="18">
        <v>0.30177667668798902</v>
      </c>
      <c r="L21" s="18">
        <v>0.24941169348175099</v>
      </c>
      <c r="M21" s="18">
        <v>0.35986478043749998</v>
      </c>
      <c r="N21" s="19"/>
      <c r="O21" s="18">
        <v>0.41510452575249401</v>
      </c>
      <c r="P21" s="18">
        <v>0.33015688877817201</v>
      </c>
      <c r="Q21" s="18">
        <v>0.50541727967382399</v>
      </c>
      <c r="R21" s="19"/>
    </row>
    <row r="22" spans="1:18" x14ac:dyDescent="0.25">
      <c r="A22" s="17" t="s">
        <v>482</v>
      </c>
      <c r="B22" s="17" t="s">
        <v>506</v>
      </c>
      <c r="C22" s="18">
        <v>0.70227031517895799</v>
      </c>
      <c r="D22" s="18">
        <v>0.66565521893506796</v>
      </c>
      <c r="E22" s="18">
        <v>0.73646309805207899</v>
      </c>
      <c r="F22" s="19"/>
      <c r="G22" s="18">
        <v>0.73402998412634302</v>
      </c>
      <c r="H22" s="18">
        <v>0.68277553641005695</v>
      </c>
      <c r="I22" s="18">
        <v>0.779675447848036</v>
      </c>
      <c r="J22" s="19"/>
      <c r="K22" s="18">
        <v>0.69707122690950896</v>
      </c>
      <c r="L22" s="18">
        <v>0.63902346529370901</v>
      </c>
      <c r="M22" s="18">
        <v>0.749444452785473</v>
      </c>
      <c r="N22" s="19"/>
      <c r="O22" s="18">
        <v>0.58489547424750599</v>
      </c>
      <c r="P22" s="18">
        <v>0.49458272032617601</v>
      </c>
      <c r="Q22" s="18">
        <v>0.66984311122182805</v>
      </c>
      <c r="R22" s="19"/>
    </row>
    <row r="23" spans="1:18" x14ac:dyDescent="0.25">
      <c r="A23" s="17" t="s">
        <v>482</v>
      </c>
      <c r="B23" s="17" t="s">
        <v>519</v>
      </c>
      <c r="C23" s="18">
        <v>1.7941510888856999E-3</v>
      </c>
      <c r="D23" s="18">
        <v>7.8767839156639995E-4</v>
      </c>
      <c r="E23" s="18">
        <v>4.0814125231795999E-3</v>
      </c>
      <c r="F23" s="19"/>
      <c r="G23" s="18">
        <v>2.6590170236075001E-3</v>
      </c>
      <c r="H23" s="18">
        <v>1.0109117637769E-3</v>
      </c>
      <c r="I23" s="18">
        <v>6.9752929638472001E-3</v>
      </c>
      <c r="J23" s="19"/>
      <c r="K23" s="18">
        <v>1.1520964025021E-3</v>
      </c>
      <c r="L23" s="18">
        <v>1.5843496241029999E-4</v>
      </c>
      <c r="M23" s="18">
        <v>8.3258402743910994E-3</v>
      </c>
      <c r="N23" s="19"/>
      <c r="O23" s="18">
        <v>0</v>
      </c>
      <c r="P23" s="19"/>
      <c r="Q23" s="19"/>
      <c r="R23" s="19"/>
    </row>
    <row r="24" spans="1:18" x14ac:dyDescent="0.25">
      <c r="A24" s="17" t="s">
        <v>482</v>
      </c>
      <c r="B24" s="17" t="s">
        <v>520</v>
      </c>
      <c r="C24" s="18">
        <v>0</v>
      </c>
      <c r="D24" s="19"/>
      <c r="E24" s="19"/>
      <c r="F24" s="19"/>
      <c r="G24" s="18">
        <v>0</v>
      </c>
      <c r="H24" s="19"/>
      <c r="I24" s="19"/>
      <c r="J24" s="19"/>
      <c r="K24" s="18">
        <v>0</v>
      </c>
      <c r="L24" s="19"/>
      <c r="M24" s="19"/>
      <c r="N24" s="19"/>
      <c r="O24" s="18">
        <v>0</v>
      </c>
      <c r="P24" s="19"/>
      <c r="Q24" s="19"/>
      <c r="R24" s="19"/>
    </row>
    <row r="25" spans="1:18" x14ac:dyDescent="0.25">
      <c r="A25" s="20" t="s">
        <v>483</v>
      </c>
      <c r="B25" s="20" t="s">
        <v>505</v>
      </c>
      <c r="C25" s="21">
        <v>0.547209951460633</v>
      </c>
      <c r="D25" s="21">
        <v>0.50550386171507</v>
      </c>
      <c r="E25" s="21">
        <v>0.58826356666561497</v>
      </c>
      <c r="F25" s="22"/>
      <c r="G25" s="21">
        <v>0.48454341410539298</v>
      </c>
      <c r="H25" s="21">
        <v>0.42809367250674002</v>
      </c>
      <c r="I25" s="21">
        <v>0.54139033599667197</v>
      </c>
      <c r="J25" s="22"/>
      <c r="K25" s="21">
        <v>0.572512537755268</v>
      </c>
      <c r="L25" s="21">
        <v>0.51947396419395198</v>
      </c>
      <c r="M25" s="21">
        <v>0.623934970601011</v>
      </c>
      <c r="N25" s="22"/>
      <c r="O25" s="21">
        <v>0.66733243911995899</v>
      </c>
      <c r="P25" s="21">
        <v>0.58416077650059295</v>
      </c>
      <c r="Q25" s="21">
        <v>0.74123775574954198</v>
      </c>
      <c r="R25" s="22"/>
    </row>
    <row r="26" spans="1:18" x14ac:dyDescent="0.25">
      <c r="A26" s="20" t="s">
        <v>483</v>
      </c>
      <c r="B26" s="20" t="s">
        <v>506</v>
      </c>
      <c r="C26" s="21">
        <v>0.446244973926541</v>
      </c>
      <c r="D26" s="21">
        <v>0.40525598552769598</v>
      </c>
      <c r="E26" s="21">
        <v>0.48797819225474498</v>
      </c>
      <c r="F26" s="22"/>
      <c r="G26" s="21">
        <v>0.50358020044931595</v>
      </c>
      <c r="H26" s="21">
        <v>0.44672059214575099</v>
      </c>
      <c r="I26" s="21">
        <v>0.56034735584125805</v>
      </c>
      <c r="J26" s="22"/>
      <c r="K26" s="21">
        <v>0.42427489096993898</v>
      </c>
      <c r="L26" s="21">
        <v>0.37292661490303303</v>
      </c>
      <c r="M26" s="21">
        <v>0.47731170446853499</v>
      </c>
      <c r="N26" s="22"/>
      <c r="O26" s="21">
        <v>0.33266756088004101</v>
      </c>
      <c r="P26" s="21">
        <v>0.25876224425045802</v>
      </c>
      <c r="Q26" s="21">
        <v>0.415839223499406</v>
      </c>
      <c r="R26" s="22"/>
    </row>
    <row r="27" spans="1:18" x14ac:dyDescent="0.25">
      <c r="A27" s="20" t="s">
        <v>483</v>
      </c>
      <c r="B27" s="20" t="s">
        <v>519</v>
      </c>
      <c r="C27" s="21">
        <v>6.5450746128265002E-3</v>
      </c>
      <c r="D27" s="21">
        <v>3.7046665448814001E-3</v>
      </c>
      <c r="E27" s="21">
        <v>1.1538033752163701E-2</v>
      </c>
      <c r="F27" s="22"/>
      <c r="G27" s="21">
        <v>1.1876385445291199E-2</v>
      </c>
      <c r="H27" s="21">
        <v>6.0580990839018004E-3</v>
      </c>
      <c r="I27" s="21">
        <v>2.3152474741792401E-2</v>
      </c>
      <c r="J27" s="22"/>
      <c r="K27" s="21">
        <v>3.2125712747942E-3</v>
      </c>
      <c r="L27" s="21">
        <v>1.1460491481114E-3</v>
      </c>
      <c r="M27" s="21">
        <v>8.9719150053351997E-3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483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484</v>
      </c>
      <c r="B29" s="17" t="s">
        <v>505</v>
      </c>
      <c r="C29" s="18">
        <v>0.47083419678059302</v>
      </c>
      <c r="D29" s="18">
        <v>0.44275742867601697</v>
      </c>
      <c r="E29" s="18">
        <v>0.49909674645222601</v>
      </c>
      <c r="F29" s="19"/>
      <c r="G29" s="18">
        <v>0.427835603797731</v>
      </c>
      <c r="H29" s="18">
        <v>0.39236435917729301</v>
      </c>
      <c r="I29" s="18">
        <v>0.46406453068478298</v>
      </c>
      <c r="J29" s="19"/>
      <c r="K29" s="18">
        <v>0.49984654649323002</v>
      </c>
      <c r="L29" s="18">
        <v>0.461337186890381</v>
      </c>
      <c r="M29" s="18">
        <v>0.53835772671884996</v>
      </c>
      <c r="N29" s="19"/>
      <c r="O29" s="18">
        <v>0.50744195086424104</v>
      </c>
      <c r="P29" s="18">
        <v>0.454703216775935</v>
      </c>
      <c r="Q29" s="18">
        <v>0.56001557599683904</v>
      </c>
      <c r="R29" s="19"/>
    </row>
    <row r="30" spans="1:18" x14ac:dyDescent="0.25">
      <c r="A30" s="17" t="s">
        <v>484</v>
      </c>
      <c r="B30" s="17" t="s">
        <v>506</v>
      </c>
      <c r="C30" s="18">
        <v>0.51322930880968898</v>
      </c>
      <c r="D30" s="18">
        <v>0.48473560334949201</v>
      </c>
      <c r="E30" s="18">
        <v>0.54163728669641797</v>
      </c>
      <c r="F30" s="19"/>
      <c r="G30" s="18">
        <v>0.55730653029214905</v>
      </c>
      <c r="H30" s="18">
        <v>0.52095407158739104</v>
      </c>
      <c r="I30" s="18">
        <v>0.59305527472166797</v>
      </c>
      <c r="J30" s="19"/>
      <c r="K30" s="18">
        <v>0.48227340711566502</v>
      </c>
      <c r="L30" s="18">
        <v>0.44406167689564802</v>
      </c>
      <c r="M30" s="18">
        <v>0.52069359490247802</v>
      </c>
      <c r="N30" s="19"/>
      <c r="O30" s="18">
        <v>0.47878609381396797</v>
      </c>
      <c r="P30" s="18">
        <v>0.42589902571494898</v>
      </c>
      <c r="Q30" s="18">
        <v>0.53215302220736804</v>
      </c>
      <c r="R30" s="19"/>
    </row>
    <row r="31" spans="1:18" x14ac:dyDescent="0.25">
      <c r="A31" s="17" t="s">
        <v>484</v>
      </c>
      <c r="B31" s="17" t="s">
        <v>519</v>
      </c>
      <c r="C31" s="18">
        <v>1.5825205753861898E-2</v>
      </c>
      <c r="D31" s="18">
        <v>1.14732349604486E-2</v>
      </c>
      <c r="E31" s="18">
        <v>2.1791554288196999E-2</v>
      </c>
      <c r="F31" s="19"/>
      <c r="G31" s="18">
        <v>1.45930094682618E-2</v>
      </c>
      <c r="H31" s="18">
        <v>9.2874871456708995E-3</v>
      </c>
      <c r="I31" s="18">
        <v>2.2859405386915201E-2</v>
      </c>
      <c r="J31" s="19"/>
      <c r="K31" s="18">
        <v>1.7880046391104801E-2</v>
      </c>
      <c r="L31" s="18">
        <v>1.15446492553254E-2</v>
      </c>
      <c r="M31" s="18">
        <v>2.7595081059197099E-2</v>
      </c>
      <c r="N31" s="19"/>
      <c r="O31" s="18">
        <v>1.3771955321792999E-2</v>
      </c>
      <c r="P31" s="18">
        <v>6.7095516890704997E-3</v>
      </c>
      <c r="Q31" s="18">
        <v>2.80581826586901E-2</v>
      </c>
      <c r="R31" s="19"/>
    </row>
    <row r="32" spans="1:18" x14ac:dyDescent="0.25">
      <c r="A32" s="17" t="s">
        <v>484</v>
      </c>
      <c r="B32" s="17" t="s">
        <v>520</v>
      </c>
      <c r="C32" s="18">
        <v>1.112886558574E-4</v>
      </c>
      <c r="D32" s="18">
        <v>2.4167237856445498E-5</v>
      </c>
      <c r="E32" s="18">
        <v>5.1231656455410005E-4</v>
      </c>
      <c r="F32" s="19"/>
      <c r="G32" s="18">
        <v>2.6485644185819999E-4</v>
      </c>
      <c r="H32" s="18">
        <v>5.7409961574064302E-5</v>
      </c>
      <c r="I32" s="18">
        <v>1.2209795333507001E-3</v>
      </c>
      <c r="J32" s="19"/>
      <c r="K32" s="18">
        <v>0</v>
      </c>
      <c r="L32" s="19"/>
      <c r="M32" s="19"/>
      <c r="N32" s="19"/>
      <c r="O32" s="18">
        <v>0</v>
      </c>
      <c r="P32" s="19"/>
      <c r="Q32" s="19"/>
      <c r="R32" s="19"/>
    </row>
    <row r="33" spans="1:18" x14ac:dyDescent="0.25">
      <c r="A33" s="20" t="s">
        <v>485</v>
      </c>
      <c r="B33" s="20" t="s">
        <v>505</v>
      </c>
      <c r="C33" s="21">
        <v>0.44204226851849998</v>
      </c>
      <c r="D33" s="21">
        <v>0.42857135543781799</v>
      </c>
      <c r="E33" s="21">
        <v>0.455599009523246</v>
      </c>
      <c r="F33" s="22"/>
      <c r="G33" s="21">
        <v>0.359895499980248</v>
      </c>
      <c r="H33" s="21">
        <v>0.34164175079118603</v>
      </c>
      <c r="I33" s="21">
        <v>0.378563735423113</v>
      </c>
      <c r="J33" s="22"/>
      <c r="K33" s="21">
        <v>0.43684878151845902</v>
      </c>
      <c r="L33" s="21">
        <v>0.41811055199446501</v>
      </c>
      <c r="M33" s="21">
        <v>0.45576902760506799</v>
      </c>
      <c r="N33" s="22"/>
      <c r="O33" s="21">
        <v>0.57712851016586697</v>
      </c>
      <c r="P33" s="21">
        <v>0.55326260625071499</v>
      </c>
      <c r="Q33" s="21">
        <v>0.60063974982642199</v>
      </c>
      <c r="R33" s="22"/>
    </row>
    <row r="34" spans="1:18" x14ac:dyDescent="0.25">
      <c r="A34" s="20" t="s">
        <v>485</v>
      </c>
      <c r="B34" s="20" t="s">
        <v>506</v>
      </c>
      <c r="C34" s="21">
        <v>0.55182406789284499</v>
      </c>
      <c r="D34" s="21">
        <v>0.53830704899992299</v>
      </c>
      <c r="E34" s="21">
        <v>0.56526494538364103</v>
      </c>
      <c r="F34" s="22"/>
      <c r="G34" s="21">
        <v>0.63218451582451696</v>
      </c>
      <c r="H34" s="21">
        <v>0.61358788111915996</v>
      </c>
      <c r="I34" s="21">
        <v>0.65039609906382001</v>
      </c>
      <c r="J34" s="22"/>
      <c r="K34" s="21">
        <v>0.55697254056243295</v>
      </c>
      <c r="L34" s="21">
        <v>0.53800961129707703</v>
      </c>
      <c r="M34" s="21">
        <v>0.57577086005935896</v>
      </c>
      <c r="N34" s="22"/>
      <c r="O34" s="21">
        <v>0.41956208609388701</v>
      </c>
      <c r="P34" s="21">
        <v>0.39610979625441001</v>
      </c>
      <c r="Q34" s="21">
        <v>0.44338343026121702</v>
      </c>
      <c r="R34" s="22"/>
    </row>
    <row r="35" spans="1:18" x14ac:dyDescent="0.25">
      <c r="A35" s="20" t="s">
        <v>485</v>
      </c>
      <c r="B35" s="20" t="s">
        <v>519</v>
      </c>
      <c r="C35" s="21">
        <v>5.5865391940556003E-3</v>
      </c>
      <c r="D35" s="21">
        <v>4.3158242998414002E-3</v>
      </c>
      <c r="E35" s="21">
        <v>7.2286764111654999E-3</v>
      </c>
      <c r="F35" s="22"/>
      <c r="G35" s="21">
        <v>7.2915963366683998E-3</v>
      </c>
      <c r="H35" s="21">
        <v>4.9973485290235996E-3</v>
      </c>
      <c r="I35" s="21">
        <v>1.0627867021088099E-2</v>
      </c>
      <c r="J35" s="22"/>
      <c r="K35" s="21">
        <v>5.5640880925248003E-3</v>
      </c>
      <c r="L35" s="21">
        <v>3.8512405287183999E-3</v>
      </c>
      <c r="M35" s="21">
        <v>8.0325854967916999E-3</v>
      </c>
      <c r="N35" s="22"/>
      <c r="O35" s="21">
        <v>2.9998421951867001E-3</v>
      </c>
      <c r="P35" s="21">
        <v>1.6443952441548E-3</v>
      </c>
      <c r="Q35" s="21">
        <v>5.4664433851281001E-3</v>
      </c>
      <c r="R35" s="22"/>
    </row>
    <row r="36" spans="1:18" x14ac:dyDescent="0.25">
      <c r="A36" s="20" t="s">
        <v>485</v>
      </c>
      <c r="B36" s="20" t="s">
        <v>520</v>
      </c>
      <c r="C36" s="21">
        <v>5.4712439460479997E-4</v>
      </c>
      <c r="D36" s="21">
        <v>2.774391693098E-4</v>
      </c>
      <c r="E36" s="21">
        <v>1.0786747595842E-3</v>
      </c>
      <c r="F36" s="22"/>
      <c r="G36" s="21">
        <v>6.2838785856590001E-4</v>
      </c>
      <c r="H36" s="21">
        <v>2.0906312925119999E-4</v>
      </c>
      <c r="I36" s="21">
        <v>1.8871783090756999E-3</v>
      </c>
      <c r="J36" s="22"/>
      <c r="K36" s="21">
        <v>6.1458982658110003E-4</v>
      </c>
      <c r="L36" s="21">
        <v>2.125094179112E-4</v>
      </c>
      <c r="M36" s="21">
        <v>1.7760787326732E-3</v>
      </c>
      <c r="N36" s="22"/>
      <c r="O36" s="21">
        <v>3.0956154506300002E-4</v>
      </c>
      <c r="P36" s="21">
        <v>7.8332286599063703E-5</v>
      </c>
      <c r="Q36" s="21">
        <v>1.2225224699394001E-3</v>
      </c>
      <c r="R36" s="22"/>
    </row>
    <row r="37" spans="1:18" x14ac:dyDescent="0.25">
      <c r="A37" s="17" t="s">
        <v>486</v>
      </c>
      <c r="B37" s="17" t="s">
        <v>505</v>
      </c>
      <c r="C37" s="18">
        <v>0.32241092283205502</v>
      </c>
      <c r="D37" s="18">
        <v>0.29660232243785201</v>
      </c>
      <c r="E37" s="18">
        <v>0.34934987944261398</v>
      </c>
      <c r="F37" s="19"/>
      <c r="G37" s="18">
        <v>0.28753491296827499</v>
      </c>
      <c r="H37" s="18">
        <v>0.25682368162052599</v>
      </c>
      <c r="I37" s="18">
        <v>0.32033565346274701</v>
      </c>
      <c r="J37" s="19"/>
      <c r="K37" s="18">
        <v>0.33192949859395898</v>
      </c>
      <c r="L37" s="18">
        <v>0.29437487871009999</v>
      </c>
      <c r="M37" s="18">
        <v>0.37175103057418701</v>
      </c>
      <c r="N37" s="19"/>
      <c r="O37" s="18">
        <v>0.42616787545234402</v>
      </c>
      <c r="P37" s="18">
        <v>0.36281995690123298</v>
      </c>
      <c r="Q37" s="18">
        <v>0.49203528449901501</v>
      </c>
      <c r="R37" s="19"/>
    </row>
    <row r="38" spans="1:18" x14ac:dyDescent="0.25">
      <c r="A38" s="17" t="s">
        <v>486</v>
      </c>
      <c r="B38" s="17" t="s">
        <v>506</v>
      </c>
      <c r="C38" s="18">
        <v>0.67324325596772705</v>
      </c>
      <c r="D38" s="18">
        <v>0.64620505886364699</v>
      </c>
      <c r="E38" s="18">
        <v>0.69917703550544597</v>
      </c>
      <c r="F38" s="19"/>
      <c r="G38" s="18">
        <v>0.70708986453922396</v>
      </c>
      <c r="H38" s="18">
        <v>0.67420111989532105</v>
      </c>
      <c r="I38" s="18">
        <v>0.73794900675089903</v>
      </c>
      <c r="J38" s="19"/>
      <c r="K38" s="18">
        <v>0.66476776275539595</v>
      </c>
      <c r="L38" s="18">
        <v>0.62493828385776196</v>
      </c>
      <c r="M38" s="18">
        <v>0.70238189262704998</v>
      </c>
      <c r="N38" s="19"/>
      <c r="O38" s="18">
        <v>0.57017084535884399</v>
      </c>
      <c r="P38" s="18">
        <v>0.50489974694609696</v>
      </c>
      <c r="Q38" s="18">
        <v>0.63309019474821704</v>
      </c>
      <c r="R38" s="19"/>
    </row>
    <row r="39" spans="1:18" x14ac:dyDescent="0.25">
      <c r="A39" s="17" t="s">
        <v>486</v>
      </c>
      <c r="B39" s="17" t="s">
        <v>519</v>
      </c>
      <c r="C39" s="18">
        <v>4.1206640389746E-3</v>
      </c>
      <c r="D39" s="18">
        <v>2.6818001344419999E-3</v>
      </c>
      <c r="E39" s="18">
        <v>6.3266231101945002E-3</v>
      </c>
      <c r="F39" s="19"/>
      <c r="G39" s="18">
        <v>5.1131502041838004E-3</v>
      </c>
      <c r="H39" s="18">
        <v>3.1769296062705999E-3</v>
      </c>
      <c r="I39" s="18">
        <v>8.2196947401417999E-3</v>
      </c>
      <c r="J39" s="19"/>
      <c r="K39" s="18">
        <v>3.0506921799277999E-3</v>
      </c>
      <c r="L39" s="18">
        <v>1.3589027313602E-3</v>
      </c>
      <c r="M39" s="18">
        <v>6.8342900277349999E-3</v>
      </c>
      <c r="N39" s="19"/>
      <c r="O39" s="18">
        <v>3.6612791888129001E-3</v>
      </c>
      <c r="P39" s="18">
        <v>9.1183228160999997E-4</v>
      </c>
      <c r="Q39" s="18">
        <v>1.4580144811569299E-2</v>
      </c>
      <c r="R39" s="19"/>
    </row>
    <row r="40" spans="1:18" x14ac:dyDescent="0.25">
      <c r="A40" s="17" t="s">
        <v>486</v>
      </c>
      <c r="B40" s="17" t="s">
        <v>520</v>
      </c>
      <c r="C40" s="18">
        <v>2.251571612403E-4</v>
      </c>
      <c r="D40" s="18">
        <v>5.55124238853922E-5</v>
      </c>
      <c r="E40" s="18">
        <v>9.1275922843450001E-4</v>
      </c>
      <c r="F40" s="19"/>
      <c r="G40" s="18">
        <v>2.6207228831739998E-4</v>
      </c>
      <c r="H40" s="18">
        <v>3.66601106960747E-5</v>
      </c>
      <c r="I40" s="18">
        <v>1.8708841483915E-3</v>
      </c>
      <c r="J40" s="19"/>
      <c r="K40" s="18">
        <v>2.5204647071800003E-4</v>
      </c>
      <c r="L40" s="18">
        <v>3.5257997774981003E-5</v>
      </c>
      <c r="M40" s="18">
        <v>1.7993890209907E-3</v>
      </c>
      <c r="N40" s="19"/>
      <c r="O40" s="18">
        <v>0</v>
      </c>
      <c r="P40" s="19"/>
      <c r="Q40" s="19"/>
      <c r="R40" s="19"/>
    </row>
    <row r="41" spans="1:18" x14ac:dyDescent="0.25">
      <c r="A41" s="20" t="s">
        <v>487</v>
      </c>
      <c r="B41" s="20" t="s">
        <v>505</v>
      </c>
      <c r="C41" s="21">
        <v>0.37565532623014902</v>
      </c>
      <c r="D41" s="21">
        <v>0.348415142740652</v>
      </c>
      <c r="E41" s="21">
        <v>0.40370570936192901</v>
      </c>
      <c r="F41" s="22"/>
      <c r="G41" s="21">
        <v>0.34982389344328901</v>
      </c>
      <c r="H41" s="21">
        <v>0.31686019064979298</v>
      </c>
      <c r="I41" s="21">
        <v>0.38428780218564002</v>
      </c>
      <c r="J41" s="22"/>
      <c r="K41" s="21">
        <v>0.39463971259199299</v>
      </c>
      <c r="L41" s="21">
        <v>0.35566938225998501</v>
      </c>
      <c r="M41" s="21">
        <v>0.43499728201608601</v>
      </c>
      <c r="N41" s="22"/>
      <c r="O41" s="21">
        <v>0.44942533440535098</v>
      </c>
      <c r="P41" s="21">
        <v>0.38366927509548998</v>
      </c>
      <c r="Q41" s="21">
        <v>0.51699772173590597</v>
      </c>
      <c r="R41" s="22"/>
    </row>
    <row r="42" spans="1:18" x14ac:dyDescent="0.25">
      <c r="A42" s="20" t="s">
        <v>487</v>
      </c>
      <c r="B42" s="20" t="s">
        <v>506</v>
      </c>
      <c r="C42" s="21">
        <v>0.61455025852062195</v>
      </c>
      <c r="D42" s="21">
        <v>0.58654173445720703</v>
      </c>
      <c r="E42" s="21">
        <v>0.64182007369800098</v>
      </c>
      <c r="F42" s="22"/>
      <c r="G42" s="21">
        <v>0.64046141756208697</v>
      </c>
      <c r="H42" s="21">
        <v>0.60597132681127697</v>
      </c>
      <c r="I42" s="21">
        <v>0.67355887266593895</v>
      </c>
      <c r="J42" s="22"/>
      <c r="K42" s="21">
        <v>0.59412372412525805</v>
      </c>
      <c r="L42" s="21">
        <v>0.55458941910899195</v>
      </c>
      <c r="M42" s="21">
        <v>0.63247442639011298</v>
      </c>
      <c r="N42" s="22"/>
      <c r="O42" s="21">
        <v>0.54560904035154101</v>
      </c>
      <c r="P42" s="21">
        <v>0.47808514842661198</v>
      </c>
      <c r="Q42" s="21">
        <v>0.61149601503574702</v>
      </c>
      <c r="R42" s="22"/>
    </row>
    <row r="43" spans="1:18" x14ac:dyDescent="0.25">
      <c r="A43" s="20" t="s">
        <v>487</v>
      </c>
      <c r="B43" s="20" t="s">
        <v>519</v>
      </c>
      <c r="C43" s="21">
        <v>9.5916840664105E-3</v>
      </c>
      <c r="D43" s="21">
        <v>6.4904985859021999E-3</v>
      </c>
      <c r="E43" s="21">
        <v>1.4153518931539001E-2</v>
      </c>
      <c r="F43" s="22"/>
      <c r="G43" s="21">
        <v>9.7146889946240992E-3</v>
      </c>
      <c r="H43" s="21">
        <v>5.8718420277690999E-3</v>
      </c>
      <c r="I43" s="21">
        <v>1.6031942304964499E-2</v>
      </c>
      <c r="J43" s="22"/>
      <c r="K43" s="21">
        <v>1.12365632827479E-2</v>
      </c>
      <c r="L43" s="21">
        <v>5.8331205886171999E-3</v>
      </c>
      <c r="M43" s="21">
        <v>2.15369875209535E-2</v>
      </c>
      <c r="N43" s="22"/>
      <c r="O43" s="21">
        <v>2.8984804670910999E-3</v>
      </c>
      <c r="P43" s="21">
        <v>3.9585762789369998E-4</v>
      </c>
      <c r="Q43" s="21">
        <v>2.0892075878506298E-2</v>
      </c>
      <c r="R43" s="24" t="s">
        <v>501</v>
      </c>
    </row>
    <row r="44" spans="1:18" x14ac:dyDescent="0.25">
      <c r="A44" s="20" t="s">
        <v>487</v>
      </c>
      <c r="B44" s="20" t="s">
        <v>520</v>
      </c>
      <c r="C44" s="21">
        <v>2.027311828231E-4</v>
      </c>
      <c r="D44" s="21">
        <v>2.8357933912824099E-5</v>
      </c>
      <c r="E44" s="21">
        <v>1.4477750838321E-3</v>
      </c>
      <c r="F44" s="22"/>
      <c r="G44" s="21">
        <v>0</v>
      </c>
      <c r="H44" s="22"/>
      <c r="I44" s="22"/>
      <c r="J44" s="22"/>
      <c r="K44" s="21">
        <v>0</v>
      </c>
      <c r="L44" s="22"/>
      <c r="M44" s="22"/>
      <c r="N44" s="22"/>
      <c r="O44" s="21">
        <v>2.0671447760175999E-3</v>
      </c>
      <c r="P44" s="21">
        <v>2.8304991991479999E-4</v>
      </c>
      <c r="Q44" s="21">
        <v>1.4928660740100399E-2</v>
      </c>
      <c r="R44" s="24" t="s">
        <v>501</v>
      </c>
    </row>
    <row r="45" spans="1:18" x14ac:dyDescent="0.25">
      <c r="A45" s="17" t="s">
        <v>488</v>
      </c>
      <c r="B45" s="17" t="s">
        <v>505</v>
      </c>
      <c r="C45" s="18">
        <v>0.471148696257777</v>
      </c>
      <c r="D45" s="18">
        <v>0.435142297335184</v>
      </c>
      <c r="E45" s="18">
        <v>0.50745785605683302</v>
      </c>
      <c r="F45" s="19"/>
      <c r="G45" s="18">
        <v>0.42046148622153401</v>
      </c>
      <c r="H45" s="18">
        <v>0.38310457060115899</v>
      </c>
      <c r="I45" s="18">
        <v>0.45875222292999801</v>
      </c>
      <c r="J45" s="19"/>
      <c r="K45" s="18">
        <v>0.51604206439525002</v>
      </c>
      <c r="L45" s="18">
        <v>0.46263411107415198</v>
      </c>
      <c r="M45" s="18">
        <v>0.56908606935031802</v>
      </c>
      <c r="N45" s="19"/>
      <c r="O45" s="18">
        <v>0.58142476918698205</v>
      </c>
      <c r="P45" s="18">
        <v>0.44987142922016599</v>
      </c>
      <c r="Q45" s="18">
        <v>0.702334642087862</v>
      </c>
      <c r="R45" s="24" t="s">
        <v>501</v>
      </c>
    </row>
    <row r="46" spans="1:18" x14ac:dyDescent="0.25">
      <c r="A46" s="17" t="s">
        <v>488</v>
      </c>
      <c r="B46" s="17" t="s">
        <v>506</v>
      </c>
      <c r="C46" s="18">
        <v>0.527844414827213</v>
      </c>
      <c r="D46" s="18">
        <v>0.49149526879747402</v>
      </c>
      <c r="E46" s="18">
        <v>0.56390070609213006</v>
      </c>
      <c r="F46" s="19"/>
      <c r="G46" s="18">
        <v>0.578120768956225</v>
      </c>
      <c r="H46" s="18">
        <v>0.53970042547167296</v>
      </c>
      <c r="I46" s="18">
        <v>0.61561821649714998</v>
      </c>
      <c r="J46" s="19"/>
      <c r="K46" s="18">
        <v>0.48328656197209302</v>
      </c>
      <c r="L46" s="18">
        <v>0.430263209621982</v>
      </c>
      <c r="M46" s="18">
        <v>0.53668894040525805</v>
      </c>
      <c r="N46" s="19"/>
      <c r="O46" s="18">
        <v>0.41857523081301801</v>
      </c>
      <c r="P46" s="18">
        <v>0.297665357912138</v>
      </c>
      <c r="Q46" s="18">
        <v>0.55012857077983501</v>
      </c>
      <c r="R46" s="24" t="s">
        <v>501</v>
      </c>
    </row>
    <row r="47" spans="1:18" x14ac:dyDescent="0.25">
      <c r="A47" s="17" t="s">
        <v>488</v>
      </c>
      <c r="B47" s="17" t="s">
        <v>519</v>
      </c>
      <c r="C47" s="18">
        <v>1.0068889150091E-3</v>
      </c>
      <c r="D47" s="18">
        <v>4.3300039497300001E-4</v>
      </c>
      <c r="E47" s="18">
        <v>2.3396154308316002E-3</v>
      </c>
      <c r="F47" s="19"/>
      <c r="G47" s="18">
        <v>1.4177448222403E-3</v>
      </c>
      <c r="H47" s="18">
        <v>5.0071635228400005E-4</v>
      </c>
      <c r="I47" s="18">
        <v>4.0075156293033001E-3</v>
      </c>
      <c r="J47" s="19"/>
      <c r="K47" s="18">
        <v>6.7137363265729999E-4</v>
      </c>
      <c r="L47" s="18">
        <v>1.616458508505E-4</v>
      </c>
      <c r="M47" s="18">
        <v>2.7839817382673999E-3</v>
      </c>
      <c r="N47" s="19"/>
      <c r="O47" s="18">
        <v>0</v>
      </c>
      <c r="P47" s="19"/>
      <c r="Q47" s="19"/>
      <c r="R47" s="19"/>
    </row>
    <row r="48" spans="1:18" x14ac:dyDescent="0.25">
      <c r="A48" s="17" t="s">
        <v>488</v>
      </c>
      <c r="B48" s="17" t="s">
        <v>520</v>
      </c>
      <c r="C48" s="18">
        <v>0</v>
      </c>
      <c r="D48" s="19"/>
      <c r="E48" s="19"/>
      <c r="F48" s="19"/>
      <c r="G48" s="18">
        <v>0</v>
      </c>
      <c r="H48" s="19"/>
      <c r="I48" s="19"/>
      <c r="J48" s="19"/>
      <c r="K48" s="18">
        <v>0</v>
      </c>
      <c r="L48" s="19"/>
      <c r="M48" s="19"/>
      <c r="N48" s="19"/>
      <c r="O48" s="18">
        <v>0</v>
      </c>
      <c r="P48" s="19"/>
      <c r="Q48" s="19"/>
      <c r="R48" s="19"/>
    </row>
    <row r="49" spans="1:18" x14ac:dyDescent="0.25">
      <c r="A49" s="20" t="s">
        <v>489</v>
      </c>
      <c r="B49" s="20" t="s">
        <v>505</v>
      </c>
      <c r="C49" s="21">
        <v>0.42879194345496302</v>
      </c>
      <c r="D49" s="21">
        <v>0.40222365934258503</v>
      </c>
      <c r="E49" s="21">
        <v>0.45577710337279498</v>
      </c>
      <c r="F49" s="22"/>
      <c r="G49" s="21">
        <v>0.40057773956818699</v>
      </c>
      <c r="H49" s="21">
        <v>0.37116612211417499</v>
      </c>
      <c r="I49" s="21">
        <v>0.43072360128411102</v>
      </c>
      <c r="J49" s="22"/>
      <c r="K49" s="21">
        <v>0.44731711058340301</v>
      </c>
      <c r="L49" s="21">
        <v>0.40984759465909598</v>
      </c>
      <c r="M49" s="21">
        <v>0.48539469930097701</v>
      </c>
      <c r="N49" s="22"/>
      <c r="O49" s="21">
        <v>0.46793784970508401</v>
      </c>
      <c r="P49" s="21">
        <v>0.39629621699513001</v>
      </c>
      <c r="Q49" s="21">
        <v>0.54092624610161899</v>
      </c>
      <c r="R49" s="22"/>
    </row>
    <row r="50" spans="1:18" x14ac:dyDescent="0.25">
      <c r="A50" s="20" t="s">
        <v>489</v>
      </c>
      <c r="B50" s="20" t="s">
        <v>506</v>
      </c>
      <c r="C50" s="21">
        <v>0.56810682641024801</v>
      </c>
      <c r="D50" s="21">
        <v>0.54116664028012096</v>
      </c>
      <c r="E50" s="21">
        <v>0.59465003286799401</v>
      </c>
      <c r="F50" s="22"/>
      <c r="G50" s="21">
        <v>0.59517624750759002</v>
      </c>
      <c r="H50" s="21">
        <v>0.56497400847310497</v>
      </c>
      <c r="I50" s="21">
        <v>0.62467462970240695</v>
      </c>
      <c r="J50" s="22"/>
      <c r="K50" s="21">
        <v>0.55022965756884801</v>
      </c>
      <c r="L50" s="21">
        <v>0.51222945965331801</v>
      </c>
      <c r="M50" s="21">
        <v>0.58765258543708199</v>
      </c>
      <c r="N50" s="22"/>
      <c r="O50" s="21">
        <v>0.53082978677998005</v>
      </c>
      <c r="P50" s="21">
        <v>0.457852665958071</v>
      </c>
      <c r="Q50" s="21">
        <v>0.60251178281430295</v>
      </c>
      <c r="R50" s="22"/>
    </row>
    <row r="51" spans="1:18" x14ac:dyDescent="0.25">
      <c r="A51" s="20" t="s">
        <v>489</v>
      </c>
      <c r="B51" s="20" t="s">
        <v>519</v>
      </c>
      <c r="C51" s="21">
        <v>2.9435996317263E-3</v>
      </c>
      <c r="D51" s="21">
        <v>1.6710449128787999E-3</v>
      </c>
      <c r="E51" s="21">
        <v>5.1802173974003999E-3</v>
      </c>
      <c r="F51" s="22"/>
      <c r="G51" s="21">
        <v>4.2460129242231004E-3</v>
      </c>
      <c r="H51" s="21">
        <v>1.9857922297220002E-3</v>
      </c>
      <c r="I51" s="21">
        <v>9.0554654749165995E-3</v>
      </c>
      <c r="J51" s="22"/>
      <c r="K51" s="21">
        <v>2.0530498047195002E-3</v>
      </c>
      <c r="L51" s="21">
        <v>8.2668506527520003E-4</v>
      </c>
      <c r="M51" s="21">
        <v>5.0894264301329E-3</v>
      </c>
      <c r="N51" s="22"/>
      <c r="O51" s="21">
        <v>1.2323635149360001E-3</v>
      </c>
      <c r="P51" s="21">
        <v>3.049245156377E-4</v>
      </c>
      <c r="Q51" s="21">
        <v>4.9666276136602003E-3</v>
      </c>
      <c r="R51" s="22"/>
    </row>
    <row r="52" spans="1:18" x14ac:dyDescent="0.25">
      <c r="A52" s="20" t="s">
        <v>489</v>
      </c>
      <c r="B52" s="20" t="s">
        <v>520</v>
      </c>
      <c r="C52" s="21">
        <v>1.5763050306189999E-4</v>
      </c>
      <c r="D52" s="21">
        <v>2.20908038008403E-5</v>
      </c>
      <c r="E52" s="21">
        <v>1.1238490469210999E-3</v>
      </c>
      <c r="F52" s="22"/>
      <c r="G52" s="21">
        <v>0</v>
      </c>
      <c r="H52" s="22"/>
      <c r="I52" s="22"/>
      <c r="J52" s="22"/>
      <c r="K52" s="21">
        <v>4.0018204303179998E-4</v>
      </c>
      <c r="L52" s="21">
        <v>5.6003185298032098E-5</v>
      </c>
      <c r="M52" s="21">
        <v>2.8535451943862999E-3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490</v>
      </c>
      <c r="B53" s="17" t="s">
        <v>505</v>
      </c>
      <c r="C53" s="18">
        <v>0.41299423614882402</v>
      </c>
      <c r="D53" s="18">
        <v>0.38669886963528499</v>
      </c>
      <c r="E53" s="18">
        <v>0.43979545698965999</v>
      </c>
      <c r="F53" s="19"/>
      <c r="G53" s="18">
        <v>0.35590268050860902</v>
      </c>
      <c r="H53" s="18">
        <v>0.325412444455349</v>
      </c>
      <c r="I53" s="18">
        <v>0.38760826177082502</v>
      </c>
      <c r="J53" s="19"/>
      <c r="K53" s="18">
        <v>0.45821031949012497</v>
      </c>
      <c r="L53" s="18">
        <v>0.41596698806822102</v>
      </c>
      <c r="M53" s="18">
        <v>0.50106310453751102</v>
      </c>
      <c r="N53" s="19"/>
      <c r="O53" s="18">
        <v>0.51548032214772299</v>
      </c>
      <c r="P53" s="18">
        <v>0.45208896491461198</v>
      </c>
      <c r="Q53" s="18">
        <v>0.578377428790397</v>
      </c>
      <c r="R53" s="19"/>
    </row>
    <row r="54" spans="1:18" x14ac:dyDescent="0.25">
      <c r="A54" s="17" t="s">
        <v>490</v>
      </c>
      <c r="B54" s="17" t="s">
        <v>506</v>
      </c>
      <c r="C54" s="18">
        <v>0.57859030323656502</v>
      </c>
      <c r="D54" s="18">
        <v>0.55148761134396496</v>
      </c>
      <c r="E54" s="18">
        <v>0.60522759575751295</v>
      </c>
      <c r="F54" s="19"/>
      <c r="G54" s="18">
        <v>0.63333198398500801</v>
      </c>
      <c r="H54" s="18">
        <v>0.60171831902245498</v>
      </c>
      <c r="I54" s="18">
        <v>0.663838201573969</v>
      </c>
      <c r="J54" s="19"/>
      <c r="K54" s="18">
        <v>0.53385052277034895</v>
      </c>
      <c r="L54" s="18">
        <v>0.49098646057656697</v>
      </c>
      <c r="M54" s="18">
        <v>0.57622049952637</v>
      </c>
      <c r="N54" s="19"/>
      <c r="O54" s="18">
        <v>0.48416177101068703</v>
      </c>
      <c r="P54" s="18">
        <v>0.42127694706219598</v>
      </c>
      <c r="Q54" s="18">
        <v>0.54755218913151305</v>
      </c>
      <c r="R54" s="19"/>
    </row>
    <row r="55" spans="1:18" x14ac:dyDescent="0.25">
      <c r="A55" s="17" t="s">
        <v>490</v>
      </c>
      <c r="B55" s="17" t="s">
        <v>519</v>
      </c>
      <c r="C55" s="18">
        <v>8.3602727146200994E-3</v>
      </c>
      <c r="D55" s="18">
        <v>5.0437737218378999E-3</v>
      </c>
      <c r="E55" s="18">
        <v>1.3827206569884801E-2</v>
      </c>
      <c r="F55" s="19"/>
      <c r="G55" s="18">
        <v>1.06579801953588E-2</v>
      </c>
      <c r="H55" s="18">
        <v>6.5951480311637004E-3</v>
      </c>
      <c r="I55" s="18">
        <v>1.7180367904889499E-2</v>
      </c>
      <c r="J55" s="19"/>
      <c r="K55" s="18">
        <v>7.9391577395273999E-3</v>
      </c>
      <c r="L55" s="18">
        <v>2.4338975739566001E-3</v>
      </c>
      <c r="M55" s="18">
        <v>2.5577548294399201E-2</v>
      </c>
      <c r="N55" s="24" t="s">
        <v>501</v>
      </c>
      <c r="O55" s="18">
        <v>3.5790684159060001E-4</v>
      </c>
      <c r="P55" s="18">
        <v>4.9417049000023397E-5</v>
      </c>
      <c r="Q55" s="18">
        <v>2.5871857119193001E-3</v>
      </c>
      <c r="R55" s="19"/>
    </row>
    <row r="56" spans="1:18" x14ac:dyDescent="0.25">
      <c r="A56" s="17" t="s">
        <v>490</v>
      </c>
      <c r="B56" s="17" t="s">
        <v>520</v>
      </c>
      <c r="C56" s="18">
        <v>5.5187899990729598E-5</v>
      </c>
      <c r="D56" s="18">
        <v>7.7261085250646794E-6</v>
      </c>
      <c r="E56" s="18">
        <v>3.9409445815330002E-4</v>
      </c>
      <c r="F56" s="19"/>
      <c r="G56" s="18">
        <v>1.0735531102540001E-4</v>
      </c>
      <c r="H56" s="18">
        <v>1.50051824636664E-5</v>
      </c>
      <c r="I56" s="18">
        <v>7.6764250354370003E-4</v>
      </c>
      <c r="J56" s="19"/>
      <c r="K56" s="18">
        <v>0</v>
      </c>
      <c r="L56" s="19"/>
      <c r="M56" s="19"/>
      <c r="N56" s="19"/>
      <c r="O56" s="18">
        <v>0</v>
      </c>
      <c r="P56" s="19"/>
      <c r="Q56" s="19"/>
      <c r="R56" s="19"/>
    </row>
    <row r="57" spans="1:18" x14ac:dyDescent="0.25">
      <c r="A57" s="20" t="s">
        <v>491</v>
      </c>
      <c r="B57" s="20" t="s">
        <v>505</v>
      </c>
      <c r="C57" s="21">
        <v>0.385710625339244</v>
      </c>
      <c r="D57" s="21">
        <v>0.34772853736563902</v>
      </c>
      <c r="E57" s="21">
        <v>0.42513739192433803</v>
      </c>
      <c r="F57" s="22"/>
      <c r="G57" s="21">
        <v>0.33882031990262401</v>
      </c>
      <c r="H57" s="21">
        <v>0.29391060781226802</v>
      </c>
      <c r="I57" s="21">
        <v>0.38683277284881201</v>
      </c>
      <c r="J57" s="22"/>
      <c r="K57" s="21">
        <v>0.41552731482488398</v>
      </c>
      <c r="L57" s="21">
        <v>0.35859031617626602</v>
      </c>
      <c r="M57" s="21">
        <v>0.47481244740144901</v>
      </c>
      <c r="N57" s="22"/>
      <c r="O57" s="21">
        <v>0.45479392103514599</v>
      </c>
      <c r="P57" s="21">
        <v>0.36029451735381801</v>
      </c>
      <c r="Q57" s="21">
        <v>0.55266571726726699</v>
      </c>
      <c r="R57" s="22"/>
    </row>
    <row r="58" spans="1:18" x14ac:dyDescent="0.25">
      <c r="A58" s="20" t="s">
        <v>491</v>
      </c>
      <c r="B58" s="20" t="s">
        <v>506</v>
      </c>
      <c r="C58" s="21">
        <v>0.60900081346273105</v>
      </c>
      <c r="D58" s="21">
        <v>0.56996027851972997</v>
      </c>
      <c r="E58" s="21">
        <v>0.64669410570402897</v>
      </c>
      <c r="F58" s="22"/>
      <c r="G58" s="21">
        <v>0.65847585546578202</v>
      </c>
      <c r="H58" s="21">
        <v>0.61048306363802896</v>
      </c>
      <c r="I58" s="21">
        <v>0.70342805103988604</v>
      </c>
      <c r="J58" s="22"/>
      <c r="K58" s="21">
        <v>0.57335439791367404</v>
      </c>
      <c r="L58" s="21">
        <v>0.51496748490383504</v>
      </c>
      <c r="M58" s="21">
        <v>0.62976593753766597</v>
      </c>
      <c r="N58" s="22"/>
      <c r="O58" s="21">
        <v>0.54520607896485396</v>
      </c>
      <c r="P58" s="21">
        <v>0.44733428273273301</v>
      </c>
      <c r="Q58" s="21">
        <v>0.63970548264618199</v>
      </c>
      <c r="R58" s="22"/>
    </row>
    <row r="59" spans="1:18" x14ac:dyDescent="0.25">
      <c r="A59" s="20" t="s">
        <v>491</v>
      </c>
      <c r="B59" s="20" t="s">
        <v>519</v>
      </c>
      <c r="C59" s="21">
        <v>5.2885611980225998E-3</v>
      </c>
      <c r="D59" s="21">
        <v>2.2684391651440002E-3</v>
      </c>
      <c r="E59" s="21">
        <v>1.22800809515558E-2</v>
      </c>
      <c r="F59" s="22"/>
      <c r="G59" s="21">
        <v>2.7038246315937999E-3</v>
      </c>
      <c r="H59" s="21">
        <v>7.6486927393259996E-4</v>
      </c>
      <c r="I59" s="21">
        <v>9.5112752212161006E-3</v>
      </c>
      <c r="J59" s="22"/>
      <c r="K59" s="21">
        <v>1.1118287261442801E-2</v>
      </c>
      <c r="L59" s="21">
        <v>3.8966902398491999E-3</v>
      </c>
      <c r="M59" s="21">
        <v>3.1302831241614197E-2</v>
      </c>
      <c r="N59" s="24" t="s">
        <v>501</v>
      </c>
      <c r="O59" s="21">
        <v>0</v>
      </c>
      <c r="P59" s="22"/>
      <c r="Q59" s="22"/>
      <c r="R59" s="22"/>
    </row>
    <row r="60" spans="1:18" x14ac:dyDescent="0.25">
      <c r="A60" s="20" t="s">
        <v>491</v>
      </c>
      <c r="B60" s="20" t="s">
        <v>520</v>
      </c>
      <c r="C60" s="21">
        <v>0</v>
      </c>
      <c r="D60" s="22"/>
      <c r="E60" s="22"/>
      <c r="F60" s="22"/>
      <c r="G60" s="21">
        <v>0</v>
      </c>
      <c r="H60" s="22"/>
      <c r="I60" s="22"/>
      <c r="J60" s="22"/>
      <c r="K60" s="21">
        <v>0</v>
      </c>
      <c r="L60" s="22"/>
      <c r="M60" s="22"/>
      <c r="N60" s="22"/>
      <c r="O60" s="21">
        <v>0</v>
      </c>
      <c r="P60" s="22"/>
      <c r="Q60" s="22"/>
      <c r="R60" s="22"/>
    </row>
    <row r="61" spans="1:18" x14ac:dyDescent="0.25">
      <c r="A61" s="17" t="s">
        <v>492</v>
      </c>
      <c r="B61" s="17" t="s">
        <v>505</v>
      </c>
      <c r="C61" s="18">
        <v>0.33915247688988898</v>
      </c>
      <c r="D61" s="18">
        <v>0.31219615915554599</v>
      </c>
      <c r="E61" s="18">
        <v>0.36719373578897702</v>
      </c>
      <c r="F61" s="19"/>
      <c r="G61" s="18">
        <v>0.32140481490147699</v>
      </c>
      <c r="H61" s="18">
        <v>0.28197184458952801</v>
      </c>
      <c r="I61" s="18">
        <v>0.36356016547053599</v>
      </c>
      <c r="J61" s="19"/>
      <c r="K61" s="18">
        <v>0.34101164727320898</v>
      </c>
      <c r="L61" s="18">
        <v>0.30539218453523997</v>
      </c>
      <c r="M61" s="18">
        <v>0.37852163600104499</v>
      </c>
      <c r="N61" s="19"/>
      <c r="O61" s="18">
        <v>0.401455152684698</v>
      </c>
      <c r="P61" s="18">
        <v>0.34034390181274599</v>
      </c>
      <c r="Q61" s="18">
        <v>0.46579122678163598</v>
      </c>
      <c r="R61" s="19"/>
    </row>
    <row r="62" spans="1:18" x14ac:dyDescent="0.25">
      <c r="A62" s="17" t="s">
        <v>492</v>
      </c>
      <c r="B62" s="17" t="s">
        <v>506</v>
      </c>
      <c r="C62" s="18">
        <v>0.65688360275314495</v>
      </c>
      <c r="D62" s="18">
        <v>0.62899623280375405</v>
      </c>
      <c r="E62" s="18">
        <v>0.68372877200379201</v>
      </c>
      <c r="F62" s="19"/>
      <c r="G62" s="18">
        <v>0.673429276401597</v>
      </c>
      <c r="H62" s="18">
        <v>0.63145211715291505</v>
      </c>
      <c r="I62" s="18">
        <v>0.71279987277882295</v>
      </c>
      <c r="J62" s="19"/>
      <c r="K62" s="18">
        <v>0.65707644435494705</v>
      </c>
      <c r="L62" s="18">
        <v>0.61965587315744197</v>
      </c>
      <c r="M62" s="18">
        <v>0.69264151158449005</v>
      </c>
      <c r="N62" s="19"/>
      <c r="O62" s="18">
        <v>0.59247385100286798</v>
      </c>
      <c r="P62" s="18">
        <v>0.52807074463015302</v>
      </c>
      <c r="Q62" s="18">
        <v>0.65384917348538496</v>
      </c>
      <c r="R62" s="19"/>
    </row>
    <row r="63" spans="1:18" x14ac:dyDescent="0.25">
      <c r="A63" s="17" t="s">
        <v>492</v>
      </c>
      <c r="B63" s="17" t="s">
        <v>519</v>
      </c>
      <c r="C63" s="18">
        <v>3.7547099144701001E-3</v>
      </c>
      <c r="D63" s="18">
        <v>2.1424101417064001E-3</v>
      </c>
      <c r="E63" s="18">
        <v>6.5723759542819001E-3</v>
      </c>
      <c r="F63" s="19"/>
      <c r="G63" s="18">
        <v>4.7241423935396997E-3</v>
      </c>
      <c r="H63" s="18">
        <v>2.2461200869912002E-3</v>
      </c>
      <c r="I63" s="18">
        <v>9.9088815789785002E-3</v>
      </c>
      <c r="J63" s="19"/>
      <c r="K63" s="18">
        <v>1.9119083718442001E-3</v>
      </c>
      <c r="L63" s="18">
        <v>7.0742641655450003E-4</v>
      </c>
      <c r="M63" s="18">
        <v>5.1565889841714996E-3</v>
      </c>
      <c r="N63" s="19"/>
      <c r="O63" s="18">
        <v>6.0709963124320997E-3</v>
      </c>
      <c r="P63" s="18">
        <v>1.380463755698E-3</v>
      </c>
      <c r="Q63" s="18">
        <v>2.6279586921729901E-2</v>
      </c>
      <c r="R63" s="24" t="s">
        <v>501</v>
      </c>
    </row>
    <row r="64" spans="1:18" x14ac:dyDescent="0.25">
      <c r="A64" s="17" t="s">
        <v>492</v>
      </c>
      <c r="B64" s="17" t="s">
        <v>520</v>
      </c>
      <c r="C64" s="18">
        <v>2.092104424975E-4</v>
      </c>
      <c r="D64" s="18">
        <v>4.44379396948671E-5</v>
      </c>
      <c r="E64" s="18">
        <v>9.8434543559220008E-4</v>
      </c>
      <c r="F64" s="19"/>
      <c r="G64" s="18">
        <v>4.4176630338809997E-4</v>
      </c>
      <c r="H64" s="18">
        <v>9.3677265689855497E-5</v>
      </c>
      <c r="I64" s="18">
        <v>2.0806045444534999E-3</v>
      </c>
      <c r="J64" s="19"/>
      <c r="K64" s="18">
        <v>0</v>
      </c>
      <c r="L64" s="19"/>
      <c r="M64" s="19"/>
      <c r="N64" s="19"/>
      <c r="O64" s="18">
        <v>0</v>
      </c>
      <c r="P64" s="19"/>
      <c r="Q64" s="19"/>
      <c r="R64" s="19"/>
    </row>
    <row r="65" spans="1:18" x14ac:dyDescent="0.25">
      <c r="A65" s="20" t="s">
        <v>493</v>
      </c>
      <c r="B65" s="20" t="s">
        <v>505</v>
      </c>
      <c r="C65" s="21">
        <v>0.38616092867761198</v>
      </c>
      <c r="D65" s="21">
        <v>0.34973326254312198</v>
      </c>
      <c r="E65" s="21">
        <v>0.423909369846039</v>
      </c>
      <c r="F65" s="22"/>
      <c r="G65" s="21">
        <v>0.28595121381468203</v>
      </c>
      <c r="H65" s="21">
        <v>0.240295551228317</v>
      </c>
      <c r="I65" s="21">
        <v>0.336439810647152</v>
      </c>
      <c r="J65" s="22"/>
      <c r="K65" s="21">
        <v>0.41338945011718498</v>
      </c>
      <c r="L65" s="21">
        <v>0.358894828062788</v>
      </c>
      <c r="M65" s="21">
        <v>0.470091274844184</v>
      </c>
      <c r="N65" s="22"/>
      <c r="O65" s="21">
        <v>0.57832598557189097</v>
      </c>
      <c r="P65" s="21">
        <v>0.498001090916949</v>
      </c>
      <c r="Q65" s="21">
        <v>0.65470960540204404</v>
      </c>
      <c r="R65" s="22"/>
    </row>
    <row r="66" spans="1:18" x14ac:dyDescent="0.25">
      <c r="A66" s="20" t="s">
        <v>493</v>
      </c>
      <c r="B66" s="20" t="s">
        <v>506</v>
      </c>
      <c r="C66" s="21">
        <v>0.60573989296635</v>
      </c>
      <c r="D66" s="21">
        <v>0.567571474169134</v>
      </c>
      <c r="E66" s="21">
        <v>0.64266043391768701</v>
      </c>
      <c r="F66" s="22"/>
      <c r="G66" s="21">
        <v>0.70662491624155399</v>
      </c>
      <c r="H66" s="21">
        <v>0.657230991682067</v>
      </c>
      <c r="I66" s="21">
        <v>0.75159130522283901</v>
      </c>
      <c r="J66" s="22"/>
      <c r="K66" s="21">
        <v>0.57671295335654404</v>
      </c>
      <c r="L66" s="21">
        <v>0.520507341481943</v>
      </c>
      <c r="M66" s="21">
        <v>0.63100083894514702</v>
      </c>
      <c r="N66" s="22"/>
      <c r="O66" s="21">
        <v>0.41584496909678698</v>
      </c>
      <c r="P66" s="21">
        <v>0.33873271707736402</v>
      </c>
      <c r="Q66" s="21">
        <v>0.49730977249970398</v>
      </c>
      <c r="R66" s="22"/>
    </row>
    <row r="67" spans="1:18" x14ac:dyDescent="0.25">
      <c r="A67" s="20" t="s">
        <v>493</v>
      </c>
      <c r="B67" s="20" t="s">
        <v>519</v>
      </c>
      <c r="C67" s="21">
        <v>8.0991783560387994E-3</v>
      </c>
      <c r="D67" s="21">
        <v>3.6177796008615001E-3</v>
      </c>
      <c r="E67" s="21">
        <v>1.80312957314618E-2</v>
      </c>
      <c r="F67" s="22"/>
      <c r="G67" s="21">
        <v>7.4238699437645999E-3</v>
      </c>
      <c r="H67" s="21">
        <v>2.6602435761870998E-3</v>
      </c>
      <c r="I67" s="21">
        <v>2.0541901669696501E-2</v>
      </c>
      <c r="J67" s="22"/>
      <c r="K67" s="21">
        <v>9.8975965262712001E-3</v>
      </c>
      <c r="L67" s="21">
        <v>2.3925438693818001E-3</v>
      </c>
      <c r="M67" s="21">
        <v>4.0000909021919002E-2</v>
      </c>
      <c r="N67" s="24" t="s">
        <v>501</v>
      </c>
      <c r="O67" s="21">
        <v>5.829045331323E-3</v>
      </c>
      <c r="P67" s="21">
        <v>7.9063307319829996E-4</v>
      </c>
      <c r="Q67" s="21">
        <v>4.1637445706502303E-2</v>
      </c>
      <c r="R67" s="24" t="s">
        <v>501</v>
      </c>
    </row>
    <row r="68" spans="1:18" x14ac:dyDescent="0.25">
      <c r="A68" s="20" t="s">
        <v>493</v>
      </c>
      <c r="B68" s="20" t="s">
        <v>520</v>
      </c>
      <c r="C68" s="21">
        <v>0</v>
      </c>
      <c r="D68" s="22"/>
      <c r="E68" s="22"/>
      <c r="F68" s="22"/>
      <c r="G68" s="21">
        <v>0</v>
      </c>
      <c r="H68" s="22"/>
      <c r="I68" s="22"/>
      <c r="J68" s="22"/>
      <c r="K68" s="21">
        <v>0</v>
      </c>
      <c r="L68" s="22"/>
      <c r="M68" s="22"/>
      <c r="N68" s="22"/>
      <c r="O68" s="21">
        <v>0</v>
      </c>
      <c r="P68" s="22"/>
      <c r="Q68" s="22"/>
      <c r="R68" s="22"/>
    </row>
    <row r="69" spans="1:18" x14ac:dyDescent="0.25">
      <c r="A69" s="17" t="s">
        <v>494</v>
      </c>
      <c r="B69" s="17" t="s">
        <v>505</v>
      </c>
      <c r="C69" s="18">
        <v>0.44644867537474803</v>
      </c>
      <c r="D69" s="18">
        <v>0.40384280368237502</v>
      </c>
      <c r="E69" s="18">
        <v>0.48985604744142502</v>
      </c>
      <c r="F69" s="19"/>
      <c r="G69" s="18">
        <v>0.34594709680890701</v>
      </c>
      <c r="H69" s="18">
        <v>0.28428638023594399</v>
      </c>
      <c r="I69" s="18">
        <v>0.41325954127969999</v>
      </c>
      <c r="J69" s="19"/>
      <c r="K69" s="18">
        <v>0.47672525105181801</v>
      </c>
      <c r="L69" s="18">
        <v>0.42371841563469498</v>
      </c>
      <c r="M69" s="18">
        <v>0.53026162540659605</v>
      </c>
      <c r="N69" s="19"/>
      <c r="O69" s="18">
        <v>0.52878355092219298</v>
      </c>
      <c r="P69" s="18">
        <v>0.44773335780267398</v>
      </c>
      <c r="Q69" s="18">
        <v>0.60834394743887299</v>
      </c>
      <c r="R69" s="19"/>
    </row>
    <row r="70" spans="1:18" x14ac:dyDescent="0.25">
      <c r="A70" s="17" t="s">
        <v>494</v>
      </c>
      <c r="B70" s="17" t="s">
        <v>506</v>
      </c>
      <c r="C70" s="18">
        <v>0.55089247948767295</v>
      </c>
      <c r="D70" s="18">
        <v>0.50752989573223595</v>
      </c>
      <c r="E70" s="18">
        <v>0.59349505648100498</v>
      </c>
      <c r="F70" s="19"/>
      <c r="G70" s="18">
        <v>0.65207194872623997</v>
      </c>
      <c r="H70" s="18">
        <v>0.58475688773393097</v>
      </c>
      <c r="I70" s="18">
        <v>0.71381520463208503</v>
      </c>
      <c r="J70" s="19"/>
      <c r="K70" s="18">
        <v>0.52259689629134398</v>
      </c>
      <c r="L70" s="18">
        <v>0.46911435041716498</v>
      </c>
      <c r="M70" s="18">
        <v>0.575566269365693</v>
      </c>
      <c r="N70" s="19"/>
      <c r="O70" s="18">
        <v>0.46281709308068403</v>
      </c>
      <c r="P70" s="18">
        <v>0.38300725138355801</v>
      </c>
      <c r="Q70" s="18">
        <v>0.54457879232364903</v>
      </c>
      <c r="R70" s="19"/>
    </row>
    <row r="71" spans="1:18" x14ac:dyDescent="0.25">
      <c r="A71" s="17" t="s">
        <v>494</v>
      </c>
      <c r="B71" s="17" t="s">
        <v>519</v>
      </c>
      <c r="C71" s="18">
        <v>2.3133199194465002E-3</v>
      </c>
      <c r="D71" s="18">
        <v>7.8805976029759997E-4</v>
      </c>
      <c r="E71" s="18">
        <v>6.7706606847079001E-3</v>
      </c>
      <c r="F71" s="19"/>
      <c r="G71" s="18">
        <v>1.9809544648522999E-3</v>
      </c>
      <c r="H71" s="18">
        <v>5.7924127023030003E-4</v>
      </c>
      <c r="I71" s="18">
        <v>6.7517754975787003E-3</v>
      </c>
      <c r="J71" s="19"/>
      <c r="K71" s="18">
        <v>6.7785265683960002E-4</v>
      </c>
      <c r="L71" s="18">
        <v>1.6069664530800001E-4</v>
      </c>
      <c r="M71" s="18">
        <v>2.8545751139677001E-3</v>
      </c>
      <c r="N71" s="19"/>
      <c r="O71" s="18">
        <v>6.7038948883827998E-3</v>
      </c>
      <c r="P71" s="18">
        <v>1.2760156983641999E-3</v>
      </c>
      <c r="Q71" s="18">
        <v>3.4424881638282001E-2</v>
      </c>
      <c r="R71" s="24" t="s">
        <v>501</v>
      </c>
    </row>
    <row r="72" spans="1:18" x14ac:dyDescent="0.25">
      <c r="A72" s="17" t="s">
        <v>494</v>
      </c>
      <c r="B72" s="17" t="s">
        <v>520</v>
      </c>
      <c r="C72" s="18">
        <v>3.4552521813189998E-4</v>
      </c>
      <c r="D72" s="18">
        <v>4.7778524365718498E-5</v>
      </c>
      <c r="E72" s="18">
        <v>2.4941446756801002E-3</v>
      </c>
      <c r="F72" s="19"/>
      <c r="G72" s="18">
        <v>0</v>
      </c>
      <c r="H72" s="19"/>
      <c r="I72" s="19"/>
      <c r="J72" s="19"/>
      <c r="K72" s="18">
        <v>0</v>
      </c>
      <c r="L72" s="19"/>
      <c r="M72" s="19"/>
      <c r="N72" s="19"/>
      <c r="O72" s="18">
        <v>1.6954611087398E-3</v>
      </c>
      <c r="P72" s="18">
        <v>2.3139337724549999E-4</v>
      </c>
      <c r="Q72" s="18">
        <v>1.2308901140276799E-2</v>
      </c>
      <c r="R72" s="24" t="s">
        <v>501</v>
      </c>
    </row>
    <row r="73" spans="1:18" ht="15" customHeight="1" x14ac:dyDescent="0.25">
      <c r="A73" s="23" t="s">
        <v>495</v>
      </c>
    </row>
    <row r="74" spans="1:18" ht="15" customHeight="1" x14ac:dyDescent="0.25">
      <c r="A74" s="23" t="s">
        <v>496</v>
      </c>
    </row>
    <row r="75" spans="1:18" ht="15" customHeight="1" x14ac:dyDescent="0.25">
      <c r="A75" s="23" t="s">
        <v>497</v>
      </c>
    </row>
  </sheetData>
  <autoFilter ref="A4:A72"/>
  <mergeCells count="6">
    <mergeCell ref="A4"/>
    <mergeCell ref="A3"/>
    <mergeCell ref="A2"/>
    <mergeCell ref="G1:R3"/>
    <mergeCell ref="B1:F3"/>
    <mergeCell ref="A1"/>
  </mergeCells>
  <hyperlinks>
    <hyperlink ref="A1" location="'EV_CONOCE_FMP_ET'!A1" display="◄ ANTERIOR"/>
    <hyperlink ref="A2" location="'Índice'!A1" display="ÍNDICE"/>
    <hyperlink ref="A3" location="'EV_CONFIA_CCH_SEX'!A1" display="SIGUIENTE ►"/>
  </hyperlinks>
  <pageMargins left="0.75" right="0.75" top="1" bottom="1" header="0.5" footer="0.5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4"/>
  <dimension ref="A1:N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564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565</v>
      </c>
      <c r="C5" s="18">
        <v>0.28521663559159699</v>
      </c>
      <c r="D5" s="18">
        <v>0.27859332852386398</v>
      </c>
      <c r="E5" s="18">
        <v>0.29193368477831899</v>
      </c>
      <c r="F5" s="19"/>
      <c r="G5" s="18">
        <v>0.28839226211341001</v>
      </c>
      <c r="H5" s="18">
        <v>0.279645551154732</v>
      </c>
      <c r="I5" s="18">
        <v>0.29729964204855203</v>
      </c>
      <c r="J5" s="19"/>
      <c r="K5" s="18">
        <v>0.28191646418527</v>
      </c>
      <c r="L5" s="18">
        <v>0.272402352570771</v>
      </c>
      <c r="M5" s="18">
        <v>0.29162968389643901</v>
      </c>
      <c r="N5" s="19"/>
    </row>
    <row r="6" spans="1:14" x14ac:dyDescent="0.25">
      <c r="A6" s="17" t="s">
        <v>478</v>
      </c>
      <c r="B6" s="17" t="s">
        <v>566</v>
      </c>
      <c r="C6" s="18">
        <v>0.33010088228355799</v>
      </c>
      <c r="D6" s="18">
        <v>0.32310605313817697</v>
      </c>
      <c r="E6" s="18">
        <v>0.33717171123265299</v>
      </c>
      <c r="F6" s="19"/>
      <c r="G6" s="18">
        <v>0.31240180528956102</v>
      </c>
      <c r="H6" s="18">
        <v>0.30337369117387802</v>
      </c>
      <c r="I6" s="18">
        <v>0.32157456575565002</v>
      </c>
      <c r="J6" s="19"/>
      <c r="K6" s="18">
        <v>0.34849409931104702</v>
      </c>
      <c r="L6" s="18">
        <v>0.33812819468213001</v>
      </c>
      <c r="M6" s="18">
        <v>0.35900541928094598</v>
      </c>
      <c r="N6" s="19"/>
    </row>
    <row r="7" spans="1:14" x14ac:dyDescent="0.25">
      <c r="A7" s="17" t="s">
        <v>478</v>
      </c>
      <c r="B7" s="17" t="s">
        <v>567</v>
      </c>
      <c r="C7" s="18">
        <v>0.31689167401602503</v>
      </c>
      <c r="D7" s="18">
        <v>0.30977250914633803</v>
      </c>
      <c r="E7" s="18">
        <v>0.32409762657586</v>
      </c>
      <c r="F7" s="19"/>
      <c r="G7" s="18">
        <v>0.33154882544540498</v>
      </c>
      <c r="H7" s="18">
        <v>0.32219159975185302</v>
      </c>
      <c r="I7" s="18">
        <v>0.34104107266116701</v>
      </c>
      <c r="J7" s="19"/>
      <c r="K7" s="18">
        <v>0.30165968382033298</v>
      </c>
      <c r="L7" s="18">
        <v>0.29157423871291099</v>
      </c>
      <c r="M7" s="18">
        <v>0.311940371190777</v>
      </c>
      <c r="N7" s="19"/>
    </row>
    <row r="8" spans="1:14" x14ac:dyDescent="0.25">
      <c r="A8" s="17" t="s">
        <v>478</v>
      </c>
      <c r="B8" s="17" t="s">
        <v>568</v>
      </c>
      <c r="C8" s="18">
        <v>6.5178072514478005E-2</v>
      </c>
      <c r="D8" s="18">
        <v>6.13802671977563E-2</v>
      </c>
      <c r="E8" s="18">
        <v>6.9193538351042194E-2</v>
      </c>
      <c r="F8" s="19"/>
      <c r="G8" s="18">
        <v>6.5697864266708206E-2</v>
      </c>
      <c r="H8" s="18">
        <v>6.0929258625432602E-2</v>
      </c>
      <c r="I8" s="18">
        <v>7.0811540546447199E-2</v>
      </c>
      <c r="J8" s="19"/>
      <c r="K8" s="18">
        <v>6.4637895051488301E-2</v>
      </c>
      <c r="L8" s="18">
        <v>5.91338713096453E-2</v>
      </c>
      <c r="M8" s="18">
        <v>7.0615768550997701E-2</v>
      </c>
      <c r="N8" s="19"/>
    </row>
    <row r="9" spans="1:14" x14ac:dyDescent="0.25">
      <c r="A9" s="17" t="s">
        <v>478</v>
      </c>
      <c r="B9" s="17" t="s">
        <v>519</v>
      </c>
      <c r="C9" s="18">
        <v>2.0489863045011999E-3</v>
      </c>
      <c r="D9" s="18">
        <v>1.4636925068573E-3</v>
      </c>
      <c r="E9" s="18">
        <v>2.8676522207439002E-3</v>
      </c>
      <c r="F9" s="19"/>
      <c r="G9" s="18">
        <v>1.5971854335602E-3</v>
      </c>
      <c r="H9" s="18">
        <v>1.0677344046240999E-3</v>
      </c>
      <c r="I9" s="18">
        <v>2.3885444072380998E-3</v>
      </c>
      <c r="J9" s="19"/>
      <c r="K9" s="18">
        <v>2.5185063520856998E-3</v>
      </c>
      <c r="L9" s="18">
        <v>1.5357605509143E-3</v>
      </c>
      <c r="M9" s="18">
        <v>4.1275196162322003E-3</v>
      </c>
      <c r="N9" s="19"/>
    </row>
    <row r="10" spans="1:14" x14ac:dyDescent="0.25">
      <c r="A10" s="17" t="s">
        <v>478</v>
      </c>
      <c r="B10" s="17" t="s">
        <v>520</v>
      </c>
      <c r="C10" s="18">
        <v>5.6374928984340004E-4</v>
      </c>
      <c r="D10" s="18">
        <v>2.9183924926150001E-4</v>
      </c>
      <c r="E10" s="18">
        <v>1.0887251941983E-3</v>
      </c>
      <c r="F10" s="19"/>
      <c r="G10" s="18">
        <v>3.6205745135019999E-4</v>
      </c>
      <c r="H10" s="18">
        <v>1.480086767401E-4</v>
      </c>
      <c r="I10" s="18">
        <v>8.8538746018359995E-4</v>
      </c>
      <c r="J10" s="19"/>
      <c r="K10" s="18">
        <v>7.7335127978550003E-4</v>
      </c>
      <c r="L10" s="18">
        <v>3.2193868270049999E-4</v>
      </c>
      <c r="M10" s="18">
        <v>1.8565453541168999E-3</v>
      </c>
      <c r="N10" s="19"/>
    </row>
    <row r="11" spans="1:14" x14ac:dyDescent="0.25">
      <c r="A11" s="20" t="s">
        <v>479</v>
      </c>
      <c r="B11" s="20" t="s">
        <v>565</v>
      </c>
      <c r="C11" s="21">
        <v>0.268598212317395</v>
      </c>
      <c r="D11" s="21">
        <v>0.242592425403486</v>
      </c>
      <c r="E11" s="21">
        <v>0.29630120399187898</v>
      </c>
      <c r="F11" s="22"/>
      <c r="G11" s="21">
        <v>0.26373726672251202</v>
      </c>
      <c r="H11" s="21">
        <v>0.231676202869842</v>
      </c>
      <c r="I11" s="21">
        <v>0.298511360945726</v>
      </c>
      <c r="J11" s="22"/>
      <c r="K11" s="21">
        <v>0.27340285451686502</v>
      </c>
      <c r="L11" s="21">
        <v>0.23416529838918601</v>
      </c>
      <c r="M11" s="21">
        <v>0.31649801955818901</v>
      </c>
      <c r="N11" s="22"/>
    </row>
    <row r="12" spans="1:14" x14ac:dyDescent="0.25">
      <c r="A12" s="20" t="s">
        <v>479</v>
      </c>
      <c r="B12" s="20" t="s">
        <v>566</v>
      </c>
      <c r="C12" s="21">
        <v>0.31369640137766402</v>
      </c>
      <c r="D12" s="21">
        <v>0.286360883688419</v>
      </c>
      <c r="E12" s="21">
        <v>0.34238938336242403</v>
      </c>
      <c r="F12" s="22"/>
      <c r="G12" s="21">
        <v>0.301640317882785</v>
      </c>
      <c r="H12" s="21">
        <v>0.26423041360139199</v>
      </c>
      <c r="I12" s="21">
        <v>0.34188563851620701</v>
      </c>
      <c r="J12" s="22"/>
      <c r="K12" s="21">
        <v>0.32561284158238402</v>
      </c>
      <c r="L12" s="21">
        <v>0.28565693001360198</v>
      </c>
      <c r="M12" s="21">
        <v>0.36827626539393798</v>
      </c>
      <c r="N12" s="22"/>
    </row>
    <row r="13" spans="1:14" x14ac:dyDescent="0.25">
      <c r="A13" s="20" t="s">
        <v>479</v>
      </c>
      <c r="B13" s="20" t="s">
        <v>567</v>
      </c>
      <c r="C13" s="21">
        <v>0.351347678306976</v>
      </c>
      <c r="D13" s="21">
        <v>0.321073994410008</v>
      </c>
      <c r="E13" s="21">
        <v>0.38286611338002002</v>
      </c>
      <c r="F13" s="22"/>
      <c r="G13" s="21">
        <v>0.36090267265488302</v>
      </c>
      <c r="H13" s="21">
        <v>0.318300065590023</v>
      </c>
      <c r="I13" s="21">
        <v>0.40581294909342702</v>
      </c>
      <c r="J13" s="22"/>
      <c r="K13" s="21">
        <v>0.34190335761596402</v>
      </c>
      <c r="L13" s="21">
        <v>0.29810659740736201</v>
      </c>
      <c r="M13" s="21">
        <v>0.38857242377389301</v>
      </c>
      <c r="N13" s="22"/>
    </row>
    <row r="14" spans="1:14" x14ac:dyDescent="0.25">
      <c r="A14" s="20" t="s">
        <v>479</v>
      </c>
      <c r="B14" s="20" t="s">
        <v>568</v>
      </c>
      <c r="C14" s="21">
        <v>6.5597198201886406E-2</v>
      </c>
      <c r="D14" s="21">
        <v>5.1261560381242202E-2</v>
      </c>
      <c r="E14" s="21">
        <v>8.3588674638753205E-2</v>
      </c>
      <c r="F14" s="22"/>
      <c r="G14" s="21">
        <v>7.3719742739820598E-2</v>
      </c>
      <c r="H14" s="21">
        <v>5.2233603769763201E-2</v>
      </c>
      <c r="I14" s="21">
        <v>0.103082857214081</v>
      </c>
      <c r="J14" s="22"/>
      <c r="K14" s="21">
        <v>5.7568735530938303E-2</v>
      </c>
      <c r="L14" s="21">
        <v>3.9027094302224903E-2</v>
      </c>
      <c r="M14" s="21">
        <v>8.4148077359339393E-2</v>
      </c>
      <c r="N14" s="22"/>
    </row>
    <row r="15" spans="1:14" x14ac:dyDescent="0.25">
      <c r="A15" s="20" t="s">
        <v>479</v>
      </c>
      <c r="B15" s="20" t="s">
        <v>519</v>
      </c>
      <c r="C15" s="21">
        <v>7.6050979607799999E-4</v>
      </c>
      <c r="D15" s="21">
        <v>1.055279793244E-4</v>
      </c>
      <c r="E15" s="21">
        <v>5.4585823419155003E-3</v>
      </c>
      <c r="F15" s="22"/>
      <c r="G15" s="21">
        <v>0</v>
      </c>
      <c r="H15" s="22"/>
      <c r="I15" s="22"/>
      <c r="J15" s="22"/>
      <c r="K15" s="21">
        <v>1.5122107538491001E-3</v>
      </c>
      <c r="L15" s="21">
        <v>2.0814346029449999E-4</v>
      </c>
      <c r="M15" s="21">
        <v>1.0897509299274801E-2</v>
      </c>
      <c r="N15" s="24" t="s">
        <v>501</v>
      </c>
    </row>
    <row r="16" spans="1:14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</row>
    <row r="17" spans="1:14" x14ac:dyDescent="0.25">
      <c r="A17" s="17" t="s">
        <v>480</v>
      </c>
      <c r="B17" s="17" t="s">
        <v>565</v>
      </c>
      <c r="C17" s="18">
        <v>0.332481566171694</v>
      </c>
      <c r="D17" s="18">
        <v>0.29377120693263598</v>
      </c>
      <c r="E17" s="18">
        <v>0.37359444451284302</v>
      </c>
      <c r="F17" s="19"/>
      <c r="G17" s="18">
        <v>0.34431132265120601</v>
      </c>
      <c r="H17" s="18">
        <v>0.29282688424761399</v>
      </c>
      <c r="I17" s="18">
        <v>0.39973106731292801</v>
      </c>
      <c r="J17" s="19"/>
      <c r="K17" s="18">
        <v>0.32097765311293802</v>
      </c>
      <c r="L17" s="18">
        <v>0.26771909208974598</v>
      </c>
      <c r="M17" s="18">
        <v>0.37934268080297001</v>
      </c>
      <c r="N17" s="19"/>
    </row>
    <row r="18" spans="1:14" x14ac:dyDescent="0.25">
      <c r="A18" s="17" t="s">
        <v>480</v>
      </c>
      <c r="B18" s="17" t="s">
        <v>566</v>
      </c>
      <c r="C18" s="18">
        <v>0.311795400512758</v>
      </c>
      <c r="D18" s="18">
        <v>0.27184148660143698</v>
      </c>
      <c r="E18" s="18">
        <v>0.35476057890997298</v>
      </c>
      <c r="F18" s="19"/>
      <c r="G18" s="18">
        <v>0.29265131998997801</v>
      </c>
      <c r="H18" s="18">
        <v>0.245058783632781</v>
      </c>
      <c r="I18" s="18">
        <v>0.345259662007455</v>
      </c>
      <c r="J18" s="19"/>
      <c r="K18" s="18">
        <v>0.33041216902404003</v>
      </c>
      <c r="L18" s="18">
        <v>0.27831677917916398</v>
      </c>
      <c r="M18" s="18">
        <v>0.387029328855307</v>
      </c>
      <c r="N18" s="19"/>
    </row>
    <row r="19" spans="1:14" x14ac:dyDescent="0.25">
      <c r="A19" s="17" t="s">
        <v>480</v>
      </c>
      <c r="B19" s="17" t="s">
        <v>567</v>
      </c>
      <c r="C19" s="18">
        <v>0.30403785485627099</v>
      </c>
      <c r="D19" s="18">
        <v>0.26794713914310198</v>
      </c>
      <c r="E19" s="18">
        <v>0.34271396740436499</v>
      </c>
      <c r="F19" s="19"/>
      <c r="G19" s="18">
        <v>0.31012660213544502</v>
      </c>
      <c r="H19" s="18">
        <v>0.25986501440951798</v>
      </c>
      <c r="I19" s="18">
        <v>0.365311312688687</v>
      </c>
      <c r="J19" s="19"/>
      <c r="K19" s="18">
        <v>0.29811681840402698</v>
      </c>
      <c r="L19" s="18">
        <v>0.242213216704909</v>
      </c>
      <c r="M19" s="18">
        <v>0.36078019797347199</v>
      </c>
      <c r="N19" s="19"/>
    </row>
    <row r="20" spans="1:14" x14ac:dyDescent="0.25">
      <c r="A20" s="17" t="s">
        <v>480</v>
      </c>
      <c r="B20" s="17" t="s">
        <v>568</v>
      </c>
      <c r="C20" s="18">
        <v>5.16851784592764E-2</v>
      </c>
      <c r="D20" s="18">
        <v>3.6864171208763501E-2</v>
      </c>
      <c r="E20" s="18">
        <v>7.2019311727322899E-2</v>
      </c>
      <c r="F20" s="19"/>
      <c r="G20" s="18">
        <v>5.2910755223370798E-2</v>
      </c>
      <c r="H20" s="18">
        <v>3.29198885455717E-2</v>
      </c>
      <c r="I20" s="18">
        <v>8.3986960272279601E-2</v>
      </c>
      <c r="J20" s="19"/>
      <c r="K20" s="18">
        <v>5.04933594589961E-2</v>
      </c>
      <c r="L20" s="18">
        <v>2.89416771401536E-2</v>
      </c>
      <c r="M20" s="18">
        <v>8.6661445976874904E-2</v>
      </c>
      <c r="N20" s="19"/>
    </row>
    <row r="21" spans="1:14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</row>
    <row r="22" spans="1:14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</row>
    <row r="23" spans="1:14" x14ac:dyDescent="0.25">
      <c r="A23" s="20" t="s">
        <v>481</v>
      </c>
      <c r="B23" s="20" t="s">
        <v>565</v>
      </c>
      <c r="C23" s="21">
        <v>0.27284540302070898</v>
      </c>
      <c r="D23" s="21">
        <v>0.23742125733497901</v>
      </c>
      <c r="E23" s="21">
        <v>0.311396681321855</v>
      </c>
      <c r="F23" s="22"/>
      <c r="G23" s="21">
        <v>0.25927560586826298</v>
      </c>
      <c r="H23" s="21">
        <v>0.21292304894778999</v>
      </c>
      <c r="I23" s="21">
        <v>0.31172248066819602</v>
      </c>
      <c r="J23" s="22"/>
      <c r="K23" s="21">
        <v>0.28713295540999301</v>
      </c>
      <c r="L23" s="21">
        <v>0.23211903155779101</v>
      </c>
      <c r="M23" s="21">
        <v>0.34925519247202902</v>
      </c>
      <c r="N23" s="22"/>
    </row>
    <row r="24" spans="1:14" x14ac:dyDescent="0.25">
      <c r="A24" s="20" t="s">
        <v>481</v>
      </c>
      <c r="B24" s="20" t="s">
        <v>566</v>
      </c>
      <c r="C24" s="21">
        <v>0.29974777196831698</v>
      </c>
      <c r="D24" s="21">
        <v>0.26001828396166099</v>
      </c>
      <c r="E24" s="21">
        <v>0.34273607864929301</v>
      </c>
      <c r="F24" s="22"/>
      <c r="G24" s="21">
        <v>0.26337385465858698</v>
      </c>
      <c r="H24" s="21">
        <v>0.211598768000097</v>
      </c>
      <c r="I24" s="21">
        <v>0.32263323608296202</v>
      </c>
      <c r="J24" s="22"/>
      <c r="K24" s="21">
        <v>0.33804563621255601</v>
      </c>
      <c r="L24" s="21">
        <v>0.27695815676806701</v>
      </c>
      <c r="M24" s="21">
        <v>0.40505869644173098</v>
      </c>
      <c r="N24" s="22"/>
    </row>
    <row r="25" spans="1:14" x14ac:dyDescent="0.25">
      <c r="A25" s="20" t="s">
        <v>481</v>
      </c>
      <c r="B25" s="20" t="s">
        <v>567</v>
      </c>
      <c r="C25" s="21">
        <v>0.33719086947457699</v>
      </c>
      <c r="D25" s="21">
        <v>0.29920783974072401</v>
      </c>
      <c r="E25" s="21">
        <v>0.37739899056488502</v>
      </c>
      <c r="F25" s="22"/>
      <c r="G25" s="21">
        <v>0.39019844993441599</v>
      </c>
      <c r="H25" s="21">
        <v>0.337818799328791</v>
      </c>
      <c r="I25" s="21">
        <v>0.44523887961018799</v>
      </c>
      <c r="J25" s="22"/>
      <c r="K25" s="21">
        <v>0.28137952798281402</v>
      </c>
      <c r="L25" s="21">
        <v>0.22936697395091499</v>
      </c>
      <c r="M25" s="21">
        <v>0.33998324556322401</v>
      </c>
      <c r="N25" s="22"/>
    </row>
    <row r="26" spans="1:14" x14ac:dyDescent="0.25">
      <c r="A26" s="20" t="s">
        <v>481</v>
      </c>
      <c r="B26" s="20" t="s">
        <v>568</v>
      </c>
      <c r="C26" s="21">
        <v>8.9567027677073599E-2</v>
      </c>
      <c r="D26" s="21">
        <v>6.6070587950291304E-2</v>
      </c>
      <c r="E26" s="21">
        <v>0.120342702462631</v>
      </c>
      <c r="F26" s="22"/>
      <c r="G26" s="21">
        <v>8.7152089538734795E-2</v>
      </c>
      <c r="H26" s="21">
        <v>6.0298841058054997E-2</v>
      </c>
      <c r="I26" s="21">
        <v>0.124381172192203</v>
      </c>
      <c r="J26" s="22"/>
      <c r="K26" s="21">
        <v>9.2109700554256393E-2</v>
      </c>
      <c r="L26" s="21">
        <v>5.9956661543362599E-2</v>
      </c>
      <c r="M26" s="21">
        <v>0.138956678664376</v>
      </c>
      <c r="N26" s="22"/>
    </row>
    <row r="27" spans="1:14" x14ac:dyDescent="0.25">
      <c r="A27" s="20" t="s">
        <v>481</v>
      </c>
      <c r="B27" s="20" t="s">
        <v>519</v>
      </c>
      <c r="C27" s="21">
        <v>6.4892785932320004E-4</v>
      </c>
      <c r="D27" s="21">
        <v>8.9628954128350604E-5</v>
      </c>
      <c r="E27" s="21">
        <v>4.6819985659853998E-3</v>
      </c>
      <c r="F27" s="22"/>
      <c r="G27" s="21">
        <v>0</v>
      </c>
      <c r="H27" s="22"/>
      <c r="I27" s="22"/>
      <c r="J27" s="22"/>
      <c r="K27" s="21">
        <v>1.3321798403799999E-3</v>
      </c>
      <c r="L27" s="21">
        <v>1.840613580137E-4</v>
      </c>
      <c r="M27" s="21">
        <v>9.5733372776081998E-3</v>
      </c>
      <c r="N27" s="22"/>
    </row>
    <row r="28" spans="1:14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482</v>
      </c>
      <c r="B29" s="17" t="s">
        <v>565</v>
      </c>
      <c r="C29" s="18">
        <v>0.25281280742742002</v>
      </c>
      <c r="D29" s="18">
        <v>0.21357596655268701</v>
      </c>
      <c r="E29" s="18">
        <v>0.29653991635716198</v>
      </c>
      <c r="F29" s="19"/>
      <c r="G29" s="18">
        <v>0.26636574098792798</v>
      </c>
      <c r="H29" s="18">
        <v>0.21623812006273899</v>
      </c>
      <c r="I29" s="18">
        <v>0.32332008878368401</v>
      </c>
      <c r="J29" s="19"/>
      <c r="K29" s="18">
        <v>0.23819194987091399</v>
      </c>
      <c r="L29" s="18">
        <v>0.18154941045393</v>
      </c>
      <c r="M29" s="18">
        <v>0.305901581277357</v>
      </c>
      <c r="N29" s="19"/>
    </row>
    <row r="30" spans="1:14" x14ac:dyDescent="0.25">
      <c r="A30" s="17" t="s">
        <v>482</v>
      </c>
      <c r="B30" s="17" t="s">
        <v>566</v>
      </c>
      <c r="C30" s="18">
        <v>0.29721620332165699</v>
      </c>
      <c r="D30" s="18">
        <v>0.251413555932543</v>
      </c>
      <c r="E30" s="18">
        <v>0.34748979793463203</v>
      </c>
      <c r="F30" s="19"/>
      <c r="G30" s="18">
        <v>0.30784322326577901</v>
      </c>
      <c r="H30" s="18">
        <v>0.25329069117710501</v>
      </c>
      <c r="I30" s="18">
        <v>0.36834914674573099</v>
      </c>
      <c r="J30" s="19"/>
      <c r="K30" s="18">
        <v>0.28575181119138798</v>
      </c>
      <c r="L30" s="18">
        <v>0.218454729416004</v>
      </c>
      <c r="M30" s="18">
        <v>0.36412160340354499</v>
      </c>
      <c r="N30" s="19"/>
    </row>
    <row r="31" spans="1:14" x14ac:dyDescent="0.25">
      <c r="A31" s="17" t="s">
        <v>482</v>
      </c>
      <c r="B31" s="17" t="s">
        <v>567</v>
      </c>
      <c r="C31" s="18">
        <v>0.38730047249632199</v>
      </c>
      <c r="D31" s="18">
        <v>0.33523260939275401</v>
      </c>
      <c r="E31" s="18">
        <v>0.44207743026823498</v>
      </c>
      <c r="F31" s="19"/>
      <c r="G31" s="18">
        <v>0.37120852754390199</v>
      </c>
      <c r="H31" s="18">
        <v>0.30582010849568902</v>
      </c>
      <c r="I31" s="18">
        <v>0.44168229664015402</v>
      </c>
      <c r="J31" s="19"/>
      <c r="K31" s="18">
        <v>0.40466040670584602</v>
      </c>
      <c r="L31" s="18">
        <v>0.32987748609508899</v>
      </c>
      <c r="M31" s="18">
        <v>0.484148232214341</v>
      </c>
      <c r="N31" s="19"/>
    </row>
    <row r="32" spans="1:14" x14ac:dyDescent="0.25">
      <c r="A32" s="17" t="s">
        <v>482</v>
      </c>
      <c r="B32" s="17" t="s">
        <v>568</v>
      </c>
      <c r="C32" s="18">
        <v>6.1328597835587799E-2</v>
      </c>
      <c r="D32" s="18">
        <v>4.0787705100612602E-2</v>
      </c>
      <c r="E32" s="18">
        <v>9.1230128013592995E-2</v>
      </c>
      <c r="F32" s="19"/>
      <c r="G32" s="18">
        <v>5.4582508202390599E-2</v>
      </c>
      <c r="H32" s="18">
        <v>3.2616996794631099E-2</v>
      </c>
      <c r="I32" s="18">
        <v>8.9964755686080505E-2</v>
      </c>
      <c r="J32" s="19"/>
      <c r="K32" s="18">
        <v>6.8606255853318102E-2</v>
      </c>
      <c r="L32" s="18">
        <v>3.8852785884733197E-2</v>
      </c>
      <c r="M32" s="18">
        <v>0.11833954920223</v>
      </c>
      <c r="N32" s="24" t="s">
        <v>501</v>
      </c>
    </row>
    <row r="33" spans="1:14" x14ac:dyDescent="0.25">
      <c r="A33" s="17" t="s">
        <v>482</v>
      </c>
      <c r="B33" s="17" t="s">
        <v>519</v>
      </c>
      <c r="C33" s="18">
        <v>0</v>
      </c>
      <c r="D33" s="19"/>
      <c r="E33" s="19"/>
      <c r="F33" s="19"/>
      <c r="G33" s="18">
        <v>0</v>
      </c>
      <c r="H33" s="19"/>
      <c r="I33" s="19"/>
      <c r="J33" s="19"/>
      <c r="K33" s="18">
        <v>0</v>
      </c>
      <c r="L33" s="19"/>
      <c r="M33" s="19"/>
      <c r="N33" s="19"/>
    </row>
    <row r="34" spans="1:14" x14ac:dyDescent="0.25">
      <c r="A34" s="17" t="s">
        <v>482</v>
      </c>
      <c r="B34" s="17" t="s">
        <v>520</v>
      </c>
      <c r="C34" s="18">
        <v>1.3419189190133E-3</v>
      </c>
      <c r="D34" s="18">
        <v>1.86575534592E-4</v>
      </c>
      <c r="E34" s="18">
        <v>9.5829951362993993E-3</v>
      </c>
      <c r="F34" s="19"/>
      <c r="G34" s="18">
        <v>0</v>
      </c>
      <c r="H34" s="19"/>
      <c r="I34" s="19"/>
      <c r="J34" s="19"/>
      <c r="K34" s="18">
        <v>2.7895763785351999E-3</v>
      </c>
      <c r="L34" s="18">
        <v>3.8530842900670002E-4</v>
      </c>
      <c r="M34" s="18">
        <v>1.98974999627386E-2</v>
      </c>
      <c r="N34" s="24" t="s">
        <v>501</v>
      </c>
    </row>
    <row r="35" spans="1:14" x14ac:dyDescent="0.25">
      <c r="A35" s="20" t="s">
        <v>483</v>
      </c>
      <c r="B35" s="20" t="s">
        <v>565</v>
      </c>
      <c r="C35" s="21">
        <v>0.27786879414224802</v>
      </c>
      <c r="D35" s="21">
        <v>0.25214791370072798</v>
      </c>
      <c r="E35" s="21">
        <v>0.30514284518034501</v>
      </c>
      <c r="F35" s="22"/>
      <c r="G35" s="21">
        <v>0.274751730549054</v>
      </c>
      <c r="H35" s="21">
        <v>0.24203764747090101</v>
      </c>
      <c r="I35" s="21">
        <v>0.31007860210710603</v>
      </c>
      <c r="J35" s="22"/>
      <c r="K35" s="21">
        <v>0.28122760898170501</v>
      </c>
      <c r="L35" s="21">
        <v>0.24429711622029601</v>
      </c>
      <c r="M35" s="21">
        <v>0.321366783995714</v>
      </c>
      <c r="N35" s="22"/>
    </row>
    <row r="36" spans="1:14" x14ac:dyDescent="0.25">
      <c r="A36" s="20" t="s">
        <v>483</v>
      </c>
      <c r="B36" s="20" t="s">
        <v>566</v>
      </c>
      <c r="C36" s="21">
        <v>0.29324504893220399</v>
      </c>
      <c r="D36" s="21">
        <v>0.26153261492128799</v>
      </c>
      <c r="E36" s="21">
        <v>0.32709954630391302</v>
      </c>
      <c r="F36" s="22"/>
      <c r="G36" s="21">
        <v>0.29469356029961902</v>
      </c>
      <c r="H36" s="21">
        <v>0.25562106571278298</v>
      </c>
      <c r="I36" s="21">
        <v>0.33703429211233199</v>
      </c>
      <c r="J36" s="22"/>
      <c r="K36" s="21">
        <v>0.29168419483650398</v>
      </c>
      <c r="L36" s="21">
        <v>0.25007367707836198</v>
      </c>
      <c r="M36" s="21">
        <v>0.33710607853083002</v>
      </c>
      <c r="N36" s="22"/>
    </row>
    <row r="37" spans="1:14" x14ac:dyDescent="0.25">
      <c r="A37" s="20" t="s">
        <v>483</v>
      </c>
      <c r="B37" s="20" t="s">
        <v>567</v>
      </c>
      <c r="C37" s="21">
        <v>0.338267482707588</v>
      </c>
      <c r="D37" s="21">
        <v>0.30673988549509301</v>
      </c>
      <c r="E37" s="21">
        <v>0.37130001351181802</v>
      </c>
      <c r="F37" s="22"/>
      <c r="G37" s="21">
        <v>0.33885523924503003</v>
      </c>
      <c r="H37" s="21">
        <v>0.29897994161285002</v>
      </c>
      <c r="I37" s="21">
        <v>0.38115714289007802</v>
      </c>
      <c r="J37" s="22"/>
      <c r="K37" s="21">
        <v>0.33763414132043601</v>
      </c>
      <c r="L37" s="21">
        <v>0.29699962078522701</v>
      </c>
      <c r="M37" s="21">
        <v>0.38081656284152499</v>
      </c>
      <c r="N37" s="22"/>
    </row>
    <row r="38" spans="1:14" x14ac:dyDescent="0.25">
      <c r="A38" s="20" t="s">
        <v>483</v>
      </c>
      <c r="B38" s="20" t="s">
        <v>568</v>
      </c>
      <c r="C38" s="21">
        <v>8.7906343747752802E-2</v>
      </c>
      <c r="D38" s="21">
        <v>6.8281022213745102E-2</v>
      </c>
      <c r="E38" s="21">
        <v>0.112491340081668</v>
      </c>
      <c r="F38" s="22"/>
      <c r="G38" s="21">
        <v>8.94822494211054E-2</v>
      </c>
      <c r="H38" s="21">
        <v>6.6356845241328996E-2</v>
      </c>
      <c r="I38" s="21">
        <v>0.119634188452515</v>
      </c>
      <c r="J38" s="22"/>
      <c r="K38" s="21">
        <v>8.6208214979126604E-2</v>
      </c>
      <c r="L38" s="21">
        <v>6.0482677623857402E-2</v>
      </c>
      <c r="M38" s="21">
        <v>0.12146119211089</v>
      </c>
      <c r="N38" s="22"/>
    </row>
    <row r="39" spans="1:14" x14ac:dyDescent="0.25">
      <c r="A39" s="20" t="s">
        <v>483</v>
      </c>
      <c r="B39" s="20" t="s">
        <v>519</v>
      </c>
      <c r="C39" s="21">
        <v>2.7123304702081001E-3</v>
      </c>
      <c r="D39" s="21">
        <v>1.1840250473173E-3</v>
      </c>
      <c r="E39" s="21">
        <v>6.2010811789177996E-3</v>
      </c>
      <c r="F39" s="22"/>
      <c r="G39" s="21">
        <v>2.2172204851913001E-3</v>
      </c>
      <c r="H39" s="21">
        <v>6.6242298427430005E-4</v>
      </c>
      <c r="I39" s="21">
        <v>7.3943385247513E-3</v>
      </c>
      <c r="J39" s="22"/>
      <c r="K39" s="21">
        <v>3.2458398822292002E-3</v>
      </c>
      <c r="L39" s="21">
        <v>1.0292271461858999E-3</v>
      </c>
      <c r="M39" s="21">
        <v>1.0187614530113E-2</v>
      </c>
      <c r="N39" s="22"/>
    </row>
    <row r="40" spans="1:14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</row>
    <row r="41" spans="1:14" x14ac:dyDescent="0.25">
      <c r="A41" s="17" t="s">
        <v>484</v>
      </c>
      <c r="B41" s="17" t="s">
        <v>565</v>
      </c>
      <c r="C41" s="18">
        <v>0.26528913056571501</v>
      </c>
      <c r="D41" s="18">
        <v>0.24552940592147099</v>
      </c>
      <c r="E41" s="18">
        <v>0.28603619065806701</v>
      </c>
      <c r="F41" s="19"/>
      <c r="G41" s="18">
        <v>0.27067647220971303</v>
      </c>
      <c r="H41" s="18">
        <v>0.24678643852909601</v>
      </c>
      <c r="I41" s="18">
        <v>0.29597042246140398</v>
      </c>
      <c r="J41" s="19"/>
      <c r="K41" s="18">
        <v>0.25927980915426302</v>
      </c>
      <c r="L41" s="18">
        <v>0.229400324038363</v>
      </c>
      <c r="M41" s="18">
        <v>0.29157852926382299</v>
      </c>
      <c r="N41" s="19"/>
    </row>
    <row r="42" spans="1:14" x14ac:dyDescent="0.25">
      <c r="A42" s="17" t="s">
        <v>484</v>
      </c>
      <c r="B42" s="17" t="s">
        <v>566</v>
      </c>
      <c r="C42" s="18">
        <v>0.36074494271867602</v>
      </c>
      <c r="D42" s="18">
        <v>0.33630305797395899</v>
      </c>
      <c r="E42" s="18">
        <v>0.38593027252724899</v>
      </c>
      <c r="F42" s="19"/>
      <c r="G42" s="18">
        <v>0.33398959831490299</v>
      </c>
      <c r="H42" s="18">
        <v>0.30549805696000598</v>
      </c>
      <c r="I42" s="18">
        <v>0.363746624107115</v>
      </c>
      <c r="J42" s="19"/>
      <c r="K42" s="18">
        <v>0.39058924713093801</v>
      </c>
      <c r="L42" s="18">
        <v>0.354310232304341</v>
      </c>
      <c r="M42" s="18">
        <v>0.42811996695244797</v>
      </c>
      <c r="N42" s="19"/>
    </row>
    <row r="43" spans="1:14" x14ac:dyDescent="0.25">
      <c r="A43" s="17" t="s">
        <v>484</v>
      </c>
      <c r="B43" s="17" t="s">
        <v>567</v>
      </c>
      <c r="C43" s="18">
        <v>0.30788070733883499</v>
      </c>
      <c r="D43" s="18">
        <v>0.286564590248853</v>
      </c>
      <c r="E43" s="18">
        <v>0.330048895539163</v>
      </c>
      <c r="F43" s="19"/>
      <c r="G43" s="18">
        <v>0.32913646715158501</v>
      </c>
      <c r="H43" s="18">
        <v>0.30022692678359603</v>
      </c>
      <c r="I43" s="18">
        <v>0.35940004487094301</v>
      </c>
      <c r="J43" s="19"/>
      <c r="K43" s="18">
        <v>0.28417092596610299</v>
      </c>
      <c r="L43" s="18">
        <v>0.25218050345791099</v>
      </c>
      <c r="M43" s="18">
        <v>0.31849116226954599</v>
      </c>
      <c r="N43" s="19"/>
    </row>
    <row r="44" spans="1:14" x14ac:dyDescent="0.25">
      <c r="A44" s="17" t="s">
        <v>484</v>
      </c>
      <c r="B44" s="17" t="s">
        <v>568</v>
      </c>
      <c r="C44" s="18">
        <v>6.4729809158412505E-2</v>
      </c>
      <c r="D44" s="18">
        <v>5.3845506167052998E-2</v>
      </c>
      <c r="E44" s="18">
        <v>7.7633733390222906E-2</v>
      </c>
      <c r="F44" s="19"/>
      <c r="G44" s="18">
        <v>6.4899476322890406E-2</v>
      </c>
      <c r="H44" s="18">
        <v>5.1207891086255702E-2</v>
      </c>
      <c r="I44" s="18">
        <v>8.1935680835457603E-2</v>
      </c>
      <c r="J44" s="19"/>
      <c r="K44" s="18">
        <v>6.4540553567864895E-2</v>
      </c>
      <c r="L44" s="18">
        <v>4.8793335020605899E-2</v>
      </c>
      <c r="M44" s="18">
        <v>8.4916224962711395E-2</v>
      </c>
      <c r="N44" s="19"/>
    </row>
    <row r="45" spans="1:14" x14ac:dyDescent="0.25">
      <c r="A45" s="17" t="s">
        <v>484</v>
      </c>
      <c r="B45" s="17" t="s">
        <v>519</v>
      </c>
      <c r="C45" s="18">
        <v>1.2816903429220001E-3</v>
      </c>
      <c r="D45" s="18">
        <v>5.0585392600599997E-4</v>
      </c>
      <c r="E45" s="18">
        <v>3.2435781974174999E-3</v>
      </c>
      <c r="F45" s="19"/>
      <c r="G45" s="18">
        <v>1.158176441168E-3</v>
      </c>
      <c r="H45" s="18">
        <v>3.1690556272959998E-4</v>
      </c>
      <c r="I45" s="18">
        <v>4.2232857496868996E-3</v>
      </c>
      <c r="J45" s="19"/>
      <c r="K45" s="18">
        <v>1.4194641808314E-3</v>
      </c>
      <c r="L45" s="18">
        <v>3.7463915480510002E-4</v>
      </c>
      <c r="M45" s="18">
        <v>5.3625528991666999E-3</v>
      </c>
      <c r="N45" s="19"/>
    </row>
    <row r="46" spans="1:14" x14ac:dyDescent="0.25">
      <c r="A46" s="17" t="s">
        <v>484</v>
      </c>
      <c r="B46" s="17" t="s">
        <v>520</v>
      </c>
      <c r="C46" s="18">
        <v>7.3719875439616202E-5</v>
      </c>
      <c r="D46" s="18">
        <v>1.03403273391578E-5</v>
      </c>
      <c r="E46" s="18">
        <v>5.2537114505289998E-4</v>
      </c>
      <c r="F46" s="19"/>
      <c r="G46" s="18">
        <v>1.398095597406E-4</v>
      </c>
      <c r="H46" s="18">
        <v>1.9622023656353301E-5</v>
      </c>
      <c r="I46" s="18">
        <v>9.9542911768750009E-4</v>
      </c>
      <c r="J46" s="19"/>
      <c r="K46" s="18">
        <v>0</v>
      </c>
      <c r="L46" s="19"/>
      <c r="M46" s="19"/>
      <c r="N46" s="19"/>
    </row>
    <row r="47" spans="1:14" x14ac:dyDescent="0.25">
      <c r="A47" s="20" t="s">
        <v>485</v>
      </c>
      <c r="B47" s="20" t="s">
        <v>565</v>
      </c>
      <c r="C47" s="21">
        <v>0.28004040630585703</v>
      </c>
      <c r="D47" s="21">
        <v>0.26905081307385598</v>
      </c>
      <c r="E47" s="21">
        <v>0.29129998975230198</v>
      </c>
      <c r="F47" s="22"/>
      <c r="G47" s="21">
        <v>0.28235558690969997</v>
      </c>
      <c r="H47" s="21">
        <v>0.26752677023423799</v>
      </c>
      <c r="I47" s="21">
        <v>0.297672318882163</v>
      </c>
      <c r="J47" s="22"/>
      <c r="K47" s="21">
        <v>0.27771758244672001</v>
      </c>
      <c r="L47" s="21">
        <v>0.26230634242572098</v>
      </c>
      <c r="M47" s="21">
        <v>0.29367381770041401</v>
      </c>
      <c r="N47" s="22"/>
    </row>
    <row r="48" spans="1:14" x14ac:dyDescent="0.25">
      <c r="A48" s="20" t="s">
        <v>485</v>
      </c>
      <c r="B48" s="20" t="s">
        <v>566</v>
      </c>
      <c r="C48" s="21">
        <v>0.32164281795535898</v>
      </c>
      <c r="D48" s="21">
        <v>0.31034277744703798</v>
      </c>
      <c r="E48" s="21">
        <v>0.33315554825402599</v>
      </c>
      <c r="F48" s="22"/>
      <c r="G48" s="21">
        <v>0.30299008882286499</v>
      </c>
      <c r="H48" s="21">
        <v>0.28815012243557903</v>
      </c>
      <c r="I48" s="21">
        <v>0.31825263688158401</v>
      </c>
      <c r="J48" s="22"/>
      <c r="K48" s="21">
        <v>0.34035712654754502</v>
      </c>
      <c r="L48" s="21">
        <v>0.32378763538958499</v>
      </c>
      <c r="M48" s="21">
        <v>0.35732647983217403</v>
      </c>
      <c r="N48" s="22"/>
    </row>
    <row r="49" spans="1:14" x14ac:dyDescent="0.25">
      <c r="A49" s="20" t="s">
        <v>485</v>
      </c>
      <c r="B49" s="20" t="s">
        <v>567</v>
      </c>
      <c r="C49" s="21">
        <v>0.32184966067252302</v>
      </c>
      <c r="D49" s="21">
        <v>0.30985718774389298</v>
      </c>
      <c r="E49" s="21">
        <v>0.33408159836474599</v>
      </c>
      <c r="F49" s="22"/>
      <c r="G49" s="21">
        <v>0.33915411445112398</v>
      </c>
      <c r="H49" s="21">
        <v>0.32341004201792301</v>
      </c>
      <c r="I49" s="21">
        <v>0.35526218854841701</v>
      </c>
      <c r="J49" s="22"/>
      <c r="K49" s="21">
        <v>0.30448807858275601</v>
      </c>
      <c r="L49" s="21">
        <v>0.287965331951957</v>
      </c>
      <c r="M49" s="21">
        <v>0.32153075958169502</v>
      </c>
      <c r="N49" s="22"/>
    </row>
    <row r="50" spans="1:14" x14ac:dyDescent="0.25">
      <c r="A50" s="20" t="s">
        <v>485</v>
      </c>
      <c r="B50" s="20" t="s">
        <v>568</v>
      </c>
      <c r="C50" s="21">
        <v>7.2623043771893103E-2</v>
      </c>
      <c r="D50" s="21">
        <v>6.6270945694311995E-2</v>
      </c>
      <c r="E50" s="21">
        <v>7.9532133071765501E-2</v>
      </c>
      <c r="F50" s="22"/>
      <c r="G50" s="21">
        <v>7.2777526862736905E-2</v>
      </c>
      <c r="H50" s="21">
        <v>6.4828313034024906E-2</v>
      </c>
      <c r="I50" s="21">
        <v>8.1616400446240106E-2</v>
      </c>
      <c r="J50" s="22"/>
      <c r="K50" s="21">
        <v>7.2468050676041201E-2</v>
      </c>
      <c r="L50" s="21">
        <v>6.3305120040335394E-2</v>
      </c>
      <c r="M50" s="21">
        <v>8.2839952368855094E-2</v>
      </c>
      <c r="N50" s="22"/>
    </row>
    <row r="51" spans="1:14" x14ac:dyDescent="0.25">
      <c r="A51" s="20" t="s">
        <v>485</v>
      </c>
      <c r="B51" s="20" t="s">
        <v>519</v>
      </c>
      <c r="C51" s="21">
        <v>2.8494552803637E-3</v>
      </c>
      <c r="D51" s="21">
        <v>1.7618111797348E-3</v>
      </c>
      <c r="E51" s="21">
        <v>4.6054524809171996E-3</v>
      </c>
      <c r="F51" s="22"/>
      <c r="G51" s="21">
        <v>2.0729363042947999E-3</v>
      </c>
      <c r="H51" s="21">
        <v>1.1244757832226001E-3</v>
      </c>
      <c r="I51" s="21">
        <v>3.8183358240950001E-3</v>
      </c>
      <c r="J51" s="22"/>
      <c r="K51" s="21">
        <v>3.6285378286931001E-3</v>
      </c>
      <c r="L51" s="21">
        <v>1.8462220560776E-3</v>
      </c>
      <c r="M51" s="21">
        <v>7.1192030709880004E-3</v>
      </c>
      <c r="N51" s="22"/>
    </row>
    <row r="52" spans="1:14" x14ac:dyDescent="0.25">
      <c r="A52" s="20" t="s">
        <v>485</v>
      </c>
      <c r="B52" s="20" t="s">
        <v>520</v>
      </c>
      <c r="C52" s="21">
        <v>9.9461601400549992E-4</v>
      </c>
      <c r="D52" s="21">
        <v>4.5677712876539999E-4</v>
      </c>
      <c r="E52" s="21">
        <v>2.1643698386754999E-3</v>
      </c>
      <c r="F52" s="22"/>
      <c r="G52" s="21">
        <v>6.4974664928050001E-4</v>
      </c>
      <c r="H52" s="21">
        <v>2.2560743643699999E-4</v>
      </c>
      <c r="I52" s="21">
        <v>1.8697711310778E-3</v>
      </c>
      <c r="J52" s="22"/>
      <c r="K52" s="21">
        <v>1.3406239182435001E-3</v>
      </c>
      <c r="L52" s="21">
        <v>4.7625428032000003E-4</v>
      </c>
      <c r="M52" s="21">
        <v>3.7678528649804999E-3</v>
      </c>
      <c r="N52" s="22"/>
    </row>
    <row r="53" spans="1:14" x14ac:dyDescent="0.25">
      <c r="A53" s="17" t="s">
        <v>486</v>
      </c>
      <c r="B53" s="17" t="s">
        <v>565</v>
      </c>
      <c r="C53" s="18">
        <v>0.32209094652463199</v>
      </c>
      <c r="D53" s="18">
        <v>0.29526201948887298</v>
      </c>
      <c r="E53" s="18">
        <v>0.35014646431228502</v>
      </c>
      <c r="F53" s="19"/>
      <c r="G53" s="18">
        <v>0.32896277424172399</v>
      </c>
      <c r="H53" s="18">
        <v>0.295266467739566</v>
      </c>
      <c r="I53" s="18">
        <v>0.36451552890337802</v>
      </c>
      <c r="J53" s="19"/>
      <c r="K53" s="18">
        <v>0.31500879528067</v>
      </c>
      <c r="L53" s="18">
        <v>0.28022869155347702</v>
      </c>
      <c r="M53" s="18">
        <v>0.35199456061706802</v>
      </c>
      <c r="N53" s="19"/>
    </row>
    <row r="54" spans="1:14" x14ac:dyDescent="0.25">
      <c r="A54" s="17" t="s">
        <v>486</v>
      </c>
      <c r="B54" s="17" t="s">
        <v>566</v>
      </c>
      <c r="C54" s="18">
        <v>0.315162244814991</v>
      </c>
      <c r="D54" s="18">
        <v>0.291395453506058</v>
      </c>
      <c r="E54" s="18">
        <v>0.33993756570707501</v>
      </c>
      <c r="F54" s="19"/>
      <c r="G54" s="18">
        <v>0.299437203014356</v>
      </c>
      <c r="H54" s="18">
        <v>0.26608002840254302</v>
      </c>
      <c r="I54" s="18">
        <v>0.33506701605994299</v>
      </c>
      <c r="J54" s="19"/>
      <c r="K54" s="18">
        <v>0.33136857723987401</v>
      </c>
      <c r="L54" s="18">
        <v>0.29635085277478301</v>
      </c>
      <c r="M54" s="18">
        <v>0.36835797798025399</v>
      </c>
      <c r="N54" s="19"/>
    </row>
    <row r="55" spans="1:14" x14ac:dyDescent="0.25">
      <c r="A55" s="17" t="s">
        <v>486</v>
      </c>
      <c r="B55" s="17" t="s">
        <v>567</v>
      </c>
      <c r="C55" s="18">
        <v>0.31572669335127601</v>
      </c>
      <c r="D55" s="18">
        <v>0.29078827233318</v>
      </c>
      <c r="E55" s="18">
        <v>0.34177319104197301</v>
      </c>
      <c r="F55" s="19"/>
      <c r="G55" s="18">
        <v>0.31993315685266999</v>
      </c>
      <c r="H55" s="18">
        <v>0.28285664528899002</v>
      </c>
      <c r="I55" s="18">
        <v>0.35943379843312401</v>
      </c>
      <c r="J55" s="19"/>
      <c r="K55" s="18">
        <v>0.311391484154314</v>
      </c>
      <c r="L55" s="18">
        <v>0.27337529964587298</v>
      </c>
      <c r="M55" s="18">
        <v>0.35213231797634897</v>
      </c>
      <c r="N55" s="19"/>
    </row>
    <row r="56" spans="1:14" x14ac:dyDescent="0.25">
      <c r="A56" s="17" t="s">
        <v>486</v>
      </c>
      <c r="B56" s="17" t="s">
        <v>568</v>
      </c>
      <c r="C56" s="18">
        <v>4.5249214574829798E-2</v>
      </c>
      <c r="D56" s="18">
        <v>3.5600472225413397E-2</v>
      </c>
      <c r="E56" s="18">
        <v>5.7357509312682499E-2</v>
      </c>
      <c r="F56" s="19"/>
      <c r="G56" s="18">
        <v>5.0722321694733702E-2</v>
      </c>
      <c r="H56" s="18">
        <v>3.6136974350113898E-2</v>
      </c>
      <c r="I56" s="18">
        <v>7.0762318888015194E-2</v>
      </c>
      <c r="J56" s="19"/>
      <c r="K56" s="18">
        <v>3.9608594059685601E-2</v>
      </c>
      <c r="L56" s="18">
        <v>2.7097486400816401E-2</v>
      </c>
      <c r="M56" s="18">
        <v>5.7554450289640902E-2</v>
      </c>
      <c r="N56" s="19"/>
    </row>
    <row r="57" spans="1:14" x14ac:dyDescent="0.25">
      <c r="A57" s="17" t="s">
        <v>486</v>
      </c>
      <c r="B57" s="17" t="s">
        <v>519</v>
      </c>
      <c r="C57" s="18">
        <v>1.3305141621331E-3</v>
      </c>
      <c r="D57" s="18">
        <v>4.2091154179490001E-4</v>
      </c>
      <c r="E57" s="18">
        <v>4.1975411673699E-3</v>
      </c>
      <c r="F57" s="19"/>
      <c r="G57" s="18">
        <v>9.4454419651589998E-4</v>
      </c>
      <c r="H57" s="18">
        <v>2.9808168864220002E-4</v>
      </c>
      <c r="I57" s="18">
        <v>2.9888259800465999E-3</v>
      </c>
      <c r="J57" s="19"/>
      <c r="K57" s="18">
        <v>1.7282973698421E-3</v>
      </c>
      <c r="L57" s="18">
        <v>3.2327045882589998E-4</v>
      </c>
      <c r="M57" s="18">
        <v>9.1838767139712993E-3</v>
      </c>
      <c r="N57" s="19"/>
    </row>
    <row r="58" spans="1:14" x14ac:dyDescent="0.25">
      <c r="A58" s="17" t="s">
        <v>486</v>
      </c>
      <c r="B58" s="17" t="s">
        <v>520</v>
      </c>
      <c r="C58" s="18">
        <v>4.4038657213820001E-4</v>
      </c>
      <c r="D58" s="18">
        <v>9.7533105104114095E-5</v>
      </c>
      <c r="E58" s="18">
        <v>1.9860625913890998E-3</v>
      </c>
      <c r="F58" s="19"/>
      <c r="G58" s="18">
        <v>0</v>
      </c>
      <c r="H58" s="19"/>
      <c r="I58" s="19"/>
      <c r="J58" s="19"/>
      <c r="K58" s="18">
        <v>8.9425189561490005E-4</v>
      </c>
      <c r="L58" s="18">
        <v>1.9776736275549999E-4</v>
      </c>
      <c r="M58" s="18">
        <v>4.0336755071960001E-3</v>
      </c>
      <c r="N58" s="19"/>
    </row>
    <row r="59" spans="1:14" x14ac:dyDescent="0.25">
      <c r="A59" s="20" t="s">
        <v>487</v>
      </c>
      <c r="B59" s="20" t="s">
        <v>565</v>
      </c>
      <c r="C59" s="21">
        <v>0.30013295605260698</v>
      </c>
      <c r="D59" s="21">
        <v>0.27728129089390402</v>
      </c>
      <c r="E59" s="21">
        <v>0.32402355243535402</v>
      </c>
      <c r="F59" s="22"/>
      <c r="G59" s="21">
        <v>0.30243196836703101</v>
      </c>
      <c r="H59" s="21">
        <v>0.27366293278347298</v>
      </c>
      <c r="I59" s="21">
        <v>0.33283947398172797</v>
      </c>
      <c r="J59" s="22"/>
      <c r="K59" s="21">
        <v>0.29767596790843898</v>
      </c>
      <c r="L59" s="21">
        <v>0.26195596626853401</v>
      </c>
      <c r="M59" s="21">
        <v>0.33604894432041799</v>
      </c>
      <c r="N59" s="22"/>
    </row>
    <row r="60" spans="1:14" x14ac:dyDescent="0.25">
      <c r="A60" s="20" t="s">
        <v>487</v>
      </c>
      <c r="B60" s="20" t="s">
        <v>566</v>
      </c>
      <c r="C60" s="21">
        <v>0.357402905663041</v>
      </c>
      <c r="D60" s="21">
        <v>0.33379252956405497</v>
      </c>
      <c r="E60" s="21">
        <v>0.38172641888391501</v>
      </c>
      <c r="F60" s="22"/>
      <c r="G60" s="21">
        <v>0.331994704338548</v>
      </c>
      <c r="H60" s="21">
        <v>0.29866398059888799</v>
      </c>
      <c r="I60" s="21">
        <v>0.36709813186572099</v>
      </c>
      <c r="J60" s="22"/>
      <c r="K60" s="21">
        <v>0.38455702268417002</v>
      </c>
      <c r="L60" s="21">
        <v>0.34651899971844902</v>
      </c>
      <c r="M60" s="21">
        <v>0.424060955340746</v>
      </c>
      <c r="N60" s="22"/>
    </row>
    <row r="61" spans="1:14" x14ac:dyDescent="0.25">
      <c r="A61" s="20" t="s">
        <v>487</v>
      </c>
      <c r="B61" s="20" t="s">
        <v>567</v>
      </c>
      <c r="C61" s="21">
        <v>0.27768011865681103</v>
      </c>
      <c r="D61" s="21">
        <v>0.25508228111015102</v>
      </c>
      <c r="E61" s="21">
        <v>0.30146971364754699</v>
      </c>
      <c r="F61" s="22"/>
      <c r="G61" s="21">
        <v>0.29617772254738201</v>
      </c>
      <c r="H61" s="21">
        <v>0.266076002727959</v>
      </c>
      <c r="I61" s="21">
        <v>0.32816221105151</v>
      </c>
      <c r="J61" s="22"/>
      <c r="K61" s="21">
        <v>0.25791145836322199</v>
      </c>
      <c r="L61" s="21">
        <v>0.22584281684935401</v>
      </c>
      <c r="M61" s="21">
        <v>0.29281138029438403</v>
      </c>
      <c r="N61" s="22"/>
    </row>
    <row r="62" spans="1:14" x14ac:dyDescent="0.25">
      <c r="A62" s="20" t="s">
        <v>487</v>
      </c>
      <c r="B62" s="20" t="s">
        <v>568</v>
      </c>
      <c r="C62" s="21">
        <v>6.2625751874091404E-2</v>
      </c>
      <c r="D62" s="21">
        <v>5.2078303120236702E-2</v>
      </c>
      <c r="E62" s="21">
        <v>7.5140050283471302E-2</v>
      </c>
      <c r="F62" s="22"/>
      <c r="G62" s="21">
        <v>6.6956044605197801E-2</v>
      </c>
      <c r="H62" s="21">
        <v>5.2564191828871502E-2</v>
      </c>
      <c r="I62" s="21">
        <v>8.4935076815493199E-2</v>
      </c>
      <c r="J62" s="22"/>
      <c r="K62" s="21">
        <v>5.7997904587520202E-2</v>
      </c>
      <c r="L62" s="21">
        <v>4.4698479018816697E-2</v>
      </c>
      <c r="M62" s="21">
        <v>7.49439597369157E-2</v>
      </c>
      <c r="N62" s="22"/>
    </row>
    <row r="63" spans="1:14" x14ac:dyDescent="0.25">
      <c r="A63" s="20" t="s">
        <v>487</v>
      </c>
      <c r="B63" s="20" t="s">
        <v>519</v>
      </c>
      <c r="C63" s="21">
        <v>1.7341536694459999E-3</v>
      </c>
      <c r="D63" s="21">
        <v>8.7409568605170001E-4</v>
      </c>
      <c r="E63" s="21">
        <v>3.4375458212594998E-3</v>
      </c>
      <c r="F63" s="22"/>
      <c r="G63" s="21">
        <v>2.4395601418411E-3</v>
      </c>
      <c r="H63" s="21">
        <v>1.1220499197342E-3</v>
      </c>
      <c r="I63" s="21">
        <v>5.2958878895336004E-3</v>
      </c>
      <c r="J63" s="22"/>
      <c r="K63" s="21">
        <v>9.8027543720719998E-4</v>
      </c>
      <c r="L63" s="21">
        <v>2.2659705174530001E-4</v>
      </c>
      <c r="M63" s="21">
        <v>4.2301368507724002E-3</v>
      </c>
      <c r="N63" s="22"/>
    </row>
    <row r="64" spans="1:14" x14ac:dyDescent="0.25">
      <c r="A64" s="20" t="s">
        <v>487</v>
      </c>
      <c r="B64" s="20" t="s">
        <v>520</v>
      </c>
      <c r="C64" s="21">
        <v>4.2411408400299999E-4</v>
      </c>
      <c r="D64" s="21">
        <v>8.7568541476047498E-5</v>
      </c>
      <c r="E64" s="21">
        <v>2.0514260304845999E-3</v>
      </c>
      <c r="F64" s="22"/>
      <c r="G64" s="21">
        <v>0</v>
      </c>
      <c r="H64" s="22"/>
      <c r="I64" s="22"/>
      <c r="J64" s="22"/>
      <c r="K64" s="21">
        <v>8.7737101944090001E-4</v>
      </c>
      <c r="L64" s="21">
        <v>1.8129100582309999E-4</v>
      </c>
      <c r="M64" s="21">
        <v>4.2347807766798997E-3</v>
      </c>
      <c r="N64" s="22"/>
    </row>
    <row r="65" spans="1:14" x14ac:dyDescent="0.25">
      <c r="A65" s="17" t="s">
        <v>488</v>
      </c>
      <c r="B65" s="17" t="s">
        <v>565</v>
      </c>
      <c r="C65" s="18">
        <v>0.33398409722254502</v>
      </c>
      <c r="D65" s="18">
        <v>0.30329071181700501</v>
      </c>
      <c r="E65" s="18">
        <v>0.36615124209339101</v>
      </c>
      <c r="F65" s="19"/>
      <c r="G65" s="18">
        <v>0.35716849433085701</v>
      </c>
      <c r="H65" s="18">
        <v>0.31832763932928598</v>
      </c>
      <c r="I65" s="18">
        <v>0.39798164784650197</v>
      </c>
      <c r="J65" s="19"/>
      <c r="K65" s="18">
        <v>0.30739239023780202</v>
      </c>
      <c r="L65" s="18">
        <v>0.26399662889821102</v>
      </c>
      <c r="M65" s="18">
        <v>0.354485845269642</v>
      </c>
      <c r="N65" s="19"/>
    </row>
    <row r="66" spans="1:14" x14ac:dyDescent="0.25">
      <c r="A66" s="17" t="s">
        <v>488</v>
      </c>
      <c r="B66" s="17" t="s">
        <v>566</v>
      </c>
      <c r="C66" s="18">
        <v>0.31195497357454699</v>
      </c>
      <c r="D66" s="18">
        <v>0.28722054755367299</v>
      </c>
      <c r="E66" s="18">
        <v>0.33780994368655798</v>
      </c>
      <c r="F66" s="19"/>
      <c r="G66" s="18">
        <v>0.299390290309199</v>
      </c>
      <c r="H66" s="18">
        <v>0.26265502130579199</v>
      </c>
      <c r="I66" s="18">
        <v>0.33890192249520701</v>
      </c>
      <c r="J66" s="19"/>
      <c r="K66" s="18">
        <v>0.32636623362100697</v>
      </c>
      <c r="L66" s="18">
        <v>0.28745363021031101</v>
      </c>
      <c r="M66" s="18">
        <v>0.36782722211003299</v>
      </c>
      <c r="N66" s="19"/>
    </row>
    <row r="67" spans="1:14" x14ac:dyDescent="0.25">
      <c r="A67" s="17" t="s">
        <v>488</v>
      </c>
      <c r="B67" s="17" t="s">
        <v>567</v>
      </c>
      <c r="C67" s="18">
        <v>0.30891867584243698</v>
      </c>
      <c r="D67" s="18">
        <v>0.282195300073741</v>
      </c>
      <c r="E67" s="18">
        <v>0.33698465076091899</v>
      </c>
      <c r="F67" s="19"/>
      <c r="G67" s="18">
        <v>0.30123256394984199</v>
      </c>
      <c r="H67" s="18">
        <v>0.26325978803150102</v>
      </c>
      <c r="I67" s="18">
        <v>0.34213896249757297</v>
      </c>
      <c r="J67" s="19"/>
      <c r="K67" s="18">
        <v>0.31773438212735799</v>
      </c>
      <c r="L67" s="18">
        <v>0.27112604142814001</v>
      </c>
      <c r="M67" s="18">
        <v>0.368306327694157</v>
      </c>
      <c r="N67" s="19"/>
    </row>
    <row r="68" spans="1:14" x14ac:dyDescent="0.25">
      <c r="A68" s="17" t="s">
        <v>488</v>
      </c>
      <c r="B68" s="17" t="s">
        <v>568</v>
      </c>
      <c r="C68" s="18">
        <v>4.5142253360470001E-2</v>
      </c>
      <c r="D68" s="18">
        <v>3.28586396393463E-2</v>
      </c>
      <c r="E68" s="18">
        <v>6.1724805231021397E-2</v>
      </c>
      <c r="F68" s="19"/>
      <c r="G68" s="18">
        <v>4.2208651410102202E-2</v>
      </c>
      <c r="H68" s="18">
        <v>2.5413541906123001E-2</v>
      </c>
      <c r="I68" s="18">
        <v>6.9313781260592303E-2</v>
      </c>
      <c r="J68" s="19"/>
      <c r="K68" s="18">
        <v>4.8506994013833203E-2</v>
      </c>
      <c r="L68" s="18">
        <v>3.21350492071402E-2</v>
      </c>
      <c r="M68" s="18">
        <v>7.2594386260112095E-2</v>
      </c>
      <c r="N68" s="19"/>
    </row>
    <row r="69" spans="1:14" x14ac:dyDescent="0.25">
      <c r="A69" s="17" t="s">
        <v>488</v>
      </c>
      <c r="B69" s="17" t="s">
        <v>519</v>
      </c>
      <c r="C69" s="18">
        <v>0</v>
      </c>
      <c r="D69" s="19"/>
      <c r="E69" s="19"/>
      <c r="F69" s="19"/>
      <c r="G69" s="18">
        <v>0</v>
      </c>
      <c r="H69" s="19"/>
      <c r="I69" s="19"/>
      <c r="J69" s="19"/>
      <c r="K69" s="18">
        <v>0</v>
      </c>
      <c r="L69" s="19"/>
      <c r="M69" s="19"/>
      <c r="N69" s="19"/>
    </row>
    <row r="70" spans="1:14" x14ac:dyDescent="0.25">
      <c r="A70" s="17" t="s">
        <v>488</v>
      </c>
      <c r="B70" s="17" t="s">
        <v>520</v>
      </c>
      <c r="C70" s="18">
        <v>0</v>
      </c>
      <c r="D70" s="19"/>
      <c r="E70" s="19"/>
      <c r="F70" s="19"/>
      <c r="G70" s="18">
        <v>0</v>
      </c>
      <c r="H70" s="19"/>
      <c r="I70" s="19"/>
      <c r="J70" s="19"/>
      <c r="K70" s="18">
        <v>0</v>
      </c>
      <c r="L70" s="19"/>
      <c r="M70" s="19"/>
      <c r="N70" s="19"/>
    </row>
    <row r="71" spans="1:14" x14ac:dyDescent="0.25">
      <c r="A71" s="20" t="s">
        <v>489</v>
      </c>
      <c r="B71" s="20" t="s">
        <v>565</v>
      </c>
      <c r="C71" s="21">
        <v>0.272342022096834</v>
      </c>
      <c r="D71" s="21">
        <v>0.25307301649692099</v>
      </c>
      <c r="E71" s="21">
        <v>0.29250362436794197</v>
      </c>
      <c r="F71" s="22"/>
      <c r="G71" s="21">
        <v>0.28437927084167097</v>
      </c>
      <c r="H71" s="21">
        <v>0.258812825398268</v>
      </c>
      <c r="I71" s="21">
        <v>0.31141015164362001</v>
      </c>
      <c r="J71" s="22"/>
      <c r="K71" s="21">
        <v>0.25959192039887102</v>
      </c>
      <c r="L71" s="21">
        <v>0.23335365757201601</v>
      </c>
      <c r="M71" s="21">
        <v>0.28767337903840701</v>
      </c>
      <c r="N71" s="22"/>
    </row>
    <row r="72" spans="1:14" x14ac:dyDescent="0.25">
      <c r="A72" s="20" t="s">
        <v>489</v>
      </c>
      <c r="B72" s="20" t="s">
        <v>566</v>
      </c>
      <c r="C72" s="21">
        <v>0.33984937209696098</v>
      </c>
      <c r="D72" s="21">
        <v>0.32009662535553302</v>
      </c>
      <c r="E72" s="21">
        <v>0.36017532050335099</v>
      </c>
      <c r="F72" s="22"/>
      <c r="G72" s="21">
        <v>0.32183719140601502</v>
      </c>
      <c r="H72" s="21">
        <v>0.29629699537511101</v>
      </c>
      <c r="I72" s="21">
        <v>0.34848866434521503</v>
      </c>
      <c r="J72" s="22"/>
      <c r="K72" s="21">
        <v>0.3589282447264</v>
      </c>
      <c r="L72" s="21">
        <v>0.32829320509461901</v>
      </c>
      <c r="M72" s="21">
        <v>0.39075898073985899</v>
      </c>
      <c r="N72" s="22"/>
    </row>
    <row r="73" spans="1:14" x14ac:dyDescent="0.25">
      <c r="A73" s="20" t="s">
        <v>489</v>
      </c>
      <c r="B73" s="20" t="s">
        <v>567</v>
      </c>
      <c r="C73" s="21">
        <v>0.335459437200267</v>
      </c>
      <c r="D73" s="21">
        <v>0.31600057737341097</v>
      </c>
      <c r="E73" s="21">
        <v>0.35549378201485998</v>
      </c>
      <c r="F73" s="22"/>
      <c r="G73" s="21">
        <v>0.339033420566074</v>
      </c>
      <c r="H73" s="21">
        <v>0.31383670743296199</v>
      </c>
      <c r="I73" s="21">
        <v>0.36517646623546102</v>
      </c>
      <c r="J73" s="22"/>
      <c r="K73" s="21">
        <v>0.33167380043668099</v>
      </c>
      <c r="L73" s="21">
        <v>0.30291356923139401</v>
      </c>
      <c r="M73" s="21">
        <v>0.36174763180398201</v>
      </c>
      <c r="N73" s="22"/>
    </row>
    <row r="74" spans="1:14" x14ac:dyDescent="0.25">
      <c r="A74" s="20" t="s">
        <v>489</v>
      </c>
      <c r="B74" s="20" t="s">
        <v>568</v>
      </c>
      <c r="C74" s="21">
        <v>5.1184979376179697E-2</v>
      </c>
      <c r="D74" s="21">
        <v>4.2512256737955202E-2</v>
      </c>
      <c r="E74" s="21">
        <v>6.1513316227109899E-2</v>
      </c>
      <c r="F74" s="22"/>
      <c r="G74" s="21">
        <v>5.4133449397418099E-2</v>
      </c>
      <c r="H74" s="21">
        <v>4.30665291130252E-2</v>
      </c>
      <c r="I74" s="21">
        <v>6.7842645044533495E-2</v>
      </c>
      <c r="J74" s="22"/>
      <c r="K74" s="21">
        <v>4.8061899225467698E-2</v>
      </c>
      <c r="L74" s="21">
        <v>3.6364840478068101E-2</v>
      </c>
      <c r="M74" s="21">
        <v>6.3274364816384501E-2</v>
      </c>
      <c r="N74" s="22"/>
    </row>
    <row r="75" spans="1:14" x14ac:dyDescent="0.25">
      <c r="A75" s="20" t="s">
        <v>489</v>
      </c>
      <c r="B75" s="20" t="s">
        <v>519</v>
      </c>
      <c r="C75" s="21">
        <v>1.0904263179604E-3</v>
      </c>
      <c r="D75" s="21">
        <v>3.905791662117E-4</v>
      </c>
      <c r="E75" s="21">
        <v>3.0404586357461001E-3</v>
      </c>
      <c r="F75" s="22"/>
      <c r="G75" s="21">
        <v>4.7326601934870002E-4</v>
      </c>
      <c r="H75" s="21">
        <v>1.3132309197069999E-4</v>
      </c>
      <c r="I75" s="21">
        <v>1.7040525718250001E-3</v>
      </c>
      <c r="J75" s="22"/>
      <c r="K75" s="21">
        <v>1.7441352125795999E-3</v>
      </c>
      <c r="L75" s="21">
        <v>4.9012380936790004E-4</v>
      </c>
      <c r="M75" s="21">
        <v>6.1867509174947004E-3</v>
      </c>
      <c r="N75" s="22"/>
    </row>
    <row r="76" spans="1:14" x14ac:dyDescent="0.25">
      <c r="A76" s="20" t="s">
        <v>489</v>
      </c>
      <c r="B76" s="20" t="s">
        <v>520</v>
      </c>
      <c r="C76" s="21">
        <v>7.3762911799109105E-5</v>
      </c>
      <c r="D76" s="21">
        <v>1.0341501732913699E-5</v>
      </c>
      <c r="E76" s="21">
        <v>5.2592475073370002E-4</v>
      </c>
      <c r="F76" s="22"/>
      <c r="G76" s="21">
        <v>1.434017694727E-4</v>
      </c>
      <c r="H76" s="21">
        <v>2.0102381977604002E-5</v>
      </c>
      <c r="I76" s="21">
        <v>1.0221936412972E-3</v>
      </c>
      <c r="J76" s="22"/>
      <c r="K76" s="21">
        <v>0</v>
      </c>
      <c r="L76" s="22"/>
      <c r="M76" s="22"/>
      <c r="N76" s="22"/>
    </row>
    <row r="77" spans="1:14" x14ac:dyDescent="0.25">
      <c r="A77" s="17" t="s">
        <v>490</v>
      </c>
      <c r="B77" s="17" t="s">
        <v>565</v>
      </c>
      <c r="C77" s="18">
        <v>0.299600231288708</v>
      </c>
      <c r="D77" s="18">
        <v>0.27438237821636202</v>
      </c>
      <c r="E77" s="18">
        <v>0.32609421287752499</v>
      </c>
      <c r="F77" s="19"/>
      <c r="G77" s="18">
        <v>0.314545164239109</v>
      </c>
      <c r="H77" s="18">
        <v>0.28133789296755002</v>
      </c>
      <c r="I77" s="18">
        <v>0.34976439561119899</v>
      </c>
      <c r="J77" s="19"/>
      <c r="K77" s="18">
        <v>0.28260206388293801</v>
      </c>
      <c r="L77" s="18">
        <v>0.248604120161242</v>
      </c>
      <c r="M77" s="18">
        <v>0.31927384248851198</v>
      </c>
      <c r="N77" s="19"/>
    </row>
    <row r="78" spans="1:14" x14ac:dyDescent="0.25">
      <c r="A78" s="17" t="s">
        <v>490</v>
      </c>
      <c r="B78" s="17" t="s">
        <v>566</v>
      </c>
      <c r="C78" s="18">
        <v>0.368059285120444</v>
      </c>
      <c r="D78" s="18">
        <v>0.34137068162670198</v>
      </c>
      <c r="E78" s="18">
        <v>0.39558122353512098</v>
      </c>
      <c r="F78" s="19"/>
      <c r="G78" s="18">
        <v>0.34662280702553999</v>
      </c>
      <c r="H78" s="18">
        <v>0.31489439086805598</v>
      </c>
      <c r="I78" s="18">
        <v>0.37977598831067499</v>
      </c>
      <c r="J78" s="19"/>
      <c r="K78" s="18">
        <v>0.392440849390855</v>
      </c>
      <c r="L78" s="18">
        <v>0.350739205965859</v>
      </c>
      <c r="M78" s="18">
        <v>0.43577282556498098</v>
      </c>
      <c r="N78" s="19"/>
    </row>
    <row r="79" spans="1:14" x14ac:dyDescent="0.25">
      <c r="A79" s="17" t="s">
        <v>490</v>
      </c>
      <c r="B79" s="17" t="s">
        <v>567</v>
      </c>
      <c r="C79" s="18">
        <v>0.294380104451122</v>
      </c>
      <c r="D79" s="18">
        <v>0.26584969155325699</v>
      </c>
      <c r="E79" s="18">
        <v>0.32461849667739101</v>
      </c>
      <c r="F79" s="19"/>
      <c r="G79" s="18">
        <v>0.300720844270706</v>
      </c>
      <c r="H79" s="18">
        <v>0.266480241298793</v>
      </c>
      <c r="I79" s="18">
        <v>0.33733774432015901</v>
      </c>
      <c r="J79" s="19"/>
      <c r="K79" s="18">
        <v>0.28716823155163101</v>
      </c>
      <c r="L79" s="18">
        <v>0.247090743352292</v>
      </c>
      <c r="M79" s="18">
        <v>0.33088935428774702</v>
      </c>
      <c r="N79" s="19"/>
    </row>
    <row r="80" spans="1:14" x14ac:dyDescent="0.25">
      <c r="A80" s="17" t="s">
        <v>490</v>
      </c>
      <c r="B80" s="17" t="s">
        <v>568</v>
      </c>
      <c r="C80" s="18">
        <v>3.5278024031004503E-2</v>
      </c>
      <c r="D80" s="18">
        <v>2.6393272212230801E-2</v>
      </c>
      <c r="E80" s="18">
        <v>4.70092347640498E-2</v>
      </c>
      <c r="F80" s="19"/>
      <c r="G80" s="18">
        <v>3.5654334353006398E-2</v>
      </c>
      <c r="H80" s="18">
        <v>2.3506038212898699E-2</v>
      </c>
      <c r="I80" s="18">
        <v>5.37355676066361E-2</v>
      </c>
      <c r="J80" s="19"/>
      <c r="K80" s="18">
        <v>3.4850013689898401E-2</v>
      </c>
      <c r="L80" s="18">
        <v>2.37274499368978E-2</v>
      </c>
      <c r="M80" s="18">
        <v>5.0914517377837698E-2</v>
      </c>
      <c r="N80" s="19"/>
    </row>
    <row r="81" spans="1:14" x14ac:dyDescent="0.25">
      <c r="A81" s="17" t="s">
        <v>490</v>
      </c>
      <c r="B81" s="17" t="s">
        <v>519</v>
      </c>
      <c r="C81" s="18">
        <v>2.0700043132729001E-3</v>
      </c>
      <c r="D81" s="18">
        <v>6.8966198646580005E-4</v>
      </c>
      <c r="E81" s="18">
        <v>6.1959400264130996E-3</v>
      </c>
      <c r="F81" s="19"/>
      <c r="G81" s="18">
        <v>1.9390511718927E-3</v>
      </c>
      <c r="H81" s="18">
        <v>7.3095194878679997E-4</v>
      </c>
      <c r="I81" s="18">
        <v>5.1336089210567998E-3</v>
      </c>
      <c r="J81" s="19"/>
      <c r="K81" s="18">
        <v>2.2189486696563001E-3</v>
      </c>
      <c r="L81" s="18">
        <v>3.0957699252630002E-4</v>
      </c>
      <c r="M81" s="18">
        <v>1.5719536182822999E-2</v>
      </c>
      <c r="N81" s="24" t="s">
        <v>501</v>
      </c>
    </row>
    <row r="82" spans="1:14" x14ac:dyDescent="0.25">
      <c r="A82" s="17" t="s">
        <v>490</v>
      </c>
      <c r="B82" s="17" t="s">
        <v>520</v>
      </c>
      <c r="C82" s="18">
        <v>6.1235079545129999E-4</v>
      </c>
      <c r="D82" s="18">
        <v>2.2872439483379999E-4</v>
      </c>
      <c r="E82" s="18">
        <v>1.6383574913998E-3</v>
      </c>
      <c r="F82" s="19"/>
      <c r="G82" s="18">
        <v>5.1779893974689996E-4</v>
      </c>
      <c r="H82" s="18">
        <v>1.5249928527419999E-4</v>
      </c>
      <c r="I82" s="18">
        <v>1.7566069073827E-3</v>
      </c>
      <c r="J82" s="19"/>
      <c r="K82" s="18">
        <v>7.198928150189E-4</v>
      </c>
      <c r="L82" s="18">
        <v>1.5076292659799999E-4</v>
      </c>
      <c r="M82" s="18">
        <v>3.4301168339276999E-3</v>
      </c>
      <c r="N82" s="19"/>
    </row>
    <row r="83" spans="1:14" x14ac:dyDescent="0.25">
      <c r="A83" s="20" t="s">
        <v>491</v>
      </c>
      <c r="B83" s="20" t="s">
        <v>565</v>
      </c>
      <c r="C83" s="21">
        <v>0.303574037477644</v>
      </c>
      <c r="D83" s="21">
        <v>0.27118170005664699</v>
      </c>
      <c r="E83" s="21">
        <v>0.33804097446957998</v>
      </c>
      <c r="F83" s="22"/>
      <c r="G83" s="21">
        <v>0.30989566756748899</v>
      </c>
      <c r="H83" s="21">
        <v>0.26556204279650703</v>
      </c>
      <c r="I83" s="21">
        <v>0.358022553592097</v>
      </c>
      <c r="J83" s="22"/>
      <c r="K83" s="21">
        <v>0.296980889524112</v>
      </c>
      <c r="L83" s="21">
        <v>0.25370393230515198</v>
      </c>
      <c r="M83" s="21">
        <v>0.34423495265975901</v>
      </c>
      <c r="N83" s="22"/>
    </row>
    <row r="84" spans="1:14" x14ac:dyDescent="0.25">
      <c r="A84" s="20" t="s">
        <v>491</v>
      </c>
      <c r="B84" s="20" t="s">
        <v>566</v>
      </c>
      <c r="C84" s="21">
        <v>0.37120249276010697</v>
      </c>
      <c r="D84" s="21">
        <v>0.33743828710044799</v>
      </c>
      <c r="E84" s="21">
        <v>0.406273534015058</v>
      </c>
      <c r="F84" s="22"/>
      <c r="G84" s="21">
        <v>0.36696511882924798</v>
      </c>
      <c r="H84" s="21">
        <v>0.31904289448601703</v>
      </c>
      <c r="I84" s="21">
        <v>0.41767047583605899</v>
      </c>
      <c r="J84" s="22"/>
      <c r="K84" s="21">
        <v>0.37562186448283202</v>
      </c>
      <c r="L84" s="21">
        <v>0.32835305591133201</v>
      </c>
      <c r="M84" s="21">
        <v>0.42538563195147999</v>
      </c>
      <c r="N84" s="22"/>
    </row>
    <row r="85" spans="1:14" x14ac:dyDescent="0.25">
      <c r="A85" s="20" t="s">
        <v>491</v>
      </c>
      <c r="B85" s="20" t="s">
        <v>567</v>
      </c>
      <c r="C85" s="21">
        <v>0.286846781593454</v>
      </c>
      <c r="D85" s="21">
        <v>0.25478969236999399</v>
      </c>
      <c r="E85" s="21">
        <v>0.32119877802535501</v>
      </c>
      <c r="F85" s="22"/>
      <c r="G85" s="21">
        <v>0.29064889704600699</v>
      </c>
      <c r="H85" s="21">
        <v>0.25003462576606</v>
      </c>
      <c r="I85" s="21">
        <v>0.33491421673970401</v>
      </c>
      <c r="J85" s="22"/>
      <c r="K85" s="21">
        <v>0.28288136296585098</v>
      </c>
      <c r="L85" s="21">
        <v>0.23335808405526201</v>
      </c>
      <c r="M85" s="21">
        <v>0.33827706312904199</v>
      </c>
      <c r="N85" s="22"/>
    </row>
    <row r="86" spans="1:14" x14ac:dyDescent="0.25">
      <c r="A86" s="20" t="s">
        <v>491</v>
      </c>
      <c r="B86" s="20" t="s">
        <v>568</v>
      </c>
      <c r="C86" s="21">
        <v>3.7269864806235099E-2</v>
      </c>
      <c r="D86" s="21">
        <v>2.4138780121300302E-2</v>
      </c>
      <c r="E86" s="21">
        <v>5.7125886872137099E-2</v>
      </c>
      <c r="F86" s="22"/>
      <c r="G86" s="21">
        <v>3.03222508378998E-2</v>
      </c>
      <c r="H86" s="21">
        <v>1.73427150272129E-2</v>
      </c>
      <c r="I86" s="21">
        <v>5.2496898067638603E-2</v>
      </c>
      <c r="J86" s="22"/>
      <c r="K86" s="21">
        <v>4.4515883027205203E-2</v>
      </c>
      <c r="L86" s="21">
        <v>2.4826370132722101E-2</v>
      </c>
      <c r="M86" s="21">
        <v>7.85628919627918E-2</v>
      </c>
      <c r="N86" s="22"/>
    </row>
    <row r="87" spans="1:14" x14ac:dyDescent="0.25">
      <c r="A87" s="20" t="s">
        <v>491</v>
      </c>
      <c r="B87" s="20" t="s">
        <v>519</v>
      </c>
      <c r="C87" s="21">
        <v>1.1068233625595001E-3</v>
      </c>
      <c r="D87" s="21">
        <v>2.3919933360160001E-4</v>
      </c>
      <c r="E87" s="21">
        <v>5.1054231680961997E-3</v>
      </c>
      <c r="F87" s="22"/>
      <c r="G87" s="21">
        <v>2.1680657193541E-3</v>
      </c>
      <c r="H87" s="21">
        <v>4.6493595572809999E-4</v>
      </c>
      <c r="I87" s="21">
        <v>1.00473014288708E-2</v>
      </c>
      <c r="J87" s="22"/>
      <c r="K87" s="21">
        <v>0</v>
      </c>
      <c r="L87" s="22"/>
      <c r="M87" s="22"/>
      <c r="N87" s="22"/>
    </row>
    <row r="88" spans="1:14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492</v>
      </c>
      <c r="B89" s="17" t="s">
        <v>565</v>
      </c>
      <c r="C89" s="18">
        <v>0.33862132511921</v>
      </c>
      <c r="D89" s="18">
        <v>0.31064279439172998</v>
      </c>
      <c r="E89" s="18">
        <v>0.36777539117559299</v>
      </c>
      <c r="F89" s="19"/>
      <c r="G89" s="18">
        <v>0.31740199337411701</v>
      </c>
      <c r="H89" s="18">
        <v>0.28010067321190601</v>
      </c>
      <c r="I89" s="18">
        <v>0.35720597484944799</v>
      </c>
      <c r="J89" s="19"/>
      <c r="K89" s="18">
        <v>0.36138902460746503</v>
      </c>
      <c r="L89" s="18">
        <v>0.31830266162520499</v>
      </c>
      <c r="M89" s="18">
        <v>0.40682705334993502</v>
      </c>
      <c r="N89" s="19"/>
    </row>
    <row r="90" spans="1:14" x14ac:dyDescent="0.25">
      <c r="A90" s="17" t="s">
        <v>492</v>
      </c>
      <c r="B90" s="17" t="s">
        <v>566</v>
      </c>
      <c r="C90" s="18">
        <v>0.35180117281631701</v>
      </c>
      <c r="D90" s="18">
        <v>0.322400161161018</v>
      </c>
      <c r="E90" s="18">
        <v>0.38237038041576799</v>
      </c>
      <c r="F90" s="19"/>
      <c r="G90" s="18">
        <v>0.35380001503471598</v>
      </c>
      <c r="H90" s="18">
        <v>0.31546818862718001</v>
      </c>
      <c r="I90" s="18">
        <v>0.39410791074635398</v>
      </c>
      <c r="J90" s="19"/>
      <c r="K90" s="18">
        <v>0.34965647573067798</v>
      </c>
      <c r="L90" s="18">
        <v>0.30617725312329602</v>
      </c>
      <c r="M90" s="18">
        <v>0.395787915660957</v>
      </c>
      <c r="N90" s="19"/>
    </row>
    <row r="91" spans="1:14" x14ac:dyDescent="0.25">
      <c r="A91" s="17" t="s">
        <v>492</v>
      </c>
      <c r="B91" s="17" t="s">
        <v>567</v>
      </c>
      <c r="C91" s="18">
        <v>0.26715466461176501</v>
      </c>
      <c r="D91" s="18">
        <v>0.24032155675622</v>
      </c>
      <c r="E91" s="18">
        <v>0.29581716768286698</v>
      </c>
      <c r="F91" s="19"/>
      <c r="G91" s="18">
        <v>0.28501711785809503</v>
      </c>
      <c r="H91" s="18">
        <v>0.25001084823090702</v>
      </c>
      <c r="I91" s="18">
        <v>0.32281517665413001</v>
      </c>
      <c r="J91" s="19"/>
      <c r="K91" s="18">
        <v>0.24798879395566101</v>
      </c>
      <c r="L91" s="18">
        <v>0.211313133924973</v>
      </c>
      <c r="M91" s="18">
        <v>0.28869982550864498</v>
      </c>
      <c r="N91" s="19"/>
    </row>
    <row r="92" spans="1:14" x14ac:dyDescent="0.25">
      <c r="A92" s="17" t="s">
        <v>492</v>
      </c>
      <c r="B92" s="17" t="s">
        <v>568</v>
      </c>
      <c r="C92" s="18">
        <v>4.1385129278638098E-2</v>
      </c>
      <c r="D92" s="18">
        <v>3.1535428685352702E-2</v>
      </c>
      <c r="E92" s="18">
        <v>5.4139282605822299E-2</v>
      </c>
      <c r="F92" s="19"/>
      <c r="G92" s="18">
        <v>4.2348999893159198E-2</v>
      </c>
      <c r="H92" s="18">
        <v>2.9354091296594401E-2</v>
      </c>
      <c r="I92" s="18">
        <v>6.0736717518333698E-2</v>
      </c>
      <c r="J92" s="19"/>
      <c r="K92" s="18">
        <v>4.0350925338542301E-2</v>
      </c>
      <c r="L92" s="18">
        <v>2.7308965227460302E-2</v>
      </c>
      <c r="M92" s="18">
        <v>5.9241996950399702E-2</v>
      </c>
      <c r="N92" s="19"/>
    </row>
    <row r="93" spans="1:14" x14ac:dyDescent="0.25">
      <c r="A93" s="17" t="s">
        <v>492</v>
      </c>
      <c r="B93" s="17" t="s">
        <v>519</v>
      </c>
      <c r="C93" s="18">
        <v>8.7015210314380005E-4</v>
      </c>
      <c r="D93" s="18">
        <v>3.7071557937959999E-4</v>
      </c>
      <c r="E93" s="18">
        <v>2.0410671106165E-3</v>
      </c>
      <c r="F93" s="19"/>
      <c r="G93" s="18">
        <v>1.1081567191341E-3</v>
      </c>
      <c r="H93" s="18">
        <v>3.6215591884050001E-4</v>
      </c>
      <c r="I93" s="18">
        <v>3.3856314522325002E-3</v>
      </c>
      <c r="J93" s="19"/>
      <c r="K93" s="18">
        <v>6.1478036765370001E-4</v>
      </c>
      <c r="L93" s="18">
        <v>1.5703130088220001E-4</v>
      </c>
      <c r="M93" s="18">
        <v>2.4036683672776999E-3</v>
      </c>
      <c r="N93" s="19"/>
    </row>
    <row r="94" spans="1:14" x14ac:dyDescent="0.25">
      <c r="A94" s="17" t="s">
        <v>492</v>
      </c>
      <c r="B94" s="17" t="s">
        <v>520</v>
      </c>
      <c r="C94" s="18">
        <v>1.6755607092490001E-4</v>
      </c>
      <c r="D94" s="18">
        <v>4.21355346299735E-5</v>
      </c>
      <c r="E94" s="18">
        <v>6.6605442331749999E-4</v>
      </c>
      <c r="F94" s="19"/>
      <c r="G94" s="18">
        <v>3.2371712077950001E-4</v>
      </c>
      <c r="H94" s="18">
        <v>8.1255769225564099E-5</v>
      </c>
      <c r="I94" s="18">
        <v>1.2887331904654999E-3</v>
      </c>
      <c r="J94" s="19"/>
      <c r="K94" s="18">
        <v>0</v>
      </c>
      <c r="L94" s="19"/>
      <c r="M94" s="19"/>
      <c r="N94" s="19"/>
    </row>
    <row r="95" spans="1:14" x14ac:dyDescent="0.25">
      <c r="A95" s="20" t="s">
        <v>493</v>
      </c>
      <c r="B95" s="20" t="s">
        <v>565</v>
      </c>
      <c r="C95" s="21">
        <v>0.29150504042110997</v>
      </c>
      <c r="D95" s="21">
        <v>0.249977081190081</v>
      </c>
      <c r="E95" s="21">
        <v>0.33683362891198099</v>
      </c>
      <c r="F95" s="22"/>
      <c r="G95" s="21">
        <v>0.28616165885811601</v>
      </c>
      <c r="H95" s="21">
        <v>0.239450905642308</v>
      </c>
      <c r="I95" s="21">
        <v>0.33793570733147699</v>
      </c>
      <c r="J95" s="22"/>
      <c r="K95" s="21">
        <v>0.29717797622185999</v>
      </c>
      <c r="L95" s="21">
        <v>0.24176288531260801</v>
      </c>
      <c r="M95" s="21">
        <v>0.35927637687876002</v>
      </c>
      <c r="N95" s="22"/>
    </row>
    <row r="96" spans="1:14" x14ac:dyDescent="0.25">
      <c r="A96" s="20" t="s">
        <v>493</v>
      </c>
      <c r="B96" s="20" t="s">
        <v>566</v>
      </c>
      <c r="C96" s="21">
        <v>0.37967371506661601</v>
      </c>
      <c r="D96" s="21">
        <v>0.343656879905678</v>
      </c>
      <c r="E96" s="21">
        <v>0.417066666340207</v>
      </c>
      <c r="F96" s="22"/>
      <c r="G96" s="21">
        <v>0.37890614603376499</v>
      </c>
      <c r="H96" s="21">
        <v>0.33019582362040401</v>
      </c>
      <c r="I96" s="21">
        <v>0.43018710300018698</v>
      </c>
      <c r="J96" s="22"/>
      <c r="K96" s="21">
        <v>0.38048862408905398</v>
      </c>
      <c r="L96" s="21">
        <v>0.324484701678667</v>
      </c>
      <c r="M96" s="21">
        <v>0.43986446030138698</v>
      </c>
      <c r="N96" s="22"/>
    </row>
    <row r="97" spans="1:14" x14ac:dyDescent="0.25">
      <c r="A97" s="20" t="s">
        <v>493</v>
      </c>
      <c r="B97" s="20" t="s">
        <v>567</v>
      </c>
      <c r="C97" s="21">
        <v>0.26038314935412299</v>
      </c>
      <c r="D97" s="21">
        <v>0.224933885031913</v>
      </c>
      <c r="E97" s="21">
        <v>0.29926205702866099</v>
      </c>
      <c r="F97" s="22"/>
      <c r="G97" s="21">
        <v>0.27524331047712097</v>
      </c>
      <c r="H97" s="21">
        <v>0.23314886942269</v>
      </c>
      <c r="I97" s="21">
        <v>0.32174903289713902</v>
      </c>
      <c r="J97" s="22"/>
      <c r="K97" s="21">
        <v>0.24460648451263201</v>
      </c>
      <c r="L97" s="21">
        <v>0.194755542871173</v>
      </c>
      <c r="M97" s="21">
        <v>0.30242527341175901</v>
      </c>
      <c r="N97" s="22"/>
    </row>
    <row r="98" spans="1:14" x14ac:dyDescent="0.25">
      <c r="A98" s="20" t="s">
        <v>493</v>
      </c>
      <c r="B98" s="20" t="s">
        <v>568</v>
      </c>
      <c r="C98" s="21">
        <v>6.1922579904804299E-2</v>
      </c>
      <c r="D98" s="21">
        <v>4.3620467760825801E-2</v>
      </c>
      <c r="E98" s="21">
        <v>8.7203632753592594E-2</v>
      </c>
      <c r="F98" s="22"/>
      <c r="G98" s="21">
        <v>5.4187921552504903E-2</v>
      </c>
      <c r="H98" s="21">
        <v>3.2846868442447302E-2</v>
      </c>
      <c r="I98" s="21">
        <v>8.8131055525702898E-2</v>
      </c>
      <c r="J98" s="22"/>
      <c r="K98" s="21">
        <v>7.0134275018851E-2</v>
      </c>
      <c r="L98" s="21">
        <v>4.4765922082451497E-2</v>
      </c>
      <c r="M98" s="21">
        <v>0.10824947330371</v>
      </c>
      <c r="N98" s="22"/>
    </row>
    <row r="99" spans="1:14" x14ac:dyDescent="0.25">
      <c r="A99" s="20" t="s">
        <v>493</v>
      </c>
      <c r="B99" s="20" t="s">
        <v>519</v>
      </c>
      <c r="C99" s="21">
        <v>6.5155152533457996E-3</v>
      </c>
      <c r="D99" s="21">
        <v>2.2824548910484002E-3</v>
      </c>
      <c r="E99" s="21">
        <v>1.8454037579033099E-2</v>
      </c>
      <c r="F99" s="22"/>
      <c r="G99" s="21">
        <v>5.5009630784929996E-3</v>
      </c>
      <c r="H99" s="21">
        <v>1.2023038496398999E-3</v>
      </c>
      <c r="I99" s="21">
        <v>2.4787419441405899E-2</v>
      </c>
      <c r="J99" s="24" t="s">
        <v>501</v>
      </c>
      <c r="K99" s="21">
        <v>7.5926401576032997E-3</v>
      </c>
      <c r="L99" s="21">
        <v>1.7689465681229E-3</v>
      </c>
      <c r="M99" s="21">
        <v>3.1974861992140703E-2</v>
      </c>
      <c r="N99" s="24" t="s">
        <v>501</v>
      </c>
    </row>
    <row r="100" spans="1:14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</row>
    <row r="101" spans="1:14" x14ac:dyDescent="0.25">
      <c r="A101" s="17" t="s">
        <v>494</v>
      </c>
      <c r="B101" s="17" t="s">
        <v>565</v>
      </c>
      <c r="C101" s="18">
        <v>0.28792112822847399</v>
      </c>
      <c r="D101" s="18">
        <v>0.25315634679784399</v>
      </c>
      <c r="E101" s="18">
        <v>0.32538005217506699</v>
      </c>
      <c r="F101" s="19"/>
      <c r="G101" s="18">
        <v>0.293561695465896</v>
      </c>
      <c r="H101" s="18">
        <v>0.245350083919919</v>
      </c>
      <c r="I101" s="18">
        <v>0.34689217317827498</v>
      </c>
      <c r="J101" s="19"/>
      <c r="K101" s="18">
        <v>0.282025485347488</v>
      </c>
      <c r="L101" s="18">
        <v>0.234535173762668</v>
      </c>
      <c r="M101" s="18">
        <v>0.33492446938009701</v>
      </c>
      <c r="N101" s="19"/>
    </row>
    <row r="102" spans="1:14" x14ac:dyDescent="0.25">
      <c r="A102" s="17" t="s">
        <v>494</v>
      </c>
      <c r="B102" s="17" t="s">
        <v>566</v>
      </c>
      <c r="C102" s="18">
        <v>0.41190613762648298</v>
      </c>
      <c r="D102" s="18">
        <v>0.37091148775582999</v>
      </c>
      <c r="E102" s="18">
        <v>0.45416067350988598</v>
      </c>
      <c r="F102" s="19"/>
      <c r="G102" s="18">
        <v>0.38573424138632501</v>
      </c>
      <c r="H102" s="18">
        <v>0.33429536936663701</v>
      </c>
      <c r="I102" s="18">
        <v>0.43985835806626999</v>
      </c>
      <c r="J102" s="19"/>
      <c r="K102" s="18">
        <v>0.43926156967000102</v>
      </c>
      <c r="L102" s="18">
        <v>0.38088657594220898</v>
      </c>
      <c r="M102" s="18">
        <v>0.49936697905302202</v>
      </c>
      <c r="N102" s="19"/>
    </row>
    <row r="103" spans="1:14" x14ac:dyDescent="0.25">
      <c r="A103" s="17" t="s">
        <v>494</v>
      </c>
      <c r="B103" s="17" t="s">
        <v>567</v>
      </c>
      <c r="C103" s="18">
        <v>0.26175937820385797</v>
      </c>
      <c r="D103" s="18">
        <v>0.22895483089259699</v>
      </c>
      <c r="E103" s="18">
        <v>0.29745091294339299</v>
      </c>
      <c r="F103" s="19"/>
      <c r="G103" s="18">
        <v>0.27672026446022302</v>
      </c>
      <c r="H103" s="18">
        <v>0.23049067334849299</v>
      </c>
      <c r="I103" s="18">
        <v>0.32826665606644101</v>
      </c>
      <c r="J103" s="19"/>
      <c r="K103" s="18">
        <v>0.24612193628748599</v>
      </c>
      <c r="L103" s="18">
        <v>0.198087115673415</v>
      </c>
      <c r="M103" s="18">
        <v>0.30142653514237999</v>
      </c>
      <c r="N103" s="19"/>
    </row>
    <row r="104" spans="1:14" x14ac:dyDescent="0.25">
      <c r="A104" s="17" t="s">
        <v>494</v>
      </c>
      <c r="B104" s="17" t="s">
        <v>568</v>
      </c>
      <c r="C104" s="18">
        <v>3.4988894069122499E-2</v>
      </c>
      <c r="D104" s="18">
        <v>2.2941474858148701E-2</v>
      </c>
      <c r="E104" s="18">
        <v>5.3019553240419202E-2</v>
      </c>
      <c r="F104" s="19"/>
      <c r="G104" s="18">
        <v>3.9177680358453301E-2</v>
      </c>
      <c r="H104" s="18">
        <v>2.1531800047031799E-2</v>
      </c>
      <c r="I104" s="18">
        <v>7.02466173047957E-2</v>
      </c>
      <c r="J104" s="19"/>
      <c r="K104" s="18">
        <v>3.0610684036836599E-2</v>
      </c>
      <c r="L104" s="18">
        <v>1.5823616829964301E-2</v>
      </c>
      <c r="M104" s="18">
        <v>5.8396251656693397E-2</v>
      </c>
      <c r="N104" s="19"/>
    </row>
    <row r="105" spans="1:14" x14ac:dyDescent="0.25">
      <c r="A105" s="17" t="s">
        <v>494</v>
      </c>
      <c r="B105" s="17" t="s">
        <v>519</v>
      </c>
      <c r="C105" s="18">
        <v>3.4244618720625001E-3</v>
      </c>
      <c r="D105" s="18">
        <v>1.5589339736774E-3</v>
      </c>
      <c r="E105" s="18">
        <v>7.5056272329720002E-3</v>
      </c>
      <c r="F105" s="19"/>
      <c r="G105" s="18">
        <v>4.8061183291020996E-3</v>
      </c>
      <c r="H105" s="18">
        <v>1.7808735449018E-3</v>
      </c>
      <c r="I105" s="18">
        <v>1.29040400548328E-2</v>
      </c>
      <c r="J105" s="19"/>
      <c r="K105" s="18">
        <v>1.9803246581895999E-3</v>
      </c>
      <c r="L105" s="18">
        <v>6.0645789146549997E-4</v>
      </c>
      <c r="M105" s="18">
        <v>6.4464666936910999E-3</v>
      </c>
      <c r="N105" s="19"/>
    </row>
    <row r="106" spans="1:14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</row>
    <row r="107" spans="1:14" ht="15" customHeight="1" x14ac:dyDescent="0.25">
      <c r="A107" s="23" t="s">
        <v>495</v>
      </c>
    </row>
    <row r="108" spans="1:14" ht="15" customHeight="1" x14ac:dyDescent="0.25">
      <c r="A108" s="23" t="s">
        <v>496</v>
      </c>
    </row>
    <row r="109" spans="1:14" ht="15" customHeight="1" x14ac:dyDescent="0.25">
      <c r="A109" s="23" t="s">
        <v>497</v>
      </c>
    </row>
  </sheetData>
  <autoFilter ref="A4:A106"/>
  <mergeCells count="6">
    <mergeCell ref="G1:N3"/>
    <mergeCell ref="A4"/>
    <mergeCell ref="A3"/>
    <mergeCell ref="A2"/>
    <mergeCell ref="B1:F3"/>
    <mergeCell ref="A1"/>
  </mergeCells>
  <hyperlinks>
    <hyperlink ref="A1" location="'EV_CONOCE_FMP_NSE'!A1" display="◄ ANTERIOR"/>
    <hyperlink ref="A2" location="'Índice'!A1" display="ÍNDICE"/>
    <hyperlink ref="A3" location="'EV_CONFIA_CCH_ET'!A1" display="SIGUIENTE ►"/>
  </hyperlinks>
  <pageMargins left="0.75" right="0.75" top="1" bottom="1" header="0.5" footer="0.5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5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564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0.28521663559159699</v>
      </c>
      <c r="D5" s="18">
        <v>0.27859332852386398</v>
      </c>
      <c r="E5" s="18">
        <v>0.29193368477831899</v>
      </c>
      <c r="F5" s="19"/>
      <c r="G5" s="18">
        <v>0.16947952459306201</v>
      </c>
      <c r="H5" s="18">
        <v>0.15807699637903999</v>
      </c>
      <c r="I5" s="18">
        <v>0.18152721002181599</v>
      </c>
      <c r="J5" s="19"/>
      <c r="K5" s="18">
        <v>0.28397514174690702</v>
      </c>
      <c r="L5" s="18">
        <v>0.27448868798967002</v>
      </c>
      <c r="M5" s="18">
        <v>0.29365674914636403</v>
      </c>
      <c r="N5" s="19"/>
      <c r="O5" s="18">
        <v>0.39386075359602302</v>
      </c>
      <c r="P5" s="18">
        <v>0.38200278731618298</v>
      </c>
      <c r="Q5" s="18">
        <v>0.40584508137597503</v>
      </c>
      <c r="R5" s="19"/>
    </row>
    <row r="6" spans="1:18" x14ac:dyDescent="0.25">
      <c r="A6" s="17" t="s">
        <v>478</v>
      </c>
      <c r="B6" s="17" t="s">
        <v>566</v>
      </c>
      <c r="C6" s="18">
        <v>0.33010088228355799</v>
      </c>
      <c r="D6" s="18">
        <v>0.32310605313817697</v>
      </c>
      <c r="E6" s="18">
        <v>0.33717171123265299</v>
      </c>
      <c r="F6" s="19"/>
      <c r="G6" s="18">
        <v>0.369561765656443</v>
      </c>
      <c r="H6" s="18">
        <v>0.354210407976012</v>
      </c>
      <c r="I6" s="18">
        <v>0.385181613840058</v>
      </c>
      <c r="J6" s="19"/>
      <c r="K6" s="18">
        <v>0.32416461255645301</v>
      </c>
      <c r="L6" s="18">
        <v>0.31479767009159099</v>
      </c>
      <c r="M6" s="18">
        <v>0.33367454480944703</v>
      </c>
      <c r="N6" s="19"/>
      <c r="O6" s="18">
        <v>0.30631390479690701</v>
      </c>
      <c r="P6" s="18">
        <v>0.29494146559451301</v>
      </c>
      <c r="Q6" s="18">
        <v>0.31792711526690398</v>
      </c>
      <c r="R6" s="19"/>
    </row>
    <row r="7" spans="1:18" x14ac:dyDescent="0.25">
      <c r="A7" s="17" t="s">
        <v>478</v>
      </c>
      <c r="B7" s="17" t="s">
        <v>567</v>
      </c>
      <c r="C7" s="18">
        <v>0.31689167401602503</v>
      </c>
      <c r="D7" s="18">
        <v>0.30977250914633803</v>
      </c>
      <c r="E7" s="18">
        <v>0.32409762657586</v>
      </c>
      <c r="F7" s="19"/>
      <c r="G7" s="18">
        <v>0.38648480178595801</v>
      </c>
      <c r="H7" s="18">
        <v>0.37102142382354902</v>
      </c>
      <c r="I7" s="18">
        <v>0.402180567448993</v>
      </c>
      <c r="J7" s="19"/>
      <c r="K7" s="18">
        <v>0.31895986630838802</v>
      </c>
      <c r="L7" s="18">
        <v>0.30903297205927099</v>
      </c>
      <c r="M7" s="18">
        <v>0.32905378080701098</v>
      </c>
      <c r="N7" s="19"/>
      <c r="O7" s="18">
        <v>0.24880875265832</v>
      </c>
      <c r="P7" s="18">
        <v>0.238114950592973</v>
      </c>
      <c r="Q7" s="18">
        <v>0.25981903670564699</v>
      </c>
      <c r="R7" s="19"/>
    </row>
    <row r="8" spans="1:18" x14ac:dyDescent="0.25">
      <c r="A8" s="17" t="s">
        <v>478</v>
      </c>
      <c r="B8" s="17" t="s">
        <v>568</v>
      </c>
      <c r="C8" s="18">
        <v>6.5178072514478005E-2</v>
      </c>
      <c r="D8" s="18">
        <v>6.13802671977563E-2</v>
      </c>
      <c r="E8" s="18">
        <v>6.9193538351042194E-2</v>
      </c>
      <c r="F8" s="19"/>
      <c r="G8" s="18">
        <v>7.2453218541583597E-2</v>
      </c>
      <c r="H8" s="18">
        <v>6.4213185492875899E-2</v>
      </c>
      <c r="I8" s="18">
        <v>8.1658368570033599E-2</v>
      </c>
      <c r="J8" s="19"/>
      <c r="K8" s="18">
        <v>7.0595236087316396E-2</v>
      </c>
      <c r="L8" s="18">
        <v>6.5358631790055396E-2</v>
      </c>
      <c r="M8" s="18">
        <v>7.6217188736574695E-2</v>
      </c>
      <c r="N8" s="19"/>
      <c r="O8" s="18">
        <v>4.7220199132867201E-2</v>
      </c>
      <c r="P8" s="18">
        <v>4.2053726459884699E-2</v>
      </c>
      <c r="Q8" s="18">
        <v>5.2986286148871201E-2</v>
      </c>
      <c r="R8" s="19"/>
    </row>
    <row r="9" spans="1:18" x14ac:dyDescent="0.25">
      <c r="A9" s="17" t="s">
        <v>478</v>
      </c>
      <c r="B9" s="17" t="s">
        <v>519</v>
      </c>
      <c r="C9" s="18">
        <v>2.0489863045011999E-3</v>
      </c>
      <c r="D9" s="18">
        <v>1.4636925068573E-3</v>
      </c>
      <c r="E9" s="18">
        <v>2.8676522207439002E-3</v>
      </c>
      <c r="F9" s="19"/>
      <c r="G9" s="18">
        <v>1.7519744033025E-3</v>
      </c>
      <c r="H9" s="18">
        <v>6.6364094635960001E-4</v>
      </c>
      <c r="I9" s="18">
        <v>4.6168672317015999E-3</v>
      </c>
      <c r="J9" s="19"/>
      <c r="K9" s="18">
        <v>1.6803166009315999E-3</v>
      </c>
      <c r="L9" s="18">
        <v>1.0002466783889E-3</v>
      </c>
      <c r="M9" s="18">
        <v>2.8214616670124999E-3</v>
      </c>
      <c r="N9" s="19"/>
      <c r="O9" s="18">
        <v>3.0895905720111001E-3</v>
      </c>
      <c r="P9" s="18">
        <v>1.9566811497610001E-3</v>
      </c>
      <c r="Q9" s="18">
        <v>4.8752451763942996E-3</v>
      </c>
      <c r="R9" s="19"/>
    </row>
    <row r="10" spans="1:18" x14ac:dyDescent="0.25">
      <c r="A10" s="17" t="s">
        <v>478</v>
      </c>
      <c r="B10" s="17" t="s">
        <v>520</v>
      </c>
      <c r="C10" s="18">
        <v>5.6374928984340004E-4</v>
      </c>
      <c r="D10" s="18">
        <v>2.9183924926150001E-4</v>
      </c>
      <c r="E10" s="18">
        <v>1.0887251941983E-3</v>
      </c>
      <c r="F10" s="19"/>
      <c r="G10" s="18">
        <v>2.6871501964710002E-4</v>
      </c>
      <c r="H10" s="18">
        <v>3.7828758417574298E-5</v>
      </c>
      <c r="I10" s="18">
        <v>1.9061198049881E-3</v>
      </c>
      <c r="J10" s="19"/>
      <c r="K10" s="18">
        <v>6.2482670000580005E-4</v>
      </c>
      <c r="L10" s="18">
        <v>2.3192382389750001E-4</v>
      </c>
      <c r="M10" s="18">
        <v>1.6822275878218E-3</v>
      </c>
      <c r="N10" s="19"/>
      <c r="O10" s="18">
        <v>7.0679924386969997E-4</v>
      </c>
      <c r="P10" s="18">
        <v>3.2379330420919999E-4</v>
      </c>
      <c r="Q10" s="18">
        <v>1.5421531805802999E-3</v>
      </c>
      <c r="R10" s="19"/>
    </row>
    <row r="11" spans="1:18" x14ac:dyDescent="0.25">
      <c r="A11" s="20" t="s">
        <v>479</v>
      </c>
      <c r="B11" s="20" t="s">
        <v>565</v>
      </c>
      <c r="C11" s="21">
        <v>0.268598212317395</v>
      </c>
      <c r="D11" s="21">
        <v>0.242592425403486</v>
      </c>
      <c r="E11" s="21">
        <v>0.29630120399187898</v>
      </c>
      <c r="F11" s="22"/>
      <c r="G11" s="21">
        <v>0.178400932804645</v>
      </c>
      <c r="H11" s="21">
        <v>0.12889164176552001</v>
      </c>
      <c r="I11" s="21">
        <v>0.24165197625767701</v>
      </c>
      <c r="J11" s="22"/>
      <c r="K11" s="21">
        <v>0.26002571528803597</v>
      </c>
      <c r="L11" s="21">
        <v>0.22655799023422099</v>
      </c>
      <c r="M11" s="21">
        <v>0.29654184569869801</v>
      </c>
      <c r="N11" s="22"/>
      <c r="O11" s="21">
        <v>0.36995819190203999</v>
      </c>
      <c r="P11" s="21">
        <v>0.31744603782146502</v>
      </c>
      <c r="Q11" s="21">
        <v>0.42573873345791902</v>
      </c>
      <c r="R11" s="22"/>
    </row>
    <row r="12" spans="1:18" x14ac:dyDescent="0.25">
      <c r="A12" s="20" t="s">
        <v>479</v>
      </c>
      <c r="B12" s="20" t="s">
        <v>566</v>
      </c>
      <c r="C12" s="21">
        <v>0.31369640137766402</v>
      </c>
      <c r="D12" s="21">
        <v>0.286360883688419</v>
      </c>
      <c r="E12" s="21">
        <v>0.34238938336242403</v>
      </c>
      <c r="F12" s="22"/>
      <c r="G12" s="21">
        <v>0.37535269872996802</v>
      </c>
      <c r="H12" s="21">
        <v>0.31360081283427599</v>
      </c>
      <c r="I12" s="21">
        <v>0.44144401892720803</v>
      </c>
      <c r="J12" s="22"/>
      <c r="K12" s="21">
        <v>0.31461062234444997</v>
      </c>
      <c r="L12" s="21">
        <v>0.27614467430839401</v>
      </c>
      <c r="M12" s="21">
        <v>0.35580100478450299</v>
      </c>
      <c r="N12" s="22"/>
      <c r="O12" s="21">
        <v>0.25430720503577597</v>
      </c>
      <c r="P12" s="21">
        <v>0.206925867935005</v>
      </c>
      <c r="Q12" s="21">
        <v>0.30831997830671698</v>
      </c>
      <c r="R12" s="22"/>
    </row>
    <row r="13" spans="1:18" x14ac:dyDescent="0.25">
      <c r="A13" s="20" t="s">
        <v>479</v>
      </c>
      <c r="B13" s="20" t="s">
        <v>567</v>
      </c>
      <c r="C13" s="21">
        <v>0.351347678306976</v>
      </c>
      <c r="D13" s="21">
        <v>0.321073994410008</v>
      </c>
      <c r="E13" s="21">
        <v>0.38286611338002002</v>
      </c>
      <c r="F13" s="22"/>
      <c r="G13" s="21">
        <v>0.37868811688455001</v>
      </c>
      <c r="H13" s="21">
        <v>0.311628495621248</v>
      </c>
      <c r="I13" s="21">
        <v>0.45072952684616702</v>
      </c>
      <c r="J13" s="22"/>
      <c r="K13" s="21">
        <v>0.35837255436406501</v>
      </c>
      <c r="L13" s="21">
        <v>0.316929805841138</v>
      </c>
      <c r="M13" s="21">
        <v>0.402044837346202</v>
      </c>
      <c r="N13" s="22"/>
      <c r="O13" s="21">
        <v>0.311765265905323</v>
      </c>
      <c r="P13" s="21">
        <v>0.25989480875973697</v>
      </c>
      <c r="Q13" s="21">
        <v>0.36882905557575202</v>
      </c>
      <c r="R13" s="22"/>
    </row>
    <row r="14" spans="1:18" x14ac:dyDescent="0.25">
      <c r="A14" s="20" t="s">
        <v>479</v>
      </c>
      <c r="B14" s="20" t="s">
        <v>568</v>
      </c>
      <c r="C14" s="21">
        <v>6.5597198201886406E-2</v>
      </c>
      <c r="D14" s="21">
        <v>5.1261560381242202E-2</v>
      </c>
      <c r="E14" s="21">
        <v>8.3588674638753205E-2</v>
      </c>
      <c r="F14" s="22"/>
      <c r="G14" s="21">
        <v>6.75582515808371E-2</v>
      </c>
      <c r="H14" s="21">
        <v>4.0783441816973E-2</v>
      </c>
      <c r="I14" s="21">
        <v>0.109897135886439</v>
      </c>
      <c r="J14" s="22"/>
      <c r="K14" s="21">
        <v>6.5495815886816203E-2</v>
      </c>
      <c r="L14" s="21">
        <v>4.6776642722207301E-2</v>
      </c>
      <c r="M14" s="21">
        <v>9.0990997176576702E-2</v>
      </c>
      <c r="N14" s="22"/>
      <c r="O14" s="21">
        <v>6.3969337156860206E-2</v>
      </c>
      <c r="P14" s="21">
        <v>3.9718741756270499E-2</v>
      </c>
      <c r="Q14" s="21">
        <v>0.101461905589073</v>
      </c>
      <c r="R14" s="22"/>
    </row>
    <row r="15" spans="1:18" x14ac:dyDescent="0.25">
      <c r="A15" s="20" t="s">
        <v>479</v>
      </c>
      <c r="B15" s="20" t="s">
        <v>519</v>
      </c>
      <c r="C15" s="21">
        <v>7.6050979607799999E-4</v>
      </c>
      <c r="D15" s="21">
        <v>1.055279793244E-4</v>
      </c>
      <c r="E15" s="21">
        <v>5.4585823419155003E-3</v>
      </c>
      <c r="F15" s="22"/>
      <c r="G15" s="21">
        <v>0</v>
      </c>
      <c r="H15" s="22"/>
      <c r="I15" s="22"/>
      <c r="J15" s="22"/>
      <c r="K15" s="21">
        <v>1.4952921166335E-3</v>
      </c>
      <c r="L15" s="21">
        <v>2.0633222790360001E-4</v>
      </c>
      <c r="M15" s="21">
        <v>1.0749822778798501E-2</v>
      </c>
      <c r="N15" s="24" t="s">
        <v>501</v>
      </c>
      <c r="O15" s="21">
        <v>0</v>
      </c>
      <c r="P15" s="22"/>
      <c r="Q15" s="22"/>
      <c r="R15" s="22"/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0.332481566171694</v>
      </c>
      <c r="D17" s="18">
        <v>0.29377120693263598</v>
      </c>
      <c r="E17" s="18">
        <v>0.37359444451284302</v>
      </c>
      <c r="F17" s="19"/>
      <c r="G17" s="18">
        <v>0.30775843019780502</v>
      </c>
      <c r="H17" s="18">
        <v>0.23473298676849599</v>
      </c>
      <c r="I17" s="18">
        <v>0.39186881759706799</v>
      </c>
      <c r="J17" s="19"/>
      <c r="K17" s="18">
        <v>0.30303509158189301</v>
      </c>
      <c r="L17" s="18">
        <v>0.25413353996423799</v>
      </c>
      <c r="M17" s="18">
        <v>0.35684454965364498</v>
      </c>
      <c r="N17" s="19"/>
      <c r="O17" s="18">
        <v>0.448891746608861</v>
      </c>
      <c r="P17" s="18">
        <v>0.36688885771370899</v>
      </c>
      <c r="Q17" s="18">
        <v>0.53377051525180597</v>
      </c>
      <c r="R17" s="19"/>
    </row>
    <row r="18" spans="1:18" x14ac:dyDescent="0.25">
      <c r="A18" s="17" t="s">
        <v>480</v>
      </c>
      <c r="B18" s="17" t="s">
        <v>566</v>
      </c>
      <c r="C18" s="18">
        <v>0.311795400512758</v>
      </c>
      <c r="D18" s="18">
        <v>0.27184148660143698</v>
      </c>
      <c r="E18" s="18">
        <v>0.35476057890997298</v>
      </c>
      <c r="F18" s="19"/>
      <c r="G18" s="18">
        <v>0.37222473171855303</v>
      </c>
      <c r="H18" s="18">
        <v>0.29414665050507799</v>
      </c>
      <c r="I18" s="18">
        <v>0.45759216129817498</v>
      </c>
      <c r="J18" s="19"/>
      <c r="K18" s="18">
        <v>0.29778890464184998</v>
      </c>
      <c r="L18" s="18">
        <v>0.250894114632432</v>
      </c>
      <c r="M18" s="18">
        <v>0.34936102875035502</v>
      </c>
      <c r="N18" s="19"/>
      <c r="O18" s="18">
        <v>0.269621232176186</v>
      </c>
      <c r="P18" s="18">
        <v>0.19599837673949499</v>
      </c>
      <c r="Q18" s="18">
        <v>0.35856558684793099</v>
      </c>
      <c r="R18" s="19"/>
    </row>
    <row r="19" spans="1:18" x14ac:dyDescent="0.25">
      <c r="A19" s="17" t="s">
        <v>480</v>
      </c>
      <c r="B19" s="17" t="s">
        <v>567</v>
      </c>
      <c r="C19" s="18">
        <v>0.30403785485627099</v>
      </c>
      <c r="D19" s="18">
        <v>0.26794713914310198</v>
      </c>
      <c r="E19" s="18">
        <v>0.34271396740436499</v>
      </c>
      <c r="F19" s="19"/>
      <c r="G19" s="18">
        <v>0.28417942294527299</v>
      </c>
      <c r="H19" s="18">
        <v>0.22581661575141501</v>
      </c>
      <c r="I19" s="18">
        <v>0.35079149297796403</v>
      </c>
      <c r="J19" s="19"/>
      <c r="K19" s="18">
        <v>0.33578209041357598</v>
      </c>
      <c r="L19" s="18">
        <v>0.28481107633152702</v>
      </c>
      <c r="M19" s="18">
        <v>0.39088943428908801</v>
      </c>
      <c r="N19" s="19"/>
      <c r="O19" s="18">
        <v>0.24139178536807099</v>
      </c>
      <c r="P19" s="18">
        <v>0.168552808336422</v>
      </c>
      <c r="Q19" s="18">
        <v>0.33309726545637097</v>
      </c>
      <c r="R19" s="19"/>
    </row>
    <row r="20" spans="1:18" x14ac:dyDescent="0.25">
      <c r="A20" s="17" t="s">
        <v>480</v>
      </c>
      <c r="B20" s="17" t="s">
        <v>568</v>
      </c>
      <c r="C20" s="18">
        <v>5.16851784592764E-2</v>
      </c>
      <c r="D20" s="18">
        <v>3.6864171208763501E-2</v>
      </c>
      <c r="E20" s="18">
        <v>7.2019311727322899E-2</v>
      </c>
      <c r="F20" s="19"/>
      <c r="G20" s="18">
        <v>3.5837415138369702E-2</v>
      </c>
      <c r="H20" s="18">
        <v>1.4478724764216799E-2</v>
      </c>
      <c r="I20" s="18">
        <v>8.5955892045501095E-2</v>
      </c>
      <c r="J20" s="24" t="s">
        <v>501</v>
      </c>
      <c r="K20" s="18">
        <v>6.3393913362680201E-2</v>
      </c>
      <c r="L20" s="18">
        <v>4.1764253190771601E-2</v>
      </c>
      <c r="M20" s="18">
        <v>9.5113651883758102E-2</v>
      </c>
      <c r="N20" s="19"/>
      <c r="O20" s="18">
        <v>4.0095235846881502E-2</v>
      </c>
      <c r="P20" s="18">
        <v>1.7955599572604699E-2</v>
      </c>
      <c r="Q20" s="18">
        <v>8.7111995607302706E-2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  <c r="O21" s="18">
        <v>0</v>
      </c>
      <c r="P21" s="19"/>
      <c r="Q21" s="19"/>
      <c r="R21" s="19"/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0.27284540302070898</v>
      </c>
      <c r="D23" s="21">
        <v>0.23742125733497901</v>
      </c>
      <c r="E23" s="21">
        <v>0.311396681321855</v>
      </c>
      <c r="F23" s="22"/>
      <c r="G23" s="21">
        <v>0.16736912942979501</v>
      </c>
      <c r="H23" s="21">
        <v>0.111286374186658</v>
      </c>
      <c r="I23" s="21">
        <v>0.24395647143788399</v>
      </c>
      <c r="J23" s="22"/>
      <c r="K23" s="21">
        <v>0.26131828751671399</v>
      </c>
      <c r="L23" s="21">
        <v>0.218229672802665</v>
      </c>
      <c r="M23" s="21">
        <v>0.30954592457230801</v>
      </c>
      <c r="N23" s="22"/>
      <c r="O23" s="21">
        <v>0.44322510961696099</v>
      </c>
      <c r="P23" s="21">
        <v>0.36584775803771202</v>
      </c>
      <c r="Q23" s="21">
        <v>0.52345909471146002</v>
      </c>
      <c r="R23" s="22"/>
    </row>
    <row r="24" spans="1:18" x14ac:dyDescent="0.25">
      <c r="A24" s="20" t="s">
        <v>481</v>
      </c>
      <c r="B24" s="20" t="s">
        <v>566</v>
      </c>
      <c r="C24" s="21">
        <v>0.29974777196831698</v>
      </c>
      <c r="D24" s="21">
        <v>0.26001828396166099</v>
      </c>
      <c r="E24" s="21">
        <v>0.34273607864929301</v>
      </c>
      <c r="F24" s="22"/>
      <c r="G24" s="21">
        <v>0.396313542507025</v>
      </c>
      <c r="H24" s="21">
        <v>0.31146969619905002</v>
      </c>
      <c r="I24" s="21">
        <v>0.48789204739486203</v>
      </c>
      <c r="J24" s="22"/>
      <c r="K24" s="21">
        <v>0.26834297108484101</v>
      </c>
      <c r="L24" s="21">
        <v>0.22183546143815999</v>
      </c>
      <c r="M24" s="21">
        <v>0.32058387002251099</v>
      </c>
      <c r="N24" s="22"/>
      <c r="O24" s="21">
        <v>0.27075112017527903</v>
      </c>
      <c r="P24" s="21">
        <v>0.21044100086963499</v>
      </c>
      <c r="Q24" s="21">
        <v>0.34088319755669699</v>
      </c>
      <c r="R24" s="22"/>
    </row>
    <row r="25" spans="1:18" x14ac:dyDescent="0.25">
      <c r="A25" s="20" t="s">
        <v>481</v>
      </c>
      <c r="B25" s="20" t="s">
        <v>567</v>
      </c>
      <c r="C25" s="21">
        <v>0.33719086947457699</v>
      </c>
      <c r="D25" s="21">
        <v>0.29920783974072401</v>
      </c>
      <c r="E25" s="21">
        <v>0.37739899056488502</v>
      </c>
      <c r="F25" s="22"/>
      <c r="G25" s="21">
        <v>0.38236878762633703</v>
      </c>
      <c r="H25" s="21">
        <v>0.297202723755566</v>
      </c>
      <c r="I25" s="21">
        <v>0.47543031542102498</v>
      </c>
      <c r="J25" s="22"/>
      <c r="K25" s="21">
        <v>0.35857049149125098</v>
      </c>
      <c r="L25" s="21">
        <v>0.30912875749157698</v>
      </c>
      <c r="M25" s="21">
        <v>0.41121317057045498</v>
      </c>
      <c r="N25" s="22"/>
      <c r="O25" s="21">
        <v>0.214449407136449</v>
      </c>
      <c r="P25" s="21">
        <v>0.14829515906226201</v>
      </c>
      <c r="Q25" s="21">
        <v>0.29972943336466801</v>
      </c>
      <c r="R25" s="22"/>
    </row>
    <row r="26" spans="1:18" x14ac:dyDescent="0.25">
      <c r="A26" s="20" t="s">
        <v>481</v>
      </c>
      <c r="B26" s="20" t="s">
        <v>568</v>
      </c>
      <c r="C26" s="21">
        <v>8.9567027677073599E-2</v>
      </c>
      <c r="D26" s="21">
        <v>6.6070587950291304E-2</v>
      </c>
      <c r="E26" s="21">
        <v>0.120342702462631</v>
      </c>
      <c r="F26" s="22"/>
      <c r="G26" s="21">
        <v>5.3948540436843197E-2</v>
      </c>
      <c r="H26" s="21">
        <v>2.4586784151095699E-2</v>
      </c>
      <c r="I26" s="21">
        <v>0.11426671706871799</v>
      </c>
      <c r="J26" s="24" t="s">
        <v>501</v>
      </c>
      <c r="K26" s="21">
        <v>0.111768249907195</v>
      </c>
      <c r="L26" s="21">
        <v>7.9966426420651798E-2</v>
      </c>
      <c r="M26" s="21">
        <v>0.15409900613319399</v>
      </c>
      <c r="N26" s="22"/>
      <c r="O26" s="21">
        <v>6.8127808168661194E-2</v>
      </c>
      <c r="P26" s="21">
        <v>3.7119254755828099E-2</v>
      </c>
      <c r="Q26" s="21">
        <v>0.121764421684336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6.4892785932320004E-4</v>
      </c>
      <c r="D27" s="21">
        <v>8.9628954128350604E-5</v>
      </c>
      <c r="E27" s="21">
        <v>4.6819985659853998E-3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3.4465549026498998E-3</v>
      </c>
      <c r="P27" s="21">
        <v>4.8081914578729999E-4</v>
      </c>
      <c r="Q27" s="21">
        <v>2.4261193977900702E-2</v>
      </c>
      <c r="R27" s="24" t="s">
        <v>501</v>
      </c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0.25281280742742002</v>
      </c>
      <c r="D29" s="18">
        <v>0.21357596655268701</v>
      </c>
      <c r="E29" s="18">
        <v>0.29653991635716198</v>
      </c>
      <c r="F29" s="19"/>
      <c r="G29" s="18">
        <v>0.11636368189841</v>
      </c>
      <c r="H29" s="18">
        <v>6.5343476038360701E-2</v>
      </c>
      <c r="I29" s="18">
        <v>0.19874945267285199</v>
      </c>
      <c r="J29" s="24" t="s">
        <v>501</v>
      </c>
      <c r="K29" s="18">
        <v>0.234021120025527</v>
      </c>
      <c r="L29" s="18">
        <v>0.180115668515899</v>
      </c>
      <c r="M29" s="18">
        <v>0.29819196909643902</v>
      </c>
      <c r="N29" s="19"/>
      <c r="O29" s="18">
        <v>0.42997309266471401</v>
      </c>
      <c r="P29" s="18">
        <v>0.35402423245806097</v>
      </c>
      <c r="Q29" s="18">
        <v>0.50936759358876404</v>
      </c>
      <c r="R29" s="19"/>
    </row>
    <row r="30" spans="1:18" x14ac:dyDescent="0.25">
      <c r="A30" s="17" t="s">
        <v>482</v>
      </c>
      <c r="B30" s="17" t="s">
        <v>566</v>
      </c>
      <c r="C30" s="18">
        <v>0.29721620332165699</v>
      </c>
      <c r="D30" s="18">
        <v>0.251413555932543</v>
      </c>
      <c r="E30" s="18">
        <v>0.34748979793463203</v>
      </c>
      <c r="F30" s="19"/>
      <c r="G30" s="18">
        <v>0.316298166962031</v>
      </c>
      <c r="H30" s="18">
        <v>0.22548523941604501</v>
      </c>
      <c r="I30" s="18">
        <v>0.42367840920932298</v>
      </c>
      <c r="J30" s="19"/>
      <c r="K30" s="18">
        <v>0.32074290156475599</v>
      </c>
      <c r="L30" s="18">
        <v>0.25657261458102998</v>
      </c>
      <c r="M30" s="18">
        <v>0.39248935559502102</v>
      </c>
      <c r="N30" s="19"/>
      <c r="O30" s="18">
        <v>0.222630849840836</v>
      </c>
      <c r="P30" s="18">
        <v>0.15626628469696599</v>
      </c>
      <c r="Q30" s="18">
        <v>0.306927042995226</v>
      </c>
      <c r="R30" s="19"/>
    </row>
    <row r="31" spans="1:18" x14ac:dyDescent="0.25">
      <c r="A31" s="17" t="s">
        <v>482</v>
      </c>
      <c r="B31" s="17" t="s">
        <v>567</v>
      </c>
      <c r="C31" s="18">
        <v>0.38730047249632199</v>
      </c>
      <c r="D31" s="18">
        <v>0.33523260939275401</v>
      </c>
      <c r="E31" s="18">
        <v>0.44207743026823498</v>
      </c>
      <c r="F31" s="19"/>
      <c r="G31" s="18">
        <v>0.50999793290127104</v>
      </c>
      <c r="H31" s="18">
        <v>0.39307836644695898</v>
      </c>
      <c r="I31" s="18">
        <v>0.62583381156826201</v>
      </c>
      <c r="J31" s="19"/>
      <c r="K31" s="18">
        <v>0.37337403896438698</v>
      </c>
      <c r="L31" s="18">
        <v>0.30724012476340801</v>
      </c>
      <c r="M31" s="18">
        <v>0.44460720832547101</v>
      </c>
      <c r="N31" s="19"/>
      <c r="O31" s="18">
        <v>0.301461344870322</v>
      </c>
      <c r="P31" s="18">
        <v>0.23034631872840999</v>
      </c>
      <c r="Q31" s="18">
        <v>0.38358937438943602</v>
      </c>
      <c r="R31" s="19"/>
    </row>
    <row r="32" spans="1:18" x14ac:dyDescent="0.25">
      <c r="A32" s="17" t="s">
        <v>482</v>
      </c>
      <c r="B32" s="17" t="s">
        <v>568</v>
      </c>
      <c r="C32" s="18">
        <v>6.1328597835587799E-2</v>
      </c>
      <c r="D32" s="18">
        <v>4.0787705100612602E-2</v>
      </c>
      <c r="E32" s="18">
        <v>9.1230128013592995E-2</v>
      </c>
      <c r="F32" s="19"/>
      <c r="G32" s="18">
        <v>5.7340218238288297E-2</v>
      </c>
      <c r="H32" s="18">
        <v>2.3690375853682898E-2</v>
      </c>
      <c r="I32" s="18">
        <v>0.13230901360640801</v>
      </c>
      <c r="J32" s="24" t="s">
        <v>501</v>
      </c>
      <c r="K32" s="18">
        <v>6.9410788975277096E-2</v>
      </c>
      <c r="L32" s="18">
        <v>4.0591366141280602E-2</v>
      </c>
      <c r="M32" s="18">
        <v>0.116213185984148</v>
      </c>
      <c r="N32" s="19"/>
      <c r="O32" s="18">
        <v>4.59347126241283E-2</v>
      </c>
      <c r="P32" s="18">
        <v>2.3217896262304302E-2</v>
      </c>
      <c r="Q32" s="18">
        <v>8.8856168920772E-2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0</v>
      </c>
      <c r="D33" s="19"/>
      <c r="E33" s="19"/>
      <c r="F33" s="19"/>
      <c r="G33" s="18">
        <v>0</v>
      </c>
      <c r="H33" s="19"/>
      <c r="I33" s="19"/>
      <c r="J33" s="19"/>
      <c r="K33" s="18">
        <v>0</v>
      </c>
      <c r="L33" s="19"/>
      <c r="M33" s="19"/>
      <c r="N33" s="19"/>
      <c r="O33" s="18">
        <v>0</v>
      </c>
      <c r="P33" s="19"/>
      <c r="Q33" s="19"/>
      <c r="R33" s="19"/>
    </row>
    <row r="34" spans="1:18" x14ac:dyDescent="0.25">
      <c r="A34" s="17" t="s">
        <v>482</v>
      </c>
      <c r="B34" s="17" t="s">
        <v>520</v>
      </c>
      <c r="C34" s="18">
        <v>1.3419189190133E-3</v>
      </c>
      <c r="D34" s="18">
        <v>1.86575534592E-4</v>
      </c>
      <c r="E34" s="18">
        <v>9.5829951362993993E-3</v>
      </c>
      <c r="F34" s="19"/>
      <c r="G34" s="18">
        <v>0</v>
      </c>
      <c r="H34" s="19"/>
      <c r="I34" s="19"/>
      <c r="J34" s="19"/>
      <c r="K34" s="18">
        <v>2.4511504700531002E-3</v>
      </c>
      <c r="L34" s="18">
        <v>3.4286739048509999E-4</v>
      </c>
      <c r="M34" s="18">
        <v>1.72988781376591E-2</v>
      </c>
      <c r="N34" s="24" t="s">
        <v>501</v>
      </c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0.27786879414224802</v>
      </c>
      <c r="D35" s="21">
        <v>0.25214791370072798</v>
      </c>
      <c r="E35" s="21">
        <v>0.30514284518034501</v>
      </c>
      <c r="F35" s="22"/>
      <c r="G35" s="21">
        <v>0.20223233410451799</v>
      </c>
      <c r="H35" s="21">
        <v>0.15333811701262601</v>
      </c>
      <c r="I35" s="21">
        <v>0.26189462215880399</v>
      </c>
      <c r="J35" s="22"/>
      <c r="K35" s="21">
        <v>0.25049938189967302</v>
      </c>
      <c r="L35" s="21">
        <v>0.21815776700954501</v>
      </c>
      <c r="M35" s="21">
        <v>0.28588244247353201</v>
      </c>
      <c r="N35" s="22"/>
      <c r="O35" s="21">
        <v>0.40277345457499503</v>
      </c>
      <c r="P35" s="21">
        <v>0.35073752493782501</v>
      </c>
      <c r="Q35" s="21">
        <v>0.45709437990018797</v>
      </c>
      <c r="R35" s="22"/>
    </row>
    <row r="36" spans="1:18" x14ac:dyDescent="0.25">
      <c r="A36" s="20" t="s">
        <v>483</v>
      </c>
      <c r="B36" s="20" t="s">
        <v>566</v>
      </c>
      <c r="C36" s="21">
        <v>0.29324504893220399</v>
      </c>
      <c r="D36" s="21">
        <v>0.26153261492128799</v>
      </c>
      <c r="E36" s="21">
        <v>0.32709954630391302</v>
      </c>
      <c r="F36" s="22"/>
      <c r="G36" s="21">
        <v>0.338806787796468</v>
      </c>
      <c r="H36" s="21">
        <v>0.268309873567948</v>
      </c>
      <c r="I36" s="21">
        <v>0.41726338625503201</v>
      </c>
      <c r="J36" s="22"/>
      <c r="K36" s="21">
        <v>0.29898684178256801</v>
      </c>
      <c r="L36" s="21">
        <v>0.25781818308059901</v>
      </c>
      <c r="M36" s="21">
        <v>0.34368517168419499</v>
      </c>
      <c r="N36" s="22"/>
      <c r="O36" s="21">
        <v>0.23995271277368499</v>
      </c>
      <c r="P36" s="21">
        <v>0.19616035976412799</v>
      </c>
      <c r="Q36" s="21">
        <v>0.28999460586090198</v>
      </c>
      <c r="R36" s="22"/>
    </row>
    <row r="37" spans="1:18" x14ac:dyDescent="0.25">
      <c r="A37" s="20" t="s">
        <v>483</v>
      </c>
      <c r="B37" s="20" t="s">
        <v>567</v>
      </c>
      <c r="C37" s="21">
        <v>0.338267482707588</v>
      </c>
      <c r="D37" s="21">
        <v>0.30673988549509301</v>
      </c>
      <c r="E37" s="21">
        <v>0.37130001351181802</v>
      </c>
      <c r="F37" s="22"/>
      <c r="G37" s="21">
        <v>0.38257815718370197</v>
      </c>
      <c r="H37" s="21">
        <v>0.31558555606503103</v>
      </c>
      <c r="I37" s="21">
        <v>0.45435116344343202</v>
      </c>
      <c r="J37" s="22"/>
      <c r="K37" s="21">
        <v>0.33549077665788601</v>
      </c>
      <c r="L37" s="21">
        <v>0.29416571898782601</v>
      </c>
      <c r="M37" s="21">
        <v>0.37949991117295701</v>
      </c>
      <c r="N37" s="22"/>
      <c r="O37" s="21">
        <v>0.30351622755895902</v>
      </c>
      <c r="P37" s="21">
        <v>0.25707351087150199</v>
      </c>
      <c r="Q37" s="21">
        <v>0.35434739762032702</v>
      </c>
      <c r="R37" s="22"/>
    </row>
    <row r="38" spans="1:18" x14ac:dyDescent="0.25">
      <c r="A38" s="20" t="s">
        <v>483</v>
      </c>
      <c r="B38" s="20" t="s">
        <v>568</v>
      </c>
      <c r="C38" s="21">
        <v>8.7906343747752802E-2</v>
      </c>
      <c r="D38" s="21">
        <v>6.8281022213745102E-2</v>
      </c>
      <c r="E38" s="21">
        <v>0.112491340081668</v>
      </c>
      <c r="F38" s="22"/>
      <c r="G38" s="21">
        <v>7.6382720915311397E-2</v>
      </c>
      <c r="H38" s="21">
        <v>4.6532536072191599E-2</v>
      </c>
      <c r="I38" s="21">
        <v>0.122913040128187</v>
      </c>
      <c r="J38" s="22"/>
      <c r="K38" s="21">
        <v>0.113431159685947</v>
      </c>
      <c r="L38" s="21">
        <v>8.6136746644616694E-2</v>
      </c>
      <c r="M38" s="21">
        <v>0.14797400048780901</v>
      </c>
      <c r="N38" s="22"/>
      <c r="O38" s="21">
        <v>4.62822196348536E-2</v>
      </c>
      <c r="P38" s="21">
        <v>2.62766373909551E-2</v>
      </c>
      <c r="Q38" s="21">
        <v>8.0263454029895098E-2</v>
      </c>
      <c r="R38" s="22"/>
    </row>
    <row r="39" spans="1:18" x14ac:dyDescent="0.25">
      <c r="A39" s="20" t="s">
        <v>483</v>
      </c>
      <c r="B39" s="20" t="s">
        <v>519</v>
      </c>
      <c r="C39" s="21">
        <v>2.7123304702081001E-3</v>
      </c>
      <c r="D39" s="21">
        <v>1.1840250473173E-3</v>
      </c>
      <c r="E39" s="21">
        <v>6.2010811789177996E-3</v>
      </c>
      <c r="F39" s="22"/>
      <c r="G39" s="21">
        <v>0</v>
      </c>
      <c r="H39" s="22"/>
      <c r="I39" s="22"/>
      <c r="J39" s="22"/>
      <c r="K39" s="21">
        <v>1.5918399739271E-3</v>
      </c>
      <c r="L39" s="21">
        <v>4.2842750224800002E-4</v>
      </c>
      <c r="M39" s="21">
        <v>5.8959118723214002E-3</v>
      </c>
      <c r="N39" s="22"/>
      <c r="O39" s="21">
        <v>7.4753854575071998E-3</v>
      </c>
      <c r="P39" s="21">
        <v>2.5968968028349001E-3</v>
      </c>
      <c r="Q39" s="21">
        <v>2.13226016179839E-2</v>
      </c>
      <c r="R39" s="22"/>
    </row>
    <row r="40" spans="1:18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  <c r="O40" s="21">
        <v>0</v>
      </c>
      <c r="P40" s="22"/>
      <c r="Q40" s="22"/>
      <c r="R40" s="22"/>
    </row>
    <row r="41" spans="1:18" x14ac:dyDescent="0.25">
      <c r="A41" s="17" t="s">
        <v>484</v>
      </c>
      <c r="B41" s="17" t="s">
        <v>565</v>
      </c>
      <c r="C41" s="18">
        <v>0.26528913056571501</v>
      </c>
      <c r="D41" s="18">
        <v>0.24552940592147099</v>
      </c>
      <c r="E41" s="18">
        <v>0.28603619065806701</v>
      </c>
      <c r="F41" s="19"/>
      <c r="G41" s="18">
        <v>0.11952700071306301</v>
      </c>
      <c r="H41" s="18">
        <v>9.3928919968175706E-2</v>
      </c>
      <c r="I41" s="18">
        <v>0.15093909551553999</v>
      </c>
      <c r="J41" s="19"/>
      <c r="K41" s="18">
        <v>0.24308130293227201</v>
      </c>
      <c r="L41" s="18">
        <v>0.216836609718773</v>
      </c>
      <c r="M41" s="18">
        <v>0.27140170188109602</v>
      </c>
      <c r="N41" s="19"/>
      <c r="O41" s="18">
        <v>0.40720119478931799</v>
      </c>
      <c r="P41" s="18">
        <v>0.37013362709648101</v>
      </c>
      <c r="Q41" s="18">
        <v>0.44535619306959001</v>
      </c>
      <c r="R41" s="19"/>
    </row>
    <row r="42" spans="1:18" x14ac:dyDescent="0.25">
      <c r="A42" s="17" t="s">
        <v>484</v>
      </c>
      <c r="B42" s="17" t="s">
        <v>566</v>
      </c>
      <c r="C42" s="18">
        <v>0.36074494271867602</v>
      </c>
      <c r="D42" s="18">
        <v>0.33630305797395899</v>
      </c>
      <c r="E42" s="18">
        <v>0.38593027252724899</v>
      </c>
      <c r="F42" s="19"/>
      <c r="G42" s="18">
        <v>0.38861149177904603</v>
      </c>
      <c r="H42" s="18">
        <v>0.34088226059896398</v>
      </c>
      <c r="I42" s="18">
        <v>0.43857682005050203</v>
      </c>
      <c r="J42" s="19"/>
      <c r="K42" s="18">
        <v>0.38022332576765899</v>
      </c>
      <c r="L42" s="18">
        <v>0.34541269037344902</v>
      </c>
      <c r="M42" s="18">
        <v>0.41631098476126699</v>
      </c>
      <c r="N42" s="19"/>
      <c r="O42" s="18">
        <v>0.31056118556092899</v>
      </c>
      <c r="P42" s="18">
        <v>0.27526871113596402</v>
      </c>
      <c r="Q42" s="18">
        <v>0.34820451701293398</v>
      </c>
      <c r="R42" s="19"/>
    </row>
    <row r="43" spans="1:18" x14ac:dyDescent="0.25">
      <c r="A43" s="17" t="s">
        <v>484</v>
      </c>
      <c r="B43" s="17" t="s">
        <v>567</v>
      </c>
      <c r="C43" s="18">
        <v>0.30788070733883499</v>
      </c>
      <c r="D43" s="18">
        <v>0.286564590248853</v>
      </c>
      <c r="E43" s="18">
        <v>0.330048895539163</v>
      </c>
      <c r="F43" s="19"/>
      <c r="G43" s="18">
        <v>0.419926894992035</v>
      </c>
      <c r="H43" s="18">
        <v>0.37153866995711698</v>
      </c>
      <c r="I43" s="18">
        <v>0.46990505816481498</v>
      </c>
      <c r="J43" s="19"/>
      <c r="K43" s="18">
        <v>0.301243481909999</v>
      </c>
      <c r="L43" s="18">
        <v>0.27252228950775298</v>
      </c>
      <c r="M43" s="18">
        <v>0.33161181728627198</v>
      </c>
      <c r="N43" s="19"/>
      <c r="O43" s="18">
        <v>0.23467410159305699</v>
      </c>
      <c r="P43" s="18">
        <v>0.20350556312416801</v>
      </c>
      <c r="Q43" s="18">
        <v>0.269004104841369</v>
      </c>
      <c r="R43" s="19"/>
    </row>
    <row r="44" spans="1:18" x14ac:dyDescent="0.25">
      <c r="A44" s="17" t="s">
        <v>484</v>
      </c>
      <c r="B44" s="17" t="s">
        <v>568</v>
      </c>
      <c r="C44" s="18">
        <v>6.4729809158412505E-2</v>
      </c>
      <c r="D44" s="18">
        <v>5.3845506167052998E-2</v>
      </c>
      <c r="E44" s="18">
        <v>7.7633733390222906E-2</v>
      </c>
      <c r="F44" s="19"/>
      <c r="G44" s="18">
        <v>7.1934612515855395E-2</v>
      </c>
      <c r="H44" s="18">
        <v>4.7863432960577199E-2</v>
      </c>
      <c r="I44" s="18">
        <v>0.106754217104744</v>
      </c>
      <c r="J44" s="19"/>
      <c r="K44" s="18">
        <v>7.4875673494205597E-2</v>
      </c>
      <c r="L44" s="18">
        <v>5.8262556883056503E-2</v>
      </c>
      <c r="M44" s="18">
        <v>9.5744281351707206E-2</v>
      </c>
      <c r="N44" s="19"/>
      <c r="O44" s="18">
        <v>4.40217899759359E-2</v>
      </c>
      <c r="P44" s="18">
        <v>3.1947715528147798E-2</v>
      </c>
      <c r="Q44" s="18">
        <v>6.03744557182243E-2</v>
      </c>
      <c r="R44" s="19"/>
    </row>
    <row r="45" spans="1:18" x14ac:dyDescent="0.25">
      <c r="A45" s="17" t="s">
        <v>484</v>
      </c>
      <c r="B45" s="17" t="s">
        <v>519</v>
      </c>
      <c r="C45" s="18">
        <v>1.2816903429220001E-3</v>
      </c>
      <c r="D45" s="18">
        <v>5.0585392600599997E-4</v>
      </c>
      <c r="E45" s="18">
        <v>3.2435781974174999E-3</v>
      </c>
      <c r="F45" s="19"/>
      <c r="G45" s="18">
        <v>0</v>
      </c>
      <c r="H45" s="19"/>
      <c r="I45" s="19"/>
      <c r="J45" s="19"/>
      <c r="K45" s="18">
        <v>5.7621589586420003E-4</v>
      </c>
      <c r="L45" s="18">
        <v>1.2675237907689999E-4</v>
      </c>
      <c r="M45" s="18">
        <v>2.6153067616842998E-3</v>
      </c>
      <c r="N45" s="19"/>
      <c r="O45" s="18">
        <v>3.3016657507282002E-3</v>
      </c>
      <c r="P45" s="18">
        <v>1.0986218283199E-3</v>
      </c>
      <c r="Q45" s="18">
        <v>9.8787391804812004E-3</v>
      </c>
      <c r="R45" s="19"/>
    </row>
    <row r="46" spans="1:18" x14ac:dyDescent="0.25">
      <c r="A46" s="17" t="s">
        <v>484</v>
      </c>
      <c r="B46" s="17" t="s">
        <v>520</v>
      </c>
      <c r="C46" s="18">
        <v>7.3719875439616202E-5</v>
      </c>
      <c r="D46" s="18">
        <v>1.03403273391578E-5</v>
      </c>
      <c r="E46" s="18">
        <v>5.2537114505289998E-4</v>
      </c>
      <c r="F46" s="19"/>
      <c r="G46" s="18">
        <v>0</v>
      </c>
      <c r="H46" s="19"/>
      <c r="I46" s="19"/>
      <c r="J46" s="19"/>
      <c r="K46" s="18">
        <v>0</v>
      </c>
      <c r="L46" s="19"/>
      <c r="M46" s="19"/>
      <c r="N46" s="19"/>
      <c r="O46" s="18">
        <v>2.40062330034E-4</v>
      </c>
      <c r="P46" s="18">
        <v>3.3659627556960103E-5</v>
      </c>
      <c r="Q46" s="18">
        <v>1.7099735085065E-3</v>
      </c>
      <c r="R46" s="19"/>
    </row>
    <row r="47" spans="1:18" x14ac:dyDescent="0.25">
      <c r="A47" s="20" t="s">
        <v>485</v>
      </c>
      <c r="B47" s="20" t="s">
        <v>565</v>
      </c>
      <c r="C47" s="21">
        <v>0.28004040630585703</v>
      </c>
      <c r="D47" s="21">
        <v>0.26905081307385598</v>
      </c>
      <c r="E47" s="21">
        <v>0.29129998975230198</v>
      </c>
      <c r="F47" s="22"/>
      <c r="G47" s="21">
        <v>0.15710894479742299</v>
      </c>
      <c r="H47" s="21">
        <v>0.13869331885650299</v>
      </c>
      <c r="I47" s="21">
        <v>0.17746596868576101</v>
      </c>
      <c r="J47" s="22"/>
      <c r="K47" s="21">
        <v>0.28602955583004303</v>
      </c>
      <c r="L47" s="21">
        <v>0.27001172327761802</v>
      </c>
      <c r="M47" s="21">
        <v>0.302603712420003</v>
      </c>
      <c r="N47" s="22"/>
      <c r="O47" s="21">
        <v>0.383357506737809</v>
      </c>
      <c r="P47" s="21">
        <v>0.36400959049133402</v>
      </c>
      <c r="Q47" s="21">
        <v>0.40308203148247901</v>
      </c>
      <c r="R47" s="22"/>
    </row>
    <row r="48" spans="1:18" x14ac:dyDescent="0.25">
      <c r="A48" s="20" t="s">
        <v>485</v>
      </c>
      <c r="B48" s="20" t="s">
        <v>566</v>
      </c>
      <c r="C48" s="21">
        <v>0.32164281795535898</v>
      </c>
      <c r="D48" s="21">
        <v>0.31034277744703798</v>
      </c>
      <c r="E48" s="21">
        <v>0.33315554825402599</v>
      </c>
      <c r="F48" s="22"/>
      <c r="G48" s="21">
        <v>0.35314525993479101</v>
      </c>
      <c r="H48" s="21">
        <v>0.32812402140755298</v>
      </c>
      <c r="I48" s="21">
        <v>0.37899821791972799</v>
      </c>
      <c r="J48" s="22"/>
      <c r="K48" s="21">
        <v>0.31333034994876102</v>
      </c>
      <c r="L48" s="21">
        <v>0.29841321493283002</v>
      </c>
      <c r="M48" s="21">
        <v>0.32864386680922397</v>
      </c>
      <c r="N48" s="22"/>
      <c r="O48" s="21">
        <v>0.31030198170202999</v>
      </c>
      <c r="P48" s="21">
        <v>0.29102484451735799</v>
      </c>
      <c r="Q48" s="21">
        <v>0.33026119886884198</v>
      </c>
      <c r="R48" s="22"/>
    </row>
    <row r="49" spans="1:18" x14ac:dyDescent="0.25">
      <c r="A49" s="20" t="s">
        <v>485</v>
      </c>
      <c r="B49" s="20" t="s">
        <v>567</v>
      </c>
      <c r="C49" s="21">
        <v>0.32184966067252302</v>
      </c>
      <c r="D49" s="21">
        <v>0.30985718774389298</v>
      </c>
      <c r="E49" s="21">
        <v>0.33408159836474599</v>
      </c>
      <c r="F49" s="22"/>
      <c r="G49" s="21">
        <v>0.39883680072917299</v>
      </c>
      <c r="H49" s="21">
        <v>0.37305334593032502</v>
      </c>
      <c r="I49" s="21">
        <v>0.42519371214233298</v>
      </c>
      <c r="J49" s="22"/>
      <c r="K49" s="21">
        <v>0.32176394276043002</v>
      </c>
      <c r="L49" s="21">
        <v>0.30503127792393198</v>
      </c>
      <c r="M49" s="21">
        <v>0.33896679710834299</v>
      </c>
      <c r="N49" s="22"/>
      <c r="O49" s="21">
        <v>0.24896181359797001</v>
      </c>
      <c r="P49" s="21">
        <v>0.231194887642792</v>
      </c>
      <c r="Q49" s="21">
        <v>0.267618820039903</v>
      </c>
      <c r="R49" s="22"/>
    </row>
    <row r="50" spans="1:18" x14ac:dyDescent="0.25">
      <c r="A50" s="20" t="s">
        <v>485</v>
      </c>
      <c r="B50" s="20" t="s">
        <v>568</v>
      </c>
      <c r="C50" s="21">
        <v>7.2623043771893103E-2</v>
      </c>
      <c r="D50" s="21">
        <v>6.6270945694311995E-2</v>
      </c>
      <c r="E50" s="21">
        <v>7.9532133071765501E-2</v>
      </c>
      <c r="F50" s="22"/>
      <c r="G50" s="21">
        <v>8.7439204269775903E-2</v>
      </c>
      <c r="H50" s="21">
        <v>7.3282166501458995E-2</v>
      </c>
      <c r="I50" s="21">
        <v>0.10402417733585501</v>
      </c>
      <c r="J50" s="22"/>
      <c r="K50" s="21">
        <v>7.5197214419639904E-2</v>
      </c>
      <c r="L50" s="21">
        <v>6.6760944546757697E-2</v>
      </c>
      <c r="M50" s="21">
        <v>8.46028933750929E-2</v>
      </c>
      <c r="N50" s="22"/>
      <c r="O50" s="21">
        <v>5.2810583575435603E-2</v>
      </c>
      <c r="P50" s="21">
        <v>4.3910374244056E-2</v>
      </c>
      <c r="Q50" s="21">
        <v>6.3395163067423405E-2</v>
      </c>
      <c r="R50" s="22"/>
    </row>
    <row r="51" spans="1:18" x14ac:dyDescent="0.25">
      <c r="A51" s="20" t="s">
        <v>485</v>
      </c>
      <c r="B51" s="20" t="s">
        <v>519</v>
      </c>
      <c r="C51" s="21">
        <v>2.8494552803637E-3</v>
      </c>
      <c r="D51" s="21">
        <v>1.7618111797348E-3</v>
      </c>
      <c r="E51" s="21">
        <v>4.6054524809171996E-3</v>
      </c>
      <c r="F51" s="22"/>
      <c r="G51" s="21">
        <v>2.898398074381E-3</v>
      </c>
      <c r="H51" s="21">
        <v>8.5827945261440005E-4</v>
      </c>
      <c r="I51" s="21">
        <v>9.740575117898E-3</v>
      </c>
      <c r="J51" s="22"/>
      <c r="K51" s="21">
        <v>2.5794436152048001E-3</v>
      </c>
      <c r="L51" s="21">
        <v>1.3136644376373001E-3</v>
      </c>
      <c r="M51" s="21">
        <v>5.0586843214196998E-3</v>
      </c>
      <c r="N51" s="22"/>
      <c r="O51" s="21">
        <v>3.4059587607526E-3</v>
      </c>
      <c r="P51" s="21">
        <v>1.5592335905996999E-3</v>
      </c>
      <c r="Q51" s="21">
        <v>7.4236458577414998E-3</v>
      </c>
      <c r="R51" s="22"/>
    </row>
    <row r="52" spans="1:18" x14ac:dyDescent="0.25">
      <c r="A52" s="20" t="s">
        <v>485</v>
      </c>
      <c r="B52" s="20" t="s">
        <v>520</v>
      </c>
      <c r="C52" s="21">
        <v>9.9461601400549992E-4</v>
      </c>
      <c r="D52" s="21">
        <v>4.5677712876539999E-4</v>
      </c>
      <c r="E52" s="21">
        <v>2.1643698386754999E-3</v>
      </c>
      <c r="F52" s="22"/>
      <c r="G52" s="21">
        <v>5.7139219445720001E-4</v>
      </c>
      <c r="H52" s="21">
        <v>8.0305860472062605E-5</v>
      </c>
      <c r="I52" s="21">
        <v>4.0533955943490999E-3</v>
      </c>
      <c r="J52" s="22"/>
      <c r="K52" s="21">
        <v>1.0994934259253E-3</v>
      </c>
      <c r="L52" s="21">
        <v>3.4918683190850001E-4</v>
      </c>
      <c r="M52" s="21">
        <v>3.4564284010348001E-3</v>
      </c>
      <c r="N52" s="22"/>
      <c r="O52" s="21">
        <v>1.1621556260049E-3</v>
      </c>
      <c r="P52" s="21">
        <v>4.2047935908980002E-4</v>
      </c>
      <c r="Q52" s="21">
        <v>3.2078634403017001E-3</v>
      </c>
      <c r="R52" s="22"/>
    </row>
    <row r="53" spans="1:18" x14ac:dyDescent="0.25">
      <c r="A53" s="17" t="s">
        <v>486</v>
      </c>
      <c r="B53" s="17" t="s">
        <v>565</v>
      </c>
      <c r="C53" s="18">
        <v>0.32209094652463199</v>
      </c>
      <c r="D53" s="18">
        <v>0.29526201948887298</v>
      </c>
      <c r="E53" s="18">
        <v>0.35014646431228502</v>
      </c>
      <c r="F53" s="19"/>
      <c r="G53" s="18">
        <v>0.25663315493394201</v>
      </c>
      <c r="H53" s="18">
        <v>0.20396905701210699</v>
      </c>
      <c r="I53" s="18">
        <v>0.31747192911047101</v>
      </c>
      <c r="J53" s="19"/>
      <c r="K53" s="18">
        <v>0.286653724112515</v>
      </c>
      <c r="L53" s="18">
        <v>0.24966529584226599</v>
      </c>
      <c r="M53" s="18">
        <v>0.32673581787000799</v>
      </c>
      <c r="N53" s="19"/>
      <c r="O53" s="18">
        <v>0.439934023491589</v>
      </c>
      <c r="P53" s="18">
        <v>0.39257215793707001</v>
      </c>
      <c r="Q53" s="18">
        <v>0.48841541897732599</v>
      </c>
      <c r="R53" s="19"/>
    </row>
    <row r="54" spans="1:18" x14ac:dyDescent="0.25">
      <c r="A54" s="17" t="s">
        <v>486</v>
      </c>
      <c r="B54" s="17" t="s">
        <v>566</v>
      </c>
      <c r="C54" s="18">
        <v>0.315162244814991</v>
      </c>
      <c r="D54" s="18">
        <v>0.291395453506058</v>
      </c>
      <c r="E54" s="18">
        <v>0.33993756570707501</v>
      </c>
      <c r="F54" s="19"/>
      <c r="G54" s="18">
        <v>0.32935251812212302</v>
      </c>
      <c r="H54" s="18">
        <v>0.26858875371083302</v>
      </c>
      <c r="I54" s="18">
        <v>0.39641254762208</v>
      </c>
      <c r="J54" s="19"/>
      <c r="K54" s="18">
        <v>0.314535199321546</v>
      </c>
      <c r="L54" s="18">
        <v>0.28354145539161801</v>
      </c>
      <c r="M54" s="18">
        <v>0.347274697635578</v>
      </c>
      <c r="N54" s="19"/>
      <c r="O54" s="18">
        <v>0.30574315808119801</v>
      </c>
      <c r="P54" s="18">
        <v>0.26781498258202802</v>
      </c>
      <c r="Q54" s="18">
        <v>0.34650077102487098</v>
      </c>
      <c r="R54" s="19"/>
    </row>
    <row r="55" spans="1:18" x14ac:dyDescent="0.25">
      <c r="A55" s="17" t="s">
        <v>486</v>
      </c>
      <c r="B55" s="17" t="s">
        <v>567</v>
      </c>
      <c r="C55" s="18">
        <v>0.31572669335127601</v>
      </c>
      <c r="D55" s="18">
        <v>0.29078827233318</v>
      </c>
      <c r="E55" s="18">
        <v>0.34177319104197301</v>
      </c>
      <c r="F55" s="19"/>
      <c r="G55" s="18">
        <v>0.36389819415156199</v>
      </c>
      <c r="H55" s="18">
        <v>0.30487044815780001</v>
      </c>
      <c r="I55" s="18">
        <v>0.42732888227125398</v>
      </c>
      <c r="J55" s="19"/>
      <c r="K55" s="18">
        <v>0.34186741396920001</v>
      </c>
      <c r="L55" s="18">
        <v>0.306303193524738</v>
      </c>
      <c r="M55" s="18">
        <v>0.37930308871437002</v>
      </c>
      <c r="N55" s="19"/>
      <c r="O55" s="18">
        <v>0.22888389414664501</v>
      </c>
      <c r="P55" s="18">
        <v>0.19385410063570499</v>
      </c>
      <c r="Q55" s="18">
        <v>0.26813818475842199</v>
      </c>
      <c r="R55" s="19"/>
    </row>
    <row r="56" spans="1:18" x14ac:dyDescent="0.25">
      <c r="A56" s="17" t="s">
        <v>486</v>
      </c>
      <c r="B56" s="17" t="s">
        <v>568</v>
      </c>
      <c r="C56" s="18">
        <v>4.5249214574829798E-2</v>
      </c>
      <c r="D56" s="18">
        <v>3.5600472225413397E-2</v>
      </c>
      <c r="E56" s="18">
        <v>5.7357509312682499E-2</v>
      </c>
      <c r="F56" s="19"/>
      <c r="G56" s="18">
        <v>5.0116132792373501E-2</v>
      </c>
      <c r="H56" s="18">
        <v>2.7102400265664801E-2</v>
      </c>
      <c r="I56" s="18">
        <v>9.0846969953928394E-2</v>
      </c>
      <c r="J56" s="24" t="s">
        <v>501</v>
      </c>
      <c r="K56" s="18">
        <v>5.5590569776666501E-2</v>
      </c>
      <c r="L56" s="18">
        <v>3.9988028320950698E-2</v>
      </c>
      <c r="M56" s="18">
        <v>7.6793935926107296E-2</v>
      </c>
      <c r="N56" s="19"/>
      <c r="O56" s="18">
        <v>2.1529746392315401E-2</v>
      </c>
      <c r="P56" s="18">
        <v>1.32597268066484E-2</v>
      </c>
      <c r="Q56" s="18">
        <v>3.4775948701039901E-2</v>
      </c>
      <c r="R56" s="19"/>
    </row>
    <row r="57" spans="1:18" x14ac:dyDescent="0.25">
      <c r="A57" s="17" t="s">
        <v>486</v>
      </c>
      <c r="B57" s="17" t="s">
        <v>519</v>
      </c>
      <c r="C57" s="18">
        <v>1.3305141621331E-3</v>
      </c>
      <c r="D57" s="18">
        <v>4.2091154179490001E-4</v>
      </c>
      <c r="E57" s="18">
        <v>4.1975411673699E-3</v>
      </c>
      <c r="F57" s="19"/>
      <c r="G57" s="18">
        <v>0</v>
      </c>
      <c r="H57" s="19"/>
      <c r="I57" s="19"/>
      <c r="J57" s="19"/>
      <c r="K57" s="18">
        <v>1.353092820074E-3</v>
      </c>
      <c r="L57" s="18">
        <v>1.888471381021E-4</v>
      </c>
      <c r="M57" s="18">
        <v>9.6258287556093992E-3</v>
      </c>
      <c r="N57" s="19"/>
      <c r="O57" s="18">
        <v>2.28395938691E-3</v>
      </c>
      <c r="P57" s="18">
        <v>8.3589312083280003E-4</v>
      </c>
      <c r="Q57" s="18">
        <v>6.2249662367038E-3</v>
      </c>
      <c r="R57" s="19"/>
    </row>
    <row r="58" spans="1:18" x14ac:dyDescent="0.25">
      <c r="A58" s="17" t="s">
        <v>486</v>
      </c>
      <c r="B58" s="17" t="s">
        <v>520</v>
      </c>
      <c r="C58" s="18">
        <v>4.4038657213820001E-4</v>
      </c>
      <c r="D58" s="18">
        <v>9.7533105104114095E-5</v>
      </c>
      <c r="E58" s="18">
        <v>1.9860625913890998E-3</v>
      </c>
      <c r="F58" s="19"/>
      <c r="G58" s="18">
        <v>0</v>
      </c>
      <c r="H58" s="19"/>
      <c r="I58" s="19"/>
      <c r="J58" s="19"/>
      <c r="K58" s="18">
        <v>0</v>
      </c>
      <c r="L58" s="19"/>
      <c r="M58" s="19"/>
      <c r="N58" s="19"/>
      <c r="O58" s="18">
        <v>1.6252185013423E-3</v>
      </c>
      <c r="P58" s="18">
        <v>3.5799676427329999E-4</v>
      </c>
      <c r="Q58" s="18">
        <v>7.3451383312403001E-3</v>
      </c>
      <c r="R58" s="19"/>
    </row>
    <row r="59" spans="1:18" x14ac:dyDescent="0.25">
      <c r="A59" s="20" t="s">
        <v>487</v>
      </c>
      <c r="B59" s="20" t="s">
        <v>565</v>
      </c>
      <c r="C59" s="21">
        <v>0.30013295605260698</v>
      </c>
      <c r="D59" s="21">
        <v>0.27728129089390402</v>
      </c>
      <c r="E59" s="21">
        <v>0.32402355243535402</v>
      </c>
      <c r="F59" s="22"/>
      <c r="G59" s="21">
        <v>0.16365888144176499</v>
      </c>
      <c r="H59" s="21">
        <v>0.12548213732812899</v>
      </c>
      <c r="I59" s="21">
        <v>0.210652751157966</v>
      </c>
      <c r="J59" s="22"/>
      <c r="K59" s="21">
        <v>0.31266121929793</v>
      </c>
      <c r="L59" s="21">
        <v>0.28038913336400301</v>
      </c>
      <c r="M59" s="21">
        <v>0.34685735775701898</v>
      </c>
      <c r="N59" s="22"/>
      <c r="O59" s="21">
        <v>0.390779239175927</v>
      </c>
      <c r="P59" s="21">
        <v>0.34956012144230703</v>
      </c>
      <c r="Q59" s="21">
        <v>0.43361856321003101</v>
      </c>
      <c r="R59" s="22"/>
    </row>
    <row r="60" spans="1:18" x14ac:dyDescent="0.25">
      <c r="A60" s="20" t="s">
        <v>487</v>
      </c>
      <c r="B60" s="20" t="s">
        <v>566</v>
      </c>
      <c r="C60" s="21">
        <v>0.357402905663041</v>
      </c>
      <c r="D60" s="21">
        <v>0.33379252956405497</v>
      </c>
      <c r="E60" s="21">
        <v>0.38172641888391501</v>
      </c>
      <c r="F60" s="22"/>
      <c r="G60" s="21">
        <v>0.42311723787748601</v>
      </c>
      <c r="H60" s="21">
        <v>0.36530721303205699</v>
      </c>
      <c r="I60" s="21">
        <v>0.48311214600170799</v>
      </c>
      <c r="J60" s="22"/>
      <c r="K60" s="21">
        <v>0.33925141203619902</v>
      </c>
      <c r="L60" s="21">
        <v>0.30793347018815598</v>
      </c>
      <c r="M60" s="21">
        <v>0.37204222466877401</v>
      </c>
      <c r="N60" s="22"/>
      <c r="O60" s="21">
        <v>0.33660183000389898</v>
      </c>
      <c r="P60" s="21">
        <v>0.29662275411024402</v>
      </c>
      <c r="Q60" s="21">
        <v>0.37906538618538899</v>
      </c>
      <c r="R60" s="22"/>
    </row>
    <row r="61" spans="1:18" x14ac:dyDescent="0.25">
      <c r="A61" s="20" t="s">
        <v>487</v>
      </c>
      <c r="B61" s="20" t="s">
        <v>567</v>
      </c>
      <c r="C61" s="21">
        <v>0.27768011865681103</v>
      </c>
      <c r="D61" s="21">
        <v>0.25508228111015102</v>
      </c>
      <c r="E61" s="21">
        <v>0.30146971364754699</v>
      </c>
      <c r="F61" s="22"/>
      <c r="G61" s="21">
        <v>0.33950883700267998</v>
      </c>
      <c r="H61" s="21">
        <v>0.288585875039998</v>
      </c>
      <c r="I61" s="21">
        <v>0.39443548266582301</v>
      </c>
      <c r="J61" s="22"/>
      <c r="K61" s="21">
        <v>0.27896449227417602</v>
      </c>
      <c r="L61" s="21">
        <v>0.24944618521710801</v>
      </c>
      <c r="M61" s="21">
        <v>0.31053065678139502</v>
      </c>
      <c r="N61" s="22"/>
      <c r="O61" s="21">
        <v>0.22349206592462201</v>
      </c>
      <c r="P61" s="21">
        <v>0.192052404617991</v>
      </c>
      <c r="Q61" s="21">
        <v>0.25843224754635702</v>
      </c>
      <c r="R61" s="22"/>
    </row>
    <row r="62" spans="1:18" x14ac:dyDescent="0.25">
      <c r="A62" s="20" t="s">
        <v>487</v>
      </c>
      <c r="B62" s="20" t="s">
        <v>568</v>
      </c>
      <c r="C62" s="21">
        <v>6.2625751874091404E-2</v>
      </c>
      <c r="D62" s="21">
        <v>5.2078303120236702E-2</v>
      </c>
      <c r="E62" s="21">
        <v>7.5140050283471302E-2</v>
      </c>
      <c r="F62" s="22"/>
      <c r="G62" s="21">
        <v>7.2659203222627505E-2</v>
      </c>
      <c r="H62" s="21">
        <v>4.7735230726038198E-2</v>
      </c>
      <c r="I62" s="21">
        <v>0.109105691292435</v>
      </c>
      <c r="J62" s="22"/>
      <c r="K62" s="21">
        <v>6.7156469176987796E-2</v>
      </c>
      <c r="L62" s="21">
        <v>5.3251384917881998E-2</v>
      </c>
      <c r="M62" s="21">
        <v>8.4368903727469899E-2</v>
      </c>
      <c r="N62" s="22"/>
      <c r="O62" s="21">
        <v>4.5683884831921602E-2</v>
      </c>
      <c r="P62" s="21">
        <v>3.2891428123875598E-2</v>
      </c>
      <c r="Q62" s="21">
        <v>6.3126947576237505E-2</v>
      </c>
      <c r="R62" s="22"/>
    </row>
    <row r="63" spans="1:18" x14ac:dyDescent="0.25">
      <c r="A63" s="20" t="s">
        <v>487</v>
      </c>
      <c r="B63" s="20" t="s">
        <v>519</v>
      </c>
      <c r="C63" s="21">
        <v>1.7341536694459999E-3</v>
      </c>
      <c r="D63" s="21">
        <v>8.7409568605170001E-4</v>
      </c>
      <c r="E63" s="21">
        <v>3.4375458212594998E-3</v>
      </c>
      <c r="F63" s="22"/>
      <c r="G63" s="21">
        <v>1.0558404554404E-3</v>
      </c>
      <c r="H63" s="21">
        <v>2.4302069462229999E-4</v>
      </c>
      <c r="I63" s="21">
        <v>4.5748196916408001E-3</v>
      </c>
      <c r="J63" s="22"/>
      <c r="K63" s="21">
        <v>1.1289611339532E-3</v>
      </c>
      <c r="L63" s="21">
        <v>3.3440270366850002E-4</v>
      </c>
      <c r="M63" s="21">
        <v>3.8042477382575E-3</v>
      </c>
      <c r="N63" s="22"/>
      <c r="O63" s="21">
        <v>3.4429800636314001E-3</v>
      </c>
      <c r="P63" s="21">
        <v>1.2936244851524999E-3</v>
      </c>
      <c r="Q63" s="21">
        <v>9.1308375938157008E-3</v>
      </c>
      <c r="R63" s="22"/>
    </row>
    <row r="64" spans="1:18" x14ac:dyDescent="0.25">
      <c r="A64" s="20" t="s">
        <v>487</v>
      </c>
      <c r="B64" s="20" t="s">
        <v>520</v>
      </c>
      <c r="C64" s="21">
        <v>4.2411408400299999E-4</v>
      </c>
      <c r="D64" s="21">
        <v>8.7568541476047498E-5</v>
      </c>
      <c r="E64" s="21">
        <v>2.0514260304845999E-3</v>
      </c>
      <c r="F64" s="22"/>
      <c r="G64" s="21">
        <v>0</v>
      </c>
      <c r="H64" s="22"/>
      <c r="I64" s="22"/>
      <c r="J64" s="22"/>
      <c r="K64" s="21">
        <v>8.3744608075409996E-4</v>
      </c>
      <c r="L64" s="21">
        <v>1.7268331000920001E-4</v>
      </c>
      <c r="M64" s="21">
        <v>4.0509154634469002E-3</v>
      </c>
      <c r="N64" s="22"/>
      <c r="O64" s="21">
        <v>0</v>
      </c>
      <c r="P64" s="22"/>
      <c r="Q64" s="22"/>
      <c r="R64" s="22"/>
    </row>
    <row r="65" spans="1:18" x14ac:dyDescent="0.25">
      <c r="A65" s="17" t="s">
        <v>488</v>
      </c>
      <c r="B65" s="17" t="s">
        <v>565</v>
      </c>
      <c r="C65" s="18">
        <v>0.33398409722254502</v>
      </c>
      <c r="D65" s="18">
        <v>0.30329071181700501</v>
      </c>
      <c r="E65" s="18">
        <v>0.36615124209339101</v>
      </c>
      <c r="F65" s="19"/>
      <c r="G65" s="18">
        <v>0.24936324510411501</v>
      </c>
      <c r="H65" s="18">
        <v>0.18765243740606599</v>
      </c>
      <c r="I65" s="18">
        <v>0.32329162477342399</v>
      </c>
      <c r="J65" s="19"/>
      <c r="K65" s="18">
        <v>0.33668267555188702</v>
      </c>
      <c r="L65" s="18">
        <v>0.289625224008488</v>
      </c>
      <c r="M65" s="18">
        <v>0.38721825712259</v>
      </c>
      <c r="N65" s="19"/>
      <c r="O65" s="18">
        <v>0.396746394132449</v>
      </c>
      <c r="P65" s="18">
        <v>0.34547791052015703</v>
      </c>
      <c r="Q65" s="18">
        <v>0.45038773953150801</v>
      </c>
      <c r="R65" s="19"/>
    </row>
    <row r="66" spans="1:18" x14ac:dyDescent="0.25">
      <c r="A66" s="17" t="s">
        <v>488</v>
      </c>
      <c r="B66" s="17" t="s">
        <v>566</v>
      </c>
      <c r="C66" s="18">
        <v>0.31195497357454699</v>
      </c>
      <c r="D66" s="18">
        <v>0.28722054755367299</v>
      </c>
      <c r="E66" s="18">
        <v>0.33780994368655798</v>
      </c>
      <c r="F66" s="19"/>
      <c r="G66" s="18">
        <v>0.35009332582941299</v>
      </c>
      <c r="H66" s="18">
        <v>0.27349738568481402</v>
      </c>
      <c r="I66" s="18">
        <v>0.43528799599175</v>
      </c>
      <c r="J66" s="19"/>
      <c r="K66" s="18">
        <v>0.30406826805374498</v>
      </c>
      <c r="L66" s="18">
        <v>0.26433814071867401</v>
      </c>
      <c r="M66" s="18">
        <v>0.34695358618641903</v>
      </c>
      <c r="N66" s="19"/>
      <c r="O66" s="18">
        <v>0.29525907353249697</v>
      </c>
      <c r="P66" s="18">
        <v>0.25143544158060399</v>
      </c>
      <c r="Q66" s="18">
        <v>0.34321876377864202</v>
      </c>
      <c r="R66" s="19"/>
    </row>
    <row r="67" spans="1:18" x14ac:dyDescent="0.25">
      <c r="A67" s="17" t="s">
        <v>488</v>
      </c>
      <c r="B67" s="17" t="s">
        <v>567</v>
      </c>
      <c r="C67" s="18">
        <v>0.30891867584243698</v>
      </c>
      <c r="D67" s="18">
        <v>0.282195300073741</v>
      </c>
      <c r="E67" s="18">
        <v>0.33698465076091899</v>
      </c>
      <c r="F67" s="19"/>
      <c r="G67" s="18">
        <v>0.358289076981544</v>
      </c>
      <c r="H67" s="18">
        <v>0.29249468368341203</v>
      </c>
      <c r="I67" s="18">
        <v>0.42989074467002097</v>
      </c>
      <c r="J67" s="19"/>
      <c r="K67" s="18">
        <v>0.31232829986451099</v>
      </c>
      <c r="L67" s="18">
        <v>0.26678454632672099</v>
      </c>
      <c r="M67" s="18">
        <v>0.36181039315430102</v>
      </c>
      <c r="N67" s="19"/>
      <c r="O67" s="18">
        <v>0.26364072613010497</v>
      </c>
      <c r="P67" s="18">
        <v>0.222204166518814</v>
      </c>
      <c r="Q67" s="18">
        <v>0.30972735015109099</v>
      </c>
      <c r="R67" s="19"/>
    </row>
    <row r="68" spans="1:18" x14ac:dyDescent="0.25">
      <c r="A68" s="17" t="s">
        <v>488</v>
      </c>
      <c r="B68" s="17" t="s">
        <v>568</v>
      </c>
      <c r="C68" s="18">
        <v>4.5142253360470001E-2</v>
      </c>
      <c r="D68" s="18">
        <v>3.28586396393463E-2</v>
      </c>
      <c r="E68" s="18">
        <v>6.1724805231021397E-2</v>
      </c>
      <c r="F68" s="19"/>
      <c r="G68" s="18">
        <v>4.2254352084928698E-2</v>
      </c>
      <c r="H68" s="18">
        <v>2.2044504434790599E-2</v>
      </c>
      <c r="I68" s="18">
        <v>7.9486172867454893E-2</v>
      </c>
      <c r="J68" s="24" t="s">
        <v>501</v>
      </c>
      <c r="K68" s="18">
        <v>4.6920756529857402E-2</v>
      </c>
      <c r="L68" s="18">
        <v>3.2592591453817897E-2</v>
      </c>
      <c r="M68" s="18">
        <v>6.7110822268059894E-2</v>
      </c>
      <c r="N68" s="19"/>
      <c r="O68" s="18">
        <v>4.4353806204948797E-2</v>
      </c>
      <c r="P68" s="18">
        <v>2.3748401318405499E-2</v>
      </c>
      <c r="Q68" s="18">
        <v>8.1347835496652296E-2</v>
      </c>
      <c r="R68" s="19"/>
    </row>
    <row r="69" spans="1:18" x14ac:dyDescent="0.25">
      <c r="A69" s="17" t="s">
        <v>488</v>
      </c>
      <c r="B69" s="17" t="s">
        <v>519</v>
      </c>
      <c r="C69" s="18">
        <v>0</v>
      </c>
      <c r="D69" s="19"/>
      <c r="E69" s="19"/>
      <c r="F69" s="19"/>
      <c r="G69" s="18">
        <v>0</v>
      </c>
      <c r="H69" s="19"/>
      <c r="I69" s="19"/>
      <c r="J69" s="19"/>
      <c r="K69" s="18">
        <v>0</v>
      </c>
      <c r="L69" s="19"/>
      <c r="M69" s="19"/>
      <c r="N69" s="19"/>
      <c r="O69" s="18">
        <v>0</v>
      </c>
      <c r="P69" s="19"/>
      <c r="Q69" s="19"/>
      <c r="R69" s="19"/>
    </row>
    <row r="70" spans="1:18" x14ac:dyDescent="0.25">
      <c r="A70" s="17" t="s">
        <v>488</v>
      </c>
      <c r="B70" s="17" t="s">
        <v>520</v>
      </c>
      <c r="C70" s="18">
        <v>0</v>
      </c>
      <c r="D70" s="19"/>
      <c r="E70" s="19"/>
      <c r="F70" s="19"/>
      <c r="G70" s="18">
        <v>0</v>
      </c>
      <c r="H70" s="19"/>
      <c r="I70" s="19"/>
      <c r="J70" s="19"/>
      <c r="K70" s="18">
        <v>0</v>
      </c>
      <c r="L70" s="19"/>
      <c r="M70" s="19"/>
      <c r="N70" s="19"/>
      <c r="O70" s="18">
        <v>0</v>
      </c>
      <c r="P70" s="19"/>
      <c r="Q70" s="19"/>
      <c r="R70" s="19"/>
    </row>
    <row r="71" spans="1:18" x14ac:dyDescent="0.25">
      <c r="A71" s="20" t="s">
        <v>489</v>
      </c>
      <c r="B71" s="20" t="s">
        <v>565</v>
      </c>
      <c r="C71" s="21">
        <v>0.272342022096834</v>
      </c>
      <c r="D71" s="21">
        <v>0.25307301649692099</v>
      </c>
      <c r="E71" s="21">
        <v>0.29250362436794197</v>
      </c>
      <c r="F71" s="22"/>
      <c r="G71" s="21">
        <v>0.16651896017620699</v>
      </c>
      <c r="H71" s="21">
        <v>0.134516731464842</v>
      </c>
      <c r="I71" s="21">
        <v>0.20433716892060899</v>
      </c>
      <c r="J71" s="22"/>
      <c r="K71" s="21">
        <v>0.2750706306497</v>
      </c>
      <c r="L71" s="21">
        <v>0.248686562062542</v>
      </c>
      <c r="M71" s="21">
        <v>0.30312452504215998</v>
      </c>
      <c r="N71" s="22"/>
      <c r="O71" s="21">
        <v>0.35585476501896202</v>
      </c>
      <c r="P71" s="21">
        <v>0.321014628367088</v>
      </c>
      <c r="Q71" s="21">
        <v>0.39229148975458</v>
      </c>
      <c r="R71" s="22"/>
    </row>
    <row r="72" spans="1:18" x14ac:dyDescent="0.25">
      <c r="A72" s="20" t="s">
        <v>489</v>
      </c>
      <c r="B72" s="20" t="s">
        <v>566</v>
      </c>
      <c r="C72" s="21">
        <v>0.33984937209696098</v>
      </c>
      <c r="D72" s="21">
        <v>0.32009662535553302</v>
      </c>
      <c r="E72" s="21">
        <v>0.36017532050335099</v>
      </c>
      <c r="F72" s="22"/>
      <c r="G72" s="21">
        <v>0.37675398810452798</v>
      </c>
      <c r="H72" s="21">
        <v>0.33341640548790202</v>
      </c>
      <c r="I72" s="21">
        <v>0.42215712218020601</v>
      </c>
      <c r="J72" s="22"/>
      <c r="K72" s="21">
        <v>0.34201336256053599</v>
      </c>
      <c r="L72" s="21">
        <v>0.31437200540663102</v>
      </c>
      <c r="M72" s="21">
        <v>0.37077081152990699</v>
      </c>
      <c r="N72" s="22"/>
      <c r="O72" s="21">
        <v>0.30503647280521901</v>
      </c>
      <c r="P72" s="21">
        <v>0.27593763984034803</v>
      </c>
      <c r="Q72" s="21">
        <v>0.33578085519258799</v>
      </c>
      <c r="R72" s="22"/>
    </row>
    <row r="73" spans="1:18" x14ac:dyDescent="0.25">
      <c r="A73" s="20" t="s">
        <v>489</v>
      </c>
      <c r="B73" s="20" t="s">
        <v>567</v>
      </c>
      <c r="C73" s="21">
        <v>0.335459437200267</v>
      </c>
      <c r="D73" s="21">
        <v>0.31600057737341097</v>
      </c>
      <c r="E73" s="21">
        <v>0.35549378201485998</v>
      </c>
      <c r="F73" s="22"/>
      <c r="G73" s="21">
        <v>0.39427527823444197</v>
      </c>
      <c r="H73" s="21">
        <v>0.34916333764887197</v>
      </c>
      <c r="I73" s="21">
        <v>0.44126401441052499</v>
      </c>
      <c r="J73" s="22"/>
      <c r="K73" s="21">
        <v>0.33036235752177601</v>
      </c>
      <c r="L73" s="21">
        <v>0.30466747349156797</v>
      </c>
      <c r="M73" s="21">
        <v>0.357111326261766</v>
      </c>
      <c r="N73" s="22"/>
      <c r="O73" s="21">
        <v>0.29558130182472397</v>
      </c>
      <c r="P73" s="21">
        <v>0.26487944126999302</v>
      </c>
      <c r="Q73" s="21">
        <v>0.32825275267832998</v>
      </c>
      <c r="R73" s="22"/>
    </row>
    <row r="74" spans="1:18" x14ac:dyDescent="0.25">
      <c r="A74" s="20" t="s">
        <v>489</v>
      </c>
      <c r="B74" s="20" t="s">
        <v>568</v>
      </c>
      <c r="C74" s="21">
        <v>5.1184979376179697E-2</v>
      </c>
      <c r="D74" s="21">
        <v>4.2512256737955202E-2</v>
      </c>
      <c r="E74" s="21">
        <v>6.1513316227109899E-2</v>
      </c>
      <c r="F74" s="22"/>
      <c r="G74" s="21">
        <v>6.0316399317420499E-2</v>
      </c>
      <c r="H74" s="21">
        <v>4.1739098746375498E-2</v>
      </c>
      <c r="I74" s="21">
        <v>8.6416462912578401E-2</v>
      </c>
      <c r="J74" s="22"/>
      <c r="K74" s="21">
        <v>5.18951885693281E-2</v>
      </c>
      <c r="L74" s="21">
        <v>4.0391281818533797E-2</v>
      </c>
      <c r="M74" s="21">
        <v>6.6448662303088393E-2</v>
      </c>
      <c r="N74" s="22"/>
      <c r="O74" s="21">
        <v>4.2252009956574098E-2</v>
      </c>
      <c r="P74" s="21">
        <v>3.0809634398878499E-2</v>
      </c>
      <c r="Q74" s="21">
        <v>5.76910080199469E-2</v>
      </c>
      <c r="R74" s="22"/>
    </row>
    <row r="75" spans="1:18" x14ac:dyDescent="0.25">
      <c r="A75" s="20" t="s">
        <v>489</v>
      </c>
      <c r="B75" s="20" t="s">
        <v>519</v>
      </c>
      <c r="C75" s="21">
        <v>1.0904263179604E-3</v>
      </c>
      <c r="D75" s="21">
        <v>3.905791662117E-4</v>
      </c>
      <c r="E75" s="21">
        <v>3.0404586357461001E-3</v>
      </c>
      <c r="F75" s="22"/>
      <c r="G75" s="21">
        <v>2.1353741674018001E-3</v>
      </c>
      <c r="H75" s="21">
        <v>2.9818906011180001E-4</v>
      </c>
      <c r="I75" s="21">
        <v>1.51205148370401E-2</v>
      </c>
      <c r="J75" s="24" t="s">
        <v>501</v>
      </c>
      <c r="K75" s="21">
        <v>6.5846069866140004E-4</v>
      </c>
      <c r="L75" s="21">
        <v>1.6129207456429999E-4</v>
      </c>
      <c r="M75" s="21">
        <v>2.6839940226626E-3</v>
      </c>
      <c r="N75" s="22"/>
      <c r="O75" s="21">
        <v>1.0053179841509E-3</v>
      </c>
      <c r="P75" s="21">
        <v>2.656076537629E-4</v>
      </c>
      <c r="Q75" s="21">
        <v>3.7972773806577002E-3</v>
      </c>
      <c r="R75" s="22"/>
    </row>
    <row r="76" spans="1:18" x14ac:dyDescent="0.25">
      <c r="A76" s="20" t="s">
        <v>489</v>
      </c>
      <c r="B76" s="20" t="s">
        <v>520</v>
      </c>
      <c r="C76" s="21">
        <v>7.3762911799109105E-5</v>
      </c>
      <c r="D76" s="21">
        <v>1.0341501732913699E-5</v>
      </c>
      <c r="E76" s="21">
        <v>5.2592475073370002E-4</v>
      </c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2.7013241036800002E-4</v>
      </c>
      <c r="P76" s="21">
        <v>3.7785354658174598E-5</v>
      </c>
      <c r="Q76" s="21">
        <v>1.9284563514848001E-3</v>
      </c>
      <c r="R76" s="22"/>
    </row>
    <row r="77" spans="1:18" x14ac:dyDescent="0.25">
      <c r="A77" s="17" t="s">
        <v>490</v>
      </c>
      <c r="B77" s="17" t="s">
        <v>565</v>
      </c>
      <c r="C77" s="18">
        <v>0.299600231288708</v>
      </c>
      <c r="D77" s="18">
        <v>0.27438237821636202</v>
      </c>
      <c r="E77" s="18">
        <v>0.32609421287752499</v>
      </c>
      <c r="F77" s="19"/>
      <c r="G77" s="18">
        <v>0.19254627719422401</v>
      </c>
      <c r="H77" s="18">
        <v>0.15390192065283501</v>
      </c>
      <c r="I77" s="18">
        <v>0.23816275275693599</v>
      </c>
      <c r="J77" s="19"/>
      <c r="K77" s="18">
        <v>0.307617456989421</v>
      </c>
      <c r="L77" s="18">
        <v>0.273990017038863</v>
      </c>
      <c r="M77" s="18">
        <v>0.34341982090238299</v>
      </c>
      <c r="N77" s="19"/>
      <c r="O77" s="18">
        <v>0.39040275007915898</v>
      </c>
      <c r="P77" s="18">
        <v>0.34508014611924498</v>
      </c>
      <c r="Q77" s="18">
        <v>0.43769969296983702</v>
      </c>
      <c r="R77" s="19"/>
    </row>
    <row r="78" spans="1:18" x14ac:dyDescent="0.25">
      <c r="A78" s="17" t="s">
        <v>490</v>
      </c>
      <c r="B78" s="17" t="s">
        <v>566</v>
      </c>
      <c r="C78" s="18">
        <v>0.368059285120444</v>
      </c>
      <c r="D78" s="18">
        <v>0.34137068162670198</v>
      </c>
      <c r="E78" s="18">
        <v>0.39558122353512098</v>
      </c>
      <c r="F78" s="19"/>
      <c r="G78" s="18">
        <v>0.41003460396055902</v>
      </c>
      <c r="H78" s="18">
        <v>0.36052146814014802</v>
      </c>
      <c r="I78" s="18">
        <v>0.46144093538463699</v>
      </c>
      <c r="J78" s="19"/>
      <c r="K78" s="18">
        <v>0.36296665649799897</v>
      </c>
      <c r="L78" s="18">
        <v>0.32658650745158602</v>
      </c>
      <c r="M78" s="18">
        <v>0.400986260218331</v>
      </c>
      <c r="N78" s="19"/>
      <c r="O78" s="18">
        <v>0.33644724906476697</v>
      </c>
      <c r="P78" s="18">
        <v>0.29500221414635103</v>
      </c>
      <c r="Q78" s="18">
        <v>0.380571746559483</v>
      </c>
      <c r="R78" s="19"/>
    </row>
    <row r="79" spans="1:18" x14ac:dyDescent="0.25">
      <c r="A79" s="17" t="s">
        <v>490</v>
      </c>
      <c r="B79" s="17" t="s">
        <v>567</v>
      </c>
      <c r="C79" s="18">
        <v>0.294380104451122</v>
      </c>
      <c r="D79" s="18">
        <v>0.26584969155325699</v>
      </c>
      <c r="E79" s="18">
        <v>0.32461849667739101</v>
      </c>
      <c r="F79" s="19"/>
      <c r="G79" s="18">
        <v>0.35740017121837098</v>
      </c>
      <c r="H79" s="18">
        <v>0.30550945980696897</v>
      </c>
      <c r="I79" s="18">
        <v>0.41286493076591602</v>
      </c>
      <c r="J79" s="19"/>
      <c r="K79" s="18">
        <v>0.29324611708458398</v>
      </c>
      <c r="L79" s="18">
        <v>0.25661146367475501</v>
      </c>
      <c r="M79" s="18">
        <v>0.33276966158406501</v>
      </c>
      <c r="N79" s="19"/>
      <c r="O79" s="18">
        <v>0.233584761375594</v>
      </c>
      <c r="P79" s="18">
        <v>0.19292306149045199</v>
      </c>
      <c r="Q79" s="18">
        <v>0.27984498726307899</v>
      </c>
      <c r="R79" s="19"/>
    </row>
    <row r="80" spans="1:18" x14ac:dyDescent="0.25">
      <c r="A80" s="17" t="s">
        <v>490</v>
      </c>
      <c r="B80" s="17" t="s">
        <v>568</v>
      </c>
      <c r="C80" s="18">
        <v>3.5278024031004503E-2</v>
      </c>
      <c r="D80" s="18">
        <v>2.6393272212230801E-2</v>
      </c>
      <c r="E80" s="18">
        <v>4.70092347640498E-2</v>
      </c>
      <c r="F80" s="19"/>
      <c r="G80" s="18">
        <v>4.0018947626845602E-2</v>
      </c>
      <c r="H80" s="18">
        <v>2.39483814530452E-2</v>
      </c>
      <c r="I80" s="18">
        <v>6.6142873944888797E-2</v>
      </c>
      <c r="J80" s="19"/>
      <c r="K80" s="18">
        <v>3.4449770553395299E-2</v>
      </c>
      <c r="L80" s="18">
        <v>2.4127024040830301E-2</v>
      </c>
      <c r="M80" s="18">
        <v>4.8967487755651601E-2</v>
      </c>
      <c r="N80" s="19"/>
      <c r="O80" s="18">
        <v>3.2225782411585802E-2</v>
      </c>
      <c r="P80" s="18">
        <v>1.7919524503508501E-2</v>
      </c>
      <c r="Q80" s="18">
        <v>5.72873552582535E-2</v>
      </c>
      <c r="R80" s="19"/>
    </row>
    <row r="81" spans="1:18" x14ac:dyDescent="0.25">
      <c r="A81" s="17" t="s">
        <v>490</v>
      </c>
      <c r="B81" s="17" t="s">
        <v>519</v>
      </c>
      <c r="C81" s="18">
        <v>2.0700043132729001E-3</v>
      </c>
      <c r="D81" s="18">
        <v>6.8966198646580005E-4</v>
      </c>
      <c r="E81" s="18">
        <v>6.1959400264130996E-3</v>
      </c>
      <c r="F81" s="19"/>
      <c r="G81" s="18">
        <v>0</v>
      </c>
      <c r="H81" s="19"/>
      <c r="I81" s="19"/>
      <c r="J81" s="19"/>
      <c r="K81" s="18">
        <v>1.053968898847E-3</v>
      </c>
      <c r="L81" s="18">
        <v>2.401019594242E-4</v>
      </c>
      <c r="M81" s="18">
        <v>4.6138465157614002E-3</v>
      </c>
      <c r="N81" s="19"/>
      <c r="O81" s="18">
        <v>6.2237279256966002E-3</v>
      </c>
      <c r="P81" s="18">
        <v>1.5701751051123999E-3</v>
      </c>
      <c r="Q81" s="18">
        <v>2.4332965557366401E-2</v>
      </c>
      <c r="R81" s="24" t="s">
        <v>501</v>
      </c>
    </row>
    <row r="82" spans="1:18" x14ac:dyDescent="0.25">
      <c r="A82" s="17" t="s">
        <v>490</v>
      </c>
      <c r="B82" s="17" t="s">
        <v>520</v>
      </c>
      <c r="C82" s="18">
        <v>6.1235079545129999E-4</v>
      </c>
      <c r="D82" s="18">
        <v>2.2872439483379999E-4</v>
      </c>
      <c r="E82" s="18">
        <v>1.6383574913998E-3</v>
      </c>
      <c r="F82" s="19"/>
      <c r="G82" s="18">
        <v>0</v>
      </c>
      <c r="H82" s="19"/>
      <c r="I82" s="19"/>
      <c r="J82" s="19"/>
      <c r="K82" s="18">
        <v>6.6602997575280001E-4</v>
      </c>
      <c r="L82" s="18">
        <v>1.397377029401E-4</v>
      </c>
      <c r="M82" s="18">
        <v>3.1682091147579002E-3</v>
      </c>
      <c r="N82" s="19"/>
      <c r="O82" s="18">
        <v>1.1157291431977E-3</v>
      </c>
      <c r="P82" s="18">
        <v>3.282184413729E-4</v>
      </c>
      <c r="Q82" s="18">
        <v>3.7855978445088001E-3</v>
      </c>
      <c r="R82" s="19"/>
    </row>
    <row r="83" spans="1:18" x14ac:dyDescent="0.25">
      <c r="A83" s="20" t="s">
        <v>491</v>
      </c>
      <c r="B83" s="20" t="s">
        <v>565</v>
      </c>
      <c r="C83" s="21">
        <v>0.303574037477644</v>
      </c>
      <c r="D83" s="21">
        <v>0.27118170005664699</v>
      </c>
      <c r="E83" s="21">
        <v>0.33804097446957998</v>
      </c>
      <c r="F83" s="22"/>
      <c r="G83" s="21">
        <v>0.129299761791597</v>
      </c>
      <c r="H83" s="21">
        <v>8.6811699194849906E-2</v>
      </c>
      <c r="I83" s="21">
        <v>0.188294872727965</v>
      </c>
      <c r="J83" s="22"/>
      <c r="K83" s="21">
        <v>0.31182187720169902</v>
      </c>
      <c r="L83" s="21">
        <v>0.26485032526591701</v>
      </c>
      <c r="M83" s="21">
        <v>0.36301038507554101</v>
      </c>
      <c r="N83" s="22"/>
      <c r="O83" s="21">
        <v>0.426948275559075</v>
      </c>
      <c r="P83" s="21">
        <v>0.36361201201319998</v>
      </c>
      <c r="Q83" s="21">
        <v>0.49277420350586798</v>
      </c>
      <c r="R83" s="22"/>
    </row>
    <row r="84" spans="1:18" x14ac:dyDescent="0.25">
      <c r="A84" s="20" t="s">
        <v>491</v>
      </c>
      <c r="B84" s="20" t="s">
        <v>566</v>
      </c>
      <c r="C84" s="21">
        <v>0.37120249276010697</v>
      </c>
      <c r="D84" s="21">
        <v>0.33743828710044799</v>
      </c>
      <c r="E84" s="21">
        <v>0.406273534015058</v>
      </c>
      <c r="F84" s="22"/>
      <c r="G84" s="21">
        <v>0.44296717708440903</v>
      </c>
      <c r="H84" s="21">
        <v>0.35402921050594</v>
      </c>
      <c r="I84" s="21">
        <v>0.53571852242556195</v>
      </c>
      <c r="J84" s="22"/>
      <c r="K84" s="21">
        <v>0.36962470393362201</v>
      </c>
      <c r="L84" s="21">
        <v>0.31667970353621699</v>
      </c>
      <c r="M84" s="21">
        <v>0.42590428265121499</v>
      </c>
      <c r="N84" s="22"/>
      <c r="O84" s="21">
        <v>0.31714659815442098</v>
      </c>
      <c r="P84" s="21">
        <v>0.26497510564413101</v>
      </c>
      <c r="Q84" s="21">
        <v>0.37435849165344998</v>
      </c>
      <c r="R84" s="22"/>
    </row>
    <row r="85" spans="1:18" x14ac:dyDescent="0.25">
      <c r="A85" s="20" t="s">
        <v>491</v>
      </c>
      <c r="B85" s="20" t="s">
        <v>567</v>
      </c>
      <c r="C85" s="21">
        <v>0.286846781593454</v>
      </c>
      <c r="D85" s="21">
        <v>0.25478969236999399</v>
      </c>
      <c r="E85" s="21">
        <v>0.32119877802535501</v>
      </c>
      <c r="F85" s="22"/>
      <c r="G85" s="21">
        <v>0.34674630768572401</v>
      </c>
      <c r="H85" s="21">
        <v>0.26911324315075702</v>
      </c>
      <c r="I85" s="21">
        <v>0.43349195874678598</v>
      </c>
      <c r="J85" s="22"/>
      <c r="K85" s="21">
        <v>0.29012892972785498</v>
      </c>
      <c r="L85" s="21">
        <v>0.24429104599260601</v>
      </c>
      <c r="M85" s="21">
        <v>0.340690213282901</v>
      </c>
      <c r="N85" s="22"/>
      <c r="O85" s="21">
        <v>0.23350564404312299</v>
      </c>
      <c r="P85" s="21">
        <v>0.18191342277268999</v>
      </c>
      <c r="Q85" s="21">
        <v>0.29446320351476502</v>
      </c>
      <c r="R85" s="22"/>
    </row>
    <row r="86" spans="1:18" x14ac:dyDescent="0.25">
      <c r="A86" s="20" t="s">
        <v>491</v>
      </c>
      <c r="B86" s="20" t="s">
        <v>568</v>
      </c>
      <c r="C86" s="21">
        <v>3.7269864806235099E-2</v>
      </c>
      <c r="D86" s="21">
        <v>2.4138780121300302E-2</v>
      </c>
      <c r="E86" s="21">
        <v>5.7125886872137099E-2</v>
      </c>
      <c r="F86" s="22"/>
      <c r="G86" s="21">
        <v>8.0986753438269901E-2</v>
      </c>
      <c r="H86" s="21">
        <v>4.07389717384887E-2</v>
      </c>
      <c r="I86" s="21">
        <v>0.15458914462349099</v>
      </c>
      <c r="J86" s="24" t="s">
        <v>501</v>
      </c>
      <c r="K86" s="21">
        <v>2.6804764814933799E-2</v>
      </c>
      <c r="L86" s="21">
        <v>1.29305587579113E-2</v>
      </c>
      <c r="M86" s="21">
        <v>5.4740113945380697E-2</v>
      </c>
      <c r="N86" s="22"/>
      <c r="O86" s="21">
        <v>2.1332449669292299E-2</v>
      </c>
      <c r="P86" s="21">
        <v>9.7176413022243002E-3</v>
      </c>
      <c r="Q86" s="21">
        <v>4.6182206617314502E-2</v>
      </c>
      <c r="R86" s="22"/>
    </row>
    <row r="87" spans="1:18" x14ac:dyDescent="0.25">
      <c r="A87" s="20" t="s">
        <v>491</v>
      </c>
      <c r="B87" s="20" t="s">
        <v>519</v>
      </c>
      <c r="C87" s="21">
        <v>1.1068233625595001E-3</v>
      </c>
      <c r="D87" s="21">
        <v>2.3919933360160001E-4</v>
      </c>
      <c r="E87" s="21">
        <v>5.1054231680961997E-3</v>
      </c>
      <c r="F87" s="22"/>
      <c r="G87" s="21">
        <v>0</v>
      </c>
      <c r="H87" s="22"/>
      <c r="I87" s="22"/>
      <c r="J87" s="22"/>
      <c r="K87" s="21">
        <v>1.6197243218884999E-3</v>
      </c>
      <c r="L87" s="21">
        <v>2.2854891762850001E-4</v>
      </c>
      <c r="M87" s="21">
        <v>1.13825626955811E-2</v>
      </c>
      <c r="N87" s="24" t="s">
        <v>501</v>
      </c>
      <c r="O87" s="21">
        <v>1.0670325740889E-3</v>
      </c>
      <c r="P87" s="21">
        <v>1.4811403615769999E-4</v>
      </c>
      <c r="Q87" s="21">
        <v>7.6434574718917004E-3</v>
      </c>
      <c r="R87" s="22"/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0.33862132511921</v>
      </c>
      <c r="D89" s="18">
        <v>0.31064279439172998</v>
      </c>
      <c r="E89" s="18">
        <v>0.36777539117559299</v>
      </c>
      <c r="F89" s="19"/>
      <c r="G89" s="18">
        <v>0.198471836091722</v>
      </c>
      <c r="H89" s="18">
        <v>0.149217378422558</v>
      </c>
      <c r="I89" s="18">
        <v>0.259034403793243</v>
      </c>
      <c r="J89" s="19"/>
      <c r="K89" s="18">
        <v>0.35014928906749698</v>
      </c>
      <c r="L89" s="18">
        <v>0.31129120790961201</v>
      </c>
      <c r="M89" s="18">
        <v>0.39110341710014201</v>
      </c>
      <c r="N89" s="19"/>
      <c r="O89" s="18">
        <v>0.45760594829920498</v>
      </c>
      <c r="P89" s="18">
        <v>0.40574695579660502</v>
      </c>
      <c r="Q89" s="18">
        <v>0.51040021549407799</v>
      </c>
      <c r="R89" s="19"/>
    </row>
    <row r="90" spans="1:18" x14ac:dyDescent="0.25">
      <c r="A90" s="17" t="s">
        <v>492</v>
      </c>
      <c r="B90" s="17" t="s">
        <v>566</v>
      </c>
      <c r="C90" s="18">
        <v>0.35180117281631701</v>
      </c>
      <c r="D90" s="18">
        <v>0.322400161161018</v>
      </c>
      <c r="E90" s="18">
        <v>0.38237038041576799</v>
      </c>
      <c r="F90" s="19"/>
      <c r="G90" s="18">
        <v>0.42558512699032303</v>
      </c>
      <c r="H90" s="18">
        <v>0.360404205463771</v>
      </c>
      <c r="I90" s="18">
        <v>0.49345946636670102</v>
      </c>
      <c r="J90" s="19"/>
      <c r="K90" s="18">
        <v>0.33144348662345302</v>
      </c>
      <c r="L90" s="18">
        <v>0.29455893298235802</v>
      </c>
      <c r="M90" s="18">
        <v>0.37052083265042002</v>
      </c>
      <c r="N90" s="19"/>
      <c r="O90" s="18">
        <v>0.32371463458866701</v>
      </c>
      <c r="P90" s="18">
        <v>0.27682103059749702</v>
      </c>
      <c r="Q90" s="18">
        <v>0.37443899104895501</v>
      </c>
      <c r="R90" s="19"/>
    </row>
    <row r="91" spans="1:18" x14ac:dyDescent="0.25">
      <c r="A91" s="17" t="s">
        <v>492</v>
      </c>
      <c r="B91" s="17" t="s">
        <v>567</v>
      </c>
      <c r="C91" s="18">
        <v>0.26715466461176501</v>
      </c>
      <c r="D91" s="18">
        <v>0.24032155675622</v>
      </c>
      <c r="E91" s="18">
        <v>0.29581716768286698</v>
      </c>
      <c r="F91" s="19"/>
      <c r="G91" s="18">
        <v>0.33880656876551302</v>
      </c>
      <c r="H91" s="18">
        <v>0.27766669749707401</v>
      </c>
      <c r="I91" s="18">
        <v>0.40584499028085602</v>
      </c>
      <c r="J91" s="19"/>
      <c r="K91" s="18">
        <v>0.27492597960055198</v>
      </c>
      <c r="L91" s="18">
        <v>0.23811714404560999</v>
      </c>
      <c r="M91" s="18">
        <v>0.31507176162276801</v>
      </c>
      <c r="N91" s="19"/>
      <c r="O91" s="18">
        <v>0.17327656826694801</v>
      </c>
      <c r="P91" s="18">
        <v>0.13821168678517501</v>
      </c>
      <c r="Q91" s="18">
        <v>0.215017959503078</v>
      </c>
      <c r="R91" s="19"/>
    </row>
    <row r="92" spans="1:18" x14ac:dyDescent="0.25">
      <c r="A92" s="17" t="s">
        <v>492</v>
      </c>
      <c r="B92" s="17" t="s">
        <v>568</v>
      </c>
      <c r="C92" s="18">
        <v>4.1385129278638098E-2</v>
      </c>
      <c r="D92" s="18">
        <v>3.1535428685352702E-2</v>
      </c>
      <c r="E92" s="18">
        <v>5.4139282605822299E-2</v>
      </c>
      <c r="F92" s="19"/>
      <c r="G92" s="18">
        <v>3.52980252388813E-2</v>
      </c>
      <c r="H92" s="18">
        <v>2.0130795104682998E-2</v>
      </c>
      <c r="I92" s="18">
        <v>6.11792758206419E-2</v>
      </c>
      <c r="J92" s="19"/>
      <c r="K92" s="18">
        <v>4.2867241653188601E-2</v>
      </c>
      <c r="L92" s="18">
        <v>2.9013497680931599E-2</v>
      </c>
      <c r="M92" s="18">
        <v>6.2907480774771998E-2</v>
      </c>
      <c r="N92" s="19"/>
      <c r="O92" s="18">
        <v>4.4179567250668697E-2</v>
      </c>
      <c r="P92" s="18">
        <v>2.5355893290713E-2</v>
      </c>
      <c r="Q92" s="18">
        <v>7.5889444067663306E-2</v>
      </c>
      <c r="R92" s="19"/>
    </row>
    <row r="93" spans="1:18" x14ac:dyDescent="0.25">
      <c r="A93" s="17" t="s">
        <v>492</v>
      </c>
      <c r="B93" s="17" t="s">
        <v>519</v>
      </c>
      <c r="C93" s="18">
        <v>8.7015210314380005E-4</v>
      </c>
      <c r="D93" s="18">
        <v>3.7071557937959999E-4</v>
      </c>
      <c r="E93" s="18">
        <v>2.0410671106165E-3</v>
      </c>
      <c r="F93" s="19"/>
      <c r="G93" s="18">
        <v>1.8384429135602E-3</v>
      </c>
      <c r="H93" s="18">
        <v>4.2716221622389998E-4</v>
      </c>
      <c r="I93" s="18">
        <v>7.8756488320166993E-3</v>
      </c>
      <c r="J93" s="19"/>
      <c r="K93" s="18">
        <v>6.1400305530909997E-4</v>
      </c>
      <c r="L93" s="18">
        <v>1.9712734856149999E-4</v>
      </c>
      <c r="M93" s="18">
        <v>1.9107831717601999E-3</v>
      </c>
      <c r="N93" s="19"/>
      <c r="O93" s="18">
        <v>4.749337214403E-4</v>
      </c>
      <c r="P93" s="18">
        <v>6.6102546110474399E-5</v>
      </c>
      <c r="Q93" s="18">
        <v>3.4036979110489999E-3</v>
      </c>
      <c r="R93" s="19"/>
    </row>
    <row r="94" spans="1:18" x14ac:dyDescent="0.25">
      <c r="A94" s="17" t="s">
        <v>492</v>
      </c>
      <c r="B94" s="17" t="s">
        <v>520</v>
      </c>
      <c r="C94" s="18">
        <v>1.6755607092490001E-4</v>
      </c>
      <c r="D94" s="18">
        <v>4.21355346299735E-5</v>
      </c>
      <c r="E94" s="18">
        <v>6.6605442331749999E-4</v>
      </c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  <c r="O94" s="18">
        <v>7.4834787307149998E-4</v>
      </c>
      <c r="P94" s="18">
        <v>1.8771481459810001E-4</v>
      </c>
      <c r="Q94" s="18">
        <v>2.978391599049E-3</v>
      </c>
      <c r="R94" s="19"/>
    </row>
    <row r="95" spans="1:18" x14ac:dyDescent="0.25">
      <c r="A95" s="20" t="s">
        <v>493</v>
      </c>
      <c r="B95" s="20" t="s">
        <v>565</v>
      </c>
      <c r="C95" s="21">
        <v>0.29150504042110997</v>
      </c>
      <c r="D95" s="21">
        <v>0.249977081190081</v>
      </c>
      <c r="E95" s="21">
        <v>0.33683362891198099</v>
      </c>
      <c r="F95" s="22"/>
      <c r="G95" s="21">
        <v>0.184062729220418</v>
      </c>
      <c r="H95" s="21">
        <v>0.120692474973376</v>
      </c>
      <c r="I95" s="21">
        <v>0.270471282605039</v>
      </c>
      <c r="J95" s="24" t="s">
        <v>501</v>
      </c>
      <c r="K95" s="21">
        <v>0.30139483386080002</v>
      </c>
      <c r="L95" s="21">
        <v>0.24803639248682599</v>
      </c>
      <c r="M95" s="21">
        <v>0.36072548708847102</v>
      </c>
      <c r="N95" s="22"/>
      <c r="O95" s="21">
        <v>0.38187877967398498</v>
      </c>
      <c r="P95" s="21">
        <v>0.30558510581424098</v>
      </c>
      <c r="Q95" s="21">
        <v>0.46447957977702298</v>
      </c>
      <c r="R95" s="22"/>
    </row>
    <row r="96" spans="1:18" x14ac:dyDescent="0.25">
      <c r="A96" s="20" t="s">
        <v>493</v>
      </c>
      <c r="B96" s="20" t="s">
        <v>566</v>
      </c>
      <c r="C96" s="21">
        <v>0.37967371506661601</v>
      </c>
      <c r="D96" s="21">
        <v>0.343656879905678</v>
      </c>
      <c r="E96" s="21">
        <v>0.417066666340207</v>
      </c>
      <c r="F96" s="22"/>
      <c r="G96" s="21">
        <v>0.42218869658370001</v>
      </c>
      <c r="H96" s="21">
        <v>0.336085389110447</v>
      </c>
      <c r="I96" s="21">
        <v>0.51329644049382395</v>
      </c>
      <c r="J96" s="22"/>
      <c r="K96" s="21">
        <v>0.36177800055973097</v>
      </c>
      <c r="L96" s="21">
        <v>0.311564853265622</v>
      </c>
      <c r="M96" s="21">
        <v>0.41520299737877198</v>
      </c>
      <c r="N96" s="22"/>
      <c r="O96" s="21">
        <v>0.38192654695442302</v>
      </c>
      <c r="P96" s="21">
        <v>0.30345256980892699</v>
      </c>
      <c r="Q96" s="21">
        <v>0.46708580826877899</v>
      </c>
      <c r="R96" s="22"/>
    </row>
    <row r="97" spans="1:18" x14ac:dyDescent="0.25">
      <c r="A97" s="20" t="s">
        <v>493</v>
      </c>
      <c r="B97" s="20" t="s">
        <v>567</v>
      </c>
      <c r="C97" s="21">
        <v>0.26038314935412299</v>
      </c>
      <c r="D97" s="21">
        <v>0.224933885031913</v>
      </c>
      <c r="E97" s="21">
        <v>0.29926205702866099</v>
      </c>
      <c r="F97" s="22"/>
      <c r="G97" s="21">
        <v>0.29998987785237302</v>
      </c>
      <c r="H97" s="21">
        <v>0.217576940033917</v>
      </c>
      <c r="I97" s="21">
        <v>0.39774997785840999</v>
      </c>
      <c r="J97" s="22"/>
      <c r="K97" s="21">
        <v>0.26682047256671598</v>
      </c>
      <c r="L97" s="21">
        <v>0.218560153509885</v>
      </c>
      <c r="M97" s="21">
        <v>0.32135489779752802</v>
      </c>
      <c r="N97" s="22"/>
      <c r="O97" s="21">
        <v>0.19965570711438901</v>
      </c>
      <c r="P97" s="21">
        <v>0.14808886057874901</v>
      </c>
      <c r="Q97" s="21">
        <v>0.26362236339287798</v>
      </c>
      <c r="R97" s="22"/>
    </row>
    <row r="98" spans="1:18" x14ac:dyDescent="0.25">
      <c r="A98" s="20" t="s">
        <v>493</v>
      </c>
      <c r="B98" s="20" t="s">
        <v>568</v>
      </c>
      <c r="C98" s="21">
        <v>6.1922579904804299E-2</v>
      </c>
      <c r="D98" s="21">
        <v>4.3620467760825801E-2</v>
      </c>
      <c r="E98" s="21">
        <v>8.7203632753592594E-2</v>
      </c>
      <c r="F98" s="22"/>
      <c r="G98" s="21">
        <v>8.4923156874253794E-2</v>
      </c>
      <c r="H98" s="21">
        <v>4.19847520372389E-2</v>
      </c>
      <c r="I98" s="21">
        <v>0.16424651217540401</v>
      </c>
      <c r="J98" s="24" t="s">
        <v>501</v>
      </c>
      <c r="K98" s="21">
        <v>6.4293498325697002E-2</v>
      </c>
      <c r="L98" s="21">
        <v>4.2425761344095203E-2</v>
      </c>
      <c r="M98" s="21">
        <v>9.6299123200003195E-2</v>
      </c>
      <c r="N98" s="22"/>
      <c r="O98" s="21">
        <v>3.0374224098450298E-2</v>
      </c>
      <c r="P98" s="21">
        <v>1.17011746622713E-2</v>
      </c>
      <c r="Q98" s="21">
        <v>7.6538458677654395E-2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6.5155152533457996E-3</v>
      </c>
      <c r="D99" s="21">
        <v>2.2824548910484002E-3</v>
      </c>
      <c r="E99" s="21">
        <v>1.8454037579033099E-2</v>
      </c>
      <c r="F99" s="22"/>
      <c r="G99" s="21">
        <v>8.8355394692550999E-3</v>
      </c>
      <c r="H99" s="21">
        <v>1.1822134740845001E-3</v>
      </c>
      <c r="I99" s="21">
        <v>6.2913621774930206E-2</v>
      </c>
      <c r="J99" s="24" t="s">
        <v>501</v>
      </c>
      <c r="K99" s="21">
        <v>5.7131946870564001E-3</v>
      </c>
      <c r="L99" s="21">
        <v>1.2055171142840999E-3</v>
      </c>
      <c r="M99" s="21">
        <v>2.6626672161823999E-2</v>
      </c>
      <c r="N99" s="24" t="s">
        <v>501</v>
      </c>
      <c r="O99" s="21">
        <v>6.1647421587524001E-3</v>
      </c>
      <c r="P99" s="21">
        <v>8.4417942812730002E-4</v>
      </c>
      <c r="Q99" s="21">
        <v>4.35570599535091E-2</v>
      </c>
      <c r="R99" s="24" t="s">
        <v>501</v>
      </c>
    </row>
    <row r="100" spans="1:18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  <c r="O100" s="21">
        <v>0</v>
      </c>
      <c r="P100" s="22"/>
      <c r="Q100" s="22"/>
      <c r="R100" s="22"/>
    </row>
    <row r="101" spans="1:18" x14ac:dyDescent="0.25">
      <c r="A101" s="17" t="s">
        <v>494</v>
      </c>
      <c r="B101" s="17" t="s">
        <v>565</v>
      </c>
      <c r="C101" s="18">
        <v>0.28792112822847399</v>
      </c>
      <c r="D101" s="18">
        <v>0.25315634679784399</v>
      </c>
      <c r="E101" s="18">
        <v>0.32538005217506699</v>
      </c>
      <c r="F101" s="19"/>
      <c r="G101" s="18">
        <v>0.206534071507287</v>
      </c>
      <c r="H101" s="18">
        <v>0.13800375726462899</v>
      </c>
      <c r="I101" s="18">
        <v>0.29735597391392499</v>
      </c>
      <c r="J101" s="24" t="s">
        <v>501</v>
      </c>
      <c r="K101" s="18">
        <v>0.29122254264292302</v>
      </c>
      <c r="L101" s="18">
        <v>0.238387888675685</v>
      </c>
      <c r="M101" s="18">
        <v>0.35037995767242502</v>
      </c>
      <c r="N101" s="19"/>
      <c r="O101" s="18">
        <v>0.35334307612136501</v>
      </c>
      <c r="P101" s="18">
        <v>0.29681124967174199</v>
      </c>
      <c r="Q101" s="18">
        <v>0.41429841021957298</v>
      </c>
      <c r="R101" s="19"/>
    </row>
    <row r="102" spans="1:18" x14ac:dyDescent="0.25">
      <c r="A102" s="17" t="s">
        <v>494</v>
      </c>
      <c r="B102" s="17" t="s">
        <v>566</v>
      </c>
      <c r="C102" s="18">
        <v>0.41190613762648298</v>
      </c>
      <c r="D102" s="18">
        <v>0.37091148775582999</v>
      </c>
      <c r="E102" s="18">
        <v>0.45416067350988598</v>
      </c>
      <c r="F102" s="19"/>
      <c r="G102" s="18">
        <v>0.39125738963474699</v>
      </c>
      <c r="H102" s="18">
        <v>0.29603057803413102</v>
      </c>
      <c r="I102" s="18">
        <v>0.49555320589826601</v>
      </c>
      <c r="J102" s="19"/>
      <c r="K102" s="18">
        <v>0.41772766231452102</v>
      </c>
      <c r="L102" s="18">
        <v>0.36313591037443999</v>
      </c>
      <c r="M102" s="18">
        <v>0.47441285712966402</v>
      </c>
      <c r="N102" s="19"/>
      <c r="O102" s="18">
        <v>0.41859696828819798</v>
      </c>
      <c r="P102" s="18">
        <v>0.360303512201053</v>
      </c>
      <c r="Q102" s="18">
        <v>0.47925586196690401</v>
      </c>
      <c r="R102" s="19"/>
    </row>
    <row r="103" spans="1:18" x14ac:dyDescent="0.25">
      <c r="A103" s="17" t="s">
        <v>494</v>
      </c>
      <c r="B103" s="17" t="s">
        <v>567</v>
      </c>
      <c r="C103" s="18">
        <v>0.26175937820385797</v>
      </c>
      <c r="D103" s="18">
        <v>0.22895483089259699</v>
      </c>
      <c r="E103" s="18">
        <v>0.29745091294339299</v>
      </c>
      <c r="F103" s="19"/>
      <c r="G103" s="18">
        <v>0.34713860236205901</v>
      </c>
      <c r="H103" s="18">
        <v>0.26592028774958498</v>
      </c>
      <c r="I103" s="18">
        <v>0.43835019403334902</v>
      </c>
      <c r="J103" s="19"/>
      <c r="K103" s="18">
        <v>0.258648309839561</v>
      </c>
      <c r="L103" s="18">
        <v>0.21296974080859399</v>
      </c>
      <c r="M103" s="18">
        <v>0.31026191085812899</v>
      </c>
      <c r="N103" s="19"/>
      <c r="O103" s="18">
        <v>0.192428078028309</v>
      </c>
      <c r="P103" s="18">
        <v>0.14925412828798201</v>
      </c>
      <c r="Q103" s="18">
        <v>0.244501516721703</v>
      </c>
      <c r="R103" s="19"/>
    </row>
    <row r="104" spans="1:18" x14ac:dyDescent="0.25">
      <c r="A104" s="17" t="s">
        <v>494</v>
      </c>
      <c r="B104" s="17" t="s">
        <v>568</v>
      </c>
      <c r="C104" s="18">
        <v>3.4988894069122499E-2</v>
      </c>
      <c r="D104" s="18">
        <v>2.2941474858148701E-2</v>
      </c>
      <c r="E104" s="18">
        <v>5.3019553240419202E-2</v>
      </c>
      <c r="F104" s="19"/>
      <c r="G104" s="18">
        <v>4.8898530861343499E-2</v>
      </c>
      <c r="H104" s="18">
        <v>2.0801485122062899E-2</v>
      </c>
      <c r="I104" s="18">
        <v>0.110658069540176</v>
      </c>
      <c r="J104" s="24" t="s">
        <v>501</v>
      </c>
      <c r="K104" s="18">
        <v>3.10407982934887E-2</v>
      </c>
      <c r="L104" s="18">
        <v>1.6680655188396801E-2</v>
      </c>
      <c r="M104" s="18">
        <v>5.7046194261228901E-2</v>
      </c>
      <c r="N104" s="19"/>
      <c r="O104" s="18">
        <v>3.05344938389507E-2</v>
      </c>
      <c r="P104" s="18">
        <v>1.23557125252571E-2</v>
      </c>
      <c r="Q104" s="18">
        <v>7.3469833008290505E-2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3.4244618720625001E-3</v>
      </c>
      <c r="D105" s="18">
        <v>1.5589339736774E-3</v>
      </c>
      <c r="E105" s="18">
        <v>7.5056272329720002E-3</v>
      </c>
      <c r="F105" s="19"/>
      <c r="G105" s="18">
        <v>6.1714056345642003E-3</v>
      </c>
      <c r="H105" s="18">
        <v>1.2171010675834999E-3</v>
      </c>
      <c r="I105" s="18">
        <v>3.0673254602667802E-2</v>
      </c>
      <c r="J105" s="24" t="s">
        <v>501</v>
      </c>
      <c r="K105" s="18">
        <v>1.3606869095069E-3</v>
      </c>
      <c r="L105" s="18">
        <v>3.1665932377219997E-4</v>
      </c>
      <c r="M105" s="18">
        <v>5.8268161493319004E-3</v>
      </c>
      <c r="N105" s="19"/>
      <c r="O105" s="18">
        <v>5.0973837231771003E-3</v>
      </c>
      <c r="P105" s="18">
        <v>1.7972969136938E-3</v>
      </c>
      <c r="Q105" s="18">
        <v>1.43696598062584E-2</v>
      </c>
      <c r="R105" s="19"/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CCH_SEX'!A1" display="◄ ANTERIOR"/>
    <hyperlink ref="A2" location="'Índice'!A1" display="ÍNDICE"/>
    <hyperlink ref="A3" location="'EV_CONFIA_CCH_NSE'!A1" display="SIGUIENTE ►"/>
  </hyperlinks>
  <pageMargins left="0.75" right="0.75" top="1" bottom="1" header="0.5" footer="0.5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6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564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0.28521663559159699</v>
      </c>
      <c r="D5" s="18">
        <v>0.27859332852386398</v>
      </c>
      <c r="E5" s="18">
        <v>0.29193368477831899</v>
      </c>
      <c r="F5" s="19"/>
      <c r="G5" s="18">
        <v>0.27458141919823298</v>
      </c>
      <c r="H5" s="18">
        <v>0.26508474166721002</v>
      </c>
      <c r="I5" s="18">
        <v>0.28428670911542098</v>
      </c>
      <c r="J5" s="19"/>
      <c r="K5" s="18">
        <v>0.29406114047946602</v>
      </c>
      <c r="L5" s="18">
        <v>0.28376022460432998</v>
      </c>
      <c r="M5" s="18">
        <v>0.30457697957805402</v>
      </c>
      <c r="N5" s="19"/>
      <c r="O5" s="18">
        <v>0.28767331199000101</v>
      </c>
      <c r="P5" s="18">
        <v>0.27316838646929698</v>
      </c>
      <c r="Q5" s="18">
        <v>0.30262774960412703</v>
      </c>
      <c r="R5" s="19"/>
    </row>
    <row r="6" spans="1:18" x14ac:dyDescent="0.25">
      <c r="A6" s="17" t="s">
        <v>478</v>
      </c>
      <c r="B6" s="17" t="s">
        <v>566</v>
      </c>
      <c r="C6" s="18">
        <v>0.33010088228355799</v>
      </c>
      <c r="D6" s="18">
        <v>0.32310605313817697</v>
      </c>
      <c r="E6" s="18">
        <v>0.33717171123265299</v>
      </c>
      <c r="F6" s="19"/>
      <c r="G6" s="18">
        <v>0.28323116413900301</v>
      </c>
      <c r="H6" s="18">
        <v>0.27326962724034698</v>
      </c>
      <c r="I6" s="18">
        <v>0.29340922098313199</v>
      </c>
      <c r="J6" s="19"/>
      <c r="K6" s="18">
        <v>0.33139172943760298</v>
      </c>
      <c r="L6" s="18">
        <v>0.320837671131739</v>
      </c>
      <c r="M6" s="18">
        <v>0.34211808047424003</v>
      </c>
      <c r="N6" s="19"/>
      <c r="O6" s="18">
        <v>0.41492268581010899</v>
      </c>
      <c r="P6" s="18">
        <v>0.39821434457445298</v>
      </c>
      <c r="Q6" s="18">
        <v>0.43182901832889098</v>
      </c>
      <c r="R6" s="19"/>
    </row>
    <row r="7" spans="1:18" x14ac:dyDescent="0.25">
      <c r="A7" s="17" t="s">
        <v>478</v>
      </c>
      <c r="B7" s="17" t="s">
        <v>567</v>
      </c>
      <c r="C7" s="18">
        <v>0.31689167401602503</v>
      </c>
      <c r="D7" s="18">
        <v>0.30977250914633803</v>
      </c>
      <c r="E7" s="18">
        <v>0.32409762657586</v>
      </c>
      <c r="F7" s="19"/>
      <c r="G7" s="18">
        <v>0.35084013231511701</v>
      </c>
      <c r="H7" s="18">
        <v>0.34001301451493399</v>
      </c>
      <c r="I7" s="18">
        <v>0.361823007980068</v>
      </c>
      <c r="J7" s="19"/>
      <c r="K7" s="18">
        <v>0.31206175573023398</v>
      </c>
      <c r="L7" s="18">
        <v>0.301384290449142</v>
      </c>
      <c r="M7" s="18">
        <v>0.32294263810410201</v>
      </c>
      <c r="N7" s="19"/>
      <c r="O7" s="18">
        <v>0.26310127803597999</v>
      </c>
      <c r="P7" s="18">
        <v>0.24782769114950201</v>
      </c>
      <c r="Q7" s="18">
        <v>0.27896705954786699</v>
      </c>
      <c r="R7" s="19"/>
    </row>
    <row r="8" spans="1:18" x14ac:dyDescent="0.25">
      <c r="A8" s="17" t="s">
        <v>478</v>
      </c>
      <c r="B8" s="17" t="s">
        <v>568</v>
      </c>
      <c r="C8" s="18">
        <v>6.5178072514478005E-2</v>
      </c>
      <c r="D8" s="18">
        <v>6.13802671977563E-2</v>
      </c>
      <c r="E8" s="18">
        <v>6.9193538351042194E-2</v>
      </c>
      <c r="F8" s="19"/>
      <c r="G8" s="18">
        <v>8.7073911112768104E-2</v>
      </c>
      <c r="H8" s="18">
        <v>8.06121199783284E-2</v>
      </c>
      <c r="I8" s="18">
        <v>9.4000714532538193E-2</v>
      </c>
      <c r="J8" s="19"/>
      <c r="K8" s="18">
        <v>6.0584062572806102E-2</v>
      </c>
      <c r="L8" s="18">
        <v>5.5084859190263701E-2</v>
      </c>
      <c r="M8" s="18">
        <v>6.6593568884996304E-2</v>
      </c>
      <c r="N8" s="19"/>
      <c r="O8" s="18">
        <v>3.3388288622610902E-2</v>
      </c>
      <c r="P8" s="18">
        <v>2.8039468179346098E-2</v>
      </c>
      <c r="Q8" s="18">
        <v>3.9715759499313101E-2</v>
      </c>
      <c r="R8" s="19"/>
    </row>
    <row r="9" spans="1:18" x14ac:dyDescent="0.25">
      <c r="A9" s="17" t="s">
        <v>478</v>
      </c>
      <c r="B9" s="17" t="s">
        <v>519</v>
      </c>
      <c r="C9" s="18">
        <v>2.0489863045011999E-3</v>
      </c>
      <c r="D9" s="18">
        <v>1.4636925068573E-3</v>
      </c>
      <c r="E9" s="18">
        <v>2.8676522207439002E-3</v>
      </c>
      <c r="F9" s="19"/>
      <c r="G9" s="18">
        <v>3.6230364511807001E-3</v>
      </c>
      <c r="H9" s="18">
        <v>2.3818010985975999E-3</v>
      </c>
      <c r="I9" s="18">
        <v>5.5075495539257998E-3</v>
      </c>
      <c r="J9" s="19"/>
      <c r="K9" s="18">
        <v>1.2518233985553001E-3</v>
      </c>
      <c r="L9" s="18">
        <v>6.565513998017E-4</v>
      </c>
      <c r="M9" s="18">
        <v>2.3855191848575E-3</v>
      </c>
      <c r="N9" s="19"/>
      <c r="O9" s="18">
        <v>6.8040950262400002E-4</v>
      </c>
      <c r="P9" s="18">
        <v>2.2772850464119999E-4</v>
      </c>
      <c r="Q9" s="18">
        <v>2.0311062188868001E-3</v>
      </c>
      <c r="R9" s="19"/>
    </row>
    <row r="10" spans="1:18" x14ac:dyDescent="0.25">
      <c r="A10" s="17" t="s">
        <v>478</v>
      </c>
      <c r="B10" s="17" t="s">
        <v>520</v>
      </c>
      <c r="C10" s="18">
        <v>5.6374928984340004E-4</v>
      </c>
      <c r="D10" s="18">
        <v>2.9183924926150001E-4</v>
      </c>
      <c r="E10" s="18">
        <v>1.0887251941983E-3</v>
      </c>
      <c r="F10" s="19"/>
      <c r="G10" s="18">
        <v>6.5033678369719997E-4</v>
      </c>
      <c r="H10" s="18">
        <v>2.8040912081970002E-4</v>
      </c>
      <c r="I10" s="18">
        <v>1.5075528564579999E-3</v>
      </c>
      <c r="J10" s="19"/>
      <c r="K10" s="18">
        <v>6.4948838134010005E-4</v>
      </c>
      <c r="L10" s="18">
        <v>2.167121005451E-4</v>
      </c>
      <c r="M10" s="18">
        <v>1.9448421092997999E-3</v>
      </c>
      <c r="N10" s="19"/>
      <c r="O10" s="18">
        <v>2.3402603867800001E-4</v>
      </c>
      <c r="P10" s="18">
        <v>3.2956390883546201E-5</v>
      </c>
      <c r="Q10" s="18">
        <v>1.6598019068395E-3</v>
      </c>
      <c r="R10" s="19"/>
    </row>
    <row r="11" spans="1:18" x14ac:dyDescent="0.25">
      <c r="A11" s="20" t="s">
        <v>479</v>
      </c>
      <c r="B11" s="20" t="s">
        <v>565</v>
      </c>
      <c r="C11" s="21">
        <v>0.268598212317395</v>
      </c>
      <c r="D11" s="21">
        <v>0.242592425403486</v>
      </c>
      <c r="E11" s="21">
        <v>0.29630120399187898</v>
      </c>
      <c r="F11" s="22"/>
      <c r="G11" s="21">
        <v>0.26186741075456399</v>
      </c>
      <c r="H11" s="21">
        <v>0.223620839745621</v>
      </c>
      <c r="I11" s="21">
        <v>0.30409325581458801</v>
      </c>
      <c r="J11" s="22"/>
      <c r="K11" s="21">
        <v>0.29327050605771099</v>
      </c>
      <c r="L11" s="21">
        <v>0.25036266920908201</v>
      </c>
      <c r="M11" s="21">
        <v>0.34019482091372799</v>
      </c>
      <c r="N11" s="22"/>
      <c r="O11" s="21">
        <v>0.21227512618775199</v>
      </c>
      <c r="P11" s="21">
        <v>0.147486431314649</v>
      </c>
      <c r="Q11" s="21">
        <v>0.29565429875240301</v>
      </c>
      <c r="R11" s="22"/>
    </row>
    <row r="12" spans="1:18" x14ac:dyDescent="0.25">
      <c r="A12" s="20" t="s">
        <v>479</v>
      </c>
      <c r="B12" s="20" t="s">
        <v>566</v>
      </c>
      <c r="C12" s="21">
        <v>0.31369640137766402</v>
      </c>
      <c r="D12" s="21">
        <v>0.286360883688419</v>
      </c>
      <c r="E12" s="21">
        <v>0.34238938336242403</v>
      </c>
      <c r="F12" s="22"/>
      <c r="G12" s="21">
        <v>0.28593555430856699</v>
      </c>
      <c r="H12" s="21">
        <v>0.24656356412633801</v>
      </c>
      <c r="I12" s="21">
        <v>0.32885049291294199</v>
      </c>
      <c r="J12" s="22"/>
      <c r="K12" s="21">
        <v>0.33551062626203199</v>
      </c>
      <c r="L12" s="21">
        <v>0.294517106965339</v>
      </c>
      <c r="M12" s="21">
        <v>0.37914353123320699</v>
      </c>
      <c r="N12" s="22"/>
      <c r="O12" s="21">
        <v>0.36852672248979501</v>
      </c>
      <c r="P12" s="21">
        <v>0.28016810142658799</v>
      </c>
      <c r="Q12" s="21">
        <v>0.46668521385857897</v>
      </c>
      <c r="R12" s="22"/>
    </row>
    <row r="13" spans="1:18" x14ac:dyDescent="0.25">
      <c r="A13" s="20" t="s">
        <v>479</v>
      </c>
      <c r="B13" s="20" t="s">
        <v>567</v>
      </c>
      <c r="C13" s="21">
        <v>0.351347678306976</v>
      </c>
      <c r="D13" s="21">
        <v>0.321073994410008</v>
      </c>
      <c r="E13" s="21">
        <v>0.38286611338002002</v>
      </c>
      <c r="F13" s="22"/>
      <c r="G13" s="21">
        <v>0.37386762518826899</v>
      </c>
      <c r="H13" s="21">
        <v>0.33105624420109198</v>
      </c>
      <c r="I13" s="21">
        <v>0.41874964413333199</v>
      </c>
      <c r="J13" s="22"/>
      <c r="K13" s="21">
        <v>0.317460774252806</v>
      </c>
      <c r="L13" s="21">
        <v>0.26853548137015198</v>
      </c>
      <c r="M13" s="21">
        <v>0.37078145972086901</v>
      </c>
      <c r="N13" s="22"/>
      <c r="O13" s="21">
        <v>0.36502001514840798</v>
      </c>
      <c r="P13" s="21">
        <v>0.28910003953584201</v>
      </c>
      <c r="Q13" s="21">
        <v>0.44830448154948699</v>
      </c>
      <c r="R13" s="22"/>
    </row>
    <row r="14" spans="1:18" x14ac:dyDescent="0.25">
      <c r="A14" s="20" t="s">
        <v>479</v>
      </c>
      <c r="B14" s="20" t="s">
        <v>568</v>
      </c>
      <c r="C14" s="21">
        <v>6.5597198201886406E-2</v>
      </c>
      <c r="D14" s="21">
        <v>5.1261560381242202E-2</v>
      </c>
      <c r="E14" s="21">
        <v>8.3588674638753205E-2</v>
      </c>
      <c r="F14" s="22"/>
      <c r="G14" s="21">
        <v>7.8329409748600407E-2</v>
      </c>
      <c r="H14" s="21">
        <v>5.6247444520692698E-2</v>
      </c>
      <c r="I14" s="21">
        <v>0.108087582474126</v>
      </c>
      <c r="J14" s="22"/>
      <c r="K14" s="21">
        <v>5.1770015256153698E-2</v>
      </c>
      <c r="L14" s="21">
        <v>3.4106424915405699E-2</v>
      </c>
      <c r="M14" s="21">
        <v>7.7844255927654801E-2</v>
      </c>
      <c r="N14" s="22"/>
      <c r="O14" s="21">
        <v>5.4178136174044302E-2</v>
      </c>
      <c r="P14" s="21">
        <v>2.3854274636843101E-2</v>
      </c>
      <c r="Q14" s="21">
        <v>0.118375425195497</v>
      </c>
      <c r="R14" s="24" t="s">
        <v>501</v>
      </c>
    </row>
    <row r="15" spans="1:18" x14ac:dyDescent="0.25">
      <c r="A15" s="20" t="s">
        <v>479</v>
      </c>
      <c r="B15" s="20" t="s">
        <v>519</v>
      </c>
      <c r="C15" s="21">
        <v>7.6050979607799999E-4</v>
      </c>
      <c r="D15" s="21">
        <v>1.055279793244E-4</v>
      </c>
      <c r="E15" s="21">
        <v>5.4585823419155003E-3</v>
      </c>
      <c r="F15" s="22"/>
      <c r="G15" s="21">
        <v>0</v>
      </c>
      <c r="H15" s="22"/>
      <c r="I15" s="22"/>
      <c r="J15" s="22"/>
      <c r="K15" s="21">
        <v>1.9880781712973E-3</v>
      </c>
      <c r="L15" s="21">
        <v>2.7274890551329999E-4</v>
      </c>
      <c r="M15" s="21">
        <v>1.4336483886464101E-2</v>
      </c>
      <c r="N15" s="24" t="s">
        <v>501</v>
      </c>
      <c r="O15" s="21">
        <v>0</v>
      </c>
      <c r="P15" s="22"/>
      <c r="Q15" s="22"/>
      <c r="R15" s="22"/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0.332481566171694</v>
      </c>
      <c r="D17" s="18">
        <v>0.29377120693263598</v>
      </c>
      <c r="E17" s="18">
        <v>0.37359444451284302</v>
      </c>
      <c r="F17" s="19"/>
      <c r="G17" s="18">
        <v>0.32717326054725598</v>
      </c>
      <c r="H17" s="18">
        <v>0.26123664691259402</v>
      </c>
      <c r="I17" s="18">
        <v>0.40072504676785098</v>
      </c>
      <c r="J17" s="19"/>
      <c r="K17" s="18">
        <v>0.35384153648565803</v>
      </c>
      <c r="L17" s="18">
        <v>0.29940274261569499</v>
      </c>
      <c r="M17" s="18">
        <v>0.41235276200746901</v>
      </c>
      <c r="N17" s="19"/>
      <c r="O17" s="18">
        <v>0.28332704888899402</v>
      </c>
      <c r="P17" s="18">
        <v>0.21351150196410501</v>
      </c>
      <c r="Q17" s="18">
        <v>0.36536618897206202</v>
      </c>
      <c r="R17" s="19"/>
    </row>
    <row r="18" spans="1:18" x14ac:dyDescent="0.25">
      <c r="A18" s="17" t="s">
        <v>480</v>
      </c>
      <c r="B18" s="17" t="s">
        <v>566</v>
      </c>
      <c r="C18" s="18">
        <v>0.311795400512758</v>
      </c>
      <c r="D18" s="18">
        <v>0.27184148660143698</v>
      </c>
      <c r="E18" s="18">
        <v>0.35476057890997298</v>
      </c>
      <c r="F18" s="19"/>
      <c r="G18" s="18">
        <v>0.25596115594240398</v>
      </c>
      <c r="H18" s="18">
        <v>0.20412012487593201</v>
      </c>
      <c r="I18" s="18">
        <v>0.31574505087788401</v>
      </c>
      <c r="J18" s="19"/>
      <c r="K18" s="18">
        <v>0.31780747699321099</v>
      </c>
      <c r="L18" s="18">
        <v>0.26490994010879299</v>
      </c>
      <c r="M18" s="18">
        <v>0.37586675945389297</v>
      </c>
      <c r="N18" s="19"/>
      <c r="O18" s="18">
        <v>0.41716101959141599</v>
      </c>
      <c r="P18" s="18">
        <v>0.34410900740213402</v>
      </c>
      <c r="Q18" s="18">
        <v>0.49403997563584001</v>
      </c>
      <c r="R18" s="19"/>
    </row>
    <row r="19" spans="1:18" x14ac:dyDescent="0.25">
      <c r="A19" s="17" t="s">
        <v>480</v>
      </c>
      <c r="B19" s="17" t="s">
        <v>567</v>
      </c>
      <c r="C19" s="18">
        <v>0.30403785485627099</v>
      </c>
      <c r="D19" s="18">
        <v>0.26794713914310198</v>
      </c>
      <c r="E19" s="18">
        <v>0.34271396740436499</v>
      </c>
      <c r="F19" s="19"/>
      <c r="G19" s="18">
        <v>0.34688516284458698</v>
      </c>
      <c r="H19" s="18">
        <v>0.28920202163710101</v>
      </c>
      <c r="I19" s="18">
        <v>0.40944610630661199</v>
      </c>
      <c r="J19" s="19"/>
      <c r="K19" s="18">
        <v>0.28352887790933001</v>
      </c>
      <c r="L19" s="18">
        <v>0.22997925347614101</v>
      </c>
      <c r="M19" s="18">
        <v>0.34397733523906998</v>
      </c>
      <c r="N19" s="19"/>
      <c r="O19" s="18">
        <v>0.26842432262612997</v>
      </c>
      <c r="P19" s="18">
        <v>0.192056895639934</v>
      </c>
      <c r="Q19" s="18">
        <v>0.36156839830884002</v>
      </c>
      <c r="R19" s="19"/>
    </row>
    <row r="20" spans="1:18" x14ac:dyDescent="0.25">
      <c r="A20" s="17" t="s">
        <v>480</v>
      </c>
      <c r="B20" s="17" t="s">
        <v>568</v>
      </c>
      <c r="C20" s="18">
        <v>5.16851784592764E-2</v>
      </c>
      <c r="D20" s="18">
        <v>3.6864171208763501E-2</v>
      </c>
      <c r="E20" s="18">
        <v>7.2019311727322899E-2</v>
      </c>
      <c r="F20" s="19"/>
      <c r="G20" s="18">
        <v>6.9980420665754203E-2</v>
      </c>
      <c r="H20" s="18">
        <v>4.3292298839318497E-2</v>
      </c>
      <c r="I20" s="18">
        <v>0.11120837392932301</v>
      </c>
      <c r="J20" s="19"/>
      <c r="K20" s="18">
        <v>4.4822108611801699E-2</v>
      </c>
      <c r="L20" s="18">
        <v>2.50109983434233E-2</v>
      </c>
      <c r="M20" s="18">
        <v>7.9053170133370002E-2</v>
      </c>
      <c r="N20" s="19"/>
      <c r="O20" s="18">
        <v>3.10876088934601E-2</v>
      </c>
      <c r="P20" s="18">
        <v>1.19215786503279E-2</v>
      </c>
      <c r="Q20" s="18">
        <v>7.8614830639916602E-2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  <c r="O21" s="18">
        <v>0</v>
      </c>
      <c r="P21" s="19"/>
      <c r="Q21" s="19"/>
      <c r="R21" s="19"/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0.27284540302070898</v>
      </c>
      <c r="D23" s="21">
        <v>0.23742125733497901</v>
      </c>
      <c r="E23" s="21">
        <v>0.311396681321855</v>
      </c>
      <c r="F23" s="22"/>
      <c r="G23" s="21">
        <v>0.29708173636847801</v>
      </c>
      <c r="H23" s="21">
        <v>0.228586569450417</v>
      </c>
      <c r="I23" s="21">
        <v>0.37609480782043703</v>
      </c>
      <c r="J23" s="22"/>
      <c r="K23" s="21">
        <v>0.27009165191133</v>
      </c>
      <c r="L23" s="21">
        <v>0.229641458901546</v>
      </c>
      <c r="M23" s="21">
        <v>0.31475574639000797</v>
      </c>
      <c r="N23" s="22"/>
      <c r="O23" s="21">
        <v>0.24248149413804301</v>
      </c>
      <c r="P23" s="21">
        <v>0.17383456245215401</v>
      </c>
      <c r="Q23" s="21">
        <v>0.32749116735443701</v>
      </c>
      <c r="R23" s="22"/>
    </row>
    <row r="24" spans="1:18" x14ac:dyDescent="0.25">
      <c r="A24" s="20" t="s">
        <v>481</v>
      </c>
      <c r="B24" s="20" t="s">
        <v>566</v>
      </c>
      <c r="C24" s="21">
        <v>0.29974777196831698</v>
      </c>
      <c r="D24" s="21">
        <v>0.26001828396166099</v>
      </c>
      <c r="E24" s="21">
        <v>0.34273607864929301</v>
      </c>
      <c r="F24" s="22"/>
      <c r="G24" s="21">
        <v>0.20724273118050299</v>
      </c>
      <c r="H24" s="21">
        <v>0.15429707369356799</v>
      </c>
      <c r="I24" s="21">
        <v>0.27250218349855199</v>
      </c>
      <c r="J24" s="22"/>
      <c r="K24" s="21">
        <v>0.29988623543505599</v>
      </c>
      <c r="L24" s="21">
        <v>0.24815050207805001</v>
      </c>
      <c r="M24" s="21">
        <v>0.35728248349279501</v>
      </c>
      <c r="N24" s="22"/>
      <c r="O24" s="21">
        <v>0.44076540356897498</v>
      </c>
      <c r="P24" s="21">
        <v>0.361570936859337</v>
      </c>
      <c r="Q24" s="21">
        <v>0.52309349351200396</v>
      </c>
      <c r="R24" s="22"/>
    </row>
    <row r="25" spans="1:18" x14ac:dyDescent="0.25">
      <c r="A25" s="20" t="s">
        <v>481</v>
      </c>
      <c r="B25" s="20" t="s">
        <v>567</v>
      </c>
      <c r="C25" s="21">
        <v>0.33719086947457699</v>
      </c>
      <c r="D25" s="21">
        <v>0.29920783974072401</v>
      </c>
      <c r="E25" s="21">
        <v>0.37739899056488502</v>
      </c>
      <c r="F25" s="22"/>
      <c r="G25" s="21">
        <v>0.34670382135779299</v>
      </c>
      <c r="H25" s="21">
        <v>0.284901489784396</v>
      </c>
      <c r="I25" s="21">
        <v>0.41414829202516001</v>
      </c>
      <c r="J25" s="22"/>
      <c r="K25" s="21">
        <v>0.35867539269876603</v>
      </c>
      <c r="L25" s="21">
        <v>0.30517347496937802</v>
      </c>
      <c r="M25" s="21">
        <v>0.41594209213093702</v>
      </c>
      <c r="N25" s="22"/>
      <c r="O25" s="21">
        <v>0.270611039925369</v>
      </c>
      <c r="P25" s="21">
        <v>0.190932516495879</v>
      </c>
      <c r="Q25" s="21">
        <v>0.36839999979792298</v>
      </c>
      <c r="R25" s="22"/>
    </row>
    <row r="26" spans="1:18" x14ac:dyDescent="0.25">
      <c r="A26" s="20" t="s">
        <v>481</v>
      </c>
      <c r="B26" s="20" t="s">
        <v>568</v>
      </c>
      <c r="C26" s="21">
        <v>8.9567027677073599E-2</v>
      </c>
      <c r="D26" s="21">
        <v>6.6070587950291304E-2</v>
      </c>
      <c r="E26" s="21">
        <v>0.120342702462631</v>
      </c>
      <c r="F26" s="22"/>
      <c r="G26" s="21">
        <v>0.14897171109322599</v>
      </c>
      <c r="H26" s="21">
        <v>0.102014436510406</v>
      </c>
      <c r="I26" s="21">
        <v>0.21243025204517099</v>
      </c>
      <c r="J26" s="22"/>
      <c r="K26" s="21">
        <v>7.1346719954848703E-2</v>
      </c>
      <c r="L26" s="21">
        <v>4.5547840955635098E-2</v>
      </c>
      <c r="M26" s="21">
        <v>0.11007317574337599</v>
      </c>
      <c r="N26" s="22"/>
      <c r="O26" s="21">
        <v>4.2929591136278103E-2</v>
      </c>
      <c r="P26" s="21">
        <v>1.8346720511337799E-2</v>
      </c>
      <c r="Q26" s="21">
        <v>9.7190036883312306E-2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6.4892785932320004E-4</v>
      </c>
      <c r="D27" s="21">
        <v>8.9628954128350604E-5</v>
      </c>
      <c r="E27" s="21">
        <v>4.6819985659853998E-3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3.2124712313349999E-3</v>
      </c>
      <c r="P27" s="21">
        <v>4.2783567842159998E-4</v>
      </c>
      <c r="Q27" s="21">
        <v>2.3691764676859101E-2</v>
      </c>
      <c r="R27" s="24" t="s">
        <v>501</v>
      </c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0.25281280742742002</v>
      </c>
      <c r="D29" s="18">
        <v>0.21357596655268701</v>
      </c>
      <c r="E29" s="18">
        <v>0.29653991635716198</v>
      </c>
      <c r="F29" s="19"/>
      <c r="G29" s="18">
        <v>0.26133428759972599</v>
      </c>
      <c r="H29" s="18">
        <v>0.201100901447126</v>
      </c>
      <c r="I29" s="18">
        <v>0.33210888107026598</v>
      </c>
      <c r="J29" s="19"/>
      <c r="K29" s="18">
        <v>0.26407530295131898</v>
      </c>
      <c r="L29" s="18">
        <v>0.20871749490778099</v>
      </c>
      <c r="M29" s="18">
        <v>0.32802890805535001</v>
      </c>
      <c r="N29" s="19"/>
      <c r="O29" s="18">
        <v>0.194837986236234</v>
      </c>
      <c r="P29" s="18">
        <v>0.119112488026654</v>
      </c>
      <c r="Q29" s="18">
        <v>0.30219046940359301</v>
      </c>
      <c r="R29" s="24" t="s">
        <v>501</v>
      </c>
    </row>
    <row r="30" spans="1:18" x14ac:dyDescent="0.25">
      <c r="A30" s="17" t="s">
        <v>482</v>
      </c>
      <c r="B30" s="17" t="s">
        <v>566</v>
      </c>
      <c r="C30" s="18">
        <v>0.29721620332165699</v>
      </c>
      <c r="D30" s="18">
        <v>0.251413555932543</v>
      </c>
      <c r="E30" s="18">
        <v>0.34748979793463203</v>
      </c>
      <c r="F30" s="19"/>
      <c r="G30" s="18">
        <v>0.24998360648197501</v>
      </c>
      <c r="H30" s="18">
        <v>0.19118036937824201</v>
      </c>
      <c r="I30" s="18">
        <v>0.31972392238969299</v>
      </c>
      <c r="J30" s="19"/>
      <c r="K30" s="18">
        <v>0.33742599246860799</v>
      </c>
      <c r="L30" s="18">
        <v>0.27497602184762099</v>
      </c>
      <c r="M30" s="18">
        <v>0.406114527618188</v>
      </c>
      <c r="N30" s="19"/>
      <c r="O30" s="18">
        <v>0.36272676802737203</v>
      </c>
      <c r="P30" s="18">
        <v>0.24430153417630099</v>
      </c>
      <c r="Q30" s="18">
        <v>0.50053546897542101</v>
      </c>
      <c r="R30" s="24" t="s">
        <v>501</v>
      </c>
    </row>
    <row r="31" spans="1:18" x14ac:dyDescent="0.25">
      <c r="A31" s="17" t="s">
        <v>482</v>
      </c>
      <c r="B31" s="17" t="s">
        <v>567</v>
      </c>
      <c r="C31" s="18">
        <v>0.38730047249632199</v>
      </c>
      <c r="D31" s="18">
        <v>0.33523260939275401</v>
      </c>
      <c r="E31" s="18">
        <v>0.44207743026823498</v>
      </c>
      <c r="F31" s="19"/>
      <c r="G31" s="18">
        <v>0.41242419836342498</v>
      </c>
      <c r="H31" s="18">
        <v>0.33300067588325799</v>
      </c>
      <c r="I31" s="18">
        <v>0.49668475961279501</v>
      </c>
      <c r="J31" s="19"/>
      <c r="K31" s="18">
        <v>0.34739816001331603</v>
      </c>
      <c r="L31" s="18">
        <v>0.27701441879134098</v>
      </c>
      <c r="M31" s="18">
        <v>0.42514890449543602</v>
      </c>
      <c r="N31" s="19"/>
      <c r="O31" s="18">
        <v>0.39860308234338399</v>
      </c>
      <c r="P31" s="18">
        <v>0.28885177605870199</v>
      </c>
      <c r="Q31" s="18">
        <v>0.51958727104401203</v>
      </c>
      <c r="R31" s="19"/>
    </row>
    <row r="32" spans="1:18" x14ac:dyDescent="0.25">
      <c r="A32" s="17" t="s">
        <v>482</v>
      </c>
      <c r="B32" s="17" t="s">
        <v>568</v>
      </c>
      <c r="C32" s="18">
        <v>6.1328597835587799E-2</v>
      </c>
      <c r="D32" s="18">
        <v>4.0787705100612602E-2</v>
      </c>
      <c r="E32" s="18">
        <v>9.1230128013592995E-2</v>
      </c>
      <c r="F32" s="19"/>
      <c r="G32" s="18">
        <v>7.6257907554873702E-2</v>
      </c>
      <c r="H32" s="18">
        <v>4.5563542287335099E-2</v>
      </c>
      <c r="I32" s="18">
        <v>0.12492342926290601</v>
      </c>
      <c r="J32" s="19"/>
      <c r="K32" s="18">
        <v>4.7331184660821098E-2</v>
      </c>
      <c r="L32" s="18">
        <v>2.5172580415862501E-2</v>
      </c>
      <c r="M32" s="18">
        <v>8.7249496865002399E-2</v>
      </c>
      <c r="N32" s="24" t="s">
        <v>501</v>
      </c>
      <c r="O32" s="18">
        <v>4.3832163393009098E-2</v>
      </c>
      <c r="P32" s="18">
        <v>1.43143602820924E-2</v>
      </c>
      <c r="Q32" s="18">
        <v>0.12641260867436699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0</v>
      </c>
      <c r="D33" s="19"/>
      <c r="E33" s="19"/>
      <c r="F33" s="19"/>
      <c r="G33" s="18">
        <v>0</v>
      </c>
      <c r="H33" s="19"/>
      <c r="I33" s="19"/>
      <c r="J33" s="19"/>
      <c r="K33" s="18">
        <v>0</v>
      </c>
      <c r="L33" s="19"/>
      <c r="M33" s="19"/>
      <c r="N33" s="19"/>
      <c r="O33" s="18">
        <v>0</v>
      </c>
      <c r="P33" s="19"/>
      <c r="Q33" s="19"/>
      <c r="R33" s="19"/>
    </row>
    <row r="34" spans="1:18" x14ac:dyDescent="0.25">
      <c r="A34" s="17" t="s">
        <v>482</v>
      </c>
      <c r="B34" s="17" t="s">
        <v>520</v>
      </c>
      <c r="C34" s="18">
        <v>1.3419189190133E-3</v>
      </c>
      <c r="D34" s="18">
        <v>1.86575534592E-4</v>
      </c>
      <c r="E34" s="18">
        <v>9.5829951362993993E-3</v>
      </c>
      <c r="F34" s="19"/>
      <c r="G34" s="18">
        <v>0</v>
      </c>
      <c r="H34" s="19"/>
      <c r="I34" s="19"/>
      <c r="J34" s="19"/>
      <c r="K34" s="18">
        <v>3.7693599059362998E-3</v>
      </c>
      <c r="L34" s="18">
        <v>5.2402937720830004E-4</v>
      </c>
      <c r="M34" s="18">
        <v>2.6578655721387099E-2</v>
      </c>
      <c r="N34" s="24" t="s">
        <v>501</v>
      </c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0.27786879414224802</v>
      </c>
      <c r="D35" s="21">
        <v>0.25214791370072798</v>
      </c>
      <c r="E35" s="21">
        <v>0.30514284518034501</v>
      </c>
      <c r="F35" s="22"/>
      <c r="G35" s="21">
        <v>0.28587452719690398</v>
      </c>
      <c r="H35" s="21">
        <v>0.24448030227418599</v>
      </c>
      <c r="I35" s="21">
        <v>0.331204959413678</v>
      </c>
      <c r="J35" s="22"/>
      <c r="K35" s="21">
        <v>0.27642777400148399</v>
      </c>
      <c r="L35" s="21">
        <v>0.235916511559433</v>
      </c>
      <c r="M35" s="21">
        <v>0.32097329880895398</v>
      </c>
      <c r="N35" s="22"/>
      <c r="O35" s="21">
        <v>0.26103768708466302</v>
      </c>
      <c r="P35" s="21">
        <v>0.20344102221686799</v>
      </c>
      <c r="Q35" s="21">
        <v>0.32822166625431498</v>
      </c>
      <c r="R35" s="22"/>
    </row>
    <row r="36" spans="1:18" x14ac:dyDescent="0.25">
      <c r="A36" s="20" t="s">
        <v>483</v>
      </c>
      <c r="B36" s="20" t="s">
        <v>566</v>
      </c>
      <c r="C36" s="21">
        <v>0.29324504893220399</v>
      </c>
      <c r="D36" s="21">
        <v>0.26153261492128799</v>
      </c>
      <c r="E36" s="21">
        <v>0.32709954630391302</v>
      </c>
      <c r="F36" s="22"/>
      <c r="G36" s="21">
        <v>0.24351128773897701</v>
      </c>
      <c r="H36" s="21">
        <v>0.201827650997182</v>
      </c>
      <c r="I36" s="21">
        <v>0.29066877540518998</v>
      </c>
      <c r="J36" s="22"/>
      <c r="K36" s="21">
        <v>0.29947759135713597</v>
      </c>
      <c r="L36" s="21">
        <v>0.253921523195073</v>
      </c>
      <c r="M36" s="21">
        <v>0.34937945784777602</v>
      </c>
      <c r="N36" s="22"/>
      <c r="O36" s="21">
        <v>0.40568201259351</v>
      </c>
      <c r="P36" s="21">
        <v>0.33965051323126999</v>
      </c>
      <c r="Q36" s="21">
        <v>0.47531066610939599</v>
      </c>
      <c r="R36" s="22"/>
    </row>
    <row r="37" spans="1:18" x14ac:dyDescent="0.25">
      <c r="A37" s="20" t="s">
        <v>483</v>
      </c>
      <c r="B37" s="20" t="s">
        <v>567</v>
      </c>
      <c r="C37" s="21">
        <v>0.338267482707588</v>
      </c>
      <c r="D37" s="21">
        <v>0.30673988549509301</v>
      </c>
      <c r="E37" s="21">
        <v>0.37130001351181802</v>
      </c>
      <c r="F37" s="22"/>
      <c r="G37" s="21">
        <v>0.348702457480352</v>
      </c>
      <c r="H37" s="21">
        <v>0.29853386364479301</v>
      </c>
      <c r="I37" s="21">
        <v>0.402464709825266</v>
      </c>
      <c r="J37" s="22"/>
      <c r="K37" s="21">
        <v>0.35023683126064498</v>
      </c>
      <c r="L37" s="21">
        <v>0.30549380560872802</v>
      </c>
      <c r="M37" s="21">
        <v>0.39777966678191601</v>
      </c>
      <c r="N37" s="22"/>
      <c r="O37" s="21">
        <v>0.27621600019444098</v>
      </c>
      <c r="P37" s="21">
        <v>0.21928165107356701</v>
      </c>
      <c r="Q37" s="21">
        <v>0.34146731357078802</v>
      </c>
      <c r="R37" s="22"/>
    </row>
    <row r="38" spans="1:18" x14ac:dyDescent="0.25">
      <c r="A38" s="20" t="s">
        <v>483</v>
      </c>
      <c r="B38" s="20" t="s">
        <v>568</v>
      </c>
      <c r="C38" s="21">
        <v>8.7906343747752802E-2</v>
      </c>
      <c r="D38" s="21">
        <v>6.8281022213745102E-2</v>
      </c>
      <c r="E38" s="21">
        <v>0.112491340081668</v>
      </c>
      <c r="F38" s="22"/>
      <c r="G38" s="21">
        <v>0.117428970865017</v>
      </c>
      <c r="H38" s="21">
        <v>8.2550353574868701E-2</v>
      </c>
      <c r="I38" s="21">
        <v>0.16440350880868701</v>
      </c>
      <c r="J38" s="22"/>
      <c r="K38" s="21">
        <v>7.18127376013801E-2</v>
      </c>
      <c r="L38" s="21">
        <v>5.1504187973578003E-2</v>
      </c>
      <c r="M38" s="21">
        <v>9.9290845200969799E-2</v>
      </c>
      <c r="N38" s="22"/>
      <c r="O38" s="21">
        <v>5.7064300127385399E-2</v>
      </c>
      <c r="P38" s="21">
        <v>3.2784292983250501E-2</v>
      </c>
      <c r="Q38" s="21">
        <v>9.7513159786290604E-2</v>
      </c>
      <c r="R38" s="22"/>
    </row>
    <row r="39" spans="1:18" x14ac:dyDescent="0.25">
      <c r="A39" s="20" t="s">
        <v>483</v>
      </c>
      <c r="B39" s="20" t="s">
        <v>519</v>
      </c>
      <c r="C39" s="21">
        <v>2.7123304702081001E-3</v>
      </c>
      <c r="D39" s="21">
        <v>1.1840250473173E-3</v>
      </c>
      <c r="E39" s="21">
        <v>6.2010811789177996E-3</v>
      </c>
      <c r="F39" s="22"/>
      <c r="G39" s="21">
        <v>4.4827567187492997E-3</v>
      </c>
      <c r="H39" s="21">
        <v>1.4935009933209999E-3</v>
      </c>
      <c r="I39" s="21">
        <v>1.33748927991784E-2</v>
      </c>
      <c r="J39" s="22"/>
      <c r="K39" s="21">
        <v>2.0450657793559999E-3</v>
      </c>
      <c r="L39" s="21">
        <v>5.9455455967299996E-4</v>
      </c>
      <c r="M39" s="21">
        <v>7.0095120920017004E-3</v>
      </c>
      <c r="N39" s="22"/>
      <c r="O39" s="21">
        <v>0</v>
      </c>
      <c r="P39" s="22"/>
      <c r="Q39" s="22"/>
      <c r="R39" s="22"/>
    </row>
    <row r="40" spans="1:18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  <c r="O40" s="21">
        <v>0</v>
      </c>
      <c r="P40" s="22"/>
      <c r="Q40" s="22"/>
      <c r="R40" s="22"/>
    </row>
    <row r="41" spans="1:18" x14ac:dyDescent="0.25">
      <c r="A41" s="17" t="s">
        <v>484</v>
      </c>
      <c r="B41" s="17" t="s">
        <v>565</v>
      </c>
      <c r="C41" s="18">
        <v>0.26528913056571501</v>
      </c>
      <c r="D41" s="18">
        <v>0.24552940592147099</v>
      </c>
      <c r="E41" s="18">
        <v>0.28603619065806701</v>
      </c>
      <c r="F41" s="19"/>
      <c r="G41" s="18">
        <v>0.250235519988802</v>
      </c>
      <c r="H41" s="18">
        <v>0.22329604555160301</v>
      </c>
      <c r="I41" s="18">
        <v>0.27925655404829702</v>
      </c>
      <c r="J41" s="19"/>
      <c r="K41" s="18">
        <v>0.282885157821127</v>
      </c>
      <c r="L41" s="18">
        <v>0.25068405852876602</v>
      </c>
      <c r="M41" s="18">
        <v>0.31747010447541002</v>
      </c>
      <c r="N41" s="19"/>
      <c r="O41" s="18">
        <v>0.25700960108033899</v>
      </c>
      <c r="P41" s="18">
        <v>0.21522917402910799</v>
      </c>
      <c r="Q41" s="18">
        <v>0.303761163180018</v>
      </c>
      <c r="R41" s="19"/>
    </row>
    <row r="42" spans="1:18" x14ac:dyDescent="0.25">
      <c r="A42" s="17" t="s">
        <v>484</v>
      </c>
      <c r="B42" s="17" t="s">
        <v>566</v>
      </c>
      <c r="C42" s="18">
        <v>0.36074494271867602</v>
      </c>
      <c r="D42" s="18">
        <v>0.33630305797395899</v>
      </c>
      <c r="E42" s="18">
        <v>0.38593027252724899</v>
      </c>
      <c r="F42" s="19"/>
      <c r="G42" s="18">
        <v>0.31782523330908502</v>
      </c>
      <c r="H42" s="18">
        <v>0.284384777143253</v>
      </c>
      <c r="I42" s="18">
        <v>0.35325680667107001</v>
      </c>
      <c r="J42" s="19"/>
      <c r="K42" s="18">
        <v>0.36666833353540301</v>
      </c>
      <c r="L42" s="18">
        <v>0.33315045463684101</v>
      </c>
      <c r="M42" s="18">
        <v>0.40152791866482601</v>
      </c>
      <c r="N42" s="19"/>
      <c r="O42" s="18">
        <v>0.45063554967343</v>
      </c>
      <c r="P42" s="18">
        <v>0.38285868698934</v>
      </c>
      <c r="Q42" s="18">
        <v>0.52029528783374801</v>
      </c>
      <c r="R42" s="19"/>
    </row>
    <row r="43" spans="1:18" x14ac:dyDescent="0.25">
      <c r="A43" s="17" t="s">
        <v>484</v>
      </c>
      <c r="B43" s="17" t="s">
        <v>567</v>
      </c>
      <c r="C43" s="18">
        <v>0.30788070733883499</v>
      </c>
      <c r="D43" s="18">
        <v>0.286564590248853</v>
      </c>
      <c r="E43" s="18">
        <v>0.330048895539163</v>
      </c>
      <c r="F43" s="19"/>
      <c r="G43" s="18">
        <v>0.338343451224281</v>
      </c>
      <c r="H43" s="18">
        <v>0.30998608454495502</v>
      </c>
      <c r="I43" s="18">
        <v>0.36791176556743499</v>
      </c>
      <c r="J43" s="19"/>
      <c r="K43" s="18">
        <v>0.29790313623439502</v>
      </c>
      <c r="L43" s="18">
        <v>0.26695547658639202</v>
      </c>
      <c r="M43" s="18">
        <v>0.330819387550775</v>
      </c>
      <c r="N43" s="19"/>
      <c r="O43" s="18">
        <v>0.25888960030074298</v>
      </c>
      <c r="P43" s="18">
        <v>0.20392981607232899</v>
      </c>
      <c r="Q43" s="18">
        <v>0.322657795534529</v>
      </c>
      <c r="R43" s="19"/>
    </row>
    <row r="44" spans="1:18" x14ac:dyDescent="0.25">
      <c r="A44" s="17" t="s">
        <v>484</v>
      </c>
      <c r="B44" s="17" t="s">
        <v>568</v>
      </c>
      <c r="C44" s="18">
        <v>6.4729809158412505E-2</v>
      </c>
      <c r="D44" s="18">
        <v>5.3845506167052998E-2</v>
      </c>
      <c r="E44" s="18">
        <v>7.7633733390222906E-2</v>
      </c>
      <c r="F44" s="19"/>
      <c r="G44" s="18">
        <v>9.1766679736880394E-2</v>
      </c>
      <c r="H44" s="18">
        <v>7.3708887504211396E-2</v>
      </c>
      <c r="I44" s="18">
        <v>0.113705360361605</v>
      </c>
      <c r="J44" s="19"/>
      <c r="K44" s="18">
        <v>5.1111716687643201E-2</v>
      </c>
      <c r="L44" s="18">
        <v>3.8545934351617503E-2</v>
      </c>
      <c r="M44" s="18">
        <v>6.7486348268889301E-2</v>
      </c>
      <c r="N44" s="19"/>
      <c r="O44" s="18">
        <v>3.3465248945487802E-2</v>
      </c>
      <c r="P44" s="18">
        <v>1.7162306138284799E-2</v>
      </c>
      <c r="Q44" s="18">
        <v>6.4242529951048996E-2</v>
      </c>
      <c r="R44" s="19"/>
    </row>
    <row r="45" spans="1:18" x14ac:dyDescent="0.25">
      <c r="A45" s="17" t="s">
        <v>484</v>
      </c>
      <c r="B45" s="17" t="s">
        <v>519</v>
      </c>
      <c r="C45" s="18">
        <v>1.2816903429220001E-3</v>
      </c>
      <c r="D45" s="18">
        <v>5.0585392600599997E-4</v>
      </c>
      <c r="E45" s="18">
        <v>3.2435781974174999E-3</v>
      </c>
      <c r="F45" s="19"/>
      <c r="G45" s="18">
        <v>1.6480509605164E-3</v>
      </c>
      <c r="H45" s="18">
        <v>4.3379634935500003E-4</v>
      </c>
      <c r="I45" s="18">
        <v>6.2399504003448E-3</v>
      </c>
      <c r="J45" s="19"/>
      <c r="K45" s="18">
        <v>1.4316557214317999E-3</v>
      </c>
      <c r="L45" s="18">
        <v>3.9195990220970001E-4</v>
      </c>
      <c r="M45" s="18">
        <v>5.214816200665E-3</v>
      </c>
      <c r="N45" s="19"/>
      <c r="O45" s="18">
        <v>0</v>
      </c>
      <c r="P45" s="19"/>
      <c r="Q45" s="19"/>
      <c r="R45" s="19"/>
    </row>
    <row r="46" spans="1:18" x14ac:dyDescent="0.25">
      <c r="A46" s="17" t="s">
        <v>484</v>
      </c>
      <c r="B46" s="17" t="s">
        <v>520</v>
      </c>
      <c r="C46" s="18">
        <v>7.3719875439616202E-5</v>
      </c>
      <c r="D46" s="18">
        <v>1.03403273391578E-5</v>
      </c>
      <c r="E46" s="18">
        <v>5.2537114505289998E-4</v>
      </c>
      <c r="F46" s="19"/>
      <c r="G46" s="18">
        <v>1.810647804359E-4</v>
      </c>
      <c r="H46" s="18">
        <v>2.5371214095969599E-5</v>
      </c>
      <c r="I46" s="18">
        <v>1.2909575535946E-3</v>
      </c>
      <c r="J46" s="19"/>
      <c r="K46" s="18">
        <v>0</v>
      </c>
      <c r="L46" s="19"/>
      <c r="M46" s="19"/>
      <c r="N46" s="19"/>
      <c r="O46" s="18">
        <v>0</v>
      </c>
      <c r="P46" s="19"/>
      <c r="Q46" s="19"/>
      <c r="R46" s="19"/>
    </row>
    <row r="47" spans="1:18" x14ac:dyDescent="0.25">
      <c r="A47" s="20" t="s">
        <v>485</v>
      </c>
      <c r="B47" s="20" t="s">
        <v>565</v>
      </c>
      <c r="C47" s="21">
        <v>0.28004040630585703</v>
      </c>
      <c r="D47" s="21">
        <v>0.26905081307385598</v>
      </c>
      <c r="E47" s="21">
        <v>0.29129998975230198</v>
      </c>
      <c r="F47" s="22"/>
      <c r="G47" s="21">
        <v>0.25429811321930601</v>
      </c>
      <c r="H47" s="21">
        <v>0.237452389862185</v>
      </c>
      <c r="I47" s="21">
        <v>0.27191277966063199</v>
      </c>
      <c r="J47" s="22"/>
      <c r="K47" s="21">
        <v>0.29020074491243603</v>
      </c>
      <c r="L47" s="21">
        <v>0.27280963458837099</v>
      </c>
      <c r="M47" s="21">
        <v>0.30823058790695501</v>
      </c>
      <c r="N47" s="22"/>
      <c r="O47" s="21">
        <v>0.29626206184959702</v>
      </c>
      <c r="P47" s="21">
        <v>0.27613480700172499</v>
      </c>
      <c r="Q47" s="21">
        <v>0.31721347919908399</v>
      </c>
      <c r="R47" s="22"/>
    </row>
    <row r="48" spans="1:18" x14ac:dyDescent="0.25">
      <c r="A48" s="20" t="s">
        <v>485</v>
      </c>
      <c r="B48" s="20" t="s">
        <v>566</v>
      </c>
      <c r="C48" s="21">
        <v>0.32164281795535898</v>
      </c>
      <c r="D48" s="21">
        <v>0.31034277744703798</v>
      </c>
      <c r="E48" s="21">
        <v>0.33315554825402599</v>
      </c>
      <c r="F48" s="22"/>
      <c r="G48" s="21">
        <v>0.25964067430337301</v>
      </c>
      <c r="H48" s="21">
        <v>0.24199070543142001</v>
      </c>
      <c r="I48" s="21">
        <v>0.27810566400184999</v>
      </c>
      <c r="J48" s="22"/>
      <c r="K48" s="21">
        <v>0.31390163876003602</v>
      </c>
      <c r="L48" s="21">
        <v>0.29646822392527</v>
      </c>
      <c r="M48" s="21">
        <v>0.33187660942318498</v>
      </c>
      <c r="N48" s="22"/>
      <c r="O48" s="21">
        <v>0.40792949325716998</v>
      </c>
      <c r="P48" s="21">
        <v>0.38515437040393002</v>
      </c>
      <c r="Q48" s="21">
        <v>0.431107074359246</v>
      </c>
      <c r="R48" s="22"/>
    </row>
    <row r="49" spans="1:18" x14ac:dyDescent="0.25">
      <c r="A49" s="20" t="s">
        <v>485</v>
      </c>
      <c r="B49" s="20" t="s">
        <v>567</v>
      </c>
      <c r="C49" s="21">
        <v>0.32184966067252302</v>
      </c>
      <c r="D49" s="21">
        <v>0.30985718774389298</v>
      </c>
      <c r="E49" s="21">
        <v>0.33408159836474599</v>
      </c>
      <c r="F49" s="22"/>
      <c r="G49" s="21">
        <v>0.375686748057182</v>
      </c>
      <c r="H49" s="21">
        <v>0.35518227962290999</v>
      </c>
      <c r="I49" s="21">
        <v>0.39664679128005498</v>
      </c>
      <c r="J49" s="22"/>
      <c r="K49" s="21">
        <v>0.31833402600958</v>
      </c>
      <c r="L49" s="21">
        <v>0.30027542625807502</v>
      </c>
      <c r="M49" s="21">
        <v>0.33695568133950599</v>
      </c>
      <c r="N49" s="22"/>
      <c r="O49" s="21">
        <v>0.26193129932932802</v>
      </c>
      <c r="P49" s="21">
        <v>0.241060201859809</v>
      </c>
      <c r="Q49" s="21">
        <v>0.28393338273478502</v>
      </c>
      <c r="R49" s="22"/>
    </row>
    <row r="50" spans="1:18" x14ac:dyDescent="0.25">
      <c r="A50" s="20" t="s">
        <v>485</v>
      </c>
      <c r="B50" s="20" t="s">
        <v>568</v>
      </c>
      <c r="C50" s="21">
        <v>7.2623043771893103E-2</v>
      </c>
      <c r="D50" s="21">
        <v>6.6270945694311995E-2</v>
      </c>
      <c r="E50" s="21">
        <v>7.9532133071765501E-2</v>
      </c>
      <c r="F50" s="22"/>
      <c r="G50" s="21">
        <v>0.10282113413518799</v>
      </c>
      <c r="H50" s="21">
        <v>9.0961527001834602E-2</v>
      </c>
      <c r="I50" s="21">
        <v>0.116029637759014</v>
      </c>
      <c r="J50" s="22"/>
      <c r="K50" s="21">
        <v>7.4735830524682703E-2</v>
      </c>
      <c r="L50" s="21">
        <v>6.4906866196714902E-2</v>
      </c>
      <c r="M50" s="21">
        <v>8.5916456733403104E-2</v>
      </c>
      <c r="N50" s="22"/>
      <c r="O50" s="21">
        <v>3.30267104494055E-2</v>
      </c>
      <c r="P50" s="21">
        <v>2.59297754372547E-2</v>
      </c>
      <c r="Q50" s="21">
        <v>4.1982346292530899E-2</v>
      </c>
      <c r="R50" s="22"/>
    </row>
    <row r="51" spans="1:18" x14ac:dyDescent="0.25">
      <c r="A51" s="20" t="s">
        <v>485</v>
      </c>
      <c r="B51" s="20" t="s">
        <v>519</v>
      </c>
      <c r="C51" s="21">
        <v>2.8494552803637E-3</v>
      </c>
      <c r="D51" s="21">
        <v>1.7618111797348E-3</v>
      </c>
      <c r="E51" s="21">
        <v>4.6054524809171996E-3</v>
      </c>
      <c r="F51" s="22"/>
      <c r="G51" s="21">
        <v>6.2998598856942997E-3</v>
      </c>
      <c r="H51" s="21">
        <v>3.5719690978748002E-3</v>
      </c>
      <c r="I51" s="21">
        <v>1.1087842246217099E-2</v>
      </c>
      <c r="J51" s="22"/>
      <c r="K51" s="21">
        <v>1.6240972847998E-3</v>
      </c>
      <c r="L51" s="21">
        <v>5.9293683655290005E-4</v>
      </c>
      <c r="M51" s="21">
        <v>4.4405532305571002E-3</v>
      </c>
      <c r="N51" s="22"/>
      <c r="O51" s="21">
        <v>4.7509457074739999E-4</v>
      </c>
      <c r="P51" s="21">
        <v>6.6841293059051099E-5</v>
      </c>
      <c r="Q51" s="21">
        <v>3.3684774291276999E-3</v>
      </c>
      <c r="R51" s="22"/>
    </row>
    <row r="52" spans="1:18" x14ac:dyDescent="0.25">
      <c r="A52" s="20" t="s">
        <v>485</v>
      </c>
      <c r="B52" s="20" t="s">
        <v>520</v>
      </c>
      <c r="C52" s="21">
        <v>9.9461601400549992E-4</v>
      </c>
      <c r="D52" s="21">
        <v>4.5677712876539999E-4</v>
      </c>
      <c r="E52" s="21">
        <v>2.1643698386754999E-3</v>
      </c>
      <c r="F52" s="22"/>
      <c r="G52" s="21">
        <v>1.2534703992553001E-3</v>
      </c>
      <c r="H52" s="21">
        <v>4.3437663032180001E-4</v>
      </c>
      <c r="I52" s="21">
        <v>3.6115293769083002E-3</v>
      </c>
      <c r="J52" s="22"/>
      <c r="K52" s="21">
        <v>1.2036625084637001E-3</v>
      </c>
      <c r="L52" s="21">
        <v>3.4040579625150001E-4</v>
      </c>
      <c r="M52" s="21">
        <v>4.2468066074049004E-3</v>
      </c>
      <c r="N52" s="22"/>
      <c r="O52" s="21">
        <v>3.753405437528E-4</v>
      </c>
      <c r="P52" s="21">
        <v>5.2783955074738201E-5</v>
      </c>
      <c r="Q52" s="21">
        <v>2.6637519842265E-3</v>
      </c>
      <c r="R52" s="22"/>
    </row>
    <row r="53" spans="1:18" x14ac:dyDescent="0.25">
      <c r="A53" s="17" t="s">
        <v>486</v>
      </c>
      <c r="B53" s="17" t="s">
        <v>565</v>
      </c>
      <c r="C53" s="18">
        <v>0.32209094652463199</v>
      </c>
      <c r="D53" s="18">
        <v>0.29526201948887298</v>
      </c>
      <c r="E53" s="18">
        <v>0.35014646431228502</v>
      </c>
      <c r="F53" s="19"/>
      <c r="G53" s="18">
        <v>0.31417497349562201</v>
      </c>
      <c r="H53" s="18">
        <v>0.28056345890729001</v>
      </c>
      <c r="I53" s="18">
        <v>0.34985502278858599</v>
      </c>
      <c r="J53" s="19"/>
      <c r="K53" s="18">
        <v>0.34444931020375102</v>
      </c>
      <c r="L53" s="18">
        <v>0.30147367980737799</v>
      </c>
      <c r="M53" s="18">
        <v>0.39012965867383398</v>
      </c>
      <c r="N53" s="19"/>
      <c r="O53" s="18">
        <v>0.28125177485426101</v>
      </c>
      <c r="P53" s="18">
        <v>0.22455837773846801</v>
      </c>
      <c r="Q53" s="18">
        <v>0.34587416372082203</v>
      </c>
      <c r="R53" s="19"/>
    </row>
    <row r="54" spans="1:18" x14ac:dyDescent="0.25">
      <c r="A54" s="17" t="s">
        <v>486</v>
      </c>
      <c r="B54" s="17" t="s">
        <v>566</v>
      </c>
      <c r="C54" s="18">
        <v>0.315162244814991</v>
      </c>
      <c r="D54" s="18">
        <v>0.291395453506058</v>
      </c>
      <c r="E54" s="18">
        <v>0.33993756570707501</v>
      </c>
      <c r="F54" s="19"/>
      <c r="G54" s="18">
        <v>0.27368016659309602</v>
      </c>
      <c r="H54" s="18">
        <v>0.24283127647764799</v>
      </c>
      <c r="I54" s="18">
        <v>0.306859788833171</v>
      </c>
      <c r="J54" s="19"/>
      <c r="K54" s="18">
        <v>0.34673232903883799</v>
      </c>
      <c r="L54" s="18">
        <v>0.30952257965220697</v>
      </c>
      <c r="M54" s="18">
        <v>0.38591517227197197</v>
      </c>
      <c r="N54" s="19"/>
      <c r="O54" s="18">
        <v>0.35786977103284801</v>
      </c>
      <c r="P54" s="18">
        <v>0.29890880410058801</v>
      </c>
      <c r="Q54" s="18">
        <v>0.42146933972236</v>
      </c>
      <c r="R54" s="19"/>
    </row>
    <row r="55" spans="1:18" x14ac:dyDescent="0.25">
      <c r="A55" s="17" t="s">
        <v>486</v>
      </c>
      <c r="B55" s="17" t="s">
        <v>567</v>
      </c>
      <c r="C55" s="18">
        <v>0.31572669335127601</v>
      </c>
      <c r="D55" s="18">
        <v>0.29078827233318</v>
      </c>
      <c r="E55" s="18">
        <v>0.34177319104197301</v>
      </c>
      <c r="F55" s="19"/>
      <c r="G55" s="18">
        <v>0.35490158732157301</v>
      </c>
      <c r="H55" s="18">
        <v>0.31444612367285402</v>
      </c>
      <c r="I55" s="18">
        <v>0.39754367641857702</v>
      </c>
      <c r="J55" s="19"/>
      <c r="K55" s="18">
        <v>0.265849791722088</v>
      </c>
      <c r="L55" s="18">
        <v>0.22801421163446001</v>
      </c>
      <c r="M55" s="18">
        <v>0.30746315000766</v>
      </c>
      <c r="N55" s="19"/>
      <c r="O55" s="18">
        <v>0.33556708796912399</v>
      </c>
      <c r="P55" s="18">
        <v>0.27525466726439701</v>
      </c>
      <c r="Q55" s="18">
        <v>0.40176881771633499</v>
      </c>
      <c r="R55" s="19"/>
    </row>
    <row r="56" spans="1:18" x14ac:dyDescent="0.25">
      <c r="A56" s="17" t="s">
        <v>486</v>
      </c>
      <c r="B56" s="17" t="s">
        <v>568</v>
      </c>
      <c r="C56" s="18">
        <v>4.5249214574829798E-2</v>
      </c>
      <c r="D56" s="18">
        <v>3.5600472225413397E-2</v>
      </c>
      <c r="E56" s="18">
        <v>5.7357509312682499E-2</v>
      </c>
      <c r="F56" s="19"/>
      <c r="G56" s="18">
        <v>5.4797278291366297E-2</v>
      </c>
      <c r="H56" s="18">
        <v>3.8584122531935897E-2</v>
      </c>
      <c r="I56" s="18">
        <v>7.7275654267384905E-2</v>
      </c>
      <c r="J56" s="19"/>
      <c r="K56" s="18">
        <v>4.1352736753463501E-2</v>
      </c>
      <c r="L56" s="18">
        <v>2.78776021966184E-2</v>
      </c>
      <c r="M56" s="18">
        <v>6.0933051528808499E-2</v>
      </c>
      <c r="N56" s="19"/>
      <c r="O56" s="18">
        <v>2.5311366143766299E-2</v>
      </c>
      <c r="P56" s="18">
        <v>1.02722800596271E-2</v>
      </c>
      <c r="Q56" s="18">
        <v>6.1011080870619697E-2</v>
      </c>
      <c r="R56" s="24" t="s">
        <v>501</v>
      </c>
    </row>
    <row r="57" spans="1:18" x14ac:dyDescent="0.25">
      <c r="A57" s="17" t="s">
        <v>486</v>
      </c>
      <c r="B57" s="17" t="s">
        <v>519</v>
      </c>
      <c r="C57" s="18">
        <v>1.3305141621331E-3</v>
      </c>
      <c r="D57" s="18">
        <v>4.2091154179490001E-4</v>
      </c>
      <c r="E57" s="18">
        <v>4.1975411673699E-3</v>
      </c>
      <c r="F57" s="19"/>
      <c r="G57" s="18">
        <v>2.1642866556190999E-3</v>
      </c>
      <c r="H57" s="18">
        <v>4.9170804229939997E-4</v>
      </c>
      <c r="I57" s="18">
        <v>9.4723377369408997E-3</v>
      </c>
      <c r="J57" s="19"/>
      <c r="K57" s="18">
        <v>8.5337950209600001E-4</v>
      </c>
      <c r="L57" s="18">
        <v>2.056883756637E-4</v>
      </c>
      <c r="M57" s="18">
        <v>3.5333742288853002E-3</v>
      </c>
      <c r="N57" s="19"/>
      <c r="O57" s="18">
        <v>0</v>
      </c>
      <c r="P57" s="19"/>
      <c r="Q57" s="19"/>
      <c r="R57" s="19"/>
    </row>
    <row r="58" spans="1:18" x14ac:dyDescent="0.25">
      <c r="A58" s="17" t="s">
        <v>486</v>
      </c>
      <c r="B58" s="17" t="s">
        <v>520</v>
      </c>
      <c r="C58" s="18">
        <v>4.4038657213820001E-4</v>
      </c>
      <c r="D58" s="18">
        <v>9.7533105104114095E-5</v>
      </c>
      <c r="E58" s="18">
        <v>1.9860625913890998E-3</v>
      </c>
      <c r="F58" s="19"/>
      <c r="G58" s="18">
        <v>2.817076427233E-4</v>
      </c>
      <c r="H58" s="18">
        <v>3.9342868115722202E-5</v>
      </c>
      <c r="I58" s="18">
        <v>2.0141104318179E-3</v>
      </c>
      <c r="J58" s="19"/>
      <c r="K58" s="18">
        <v>7.6245277976309995E-4</v>
      </c>
      <c r="L58" s="18">
        <v>1.065106160561E-4</v>
      </c>
      <c r="M58" s="18">
        <v>5.4360316933856996E-3</v>
      </c>
      <c r="N58" s="19"/>
      <c r="O58" s="18">
        <v>0</v>
      </c>
      <c r="P58" s="19"/>
      <c r="Q58" s="19"/>
      <c r="R58" s="19"/>
    </row>
    <row r="59" spans="1:18" x14ac:dyDescent="0.25">
      <c r="A59" s="20" t="s">
        <v>487</v>
      </c>
      <c r="B59" s="20" t="s">
        <v>565</v>
      </c>
      <c r="C59" s="21">
        <v>0.30013295605260698</v>
      </c>
      <c r="D59" s="21">
        <v>0.27728129089390402</v>
      </c>
      <c r="E59" s="21">
        <v>0.32402355243535402</v>
      </c>
      <c r="F59" s="22"/>
      <c r="G59" s="21">
        <v>0.307817179770492</v>
      </c>
      <c r="H59" s="21">
        <v>0.27737023165755598</v>
      </c>
      <c r="I59" s="21">
        <v>0.340033635404834</v>
      </c>
      <c r="J59" s="22"/>
      <c r="K59" s="21">
        <v>0.28274604239150503</v>
      </c>
      <c r="L59" s="21">
        <v>0.249407399671705</v>
      </c>
      <c r="M59" s="21">
        <v>0.31864922251068101</v>
      </c>
      <c r="N59" s="22"/>
      <c r="O59" s="21">
        <v>0.32253885174172497</v>
      </c>
      <c r="P59" s="21">
        <v>0.25541807118627602</v>
      </c>
      <c r="Q59" s="21">
        <v>0.39787288258135001</v>
      </c>
      <c r="R59" s="22"/>
    </row>
    <row r="60" spans="1:18" x14ac:dyDescent="0.25">
      <c r="A60" s="20" t="s">
        <v>487</v>
      </c>
      <c r="B60" s="20" t="s">
        <v>566</v>
      </c>
      <c r="C60" s="21">
        <v>0.357402905663041</v>
      </c>
      <c r="D60" s="21">
        <v>0.33379252956405497</v>
      </c>
      <c r="E60" s="21">
        <v>0.38172641888391501</v>
      </c>
      <c r="F60" s="22"/>
      <c r="G60" s="21">
        <v>0.31750665176422499</v>
      </c>
      <c r="H60" s="21">
        <v>0.28691733765675997</v>
      </c>
      <c r="I60" s="21">
        <v>0.34975761051837201</v>
      </c>
      <c r="J60" s="22"/>
      <c r="K60" s="21">
        <v>0.40866776401538002</v>
      </c>
      <c r="L60" s="21">
        <v>0.37026477204219099</v>
      </c>
      <c r="M60" s="21">
        <v>0.44821884502297399</v>
      </c>
      <c r="N60" s="22"/>
      <c r="O60" s="21">
        <v>0.38114282023107299</v>
      </c>
      <c r="P60" s="21">
        <v>0.30573214817550598</v>
      </c>
      <c r="Q60" s="21">
        <v>0.46275604694025602</v>
      </c>
      <c r="R60" s="22"/>
    </row>
    <row r="61" spans="1:18" x14ac:dyDescent="0.25">
      <c r="A61" s="20" t="s">
        <v>487</v>
      </c>
      <c r="B61" s="20" t="s">
        <v>567</v>
      </c>
      <c r="C61" s="21">
        <v>0.27768011865681103</v>
      </c>
      <c r="D61" s="21">
        <v>0.25508228111015102</v>
      </c>
      <c r="E61" s="21">
        <v>0.30146971364754699</v>
      </c>
      <c r="F61" s="22"/>
      <c r="G61" s="21">
        <v>0.29223484270878303</v>
      </c>
      <c r="H61" s="21">
        <v>0.26133165426716698</v>
      </c>
      <c r="I61" s="21">
        <v>0.32518364904820801</v>
      </c>
      <c r="J61" s="22"/>
      <c r="K61" s="21">
        <v>0.26309601798443599</v>
      </c>
      <c r="L61" s="21">
        <v>0.22832669640943901</v>
      </c>
      <c r="M61" s="21">
        <v>0.301094093881981</v>
      </c>
      <c r="N61" s="22"/>
      <c r="O61" s="21">
        <v>0.254232075735912</v>
      </c>
      <c r="P61" s="21">
        <v>0.189114718216852</v>
      </c>
      <c r="Q61" s="21">
        <v>0.33257512488323898</v>
      </c>
      <c r="R61" s="22"/>
    </row>
    <row r="62" spans="1:18" x14ac:dyDescent="0.25">
      <c r="A62" s="20" t="s">
        <v>487</v>
      </c>
      <c r="B62" s="20" t="s">
        <v>568</v>
      </c>
      <c r="C62" s="21">
        <v>6.2625751874091404E-2</v>
      </c>
      <c r="D62" s="21">
        <v>5.2078303120236702E-2</v>
      </c>
      <c r="E62" s="21">
        <v>7.5140050283471302E-2</v>
      </c>
      <c r="F62" s="22"/>
      <c r="G62" s="21">
        <v>7.88074885753271E-2</v>
      </c>
      <c r="H62" s="21">
        <v>6.2787200459336598E-2</v>
      </c>
      <c r="I62" s="21">
        <v>9.8485845869601699E-2</v>
      </c>
      <c r="J62" s="22"/>
      <c r="K62" s="21">
        <v>4.4871419429946498E-2</v>
      </c>
      <c r="L62" s="21">
        <v>3.25344952267363E-2</v>
      </c>
      <c r="M62" s="21">
        <v>6.1588639033489802E-2</v>
      </c>
      <c r="N62" s="22"/>
      <c r="O62" s="21">
        <v>4.2086252291290198E-2</v>
      </c>
      <c r="P62" s="21">
        <v>2.1605930012906501E-2</v>
      </c>
      <c r="Q62" s="21">
        <v>8.0384927396859901E-2</v>
      </c>
      <c r="R62" s="24" t="s">
        <v>501</v>
      </c>
    </row>
    <row r="63" spans="1:18" x14ac:dyDescent="0.25">
      <c r="A63" s="20" t="s">
        <v>487</v>
      </c>
      <c r="B63" s="20" t="s">
        <v>519</v>
      </c>
      <c r="C63" s="21">
        <v>1.7341536694459999E-3</v>
      </c>
      <c r="D63" s="21">
        <v>8.7409568605170001E-4</v>
      </c>
      <c r="E63" s="21">
        <v>3.4375458212594998E-3</v>
      </c>
      <c r="F63" s="22"/>
      <c r="G63" s="21">
        <v>2.8359471891147001E-3</v>
      </c>
      <c r="H63" s="21">
        <v>1.3229731378284E-3</v>
      </c>
      <c r="I63" s="21">
        <v>6.0686691923441003E-3</v>
      </c>
      <c r="J63" s="22"/>
      <c r="K63" s="21">
        <v>6.1875617873270001E-4</v>
      </c>
      <c r="L63" s="21">
        <v>1.5318092528700001E-4</v>
      </c>
      <c r="M63" s="21">
        <v>2.4958598581793002E-3</v>
      </c>
      <c r="N63" s="22"/>
      <c r="O63" s="21">
        <v>0</v>
      </c>
      <c r="P63" s="22"/>
      <c r="Q63" s="22"/>
      <c r="R63" s="22"/>
    </row>
    <row r="64" spans="1:18" x14ac:dyDescent="0.25">
      <c r="A64" s="20" t="s">
        <v>487</v>
      </c>
      <c r="B64" s="20" t="s">
        <v>520</v>
      </c>
      <c r="C64" s="21">
        <v>4.2411408400299999E-4</v>
      </c>
      <c r="D64" s="21">
        <v>8.7568541476047498E-5</v>
      </c>
      <c r="E64" s="21">
        <v>2.0514260304845999E-3</v>
      </c>
      <c r="F64" s="22"/>
      <c r="G64" s="21">
        <v>7.9788999205720004E-4</v>
      </c>
      <c r="H64" s="21">
        <v>1.6462419172360001E-4</v>
      </c>
      <c r="I64" s="21">
        <v>3.8577630444917E-3</v>
      </c>
      <c r="J64" s="22"/>
      <c r="K64" s="21">
        <v>0</v>
      </c>
      <c r="L64" s="22"/>
      <c r="M64" s="22"/>
      <c r="N64" s="22"/>
      <c r="O64" s="21">
        <v>0</v>
      </c>
      <c r="P64" s="22"/>
      <c r="Q64" s="22"/>
      <c r="R64" s="22"/>
    </row>
    <row r="65" spans="1:18" x14ac:dyDescent="0.25">
      <c r="A65" s="17" t="s">
        <v>488</v>
      </c>
      <c r="B65" s="17" t="s">
        <v>565</v>
      </c>
      <c r="C65" s="18">
        <v>0.33398409722254502</v>
      </c>
      <c r="D65" s="18">
        <v>0.30329071181700501</v>
      </c>
      <c r="E65" s="18">
        <v>0.36615124209339101</v>
      </c>
      <c r="F65" s="19"/>
      <c r="G65" s="18">
        <v>0.34329271995178601</v>
      </c>
      <c r="H65" s="18">
        <v>0.29749463163737899</v>
      </c>
      <c r="I65" s="18">
        <v>0.392205020329154</v>
      </c>
      <c r="J65" s="19"/>
      <c r="K65" s="18">
        <v>0.32762019515949098</v>
      </c>
      <c r="L65" s="18">
        <v>0.286038453795946</v>
      </c>
      <c r="M65" s="18">
        <v>0.372096352776766</v>
      </c>
      <c r="N65" s="19"/>
      <c r="O65" s="18">
        <v>0.30837087594436202</v>
      </c>
      <c r="P65" s="18">
        <v>0.21566147942045699</v>
      </c>
      <c r="Q65" s="18">
        <v>0.41961292671970701</v>
      </c>
      <c r="R65" s="24" t="s">
        <v>501</v>
      </c>
    </row>
    <row r="66" spans="1:18" x14ac:dyDescent="0.25">
      <c r="A66" s="17" t="s">
        <v>488</v>
      </c>
      <c r="B66" s="17" t="s">
        <v>566</v>
      </c>
      <c r="C66" s="18">
        <v>0.31195497357454699</v>
      </c>
      <c r="D66" s="18">
        <v>0.28722054755367299</v>
      </c>
      <c r="E66" s="18">
        <v>0.33780994368655798</v>
      </c>
      <c r="F66" s="19"/>
      <c r="G66" s="18">
        <v>0.27733996436053299</v>
      </c>
      <c r="H66" s="18">
        <v>0.241702333417395</v>
      </c>
      <c r="I66" s="18">
        <v>0.31604217082164499</v>
      </c>
      <c r="J66" s="19"/>
      <c r="K66" s="18">
        <v>0.33321783571150398</v>
      </c>
      <c r="L66" s="18">
        <v>0.28553963971695001</v>
      </c>
      <c r="M66" s="18">
        <v>0.38457191896284498</v>
      </c>
      <c r="N66" s="19"/>
      <c r="O66" s="18">
        <v>0.418122577296616</v>
      </c>
      <c r="P66" s="18">
        <v>0.30785174208909299</v>
      </c>
      <c r="Q66" s="18">
        <v>0.53723382373061401</v>
      </c>
      <c r="R66" s="19"/>
    </row>
    <row r="67" spans="1:18" x14ac:dyDescent="0.25">
      <c r="A67" s="17" t="s">
        <v>488</v>
      </c>
      <c r="B67" s="17" t="s">
        <v>567</v>
      </c>
      <c r="C67" s="18">
        <v>0.30891867584243698</v>
      </c>
      <c r="D67" s="18">
        <v>0.282195300073741</v>
      </c>
      <c r="E67" s="18">
        <v>0.33698465076091899</v>
      </c>
      <c r="F67" s="19"/>
      <c r="G67" s="18">
        <v>0.32504755040218503</v>
      </c>
      <c r="H67" s="18">
        <v>0.28944835009459802</v>
      </c>
      <c r="I67" s="18">
        <v>0.36278962115262398</v>
      </c>
      <c r="J67" s="19"/>
      <c r="K67" s="18">
        <v>0.30193983424010601</v>
      </c>
      <c r="L67" s="18">
        <v>0.25884540736426498</v>
      </c>
      <c r="M67" s="18">
        <v>0.34883209672446702</v>
      </c>
      <c r="N67" s="19"/>
      <c r="O67" s="18">
        <v>0.2461324905475</v>
      </c>
      <c r="P67" s="18">
        <v>0.151285900654336</v>
      </c>
      <c r="Q67" s="18">
        <v>0.37422295830722002</v>
      </c>
      <c r="R67" s="24" t="s">
        <v>501</v>
      </c>
    </row>
    <row r="68" spans="1:18" x14ac:dyDescent="0.25">
      <c r="A68" s="17" t="s">
        <v>488</v>
      </c>
      <c r="B68" s="17" t="s">
        <v>568</v>
      </c>
      <c r="C68" s="18">
        <v>4.5142253360470001E-2</v>
      </c>
      <c r="D68" s="18">
        <v>3.28586396393463E-2</v>
      </c>
      <c r="E68" s="18">
        <v>6.1724805231021397E-2</v>
      </c>
      <c r="F68" s="19"/>
      <c r="G68" s="18">
        <v>5.43197652854958E-2</v>
      </c>
      <c r="H68" s="18">
        <v>3.7350067097329499E-2</v>
      </c>
      <c r="I68" s="18">
        <v>7.8371812813143302E-2</v>
      </c>
      <c r="J68" s="19"/>
      <c r="K68" s="18">
        <v>3.7222134888897897E-2</v>
      </c>
      <c r="L68" s="18">
        <v>2.3114892577649499E-2</v>
      </c>
      <c r="M68" s="18">
        <v>5.9415504387763503E-2</v>
      </c>
      <c r="N68" s="19"/>
      <c r="O68" s="18">
        <v>2.73740562115222E-2</v>
      </c>
      <c r="P68" s="18">
        <v>7.0111277287593999E-3</v>
      </c>
      <c r="Q68" s="18">
        <v>0.100870747640256</v>
      </c>
      <c r="R68" s="24" t="s">
        <v>501</v>
      </c>
    </row>
    <row r="69" spans="1:18" x14ac:dyDescent="0.25">
      <c r="A69" s="17" t="s">
        <v>488</v>
      </c>
      <c r="B69" s="17" t="s">
        <v>519</v>
      </c>
      <c r="C69" s="18">
        <v>0</v>
      </c>
      <c r="D69" s="19"/>
      <c r="E69" s="19"/>
      <c r="F69" s="19"/>
      <c r="G69" s="18">
        <v>0</v>
      </c>
      <c r="H69" s="19"/>
      <c r="I69" s="19"/>
      <c r="J69" s="19"/>
      <c r="K69" s="18">
        <v>0</v>
      </c>
      <c r="L69" s="19"/>
      <c r="M69" s="19"/>
      <c r="N69" s="19"/>
      <c r="O69" s="18">
        <v>0</v>
      </c>
      <c r="P69" s="19"/>
      <c r="Q69" s="19"/>
      <c r="R69" s="19"/>
    </row>
    <row r="70" spans="1:18" x14ac:dyDescent="0.25">
      <c r="A70" s="17" t="s">
        <v>488</v>
      </c>
      <c r="B70" s="17" t="s">
        <v>520</v>
      </c>
      <c r="C70" s="18">
        <v>0</v>
      </c>
      <c r="D70" s="19"/>
      <c r="E70" s="19"/>
      <c r="F70" s="19"/>
      <c r="G70" s="18">
        <v>0</v>
      </c>
      <c r="H70" s="19"/>
      <c r="I70" s="19"/>
      <c r="J70" s="19"/>
      <c r="K70" s="18">
        <v>0</v>
      </c>
      <c r="L70" s="19"/>
      <c r="M70" s="19"/>
      <c r="N70" s="19"/>
      <c r="O70" s="18">
        <v>0</v>
      </c>
      <c r="P70" s="19"/>
      <c r="Q70" s="19"/>
      <c r="R70" s="19"/>
    </row>
    <row r="71" spans="1:18" x14ac:dyDescent="0.25">
      <c r="A71" s="20" t="s">
        <v>489</v>
      </c>
      <c r="B71" s="20" t="s">
        <v>565</v>
      </c>
      <c r="C71" s="21">
        <v>0.272342022096834</v>
      </c>
      <c r="D71" s="21">
        <v>0.25307301649692099</v>
      </c>
      <c r="E71" s="21">
        <v>0.29250362436794197</v>
      </c>
      <c r="F71" s="22"/>
      <c r="G71" s="21">
        <v>0.25383709056555598</v>
      </c>
      <c r="H71" s="21">
        <v>0.228755929623052</v>
      </c>
      <c r="I71" s="21">
        <v>0.28066744528194998</v>
      </c>
      <c r="J71" s="22"/>
      <c r="K71" s="21">
        <v>0.27552187511837101</v>
      </c>
      <c r="L71" s="21">
        <v>0.24818253960689199</v>
      </c>
      <c r="M71" s="21">
        <v>0.30465247655877498</v>
      </c>
      <c r="N71" s="22"/>
      <c r="O71" s="21">
        <v>0.32048842552866802</v>
      </c>
      <c r="P71" s="21">
        <v>0.26664193711735101</v>
      </c>
      <c r="Q71" s="21">
        <v>0.37958057753687802</v>
      </c>
      <c r="R71" s="22"/>
    </row>
    <row r="72" spans="1:18" x14ac:dyDescent="0.25">
      <c r="A72" s="20" t="s">
        <v>489</v>
      </c>
      <c r="B72" s="20" t="s">
        <v>566</v>
      </c>
      <c r="C72" s="21">
        <v>0.33984937209696098</v>
      </c>
      <c r="D72" s="21">
        <v>0.32009662535553302</v>
      </c>
      <c r="E72" s="21">
        <v>0.36017532050335099</v>
      </c>
      <c r="F72" s="22"/>
      <c r="G72" s="21">
        <v>0.312890974732558</v>
      </c>
      <c r="H72" s="21">
        <v>0.28393854262444301</v>
      </c>
      <c r="I72" s="21">
        <v>0.34337990960973602</v>
      </c>
      <c r="J72" s="22"/>
      <c r="K72" s="21">
        <v>0.34276995015801598</v>
      </c>
      <c r="L72" s="21">
        <v>0.31446928660496098</v>
      </c>
      <c r="M72" s="21">
        <v>0.372234587254755</v>
      </c>
      <c r="N72" s="22"/>
      <c r="O72" s="21">
        <v>0.41456719619495602</v>
      </c>
      <c r="P72" s="21">
        <v>0.36129871310324602</v>
      </c>
      <c r="Q72" s="21">
        <v>0.46991118261911202</v>
      </c>
      <c r="R72" s="22"/>
    </row>
    <row r="73" spans="1:18" x14ac:dyDescent="0.25">
      <c r="A73" s="20" t="s">
        <v>489</v>
      </c>
      <c r="B73" s="20" t="s">
        <v>567</v>
      </c>
      <c r="C73" s="21">
        <v>0.335459437200267</v>
      </c>
      <c r="D73" s="21">
        <v>0.31600057737341097</v>
      </c>
      <c r="E73" s="21">
        <v>0.35549378201485998</v>
      </c>
      <c r="F73" s="22"/>
      <c r="G73" s="21">
        <v>0.36893278923456402</v>
      </c>
      <c r="H73" s="21">
        <v>0.33861121709742198</v>
      </c>
      <c r="I73" s="21">
        <v>0.40032610289347298</v>
      </c>
      <c r="J73" s="22"/>
      <c r="K73" s="21">
        <v>0.33702735879970502</v>
      </c>
      <c r="L73" s="21">
        <v>0.309260937422288</v>
      </c>
      <c r="M73" s="21">
        <v>0.365965923824012</v>
      </c>
      <c r="N73" s="22"/>
      <c r="O73" s="21">
        <v>0.228796902097712</v>
      </c>
      <c r="P73" s="21">
        <v>0.18252231141119499</v>
      </c>
      <c r="Q73" s="21">
        <v>0.28274562939817999</v>
      </c>
      <c r="R73" s="22"/>
    </row>
    <row r="74" spans="1:18" x14ac:dyDescent="0.25">
      <c r="A74" s="20" t="s">
        <v>489</v>
      </c>
      <c r="B74" s="20" t="s">
        <v>568</v>
      </c>
      <c r="C74" s="21">
        <v>5.1184979376179697E-2</v>
      </c>
      <c r="D74" s="21">
        <v>4.2512256737955202E-2</v>
      </c>
      <c r="E74" s="21">
        <v>6.1513316227109899E-2</v>
      </c>
      <c r="F74" s="22"/>
      <c r="G74" s="21">
        <v>6.2028809866983198E-2</v>
      </c>
      <c r="H74" s="21">
        <v>4.7789950650079897E-2</v>
      </c>
      <c r="I74" s="21">
        <v>8.0152981587820096E-2</v>
      </c>
      <c r="J74" s="22"/>
      <c r="K74" s="21">
        <v>4.4495008691174197E-2</v>
      </c>
      <c r="L74" s="21">
        <v>3.2748978301257801E-2</v>
      </c>
      <c r="M74" s="21">
        <v>6.0191801644718997E-2</v>
      </c>
      <c r="N74" s="22"/>
      <c r="O74" s="21">
        <v>3.5876058073019003E-2</v>
      </c>
      <c r="P74" s="21">
        <v>2.08135718403109E-2</v>
      </c>
      <c r="Q74" s="21">
        <v>6.1158225486938098E-2</v>
      </c>
      <c r="R74" s="22"/>
    </row>
    <row r="75" spans="1:18" x14ac:dyDescent="0.25">
      <c r="A75" s="20" t="s">
        <v>489</v>
      </c>
      <c r="B75" s="20" t="s">
        <v>519</v>
      </c>
      <c r="C75" s="21">
        <v>1.0904263179604E-3</v>
      </c>
      <c r="D75" s="21">
        <v>3.905791662117E-4</v>
      </c>
      <c r="E75" s="21">
        <v>3.0404586357461001E-3</v>
      </c>
      <c r="F75" s="22"/>
      <c r="G75" s="21">
        <v>2.3103356003362002E-3</v>
      </c>
      <c r="H75" s="21">
        <v>7.9608555869570003E-4</v>
      </c>
      <c r="I75" s="21">
        <v>6.6855987394449003E-3</v>
      </c>
      <c r="J75" s="22"/>
      <c r="K75" s="21">
        <v>0</v>
      </c>
      <c r="L75" s="22"/>
      <c r="M75" s="22"/>
      <c r="N75" s="22"/>
      <c r="O75" s="21">
        <v>2.7141810564539998E-4</v>
      </c>
      <c r="P75" s="21">
        <v>3.7501700522379002E-5</v>
      </c>
      <c r="Q75" s="21">
        <v>1.96152319985E-3</v>
      </c>
      <c r="R75" s="22"/>
    </row>
    <row r="76" spans="1:18" x14ac:dyDescent="0.25">
      <c r="A76" s="20" t="s">
        <v>489</v>
      </c>
      <c r="B76" s="20" t="s">
        <v>520</v>
      </c>
      <c r="C76" s="21">
        <v>7.3762911799109105E-5</v>
      </c>
      <c r="D76" s="21">
        <v>1.0341501732913699E-5</v>
      </c>
      <c r="E76" s="21">
        <v>5.2592475073370002E-4</v>
      </c>
      <c r="F76" s="22"/>
      <c r="G76" s="21">
        <v>0</v>
      </c>
      <c r="H76" s="22"/>
      <c r="I76" s="22"/>
      <c r="J76" s="22"/>
      <c r="K76" s="21">
        <v>1.8580723273389999E-4</v>
      </c>
      <c r="L76" s="21">
        <v>2.5990707553110401E-5</v>
      </c>
      <c r="M76" s="21">
        <v>1.3270293892641001E-3</v>
      </c>
      <c r="N76" s="22"/>
      <c r="O76" s="21">
        <v>0</v>
      </c>
      <c r="P76" s="22"/>
      <c r="Q76" s="22"/>
      <c r="R76" s="22"/>
    </row>
    <row r="77" spans="1:18" x14ac:dyDescent="0.25">
      <c r="A77" s="17" t="s">
        <v>490</v>
      </c>
      <c r="B77" s="17" t="s">
        <v>565</v>
      </c>
      <c r="C77" s="18">
        <v>0.299600231288708</v>
      </c>
      <c r="D77" s="18">
        <v>0.27438237821636202</v>
      </c>
      <c r="E77" s="18">
        <v>0.32609421287752499</v>
      </c>
      <c r="F77" s="19"/>
      <c r="G77" s="18">
        <v>0.31360254153987299</v>
      </c>
      <c r="H77" s="18">
        <v>0.28181807038477302</v>
      </c>
      <c r="I77" s="18">
        <v>0.34723855775017998</v>
      </c>
      <c r="J77" s="19"/>
      <c r="K77" s="18">
        <v>0.305475842364967</v>
      </c>
      <c r="L77" s="18">
        <v>0.26387499329400499</v>
      </c>
      <c r="M77" s="18">
        <v>0.35051231758256102</v>
      </c>
      <c r="N77" s="19"/>
      <c r="O77" s="18">
        <v>0.233461420298502</v>
      </c>
      <c r="P77" s="18">
        <v>0.17250896038007801</v>
      </c>
      <c r="Q77" s="18">
        <v>0.30793582704320899</v>
      </c>
      <c r="R77" s="19"/>
    </row>
    <row r="78" spans="1:18" x14ac:dyDescent="0.25">
      <c r="A78" s="17" t="s">
        <v>490</v>
      </c>
      <c r="B78" s="17" t="s">
        <v>566</v>
      </c>
      <c r="C78" s="18">
        <v>0.368059285120444</v>
      </c>
      <c r="D78" s="18">
        <v>0.34137068162670198</v>
      </c>
      <c r="E78" s="18">
        <v>0.39558122353512098</v>
      </c>
      <c r="F78" s="19"/>
      <c r="G78" s="18">
        <v>0.34762411055460701</v>
      </c>
      <c r="H78" s="18">
        <v>0.31211563652538399</v>
      </c>
      <c r="I78" s="18">
        <v>0.38491183185990702</v>
      </c>
      <c r="J78" s="19"/>
      <c r="K78" s="18">
        <v>0.36020218921265301</v>
      </c>
      <c r="L78" s="18">
        <v>0.32153162273002001</v>
      </c>
      <c r="M78" s="18">
        <v>0.400776335980573</v>
      </c>
      <c r="N78" s="19"/>
      <c r="O78" s="18">
        <v>0.46266910551108298</v>
      </c>
      <c r="P78" s="18">
        <v>0.38242447093118398</v>
      </c>
      <c r="Q78" s="18">
        <v>0.54489532369242499</v>
      </c>
      <c r="R78" s="19"/>
    </row>
    <row r="79" spans="1:18" x14ac:dyDescent="0.25">
      <c r="A79" s="17" t="s">
        <v>490</v>
      </c>
      <c r="B79" s="17" t="s">
        <v>567</v>
      </c>
      <c r="C79" s="18">
        <v>0.294380104451122</v>
      </c>
      <c r="D79" s="18">
        <v>0.26584969155325699</v>
      </c>
      <c r="E79" s="18">
        <v>0.32461849667739101</v>
      </c>
      <c r="F79" s="19"/>
      <c r="G79" s="18">
        <v>0.291047533068856</v>
      </c>
      <c r="H79" s="18">
        <v>0.25403881230219699</v>
      </c>
      <c r="I79" s="18">
        <v>0.33105501404070198</v>
      </c>
      <c r="J79" s="19"/>
      <c r="K79" s="18">
        <v>0.30545169731628902</v>
      </c>
      <c r="L79" s="18">
        <v>0.26074124110291602</v>
      </c>
      <c r="M79" s="18">
        <v>0.35415597505603302</v>
      </c>
      <c r="N79" s="19"/>
      <c r="O79" s="18">
        <v>0.27687076077647998</v>
      </c>
      <c r="P79" s="18">
        <v>0.21140047212893601</v>
      </c>
      <c r="Q79" s="18">
        <v>0.35352737191824701</v>
      </c>
      <c r="R79" s="19"/>
    </row>
    <row r="80" spans="1:18" x14ac:dyDescent="0.25">
      <c r="A80" s="17" t="s">
        <v>490</v>
      </c>
      <c r="B80" s="17" t="s">
        <v>568</v>
      </c>
      <c r="C80" s="18">
        <v>3.5278024031004503E-2</v>
      </c>
      <c r="D80" s="18">
        <v>2.6393272212230801E-2</v>
      </c>
      <c r="E80" s="18">
        <v>4.70092347640498E-2</v>
      </c>
      <c r="F80" s="19"/>
      <c r="G80" s="18">
        <v>4.5762564852170499E-2</v>
      </c>
      <c r="H80" s="18">
        <v>3.3097512656573E-2</v>
      </c>
      <c r="I80" s="18">
        <v>6.2958444057242005E-2</v>
      </c>
      <c r="J80" s="19"/>
      <c r="K80" s="18">
        <v>2.7040753125369799E-2</v>
      </c>
      <c r="L80" s="18">
        <v>1.6308953856300601E-2</v>
      </c>
      <c r="M80" s="18">
        <v>4.4514841025234599E-2</v>
      </c>
      <c r="N80" s="19"/>
      <c r="O80" s="18">
        <v>1.94502789474847E-2</v>
      </c>
      <c r="P80" s="18">
        <v>8.3250028154355001E-3</v>
      </c>
      <c r="Q80" s="18">
        <v>4.4771798229209903E-2</v>
      </c>
      <c r="R80" s="24" t="s">
        <v>501</v>
      </c>
    </row>
    <row r="81" spans="1:18" x14ac:dyDescent="0.25">
      <c r="A81" s="17" t="s">
        <v>490</v>
      </c>
      <c r="B81" s="17" t="s">
        <v>519</v>
      </c>
      <c r="C81" s="18">
        <v>2.0700043132729001E-3</v>
      </c>
      <c r="D81" s="18">
        <v>6.8966198646580005E-4</v>
      </c>
      <c r="E81" s="18">
        <v>6.1959400264130996E-3</v>
      </c>
      <c r="F81" s="19"/>
      <c r="G81" s="18">
        <v>8.1678932683610002E-4</v>
      </c>
      <c r="H81" s="18">
        <v>2.4619792869820002E-4</v>
      </c>
      <c r="I81" s="18">
        <v>2.7062108832962999E-3</v>
      </c>
      <c r="J81" s="19"/>
      <c r="K81" s="18">
        <v>1.7095349126294E-3</v>
      </c>
      <c r="L81" s="18">
        <v>4.1779303932060002E-4</v>
      </c>
      <c r="M81" s="18">
        <v>6.9672754427572998E-3</v>
      </c>
      <c r="N81" s="19"/>
      <c r="O81" s="18">
        <v>7.5484344664513E-3</v>
      </c>
      <c r="P81" s="18">
        <v>1.0613247345623001E-3</v>
      </c>
      <c r="Q81" s="18">
        <v>5.1636918445823798E-2</v>
      </c>
      <c r="R81" s="24" t="s">
        <v>501</v>
      </c>
    </row>
    <row r="82" spans="1:18" x14ac:dyDescent="0.25">
      <c r="A82" s="17" t="s">
        <v>490</v>
      </c>
      <c r="B82" s="17" t="s">
        <v>520</v>
      </c>
      <c r="C82" s="18">
        <v>6.1235079545129999E-4</v>
      </c>
      <c r="D82" s="18">
        <v>2.2872439483379999E-4</v>
      </c>
      <c r="E82" s="18">
        <v>1.6383574913998E-3</v>
      </c>
      <c r="F82" s="19"/>
      <c r="G82" s="18">
        <v>1.1464606576553E-3</v>
      </c>
      <c r="H82" s="18">
        <v>3.962685327699E-4</v>
      </c>
      <c r="I82" s="18">
        <v>3.3121662304829002E-3</v>
      </c>
      <c r="J82" s="19"/>
      <c r="K82" s="18">
        <v>1.199830680905E-4</v>
      </c>
      <c r="L82" s="18">
        <v>1.67457173812631E-5</v>
      </c>
      <c r="M82" s="18">
        <v>8.5913189398020005E-4</v>
      </c>
      <c r="N82" s="19"/>
      <c r="O82" s="18">
        <v>0</v>
      </c>
      <c r="P82" s="19"/>
      <c r="Q82" s="19"/>
      <c r="R82" s="19"/>
    </row>
    <row r="83" spans="1:18" x14ac:dyDescent="0.25">
      <c r="A83" s="20" t="s">
        <v>491</v>
      </c>
      <c r="B83" s="20" t="s">
        <v>565</v>
      </c>
      <c r="C83" s="21">
        <v>0.303574037477644</v>
      </c>
      <c r="D83" s="21">
        <v>0.27118170005664699</v>
      </c>
      <c r="E83" s="21">
        <v>0.33804097446957998</v>
      </c>
      <c r="F83" s="22"/>
      <c r="G83" s="21">
        <v>0.33719290038367</v>
      </c>
      <c r="H83" s="21">
        <v>0.28703525520801398</v>
      </c>
      <c r="I83" s="21">
        <v>0.39130483015205197</v>
      </c>
      <c r="J83" s="22"/>
      <c r="K83" s="21">
        <v>0.32722855033728099</v>
      </c>
      <c r="L83" s="21">
        <v>0.270492609816121</v>
      </c>
      <c r="M83" s="21">
        <v>0.38951082395176401</v>
      </c>
      <c r="N83" s="22"/>
      <c r="O83" s="21">
        <v>0.163918685163116</v>
      </c>
      <c r="P83" s="21">
        <v>0.112837507243485</v>
      </c>
      <c r="Q83" s="21">
        <v>0.23207501011509099</v>
      </c>
      <c r="R83" s="22"/>
    </row>
    <row r="84" spans="1:18" x14ac:dyDescent="0.25">
      <c r="A84" s="20" t="s">
        <v>491</v>
      </c>
      <c r="B84" s="20" t="s">
        <v>566</v>
      </c>
      <c r="C84" s="21">
        <v>0.37120249276010697</v>
      </c>
      <c r="D84" s="21">
        <v>0.33743828710044799</v>
      </c>
      <c r="E84" s="21">
        <v>0.406273534015058</v>
      </c>
      <c r="F84" s="22"/>
      <c r="G84" s="21">
        <v>0.30666865064936999</v>
      </c>
      <c r="H84" s="21">
        <v>0.25916974340664201</v>
      </c>
      <c r="I84" s="21">
        <v>0.358658350357482</v>
      </c>
      <c r="J84" s="22"/>
      <c r="K84" s="21">
        <v>0.37100663020157898</v>
      </c>
      <c r="L84" s="21">
        <v>0.31328069775557199</v>
      </c>
      <c r="M84" s="21">
        <v>0.432667620268122</v>
      </c>
      <c r="N84" s="22"/>
      <c r="O84" s="21">
        <v>0.54000548890677402</v>
      </c>
      <c r="P84" s="21">
        <v>0.43851462908331301</v>
      </c>
      <c r="Q84" s="21">
        <v>0.63828355898044598</v>
      </c>
      <c r="R84" s="22"/>
    </row>
    <row r="85" spans="1:18" x14ac:dyDescent="0.25">
      <c r="A85" s="20" t="s">
        <v>491</v>
      </c>
      <c r="B85" s="20" t="s">
        <v>567</v>
      </c>
      <c r="C85" s="21">
        <v>0.286846781593454</v>
      </c>
      <c r="D85" s="21">
        <v>0.25478969236999399</v>
      </c>
      <c r="E85" s="21">
        <v>0.32119877802535501</v>
      </c>
      <c r="F85" s="22"/>
      <c r="G85" s="21">
        <v>0.31357124507808698</v>
      </c>
      <c r="H85" s="21">
        <v>0.26309828983936401</v>
      </c>
      <c r="I85" s="21">
        <v>0.368879945210283</v>
      </c>
      <c r="J85" s="22"/>
      <c r="K85" s="21">
        <v>0.25690891882016498</v>
      </c>
      <c r="L85" s="21">
        <v>0.20560304543958599</v>
      </c>
      <c r="M85" s="21">
        <v>0.31592600399978599</v>
      </c>
      <c r="N85" s="22"/>
      <c r="O85" s="21">
        <v>0.28285979322245303</v>
      </c>
      <c r="P85" s="21">
        <v>0.201461042794881</v>
      </c>
      <c r="Q85" s="21">
        <v>0.38143724245815802</v>
      </c>
      <c r="R85" s="22"/>
    </row>
    <row r="86" spans="1:18" x14ac:dyDescent="0.25">
      <c r="A86" s="20" t="s">
        <v>491</v>
      </c>
      <c r="B86" s="20" t="s">
        <v>568</v>
      </c>
      <c r="C86" s="21">
        <v>3.7269864806235099E-2</v>
      </c>
      <c r="D86" s="21">
        <v>2.4138780121300302E-2</v>
      </c>
      <c r="E86" s="21">
        <v>5.7125886872137099E-2</v>
      </c>
      <c r="F86" s="22"/>
      <c r="G86" s="21">
        <v>4.2567203888873001E-2</v>
      </c>
      <c r="H86" s="21">
        <v>2.5925813071312899E-2</v>
      </c>
      <c r="I86" s="21">
        <v>6.9132337345600703E-2</v>
      </c>
      <c r="J86" s="22"/>
      <c r="K86" s="21">
        <v>4.1929914253382397E-2</v>
      </c>
      <c r="L86" s="21">
        <v>2.0541842397218801E-2</v>
      </c>
      <c r="M86" s="21">
        <v>8.3684480627886304E-2</v>
      </c>
      <c r="N86" s="24" t="s">
        <v>501</v>
      </c>
      <c r="O86" s="21">
        <v>1.32160327076567E-2</v>
      </c>
      <c r="P86" s="21">
        <v>4.3666307485612996E-3</v>
      </c>
      <c r="Q86" s="21">
        <v>3.9291851123608501E-2</v>
      </c>
      <c r="R86" s="24" t="s">
        <v>501</v>
      </c>
    </row>
    <row r="87" spans="1:18" x14ac:dyDescent="0.25">
      <c r="A87" s="20" t="s">
        <v>491</v>
      </c>
      <c r="B87" s="20" t="s">
        <v>519</v>
      </c>
      <c r="C87" s="21">
        <v>1.1068233625595001E-3</v>
      </c>
      <c r="D87" s="21">
        <v>2.3919933360160001E-4</v>
      </c>
      <c r="E87" s="21">
        <v>5.1054231680961997E-3</v>
      </c>
      <c r="F87" s="22"/>
      <c r="G87" s="21">
        <v>0</v>
      </c>
      <c r="H87" s="22"/>
      <c r="I87" s="22"/>
      <c r="J87" s="22"/>
      <c r="K87" s="21">
        <v>2.9259863875909999E-3</v>
      </c>
      <c r="L87" s="21">
        <v>6.4027507641140004E-4</v>
      </c>
      <c r="M87" s="21">
        <v>1.32631415634184E-2</v>
      </c>
      <c r="N87" s="22"/>
      <c r="O87" s="21">
        <v>0</v>
      </c>
      <c r="P87" s="22"/>
      <c r="Q87" s="22"/>
      <c r="R87" s="22"/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0.33862132511921</v>
      </c>
      <c r="D89" s="18">
        <v>0.31064279439172998</v>
      </c>
      <c r="E89" s="18">
        <v>0.36777539117559299</v>
      </c>
      <c r="F89" s="19"/>
      <c r="G89" s="18">
        <v>0.32580389690639</v>
      </c>
      <c r="H89" s="18">
        <v>0.28884562924264501</v>
      </c>
      <c r="I89" s="18">
        <v>0.36506351973477402</v>
      </c>
      <c r="J89" s="19"/>
      <c r="K89" s="18">
        <v>0.351121943712356</v>
      </c>
      <c r="L89" s="18">
        <v>0.30766182116708701</v>
      </c>
      <c r="M89" s="18">
        <v>0.39719914420399899</v>
      </c>
      <c r="N89" s="19"/>
      <c r="O89" s="18">
        <v>0.34637199011443498</v>
      </c>
      <c r="P89" s="18">
        <v>0.27077661838101502</v>
      </c>
      <c r="Q89" s="18">
        <v>0.43060964420999698</v>
      </c>
      <c r="R89" s="19"/>
    </row>
    <row r="90" spans="1:18" x14ac:dyDescent="0.25">
      <c r="A90" s="17" t="s">
        <v>492</v>
      </c>
      <c r="B90" s="17" t="s">
        <v>566</v>
      </c>
      <c r="C90" s="18">
        <v>0.35180117281631701</v>
      </c>
      <c r="D90" s="18">
        <v>0.322400161161018</v>
      </c>
      <c r="E90" s="18">
        <v>0.38237038041576799</v>
      </c>
      <c r="F90" s="19"/>
      <c r="G90" s="18">
        <v>0.32937045356000499</v>
      </c>
      <c r="H90" s="18">
        <v>0.28698015763120499</v>
      </c>
      <c r="I90" s="18">
        <v>0.37473150178085701</v>
      </c>
      <c r="J90" s="19"/>
      <c r="K90" s="18">
        <v>0.35830163722749703</v>
      </c>
      <c r="L90" s="18">
        <v>0.31534790620156899</v>
      </c>
      <c r="M90" s="18">
        <v>0.40365663932404799</v>
      </c>
      <c r="N90" s="19"/>
      <c r="O90" s="18">
        <v>0.41512003715701901</v>
      </c>
      <c r="P90" s="18">
        <v>0.33034640175316199</v>
      </c>
      <c r="Q90" s="18">
        <v>0.50523504248887297</v>
      </c>
      <c r="R90" s="19"/>
    </row>
    <row r="91" spans="1:18" x14ac:dyDescent="0.25">
      <c r="A91" s="17" t="s">
        <v>492</v>
      </c>
      <c r="B91" s="17" t="s">
        <v>567</v>
      </c>
      <c r="C91" s="18">
        <v>0.26715466461176501</v>
      </c>
      <c r="D91" s="18">
        <v>0.24032155675622</v>
      </c>
      <c r="E91" s="18">
        <v>0.29581716768286698</v>
      </c>
      <c r="F91" s="19"/>
      <c r="G91" s="18">
        <v>0.285809211034533</v>
      </c>
      <c r="H91" s="18">
        <v>0.24769878048598201</v>
      </c>
      <c r="I91" s="18">
        <v>0.32723271457146402</v>
      </c>
      <c r="J91" s="19"/>
      <c r="K91" s="18">
        <v>0.26010154079499398</v>
      </c>
      <c r="L91" s="18">
        <v>0.22140201044719701</v>
      </c>
      <c r="M91" s="18">
        <v>0.30293361221920601</v>
      </c>
      <c r="N91" s="19"/>
      <c r="O91" s="18">
        <v>0.219824997408649</v>
      </c>
      <c r="P91" s="18">
        <v>0.15743102252543201</v>
      </c>
      <c r="Q91" s="18">
        <v>0.29819564607262</v>
      </c>
      <c r="R91" s="19"/>
    </row>
    <row r="92" spans="1:18" x14ac:dyDescent="0.25">
      <c r="A92" s="17" t="s">
        <v>492</v>
      </c>
      <c r="B92" s="17" t="s">
        <v>568</v>
      </c>
      <c r="C92" s="18">
        <v>4.1385129278638098E-2</v>
      </c>
      <c r="D92" s="18">
        <v>3.1535428685352702E-2</v>
      </c>
      <c r="E92" s="18">
        <v>5.4139282605822299E-2</v>
      </c>
      <c r="F92" s="19"/>
      <c r="G92" s="18">
        <v>5.7687973235172503E-2</v>
      </c>
      <c r="H92" s="18">
        <v>4.0454301159690099E-2</v>
      </c>
      <c r="I92" s="18">
        <v>8.1638621881218496E-2</v>
      </c>
      <c r="J92" s="19"/>
      <c r="K92" s="18">
        <v>3.0086064605362998E-2</v>
      </c>
      <c r="L92" s="18">
        <v>1.8964992734781701E-2</v>
      </c>
      <c r="M92" s="18">
        <v>4.7413354447287698E-2</v>
      </c>
      <c r="N92" s="19"/>
      <c r="O92" s="18">
        <v>1.66389251836794E-2</v>
      </c>
      <c r="P92" s="18">
        <v>6.3222454196826001E-3</v>
      </c>
      <c r="Q92" s="18">
        <v>4.3060892949390098E-2</v>
      </c>
      <c r="R92" s="24" t="s">
        <v>501</v>
      </c>
    </row>
    <row r="93" spans="1:18" x14ac:dyDescent="0.25">
      <c r="A93" s="17" t="s">
        <v>492</v>
      </c>
      <c r="B93" s="17" t="s">
        <v>519</v>
      </c>
      <c r="C93" s="18">
        <v>8.7015210314380005E-4</v>
      </c>
      <c r="D93" s="18">
        <v>3.7071557937959999E-4</v>
      </c>
      <c r="E93" s="18">
        <v>2.0410671106165E-3</v>
      </c>
      <c r="F93" s="19"/>
      <c r="G93" s="18">
        <v>1.143328960252E-3</v>
      </c>
      <c r="H93" s="18">
        <v>3.3522660866119999E-4</v>
      </c>
      <c r="I93" s="18">
        <v>3.8918711077242001E-3</v>
      </c>
      <c r="J93" s="19"/>
      <c r="K93" s="18">
        <v>1.8990857239499999E-4</v>
      </c>
      <c r="L93" s="18">
        <v>2.6441302241549699E-5</v>
      </c>
      <c r="M93" s="18">
        <v>1.3625975702812E-3</v>
      </c>
      <c r="N93" s="19"/>
      <c r="O93" s="18">
        <v>2.0440501362185E-3</v>
      </c>
      <c r="P93" s="18">
        <v>5.0380816364419998E-4</v>
      </c>
      <c r="Q93" s="18">
        <v>8.2542314743025997E-3</v>
      </c>
      <c r="R93" s="19"/>
    </row>
    <row r="94" spans="1:18" x14ac:dyDescent="0.25">
      <c r="A94" s="17" t="s">
        <v>492</v>
      </c>
      <c r="B94" s="17" t="s">
        <v>520</v>
      </c>
      <c r="C94" s="18">
        <v>1.6755607092490001E-4</v>
      </c>
      <c r="D94" s="18">
        <v>4.21355346299735E-5</v>
      </c>
      <c r="E94" s="18">
        <v>6.6605442331749999E-4</v>
      </c>
      <c r="F94" s="19"/>
      <c r="G94" s="18">
        <v>1.8513630364900001E-4</v>
      </c>
      <c r="H94" s="18">
        <v>2.5788218218687401E-5</v>
      </c>
      <c r="I94" s="18">
        <v>1.3278053715917999E-3</v>
      </c>
      <c r="J94" s="19"/>
      <c r="K94" s="18">
        <v>1.989050873958E-4</v>
      </c>
      <c r="L94" s="18">
        <v>2.76736822203844E-5</v>
      </c>
      <c r="M94" s="18">
        <v>1.4281207517219999E-3</v>
      </c>
      <c r="N94" s="19"/>
      <c r="O94" s="18">
        <v>0</v>
      </c>
      <c r="P94" s="19"/>
      <c r="Q94" s="19"/>
      <c r="R94" s="19"/>
    </row>
    <row r="95" spans="1:18" x14ac:dyDescent="0.25">
      <c r="A95" s="20" t="s">
        <v>493</v>
      </c>
      <c r="B95" s="20" t="s">
        <v>565</v>
      </c>
      <c r="C95" s="21">
        <v>0.29150504042110997</v>
      </c>
      <c r="D95" s="21">
        <v>0.249977081190081</v>
      </c>
      <c r="E95" s="21">
        <v>0.33683362891198099</v>
      </c>
      <c r="F95" s="22"/>
      <c r="G95" s="21">
        <v>0.28970673159253602</v>
      </c>
      <c r="H95" s="21">
        <v>0.236224058140064</v>
      </c>
      <c r="I95" s="21">
        <v>0.34975327896501401</v>
      </c>
      <c r="J95" s="22"/>
      <c r="K95" s="21">
        <v>0.276738222025953</v>
      </c>
      <c r="L95" s="21">
        <v>0.21932844475009999</v>
      </c>
      <c r="M95" s="21">
        <v>0.34258081260583501</v>
      </c>
      <c r="N95" s="22"/>
      <c r="O95" s="21">
        <v>0.32754855363092</v>
      </c>
      <c r="P95" s="21">
        <v>0.24271314345214301</v>
      </c>
      <c r="Q95" s="21">
        <v>0.42538017064713002</v>
      </c>
      <c r="R95" s="22"/>
    </row>
    <row r="96" spans="1:18" x14ac:dyDescent="0.25">
      <c r="A96" s="20" t="s">
        <v>493</v>
      </c>
      <c r="B96" s="20" t="s">
        <v>566</v>
      </c>
      <c r="C96" s="21">
        <v>0.37967371506661601</v>
      </c>
      <c r="D96" s="21">
        <v>0.343656879905678</v>
      </c>
      <c r="E96" s="21">
        <v>0.417066666340207</v>
      </c>
      <c r="F96" s="22"/>
      <c r="G96" s="21">
        <v>0.34249579667422703</v>
      </c>
      <c r="H96" s="21">
        <v>0.287148511719169</v>
      </c>
      <c r="I96" s="21">
        <v>0.40248778452133599</v>
      </c>
      <c r="J96" s="22"/>
      <c r="K96" s="21">
        <v>0.38831028740636397</v>
      </c>
      <c r="L96" s="21">
        <v>0.33283410686002601</v>
      </c>
      <c r="M96" s="21">
        <v>0.44684010057676898</v>
      </c>
      <c r="N96" s="22"/>
      <c r="O96" s="21">
        <v>0.443447199467147</v>
      </c>
      <c r="P96" s="21">
        <v>0.35193163585939302</v>
      </c>
      <c r="Q96" s="21">
        <v>0.53896896776728798</v>
      </c>
      <c r="R96" s="22"/>
    </row>
    <row r="97" spans="1:18" x14ac:dyDescent="0.25">
      <c r="A97" s="20" t="s">
        <v>493</v>
      </c>
      <c r="B97" s="20" t="s">
        <v>567</v>
      </c>
      <c r="C97" s="21">
        <v>0.26038314935412299</v>
      </c>
      <c r="D97" s="21">
        <v>0.224933885031913</v>
      </c>
      <c r="E97" s="21">
        <v>0.29926205702866099</v>
      </c>
      <c r="F97" s="22"/>
      <c r="G97" s="21">
        <v>0.28055879921781002</v>
      </c>
      <c r="H97" s="21">
        <v>0.22244914288800599</v>
      </c>
      <c r="I97" s="21">
        <v>0.34707250101438603</v>
      </c>
      <c r="J97" s="22"/>
      <c r="K97" s="21">
        <v>0.26392206106898097</v>
      </c>
      <c r="L97" s="21">
        <v>0.215505481059236</v>
      </c>
      <c r="M97" s="21">
        <v>0.31879585209255301</v>
      </c>
      <c r="N97" s="22"/>
      <c r="O97" s="21">
        <v>0.207920226922296</v>
      </c>
      <c r="P97" s="21">
        <v>0.143726130128187</v>
      </c>
      <c r="Q97" s="21">
        <v>0.291040781452647</v>
      </c>
      <c r="R97" s="22"/>
    </row>
    <row r="98" spans="1:18" x14ac:dyDescent="0.25">
      <c r="A98" s="20" t="s">
        <v>493</v>
      </c>
      <c r="B98" s="20" t="s">
        <v>568</v>
      </c>
      <c r="C98" s="21">
        <v>6.1922579904804299E-2</v>
      </c>
      <c r="D98" s="21">
        <v>4.3620467760825801E-2</v>
      </c>
      <c r="E98" s="21">
        <v>8.7203632753592594E-2</v>
      </c>
      <c r="F98" s="22"/>
      <c r="G98" s="21">
        <v>7.3426931841064497E-2</v>
      </c>
      <c r="H98" s="21">
        <v>4.8059266031481099E-2</v>
      </c>
      <c r="I98" s="21">
        <v>0.110628585816021</v>
      </c>
      <c r="J98" s="22"/>
      <c r="K98" s="21">
        <v>6.8973201371540102E-2</v>
      </c>
      <c r="L98" s="21">
        <v>4.2942547749789298E-2</v>
      </c>
      <c r="M98" s="21">
        <v>0.10898609414454399</v>
      </c>
      <c r="N98" s="22"/>
      <c r="O98" s="21">
        <v>2.1084019979636999E-2</v>
      </c>
      <c r="P98" s="21">
        <v>6.4691042832157996E-3</v>
      </c>
      <c r="Q98" s="21">
        <v>6.6506561752490798E-2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6.5155152533457996E-3</v>
      </c>
      <c r="D99" s="21">
        <v>2.2824548910484002E-3</v>
      </c>
      <c r="E99" s="21">
        <v>1.8454037579033099E-2</v>
      </c>
      <c r="F99" s="22"/>
      <c r="G99" s="21">
        <v>1.3811740674362199E-2</v>
      </c>
      <c r="H99" s="21">
        <v>4.2602994788191999E-3</v>
      </c>
      <c r="I99" s="21">
        <v>4.3834488584679601E-2</v>
      </c>
      <c r="J99" s="24" t="s">
        <v>501</v>
      </c>
      <c r="K99" s="21">
        <v>2.0562281271616E-3</v>
      </c>
      <c r="L99" s="21">
        <v>2.8253071439439999E-4</v>
      </c>
      <c r="M99" s="21">
        <v>1.48001594179195E-2</v>
      </c>
      <c r="N99" s="24" t="s">
        <v>501</v>
      </c>
      <c r="O99" s="21">
        <v>0</v>
      </c>
      <c r="P99" s="22"/>
      <c r="Q99" s="22"/>
      <c r="R99" s="22"/>
    </row>
    <row r="100" spans="1:18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  <c r="O100" s="21">
        <v>0</v>
      </c>
      <c r="P100" s="22"/>
      <c r="Q100" s="22"/>
      <c r="R100" s="22"/>
    </row>
    <row r="101" spans="1:18" x14ac:dyDescent="0.25">
      <c r="A101" s="17" t="s">
        <v>494</v>
      </c>
      <c r="B101" s="17" t="s">
        <v>565</v>
      </c>
      <c r="C101" s="18">
        <v>0.28792112822847399</v>
      </c>
      <c r="D101" s="18">
        <v>0.25315634679784399</v>
      </c>
      <c r="E101" s="18">
        <v>0.32538005217506699</v>
      </c>
      <c r="F101" s="19"/>
      <c r="G101" s="18">
        <v>0.23345584610037601</v>
      </c>
      <c r="H101" s="18">
        <v>0.17348476607740301</v>
      </c>
      <c r="I101" s="18">
        <v>0.30647095805320901</v>
      </c>
      <c r="J101" s="19"/>
      <c r="K101" s="18">
        <v>0.31251585505673102</v>
      </c>
      <c r="L101" s="18">
        <v>0.26454051409763502</v>
      </c>
      <c r="M101" s="18">
        <v>0.36487521249465499</v>
      </c>
      <c r="N101" s="19"/>
      <c r="O101" s="18">
        <v>0.30633216027163301</v>
      </c>
      <c r="P101" s="18">
        <v>0.23080174952247001</v>
      </c>
      <c r="Q101" s="18">
        <v>0.39392174832781401</v>
      </c>
      <c r="R101" s="19"/>
    </row>
    <row r="102" spans="1:18" x14ac:dyDescent="0.25">
      <c r="A102" s="17" t="s">
        <v>494</v>
      </c>
      <c r="B102" s="17" t="s">
        <v>566</v>
      </c>
      <c r="C102" s="18">
        <v>0.41190613762648298</v>
      </c>
      <c r="D102" s="18">
        <v>0.37091148775582999</v>
      </c>
      <c r="E102" s="18">
        <v>0.45416067350988598</v>
      </c>
      <c r="F102" s="19"/>
      <c r="G102" s="18">
        <v>0.42055457469588697</v>
      </c>
      <c r="H102" s="18">
        <v>0.33986962625485601</v>
      </c>
      <c r="I102" s="18">
        <v>0.50571995204716902</v>
      </c>
      <c r="J102" s="19"/>
      <c r="K102" s="18">
        <v>0.38142345377131498</v>
      </c>
      <c r="L102" s="18">
        <v>0.33229690192297401</v>
      </c>
      <c r="M102" s="18">
        <v>0.43310184426482501</v>
      </c>
      <c r="N102" s="19"/>
      <c r="O102" s="18">
        <v>0.467908217038146</v>
      </c>
      <c r="P102" s="18">
        <v>0.38741396923176302</v>
      </c>
      <c r="Q102" s="18">
        <v>0.55010820638254299</v>
      </c>
      <c r="R102" s="19"/>
    </row>
    <row r="103" spans="1:18" x14ac:dyDescent="0.25">
      <c r="A103" s="17" t="s">
        <v>494</v>
      </c>
      <c r="B103" s="17" t="s">
        <v>567</v>
      </c>
      <c r="C103" s="18">
        <v>0.26175937820385797</v>
      </c>
      <c r="D103" s="18">
        <v>0.22895483089259699</v>
      </c>
      <c r="E103" s="18">
        <v>0.29745091294339299</v>
      </c>
      <c r="F103" s="19"/>
      <c r="G103" s="18">
        <v>0.27330873172244202</v>
      </c>
      <c r="H103" s="18">
        <v>0.20804843365758</v>
      </c>
      <c r="I103" s="18">
        <v>0.34999298788567001</v>
      </c>
      <c r="J103" s="19"/>
      <c r="K103" s="18">
        <v>0.27585742707363903</v>
      </c>
      <c r="L103" s="18">
        <v>0.22953583472092301</v>
      </c>
      <c r="M103" s="18">
        <v>0.32755281119220497</v>
      </c>
      <c r="N103" s="19"/>
      <c r="O103" s="18">
        <v>0.21503500889267499</v>
      </c>
      <c r="P103" s="18">
        <v>0.149244927157556</v>
      </c>
      <c r="Q103" s="18">
        <v>0.29961307676028198</v>
      </c>
      <c r="R103" s="19"/>
    </row>
    <row r="104" spans="1:18" x14ac:dyDescent="0.25">
      <c r="A104" s="17" t="s">
        <v>494</v>
      </c>
      <c r="B104" s="17" t="s">
        <v>568</v>
      </c>
      <c r="C104" s="18">
        <v>3.4988894069122499E-2</v>
      </c>
      <c r="D104" s="18">
        <v>2.2941474858148701E-2</v>
      </c>
      <c r="E104" s="18">
        <v>5.3019553240419202E-2</v>
      </c>
      <c r="F104" s="19"/>
      <c r="G104" s="18">
        <v>6.5988446912791598E-2</v>
      </c>
      <c r="H104" s="18">
        <v>3.56912670425414E-2</v>
      </c>
      <c r="I104" s="18">
        <v>0.118834594905339</v>
      </c>
      <c r="J104" s="24" t="s">
        <v>501</v>
      </c>
      <c r="K104" s="18">
        <v>2.7208193626447899E-2</v>
      </c>
      <c r="L104" s="18">
        <v>1.46996354227132E-2</v>
      </c>
      <c r="M104" s="18">
        <v>4.9822600009782003E-2</v>
      </c>
      <c r="N104" s="19"/>
      <c r="O104" s="18">
        <v>1.07246137975464E-2</v>
      </c>
      <c r="P104" s="18">
        <v>3.1831425228444998E-3</v>
      </c>
      <c r="Q104" s="18">
        <v>3.5497010888406802E-2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3.4244618720625001E-3</v>
      </c>
      <c r="D105" s="18">
        <v>1.5589339736774E-3</v>
      </c>
      <c r="E105" s="18">
        <v>7.5056272329720002E-3</v>
      </c>
      <c r="F105" s="19"/>
      <c r="G105" s="18">
        <v>6.6924005685020001E-3</v>
      </c>
      <c r="H105" s="18">
        <v>1.9596480991242002E-3</v>
      </c>
      <c r="I105" s="18">
        <v>2.2596452331217001E-2</v>
      </c>
      <c r="J105" s="24" t="s">
        <v>501</v>
      </c>
      <c r="K105" s="18">
        <v>2.9950704718672999E-3</v>
      </c>
      <c r="L105" s="18">
        <v>1.2515558284102999E-3</v>
      </c>
      <c r="M105" s="18">
        <v>7.1500484952646999E-3</v>
      </c>
      <c r="N105" s="19"/>
      <c r="O105" s="18">
        <v>0</v>
      </c>
      <c r="P105" s="19"/>
      <c r="Q105" s="19"/>
      <c r="R105" s="19"/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CCH_ET'!A1" display="◄ ANTERIOR"/>
    <hyperlink ref="A2" location="'Índice'!A1" display="ÍNDICE"/>
    <hyperlink ref="A3" location="'EV_CONFIA_PDI_SEX'!A1" display="SIGUIENTE ►"/>
  </hyperlinks>
  <pageMargins left="0.75" right="0.75" top="1" bottom="1" header="0.5" footer="0.5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7"/>
  <dimension ref="A1:N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569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565</v>
      </c>
      <c r="C5" s="18">
        <v>0.320910434084553</v>
      </c>
      <c r="D5" s="18">
        <v>0.31319709688942099</v>
      </c>
      <c r="E5" s="18">
        <v>0.32872281226667199</v>
      </c>
      <c r="F5" s="19"/>
      <c r="G5" s="18">
        <v>0.31038775765462301</v>
      </c>
      <c r="H5" s="18">
        <v>0.300377942769253</v>
      </c>
      <c r="I5" s="18">
        <v>0.32057829407859201</v>
      </c>
      <c r="J5" s="19"/>
      <c r="K5" s="18">
        <v>0.33132443198237999</v>
      </c>
      <c r="L5" s="18">
        <v>0.320219508790129</v>
      </c>
      <c r="M5" s="18">
        <v>0.34262036286134701</v>
      </c>
      <c r="N5" s="19"/>
    </row>
    <row r="6" spans="1:14" x14ac:dyDescent="0.25">
      <c r="A6" s="17" t="s">
        <v>478</v>
      </c>
      <c r="B6" s="17" t="s">
        <v>566</v>
      </c>
      <c r="C6" s="18">
        <v>0.39772618380442898</v>
      </c>
      <c r="D6" s="18">
        <v>0.38963056128603701</v>
      </c>
      <c r="E6" s="18">
        <v>0.40587816093867402</v>
      </c>
      <c r="F6" s="19"/>
      <c r="G6" s="18">
        <v>0.39670620649189298</v>
      </c>
      <c r="H6" s="18">
        <v>0.38605374197237502</v>
      </c>
      <c r="I6" s="18">
        <v>0.40745753051322497</v>
      </c>
      <c r="J6" s="19"/>
      <c r="K6" s="18">
        <v>0.39873562675929902</v>
      </c>
      <c r="L6" s="18">
        <v>0.38711999577803002</v>
      </c>
      <c r="M6" s="18">
        <v>0.410466365427886</v>
      </c>
      <c r="N6" s="19"/>
    </row>
    <row r="7" spans="1:14" x14ac:dyDescent="0.25">
      <c r="A7" s="17" t="s">
        <v>478</v>
      </c>
      <c r="B7" s="17" t="s">
        <v>567</v>
      </c>
      <c r="C7" s="18">
        <v>0.220615013733093</v>
      </c>
      <c r="D7" s="18">
        <v>0.21408370752739</v>
      </c>
      <c r="E7" s="18">
        <v>0.22728795251190001</v>
      </c>
      <c r="F7" s="19"/>
      <c r="G7" s="18">
        <v>0.234359544828561</v>
      </c>
      <c r="H7" s="18">
        <v>0.225495740147764</v>
      </c>
      <c r="I7" s="18">
        <v>0.243462244523314</v>
      </c>
      <c r="J7" s="19"/>
      <c r="K7" s="18">
        <v>0.20701243658573401</v>
      </c>
      <c r="L7" s="18">
        <v>0.19761391112901999</v>
      </c>
      <c r="M7" s="18">
        <v>0.21673721604740201</v>
      </c>
      <c r="N7" s="19"/>
    </row>
    <row r="8" spans="1:14" x14ac:dyDescent="0.25">
      <c r="A8" s="17" t="s">
        <v>478</v>
      </c>
      <c r="B8" s="17" t="s">
        <v>568</v>
      </c>
      <c r="C8" s="18">
        <v>5.0081574768142498E-2</v>
      </c>
      <c r="D8" s="18">
        <v>4.6677124662236398E-2</v>
      </c>
      <c r="E8" s="18">
        <v>5.3720340099082602E-2</v>
      </c>
      <c r="F8" s="19"/>
      <c r="G8" s="18">
        <v>4.5366089220254598E-2</v>
      </c>
      <c r="H8" s="18">
        <v>4.10630721849016E-2</v>
      </c>
      <c r="I8" s="18">
        <v>5.0096464713351302E-2</v>
      </c>
      <c r="J8" s="19"/>
      <c r="K8" s="18">
        <v>5.4748358633439603E-2</v>
      </c>
      <c r="L8" s="18">
        <v>4.9805340536720699E-2</v>
      </c>
      <c r="M8" s="18">
        <v>6.01508997385675E-2</v>
      </c>
      <c r="N8" s="19"/>
    </row>
    <row r="9" spans="1:14" x14ac:dyDescent="0.25">
      <c r="A9" s="17" t="s">
        <v>478</v>
      </c>
      <c r="B9" s="17" t="s">
        <v>519</v>
      </c>
      <c r="C9" s="18">
        <v>1.00762430419786E-2</v>
      </c>
      <c r="D9" s="18">
        <v>8.3532904281386003E-3</v>
      </c>
      <c r="E9" s="18">
        <v>1.2150218187981199E-2</v>
      </c>
      <c r="F9" s="19"/>
      <c r="G9" s="18">
        <v>1.3003077011438701E-2</v>
      </c>
      <c r="H9" s="18">
        <v>1.0574519164069899E-2</v>
      </c>
      <c r="I9" s="18">
        <v>1.5980372375126301E-2</v>
      </c>
      <c r="J9" s="19"/>
      <c r="K9" s="18">
        <v>7.1796375055248E-3</v>
      </c>
      <c r="L9" s="18">
        <v>5.3235453389334003E-3</v>
      </c>
      <c r="M9" s="18">
        <v>9.6765738731468005E-3</v>
      </c>
      <c r="N9" s="19"/>
    </row>
    <row r="10" spans="1:14" x14ac:dyDescent="0.25">
      <c r="A10" s="17" t="s">
        <v>478</v>
      </c>
      <c r="B10" s="17" t="s">
        <v>520</v>
      </c>
      <c r="C10" s="18">
        <v>5.9055056780550001E-4</v>
      </c>
      <c r="D10" s="18">
        <v>3.005255455968E-4</v>
      </c>
      <c r="E10" s="18">
        <v>1.1601421713192E-3</v>
      </c>
      <c r="F10" s="19"/>
      <c r="G10" s="18">
        <v>1.773247932274E-4</v>
      </c>
      <c r="H10" s="18">
        <v>7.2540996096363806E-5</v>
      </c>
      <c r="I10" s="18">
        <v>4.3340076720179999E-4</v>
      </c>
      <c r="J10" s="19"/>
      <c r="K10" s="18">
        <v>9.9950853362720002E-4</v>
      </c>
      <c r="L10" s="18">
        <v>4.5967027903799998E-4</v>
      </c>
      <c r="M10" s="18">
        <v>2.1719569437935E-3</v>
      </c>
      <c r="N10" s="19"/>
    </row>
    <row r="11" spans="1:14" x14ac:dyDescent="0.25">
      <c r="A11" s="20" t="s">
        <v>479</v>
      </c>
      <c r="B11" s="20" t="s">
        <v>565</v>
      </c>
      <c r="C11" s="21">
        <v>0.31900451901423799</v>
      </c>
      <c r="D11" s="21">
        <v>0.28822840212205603</v>
      </c>
      <c r="E11" s="21">
        <v>0.35144423036921402</v>
      </c>
      <c r="F11" s="22"/>
      <c r="G11" s="21">
        <v>0.31384022712794202</v>
      </c>
      <c r="H11" s="21">
        <v>0.27380622776741198</v>
      </c>
      <c r="I11" s="21">
        <v>0.35685131228727601</v>
      </c>
      <c r="J11" s="22"/>
      <c r="K11" s="21">
        <v>0.32417244448598598</v>
      </c>
      <c r="L11" s="21">
        <v>0.27884827046261801</v>
      </c>
      <c r="M11" s="21">
        <v>0.37305267001049103</v>
      </c>
      <c r="N11" s="22"/>
    </row>
    <row r="12" spans="1:14" x14ac:dyDescent="0.25">
      <c r="A12" s="20" t="s">
        <v>479</v>
      </c>
      <c r="B12" s="20" t="s">
        <v>566</v>
      </c>
      <c r="C12" s="21">
        <v>0.36814265797509799</v>
      </c>
      <c r="D12" s="21">
        <v>0.33766601144323599</v>
      </c>
      <c r="E12" s="21">
        <v>0.39971000210232299</v>
      </c>
      <c r="F12" s="22"/>
      <c r="G12" s="21">
        <v>0.377766749597301</v>
      </c>
      <c r="H12" s="21">
        <v>0.33471406780419599</v>
      </c>
      <c r="I12" s="21">
        <v>0.42283750721415803</v>
      </c>
      <c r="J12" s="22"/>
      <c r="K12" s="21">
        <v>0.358511794861262</v>
      </c>
      <c r="L12" s="21">
        <v>0.31355798209347902</v>
      </c>
      <c r="M12" s="21">
        <v>0.406097711866653</v>
      </c>
      <c r="N12" s="22"/>
    </row>
    <row r="13" spans="1:14" x14ac:dyDescent="0.25">
      <c r="A13" s="20" t="s">
        <v>479</v>
      </c>
      <c r="B13" s="20" t="s">
        <v>567</v>
      </c>
      <c r="C13" s="21">
        <v>0.25338618079076197</v>
      </c>
      <c r="D13" s="21">
        <v>0.224965606241187</v>
      </c>
      <c r="E13" s="21">
        <v>0.28408116517791498</v>
      </c>
      <c r="F13" s="22"/>
      <c r="G13" s="21">
        <v>0.25163184243043302</v>
      </c>
      <c r="H13" s="21">
        <v>0.215069302160217</v>
      </c>
      <c r="I13" s="21">
        <v>0.29209706609444502</v>
      </c>
      <c r="J13" s="22"/>
      <c r="K13" s="21">
        <v>0.25514175350005702</v>
      </c>
      <c r="L13" s="21">
        <v>0.21148673353119199</v>
      </c>
      <c r="M13" s="21">
        <v>0.30433009540530198</v>
      </c>
      <c r="N13" s="22"/>
    </row>
    <row r="14" spans="1:14" x14ac:dyDescent="0.25">
      <c r="A14" s="20" t="s">
        <v>479</v>
      </c>
      <c r="B14" s="20" t="s">
        <v>568</v>
      </c>
      <c r="C14" s="21">
        <v>5.4235006752870102E-2</v>
      </c>
      <c r="D14" s="21">
        <v>3.9780753595128802E-2</v>
      </c>
      <c r="E14" s="21">
        <v>7.3538960797174494E-2</v>
      </c>
      <c r="F14" s="22"/>
      <c r="G14" s="21">
        <v>4.7200115582946602E-2</v>
      </c>
      <c r="H14" s="21">
        <v>3.0180476963693699E-2</v>
      </c>
      <c r="I14" s="21">
        <v>7.3094237236987394E-2</v>
      </c>
      <c r="J14" s="22"/>
      <c r="K14" s="21">
        <v>6.1274847658162303E-2</v>
      </c>
      <c r="L14" s="21">
        <v>4.0494940937691001E-2</v>
      </c>
      <c r="M14" s="21">
        <v>9.1698858652742299E-2</v>
      </c>
      <c r="N14" s="22"/>
    </row>
    <row r="15" spans="1:14" x14ac:dyDescent="0.25">
      <c r="A15" s="20" t="s">
        <v>479</v>
      </c>
      <c r="B15" s="20" t="s">
        <v>519</v>
      </c>
      <c r="C15" s="21">
        <v>5.2316354670313E-3</v>
      </c>
      <c r="D15" s="21">
        <v>1.9627862060903E-3</v>
      </c>
      <c r="E15" s="21">
        <v>1.38688180114132E-2</v>
      </c>
      <c r="F15" s="22"/>
      <c r="G15" s="21">
        <v>9.5610652613773994E-3</v>
      </c>
      <c r="H15" s="21">
        <v>3.3065152901013998E-3</v>
      </c>
      <c r="I15" s="21">
        <v>2.7322296572672902E-2</v>
      </c>
      <c r="J15" s="24" t="s">
        <v>501</v>
      </c>
      <c r="K15" s="21">
        <v>8.9915949453380005E-4</v>
      </c>
      <c r="L15" s="21">
        <v>1.2496923411820001E-4</v>
      </c>
      <c r="M15" s="21">
        <v>6.4386103226652001E-3</v>
      </c>
      <c r="N15" s="22"/>
    </row>
    <row r="16" spans="1:14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</row>
    <row r="17" spans="1:14" x14ac:dyDescent="0.25">
      <c r="A17" s="17" t="s">
        <v>480</v>
      </c>
      <c r="B17" s="17" t="s">
        <v>565</v>
      </c>
      <c r="C17" s="18">
        <v>0.391201747716586</v>
      </c>
      <c r="D17" s="18">
        <v>0.34775427339188197</v>
      </c>
      <c r="E17" s="18">
        <v>0.43644518708218599</v>
      </c>
      <c r="F17" s="19"/>
      <c r="G17" s="18">
        <v>0.38249798514184002</v>
      </c>
      <c r="H17" s="18">
        <v>0.32679096002889102</v>
      </c>
      <c r="I17" s="18">
        <v>0.44147383752017699</v>
      </c>
      <c r="J17" s="19"/>
      <c r="K17" s="18">
        <v>0.39922399094542599</v>
      </c>
      <c r="L17" s="18">
        <v>0.34075095764973301</v>
      </c>
      <c r="M17" s="18">
        <v>0.46071872525706797</v>
      </c>
      <c r="N17" s="19"/>
    </row>
    <row r="18" spans="1:14" x14ac:dyDescent="0.25">
      <c r="A18" s="17" t="s">
        <v>480</v>
      </c>
      <c r="B18" s="17" t="s">
        <v>566</v>
      </c>
      <c r="C18" s="18">
        <v>0.35040029458814997</v>
      </c>
      <c r="D18" s="18">
        <v>0.30717829020897403</v>
      </c>
      <c r="E18" s="18">
        <v>0.39622583091736502</v>
      </c>
      <c r="F18" s="19"/>
      <c r="G18" s="18">
        <v>0.31718084368636601</v>
      </c>
      <c r="H18" s="18">
        <v>0.266150620810786</v>
      </c>
      <c r="I18" s="18">
        <v>0.37302189780195499</v>
      </c>
      <c r="J18" s="19"/>
      <c r="K18" s="18">
        <v>0.38101860624061301</v>
      </c>
      <c r="L18" s="18">
        <v>0.32092146396472399</v>
      </c>
      <c r="M18" s="18">
        <v>0.44499510375461598</v>
      </c>
      <c r="N18" s="19"/>
    </row>
    <row r="19" spans="1:14" x14ac:dyDescent="0.25">
      <c r="A19" s="17" t="s">
        <v>480</v>
      </c>
      <c r="B19" s="17" t="s">
        <v>567</v>
      </c>
      <c r="C19" s="18">
        <v>0.217533361288445</v>
      </c>
      <c r="D19" s="18">
        <v>0.18631757096797799</v>
      </c>
      <c r="E19" s="18">
        <v>0.25235705246430801</v>
      </c>
      <c r="F19" s="19"/>
      <c r="G19" s="18">
        <v>0.271582907551497</v>
      </c>
      <c r="H19" s="18">
        <v>0.223517404136402</v>
      </c>
      <c r="I19" s="18">
        <v>0.32564963145500198</v>
      </c>
      <c r="J19" s="19"/>
      <c r="K19" s="18">
        <v>0.16771598600885099</v>
      </c>
      <c r="L19" s="18">
        <v>0.12623686943631099</v>
      </c>
      <c r="M19" s="18">
        <v>0.21940206501024401</v>
      </c>
      <c r="N19" s="19"/>
    </row>
    <row r="20" spans="1:14" x14ac:dyDescent="0.25">
      <c r="A20" s="17" t="s">
        <v>480</v>
      </c>
      <c r="B20" s="17" t="s">
        <v>568</v>
      </c>
      <c r="C20" s="18">
        <v>4.0864596406817701E-2</v>
      </c>
      <c r="D20" s="18">
        <v>2.4998244307757499E-2</v>
      </c>
      <c r="E20" s="18">
        <v>6.61183938798382E-2</v>
      </c>
      <c r="F20" s="19"/>
      <c r="G20" s="18">
        <v>2.8738263620296599E-2</v>
      </c>
      <c r="H20" s="18">
        <v>1.55171526098585E-2</v>
      </c>
      <c r="I20" s="18">
        <v>5.2622063907437198E-2</v>
      </c>
      <c r="J20" s="19"/>
      <c r="K20" s="18">
        <v>5.20414168051112E-2</v>
      </c>
      <c r="L20" s="18">
        <v>2.8575801242609399E-2</v>
      </c>
      <c r="M20" s="18">
        <v>9.2932885121963002E-2</v>
      </c>
      <c r="N20" s="24" t="s">
        <v>501</v>
      </c>
    </row>
    <row r="21" spans="1:14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</row>
    <row r="22" spans="1:14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</row>
    <row r="23" spans="1:14" x14ac:dyDescent="0.25">
      <c r="A23" s="20" t="s">
        <v>481</v>
      </c>
      <c r="B23" s="20" t="s">
        <v>565</v>
      </c>
      <c r="C23" s="21">
        <v>0.32097929069230802</v>
      </c>
      <c r="D23" s="21">
        <v>0.28114527777790499</v>
      </c>
      <c r="E23" s="21">
        <v>0.36360246115864597</v>
      </c>
      <c r="F23" s="22"/>
      <c r="G23" s="21">
        <v>0.33596749663543202</v>
      </c>
      <c r="H23" s="21">
        <v>0.27778946885504702</v>
      </c>
      <c r="I23" s="21">
        <v>0.39958845106947799</v>
      </c>
      <c r="J23" s="22"/>
      <c r="K23" s="21">
        <v>0.30483577144073898</v>
      </c>
      <c r="L23" s="21">
        <v>0.24943084151185299</v>
      </c>
      <c r="M23" s="21">
        <v>0.36653754530606097</v>
      </c>
      <c r="N23" s="22"/>
    </row>
    <row r="24" spans="1:14" x14ac:dyDescent="0.25">
      <c r="A24" s="20" t="s">
        <v>481</v>
      </c>
      <c r="B24" s="20" t="s">
        <v>566</v>
      </c>
      <c r="C24" s="21">
        <v>0.34171255647871401</v>
      </c>
      <c r="D24" s="21">
        <v>0.29412575427593302</v>
      </c>
      <c r="E24" s="21">
        <v>0.39271504381915801</v>
      </c>
      <c r="F24" s="22"/>
      <c r="G24" s="21">
        <v>0.33588385893142397</v>
      </c>
      <c r="H24" s="21">
        <v>0.27556523993872101</v>
      </c>
      <c r="I24" s="21">
        <v>0.40207759323055903</v>
      </c>
      <c r="J24" s="22"/>
      <c r="K24" s="21">
        <v>0.34799053874178998</v>
      </c>
      <c r="L24" s="21">
        <v>0.282068471945365</v>
      </c>
      <c r="M24" s="21">
        <v>0.42029970130778799</v>
      </c>
      <c r="N24" s="22"/>
    </row>
    <row r="25" spans="1:14" x14ac:dyDescent="0.25">
      <c r="A25" s="20" t="s">
        <v>481</v>
      </c>
      <c r="B25" s="20" t="s">
        <v>567</v>
      </c>
      <c r="C25" s="21">
        <v>0.26131871086681802</v>
      </c>
      <c r="D25" s="21">
        <v>0.223510734681651</v>
      </c>
      <c r="E25" s="21">
        <v>0.30302627799630899</v>
      </c>
      <c r="F25" s="22"/>
      <c r="G25" s="21">
        <v>0.25921724636787302</v>
      </c>
      <c r="H25" s="21">
        <v>0.214705854083725</v>
      </c>
      <c r="I25" s="21">
        <v>0.30932167888434903</v>
      </c>
      <c r="J25" s="22"/>
      <c r="K25" s="21">
        <v>0.26358215938920698</v>
      </c>
      <c r="L25" s="21">
        <v>0.205946372435616</v>
      </c>
      <c r="M25" s="21">
        <v>0.33063157729079901</v>
      </c>
      <c r="N25" s="22"/>
    </row>
    <row r="26" spans="1:14" x14ac:dyDescent="0.25">
      <c r="A26" s="20" t="s">
        <v>481</v>
      </c>
      <c r="B26" s="20" t="s">
        <v>568</v>
      </c>
      <c r="C26" s="21">
        <v>7.5783679170147597E-2</v>
      </c>
      <c r="D26" s="21">
        <v>5.3970999171879003E-2</v>
      </c>
      <c r="E26" s="21">
        <v>0.10542961331249</v>
      </c>
      <c r="F26" s="22"/>
      <c r="G26" s="21">
        <v>6.8534597925452606E-2</v>
      </c>
      <c r="H26" s="21">
        <v>4.2052806083583999E-2</v>
      </c>
      <c r="I26" s="21">
        <v>0.109781573302709</v>
      </c>
      <c r="J26" s="22"/>
      <c r="K26" s="21">
        <v>8.3591530428264005E-2</v>
      </c>
      <c r="L26" s="21">
        <v>5.5846486557905799E-2</v>
      </c>
      <c r="M26" s="21">
        <v>0.123320175538044</v>
      </c>
      <c r="N26" s="22"/>
    </row>
    <row r="27" spans="1:14" x14ac:dyDescent="0.25">
      <c r="A27" s="20" t="s">
        <v>481</v>
      </c>
      <c r="B27" s="20" t="s">
        <v>519</v>
      </c>
      <c r="C27" s="21">
        <v>2.0576279201209999E-4</v>
      </c>
      <c r="D27" s="21">
        <v>2.8344309269945599E-5</v>
      </c>
      <c r="E27" s="21">
        <v>1.4920582065314999E-3</v>
      </c>
      <c r="F27" s="22"/>
      <c r="G27" s="21">
        <v>3.9680013982020001E-4</v>
      </c>
      <c r="H27" s="21">
        <v>5.4442413190820302E-5</v>
      </c>
      <c r="I27" s="21">
        <v>2.8858398713698E-3</v>
      </c>
      <c r="J27" s="22"/>
      <c r="K27" s="21">
        <v>0</v>
      </c>
      <c r="L27" s="22"/>
      <c r="M27" s="22"/>
      <c r="N27" s="22"/>
    </row>
    <row r="28" spans="1:14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482</v>
      </c>
      <c r="B29" s="17" t="s">
        <v>565</v>
      </c>
      <c r="C29" s="18">
        <v>0.27050688124273398</v>
      </c>
      <c r="D29" s="18">
        <v>0.22661375875946299</v>
      </c>
      <c r="E29" s="18">
        <v>0.31939070779012502</v>
      </c>
      <c r="F29" s="19"/>
      <c r="G29" s="18">
        <v>0.26493501738991498</v>
      </c>
      <c r="H29" s="18">
        <v>0.208114856826626</v>
      </c>
      <c r="I29" s="18">
        <v>0.33078817565217999</v>
      </c>
      <c r="J29" s="19"/>
      <c r="K29" s="18">
        <v>0.27585552652144901</v>
      </c>
      <c r="L29" s="18">
        <v>0.20940268413774199</v>
      </c>
      <c r="M29" s="18">
        <v>0.35395539301701501</v>
      </c>
      <c r="N29" s="19"/>
    </row>
    <row r="30" spans="1:14" x14ac:dyDescent="0.25">
      <c r="A30" s="17" t="s">
        <v>482</v>
      </c>
      <c r="B30" s="17" t="s">
        <v>566</v>
      </c>
      <c r="C30" s="18">
        <v>0.40520620348193098</v>
      </c>
      <c r="D30" s="18">
        <v>0.35267723118482303</v>
      </c>
      <c r="E30" s="18">
        <v>0.45999925592413099</v>
      </c>
      <c r="F30" s="19"/>
      <c r="G30" s="18">
        <v>0.38228295732872197</v>
      </c>
      <c r="H30" s="18">
        <v>0.314571138671836</v>
      </c>
      <c r="I30" s="18">
        <v>0.45489683972846201</v>
      </c>
      <c r="J30" s="19"/>
      <c r="K30" s="18">
        <v>0.42721110445382299</v>
      </c>
      <c r="L30" s="18">
        <v>0.340737391712023</v>
      </c>
      <c r="M30" s="18">
        <v>0.51837471780507605</v>
      </c>
      <c r="N30" s="19"/>
    </row>
    <row r="31" spans="1:14" x14ac:dyDescent="0.25">
      <c r="A31" s="17" t="s">
        <v>482</v>
      </c>
      <c r="B31" s="17" t="s">
        <v>567</v>
      </c>
      <c r="C31" s="18">
        <v>0.25828359478860602</v>
      </c>
      <c r="D31" s="18">
        <v>0.21206003634878701</v>
      </c>
      <c r="E31" s="18">
        <v>0.31061084675449402</v>
      </c>
      <c r="F31" s="19"/>
      <c r="G31" s="18">
        <v>0.29353476013756402</v>
      </c>
      <c r="H31" s="18">
        <v>0.23089215999316001</v>
      </c>
      <c r="I31" s="18">
        <v>0.36510481676589601</v>
      </c>
      <c r="J31" s="19"/>
      <c r="K31" s="18">
        <v>0.224444652543552</v>
      </c>
      <c r="L31" s="18">
        <v>0.167561799747833</v>
      </c>
      <c r="M31" s="18">
        <v>0.29382189979343598</v>
      </c>
      <c r="N31" s="19"/>
    </row>
    <row r="32" spans="1:14" x14ac:dyDescent="0.25">
      <c r="A32" s="17" t="s">
        <v>482</v>
      </c>
      <c r="B32" s="17" t="s">
        <v>568</v>
      </c>
      <c r="C32" s="18">
        <v>5.31792426161906E-2</v>
      </c>
      <c r="D32" s="18">
        <v>3.3059603930107297E-2</v>
      </c>
      <c r="E32" s="18">
        <v>8.4473721409936503E-2</v>
      </c>
      <c r="F32" s="19"/>
      <c r="G32" s="18">
        <v>3.86949396601124E-2</v>
      </c>
      <c r="H32" s="18">
        <v>1.7536974320775198E-2</v>
      </c>
      <c r="I32" s="18">
        <v>8.3217340061167794E-2</v>
      </c>
      <c r="J32" s="24" t="s">
        <v>501</v>
      </c>
      <c r="K32" s="18">
        <v>6.7083279159058706E-2</v>
      </c>
      <c r="L32" s="18">
        <v>3.65618904366121E-2</v>
      </c>
      <c r="M32" s="18">
        <v>0.119912350928066</v>
      </c>
      <c r="N32" s="24" t="s">
        <v>501</v>
      </c>
    </row>
    <row r="33" spans="1:14" x14ac:dyDescent="0.25">
      <c r="A33" s="17" t="s">
        <v>482</v>
      </c>
      <c r="B33" s="17" t="s">
        <v>519</v>
      </c>
      <c r="C33" s="18">
        <v>1.2824077870537499E-2</v>
      </c>
      <c r="D33" s="18">
        <v>5.9004699025123003E-3</v>
      </c>
      <c r="E33" s="18">
        <v>2.7645910576438101E-2</v>
      </c>
      <c r="F33" s="19"/>
      <c r="G33" s="18">
        <v>2.0552325483687E-2</v>
      </c>
      <c r="H33" s="18">
        <v>8.7190090255945003E-3</v>
      </c>
      <c r="I33" s="18">
        <v>4.7673284911336003E-2</v>
      </c>
      <c r="J33" s="24" t="s">
        <v>501</v>
      </c>
      <c r="K33" s="18">
        <v>5.4054373221172E-3</v>
      </c>
      <c r="L33" s="18">
        <v>7.3390906915320002E-4</v>
      </c>
      <c r="M33" s="18">
        <v>3.8662017067367598E-2</v>
      </c>
      <c r="N33" s="24" t="s">
        <v>501</v>
      </c>
    </row>
    <row r="34" spans="1:14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</row>
    <row r="35" spans="1:14" x14ac:dyDescent="0.25">
      <c r="A35" s="20" t="s">
        <v>483</v>
      </c>
      <c r="B35" s="20" t="s">
        <v>565</v>
      </c>
      <c r="C35" s="21">
        <v>0.29344371653850898</v>
      </c>
      <c r="D35" s="21">
        <v>0.26560703419255799</v>
      </c>
      <c r="E35" s="21">
        <v>0.32291500622125302</v>
      </c>
      <c r="F35" s="22"/>
      <c r="G35" s="21">
        <v>0.26712917038422901</v>
      </c>
      <c r="H35" s="21">
        <v>0.22883312543801301</v>
      </c>
      <c r="I35" s="21">
        <v>0.30926397811180101</v>
      </c>
      <c r="J35" s="22"/>
      <c r="K35" s="21">
        <v>0.32129250424758199</v>
      </c>
      <c r="L35" s="21">
        <v>0.27802507215349298</v>
      </c>
      <c r="M35" s="21">
        <v>0.36786254622019199</v>
      </c>
      <c r="N35" s="22"/>
    </row>
    <row r="36" spans="1:14" x14ac:dyDescent="0.25">
      <c r="A36" s="20" t="s">
        <v>483</v>
      </c>
      <c r="B36" s="20" t="s">
        <v>566</v>
      </c>
      <c r="C36" s="21">
        <v>0.32640514420581801</v>
      </c>
      <c r="D36" s="21">
        <v>0.29440972796354098</v>
      </c>
      <c r="E36" s="21">
        <v>0.36010312147594697</v>
      </c>
      <c r="F36" s="22"/>
      <c r="G36" s="21">
        <v>0.34254592784527199</v>
      </c>
      <c r="H36" s="21">
        <v>0.30262010456050198</v>
      </c>
      <c r="I36" s="21">
        <v>0.38483253589922101</v>
      </c>
      <c r="J36" s="22"/>
      <c r="K36" s="21">
        <v>0.30932328938689502</v>
      </c>
      <c r="L36" s="21">
        <v>0.266848023560115</v>
      </c>
      <c r="M36" s="21">
        <v>0.35528317379679197</v>
      </c>
      <c r="N36" s="22"/>
    </row>
    <row r="37" spans="1:14" x14ac:dyDescent="0.25">
      <c r="A37" s="20" t="s">
        <v>483</v>
      </c>
      <c r="B37" s="20" t="s">
        <v>567</v>
      </c>
      <c r="C37" s="21">
        <v>0.26187121829098697</v>
      </c>
      <c r="D37" s="21">
        <v>0.23334915518917199</v>
      </c>
      <c r="E37" s="21">
        <v>0.29254918578004102</v>
      </c>
      <c r="F37" s="22"/>
      <c r="G37" s="21">
        <v>0.27984288828690501</v>
      </c>
      <c r="H37" s="21">
        <v>0.241056267842438</v>
      </c>
      <c r="I37" s="21">
        <v>0.32222072816261699</v>
      </c>
      <c r="J37" s="22"/>
      <c r="K37" s="21">
        <v>0.242851729238828</v>
      </c>
      <c r="L37" s="21">
        <v>0.20667079240876601</v>
      </c>
      <c r="M37" s="21">
        <v>0.28310634672498503</v>
      </c>
      <c r="N37" s="22"/>
    </row>
    <row r="38" spans="1:14" x14ac:dyDescent="0.25">
      <c r="A38" s="20" t="s">
        <v>483</v>
      </c>
      <c r="B38" s="20" t="s">
        <v>568</v>
      </c>
      <c r="C38" s="21">
        <v>8.8565513062556903E-2</v>
      </c>
      <c r="D38" s="21">
        <v>6.8649347480519304E-2</v>
      </c>
      <c r="E38" s="21">
        <v>0.11355516538332699</v>
      </c>
      <c r="F38" s="22"/>
      <c r="G38" s="21">
        <v>7.1558084441466593E-2</v>
      </c>
      <c r="H38" s="21">
        <v>4.9407890468114703E-2</v>
      </c>
      <c r="I38" s="21">
        <v>0.102567044610281</v>
      </c>
      <c r="J38" s="22"/>
      <c r="K38" s="21">
        <v>0.106564541674682</v>
      </c>
      <c r="L38" s="21">
        <v>7.95369908392944E-2</v>
      </c>
      <c r="M38" s="21">
        <v>0.14136582380669599</v>
      </c>
      <c r="N38" s="22"/>
    </row>
    <row r="39" spans="1:14" x14ac:dyDescent="0.25">
      <c r="A39" s="20" t="s">
        <v>483</v>
      </c>
      <c r="B39" s="20" t="s">
        <v>519</v>
      </c>
      <c r="C39" s="21">
        <v>2.9616710595657202E-2</v>
      </c>
      <c r="D39" s="21">
        <v>1.8782704097120701E-2</v>
      </c>
      <c r="E39" s="21">
        <v>4.6404316449724203E-2</v>
      </c>
      <c r="F39" s="22"/>
      <c r="G39" s="21">
        <v>3.8923929042127603E-2</v>
      </c>
      <c r="H39" s="21">
        <v>2.6181912641224801E-2</v>
      </c>
      <c r="I39" s="21">
        <v>5.75009730000638E-2</v>
      </c>
      <c r="J39" s="22"/>
      <c r="K39" s="21">
        <v>1.97668447017866E-2</v>
      </c>
      <c r="L39" s="21">
        <v>8.0585073417456E-3</v>
      </c>
      <c r="M39" s="21">
        <v>4.7668922222654203E-2</v>
      </c>
      <c r="N39" s="24" t="s">
        <v>501</v>
      </c>
    </row>
    <row r="40" spans="1:14" x14ac:dyDescent="0.25">
      <c r="A40" s="20" t="s">
        <v>483</v>
      </c>
      <c r="B40" s="20" t="s">
        <v>520</v>
      </c>
      <c r="C40" s="21">
        <v>9.7697306472674194E-5</v>
      </c>
      <c r="D40" s="21">
        <v>1.36143839773692E-5</v>
      </c>
      <c r="E40" s="21">
        <v>7.0071548044519998E-4</v>
      </c>
      <c r="F40" s="22"/>
      <c r="G40" s="21">
        <v>0</v>
      </c>
      <c r="H40" s="22"/>
      <c r="I40" s="22"/>
      <c r="J40" s="22"/>
      <c r="K40" s="21">
        <v>2.0109075022629999E-4</v>
      </c>
      <c r="L40" s="21">
        <v>2.7976541790631901E-5</v>
      </c>
      <c r="M40" s="21">
        <v>1.4438603079877999E-3</v>
      </c>
      <c r="N40" s="22"/>
    </row>
    <row r="41" spans="1:14" x14ac:dyDescent="0.25">
      <c r="A41" s="17" t="s">
        <v>484</v>
      </c>
      <c r="B41" s="17" t="s">
        <v>565</v>
      </c>
      <c r="C41" s="18">
        <v>0.30400009450718202</v>
      </c>
      <c r="D41" s="18">
        <v>0.28040504558073898</v>
      </c>
      <c r="E41" s="18">
        <v>0.32867373513756298</v>
      </c>
      <c r="F41" s="19"/>
      <c r="G41" s="18">
        <v>0.270542315581833</v>
      </c>
      <c r="H41" s="18">
        <v>0.24291048488029901</v>
      </c>
      <c r="I41" s="18">
        <v>0.30007154717800599</v>
      </c>
      <c r="J41" s="19"/>
      <c r="K41" s="18">
        <v>0.340437483209661</v>
      </c>
      <c r="L41" s="18">
        <v>0.30294671836170001</v>
      </c>
      <c r="M41" s="18">
        <v>0.38003831454224102</v>
      </c>
      <c r="N41" s="19"/>
    </row>
    <row r="42" spans="1:14" x14ac:dyDescent="0.25">
      <c r="A42" s="17" t="s">
        <v>484</v>
      </c>
      <c r="B42" s="17" t="s">
        <v>566</v>
      </c>
      <c r="C42" s="18">
        <v>0.405815990481734</v>
      </c>
      <c r="D42" s="18">
        <v>0.38154644789245701</v>
      </c>
      <c r="E42" s="18">
        <v>0.430554554992507</v>
      </c>
      <c r="F42" s="19"/>
      <c r="G42" s="18">
        <v>0.41316096323537999</v>
      </c>
      <c r="H42" s="18">
        <v>0.37651395720151498</v>
      </c>
      <c r="I42" s="18">
        <v>0.45079592315545902</v>
      </c>
      <c r="J42" s="19"/>
      <c r="K42" s="18">
        <v>0.39781690519185903</v>
      </c>
      <c r="L42" s="18">
        <v>0.36249299846203198</v>
      </c>
      <c r="M42" s="18">
        <v>0.43423835926689902</v>
      </c>
      <c r="N42" s="19"/>
    </row>
    <row r="43" spans="1:14" x14ac:dyDescent="0.25">
      <c r="A43" s="17" t="s">
        <v>484</v>
      </c>
      <c r="B43" s="17" t="s">
        <v>567</v>
      </c>
      <c r="C43" s="18">
        <v>0.22489225079771599</v>
      </c>
      <c r="D43" s="18">
        <v>0.20395625156535499</v>
      </c>
      <c r="E43" s="18">
        <v>0.24730966036346999</v>
      </c>
      <c r="F43" s="19"/>
      <c r="G43" s="18">
        <v>0.25435655031277399</v>
      </c>
      <c r="H43" s="18">
        <v>0.224632798315032</v>
      </c>
      <c r="I43" s="18">
        <v>0.28655980414802701</v>
      </c>
      <c r="J43" s="19"/>
      <c r="K43" s="18">
        <v>0.192803984069916</v>
      </c>
      <c r="L43" s="18">
        <v>0.16281907523431599</v>
      </c>
      <c r="M43" s="18">
        <v>0.226814869358169</v>
      </c>
      <c r="N43" s="19"/>
    </row>
    <row r="44" spans="1:14" x14ac:dyDescent="0.25">
      <c r="A44" s="17" t="s">
        <v>484</v>
      </c>
      <c r="B44" s="17" t="s">
        <v>568</v>
      </c>
      <c r="C44" s="18">
        <v>5.3970330452432103E-2</v>
      </c>
      <c r="D44" s="18">
        <v>4.33685282855985E-2</v>
      </c>
      <c r="E44" s="18">
        <v>6.6982364297338906E-2</v>
      </c>
      <c r="F44" s="19"/>
      <c r="G44" s="18">
        <v>4.7977763095807098E-2</v>
      </c>
      <c r="H44" s="18">
        <v>3.5577995476867602E-2</v>
      </c>
      <c r="I44" s="18">
        <v>6.4410515277325997E-2</v>
      </c>
      <c r="J44" s="19"/>
      <c r="K44" s="18">
        <v>6.0496570780169401E-2</v>
      </c>
      <c r="L44" s="18">
        <v>4.4260735997944403E-2</v>
      </c>
      <c r="M44" s="18">
        <v>8.2175997353838598E-2</v>
      </c>
      <c r="N44" s="19"/>
    </row>
    <row r="45" spans="1:14" x14ac:dyDescent="0.25">
      <c r="A45" s="17" t="s">
        <v>484</v>
      </c>
      <c r="B45" s="17" t="s">
        <v>519</v>
      </c>
      <c r="C45" s="18">
        <v>1.1321333760933999E-2</v>
      </c>
      <c r="D45" s="18">
        <v>6.9115540279134002E-3</v>
      </c>
      <c r="E45" s="18">
        <v>1.8492294327073899E-2</v>
      </c>
      <c r="F45" s="19"/>
      <c r="G45" s="18">
        <v>1.39624077742053E-2</v>
      </c>
      <c r="H45" s="18">
        <v>7.9072565190594999E-3</v>
      </c>
      <c r="I45" s="18">
        <v>2.45397267178151E-2</v>
      </c>
      <c r="J45" s="19"/>
      <c r="K45" s="18">
        <v>8.4450567483953E-3</v>
      </c>
      <c r="L45" s="18">
        <v>3.9754946897242001E-3</v>
      </c>
      <c r="M45" s="18">
        <v>1.7849597255395699E-2</v>
      </c>
      <c r="N45" s="19"/>
    </row>
    <row r="46" spans="1:14" x14ac:dyDescent="0.25">
      <c r="A46" s="17" t="s">
        <v>484</v>
      </c>
      <c r="B46" s="17" t="s">
        <v>520</v>
      </c>
      <c r="C46" s="18">
        <v>0</v>
      </c>
      <c r="D46" s="19"/>
      <c r="E46" s="19"/>
      <c r="F46" s="19"/>
      <c r="G46" s="18">
        <v>0</v>
      </c>
      <c r="H46" s="19"/>
      <c r="I46" s="19"/>
      <c r="J46" s="19"/>
      <c r="K46" s="18">
        <v>0</v>
      </c>
      <c r="L46" s="19"/>
      <c r="M46" s="19"/>
      <c r="N46" s="19"/>
    </row>
    <row r="47" spans="1:14" x14ac:dyDescent="0.25">
      <c r="A47" s="20" t="s">
        <v>485</v>
      </c>
      <c r="B47" s="20" t="s">
        <v>565</v>
      </c>
      <c r="C47" s="21">
        <v>0.31265986971877902</v>
      </c>
      <c r="D47" s="21">
        <v>0.30007269338402498</v>
      </c>
      <c r="E47" s="21">
        <v>0.32552947586932801</v>
      </c>
      <c r="F47" s="22"/>
      <c r="G47" s="21">
        <v>0.29929623568333802</v>
      </c>
      <c r="H47" s="21">
        <v>0.28308065663604098</v>
      </c>
      <c r="I47" s="21">
        <v>0.316031221516334</v>
      </c>
      <c r="J47" s="22"/>
      <c r="K47" s="21">
        <v>0.325324512351374</v>
      </c>
      <c r="L47" s="21">
        <v>0.30739744101886901</v>
      </c>
      <c r="M47" s="21">
        <v>0.34377813564960702</v>
      </c>
      <c r="N47" s="22"/>
    </row>
    <row r="48" spans="1:14" x14ac:dyDescent="0.25">
      <c r="A48" s="20" t="s">
        <v>485</v>
      </c>
      <c r="B48" s="20" t="s">
        <v>566</v>
      </c>
      <c r="C48" s="21">
        <v>0.40785127270131499</v>
      </c>
      <c r="D48" s="21">
        <v>0.39464052937814198</v>
      </c>
      <c r="E48" s="21">
        <v>0.42119655300291597</v>
      </c>
      <c r="F48" s="22"/>
      <c r="G48" s="21">
        <v>0.40986415465593501</v>
      </c>
      <c r="H48" s="21">
        <v>0.39268620424412998</v>
      </c>
      <c r="I48" s="21">
        <v>0.42726488414416403</v>
      </c>
      <c r="J48" s="22"/>
      <c r="K48" s="21">
        <v>0.40594367552009297</v>
      </c>
      <c r="L48" s="21">
        <v>0.38702749361948702</v>
      </c>
      <c r="M48" s="21">
        <v>0.42514315809080699</v>
      </c>
      <c r="N48" s="22"/>
    </row>
    <row r="49" spans="1:14" x14ac:dyDescent="0.25">
      <c r="A49" s="20" t="s">
        <v>485</v>
      </c>
      <c r="B49" s="20" t="s">
        <v>567</v>
      </c>
      <c r="C49" s="21">
        <v>0.21762418945811099</v>
      </c>
      <c r="D49" s="21">
        <v>0.20723966205649499</v>
      </c>
      <c r="E49" s="21">
        <v>0.228379168224463</v>
      </c>
      <c r="F49" s="22"/>
      <c r="G49" s="21">
        <v>0.23174876427218399</v>
      </c>
      <c r="H49" s="21">
        <v>0.21766067631507099</v>
      </c>
      <c r="I49" s="21">
        <v>0.246461441912386</v>
      </c>
      <c r="J49" s="22"/>
      <c r="K49" s="21">
        <v>0.20423840742583099</v>
      </c>
      <c r="L49" s="21">
        <v>0.189299605997303</v>
      </c>
      <c r="M49" s="21">
        <v>0.22003614741150301</v>
      </c>
      <c r="N49" s="22"/>
    </row>
    <row r="50" spans="1:14" x14ac:dyDescent="0.25">
      <c r="A50" s="20" t="s">
        <v>485</v>
      </c>
      <c r="B50" s="20" t="s">
        <v>568</v>
      </c>
      <c r="C50" s="21">
        <v>4.9601913945446503E-2</v>
      </c>
      <c r="D50" s="21">
        <v>4.4584515449497403E-2</v>
      </c>
      <c r="E50" s="21">
        <v>5.51513604322868E-2</v>
      </c>
      <c r="F50" s="22"/>
      <c r="G50" s="21">
        <v>4.4113533295966401E-2</v>
      </c>
      <c r="H50" s="21">
        <v>3.7690298666825599E-2</v>
      </c>
      <c r="I50" s="21">
        <v>5.1572759164218197E-2</v>
      </c>
      <c r="J50" s="22"/>
      <c r="K50" s="21">
        <v>5.4803222165424499E-2</v>
      </c>
      <c r="L50" s="21">
        <v>4.7347402628191197E-2</v>
      </c>
      <c r="M50" s="21">
        <v>6.3355033143930303E-2</v>
      </c>
      <c r="N50" s="22"/>
    </row>
    <row r="51" spans="1:14" x14ac:dyDescent="0.25">
      <c r="A51" s="20" t="s">
        <v>485</v>
      </c>
      <c r="B51" s="20" t="s">
        <v>519</v>
      </c>
      <c r="C51" s="21">
        <v>1.1378104291545199E-2</v>
      </c>
      <c r="D51" s="21">
        <v>8.5043870384333992E-3</v>
      </c>
      <c r="E51" s="21">
        <v>1.52079847839439E-2</v>
      </c>
      <c r="F51" s="22"/>
      <c r="G51" s="21">
        <v>1.4933827690505601E-2</v>
      </c>
      <c r="H51" s="21">
        <v>1.0737042093765499E-2</v>
      </c>
      <c r="I51" s="21">
        <v>2.0736624582761602E-2</v>
      </c>
      <c r="J51" s="22"/>
      <c r="K51" s="21">
        <v>8.0083647410035003E-3</v>
      </c>
      <c r="L51" s="21">
        <v>5.1403056709952996E-3</v>
      </c>
      <c r="M51" s="21">
        <v>1.2456634911291099E-2</v>
      </c>
      <c r="N51" s="22"/>
    </row>
    <row r="52" spans="1:14" x14ac:dyDescent="0.25">
      <c r="A52" s="20" t="s">
        <v>485</v>
      </c>
      <c r="B52" s="20" t="s">
        <v>520</v>
      </c>
      <c r="C52" s="21">
        <v>8.8464988480429997E-4</v>
      </c>
      <c r="D52" s="21">
        <v>3.5937800972559998E-4</v>
      </c>
      <c r="E52" s="21">
        <v>2.1759951963247E-3</v>
      </c>
      <c r="F52" s="22"/>
      <c r="G52" s="21">
        <v>4.3484402072531098E-5</v>
      </c>
      <c r="H52" s="21">
        <v>6.1129787974233096E-6</v>
      </c>
      <c r="I52" s="21">
        <v>3.0925369982400002E-4</v>
      </c>
      <c r="J52" s="22"/>
      <c r="K52" s="21">
        <v>1.6818177962736E-3</v>
      </c>
      <c r="L52" s="21">
        <v>6.6923033165079996E-4</v>
      </c>
      <c r="M52" s="21">
        <v>4.2200437083856996E-3</v>
      </c>
      <c r="N52" s="22"/>
    </row>
    <row r="53" spans="1:14" x14ac:dyDescent="0.25">
      <c r="A53" s="17" t="s">
        <v>486</v>
      </c>
      <c r="B53" s="17" t="s">
        <v>565</v>
      </c>
      <c r="C53" s="18">
        <v>0.34079811311281</v>
      </c>
      <c r="D53" s="18">
        <v>0.31058138818153802</v>
      </c>
      <c r="E53" s="18">
        <v>0.37236680657298599</v>
      </c>
      <c r="F53" s="19"/>
      <c r="G53" s="18">
        <v>0.33846782894305599</v>
      </c>
      <c r="H53" s="18">
        <v>0.293103395152777</v>
      </c>
      <c r="I53" s="18">
        <v>0.38700950963374903</v>
      </c>
      <c r="J53" s="19"/>
      <c r="K53" s="18">
        <v>0.34299868633167802</v>
      </c>
      <c r="L53" s="18">
        <v>0.30417704125645001</v>
      </c>
      <c r="M53" s="18">
        <v>0.384040441154751</v>
      </c>
      <c r="N53" s="19"/>
    </row>
    <row r="54" spans="1:14" x14ac:dyDescent="0.25">
      <c r="A54" s="17" t="s">
        <v>486</v>
      </c>
      <c r="B54" s="17" t="s">
        <v>566</v>
      </c>
      <c r="C54" s="18">
        <v>0.38335153794634902</v>
      </c>
      <c r="D54" s="18">
        <v>0.350737984745014</v>
      </c>
      <c r="E54" s="18">
        <v>0.41704971377252098</v>
      </c>
      <c r="F54" s="19"/>
      <c r="G54" s="18">
        <v>0.36991077294724201</v>
      </c>
      <c r="H54" s="18">
        <v>0.32399991261400701</v>
      </c>
      <c r="I54" s="18">
        <v>0.41830162960219502</v>
      </c>
      <c r="J54" s="19"/>
      <c r="K54" s="18">
        <v>0.39604414766409202</v>
      </c>
      <c r="L54" s="18">
        <v>0.35024059830675802</v>
      </c>
      <c r="M54" s="18">
        <v>0.44374690607163703</v>
      </c>
      <c r="N54" s="19"/>
    </row>
    <row r="55" spans="1:14" x14ac:dyDescent="0.25">
      <c r="A55" s="17" t="s">
        <v>486</v>
      </c>
      <c r="B55" s="17" t="s">
        <v>567</v>
      </c>
      <c r="C55" s="18">
        <v>0.23785450020277299</v>
      </c>
      <c r="D55" s="18">
        <v>0.206855953548199</v>
      </c>
      <c r="E55" s="18">
        <v>0.27190585003622397</v>
      </c>
      <c r="F55" s="19"/>
      <c r="G55" s="18">
        <v>0.249821483434429</v>
      </c>
      <c r="H55" s="18">
        <v>0.20794476294584099</v>
      </c>
      <c r="I55" s="18">
        <v>0.29696955853627</v>
      </c>
      <c r="J55" s="19"/>
      <c r="K55" s="18">
        <v>0.226553636920936</v>
      </c>
      <c r="L55" s="18">
        <v>0.184436904890901</v>
      </c>
      <c r="M55" s="18">
        <v>0.27504440703743099</v>
      </c>
      <c r="N55" s="19"/>
    </row>
    <row r="56" spans="1:14" x14ac:dyDescent="0.25">
      <c r="A56" s="17" t="s">
        <v>486</v>
      </c>
      <c r="B56" s="17" t="s">
        <v>568</v>
      </c>
      <c r="C56" s="18">
        <v>3.6483261058388297E-2</v>
      </c>
      <c r="D56" s="18">
        <v>2.5780017951308298E-2</v>
      </c>
      <c r="E56" s="18">
        <v>5.1395800463550502E-2</v>
      </c>
      <c r="F56" s="19"/>
      <c r="G56" s="18">
        <v>3.97476907281007E-2</v>
      </c>
      <c r="H56" s="18">
        <v>2.4014917955054099E-2</v>
      </c>
      <c r="I56" s="18">
        <v>6.5099905673097494E-2</v>
      </c>
      <c r="J56" s="19"/>
      <c r="K56" s="18">
        <v>3.3400539818084198E-2</v>
      </c>
      <c r="L56" s="18">
        <v>2.0369103367579501E-2</v>
      </c>
      <c r="M56" s="18">
        <v>5.4306857991694303E-2</v>
      </c>
      <c r="N56" s="19"/>
    </row>
    <row r="57" spans="1:14" x14ac:dyDescent="0.25">
      <c r="A57" s="17" t="s">
        <v>486</v>
      </c>
      <c r="B57" s="17" t="s">
        <v>519</v>
      </c>
      <c r="C57" s="18">
        <v>1.3317214264701E-3</v>
      </c>
      <c r="D57" s="18">
        <v>5.29926152098E-4</v>
      </c>
      <c r="E57" s="18">
        <v>3.3426014817653999E-3</v>
      </c>
      <c r="F57" s="19"/>
      <c r="G57" s="18">
        <v>2.0522239471714001E-3</v>
      </c>
      <c r="H57" s="18">
        <v>6.5153460661800003E-4</v>
      </c>
      <c r="I57" s="18">
        <v>6.4447394069254999E-3</v>
      </c>
      <c r="J57" s="19"/>
      <c r="K57" s="18">
        <v>6.5132434367620002E-4</v>
      </c>
      <c r="L57" s="18">
        <v>1.5609789002400001E-4</v>
      </c>
      <c r="M57" s="18">
        <v>2.7134116582775E-3</v>
      </c>
      <c r="N57" s="19"/>
    </row>
    <row r="58" spans="1:14" x14ac:dyDescent="0.25">
      <c r="A58" s="17" t="s">
        <v>486</v>
      </c>
      <c r="B58" s="17" t="s">
        <v>520</v>
      </c>
      <c r="C58" s="18">
        <v>1.80866253209E-4</v>
      </c>
      <c r="D58" s="18">
        <v>2.5306497145995701E-5</v>
      </c>
      <c r="E58" s="18">
        <v>1.2914213166528999E-3</v>
      </c>
      <c r="F58" s="19"/>
      <c r="G58" s="18">
        <v>0</v>
      </c>
      <c r="H58" s="19"/>
      <c r="I58" s="19"/>
      <c r="J58" s="19"/>
      <c r="K58" s="18">
        <v>3.5166492153220001E-4</v>
      </c>
      <c r="L58" s="18">
        <v>4.9116781689750501E-5</v>
      </c>
      <c r="M58" s="18">
        <v>2.5131565781702E-3</v>
      </c>
      <c r="N58" s="19"/>
    </row>
    <row r="59" spans="1:14" x14ac:dyDescent="0.25">
      <c r="A59" s="20" t="s">
        <v>487</v>
      </c>
      <c r="B59" s="20" t="s">
        <v>565</v>
      </c>
      <c r="C59" s="21">
        <v>0.340063462958973</v>
      </c>
      <c r="D59" s="21">
        <v>0.31401284924032302</v>
      </c>
      <c r="E59" s="21">
        <v>0.367118655757392</v>
      </c>
      <c r="F59" s="22"/>
      <c r="G59" s="21">
        <v>0.34256171739670799</v>
      </c>
      <c r="H59" s="21">
        <v>0.30940331195384002</v>
      </c>
      <c r="I59" s="21">
        <v>0.37733206398097602</v>
      </c>
      <c r="J59" s="22"/>
      <c r="K59" s="21">
        <v>0.33746866041818002</v>
      </c>
      <c r="L59" s="21">
        <v>0.30027831600654797</v>
      </c>
      <c r="M59" s="21">
        <v>0.37678483564829501</v>
      </c>
      <c r="N59" s="22"/>
    </row>
    <row r="60" spans="1:14" x14ac:dyDescent="0.25">
      <c r="A60" s="20" t="s">
        <v>487</v>
      </c>
      <c r="B60" s="20" t="s">
        <v>566</v>
      </c>
      <c r="C60" s="21">
        <v>0.39934331829248898</v>
      </c>
      <c r="D60" s="21">
        <v>0.37212443204988299</v>
      </c>
      <c r="E60" s="21">
        <v>0.42719852607233599</v>
      </c>
      <c r="F60" s="22"/>
      <c r="G60" s="21">
        <v>0.39141448358754699</v>
      </c>
      <c r="H60" s="21">
        <v>0.35582054064875701</v>
      </c>
      <c r="I60" s="21">
        <v>0.42820220113027602</v>
      </c>
      <c r="J60" s="22"/>
      <c r="K60" s="21">
        <v>0.40757857252727497</v>
      </c>
      <c r="L60" s="21">
        <v>0.367088797905402</v>
      </c>
      <c r="M60" s="21">
        <v>0.44936351400834101</v>
      </c>
      <c r="N60" s="22"/>
    </row>
    <row r="61" spans="1:14" x14ac:dyDescent="0.25">
      <c r="A61" s="20" t="s">
        <v>487</v>
      </c>
      <c r="B61" s="20" t="s">
        <v>567</v>
      </c>
      <c r="C61" s="21">
        <v>0.19677756923081299</v>
      </c>
      <c r="D61" s="21">
        <v>0.17597448081719799</v>
      </c>
      <c r="E61" s="21">
        <v>0.21938518052623601</v>
      </c>
      <c r="F61" s="22"/>
      <c r="G61" s="21">
        <v>0.19668047768029101</v>
      </c>
      <c r="H61" s="21">
        <v>0.168428568451789</v>
      </c>
      <c r="I61" s="21">
        <v>0.22836988710045</v>
      </c>
      <c r="J61" s="22"/>
      <c r="K61" s="21">
        <v>0.19687841300324199</v>
      </c>
      <c r="L61" s="21">
        <v>0.16719245865910601</v>
      </c>
      <c r="M61" s="21">
        <v>0.23037719816344701</v>
      </c>
      <c r="N61" s="22"/>
    </row>
    <row r="62" spans="1:14" x14ac:dyDescent="0.25">
      <c r="A62" s="20" t="s">
        <v>487</v>
      </c>
      <c r="B62" s="20" t="s">
        <v>568</v>
      </c>
      <c r="C62" s="21">
        <v>5.39706200581919E-2</v>
      </c>
      <c r="D62" s="21">
        <v>4.1690470883984997E-2</v>
      </c>
      <c r="E62" s="21">
        <v>6.9605224167614096E-2</v>
      </c>
      <c r="F62" s="22"/>
      <c r="G62" s="21">
        <v>5.58466206396252E-2</v>
      </c>
      <c r="H62" s="21">
        <v>4.0801157388883999E-2</v>
      </c>
      <c r="I62" s="21">
        <v>7.6000523147849899E-2</v>
      </c>
      <c r="J62" s="22"/>
      <c r="K62" s="21">
        <v>5.20221191362246E-2</v>
      </c>
      <c r="L62" s="21">
        <v>3.6291908459125402E-2</v>
      </c>
      <c r="M62" s="21">
        <v>7.4046501818242905E-2</v>
      </c>
      <c r="N62" s="22"/>
    </row>
    <row r="63" spans="1:14" x14ac:dyDescent="0.25">
      <c r="A63" s="20" t="s">
        <v>487</v>
      </c>
      <c r="B63" s="20" t="s">
        <v>519</v>
      </c>
      <c r="C63" s="21">
        <v>9.7125947805914003E-3</v>
      </c>
      <c r="D63" s="21">
        <v>6.7396781794578997E-3</v>
      </c>
      <c r="E63" s="21">
        <v>1.3978429228587001E-2</v>
      </c>
      <c r="F63" s="22"/>
      <c r="G63" s="21">
        <v>1.3496700695828701E-2</v>
      </c>
      <c r="H63" s="21">
        <v>9.1851552781783002E-3</v>
      </c>
      <c r="I63" s="21">
        <v>1.9791674462694801E-2</v>
      </c>
      <c r="J63" s="22"/>
      <c r="K63" s="21">
        <v>5.7822474568026997E-3</v>
      </c>
      <c r="L63" s="21">
        <v>2.3612962206707002E-3</v>
      </c>
      <c r="M63" s="21">
        <v>1.40893416225606E-2</v>
      </c>
      <c r="N63" s="22"/>
    </row>
    <row r="64" spans="1:14" x14ac:dyDescent="0.25">
      <c r="A64" s="20" t="s">
        <v>487</v>
      </c>
      <c r="B64" s="20" t="s">
        <v>520</v>
      </c>
      <c r="C64" s="21">
        <v>1.3243467893969999E-4</v>
      </c>
      <c r="D64" s="21">
        <v>1.8520887198385201E-5</v>
      </c>
      <c r="E64" s="21">
        <v>9.463188239632E-4</v>
      </c>
      <c r="F64" s="22"/>
      <c r="G64" s="21">
        <v>0</v>
      </c>
      <c r="H64" s="22"/>
      <c r="I64" s="22"/>
      <c r="J64" s="22"/>
      <c r="K64" s="21">
        <v>2.6998745827709999E-4</v>
      </c>
      <c r="L64" s="21">
        <v>3.7710469152165802E-5</v>
      </c>
      <c r="M64" s="21">
        <v>1.9302089193536001E-3</v>
      </c>
      <c r="N64" s="22"/>
    </row>
    <row r="65" spans="1:14" x14ac:dyDescent="0.25">
      <c r="A65" s="17" t="s">
        <v>488</v>
      </c>
      <c r="B65" s="17" t="s">
        <v>565</v>
      </c>
      <c r="C65" s="18">
        <v>0.37031019160821399</v>
      </c>
      <c r="D65" s="18">
        <v>0.33365969403097301</v>
      </c>
      <c r="E65" s="18">
        <v>0.40851837468253599</v>
      </c>
      <c r="F65" s="19"/>
      <c r="G65" s="18">
        <v>0.403232429927742</v>
      </c>
      <c r="H65" s="18">
        <v>0.35855980119980002</v>
      </c>
      <c r="I65" s="18">
        <v>0.44956990055253598</v>
      </c>
      <c r="J65" s="19"/>
      <c r="K65" s="18">
        <v>0.33402713511531401</v>
      </c>
      <c r="L65" s="18">
        <v>0.28266602371685001</v>
      </c>
      <c r="M65" s="18">
        <v>0.38965136312934201</v>
      </c>
      <c r="N65" s="19"/>
    </row>
    <row r="66" spans="1:14" x14ac:dyDescent="0.25">
      <c r="A66" s="17" t="s">
        <v>488</v>
      </c>
      <c r="B66" s="17" t="s">
        <v>566</v>
      </c>
      <c r="C66" s="18">
        <v>0.372713544703758</v>
      </c>
      <c r="D66" s="18">
        <v>0.34218976538175699</v>
      </c>
      <c r="E66" s="18">
        <v>0.40428669069332701</v>
      </c>
      <c r="F66" s="19"/>
      <c r="G66" s="18">
        <v>0.36954474935744602</v>
      </c>
      <c r="H66" s="18">
        <v>0.33072524887274202</v>
      </c>
      <c r="I66" s="18">
        <v>0.41012855188091302</v>
      </c>
      <c r="J66" s="19"/>
      <c r="K66" s="18">
        <v>0.376205821852377</v>
      </c>
      <c r="L66" s="18">
        <v>0.32747334748377599</v>
      </c>
      <c r="M66" s="18">
        <v>0.42757963208076599</v>
      </c>
      <c r="N66" s="19"/>
    </row>
    <row r="67" spans="1:14" x14ac:dyDescent="0.25">
      <c r="A67" s="17" t="s">
        <v>488</v>
      </c>
      <c r="B67" s="17" t="s">
        <v>567</v>
      </c>
      <c r="C67" s="18">
        <v>0.20515528311693301</v>
      </c>
      <c r="D67" s="18">
        <v>0.172751342253922</v>
      </c>
      <c r="E67" s="18">
        <v>0.24186035036109399</v>
      </c>
      <c r="F67" s="19"/>
      <c r="G67" s="18">
        <v>0.18518935563331199</v>
      </c>
      <c r="H67" s="18">
        <v>0.151454721689917</v>
      </c>
      <c r="I67" s="18">
        <v>0.22445042079915101</v>
      </c>
      <c r="J67" s="19"/>
      <c r="K67" s="18">
        <v>0.227159402879095</v>
      </c>
      <c r="L67" s="18">
        <v>0.179430530402688</v>
      </c>
      <c r="M67" s="18">
        <v>0.283202497510332</v>
      </c>
      <c r="N67" s="19"/>
    </row>
    <row r="68" spans="1:14" x14ac:dyDescent="0.25">
      <c r="A68" s="17" t="s">
        <v>488</v>
      </c>
      <c r="B68" s="17" t="s">
        <v>568</v>
      </c>
      <c r="C68" s="18">
        <v>4.9270179693554503E-2</v>
      </c>
      <c r="D68" s="18">
        <v>3.4177512129712602E-2</v>
      </c>
      <c r="E68" s="18">
        <v>7.0540932418542701E-2</v>
      </c>
      <c r="F68" s="19"/>
      <c r="G68" s="18">
        <v>3.8442384150915603E-2</v>
      </c>
      <c r="H68" s="18">
        <v>2.3798629028411299E-2</v>
      </c>
      <c r="I68" s="18">
        <v>6.1528797720883398E-2</v>
      </c>
      <c r="J68" s="19"/>
      <c r="K68" s="18">
        <v>6.1203314784618698E-2</v>
      </c>
      <c r="L68" s="18">
        <v>3.7603299666384898E-2</v>
      </c>
      <c r="M68" s="18">
        <v>9.8104959323838697E-2</v>
      </c>
      <c r="N68" s="19"/>
    </row>
    <row r="69" spans="1:14" x14ac:dyDescent="0.25">
      <c r="A69" s="17" t="s">
        <v>488</v>
      </c>
      <c r="B69" s="17" t="s">
        <v>519</v>
      </c>
      <c r="C69" s="18">
        <v>2.0122821728586998E-3</v>
      </c>
      <c r="D69" s="18">
        <v>7.3072139747869995E-4</v>
      </c>
      <c r="E69" s="18">
        <v>5.5290457114778998E-3</v>
      </c>
      <c r="F69" s="19"/>
      <c r="G69" s="18">
        <v>3.5910809305853999E-3</v>
      </c>
      <c r="H69" s="18">
        <v>1.2253845392835999E-3</v>
      </c>
      <c r="I69" s="18">
        <v>1.0476026602776601E-2</v>
      </c>
      <c r="J69" s="19"/>
      <c r="K69" s="18">
        <v>2.7231407100759998E-4</v>
      </c>
      <c r="L69" s="18">
        <v>3.7891326663809901E-5</v>
      </c>
      <c r="M69" s="18">
        <v>1.9542086301235001E-3</v>
      </c>
      <c r="N69" s="19"/>
    </row>
    <row r="70" spans="1:14" x14ac:dyDescent="0.25">
      <c r="A70" s="17" t="s">
        <v>488</v>
      </c>
      <c r="B70" s="17" t="s">
        <v>520</v>
      </c>
      <c r="C70" s="18">
        <v>5.3851870468280005E-4</v>
      </c>
      <c r="D70" s="18">
        <v>1.3821218341119999E-4</v>
      </c>
      <c r="E70" s="18">
        <v>2.0958102097874999E-3</v>
      </c>
      <c r="F70" s="19"/>
      <c r="G70" s="18">
        <v>0</v>
      </c>
      <c r="H70" s="19"/>
      <c r="I70" s="19"/>
      <c r="J70" s="19"/>
      <c r="K70" s="18">
        <v>1.1320112975877999E-3</v>
      </c>
      <c r="L70" s="18">
        <v>2.899613139952E-4</v>
      </c>
      <c r="M70" s="18">
        <v>4.4085976349433004E-3</v>
      </c>
      <c r="N70" s="19"/>
    </row>
    <row r="71" spans="1:14" x14ac:dyDescent="0.25">
      <c r="A71" s="20" t="s">
        <v>489</v>
      </c>
      <c r="B71" s="20" t="s">
        <v>565</v>
      </c>
      <c r="C71" s="21">
        <v>0.32890802982723299</v>
      </c>
      <c r="D71" s="21">
        <v>0.305451211751539</v>
      </c>
      <c r="E71" s="21">
        <v>0.35325002120840099</v>
      </c>
      <c r="F71" s="22"/>
      <c r="G71" s="21">
        <v>0.31674970876052</v>
      </c>
      <c r="H71" s="21">
        <v>0.28685327213142398</v>
      </c>
      <c r="I71" s="21">
        <v>0.34824048723165502</v>
      </c>
      <c r="J71" s="22"/>
      <c r="K71" s="21">
        <v>0.34091782481972099</v>
      </c>
      <c r="L71" s="21">
        <v>0.30959369715999602</v>
      </c>
      <c r="M71" s="21">
        <v>0.37369581572236299</v>
      </c>
      <c r="N71" s="22"/>
    </row>
    <row r="72" spans="1:14" x14ac:dyDescent="0.25">
      <c r="A72" s="20" t="s">
        <v>489</v>
      </c>
      <c r="B72" s="20" t="s">
        <v>566</v>
      </c>
      <c r="C72" s="21">
        <v>0.41292401214907798</v>
      </c>
      <c r="D72" s="21">
        <v>0.38996296042991202</v>
      </c>
      <c r="E72" s="21">
        <v>0.43627016162459198</v>
      </c>
      <c r="F72" s="22"/>
      <c r="G72" s="21">
        <v>0.41157275589922598</v>
      </c>
      <c r="H72" s="21">
        <v>0.37950928955448099</v>
      </c>
      <c r="I72" s="21">
        <v>0.44440497630105102</v>
      </c>
      <c r="J72" s="22"/>
      <c r="K72" s="21">
        <v>0.41425876144990398</v>
      </c>
      <c r="L72" s="21">
        <v>0.38251344542233701</v>
      </c>
      <c r="M72" s="21">
        <v>0.44673262152584903</v>
      </c>
      <c r="N72" s="22"/>
    </row>
    <row r="73" spans="1:14" x14ac:dyDescent="0.25">
      <c r="A73" s="20" t="s">
        <v>489</v>
      </c>
      <c r="B73" s="20" t="s">
        <v>567</v>
      </c>
      <c r="C73" s="21">
        <v>0.213892498216496</v>
      </c>
      <c r="D73" s="21">
        <v>0.195279859785566</v>
      </c>
      <c r="E73" s="21">
        <v>0.23376381986345099</v>
      </c>
      <c r="F73" s="22"/>
      <c r="G73" s="21">
        <v>0.222443853001877</v>
      </c>
      <c r="H73" s="21">
        <v>0.19663339520371301</v>
      </c>
      <c r="I73" s="21">
        <v>0.25058547877846798</v>
      </c>
      <c r="J73" s="22"/>
      <c r="K73" s="21">
        <v>0.205445606798105</v>
      </c>
      <c r="L73" s="21">
        <v>0.18076882107944001</v>
      </c>
      <c r="M73" s="21">
        <v>0.232534854890774</v>
      </c>
      <c r="N73" s="22"/>
    </row>
    <row r="74" spans="1:14" x14ac:dyDescent="0.25">
      <c r="A74" s="20" t="s">
        <v>489</v>
      </c>
      <c r="B74" s="20" t="s">
        <v>568</v>
      </c>
      <c r="C74" s="21">
        <v>3.9796064677472001E-2</v>
      </c>
      <c r="D74" s="21">
        <v>3.09321604775478E-2</v>
      </c>
      <c r="E74" s="21">
        <v>5.1066154624742399E-2</v>
      </c>
      <c r="F74" s="22"/>
      <c r="G74" s="21">
        <v>4.5613301482402897E-2</v>
      </c>
      <c r="H74" s="21">
        <v>3.3329909985223102E-2</v>
      </c>
      <c r="I74" s="21">
        <v>6.2132641928453899E-2</v>
      </c>
      <c r="J74" s="22"/>
      <c r="K74" s="21">
        <v>3.40498912488683E-2</v>
      </c>
      <c r="L74" s="21">
        <v>2.3554518402016899E-2</v>
      </c>
      <c r="M74" s="21">
        <v>4.8987155311287299E-2</v>
      </c>
      <c r="N74" s="22"/>
    </row>
    <row r="75" spans="1:14" x14ac:dyDescent="0.25">
      <c r="A75" s="20" t="s">
        <v>489</v>
      </c>
      <c r="B75" s="20" t="s">
        <v>519</v>
      </c>
      <c r="C75" s="21">
        <v>4.4793951297225996E-3</v>
      </c>
      <c r="D75" s="21">
        <v>2.5327918364037002E-3</v>
      </c>
      <c r="E75" s="21">
        <v>7.9102160824072992E-3</v>
      </c>
      <c r="F75" s="22"/>
      <c r="G75" s="21">
        <v>3.6203808559749999E-3</v>
      </c>
      <c r="H75" s="21">
        <v>1.6948855440299E-3</v>
      </c>
      <c r="I75" s="21">
        <v>7.7164502519625E-3</v>
      </c>
      <c r="J75" s="22"/>
      <c r="K75" s="21">
        <v>5.3279156834012999E-3</v>
      </c>
      <c r="L75" s="21">
        <v>2.3540925084782E-3</v>
      </c>
      <c r="M75" s="21">
        <v>1.2013204439338201E-2</v>
      </c>
      <c r="N75" s="22"/>
    </row>
    <row r="76" spans="1:14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</row>
    <row r="77" spans="1:14" x14ac:dyDescent="0.25">
      <c r="A77" s="17" t="s">
        <v>490</v>
      </c>
      <c r="B77" s="17" t="s">
        <v>565</v>
      </c>
      <c r="C77" s="18">
        <v>0.32635298098613902</v>
      </c>
      <c r="D77" s="18">
        <v>0.29691662532986202</v>
      </c>
      <c r="E77" s="18">
        <v>0.35722490920357203</v>
      </c>
      <c r="F77" s="19"/>
      <c r="G77" s="18">
        <v>0.34574935943602803</v>
      </c>
      <c r="H77" s="18">
        <v>0.30358629517358399</v>
      </c>
      <c r="I77" s="18">
        <v>0.39048480513029998</v>
      </c>
      <c r="J77" s="19"/>
      <c r="K77" s="18">
        <v>0.30462203330078902</v>
      </c>
      <c r="L77" s="18">
        <v>0.26615220094439801</v>
      </c>
      <c r="M77" s="18">
        <v>0.34603040703909599</v>
      </c>
      <c r="N77" s="19"/>
    </row>
    <row r="78" spans="1:14" x14ac:dyDescent="0.25">
      <c r="A78" s="17" t="s">
        <v>490</v>
      </c>
      <c r="B78" s="17" t="s">
        <v>566</v>
      </c>
      <c r="C78" s="18">
        <v>0.41112068065993901</v>
      </c>
      <c r="D78" s="18">
        <v>0.379521120469822</v>
      </c>
      <c r="E78" s="18">
        <v>0.44347081254545301</v>
      </c>
      <c r="F78" s="19"/>
      <c r="G78" s="18">
        <v>0.38001991432802701</v>
      </c>
      <c r="H78" s="18">
        <v>0.341101637602375</v>
      </c>
      <c r="I78" s="18">
        <v>0.42054449297035701</v>
      </c>
      <c r="J78" s="19"/>
      <c r="K78" s="18">
        <v>0.44596476910042498</v>
      </c>
      <c r="L78" s="18">
        <v>0.400359064570048</v>
      </c>
      <c r="M78" s="18">
        <v>0.49249870890212699</v>
      </c>
      <c r="N78" s="19"/>
    </row>
    <row r="79" spans="1:14" x14ac:dyDescent="0.25">
      <c r="A79" s="17" t="s">
        <v>490</v>
      </c>
      <c r="B79" s="17" t="s">
        <v>567</v>
      </c>
      <c r="C79" s="18">
        <v>0.21468990031947699</v>
      </c>
      <c r="D79" s="18">
        <v>0.19103587540192599</v>
      </c>
      <c r="E79" s="18">
        <v>0.24040239044950401</v>
      </c>
      <c r="F79" s="19"/>
      <c r="G79" s="18">
        <v>0.22386265421068899</v>
      </c>
      <c r="H79" s="18">
        <v>0.19093092859838601</v>
      </c>
      <c r="I79" s="18">
        <v>0.26064458549011699</v>
      </c>
      <c r="J79" s="19"/>
      <c r="K79" s="18">
        <v>0.204413103779572</v>
      </c>
      <c r="L79" s="18">
        <v>0.17035242735220599</v>
      </c>
      <c r="M79" s="18">
        <v>0.24328692998208301</v>
      </c>
      <c r="N79" s="19"/>
    </row>
    <row r="80" spans="1:14" x14ac:dyDescent="0.25">
      <c r="A80" s="17" t="s">
        <v>490</v>
      </c>
      <c r="B80" s="17" t="s">
        <v>568</v>
      </c>
      <c r="C80" s="18">
        <v>3.21212550202786E-2</v>
      </c>
      <c r="D80" s="18">
        <v>2.21635469619662E-2</v>
      </c>
      <c r="E80" s="18">
        <v>4.6340773587512603E-2</v>
      </c>
      <c r="F80" s="19"/>
      <c r="G80" s="18">
        <v>3.1403640143821597E-2</v>
      </c>
      <c r="H80" s="18">
        <v>1.7139379625459999E-2</v>
      </c>
      <c r="I80" s="18">
        <v>5.6852648990763303E-2</v>
      </c>
      <c r="J80" s="19"/>
      <c r="K80" s="18">
        <v>3.2925242804843602E-2</v>
      </c>
      <c r="L80" s="18">
        <v>2.12908287439138E-2</v>
      </c>
      <c r="M80" s="18">
        <v>5.05886830098854E-2</v>
      </c>
      <c r="N80" s="19"/>
    </row>
    <row r="81" spans="1:14" x14ac:dyDescent="0.25">
      <c r="A81" s="17" t="s">
        <v>490</v>
      </c>
      <c r="B81" s="17" t="s">
        <v>519</v>
      </c>
      <c r="C81" s="18">
        <v>1.23470153638297E-2</v>
      </c>
      <c r="D81" s="18">
        <v>6.7025608659506001E-3</v>
      </c>
      <c r="E81" s="18">
        <v>2.2636530737471901E-2</v>
      </c>
      <c r="F81" s="19"/>
      <c r="G81" s="18">
        <v>1.49501147576124E-2</v>
      </c>
      <c r="H81" s="18">
        <v>7.0812247405415002E-3</v>
      </c>
      <c r="I81" s="18">
        <v>3.1287638824414203E-2</v>
      </c>
      <c r="J81" s="19"/>
      <c r="K81" s="18">
        <v>9.4306040918902996E-3</v>
      </c>
      <c r="L81" s="18">
        <v>3.2763173089471001E-3</v>
      </c>
      <c r="M81" s="18">
        <v>2.6833972758061899E-2</v>
      </c>
      <c r="N81" s="24" t="s">
        <v>501</v>
      </c>
    </row>
    <row r="82" spans="1:14" x14ac:dyDescent="0.25">
      <c r="A82" s="17" t="s">
        <v>490</v>
      </c>
      <c r="B82" s="17" t="s">
        <v>520</v>
      </c>
      <c r="C82" s="18">
        <v>3.368167650337E-3</v>
      </c>
      <c r="D82" s="18">
        <v>1.5577414525019E-3</v>
      </c>
      <c r="E82" s="18">
        <v>7.2673782084057004E-3</v>
      </c>
      <c r="F82" s="19"/>
      <c r="G82" s="18">
        <v>4.0143171238237003E-3</v>
      </c>
      <c r="H82" s="18">
        <v>1.5036196145524999E-3</v>
      </c>
      <c r="I82" s="18">
        <v>1.0672490154210099E-2</v>
      </c>
      <c r="J82" s="19"/>
      <c r="K82" s="18">
        <v>2.6442469224789E-3</v>
      </c>
      <c r="L82" s="18">
        <v>8.5049553132870005E-4</v>
      </c>
      <c r="M82" s="18">
        <v>8.1901279917633001E-3</v>
      </c>
      <c r="N82" s="19"/>
    </row>
    <row r="83" spans="1:14" x14ac:dyDescent="0.25">
      <c r="A83" s="20" t="s">
        <v>491</v>
      </c>
      <c r="B83" s="20" t="s">
        <v>565</v>
      </c>
      <c r="C83" s="21">
        <v>0.332968145120004</v>
      </c>
      <c r="D83" s="21">
        <v>0.295437184067803</v>
      </c>
      <c r="E83" s="21">
        <v>0.37274451195027197</v>
      </c>
      <c r="F83" s="22"/>
      <c r="G83" s="21">
        <v>0.346129945109514</v>
      </c>
      <c r="H83" s="21">
        <v>0.293456493230282</v>
      </c>
      <c r="I83" s="21">
        <v>0.402867007837869</v>
      </c>
      <c r="J83" s="22"/>
      <c r="K83" s="21">
        <v>0.320081110520612</v>
      </c>
      <c r="L83" s="21">
        <v>0.27113118348651799</v>
      </c>
      <c r="M83" s="21">
        <v>0.37334173895610601</v>
      </c>
      <c r="N83" s="22"/>
    </row>
    <row r="84" spans="1:14" x14ac:dyDescent="0.25">
      <c r="A84" s="20" t="s">
        <v>491</v>
      </c>
      <c r="B84" s="20" t="s">
        <v>566</v>
      </c>
      <c r="C84" s="21">
        <v>0.481066986805948</v>
      </c>
      <c r="D84" s="21">
        <v>0.43468578075823999</v>
      </c>
      <c r="E84" s="21">
        <v>0.527776804604287</v>
      </c>
      <c r="F84" s="22"/>
      <c r="G84" s="21">
        <v>0.48146375328943503</v>
      </c>
      <c r="H84" s="21">
        <v>0.423835978851824</v>
      </c>
      <c r="I84" s="21">
        <v>0.53958892705217698</v>
      </c>
      <c r="J84" s="22"/>
      <c r="K84" s="21">
        <v>0.48067850320912803</v>
      </c>
      <c r="L84" s="21">
        <v>0.41239639644951198</v>
      </c>
      <c r="M84" s="21">
        <v>0.54969008198728897</v>
      </c>
      <c r="N84" s="22"/>
    </row>
    <row r="85" spans="1:14" x14ac:dyDescent="0.25">
      <c r="A85" s="20" t="s">
        <v>491</v>
      </c>
      <c r="B85" s="20" t="s">
        <v>567</v>
      </c>
      <c r="C85" s="21">
        <v>0.16027785423753799</v>
      </c>
      <c r="D85" s="21">
        <v>0.133124439222889</v>
      </c>
      <c r="E85" s="21">
        <v>0.19174469501378</v>
      </c>
      <c r="F85" s="22"/>
      <c r="G85" s="21">
        <v>0.14974653672757199</v>
      </c>
      <c r="H85" s="21">
        <v>0.116118849043537</v>
      </c>
      <c r="I85" s="21">
        <v>0.191008204449376</v>
      </c>
      <c r="J85" s="22"/>
      <c r="K85" s="21">
        <v>0.17058932024038501</v>
      </c>
      <c r="L85" s="21">
        <v>0.127455786311784</v>
      </c>
      <c r="M85" s="21">
        <v>0.22456325466764801</v>
      </c>
      <c r="N85" s="22"/>
    </row>
    <row r="86" spans="1:14" x14ac:dyDescent="0.25">
      <c r="A86" s="20" t="s">
        <v>491</v>
      </c>
      <c r="B86" s="20" t="s">
        <v>568</v>
      </c>
      <c r="C86" s="21">
        <v>1.98330038196717E-2</v>
      </c>
      <c r="D86" s="21">
        <v>1.1237383501029201E-2</v>
      </c>
      <c r="E86" s="21">
        <v>3.4772302749784503E-2</v>
      </c>
      <c r="F86" s="22"/>
      <c r="G86" s="21">
        <v>1.41769988122976E-2</v>
      </c>
      <c r="H86" s="21">
        <v>6.1747531734996997E-3</v>
      </c>
      <c r="I86" s="21">
        <v>3.22136996759297E-2</v>
      </c>
      <c r="J86" s="22"/>
      <c r="K86" s="21">
        <v>2.5370934215396299E-2</v>
      </c>
      <c r="L86" s="21">
        <v>1.2031621434137101E-2</v>
      </c>
      <c r="M86" s="21">
        <v>5.2710347551057697E-2</v>
      </c>
      <c r="N86" s="22"/>
    </row>
    <row r="87" spans="1:14" x14ac:dyDescent="0.25">
      <c r="A87" s="20" t="s">
        <v>491</v>
      </c>
      <c r="B87" s="20" t="s">
        <v>519</v>
      </c>
      <c r="C87" s="21">
        <v>5.8540100168371001E-3</v>
      </c>
      <c r="D87" s="21">
        <v>2.9206095565737001E-3</v>
      </c>
      <c r="E87" s="21">
        <v>1.16990884867617E-2</v>
      </c>
      <c r="F87" s="22"/>
      <c r="G87" s="21">
        <v>8.4827660611804002E-3</v>
      </c>
      <c r="H87" s="21">
        <v>3.7108177739234001E-3</v>
      </c>
      <c r="I87" s="21">
        <v>1.92725231253612E-2</v>
      </c>
      <c r="J87" s="22"/>
      <c r="K87" s="21">
        <v>3.2801318144782001E-3</v>
      </c>
      <c r="L87" s="21">
        <v>7.7405246509190001E-4</v>
      </c>
      <c r="M87" s="21">
        <v>1.37879585192848E-2</v>
      </c>
      <c r="N87" s="22"/>
    </row>
    <row r="88" spans="1:14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492</v>
      </c>
      <c r="B89" s="17" t="s">
        <v>565</v>
      </c>
      <c r="C89" s="18">
        <v>0.39042823741841798</v>
      </c>
      <c r="D89" s="18">
        <v>0.35283449890880603</v>
      </c>
      <c r="E89" s="18">
        <v>0.42936998731880999</v>
      </c>
      <c r="F89" s="19"/>
      <c r="G89" s="18">
        <v>0.38013459662144999</v>
      </c>
      <c r="H89" s="18">
        <v>0.32671980008252199</v>
      </c>
      <c r="I89" s="18">
        <v>0.43661897326074001</v>
      </c>
      <c r="J89" s="19"/>
      <c r="K89" s="18">
        <v>0.40019382088886801</v>
      </c>
      <c r="L89" s="18">
        <v>0.349202640950387</v>
      </c>
      <c r="M89" s="18">
        <v>0.453442947397454</v>
      </c>
      <c r="N89" s="19"/>
    </row>
    <row r="90" spans="1:14" x14ac:dyDescent="0.25">
      <c r="A90" s="17" t="s">
        <v>492</v>
      </c>
      <c r="B90" s="17" t="s">
        <v>566</v>
      </c>
      <c r="C90" s="18">
        <v>0.383218361338584</v>
      </c>
      <c r="D90" s="18">
        <v>0.34730074806213501</v>
      </c>
      <c r="E90" s="18">
        <v>0.42045768426520402</v>
      </c>
      <c r="F90" s="19"/>
      <c r="G90" s="18">
        <v>0.377407136128591</v>
      </c>
      <c r="H90" s="18">
        <v>0.33161168312685801</v>
      </c>
      <c r="I90" s="18">
        <v>0.42550080716268601</v>
      </c>
      <c r="J90" s="19"/>
      <c r="K90" s="18">
        <v>0.388731474334572</v>
      </c>
      <c r="L90" s="18">
        <v>0.33844020436046701</v>
      </c>
      <c r="M90" s="18">
        <v>0.44150849796258901</v>
      </c>
      <c r="N90" s="19"/>
    </row>
    <row r="91" spans="1:14" x14ac:dyDescent="0.25">
      <c r="A91" s="17" t="s">
        <v>492</v>
      </c>
      <c r="B91" s="17" t="s">
        <v>567</v>
      </c>
      <c r="C91" s="18">
        <v>0.19406234898709801</v>
      </c>
      <c r="D91" s="18">
        <v>0.16577975654506</v>
      </c>
      <c r="E91" s="18">
        <v>0.22586365909638501</v>
      </c>
      <c r="F91" s="19"/>
      <c r="G91" s="18">
        <v>0.20889591993732401</v>
      </c>
      <c r="H91" s="18">
        <v>0.16749004226710701</v>
      </c>
      <c r="I91" s="18">
        <v>0.25737337909110503</v>
      </c>
      <c r="J91" s="19"/>
      <c r="K91" s="18">
        <v>0.179989730937131</v>
      </c>
      <c r="L91" s="18">
        <v>0.14530641807361</v>
      </c>
      <c r="M91" s="18">
        <v>0.22081283312486699</v>
      </c>
      <c r="N91" s="19"/>
    </row>
    <row r="92" spans="1:14" x14ac:dyDescent="0.25">
      <c r="A92" s="17" t="s">
        <v>492</v>
      </c>
      <c r="B92" s="17" t="s">
        <v>568</v>
      </c>
      <c r="C92" s="18">
        <v>2.63505977523395E-2</v>
      </c>
      <c r="D92" s="18">
        <v>1.8037045038805301E-2</v>
      </c>
      <c r="E92" s="18">
        <v>3.8346359051708301E-2</v>
      </c>
      <c r="F92" s="19"/>
      <c r="G92" s="18">
        <v>2.8770798121002299E-2</v>
      </c>
      <c r="H92" s="18">
        <v>1.8310172106215501E-2</v>
      </c>
      <c r="I92" s="18">
        <v>4.4934051759605201E-2</v>
      </c>
      <c r="J92" s="19"/>
      <c r="K92" s="18">
        <v>2.4054552146944599E-2</v>
      </c>
      <c r="L92" s="18">
        <v>1.2999752226264399E-2</v>
      </c>
      <c r="M92" s="18">
        <v>4.4090248299358398E-2</v>
      </c>
      <c r="N92" s="19"/>
    </row>
    <row r="93" spans="1:14" x14ac:dyDescent="0.25">
      <c r="A93" s="17" t="s">
        <v>492</v>
      </c>
      <c r="B93" s="17" t="s">
        <v>519</v>
      </c>
      <c r="C93" s="18">
        <v>5.9404545035597004E-3</v>
      </c>
      <c r="D93" s="18">
        <v>2.7393442042048001E-3</v>
      </c>
      <c r="E93" s="18">
        <v>1.2834139500926199E-2</v>
      </c>
      <c r="F93" s="19"/>
      <c r="G93" s="18">
        <v>4.7915491916334001E-3</v>
      </c>
      <c r="H93" s="18">
        <v>2.2007129499828E-3</v>
      </c>
      <c r="I93" s="18">
        <v>1.0400709287473201E-2</v>
      </c>
      <c r="J93" s="19"/>
      <c r="K93" s="18">
        <v>7.0304216924832004E-3</v>
      </c>
      <c r="L93" s="18">
        <v>2.1217433143086001E-3</v>
      </c>
      <c r="M93" s="18">
        <v>2.3033257423660001E-2</v>
      </c>
      <c r="N93" s="24" t="s">
        <v>501</v>
      </c>
    </row>
    <row r="94" spans="1:14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</row>
    <row r="95" spans="1:14" x14ac:dyDescent="0.25">
      <c r="A95" s="20" t="s">
        <v>493</v>
      </c>
      <c r="B95" s="20" t="s">
        <v>565</v>
      </c>
      <c r="C95" s="21">
        <v>0.308002009424719</v>
      </c>
      <c r="D95" s="21">
        <v>0.26229684682541698</v>
      </c>
      <c r="E95" s="21">
        <v>0.35780844850042398</v>
      </c>
      <c r="F95" s="22"/>
      <c r="G95" s="21">
        <v>0.319592939786847</v>
      </c>
      <c r="H95" s="21">
        <v>0.26398744233049598</v>
      </c>
      <c r="I95" s="21">
        <v>0.38085032778259897</v>
      </c>
      <c r="J95" s="22"/>
      <c r="K95" s="21">
        <v>0.29578272007144202</v>
      </c>
      <c r="L95" s="21">
        <v>0.22872048921206101</v>
      </c>
      <c r="M95" s="21">
        <v>0.37299874749420697</v>
      </c>
      <c r="N95" s="22"/>
    </row>
    <row r="96" spans="1:14" x14ac:dyDescent="0.25">
      <c r="A96" s="20" t="s">
        <v>493</v>
      </c>
      <c r="B96" s="20" t="s">
        <v>566</v>
      </c>
      <c r="C96" s="21">
        <v>0.42141924676119302</v>
      </c>
      <c r="D96" s="21">
        <v>0.37789412302938402</v>
      </c>
      <c r="E96" s="21">
        <v>0.46620070735603197</v>
      </c>
      <c r="F96" s="22"/>
      <c r="G96" s="21">
        <v>0.42614480796961202</v>
      </c>
      <c r="H96" s="21">
        <v>0.36796230440021999</v>
      </c>
      <c r="I96" s="21">
        <v>0.48644651938570299</v>
      </c>
      <c r="J96" s="22"/>
      <c r="K96" s="21">
        <v>0.41643750690440301</v>
      </c>
      <c r="L96" s="21">
        <v>0.34852205467345998</v>
      </c>
      <c r="M96" s="21">
        <v>0.487680431938734</v>
      </c>
      <c r="N96" s="22"/>
    </row>
    <row r="97" spans="1:14" x14ac:dyDescent="0.25">
      <c r="A97" s="20" t="s">
        <v>493</v>
      </c>
      <c r="B97" s="20" t="s">
        <v>567</v>
      </c>
      <c r="C97" s="21">
        <v>0.20466971710714499</v>
      </c>
      <c r="D97" s="21">
        <v>0.170212664608904</v>
      </c>
      <c r="E97" s="21">
        <v>0.244050565753893</v>
      </c>
      <c r="F97" s="22"/>
      <c r="G97" s="21">
        <v>0.211032811360788</v>
      </c>
      <c r="H97" s="21">
        <v>0.165269936062335</v>
      </c>
      <c r="I97" s="21">
        <v>0.26543783953640099</v>
      </c>
      <c r="J97" s="22"/>
      <c r="K97" s="21">
        <v>0.19796167146815899</v>
      </c>
      <c r="L97" s="21">
        <v>0.150523729295238</v>
      </c>
      <c r="M97" s="21">
        <v>0.25584707357946701</v>
      </c>
      <c r="N97" s="22"/>
    </row>
    <row r="98" spans="1:14" x14ac:dyDescent="0.25">
      <c r="A98" s="20" t="s">
        <v>493</v>
      </c>
      <c r="B98" s="20" t="s">
        <v>568</v>
      </c>
      <c r="C98" s="21">
        <v>5.7282388706598297E-2</v>
      </c>
      <c r="D98" s="21">
        <v>3.6817734910404701E-2</v>
      </c>
      <c r="E98" s="21">
        <v>8.8081820799503802E-2</v>
      </c>
      <c r="F98" s="22"/>
      <c r="G98" s="21">
        <v>3.4675376860412201E-2</v>
      </c>
      <c r="H98" s="21">
        <v>1.9835151590752699E-2</v>
      </c>
      <c r="I98" s="21">
        <v>5.9939746447916498E-2</v>
      </c>
      <c r="J98" s="22"/>
      <c r="K98" s="21">
        <v>8.11149552505325E-2</v>
      </c>
      <c r="L98" s="21">
        <v>4.5955110256222897E-2</v>
      </c>
      <c r="M98" s="21">
        <v>0.13924898550235201</v>
      </c>
      <c r="N98" s="24" t="s">
        <v>501</v>
      </c>
    </row>
    <row r="99" spans="1:14" x14ac:dyDescent="0.25">
      <c r="A99" s="20" t="s">
        <v>493</v>
      </c>
      <c r="B99" s="20" t="s">
        <v>519</v>
      </c>
      <c r="C99" s="21">
        <v>6.4756306151989001E-3</v>
      </c>
      <c r="D99" s="21">
        <v>1.9645556328887E-3</v>
      </c>
      <c r="E99" s="21">
        <v>2.1125916117563801E-2</v>
      </c>
      <c r="F99" s="24" t="s">
        <v>501</v>
      </c>
      <c r="G99" s="21">
        <v>8.5540640223407006E-3</v>
      </c>
      <c r="H99" s="21">
        <v>2.6932149698373001E-3</v>
      </c>
      <c r="I99" s="21">
        <v>2.68259549251504E-2</v>
      </c>
      <c r="J99" s="24" t="s">
        <v>501</v>
      </c>
      <c r="K99" s="21">
        <v>4.2845227049688999E-3</v>
      </c>
      <c r="L99" s="21">
        <v>5.9092125538969995E-4</v>
      </c>
      <c r="M99" s="21">
        <v>3.0363851446996999E-2</v>
      </c>
      <c r="N99" s="24" t="s">
        <v>501</v>
      </c>
    </row>
    <row r="100" spans="1:14" x14ac:dyDescent="0.25">
      <c r="A100" s="20" t="s">
        <v>493</v>
      </c>
      <c r="B100" s="20" t="s">
        <v>520</v>
      </c>
      <c r="C100" s="21">
        <v>2.1510073851465999E-3</v>
      </c>
      <c r="D100" s="21">
        <v>2.9756267090710003E-4</v>
      </c>
      <c r="E100" s="21">
        <v>1.53715910298645E-2</v>
      </c>
      <c r="F100" s="24" t="s">
        <v>501</v>
      </c>
      <c r="G100" s="21">
        <v>0</v>
      </c>
      <c r="H100" s="22"/>
      <c r="I100" s="22"/>
      <c r="J100" s="22"/>
      <c r="K100" s="21">
        <v>4.4186236004957E-3</v>
      </c>
      <c r="L100" s="21">
        <v>6.159990839015E-4</v>
      </c>
      <c r="M100" s="21">
        <v>3.09678462247189E-2</v>
      </c>
      <c r="N100" s="24" t="s">
        <v>501</v>
      </c>
    </row>
    <row r="101" spans="1:14" x14ac:dyDescent="0.25">
      <c r="A101" s="17" t="s">
        <v>494</v>
      </c>
      <c r="B101" s="17" t="s">
        <v>565</v>
      </c>
      <c r="C101" s="18">
        <v>0.34122205025330898</v>
      </c>
      <c r="D101" s="18">
        <v>0.29876637947964302</v>
      </c>
      <c r="E101" s="18">
        <v>0.38638651926680201</v>
      </c>
      <c r="F101" s="19"/>
      <c r="G101" s="18">
        <v>0.33045964059813798</v>
      </c>
      <c r="H101" s="18">
        <v>0.27553580784513099</v>
      </c>
      <c r="I101" s="18">
        <v>0.39043143170726802</v>
      </c>
      <c r="J101" s="19"/>
      <c r="K101" s="18">
        <v>0.35248894634600503</v>
      </c>
      <c r="L101" s="18">
        <v>0.29250161016572701</v>
      </c>
      <c r="M101" s="18">
        <v>0.417518634024584</v>
      </c>
      <c r="N101" s="19"/>
    </row>
    <row r="102" spans="1:14" x14ac:dyDescent="0.25">
      <c r="A102" s="17" t="s">
        <v>494</v>
      </c>
      <c r="B102" s="17" t="s">
        <v>566</v>
      </c>
      <c r="C102" s="18">
        <v>0.44545371495886199</v>
      </c>
      <c r="D102" s="18">
        <v>0.40125888815740601</v>
      </c>
      <c r="E102" s="18">
        <v>0.49052828888129701</v>
      </c>
      <c r="F102" s="19"/>
      <c r="G102" s="18">
        <v>0.44872438108886398</v>
      </c>
      <c r="H102" s="18">
        <v>0.38822166295277699</v>
      </c>
      <c r="I102" s="18">
        <v>0.51078368934882301</v>
      </c>
      <c r="J102" s="19"/>
      <c r="K102" s="18">
        <v>0.44202973681443902</v>
      </c>
      <c r="L102" s="18">
        <v>0.38002692136892602</v>
      </c>
      <c r="M102" s="18">
        <v>0.50589396113042295</v>
      </c>
      <c r="N102" s="19"/>
    </row>
    <row r="103" spans="1:14" x14ac:dyDescent="0.25">
      <c r="A103" s="17" t="s">
        <v>494</v>
      </c>
      <c r="B103" s="17" t="s">
        <v>567</v>
      </c>
      <c r="C103" s="18">
        <v>0.176962192952757</v>
      </c>
      <c r="D103" s="18">
        <v>0.146565426423208</v>
      </c>
      <c r="E103" s="18">
        <v>0.21209636023408099</v>
      </c>
      <c r="F103" s="19"/>
      <c r="G103" s="18">
        <v>0.18430657371142201</v>
      </c>
      <c r="H103" s="18">
        <v>0.13996454674807801</v>
      </c>
      <c r="I103" s="18">
        <v>0.23879602216946</v>
      </c>
      <c r="J103" s="19"/>
      <c r="K103" s="18">
        <v>0.16927354537992301</v>
      </c>
      <c r="L103" s="18">
        <v>0.12673909124376001</v>
      </c>
      <c r="M103" s="18">
        <v>0.222446593054445</v>
      </c>
      <c r="N103" s="19"/>
    </row>
    <row r="104" spans="1:14" x14ac:dyDescent="0.25">
      <c r="A104" s="17" t="s">
        <v>494</v>
      </c>
      <c r="B104" s="17" t="s">
        <v>568</v>
      </c>
      <c r="C104" s="18">
        <v>2.9197281946003101E-2</v>
      </c>
      <c r="D104" s="18">
        <v>1.70921912798081E-2</v>
      </c>
      <c r="E104" s="18">
        <v>4.9444219779467599E-2</v>
      </c>
      <c r="F104" s="19"/>
      <c r="G104" s="18">
        <v>2.9307535073802099E-2</v>
      </c>
      <c r="H104" s="18">
        <v>1.4638504039962001E-2</v>
      </c>
      <c r="I104" s="18">
        <v>5.7813722745171797E-2</v>
      </c>
      <c r="J104" s="19"/>
      <c r="K104" s="18">
        <v>2.90818607183592E-2</v>
      </c>
      <c r="L104" s="18">
        <v>1.40765205123778E-2</v>
      </c>
      <c r="M104" s="18">
        <v>5.9123439559888802E-2</v>
      </c>
      <c r="N104" s="24" t="s">
        <v>501</v>
      </c>
    </row>
    <row r="105" spans="1:14" x14ac:dyDescent="0.25">
      <c r="A105" s="17" t="s">
        <v>494</v>
      </c>
      <c r="B105" s="17" t="s">
        <v>519</v>
      </c>
      <c r="C105" s="18">
        <v>7.1647598890687003E-3</v>
      </c>
      <c r="D105" s="18">
        <v>3.8501753065177998E-3</v>
      </c>
      <c r="E105" s="18">
        <v>1.3294760149059399E-2</v>
      </c>
      <c r="F105" s="19"/>
      <c r="G105" s="18">
        <v>7.2018695277728997E-3</v>
      </c>
      <c r="H105" s="18">
        <v>3.0559932848078998E-3</v>
      </c>
      <c r="I105" s="18">
        <v>1.6876983743305901E-2</v>
      </c>
      <c r="J105" s="19"/>
      <c r="K105" s="18">
        <v>7.1259107412742998E-3</v>
      </c>
      <c r="L105" s="18">
        <v>2.8011643239887998E-3</v>
      </c>
      <c r="M105" s="18">
        <v>1.8007106086843298E-2</v>
      </c>
      <c r="N105" s="19"/>
    </row>
    <row r="106" spans="1:14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</row>
    <row r="107" spans="1:14" ht="15" customHeight="1" x14ac:dyDescent="0.25">
      <c r="A107" s="23" t="s">
        <v>495</v>
      </c>
    </row>
    <row r="108" spans="1:14" ht="15" customHeight="1" x14ac:dyDescent="0.25">
      <c r="A108" s="23" t="s">
        <v>496</v>
      </c>
    </row>
    <row r="109" spans="1:14" ht="15" customHeight="1" x14ac:dyDescent="0.25">
      <c r="A109" s="23" t="s">
        <v>497</v>
      </c>
    </row>
  </sheetData>
  <autoFilter ref="A4:A106"/>
  <mergeCells count="6">
    <mergeCell ref="G1:N3"/>
    <mergeCell ref="A4"/>
    <mergeCell ref="A3"/>
    <mergeCell ref="A2"/>
    <mergeCell ref="B1:F3"/>
    <mergeCell ref="A1"/>
  </mergeCells>
  <hyperlinks>
    <hyperlink ref="A1" location="'EV_CONFIA_CCH_NSE'!A1" display="◄ ANTERIOR"/>
    <hyperlink ref="A2" location="'Índice'!A1" display="ÍNDICE"/>
    <hyperlink ref="A3" location="'EV_CONFIA_PDI_ET'!A1" display="SIGUIENTE ►"/>
  </hyperlinks>
  <pageMargins left="0.75" right="0.75" top="1" bottom="1" header="0.5" footer="0.5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8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569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0.320910434084553</v>
      </c>
      <c r="D5" s="18">
        <v>0.31319709688942099</v>
      </c>
      <c r="E5" s="18">
        <v>0.32872281226667199</v>
      </c>
      <c r="F5" s="19"/>
      <c r="G5" s="18">
        <v>0.27186039736016299</v>
      </c>
      <c r="H5" s="18">
        <v>0.25722723201660802</v>
      </c>
      <c r="I5" s="18">
        <v>0.287004359143336</v>
      </c>
      <c r="J5" s="19"/>
      <c r="K5" s="18">
        <v>0.32132298883039201</v>
      </c>
      <c r="L5" s="18">
        <v>0.31059829137315698</v>
      </c>
      <c r="M5" s="18">
        <v>0.33223953731800698</v>
      </c>
      <c r="N5" s="19"/>
      <c r="O5" s="18">
        <v>0.36963953217996798</v>
      </c>
      <c r="P5" s="18">
        <v>0.35576897117308198</v>
      </c>
      <c r="Q5" s="18">
        <v>0.38372876351248197</v>
      </c>
      <c r="R5" s="19"/>
    </row>
    <row r="6" spans="1:18" x14ac:dyDescent="0.25">
      <c r="A6" s="17" t="s">
        <v>478</v>
      </c>
      <c r="B6" s="17" t="s">
        <v>566</v>
      </c>
      <c r="C6" s="18">
        <v>0.39772618380442898</v>
      </c>
      <c r="D6" s="18">
        <v>0.38963056128603701</v>
      </c>
      <c r="E6" s="18">
        <v>0.40587816093867402</v>
      </c>
      <c r="F6" s="19"/>
      <c r="G6" s="18">
        <v>0.44949992083693702</v>
      </c>
      <c r="H6" s="18">
        <v>0.43203871992286602</v>
      </c>
      <c r="I6" s="18">
        <v>0.46708646172051799</v>
      </c>
      <c r="J6" s="19"/>
      <c r="K6" s="18">
        <v>0.387155653083056</v>
      </c>
      <c r="L6" s="18">
        <v>0.37586091660732002</v>
      </c>
      <c r="M6" s="18">
        <v>0.39857305362394502</v>
      </c>
      <c r="N6" s="19"/>
      <c r="O6" s="18">
        <v>0.36820647471569701</v>
      </c>
      <c r="P6" s="18">
        <v>0.35478983670802799</v>
      </c>
      <c r="Q6" s="18">
        <v>0.38183022113227499</v>
      </c>
      <c r="R6" s="19"/>
    </row>
    <row r="7" spans="1:18" x14ac:dyDescent="0.25">
      <c r="A7" s="17" t="s">
        <v>478</v>
      </c>
      <c r="B7" s="17" t="s">
        <v>567</v>
      </c>
      <c r="C7" s="18">
        <v>0.220615013733093</v>
      </c>
      <c r="D7" s="18">
        <v>0.21408370752739</v>
      </c>
      <c r="E7" s="18">
        <v>0.22728795251190001</v>
      </c>
      <c r="F7" s="19"/>
      <c r="G7" s="18">
        <v>0.226293335009182</v>
      </c>
      <c r="H7" s="18">
        <v>0.21181939781950901</v>
      </c>
      <c r="I7" s="18">
        <v>0.24145331726327199</v>
      </c>
      <c r="J7" s="19"/>
      <c r="K7" s="18">
        <v>0.227212661440375</v>
      </c>
      <c r="L7" s="18">
        <v>0.217911273412942</v>
      </c>
      <c r="M7" s="18">
        <v>0.236790867000338</v>
      </c>
      <c r="N7" s="19"/>
      <c r="O7" s="18">
        <v>0.20060434257033899</v>
      </c>
      <c r="P7" s="18">
        <v>0.18898716145849001</v>
      </c>
      <c r="Q7" s="18">
        <v>0.21274831031059399</v>
      </c>
      <c r="R7" s="19"/>
    </row>
    <row r="8" spans="1:18" x14ac:dyDescent="0.25">
      <c r="A8" s="17" t="s">
        <v>478</v>
      </c>
      <c r="B8" s="17" t="s">
        <v>568</v>
      </c>
      <c r="C8" s="18">
        <v>5.0081574768142498E-2</v>
      </c>
      <c r="D8" s="18">
        <v>4.6677124662236398E-2</v>
      </c>
      <c r="E8" s="18">
        <v>5.3720340099082602E-2</v>
      </c>
      <c r="F8" s="19"/>
      <c r="G8" s="18">
        <v>4.4945554540131001E-2</v>
      </c>
      <c r="H8" s="18">
        <v>3.8282479855152401E-2</v>
      </c>
      <c r="I8" s="18">
        <v>5.2704783647072498E-2</v>
      </c>
      <c r="J8" s="19"/>
      <c r="K8" s="18">
        <v>5.4707978570150903E-2</v>
      </c>
      <c r="L8" s="18">
        <v>4.9842215913058298E-2</v>
      </c>
      <c r="M8" s="18">
        <v>6.0018747995355899E-2</v>
      </c>
      <c r="N8" s="19"/>
      <c r="O8" s="18">
        <v>4.5273628914643503E-2</v>
      </c>
      <c r="P8" s="18">
        <v>3.98988448838394E-2</v>
      </c>
      <c r="Q8" s="18">
        <v>5.1333739355594897E-2</v>
      </c>
      <c r="R8" s="19"/>
    </row>
    <row r="9" spans="1:18" x14ac:dyDescent="0.25">
      <c r="A9" s="17" t="s">
        <v>478</v>
      </c>
      <c r="B9" s="17" t="s">
        <v>519</v>
      </c>
      <c r="C9" s="18">
        <v>1.00762430419786E-2</v>
      </c>
      <c r="D9" s="18">
        <v>8.3532904281386003E-3</v>
      </c>
      <c r="E9" s="18">
        <v>1.2150218187981199E-2</v>
      </c>
      <c r="F9" s="19"/>
      <c r="G9" s="18">
        <v>7.2476887541478002E-3</v>
      </c>
      <c r="H9" s="18">
        <v>4.8488683210564003E-3</v>
      </c>
      <c r="I9" s="18">
        <v>1.08203443541438E-2</v>
      </c>
      <c r="J9" s="19"/>
      <c r="K9" s="18">
        <v>8.8259862742344E-3</v>
      </c>
      <c r="L9" s="18">
        <v>6.6956407488638998E-3</v>
      </c>
      <c r="M9" s="18">
        <v>1.16262082903294E-2</v>
      </c>
      <c r="N9" s="19"/>
      <c r="O9" s="18">
        <v>1.56411892989376E-2</v>
      </c>
      <c r="P9" s="18">
        <v>1.20812610838583E-2</v>
      </c>
      <c r="Q9" s="18">
        <v>2.0228625703891299E-2</v>
      </c>
      <c r="R9" s="19"/>
    </row>
    <row r="10" spans="1:18" x14ac:dyDescent="0.25">
      <c r="A10" s="17" t="s">
        <v>478</v>
      </c>
      <c r="B10" s="17" t="s">
        <v>520</v>
      </c>
      <c r="C10" s="18">
        <v>5.9055056780550001E-4</v>
      </c>
      <c r="D10" s="18">
        <v>3.005255455968E-4</v>
      </c>
      <c r="E10" s="18">
        <v>1.1601421713192E-3</v>
      </c>
      <c r="F10" s="19"/>
      <c r="G10" s="18">
        <v>1.5310349943290001E-4</v>
      </c>
      <c r="H10" s="18">
        <v>3.7363479146854898E-5</v>
      </c>
      <c r="I10" s="18">
        <v>6.2714395700429995E-4</v>
      </c>
      <c r="J10" s="19"/>
      <c r="K10" s="18">
        <v>7.7473180179380005E-4</v>
      </c>
      <c r="L10" s="18">
        <v>3.024544746811E-4</v>
      </c>
      <c r="M10" s="18">
        <v>1.9829990340691E-3</v>
      </c>
      <c r="N10" s="19"/>
      <c r="O10" s="18">
        <v>6.3483232041529997E-4</v>
      </c>
      <c r="P10" s="18">
        <v>2.9009261191369998E-4</v>
      </c>
      <c r="Q10" s="18">
        <v>1.3886840677877E-3</v>
      </c>
      <c r="R10" s="19"/>
    </row>
    <row r="11" spans="1:18" x14ac:dyDescent="0.25">
      <c r="A11" s="20" t="s">
        <v>479</v>
      </c>
      <c r="B11" s="20" t="s">
        <v>565</v>
      </c>
      <c r="C11" s="21">
        <v>0.31900451901423799</v>
      </c>
      <c r="D11" s="21">
        <v>0.28822840212205603</v>
      </c>
      <c r="E11" s="21">
        <v>0.35144423036921402</v>
      </c>
      <c r="F11" s="22"/>
      <c r="G11" s="21">
        <v>0.29354477698819498</v>
      </c>
      <c r="H11" s="21">
        <v>0.230660215306109</v>
      </c>
      <c r="I11" s="21">
        <v>0.36543014485162001</v>
      </c>
      <c r="J11" s="22"/>
      <c r="K11" s="21">
        <v>0.328345548309945</v>
      </c>
      <c r="L11" s="21">
        <v>0.28398847200455501</v>
      </c>
      <c r="M11" s="21">
        <v>0.37599271663644801</v>
      </c>
      <c r="N11" s="22"/>
      <c r="O11" s="21">
        <v>0.32453763305102301</v>
      </c>
      <c r="P11" s="21">
        <v>0.27010569718469901</v>
      </c>
      <c r="Q11" s="21">
        <v>0.38416533524843399</v>
      </c>
      <c r="R11" s="22"/>
    </row>
    <row r="12" spans="1:18" x14ac:dyDescent="0.25">
      <c r="A12" s="20" t="s">
        <v>479</v>
      </c>
      <c r="B12" s="20" t="s">
        <v>566</v>
      </c>
      <c r="C12" s="21">
        <v>0.36814265797509799</v>
      </c>
      <c r="D12" s="21">
        <v>0.33766601144323599</v>
      </c>
      <c r="E12" s="21">
        <v>0.39971000210232299</v>
      </c>
      <c r="F12" s="22"/>
      <c r="G12" s="21">
        <v>0.40472379383513402</v>
      </c>
      <c r="H12" s="21">
        <v>0.34066598990637598</v>
      </c>
      <c r="I12" s="21">
        <v>0.472200304537233</v>
      </c>
      <c r="J12" s="22"/>
      <c r="K12" s="21">
        <v>0.357556409958938</v>
      </c>
      <c r="L12" s="21">
        <v>0.315830990355983</v>
      </c>
      <c r="M12" s="21">
        <v>0.401558871463367</v>
      </c>
      <c r="N12" s="22"/>
      <c r="O12" s="21">
        <v>0.35420045558047403</v>
      </c>
      <c r="P12" s="21">
        <v>0.29623736914571103</v>
      </c>
      <c r="Q12" s="21">
        <v>0.41678820570297598</v>
      </c>
      <c r="R12" s="22"/>
    </row>
    <row r="13" spans="1:18" x14ac:dyDescent="0.25">
      <c r="A13" s="20" t="s">
        <v>479</v>
      </c>
      <c r="B13" s="20" t="s">
        <v>567</v>
      </c>
      <c r="C13" s="21">
        <v>0.25338618079076197</v>
      </c>
      <c r="D13" s="21">
        <v>0.224965606241187</v>
      </c>
      <c r="E13" s="21">
        <v>0.28408116517791498</v>
      </c>
      <c r="F13" s="22"/>
      <c r="G13" s="21">
        <v>0.24521965494508799</v>
      </c>
      <c r="H13" s="21">
        <v>0.18419625637824399</v>
      </c>
      <c r="I13" s="21">
        <v>0.31856533032837597</v>
      </c>
      <c r="J13" s="22"/>
      <c r="K13" s="21">
        <v>0.255131178588412</v>
      </c>
      <c r="L13" s="21">
        <v>0.21673935137653699</v>
      </c>
      <c r="M13" s="21">
        <v>0.29773844262525401</v>
      </c>
      <c r="N13" s="22"/>
      <c r="O13" s="21">
        <v>0.257805516364711</v>
      </c>
      <c r="P13" s="21">
        <v>0.20792450733148099</v>
      </c>
      <c r="Q13" s="21">
        <v>0.31489561338321698</v>
      </c>
      <c r="R13" s="22"/>
    </row>
    <row r="14" spans="1:18" x14ac:dyDescent="0.25">
      <c r="A14" s="20" t="s">
        <v>479</v>
      </c>
      <c r="B14" s="20" t="s">
        <v>568</v>
      </c>
      <c r="C14" s="21">
        <v>5.4235006752870102E-2</v>
      </c>
      <c r="D14" s="21">
        <v>3.9780753595128802E-2</v>
      </c>
      <c r="E14" s="21">
        <v>7.3538960797174494E-2</v>
      </c>
      <c r="F14" s="22"/>
      <c r="G14" s="21">
        <v>4.9475557783417903E-2</v>
      </c>
      <c r="H14" s="21">
        <v>2.7426031141586801E-2</v>
      </c>
      <c r="I14" s="21">
        <v>8.76544289880134E-2</v>
      </c>
      <c r="J14" s="22"/>
      <c r="K14" s="21">
        <v>5.3793655789523803E-2</v>
      </c>
      <c r="L14" s="21">
        <v>3.4433302750008297E-2</v>
      </c>
      <c r="M14" s="21">
        <v>8.31026237068795E-2</v>
      </c>
      <c r="N14" s="22"/>
      <c r="O14" s="21">
        <v>5.9892784705112501E-2</v>
      </c>
      <c r="P14" s="21">
        <v>3.5690119409306602E-2</v>
      </c>
      <c r="Q14" s="21">
        <v>9.8826059805666305E-2</v>
      </c>
      <c r="R14" s="22"/>
    </row>
    <row r="15" spans="1:18" x14ac:dyDescent="0.25">
      <c r="A15" s="20" t="s">
        <v>479</v>
      </c>
      <c r="B15" s="20" t="s">
        <v>519</v>
      </c>
      <c r="C15" s="21">
        <v>5.2316354670313E-3</v>
      </c>
      <c r="D15" s="21">
        <v>1.9627862060903E-3</v>
      </c>
      <c r="E15" s="21">
        <v>1.38688180114132E-2</v>
      </c>
      <c r="F15" s="22"/>
      <c r="G15" s="21">
        <v>7.0362164481657004E-3</v>
      </c>
      <c r="H15" s="21">
        <v>9.6964690740900005E-4</v>
      </c>
      <c r="I15" s="21">
        <v>4.9189305275088101E-2</v>
      </c>
      <c r="J15" s="24" t="s">
        <v>501</v>
      </c>
      <c r="K15" s="21">
        <v>5.1732073531826003E-3</v>
      </c>
      <c r="L15" s="21">
        <v>1.2768990849982001E-3</v>
      </c>
      <c r="M15" s="21">
        <v>2.07120813155399E-2</v>
      </c>
      <c r="N15" s="24" t="s">
        <v>501</v>
      </c>
      <c r="O15" s="21">
        <v>3.56361029868E-3</v>
      </c>
      <c r="P15" s="21">
        <v>8.9106170488109995E-4</v>
      </c>
      <c r="Q15" s="21">
        <v>1.41384642850851E-2</v>
      </c>
      <c r="R15" s="22"/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0.391201747716586</v>
      </c>
      <c r="D17" s="18">
        <v>0.34775427339188197</v>
      </c>
      <c r="E17" s="18">
        <v>0.43644518708218599</v>
      </c>
      <c r="F17" s="19"/>
      <c r="G17" s="18">
        <v>0.420767527253185</v>
      </c>
      <c r="H17" s="18">
        <v>0.33417760071536101</v>
      </c>
      <c r="I17" s="18">
        <v>0.51252326702967799</v>
      </c>
      <c r="J17" s="19"/>
      <c r="K17" s="18">
        <v>0.379526124950331</v>
      </c>
      <c r="L17" s="18">
        <v>0.31887539821570698</v>
      </c>
      <c r="M17" s="18">
        <v>0.444189706657656</v>
      </c>
      <c r="N17" s="19"/>
      <c r="O17" s="18">
        <v>0.38373712521182801</v>
      </c>
      <c r="P17" s="18">
        <v>0.31251972419593799</v>
      </c>
      <c r="Q17" s="18">
        <v>0.460317090569209</v>
      </c>
      <c r="R17" s="19"/>
    </row>
    <row r="18" spans="1:18" x14ac:dyDescent="0.25">
      <c r="A18" s="17" t="s">
        <v>480</v>
      </c>
      <c r="B18" s="17" t="s">
        <v>566</v>
      </c>
      <c r="C18" s="18">
        <v>0.35040029458814997</v>
      </c>
      <c r="D18" s="18">
        <v>0.30717829020897403</v>
      </c>
      <c r="E18" s="18">
        <v>0.39622583091736502</v>
      </c>
      <c r="F18" s="19"/>
      <c r="G18" s="18">
        <v>0.39260104426361703</v>
      </c>
      <c r="H18" s="18">
        <v>0.31477213254313702</v>
      </c>
      <c r="I18" s="18">
        <v>0.47629744525477502</v>
      </c>
      <c r="J18" s="19"/>
      <c r="K18" s="18">
        <v>0.330479006359784</v>
      </c>
      <c r="L18" s="18">
        <v>0.276576795721027</v>
      </c>
      <c r="M18" s="18">
        <v>0.38923407183938102</v>
      </c>
      <c r="N18" s="19"/>
      <c r="O18" s="18">
        <v>0.34921684609912301</v>
      </c>
      <c r="P18" s="18">
        <v>0.26562395306155001</v>
      </c>
      <c r="Q18" s="18">
        <v>0.443238928479326</v>
      </c>
      <c r="R18" s="19"/>
    </row>
    <row r="19" spans="1:18" x14ac:dyDescent="0.25">
      <c r="A19" s="17" t="s">
        <v>480</v>
      </c>
      <c r="B19" s="17" t="s">
        <v>567</v>
      </c>
      <c r="C19" s="18">
        <v>0.217533361288445</v>
      </c>
      <c r="D19" s="18">
        <v>0.18631757096797799</v>
      </c>
      <c r="E19" s="18">
        <v>0.25235705246430801</v>
      </c>
      <c r="F19" s="19"/>
      <c r="G19" s="18">
        <v>0.17081422777659699</v>
      </c>
      <c r="H19" s="18">
        <v>0.12093813513903499</v>
      </c>
      <c r="I19" s="18">
        <v>0.23574349474404299</v>
      </c>
      <c r="J19" s="19"/>
      <c r="K19" s="18">
        <v>0.23516401978537699</v>
      </c>
      <c r="L19" s="18">
        <v>0.19225510941225099</v>
      </c>
      <c r="M19" s="18">
        <v>0.284279206074803</v>
      </c>
      <c r="N19" s="19"/>
      <c r="O19" s="18">
        <v>0.23171071519292999</v>
      </c>
      <c r="P19" s="18">
        <v>0.16221890965150401</v>
      </c>
      <c r="Q19" s="18">
        <v>0.319614667460835</v>
      </c>
      <c r="R19" s="19"/>
    </row>
    <row r="20" spans="1:18" x14ac:dyDescent="0.25">
      <c r="A20" s="17" t="s">
        <v>480</v>
      </c>
      <c r="B20" s="17" t="s">
        <v>568</v>
      </c>
      <c r="C20" s="18">
        <v>4.0864596406817701E-2</v>
      </c>
      <c r="D20" s="18">
        <v>2.4998244307757499E-2</v>
      </c>
      <c r="E20" s="18">
        <v>6.61183938798382E-2</v>
      </c>
      <c r="F20" s="19"/>
      <c r="G20" s="18">
        <v>1.5817200706601399E-2</v>
      </c>
      <c r="H20" s="18">
        <v>3.3423865539899001E-3</v>
      </c>
      <c r="I20" s="18">
        <v>7.1511142912050393E-2</v>
      </c>
      <c r="J20" s="24" t="s">
        <v>501</v>
      </c>
      <c r="K20" s="18">
        <v>5.4830848904508497E-2</v>
      </c>
      <c r="L20" s="18">
        <v>2.9925633240598899E-2</v>
      </c>
      <c r="M20" s="18">
        <v>9.8361468817032505E-2</v>
      </c>
      <c r="N20" s="24" t="s">
        <v>501</v>
      </c>
      <c r="O20" s="18">
        <v>3.5335313496119097E-2</v>
      </c>
      <c r="P20" s="18">
        <v>1.38607766855259E-2</v>
      </c>
      <c r="Q20" s="18">
        <v>8.7140444104102502E-2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  <c r="O21" s="18">
        <v>0</v>
      </c>
      <c r="P21" s="19"/>
      <c r="Q21" s="19"/>
      <c r="R21" s="19"/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0.32097929069230802</v>
      </c>
      <c r="D23" s="21">
        <v>0.28114527777790499</v>
      </c>
      <c r="E23" s="21">
        <v>0.36360246115864597</v>
      </c>
      <c r="F23" s="22"/>
      <c r="G23" s="21">
        <v>0.195888334679788</v>
      </c>
      <c r="H23" s="21">
        <v>0.12968534676746499</v>
      </c>
      <c r="I23" s="21">
        <v>0.28482689017760399</v>
      </c>
      <c r="J23" s="24" t="s">
        <v>501</v>
      </c>
      <c r="K23" s="21">
        <v>0.35702468023060802</v>
      </c>
      <c r="L23" s="21">
        <v>0.30400824748886102</v>
      </c>
      <c r="M23" s="21">
        <v>0.41378990543352201</v>
      </c>
      <c r="N23" s="22"/>
      <c r="O23" s="21">
        <v>0.40929167760600499</v>
      </c>
      <c r="P23" s="21">
        <v>0.318913562457663</v>
      </c>
      <c r="Q23" s="21">
        <v>0.50624479953378598</v>
      </c>
      <c r="R23" s="22"/>
    </row>
    <row r="24" spans="1:18" x14ac:dyDescent="0.25">
      <c r="A24" s="20" t="s">
        <v>481</v>
      </c>
      <c r="B24" s="20" t="s">
        <v>566</v>
      </c>
      <c r="C24" s="21">
        <v>0.34171255647871401</v>
      </c>
      <c r="D24" s="21">
        <v>0.29412575427593302</v>
      </c>
      <c r="E24" s="21">
        <v>0.39271504381915801</v>
      </c>
      <c r="F24" s="22"/>
      <c r="G24" s="21">
        <v>0.44788756604031599</v>
      </c>
      <c r="H24" s="21">
        <v>0.344416977826561</v>
      </c>
      <c r="I24" s="21">
        <v>0.556076327533365</v>
      </c>
      <c r="J24" s="22"/>
      <c r="K24" s="21">
        <v>0.27689477490047698</v>
      </c>
      <c r="L24" s="21">
        <v>0.22396382427678799</v>
      </c>
      <c r="M24" s="21">
        <v>0.33690443960660699</v>
      </c>
      <c r="N24" s="22"/>
      <c r="O24" s="21">
        <v>0.37531462852369202</v>
      </c>
      <c r="P24" s="21">
        <v>0.29814822312892703</v>
      </c>
      <c r="Q24" s="21">
        <v>0.45938086651807403</v>
      </c>
      <c r="R24" s="22"/>
    </row>
    <row r="25" spans="1:18" x14ac:dyDescent="0.25">
      <c r="A25" s="20" t="s">
        <v>481</v>
      </c>
      <c r="B25" s="20" t="s">
        <v>567</v>
      </c>
      <c r="C25" s="21">
        <v>0.26131871086681802</v>
      </c>
      <c r="D25" s="21">
        <v>0.223510734681651</v>
      </c>
      <c r="E25" s="21">
        <v>0.30302627799630899</v>
      </c>
      <c r="F25" s="22"/>
      <c r="G25" s="21">
        <v>0.30027678700858601</v>
      </c>
      <c r="H25" s="21">
        <v>0.221434618969269</v>
      </c>
      <c r="I25" s="21">
        <v>0.39302014103646099</v>
      </c>
      <c r="J25" s="22"/>
      <c r="K25" s="21">
        <v>0.2745017613422</v>
      </c>
      <c r="L25" s="21">
        <v>0.22511305167632101</v>
      </c>
      <c r="M25" s="21">
        <v>0.33011001571331</v>
      </c>
      <c r="N25" s="22"/>
      <c r="O25" s="21">
        <v>0.15638650547021399</v>
      </c>
      <c r="P25" s="21">
        <v>0.10368187776549501</v>
      </c>
      <c r="Q25" s="21">
        <v>0.22903648236055099</v>
      </c>
      <c r="R25" s="22"/>
    </row>
    <row r="26" spans="1:18" x14ac:dyDescent="0.25">
      <c r="A26" s="20" t="s">
        <v>481</v>
      </c>
      <c r="B26" s="20" t="s">
        <v>568</v>
      </c>
      <c r="C26" s="21">
        <v>7.5783679170147597E-2</v>
      </c>
      <c r="D26" s="21">
        <v>5.3970999171879003E-2</v>
      </c>
      <c r="E26" s="21">
        <v>0.10542961331249</v>
      </c>
      <c r="F26" s="22"/>
      <c r="G26" s="21">
        <v>5.59473122713103E-2</v>
      </c>
      <c r="H26" s="21">
        <v>2.6238075934632499E-2</v>
      </c>
      <c r="I26" s="21">
        <v>0.11531256971350599</v>
      </c>
      <c r="J26" s="24" t="s">
        <v>501</v>
      </c>
      <c r="K26" s="21">
        <v>9.1578783526714794E-2</v>
      </c>
      <c r="L26" s="21">
        <v>5.9463768775131001E-2</v>
      </c>
      <c r="M26" s="21">
        <v>0.13848456327741401</v>
      </c>
      <c r="N26" s="22"/>
      <c r="O26" s="21">
        <v>5.78153742162568E-2</v>
      </c>
      <c r="P26" s="21">
        <v>3.0237957497915899E-2</v>
      </c>
      <c r="Q26" s="21">
        <v>0.10774926113625399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2.0576279201209999E-4</v>
      </c>
      <c r="D27" s="21">
        <v>2.8344309269945599E-5</v>
      </c>
      <c r="E27" s="21">
        <v>1.4920582065314999E-3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1.1918141838332E-3</v>
      </c>
      <c r="P27" s="21">
        <v>1.6131834565439999E-4</v>
      </c>
      <c r="Q27" s="21">
        <v>8.7474886783760007E-3</v>
      </c>
      <c r="R27" s="22"/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0.27050688124273398</v>
      </c>
      <c r="D29" s="18">
        <v>0.22661375875946299</v>
      </c>
      <c r="E29" s="18">
        <v>0.31939070779012502</v>
      </c>
      <c r="F29" s="19"/>
      <c r="G29" s="18">
        <v>0.13047387105885899</v>
      </c>
      <c r="H29" s="18">
        <v>6.82781335671407E-2</v>
      </c>
      <c r="I29" s="18">
        <v>0.23503313465775399</v>
      </c>
      <c r="J29" s="24" t="s">
        <v>501</v>
      </c>
      <c r="K29" s="18">
        <v>0.28792500916096597</v>
      </c>
      <c r="L29" s="18">
        <v>0.22383872336442501</v>
      </c>
      <c r="M29" s="18">
        <v>0.36180654033943599</v>
      </c>
      <c r="N29" s="19"/>
      <c r="O29" s="18">
        <v>0.38106884164772897</v>
      </c>
      <c r="P29" s="18">
        <v>0.29482185107973802</v>
      </c>
      <c r="Q29" s="18">
        <v>0.47553235165086899</v>
      </c>
      <c r="R29" s="19"/>
    </row>
    <row r="30" spans="1:18" x14ac:dyDescent="0.25">
      <c r="A30" s="17" t="s">
        <v>482</v>
      </c>
      <c r="B30" s="17" t="s">
        <v>566</v>
      </c>
      <c r="C30" s="18">
        <v>0.40520620348193098</v>
      </c>
      <c r="D30" s="18">
        <v>0.35267723118482303</v>
      </c>
      <c r="E30" s="18">
        <v>0.45999925592413099</v>
      </c>
      <c r="F30" s="19"/>
      <c r="G30" s="18">
        <v>0.46741493929635403</v>
      </c>
      <c r="H30" s="18">
        <v>0.36515736645017299</v>
      </c>
      <c r="I30" s="18">
        <v>0.57248527128990001</v>
      </c>
      <c r="J30" s="19"/>
      <c r="K30" s="18">
        <v>0.40036504577630899</v>
      </c>
      <c r="L30" s="18">
        <v>0.32550154278210602</v>
      </c>
      <c r="M30" s="18">
        <v>0.48018876647215802</v>
      </c>
      <c r="N30" s="19"/>
      <c r="O30" s="18">
        <v>0.34905108559980602</v>
      </c>
      <c r="P30" s="18">
        <v>0.26719906709894797</v>
      </c>
      <c r="Q30" s="18">
        <v>0.44089128246739201</v>
      </c>
      <c r="R30" s="19"/>
    </row>
    <row r="31" spans="1:18" x14ac:dyDescent="0.25">
      <c r="A31" s="17" t="s">
        <v>482</v>
      </c>
      <c r="B31" s="17" t="s">
        <v>567</v>
      </c>
      <c r="C31" s="18">
        <v>0.25828359478860602</v>
      </c>
      <c r="D31" s="18">
        <v>0.21206003634878701</v>
      </c>
      <c r="E31" s="18">
        <v>0.31061084675449402</v>
      </c>
      <c r="F31" s="19"/>
      <c r="G31" s="18">
        <v>0.32822942099692198</v>
      </c>
      <c r="H31" s="18">
        <v>0.234359692962991</v>
      </c>
      <c r="I31" s="18">
        <v>0.43817975462498898</v>
      </c>
      <c r="J31" s="19"/>
      <c r="K31" s="18">
        <v>0.25227738079120299</v>
      </c>
      <c r="L31" s="18">
        <v>0.19306488037640501</v>
      </c>
      <c r="M31" s="18">
        <v>0.322394613112649</v>
      </c>
      <c r="N31" s="19"/>
      <c r="O31" s="18">
        <v>0.19651218527737899</v>
      </c>
      <c r="P31" s="18">
        <v>0.124402574931187</v>
      </c>
      <c r="Q31" s="18">
        <v>0.296276660900057</v>
      </c>
      <c r="R31" s="24" t="s">
        <v>501</v>
      </c>
    </row>
    <row r="32" spans="1:18" x14ac:dyDescent="0.25">
      <c r="A32" s="17" t="s">
        <v>482</v>
      </c>
      <c r="B32" s="17" t="s">
        <v>568</v>
      </c>
      <c r="C32" s="18">
        <v>5.31792426161906E-2</v>
      </c>
      <c r="D32" s="18">
        <v>3.3059603930107297E-2</v>
      </c>
      <c r="E32" s="18">
        <v>8.4473721409936503E-2</v>
      </c>
      <c r="F32" s="19"/>
      <c r="G32" s="18">
        <v>6.2677600806731903E-2</v>
      </c>
      <c r="H32" s="18">
        <v>2.08583802622637E-2</v>
      </c>
      <c r="I32" s="18">
        <v>0.173485157497729</v>
      </c>
      <c r="J32" s="24" t="s">
        <v>501</v>
      </c>
      <c r="K32" s="18">
        <v>5.1316322846636897E-2</v>
      </c>
      <c r="L32" s="18">
        <v>2.65150449488341E-2</v>
      </c>
      <c r="M32" s="18">
        <v>9.7004254308195495E-2</v>
      </c>
      <c r="N32" s="24" t="s">
        <v>501</v>
      </c>
      <c r="O32" s="18">
        <v>4.7335748972536902E-2</v>
      </c>
      <c r="P32" s="18">
        <v>1.91289050463706E-2</v>
      </c>
      <c r="Q32" s="18">
        <v>0.112370501981118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1.2824077870537499E-2</v>
      </c>
      <c r="D33" s="18">
        <v>5.9004699025123003E-3</v>
      </c>
      <c r="E33" s="18">
        <v>2.7645910576438101E-2</v>
      </c>
      <c r="F33" s="19"/>
      <c r="G33" s="18">
        <v>1.1204167841133201E-2</v>
      </c>
      <c r="H33" s="18">
        <v>1.5507682280957E-3</v>
      </c>
      <c r="I33" s="18">
        <v>7.6353806824571602E-2</v>
      </c>
      <c r="J33" s="24" t="s">
        <v>501</v>
      </c>
      <c r="K33" s="18">
        <v>8.1162414248861E-3</v>
      </c>
      <c r="L33" s="18">
        <v>1.9512495834812999E-3</v>
      </c>
      <c r="M33" s="18">
        <v>3.3113330257649898E-2</v>
      </c>
      <c r="N33" s="24" t="s">
        <v>501</v>
      </c>
      <c r="O33" s="18">
        <v>2.6032138502548999E-2</v>
      </c>
      <c r="P33" s="18">
        <v>8.1990302989129998E-3</v>
      </c>
      <c r="Q33" s="18">
        <v>7.9541991025990896E-2</v>
      </c>
      <c r="R33" s="24" t="s">
        <v>501</v>
      </c>
    </row>
    <row r="34" spans="1:18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0.29344371653850898</v>
      </c>
      <c r="D35" s="21">
        <v>0.26560703419255799</v>
      </c>
      <c r="E35" s="21">
        <v>0.32291500622125302</v>
      </c>
      <c r="F35" s="22"/>
      <c r="G35" s="21">
        <v>0.25001630269479203</v>
      </c>
      <c r="H35" s="21">
        <v>0.195515555792276</v>
      </c>
      <c r="I35" s="21">
        <v>0.31378369744810802</v>
      </c>
      <c r="J35" s="22"/>
      <c r="K35" s="21">
        <v>0.28589425412845498</v>
      </c>
      <c r="L35" s="21">
        <v>0.24869240363411099</v>
      </c>
      <c r="M35" s="21">
        <v>0.32624459298886899</v>
      </c>
      <c r="N35" s="22"/>
      <c r="O35" s="21">
        <v>0.35489054006224902</v>
      </c>
      <c r="P35" s="21">
        <v>0.30096142334993198</v>
      </c>
      <c r="Q35" s="21">
        <v>0.412776945886624</v>
      </c>
      <c r="R35" s="22"/>
    </row>
    <row r="36" spans="1:18" x14ac:dyDescent="0.25">
      <c r="A36" s="20" t="s">
        <v>483</v>
      </c>
      <c r="B36" s="20" t="s">
        <v>566</v>
      </c>
      <c r="C36" s="21">
        <v>0.32640514420581801</v>
      </c>
      <c r="D36" s="21">
        <v>0.29440972796354098</v>
      </c>
      <c r="E36" s="21">
        <v>0.36010312147594697</v>
      </c>
      <c r="F36" s="22"/>
      <c r="G36" s="21">
        <v>0.38404174490447202</v>
      </c>
      <c r="H36" s="21">
        <v>0.31541110051613902</v>
      </c>
      <c r="I36" s="21">
        <v>0.45762334764337498</v>
      </c>
      <c r="J36" s="22"/>
      <c r="K36" s="21">
        <v>0.31746624988888</v>
      </c>
      <c r="L36" s="21">
        <v>0.27855190183030898</v>
      </c>
      <c r="M36" s="21">
        <v>0.35911096566349598</v>
      </c>
      <c r="N36" s="22"/>
      <c r="O36" s="21">
        <v>0.28549719182419198</v>
      </c>
      <c r="P36" s="21">
        <v>0.231388877753162</v>
      </c>
      <c r="Q36" s="21">
        <v>0.34655336097132799</v>
      </c>
      <c r="R36" s="22"/>
    </row>
    <row r="37" spans="1:18" x14ac:dyDescent="0.25">
      <c r="A37" s="20" t="s">
        <v>483</v>
      </c>
      <c r="B37" s="20" t="s">
        <v>567</v>
      </c>
      <c r="C37" s="21">
        <v>0.26187121829098697</v>
      </c>
      <c r="D37" s="21">
        <v>0.23334915518917199</v>
      </c>
      <c r="E37" s="21">
        <v>0.29254918578004102</v>
      </c>
      <c r="F37" s="22"/>
      <c r="G37" s="21">
        <v>0.27886078090142202</v>
      </c>
      <c r="H37" s="21">
        <v>0.217361186455067</v>
      </c>
      <c r="I37" s="21">
        <v>0.34997975198763898</v>
      </c>
      <c r="J37" s="22"/>
      <c r="K37" s="21">
        <v>0.25996989953039401</v>
      </c>
      <c r="L37" s="21">
        <v>0.22652546164155599</v>
      </c>
      <c r="M37" s="21">
        <v>0.29645954418870402</v>
      </c>
      <c r="N37" s="22"/>
      <c r="O37" s="21">
        <v>0.24824004240393299</v>
      </c>
      <c r="P37" s="21">
        <v>0.20002403041852099</v>
      </c>
      <c r="Q37" s="21">
        <v>0.303666727701985</v>
      </c>
      <c r="R37" s="22"/>
    </row>
    <row r="38" spans="1:18" x14ac:dyDescent="0.25">
      <c r="A38" s="20" t="s">
        <v>483</v>
      </c>
      <c r="B38" s="20" t="s">
        <v>568</v>
      </c>
      <c r="C38" s="21">
        <v>8.8565513062556903E-2</v>
      </c>
      <c r="D38" s="21">
        <v>6.8649347480519304E-2</v>
      </c>
      <c r="E38" s="21">
        <v>0.11355516538332699</v>
      </c>
      <c r="F38" s="22"/>
      <c r="G38" s="21">
        <v>7.1293983670635802E-2</v>
      </c>
      <c r="H38" s="21">
        <v>3.88320055639177E-2</v>
      </c>
      <c r="I38" s="21">
        <v>0.12729879739271199</v>
      </c>
      <c r="J38" s="24" t="s">
        <v>501</v>
      </c>
      <c r="K38" s="21">
        <v>0.102771247225315</v>
      </c>
      <c r="L38" s="21">
        <v>7.6296956798916696E-2</v>
      </c>
      <c r="M38" s="21">
        <v>0.13706869335504099</v>
      </c>
      <c r="N38" s="22"/>
      <c r="O38" s="21">
        <v>7.6111921775921507E-2</v>
      </c>
      <c r="P38" s="21">
        <v>5.02499257963131E-2</v>
      </c>
      <c r="Q38" s="21">
        <v>0.113690915000663</v>
      </c>
      <c r="R38" s="22"/>
    </row>
    <row r="39" spans="1:18" x14ac:dyDescent="0.25">
      <c r="A39" s="20" t="s">
        <v>483</v>
      </c>
      <c r="B39" s="20" t="s">
        <v>519</v>
      </c>
      <c r="C39" s="21">
        <v>2.9616710595657202E-2</v>
      </c>
      <c r="D39" s="21">
        <v>1.8782704097120701E-2</v>
      </c>
      <c r="E39" s="21">
        <v>4.6404316449724203E-2</v>
      </c>
      <c r="F39" s="22"/>
      <c r="G39" s="21">
        <v>1.5787187828677399E-2</v>
      </c>
      <c r="H39" s="21">
        <v>6.9874555497445997E-3</v>
      </c>
      <c r="I39" s="21">
        <v>3.5275290779378098E-2</v>
      </c>
      <c r="J39" s="22"/>
      <c r="K39" s="21">
        <v>3.38983492269576E-2</v>
      </c>
      <c r="L39" s="21">
        <v>1.7665805073092102E-2</v>
      </c>
      <c r="M39" s="21">
        <v>6.4073579396358493E-2</v>
      </c>
      <c r="N39" s="22"/>
      <c r="O39" s="21">
        <v>3.4851335094010803E-2</v>
      </c>
      <c r="P39" s="21">
        <v>1.98839628442537E-2</v>
      </c>
      <c r="Q39" s="21">
        <v>6.0390988312873803E-2</v>
      </c>
      <c r="R39" s="22"/>
    </row>
    <row r="40" spans="1:18" x14ac:dyDescent="0.25">
      <c r="A40" s="20" t="s">
        <v>483</v>
      </c>
      <c r="B40" s="20" t="s">
        <v>520</v>
      </c>
      <c r="C40" s="21">
        <v>9.7697306472674194E-5</v>
      </c>
      <c r="D40" s="21">
        <v>1.36143839773692E-5</v>
      </c>
      <c r="E40" s="21">
        <v>7.0071548044519998E-4</v>
      </c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  <c r="O40" s="21">
        <v>4.0896883969410001E-4</v>
      </c>
      <c r="P40" s="21">
        <v>5.6716074275153699E-5</v>
      </c>
      <c r="Q40" s="21">
        <v>2.9425586075140001E-3</v>
      </c>
      <c r="R40" s="22"/>
    </row>
    <row r="41" spans="1:18" x14ac:dyDescent="0.25">
      <c r="A41" s="17" t="s">
        <v>484</v>
      </c>
      <c r="B41" s="17" t="s">
        <v>565</v>
      </c>
      <c r="C41" s="18">
        <v>0.30400009450718202</v>
      </c>
      <c r="D41" s="18">
        <v>0.28040504558073898</v>
      </c>
      <c r="E41" s="18">
        <v>0.32867373513756298</v>
      </c>
      <c r="F41" s="19"/>
      <c r="G41" s="18">
        <v>0.18892315775930801</v>
      </c>
      <c r="H41" s="18">
        <v>0.150097685535446</v>
      </c>
      <c r="I41" s="18">
        <v>0.23501447929847899</v>
      </c>
      <c r="J41" s="19"/>
      <c r="K41" s="18">
        <v>0.30621988648801002</v>
      </c>
      <c r="L41" s="18">
        <v>0.27363475637707202</v>
      </c>
      <c r="M41" s="18">
        <v>0.34086440343899199</v>
      </c>
      <c r="N41" s="19"/>
      <c r="O41" s="18">
        <v>0.386789457269548</v>
      </c>
      <c r="P41" s="18">
        <v>0.34614301120805802</v>
      </c>
      <c r="Q41" s="18">
        <v>0.42907673855538803</v>
      </c>
      <c r="R41" s="19"/>
    </row>
    <row r="42" spans="1:18" x14ac:dyDescent="0.25">
      <c r="A42" s="17" t="s">
        <v>484</v>
      </c>
      <c r="B42" s="17" t="s">
        <v>566</v>
      </c>
      <c r="C42" s="18">
        <v>0.405815990481734</v>
      </c>
      <c r="D42" s="18">
        <v>0.38154644789245701</v>
      </c>
      <c r="E42" s="18">
        <v>0.430554554992507</v>
      </c>
      <c r="F42" s="19"/>
      <c r="G42" s="18">
        <v>0.46917010145778898</v>
      </c>
      <c r="H42" s="18">
        <v>0.40740450846357301</v>
      </c>
      <c r="I42" s="18">
        <v>0.53189487890563103</v>
      </c>
      <c r="J42" s="19"/>
      <c r="K42" s="18">
        <v>0.39566212321914701</v>
      </c>
      <c r="L42" s="18">
        <v>0.36015519162800502</v>
      </c>
      <c r="M42" s="18">
        <v>0.43230449542301702</v>
      </c>
      <c r="N42" s="19"/>
      <c r="O42" s="18">
        <v>0.37429310070442101</v>
      </c>
      <c r="P42" s="18">
        <v>0.33840343123356798</v>
      </c>
      <c r="Q42" s="18">
        <v>0.41162093477288297</v>
      </c>
      <c r="R42" s="19"/>
    </row>
    <row r="43" spans="1:18" x14ac:dyDescent="0.25">
      <c r="A43" s="17" t="s">
        <v>484</v>
      </c>
      <c r="B43" s="17" t="s">
        <v>567</v>
      </c>
      <c r="C43" s="18">
        <v>0.22489225079771599</v>
      </c>
      <c r="D43" s="18">
        <v>0.20395625156535499</v>
      </c>
      <c r="E43" s="18">
        <v>0.24730966036346999</v>
      </c>
      <c r="F43" s="19"/>
      <c r="G43" s="18">
        <v>0.26816450737801201</v>
      </c>
      <c r="H43" s="18">
        <v>0.21998097315180601</v>
      </c>
      <c r="I43" s="18">
        <v>0.32253789236270197</v>
      </c>
      <c r="J43" s="19"/>
      <c r="K43" s="18">
        <v>0.23300127455751299</v>
      </c>
      <c r="L43" s="18">
        <v>0.20180844605253201</v>
      </c>
      <c r="M43" s="18">
        <v>0.26740027513832498</v>
      </c>
      <c r="N43" s="19"/>
      <c r="O43" s="18">
        <v>0.17968654885177701</v>
      </c>
      <c r="P43" s="18">
        <v>0.149291800276077</v>
      </c>
      <c r="Q43" s="18">
        <v>0.21470764260196201</v>
      </c>
      <c r="R43" s="19"/>
    </row>
    <row r="44" spans="1:18" x14ac:dyDescent="0.25">
      <c r="A44" s="17" t="s">
        <v>484</v>
      </c>
      <c r="B44" s="17" t="s">
        <v>568</v>
      </c>
      <c r="C44" s="18">
        <v>5.3970330452432103E-2</v>
      </c>
      <c r="D44" s="18">
        <v>4.33685282855985E-2</v>
      </c>
      <c r="E44" s="18">
        <v>6.6982364297338906E-2</v>
      </c>
      <c r="F44" s="19"/>
      <c r="G44" s="18">
        <v>5.9341494477777701E-2</v>
      </c>
      <c r="H44" s="18">
        <v>3.58057395726053E-2</v>
      </c>
      <c r="I44" s="18">
        <v>9.6794655333565696E-2</v>
      </c>
      <c r="J44" s="19"/>
      <c r="K44" s="18">
        <v>5.9921296111892598E-2</v>
      </c>
      <c r="L44" s="18">
        <v>4.4901416938144902E-2</v>
      </c>
      <c r="M44" s="18">
        <v>7.9546989059610093E-2</v>
      </c>
      <c r="N44" s="19"/>
      <c r="O44" s="18">
        <v>4.0578254907853203E-2</v>
      </c>
      <c r="P44" s="18">
        <v>2.8322933028335402E-2</v>
      </c>
      <c r="Q44" s="18">
        <v>5.7820895417365202E-2</v>
      </c>
      <c r="R44" s="19"/>
    </row>
    <row r="45" spans="1:18" x14ac:dyDescent="0.25">
      <c r="A45" s="17" t="s">
        <v>484</v>
      </c>
      <c r="B45" s="17" t="s">
        <v>519</v>
      </c>
      <c r="C45" s="18">
        <v>1.1321333760933999E-2</v>
      </c>
      <c r="D45" s="18">
        <v>6.9115540279134002E-3</v>
      </c>
      <c r="E45" s="18">
        <v>1.8492294327073899E-2</v>
      </c>
      <c r="F45" s="19"/>
      <c r="G45" s="18">
        <v>1.44007389271143E-2</v>
      </c>
      <c r="H45" s="18">
        <v>5.2493582483190996E-3</v>
      </c>
      <c r="I45" s="18">
        <v>3.8882425593008203E-2</v>
      </c>
      <c r="J45" s="24" t="s">
        <v>501</v>
      </c>
      <c r="K45" s="18">
        <v>5.1954196234379E-3</v>
      </c>
      <c r="L45" s="18">
        <v>1.9543724711586002E-3</v>
      </c>
      <c r="M45" s="18">
        <v>1.3737299813216201E-2</v>
      </c>
      <c r="N45" s="19"/>
      <c r="O45" s="18">
        <v>1.8652638266401199E-2</v>
      </c>
      <c r="P45" s="18">
        <v>1.00471558063112E-2</v>
      </c>
      <c r="Q45" s="18">
        <v>3.4372873942291902E-2</v>
      </c>
      <c r="R45" s="19"/>
    </row>
    <row r="46" spans="1:18" x14ac:dyDescent="0.25">
      <c r="A46" s="17" t="s">
        <v>484</v>
      </c>
      <c r="B46" s="17" t="s">
        <v>520</v>
      </c>
      <c r="C46" s="18">
        <v>0</v>
      </c>
      <c r="D46" s="19"/>
      <c r="E46" s="19"/>
      <c r="F46" s="19"/>
      <c r="G46" s="18">
        <v>0</v>
      </c>
      <c r="H46" s="19"/>
      <c r="I46" s="19"/>
      <c r="J46" s="19"/>
      <c r="K46" s="18">
        <v>0</v>
      </c>
      <c r="L46" s="19"/>
      <c r="M46" s="19"/>
      <c r="N46" s="19"/>
      <c r="O46" s="18">
        <v>0</v>
      </c>
      <c r="P46" s="19"/>
      <c r="Q46" s="19"/>
      <c r="R46" s="19"/>
    </row>
    <row r="47" spans="1:18" x14ac:dyDescent="0.25">
      <c r="A47" s="20" t="s">
        <v>485</v>
      </c>
      <c r="B47" s="20" t="s">
        <v>565</v>
      </c>
      <c r="C47" s="21">
        <v>0.31265986971877902</v>
      </c>
      <c r="D47" s="21">
        <v>0.30007269338402498</v>
      </c>
      <c r="E47" s="21">
        <v>0.32552947586932801</v>
      </c>
      <c r="F47" s="22"/>
      <c r="G47" s="21">
        <v>0.27440411231161499</v>
      </c>
      <c r="H47" s="21">
        <v>0.25096376405342502</v>
      </c>
      <c r="I47" s="21">
        <v>0.29915940650802197</v>
      </c>
      <c r="J47" s="22"/>
      <c r="K47" s="21">
        <v>0.31315610474936201</v>
      </c>
      <c r="L47" s="21">
        <v>0.29587040620573202</v>
      </c>
      <c r="M47" s="21">
        <v>0.33097699111059298</v>
      </c>
      <c r="N47" s="22"/>
      <c r="O47" s="21">
        <v>0.35097101095452099</v>
      </c>
      <c r="P47" s="21">
        <v>0.32786522466770401</v>
      </c>
      <c r="Q47" s="21">
        <v>0.37479714078041498</v>
      </c>
      <c r="R47" s="22"/>
    </row>
    <row r="48" spans="1:18" x14ac:dyDescent="0.25">
      <c r="A48" s="20" t="s">
        <v>485</v>
      </c>
      <c r="B48" s="20" t="s">
        <v>566</v>
      </c>
      <c r="C48" s="21">
        <v>0.40785127270131499</v>
      </c>
      <c r="D48" s="21">
        <v>0.39464052937814198</v>
      </c>
      <c r="E48" s="21">
        <v>0.42119655300291597</v>
      </c>
      <c r="F48" s="22"/>
      <c r="G48" s="21">
        <v>0.45205659641046297</v>
      </c>
      <c r="H48" s="21">
        <v>0.42400700424126803</v>
      </c>
      <c r="I48" s="21">
        <v>0.48041409935041701</v>
      </c>
      <c r="J48" s="22"/>
      <c r="K48" s="21">
        <v>0.40538528733780299</v>
      </c>
      <c r="L48" s="21">
        <v>0.386993612977792</v>
      </c>
      <c r="M48" s="21">
        <v>0.42404639024759699</v>
      </c>
      <c r="N48" s="22"/>
      <c r="O48" s="21">
        <v>0.36799491433072401</v>
      </c>
      <c r="P48" s="21">
        <v>0.34528975150653102</v>
      </c>
      <c r="Q48" s="21">
        <v>0.39130076358760002</v>
      </c>
      <c r="R48" s="22"/>
    </row>
    <row r="49" spans="1:18" x14ac:dyDescent="0.25">
      <c r="A49" s="20" t="s">
        <v>485</v>
      </c>
      <c r="B49" s="20" t="s">
        <v>567</v>
      </c>
      <c r="C49" s="21">
        <v>0.21762418945811099</v>
      </c>
      <c r="D49" s="21">
        <v>0.20723966205649499</v>
      </c>
      <c r="E49" s="21">
        <v>0.228379168224463</v>
      </c>
      <c r="F49" s="22"/>
      <c r="G49" s="21">
        <v>0.21859254140582801</v>
      </c>
      <c r="H49" s="21">
        <v>0.19536951530343499</v>
      </c>
      <c r="I49" s="21">
        <v>0.24373982217815901</v>
      </c>
      <c r="J49" s="22"/>
      <c r="K49" s="21">
        <v>0.218667528607498</v>
      </c>
      <c r="L49" s="21">
        <v>0.203898139893609</v>
      </c>
      <c r="M49" s="21">
        <v>0.23419202653860599</v>
      </c>
      <c r="N49" s="22"/>
      <c r="O49" s="21">
        <v>0.21419236853106299</v>
      </c>
      <c r="P49" s="21">
        <v>0.19449354607320701</v>
      </c>
      <c r="Q49" s="21">
        <v>0.23530351961187401</v>
      </c>
      <c r="R49" s="22"/>
    </row>
    <row r="50" spans="1:18" x14ac:dyDescent="0.25">
      <c r="A50" s="20" t="s">
        <v>485</v>
      </c>
      <c r="B50" s="20" t="s">
        <v>568</v>
      </c>
      <c r="C50" s="21">
        <v>4.9601913945446503E-2</v>
      </c>
      <c r="D50" s="21">
        <v>4.4584515449497403E-2</v>
      </c>
      <c r="E50" s="21">
        <v>5.51513604322868E-2</v>
      </c>
      <c r="F50" s="22"/>
      <c r="G50" s="21">
        <v>4.6121027352333997E-2</v>
      </c>
      <c r="H50" s="21">
        <v>3.6061336588682602E-2</v>
      </c>
      <c r="I50" s="21">
        <v>5.8815748344986603E-2</v>
      </c>
      <c r="J50" s="22"/>
      <c r="K50" s="21">
        <v>5.18825747531617E-2</v>
      </c>
      <c r="L50" s="21">
        <v>4.4965648967137603E-2</v>
      </c>
      <c r="M50" s="21">
        <v>5.9796889645793203E-2</v>
      </c>
      <c r="N50" s="22"/>
      <c r="O50" s="21">
        <v>4.78752525341073E-2</v>
      </c>
      <c r="P50" s="21">
        <v>3.9011677071406202E-2</v>
      </c>
      <c r="Q50" s="21">
        <v>5.8629796470565397E-2</v>
      </c>
      <c r="R50" s="22"/>
    </row>
    <row r="51" spans="1:18" x14ac:dyDescent="0.25">
      <c r="A51" s="20" t="s">
        <v>485</v>
      </c>
      <c r="B51" s="20" t="s">
        <v>519</v>
      </c>
      <c r="C51" s="21">
        <v>1.1378104291545199E-2</v>
      </c>
      <c r="D51" s="21">
        <v>8.5043870384333992E-3</v>
      </c>
      <c r="E51" s="21">
        <v>1.52079847839439E-2</v>
      </c>
      <c r="F51" s="22"/>
      <c r="G51" s="21">
        <v>8.8257225197607998E-3</v>
      </c>
      <c r="H51" s="21">
        <v>4.9000764871063003E-3</v>
      </c>
      <c r="I51" s="21">
        <v>1.5846277811390499E-2</v>
      </c>
      <c r="J51" s="22"/>
      <c r="K51" s="21">
        <v>9.6438924841369001E-3</v>
      </c>
      <c r="L51" s="21">
        <v>6.3647012366405001E-3</v>
      </c>
      <c r="M51" s="21">
        <v>1.4587769375899199E-2</v>
      </c>
      <c r="N51" s="22"/>
      <c r="O51" s="21">
        <v>1.8055082765524099E-2</v>
      </c>
      <c r="P51" s="21">
        <v>1.1918382010958699E-2</v>
      </c>
      <c r="Q51" s="21">
        <v>2.7264344939682501E-2</v>
      </c>
      <c r="R51" s="22"/>
    </row>
    <row r="52" spans="1:18" x14ac:dyDescent="0.25">
      <c r="A52" s="20" t="s">
        <v>485</v>
      </c>
      <c r="B52" s="20" t="s">
        <v>520</v>
      </c>
      <c r="C52" s="21">
        <v>8.8464988480429997E-4</v>
      </c>
      <c r="D52" s="21">
        <v>3.5937800972559998E-4</v>
      </c>
      <c r="E52" s="21">
        <v>2.1759951963247E-3</v>
      </c>
      <c r="F52" s="22"/>
      <c r="G52" s="21">
        <v>0</v>
      </c>
      <c r="H52" s="22"/>
      <c r="I52" s="22"/>
      <c r="J52" s="22"/>
      <c r="K52" s="21">
        <v>1.2646120680376001E-3</v>
      </c>
      <c r="L52" s="21">
        <v>4.0739386295879999E-4</v>
      </c>
      <c r="M52" s="21">
        <v>3.9184761177632E-3</v>
      </c>
      <c r="N52" s="22"/>
      <c r="O52" s="21">
        <v>9.1137088406189996E-4</v>
      </c>
      <c r="P52" s="21">
        <v>3.1329543483820001E-4</v>
      </c>
      <c r="Q52" s="21">
        <v>2.6481374309743999E-3</v>
      </c>
      <c r="R52" s="22"/>
    </row>
    <row r="53" spans="1:18" x14ac:dyDescent="0.25">
      <c r="A53" s="17" t="s">
        <v>486</v>
      </c>
      <c r="B53" s="17" t="s">
        <v>565</v>
      </c>
      <c r="C53" s="18">
        <v>0.34079811311281</v>
      </c>
      <c r="D53" s="18">
        <v>0.31058138818153802</v>
      </c>
      <c r="E53" s="18">
        <v>0.37236680657298599</v>
      </c>
      <c r="F53" s="19"/>
      <c r="G53" s="18">
        <v>0.37422749745051798</v>
      </c>
      <c r="H53" s="18">
        <v>0.30570665082283899</v>
      </c>
      <c r="I53" s="18">
        <v>0.448192256016198</v>
      </c>
      <c r="J53" s="19"/>
      <c r="K53" s="18">
        <v>0.30700457653725899</v>
      </c>
      <c r="L53" s="18">
        <v>0.26573792407755198</v>
      </c>
      <c r="M53" s="18">
        <v>0.35161084824997302</v>
      </c>
      <c r="N53" s="19"/>
      <c r="O53" s="18">
        <v>0.37742523431715003</v>
      </c>
      <c r="P53" s="18">
        <v>0.31944269850638002</v>
      </c>
      <c r="Q53" s="18">
        <v>0.43914115750691501</v>
      </c>
      <c r="R53" s="19"/>
    </row>
    <row r="54" spans="1:18" x14ac:dyDescent="0.25">
      <c r="A54" s="17" t="s">
        <v>486</v>
      </c>
      <c r="B54" s="17" t="s">
        <v>566</v>
      </c>
      <c r="C54" s="18">
        <v>0.38335153794634902</v>
      </c>
      <c r="D54" s="18">
        <v>0.350737984745014</v>
      </c>
      <c r="E54" s="18">
        <v>0.41704971377252098</v>
      </c>
      <c r="F54" s="19"/>
      <c r="G54" s="18">
        <v>0.38718034023044101</v>
      </c>
      <c r="H54" s="18">
        <v>0.31430484765014199</v>
      </c>
      <c r="I54" s="18">
        <v>0.46548237717673502</v>
      </c>
      <c r="J54" s="19"/>
      <c r="K54" s="18">
        <v>0.38512837821566498</v>
      </c>
      <c r="L54" s="18">
        <v>0.33968968703536501</v>
      </c>
      <c r="M54" s="18">
        <v>0.43266255442869</v>
      </c>
      <c r="N54" s="19"/>
      <c r="O54" s="18">
        <v>0.377167199166836</v>
      </c>
      <c r="P54" s="18">
        <v>0.319215112148451</v>
      </c>
      <c r="Q54" s="18">
        <v>0.43885805703383801</v>
      </c>
      <c r="R54" s="19"/>
    </row>
    <row r="55" spans="1:18" x14ac:dyDescent="0.25">
      <c r="A55" s="17" t="s">
        <v>486</v>
      </c>
      <c r="B55" s="17" t="s">
        <v>567</v>
      </c>
      <c r="C55" s="18">
        <v>0.23785450020277299</v>
      </c>
      <c r="D55" s="18">
        <v>0.206855953548199</v>
      </c>
      <c r="E55" s="18">
        <v>0.27190585003622397</v>
      </c>
      <c r="F55" s="19"/>
      <c r="G55" s="18">
        <v>0.21010882583576701</v>
      </c>
      <c r="H55" s="18">
        <v>0.15075385782879</v>
      </c>
      <c r="I55" s="18">
        <v>0.28499080304103902</v>
      </c>
      <c r="J55" s="19"/>
      <c r="K55" s="18">
        <v>0.26083263592814898</v>
      </c>
      <c r="L55" s="18">
        <v>0.221986041791747</v>
      </c>
      <c r="M55" s="18">
        <v>0.30382253157158201</v>
      </c>
      <c r="N55" s="19"/>
      <c r="O55" s="18">
        <v>0.21677262881151699</v>
      </c>
      <c r="P55" s="18">
        <v>0.164674454838414</v>
      </c>
      <c r="Q55" s="18">
        <v>0.27983160476920399</v>
      </c>
      <c r="R55" s="19"/>
    </row>
    <row r="56" spans="1:18" x14ac:dyDescent="0.25">
      <c r="A56" s="17" t="s">
        <v>486</v>
      </c>
      <c r="B56" s="17" t="s">
        <v>568</v>
      </c>
      <c r="C56" s="18">
        <v>3.6483261058388297E-2</v>
      </c>
      <c r="D56" s="18">
        <v>2.5780017951308298E-2</v>
      </c>
      <c r="E56" s="18">
        <v>5.1395800463550502E-2</v>
      </c>
      <c r="F56" s="19"/>
      <c r="G56" s="18">
        <v>2.6968411290552601E-2</v>
      </c>
      <c r="H56" s="18">
        <v>1.00848750874948E-2</v>
      </c>
      <c r="I56" s="18">
        <v>7.0115388389304201E-2</v>
      </c>
      <c r="J56" s="24" t="s">
        <v>501</v>
      </c>
      <c r="K56" s="18">
        <v>4.6797714668056697E-2</v>
      </c>
      <c r="L56" s="18">
        <v>3.0357434318744499E-2</v>
      </c>
      <c r="M56" s="18">
        <v>7.1484961947728298E-2</v>
      </c>
      <c r="N56" s="19"/>
      <c r="O56" s="18">
        <v>2.4779139725851499E-2</v>
      </c>
      <c r="P56" s="18">
        <v>1.38333073407148E-2</v>
      </c>
      <c r="Q56" s="18">
        <v>4.3999613021440301E-2</v>
      </c>
      <c r="R56" s="19"/>
    </row>
    <row r="57" spans="1:18" x14ac:dyDescent="0.25">
      <c r="A57" s="17" t="s">
        <v>486</v>
      </c>
      <c r="B57" s="17" t="s">
        <v>519</v>
      </c>
      <c r="C57" s="18">
        <v>1.3317214264701E-3</v>
      </c>
      <c r="D57" s="18">
        <v>5.29926152098E-4</v>
      </c>
      <c r="E57" s="18">
        <v>3.3426014817653999E-3</v>
      </c>
      <c r="F57" s="19"/>
      <c r="G57" s="18">
        <v>1.5149251927218E-3</v>
      </c>
      <c r="H57" s="18">
        <v>2.1107093309909999E-4</v>
      </c>
      <c r="I57" s="18">
        <v>1.0786219937778599E-2</v>
      </c>
      <c r="J57" s="24" t="s">
        <v>501</v>
      </c>
      <c r="K57" s="18">
        <v>2.366946508695E-4</v>
      </c>
      <c r="L57" s="18">
        <v>3.3086306093062397E-5</v>
      </c>
      <c r="M57" s="18">
        <v>1.6911602621273E-3</v>
      </c>
      <c r="N57" s="19"/>
      <c r="O57" s="18">
        <v>3.2046417032685001E-3</v>
      </c>
      <c r="P57" s="18">
        <v>9.8989221044080001E-4</v>
      </c>
      <c r="Q57" s="18">
        <v>1.03233874932998E-2</v>
      </c>
      <c r="R57" s="19"/>
    </row>
    <row r="58" spans="1:18" x14ac:dyDescent="0.25">
      <c r="A58" s="17" t="s">
        <v>486</v>
      </c>
      <c r="B58" s="17" t="s">
        <v>520</v>
      </c>
      <c r="C58" s="18">
        <v>1.80866253209E-4</v>
      </c>
      <c r="D58" s="18">
        <v>2.5306497145995701E-5</v>
      </c>
      <c r="E58" s="18">
        <v>1.2914213166528999E-3</v>
      </c>
      <c r="F58" s="19"/>
      <c r="G58" s="18">
        <v>0</v>
      </c>
      <c r="H58" s="19"/>
      <c r="I58" s="19"/>
      <c r="J58" s="19"/>
      <c r="K58" s="18">
        <v>0</v>
      </c>
      <c r="L58" s="19"/>
      <c r="M58" s="19"/>
      <c r="N58" s="19"/>
      <c r="O58" s="18">
        <v>6.5115627537719995E-4</v>
      </c>
      <c r="P58" s="18">
        <v>9.0510962198423503E-5</v>
      </c>
      <c r="Q58" s="18">
        <v>4.6683515546489997E-3</v>
      </c>
      <c r="R58" s="19"/>
    </row>
    <row r="59" spans="1:18" x14ac:dyDescent="0.25">
      <c r="A59" s="20" t="s">
        <v>487</v>
      </c>
      <c r="B59" s="20" t="s">
        <v>565</v>
      </c>
      <c r="C59" s="21">
        <v>0.340063462958973</v>
      </c>
      <c r="D59" s="21">
        <v>0.31401284924032302</v>
      </c>
      <c r="E59" s="21">
        <v>0.367118655757392</v>
      </c>
      <c r="F59" s="22"/>
      <c r="G59" s="21">
        <v>0.25450724437521499</v>
      </c>
      <c r="H59" s="21">
        <v>0.20347513390855901</v>
      </c>
      <c r="I59" s="21">
        <v>0.31330400779981799</v>
      </c>
      <c r="J59" s="22"/>
      <c r="K59" s="21">
        <v>0.35359925726116398</v>
      </c>
      <c r="L59" s="21">
        <v>0.316655983917216</v>
      </c>
      <c r="M59" s="21">
        <v>0.39237774286988503</v>
      </c>
      <c r="N59" s="22"/>
      <c r="O59" s="21">
        <v>0.39869104556075102</v>
      </c>
      <c r="P59" s="21">
        <v>0.35292732635964202</v>
      </c>
      <c r="Q59" s="21">
        <v>0.44629603468212597</v>
      </c>
      <c r="R59" s="22"/>
    </row>
    <row r="60" spans="1:18" x14ac:dyDescent="0.25">
      <c r="A60" s="20" t="s">
        <v>487</v>
      </c>
      <c r="B60" s="20" t="s">
        <v>566</v>
      </c>
      <c r="C60" s="21">
        <v>0.39934331829248898</v>
      </c>
      <c r="D60" s="21">
        <v>0.37212443204988299</v>
      </c>
      <c r="E60" s="21">
        <v>0.42719852607233599</v>
      </c>
      <c r="F60" s="22"/>
      <c r="G60" s="21">
        <v>0.46739605283336599</v>
      </c>
      <c r="H60" s="21">
        <v>0.40523926682058398</v>
      </c>
      <c r="I60" s="21">
        <v>0.53058160601770998</v>
      </c>
      <c r="J60" s="22"/>
      <c r="K60" s="21">
        <v>0.37510432017308198</v>
      </c>
      <c r="L60" s="21">
        <v>0.33832959314787298</v>
      </c>
      <c r="M60" s="21">
        <v>0.41337900450867099</v>
      </c>
      <c r="N60" s="22"/>
      <c r="O60" s="21">
        <v>0.378954001674838</v>
      </c>
      <c r="P60" s="21">
        <v>0.33048498589974101</v>
      </c>
      <c r="Q60" s="21">
        <v>0.42996639027870898</v>
      </c>
      <c r="R60" s="22"/>
    </row>
    <row r="61" spans="1:18" x14ac:dyDescent="0.25">
      <c r="A61" s="20" t="s">
        <v>487</v>
      </c>
      <c r="B61" s="20" t="s">
        <v>567</v>
      </c>
      <c r="C61" s="21">
        <v>0.19677756923081299</v>
      </c>
      <c r="D61" s="21">
        <v>0.17597448081719799</v>
      </c>
      <c r="E61" s="21">
        <v>0.21938518052623601</v>
      </c>
      <c r="F61" s="22"/>
      <c r="G61" s="21">
        <v>0.21662823423855901</v>
      </c>
      <c r="H61" s="21">
        <v>0.167528482709843</v>
      </c>
      <c r="I61" s="21">
        <v>0.27535837747491598</v>
      </c>
      <c r="J61" s="22"/>
      <c r="K61" s="21">
        <v>0.20226085037515601</v>
      </c>
      <c r="L61" s="21">
        <v>0.17373871511976499</v>
      </c>
      <c r="M61" s="21">
        <v>0.234138520979948</v>
      </c>
      <c r="N61" s="22"/>
      <c r="O61" s="21">
        <v>0.16637580976323399</v>
      </c>
      <c r="P61" s="21">
        <v>0.13497385548415899</v>
      </c>
      <c r="Q61" s="21">
        <v>0.20336593245773599</v>
      </c>
      <c r="R61" s="22"/>
    </row>
    <row r="62" spans="1:18" x14ac:dyDescent="0.25">
      <c r="A62" s="20" t="s">
        <v>487</v>
      </c>
      <c r="B62" s="20" t="s">
        <v>568</v>
      </c>
      <c r="C62" s="21">
        <v>5.39706200581919E-2</v>
      </c>
      <c r="D62" s="21">
        <v>4.1690470883984997E-2</v>
      </c>
      <c r="E62" s="21">
        <v>6.9605224167614096E-2</v>
      </c>
      <c r="F62" s="22"/>
      <c r="G62" s="21">
        <v>5.56551824773951E-2</v>
      </c>
      <c r="H62" s="21">
        <v>3.3801800304348102E-2</v>
      </c>
      <c r="I62" s="21">
        <v>9.0316429998955797E-2</v>
      </c>
      <c r="J62" s="22"/>
      <c r="K62" s="21">
        <v>5.9384609341068199E-2</v>
      </c>
      <c r="L62" s="21">
        <v>4.0351463926378103E-2</v>
      </c>
      <c r="M62" s="21">
        <v>8.6585370482285207E-2</v>
      </c>
      <c r="N62" s="22"/>
      <c r="O62" s="21">
        <v>4.1750779495017598E-2</v>
      </c>
      <c r="P62" s="21">
        <v>2.7786299514079502E-2</v>
      </c>
      <c r="Q62" s="21">
        <v>6.2283742016529101E-2</v>
      </c>
      <c r="R62" s="22"/>
    </row>
    <row r="63" spans="1:18" x14ac:dyDescent="0.25">
      <c r="A63" s="20" t="s">
        <v>487</v>
      </c>
      <c r="B63" s="20" t="s">
        <v>519</v>
      </c>
      <c r="C63" s="21">
        <v>9.7125947805914003E-3</v>
      </c>
      <c r="D63" s="21">
        <v>6.7396781794578997E-3</v>
      </c>
      <c r="E63" s="21">
        <v>1.3978429228587001E-2</v>
      </c>
      <c r="F63" s="22"/>
      <c r="G63" s="21">
        <v>5.8132860754659997E-3</v>
      </c>
      <c r="H63" s="21">
        <v>2.4029731610001998E-3</v>
      </c>
      <c r="I63" s="21">
        <v>1.39956329816557E-2</v>
      </c>
      <c r="J63" s="22"/>
      <c r="K63" s="21">
        <v>9.3830026502403994E-3</v>
      </c>
      <c r="L63" s="21">
        <v>5.6216279524549002E-3</v>
      </c>
      <c r="M63" s="21">
        <v>1.5621538355291901E-2</v>
      </c>
      <c r="N63" s="22"/>
      <c r="O63" s="21">
        <v>1.4228363506159801E-2</v>
      </c>
      <c r="P63" s="21">
        <v>7.0140077624568E-3</v>
      </c>
      <c r="Q63" s="21">
        <v>2.86490558705908E-2</v>
      </c>
      <c r="R63" s="22"/>
    </row>
    <row r="64" spans="1:18" x14ac:dyDescent="0.25">
      <c r="A64" s="20" t="s">
        <v>487</v>
      </c>
      <c r="B64" s="20" t="s">
        <v>520</v>
      </c>
      <c r="C64" s="21">
        <v>1.3243467893969999E-4</v>
      </c>
      <c r="D64" s="21">
        <v>1.8520887198385201E-5</v>
      </c>
      <c r="E64" s="21">
        <v>9.463188239632E-4</v>
      </c>
      <c r="F64" s="22"/>
      <c r="G64" s="21">
        <v>0</v>
      </c>
      <c r="H64" s="22"/>
      <c r="I64" s="22"/>
      <c r="J64" s="22"/>
      <c r="K64" s="21">
        <v>2.6796019928940001E-4</v>
      </c>
      <c r="L64" s="21">
        <v>3.7388180857358998E-5</v>
      </c>
      <c r="M64" s="21">
        <v>1.9177373544852E-3</v>
      </c>
      <c r="N64" s="22"/>
      <c r="O64" s="21">
        <v>0</v>
      </c>
      <c r="P64" s="22"/>
      <c r="Q64" s="22"/>
      <c r="R64" s="22"/>
    </row>
    <row r="65" spans="1:18" x14ac:dyDescent="0.25">
      <c r="A65" s="17" t="s">
        <v>488</v>
      </c>
      <c r="B65" s="17" t="s">
        <v>565</v>
      </c>
      <c r="C65" s="18">
        <v>0.37031019160821399</v>
      </c>
      <c r="D65" s="18">
        <v>0.33365969403097301</v>
      </c>
      <c r="E65" s="18">
        <v>0.40851837468253599</v>
      </c>
      <c r="F65" s="19"/>
      <c r="G65" s="18">
        <v>0.31894491200941399</v>
      </c>
      <c r="H65" s="18">
        <v>0.24671388716140299</v>
      </c>
      <c r="I65" s="18">
        <v>0.40106398634791401</v>
      </c>
      <c r="J65" s="19"/>
      <c r="K65" s="18">
        <v>0.39964390054451698</v>
      </c>
      <c r="L65" s="18">
        <v>0.34314959496957298</v>
      </c>
      <c r="M65" s="18">
        <v>0.458940584231534</v>
      </c>
      <c r="N65" s="19"/>
      <c r="O65" s="18">
        <v>0.363103000066263</v>
      </c>
      <c r="P65" s="18">
        <v>0.31624020516371698</v>
      </c>
      <c r="Q65" s="18">
        <v>0.41271857225841402</v>
      </c>
      <c r="R65" s="19"/>
    </row>
    <row r="66" spans="1:18" x14ac:dyDescent="0.25">
      <c r="A66" s="17" t="s">
        <v>488</v>
      </c>
      <c r="B66" s="17" t="s">
        <v>566</v>
      </c>
      <c r="C66" s="18">
        <v>0.372713544703758</v>
      </c>
      <c r="D66" s="18">
        <v>0.34218976538175699</v>
      </c>
      <c r="E66" s="18">
        <v>0.40428669069332701</v>
      </c>
      <c r="F66" s="19"/>
      <c r="G66" s="18">
        <v>0.39388827708170998</v>
      </c>
      <c r="H66" s="18">
        <v>0.31399869791169399</v>
      </c>
      <c r="I66" s="18">
        <v>0.47988502293836</v>
      </c>
      <c r="J66" s="19"/>
      <c r="K66" s="18">
        <v>0.33463922813145203</v>
      </c>
      <c r="L66" s="18">
        <v>0.28897570520822702</v>
      </c>
      <c r="M66" s="18">
        <v>0.38362529250204103</v>
      </c>
      <c r="N66" s="19"/>
      <c r="O66" s="18">
        <v>0.41991476824342699</v>
      </c>
      <c r="P66" s="18">
        <v>0.36194562485868498</v>
      </c>
      <c r="Q66" s="18">
        <v>0.48018112477907998</v>
      </c>
      <c r="R66" s="19"/>
    </row>
    <row r="67" spans="1:18" x14ac:dyDescent="0.25">
      <c r="A67" s="17" t="s">
        <v>488</v>
      </c>
      <c r="B67" s="17" t="s">
        <v>567</v>
      </c>
      <c r="C67" s="18">
        <v>0.20515528311693301</v>
      </c>
      <c r="D67" s="18">
        <v>0.172751342253922</v>
      </c>
      <c r="E67" s="18">
        <v>0.24186035036109399</v>
      </c>
      <c r="F67" s="19"/>
      <c r="G67" s="18">
        <v>0.24830383769044401</v>
      </c>
      <c r="H67" s="18">
        <v>0.180235141175873</v>
      </c>
      <c r="I67" s="18">
        <v>0.33167856941979201</v>
      </c>
      <c r="J67" s="19"/>
      <c r="K67" s="18">
        <v>0.200321023503477</v>
      </c>
      <c r="L67" s="18">
        <v>0.16337539840646001</v>
      </c>
      <c r="M67" s="18">
        <v>0.243192892151778</v>
      </c>
      <c r="N67" s="19"/>
      <c r="O67" s="18">
        <v>0.17749108610152001</v>
      </c>
      <c r="P67" s="18">
        <v>0.13513268490348701</v>
      </c>
      <c r="Q67" s="18">
        <v>0.229602173570089</v>
      </c>
      <c r="R67" s="19"/>
    </row>
    <row r="68" spans="1:18" x14ac:dyDescent="0.25">
      <c r="A68" s="17" t="s">
        <v>488</v>
      </c>
      <c r="B68" s="17" t="s">
        <v>568</v>
      </c>
      <c r="C68" s="18">
        <v>4.9270179693554503E-2</v>
      </c>
      <c r="D68" s="18">
        <v>3.4177512129712602E-2</v>
      </c>
      <c r="E68" s="18">
        <v>7.0540932418542701E-2</v>
      </c>
      <c r="F68" s="19"/>
      <c r="G68" s="18">
        <v>3.4892883470151001E-2</v>
      </c>
      <c r="H68" s="18">
        <v>1.55280120611751E-2</v>
      </c>
      <c r="I68" s="18">
        <v>7.6530205970696305E-2</v>
      </c>
      <c r="J68" s="24" t="s">
        <v>501</v>
      </c>
      <c r="K68" s="18">
        <v>6.5133885918033596E-2</v>
      </c>
      <c r="L68" s="18">
        <v>3.8261161675876301E-2</v>
      </c>
      <c r="M68" s="18">
        <v>0.10874652340893801</v>
      </c>
      <c r="N68" s="19"/>
      <c r="O68" s="18">
        <v>3.4224600721890097E-2</v>
      </c>
      <c r="P68" s="18">
        <v>1.83672175673305E-2</v>
      </c>
      <c r="Q68" s="18">
        <v>6.2895314838612104E-2</v>
      </c>
      <c r="R68" s="19"/>
    </row>
    <row r="69" spans="1:18" x14ac:dyDescent="0.25">
      <c r="A69" s="17" t="s">
        <v>488</v>
      </c>
      <c r="B69" s="17" t="s">
        <v>519</v>
      </c>
      <c r="C69" s="18">
        <v>2.0122821728586998E-3</v>
      </c>
      <c r="D69" s="18">
        <v>7.3072139747869995E-4</v>
      </c>
      <c r="E69" s="18">
        <v>5.5290457114778998E-3</v>
      </c>
      <c r="F69" s="19"/>
      <c r="G69" s="18">
        <v>3.9700897482813999E-3</v>
      </c>
      <c r="H69" s="18">
        <v>1.1749459763617E-3</v>
      </c>
      <c r="I69" s="18">
        <v>1.33260391464298E-2</v>
      </c>
      <c r="J69" s="19"/>
      <c r="K69" s="18">
        <v>2.6196190252230001E-4</v>
      </c>
      <c r="L69" s="18">
        <v>3.62705185220417E-5</v>
      </c>
      <c r="M69" s="18">
        <v>1.8893525782570999E-3</v>
      </c>
      <c r="N69" s="19"/>
      <c r="O69" s="18">
        <v>3.363304616792E-3</v>
      </c>
      <c r="P69" s="18">
        <v>9.3668019489950003E-4</v>
      </c>
      <c r="Q69" s="18">
        <v>1.20009837779142E-2</v>
      </c>
      <c r="R69" s="19"/>
    </row>
    <row r="70" spans="1:18" x14ac:dyDescent="0.25">
      <c r="A70" s="17" t="s">
        <v>488</v>
      </c>
      <c r="B70" s="17" t="s">
        <v>520</v>
      </c>
      <c r="C70" s="18">
        <v>5.3851870468280005E-4</v>
      </c>
      <c r="D70" s="18">
        <v>1.3821218341119999E-4</v>
      </c>
      <c r="E70" s="18">
        <v>2.0958102097874999E-3</v>
      </c>
      <c r="F70" s="19"/>
      <c r="G70" s="18">
        <v>0</v>
      </c>
      <c r="H70" s="19"/>
      <c r="I70" s="19"/>
      <c r="J70" s="19"/>
      <c r="K70" s="18">
        <v>0</v>
      </c>
      <c r="L70" s="19"/>
      <c r="M70" s="19"/>
      <c r="N70" s="19"/>
      <c r="O70" s="18">
        <v>1.9032402501083E-3</v>
      </c>
      <c r="P70" s="18">
        <v>4.8940769365660001E-4</v>
      </c>
      <c r="Q70" s="18">
        <v>7.3713216626456997E-3</v>
      </c>
      <c r="R70" s="19"/>
    </row>
    <row r="71" spans="1:18" x14ac:dyDescent="0.25">
      <c r="A71" s="20" t="s">
        <v>489</v>
      </c>
      <c r="B71" s="20" t="s">
        <v>565</v>
      </c>
      <c r="C71" s="21">
        <v>0.32890802982723299</v>
      </c>
      <c r="D71" s="21">
        <v>0.305451211751539</v>
      </c>
      <c r="E71" s="21">
        <v>0.35325002120840099</v>
      </c>
      <c r="F71" s="22"/>
      <c r="G71" s="21">
        <v>0.31206830130254598</v>
      </c>
      <c r="H71" s="21">
        <v>0.26572766593535002</v>
      </c>
      <c r="I71" s="21">
        <v>0.36250066062160702</v>
      </c>
      <c r="J71" s="22"/>
      <c r="K71" s="21">
        <v>0.30853750765113303</v>
      </c>
      <c r="L71" s="21">
        <v>0.27595624740609498</v>
      </c>
      <c r="M71" s="21">
        <v>0.34314245409416899</v>
      </c>
      <c r="N71" s="22"/>
      <c r="O71" s="21">
        <v>0.382718924815457</v>
      </c>
      <c r="P71" s="21">
        <v>0.34380699976208301</v>
      </c>
      <c r="Q71" s="21">
        <v>0.42319461683103199</v>
      </c>
      <c r="R71" s="22"/>
    </row>
    <row r="72" spans="1:18" x14ac:dyDescent="0.25">
      <c r="A72" s="20" t="s">
        <v>489</v>
      </c>
      <c r="B72" s="20" t="s">
        <v>566</v>
      </c>
      <c r="C72" s="21">
        <v>0.41292401214907798</v>
      </c>
      <c r="D72" s="21">
        <v>0.38996296042991202</v>
      </c>
      <c r="E72" s="21">
        <v>0.43627016162459198</v>
      </c>
      <c r="F72" s="22"/>
      <c r="G72" s="21">
        <v>0.45519131192888002</v>
      </c>
      <c r="H72" s="21">
        <v>0.40573626372746502</v>
      </c>
      <c r="I72" s="21">
        <v>0.50554628706572402</v>
      </c>
      <c r="J72" s="22"/>
      <c r="K72" s="21">
        <v>0.41000647486363201</v>
      </c>
      <c r="L72" s="21">
        <v>0.37534106234572601</v>
      </c>
      <c r="M72" s="21">
        <v>0.44558968038042701</v>
      </c>
      <c r="N72" s="22"/>
      <c r="O72" s="21">
        <v>0.37725223065659802</v>
      </c>
      <c r="P72" s="21">
        <v>0.34268031060937298</v>
      </c>
      <c r="Q72" s="21">
        <v>0.41311991635318202</v>
      </c>
      <c r="R72" s="22"/>
    </row>
    <row r="73" spans="1:18" x14ac:dyDescent="0.25">
      <c r="A73" s="20" t="s">
        <v>489</v>
      </c>
      <c r="B73" s="20" t="s">
        <v>567</v>
      </c>
      <c r="C73" s="21">
        <v>0.213892498216496</v>
      </c>
      <c r="D73" s="21">
        <v>0.195279859785566</v>
      </c>
      <c r="E73" s="21">
        <v>0.23376381986345099</v>
      </c>
      <c r="F73" s="22"/>
      <c r="G73" s="21">
        <v>0.21051270794573901</v>
      </c>
      <c r="H73" s="21">
        <v>0.17304982870944899</v>
      </c>
      <c r="I73" s="21">
        <v>0.253598647734953</v>
      </c>
      <c r="J73" s="22"/>
      <c r="K73" s="21">
        <v>0.23344442610094199</v>
      </c>
      <c r="L73" s="21">
        <v>0.20613175375776399</v>
      </c>
      <c r="M73" s="21">
        <v>0.26317633052001799</v>
      </c>
      <c r="N73" s="22"/>
      <c r="O73" s="21">
        <v>0.18121802704581</v>
      </c>
      <c r="P73" s="21">
        <v>0.152356352005419</v>
      </c>
      <c r="Q73" s="21">
        <v>0.21416572382368501</v>
      </c>
      <c r="R73" s="22"/>
    </row>
    <row r="74" spans="1:18" x14ac:dyDescent="0.25">
      <c r="A74" s="20" t="s">
        <v>489</v>
      </c>
      <c r="B74" s="20" t="s">
        <v>568</v>
      </c>
      <c r="C74" s="21">
        <v>3.9796064677472001E-2</v>
      </c>
      <c r="D74" s="21">
        <v>3.09321604775478E-2</v>
      </c>
      <c r="E74" s="21">
        <v>5.1066154624742399E-2</v>
      </c>
      <c r="F74" s="22"/>
      <c r="G74" s="21">
        <v>2.1564838949757598E-2</v>
      </c>
      <c r="H74" s="21">
        <v>1.12420518465805E-2</v>
      </c>
      <c r="I74" s="21">
        <v>4.0973525707358301E-2</v>
      </c>
      <c r="J74" s="22"/>
      <c r="K74" s="21">
        <v>4.2798456177784702E-2</v>
      </c>
      <c r="L74" s="21">
        <v>3.0579925241106001E-2</v>
      </c>
      <c r="M74" s="21">
        <v>5.9598887085064903E-2</v>
      </c>
      <c r="N74" s="22"/>
      <c r="O74" s="21">
        <v>5.19752914452851E-2</v>
      </c>
      <c r="P74" s="21">
        <v>3.7201163145537203E-2</v>
      </c>
      <c r="Q74" s="21">
        <v>7.2176984371282102E-2</v>
      </c>
      <c r="R74" s="22"/>
    </row>
    <row r="75" spans="1:18" x14ac:dyDescent="0.25">
      <c r="A75" s="20" t="s">
        <v>489</v>
      </c>
      <c r="B75" s="20" t="s">
        <v>519</v>
      </c>
      <c r="C75" s="21">
        <v>4.4793951297225996E-3</v>
      </c>
      <c r="D75" s="21">
        <v>2.5327918364037002E-3</v>
      </c>
      <c r="E75" s="21">
        <v>7.9102160824072992E-3</v>
      </c>
      <c r="F75" s="22"/>
      <c r="G75" s="21">
        <v>6.6283987307850004E-4</v>
      </c>
      <c r="H75" s="21">
        <v>9.2287309557023304E-5</v>
      </c>
      <c r="I75" s="21">
        <v>4.7440134200565E-3</v>
      </c>
      <c r="J75" s="22"/>
      <c r="K75" s="21">
        <v>5.2131352065083996E-3</v>
      </c>
      <c r="L75" s="21">
        <v>2.2233163675631998E-3</v>
      </c>
      <c r="M75" s="21">
        <v>1.21744744688282E-2</v>
      </c>
      <c r="N75" s="22"/>
      <c r="O75" s="21">
        <v>6.8355260368494998E-3</v>
      </c>
      <c r="P75" s="21">
        <v>3.1533707452286001E-3</v>
      </c>
      <c r="Q75" s="21">
        <v>1.4753656692170601E-2</v>
      </c>
      <c r="R75" s="22"/>
    </row>
    <row r="76" spans="1:18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490</v>
      </c>
      <c r="B77" s="17" t="s">
        <v>565</v>
      </c>
      <c r="C77" s="18">
        <v>0.32635298098613902</v>
      </c>
      <c r="D77" s="18">
        <v>0.29691662532986202</v>
      </c>
      <c r="E77" s="18">
        <v>0.35722490920357203</v>
      </c>
      <c r="F77" s="19"/>
      <c r="G77" s="18">
        <v>0.27825693268616403</v>
      </c>
      <c r="H77" s="18">
        <v>0.22239787940488101</v>
      </c>
      <c r="I77" s="18">
        <v>0.34197581608897198</v>
      </c>
      <c r="J77" s="19"/>
      <c r="K77" s="18">
        <v>0.320766979156556</v>
      </c>
      <c r="L77" s="18">
        <v>0.28098374721640101</v>
      </c>
      <c r="M77" s="18">
        <v>0.36333658412114</v>
      </c>
      <c r="N77" s="19"/>
      <c r="O77" s="18">
        <v>0.39466145314010698</v>
      </c>
      <c r="P77" s="18">
        <v>0.33895278065749201</v>
      </c>
      <c r="Q77" s="18">
        <v>0.45324830076668199</v>
      </c>
      <c r="R77" s="19"/>
    </row>
    <row r="78" spans="1:18" x14ac:dyDescent="0.25">
      <c r="A78" s="17" t="s">
        <v>490</v>
      </c>
      <c r="B78" s="17" t="s">
        <v>566</v>
      </c>
      <c r="C78" s="18">
        <v>0.41112068065993901</v>
      </c>
      <c r="D78" s="18">
        <v>0.379521120469822</v>
      </c>
      <c r="E78" s="18">
        <v>0.44347081254545301</v>
      </c>
      <c r="F78" s="19"/>
      <c r="G78" s="18">
        <v>0.47385398734759698</v>
      </c>
      <c r="H78" s="18">
        <v>0.40753494445735899</v>
      </c>
      <c r="I78" s="18">
        <v>0.54110853181732499</v>
      </c>
      <c r="J78" s="19"/>
      <c r="K78" s="18">
        <v>0.40201972224695898</v>
      </c>
      <c r="L78" s="18">
        <v>0.360102875455313</v>
      </c>
      <c r="M78" s="18">
        <v>0.44541946330417198</v>
      </c>
      <c r="N78" s="19"/>
      <c r="O78" s="18">
        <v>0.358083113381302</v>
      </c>
      <c r="P78" s="18">
        <v>0.30809765417407298</v>
      </c>
      <c r="Q78" s="18">
        <v>0.41135676789707898</v>
      </c>
      <c r="R78" s="19"/>
    </row>
    <row r="79" spans="1:18" x14ac:dyDescent="0.25">
      <c r="A79" s="17" t="s">
        <v>490</v>
      </c>
      <c r="B79" s="17" t="s">
        <v>567</v>
      </c>
      <c r="C79" s="18">
        <v>0.21468990031947699</v>
      </c>
      <c r="D79" s="18">
        <v>0.19103587540192599</v>
      </c>
      <c r="E79" s="18">
        <v>0.24040239044950401</v>
      </c>
      <c r="F79" s="19"/>
      <c r="G79" s="18">
        <v>0.19406427364787199</v>
      </c>
      <c r="H79" s="18">
        <v>0.14684571130763099</v>
      </c>
      <c r="I79" s="18">
        <v>0.25198165587904398</v>
      </c>
      <c r="J79" s="19"/>
      <c r="K79" s="18">
        <v>0.23053241041197001</v>
      </c>
      <c r="L79" s="18">
        <v>0.196735240429837</v>
      </c>
      <c r="M79" s="18">
        <v>0.26819706441926</v>
      </c>
      <c r="N79" s="19"/>
      <c r="O79" s="18">
        <v>0.203850741312017</v>
      </c>
      <c r="P79" s="18">
        <v>0.15936077938080601</v>
      </c>
      <c r="Q79" s="18">
        <v>0.25696460461472498</v>
      </c>
      <c r="R79" s="19"/>
    </row>
    <row r="80" spans="1:18" x14ac:dyDescent="0.25">
      <c r="A80" s="17" t="s">
        <v>490</v>
      </c>
      <c r="B80" s="17" t="s">
        <v>568</v>
      </c>
      <c r="C80" s="18">
        <v>3.21212550202786E-2</v>
      </c>
      <c r="D80" s="18">
        <v>2.21635469619662E-2</v>
      </c>
      <c r="E80" s="18">
        <v>4.6340773587512603E-2</v>
      </c>
      <c r="F80" s="19"/>
      <c r="G80" s="18">
        <v>4.7871887916110897E-2</v>
      </c>
      <c r="H80" s="18">
        <v>2.55852616652688E-2</v>
      </c>
      <c r="I80" s="18">
        <v>8.7822108001262694E-2</v>
      </c>
      <c r="J80" s="24" t="s">
        <v>501</v>
      </c>
      <c r="K80" s="18">
        <v>2.97305525897767E-2</v>
      </c>
      <c r="L80" s="18">
        <v>1.9159677985675298E-2</v>
      </c>
      <c r="M80" s="18">
        <v>4.5860947944696598E-2</v>
      </c>
      <c r="N80" s="19"/>
      <c r="O80" s="18">
        <v>1.9037548693595901E-2</v>
      </c>
      <c r="P80" s="18">
        <v>9.3026930913772E-3</v>
      </c>
      <c r="Q80" s="18">
        <v>3.8562965391508101E-2</v>
      </c>
      <c r="R80" s="19"/>
    </row>
    <row r="81" spans="1:18" x14ac:dyDescent="0.25">
      <c r="A81" s="17" t="s">
        <v>490</v>
      </c>
      <c r="B81" s="17" t="s">
        <v>519</v>
      </c>
      <c r="C81" s="18">
        <v>1.23470153638297E-2</v>
      </c>
      <c r="D81" s="18">
        <v>6.7025608659506001E-3</v>
      </c>
      <c r="E81" s="18">
        <v>2.2636530737471901E-2</v>
      </c>
      <c r="F81" s="19"/>
      <c r="G81" s="18">
        <v>2.1678432654373002E-3</v>
      </c>
      <c r="H81" s="18">
        <v>3.0322139744199999E-4</v>
      </c>
      <c r="I81" s="18">
        <v>1.5322972479872399E-2</v>
      </c>
      <c r="J81" s="24" t="s">
        <v>501</v>
      </c>
      <c r="K81" s="18">
        <v>1.3780949128846601E-2</v>
      </c>
      <c r="L81" s="18">
        <v>6.0811302783393001E-3</v>
      </c>
      <c r="M81" s="18">
        <v>3.09267799607288E-2</v>
      </c>
      <c r="N81" s="19"/>
      <c r="O81" s="18">
        <v>2.1047121951713401E-2</v>
      </c>
      <c r="P81" s="18">
        <v>7.6828825027633997E-3</v>
      </c>
      <c r="Q81" s="18">
        <v>5.6338390869733301E-2</v>
      </c>
      <c r="R81" s="24" t="s">
        <v>501</v>
      </c>
    </row>
    <row r="82" spans="1:18" x14ac:dyDescent="0.25">
      <c r="A82" s="17" t="s">
        <v>490</v>
      </c>
      <c r="B82" s="17" t="s">
        <v>520</v>
      </c>
      <c r="C82" s="18">
        <v>3.368167650337E-3</v>
      </c>
      <c r="D82" s="18">
        <v>1.5577414525019E-3</v>
      </c>
      <c r="E82" s="18">
        <v>7.2673782084057004E-3</v>
      </c>
      <c r="F82" s="19"/>
      <c r="G82" s="18">
        <v>3.7850751368184001E-3</v>
      </c>
      <c r="H82" s="18">
        <v>9.2198680256370003E-4</v>
      </c>
      <c r="I82" s="18">
        <v>1.5401980777419701E-2</v>
      </c>
      <c r="J82" s="24" t="s">
        <v>501</v>
      </c>
      <c r="K82" s="18">
        <v>3.1693864658896998E-3</v>
      </c>
      <c r="L82" s="18">
        <v>1.0181741722708E-3</v>
      </c>
      <c r="M82" s="18">
        <v>9.8210263196347007E-3</v>
      </c>
      <c r="N82" s="19"/>
      <c r="O82" s="18">
        <v>3.3200215212635998E-3</v>
      </c>
      <c r="P82" s="18">
        <v>6.6388443831280001E-4</v>
      </c>
      <c r="Q82" s="18">
        <v>1.6428405039052699E-2</v>
      </c>
      <c r="R82" s="24" t="s">
        <v>501</v>
      </c>
    </row>
    <row r="83" spans="1:18" x14ac:dyDescent="0.25">
      <c r="A83" s="20" t="s">
        <v>491</v>
      </c>
      <c r="B83" s="20" t="s">
        <v>565</v>
      </c>
      <c r="C83" s="21">
        <v>0.332968145120004</v>
      </c>
      <c r="D83" s="21">
        <v>0.295437184067803</v>
      </c>
      <c r="E83" s="21">
        <v>0.37274451195027197</v>
      </c>
      <c r="F83" s="22"/>
      <c r="G83" s="21">
        <v>0.25542497850304402</v>
      </c>
      <c r="H83" s="21">
        <v>0.186731014813449</v>
      </c>
      <c r="I83" s="21">
        <v>0.33886035359884997</v>
      </c>
      <c r="J83" s="22"/>
      <c r="K83" s="21">
        <v>0.33014309467630598</v>
      </c>
      <c r="L83" s="21">
        <v>0.28007207439117598</v>
      </c>
      <c r="M83" s="21">
        <v>0.38438627055512897</v>
      </c>
      <c r="N83" s="22"/>
      <c r="O83" s="21">
        <v>0.40609399571864901</v>
      </c>
      <c r="P83" s="21">
        <v>0.32748015004578601</v>
      </c>
      <c r="Q83" s="21">
        <v>0.48983423957450301</v>
      </c>
      <c r="R83" s="22"/>
    </row>
    <row r="84" spans="1:18" x14ac:dyDescent="0.25">
      <c r="A84" s="20" t="s">
        <v>491</v>
      </c>
      <c r="B84" s="20" t="s">
        <v>566</v>
      </c>
      <c r="C84" s="21">
        <v>0.481066986805948</v>
      </c>
      <c r="D84" s="21">
        <v>0.43468578075823999</v>
      </c>
      <c r="E84" s="21">
        <v>0.527776804604287</v>
      </c>
      <c r="F84" s="22"/>
      <c r="G84" s="21">
        <v>0.59197600571153597</v>
      </c>
      <c r="H84" s="21">
        <v>0.49770540456554302</v>
      </c>
      <c r="I84" s="21">
        <v>0.67993186249414095</v>
      </c>
      <c r="J84" s="22"/>
      <c r="K84" s="21">
        <v>0.44005120063950598</v>
      </c>
      <c r="L84" s="21">
        <v>0.381083840174338</v>
      </c>
      <c r="M84" s="21">
        <v>0.500760470885527</v>
      </c>
      <c r="N84" s="22"/>
      <c r="O84" s="21">
        <v>0.45552807171055998</v>
      </c>
      <c r="P84" s="21">
        <v>0.38021779295555402</v>
      </c>
      <c r="Q84" s="21">
        <v>0.53292872545994796</v>
      </c>
      <c r="R84" s="22"/>
    </row>
    <row r="85" spans="1:18" x14ac:dyDescent="0.25">
      <c r="A85" s="20" t="s">
        <v>491</v>
      </c>
      <c r="B85" s="20" t="s">
        <v>567</v>
      </c>
      <c r="C85" s="21">
        <v>0.16027785423753799</v>
      </c>
      <c r="D85" s="21">
        <v>0.133124439222889</v>
      </c>
      <c r="E85" s="21">
        <v>0.19174469501378</v>
      </c>
      <c r="F85" s="22"/>
      <c r="G85" s="21">
        <v>0.12719131891208199</v>
      </c>
      <c r="H85" s="21">
        <v>8.0064353765788299E-2</v>
      </c>
      <c r="I85" s="21">
        <v>0.19614338356915501</v>
      </c>
      <c r="J85" s="24" t="s">
        <v>501</v>
      </c>
      <c r="K85" s="21">
        <v>0.19975390367694801</v>
      </c>
      <c r="L85" s="21">
        <v>0.15883187165490301</v>
      </c>
      <c r="M85" s="21">
        <v>0.248109406103762</v>
      </c>
      <c r="N85" s="22"/>
      <c r="O85" s="21">
        <v>0.120103442876449</v>
      </c>
      <c r="P85" s="21">
        <v>8.13059843339798E-2</v>
      </c>
      <c r="Q85" s="21">
        <v>0.17390962374411101</v>
      </c>
      <c r="R85" s="22"/>
    </row>
    <row r="86" spans="1:18" x14ac:dyDescent="0.25">
      <c r="A86" s="20" t="s">
        <v>491</v>
      </c>
      <c r="B86" s="20" t="s">
        <v>568</v>
      </c>
      <c r="C86" s="21">
        <v>1.98330038196717E-2</v>
      </c>
      <c r="D86" s="21">
        <v>1.1237383501029201E-2</v>
      </c>
      <c r="E86" s="21">
        <v>3.4772302749784503E-2</v>
      </c>
      <c r="F86" s="22"/>
      <c r="G86" s="21">
        <v>2.09528832881213E-2</v>
      </c>
      <c r="H86" s="21">
        <v>7.6403020161839004E-3</v>
      </c>
      <c r="I86" s="21">
        <v>5.6149049851308197E-2</v>
      </c>
      <c r="J86" s="24" t="s">
        <v>501</v>
      </c>
      <c r="K86" s="21">
        <v>2.52458740861825E-2</v>
      </c>
      <c r="L86" s="21">
        <v>1.1273122237054499E-2</v>
      </c>
      <c r="M86" s="21">
        <v>5.5564219191122699E-2</v>
      </c>
      <c r="N86" s="24" t="s">
        <v>501</v>
      </c>
      <c r="O86" s="21">
        <v>9.3515515302942994E-3</v>
      </c>
      <c r="P86" s="21">
        <v>2.6451470410944998E-3</v>
      </c>
      <c r="Q86" s="21">
        <v>3.2506930600265702E-2</v>
      </c>
      <c r="R86" s="24" t="s">
        <v>501</v>
      </c>
    </row>
    <row r="87" spans="1:18" x14ac:dyDescent="0.25">
      <c r="A87" s="20" t="s">
        <v>491</v>
      </c>
      <c r="B87" s="20" t="s">
        <v>519</v>
      </c>
      <c r="C87" s="21">
        <v>5.8540100168371001E-3</v>
      </c>
      <c r="D87" s="21">
        <v>2.9206095565737001E-3</v>
      </c>
      <c r="E87" s="21">
        <v>1.16990884867617E-2</v>
      </c>
      <c r="F87" s="22"/>
      <c r="G87" s="21">
        <v>4.4548135852173001E-3</v>
      </c>
      <c r="H87" s="21">
        <v>6.0400830703830001E-4</v>
      </c>
      <c r="I87" s="21">
        <v>3.2068341765538202E-2</v>
      </c>
      <c r="J87" s="24" t="s">
        <v>501</v>
      </c>
      <c r="K87" s="21">
        <v>4.8059269210559002E-3</v>
      </c>
      <c r="L87" s="21">
        <v>1.5057911765836E-3</v>
      </c>
      <c r="M87" s="21">
        <v>1.52284278130192E-2</v>
      </c>
      <c r="N87" s="22"/>
      <c r="O87" s="21">
        <v>8.9229381640488006E-3</v>
      </c>
      <c r="P87" s="21">
        <v>3.2742841691341998E-3</v>
      </c>
      <c r="Q87" s="21">
        <v>2.4080971210394798E-2</v>
      </c>
      <c r="R87" s="22"/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0.39042823741841798</v>
      </c>
      <c r="D89" s="18">
        <v>0.35283449890880603</v>
      </c>
      <c r="E89" s="18">
        <v>0.42936998731880999</v>
      </c>
      <c r="F89" s="19"/>
      <c r="G89" s="18">
        <v>0.29428929875365401</v>
      </c>
      <c r="H89" s="18">
        <v>0.22333897495591101</v>
      </c>
      <c r="I89" s="18">
        <v>0.37684275810047102</v>
      </c>
      <c r="J89" s="19"/>
      <c r="K89" s="18">
        <v>0.40933083430664702</v>
      </c>
      <c r="L89" s="18">
        <v>0.36200371538926801</v>
      </c>
      <c r="M89" s="18">
        <v>0.45839970800358698</v>
      </c>
      <c r="N89" s="19"/>
      <c r="O89" s="18">
        <v>0.46971505314322098</v>
      </c>
      <c r="P89" s="18">
        <v>0.40311615871588602</v>
      </c>
      <c r="Q89" s="18">
        <v>0.53741026932861402</v>
      </c>
      <c r="R89" s="19"/>
    </row>
    <row r="90" spans="1:18" x14ac:dyDescent="0.25">
      <c r="A90" s="17" t="s">
        <v>492</v>
      </c>
      <c r="B90" s="17" t="s">
        <v>566</v>
      </c>
      <c r="C90" s="18">
        <v>0.383218361338584</v>
      </c>
      <c r="D90" s="18">
        <v>0.34730074806213501</v>
      </c>
      <c r="E90" s="18">
        <v>0.42045768426520402</v>
      </c>
      <c r="F90" s="19"/>
      <c r="G90" s="18">
        <v>0.49069398740118603</v>
      </c>
      <c r="H90" s="18">
        <v>0.40861787516755099</v>
      </c>
      <c r="I90" s="18">
        <v>0.57327487764709795</v>
      </c>
      <c r="J90" s="19"/>
      <c r="K90" s="18">
        <v>0.33520361722233499</v>
      </c>
      <c r="L90" s="18">
        <v>0.291514746657278</v>
      </c>
      <c r="M90" s="18">
        <v>0.38191058197873601</v>
      </c>
      <c r="N90" s="19"/>
      <c r="O90" s="18">
        <v>0.36129533821418403</v>
      </c>
      <c r="P90" s="18">
        <v>0.30550240012610203</v>
      </c>
      <c r="Q90" s="18">
        <v>0.42109942443234299</v>
      </c>
      <c r="R90" s="19"/>
    </row>
    <row r="91" spans="1:18" x14ac:dyDescent="0.25">
      <c r="A91" s="17" t="s">
        <v>492</v>
      </c>
      <c r="B91" s="17" t="s">
        <v>567</v>
      </c>
      <c r="C91" s="18">
        <v>0.19406234898709801</v>
      </c>
      <c r="D91" s="18">
        <v>0.16577975654506</v>
      </c>
      <c r="E91" s="18">
        <v>0.22586365909638501</v>
      </c>
      <c r="F91" s="19"/>
      <c r="G91" s="18">
        <v>0.18512041949996999</v>
      </c>
      <c r="H91" s="18">
        <v>0.13229864795926899</v>
      </c>
      <c r="I91" s="18">
        <v>0.25288545047807498</v>
      </c>
      <c r="J91" s="19"/>
      <c r="K91" s="18">
        <v>0.22436416478860699</v>
      </c>
      <c r="L91" s="18">
        <v>0.17969431523707199</v>
      </c>
      <c r="M91" s="18">
        <v>0.27639684876743298</v>
      </c>
      <c r="N91" s="19"/>
      <c r="O91" s="18">
        <v>0.130602825233089</v>
      </c>
      <c r="P91" s="18">
        <v>9.2987556860573403E-2</v>
      </c>
      <c r="Q91" s="18">
        <v>0.180407666687075</v>
      </c>
      <c r="R91" s="19"/>
    </row>
    <row r="92" spans="1:18" x14ac:dyDescent="0.25">
      <c r="A92" s="17" t="s">
        <v>492</v>
      </c>
      <c r="B92" s="17" t="s">
        <v>568</v>
      </c>
      <c r="C92" s="18">
        <v>2.63505977523395E-2</v>
      </c>
      <c r="D92" s="18">
        <v>1.8037045038805301E-2</v>
      </c>
      <c r="E92" s="18">
        <v>3.8346359051708301E-2</v>
      </c>
      <c r="F92" s="19"/>
      <c r="G92" s="18">
        <v>2.98962943451902E-2</v>
      </c>
      <c r="H92" s="18">
        <v>1.4218356372944701E-2</v>
      </c>
      <c r="I92" s="18">
        <v>6.1778199378369203E-2</v>
      </c>
      <c r="J92" s="24" t="s">
        <v>501</v>
      </c>
      <c r="K92" s="18">
        <v>2.4233613941950501E-2</v>
      </c>
      <c r="L92" s="18">
        <v>1.51675293076379E-2</v>
      </c>
      <c r="M92" s="18">
        <v>3.85068825197461E-2</v>
      </c>
      <c r="N92" s="19"/>
      <c r="O92" s="18">
        <v>2.69498953828009E-2</v>
      </c>
      <c r="P92" s="18">
        <v>1.0382768570500901E-2</v>
      </c>
      <c r="Q92" s="18">
        <v>6.8132160160842198E-2</v>
      </c>
      <c r="R92" s="24" t="s">
        <v>501</v>
      </c>
    </row>
    <row r="93" spans="1:18" x14ac:dyDescent="0.25">
      <c r="A93" s="17" t="s">
        <v>492</v>
      </c>
      <c r="B93" s="17" t="s">
        <v>519</v>
      </c>
      <c r="C93" s="18">
        <v>5.9404545035597004E-3</v>
      </c>
      <c r="D93" s="18">
        <v>2.7393442042048001E-3</v>
      </c>
      <c r="E93" s="18">
        <v>1.2834139500926199E-2</v>
      </c>
      <c r="F93" s="19"/>
      <c r="G93" s="18">
        <v>0</v>
      </c>
      <c r="H93" s="19"/>
      <c r="I93" s="19"/>
      <c r="J93" s="19"/>
      <c r="K93" s="18">
        <v>6.8677697404603997E-3</v>
      </c>
      <c r="L93" s="18">
        <v>2.3140210773763001E-3</v>
      </c>
      <c r="M93" s="18">
        <v>2.0201363726638701E-2</v>
      </c>
      <c r="N93" s="19"/>
      <c r="O93" s="18">
        <v>1.14368880267041E-2</v>
      </c>
      <c r="P93" s="18">
        <v>4.1147164984722999E-3</v>
      </c>
      <c r="Q93" s="18">
        <v>3.1378378163390598E-2</v>
      </c>
      <c r="R93" s="24" t="s">
        <v>501</v>
      </c>
    </row>
    <row r="94" spans="1:18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  <c r="O94" s="18">
        <v>0</v>
      </c>
      <c r="P94" s="19"/>
      <c r="Q94" s="19"/>
      <c r="R94" s="19"/>
    </row>
    <row r="95" spans="1:18" x14ac:dyDescent="0.25">
      <c r="A95" s="20" t="s">
        <v>493</v>
      </c>
      <c r="B95" s="20" t="s">
        <v>565</v>
      </c>
      <c r="C95" s="21">
        <v>0.308002009424719</v>
      </c>
      <c r="D95" s="21">
        <v>0.26229684682541698</v>
      </c>
      <c r="E95" s="21">
        <v>0.35780844850042398</v>
      </c>
      <c r="F95" s="22"/>
      <c r="G95" s="21">
        <v>0.31977189912674098</v>
      </c>
      <c r="H95" s="21">
        <v>0.238888535258901</v>
      </c>
      <c r="I95" s="21">
        <v>0.413174431761691</v>
      </c>
      <c r="J95" s="22"/>
      <c r="K95" s="21">
        <v>0.28511973902337401</v>
      </c>
      <c r="L95" s="21">
        <v>0.225331041785546</v>
      </c>
      <c r="M95" s="21">
        <v>0.35353273128317098</v>
      </c>
      <c r="N95" s="22"/>
      <c r="O95" s="21">
        <v>0.370762668291923</v>
      </c>
      <c r="P95" s="21">
        <v>0.27874318217294403</v>
      </c>
      <c r="Q95" s="21">
        <v>0.47322855310434903</v>
      </c>
      <c r="R95" s="22"/>
    </row>
    <row r="96" spans="1:18" x14ac:dyDescent="0.25">
      <c r="A96" s="20" t="s">
        <v>493</v>
      </c>
      <c r="B96" s="20" t="s">
        <v>566</v>
      </c>
      <c r="C96" s="21">
        <v>0.42141924676119302</v>
      </c>
      <c r="D96" s="21">
        <v>0.37789412302938402</v>
      </c>
      <c r="E96" s="21">
        <v>0.46620070735603197</v>
      </c>
      <c r="F96" s="22"/>
      <c r="G96" s="21">
        <v>0.39179784759132102</v>
      </c>
      <c r="H96" s="21">
        <v>0.31102584503863201</v>
      </c>
      <c r="I96" s="21">
        <v>0.47896371104721802</v>
      </c>
      <c r="J96" s="22"/>
      <c r="K96" s="21">
        <v>0.44082766641376597</v>
      </c>
      <c r="L96" s="21">
        <v>0.37997131076121798</v>
      </c>
      <c r="M96" s="21">
        <v>0.50351559420873004</v>
      </c>
      <c r="N96" s="22"/>
      <c r="O96" s="21">
        <v>0.39781070359306903</v>
      </c>
      <c r="P96" s="21">
        <v>0.30746589398166202</v>
      </c>
      <c r="Q96" s="21">
        <v>0.49570065166098798</v>
      </c>
      <c r="R96" s="22"/>
    </row>
    <row r="97" spans="1:18" x14ac:dyDescent="0.25">
      <c r="A97" s="20" t="s">
        <v>493</v>
      </c>
      <c r="B97" s="20" t="s">
        <v>567</v>
      </c>
      <c r="C97" s="21">
        <v>0.20466971710714499</v>
      </c>
      <c r="D97" s="21">
        <v>0.170212664608904</v>
      </c>
      <c r="E97" s="21">
        <v>0.244050565753893</v>
      </c>
      <c r="F97" s="22"/>
      <c r="G97" s="21">
        <v>0.24081961063867299</v>
      </c>
      <c r="H97" s="21">
        <v>0.16330623155155699</v>
      </c>
      <c r="I97" s="21">
        <v>0.34016667274950901</v>
      </c>
      <c r="J97" s="24" t="s">
        <v>501</v>
      </c>
      <c r="K97" s="21">
        <v>0.18999538327262</v>
      </c>
      <c r="L97" s="21">
        <v>0.14866249460797901</v>
      </c>
      <c r="M97" s="21">
        <v>0.239586052598529</v>
      </c>
      <c r="N97" s="22"/>
      <c r="O97" s="21">
        <v>0.201772389380035</v>
      </c>
      <c r="P97" s="21">
        <v>0.13140367614712001</v>
      </c>
      <c r="Q97" s="21">
        <v>0.29694198983128001</v>
      </c>
      <c r="R97" s="24" t="s">
        <v>501</v>
      </c>
    </row>
    <row r="98" spans="1:18" x14ac:dyDescent="0.25">
      <c r="A98" s="20" t="s">
        <v>493</v>
      </c>
      <c r="B98" s="20" t="s">
        <v>568</v>
      </c>
      <c r="C98" s="21">
        <v>5.7282388706598297E-2</v>
      </c>
      <c r="D98" s="21">
        <v>3.6817734910404701E-2</v>
      </c>
      <c r="E98" s="21">
        <v>8.8081820799503802E-2</v>
      </c>
      <c r="F98" s="22"/>
      <c r="G98" s="21">
        <v>4.3429882417922297E-2</v>
      </c>
      <c r="H98" s="21">
        <v>1.77990257932799E-2</v>
      </c>
      <c r="I98" s="21">
        <v>0.102131677521622</v>
      </c>
      <c r="J98" s="24" t="s">
        <v>501</v>
      </c>
      <c r="K98" s="21">
        <v>7.3930972143155596E-2</v>
      </c>
      <c r="L98" s="21">
        <v>4.2670510426374098E-2</v>
      </c>
      <c r="M98" s="21">
        <v>0.12510020683352499</v>
      </c>
      <c r="N98" s="24" t="s">
        <v>501</v>
      </c>
      <c r="O98" s="21">
        <v>1.9597672594319899E-2</v>
      </c>
      <c r="P98" s="21">
        <v>6.2553160454698999E-3</v>
      </c>
      <c r="Q98" s="21">
        <v>5.9689401112698298E-2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6.4756306151989001E-3</v>
      </c>
      <c r="D99" s="21">
        <v>1.9645556328887E-3</v>
      </c>
      <c r="E99" s="21">
        <v>2.1125916117563801E-2</v>
      </c>
      <c r="F99" s="24" t="s">
        <v>501</v>
      </c>
      <c r="G99" s="21">
        <v>4.1807602253422999E-3</v>
      </c>
      <c r="H99" s="21">
        <v>5.530099066948E-4</v>
      </c>
      <c r="I99" s="21">
        <v>3.0871498785502299E-2</v>
      </c>
      <c r="J99" s="24" t="s">
        <v>501</v>
      </c>
      <c r="K99" s="21">
        <v>6.4417667549349E-3</v>
      </c>
      <c r="L99" s="21">
        <v>1.5978066064944001E-3</v>
      </c>
      <c r="M99" s="21">
        <v>2.5594369595132199E-2</v>
      </c>
      <c r="N99" s="24" t="s">
        <v>501</v>
      </c>
      <c r="O99" s="21">
        <v>1.0056566140654701E-2</v>
      </c>
      <c r="P99" s="21">
        <v>1.3898918366607E-3</v>
      </c>
      <c r="Q99" s="21">
        <v>6.9028732787688701E-2</v>
      </c>
      <c r="R99" s="24" t="s">
        <v>501</v>
      </c>
    </row>
    <row r="100" spans="1:18" x14ac:dyDescent="0.25">
      <c r="A100" s="20" t="s">
        <v>493</v>
      </c>
      <c r="B100" s="20" t="s">
        <v>520</v>
      </c>
      <c r="C100" s="21">
        <v>2.1510073851465999E-3</v>
      </c>
      <c r="D100" s="21">
        <v>2.9756267090710003E-4</v>
      </c>
      <c r="E100" s="21">
        <v>1.53715910298645E-2</v>
      </c>
      <c r="F100" s="24" t="s">
        <v>501</v>
      </c>
      <c r="G100" s="21">
        <v>0</v>
      </c>
      <c r="H100" s="22"/>
      <c r="I100" s="22"/>
      <c r="J100" s="22"/>
      <c r="K100" s="21">
        <v>3.6844723921514002E-3</v>
      </c>
      <c r="L100" s="21">
        <v>5.1186673994150003E-4</v>
      </c>
      <c r="M100" s="21">
        <v>2.6009515420569802E-2</v>
      </c>
      <c r="N100" s="24" t="s">
        <v>501</v>
      </c>
      <c r="O100" s="21">
        <v>0</v>
      </c>
      <c r="P100" s="22"/>
      <c r="Q100" s="22"/>
      <c r="R100" s="22"/>
    </row>
    <row r="101" spans="1:18" x14ac:dyDescent="0.25">
      <c r="A101" s="17" t="s">
        <v>494</v>
      </c>
      <c r="B101" s="17" t="s">
        <v>565</v>
      </c>
      <c r="C101" s="18">
        <v>0.34122205025330898</v>
      </c>
      <c r="D101" s="18">
        <v>0.29876637947964302</v>
      </c>
      <c r="E101" s="18">
        <v>0.38638651926680201</v>
      </c>
      <c r="F101" s="19"/>
      <c r="G101" s="18">
        <v>0.31520131776670401</v>
      </c>
      <c r="H101" s="18">
        <v>0.223200907260793</v>
      </c>
      <c r="I101" s="18">
        <v>0.42440471430863702</v>
      </c>
      <c r="J101" s="19"/>
      <c r="K101" s="18">
        <v>0.33337243625912799</v>
      </c>
      <c r="L101" s="18">
        <v>0.276102069953781</v>
      </c>
      <c r="M101" s="18">
        <v>0.39602327939161402</v>
      </c>
      <c r="N101" s="19"/>
      <c r="O101" s="18">
        <v>0.382898323020612</v>
      </c>
      <c r="P101" s="18">
        <v>0.31978395342108201</v>
      </c>
      <c r="Q101" s="18">
        <v>0.450224465045719</v>
      </c>
      <c r="R101" s="19"/>
    </row>
    <row r="102" spans="1:18" x14ac:dyDescent="0.25">
      <c r="A102" s="17" t="s">
        <v>494</v>
      </c>
      <c r="B102" s="17" t="s">
        <v>566</v>
      </c>
      <c r="C102" s="18">
        <v>0.44545371495886199</v>
      </c>
      <c r="D102" s="18">
        <v>0.40125888815740601</v>
      </c>
      <c r="E102" s="18">
        <v>0.49052828888129701</v>
      </c>
      <c r="F102" s="19"/>
      <c r="G102" s="18">
        <v>0.49182848670193202</v>
      </c>
      <c r="H102" s="18">
        <v>0.386171194350028</v>
      </c>
      <c r="I102" s="18">
        <v>0.59822083153783401</v>
      </c>
      <c r="J102" s="19"/>
      <c r="K102" s="18">
        <v>0.44227056084091099</v>
      </c>
      <c r="L102" s="18">
        <v>0.37989907356376801</v>
      </c>
      <c r="M102" s="18">
        <v>0.50651771508083099</v>
      </c>
      <c r="N102" s="19"/>
      <c r="O102" s="18">
        <v>0.407962322020265</v>
      </c>
      <c r="P102" s="18">
        <v>0.33637254398689997</v>
      </c>
      <c r="Q102" s="18">
        <v>0.48368347369082998</v>
      </c>
      <c r="R102" s="19"/>
    </row>
    <row r="103" spans="1:18" x14ac:dyDescent="0.25">
      <c r="A103" s="17" t="s">
        <v>494</v>
      </c>
      <c r="B103" s="17" t="s">
        <v>567</v>
      </c>
      <c r="C103" s="18">
        <v>0.176962192952757</v>
      </c>
      <c r="D103" s="18">
        <v>0.146565426423208</v>
      </c>
      <c r="E103" s="18">
        <v>0.21209636023408099</v>
      </c>
      <c r="F103" s="19"/>
      <c r="G103" s="18">
        <v>0.17304625568665699</v>
      </c>
      <c r="H103" s="18">
        <v>0.107060703809469</v>
      </c>
      <c r="I103" s="18">
        <v>0.26751699239867599</v>
      </c>
      <c r="J103" s="24" t="s">
        <v>501</v>
      </c>
      <c r="K103" s="18">
        <v>0.19021194030736599</v>
      </c>
      <c r="L103" s="18">
        <v>0.14666327004671401</v>
      </c>
      <c r="M103" s="18">
        <v>0.243009104625626</v>
      </c>
      <c r="N103" s="19"/>
      <c r="O103" s="18">
        <v>0.15232230076793299</v>
      </c>
      <c r="P103" s="18">
        <v>0.102619112140723</v>
      </c>
      <c r="Q103" s="18">
        <v>0.220192070877336</v>
      </c>
      <c r="R103" s="19"/>
    </row>
    <row r="104" spans="1:18" x14ac:dyDescent="0.25">
      <c r="A104" s="17" t="s">
        <v>494</v>
      </c>
      <c r="B104" s="17" t="s">
        <v>568</v>
      </c>
      <c r="C104" s="18">
        <v>2.9197281946003101E-2</v>
      </c>
      <c r="D104" s="18">
        <v>1.70921912798081E-2</v>
      </c>
      <c r="E104" s="18">
        <v>4.9444219779467599E-2</v>
      </c>
      <c r="F104" s="19"/>
      <c r="G104" s="18">
        <v>1.41396578192945E-2</v>
      </c>
      <c r="H104" s="18">
        <v>4.2265880536381997E-3</v>
      </c>
      <c r="I104" s="18">
        <v>4.6223642273290802E-2</v>
      </c>
      <c r="J104" s="24" t="s">
        <v>501</v>
      </c>
      <c r="K104" s="18">
        <v>3.11460615011931E-2</v>
      </c>
      <c r="L104" s="18">
        <v>1.46983186714981E-2</v>
      </c>
      <c r="M104" s="18">
        <v>6.4788937217147402E-2</v>
      </c>
      <c r="N104" s="24" t="s">
        <v>501</v>
      </c>
      <c r="O104" s="18">
        <v>3.9410071319516703E-2</v>
      </c>
      <c r="P104" s="18">
        <v>1.9964716593923602E-2</v>
      </c>
      <c r="Q104" s="18">
        <v>7.6320020135293001E-2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7.1647598890687003E-3</v>
      </c>
      <c r="D105" s="18">
        <v>3.8501753065177998E-3</v>
      </c>
      <c r="E105" s="18">
        <v>1.3294760149059399E-2</v>
      </c>
      <c r="F105" s="19"/>
      <c r="G105" s="18">
        <v>5.7842820254132002E-3</v>
      </c>
      <c r="H105" s="18">
        <v>7.7332623921670001E-4</v>
      </c>
      <c r="I105" s="18">
        <v>4.1903305607458599E-2</v>
      </c>
      <c r="J105" s="24" t="s">
        <v>501</v>
      </c>
      <c r="K105" s="18">
        <v>2.9990010914016001E-3</v>
      </c>
      <c r="L105" s="18">
        <v>1.1278980673177E-3</v>
      </c>
      <c r="M105" s="18">
        <v>7.9494284280445995E-3</v>
      </c>
      <c r="N105" s="19"/>
      <c r="O105" s="18">
        <v>1.7406982871673301E-2</v>
      </c>
      <c r="P105" s="18">
        <v>7.5706177466618001E-3</v>
      </c>
      <c r="Q105" s="18">
        <v>3.9514698744804802E-2</v>
      </c>
      <c r="R105" s="19"/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PDI_SEX'!A1" display="◄ ANTERIOR"/>
    <hyperlink ref="A2" location="'Índice'!A1" display="ÍNDICE"/>
    <hyperlink ref="A3" location="'EV_CONFIA_PDI_NSE'!A1" display="SIGUIENTE ►"/>
  </hyperlinks>
  <pageMargins left="0.75" right="0.75" top="1" bottom="1" header="0.5" footer="0.5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69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569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0.320910434084553</v>
      </c>
      <c r="D5" s="18">
        <v>0.31319709688942099</v>
      </c>
      <c r="E5" s="18">
        <v>0.32872281226667199</v>
      </c>
      <c r="F5" s="19"/>
      <c r="G5" s="18">
        <v>0.32601561249800998</v>
      </c>
      <c r="H5" s="18">
        <v>0.314390854812863</v>
      </c>
      <c r="I5" s="18">
        <v>0.33785838670023</v>
      </c>
      <c r="J5" s="19"/>
      <c r="K5" s="18">
        <v>0.32502513769036001</v>
      </c>
      <c r="L5" s="18">
        <v>0.313157967274942</v>
      </c>
      <c r="M5" s="18">
        <v>0.33712128698406901</v>
      </c>
      <c r="N5" s="19"/>
      <c r="O5" s="18">
        <v>0.30429807674943299</v>
      </c>
      <c r="P5" s="18">
        <v>0.287612737293861</v>
      </c>
      <c r="Q5" s="18">
        <v>0.321514522214774</v>
      </c>
      <c r="R5" s="19"/>
    </row>
    <row r="6" spans="1:18" x14ac:dyDescent="0.25">
      <c r="A6" s="17" t="s">
        <v>478</v>
      </c>
      <c r="B6" s="17" t="s">
        <v>566</v>
      </c>
      <c r="C6" s="18">
        <v>0.39772618380442898</v>
      </c>
      <c r="D6" s="18">
        <v>0.38963056128603701</v>
      </c>
      <c r="E6" s="18">
        <v>0.40587816093867402</v>
      </c>
      <c r="F6" s="19"/>
      <c r="G6" s="18">
        <v>0.35786567030112298</v>
      </c>
      <c r="H6" s="18">
        <v>0.345437952294599</v>
      </c>
      <c r="I6" s="18">
        <v>0.370487429681358</v>
      </c>
      <c r="J6" s="19"/>
      <c r="K6" s="18">
        <v>0.396340741692006</v>
      </c>
      <c r="L6" s="18">
        <v>0.38422745171110601</v>
      </c>
      <c r="M6" s="18">
        <v>0.40858252611722101</v>
      </c>
      <c r="N6" s="19"/>
      <c r="O6" s="18">
        <v>0.46964663102281001</v>
      </c>
      <c r="P6" s="18">
        <v>0.451137101700194</v>
      </c>
      <c r="Q6" s="18">
        <v>0.48824003963479001</v>
      </c>
      <c r="R6" s="19"/>
    </row>
    <row r="7" spans="1:18" x14ac:dyDescent="0.25">
      <c r="A7" s="17" t="s">
        <v>478</v>
      </c>
      <c r="B7" s="17" t="s">
        <v>567</v>
      </c>
      <c r="C7" s="18">
        <v>0.220615013733093</v>
      </c>
      <c r="D7" s="18">
        <v>0.21408370752739</v>
      </c>
      <c r="E7" s="18">
        <v>0.22728795251190001</v>
      </c>
      <c r="F7" s="19"/>
      <c r="G7" s="18">
        <v>0.23594279331085799</v>
      </c>
      <c r="H7" s="18">
        <v>0.225221729709706</v>
      </c>
      <c r="I7" s="18">
        <v>0.247011497173626</v>
      </c>
      <c r="J7" s="19"/>
      <c r="K7" s="18">
        <v>0.22281811013363001</v>
      </c>
      <c r="L7" s="18">
        <v>0.21246737066789501</v>
      </c>
      <c r="M7" s="18">
        <v>0.23352358032953399</v>
      </c>
      <c r="N7" s="19"/>
      <c r="O7" s="18">
        <v>0.18981922287189901</v>
      </c>
      <c r="P7" s="18">
        <v>0.17622751625680999</v>
      </c>
      <c r="Q7" s="18">
        <v>0.204199352979962</v>
      </c>
      <c r="R7" s="19"/>
    </row>
    <row r="8" spans="1:18" x14ac:dyDescent="0.25">
      <c r="A8" s="17" t="s">
        <v>478</v>
      </c>
      <c r="B8" s="17" t="s">
        <v>568</v>
      </c>
      <c r="C8" s="18">
        <v>5.0081574768142498E-2</v>
      </c>
      <c r="D8" s="18">
        <v>4.6677124662236398E-2</v>
      </c>
      <c r="E8" s="18">
        <v>5.3720340099082602E-2</v>
      </c>
      <c r="F8" s="19"/>
      <c r="G8" s="18">
        <v>6.6729524478676902E-2</v>
      </c>
      <c r="H8" s="18">
        <v>6.0503960207870598E-2</v>
      </c>
      <c r="I8" s="18">
        <v>7.3545523298421803E-2</v>
      </c>
      <c r="J8" s="19"/>
      <c r="K8" s="18">
        <v>4.63769518497247E-2</v>
      </c>
      <c r="L8" s="18">
        <v>4.1476717123153699E-2</v>
      </c>
      <c r="M8" s="18">
        <v>5.1824819570373999E-2</v>
      </c>
      <c r="N8" s="19"/>
      <c r="O8" s="18">
        <v>2.8095086577470101E-2</v>
      </c>
      <c r="P8" s="18">
        <v>2.2894731856849999E-2</v>
      </c>
      <c r="Q8" s="18">
        <v>3.4435031785100101E-2</v>
      </c>
      <c r="R8" s="19"/>
    </row>
    <row r="9" spans="1:18" x14ac:dyDescent="0.25">
      <c r="A9" s="17" t="s">
        <v>478</v>
      </c>
      <c r="B9" s="17" t="s">
        <v>519</v>
      </c>
      <c r="C9" s="18">
        <v>1.00762430419786E-2</v>
      </c>
      <c r="D9" s="18">
        <v>8.3532904281386003E-3</v>
      </c>
      <c r="E9" s="18">
        <v>1.2150218187981199E-2</v>
      </c>
      <c r="F9" s="19"/>
      <c r="G9" s="18">
        <v>1.27082984495187E-2</v>
      </c>
      <c r="H9" s="18">
        <v>9.9062698549031002E-3</v>
      </c>
      <c r="I9" s="18">
        <v>1.6289852246877699E-2</v>
      </c>
      <c r="J9" s="19"/>
      <c r="K9" s="18">
        <v>8.6941492314188996E-3</v>
      </c>
      <c r="L9" s="18">
        <v>6.4811654337027999E-3</v>
      </c>
      <c r="M9" s="18">
        <v>1.1653889529512599E-2</v>
      </c>
      <c r="N9" s="19"/>
      <c r="O9" s="18">
        <v>8.0971736892888006E-3</v>
      </c>
      <c r="P9" s="18">
        <v>5.0223423264239E-3</v>
      </c>
      <c r="Q9" s="18">
        <v>1.30298581273386E-2</v>
      </c>
      <c r="R9" s="19"/>
    </row>
    <row r="10" spans="1:18" x14ac:dyDescent="0.25">
      <c r="A10" s="17" t="s">
        <v>478</v>
      </c>
      <c r="B10" s="17" t="s">
        <v>520</v>
      </c>
      <c r="C10" s="18">
        <v>5.9055056780550001E-4</v>
      </c>
      <c r="D10" s="18">
        <v>3.005255455968E-4</v>
      </c>
      <c r="E10" s="18">
        <v>1.1601421713192E-3</v>
      </c>
      <c r="F10" s="19"/>
      <c r="G10" s="18">
        <v>7.3810096181249998E-4</v>
      </c>
      <c r="H10" s="18">
        <v>3.2682094968839999E-4</v>
      </c>
      <c r="I10" s="18">
        <v>1.6660838849033E-3</v>
      </c>
      <c r="J10" s="19"/>
      <c r="K10" s="18">
        <v>7.4490940285720005E-4</v>
      </c>
      <c r="L10" s="18">
        <v>2.5371131806269998E-4</v>
      </c>
      <c r="M10" s="18">
        <v>2.1850136545745998E-3</v>
      </c>
      <c r="N10" s="19"/>
      <c r="O10" s="18">
        <v>4.3809089103033999E-5</v>
      </c>
      <c r="P10" s="18">
        <v>6.1622690893355397E-6</v>
      </c>
      <c r="Q10" s="18">
        <v>3.1137799189690001E-4</v>
      </c>
      <c r="R10" s="19"/>
    </row>
    <row r="11" spans="1:18" x14ac:dyDescent="0.25">
      <c r="A11" s="20" t="s">
        <v>479</v>
      </c>
      <c r="B11" s="20" t="s">
        <v>565</v>
      </c>
      <c r="C11" s="21">
        <v>0.31900451901423799</v>
      </c>
      <c r="D11" s="21">
        <v>0.28822840212205603</v>
      </c>
      <c r="E11" s="21">
        <v>0.35144423036921402</v>
      </c>
      <c r="F11" s="22"/>
      <c r="G11" s="21">
        <v>0.31870551847609402</v>
      </c>
      <c r="H11" s="21">
        <v>0.27181029693789899</v>
      </c>
      <c r="I11" s="21">
        <v>0.369585136613372</v>
      </c>
      <c r="J11" s="22"/>
      <c r="K11" s="21">
        <v>0.34143301586075298</v>
      </c>
      <c r="L11" s="21">
        <v>0.29574020922608801</v>
      </c>
      <c r="M11" s="21">
        <v>0.390273305230803</v>
      </c>
      <c r="N11" s="22"/>
      <c r="O11" s="21">
        <v>0.239152270516613</v>
      </c>
      <c r="P11" s="21">
        <v>0.16733379855111499</v>
      </c>
      <c r="Q11" s="21">
        <v>0.32959368516377702</v>
      </c>
      <c r="R11" s="22"/>
    </row>
    <row r="12" spans="1:18" x14ac:dyDescent="0.25">
      <c r="A12" s="20" t="s">
        <v>479</v>
      </c>
      <c r="B12" s="20" t="s">
        <v>566</v>
      </c>
      <c r="C12" s="21">
        <v>0.36814265797509799</v>
      </c>
      <c r="D12" s="21">
        <v>0.33766601144323599</v>
      </c>
      <c r="E12" s="21">
        <v>0.39971000210232299</v>
      </c>
      <c r="F12" s="22"/>
      <c r="G12" s="21">
        <v>0.35683706148828798</v>
      </c>
      <c r="H12" s="21">
        <v>0.31206441795781997</v>
      </c>
      <c r="I12" s="21">
        <v>0.40425855653151899</v>
      </c>
      <c r="J12" s="22"/>
      <c r="K12" s="21">
        <v>0.36021522329888001</v>
      </c>
      <c r="L12" s="21">
        <v>0.31303463628100198</v>
      </c>
      <c r="M12" s="21">
        <v>0.41026009952863002</v>
      </c>
      <c r="N12" s="22"/>
      <c r="O12" s="21">
        <v>0.44989028297788303</v>
      </c>
      <c r="P12" s="21">
        <v>0.34785225662247998</v>
      </c>
      <c r="Q12" s="21">
        <v>0.55632621947938299</v>
      </c>
      <c r="R12" s="22"/>
    </row>
    <row r="13" spans="1:18" x14ac:dyDescent="0.25">
      <c r="A13" s="20" t="s">
        <v>479</v>
      </c>
      <c r="B13" s="20" t="s">
        <v>567</v>
      </c>
      <c r="C13" s="21">
        <v>0.25338618079076197</v>
      </c>
      <c r="D13" s="21">
        <v>0.224965606241187</v>
      </c>
      <c r="E13" s="21">
        <v>0.28408116517791498</v>
      </c>
      <c r="F13" s="22"/>
      <c r="G13" s="21">
        <v>0.25028983269863903</v>
      </c>
      <c r="H13" s="21">
        <v>0.20722842009797399</v>
      </c>
      <c r="I13" s="21">
        <v>0.29892529640235099</v>
      </c>
      <c r="J13" s="22"/>
      <c r="K13" s="21">
        <v>0.24820704063676899</v>
      </c>
      <c r="L13" s="21">
        <v>0.203787138133565</v>
      </c>
      <c r="M13" s="21">
        <v>0.29867719511589103</v>
      </c>
      <c r="N13" s="22"/>
      <c r="O13" s="21">
        <v>0.28667247247005501</v>
      </c>
      <c r="P13" s="21">
        <v>0.20212939237007299</v>
      </c>
      <c r="Q13" s="21">
        <v>0.38932218691264597</v>
      </c>
      <c r="R13" s="22"/>
    </row>
    <row r="14" spans="1:18" x14ac:dyDescent="0.25">
      <c r="A14" s="20" t="s">
        <v>479</v>
      </c>
      <c r="B14" s="20" t="s">
        <v>568</v>
      </c>
      <c r="C14" s="21">
        <v>5.4235006752870102E-2</v>
      </c>
      <c r="D14" s="21">
        <v>3.9780753595128802E-2</v>
      </c>
      <c r="E14" s="21">
        <v>7.3538960797174494E-2</v>
      </c>
      <c r="F14" s="22"/>
      <c r="G14" s="21">
        <v>6.7831657578600602E-2</v>
      </c>
      <c r="H14" s="21">
        <v>4.4419956970954501E-2</v>
      </c>
      <c r="I14" s="21">
        <v>0.102262089718319</v>
      </c>
      <c r="J14" s="22"/>
      <c r="K14" s="21">
        <v>4.4898718945879698E-2</v>
      </c>
      <c r="L14" s="21">
        <v>2.9301094306566501E-2</v>
      </c>
      <c r="M14" s="21">
        <v>6.8215816046297104E-2</v>
      </c>
      <c r="N14" s="22"/>
      <c r="O14" s="21">
        <v>2.4284974035448801E-2</v>
      </c>
      <c r="P14" s="21">
        <v>7.8467725644545995E-3</v>
      </c>
      <c r="Q14" s="21">
        <v>7.2638372774597407E-2</v>
      </c>
      <c r="R14" s="24" t="s">
        <v>501</v>
      </c>
    </row>
    <row r="15" spans="1:18" x14ac:dyDescent="0.25">
      <c r="A15" s="20" t="s">
        <v>479</v>
      </c>
      <c r="B15" s="20" t="s">
        <v>519</v>
      </c>
      <c r="C15" s="21">
        <v>5.2316354670313E-3</v>
      </c>
      <c r="D15" s="21">
        <v>1.9627862060903E-3</v>
      </c>
      <c r="E15" s="21">
        <v>1.38688180114132E-2</v>
      </c>
      <c r="F15" s="22"/>
      <c r="G15" s="21">
        <v>6.3359297583779001E-3</v>
      </c>
      <c r="H15" s="21">
        <v>1.5699703762503999E-3</v>
      </c>
      <c r="I15" s="21">
        <v>2.5204677694414701E-2</v>
      </c>
      <c r="J15" s="24" t="s">
        <v>501</v>
      </c>
      <c r="K15" s="21">
        <v>5.2460012577182002E-3</v>
      </c>
      <c r="L15" s="21">
        <v>1.4705623755739E-3</v>
      </c>
      <c r="M15" s="21">
        <v>1.8534373480145701E-2</v>
      </c>
      <c r="N15" s="24" t="s">
        <v>501</v>
      </c>
      <c r="O15" s="21">
        <v>0</v>
      </c>
      <c r="P15" s="22"/>
      <c r="Q15" s="22"/>
      <c r="R15" s="22"/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0.391201747716586</v>
      </c>
      <c r="D17" s="18">
        <v>0.34775427339188197</v>
      </c>
      <c r="E17" s="18">
        <v>0.43644518708218599</v>
      </c>
      <c r="F17" s="19"/>
      <c r="G17" s="18">
        <v>0.42532016422221403</v>
      </c>
      <c r="H17" s="18">
        <v>0.345712309590471</v>
      </c>
      <c r="I17" s="18">
        <v>0.50899864408586104</v>
      </c>
      <c r="J17" s="19"/>
      <c r="K17" s="18">
        <v>0.36876644979242201</v>
      </c>
      <c r="L17" s="18">
        <v>0.30934041110237598</v>
      </c>
      <c r="M17" s="18">
        <v>0.43246032580500998</v>
      </c>
      <c r="N17" s="19"/>
      <c r="O17" s="18">
        <v>0.38119057993688599</v>
      </c>
      <c r="P17" s="18">
        <v>0.29606501553630299</v>
      </c>
      <c r="Q17" s="18">
        <v>0.47430045735909898</v>
      </c>
      <c r="R17" s="19"/>
    </row>
    <row r="18" spans="1:18" x14ac:dyDescent="0.25">
      <c r="A18" s="17" t="s">
        <v>480</v>
      </c>
      <c r="B18" s="17" t="s">
        <v>566</v>
      </c>
      <c r="C18" s="18">
        <v>0.35040029458814997</v>
      </c>
      <c r="D18" s="18">
        <v>0.30717829020897403</v>
      </c>
      <c r="E18" s="18">
        <v>0.39622583091736502</v>
      </c>
      <c r="F18" s="19"/>
      <c r="G18" s="18">
        <v>0.28839120952604302</v>
      </c>
      <c r="H18" s="18">
        <v>0.22627180519718701</v>
      </c>
      <c r="I18" s="18">
        <v>0.359637675584008</v>
      </c>
      <c r="J18" s="19"/>
      <c r="K18" s="18">
        <v>0.38354891048127199</v>
      </c>
      <c r="L18" s="18">
        <v>0.32628694041327799</v>
      </c>
      <c r="M18" s="18">
        <v>0.44423383629971702</v>
      </c>
      <c r="N18" s="19"/>
      <c r="O18" s="18">
        <v>0.38886366916467802</v>
      </c>
      <c r="P18" s="18">
        <v>0.31388379325326599</v>
      </c>
      <c r="Q18" s="18">
        <v>0.46949834354686898</v>
      </c>
      <c r="R18" s="19"/>
    </row>
    <row r="19" spans="1:18" x14ac:dyDescent="0.25">
      <c r="A19" s="17" t="s">
        <v>480</v>
      </c>
      <c r="B19" s="17" t="s">
        <v>567</v>
      </c>
      <c r="C19" s="18">
        <v>0.217533361288445</v>
      </c>
      <c r="D19" s="18">
        <v>0.18631757096797799</v>
      </c>
      <c r="E19" s="18">
        <v>0.25235705246430801</v>
      </c>
      <c r="F19" s="19"/>
      <c r="G19" s="18">
        <v>0.24795309974363999</v>
      </c>
      <c r="H19" s="18">
        <v>0.18933512570626501</v>
      </c>
      <c r="I19" s="18">
        <v>0.31760894309821802</v>
      </c>
      <c r="J19" s="19"/>
      <c r="K19" s="18">
        <v>0.20109939440216401</v>
      </c>
      <c r="L19" s="18">
        <v>0.161201617152225</v>
      </c>
      <c r="M19" s="18">
        <v>0.247952927400509</v>
      </c>
      <c r="N19" s="19"/>
      <c r="O19" s="18">
        <v>0.19912226308337799</v>
      </c>
      <c r="P19" s="18">
        <v>0.13272659254386601</v>
      </c>
      <c r="Q19" s="18">
        <v>0.28771338433455601</v>
      </c>
      <c r="R19" s="24" t="s">
        <v>501</v>
      </c>
    </row>
    <row r="20" spans="1:18" x14ac:dyDescent="0.25">
      <c r="A20" s="17" t="s">
        <v>480</v>
      </c>
      <c r="B20" s="17" t="s">
        <v>568</v>
      </c>
      <c r="C20" s="18">
        <v>4.0864596406817701E-2</v>
      </c>
      <c r="D20" s="18">
        <v>2.4998244307757499E-2</v>
      </c>
      <c r="E20" s="18">
        <v>6.61183938798382E-2</v>
      </c>
      <c r="F20" s="19"/>
      <c r="G20" s="18">
        <v>3.8335526508104401E-2</v>
      </c>
      <c r="H20" s="18">
        <v>1.7561487906782899E-2</v>
      </c>
      <c r="I20" s="18">
        <v>8.1641683747724902E-2</v>
      </c>
      <c r="J20" s="24" t="s">
        <v>501</v>
      </c>
      <c r="K20" s="18">
        <v>4.6585245324141697E-2</v>
      </c>
      <c r="L20" s="18">
        <v>2.4570925981092201E-2</v>
      </c>
      <c r="M20" s="18">
        <v>8.65727426368052E-2</v>
      </c>
      <c r="N20" s="24" t="s">
        <v>501</v>
      </c>
      <c r="O20" s="18">
        <v>3.08234878150585E-2</v>
      </c>
      <c r="P20" s="18">
        <v>9.0994015699761999E-3</v>
      </c>
      <c r="Q20" s="18">
        <v>9.9218882421434396E-2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0</v>
      </c>
      <c r="D21" s="19"/>
      <c r="E21" s="19"/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  <c r="O21" s="18">
        <v>0</v>
      </c>
      <c r="P21" s="19"/>
      <c r="Q21" s="19"/>
      <c r="R21" s="19"/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0.32097929069230802</v>
      </c>
      <c r="D23" s="21">
        <v>0.28114527777790499</v>
      </c>
      <c r="E23" s="21">
        <v>0.36360246115864597</v>
      </c>
      <c r="F23" s="22"/>
      <c r="G23" s="21">
        <v>0.36423319796353998</v>
      </c>
      <c r="H23" s="21">
        <v>0.27416647317412901</v>
      </c>
      <c r="I23" s="21">
        <v>0.46493519643299402</v>
      </c>
      <c r="J23" s="22"/>
      <c r="K23" s="21">
        <v>0.29580304101153299</v>
      </c>
      <c r="L23" s="21">
        <v>0.24242785672042599</v>
      </c>
      <c r="M23" s="21">
        <v>0.35541652728554102</v>
      </c>
      <c r="N23" s="22"/>
      <c r="O23" s="21">
        <v>0.32414014860338602</v>
      </c>
      <c r="P23" s="21">
        <v>0.24401760652796201</v>
      </c>
      <c r="Q23" s="21">
        <v>0.41609084445682099</v>
      </c>
      <c r="R23" s="22"/>
    </row>
    <row r="24" spans="1:18" x14ac:dyDescent="0.25">
      <c r="A24" s="20" t="s">
        <v>481</v>
      </c>
      <c r="B24" s="20" t="s">
        <v>566</v>
      </c>
      <c r="C24" s="21">
        <v>0.34171255647871401</v>
      </c>
      <c r="D24" s="21">
        <v>0.29412575427593302</v>
      </c>
      <c r="E24" s="21">
        <v>0.39271504381915801</v>
      </c>
      <c r="F24" s="22"/>
      <c r="G24" s="21">
        <v>0.26318280299681601</v>
      </c>
      <c r="H24" s="21">
        <v>0.18828126650530799</v>
      </c>
      <c r="I24" s="21">
        <v>0.35485519705257401</v>
      </c>
      <c r="J24" s="22"/>
      <c r="K24" s="21">
        <v>0.340899569007931</v>
      </c>
      <c r="L24" s="21">
        <v>0.28091902837896698</v>
      </c>
      <c r="M24" s="21">
        <v>0.40644807433390701</v>
      </c>
      <c r="N24" s="22"/>
      <c r="O24" s="21">
        <v>0.43884088428833801</v>
      </c>
      <c r="P24" s="21">
        <v>0.34562528251936703</v>
      </c>
      <c r="Q24" s="21">
        <v>0.53658195718971702</v>
      </c>
      <c r="R24" s="22"/>
    </row>
    <row r="25" spans="1:18" x14ac:dyDescent="0.25">
      <c r="A25" s="20" t="s">
        <v>481</v>
      </c>
      <c r="B25" s="20" t="s">
        <v>567</v>
      </c>
      <c r="C25" s="21">
        <v>0.26131871086681802</v>
      </c>
      <c r="D25" s="21">
        <v>0.223510734681651</v>
      </c>
      <c r="E25" s="21">
        <v>0.30302627799630899</v>
      </c>
      <c r="F25" s="22"/>
      <c r="G25" s="21">
        <v>0.25080056048343902</v>
      </c>
      <c r="H25" s="21">
        <v>0.17764159202524801</v>
      </c>
      <c r="I25" s="21">
        <v>0.34157439600527301</v>
      </c>
      <c r="J25" s="22"/>
      <c r="K25" s="21">
        <v>0.29292661158461802</v>
      </c>
      <c r="L25" s="21">
        <v>0.236625285158689</v>
      </c>
      <c r="M25" s="21">
        <v>0.35637022880615099</v>
      </c>
      <c r="N25" s="22"/>
      <c r="O25" s="21">
        <v>0.20419709887302101</v>
      </c>
      <c r="P25" s="21">
        <v>0.13895554756591499</v>
      </c>
      <c r="Q25" s="21">
        <v>0.289762121426824</v>
      </c>
      <c r="R25" s="22"/>
    </row>
    <row r="26" spans="1:18" x14ac:dyDescent="0.25">
      <c r="A26" s="20" t="s">
        <v>481</v>
      </c>
      <c r="B26" s="20" t="s">
        <v>568</v>
      </c>
      <c r="C26" s="21">
        <v>7.5783679170147597E-2</v>
      </c>
      <c r="D26" s="21">
        <v>5.3970999171879003E-2</v>
      </c>
      <c r="E26" s="21">
        <v>0.10542961331249</v>
      </c>
      <c r="F26" s="22"/>
      <c r="G26" s="21">
        <v>0.12178343855620601</v>
      </c>
      <c r="H26" s="21">
        <v>7.4261730782848298E-2</v>
      </c>
      <c r="I26" s="21">
        <v>0.19336340686796799</v>
      </c>
      <c r="J26" s="24" t="s">
        <v>501</v>
      </c>
      <c r="K26" s="21">
        <v>6.9958993572167394E-2</v>
      </c>
      <c r="L26" s="21">
        <v>4.4635750589947801E-2</v>
      </c>
      <c r="M26" s="21">
        <v>0.108024436890532</v>
      </c>
      <c r="N26" s="22"/>
      <c r="O26" s="21">
        <v>3.2821868235254799E-2</v>
      </c>
      <c r="P26" s="21">
        <v>1.2061933182315999E-2</v>
      </c>
      <c r="Q26" s="21">
        <v>8.6194622032294194E-2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2.0576279201209999E-4</v>
      </c>
      <c r="D27" s="21">
        <v>2.8344309269945599E-5</v>
      </c>
      <c r="E27" s="21">
        <v>1.4920582065314999E-3</v>
      </c>
      <c r="F27" s="22"/>
      <c r="G27" s="21">
        <v>0</v>
      </c>
      <c r="H27" s="22"/>
      <c r="I27" s="22"/>
      <c r="J27" s="22"/>
      <c r="K27" s="21">
        <v>4.1178482375120001E-4</v>
      </c>
      <c r="L27" s="21">
        <v>5.6513227423442003E-5</v>
      </c>
      <c r="M27" s="21">
        <v>2.9937920247312001E-3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0.27050688124273398</v>
      </c>
      <c r="D29" s="18">
        <v>0.22661375875946299</v>
      </c>
      <c r="E29" s="18">
        <v>0.31939070779012502</v>
      </c>
      <c r="F29" s="19"/>
      <c r="G29" s="18">
        <v>0.28171065696826902</v>
      </c>
      <c r="H29" s="18">
        <v>0.21806651982262601</v>
      </c>
      <c r="I29" s="18">
        <v>0.35548514361937</v>
      </c>
      <c r="J29" s="19"/>
      <c r="K29" s="18">
        <v>0.26557027979383002</v>
      </c>
      <c r="L29" s="18">
        <v>0.198796914753267</v>
      </c>
      <c r="M29" s="18">
        <v>0.34511116783877099</v>
      </c>
      <c r="N29" s="19"/>
      <c r="O29" s="18">
        <v>0.235124774817492</v>
      </c>
      <c r="P29" s="18">
        <v>0.13482479181362</v>
      </c>
      <c r="Q29" s="18">
        <v>0.37748501438411902</v>
      </c>
      <c r="R29" s="24" t="s">
        <v>501</v>
      </c>
    </row>
    <row r="30" spans="1:18" x14ac:dyDescent="0.25">
      <c r="A30" s="17" t="s">
        <v>482</v>
      </c>
      <c r="B30" s="17" t="s">
        <v>566</v>
      </c>
      <c r="C30" s="18">
        <v>0.40520620348193098</v>
      </c>
      <c r="D30" s="18">
        <v>0.35267723118482303</v>
      </c>
      <c r="E30" s="18">
        <v>0.45999925592413099</v>
      </c>
      <c r="F30" s="19"/>
      <c r="G30" s="18">
        <v>0.40334518445005801</v>
      </c>
      <c r="H30" s="18">
        <v>0.33474495608562999</v>
      </c>
      <c r="I30" s="18">
        <v>0.47594596867601002</v>
      </c>
      <c r="J30" s="19"/>
      <c r="K30" s="18">
        <v>0.40450545556811301</v>
      </c>
      <c r="L30" s="18">
        <v>0.32951564532840399</v>
      </c>
      <c r="M30" s="18">
        <v>0.48423585800417901</v>
      </c>
      <c r="N30" s="19"/>
      <c r="O30" s="18">
        <v>0.41522370516950302</v>
      </c>
      <c r="P30" s="18">
        <v>0.28505913606549899</v>
      </c>
      <c r="Q30" s="18">
        <v>0.55840202802236305</v>
      </c>
      <c r="R30" s="24" t="s">
        <v>501</v>
      </c>
    </row>
    <row r="31" spans="1:18" x14ac:dyDescent="0.25">
      <c r="A31" s="17" t="s">
        <v>482</v>
      </c>
      <c r="B31" s="17" t="s">
        <v>567</v>
      </c>
      <c r="C31" s="18">
        <v>0.25828359478860602</v>
      </c>
      <c r="D31" s="18">
        <v>0.21206003634878701</v>
      </c>
      <c r="E31" s="18">
        <v>0.31061084675449402</v>
      </c>
      <c r="F31" s="19"/>
      <c r="G31" s="18">
        <v>0.235450352235442</v>
      </c>
      <c r="H31" s="18">
        <v>0.17772576072885801</v>
      </c>
      <c r="I31" s="18">
        <v>0.30497001834544801</v>
      </c>
      <c r="J31" s="19"/>
      <c r="K31" s="18">
        <v>0.27860412983789701</v>
      </c>
      <c r="L31" s="18">
        <v>0.20824266234969199</v>
      </c>
      <c r="M31" s="18">
        <v>0.36187359834104998</v>
      </c>
      <c r="N31" s="19"/>
      <c r="O31" s="18">
        <v>0.30245949901757901</v>
      </c>
      <c r="P31" s="18">
        <v>0.2023009237925</v>
      </c>
      <c r="Q31" s="18">
        <v>0.42574052525782202</v>
      </c>
      <c r="R31" s="24" t="s">
        <v>501</v>
      </c>
    </row>
    <row r="32" spans="1:18" x14ac:dyDescent="0.25">
      <c r="A32" s="17" t="s">
        <v>482</v>
      </c>
      <c r="B32" s="17" t="s">
        <v>568</v>
      </c>
      <c r="C32" s="18">
        <v>5.31792426161906E-2</v>
      </c>
      <c r="D32" s="18">
        <v>3.3059603930107297E-2</v>
      </c>
      <c r="E32" s="18">
        <v>8.4473721409936503E-2</v>
      </c>
      <c r="F32" s="19"/>
      <c r="G32" s="18">
        <v>5.9702261878436497E-2</v>
      </c>
      <c r="H32" s="18">
        <v>3.13818261570823E-2</v>
      </c>
      <c r="I32" s="18">
        <v>0.110660532222407</v>
      </c>
      <c r="J32" s="24" t="s">
        <v>501</v>
      </c>
      <c r="K32" s="18">
        <v>4.49377366417711E-2</v>
      </c>
      <c r="L32" s="18">
        <v>1.8182285252740699E-2</v>
      </c>
      <c r="M32" s="18">
        <v>0.106782182470648</v>
      </c>
      <c r="N32" s="24" t="s">
        <v>501</v>
      </c>
      <c r="O32" s="18">
        <v>4.7192020995426097E-2</v>
      </c>
      <c r="P32" s="18">
        <v>1.8769609105613701E-2</v>
      </c>
      <c r="Q32" s="18">
        <v>0.113668082445175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1.2824077870537499E-2</v>
      </c>
      <c r="D33" s="18">
        <v>5.9004699025123003E-3</v>
      </c>
      <c r="E33" s="18">
        <v>2.7645910576438101E-2</v>
      </c>
      <c r="F33" s="19"/>
      <c r="G33" s="18">
        <v>1.9791544467794402E-2</v>
      </c>
      <c r="H33" s="18">
        <v>8.2960660714004007E-3</v>
      </c>
      <c r="I33" s="18">
        <v>4.6469388502782399E-2</v>
      </c>
      <c r="J33" s="24" t="s">
        <v>501</v>
      </c>
      <c r="K33" s="18">
        <v>6.3823981583896001E-3</v>
      </c>
      <c r="L33" s="18">
        <v>8.8284370578110003E-4</v>
      </c>
      <c r="M33" s="18">
        <v>4.4611010220305801E-2</v>
      </c>
      <c r="N33" s="24" t="s">
        <v>501</v>
      </c>
      <c r="O33" s="18">
        <v>0</v>
      </c>
      <c r="P33" s="19"/>
      <c r="Q33" s="19"/>
      <c r="R33" s="19"/>
    </row>
    <row r="34" spans="1:18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0.29344371653850898</v>
      </c>
      <c r="D35" s="21">
        <v>0.26560703419255799</v>
      </c>
      <c r="E35" s="21">
        <v>0.32291500622125302</v>
      </c>
      <c r="F35" s="22"/>
      <c r="G35" s="21">
        <v>0.31757722023462298</v>
      </c>
      <c r="H35" s="21">
        <v>0.27437131646433099</v>
      </c>
      <c r="I35" s="21">
        <v>0.36417225992556601</v>
      </c>
      <c r="J35" s="22"/>
      <c r="K35" s="21">
        <v>0.26878154914799202</v>
      </c>
      <c r="L35" s="21">
        <v>0.226615809989933</v>
      </c>
      <c r="M35" s="21">
        <v>0.315591402464238</v>
      </c>
      <c r="N35" s="22"/>
      <c r="O35" s="21">
        <v>0.30329245905638802</v>
      </c>
      <c r="P35" s="21">
        <v>0.23079930415264199</v>
      </c>
      <c r="Q35" s="21">
        <v>0.38709662692491098</v>
      </c>
      <c r="R35" s="22"/>
    </row>
    <row r="36" spans="1:18" x14ac:dyDescent="0.25">
      <c r="A36" s="20" t="s">
        <v>483</v>
      </c>
      <c r="B36" s="20" t="s">
        <v>566</v>
      </c>
      <c r="C36" s="21">
        <v>0.32640514420581801</v>
      </c>
      <c r="D36" s="21">
        <v>0.29440972796354098</v>
      </c>
      <c r="E36" s="21">
        <v>0.36010312147594697</v>
      </c>
      <c r="F36" s="22"/>
      <c r="G36" s="21">
        <v>0.29754565560034801</v>
      </c>
      <c r="H36" s="21">
        <v>0.25337937323192899</v>
      </c>
      <c r="I36" s="21">
        <v>0.34584443322858299</v>
      </c>
      <c r="J36" s="22"/>
      <c r="K36" s="21">
        <v>0.32692697306426</v>
      </c>
      <c r="L36" s="21">
        <v>0.279402288210227</v>
      </c>
      <c r="M36" s="21">
        <v>0.37829164925879699</v>
      </c>
      <c r="N36" s="22"/>
      <c r="O36" s="21">
        <v>0.40287040225516102</v>
      </c>
      <c r="P36" s="21">
        <v>0.33700412498518001</v>
      </c>
      <c r="Q36" s="21">
        <v>0.47243674955584097</v>
      </c>
      <c r="R36" s="22"/>
    </row>
    <row r="37" spans="1:18" x14ac:dyDescent="0.25">
      <c r="A37" s="20" t="s">
        <v>483</v>
      </c>
      <c r="B37" s="20" t="s">
        <v>567</v>
      </c>
      <c r="C37" s="21">
        <v>0.26187121829098697</v>
      </c>
      <c r="D37" s="21">
        <v>0.23334915518917199</v>
      </c>
      <c r="E37" s="21">
        <v>0.29254918578004102</v>
      </c>
      <c r="F37" s="22"/>
      <c r="G37" s="21">
        <v>0.240754686077294</v>
      </c>
      <c r="H37" s="21">
        <v>0.198531789911083</v>
      </c>
      <c r="I37" s="21">
        <v>0.288722472518957</v>
      </c>
      <c r="J37" s="22"/>
      <c r="K37" s="21">
        <v>0.29722490202552598</v>
      </c>
      <c r="L37" s="21">
        <v>0.25656076476809198</v>
      </c>
      <c r="M37" s="21">
        <v>0.341374684575041</v>
      </c>
      <c r="N37" s="22"/>
      <c r="O37" s="21">
        <v>0.21129609230051399</v>
      </c>
      <c r="P37" s="21">
        <v>0.158564425884968</v>
      </c>
      <c r="Q37" s="21">
        <v>0.27581578137139101</v>
      </c>
      <c r="R37" s="22"/>
    </row>
    <row r="38" spans="1:18" x14ac:dyDescent="0.25">
      <c r="A38" s="20" t="s">
        <v>483</v>
      </c>
      <c r="B38" s="20" t="s">
        <v>568</v>
      </c>
      <c r="C38" s="21">
        <v>8.8565513062556903E-2</v>
      </c>
      <c r="D38" s="21">
        <v>6.8649347480519304E-2</v>
      </c>
      <c r="E38" s="21">
        <v>0.11355516538332699</v>
      </c>
      <c r="F38" s="22"/>
      <c r="G38" s="21">
        <v>9.9972128868777502E-2</v>
      </c>
      <c r="H38" s="21">
        <v>6.4603326435713204E-2</v>
      </c>
      <c r="I38" s="21">
        <v>0.151566941391101</v>
      </c>
      <c r="J38" s="22"/>
      <c r="K38" s="21">
        <v>8.3949491466561901E-2</v>
      </c>
      <c r="L38" s="21">
        <v>5.9340002759805999E-2</v>
      </c>
      <c r="M38" s="21">
        <v>0.11749027308481599</v>
      </c>
      <c r="N38" s="22"/>
      <c r="O38" s="21">
        <v>7.17751117028885E-2</v>
      </c>
      <c r="P38" s="21">
        <v>3.7747164606722401E-2</v>
      </c>
      <c r="Q38" s="21">
        <v>0.13226192910432399</v>
      </c>
      <c r="R38" s="24" t="s">
        <v>501</v>
      </c>
    </row>
    <row r="39" spans="1:18" x14ac:dyDescent="0.25">
      <c r="A39" s="20" t="s">
        <v>483</v>
      </c>
      <c r="B39" s="20" t="s">
        <v>519</v>
      </c>
      <c r="C39" s="21">
        <v>2.9616710595657202E-2</v>
      </c>
      <c r="D39" s="21">
        <v>1.8782704097120701E-2</v>
      </c>
      <c r="E39" s="21">
        <v>4.6404316449724203E-2</v>
      </c>
      <c r="F39" s="22"/>
      <c r="G39" s="21">
        <v>4.4150309218957198E-2</v>
      </c>
      <c r="H39" s="21">
        <v>2.3767059648506401E-2</v>
      </c>
      <c r="I39" s="21">
        <v>8.05719785469758E-2</v>
      </c>
      <c r="J39" s="22"/>
      <c r="K39" s="21">
        <v>2.29005648812118E-2</v>
      </c>
      <c r="L39" s="21">
        <v>1.33393987532905E-2</v>
      </c>
      <c r="M39" s="21">
        <v>3.9043619522126802E-2</v>
      </c>
      <c r="N39" s="22"/>
      <c r="O39" s="21">
        <v>1.0765934685048001E-2</v>
      </c>
      <c r="P39" s="21">
        <v>2.6342238938020001E-3</v>
      </c>
      <c r="Q39" s="21">
        <v>4.2919589433641499E-2</v>
      </c>
      <c r="R39" s="24" t="s">
        <v>501</v>
      </c>
    </row>
    <row r="40" spans="1:18" x14ac:dyDescent="0.25">
      <c r="A40" s="20" t="s">
        <v>483</v>
      </c>
      <c r="B40" s="20" t="s">
        <v>520</v>
      </c>
      <c r="C40" s="21">
        <v>9.7697306472674194E-5</v>
      </c>
      <c r="D40" s="21">
        <v>1.36143839773692E-5</v>
      </c>
      <c r="E40" s="21">
        <v>7.0071548044519998E-4</v>
      </c>
      <c r="F40" s="22"/>
      <c r="G40" s="21">
        <v>0</v>
      </c>
      <c r="H40" s="22"/>
      <c r="I40" s="22"/>
      <c r="J40" s="22"/>
      <c r="K40" s="21">
        <v>2.1651941444800001E-4</v>
      </c>
      <c r="L40" s="21">
        <v>3.0097563967067599E-5</v>
      </c>
      <c r="M40" s="21">
        <v>1.5558264268663001E-3</v>
      </c>
      <c r="N40" s="22"/>
      <c r="O40" s="21">
        <v>0</v>
      </c>
      <c r="P40" s="22"/>
      <c r="Q40" s="22"/>
      <c r="R40" s="22"/>
    </row>
    <row r="41" spans="1:18" x14ac:dyDescent="0.25">
      <c r="A41" s="17" t="s">
        <v>484</v>
      </c>
      <c r="B41" s="17" t="s">
        <v>565</v>
      </c>
      <c r="C41" s="18">
        <v>0.30400009450718202</v>
      </c>
      <c r="D41" s="18">
        <v>0.28040504558073898</v>
      </c>
      <c r="E41" s="18">
        <v>0.32867373513756298</v>
      </c>
      <c r="F41" s="19"/>
      <c r="G41" s="18">
        <v>0.27826522046173102</v>
      </c>
      <c r="H41" s="18">
        <v>0.246238870423303</v>
      </c>
      <c r="I41" s="18">
        <v>0.31272879187568597</v>
      </c>
      <c r="J41" s="19"/>
      <c r="K41" s="18">
        <v>0.31497055468222002</v>
      </c>
      <c r="L41" s="18">
        <v>0.27833148275819097</v>
      </c>
      <c r="M41" s="18">
        <v>0.35406640977649301</v>
      </c>
      <c r="N41" s="19"/>
      <c r="O41" s="18">
        <v>0.33889006672120697</v>
      </c>
      <c r="P41" s="18">
        <v>0.28440325094505697</v>
      </c>
      <c r="Q41" s="18">
        <v>0.39800967405837601</v>
      </c>
      <c r="R41" s="19"/>
    </row>
    <row r="42" spans="1:18" x14ac:dyDescent="0.25">
      <c r="A42" s="17" t="s">
        <v>484</v>
      </c>
      <c r="B42" s="17" t="s">
        <v>566</v>
      </c>
      <c r="C42" s="18">
        <v>0.405815990481734</v>
      </c>
      <c r="D42" s="18">
        <v>0.38154644789245701</v>
      </c>
      <c r="E42" s="18">
        <v>0.430554554992507</v>
      </c>
      <c r="F42" s="19"/>
      <c r="G42" s="18">
        <v>0.37240680186361302</v>
      </c>
      <c r="H42" s="18">
        <v>0.33391384448425998</v>
      </c>
      <c r="I42" s="18">
        <v>0.41258853355556802</v>
      </c>
      <c r="J42" s="19"/>
      <c r="K42" s="18">
        <v>0.42480980036418903</v>
      </c>
      <c r="L42" s="18">
        <v>0.38739587490046601</v>
      </c>
      <c r="M42" s="18">
        <v>0.46310552315067799</v>
      </c>
      <c r="N42" s="19"/>
      <c r="O42" s="18">
        <v>0.43854507876548399</v>
      </c>
      <c r="P42" s="18">
        <v>0.37920688058413698</v>
      </c>
      <c r="Q42" s="18">
        <v>0.49969455284544601</v>
      </c>
      <c r="R42" s="19"/>
    </row>
    <row r="43" spans="1:18" x14ac:dyDescent="0.25">
      <c r="A43" s="17" t="s">
        <v>484</v>
      </c>
      <c r="B43" s="17" t="s">
        <v>567</v>
      </c>
      <c r="C43" s="18">
        <v>0.22489225079771599</v>
      </c>
      <c r="D43" s="18">
        <v>0.20395625156535499</v>
      </c>
      <c r="E43" s="18">
        <v>0.24730966036346999</v>
      </c>
      <c r="F43" s="19"/>
      <c r="G43" s="18">
        <v>0.24912262902092699</v>
      </c>
      <c r="H43" s="18">
        <v>0.218290056849123</v>
      </c>
      <c r="I43" s="18">
        <v>0.28273503371411501</v>
      </c>
      <c r="J43" s="19"/>
      <c r="K43" s="18">
        <v>0.21270490493538799</v>
      </c>
      <c r="L43" s="18">
        <v>0.17996172886818401</v>
      </c>
      <c r="M43" s="18">
        <v>0.249592291935231</v>
      </c>
      <c r="N43" s="19"/>
      <c r="O43" s="18">
        <v>0.196955684143924</v>
      </c>
      <c r="P43" s="18">
        <v>0.15020800641850601</v>
      </c>
      <c r="Q43" s="18">
        <v>0.25390519301622799</v>
      </c>
      <c r="R43" s="19"/>
    </row>
    <row r="44" spans="1:18" x14ac:dyDescent="0.25">
      <c r="A44" s="17" t="s">
        <v>484</v>
      </c>
      <c r="B44" s="17" t="s">
        <v>568</v>
      </c>
      <c r="C44" s="18">
        <v>5.3970330452432103E-2</v>
      </c>
      <c r="D44" s="18">
        <v>4.33685282855985E-2</v>
      </c>
      <c r="E44" s="18">
        <v>6.6982364297338906E-2</v>
      </c>
      <c r="F44" s="19"/>
      <c r="G44" s="18">
        <v>8.4305066689333005E-2</v>
      </c>
      <c r="H44" s="18">
        <v>6.3034068280375805E-2</v>
      </c>
      <c r="I44" s="18">
        <v>0.111896790980058</v>
      </c>
      <c r="J44" s="19"/>
      <c r="K44" s="18">
        <v>3.66320689242704E-2</v>
      </c>
      <c r="L44" s="18">
        <v>2.5884056610629001E-2</v>
      </c>
      <c r="M44" s="18">
        <v>5.1606612500918102E-2</v>
      </c>
      <c r="N44" s="19"/>
      <c r="O44" s="18">
        <v>2.4497284257627899E-2</v>
      </c>
      <c r="P44" s="18">
        <v>1.2013422320092899E-2</v>
      </c>
      <c r="Q44" s="18">
        <v>4.9306453244197197E-2</v>
      </c>
      <c r="R44" s="19"/>
    </row>
    <row r="45" spans="1:18" x14ac:dyDescent="0.25">
      <c r="A45" s="17" t="s">
        <v>484</v>
      </c>
      <c r="B45" s="17" t="s">
        <v>519</v>
      </c>
      <c r="C45" s="18">
        <v>1.1321333760933999E-2</v>
      </c>
      <c r="D45" s="18">
        <v>6.9115540279134002E-3</v>
      </c>
      <c r="E45" s="18">
        <v>1.8492294327073899E-2</v>
      </c>
      <c r="F45" s="19"/>
      <c r="G45" s="18">
        <v>1.59002819643966E-2</v>
      </c>
      <c r="H45" s="18">
        <v>7.6327477864411002E-3</v>
      </c>
      <c r="I45" s="18">
        <v>3.2826701598690701E-2</v>
      </c>
      <c r="J45" s="19"/>
      <c r="K45" s="18">
        <v>1.08826710939321E-2</v>
      </c>
      <c r="L45" s="18">
        <v>5.2706382071755001E-3</v>
      </c>
      <c r="M45" s="18">
        <v>2.23360674009748E-2</v>
      </c>
      <c r="N45" s="19"/>
      <c r="O45" s="18">
        <v>1.1118861117574001E-3</v>
      </c>
      <c r="P45" s="18">
        <v>1.546392105187E-4</v>
      </c>
      <c r="Q45" s="18">
        <v>7.9475771906171999E-3</v>
      </c>
      <c r="R45" s="19"/>
    </row>
    <row r="46" spans="1:18" x14ac:dyDescent="0.25">
      <c r="A46" s="17" t="s">
        <v>484</v>
      </c>
      <c r="B46" s="17" t="s">
        <v>520</v>
      </c>
      <c r="C46" s="18">
        <v>0</v>
      </c>
      <c r="D46" s="19"/>
      <c r="E46" s="19"/>
      <c r="F46" s="19"/>
      <c r="G46" s="18">
        <v>0</v>
      </c>
      <c r="H46" s="19"/>
      <c r="I46" s="19"/>
      <c r="J46" s="19"/>
      <c r="K46" s="18">
        <v>0</v>
      </c>
      <c r="L46" s="19"/>
      <c r="M46" s="19"/>
      <c r="N46" s="19"/>
      <c r="O46" s="18">
        <v>0</v>
      </c>
      <c r="P46" s="19"/>
      <c r="Q46" s="19"/>
      <c r="R46" s="19"/>
    </row>
    <row r="47" spans="1:18" x14ac:dyDescent="0.25">
      <c r="A47" s="20" t="s">
        <v>485</v>
      </c>
      <c r="B47" s="20" t="s">
        <v>565</v>
      </c>
      <c r="C47" s="21">
        <v>0.31265986971877902</v>
      </c>
      <c r="D47" s="21">
        <v>0.30007269338402498</v>
      </c>
      <c r="E47" s="21">
        <v>0.32552947586932801</v>
      </c>
      <c r="F47" s="22"/>
      <c r="G47" s="21">
        <v>0.31221789971254799</v>
      </c>
      <c r="H47" s="21">
        <v>0.29168984932832498</v>
      </c>
      <c r="I47" s="21">
        <v>0.33351040156594403</v>
      </c>
      <c r="J47" s="22"/>
      <c r="K47" s="21">
        <v>0.32272323522957203</v>
      </c>
      <c r="L47" s="21">
        <v>0.30308413481971003</v>
      </c>
      <c r="M47" s="21">
        <v>0.34300856865645601</v>
      </c>
      <c r="N47" s="22"/>
      <c r="O47" s="21">
        <v>0.29921240038317498</v>
      </c>
      <c r="P47" s="21">
        <v>0.27652007006158302</v>
      </c>
      <c r="Q47" s="21">
        <v>0.32293572319558</v>
      </c>
      <c r="R47" s="22"/>
    </row>
    <row r="48" spans="1:18" x14ac:dyDescent="0.25">
      <c r="A48" s="20" t="s">
        <v>485</v>
      </c>
      <c r="B48" s="20" t="s">
        <v>566</v>
      </c>
      <c r="C48" s="21">
        <v>0.40785127270131499</v>
      </c>
      <c r="D48" s="21">
        <v>0.39464052937814198</v>
      </c>
      <c r="E48" s="21">
        <v>0.42119655300291597</v>
      </c>
      <c r="F48" s="22"/>
      <c r="G48" s="21">
        <v>0.35286128675689499</v>
      </c>
      <c r="H48" s="21">
        <v>0.33002162032207899</v>
      </c>
      <c r="I48" s="21">
        <v>0.376393596869879</v>
      </c>
      <c r="J48" s="22"/>
      <c r="K48" s="21">
        <v>0.401755739657225</v>
      </c>
      <c r="L48" s="21">
        <v>0.381967148790952</v>
      </c>
      <c r="M48" s="21">
        <v>0.42186972452365301</v>
      </c>
      <c r="N48" s="22"/>
      <c r="O48" s="21">
        <v>0.47859946962031302</v>
      </c>
      <c r="P48" s="21">
        <v>0.45295807448938102</v>
      </c>
      <c r="Q48" s="21">
        <v>0.50435413305082599</v>
      </c>
      <c r="R48" s="22"/>
    </row>
    <row r="49" spans="1:18" x14ac:dyDescent="0.25">
      <c r="A49" s="20" t="s">
        <v>485</v>
      </c>
      <c r="B49" s="20" t="s">
        <v>567</v>
      </c>
      <c r="C49" s="21">
        <v>0.21762418945811099</v>
      </c>
      <c r="D49" s="21">
        <v>0.20723966205649499</v>
      </c>
      <c r="E49" s="21">
        <v>0.228379168224463</v>
      </c>
      <c r="F49" s="22"/>
      <c r="G49" s="21">
        <v>0.248240305197683</v>
      </c>
      <c r="H49" s="21">
        <v>0.22872279534447401</v>
      </c>
      <c r="I49" s="21">
        <v>0.26884276142415803</v>
      </c>
      <c r="J49" s="22"/>
      <c r="K49" s="21">
        <v>0.21686315722326799</v>
      </c>
      <c r="L49" s="21">
        <v>0.200260384827424</v>
      </c>
      <c r="M49" s="21">
        <v>0.23443889438196799</v>
      </c>
      <c r="N49" s="22"/>
      <c r="O49" s="21">
        <v>0.18399322364891299</v>
      </c>
      <c r="P49" s="21">
        <v>0.16594630832020199</v>
      </c>
      <c r="Q49" s="21">
        <v>0.20352385231667</v>
      </c>
      <c r="R49" s="22"/>
    </row>
    <row r="50" spans="1:18" x14ac:dyDescent="0.25">
      <c r="A50" s="20" t="s">
        <v>485</v>
      </c>
      <c r="B50" s="20" t="s">
        <v>568</v>
      </c>
      <c r="C50" s="21">
        <v>4.9601913945446503E-2</v>
      </c>
      <c r="D50" s="21">
        <v>4.4584515449497403E-2</v>
      </c>
      <c r="E50" s="21">
        <v>5.51513604322868E-2</v>
      </c>
      <c r="F50" s="22"/>
      <c r="G50" s="21">
        <v>7.1192583489719893E-2</v>
      </c>
      <c r="H50" s="21">
        <v>6.1253897759496301E-2</v>
      </c>
      <c r="I50" s="21">
        <v>8.2601965273059394E-2</v>
      </c>
      <c r="J50" s="22"/>
      <c r="K50" s="21">
        <v>4.8170823812837597E-2</v>
      </c>
      <c r="L50" s="21">
        <v>4.0363994417453697E-2</v>
      </c>
      <c r="M50" s="21">
        <v>5.7397266888315E-2</v>
      </c>
      <c r="N50" s="22"/>
      <c r="O50" s="21">
        <v>2.7124832459088401E-2</v>
      </c>
      <c r="P50" s="21">
        <v>2.0479840164750199E-2</v>
      </c>
      <c r="Q50" s="21">
        <v>3.5846988002694098E-2</v>
      </c>
      <c r="R50" s="22"/>
    </row>
    <row r="51" spans="1:18" x14ac:dyDescent="0.25">
      <c r="A51" s="20" t="s">
        <v>485</v>
      </c>
      <c r="B51" s="20" t="s">
        <v>519</v>
      </c>
      <c r="C51" s="21">
        <v>1.1378104291545199E-2</v>
      </c>
      <c r="D51" s="21">
        <v>8.5043870384333992E-3</v>
      </c>
      <c r="E51" s="21">
        <v>1.52079847839439E-2</v>
      </c>
      <c r="F51" s="22"/>
      <c r="G51" s="21">
        <v>1.4499280748684999E-2</v>
      </c>
      <c r="H51" s="21">
        <v>9.8145336123344005E-3</v>
      </c>
      <c r="I51" s="21">
        <v>2.1371921980670901E-2</v>
      </c>
      <c r="J51" s="22"/>
      <c r="K51" s="21">
        <v>9.0491386609898999E-3</v>
      </c>
      <c r="L51" s="21">
        <v>5.4064622878534996E-3</v>
      </c>
      <c r="M51" s="21">
        <v>1.51088338143143E-2</v>
      </c>
      <c r="N51" s="22"/>
      <c r="O51" s="21">
        <v>1.1070073888511301E-2</v>
      </c>
      <c r="P51" s="21">
        <v>6.4931015826837002E-3</v>
      </c>
      <c r="Q51" s="21">
        <v>1.8812252813334599E-2</v>
      </c>
      <c r="R51" s="22"/>
    </row>
    <row r="52" spans="1:18" x14ac:dyDescent="0.25">
      <c r="A52" s="20" t="s">
        <v>485</v>
      </c>
      <c r="B52" s="20" t="s">
        <v>520</v>
      </c>
      <c r="C52" s="21">
        <v>8.8464988480429997E-4</v>
      </c>
      <c r="D52" s="21">
        <v>3.5937800972559998E-4</v>
      </c>
      <c r="E52" s="21">
        <v>2.1759951963247E-3</v>
      </c>
      <c r="F52" s="22"/>
      <c r="G52" s="21">
        <v>9.8864409446770005E-4</v>
      </c>
      <c r="H52" s="21">
        <v>2.5513354075860001E-4</v>
      </c>
      <c r="I52" s="21">
        <v>3.8229381082572999E-3</v>
      </c>
      <c r="J52" s="22"/>
      <c r="K52" s="21">
        <v>1.4379054161093999E-3</v>
      </c>
      <c r="L52" s="21">
        <v>4.393253732461E-4</v>
      </c>
      <c r="M52" s="21">
        <v>4.6955805387174001E-3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486</v>
      </c>
      <c r="B53" s="17" t="s">
        <v>565</v>
      </c>
      <c r="C53" s="18">
        <v>0.34079811311281</v>
      </c>
      <c r="D53" s="18">
        <v>0.31058138818153802</v>
      </c>
      <c r="E53" s="18">
        <v>0.37236680657298599</v>
      </c>
      <c r="F53" s="19"/>
      <c r="G53" s="18">
        <v>0.34712236424692999</v>
      </c>
      <c r="H53" s="18">
        <v>0.30695124180288502</v>
      </c>
      <c r="I53" s="18">
        <v>0.389595388075969</v>
      </c>
      <c r="J53" s="19"/>
      <c r="K53" s="18">
        <v>0.34571684524336299</v>
      </c>
      <c r="L53" s="18">
        <v>0.29848567953136601</v>
      </c>
      <c r="M53" s="18">
        <v>0.39620070682187403</v>
      </c>
      <c r="N53" s="19"/>
      <c r="O53" s="18">
        <v>0.31035539429605302</v>
      </c>
      <c r="P53" s="18">
        <v>0.24575781353357701</v>
      </c>
      <c r="Q53" s="18">
        <v>0.38330355086714502</v>
      </c>
      <c r="R53" s="19"/>
    </row>
    <row r="54" spans="1:18" x14ac:dyDescent="0.25">
      <c r="A54" s="17" t="s">
        <v>486</v>
      </c>
      <c r="B54" s="17" t="s">
        <v>566</v>
      </c>
      <c r="C54" s="18">
        <v>0.38335153794634902</v>
      </c>
      <c r="D54" s="18">
        <v>0.350737984745014</v>
      </c>
      <c r="E54" s="18">
        <v>0.41704971377252098</v>
      </c>
      <c r="F54" s="19"/>
      <c r="G54" s="18">
        <v>0.36392430488386301</v>
      </c>
      <c r="H54" s="18">
        <v>0.318539370538722</v>
      </c>
      <c r="I54" s="18">
        <v>0.41186740397835597</v>
      </c>
      <c r="J54" s="19"/>
      <c r="K54" s="18">
        <v>0.37798676129430098</v>
      </c>
      <c r="L54" s="18">
        <v>0.32981947452085503</v>
      </c>
      <c r="M54" s="18">
        <v>0.42868881767272798</v>
      </c>
      <c r="N54" s="19"/>
      <c r="O54" s="18">
        <v>0.45218141821355201</v>
      </c>
      <c r="P54" s="18">
        <v>0.37178129571441898</v>
      </c>
      <c r="Q54" s="18">
        <v>0.53515718082095598</v>
      </c>
      <c r="R54" s="19"/>
    </row>
    <row r="55" spans="1:18" x14ac:dyDescent="0.25">
      <c r="A55" s="17" t="s">
        <v>486</v>
      </c>
      <c r="B55" s="17" t="s">
        <v>567</v>
      </c>
      <c r="C55" s="18">
        <v>0.23785450020277299</v>
      </c>
      <c r="D55" s="18">
        <v>0.206855953548199</v>
      </c>
      <c r="E55" s="18">
        <v>0.27190585003622397</v>
      </c>
      <c r="F55" s="19"/>
      <c r="G55" s="18">
        <v>0.24098499598030201</v>
      </c>
      <c r="H55" s="18">
        <v>0.19826615454327701</v>
      </c>
      <c r="I55" s="18">
        <v>0.289583569555521</v>
      </c>
      <c r="J55" s="19"/>
      <c r="K55" s="18">
        <v>0.23929833704516601</v>
      </c>
      <c r="L55" s="18">
        <v>0.19466364931662</v>
      </c>
      <c r="M55" s="18">
        <v>0.29047595552694899</v>
      </c>
      <c r="N55" s="19"/>
      <c r="O55" s="18">
        <v>0.225295638413818</v>
      </c>
      <c r="P55" s="18">
        <v>0.16077960610613001</v>
      </c>
      <c r="Q55" s="18">
        <v>0.30625270712792202</v>
      </c>
      <c r="R55" s="19"/>
    </row>
    <row r="56" spans="1:18" x14ac:dyDescent="0.25">
      <c r="A56" s="17" t="s">
        <v>486</v>
      </c>
      <c r="B56" s="17" t="s">
        <v>568</v>
      </c>
      <c r="C56" s="18">
        <v>3.6483261058388297E-2</v>
      </c>
      <c r="D56" s="18">
        <v>2.5780017951308298E-2</v>
      </c>
      <c r="E56" s="18">
        <v>5.1395800463550502E-2</v>
      </c>
      <c r="F56" s="19"/>
      <c r="G56" s="18">
        <v>4.52955476703302E-2</v>
      </c>
      <c r="H56" s="18">
        <v>2.8137701349648998E-2</v>
      </c>
      <c r="I56" s="18">
        <v>7.2139316950314905E-2</v>
      </c>
      <c r="J56" s="19"/>
      <c r="K56" s="18">
        <v>3.6190634940931998E-2</v>
      </c>
      <c r="L56" s="18">
        <v>2.1060945250891201E-2</v>
      </c>
      <c r="M56" s="18">
        <v>6.1506257020346101E-2</v>
      </c>
      <c r="N56" s="19"/>
      <c r="O56" s="18">
        <v>1.21675490765771E-2</v>
      </c>
      <c r="P56" s="18">
        <v>3.7983895420904E-3</v>
      </c>
      <c r="Q56" s="18">
        <v>3.8268480897031998E-2</v>
      </c>
      <c r="R56" s="24" t="s">
        <v>501</v>
      </c>
    </row>
    <row r="57" spans="1:18" x14ac:dyDescent="0.25">
      <c r="A57" s="17" t="s">
        <v>486</v>
      </c>
      <c r="B57" s="17" t="s">
        <v>519</v>
      </c>
      <c r="C57" s="18">
        <v>1.3317214264701E-3</v>
      </c>
      <c r="D57" s="18">
        <v>5.29926152098E-4</v>
      </c>
      <c r="E57" s="18">
        <v>3.3426014817653999E-3</v>
      </c>
      <c r="F57" s="19"/>
      <c r="G57" s="18">
        <v>2.2671770063936998E-3</v>
      </c>
      <c r="H57" s="18">
        <v>7.89940500817E-4</v>
      </c>
      <c r="I57" s="18">
        <v>6.4889949480661999E-3</v>
      </c>
      <c r="J57" s="19"/>
      <c r="K57" s="18">
        <v>8.0742147623670004E-4</v>
      </c>
      <c r="L57" s="18">
        <v>1.12984260155E-4</v>
      </c>
      <c r="M57" s="18">
        <v>5.7455646274676003E-3</v>
      </c>
      <c r="N57" s="19"/>
      <c r="O57" s="18">
        <v>0</v>
      </c>
      <c r="P57" s="19"/>
      <c r="Q57" s="19"/>
      <c r="R57" s="19"/>
    </row>
    <row r="58" spans="1:18" x14ac:dyDescent="0.25">
      <c r="A58" s="17" t="s">
        <v>486</v>
      </c>
      <c r="B58" s="17" t="s">
        <v>520</v>
      </c>
      <c r="C58" s="18">
        <v>1.80866253209E-4</v>
      </c>
      <c r="D58" s="18">
        <v>2.5306497145995701E-5</v>
      </c>
      <c r="E58" s="18">
        <v>1.2914213166528999E-3</v>
      </c>
      <c r="F58" s="19"/>
      <c r="G58" s="18">
        <v>4.056102121793E-4</v>
      </c>
      <c r="H58" s="18">
        <v>5.6640782513766803E-5</v>
      </c>
      <c r="I58" s="18">
        <v>2.8983826297166002E-3</v>
      </c>
      <c r="J58" s="19"/>
      <c r="K58" s="18">
        <v>0</v>
      </c>
      <c r="L58" s="19"/>
      <c r="M58" s="19"/>
      <c r="N58" s="19"/>
      <c r="O58" s="18">
        <v>0</v>
      </c>
      <c r="P58" s="19"/>
      <c r="Q58" s="19"/>
      <c r="R58" s="19"/>
    </row>
    <row r="59" spans="1:18" x14ac:dyDescent="0.25">
      <c r="A59" s="20" t="s">
        <v>487</v>
      </c>
      <c r="B59" s="20" t="s">
        <v>565</v>
      </c>
      <c r="C59" s="21">
        <v>0.340063462958973</v>
      </c>
      <c r="D59" s="21">
        <v>0.31401284924032302</v>
      </c>
      <c r="E59" s="21">
        <v>0.367118655757392</v>
      </c>
      <c r="F59" s="22"/>
      <c r="G59" s="21">
        <v>0.34257945672421197</v>
      </c>
      <c r="H59" s="21">
        <v>0.30682087675090403</v>
      </c>
      <c r="I59" s="21">
        <v>0.38021959777928999</v>
      </c>
      <c r="J59" s="22"/>
      <c r="K59" s="21">
        <v>0.36197508871654299</v>
      </c>
      <c r="L59" s="21">
        <v>0.31943100955113901</v>
      </c>
      <c r="M59" s="21">
        <v>0.40679854189576098</v>
      </c>
      <c r="N59" s="22"/>
      <c r="O59" s="21">
        <v>0.25197483532735998</v>
      </c>
      <c r="P59" s="21">
        <v>0.184760179473001</v>
      </c>
      <c r="Q59" s="21">
        <v>0.33363474747010002</v>
      </c>
      <c r="R59" s="22"/>
    </row>
    <row r="60" spans="1:18" x14ac:dyDescent="0.25">
      <c r="A60" s="20" t="s">
        <v>487</v>
      </c>
      <c r="B60" s="20" t="s">
        <v>566</v>
      </c>
      <c r="C60" s="21">
        <v>0.39934331829248898</v>
      </c>
      <c r="D60" s="21">
        <v>0.37212443204988299</v>
      </c>
      <c r="E60" s="21">
        <v>0.42719852607233599</v>
      </c>
      <c r="F60" s="22"/>
      <c r="G60" s="21">
        <v>0.37501671002532</v>
      </c>
      <c r="H60" s="21">
        <v>0.33682713289015898</v>
      </c>
      <c r="I60" s="21">
        <v>0.414827766716937</v>
      </c>
      <c r="J60" s="22"/>
      <c r="K60" s="21">
        <v>0.39517654288984</v>
      </c>
      <c r="L60" s="21">
        <v>0.35104707424710901</v>
      </c>
      <c r="M60" s="21">
        <v>0.441082942779086</v>
      </c>
      <c r="N60" s="22"/>
      <c r="O60" s="21">
        <v>0.53379484800946597</v>
      </c>
      <c r="P60" s="21">
        <v>0.442700220387024</v>
      </c>
      <c r="Q60" s="21">
        <v>0.62269009521554197</v>
      </c>
      <c r="R60" s="22"/>
    </row>
    <row r="61" spans="1:18" x14ac:dyDescent="0.25">
      <c r="A61" s="20" t="s">
        <v>487</v>
      </c>
      <c r="B61" s="20" t="s">
        <v>567</v>
      </c>
      <c r="C61" s="21">
        <v>0.19677756923081299</v>
      </c>
      <c r="D61" s="21">
        <v>0.17597448081719799</v>
      </c>
      <c r="E61" s="21">
        <v>0.21938518052623601</v>
      </c>
      <c r="F61" s="22"/>
      <c r="G61" s="21">
        <v>0.197651480429344</v>
      </c>
      <c r="H61" s="21">
        <v>0.16909308896903</v>
      </c>
      <c r="I61" s="21">
        <v>0.22969977510028</v>
      </c>
      <c r="J61" s="22"/>
      <c r="K61" s="21">
        <v>0.20066644956472901</v>
      </c>
      <c r="L61" s="21">
        <v>0.16352513672684399</v>
      </c>
      <c r="M61" s="21">
        <v>0.24378505540203799</v>
      </c>
      <c r="N61" s="22"/>
      <c r="O61" s="21">
        <v>0.17903432491695501</v>
      </c>
      <c r="P61" s="21">
        <v>0.123481370361684</v>
      </c>
      <c r="Q61" s="21">
        <v>0.25238360281075001</v>
      </c>
      <c r="R61" s="22"/>
    </row>
    <row r="62" spans="1:18" x14ac:dyDescent="0.25">
      <c r="A62" s="20" t="s">
        <v>487</v>
      </c>
      <c r="B62" s="20" t="s">
        <v>568</v>
      </c>
      <c r="C62" s="21">
        <v>5.39706200581919E-2</v>
      </c>
      <c r="D62" s="21">
        <v>4.1690470883984997E-2</v>
      </c>
      <c r="E62" s="21">
        <v>6.9605224167614096E-2</v>
      </c>
      <c r="F62" s="22"/>
      <c r="G62" s="21">
        <v>7.3780158359903494E-2</v>
      </c>
      <c r="H62" s="21">
        <v>5.37177791932964E-2</v>
      </c>
      <c r="I62" s="21">
        <v>0.100539294093643</v>
      </c>
      <c r="J62" s="22"/>
      <c r="K62" s="21">
        <v>3.1685703954825499E-2</v>
      </c>
      <c r="L62" s="21">
        <v>2.08562933077816E-2</v>
      </c>
      <c r="M62" s="21">
        <v>4.78633011492045E-2</v>
      </c>
      <c r="N62" s="22"/>
      <c r="O62" s="21">
        <v>3.3162829562077598E-2</v>
      </c>
      <c r="P62" s="21">
        <v>8.8394276603302995E-3</v>
      </c>
      <c r="Q62" s="21">
        <v>0.11654669252676</v>
      </c>
      <c r="R62" s="24" t="s">
        <v>501</v>
      </c>
    </row>
    <row r="63" spans="1:18" x14ac:dyDescent="0.25">
      <c r="A63" s="20" t="s">
        <v>487</v>
      </c>
      <c r="B63" s="20" t="s">
        <v>519</v>
      </c>
      <c r="C63" s="21">
        <v>9.7125947805914003E-3</v>
      </c>
      <c r="D63" s="21">
        <v>6.7396781794578997E-3</v>
      </c>
      <c r="E63" s="21">
        <v>1.3978429228587001E-2</v>
      </c>
      <c r="F63" s="22"/>
      <c r="G63" s="21">
        <v>1.072025713661E-2</v>
      </c>
      <c r="H63" s="21">
        <v>6.8583773359500999E-3</v>
      </c>
      <c r="I63" s="21">
        <v>1.6720110274813901E-2</v>
      </c>
      <c r="J63" s="22"/>
      <c r="K63" s="21">
        <v>1.04962148740631E-2</v>
      </c>
      <c r="L63" s="21">
        <v>5.2800126161268003E-3</v>
      </c>
      <c r="M63" s="21">
        <v>2.07580428186456E-2</v>
      </c>
      <c r="N63" s="22"/>
      <c r="O63" s="21">
        <v>2.0331621841399999E-3</v>
      </c>
      <c r="P63" s="21">
        <v>2.7930329826790002E-4</v>
      </c>
      <c r="Q63" s="21">
        <v>1.4638946992992201E-2</v>
      </c>
      <c r="R63" s="24" t="s">
        <v>501</v>
      </c>
    </row>
    <row r="64" spans="1:18" x14ac:dyDescent="0.25">
      <c r="A64" s="20" t="s">
        <v>487</v>
      </c>
      <c r="B64" s="20" t="s">
        <v>520</v>
      </c>
      <c r="C64" s="21">
        <v>1.3243467893969999E-4</v>
      </c>
      <c r="D64" s="21">
        <v>1.8520887198385201E-5</v>
      </c>
      <c r="E64" s="21">
        <v>9.463188239632E-4</v>
      </c>
      <c r="F64" s="22"/>
      <c r="G64" s="21">
        <v>2.5193732461070001E-4</v>
      </c>
      <c r="H64" s="21">
        <v>3.5207609810271503E-5</v>
      </c>
      <c r="I64" s="21">
        <v>1.8004018119244999E-3</v>
      </c>
      <c r="J64" s="22"/>
      <c r="K64" s="21">
        <v>0</v>
      </c>
      <c r="L64" s="22"/>
      <c r="M64" s="22"/>
      <c r="N64" s="22"/>
      <c r="O64" s="21">
        <v>0</v>
      </c>
      <c r="P64" s="22"/>
      <c r="Q64" s="22"/>
      <c r="R64" s="22"/>
    </row>
    <row r="65" spans="1:18" x14ac:dyDescent="0.25">
      <c r="A65" s="17" t="s">
        <v>488</v>
      </c>
      <c r="B65" s="17" t="s">
        <v>565</v>
      </c>
      <c r="C65" s="18">
        <v>0.37031019160821399</v>
      </c>
      <c r="D65" s="18">
        <v>0.33365969403097301</v>
      </c>
      <c r="E65" s="18">
        <v>0.40851837468253599</v>
      </c>
      <c r="F65" s="19"/>
      <c r="G65" s="18">
        <v>0.40960321449577197</v>
      </c>
      <c r="H65" s="18">
        <v>0.35917482682966301</v>
      </c>
      <c r="I65" s="18">
        <v>0.46200727800437102</v>
      </c>
      <c r="J65" s="19"/>
      <c r="K65" s="18">
        <v>0.32332037319853102</v>
      </c>
      <c r="L65" s="18">
        <v>0.27568936280692202</v>
      </c>
      <c r="M65" s="18">
        <v>0.37492096559487798</v>
      </c>
      <c r="N65" s="19"/>
      <c r="O65" s="18">
        <v>0.37158601308253902</v>
      </c>
      <c r="P65" s="18">
        <v>0.25988108436457003</v>
      </c>
      <c r="Q65" s="18">
        <v>0.49893728068267501</v>
      </c>
      <c r="R65" s="24" t="s">
        <v>501</v>
      </c>
    </row>
    <row r="66" spans="1:18" x14ac:dyDescent="0.25">
      <c r="A66" s="17" t="s">
        <v>488</v>
      </c>
      <c r="B66" s="17" t="s">
        <v>566</v>
      </c>
      <c r="C66" s="18">
        <v>0.372713544703758</v>
      </c>
      <c r="D66" s="18">
        <v>0.34218976538175699</v>
      </c>
      <c r="E66" s="18">
        <v>0.40428669069332701</v>
      </c>
      <c r="F66" s="19"/>
      <c r="G66" s="18">
        <v>0.33793373045910002</v>
      </c>
      <c r="H66" s="18">
        <v>0.295433066158999</v>
      </c>
      <c r="I66" s="18">
        <v>0.38322295635711701</v>
      </c>
      <c r="J66" s="19"/>
      <c r="K66" s="18">
        <v>0.401288987756514</v>
      </c>
      <c r="L66" s="18">
        <v>0.347891749818734</v>
      </c>
      <c r="M66" s="18">
        <v>0.457136671320022</v>
      </c>
      <c r="N66" s="19"/>
      <c r="O66" s="18">
        <v>0.428402152222493</v>
      </c>
      <c r="P66" s="18">
        <v>0.30821430613682499</v>
      </c>
      <c r="Q66" s="18">
        <v>0.55767568831438097</v>
      </c>
      <c r="R66" s="24" t="s">
        <v>501</v>
      </c>
    </row>
    <row r="67" spans="1:18" x14ac:dyDescent="0.25">
      <c r="A67" s="17" t="s">
        <v>488</v>
      </c>
      <c r="B67" s="17" t="s">
        <v>567</v>
      </c>
      <c r="C67" s="18">
        <v>0.20515528311693301</v>
      </c>
      <c r="D67" s="18">
        <v>0.172751342253922</v>
      </c>
      <c r="E67" s="18">
        <v>0.24186035036109399</v>
      </c>
      <c r="F67" s="19"/>
      <c r="G67" s="18">
        <v>0.20043259462777699</v>
      </c>
      <c r="H67" s="18">
        <v>0.15950491634798999</v>
      </c>
      <c r="I67" s="18">
        <v>0.24875388689049899</v>
      </c>
      <c r="J67" s="19"/>
      <c r="K67" s="18">
        <v>0.22209694734938701</v>
      </c>
      <c r="L67" s="18">
        <v>0.16868494739126899</v>
      </c>
      <c r="M67" s="18">
        <v>0.28659080110946999</v>
      </c>
      <c r="N67" s="19"/>
      <c r="O67" s="18">
        <v>0.15570568831762299</v>
      </c>
      <c r="P67" s="18">
        <v>8.7450830231341106E-2</v>
      </c>
      <c r="Q67" s="18">
        <v>0.26194151975507501</v>
      </c>
      <c r="R67" s="24" t="s">
        <v>501</v>
      </c>
    </row>
    <row r="68" spans="1:18" x14ac:dyDescent="0.25">
      <c r="A68" s="17" t="s">
        <v>488</v>
      </c>
      <c r="B68" s="17" t="s">
        <v>568</v>
      </c>
      <c r="C68" s="18">
        <v>4.9270179693554503E-2</v>
      </c>
      <c r="D68" s="18">
        <v>3.4177512129712602E-2</v>
      </c>
      <c r="E68" s="18">
        <v>7.0540932418542701E-2</v>
      </c>
      <c r="F68" s="19"/>
      <c r="G68" s="18">
        <v>4.9059240295287902E-2</v>
      </c>
      <c r="H68" s="18">
        <v>3.10383584447015E-2</v>
      </c>
      <c r="I68" s="18">
        <v>7.6714680839550103E-2</v>
      </c>
      <c r="J68" s="19"/>
      <c r="K68" s="18">
        <v>5.0658140775982498E-2</v>
      </c>
      <c r="L68" s="18">
        <v>2.9621702043808502E-2</v>
      </c>
      <c r="M68" s="18">
        <v>8.53204733535953E-2</v>
      </c>
      <c r="N68" s="19"/>
      <c r="O68" s="18">
        <v>4.4306146377345798E-2</v>
      </c>
      <c r="P68" s="18">
        <v>1.0334941005838301E-2</v>
      </c>
      <c r="Q68" s="18">
        <v>0.17068329527314099</v>
      </c>
      <c r="R68" s="24" t="s">
        <v>501</v>
      </c>
    </row>
    <row r="69" spans="1:18" x14ac:dyDescent="0.25">
      <c r="A69" s="17" t="s">
        <v>488</v>
      </c>
      <c r="B69" s="17" t="s">
        <v>519</v>
      </c>
      <c r="C69" s="18">
        <v>2.0122821728586998E-3</v>
      </c>
      <c r="D69" s="18">
        <v>7.3072139747869995E-4</v>
      </c>
      <c r="E69" s="18">
        <v>5.5290457114778998E-3</v>
      </c>
      <c r="F69" s="19"/>
      <c r="G69" s="18">
        <v>2.4479791929875E-3</v>
      </c>
      <c r="H69" s="18">
        <v>7.8444682849310003E-4</v>
      </c>
      <c r="I69" s="18">
        <v>7.6123954973054001E-3</v>
      </c>
      <c r="J69" s="19"/>
      <c r="K69" s="18">
        <v>1.9554995572489001E-3</v>
      </c>
      <c r="L69" s="18">
        <v>5.9604787448439998E-4</v>
      </c>
      <c r="M69" s="18">
        <v>6.3957135945683996E-3</v>
      </c>
      <c r="N69" s="19"/>
      <c r="O69" s="18">
        <v>0</v>
      </c>
      <c r="P69" s="19"/>
      <c r="Q69" s="19"/>
      <c r="R69" s="19"/>
    </row>
    <row r="70" spans="1:18" x14ac:dyDescent="0.25">
      <c r="A70" s="17" t="s">
        <v>488</v>
      </c>
      <c r="B70" s="17" t="s">
        <v>520</v>
      </c>
      <c r="C70" s="18">
        <v>5.3851870468280005E-4</v>
      </c>
      <c r="D70" s="18">
        <v>1.3821218341119999E-4</v>
      </c>
      <c r="E70" s="18">
        <v>2.0958102097874999E-3</v>
      </c>
      <c r="F70" s="19"/>
      <c r="G70" s="18">
        <v>5.2324092907709999E-4</v>
      </c>
      <c r="H70" s="18">
        <v>7.2553809647224097E-5</v>
      </c>
      <c r="I70" s="18">
        <v>3.7629545384348E-3</v>
      </c>
      <c r="J70" s="19"/>
      <c r="K70" s="18">
        <v>6.8005136233640002E-4</v>
      </c>
      <c r="L70" s="18">
        <v>9.4233216591749599E-5</v>
      </c>
      <c r="M70" s="18">
        <v>4.8899059358455E-3</v>
      </c>
      <c r="N70" s="19"/>
      <c r="O70" s="18">
        <v>0</v>
      </c>
      <c r="P70" s="19"/>
      <c r="Q70" s="19"/>
      <c r="R70" s="19"/>
    </row>
    <row r="71" spans="1:18" x14ac:dyDescent="0.25">
      <c r="A71" s="20" t="s">
        <v>489</v>
      </c>
      <c r="B71" s="20" t="s">
        <v>565</v>
      </c>
      <c r="C71" s="21">
        <v>0.32890802982723299</v>
      </c>
      <c r="D71" s="21">
        <v>0.305451211751539</v>
      </c>
      <c r="E71" s="21">
        <v>0.35325002120840099</v>
      </c>
      <c r="F71" s="22"/>
      <c r="G71" s="21">
        <v>0.32430778881237898</v>
      </c>
      <c r="H71" s="21">
        <v>0.29250759322519099</v>
      </c>
      <c r="I71" s="21">
        <v>0.35781668563675301</v>
      </c>
      <c r="J71" s="22"/>
      <c r="K71" s="21">
        <v>0.34072622072901798</v>
      </c>
      <c r="L71" s="21">
        <v>0.30454433592119601</v>
      </c>
      <c r="M71" s="21">
        <v>0.37886496908891998</v>
      </c>
      <c r="N71" s="22"/>
      <c r="O71" s="21">
        <v>0.31134333248714202</v>
      </c>
      <c r="P71" s="21">
        <v>0.25458764810868401</v>
      </c>
      <c r="Q71" s="21">
        <v>0.37439664641104697</v>
      </c>
      <c r="R71" s="22"/>
    </row>
    <row r="72" spans="1:18" x14ac:dyDescent="0.25">
      <c r="A72" s="20" t="s">
        <v>489</v>
      </c>
      <c r="B72" s="20" t="s">
        <v>566</v>
      </c>
      <c r="C72" s="21">
        <v>0.41292401214907798</v>
      </c>
      <c r="D72" s="21">
        <v>0.38996296042991202</v>
      </c>
      <c r="E72" s="21">
        <v>0.43627016162459198</v>
      </c>
      <c r="F72" s="22"/>
      <c r="G72" s="21">
        <v>0.392471194115245</v>
      </c>
      <c r="H72" s="21">
        <v>0.36107436319700398</v>
      </c>
      <c r="I72" s="21">
        <v>0.42478303900777198</v>
      </c>
      <c r="J72" s="22"/>
      <c r="K72" s="21">
        <v>0.417101146775325</v>
      </c>
      <c r="L72" s="21">
        <v>0.37949124105943599</v>
      </c>
      <c r="M72" s="21">
        <v>0.45570104600511602</v>
      </c>
      <c r="N72" s="22"/>
      <c r="O72" s="21">
        <v>0.46408400681197598</v>
      </c>
      <c r="P72" s="21">
        <v>0.40448051902371102</v>
      </c>
      <c r="Q72" s="21">
        <v>0.52473151550709696</v>
      </c>
      <c r="R72" s="22"/>
    </row>
    <row r="73" spans="1:18" x14ac:dyDescent="0.25">
      <c r="A73" s="20" t="s">
        <v>489</v>
      </c>
      <c r="B73" s="20" t="s">
        <v>567</v>
      </c>
      <c r="C73" s="21">
        <v>0.213892498216496</v>
      </c>
      <c r="D73" s="21">
        <v>0.195279859785566</v>
      </c>
      <c r="E73" s="21">
        <v>0.23376381986345099</v>
      </c>
      <c r="F73" s="22"/>
      <c r="G73" s="21">
        <v>0.23325399256575199</v>
      </c>
      <c r="H73" s="21">
        <v>0.20460752609819799</v>
      </c>
      <c r="I73" s="21">
        <v>0.26457705345308102</v>
      </c>
      <c r="J73" s="22"/>
      <c r="K73" s="21">
        <v>0.20136022150298</v>
      </c>
      <c r="L73" s="21">
        <v>0.17393742013319599</v>
      </c>
      <c r="M73" s="21">
        <v>0.231892792568512</v>
      </c>
      <c r="N73" s="22"/>
      <c r="O73" s="21">
        <v>0.18838576797525999</v>
      </c>
      <c r="P73" s="21">
        <v>0.137549793302534</v>
      </c>
      <c r="Q73" s="21">
        <v>0.25250902888190102</v>
      </c>
      <c r="R73" s="22"/>
    </row>
    <row r="74" spans="1:18" x14ac:dyDescent="0.25">
      <c r="A74" s="20" t="s">
        <v>489</v>
      </c>
      <c r="B74" s="20" t="s">
        <v>568</v>
      </c>
      <c r="C74" s="21">
        <v>3.9796064677472001E-2</v>
      </c>
      <c r="D74" s="21">
        <v>3.09321604775478E-2</v>
      </c>
      <c r="E74" s="21">
        <v>5.1066154624742399E-2</v>
      </c>
      <c r="F74" s="22"/>
      <c r="G74" s="21">
        <v>4.5780427068703701E-2</v>
      </c>
      <c r="H74" s="21">
        <v>3.28054489616482E-2</v>
      </c>
      <c r="I74" s="21">
        <v>6.3549990803130799E-2</v>
      </c>
      <c r="J74" s="22"/>
      <c r="K74" s="21">
        <v>3.7511077442837597E-2</v>
      </c>
      <c r="L74" s="21">
        <v>2.5924955085715601E-2</v>
      </c>
      <c r="M74" s="21">
        <v>5.3988165633155699E-2</v>
      </c>
      <c r="N74" s="22"/>
      <c r="O74" s="21">
        <v>2.7667110362222198E-2</v>
      </c>
      <c r="P74" s="21">
        <v>1.3909132805052101E-2</v>
      </c>
      <c r="Q74" s="21">
        <v>5.4284405463026902E-2</v>
      </c>
      <c r="R74" s="22"/>
    </row>
    <row r="75" spans="1:18" x14ac:dyDescent="0.25">
      <c r="A75" s="20" t="s">
        <v>489</v>
      </c>
      <c r="B75" s="20" t="s">
        <v>519</v>
      </c>
      <c r="C75" s="21">
        <v>4.4793951297225996E-3</v>
      </c>
      <c r="D75" s="21">
        <v>2.5327918364037002E-3</v>
      </c>
      <c r="E75" s="21">
        <v>7.9102160824072992E-3</v>
      </c>
      <c r="F75" s="22"/>
      <c r="G75" s="21">
        <v>4.1865974379189999E-3</v>
      </c>
      <c r="H75" s="21">
        <v>2.1993419898240002E-3</v>
      </c>
      <c r="I75" s="21">
        <v>7.9551577503851004E-3</v>
      </c>
      <c r="J75" s="22"/>
      <c r="K75" s="21">
        <v>3.3013335498384999E-3</v>
      </c>
      <c r="L75" s="21">
        <v>1.1561089501999E-3</v>
      </c>
      <c r="M75" s="21">
        <v>9.3897221334161007E-3</v>
      </c>
      <c r="N75" s="22"/>
      <c r="O75" s="21">
        <v>8.5197823634001E-3</v>
      </c>
      <c r="P75" s="21">
        <v>2.0061706016450999E-3</v>
      </c>
      <c r="Q75" s="21">
        <v>3.5430903933335298E-2</v>
      </c>
      <c r="R75" s="24" t="s">
        <v>501</v>
      </c>
    </row>
    <row r="76" spans="1:18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490</v>
      </c>
      <c r="B77" s="17" t="s">
        <v>565</v>
      </c>
      <c r="C77" s="18">
        <v>0.32635298098613902</v>
      </c>
      <c r="D77" s="18">
        <v>0.29691662532986202</v>
      </c>
      <c r="E77" s="18">
        <v>0.35722490920357203</v>
      </c>
      <c r="F77" s="19"/>
      <c r="G77" s="18">
        <v>0.35325865469562301</v>
      </c>
      <c r="H77" s="18">
        <v>0.31217013013436701</v>
      </c>
      <c r="I77" s="18">
        <v>0.39663672781433901</v>
      </c>
      <c r="J77" s="19"/>
      <c r="K77" s="18">
        <v>0.31363360359674602</v>
      </c>
      <c r="L77" s="18">
        <v>0.26968964019976699</v>
      </c>
      <c r="M77" s="18">
        <v>0.36119655390689798</v>
      </c>
      <c r="N77" s="19"/>
      <c r="O77" s="18">
        <v>0.269192980579601</v>
      </c>
      <c r="P77" s="18">
        <v>0.192930850424023</v>
      </c>
      <c r="Q77" s="18">
        <v>0.36207616630197798</v>
      </c>
      <c r="R77" s="19"/>
    </row>
    <row r="78" spans="1:18" x14ac:dyDescent="0.25">
      <c r="A78" s="17" t="s">
        <v>490</v>
      </c>
      <c r="B78" s="17" t="s">
        <v>566</v>
      </c>
      <c r="C78" s="18">
        <v>0.41112068065993901</v>
      </c>
      <c r="D78" s="18">
        <v>0.379521120469822</v>
      </c>
      <c r="E78" s="18">
        <v>0.44347081254545301</v>
      </c>
      <c r="F78" s="19"/>
      <c r="G78" s="18">
        <v>0.37004027593407601</v>
      </c>
      <c r="H78" s="18">
        <v>0.332421577248319</v>
      </c>
      <c r="I78" s="18">
        <v>0.40930597657805901</v>
      </c>
      <c r="J78" s="19"/>
      <c r="K78" s="18">
        <v>0.41669938458265698</v>
      </c>
      <c r="L78" s="18">
        <v>0.36782781628285099</v>
      </c>
      <c r="M78" s="18">
        <v>0.46726479418046502</v>
      </c>
      <c r="N78" s="19"/>
      <c r="O78" s="18">
        <v>0.53691390202304701</v>
      </c>
      <c r="P78" s="18">
        <v>0.43946943908305602</v>
      </c>
      <c r="Q78" s="18">
        <v>0.63161817728202596</v>
      </c>
      <c r="R78" s="19"/>
    </row>
    <row r="79" spans="1:18" x14ac:dyDescent="0.25">
      <c r="A79" s="17" t="s">
        <v>490</v>
      </c>
      <c r="B79" s="17" t="s">
        <v>567</v>
      </c>
      <c r="C79" s="18">
        <v>0.21468990031947699</v>
      </c>
      <c r="D79" s="18">
        <v>0.19103587540192599</v>
      </c>
      <c r="E79" s="18">
        <v>0.24040239044950401</v>
      </c>
      <c r="F79" s="19"/>
      <c r="G79" s="18">
        <v>0.22596858437580999</v>
      </c>
      <c r="H79" s="18">
        <v>0.19294180871318301</v>
      </c>
      <c r="I79" s="18">
        <v>0.262807772928496</v>
      </c>
      <c r="J79" s="19"/>
      <c r="K79" s="18">
        <v>0.21054333166407399</v>
      </c>
      <c r="L79" s="18">
        <v>0.17102066287985701</v>
      </c>
      <c r="M79" s="18">
        <v>0.25637491912288402</v>
      </c>
      <c r="N79" s="19"/>
      <c r="O79" s="18">
        <v>0.18743021855064901</v>
      </c>
      <c r="P79" s="18">
        <v>0.124724288569235</v>
      </c>
      <c r="Q79" s="18">
        <v>0.27186971190283099</v>
      </c>
      <c r="R79" s="24" t="s">
        <v>501</v>
      </c>
    </row>
    <row r="80" spans="1:18" x14ac:dyDescent="0.25">
      <c r="A80" s="17" t="s">
        <v>490</v>
      </c>
      <c r="B80" s="17" t="s">
        <v>568</v>
      </c>
      <c r="C80" s="18">
        <v>3.21212550202786E-2</v>
      </c>
      <c r="D80" s="18">
        <v>2.21635469619662E-2</v>
      </c>
      <c r="E80" s="18">
        <v>4.6340773587512603E-2</v>
      </c>
      <c r="F80" s="19"/>
      <c r="G80" s="18">
        <v>3.29104502910776E-2</v>
      </c>
      <c r="H80" s="18">
        <v>2.16790406322716E-2</v>
      </c>
      <c r="I80" s="18">
        <v>4.9665201185385102E-2</v>
      </c>
      <c r="J80" s="19"/>
      <c r="K80" s="18">
        <v>4.0365772011320099E-2</v>
      </c>
      <c r="L80" s="18">
        <v>2.3360610889957101E-2</v>
      </c>
      <c r="M80" s="18">
        <v>6.8876695531448998E-2</v>
      </c>
      <c r="N80" s="19"/>
      <c r="O80" s="18">
        <v>6.4628988467036004E-3</v>
      </c>
      <c r="P80" s="18">
        <v>2.2197375013469E-3</v>
      </c>
      <c r="Q80" s="18">
        <v>1.8665384741045399E-2</v>
      </c>
      <c r="R80" s="19"/>
    </row>
    <row r="81" spans="1:18" x14ac:dyDescent="0.25">
      <c r="A81" s="17" t="s">
        <v>490</v>
      </c>
      <c r="B81" s="17" t="s">
        <v>519</v>
      </c>
      <c r="C81" s="18">
        <v>1.23470153638297E-2</v>
      </c>
      <c r="D81" s="18">
        <v>6.7025608659506001E-3</v>
      </c>
      <c r="E81" s="18">
        <v>2.2636530737471901E-2</v>
      </c>
      <c r="F81" s="19"/>
      <c r="G81" s="18">
        <v>1.17091750817772E-2</v>
      </c>
      <c r="H81" s="18">
        <v>4.9430174332123003E-3</v>
      </c>
      <c r="I81" s="18">
        <v>2.74812735340637E-2</v>
      </c>
      <c r="J81" s="19"/>
      <c r="K81" s="18">
        <v>1.7572254182540999E-2</v>
      </c>
      <c r="L81" s="18">
        <v>7.2140477067257E-3</v>
      </c>
      <c r="M81" s="18">
        <v>4.2171410207982603E-2</v>
      </c>
      <c r="N81" s="24" t="s">
        <v>501</v>
      </c>
      <c r="O81" s="18">
        <v>0</v>
      </c>
      <c r="P81" s="19"/>
      <c r="Q81" s="19"/>
      <c r="R81" s="19"/>
    </row>
    <row r="82" spans="1:18" x14ac:dyDescent="0.25">
      <c r="A82" s="17" t="s">
        <v>490</v>
      </c>
      <c r="B82" s="17" t="s">
        <v>520</v>
      </c>
      <c r="C82" s="18">
        <v>3.368167650337E-3</v>
      </c>
      <c r="D82" s="18">
        <v>1.5577414525019E-3</v>
      </c>
      <c r="E82" s="18">
        <v>7.2673782084057004E-3</v>
      </c>
      <c r="F82" s="19"/>
      <c r="G82" s="18">
        <v>6.1128596216347003E-3</v>
      </c>
      <c r="H82" s="18">
        <v>2.7696279036663E-3</v>
      </c>
      <c r="I82" s="18">
        <v>1.3437344313073699E-2</v>
      </c>
      <c r="J82" s="19"/>
      <c r="K82" s="18">
        <v>1.1856539626623999E-3</v>
      </c>
      <c r="L82" s="18">
        <v>2.7470608556900001E-4</v>
      </c>
      <c r="M82" s="18">
        <v>5.1019634705330996E-3</v>
      </c>
      <c r="N82" s="19"/>
      <c r="O82" s="18">
        <v>0</v>
      </c>
      <c r="P82" s="19"/>
      <c r="Q82" s="19"/>
      <c r="R82" s="19"/>
    </row>
    <row r="83" spans="1:18" x14ac:dyDescent="0.25">
      <c r="A83" s="20" t="s">
        <v>491</v>
      </c>
      <c r="B83" s="20" t="s">
        <v>565</v>
      </c>
      <c r="C83" s="21">
        <v>0.332968145120004</v>
      </c>
      <c r="D83" s="21">
        <v>0.295437184067803</v>
      </c>
      <c r="E83" s="21">
        <v>0.37274451195027197</v>
      </c>
      <c r="F83" s="22"/>
      <c r="G83" s="21">
        <v>0.38519817022498898</v>
      </c>
      <c r="H83" s="21">
        <v>0.327262928188293</v>
      </c>
      <c r="I83" s="21">
        <v>0.44658128465695401</v>
      </c>
      <c r="J83" s="22"/>
      <c r="K83" s="21">
        <v>0.33366129253432802</v>
      </c>
      <c r="L83" s="21">
        <v>0.27476182375585401</v>
      </c>
      <c r="M83" s="21">
        <v>0.398253395123849</v>
      </c>
      <c r="N83" s="22"/>
      <c r="O83" s="21">
        <v>0.205772645201029</v>
      </c>
      <c r="P83" s="21">
        <v>0.129807133906814</v>
      </c>
      <c r="Q83" s="21">
        <v>0.31033992047193099</v>
      </c>
      <c r="R83" s="24" t="s">
        <v>501</v>
      </c>
    </row>
    <row r="84" spans="1:18" x14ac:dyDescent="0.25">
      <c r="A84" s="20" t="s">
        <v>491</v>
      </c>
      <c r="B84" s="20" t="s">
        <v>566</v>
      </c>
      <c r="C84" s="21">
        <v>0.481066986805948</v>
      </c>
      <c r="D84" s="21">
        <v>0.43468578075823999</v>
      </c>
      <c r="E84" s="21">
        <v>0.527776804604287</v>
      </c>
      <c r="F84" s="22"/>
      <c r="G84" s="21">
        <v>0.44648523733463902</v>
      </c>
      <c r="H84" s="21">
        <v>0.38060747784183002</v>
      </c>
      <c r="I84" s="21">
        <v>0.51429770587018397</v>
      </c>
      <c r="J84" s="22"/>
      <c r="K84" s="21">
        <v>0.477243982445681</v>
      </c>
      <c r="L84" s="21">
        <v>0.40855288720824801</v>
      </c>
      <c r="M84" s="21">
        <v>0.54680677193855598</v>
      </c>
      <c r="N84" s="22"/>
      <c r="O84" s="21">
        <v>0.57275892741240297</v>
      </c>
      <c r="P84" s="21">
        <v>0.47610918551988202</v>
      </c>
      <c r="Q84" s="21">
        <v>0.66415572155243996</v>
      </c>
      <c r="R84" s="22"/>
    </row>
    <row r="85" spans="1:18" x14ac:dyDescent="0.25">
      <c r="A85" s="20" t="s">
        <v>491</v>
      </c>
      <c r="B85" s="20" t="s">
        <v>567</v>
      </c>
      <c r="C85" s="21">
        <v>0.16027785423753799</v>
      </c>
      <c r="D85" s="21">
        <v>0.133124439222889</v>
      </c>
      <c r="E85" s="21">
        <v>0.19174469501378</v>
      </c>
      <c r="F85" s="22"/>
      <c r="G85" s="21">
        <v>0.13584310543936701</v>
      </c>
      <c r="H85" s="21">
        <v>0.10074895581774</v>
      </c>
      <c r="I85" s="21">
        <v>0.18070518271913999</v>
      </c>
      <c r="J85" s="22"/>
      <c r="K85" s="21">
        <v>0.17039553422774401</v>
      </c>
      <c r="L85" s="21">
        <v>0.12060358814859</v>
      </c>
      <c r="M85" s="21">
        <v>0.23524526447401001</v>
      </c>
      <c r="N85" s="22"/>
      <c r="O85" s="21">
        <v>0.19658092238709299</v>
      </c>
      <c r="P85" s="21">
        <v>0.14446320875489199</v>
      </c>
      <c r="Q85" s="21">
        <v>0.26174851198320198</v>
      </c>
      <c r="R85" s="22"/>
    </row>
    <row r="86" spans="1:18" x14ac:dyDescent="0.25">
      <c r="A86" s="20" t="s">
        <v>491</v>
      </c>
      <c r="B86" s="20" t="s">
        <v>568</v>
      </c>
      <c r="C86" s="21">
        <v>1.98330038196717E-2</v>
      </c>
      <c r="D86" s="21">
        <v>1.1237383501029201E-2</v>
      </c>
      <c r="E86" s="21">
        <v>3.4772302749784503E-2</v>
      </c>
      <c r="F86" s="22"/>
      <c r="G86" s="21">
        <v>2.7056537589564299E-2</v>
      </c>
      <c r="H86" s="21">
        <v>1.22471676189169E-2</v>
      </c>
      <c r="I86" s="21">
        <v>5.8709136851809098E-2</v>
      </c>
      <c r="J86" s="24" t="s">
        <v>501</v>
      </c>
      <c r="K86" s="21">
        <v>1.14186530463137E-2</v>
      </c>
      <c r="L86" s="21">
        <v>3.768103154142E-3</v>
      </c>
      <c r="M86" s="21">
        <v>3.4071220878327903E-2</v>
      </c>
      <c r="N86" s="24" t="s">
        <v>501</v>
      </c>
      <c r="O86" s="21">
        <v>2.1151855297065598E-2</v>
      </c>
      <c r="P86" s="21">
        <v>5.4968007510182004E-3</v>
      </c>
      <c r="Q86" s="21">
        <v>7.7900503394166098E-2</v>
      </c>
      <c r="R86" s="24" t="s">
        <v>501</v>
      </c>
    </row>
    <row r="87" spans="1:18" x14ac:dyDescent="0.25">
      <c r="A87" s="20" t="s">
        <v>491</v>
      </c>
      <c r="B87" s="20" t="s">
        <v>519</v>
      </c>
      <c r="C87" s="21">
        <v>5.8540100168371001E-3</v>
      </c>
      <c r="D87" s="21">
        <v>2.9206095565737001E-3</v>
      </c>
      <c r="E87" s="21">
        <v>1.16990884867617E-2</v>
      </c>
      <c r="F87" s="22"/>
      <c r="G87" s="21">
        <v>5.4169494114416003E-3</v>
      </c>
      <c r="H87" s="21">
        <v>1.8415386573150999E-3</v>
      </c>
      <c r="I87" s="21">
        <v>1.58240932511888E-2</v>
      </c>
      <c r="J87" s="22"/>
      <c r="K87" s="21">
        <v>7.2805377459335E-3</v>
      </c>
      <c r="L87" s="21">
        <v>2.6205872201607999E-3</v>
      </c>
      <c r="M87" s="21">
        <v>2.0060189226749101E-2</v>
      </c>
      <c r="N87" s="22"/>
      <c r="O87" s="21">
        <v>3.7356497024095998E-3</v>
      </c>
      <c r="P87" s="21">
        <v>5.0264225283419995E-4</v>
      </c>
      <c r="Q87" s="21">
        <v>2.7197588921853699E-2</v>
      </c>
      <c r="R87" s="24" t="s">
        <v>501</v>
      </c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0.39042823741841798</v>
      </c>
      <c r="D89" s="18">
        <v>0.35283449890880603</v>
      </c>
      <c r="E89" s="18">
        <v>0.42936998731880999</v>
      </c>
      <c r="F89" s="19"/>
      <c r="G89" s="18">
        <v>0.38910830124648299</v>
      </c>
      <c r="H89" s="18">
        <v>0.33693872039460399</v>
      </c>
      <c r="I89" s="18">
        <v>0.44394720055370102</v>
      </c>
      <c r="J89" s="19"/>
      <c r="K89" s="18">
        <v>0.41178376510826298</v>
      </c>
      <c r="L89" s="18">
        <v>0.35080943824811101</v>
      </c>
      <c r="M89" s="18">
        <v>0.47559207019845801</v>
      </c>
      <c r="N89" s="19"/>
      <c r="O89" s="18">
        <v>0.33098651951165198</v>
      </c>
      <c r="P89" s="18">
        <v>0.25369551237356902</v>
      </c>
      <c r="Q89" s="18">
        <v>0.418616781559911</v>
      </c>
      <c r="R89" s="19"/>
    </row>
    <row r="90" spans="1:18" x14ac:dyDescent="0.25">
      <c r="A90" s="17" t="s">
        <v>492</v>
      </c>
      <c r="B90" s="17" t="s">
        <v>566</v>
      </c>
      <c r="C90" s="18">
        <v>0.383218361338584</v>
      </c>
      <c r="D90" s="18">
        <v>0.34730074806213501</v>
      </c>
      <c r="E90" s="18">
        <v>0.42045768426520402</v>
      </c>
      <c r="F90" s="19"/>
      <c r="G90" s="18">
        <v>0.38912353658946303</v>
      </c>
      <c r="H90" s="18">
        <v>0.334795444395035</v>
      </c>
      <c r="I90" s="18">
        <v>0.44635208034655699</v>
      </c>
      <c r="J90" s="19"/>
      <c r="K90" s="18">
        <v>0.35893462000583998</v>
      </c>
      <c r="L90" s="18">
        <v>0.306809910585704</v>
      </c>
      <c r="M90" s="18">
        <v>0.41461812443163298</v>
      </c>
      <c r="N90" s="19"/>
      <c r="O90" s="18">
        <v>0.435620082111081</v>
      </c>
      <c r="P90" s="18">
        <v>0.345026295781176</v>
      </c>
      <c r="Q90" s="18">
        <v>0.53072627452091203</v>
      </c>
      <c r="R90" s="19"/>
    </row>
    <row r="91" spans="1:18" x14ac:dyDescent="0.25">
      <c r="A91" s="17" t="s">
        <v>492</v>
      </c>
      <c r="B91" s="17" t="s">
        <v>567</v>
      </c>
      <c r="C91" s="18">
        <v>0.19406234898709801</v>
      </c>
      <c r="D91" s="18">
        <v>0.16577975654506</v>
      </c>
      <c r="E91" s="18">
        <v>0.22586365909638501</v>
      </c>
      <c r="F91" s="19"/>
      <c r="G91" s="18">
        <v>0.180293965215958</v>
      </c>
      <c r="H91" s="18">
        <v>0.14313597068522199</v>
      </c>
      <c r="I91" s="18">
        <v>0.22457004011031301</v>
      </c>
      <c r="J91" s="19"/>
      <c r="K91" s="18">
        <v>0.204683753065525</v>
      </c>
      <c r="L91" s="18">
        <v>0.159278707785837</v>
      </c>
      <c r="M91" s="18">
        <v>0.259044105521259</v>
      </c>
      <c r="N91" s="19"/>
      <c r="O91" s="18">
        <v>0.209721960261957</v>
      </c>
      <c r="P91" s="18">
        <v>0.13482984643809601</v>
      </c>
      <c r="Q91" s="18">
        <v>0.31124789209865</v>
      </c>
      <c r="R91" s="24" t="s">
        <v>501</v>
      </c>
    </row>
    <row r="92" spans="1:18" x14ac:dyDescent="0.25">
      <c r="A92" s="17" t="s">
        <v>492</v>
      </c>
      <c r="B92" s="17" t="s">
        <v>568</v>
      </c>
      <c r="C92" s="18">
        <v>2.63505977523395E-2</v>
      </c>
      <c r="D92" s="18">
        <v>1.8037045038805301E-2</v>
      </c>
      <c r="E92" s="18">
        <v>3.8346359051708301E-2</v>
      </c>
      <c r="F92" s="19"/>
      <c r="G92" s="18">
        <v>3.6012146658751597E-2</v>
      </c>
      <c r="H92" s="18">
        <v>2.1549105313238E-2</v>
      </c>
      <c r="I92" s="18">
        <v>5.9591102127396198E-2</v>
      </c>
      <c r="J92" s="19"/>
      <c r="K92" s="18">
        <v>1.6124382351152999E-2</v>
      </c>
      <c r="L92" s="18">
        <v>8.7683902379389004E-3</v>
      </c>
      <c r="M92" s="18">
        <v>2.9468016521537299E-2</v>
      </c>
      <c r="N92" s="19"/>
      <c r="O92" s="18">
        <v>2.3671438115311E-2</v>
      </c>
      <c r="P92" s="18">
        <v>9.1325745481823997E-3</v>
      </c>
      <c r="Q92" s="18">
        <v>5.9955371127914901E-2</v>
      </c>
      <c r="R92" s="24" t="s">
        <v>501</v>
      </c>
    </row>
    <row r="93" spans="1:18" x14ac:dyDescent="0.25">
      <c r="A93" s="17" t="s">
        <v>492</v>
      </c>
      <c r="B93" s="17" t="s">
        <v>519</v>
      </c>
      <c r="C93" s="18">
        <v>5.9404545035597004E-3</v>
      </c>
      <c r="D93" s="18">
        <v>2.7393442042048001E-3</v>
      </c>
      <c r="E93" s="18">
        <v>1.2834139500926199E-2</v>
      </c>
      <c r="F93" s="19"/>
      <c r="G93" s="18">
        <v>5.4620502893446997E-3</v>
      </c>
      <c r="H93" s="18">
        <v>2.6788164138775998E-3</v>
      </c>
      <c r="I93" s="18">
        <v>1.1104807322853801E-2</v>
      </c>
      <c r="J93" s="19"/>
      <c r="K93" s="18">
        <v>8.4734794692203994E-3</v>
      </c>
      <c r="L93" s="18">
        <v>2.4257443553924998E-3</v>
      </c>
      <c r="M93" s="18">
        <v>2.9158385960646498E-2</v>
      </c>
      <c r="N93" s="24" t="s">
        <v>501</v>
      </c>
      <c r="O93" s="18">
        <v>0</v>
      </c>
      <c r="P93" s="19"/>
      <c r="Q93" s="19"/>
      <c r="R93" s="19"/>
    </row>
    <row r="94" spans="1:18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  <c r="O94" s="18">
        <v>0</v>
      </c>
      <c r="P94" s="19"/>
      <c r="Q94" s="19"/>
      <c r="R94" s="19"/>
    </row>
    <row r="95" spans="1:18" x14ac:dyDescent="0.25">
      <c r="A95" s="20" t="s">
        <v>493</v>
      </c>
      <c r="B95" s="20" t="s">
        <v>565</v>
      </c>
      <c r="C95" s="21">
        <v>0.308002009424719</v>
      </c>
      <c r="D95" s="21">
        <v>0.26229684682541698</v>
      </c>
      <c r="E95" s="21">
        <v>0.35780844850042398</v>
      </c>
      <c r="F95" s="22"/>
      <c r="G95" s="21">
        <v>0.30886556794309999</v>
      </c>
      <c r="H95" s="21">
        <v>0.23664848915690101</v>
      </c>
      <c r="I95" s="21">
        <v>0.39180919069624698</v>
      </c>
      <c r="J95" s="22"/>
      <c r="K95" s="21">
        <v>0.28364920018626799</v>
      </c>
      <c r="L95" s="21">
        <v>0.22383120208686499</v>
      </c>
      <c r="M95" s="21">
        <v>0.35219935455137003</v>
      </c>
      <c r="N95" s="22"/>
      <c r="O95" s="21">
        <v>0.356945319428219</v>
      </c>
      <c r="P95" s="21">
        <v>0.26231163508291999</v>
      </c>
      <c r="Q95" s="21">
        <v>0.46423466422411602</v>
      </c>
      <c r="R95" s="22"/>
    </row>
    <row r="96" spans="1:18" x14ac:dyDescent="0.25">
      <c r="A96" s="20" t="s">
        <v>493</v>
      </c>
      <c r="B96" s="20" t="s">
        <v>566</v>
      </c>
      <c r="C96" s="21">
        <v>0.42141924676119302</v>
      </c>
      <c r="D96" s="21">
        <v>0.37789412302938402</v>
      </c>
      <c r="E96" s="21">
        <v>0.46620070735603197</v>
      </c>
      <c r="F96" s="22"/>
      <c r="G96" s="21">
        <v>0.43081217541481198</v>
      </c>
      <c r="H96" s="21">
        <v>0.36391593721276799</v>
      </c>
      <c r="I96" s="21">
        <v>0.500332823155893</v>
      </c>
      <c r="J96" s="22"/>
      <c r="K96" s="21">
        <v>0.42103528403297102</v>
      </c>
      <c r="L96" s="21">
        <v>0.34888221514630502</v>
      </c>
      <c r="M96" s="21">
        <v>0.496726644358363</v>
      </c>
      <c r="N96" s="22"/>
      <c r="O96" s="21">
        <v>0.40540060061053002</v>
      </c>
      <c r="P96" s="21">
        <v>0.306517112212502</v>
      </c>
      <c r="Q96" s="21">
        <v>0.51260448137354198</v>
      </c>
      <c r="R96" s="22"/>
    </row>
    <row r="97" spans="1:18" x14ac:dyDescent="0.25">
      <c r="A97" s="20" t="s">
        <v>493</v>
      </c>
      <c r="B97" s="20" t="s">
        <v>567</v>
      </c>
      <c r="C97" s="21">
        <v>0.20466971710714499</v>
      </c>
      <c r="D97" s="21">
        <v>0.170212664608904</v>
      </c>
      <c r="E97" s="21">
        <v>0.244050565753893</v>
      </c>
      <c r="F97" s="22"/>
      <c r="G97" s="21">
        <v>0.18732099611606501</v>
      </c>
      <c r="H97" s="21">
        <v>0.13072853790672501</v>
      </c>
      <c r="I97" s="21">
        <v>0.261054980114171</v>
      </c>
      <c r="J97" s="22"/>
      <c r="K97" s="21">
        <v>0.218178428739502</v>
      </c>
      <c r="L97" s="21">
        <v>0.167241654412917</v>
      </c>
      <c r="M97" s="21">
        <v>0.27942351233197199</v>
      </c>
      <c r="N97" s="22"/>
      <c r="O97" s="21">
        <v>0.207719628725961</v>
      </c>
      <c r="P97" s="21">
        <v>0.13784931183559601</v>
      </c>
      <c r="Q97" s="21">
        <v>0.30065446879937902</v>
      </c>
      <c r="R97" s="24" t="s">
        <v>501</v>
      </c>
    </row>
    <row r="98" spans="1:18" x14ac:dyDescent="0.25">
      <c r="A98" s="20" t="s">
        <v>493</v>
      </c>
      <c r="B98" s="20" t="s">
        <v>568</v>
      </c>
      <c r="C98" s="21">
        <v>5.7282388706598297E-2</v>
      </c>
      <c r="D98" s="21">
        <v>3.6817734910404701E-2</v>
      </c>
      <c r="E98" s="21">
        <v>8.8081820799503802E-2</v>
      </c>
      <c r="F98" s="22"/>
      <c r="G98" s="21">
        <v>7.3001260526023806E-2</v>
      </c>
      <c r="H98" s="21">
        <v>3.7437747546032497E-2</v>
      </c>
      <c r="I98" s="21">
        <v>0.137521287901953</v>
      </c>
      <c r="J98" s="24" t="s">
        <v>501</v>
      </c>
      <c r="K98" s="21">
        <v>6.1946620898898297E-2</v>
      </c>
      <c r="L98" s="21">
        <v>3.2583004855774901E-2</v>
      </c>
      <c r="M98" s="21">
        <v>0.11463683026405901</v>
      </c>
      <c r="N98" s="24" t="s">
        <v>501</v>
      </c>
      <c r="O98" s="21">
        <v>1.9473278070289101E-2</v>
      </c>
      <c r="P98" s="21">
        <v>6.0286092879392999E-3</v>
      </c>
      <c r="Q98" s="21">
        <v>6.1059610600962898E-2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6.4756306151989001E-3</v>
      </c>
      <c r="D99" s="21">
        <v>1.9645556328887E-3</v>
      </c>
      <c r="E99" s="21">
        <v>2.1125916117563801E-2</v>
      </c>
      <c r="F99" s="24" t="s">
        <v>501</v>
      </c>
      <c r="G99" s="21">
        <v>0</v>
      </c>
      <c r="H99" s="22"/>
      <c r="I99" s="22"/>
      <c r="J99" s="22"/>
      <c r="K99" s="21">
        <v>1.51904661423614E-2</v>
      </c>
      <c r="L99" s="21">
        <v>4.6334292139758003E-3</v>
      </c>
      <c r="M99" s="21">
        <v>4.8626102744543098E-2</v>
      </c>
      <c r="N99" s="24" t="s">
        <v>501</v>
      </c>
      <c r="O99" s="21">
        <v>0</v>
      </c>
      <c r="P99" s="22"/>
      <c r="Q99" s="22"/>
      <c r="R99" s="22"/>
    </row>
    <row r="100" spans="1:18" x14ac:dyDescent="0.25">
      <c r="A100" s="20" t="s">
        <v>493</v>
      </c>
      <c r="B100" s="20" t="s">
        <v>520</v>
      </c>
      <c r="C100" s="21">
        <v>2.1510073851465999E-3</v>
      </c>
      <c r="D100" s="21">
        <v>2.9756267090710003E-4</v>
      </c>
      <c r="E100" s="21">
        <v>1.53715910298645E-2</v>
      </c>
      <c r="F100" s="24" t="s">
        <v>501</v>
      </c>
      <c r="G100" s="21">
        <v>0</v>
      </c>
      <c r="H100" s="22"/>
      <c r="I100" s="22"/>
      <c r="J100" s="22"/>
      <c r="K100" s="21">
        <v>0</v>
      </c>
      <c r="L100" s="22"/>
      <c r="M100" s="22"/>
      <c r="N100" s="22"/>
      <c r="O100" s="21">
        <v>1.0461173164999799E-2</v>
      </c>
      <c r="P100" s="21">
        <v>1.4359027940309E-3</v>
      </c>
      <c r="Q100" s="21">
        <v>7.2117242788909894E-2</v>
      </c>
      <c r="R100" s="24" t="s">
        <v>501</v>
      </c>
    </row>
    <row r="101" spans="1:18" x14ac:dyDescent="0.25">
      <c r="A101" s="17" t="s">
        <v>494</v>
      </c>
      <c r="B101" s="17" t="s">
        <v>565</v>
      </c>
      <c r="C101" s="18">
        <v>0.34122205025330898</v>
      </c>
      <c r="D101" s="18">
        <v>0.29876637947964302</v>
      </c>
      <c r="E101" s="18">
        <v>0.38638651926680201</v>
      </c>
      <c r="F101" s="19"/>
      <c r="G101" s="18">
        <v>0.30280803387071098</v>
      </c>
      <c r="H101" s="18">
        <v>0.222387786836201</v>
      </c>
      <c r="I101" s="18">
        <v>0.39744601221916898</v>
      </c>
      <c r="J101" s="19"/>
      <c r="K101" s="18">
        <v>0.36161819522243499</v>
      </c>
      <c r="L101" s="18">
        <v>0.30654043413124299</v>
      </c>
      <c r="M101" s="18">
        <v>0.42058998165443301</v>
      </c>
      <c r="N101" s="19"/>
      <c r="O101" s="18">
        <v>0.34555720387938199</v>
      </c>
      <c r="P101" s="18">
        <v>0.26459405002909803</v>
      </c>
      <c r="Q101" s="18">
        <v>0.43658680090419499</v>
      </c>
      <c r="R101" s="19"/>
    </row>
    <row r="102" spans="1:18" x14ac:dyDescent="0.25">
      <c r="A102" s="17" t="s">
        <v>494</v>
      </c>
      <c r="B102" s="17" t="s">
        <v>566</v>
      </c>
      <c r="C102" s="18">
        <v>0.44545371495886199</v>
      </c>
      <c r="D102" s="18">
        <v>0.40125888815740601</v>
      </c>
      <c r="E102" s="18">
        <v>0.49052828888129701</v>
      </c>
      <c r="F102" s="19"/>
      <c r="G102" s="18">
        <v>0.42156681774711802</v>
      </c>
      <c r="H102" s="18">
        <v>0.33204239513439598</v>
      </c>
      <c r="I102" s="18">
        <v>0.51656207603238202</v>
      </c>
      <c r="J102" s="19"/>
      <c r="K102" s="18">
        <v>0.427678414906837</v>
      </c>
      <c r="L102" s="18">
        <v>0.37281318743333702</v>
      </c>
      <c r="M102" s="18">
        <v>0.48438207952311602</v>
      </c>
      <c r="N102" s="19"/>
      <c r="O102" s="18">
        <v>0.51453655700370104</v>
      </c>
      <c r="P102" s="18">
        <v>0.42393188074057297</v>
      </c>
      <c r="Q102" s="18">
        <v>0.60419572764861795</v>
      </c>
      <c r="R102" s="19"/>
    </row>
    <row r="103" spans="1:18" x14ac:dyDescent="0.25">
      <c r="A103" s="17" t="s">
        <v>494</v>
      </c>
      <c r="B103" s="17" t="s">
        <v>567</v>
      </c>
      <c r="C103" s="18">
        <v>0.176962192952757</v>
      </c>
      <c r="D103" s="18">
        <v>0.146565426423208</v>
      </c>
      <c r="E103" s="18">
        <v>0.21209636023408099</v>
      </c>
      <c r="F103" s="19"/>
      <c r="G103" s="18">
        <v>0.216025828787999</v>
      </c>
      <c r="H103" s="18">
        <v>0.151830636817406</v>
      </c>
      <c r="I103" s="18">
        <v>0.29783233409771798</v>
      </c>
      <c r="J103" s="19"/>
      <c r="K103" s="18">
        <v>0.17646987439418399</v>
      </c>
      <c r="L103" s="18">
        <v>0.13395737932145199</v>
      </c>
      <c r="M103" s="18">
        <v>0.228908008558624</v>
      </c>
      <c r="N103" s="19"/>
      <c r="O103" s="18">
        <v>0.12841925589474801</v>
      </c>
      <c r="P103" s="18">
        <v>8.5366667648198905E-2</v>
      </c>
      <c r="Q103" s="18">
        <v>0.18870469414187899</v>
      </c>
      <c r="R103" s="19"/>
    </row>
    <row r="104" spans="1:18" x14ac:dyDescent="0.25">
      <c r="A104" s="17" t="s">
        <v>494</v>
      </c>
      <c r="B104" s="17" t="s">
        <v>568</v>
      </c>
      <c r="C104" s="18">
        <v>2.9197281946003101E-2</v>
      </c>
      <c r="D104" s="18">
        <v>1.70921912798081E-2</v>
      </c>
      <c r="E104" s="18">
        <v>4.9444219779467599E-2</v>
      </c>
      <c r="F104" s="19"/>
      <c r="G104" s="18">
        <v>4.7166841991601899E-2</v>
      </c>
      <c r="H104" s="18">
        <v>2.13885515662381E-2</v>
      </c>
      <c r="I104" s="18">
        <v>0.100813474409644</v>
      </c>
      <c r="J104" s="24" t="s">
        <v>501</v>
      </c>
      <c r="K104" s="18">
        <v>2.8564424867098401E-2</v>
      </c>
      <c r="L104" s="18">
        <v>1.51052891774921E-2</v>
      </c>
      <c r="M104" s="18">
        <v>5.3366135972656603E-2</v>
      </c>
      <c r="N104" s="19"/>
      <c r="O104" s="18">
        <v>7.7529406182659001E-3</v>
      </c>
      <c r="P104" s="18">
        <v>1.6849277643219E-3</v>
      </c>
      <c r="Q104" s="18">
        <v>3.4909812443974703E-2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7.1647598890687003E-3</v>
      </c>
      <c r="D105" s="18">
        <v>3.8501753065177998E-3</v>
      </c>
      <c r="E105" s="18">
        <v>1.3294760149059399E-2</v>
      </c>
      <c r="F105" s="19"/>
      <c r="G105" s="18">
        <v>1.2432477602569899E-2</v>
      </c>
      <c r="H105" s="18">
        <v>4.0438510763391999E-3</v>
      </c>
      <c r="I105" s="18">
        <v>3.7566236389418202E-2</v>
      </c>
      <c r="J105" s="24" t="s">
        <v>501</v>
      </c>
      <c r="K105" s="18">
        <v>5.6690906094455E-3</v>
      </c>
      <c r="L105" s="18">
        <v>2.7989310570509002E-3</v>
      </c>
      <c r="M105" s="18">
        <v>1.1448660582802E-2</v>
      </c>
      <c r="N105" s="19"/>
      <c r="O105" s="18">
        <v>3.7340426039031999E-3</v>
      </c>
      <c r="P105" s="18">
        <v>9.1400976404890002E-4</v>
      </c>
      <c r="Q105" s="18">
        <v>1.5123138327849599E-2</v>
      </c>
      <c r="R105" s="19"/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PDI_ET'!A1" display="◄ ANTERIOR"/>
    <hyperlink ref="A2" location="'Índice'!A1" display="ÍNDICE"/>
    <hyperlink ref="A3" location="'EV_CONFIA_FMP_SEX'!A1" display="SIGUIENTE ►"/>
  </hyperlinks>
  <pageMargins left="0.75" right="0.75" top="1" bottom="1" header="0.5" footer="0.5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0"/>
  <dimension ref="A1:N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570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565</v>
      </c>
      <c r="C5" s="18">
        <v>9.86357499663192E-2</v>
      </c>
      <c r="D5" s="18">
        <v>9.3499219161881794E-2</v>
      </c>
      <c r="E5" s="18">
        <v>0.10402208347750901</v>
      </c>
      <c r="F5" s="19"/>
      <c r="G5" s="18">
        <v>0.10684661584027701</v>
      </c>
      <c r="H5" s="18">
        <v>9.9551013942753702E-2</v>
      </c>
      <c r="I5" s="18">
        <v>0.114608825193669</v>
      </c>
      <c r="J5" s="19"/>
      <c r="K5" s="18">
        <v>9.0696313677380305E-2</v>
      </c>
      <c r="L5" s="18">
        <v>8.3765088555112402E-2</v>
      </c>
      <c r="M5" s="18">
        <v>9.81396378910801E-2</v>
      </c>
      <c r="N5" s="19"/>
    </row>
    <row r="6" spans="1:14" x14ac:dyDescent="0.25">
      <c r="A6" s="17" t="s">
        <v>478</v>
      </c>
      <c r="B6" s="17" t="s">
        <v>566</v>
      </c>
      <c r="C6" s="18">
        <v>0.207558274593722</v>
      </c>
      <c r="D6" s="18">
        <v>0.20027852613699099</v>
      </c>
      <c r="E6" s="18">
        <v>0.21503148041310999</v>
      </c>
      <c r="F6" s="19"/>
      <c r="G6" s="18">
        <v>0.207359228297853</v>
      </c>
      <c r="H6" s="18">
        <v>0.19712292283180599</v>
      </c>
      <c r="I6" s="18">
        <v>0.21798277150616599</v>
      </c>
      <c r="J6" s="19"/>
      <c r="K6" s="18">
        <v>0.207750740943661</v>
      </c>
      <c r="L6" s="18">
        <v>0.197809712709451</v>
      </c>
      <c r="M6" s="18">
        <v>0.21805555907149801</v>
      </c>
      <c r="N6" s="19"/>
    </row>
    <row r="7" spans="1:14" x14ac:dyDescent="0.25">
      <c r="A7" s="17" t="s">
        <v>478</v>
      </c>
      <c r="B7" s="17" t="s">
        <v>567</v>
      </c>
      <c r="C7" s="18">
        <v>0.44232954367432098</v>
      </c>
      <c r="D7" s="18">
        <v>0.43331237726580502</v>
      </c>
      <c r="E7" s="18">
        <v>0.45138488999700799</v>
      </c>
      <c r="F7" s="19"/>
      <c r="G7" s="18">
        <v>0.44067041382973499</v>
      </c>
      <c r="H7" s="18">
        <v>0.428443852117739</v>
      </c>
      <c r="I7" s="18">
        <v>0.45296936780416902</v>
      </c>
      <c r="J7" s="19"/>
      <c r="K7" s="18">
        <v>0.44393382705909101</v>
      </c>
      <c r="L7" s="18">
        <v>0.43076816464629902</v>
      </c>
      <c r="M7" s="18">
        <v>0.45717869886149798</v>
      </c>
      <c r="N7" s="19"/>
    </row>
    <row r="8" spans="1:14" x14ac:dyDescent="0.25">
      <c r="A8" s="17" t="s">
        <v>478</v>
      </c>
      <c r="B8" s="17" t="s">
        <v>568</v>
      </c>
      <c r="C8" s="18">
        <v>0.244013421835829</v>
      </c>
      <c r="D8" s="18">
        <v>0.23590849747173701</v>
      </c>
      <c r="E8" s="18">
        <v>0.25230485439948502</v>
      </c>
      <c r="F8" s="19"/>
      <c r="G8" s="18">
        <v>0.23667463793322799</v>
      </c>
      <c r="H8" s="18">
        <v>0.226035038299465</v>
      </c>
      <c r="I8" s="18">
        <v>0.247654798841309</v>
      </c>
      <c r="J8" s="19"/>
      <c r="K8" s="18">
        <v>0.25110960488489897</v>
      </c>
      <c r="L8" s="18">
        <v>0.239319262413663</v>
      </c>
      <c r="M8" s="18">
        <v>0.263279768723165</v>
      </c>
      <c r="N8" s="19"/>
    </row>
    <row r="9" spans="1:14" x14ac:dyDescent="0.25">
      <c r="A9" s="17" t="s">
        <v>478</v>
      </c>
      <c r="B9" s="17" t="s">
        <v>519</v>
      </c>
      <c r="C9" s="18">
        <v>7.1103964476842002E-3</v>
      </c>
      <c r="D9" s="18">
        <v>5.8007750731411001E-3</v>
      </c>
      <c r="E9" s="18">
        <v>8.7130953903739993E-3</v>
      </c>
      <c r="F9" s="19"/>
      <c r="G9" s="18">
        <v>8.2015183608565995E-3</v>
      </c>
      <c r="H9" s="18">
        <v>6.4276448366313004E-3</v>
      </c>
      <c r="I9" s="18">
        <v>1.04597841306187E-2</v>
      </c>
      <c r="J9" s="19"/>
      <c r="K9" s="18">
        <v>6.0553441491717997E-3</v>
      </c>
      <c r="L9" s="18">
        <v>4.3310967426510999E-3</v>
      </c>
      <c r="M9" s="18">
        <v>8.4601968321649998E-3</v>
      </c>
      <c r="N9" s="19"/>
    </row>
    <row r="10" spans="1:14" x14ac:dyDescent="0.25">
      <c r="A10" s="17" t="s">
        <v>478</v>
      </c>
      <c r="B10" s="17" t="s">
        <v>520</v>
      </c>
      <c r="C10" s="18">
        <v>3.5261348212509998E-4</v>
      </c>
      <c r="D10" s="18">
        <v>1.7623149779529999E-4</v>
      </c>
      <c r="E10" s="18">
        <v>7.0540351715559998E-4</v>
      </c>
      <c r="F10" s="19"/>
      <c r="G10" s="18">
        <v>2.4758573804899999E-4</v>
      </c>
      <c r="H10" s="18">
        <v>8.9890913870794599E-5</v>
      </c>
      <c r="I10" s="18">
        <v>6.8173456449210001E-4</v>
      </c>
      <c r="J10" s="19"/>
      <c r="K10" s="18">
        <v>4.541692857959E-4</v>
      </c>
      <c r="L10" s="18">
        <v>1.8203628496199999E-4</v>
      </c>
      <c r="M10" s="18">
        <v>1.1326634356912E-3</v>
      </c>
      <c r="N10" s="19"/>
    </row>
    <row r="11" spans="1:14" x14ac:dyDescent="0.25">
      <c r="A11" s="20" t="s">
        <v>479</v>
      </c>
      <c r="B11" s="20" t="s">
        <v>565</v>
      </c>
      <c r="C11" s="21">
        <v>0.11553023503634299</v>
      </c>
      <c r="D11" s="21">
        <v>9.4183602395881E-2</v>
      </c>
      <c r="E11" s="21">
        <v>0.14096214892102599</v>
      </c>
      <c r="F11" s="22"/>
      <c r="G11" s="21">
        <v>0.121298270442666</v>
      </c>
      <c r="H11" s="21">
        <v>8.9179376660191906E-2</v>
      </c>
      <c r="I11" s="21">
        <v>0.162915993715637</v>
      </c>
      <c r="J11" s="22"/>
      <c r="K11" s="21">
        <v>0.109837773986652</v>
      </c>
      <c r="L11" s="21">
        <v>8.2259175848939201E-2</v>
      </c>
      <c r="M11" s="21">
        <v>0.14519963345772099</v>
      </c>
      <c r="N11" s="22"/>
    </row>
    <row r="12" spans="1:14" x14ac:dyDescent="0.25">
      <c r="A12" s="20" t="s">
        <v>479</v>
      </c>
      <c r="B12" s="20" t="s">
        <v>566</v>
      </c>
      <c r="C12" s="21">
        <v>0.199880993935656</v>
      </c>
      <c r="D12" s="21">
        <v>0.17311713509759699</v>
      </c>
      <c r="E12" s="21">
        <v>0.22963346202634399</v>
      </c>
      <c r="F12" s="22"/>
      <c r="G12" s="21">
        <v>0.18226834660045199</v>
      </c>
      <c r="H12" s="21">
        <v>0.14865185145680099</v>
      </c>
      <c r="I12" s="21">
        <v>0.22150899311938299</v>
      </c>
      <c r="J12" s="22"/>
      <c r="K12" s="21">
        <v>0.21726287561198601</v>
      </c>
      <c r="L12" s="21">
        <v>0.17627772660399299</v>
      </c>
      <c r="M12" s="21">
        <v>0.26471486806851702</v>
      </c>
      <c r="N12" s="22"/>
    </row>
    <row r="13" spans="1:14" x14ac:dyDescent="0.25">
      <c r="A13" s="20" t="s">
        <v>479</v>
      </c>
      <c r="B13" s="20" t="s">
        <v>567</v>
      </c>
      <c r="C13" s="21">
        <v>0.450493836984871</v>
      </c>
      <c r="D13" s="21">
        <v>0.41611882833024999</v>
      </c>
      <c r="E13" s="21">
        <v>0.48534805579275098</v>
      </c>
      <c r="F13" s="22"/>
      <c r="G13" s="21">
        <v>0.46452224162427203</v>
      </c>
      <c r="H13" s="21">
        <v>0.41750255792209101</v>
      </c>
      <c r="I13" s="21">
        <v>0.51218116265333502</v>
      </c>
      <c r="J13" s="22"/>
      <c r="K13" s="21">
        <v>0.436649236289189</v>
      </c>
      <c r="L13" s="21">
        <v>0.39032059599573399</v>
      </c>
      <c r="M13" s="21">
        <v>0.484110429397825</v>
      </c>
      <c r="N13" s="22"/>
    </row>
    <row r="14" spans="1:14" x14ac:dyDescent="0.25">
      <c r="A14" s="20" t="s">
        <v>479</v>
      </c>
      <c r="B14" s="20" t="s">
        <v>568</v>
      </c>
      <c r="C14" s="21">
        <v>0.22848023335349801</v>
      </c>
      <c r="D14" s="21">
        <v>0.19742698474616299</v>
      </c>
      <c r="E14" s="21">
        <v>0.26281836121232599</v>
      </c>
      <c r="F14" s="22"/>
      <c r="G14" s="21">
        <v>0.22249804525248501</v>
      </c>
      <c r="H14" s="21">
        <v>0.18002388948012499</v>
      </c>
      <c r="I14" s="21">
        <v>0.27167318735460499</v>
      </c>
      <c r="J14" s="22"/>
      <c r="K14" s="21">
        <v>0.23438404121147499</v>
      </c>
      <c r="L14" s="21">
        <v>0.19206031478859301</v>
      </c>
      <c r="M14" s="21">
        <v>0.28277025239797798</v>
      </c>
      <c r="N14" s="22"/>
    </row>
    <row r="15" spans="1:14" x14ac:dyDescent="0.25">
      <c r="A15" s="20" t="s">
        <v>479</v>
      </c>
      <c r="B15" s="20" t="s">
        <v>519</v>
      </c>
      <c r="C15" s="21">
        <v>5.6147006896327002E-3</v>
      </c>
      <c r="D15" s="21">
        <v>2.2696723262005999E-3</v>
      </c>
      <c r="E15" s="21">
        <v>1.38213177194397E-2</v>
      </c>
      <c r="F15" s="22"/>
      <c r="G15" s="21">
        <v>9.4130960801243006E-3</v>
      </c>
      <c r="H15" s="21">
        <v>3.420130664574E-3</v>
      </c>
      <c r="I15" s="21">
        <v>2.5637161707007101E-2</v>
      </c>
      <c r="J15" s="22"/>
      <c r="K15" s="21">
        <v>1.8660729006986E-3</v>
      </c>
      <c r="L15" s="21">
        <v>2.5899241677430001E-4</v>
      </c>
      <c r="M15" s="21">
        <v>1.33125012208259E-2</v>
      </c>
      <c r="N15" s="24" t="s">
        <v>501</v>
      </c>
    </row>
    <row r="16" spans="1:14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</row>
    <row r="17" spans="1:14" x14ac:dyDescent="0.25">
      <c r="A17" s="17" t="s">
        <v>480</v>
      </c>
      <c r="B17" s="17" t="s">
        <v>565</v>
      </c>
      <c r="C17" s="18">
        <v>0.17373677232543899</v>
      </c>
      <c r="D17" s="18">
        <v>0.13751205146791501</v>
      </c>
      <c r="E17" s="18">
        <v>0.21710211002842</v>
      </c>
      <c r="F17" s="19"/>
      <c r="G17" s="18">
        <v>0.210153685724011</v>
      </c>
      <c r="H17" s="18">
        <v>0.158917042543572</v>
      </c>
      <c r="I17" s="18">
        <v>0.272556460469359</v>
      </c>
      <c r="J17" s="19"/>
      <c r="K17" s="18">
        <v>0.14162641574411799</v>
      </c>
      <c r="L17" s="18">
        <v>0.102582262981497</v>
      </c>
      <c r="M17" s="18">
        <v>0.192346144092611</v>
      </c>
      <c r="N17" s="19"/>
    </row>
    <row r="18" spans="1:14" x14ac:dyDescent="0.25">
      <c r="A18" s="17" t="s">
        <v>480</v>
      </c>
      <c r="B18" s="17" t="s">
        <v>566</v>
      </c>
      <c r="C18" s="18">
        <v>0.203614826412575</v>
      </c>
      <c r="D18" s="18">
        <v>0.168124451887598</v>
      </c>
      <c r="E18" s="18">
        <v>0.244396041155059</v>
      </c>
      <c r="F18" s="19"/>
      <c r="G18" s="18">
        <v>0.17952251057375701</v>
      </c>
      <c r="H18" s="18">
        <v>0.14226998773656899</v>
      </c>
      <c r="I18" s="18">
        <v>0.22398219001115099</v>
      </c>
      <c r="J18" s="19"/>
      <c r="K18" s="18">
        <v>0.224858056007223</v>
      </c>
      <c r="L18" s="18">
        <v>0.17262825628391401</v>
      </c>
      <c r="M18" s="18">
        <v>0.28740107664480702</v>
      </c>
      <c r="N18" s="19"/>
    </row>
    <row r="19" spans="1:14" x14ac:dyDescent="0.25">
      <c r="A19" s="17" t="s">
        <v>480</v>
      </c>
      <c r="B19" s="17" t="s">
        <v>567</v>
      </c>
      <c r="C19" s="18">
        <v>0.43146099879170502</v>
      </c>
      <c r="D19" s="18">
        <v>0.38556349371340798</v>
      </c>
      <c r="E19" s="18">
        <v>0.47856667450780499</v>
      </c>
      <c r="F19" s="19"/>
      <c r="G19" s="18">
        <v>0.43848770935005998</v>
      </c>
      <c r="H19" s="18">
        <v>0.38137244312192098</v>
      </c>
      <c r="I19" s="18">
        <v>0.49728082858952</v>
      </c>
      <c r="J19" s="19"/>
      <c r="K19" s="18">
        <v>0.42526524630842699</v>
      </c>
      <c r="L19" s="18">
        <v>0.35563145745450703</v>
      </c>
      <c r="M19" s="18">
        <v>0.49799620178661602</v>
      </c>
      <c r="N19" s="19"/>
    </row>
    <row r="20" spans="1:14" x14ac:dyDescent="0.25">
      <c r="A20" s="17" t="s">
        <v>480</v>
      </c>
      <c r="B20" s="17" t="s">
        <v>568</v>
      </c>
      <c r="C20" s="18">
        <v>0.18949125027384001</v>
      </c>
      <c r="D20" s="18">
        <v>0.157575392267405</v>
      </c>
      <c r="E20" s="18">
        <v>0.226136198582539</v>
      </c>
      <c r="F20" s="19"/>
      <c r="G20" s="18">
        <v>0.16821630647475899</v>
      </c>
      <c r="H20" s="18">
        <v>0.12893939475160701</v>
      </c>
      <c r="I20" s="18">
        <v>0.216484075291175</v>
      </c>
      <c r="J20" s="19"/>
      <c r="K20" s="18">
        <v>0.20825028194023301</v>
      </c>
      <c r="L20" s="18">
        <v>0.16190396430255799</v>
      </c>
      <c r="M20" s="18">
        <v>0.26368942035994702</v>
      </c>
      <c r="N20" s="19"/>
    </row>
    <row r="21" spans="1:14" x14ac:dyDescent="0.25">
      <c r="A21" s="17" t="s">
        <v>480</v>
      </c>
      <c r="B21" s="17" t="s">
        <v>519</v>
      </c>
      <c r="C21" s="18">
        <v>1.6961521964405999E-3</v>
      </c>
      <c r="D21" s="18">
        <v>2.958281393082E-4</v>
      </c>
      <c r="E21" s="18">
        <v>9.6609552929057003E-3</v>
      </c>
      <c r="F21" s="19"/>
      <c r="G21" s="18">
        <v>3.6197878774130001E-3</v>
      </c>
      <c r="H21" s="18">
        <v>6.3358483222219998E-4</v>
      </c>
      <c r="I21" s="18">
        <v>2.0393312506130402E-2</v>
      </c>
      <c r="J21" s="24" t="s">
        <v>501</v>
      </c>
      <c r="K21" s="18">
        <v>0</v>
      </c>
      <c r="L21" s="19"/>
      <c r="M21" s="19"/>
      <c r="N21" s="19"/>
    </row>
    <row r="22" spans="1:14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</row>
    <row r="23" spans="1:14" x14ac:dyDescent="0.25">
      <c r="A23" s="20" t="s">
        <v>481</v>
      </c>
      <c r="B23" s="20" t="s">
        <v>565</v>
      </c>
      <c r="C23" s="21">
        <v>0.149407988651481</v>
      </c>
      <c r="D23" s="21">
        <v>0.11316747366013399</v>
      </c>
      <c r="E23" s="21">
        <v>0.19470605791156401</v>
      </c>
      <c r="F23" s="22"/>
      <c r="G23" s="21">
        <v>0.17164250918938401</v>
      </c>
      <c r="H23" s="21">
        <v>0.118039878750931</v>
      </c>
      <c r="I23" s="21">
        <v>0.24288307396155201</v>
      </c>
      <c r="J23" s="22"/>
      <c r="K23" s="21">
        <v>0.12500174739408201</v>
      </c>
      <c r="L23" s="21">
        <v>7.8919839299923605E-2</v>
      </c>
      <c r="M23" s="21">
        <v>0.19237147753355299</v>
      </c>
      <c r="N23" s="24" t="s">
        <v>501</v>
      </c>
    </row>
    <row r="24" spans="1:14" x14ac:dyDescent="0.25">
      <c r="A24" s="20" t="s">
        <v>481</v>
      </c>
      <c r="B24" s="20" t="s">
        <v>566</v>
      </c>
      <c r="C24" s="21">
        <v>0.20987696457421801</v>
      </c>
      <c r="D24" s="21">
        <v>0.16622438776020501</v>
      </c>
      <c r="E24" s="21">
        <v>0.26139922995132298</v>
      </c>
      <c r="F24" s="22"/>
      <c r="G24" s="21">
        <v>0.24866069412536801</v>
      </c>
      <c r="H24" s="21">
        <v>0.185717406590275</v>
      </c>
      <c r="I24" s="21">
        <v>0.324437042440337</v>
      </c>
      <c r="J24" s="22"/>
      <c r="K24" s="21">
        <v>0.16730509716320399</v>
      </c>
      <c r="L24" s="21">
        <v>0.11963441322266501</v>
      </c>
      <c r="M24" s="21">
        <v>0.22902941961380899</v>
      </c>
      <c r="N24" s="22"/>
    </row>
    <row r="25" spans="1:14" x14ac:dyDescent="0.25">
      <c r="A25" s="20" t="s">
        <v>481</v>
      </c>
      <c r="B25" s="20" t="s">
        <v>567</v>
      </c>
      <c r="C25" s="21">
        <v>0.42338010131989501</v>
      </c>
      <c r="D25" s="21">
        <v>0.36948409634483997</v>
      </c>
      <c r="E25" s="21">
        <v>0.47916327755667998</v>
      </c>
      <c r="F25" s="22"/>
      <c r="G25" s="21">
        <v>0.42288529719347001</v>
      </c>
      <c r="H25" s="21">
        <v>0.34843829036044899</v>
      </c>
      <c r="I25" s="21">
        <v>0.50100771029167401</v>
      </c>
      <c r="J25" s="22"/>
      <c r="K25" s="21">
        <v>0.42392323463658099</v>
      </c>
      <c r="L25" s="21">
        <v>0.34705493250087299</v>
      </c>
      <c r="M25" s="21">
        <v>0.50465807898358195</v>
      </c>
      <c r="N25" s="22"/>
    </row>
    <row r="26" spans="1:14" x14ac:dyDescent="0.25">
      <c r="A26" s="20" t="s">
        <v>481</v>
      </c>
      <c r="B26" s="20" t="s">
        <v>568</v>
      </c>
      <c r="C26" s="21">
        <v>0.21701884803670499</v>
      </c>
      <c r="D26" s="21">
        <v>0.175297173458792</v>
      </c>
      <c r="E26" s="21">
        <v>0.26547401853960201</v>
      </c>
      <c r="F26" s="22"/>
      <c r="G26" s="21">
        <v>0.15620743169585699</v>
      </c>
      <c r="H26" s="21">
        <v>0.112800231806123</v>
      </c>
      <c r="I26" s="21">
        <v>0.212320898136972</v>
      </c>
      <c r="J26" s="22"/>
      <c r="K26" s="21">
        <v>0.283769920806133</v>
      </c>
      <c r="L26" s="21">
        <v>0.21203541129233799</v>
      </c>
      <c r="M26" s="21">
        <v>0.36842593672284901</v>
      </c>
      <c r="N26" s="22"/>
    </row>
    <row r="27" spans="1:14" x14ac:dyDescent="0.25">
      <c r="A27" s="20" t="s">
        <v>481</v>
      </c>
      <c r="B27" s="20" t="s">
        <v>519</v>
      </c>
      <c r="C27" s="21">
        <v>3.1609741770069998E-4</v>
      </c>
      <c r="D27" s="21">
        <v>4.3328636686881903E-5</v>
      </c>
      <c r="E27" s="21">
        <v>2.3020869325840999E-3</v>
      </c>
      <c r="F27" s="22"/>
      <c r="G27" s="21">
        <v>6.0406779592169998E-4</v>
      </c>
      <c r="H27" s="21">
        <v>8.2342798855845195E-5</v>
      </c>
      <c r="I27" s="21">
        <v>4.4168470797074999E-3</v>
      </c>
      <c r="J27" s="22"/>
      <c r="K27" s="21">
        <v>0</v>
      </c>
      <c r="L27" s="22"/>
      <c r="M27" s="22"/>
      <c r="N27" s="22"/>
    </row>
    <row r="28" spans="1:14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</row>
    <row r="29" spans="1:14" x14ac:dyDescent="0.25">
      <c r="A29" s="17" t="s">
        <v>482</v>
      </c>
      <c r="B29" s="17" t="s">
        <v>565</v>
      </c>
      <c r="C29" s="18">
        <v>0.14303140804445799</v>
      </c>
      <c r="D29" s="18">
        <v>0.102024471656276</v>
      </c>
      <c r="E29" s="18">
        <v>0.19690621695802099</v>
      </c>
      <c r="F29" s="19"/>
      <c r="G29" s="18">
        <v>0.165771493302585</v>
      </c>
      <c r="H29" s="18">
        <v>0.110066576201152</v>
      </c>
      <c r="I29" s="18">
        <v>0.242002343180862</v>
      </c>
      <c r="J29" s="19"/>
      <c r="K29" s="18">
        <v>0.121439132591632</v>
      </c>
      <c r="L29" s="18">
        <v>6.82944349346815E-2</v>
      </c>
      <c r="M29" s="18">
        <v>0.20676191036713101</v>
      </c>
      <c r="N29" s="24" t="s">
        <v>501</v>
      </c>
    </row>
    <row r="30" spans="1:14" x14ac:dyDescent="0.25">
      <c r="A30" s="17" t="s">
        <v>482</v>
      </c>
      <c r="B30" s="17" t="s">
        <v>566</v>
      </c>
      <c r="C30" s="18">
        <v>0.22232345077230201</v>
      </c>
      <c r="D30" s="18">
        <v>0.17461866867946099</v>
      </c>
      <c r="E30" s="18">
        <v>0.27866087704797599</v>
      </c>
      <c r="F30" s="19"/>
      <c r="G30" s="18">
        <v>0.20512622105706399</v>
      </c>
      <c r="H30" s="18">
        <v>0.14800550080927199</v>
      </c>
      <c r="I30" s="18">
        <v>0.27712151747890801</v>
      </c>
      <c r="J30" s="19"/>
      <c r="K30" s="18">
        <v>0.23865264729122199</v>
      </c>
      <c r="L30" s="18">
        <v>0.165113316177497</v>
      </c>
      <c r="M30" s="18">
        <v>0.33192373327743702</v>
      </c>
      <c r="N30" s="19"/>
    </row>
    <row r="31" spans="1:14" x14ac:dyDescent="0.25">
      <c r="A31" s="17" t="s">
        <v>482</v>
      </c>
      <c r="B31" s="17" t="s">
        <v>567</v>
      </c>
      <c r="C31" s="18">
        <v>0.43829395462259502</v>
      </c>
      <c r="D31" s="18">
        <v>0.38326475085742701</v>
      </c>
      <c r="E31" s="18">
        <v>0.49488421277947803</v>
      </c>
      <c r="F31" s="19"/>
      <c r="G31" s="18">
        <v>0.41822068992838302</v>
      </c>
      <c r="H31" s="18">
        <v>0.33795956453228498</v>
      </c>
      <c r="I31" s="18">
        <v>0.50305909436407303</v>
      </c>
      <c r="J31" s="19"/>
      <c r="K31" s="18">
        <v>0.45735401774878798</v>
      </c>
      <c r="L31" s="18">
        <v>0.36963263184537398</v>
      </c>
      <c r="M31" s="18">
        <v>0.54780214595065901</v>
      </c>
      <c r="N31" s="19"/>
    </row>
    <row r="32" spans="1:14" x14ac:dyDescent="0.25">
      <c r="A32" s="17" t="s">
        <v>482</v>
      </c>
      <c r="B32" s="17" t="s">
        <v>568</v>
      </c>
      <c r="C32" s="18">
        <v>0.182592951437415</v>
      </c>
      <c r="D32" s="18">
        <v>0.138981713928294</v>
      </c>
      <c r="E32" s="18">
        <v>0.236135922280065</v>
      </c>
      <c r="F32" s="19"/>
      <c r="G32" s="18">
        <v>0.19481641856655699</v>
      </c>
      <c r="H32" s="18">
        <v>0.13455104060951101</v>
      </c>
      <c r="I32" s="18">
        <v>0.27354299800895299</v>
      </c>
      <c r="J32" s="19"/>
      <c r="K32" s="18">
        <v>0.17098646596275299</v>
      </c>
      <c r="L32" s="18">
        <v>0.11194320808260599</v>
      </c>
      <c r="M32" s="18">
        <v>0.25232317544259403</v>
      </c>
      <c r="N32" s="24" t="s">
        <v>501</v>
      </c>
    </row>
    <row r="33" spans="1:14" x14ac:dyDescent="0.25">
      <c r="A33" s="17" t="s">
        <v>482</v>
      </c>
      <c r="B33" s="17" t="s">
        <v>519</v>
      </c>
      <c r="C33" s="18">
        <v>1.37582351232312E-2</v>
      </c>
      <c r="D33" s="18">
        <v>5.9681803166888002E-3</v>
      </c>
      <c r="E33" s="18">
        <v>3.1395227170864501E-2</v>
      </c>
      <c r="F33" s="19"/>
      <c r="G33" s="18">
        <v>1.6065177145410399E-2</v>
      </c>
      <c r="H33" s="18">
        <v>5.6298605946656002E-3</v>
      </c>
      <c r="I33" s="18">
        <v>4.4968312437971697E-2</v>
      </c>
      <c r="J33" s="24" t="s">
        <v>501</v>
      </c>
      <c r="K33" s="18">
        <v>1.15677364056071E-2</v>
      </c>
      <c r="L33" s="18">
        <v>2.7156561652778E-3</v>
      </c>
      <c r="M33" s="18">
        <v>4.7888892410892898E-2</v>
      </c>
      <c r="N33" s="24" t="s">
        <v>501</v>
      </c>
    </row>
    <row r="34" spans="1:14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</row>
    <row r="35" spans="1:14" x14ac:dyDescent="0.25">
      <c r="A35" s="20" t="s">
        <v>483</v>
      </c>
      <c r="B35" s="20" t="s">
        <v>565</v>
      </c>
      <c r="C35" s="21">
        <v>8.1543741839165199E-2</v>
      </c>
      <c r="D35" s="21">
        <v>6.2859443812707E-2</v>
      </c>
      <c r="E35" s="21">
        <v>0.105158554318646</v>
      </c>
      <c r="F35" s="22"/>
      <c r="G35" s="21">
        <v>9.0654338759050102E-2</v>
      </c>
      <c r="H35" s="21">
        <v>6.3397090516678301E-2</v>
      </c>
      <c r="I35" s="21">
        <v>0.12802875690507001</v>
      </c>
      <c r="J35" s="22"/>
      <c r="K35" s="21">
        <v>7.2038453992774004E-2</v>
      </c>
      <c r="L35" s="21">
        <v>4.9079330609502703E-2</v>
      </c>
      <c r="M35" s="21">
        <v>0.10455684843146799</v>
      </c>
      <c r="N35" s="22"/>
    </row>
    <row r="36" spans="1:14" x14ac:dyDescent="0.25">
      <c r="A36" s="20" t="s">
        <v>483</v>
      </c>
      <c r="B36" s="20" t="s">
        <v>566</v>
      </c>
      <c r="C36" s="21">
        <v>0.169049931460378</v>
      </c>
      <c r="D36" s="21">
        <v>0.14334914643508001</v>
      </c>
      <c r="E36" s="21">
        <v>0.19829196591443801</v>
      </c>
      <c r="F36" s="22"/>
      <c r="G36" s="21">
        <v>0.158093538844259</v>
      </c>
      <c r="H36" s="21">
        <v>0.12623487673271899</v>
      </c>
      <c r="I36" s="21">
        <v>0.19618725488288299</v>
      </c>
      <c r="J36" s="22"/>
      <c r="K36" s="21">
        <v>0.180480978897784</v>
      </c>
      <c r="L36" s="21">
        <v>0.143414390343123</v>
      </c>
      <c r="M36" s="21">
        <v>0.224615594494319</v>
      </c>
      <c r="N36" s="22"/>
    </row>
    <row r="37" spans="1:14" x14ac:dyDescent="0.25">
      <c r="A37" s="20" t="s">
        <v>483</v>
      </c>
      <c r="B37" s="20" t="s">
        <v>567</v>
      </c>
      <c r="C37" s="21">
        <v>0.40878124063228399</v>
      </c>
      <c r="D37" s="21">
        <v>0.37544384317833701</v>
      </c>
      <c r="E37" s="21">
        <v>0.44297925032450702</v>
      </c>
      <c r="F37" s="22"/>
      <c r="G37" s="21">
        <v>0.44253976705131398</v>
      </c>
      <c r="H37" s="21">
        <v>0.39613044883508702</v>
      </c>
      <c r="I37" s="21">
        <v>0.48997458031366098</v>
      </c>
      <c r="J37" s="22"/>
      <c r="K37" s="21">
        <v>0.37356022122986599</v>
      </c>
      <c r="L37" s="21">
        <v>0.32097303793044302</v>
      </c>
      <c r="M37" s="21">
        <v>0.42931582030945398</v>
      </c>
      <c r="N37" s="22"/>
    </row>
    <row r="38" spans="1:14" x14ac:dyDescent="0.25">
      <c r="A38" s="20" t="s">
        <v>483</v>
      </c>
      <c r="B38" s="20" t="s">
        <v>568</v>
      </c>
      <c r="C38" s="21">
        <v>0.32563625685924003</v>
      </c>
      <c r="D38" s="21">
        <v>0.29467351803102598</v>
      </c>
      <c r="E38" s="21">
        <v>0.358200156644984</v>
      </c>
      <c r="F38" s="22"/>
      <c r="G38" s="21">
        <v>0.29157833335058603</v>
      </c>
      <c r="H38" s="21">
        <v>0.24982887327299799</v>
      </c>
      <c r="I38" s="21">
        <v>0.33716885433758198</v>
      </c>
      <c r="J38" s="22"/>
      <c r="K38" s="21">
        <v>0.361169643886117</v>
      </c>
      <c r="L38" s="21">
        <v>0.31582145833562197</v>
      </c>
      <c r="M38" s="21">
        <v>0.40913546667995399</v>
      </c>
      <c r="N38" s="22"/>
    </row>
    <row r="39" spans="1:14" x14ac:dyDescent="0.25">
      <c r="A39" s="20" t="s">
        <v>483</v>
      </c>
      <c r="B39" s="20" t="s">
        <v>519</v>
      </c>
      <c r="C39" s="21">
        <v>1.4988829208932601E-2</v>
      </c>
      <c r="D39" s="21">
        <v>7.3438029690243E-3</v>
      </c>
      <c r="E39" s="21">
        <v>3.0349136628756899E-2</v>
      </c>
      <c r="F39" s="22"/>
      <c r="G39" s="21">
        <v>1.7134021994792699E-2</v>
      </c>
      <c r="H39" s="21">
        <v>8.3093273209994007E-3</v>
      </c>
      <c r="I39" s="21">
        <v>3.4999974042606602E-2</v>
      </c>
      <c r="J39" s="22"/>
      <c r="K39" s="21">
        <v>1.27507019934592E-2</v>
      </c>
      <c r="L39" s="21">
        <v>3.0440404597675001E-3</v>
      </c>
      <c r="M39" s="21">
        <v>5.1801161340692299E-2</v>
      </c>
      <c r="N39" s="24" t="s">
        <v>501</v>
      </c>
    </row>
    <row r="40" spans="1:14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</row>
    <row r="41" spans="1:14" x14ac:dyDescent="0.25">
      <c r="A41" s="17" t="s">
        <v>484</v>
      </c>
      <c r="B41" s="17" t="s">
        <v>565</v>
      </c>
      <c r="C41" s="18">
        <v>7.6832953330542006E-2</v>
      </c>
      <c r="D41" s="18">
        <v>6.3962664333168495E-2</v>
      </c>
      <c r="E41" s="18">
        <v>9.2038306537907399E-2</v>
      </c>
      <c r="F41" s="19"/>
      <c r="G41" s="18">
        <v>7.8541153817525203E-2</v>
      </c>
      <c r="H41" s="18">
        <v>6.2065267962857003E-2</v>
      </c>
      <c r="I41" s="18">
        <v>9.8929419461742801E-2</v>
      </c>
      <c r="J41" s="19"/>
      <c r="K41" s="18">
        <v>7.5085617712720404E-2</v>
      </c>
      <c r="L41" s="18">
        <v>5.6980058586821702E-2</v>
      </c>
      <c r="M41" s="18">
        <v>9.8344294833100296E-2</v>
      </c>
      <c r="N41" s="19"/>
    </row>
    <row r="42" spans="1:14" x14ac:dyDescent="0.25">
      <c r="A42" s="17" t="s">
        <v>484</v>
      </c>
      <c r="B42" s="17" t="s">
        <v>566</v>
      </c>
      <c r="C42" s="18">
        <v>0.18776129689233201</v>
      </c>
      <c r="D42" s="18">
        <v>0.166864480917574</v>
      </c>
      <c r="E42" s="18">
        <v>0.210613511888393</v>
      </c>
      <c r="F42" s="19"/>
      <c r="G42" s="18">
        <v>0.20640346191810099</v>
      </c>
      <c r="H42" s="18">
        <v>0.174767954653262</v>
      </c>
      <c r="I42" s="18">
        <v>0.242085560817106</v>
      </c>
      <c r="J42" s="19"/>
      <c r="K42" s="18">
        <v>0.16869203705365701</v>
      </c>
      <c r="L42" s="18">
        <v>0.142659836610179</v>
      </c>
      <c r="M42" s="18">
        <v>0.19837538241953001</v>
      </c>
      <c r="N42" s="19"/>
    </row>
    <row r="43" spans="1:14" x14ac:dyDescent="0.25">
      <c r="A43" s="17" t="s">
        <v>484</v>
      </c>
      <c r="B43" s="17" t="s">
        <v>567</v>
      </c>
      <c r="C43" s="18">
        <v>0.43299687565565698</v>
      </c>
      <c r="D43" s="18">
        <v>0.40237487198884098</v>
      </c>
      <c r="E43" s="18">
        <v>0.46413940519948499</v>
      </c>
      <c r="F43" s="19"/>
      <c r="G43" s="18">
        <v>0.40074295644402302</v>
      </c>
      <c r="H43" s="18">
        <v>0.35974483180942801</v>
      </c>
      <c r="I43" s="18">
        <v>0.44317926310286598</v>
      </c>
      <c r="J43" s="19"/>
      <c r="K43" s="18">
        <v>0.46598973702192498</v>
      </c>
      <c r="L43" s="18">
        <v>0.423605551246305</v>
      </c>
      <c r="M43" s="18">
        <v>0.50887072401061295</v>
      </c>
      <c r="N43" s="19"/>
    </row>
    <row r="44" spans="1:14" x14ac:dyDescent="0.25">
      <c r="A44" s="17" t="s">
        <v>484</v>
      </c>
      <c r="B44" s="17" t="s">
        <v>568</v>
      </c>
      <c r="C44" s="18">
        <v>0.29172004771135601</v>
      </c>
      <c r="D44" s="18">
        <v>0.26115141693897098</v>
      </c>
      <c r="E44" s="18">
        <v>0.32429630741135601</v>
      </c>
      <c r="F44" s="19"/>
      <c r="G44" s="18">
        <v>0.30183454018938699</v>
      </c>
      <c r="H44" s="18">
        <v>0.26288284627433101</v>
      </c>
      <c r="I44" s="18">
        <v>0.34386534028483801</v>
      </c>
      <c r="J44" s="19"/>
      <c r="K44" s="18">
        <v>0.28137383068488298</v>
      </c>
      <c r="L44" s="18">
        <v>0.24006899233133699</v>
      </c>
      <c r="M44" s="18">
        <v>0.32672984615740602</v>
      </c>
      <c r="N44" s="19"/>
    </row>
    <row r="45" spans="1:14" x14ac:dyDescent="0.25">
      <c r="A45" s="17" t="s">
        <v>484</v>
      </c>
      <c r="B45" s="17" t="s">
        <v>519</v>
      </c>
      <c r="C45" s="18">
        <v>1.02293191987518E-2</v>
      </c>
      <c r="D45" s="18">
        <v>5.5866882807951998E-3</v>
      </c>
      <c r="E45" s="18">
        <v>1.8657666043551902E-2</v>
      </c>
      <c r="F45" s="19"/>
      <c r="G45" s="18">
        <v>1.1569164805716899E-2</v>
      </c>
      <c r="H45" s="18">
        <v>5.7757836018202998E-3</v>
      </c>
      <c r="I45" s="18">
        <v>2.3038920762710299E-2</v>
      </c>
      <c r="J45" s="19"/>
      <c r="K45" s="18">
        <v>8.8587775268155998E-3</v>
      </c>
      <c r="L45" s="18">
        <v>3.8191302616627999E-3</v>
      </c>
      <c r="M45" s="18">
        <v>2.0412374538484501E-2</v>
      </c>
      <c r="N45" s="19"/>
    </row>
    <row r="46" spans="1:14" x14ac:dyDescent="0.25">
      <c r="A46" s="17" t="s">
        <v>484</v>
      </c>
      <c r="B46" s="17" t="s">
        <v>520</v>
      </c>
      <c r="C46" s="18">
        <v>4.5950721136159999E-4</v>
      </c>
      <c r="D46" s="18">
        <v>8.6779417489822095E-5</v>
      </c>
      <c r="E46" s="18">
        <v>2.4292553160357002E-3</v>
      </c>
      <c r="F46" s="19"/>
      <c r="G46" s="18">
        <v>9.0872282524509995E-4</v>
      </c>
      <c r="H46" s="18">
        <v>1.7157823995619999E-4</v>
      </c>
      <c r="I46" s="18">
        <v>4.7976350425574998E-3</v>
      </c>
      <c r="J46" s="19"/>
      <c r="K46" s="18">
        <v>0</v>
      </c>
      <c r="L46" s="19"/>
      <c r="M46" s="19"/>
      <c r="N46" s="19"/>
    </row>
    <row r="47" spans="1:14" x14ac:dyDescent="0.25">
      <c r="A47" s="20" t="s">
        <v>485</v>
      </c>
      <c r="B47" s="20" t="s">
        <v>565</v>
      </c>
      <c r="C47" s="21">
        <v>8.1780617444803499E-2</v>
      </c>
      <c r="D47" s="21">
        <v>7.4218896606816395E-2</v>
      </c>
      <c r="E47" s="21">
        <v>9.0037829043751905E-2</v>
      </c>
      <c r="F47" s="22"/>
      <c r="G47" s="21">
        <v>8.4814294771554805E-2</v>
      </c>
      <c r="H47" s="21">
        <v>7.4366526442185998E-2</v>
      </c>
      <c r="I47" s="21">
        <v>9.6576727121196707E-2</v>
      </c>
      <c r="J47" s="22"/>
      <c r="K47" s="21">
        <v>7.8928615086597306E-2</v>
      </c>
      <c r="L47" s="21">
        <v>6.8489136123122102E-2</v>
      </c>
      <c r="M47" s="21">
        <v>9.0804219947745596E-2</v>
      </c>
      <c r="N47" s="22"/>
    </row>
    <row r="48" spans="1:14" x14ac:dyDescent="0.25">
      <c r="A48" s="20" t="s">
        <v>485</v>
      </c>
      <c r="B48" s="20" t="s">
        <v>566</v>
      </c>
      <c r="C48" s="21">
        <v>0.20088279795271299</v>
      </c>
      <c r="D48" s="21">
        <v>0.189295987299443</v>
      </c>
      <c r="E48" s="21">
        <v>0.21299250507207501</v>
      </c>
      <c r="F48" s="22"/>
      <c r="G48" s="21">
        <v>0.20344958053833001</v>
      </c>
      <c r="H48" s="21">
        <v>0.187045381792354</v>
      </c>
      <c r="I48" s="21">
        <v>0.22090152864418799</v>
      </c>
      <c r="J48" s="22"/>
      <c r="K48" s="21">
        <v>0.19846972985129299</v>
      </c>
      <c r="L48" s="21">
        <v>0.18291881599757301</v>
      </c>
      <c r="M48" s="21">
        <v>0.21499484121701901</v>
      </c>
      <c r="N48" s="22"/>
    </row>
    <row r="49" spans="1:14" x14ac:dyDescent="0.25">
      <c r="A49" s="20" t="s">
        <v>485</v>
      </c>
      <c r="B49" s="20" t="s">
        <v>567</v>
      </c>
      <c r="C49" s="21">
        <v>0.457939829664751</v>
      </c>
      <c r="D49" s="21">
        <v>0.44357938383282403</v>
      </c>
      <c r="E49" s="21">
        <v>0.47237050176459999</v>
      </c>
      <c r="F49" s="22"/>
      <c r="G49" s="21">
        <v>0.45886306642027702</v>
      </c>
      <c r="H49" s="21">
        <v>0.439513119848019</v>
      </c>
      <c r="I49" s="21">
        <v>0.47833787334678401</v>
      </c>
      <c r="J49" s="22"/>
      <c r="K49" s="21">
        <v>0.45707188191674097</v>
      </c>
      <c r="L49" s="21">
        <v>0.43601948029257398</v>
      </c>
      <c r="M49" s="21">
        <v>0.47827874605770299</v>
      </c>
      <c r="N49" s="22"/>
    </row>
    <row r="50" spans="1:14" x14ac:dyDescent="0.25">
      <c r="A50" s="20" t="s">
        <v>485</v>
      </c>
      <c r="B50" s="20" t="s">
        <v>568</v>
      </c>
      <c r="C50" s="21">
        <v>0.25290292552732402</v>
      </c>
      <c r="D50" s="21">
        <v>0.24026123281376699</v>
      </c>
      <c r="E50" s="21">
        <v>0.26597691303486198</v>
      </c>
      <c r="F50" s="22"/>
      <c r="G50" s="21">
        <v>0.24614915393397299</v>
      </c>
      <c r="H50" s="21">
        <v>0.229431474948358</v>
      </c>
      <c r="I50" s="21">
        <v>0.26366816089296302</v>
      </c>
      <c r="J50" s="22"/>
      <c r="K50" s="21">
        <v>0.25925224038067701</v>
      </c>
      <c r="L50" s="21">
        <v>0.240767308818718</v>
      </c>
      <c r="M50" s="21">
        <v>0.27863551969645201</v>
      </c>
      <c r="N50" s="22"/>
    </row>
    <row r="51" spans="1:14" x14ac:dyDescent="0.25">
      <c r="A51" s="20" t="s">
        <v>485</v>
      </c>
      <c r="B51" s="20" t="s">
        <v>519</v>
      </c>
      <c r="C51" s="21">
        <v>6.1137495293936998E-3</v>
      </c>
      <c r="D51" s="21">
        <v>4.3305356673352001E-3</v>
      </c>
      <c r="E51" s="21">
        <v>8.6248887032184997E-3</v>
      </c>
      <c r="F51" s="22"/>
      <c r="G51" s="21">
        <v>6.5424285231675001E-3</v>
      </c>
      <c r="H51" s="21">
        <v>4.1422492253735997E-3</v>
      </c>
      <c r="I51" s="21">
        <v>1.03189536255602E-2</v>
      </c>
      <c r="J51" s="22"/>
      <c r="K51" s="21">
        <v>5.7107424296024998E-3</v>
      </c>
      <c r="L51" s="21">
        <v>3.3654823612797998E-3</v>
      </c>
      <c r="M51" s="21">
        <v>9.6744490316619993E-3</v>
      </c>
      <c r="N51" s="22"/>
    </row>
    <row r="52" spans="1:14" x14ac:dyDescent="0.25">
      <c r="A52" s="20" t="s">
        <v>485</v>
      </c>
      <c r="B52" s="20" t="s">
        <v>520</v>
      </c>
      <c r="C52" s="21">
        <v>3.8007988101509998E-4</v>
      </c>
      <c r="D52" s="21">
        <v>1.398875582725E-4</v>
      </c>
      <c r="E52" s="21">
        <v>1.0322658823786999E-3</v>
      </c>
      <c r="F52" s="22"/>
      <c r="G52" s="21">
        <v>1.8147581269859999E-4</v>
      </c>
      <c r="H52" s="21">
        <v>2.5525258625966499E-5</v>
      </c>
      <c r="I52" s="21">
        <v>1.2890024346375001E-3</v>
      </c>
      <c r="J52" s="22"/>
      <c r="K52" s="21">
        <v>5.6679033508799995E-4</v>
      </c>
      <c r="L52" s="21">
        <v>1.779662653457E-4</v>
      </c>
      <c r="M52" s="21">
        <v>1.803592159612E-3</v>
      </c>
      <c r="N52" s="22"/>
    </row>
    <row r="53" spans="1:14" x14ac:dyDescent="0.25">
      <c r="A53" s="17" t="s">
        <v>486</v>
      </c>
      <c r="B53" s="17" t="s">
        <v>565</v>
      </c>
      <c r="C53" s="18">
        <v>0.13041953215253399</v>
      </c>
      <c r="D53" s="18">
        <v>0.10661184852050599</v>
      </c>
      <c r="E53" s="18">
        <v>0.15859992715055099</v>
      </c>
      <c r="F53" s="19"/>
      <c r="G53" s="18">
        <v>0.143797626902715</v>
      </c>
      <c r="H53" s="18">
        <v>0.10982182722980301</v>
      </c>
      <c r="I53" s="18">
        <v>0.18608728248936099</v>
      </c>
      <c r="J53" s="19"/>
      <c r="K53" s="18">
        <v>0.118104486549915</v>
      </c>
      <c r="L53" s="18">
        <v>8.6597628047057104E-2</v>
      </c>
      <c r="M53" s="18">
        <v>0.15907807891081999</v>
      </c>
      <c r="N53" s="19"/>
    </row>
    <row r="54" spans="1:14" x14ac:dyDescent="0.25">
      <c r="A54" s="17" t="s">
        <v>486</v>
      </c>
      <c r="B54" s="17" t="s">
        <v>566</v>
      </c>
      <c r="C54" s="18">
        <v>0.24216001678503099</v>
      </c>
      <c r="D54" s="18">
        <v>0.21282556683421999</v>
      </c>
      <c r="E54" s="18">
        <v>0.27412968363541901</v>
      </c>
      <c r="F54" s="19"/>
      <c r="G54" s="18">
        <v>0.220112108872007</v>
      </c>
      <c r="H54" s="18">
        <v>0.18253496456297999</v>
      </c>
      <c r="I54" s="18">
        <v>0.26293679563880201</v>
      </c>
      <c r="J54" s="19"/>
      <c r="K54" s="18">
        <v>0.26245595551633499</v>
      </c>
      <c r="L54" s="18">
        <v>0.21543547042805899</v>
      </c>
      <c r="M54" s="18">
        <v>0.315610648154794</v>
      </c>
      <c r="N54" s="19"/>
    </row>
    <row r="55" spans="1:14" x14ac:dyDescent="0.25">
      <c r="A55" s="17" t="s">
        <v>486</v>
      </c>
      <c r="B55" s="17" t="s">
        <v>567</v>
      </c>
      <c r="C55" s="18">
        <v>0.41527234755296399</v>
      </c>
      <c r="D55" s="18">
        <v>0.37816283258081601</v>
      </c>
      <c r="E55" s="18">
        <v>0.453368447085013</v>
      </c>
      <c r="F55" s="19"/>
      <c r="G55" s="18">
        <v>0.42772094973610197</v>
      </c>
      <c r="H55" s="18">
        <v>0.37887823121674202</v>
      </c>
      <c r="I55" s="18">
        <v>0.47801439383308703</v>
      </c>
      <c r="J55" s="19"/>
      <c r="K55" s="18">
        <v>0.40381293524971601</v>
      </c>
      <c r="L55" s="18">
        <v>0.350876743550395</v>
      </c>
      <c r="M55" s="18">
        <v>0.45908720834578998</v>
      </c>
      <c r="N55" s="19"/>
    </row>
    <row r="56" spans="1:14" x14ac:dyDescent="0.25">
      <c r="A56" s="17" t="s">
        <v>486</v>
      </c>
      <c r="B56" s="17" t="s">
        <v>568</v>
      </c>
      <c r="C56" s="18">
        <v>0.20954340132285601</v>
      </c>
      <c r="D56" s="18">
        <v>0.18279748161505199</v>
      </c>
      <c r="E56" s="18">
        <v>0.23905786662991099</v>
      </c>
      <c r="F56" s="19"/>
      <c r="G56" s="18">
        <v>0.20587886714548501</v>
      </c>
      <c r="H56" s="18">
        <v>0.168599573719873</v>
      </c>
      <c r="I56" s="18">
        <v>0.24893300473458399</v>
      </c>
      <c r="J56" s="19"/>
      <c r="K56" s="18">
        <v>0.21291674456413201</v>
      </c>
      <c r="L56" s="18">
        <v>0.17299483366528901</v>
      </c>
      <c r="M56" s="18">
        <v>0.259164345331659</v>
      </c>
      <c r="N56" s="19"/>
    </row>
    <row r="57" spans="1:14" x14ac:dyDescent="0.25">
      <c r="A57" s="17" t="s">
        <v>486</v>
      </c>
      <c r="B57" s="17" t="s">
        <v>519</v>
      </c>
      <c r="C57" s="18">
        <v>2.6047021866156999E-3</v>
      </c>
      <c r="D57" s="18">
        <v>1.1677597681245E-3</v>
      </c>
      <c r="E57" s="18">
        <v>5.7995528947208004E-3</v>
      </c>
      <c r="F57" s="19"/>
      <c r="G57" s="18">
        <v>2.4904473436906998E-3</v>
      </c>
      <c r="H57" s="18">
        <v>9.1437334342159998E-4</v>
      </c>
      <c r="I57" s="18">
        <v>6.7647519809603002E-3</v>
      </c>
      <c r="J57" s="19"/>
      <c r="K57" s="18">
        <v>2.709878119902E-3</v>
      </c>
      <c r="L57" s="18">
        <v>8.0362197317150001E-4</v>
      </c>
      <c r="M57" s="18">
        <v>9.0967608647258003E-3</v>
      </c>
      <c r="N57" s="19"/>
    </row>
    <row r="58" spans="1:14" x14ac:dyDescent="0.25">
      <c r="A58" s="17" t="s">
        <v>486</v>
      </c>
      <c r="B58" s="17" t="s">
        <v>520</v>
      </c>
      <c r="C58" s="18">
        <v>0</v>
      </c>
      <c r="D58" s="19"/>
      <c r="E58" s="19"/>
      <c r="F58" s="19"/>
      <c r="G58" s="18">
        <v>0</v>
      </c>
      <c r="H58" s="19"/>
      <c r="I58" s="19"/>
      <c r="J58" s="19"/>
      <c r="K58" s="18">
        <v>0</v>
      </c>
      <c r="L58" s="19"/>
      <c r="M58" s="19"/>
      <c r="N58" s="19"/>
    </row>
    <row r="59" spans="1:14" x14ac:dyDescent="0.25">
      <c r="A59" s="20" t="s">
        <v>487</v>
      </c>
      <c r="B59" s="20" t="s">
        <v>565</v>
      </c>
      <c r="C59" s="21">
        <v>0.124824749830131</v>
      </c>
      <c r="D59" s="21">
        <v>0.104699735870805</v>
      </c>
      <c r="E59" s="21">
        <v>0.14817788495443299</v>
      </c>
      <c r="F59" s="22"/>
      <c r="G59" s="21">
        <v>0.13965762471007401</v>
      </c>
      <c r="H59" s="21">
        <v>0.11155877871978299</v>
      </c>
      <c r="I59" s="21">
        <v>0.17345212907632801</v>
      </c>
      <c r="J59" s="22"/>
      <c r="K59" s="21">
        <v>0.11020272179455801</v>
      </c>
      <c r="L59" s="21">
        <v>8.55882826186148E-2</v>
      </c>
      <c r="M59" s="21">
        <v>0.140806011306671</v>
      </c>
      <c r="N59" s="22"/>
    </row>
    <row r="60" spans="1:14" x14ac:dyDescent="0.25">
      <c r="A60" s="20" t="s">
        <v>487</v>
      </c>
      <c r="B60" s="20" t="s">
        <v>566</v>
      </c>
      <c r="C60" s="21">
        <v>0.234769680774842</v>
      </c>
      <c r="D60" s="21">
        <v>0.20946466615703099</v>
      </c>
      <c r="E60" s="21">
        <v>0.26211811748344199</v>
      </c>
      <c r="F60" s="22"/>
      <c r="G60" s="21">
        <v>0.215052880888599</v>
      </c>
      <c r="H60" s="21">
        <v>0.18202816784282499</v>
      </c>
      <c r="I60" s="21">
        <v>0.25222165226492299</v>
      </c>
      <c r="J60" s="22"/>
      <c r="K60" s="21">
        <v>0.25420620963670698</v>
      </c>
      <c r="L60" s="21">
        <v>0.21640729412069401</v>
      </c>
      <c r="M60" s="21">
        <v>0.29611239727410499</v>
      </c>
      <c r="N60" s="22"/>
    </row>
    <row r="61" spans="1:14" x14ac:dyDescent="0.25">
      <c r="A61" s="20" t="s">
        <v>487</v>
      </c>
      <c r="B61" s="20" t="s">
        <v>567</v>
      </c>
      <c r="C61" s="21">
        <v>0.392390784578726</v>
      </c>
      <c r="D61" s="21">
        <v>0.36092928938195401</v>
      </c>
      <c r="E61" s="21">
        <v>0.42477189773044299</v>
      </c>
      <c r="F61" s="22"/>
      <c r="G61" s="21">
        <v>0.392101563018318</v>
      </c>
      <c r="H61" s="21">
        <v>0.34601193796657698</v>
      </c>
      <c r="I61" s="21">
        <v>0.440198120336248</v>
      </c>
      <c r="J61" s="22"/>
      <c r="K61" s="21">
        <v>0.39267589490285398</v>
      </c>
      <c r="L61" s="21">
        <v>0.34853702663286201</v>
      </c>
      <c r="M61" s="21">
        <v>0.43864084614951299</v>
      </c>
      <c r="N61" s="22"/>
    </row>
    <row r="62" spans="1:14" x14ac:dyDescent="0.25">
      <c r="A62" s="20" t="s">
        <v>487</v>
      </c>
      <c r="B62" s="20" t="s">
        <v>568</v>
      </c>
      <c r="C62" s="21">
        <v>0.235613282538671</v>
      </c>
      <c r="D62" s="21">
        <v>0.20785395070754101</v>
      </c>
      <c r="E62" s="21">
        <v>0.265835795245708</v>
      </c>
      <c r="F62" s="22"/>
      <c r="G62" s="21">
        <v>0.23897820693491401</v>
      </c>
      <c r="H62" s="21">
        <v>0.202860749132001</v>
      </c>
      <c r="I62" s="21">
        <v>0.27927319471385798</v>
      </c>
      <c r="J62" s="22"/>
      <c r="K62" s="21">
        <v>0.232296189981922</v>
      </c>
      <c r="L62" s="21">
        <v>0.19185622923529</v>
      </c>
      <c r="M62" s="21">
        <v>0.27832451432980698</v>
      </c>
      <c r="N62" s="22"/>
    </row>
    <row r="63" spans="1:14" x14ac:dyDescent="0.25">
      <c r="A63" s="20" t="s">
        <v>487</v>
      </c>
      <c r="B63" s="20" t="s">
        <v>519</v>
      </c>
      <c r="C63" s="21">
        <v>1.19155756753482E-2</v>
      </c>
      <c r="D63" s="21">
        <v>7.1446292514158001E-3</v>
      </c>
      <c r="E63" s="21">
        <v>1.9808839155115301E-2</v>
      </c>
      <c r="F63" s="22"/>
      <c r="G63" s="21">
        <v>1.32308642749731E-2</v>
      </c>
      <c r="H63" s="21">
        <v>6.8341828408938002E-3</v>
      </c>
      <c r="I63" s="21">
        <v>2.5461242892645401E-2</v>
      </c>
      <c r="J63" s="22"/>
      <c r="K63" s="21">
        <v>1.06189836839608E-2</v>
      </c>
      <c r="L63" s="21">
        <v>4.9287842343344003E-3</v>
      </c>
      <c r="M63" s="21">
        <v>2.2728376064575801E-2</v>
      </c>
      <c r="N63" s="22"/>
    </row>
    <row r="64" spans="1:14" x14ac:dyDescent="0.25">
      <c r="A64" s="20" t="s">
        <v>487</v>
      </c>
      <c r="B64" s="20" t="s">
        <v>520</v>
      </c>
      <c r="C64" s="21">
        <v>4.8592660228200001E-4</v>
      </c>
      <c r="D64" s="21">
        <v>6.7736438194041196E-5</v>
      </c>
      <c r="E64" s="21">
        <v>3.4769552030015998E-3</v>
      </c>
      <c r="F64" s="22"/>
      <c r="G64" s="21">
        <v>9.7886017312109994E-4</v>
      </c>
      <c r="H64" s="21">
        <v>1.363986115192E-4</v>
      </c>
      <c r="I64" s="21">
        <v>6.9883894082379003E-3</v>
      </c>
      <c r="J64" s="22"/>
      <c r="K64" s="21">
        <v>0</v>
      </c>
      <c r="L64" s="22"/>
      <c r="M64" s="22"/>
      <c r="N64" s="22"/>
    </row>
    <row r="65" spans="1:14" x14ac:dyDescent="0.25">
      <c r="A65" s="17" t="s">
        <v>488</v>
      </c>
      <c r="B65" s="17" t="s">
        <v>565</v>
      </c>
      <c r="C65" s="18">
        <v>0.117639193266842</v>
      </c>
      <c r="D65" s="18">
        <v>9.0040002983235098E-2</v>
      </c>
      <c r="E65" s="18">
        <v>0.15228238336605401</v>
      </c>
      <c r="F65" s="19"/>
      <c r="G65" s="18">
        <v>0.14425882861945799</v>
      </c>
      <c r="H65" s="18">
        <v>0.104995969924843</v>
      </c>
      <c r="I65" s="18">
        <v>0.19500490793367101</v>
      </c>
      <c r="J65" s="19"/>
      <c r="K65" s="18">
        <v>9.0635403021150293E-2</v>
      </c>
      <c r="L65" s="18">
        <v>6.3349880316606696E-2</v>
      </c>
      <c r="M65" s="18">
        <v>0.128066261642411</v>
      </c>
      <c r="N65" s="19"/>
    </row>
    <row r="66" spans="1:14" x14ac:dyDescent="0.25">
      <c r="A66" s="17" t="s">
        <v>488</v>
      </c>
      <c r="B66" s="17" t="s">
        <v>566</v>
      </c>
      <c r="C66" s="18">
        <v>0.21558781440028901</v>
      </c>
      <c r="D66" s="18">
        <v>0.18605288366377601</v>
      </c>
      <c r="E66" s="18">
        <v>0.24838053493212001</v>
      </c>
      <c r="F66" s="19"/>
      <c r="G66" s="18">
        <v>0.212246822638296</v>
      </c>
      <c r="H66" s="18">
        <v>0.17569540492910299</v>
      </c>
      <c r="I66" s="18">
        <v>0.25405868562901601</v>
      </c>
      <c r="J66" s="19"/>
      <c r="K66" s="18">
        <v>0.21897702088484</v>
      </c>
      <c r="L66" s="18">
        <v>0.17828835614645999</v>
      </c>
      <c r="M66" s="18">
        <v>0.26594621115526701</v>
      </c>
      <c r="N66" s="19"/>
    </row>
    <row r="67" spans="1:14" x14ac:dyDescent="0.25">
      <c r="A67" s="17" t="s">
        <v>488</v>
      </c>
      <c r="B67" s="17" t="s">
        <v>567</v>
      </c>
      <c r="C67" s="18">
        <v>0.45347770345767002</v>
      </c>
      <c r="D67" s="18">
        <v>0.41537187346162002</v>
      </c>
      <c r="E67" s="18">
        <v>0.49213658812323702</v>
      </c>
      <c r="F67" s="19"/>
      <c r="G67" s="18">
        <v>0.44265351321004098</v>
      </c>
      <c r="H67" s="18">
        <v>0.38423652953716902</v>
      </c>
      <c r="I67" s="18">
        <v>0.50270123141145395</v>
      </c>
      <c r="J67" s="19"/>
      <c r="K67" s="18">
        <v>0.46445810041482499</v>
      </c>
      <c r="L67" s="18">
        <v>0.40695658333495999</v>
      </c>
      <c r="M67" s="18">
        <v>0.52292031171092701</v>
      </c>
      <c r="N67" s="19"/>
    </row>
    <row r="68" spans="1:14" x14ac:dyDescent="0.25">
      <c r="A68" s="17" t="s">
        <v>488</v>
      </c>
      <c r="B68" s="17" t="s">
        <v>568</v>
      </c>
      <c r="C68" s="18">
        <v>0.206923656284076</v>
      </c>
      <c r="D68" s="18">
        <v>0.176003916885385</v>
      </c>
      <c r="E68" s="18">
        <v>0.241682071263118</v>
      </c>
      <c r="F68" s="19"/>
      <c r="G68" s="18">
        <v>0.198467150122353</v>
      </c>
      <c r="H68" s="18">
        <v>0.15845459693887601</v>
      </c>
      <c r="I68" s="18">
        <v>0.24563440505520301</v>
      </c>
      <c r="J68" s="19"/>
      <c r="K68" s="18">
        <v>0.21550220048942101</v>
      </c>
      <c r="L68" s="18">
        <v>0.17083360659583999</v>
      </c>
      <c r="M68" s="18">
        <v>0.268074370791478</v>
      </c>
      <c r="N68" s="19"/>
    </row>
    <row r="69" spans="1:14" x14ac:dyDescent="0.25">
      <c r="A69" s="17" t="s">
        <v>488</v>
      </c>
      <c r="B69" s="17" t="s">
        <v>519</v>
      </c>
      <c r="C69" s="18">
        <v>3.4812193519969999E-3</v>
      </c>
      <c r="D69" s="18">
        <v>1.5778394939784E-3</v>
      </c>
      <c r="E69" s="18">
        <v>7.6630621727890001E-3</v>
      </c>
      <c r="F69" s="19"/>
      <c r="G69" s="18">
        <v>2.3736854098531002E-3</v>
      </c>
      <c r="H69" s="18">
        <v>8.6206651754730003E-4</v>
      </c>
      <c r="I69" s="18">
        <v>6.5186090534901002E-3</v>
      </c>
      <c r="J69" s="19"/>
      <c r="K69" s="18">
        <v>4.6047364050094998E-3</v>
      </c>
      <c r="L69" s="18">
        <v>1.6138042708106E-3</v>
      </c>
      <c r="M69" s="18">
        <v>1.30663436322245E-2</v>
      </c>
      <c r="N69" s="19"/>
    </row>
    <row r="70" spans="1:14" x14ac:dyDescent="0.25">
      <c r="A70" s="17" t="s">
        <v>488</v>
      </c>
      <c r="B70" s="17" t="s">
        <v>520</v>
      </c>
      <c r="C70" s="18">
        <v>2.8904132391258E-3</v>
      </c>
      <c r="D70" s="18">
        <v>3.9847733978790002E-4</v>
      </c>
      <c r="E70" s="18">
        <v>2.06441913110244E-2</v>
      </c>
      <c r="F70" s="24" t="s">
        <v>501</v>
      </c>
      <c r="G70" s="18">
        <v>0</v>
      </c>
      <c r="H70" s="19"/>
      <c r="I70" s="19"/>
      <c r="J70" s="19"/>
      <c r="K70" s="18">
        <v>5.8225387847544996E-3</v>
      </c>
      <c r="L70" s="18">
        <v>8.0178971216459999E-4</v>
      </c>
      <c r="M70" s="18">
        <v>4.0993017799521199E-2</v>
      </c>
      <c r="N70" s="24" t="s">
        <v>501</v>
      </c>
    </row>
    <row r="71" spans="1:14" x14ac:dyDescent="0.25">
      <c r="A71" s="20" t="s">
        <v>489</v>
      </c>
      <c r="B71" s="20" t="s">
        <v>565</v>
      </c>
      <c r="C71" s="21">
        <v>9.91903770749651E-2</v>
      </c>
      <c r="D71" s="21">
        <v>8.4578570226127303E-2</v>
      </c>
      <c r="E71" s="21">
        <v>0.116006625624343</v>
      </c>
      <c r="F71" s="22"/>
      <c r="G71" s="21">
        <v>0.10560978216330499</v>
      </c>
      <c r="H71" s="21">
        <v>8.4311383476630794E-2</v>
      </c>
      <c r="I71" s="21">
        <v>0.131515748132911</v>
      </c>
      <c r="J71" s="22"/>
      <c r="K71" s="21">
        <v>9.3008083407054506E-2</v>
      </c>
      <c r="L71" s="21">
        <v>7.3720830253328498E-2</v>
      </c>
      <c r="M71" s="21">
        <v>0.11670560439856</v>
      </c>
      <c r="N71" s="22"/>
    </row>
    <row r="72" spans="1:14" x14ac:dyDescent="0.25">
      <c r="A72" s="20" t="s">
        <v>489</v>
      </c>
      <c r="B72" s="20" t="s">
        <v>566</v>
      </c>
      <c r="C72" s="21">
        <v>0.19626482914458901</v>
      </c>
      <c r="D72" s="21">
        <v>0.17540448511443099</v>
      </c>
      <c r="E72" s="21">
        <v>0.21894731301085699</v>
      </c>
      <c r="F72" s="22"/>
      <c r="G72" s="21">
        <v>0.181402184932722</v>
      </c>
      <c r="H72" s="21">
        <v>0.15297742863425201</v>
      </c>
      <c r="I72" s="21">
        <v>0.21377555189447001</v>
      </c>
      <c r="J72" s="22"/>
      <c r="K72" s="21">
        <v>0.210578496834191</v>
      </c>
      <c r="L72" s="21">
        <v>0.18137472108853001</v>
      </c>
      <c r="M72" s="21">
        <v>0.24308817043907899</v>
      </c>
      <c r="N72" s="22"/>
    </row>
    <row r="73" spans="1:14" x14ac:dyDescent="0.25">
      <c r="A73" s="20" t="s">
        <v>489</v>
      </c>
      <c r="B73" s="20" t="s">
        <v>567</v>
      </c>
      <c r="C73" s="21">
        <v>0.45348720773811002</v>
      </c>
      <c r="D73" s="21">
        <v>0.42844845638322898</v>
      </c>
      <c r="E73" s="21">
        <v>0.47876351361649799</v>
      </c>
      <c r="F73" s="22"/>
      <c r="G73" s="21">
        <v>0.452595224831428</v>
      </c>
      <c r="H73" s="21">
        <v>0.41637643199642299</v>
      </c>
      <c r="I73" s="21">
        <v>0.48932307062430203</v>
      </c>
      <c r="J73" s="22"/>
      <c r="K73" s="21">
        <v>0.45434624377026001</v>
      </c>
      <c r="L73" s="21">
        <v>0.41829641129418399</v>
      </c>
      <c r="M73" s="21">
        <v>0.49088115666895299</v>
      </c>
      <c r="N73" s="22"/>
    </row>
    <row r="74" spans="1:14" x14ac:dyDescent="0.25">
      <c r="A74" s="20" t="s">
        <v>489</v>
      </c>
      <c r="B74" s="20" t="s">
        <v>568</v>
      </c>
      <c r="C74" s="21">
        <v>0.246351270381031</v>
      </c>
      <c r="D74" s="21">
        <v>0.22177251978632001</v>
      </c>
      <c r="E74" s="21">
        <v>0.27269952067285802</v>
      </c>
      <c r="F74" s="22"/>
      <c r="G74" s="21">
        <v>0.25323475770527998</v>
      </c>
      <c r="H74" s="21">
        <v>0.21969620348139299</v>
      </c>
      <c r="I74" s="21">
        <v>0.28999049722845399</v>
      </c>
      <c r="J74" s="22"/>
      <c r="K74" s="21">
        <v>0.23972203612766399</v>
      </c>
      <c r="L74" s="21">
        <v>0.20719625409273401</v>
      </c>
      <c r="M74" s="21">
        <v>0.27557891507502802</v>
      </c>
      <c r="N74" s="22"/>
    </row>
    <row r="75" spans="1:14" x14ac:dyDescent="0.25">
      <c r="A75" s="20" t="s">
        <v>489</v>
      </c>
      <c r="B75" s="20" t="s">
        <v>519</v>
      </c>
      <c r="C75" s="21">
        <v>4.7063156613075001E-3</v>
      </c>
      <c r="D75" s="21">
        <v>2.6294861554195001E-3</v>
      </c>
      <c r="E75" s="21">
        <v>8.4096426151537996E-3</v>
      </c>
      <c r="F75" s="22"/>
      <c r="G75" s="21">
        <v>7.1580503672655001E-3</v>
      </c>
      <c r="H75" s="21">
        <v>3.4740959413861001E-3</v>
      </c>
      <c r="I75" s="21">
        <v>1.46909046093804E-2</v>
      </c>
      <c r="J75" s="22"/>
      <c r="K75" s="21">
        <v>2.3451398608314001E-3</v>
      </c>
      <c r="L75" s="21">
        <v>9.4041943802820004E-4</v>
      </c>
      <c r="M75" s="21">
        <v>5.8358582983106004E-3</v>
      </c>
      <c r="N75" s="22"/>
    </row>
    <row r="76" spans="1:14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</row>
    <row r="77" spans="1:14" x14ac:dyDescent="0.25">
      <c r="A77" s="17" t="s">
        <v>490</v>
      </c>
      <c r="B77" s="17" t="s">
        <v>565</v>
      </c>
      <c r="C77" s="18">
        <v>0.13779637715936199</v>
      </c>
      <c r="D77" s="18">
        <v>0.113701449959175</v>
      </c>
      <c r="E77" s="18">
        <v>0.16604077931438099</v>
      </c>
      <c r="F77" s="19"/>
      <c r="G77" s="18">
        <v>0.15423906404125501</v>
      </c>
      <c r="H77" s="18">
        <v>0.120242433743858</v>
      </c>
      <c r="I77" s="18">
        <v>0.19570942841893499</v>
      </c>
      <c r="J77" s="19"/>
      <c r="K77" s="18">
        <v>0.119833228034234</v>
      </c>
      <c r="L77" s="18">
        <v>9.1287203465196504E-2</v>
      </c>
      <c r="M77" s="18">
        <v>0.155775535494484</v>
      </c>
      <c r="N77" s="19"/>
    </row>
    <row r="78" spans="1:14" x14ac:dyDescent="0.25">
      <c r="A78" s="17" t="s">
        <v>490</v>
      </c>
      <c r="B78" s="17" t="s">
        <v>566</v>
      </c>
      <c r="C78" s="18">
        <v>0.27557896599098503</v>
      </c>
      <c r="D78" s="18">
        <v>0.24501485282487701</v>
      </c>
      <c r="E78" s="18">
        <v>0.30839834975396802</v>
      </c>
      <c r="F78" s="19"/>
      <c r="G78" s="18">
        <v>0.25098425518444201</v>
      </c>
      <c r="H78" s="18">
        <v>0.207797810879015</v>
      </c>
      <c r="I78" s="18">
        <v>0.29975002806523399</v>
      </c>
      <c r="J78" s="19"/>
      <c r="K78" s="18">
        <v>0.30244796015725001</v>
      </c>
      <c r="L78" s="18">
        <v>0.25724791909981398</v>
      </c>
      <c r="M78" s="18">
        <v>0.351827982660605</v>
      </c>
      <c r="N78" s="19"/>
    </row>
    <row r="79" spans="1:14" x14ac:dyDescent="0.25">
      <c r="A79" s="17" t="s">
        <v>490</v>
      </c>
      <c r="B79" s="17" t="s">
        <v>567</v>
      </c>
      <c r="C79" s="18">
        <v>0.393393780386671</v>
      </c>
      <c r="D79" s="18">
        <v>0.36496400409103202</v>
      </c>
      <c r="E79" s="18">
        <v>0.422564524140564</v>
      </c>
      <c r="F79" s="19"/>
      <c r="G79" s="18">
        <v>0.39992826237776202</v>
      </c>
      <c r="H79" s="18">
        <v>0.35696089984757101</v>
      </c>
      <c r="I79" s="18">
        <v>0.444492539654951</v>
      </c>
      <c r="J79" s="19"/>
      <c r="K79" s="18">
        <v>0.38625505206905802</v>
      </c>
      <c r="L79" s="18">
        <v>0.33990226089251402</v>
      </c>
      <c r="M79" s="18">
        <v>0.43476564989072602</v>
      </c>
      <c r="N79" s="19"/>
    </row>
    <row r="80" spans="1:14" x14ac:dyDescent="0.25">
      <c r="A80" s="17" t="s">
        <v>490</v>
      </c>
      <c r="B80" s="17" t="s">
        <v>568</v>
      </c>
      <c r="C80" s="18">
        <v>0.177029061515107</v>
      </c>
      <c r="D80" s="18">
        <v>0.15307135505605499</v>
      </c>
      <c r="E80" s="18">
        <v>0.20383401151005301</v>
      </c>
      <c r="F80" s="19"/>
      <c r="G80" s="18">
        <v>0.17911084453034901</v>
      </c>
      <c r="H80" s="18">
        <v>0.14622922892882301</v>
      </c>
      <c r="I80" s="18">
        <v>0.217502705646614</v>
      </c>
      <c r="J80" s="19"/>
      <c r="K80" s="18">
        <v>0.17475477513979901</v>
      </c>
      <c r="L80" s="18">
        <v>0.138046409426681</v>
      </c>
      <c r="M80" s="18">
        <v>0.21874716663807101</v>
      </c>
      <c r="N80" s="19"/>
    </row>
    <row r="81" spans="1:14" x14ac:dyDescent="0.25">
      <c r="A81" s="17" t="s">
        <v>490</v>
      </c>
      <c r="B81" s="17" t="s">
        <v>519</v>
      </c>
      <c r="C81" s="18">
        <v>1.52273220559365E-2</v>
      </c>
      <c r="D81" s="18">
        <v>8.1841220501192007E-3</v>
      </c>
      <c r="E81" s="18">
        <v>2.81597582513399E-2</v>
      </c>
      <c r="F81" s="19"/>
      <c r="G81" s="18">
        <v>1.5093486405581899E-2</v>
      </c>
      <c r="H81" s="18">
        <v>7.6174528029555001E-3</v>
      </c>
      <c r="I81" s="18">
        <v>2.9687265303786702E-2</v>
      </c>
      <c r="J81" s="19"/>
      <c r="K81" s="18">
        <v>1.53735335457525E-2</v>
      </c>
      <c r="L81" s="18">
        <v>5.5540134187745003E-3</v>
      </c>
      <c r="M81" s="18">
        <v>4.18238511120008E-2</v>
      </c>
      <c r="N81" s="24" t="s">
        <v>501</v>
      </c>
    </row>
    <row r="82" spans="1:14" x14ac:dyDescent="0.25">
      <c r="A82" s="17" t="s">
        <v>490</v>
      </c>
      <c r="B82" s="17" t="s">
        <v>520</v>
      </c>
      <c r="C82" s="18">
        <v>9.744928919377E-4</v>
      </c>
      <c r="D82" s="18">
        <v>3.3287900299000002E-4</v>
      </c>
      <c r="E82" s="18">
        <v>2.8492726842429998E-3</v>
      </c>
      <c r="F82" s="19"/>
      <c r="G82" s="18">
        <v>6.4408746060889998E-4</v>
      </c>
      <c r="H82" s="18">
        <v>1.609026191959E-4</v>
      </c>
      <c r="I82" s="18">
        <v>2.5745229914482001E-3</v>
      </c>
      <c r="J82" s="19"/>
      <c r="K82" s="18">
        <v>1.3354510539060999E-3</v>
      </c>
      <c r="L82" s="18">
        <v>3.0785295758849998E-4</v>
      </c>
      <c r="M82" s="18">
        <v>5.7733122965910998E-3</v>
      </c>
      <c r="N82" s="19"/>
    </row>
    <row r="83" spans="1:14" x14ac:dyDescent="0.25">
      <c r="A83" s="20" t="s">
        <v>491</v>
      </c>
      <c r="B83" s="20" t="s">
        <v>565</v>
      </c>
      <c r="C83" s="21">
        <v>0.13369419260771201</v>
      </c>
      <c r="D83" s="21">
        <v>0.104157296073355</v>
      </c>
      <c r="E83" s="21">
        <v>0.17001750249698899</v>
      </c>
      <c r="F83" s="22"/>
      <c r="G83" s="21">
        <v>0.15478122291247201</v>
      </c>
      <c r="H83" s="21">
        <v>0.115162696360482</v>
      </c>
      <c r="I83" s="21">
        <v>0.20487361780645899</v>
      </c>
      <c r="J83" s="22"/>
      <c r="K83" s="21">
        <v>0.11512512061376</v>
      </c>
      <c r="L83" s="21">
        <v>7.8770129240889802E-2</v>
      </c>
      <c r="M83" s="21">
        <v>0.16524932572596601</v>
      </c>
      <c r="N83" s="22"/>
    </row>
    <row r="84" spans="1:14" x14ac:dyDescent="0.25">
      <c r="A84" s="20" t="s">
        <v>491</v>
      </c>
      <c r="B84" s="20" t="s">
        <v>566</v>
      </c>
      <c r="C84" s="21">
        <v>0.29847267722440501</v>
      </c>
      <c r="D84" s="21">
        <v>0.25783224830648399</v>
      </c>
      <c r="E84" s="21">
        <v>0.34256222953383603</v>
      </c>
      <c r="F84" s="22"/>
      <c r="G84" s="21">
        <v>0.28610803115179301</v>
      </c>
      <c r="H84" s="21">
        <v>0.232590717768834</v>
      </c>
      <c r="I84" s="21">
        <v>0.34638119837748099</v>
      </c>
      <c r="J84" s="22"/>
      <c r="K84" s="21">
        <v>0.30936088669647399</v>
      </c>
      <c r="L84" s="21">
        <v>0.24426606666568099</v>
      </c>
      <c r="M84" s="21">
        <v>0.383011231338033</v>
      </c>
      <c r="N84" s="22"/>
    </row>
    <row r="85" spans="1:14" x14ac:dyDescent="0.25">
      <c r="A85" s="20" t="s">
        <v>491</v>
      </c>
      <c r="B85" s="20" t="s">
        <v>567</v>
      </c>
      <c r="C85" s="21">
        <v>0.439095129477099</v>
      </c>
      <c r="D85" s="21">
        <v>0.39105389803576202</v>
      </c>
      <c r="E85" s="21">
        <v>0.48830560693445102</v>
      </c>
      <c r="F85" s="22"/>
      <c r="G85" s="21">
        <v>0.45768795678297702</v>
      </c>
      <c r="H85" s="21">
        <v>0.38588363763123201</v>
      </c>
      <c r="I85" s="21">
        <v>0.53129421699094803</v>
      </c>
      <c r="J85" s="22"/>
      <c r="K85" s="21">
        <v>0.42272243290369699</v>
      </c>
      <c r="L85" s="21">
        <v>0.35395211617262801</v>
      </c>
      <c r="M85" s="21">
        <v>0.49462449037714401</v>
      </c>
      <c r="N85" s="22"/>
    </row>
    <row r="86" spans="1:14" x14ac:dyDescent="0.25">
      <c r="A86" s="20" t="s">
        <v>491</v>
      </c>
      <c r="B86" s="20" t="s">
        <v>568</v>
      </c>
      <c r="C86" s="21">
        <v>0.12715127864463199</v>
      </c>
      <c r="D86" s="21">
        <v>9.7922341491825896E-2</v>
      </c>
      <c r="E86" s="21">
        <v>0.163523251556662</v>
      </c>
      <c r="F86" s="22"/>
      <c r="G86" s="21">
        <v>9.8728939538491906E-2</v>
      </c>
      <c r="H86" s="21">
        <v>6.7922378839765402E-2</v>
      </c>
      <c r="I86" s="21">
        <v>0.14138847177608399</v>
      </c>
      <c r="J86" s="22"/>
      <c r="K86" s="21">
        <v>0.15217976551408599</v>
      </c>
      <c r="L86" s="21">
        <v>0.108109995941084</v>
      </c>
      <c r="M86" s="21">
        <v>0.20998453265828099</v>
      </c>
      <c r="N86" s="22"/>
    </row>
    <row r="87" spans="1:14" x14ac:dyDescent="0.25">
      <c r="A87" s="20" t="s">
        <v>491</v>
      </c>
      <c r="B87" s="20" t="s">
        <v>519</v>
      </c>
      <c r="C87" s="21">
        <v>1.5867220461515E-3</v>
      </c>
      <c r="D87" s="21">
        <v>5.7891900787320004E-4</v>
      </c>
      <c r="E87" s="21">
        <v>4.3413239574282003E-3</v>
      </c>
      <c r="F87" s="22"/>
      <c r="G87" s="21">
        <v>2.6938496142673999E-3</v>
      </c>
      <c r="H87" s="21">
        <v>8.4505022117440005E-4</v>
      </c>
      <c r="I87" s="21">
        <v>8.5528253524993995E-3</v>
      </c>
      <c r="J87" s="22"/>
      <c r="K87" s="21">
        <v>6.1179427198340003E-4</v>
      </c>
      <c r="L87" s="21">
        <v>8.4613185750858594E-5</v>
      </c>
      <c r="M87" s="21">
        <v>4.4090853179588E-3</v>
      </c>
      <c r="N87" s="22"/>
    </row>
    <row r="88" spans="1:14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</row>
    <row r="89" spans="1:14" x14ac:dyDescent="0.25">
      <c r="A89" s="17" t="s">
        <v>492</v>
      </c>
      <c r="B89" s="17" t="s">
        <v>565</v>
      </c>
      <c r="C89" s="18">
        <v>0.16416003061433401</v>
      </c>
      <c r="D89" s="18">
        <v>0.13689602588465499</v>
      </c>
      <c r="E89" s="18">
        <v>0.195623211496321</v>
      </c>
      <c r="F89" s="19"/>
      <c r="G89" s="18">
        <v>0.202714486807718</v>
      </c>
      <c r="H89" s="18">
        <v>0.160247102708861</v>
      </c>
      <c r="I89" s="18">
        <v>0.25304492588381899</v>
      </c>
      <c r="J89" s="19"/>
      <c r="K89" s="18">
        <v>0.127715887569814</v>
      </c>
      <c r="L89" s="18">
        <v>9.5739544236511598E-2</v>
      </c>
      <c r="M89" s="18">
        <v>0.168383395336621</v>
      </c>
      <c r="N89" s="19"/>
    </row>
    <row r="90" spans="1:14" x14ac:dyDescent="0.25">
      <c r="A90" s="17" t="s">
        <v>492</v>
      </c>
      <c r="B90" s="17" t="s">
        <v>566</v>
      </c>
      <c r="C90" s="18">
        <v>0.23889055748739199</v>
      </c>
      <c r="D90" s="18">
        <v>0.20392410530659899</v>
      </c>
      <c r="E90" s="18">
        <v>0.27776068823591799</v>
      </c>
      <c r="F90" s="19"/>
      <c r="G90" s="18">
        <v>0.254785045301888</v>
      </c>
      <c r="H90" s="18">
        <v>0.20725997688141501</v>
      </c>
      <c r="I90" s="18">
        <v>0.30896049821587002</v>
      </c>
      <c r="J90" s="19"/>
      <c r="K90" s="18">
        <v>0.22386606888806099</v>
      </c>
      <c r="L90" s="18">
        <v>0.17542566651250599</v>
      </c>
      <c r="M90" s="18">
        <v>0.28112211243225299</v>
      </c>
      <c r="N90" s="19"/>
    </row>
    <row r="91" spans="1:14" x14ac:dyDescent="0.25">
      <c r="A91" s="17" t="s">
        <v>492</v>
      </c>
      <c r="B91" s="17" t="s">
        <v>567</v>
      </c>
      <c r="C91" s="18">
        <v>0.44154236323453799</v>
      </c>
      <c r="D91" s="18">
        <v>0.39402311667143503</v>
      </c>
      <c r="E91" s="18">
        <v>0.49015693904645802</v>
      </c>
      <c r="F91" s="19"/>
      <c r="G91" s="18">
        <v>0.406650073115007</v>
      </c>
      <c r="H91" s="18">
        <v>0.34505110978299702</v>
      </c>
      <c r="I91" s="18">
        <v>0.47133200143021498</v>
      </c>
      <c r="J91" s="19"/>
      <c r="K91" s="18">
        <v>0.47452479218875998</v>
      </c>
      <c r="L91" s="18">
        <v>0.412290412204316</v>
      </c>
      <c r="M91" s="18">
        <v>0.53756076798628805</v>
      </c>
      <c r="N91" s="19"/>
    </row>
    <row r="92" spans="1:14" x14ac:dyDescent="0.25">
      <c r="A92" s="17" t="s">
        <v>492</v>
      </c>
      <c r="B92" s="17" t="s">
        <v>568</v>
      </c>
      <c r="C92" s="18">
        <v>0.14667413552245501</v>
      </c>
      <c r="D92" s="18">
        <v>0.117592334992684</v>
      </c>
      <c r="E92" s="18">
        <v>0.181469068223509</v>
      </c>
      <c r="F92" s="19"/>
      <c r="G92" s="18">
        <v>0.121375063729209</v>
      </c>
      <c r="H92" s="18">
        <v>8.8861627328452805E-2</v>
      </c>
      <c r="I92" s="18">
        <v>0.16364811507853899</v>
      </c>
      <c r="J92" s="19"/>
      <c r="K92" s="18">
        <v>0.170588439661566</v>
      </c>
      <c r="L92" s="18">
        <v>0.12819139860950801</v>
      </c>
      <c r="M92" s="18">
        <v>0.223414184369219</v>
      </c>
      <c r="N92" s="19"/>
    </row>
    <row r="93" spans="1:14" x14ac:dyDescent="0.25">
      <c r="A93" s="17" t="s">
        <v>492</v>
      </c>
      <c r="B93" s="17" t="s">
        <v>519</v>
      </c>
      <c r="C93" s="18">
        <v>8.7329131412817E-3</v>
      </c>
      <c r="D93" s="18">
        <v>3.5903384577022001E-3</v>
      </c>
      <c r="E93" s="18">
        <v>2.1085514485477099E-2</v>
      </c>
      <c r="F93" s="19"/>
      <c r="G93" s="18">
        <v>1.44753310461757E-2</v>
      </c>
      <c r="H93" s="18">
        <v>5.0259998752705997E-3</v>
      </c>
      <c r="I93" s="18">
        <v>4.09589184071237E-2</v>
      </c>
      <c r="J93" s="24" t="s">
        <v>501</v>
      </c>
      <c r="K93" s="18">
        <v>3.3048116917979999E-3</v>
      </c>
      <c r="L93" s="18">
        <v>1.0813035012954999E-3</v>
      </c>
      <c r="M93" s="18">
        <v>1.00545470620572E-2</v>
      </c>
      <c r="N93" s="19"/>
    </row>
    <row r="94" spans="1:14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</row>
    <row r="95" spans="1:14" x14ac:dyDescent="0.25">
      <c r="A95" s="20" t="s">
        <v>493</v>
      </c>
      <c r="B95" s="20" t="s">
        <v>565</v>
      </c>
      <c r="C95" s="21">
        <v>0.189437247283886</v>
      </c>
      <c r="D95" s="21">
        <v>0.147416917799573</v>
      </c>
      <c r="E95" s="21">
        <v>0.24006266717642399</v>
      </c>
      <c r="F95" s="22"/>
      <c r="G95" s="21">
        <v>0.169761837973259</v>
      </c>
      <c r="H95" s="21">
        <v>0.125433598677828</v>
      </c>
      <c r="I95" s="21">
        <v>0.225712619484566</v>
      </c>
      <c r="J95" s="22"/>
      <c r="K95" s="21">
        <v>0.21019085683019101</v>
      </c>
      <c r="L95" s="21">
        <v>0.14269984261962401</v>
      </c>
      <c r="M95" s="21">
        <v>0.29848846518185801</v>
      </c>
      <c r="N95" s="22"/>
    </row>
    <row r="96" spans="1:14" x14ac:dyDescent="0.25">
      <c r="A96" s="20" t="s">
        <v>493</v>
      </c>
      <c r="B96" s="20" t="s">
        <v>566</v>
      </c>
      <c r="C96" s="21">
        <v>0.29660986218139801</v>
      </c>
      <c r="D96" s="21">
        <v>0.25433421076528701</v>
      </c>
      <c r="E96" s="21">
        <v>0.34268318960484601</v>
      </c>
      <c r="F96" s="22"/>
      <c r="G96" s="21">
        <v>0.29552892663722502</v>
      </c>
      <c r="H96" s="21">
        <v>0.23904240207402699</v>
      </c>
      <c r="I96" s="21">
        <v>0.35906504775861098</v>
      </c>
      <c r="J96" s="22"/>
      <c r="K96" s="21">
        <v>0.29775003232344099</v>
      </c>
      <c r="L96" s="21">
        <v>0.23820700658187299</v>
      </c>
      <c r="M96" s="21">
        <v>0.36504455396542401</v>
      </c>
      <c r="N96" s="22"/>
    </row>
    <row r="97" spans="1:14" x14ac:dyDescent="0.25">
      <c r="A97" s="20" t="s">
        <v>493</v>
      </c>
      <c r="B97" s="20" t="s">
        <v>567</v>
      </c>
      <c r="C97" s="21">
        <v>0.364114563044795</v>
      </c>
      <c r="D97" s="21">
        <v>0.31186913137067701</v>
      </c>
      <c r="E97" s="21">
        <v>0.41977323736104399</v>
      </c>
      <c r="F97" s="22"/>
      <c r="G97" s="21">
        <v>0.38240407213816302</v>
      </c>
      <c r="H97" s="21">
        <v>0.31891901406284801</v>
      </c>
      <c r="I97" s="21">
        <v>0.45017364468702298</v>
      </c>
      <c r="J97" s="22"/>
      <c r="K97" s="21">
        <v>0.34482280018869299</v>
      </c>
      <c r="L97" s="21">
        <v>0.26740280741577699</v>
      </c>
      <c r="M97" s="21">
        <v>0.43145670762766902</v>
      </c>
      <c r="N97" s="22"/>
    </row>
    <row r="98" spans="1:14" x14ac:dyDescent="0.25">
      <c r="A98" s="20" t="s">
        <v>493</v>
      </c>
      <c r="B98" s="20" t="s">
        <v>568</v>
      </c>
      <c r="C98" s="21">
        <v>0.14308506339624599</v>
      </c>
      <c r="D98" s="21">
        <v>0.108762698060913</v>
      </c>
      <c r="E98" s="21">
        <v>0.185978392767637</v>
      </c>
      <c r="F98" s="22"/>
      <c r="G98" s="21">
        <v>0.144621495244242</v>
      </c>
      <c r="H98" s="21">
        <v>0.101434093996777</v>
      </c>
      <c r="I98" s="21">
        <v>0.20206181892945899</v>
      </c>
      <c r="J98" s="22"/>
      <c r="K98" s="21">
        <v>0.14146443603523801</v>
      </c>
      <c r="L98" s="21">
        <v>8.9711792243295105E-2</v>
      </c>
      <c r="M98" s="21">
        <v>0.21598816986953201</v>
      </c>
      <c r="N98" s="24" t="s">
        <v>501</v>
      </c>
    </row>
    <row r="99" spans="1:14" x14ac:dyDescent="0.25">
      <c r="A99" s="20" t="s">
        <v>493</v>
      </c>
      <c r="B99" s="20" t="s">
        <v>519</v>
      </c>
      <c r="C99" s="21">
        <v>6.7532640936764001E-3</v>
      </c>
      <c r="D99" s="21">
        <v>2.1019740625020998E-3</v>
      </c>
      <c r="E99" s="21">
        <v>2.1475519588201802E-2</v>
      </c>
      <c r="F99" s="22"/>
      <c r="G99" s="21">
        <v>7.6836680071111999E-3</v>
      </c>
      <c r="H99" s="21">
        <v>1.8559773762699E-3</v>
      </c>
      <c r="I99" s="21">
        <v>3.12373946126961E-2</v>
      </c>
      <c r="J99" s="24" t="s">
        <v>501</v>
      </c>
      <c r="K99" s="21">
        <v>5.7718746224367998E-3</v>
      </c>
      <c r="L99" s="21">
        <v>7.833902679817E-4</v>
      </c>
      <c r="M99" s="21">
        <v>4.1215826886721103E-2</v>
      </c>
      <c r="N99" s="24" t="s">
        <v>501</v>
      </c>
    </row>
    <row r="100" spans="1:14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</row>
    <row r="101" spans="1:14" x14ac:dyDescent="0.25">
      <c r="A101" s="17" t="s">
        <v>494</v>
      </c>
      <c r="B101" s="17" t="s">
        <v>565</v>
      </c>
      <c r="C101" s="18">
        <v>0.145690462809803</v>
      </c>
      <c r="D101" s="18">
        <v>0.114107535842254</v>
      </c>
      <c r="E101" s="18">
        <v>0.184197402196106</v>
      </c>
      <c r="F101" s="19"/>
      <c r="G101" s="18">
        <v>0.14441929804710599</v>
      </c>
      <c r="H101" s="18">
        <v>0.102222662710798</v>
      </c>
      <c r="I101" s="18">
        <v>0.200151069956468</v>
      </c>
      <c r="J101" s="19"/>
      <c r="K101" s="18">
        <v>0.14689405258723401</v>
      </c>
      <c r="L101" s="18">
        <v>0.10470338417855</v>
      </c>
      <c r="M101" s="18">
        <v>0.20224516752878099</v>
      </c>
      <c r="N101" s="19"/>
    </row>
    <row r="102" spans="1:14" x14ac:dyDescent="0.25">
      <c r="A102" s="17" t="s">
        <v>494</v>
      </c>
      <c r="B102" s="17" t="s">
        <v>566</v>
      </c>
      <c r="C102" s="18">
        <v>0.31737486946238702</v>
      </c>
      <c r="D102" s="18">
        <v>0.27341716491882601</v>
      </c>
      <c r="E102" s="18">
        <v>0.36485097924098298</v>
      </c>
      <c r="F102" s="19"/>
      <c r="G102" s="18">
        <v>0.33076481189856399</v>
      </c>
      <c r="H102" s="18">
        <v>0.26926803059865101</v>
      </c>
      <c r="I102" s="18">
        <v>0.39864444022727802</v>
      </c>
      <c r="J102" s="19"/>
      <c r="K102" s="18">
        <v>0.30469673495969102</v>
      </c>
      <c r="L102" s="18">
        <v>0.24695514646696501</v>
      </c>
      <c r="M102" s="18">
        <v>0.36931788641588897</v>
      </c>
      <c r="N102" s="19"/>
    </row>
    <row r="103" spans="1:14" x14ac:dyDescent="0.25">
      <c r="A103" s="17" t="s">
        <v>494</v>
      </c>
      <c r="B103" s="17" t="s">
        <v>567</v>
      </c>
      <c r="C103" s="18">
        <v>0.37960430713721599</v>
      </c>
      <c r="D103" s="18">
        <v>0.32793389938370998</v>
      </c>
      <c r="E103" s="18">
        <v>0.43415673504364799</v>
      </c>
      <c r="F103" s="19"/>
      <c r="G103" s="18">
        <v>0.37168322078809402</v>
      </c>
      <c r="H103" s="18">
        <v>0.31481191805258302</v>
      </c>
      <c r="I103" s="18">
        <v>0.432345710833416</v>
      </c>
      <c r="J103" s="19"/>
      <c r="K103" s="18">
        <v>0.38710430936801699</v>
      </c>
      <c r="L103" s="18">
        <v>0.31326541837441801</v>
      </c>
      <c r="M103" s="18">
        <v>0.46652413423658501</v>
      </c>
      <c r="N103" s="19"/>
    </row>
    <row r="104" spans="1:14" x14ac:dyDescent="0.25">
      <c r="A104" s="17" t="s">
        <v>494</v>
      </c>
      <c r="B104" s="17" t="s">
        <v>568</v>
      </c>
      <c r="C104" s="18">
        <v>0.141169778128239</v>
      </c>
      <c r="D104" s="18">
        <v>0.10619450161881</v>
      </c>
      <c r="E104" s="18">
        <v>0.185276403784426</v>
      </c>
      <c r="F104" s="19"/>
      <c r="G104" s="18">
        <v>0.13268375696149401</v>
      </c>
      <c r="H104" s="18">
        <v>9.04279805632313E-2</v>
      </c>
      <c r="I104" s="18">
        <v>0.19054854190645501</v>
      </c>
      <c r="J104" s="19"/>
      <c r="K104" s="18">
        <v>0.14920468330109801</v>
      </c>
      <c r="L104" s="18">
        <v>9.7047874921854002E-2</v>
      </c>
      <c r="M104" s="18">
        <v>0.222485583055751</v>
      </c>
      <c r="N104" s="24" t="s">
        <v>501</v>
      </c>
    </row>
    <row r="105" spans="1:14" x14ac:dyDescent="0.25">
      <c r="A105" s="17" t="s">
        <v>494</v>
      </c>
      <c r="B105" s="17" t="s">
        <v>519</v>
      </c>
      <c r="C105" s="18">
        <v>1.6160582462355098E-2</v>
      </c>
      <c r="D105" s="18">
        <v>9.8449372782697005E-3</v>
      </c>
      <c r="E105" s="18">
        <v>2.6419684399242801E-2</v>
      </c>
      <c r="F105" s="19"/>
      <c r="G105" s="18">
        <v>2.0448912304742901E-2</v>
      </c>
      <c r="H105" s="18">
        <v>1.1522915543802499E-2</v>
      </c>
      <c r="I105" s="18">
        <v>3.6037176313712303E-2</v>
      </c>
      <c r="J105" s="19"/>
      <c r="K105" s="18">
        <v>1.21002197839594E-2</v>
      </c>
      <c r="L105" s="18">
        <v>5.2410623834933997E-3</v>
      </c>
      <c r="M105" s="18">
        <v>2.7686346194142099E-2</v>
      </c>
      <c r="N105" s="19"/>
    </row>
    <row r="106" spans="1:14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</row>
    <row r="107" spans="1:14" ht="15" customHeight="1" x14ac:dyDescent="0.25">
      <c r="A107" s="23" t="s">
        <v>495</v>
      </c>
    </row>
    <row r="108" spans="1:14" ht="15" customHeight="1" x14ac:dyDescent="0.25">
      <c r="A108" s="23" t="s">
        <v>496</v>
      </c>
    </row>
    <row r="109" spans="1:14" ht="15" customHeight="1" x14ac:dyDescent="0.25">
      <c r="A109" s="23" t="s">
        <v>497</v>
      </c>
    </row>
  </sheetData>
  <autoFilter ref="A4:A106"/>
  <mergeCells count="6">
    <mergeCell ref="G1:N3"/>
    <mergeCell ref="A4"/>
    <mergeCell ref="A3"/>
    <mergeCell ref="A2"/>
    <mergeCell ref="B1:F3"/>
    <mergeCell ref="A1"/>
  </mergeCells>
  <hyperlinks>
    <hyperlink ref="A1" location="'EV_CONFIA_PDI_NSE'!A1" display="◄ ANTERIOR"/>
    <hyperlink ref="A2" location="'Índice'!A1" display="ÍNDICE"/>
    <hyperlink ref="A3" location="'EV_CONFIA_FMP_ET'!A1" display="SIGUIENTE ►"/>
  </hyperlinks>
  <pageMargins left="0.75" right="0.75" top="1" bottom="1" header="0.5" footer="0.5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1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570</v>
      </c>
      <c r="C1" s="37"/>
      <c r="D1" s="37"/>
      <c r="E1" s="37"/>
      <c r="F1" s="38"/>
      <c r="G1" s="36" t="s">
        <v>23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498</v>
      </c>
      <c r="H4" s="10" t="s">
        <v>473</v>
      </c>
      <c r="I4" s="10" t="s">
        <v>474</v>
      </c>
      <c r="J4" s="10" t="s">
        <v>475</v>
      </c>
      <c r="K4" s="10" t="s">
        <v>499</v>
      </c>
      <c r="L4" s="10" t="s">
        <v>473</v>
      </c>
      <c r="M4" s="10" t="s">
        <v>474</v>
      </c>
      <c r="N4" s="10" t="s">
        <v>475</v>
      </c>
      <c r="O4" s="10" t="s">
        <v>500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9.86357499663192E-2</v>
      </c>
      <c r="D5" s="18">
        <v>9.3499219161881794E-2</v>
      </c>
      <c r="E5" s="18">
        <v>0.10402208347750901</v>
      </c>
      <c r="F5" s="19"/>
      <c r="G5" s="18">
        <v>0.10409099218055699</v>
      </c>
      <c r="H5" s="18">
        <v>9.2770362412370994E-2</v>
      </c>
      <c r="I5" s="18">
        <v>0.11661549106440799</v>
      </c>
      <c r="J5" s="19"/>
      <c r="K5" s="18">
        <v>9.6507915355505902E-2</v>
      </c>
      <c r="L5" s="18">
        <v>8.9605224744017595E-2</v>
      </c>
      <c r="M5" s="18">
        <v>0.103881675646688</v>
      </c>
      <c r="N5" s="19"/>
      <c r="O5" s="18">
        <v>9.7905770027040206E-2</v>
      </c>
      <c r="P5" s="18">
        <v>8.8776559991036105E-2</v>
      </c>
      <c r="Q5" s="18">
        <v>0.107862643627849</v>
      </c>
      <c r="R5" s="19"/>
    </row>
    <row r="6" spans="1:18" x14ac:dyDescent="0.25">
      <c r="A6" s="17" t="s">
        <v>478</v>
      </c>
      <c r="B6" s="17" t="s">
        <v>566</v>
      </c>
      <c r="C6" s="18">
        <v>0.207558274593722</v>
      </c>
      <c r="D6" s="18">
        <v>0.20027852613699099</v>
      </c>
      <c r="E6" s="18">
        <v>0.21503148041310999</v>
      </c>
      <c r="F6" s="19"/>
      <c r="G6" s="18">
        <v>0.29952617801276199</v>
      </c>
      <c r="H6" s="18">
        <v>0.28230847477005</v>
      </c>
      <c r="I6" s="18">
        <v>0.31732967050250199</v>
      </c>
      <c r="J6" s="19"/>
      <c r="K6" s="18">
        <v>0.185690038804321</v>
      </c>
      <c r="L6" s="18">
        <v>0.17632613387424501</v>
      </c>
      <c r="M6" s="18">
        <v>0.19543323080908501</v>
      </c>
      <c r="N6" s="19"/>
      <c r="O6" s="18">
        <v>0.159473884268924</v>
      </c>
      <c r="P6" s="18">
        <v>0.14844473715746501</v>
      </c>
      <c r="Q6" s="18">
        <v>0.171157771450274</v>
      </c>
      <c r="R6" s="19"/>
    </row>
    <row r="7" spans="1:18" x14ac:dyDescent="0.25">
      <c r="A7" s="17" t="s">
        <v>478</v>
      </c>
      <c r="B7" s="17" t="s">
        <v>567</v>
      </c>
      <c r="C7" s="18">
        <v>0.44232954367432098</v>
      </c>
      <c r="D7" s="18">
        <v>0.43331237726580502</v>
      </c>
      <c r="E7" s="18">
        <v>0.45138488999700799</v>
      </c>
      <c r="F7" s="19"/>
      <c r="G7" s="18">
        <v>0.42967008688312502</v>
      </c>
      <c r="H7" s="18">
        <v>0.41029953233437899</v>
      </c>
      <c r="I7" s="18">
        <v>0.44925843683786099</v>
      </c>
      <c r="J7" s="19"/>
      <c r="K7" s="18">
        <v>0.45299238646289303</v>
      </c>
      <c r="L7" s="18">
        <v>0.44070886012816302</v>
      </c>
      <c r="M7" s="18">
        <v>0.46533342881808099</v>
      </c>
      <c r="N7" s="19"/>
      <c r="O7" s="18">
        <v>0.429397291284702</v>
      </c>
      <c r="P7" s="18">
        <v>0.41261794911987898</v>
      </c>
      <c r="Q7" s="18">
        <v>0.44634047657352699</v>
      </c>
      <c r="R7" s="19"/>
    </row>
    <row r="8" spans="1:18" x14ac:dyDescent="0.25">
      <c r="A8" s="17" t="s">
        <v>478</v>
      </c>
      <c r="B8" s="17" t="s">
        <v>568</v>
      </c>
      <c r="C8" s="18">
        <v>0.244013421835829</v>
      </c>
      <c r="D8" s="18">
        <v>0.23590849747173701</v>
      </c>
      <c r="E8" s="18">
        <v>0.25230485439948502</v>
      </c>
      <c r="F8" s="19"/>
      <c r="G8" s="18">
        <v>0.163549258679652</v>
      </c>
      <c r="H8" s="18">
        <v>0.14850942701936201</v>
      </c>
      <c r="I8" s="18">
        <v>0.179790600408262</v>
      </c>
      <c r="J8" s="19"/>
      <c r="K8" s="18">
        <v>0.25857353109757902</v>
      </c>
      <c r="L8" s="18">
        <v>0.247973609240983</v>
      </c>
      <c r="M8" s="18">
        <v>0.26946420318700098</v>
      </c>
      <c r="N8" s="19"/>
      <c r="O8" s="18">
        <v>0.29776573277139001</v>
      </c>
      <c r="P8" s="18">
        <v>0.28176012690235502</v>
      </c>
      <c r="Q8" s="18">
        <v>0.31428270306641998</v>
      </c>
      <c r="R8" s="19"/>
    </row>
    <row r="9" spans="1:18" x14ac:dyDescent="0.25">
      <c r="A9" s="17" t="s">
        <v>478</v>
      </c>
      <c r="B9" s="17" t="s">
        <v>519</v>
      </c>
      <c r="C9" s="18">
        <v>7.1103964476842002E-3</v>
      </c>
      <c r="D9" s="18">
        <v>5.8007750731411001E-3</v>
      </c>
      <c r="E9" s="18">
        <v>8.7130953903739993E-3</v>
      </c>
      <c r="F9" s="19"/>
      <c r="G9" s="18">
        <v>3.1634842439056E-3</v>
      </c>
      <c r="H9" s="18">
        <v>1.8568908449954E-3</v>
      </c>
      <c r="I9" s="18">
        <v>5.3844969659652001E-3</v>
      </c>
      <c r="J9" s="19"/>
      <c r="K9" s="18">
        <v>5.9092125999201002E-3</v>
      </c>
      <c r="L9" s="18">
        <v>4.2642147521311001E-3</v>
      </c>
      <c r="M9" s="18">
        <v>8.1835826343561006E-3</v>
      </c>
      <c r="N9" s="19"/>
      <c r="O9" s="18">
        <v>1.46404873547733E-2</v>
      </c>
      <c r="P9" s="18">
        <v>1.1093466946776201E-2</v>
      </c>
      <c r="Q9" s="18">
        <v>1.9299497023679099E-2</v>
      </c>
      <c r="R9" s="19"/>
    </row>
    <row r="10" spans="1:18" x14ac:dyDescent="0.25">
      <c r="A10" s="17" t="s">
        <v>478</v>
      </c>
      <c r="B10" s="17" t="s">
        <v>520</v>
      </c>
      <c r="C10" s="18">
        <v>3.5261348212509998E-4</v>
      </c>
      <c r="D10" s="18">
        <v>1.7623149779529999E-4</v>
      </c>
      <c r="E10" s="18">
        <v>7.0540351715559998E-4</v>
      </c>
      <c r="F10" s="19"/>
      <c r="G10" s="18">
        <v>0</v>
      </c>
      <c r="H10" s="19"/>
      <c r="I10" s="19"/>
      <c r="J10" s="19"/>
      <c r="K10" s="18">
        <v>3.269156797817E-4</v>
      </c>
      <c r="L10" s="18">
        <v>1.1273226485690001E-4</v>
      </c>
      <c r="M10" s="18">
        <v>9.4764692308120003E-4</v>
      </c>
      <c r="N10" s="19"/>
      <c r="O10" s="18">
        <v>8.1683429317440002E-4</v>
      </c>
      <c r="P10" s="18">
        <v>3.352818959939E-4</v>
      </c>
      <c r="Q10" s="18">
        <v>1.9886458628505001E-3</v>
      </c>
      <c r="R10" s="19"/>
    </row>
    <row r="11" spans="1:18" x14ac:dyDescent="0.25">
      <c r="A11" s="20" t="s">
        <v>479</v>
      </c>
      <c r="B11" s="20" t="s">
        <v>565</v>
      </c>
      <c r="C11" s="21">
        <v>0.11553023503634299</v>
      </c>
      <c r="D11" s="21">
        <v>9.4183602395881E-2</v>
      </c>
      <c r="E11" s="21">
        <v>0.14096214892102599</v>
      </c>
      <c r="F11" s="22"/>
      <c r="G11" s="21">
        <v>0.10182456811320099</v>
      </c>
      <c r="H11" s="21">
        <v>6.2917680620923205E-2</v>
      </c>
      <c r="I11" s="21">
        <v>0.16066559145415299</v>
      </c>
      <c r="J11" s="22"/>
      <c r="K11" s="21">
        <v>0.12456107881061899</v>
      </c>
      <c r="L11" s="21">
        <v>9.4738154072211395E-2</v>
      </c>
      <c r="M11" s="21">
        <v>0.16209108492718899</v>
      </c>
      <c r="N11" s="22"/>
      <c r="O11" s="21">
        <v>0.107742318336046</v>
      </c>
      <c r="P11" s="21">
        <v>7.4740887967104999E-2</v>
      </c>
      <c r="Q11" s="21">
        <v>0.15290726366853299</v>
      </c>
      <c r="R11" s="22"/>
    </row>
    <row r="12" spans="1:18" x14ac:dyDescent="0.25">
      <c r="A12" s="20" t="s">
        <v>479</v>
      </c>
      <c r="B12" s="20" t="s">
        <v>566</v>
      </c>
      <c r="C12" s="21">
        <v>0.199880993935656</v>
      </c>
      <c r="D12" s="21">
        <v>0.17311713509759699</v>
      </c>
      <c r="E12" s="21">
        <v>0.22963346202634399</v>
      </c>
      <c r="F12" s="22"/>
      <c r="G12" s="21">
        <v>0.256011646184859</v>
      </c>
      <c r="H12" s="21">
        <v>0.196177889579007</v>
      </c>
      <c r="I12" s="21">
        <v>0.32667798798265202</v>
      </c>
      <c r="J12" s="22"/>
      <c r="K12" s="21">
        <v>0.190362695904363</v>
      </c>
      <c r="L12" s="21">
        <v>0.15416790407532999</v>
      </c>
      <c r="M12" s="21">
        <v>0.23271713651766601</v>
      </c>
      <c r="N12" s="22"/>
      <c r="O12" s="21">
        <v>0.16396321883508599</v>
      </c>
      <c r="P12" s="21">
        <v>0.117143229303536</v>
      </c>
      <c r="Q12" s="21">
        <v>0.224732843897475</v>
      </c>
      <c r="R12" s="22"/>
    </row>
    <row r="13" spans="1:18" x14ac:dyDescent="0.25">
      <c r="A13" s="20" t="s">
        <v>479</v>
      </c>
      <c r="B13" s="20" t="s">
        <v>567</v>
      </c>
      <c r="C13" s="21">
        <v>0.450493836984871</v>
      </c>
      <c r="D13" s="21">
        <v>0.41611882833024999</v>
      </c>
      <c r="E13" s="21">
        <v>0.48534805579275098</v>
      </c>
      <c r="F13" s="22"/>
      <c r="G13" s="21">
        <v>0.47729547289392699</v>
      </c>
      <c r="H13" s="21">
        <v>0.40764302425913901</v>
      </c>
      <c r="I13" s="21">
        <v>0.54784228209873997</v>
      </c>
      <c r="J13" s="22"/>
      <c r="K13" s="21">
        <v>0.436015300280995</v>
      </c>
      <c r="L13" s="21">
        <v>0.392940088665511</v>
      </c>
      <c r="M13" s="21">
        <v>0.48007824129673299</v>
      </c>
      <c r="N13" s="22"/>
      <c r="O13" s="21">
        <v>0.45786868243301898</v>
      </c>
      <c r="P13" s="21">
        <v>0.38658217437572701</v>
      </c>
      <c r="Q13" s="21">
        <v>0.53092303072304403</v>
      </c>
      <c r="R13" s="22"/>
    </row>
    <row r="14" spans="1:18" x14ac:dyDescent="0.25">
      <c r="A14" s="20" t="s">
        <v>479</v>
      </c>
      <c r="B14" s="20" t="s">
        <v>568</v>
      </c>
      <c r="C14" s="21">
        <v>0.22848023335349801</v>
      </c>
      <c r="D14" s="21">
        <v>0.19742698474616299</v>
      </c>
      <c r="E14" s="21">
        <v>0.26281836121232599</v>
      </c>
      <c r="F14" s="22"/>
      <c r="G14" s="21">
        <v>0.16486831280801401</v>
      </c>
      <c r="H14" s="21">
        <v>0.11513167863214301</v>
      </c>
      <c r="I14" s="21">
        <v>0.230494269111715</v>
      </c>
      <c r="J14" s="22"/>
      <c r="K14" s="21">
        <v>0.24264916256132499</v>
      </c>
      <c r="L14" s="21">
        <v>0.20232145495148701</v>
      </c>
      <c r="M14" s="21">
        <v>0.28811184430888398</v>
      </c>
      <c r="N14" s="22"/>
      <c r="O14" s="21">
        <v>0.26083546648963402</v>
      </c>
      <c r="P14" s="21">
        <v>0.20346600519552099</v>
      </c>
      <c r="Q14" s="21">
        <v>0.32772545253097402</v>
      </c>
      <c r="R14" s="22"/>
    </row>
    <row r="15" spans="1:18" x14ac:dyDescent="0.25">
      <c r="A15" s="20" t="s">
        <v>479</v>
      </c>
      <c r="B15" s="20" t="s">
        <v>519</v>
      </c>
      <c r="C15" s="21">
        <v>5.6147006896327002E-3</v>
      </c>
      <c r="D15" s="21">
        <v>2.2696723262005999E-3</v>
      </c>
      <c r="E15" s="21">
        <v>1.38213177194397E-2</v>
      </c>
      <c r="F15" s="22"/>
      <c r="G15" s="21">
        <v>0</v>
      </c>
      <c r="H15" s="22"/>
      <c r="I15" s="22"/>
      <c r="J15" s="22"/>
      <c r="K15" s="21">
        <v>6.4117624426981998E-3</v>
      </c>
      <c r="L15" s="21">
        <v>1.9917067027191999E-3</v>
      </c>
      <c r="M15" s="21">
        <v>2.0440040564493799E-2</v>
      </c>
      <c r="N15" s="22"/>
      <c r="O15" s="21">
        <v>9.5903139062148996E-3</v>
      </c>
      <c r="P15" s="21">
        <v>2.3149494744814001E-3</v>
      </c>
      <c r="Q15" s="21">
        <v>3.8840369847573497E-2</v>
      </c>
      <c r="R15" s="24" t="s">
        <v>501</v>
      </c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0.17373677232543899</v>
      </c>
      <c r="D17" s="18">
        <v>0.13751205146791501</v>
      </c>
      <c r="E17" s="18">
        <v>0.21710211002842</v>
      </c>
      <c r="F17" s="19"/>
      <c r="G17" s="18">
        <v>0.19813784488081801</v>
      </c>
      <c r="H17" s="18">
        <v>0.12861356273258201</v>
      </c>
      <c r="I17" s="18">
        <v>0.29262392451198699</v>
      </c>
      <c r="J17" s="24" t="s">
        <v>501</v>
      </c>
      <c r="K17" s="18">
        <v>0.16332892701885601</v>
      </c>
      <c r="L17" s="18">
        <v>0.118734691853618</v>
      </c>
      <c r="M17" s="18">
        <v>0.220481510419611</v>
      </c>
      <c r="N17" s="19"/>
      <c r="O17" s="18">
        <v>0.17023667625341801</v>
      </c>
      <c r="P17" s="18">
        <v>0.111328304219365</v>
      </c>
      <c r="Q17" s="18">
        <v>0.25149452241752401</v>
      </c>
      <c r="R17" s="24" t="s">
        <v>501</v>
      </c>
    </row>
    <row r="18" spans="1:18" x14ac:dyDescent="0.25">
      <c r="A18" s="17" t="s">
        <v>480</v>
      </c>
      <c r="B18" s="17" t="s">
        <v>566</v>
      </c>
      <c r="C18" s="18">
        <v>0.203614826412575</v>
      </c>
      <c r="D18" s="18">
        <v>0.168124451887598</v>
      </c>
      <c r="E18" s="18">
        <v>0.244396041155059</v>
      </c>
      <c r="F18" s="19"/>
      <c r="G18" s="18">
        <v>0.28174686782090602</v>
      </c>
      <c r="H18" s="18">
        <v>0.208527694607751</v>
      </c>
      <c r="I18" s="18">
        <v>0.368698804337666</v>
      </c>
      <c r="J18" s="19"/>
      <c r="K18" s="18">
        <v>0.19282375865336701</v>
      </c>
      <c r="L18" s="18">
        <v>0.151926087536606</v>
      </c>
      <c r="M18" s="18">
        <v>0.24159455432938401</v>
      </c>
      <c r="N18" s="19"/>
      <c r="O18" s="18">
        <v>0.110681866253157</v>
      </c>
      <c r="P18" s="18">
        <v>6.3173991740114399E-2</v>
      </c>
      <c r="Q18" s="18">
        <v>0.18679292370546099</v>
      </c>
      <c r="R18" s="24" t="s">
        <v>501</v>
      </c>
    </row>
    <row r="19" spans="1:18" x14ac:dyDescent="0.25">
      <c r="A19" s="17" t="s">
        <v>480</v>
      </c>
      <c r="B19" s="17" t="s">
        <v>567</v>
      </c>
      <c r="C19" s="18">
        <v>0.43146099879170502</v>
      </c>
      <c r="D19" s="18">
        <v>0.38556349371340798</v>
      </c>
      <c r="E19" s="18">
        <v>0.47856667450780499</v>
      </c>
      <c r="F19" s="19"/>
      <c r="G19" s="18">
        <v>0.443508867937841</v>
      </c>
      <c r="H19" s="18">
        <v>0.36144418294934</v>
      </c>
      <c r="I19" s="18">
        <v>0.52877681009145505</v>
      </c>
      <c r="J19" s="19"/>
      <c r="K19" s="18">
        <v>0.415285415454616</v>
      </c>
      <c r="L19" s="18">
        <v>0.35498593004161</v>
      </c>
      <c r="M19" s="18">
        <v>0.47823335655472299</v>
      </c>
      <c r="N19" s="19"/>
      <c r="O19" s="18">
        <v>0.46975935844854699</v>
      </c>
      <c r="P19" s="18">
        <v>0.36068992130639599</v>
      </c>
      <c r="Q19" s="18">
        <v>0.58179591740610903</v>
      </c>
      <c r="R19" s="19"/>
    </row>
    <row r="20" spans="1:18" x14ac:dyDescent="0.25">
      <c r="A20" s="17" t="s">
        <v>480</v>
      </c>
      <c r="B20" s="17" t="s">
        <v>568</v>
      </c>
      <c r="C20" s="18">
        <v>0.18949125027384001</v>
      </c>
      <c r="D20" s="18">
        <v>0.157575392267405</v>
      </c>
      <c r="E20" s="18">
        <v>0.226136198582539</v>
      </c>
      <c r="F20" s="19"/>
      <c r="G20" s="18">
        <v>7.6606419360434802E-2</v>
      </c>
      <c r="H20" s="18">
        <v>3.7126229094777599E-2</v>
      </c>
      <c r="I20" s="18">
        <v>0.15146577320531199</v>
      </c>
      <c r="J20" s="24" t="s">
        <v>501</v>
      </c>
      <c r="K20" s="18">
        <v>0.228561898873162</v>
      </c>
      <c r="L20" s="18">
        <v>0.18150695315194601</v>
      </c>
      <c r="M20" s="18">
        <v>0.28358904377247302</v>
      </c>
      <c r="N20" s="19"/>
      <c r="O20" s="18">
        <v>0.23860755534276201</v>
      </c>
      <c r="P20" s="18">
        <v>0.16301757911610601</v>
      </c>
      <c r="Q20" s="18">
        <v>0.33521034155130802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1.6961521964405999E-3</v>
      </c>
      <c r="D21" s="18">
        <v>2.958281393082E-4</v>
      </c>
      <c r="E21" s="18">
        <v>9.6609552929057003E-3</v>
      </c>
      <c r="F21" s="19"/>
      <c r="G21" s="18">
        <v>0</v>
      </c>
      <c r="H21" s="19"/>
      <c r="I21" s="19"/>
      <c r="J21" s="19"/>
      <c r="K21" s="18">
        <v>0</v>
      </c>
      <c r="L21" s="19"/>
      <c r="M21" s="19"/>
      <c r="N21" s="19"/>
      <c r="O21" s="18">
        <v>1.07145437021164E-2</v>
      </c>
      <c r="P21" s="18">
        <v>1.8074617070202E-3</v>
      </c>
      <c r="Q21" s="18">
        <v>6.0839961582098798E-2</v>
      </c>
      <c r="R21" s="24" t="s">
        <v>501</v>
      </c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0.149407988651481</v>
      </c>
      <c r="D23" s="21">
        <v>0.11316747366013399</v>
      </c>
      <c r="E23" s="21">
        <v>0.19470605791156401</v>
      </c>
      <c r="F23" s="22"/>
      <c r="G23" s="21">
        <v>0.135348806887295</v>
      </c>
      <c r="H23" s="21">
        <v>7.1383808518708999E-2</v>
      </c>
      <c r="I23" s="21">
        <v>0.24171178121176801</v>
      </c>
      <c r="J23" s="24" t="s">
        <v>501</v>
      </c>
      <c r="K23" s="21">
        <v>0.14966379957498599</v>
      </c>
      <c r="L23" s="21">
        <v>0.101741152987824</v>
      </c>
      <c r="M23" s="21">
        <v>0.21476235477762201</v>
      </c>
      <c r="N23" s="22"/>
      <c r="O23" s="21">
        <v>0.17142989928910801</v>
      </c>
      <c r="P23" s="21">
        <v>0.10300676788997901</v>
      </c>
      <c r="Q23" s="21">
        <v>0.27154452131283302</v>
      </c>
      <c r="R23" s="24" t="s">
        <v>501</v>
      </c>
    </row>
    <row r="24" spans="1:18" x14ac:dyDescent="0.25">
      <c r="A24" s="20" t="s">
        <v>481</v>
      </c>
      <c r="B24" s="20" t="s">
        <v>566</v>
      </c>
      <c r="C24" s="21">
        <v>0.20987696457421801</v>
      </c>
      <c r="D24" s="21">
        <v>0.16622438776020501</v>
      </c>
      <c r="E24" s="21">
        <v>0.26139922995132298</v>
      </c>
      <c r="F24" s="22"/>
      <c r="G24" s="21">
        <v>0.285279027064473</v>
      </c>
      <c r="H24" s="21">
        <v>0.180388461784287</v>
      </c>
      <c r="I24" s="21">
        <v>0.41991286419389201</v>
      </c>
      <c r="J24" s="24" t="s">
        <v>501</v>
      </c>
      <c r="K24" s="21">
        <v>0.19109338802840101</v>
      </c>
      <c r="L24" s="21">
        <v>0.140615435963548</v>
      </c>
      <c r="M24" s="21">
        <v>0.25432920557844102</v>
      </c>
      <c r="N24" s="22"/>
      <c r="O24" s="21">
        <v>0.162010235661629</v>
      </c>
      <c r="P24" s="21">
        <v>0.10125980490302799</v>
      </c>
      <c r="Q24" s="21">
        <v>0.249105571323396</v>
      </c>
      <c r="R24" s="24" t="s">
        <v>501</v>
      </c>
    </row>
    <row r="25" spans="1:18" x14ac:dyDescent="0.25">
      <c r="A25" s="20" t="s">
        <v>481</v>
      </c>
      <c r="B25" s="20" t="s">
        <v>567</v>
      </c>
      <c r="C25" s="21">
        <v>0.42338010131989501</v>
      </c>
      <c r="D25" s="21">
        <v>0.36948409634483997</v>
      </c>
      <c r="E25" s="21">
        <v>0.47916327755667998</v>
      </c>
      <c r="F25" s="22"/>
      <c r="G25" s="21">
        <v>0.46342876885638801</v>
      </c>
      <c r="H25" s="21">
        <v>0.34763690072360498</v>
      </c>
      <c r="I25" s="21">
        <v>0.58330350097660699</v>
      </c>
      <c r="J25" s="22"/>
      <c r="K25" s="21">
        <v>0.41263442877286299</v>
      </c>
      <c r="L25" s="21">
        <v>0.34111814329664197</v>
      </c>
      <c r="M25" s="21">
        <v>0.48803844138126701</v>
      </c>
      <c r="N25" s="22"/>
      <c r="O25" s="21">
        <v>0.40105890692713497</v>
      </c>
      <c r="P25" s="21">
        <v>0.29244645942775699</v>
      </c>
      <c r="Q25" s="21">
        <v>0.52034421888243598</v>
      </c>
      <c r="R25" s="22"/>
    </row>
    <row r="26" spans="1:18" x14ac:dyDescent="0.25">
      <c r="A26" s="20" t="s">
        <v>481</v>
      </c>
      <c r="B26" s="20" t="s">
        <v>568</v>
      </c>
      <c r="C26" s="21">
        <v>0.21701884803670499</v>
      </c>
      <c r="D26" s="21">
        <v>0.175297173458792</v>
      </c>
      <c r="E26" s="21">
        <v>0.26547401853960201</v>
      </c>
      <c r="F26" s="22"/>
      <c r="G26" s="21">
        <v>0.115943397191844</v>
      </c>
      <c r="H26" s="21">
        <v>6.0333098230449099E-2</v>
      </c>
      <c r="I26" s="21">
        <v>0.211285627311212</v>
      </c>
      <c r="J26" s="24" t="s">
        <v>501</v>
      </c>
      <c r="K26" s="21">
        <v>0.24660838362375001</v>
      </c>
      <c r="L26" s="21">
        <v>0.189590297272031</v>
      </c>
      <c r="M26" s="21">
        <v>0.31412753163750101</v>
      </c>
      <c r="N26" s="22"/>
      <c r="O26" s="21">
        <v>0.26339134963861499</v>
      </c>
      <c r="P26" s="21">
        <v>0.166164897083035</v>
      </c>
      <c r="Q26" s="21">
        <v>0.39084145308360702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3.1609741770069998E-4</v>
      </c>
      <c r="D27" s="21">
        <v>4.3328636686881903E-5</v>
      </c>
      <c r="E27" s="21">
        <v>2.3020869325840999E-3</v>
      </c>
      <c r="F27" s="22"/>
      <c r="G27" s="21">
        <v>0</v>
      </c>
      <c r="H27" s="22"/>
      <c r="I27" s="22"/>
      <c r="J27" s="22"/>
      <c r="K27" s="21">
        <v>0</v>
      </c>
      <c r="L27" s="22"/>
      <c r="M27" s="22"/>
      <c r="N27" s="22"/>
      <c r="O27" s="21">
        <v>2.1096084835129998E-3</v>
      </c>
      <c r="P27" s="21">
        <v>2.7944288978959999E-4</v>
      </c>
      <c r="Q27" s="21">
        <v>1.57374571738149E-2</v>
      </c>
      <c r="R27" s="24" t="s">
        <v>501</v>
      </c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0.14303140804445799</v>
      </c>
      <c r="D29" s="18">
        <v>0.102024471656276</v>
      </c>
      <c r="E29" s="18">
        <v>0.19690621695802099</v>
      </c>
      <c r="F29" s="19"/>
      <c r="G29" s="18">
        <v>0.14399524625653801</v>
      </c>
      <c r="H29" s="18">
        <v>7.2964056784699804E-2</v>
      </c>
      <c r="I29" s="18">
        <v>0.264450083122657</v>
      </c>
      <c r="J29" s="24" t="s">
        <v>501</v>
      </c>
      <c r="K29" s="18">
        <v>0.14301410954098001</v>
      </c>
      <c r="L29" s="18">
        <v>9.0666995837027795E-2</v>
      </c>
      <c r="M29" s="18">
        <v>0.218327715679899</v>
      </c>
      <c r="N29" s="24" t="s">
        <v>501</v>
      </c>
      <c r="O29" s="18">
        <v>0.14168834443539499</v>
      </c>
      <c r="P29" s="18">
        <v>6.4847103589960903E-2</v>
      </c>
      <c r="Q29" s="18">
        <v>0.28211452084036798</v>
      </c>
      <c r="R29" s="24" t="s">
        <v>501</v>
      </c>
    </row>
    <row r="30" spans="1:18" x14ac:dyDescent="0.25">
      <c r="A30" s="17" t="s">
        <v>482</v>
      </c>
      <c r="B30" s="17" t="s">
        <v>566</v>
      </c>
      <c r="C30" s="18">
        <v>0.22232345077230201</v>
      </c>
      <c r="D30" s="18">
        <v>0.17461866867946099</v>
      </c>
      <c r="E30" s="18">
        <v>0.27866087704797599</v>
      </c>
      <c r="F30" s="19"/>
      <c r="G30" s="18">
        <v>0.23511150973647399</v>
      </c>
      <c r="H30" s="18">
        <v>0.15274403016921601</v>
      </c>
      <c r="I30" s="18">
        <v>0.34386871559169802</v>
      </c>
      <c r="J30" s="24" t="s">
        <v>501</v>
      </c>
      <c r="K30" s="18">
        <v>0.197649949214383</v>
      </c>
      <c r="L30" s="18">
        <v>0.134746855796926</v>
      </c>
      <c r="M30" s="18">
        <v>0.28040155026375202</v>
      </c>
      <c r="N30" s="19"/>
      <c r="O30" s="18">
        <v>0.27717466657051398</v>
      </c>
      <c r="P30" s="18">
        <v>0.169171360865329</v>
      </c>
      <c r="Q30" s="18">
        <v>0.41932910719283401</v>
      </c>
      <c r="R30" s="24" t="s">
        <v>501</v>
      </c>
    </row>
    <row r="31" spans="1:18" x14ac:dyDescent="0.25">
      <c r="A31" s="17" t="s">
        <v>482</v>
      </c>
      <c r="B31" s="17" t="s">
        <v>567</v>
      </c>
      <c r="C31" s="18">
        <v>0.43829395462259502</v>
      </c>
      <c r="D31" s="18">
        <v>0.38326475085742701</v>
      </c>
      <c r="E31" s="18">
        <v>0.49488421277947803</v>
      </c>
      <c r="F31" s="19"/>
      <c r="G31" s="18">
        <v>0.50562760681632801</v>
      </c>
      <c r="H31" s="18">
        <v>0.38992856507060603</v>
      </c>
      <c r="I31" s="18">
        <v>0.62072703467759205</v>
      </c>
      <c r="J31" s="19"/>
      <c r="K31" s="18">
        <v>0.44367163724040098</v>
      </c>
      <c r="L31" s="18">
        <v>0.37200411854982901</v>
      </c>
      <c r="M31" s="18">
        <v>0.51776270881136999</v>
      </c>
      <c r="N31" s="19"/>
      <c r="O31" s="18">
        <v>0.32488733443707501</v>
      </c>
      <c r="P31" s="18">
        <v>0.21049562089759999</v>
      </c>
      <c r="Q31" s="18">
        <v>0.46484268122087602</v>
      </c>
      <c r="R31" s="24" t="s">
        <v>501</v>
      </c>
    </row>
    <row r="32" spans="1:18" x14ac:dyDescent="0.25">
      <c r="A32" s="17" t="s">
        <v>482</v>
      </c>
      <c r="B32" s="17" t="s">
        <v>568</v>
      </c>
      <c r="C32" s="18">
        <v>0.182592951437415</v>
      </c>
      <c r="D32" s="18">
        <v>0.138981713928294</v>
      </c>
      <c r="E32" s="18">
        <v>0.236135922280065</v>
      </c>
      <c r="F32" s="19"/>
      <c r="G32" s="18">
        <v>9.1390586443039004E-2</v>
      </c>
      <c r="H32" s="18">
        <v>3.3083164934179003E-2</v>
      </c>
      <c r="I32" s="18">
        <v>0.22820797722633299</v>
      </c>
      <c r="J32" s="24" t="s">
        <v>501</v>
      </c>
      <c r="K32" s="18">
        <v>0.21372731899886599</v>
      </c>
      <c r="L32" s="18">
        <v>0.15714750274943301</v>
      </c>
      <c r="M32" s="18">
        <v>0.28381859128828402</v>
      </c>
      <c r="N32" s="19"/>
      <c r="O32" s="18">
        <v>0.22198453574473301</v>
      </c>
      <c r="P32" s="18">
        <v>0.132895346734374</v>
      </c>
      <c r="Q32" s="18">
        <v>0.34690318712155799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1.37582351232312E-2</v>
      </c>
      <c r="D33" s="18">
        <v>5.9681803166888002E-3</v>
      </c>
      <c r="E33" s="18">
        <v>3.1395227170864501E-2</v>
      </c>
      <c r="F33" s="19"/>
      <c r="G33" s="18">
        <v>2.3875050747622199E-2</v>
      </c>
      <c r="H33" s="18">
        <v>6.7799507947595003E-3</v>
      </c>
      <c r="I33" s="18">
        <v>8.0577168143805403E-2</v>
      </c>
      <c r="J33" s="24" t="s">
        <v>501</v>
      </c>
      <c r="K33" s="18">
        <v>1.9369850053719999E-3</v>
      </c>
      <c r="L33" s="18">
        <v>2.6736785336360002E-4</v>
      </c>
      <c r="M33" s="18">
        <v>1.3887930866909599E-2</v>
      </c>
      <c r="N33" s="24" t="s">
        <v>501</v>
      </c>
      <c r="O33" s="18">
        <v>3.4265118812283599E-2</v>
      </c>
      <c r="P33" s="18">
        <v>8.4101482278766994E-3</v>
      </c>
      <c r="Q33" s="18">
        <v>0.12924481796432899</v>
      </c>
      <c r="R33" s="24" t="s">
        <v>501</v>
      </c>
    </row>
    <row r="34" spans="1:18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8.1543741839165199E-2</v>
      </c>
      <c r="D35" s="21">
        <v>6.2859443812707E-2</v>
      </c>
      <c r="E35" s="21">
        <v>0.105158554318646</v>
      </c>
      <c r="F35" s="22"/>
      <c r="G35" s="21">
        <v>0.10661682472541301</v>
      </c>
      <c r="H35" s="21">
        <v>6.3331718233673104E-2</v>
      </c>
      <c r="I35" s="21">
        <v>0.173990499635193</v>
      </c>
      <c r="J35" s="24" t="s">
        <v>501</v>
      </c>
      <c r="K35" s="21">
        <v>6.1313889376707197E-2</v>
      </c>
      <c r="L35" s="21">
        <v>3.9448436681928101E-2</v>
      </c>
      <c r="M35" s="21">
        <v>9.41114774963695E-2</v>
      </c>
      <c r="N35" s="22"/>
      <c r="O35" s="21">
        <v>0.103890890840401</v>
      </c>
      <c r="P35" s="21">
        <v>7.5786339964493105E-2</v>
      </c>
      <c r="Q35" s="21">
        <v>0.14082959066975501</v>
      </c>
      <c r="R35" s="22"/>
    </row>
    <row r="36" spans="1:18" x14ac:dyDescent="0.25">
      <c r="A36" s="20" t="s">
        <v>483</v>
      </c>
      <c r="B36" s="20" t="s">
        <v>566</v>
      </c>
      <c r="C36" s="21">
        <v>0.169049931460378</v>
      </c>
      <c r="D36" s="21">
        <v>0.14334914643508001</v>
      </c>
      <c r="E36" s="21">
        <v>0.19829196591443801</v>
      </c>
      <c r="F36" s="22"/>
      <c r="G36" s="21">
        <v>0.29473452206068601</v>
      </c>
      <c r="H36" s="21">
        <v>0.22481410775683999</v>
      </c>
      <c r="I36" s="21">
        <v>0.37585728258098799</v>
      </c>
      <c r="J36" s="22"/>
      <c r="K36" s="21">
        <v>0.14290637498393</v>
      </c>
      <c r="L36" s="21">
        <v>0.11340518619425199</v>
      </c>
      <c r="M36" s="21">
        <v>0.178536567931049</v>
      </c>
      <c r="N36" s="22"/>
      <c r="O36" s="21">
        <v>0.104538588258506</v>
      </c>
      <c r="P36" s="21">
        <v>7.1360400590713705E-2</v>
      </c>
      <c r="Q36" s="21">
        <v>0.150640273363668</v>
      </c>
      <c r="R36" s="22"/>
    </row>
    <row r="37" spans="1:18" x14ac:dyDescent="0.25">
      <c r="A37" s="20" t="s">
        <v>483</v>
      </c>
      <c r="B37" s="20" t="s">
        <v>567</v>
      </c>
      <c r="C37" s="21">
        <v>0.40878124063228399</v>
      </c>
      <c r="D37" s="21">
        <v>0.37544384317833701</v>
      </c>
      <c r="E37" s="21">
        <v>0.44297925032450702</v>
      </c>
      <c r="F37" s="22"/>
      <c r="G37" s="21">
        <v>0.40001688517512601</v>
      </c>
      <c r="H37" s="21">
        <v>0.32399758269373102</v>
      </c>
      <c r="I37" s="21">
        <v>0.48117667254691299</v>
      </c>
      <c r="J37" s="22"/>
      <c r="K37" s="21">
        <v>0.42691615612711498</v>
      </c>
      <c r="L37" s="21">
        <v>0.37933352579359098</v>
      </c>
      <c r="M37" s="21">
        <v>0.47589102070184602</v>
      </c>
      <c r="N37" s="22"/>
      <c r="O37" s="21">
        <v>0.37502000513421202</v>
      </c>
      <c r="P37" s="21">
        <v>0.31736983448591999</v>
      </c>
      <c r="Q37" s="21">
        <v>0.43644684285676899</v>
      </c>
      <c r="R37" s="22"/>
    </row>
    <row r="38" spans="1:18" x14ac:dyDescent="0.25">
      <c r="A38" s="20" t="s">
        <v>483</v>
      </c>
      <c r="B38" s="20" t="s">
        <v>568</v>
      </c>
      <c r="C38" s="21">
        <v>0.32563625685924003</v>
      </c>
      <c r="D38" s="21">
        <v>0.29467351803102598</v>
      </c>
      <c r="E38" s="21">
        <v>0.358200156644984</v>
      </c>
      <c r="F38" s="22"/>
      <c r="G38" s="21">
        <v>0.19774596691537899</v>
      </c>
      <c r="H38" s="21">
        <v>0.142703692220366</v>
      </c>
      <c r="I38" s="21">
        <v>0.26739670995008902</v>
      </c>
      <c r="J38" s="22"/>
      <c r="K38" s="21">
        <v>0.36039155271707601</v>
      </c>
      <c r="L38" s="21">
        <v>0.31585716795395302</v>
      </c>
      <c r="M38" s="21">
        <v>0.40746531496952998</v>
      </c>
      <c r="N38" s="22"/>
      <c r="O38" s="21">
        <v>0.372156855099948</v>
      </c>
      <c r="P38" s="21">
        <v>0.31390456128639699</v>
      </c>
      <c r="Q38" s="21">
        <v>0.43437523358086799</v>
      </c>
      <c r="R38" s="22"/>
    </row>
    <row r="39" spans="1:18" x14ac:dyDescent="0.25">
      <c r="A39" s="20" t="s">
        <v>483</v>
      </c>
      <c r="B39" s="20" t="s">
        <v>519</v>
      </c>
      <c r="C39" s="21">
        <v>1.4988829208932601E-2</v>
      </c>
      <c r="D39" s="21">
        <v>7.3438029690243E-3</v>
      </c>
      <c r="E39" s="21">
        <v>3.0349136628756899E-2</v>
      </c>
      <c r="F39" s="22"/>
      <c r="G39" s="21">
        <v>8.8580112339659998E-4</v>
      </c>
      <c r="H39" s="21">
        <v>1.2221723170150001E-4</v>
      </c>
      <c r="I39" s="21">
        <v>6.3895872042548998E-3</v>
      </c>
      <c r="J39" s="22"/>
      <c r="K39" s="21">
        <v>8.4720267951726002E-3</v>
      </c>
      <c r="L39" s="21">
        <v>1.3096157215974E-3</v>
      </c>
      <c r="M39" s="21">
        <v>5.27377868769906E-2</v>
      </c>
      <c r="N39" s="24" t="s">
        <v>501</v>
      </c>
      <c r="O39" s="21">
        <v>4.4393660666931803E-2</v>
      </c>
      <c r="P39" s="21">
        <v>2.3468263994432099E-2</v>
      </c>
      <c r="Q39" s="21">
        <v>8.2402691964609601E-2</v>
      </c>
      <c r="R39" s="24" t="s">
        <v>501</v>
      </c>
    </row>
    <row r="40" spans="1:18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  <c r="O40" s="21">
        <v>0</v>
      </c>
      <c r="P40" s="22"/>
      <c r="Q40" s="22"/>
      <c r="R40" s="22"/>
    </row>
    <row r="41" spans="1:18" x14ac:dyDescent="0.25">
      <c r="A41" s="17" t="s">
        <v>484</v>
      </c>
      <c r="B41" s="17" t="s">
        <v>565</v>
      </c>
      <c r="C41" s="18">
        <v>7.6832953330542006E-2</v>
      </c>
      <c r="D41" s="18">
        <v>6.3962664333168495E-2</v>
      </c>
      <c r="E41" s="18">
        <v>9.2038306537907399E-2</v>
      </c>
      <c r="F41" s="19"/>
      <c r="G41" s="18">
        <v>6.2614358634646997E-2</v>
      </c>
      <c r="H41" s="18">
        <v>3.7314903702001502E-2</v>
      </c>
      <c r="I41" s="18">
        <v>0.10322751593219601</v>
      </c>
      <c r="J41" s="19"/>
      <c r="K41" s="18">
        <v>8.2354694055660496E-2</v>
      </c>
      <c r="L41" s="18">
        <v>6.4117306543248903E-2</v>
      </c>
      <c r="M41" s="18">
        <v>0.10519640273080599</v>
      </c>
      <c r="N41" s="19"/>
      <c r="O41" s="18">
        <v>7.9919835546486601E-2</v>
      </c>
      <c r="P41" s="18">
        <v>5.9000833230475003E-2</v>
      </c>
      <c r="Q41" s="18">
        <v>0.10740916583303101</v>
      </c>
      <c r="R41" s="19"/>
    </row>
    <row r="42" spans="1:18" x14ac:dyDescent="0.25">
      <c r="A42" s="17" t="s">
        <v>484</v>
      </c>
      <c r="B42" s="17" t="s">
        <v>566</v>
      </c>
      <c r="C42" s="18">
        <v>0.18776129689233201</v>
      </c>
      <c r="D42" s="18">
        <v>0.166864480917574</v>
      </c>
      <c r="E42" s="18">
        <v>0.210613511888393</v>
      </c>
      <c r="F42" s="19"/>
      <c r="G42" s="18">
        <v>0.28910694470924803</v>
      </c>
      <c r="H42" s="18">
        <v>0.24014480405517599</v>
      </c>
      <c r="I42" s="18">
        <v>0.34353849679364701</v>
      </c>
      <c r="J42" s="19"/>
      <c r="K42" s="18">
        <v>0.16320976324556899</v>
      </c>
      <c r="L42" s="18">
        <v>0.13526581425444301</v>
      </c>
      <c r="M42" s="18">
        <v>0.195620596809673</v>
      </c>
      <c r="N42" s="19"/>
      <c r="O42" s="18">
        <v>0.139383218290803</v>
      </c>
      <c r="P42" s="18">
        <v>0.111679102722058</v>
      </c>
      <c r="Q42" s="18">
        <v>0.17262434896578999</v>
      </c>
      <c r="R42" s="19"/>
    </row>
    <row r="43" spans="1:18" x14ac:dyDescent="0.25">
      <c r="A43" s="17" t="s">
        <v>484</v>
      </c>
      <c r="B43" s="17" t="s">
        <v>567</v>
      </c>
      <c r="C43" s="18">
        <v>0.43299687565565698</v>
      </c>
      <c r="D43" s="18">
        <v>0.40237487198884098</v>
      </c>
      <c r="E43" s="18">
        <v>0.46413940519948499</v>
      </c>
      <c r="F43" s="19"/>
      <c r="G43" s="18">
        <v>0.45729044766335297</v>
      </c>
      <c r="H43" s="18">
        <v>0.39712874917224</v>
      </c>
      <c r="I43" s="18">
        <v>0.51872425101438202</v>
      </c>
      <c r="J43" s="19"/>
      <c r="K43" s="18">
        <v>0.441537041302622</v>
      </c>
      <c r="L43" s="18">
        <v>0.40219365764550202</v>
      </c>
      <c r="M43" s="18">
        <v>0.481628373055493</v>
      </c>
      <c r="N43" s="19"/>
      <c r="O43" s="18">
        <v>0.39570184692670002</v>
      </c>
      <c r="P43" s="18">
        <v>0.34870069582630903</v>
      </c>
      <c r="Q43" s="18">
        <v>0.444712489464275</v>
      </c>
      <c r="R43" s="19"/>
    </row>
    <row r="44" spans="1:18" x14ac:dyDescent="0.25">
      <c r="A44" s="17" t="s">
        <v>484</v>
      </c>
      <c r="B44" s="17" t="s">
        <v>568</v>
      </c>
      <c r="C44" s="18">
        <v>0.29172004771135601</v>
      </c>
      <c r="D44" s="18">
        <v>0.26115141693897098</v>
      </c>
      <c r="E44" s="18">
        <v>0.32429630741135601</v>
      </c>
      <c r="F44" s="19"/>
      <c r="G44" s="18">
        <v>0.186634431207677</v>
      </c>
      <c r="H44" s="18">
        <v>0.13900562493861901</v>
      </c>
      <c r="I44" s="18">
        <v>0.245921485488685</v>
      </c>
      <c r="J44" s="19"/>
      <c r="K44" s="18">
        <v>0.30261068449171202</v>
      </c>
      <c r="L44" s="18">
        <v>0.26629396297176999</v>
      </c>
      <c r="M44" s="18">
        <v>0.34157445318990698</v>
      </c>
      <c r="N44" s="19"/>
      <c r="O44" s="18">
        <v>0.36783383680720599</v>
      </c>
      <c r="P44" s="18">
        <v>0.31656586685215898</v>
      </c>
      <c r="Q44" s="18">
        <v>0.42227456826544402</v>
      </c>
      <c r="R44" s="19"/>
    </row>
    <row r="45" spans="1:18" x14ac:dyDescent="0.25">
      <c r="A45" s="17" t="s">
        <v>484</v>
      </c>
      <c r="B45" s="17" t="s">
        <v>519</v>
      </c>
      <c r="C45" s="18">
        <v>1.02293191987518E-2</v>
      </c>
      <c r="D45" s="18">
        <v>5.5866882807951998E-3</v>
      </c>
      <c r="E45" s="18">
        <v>1.8657666043551902E-2</v>
      </c>
      <c r="F45" s="19"/>
      <c r="G45" s="18">
        <v>4.3538177850760001E-3</v>
      </c>
      <c r="H45" s="18">
        <v>6.1359859079349998E-4</v>
      </c>
      <c r="I45" s="18">
        <v>3.0203692560688899E-2</v>
      </c>
      <c r="J45" s="24" t="s">
        <v>501</v>
      </c>
      <c r="K45" s="18">
        <v>9.3359244227695995E-3</v>
      </c>
      <c r="L45" s="18">
        <v>4.1379371352322997E-3</v>
      </c>
      <c r="M45" s="18">
        <v>2.0926302977713699E-2</v>
      </c>
      <c r="N45" s="19"/>
      <c r="O45" s="18">
        <v>1.7161262428805099E-2</v>
      </c>
      <c r="P45" s="18">
        <v>8.0112779458281005E-3</v>
      </c>
      <c r="Q45" s="18">
        <v>3.6378545437952298E-2</v>
      </c>
      <c r="R45" s="19"/>
    </row>
    <row r="46" spans="1:18" x14ac:dyDescent="0.25">
      <c r="A46" s="17" t="s">
        <v>484</v>
      </c>
      <c r="B46" s="17" t="s">
        <v>520</v>
      </c>
      <c r="C46" s="18">
        <v>4.5950721136159999E-4</v>
      </c>
      <c r="D46" s="18">
        <v>8.6779417489822095E-5</v>
      </c>
      <c r="E46" s="18">
        <v>2.4292553160357002E-3</v>
      </c>
      <c r="F46" s="19"/>
      <c r="G46" s="18">
        <v>0</v>
      </c>
      <c r="H46" s="19"/>
      <c r="I46" s="19"/>
      <c r="J46" s="19"/>
      <c r="K46" s="18">
        <v>9.5189248166649995E-4</v>
      </c>
      <c r="L46" s="18">
        <v>1.8037520828669999E-4</v>
      </c>
      <c r="M46" s="18">
        <v>5.0068879922383997E-3</v>
      </c>
      <c r="N46" s="19"/>
      <c r="O46" s="18">
        <v>0</v>
      </c>
      <c r="P46" s="19"/>
      <c r="Q46" s="19"/>
      <c r="R46" s="19"/>
    </row>
    <row r="47" spans="1:18" x14ac:dyDescent="0.25">
      <c r="A47" s="20" t="s">
        <v>485</v>
      </c>
      <c r="B47" s="20" t="s">
        <v>565</v>
      </c>
      <c r="C47" s="21">
        <v>8.1780617444803499E-2</v>
      </c>
      <c r="D47" s="21">
        <v>7.4218896606816395E-2</v>
      </c>
      <c r="E47" s="21">
        <v>9.0037829043751905E-2</v>
      </c>
      <c r="F47" s="22"/>
      <c r="G47" s="21">
        <v>8.9612608192703905E-2</v>
      </c>
      <c r="H47" s="21">
        <v>7.2895303401120201E-2</v>
      </c>
      <c r="I47" s="21">
        <v>0.109710062992596</v>
      </c>
      <c r="J47" s="22"/>
      <c r="K47" s="21">
        <v>8.0085438751169205E-2</v>
      </c>
      <c r="L47" s="21">
        <v>7.0134463955012896E-2</v>
      </c>
      <c r="M47" s="21">
        <v>9.13096575135353E-2</v>
      </c>
      <c r="N47" s="22"/>
      <c r="O47" s="21">
        <v>7.7317624099615803E-2</v>
      </c>
      <c r="P47" s="21">
        <v>6.3404328401700599E-2</v>
      </c>
      <c r="Q47" s="21">
        <v>9.3977673437491402E-2</v>
      </c>
      <c r="R47" s="22"/>
    </row>
    <row r="48" spans="1:18" x14ac:dyDescent="0.25">
      <c r="A48" s="20" t="s">
        <v>485</v>
      </c>
      <c r="B48" s="20" t="s">
        <v>566</v>
      </c>
      <c r="C48" s="21">
        <v>0.20088279795271299</v>
      </c>
      <c r="D48" s="21">
        <v>0.189295987299443</v>
      </c>
      <c r="E48" s="21">
        <v>0.21299250507207501</v>
      </c>
      <c r="F48" s="22"/>
      <c r="G48" s="21">
        <v>0.29173494234924602</v>
      </c>
      <c r="H48" s="21">
        <v>0.26445613976301202</v>
      </c>
      <c r="I48" s="21">
        <v>0.32060110905325101</v>
      </c>
      <c r="J48" s="22"/>
      <c r="K48" s="21">
        <v>0.17993298589030199</v>
      </c>
      <c r="L48" s="21">
        <v>0.16522073806434201</v>
      </c>
      <c r="M48" s="21">
        <v>0.195648258673947</v>
      </c>
      <c r="N48" s="22"/>
      <c r="O48" s="21">
        <v>0.15259576382519299</v>
      </c>
      <c r="P48" s="21">
        <v>0.13533657215364001</v>
      </c>
      <c r="Q48" s="21">
        <v>0.17161912227929399</v>
      </c>
      <c r="R48" s="22"/>
    </row>
    <row r="49" spans="1:18" x14ac:dyDescent="0.25">
      <c r="A49" s="20" t="s">
        <v>485</v>
      </c>
      <c r="B49" s="20" t="s">
        <v>567</v>
      </c>
      <c r="C49" s="21">
        <v>0.457939829664751</v>
      </c>
      <c r="D49" s="21">
        <v>0.44357938383282403</v>
      </c>
      <c r="E49" s="21">
        <v>0.47237050176459999</v>
      </c>
      <c r="F49" s="22"/>
      <c r="G49" s="21">
        <v>0.43613804305952197</v>
      </c>
      <c r="H49" s="21">
        <v>0.40444637713821302</v>
      </c>
      <c r="I49" s="21">
        <v>0.468360072213232</v>
      </c>
      <c r="J49" s="22"/>
      <c r="K49" s="21">
        <v>0.47180996284314802</v>
      </c>
      <c r="L49" s="21">
        <v>0.45226460066540702</v>
      </c>
      <c r="M49" s="21">
        <v>0.49144213715954699</v>
      </c>
      <c r="N49" s="22"/>
      <c r="O49" s="21">
        <v>0.44555946555737003</v>
      </c>
      <c r="P49" s="21">
        <v>0.41830519203980099</v>
      </c>
      <c r="Q49" s="21">
        <v>0.47314510619417199</v>
      </c>
      <c r="R49" s="22"/>
    </row>
    <row r="50" spans="1:18" x14ac:dyDescent="0.25">
      <c r="A50" s="20" t="s">
        <v>485</v>
      </c>
      <c r="B50" s="20" t="s">
        <v>568</v>
      </c>
      <c r="C50" s="21">
        <v>0.25290292552732402</v>
      </c>
      <c r="D50" s="21">
        <v>0.24026123281376699</v>
      </c>
      <c r="E50" s="21">
        <v>0.26597691303486198</v>
      </c>
      <c r="F50" s="22"/>
      <c r="G50" s="21">
        <v>0.17936446329056999</v>
      </c>
      <c r="H50" s="21">
        <v>0.154548991260372</v>
      </c>
      <c r="I50" s="21">
        <v>0.20718802043819501</v>
      </c>
      <c r="J50" s="22"/>
      <c r="K50" s="21">
        <v>0.26240849636774699</v>
      </c>
      <c r="L50" s="21">
        <v>0.246024297823385</v>
      </c>
      <c r="M50" s="21">
        <v>0.27947936466483198</v>
      </c>
      <c r="N50" s="22"/>
      <c r="O50" s="21">
        <v>0.312185584165517</v>
      </c>
      <c r="P50" s="21">
        <v>0.286654584668321</v>
      </c>
      <c r="Q50" s="21">
        <v>0.33891016931659301</v>
      </c>
      <c r="R50" s="22"/>
    </row>
    <row r="51" spans="1:18" x14ac:dyDescent="0.25">
      <c r="A51" s="20" t="s">
        <v>485</v>
      </c>
      <c r="B51" s="20" t="s">
        <v>519</v>
      </c>
      <c r="C51" s="21">
        <v>6.1137495293936998E-3</v>
      </c>
      <c r="D51" s="21">
        <v>4.3305356673352001E-3</v>
      </c>
      <c r="E51" s="21">
        <v>8.6248887032184997E-3</v>
      </c>
      <c r="F51" s="22"/>
      <c r="G51" s="21">
        <v>3.1499431079572001E-3</v>
      </c>
      <c r="H51" s="21">
        <v>1.3722986416956E-3</v>
      </c>
      <c r="I51" s="21">
        <v>7.2136739080254997E-3</v>
      </c>
      <c r="J51" s="22"/>
      <c r="K51" s="21">
        <v>5.5395285937581001E-3</v>
      </c>
      <c r="L51" s="21">
        <v>3.2603887551405E-3</v>
      </c>
      <c r="M51" s="21">
        <v>9.3968566043383002E-3</v>
      </c>
      <c r="N51" s="22"/>
      <c r="O51" s="21">
        <v>1.10977607840737E-2</v>
      </c>
      <c r="P51" s="21">
        <v>6.5526715245942E-3</v>
      </c>
      <c r="Q51" s="21">
        <v>1.87359760559778E-2</v>
      </c>
      <c r="R51" s="22"/>
    </row>
    <row r="52" spans="1:18" x14ac:dyDescent="0.25">
      <c r="A52" s="20" t="s">
        <v>485</v>
      </c>
      <c r="B52" s="20" t="s">
        <v>520</v>
      </c>
      <c r="C52" s="21">
        <v>3.8007988101509998E-4</v>
      </c>
      <c r="D52" s="21">
        <v>1.398875582725E-4</v>
      </c>
      <c r="E52" s="21">
        <v>1.0322658823786999E-3</v>
      </c>
      <c r="F52" s="22"/>
      <c r="G52" s="21">
        <v>0</v>
      </c>
      <c r="H52" s="22"/>
      <c r="I52" s="22"/>
      <c r="J52" s="22"/>
      <c r="K52" s="21">
        <v>2.235875538751E-4</v>
      </c>
      <c r="L52" s="21">
        <v>3.14153426105875E-5</v>
      </c>
      <c r="M52" s="21">
        <v>1.5894365653748E-3</v>
      </c>
      <c r="N52" s="22"/>
      <c r="O52" s="21">
        <v>1.2438015682297999E-3</v>
      </c>
      <c r="P52" s="21">
        <v>3.9485405783470001E-4</v>
      </c>
      <c r="Q52" s="21">
        <v>3.9108693127353003E-3</v>
      </c>
      <c r="R52" s="22"/>
    </row>
    <row r="53" spans="1:18" x14ac:dyDescent="0.25">
      <c r="A53" s="17" t="s">
        <v>486</v>
      </c>
      <c r="B53" s="17" t="s">
        <v>565</v>
      </c>
      <c r="C53" s="18">
        <v>0.13041953215253399</v>
      </c>
      <c r="D53" s="18">
        <v>0.10661184852050599</v>
      </c>
      <c r="E53" s="18">
        <v>0.15859992715055099</v>
      </c>
      <c r="F53" s="19"/>
      <c r="G53" s="18">
        <v>0.19581807981551799</v>
      </c>
      <c r="H53" s="18">
        <v>0.13347279817657501</v>
      </c>
      <c r="I53" s="18">
        <v>0.27794398997842901</v>
      </c>
      <c r="J53" s="19"/>
      <c r="K53" s="18">
        <v>0.109105375684762</v>
      </c>
      <c r="L53" s="18">
        <v>8.3310095545858998E-2</v>
      </c>
      <c r="M53" s="18">
        <v>0.141653435110245</v>
      </c>
      <c r="N53" s="19"/>
      <c r="O53" s="18">
        <v>0.122197881731925</v>
      </c>
      <c r="P53" s="18">
        <v>8.1869337231071898E-2</v>
      </c>
      <c r="Q53" s="18">
        <v>0.17852926585072301</v>
      </c>
      <c r="R53" s="19"/>
    </row>
    <row r="54" spans="1:18" x14ac:dyDescent="0.25">
      <c r="A54" s="17" t="s">
        <v>486</v>
      </c>
      <c r="B54" s="17" t="s">
        <v>566</v>
      </c>
      <c r="C54" s="18">
        <v>0.24216001678503099</v>
      </c>
      <c r="D54" s="18">
        <v>0.21282556683421999</v>
      </c>
      <c r="E54" s="18">
        <v>0.27412968363541901</v>
      </c>
      <c r="F54" s="19"/>
      <c r="G54" s="18">
        <v>0.32673517707354799</v>
      </c>
      <c r="H54" s="18">
        <v>0.252953487463833</v>
      </c>
      <c r="I54" s="18">
        <v>0.410220068386008</v>
      </c>
      <c r="J54" s="19"/>
      <c r="K54" s="18">
        <v>0.214904932011212</v>
      </c>
      <c r="L54" s="18">
        <v>0.1785326964143</v>
      </c>
      <c r="M54" s="18">
        <v>0.25637460197797102</v>
      </c>
      <c r="N54" s="19"/>
      <c r="O54" s="18">
        <v>0.23087206147668801</v>
      </c>
      <c r="P54" s="18">
        <v>0.16745179402537499</v>
      </c>
      <c r="Q54" s="18">
        <v>0.30938594680296999</v>
      </c>
      <c r="R54" s="19"/>
    </row>
    <row r="55" spans="1:18" x14ac:dyDescent="0.25">
      <c r="A55" s="17" t="s">
        <v>486</v>
      </c>
      <c r="B55" s="17" t="s">
        <v>567</v>
      </c>
      <c r="C55" s="18">
        <v>0.41527234755296399</v>
      </c>
      <c r="D55" s="18">
        <v>0.37816283258081601</v>
      </c>
      <c r="E55" s="18">
        <v>0.453368447085013</v>
      </c>
      <c r="F55" s="19"/>
      <c r="G55" s="18">
        <v>0.332650645044335</v>
      </c>
      <c r="H55" s="18">
        <v>0.26082573414613203</v>
      </c>
      <c r="I55" s="18">
        <v>0.41319801374086701</v>
      </c>
      <c r="J55" s="19"/>
      <c r="K55" s="18">
        <v>0.44197998105615</v>
      </c>
      <c r="L55" s="18">
        <v>0.39165198697421699</v>
      </c>
      <c r="M55" s="18">
        <v>0.49352859979133301</v>
      </c>
      <c r="N55" s="19"/>
      <c r="O55" s="18">
        <v>0.42612546276205099</v>
      </c>
      <c r="P55" s="18">
        <v>0.354287312120313</v>
      </c>
      <c r="Q55" s="18">
        <v>0.501223119967385</v>
      </c>
      <c r="R55" s="19"/>
    </row>
    <row r="56" spans="1:18" x14ac:dyDescent="0.25">
      <c r="A56" s="17" t="s">
        <v>486</v>
      </c>
      <c r="B56" s="17" t="s">
        <v>568</v>
      </c>
      <c r="C56" s="18">
        <v>0.20954340132285601</v>
      </c>
      <c r="D56" s="18">
        <v>0.18279748161505199</v>
      </c>
      <c r="E56" s="18">
        <v>0.23905786662991099</v>
      </c>
      <c r="F56" s="19"/>
      <c r="G56" s="18">
        <v>0.14299045969129101</v>
      </c>
      <c r="H56" s="18">
        <v>9.7418979606548994E-2</v>
      </c>
      <c r="I56" s="18">
        <v>0.205037040915415</v>
      </c>
      <c r="J56" s="19"/>
      <c r="K56" s="18">
        <v>0.231961167275547</v>
      </c>
      <c r="L56" s="18">
        <v>0.19193646962729699</v>
      </c>
      <c r="M56" s="18">
        <v>0.27746633812357802</v>
      </c>
      <c r="N56" s="19"/>
      <c r="O56" s="18">
        <v>0.21636693291876499</v>
      </c>
      <c r="P56" s="18">
        <v>0.15645951315866699</v>
      </c>
      <c r="Q56" s="18">
        <v>0.29129152724774998</v>
      </c>
      <c r="R56" s="19"/>
    </row>
    <row r="57" spans="1:18" x14ac:dyDescent="0.25">
      <c r="A57" s="17" t="s">
        <v>486</v>
      </c>
      <c r="B57" s="17" t="s">
        <v>519</v>
      </c>
      <c r="C57" s="18">
        <v>2.6047021866156999E-3</v>
      </c>
      <c r="D57" s="18">
        <v>1.1677597681245E-3</v>
      </c>
      <c r="E57" s="18">
        <v>5.7995528947208004E-3</v>
      </c>
      <c r="F57" s="19"/>
      <c r="G57" s="18">
        <v>1.8056383753081999E-3</v>
      </c>
      <c r="H57" s="18">
        <v>2.4975802072640002E-4</v>
      </c>
      <c r="I57" s="18">
        <v>1.2928613846041199E-2</v>
      </c>
      <c r="J57" s="24" t="s">
        <v>501</v>
      </c>
      <c r="K57" s="18">
        <v>2.0485439723304999E-3</v>
      </c>
      <c r="L57" s="18">
        <v>4.7755649802209998E-4</v>
      </c>
      <c r="M57" s="18">
        <v>8.7423081546671999E-3</v>
      </c>
      <c r="N57" s="19"/>
      <c r="O57" s="18">
        <v>4.4376611105711996E-3</v>
      </c>
      <c r="P57" s="18">
        <v>1.6352525200076999E-3</v>
      </c>
      <c r="Q57" s="18">
        <v>1.19850343168565E-2</v>
      </c>
      <c r="R57" s="19"/>
    </row>
    <row r="58" spans="1:18" x14ac:dyDescent="0.25">
      <c r="A58" s="17" t="s">
        <v>486</v>
      </c>
      <c r="B58" s="17" t="s">
        <v>520</v>
      </c>
      <c r="C58" s="18">
        <v>0</v>
      </c>
      <c r="D58" s="19"/>
      <c r="E58" s="19"/>
      <c r="F58" s="19"/>
      <c r="G58" s="18">
        <v>0</v>
      </c>
      <c r="H58" s="19"/>
      <c r="I58" s="19"/>
      <c r="J58" s="19"/>
      <c r="K58" s="18">
        <v>0</v>
      </c>
      <c r="L58" s="19"/>
      <c r="M58" s="19"/>
      <c r="N58" s="19"/>
      <c r="O58" s="18">
        <v>0</v>
      </c>
      <c r="P58" s="19"/>
      <c r="Q58" s="19"/>
      <c r="R58" s="19"/>
    </row>
    <row r="59" spans="1:18" x14ac:dyDescent="0.25">
      <c r="A59" s="20" t="s">
        <v>487</v>
      </c>
      <c r="B59" s="20" t="s">
        <v>565</v>
      </c>
      <c r="C59" s="21">
        <v>0.124824749830131</v>
      </c>
      <c r="D59" s="21">
        <v>0.104699735870805</v>
      </c>
      <c r="E59" s="21">
        <v>0.14817788495443299</v>
      </c>
      <c r="F59" s="22"/>
      <c r="G59" s="21">
        <v>0.112939988473004</v>
      </c>
      <c r="H59" s="21">
        <v>7.5882640806942805E-2</v>
      </c>
      <c r="I59" s="21">
        <v>0.16486575601376299</v>
      </c>
      <c r="J59" s="22"/>
      <c r="K59" s="21">
        <v>0.13312322458167899</v>
      </c>
      <c r="L59" s="21">
        <v>0.10400546780879701</v>
      </c>
      <c r="M59" s="21">
        <v>0.16885660958638901</v>
      </c>
      <c r="N59" s="22"/>
      <c r="O59" s="21">
        <v>0.11916253436933499</v>
      </c>
      <c r="P59" s="21">
        <v>8.9367335365416897E-2</v>
      </c>
      <c r="Q59" s="21">
        <v>0.15717690978149301</v>
      </c>
      <c r="R59" s="22"/>
    </row>
    <row r="60" spans="1:18" x14ac:dyDescent="0.25">
      <c r="A60" s="20" t="s">
        <v>487</v>
      </c>
      <c r="B60" s="20" t="s">
        <v>566</v>
      </c>
      <c r="C60" s="21">
        <v>0.234769680774842</v>
      </c>
      <c r="D60" s="21">
        <v>0.20946466615703099</v>
      </c>
      <c r="E60" s="21">
        <v>0.26211811748344199</v>
      </c>
      <c r="F60" s="22"/>
      <c r="G60" s="21">
        <v>0.34632312523866599</v>
      </c>
      <c r="H60" s="21">
        <v>0.27957549677007199</v>
      </c>
      <c r="I60" s="21">
        <v>0.41972227139530999</v>
      </c>
      <c r="J60" s="22"/>
      <c r="K60" s="21">
        <v>0.19787972384708399</v>
      </c>
      <c r="L60" s="21">
        <v>0.16290786338817501</v>
      </c>
      <c r="M60" s="21">
        <v>0.23822257504584801</v>
      </c>
      <c r="N60" s="22"/>
      <c r="O60" s="21">
        <v>0.188174683216493</v>
      </c>
      <c r="P60" s="21">
        <v>0.14956240324882999</v>
      </c>
      <c r="Q60" s="21">
        <v>0.23401243751407499</v>
      </c>
      <c r="R60" s="22"/>
    </row>
    <row r="61" spans="1:18" x14ac:dyDescent="0.25">
      <c r="A61" s="20" t="s">
        <v>487</v>
      </c>
      <c r="B61" s="20" t="s">
        <v>567</v>
      </c>
      <c r="C61" s="21">
        <v>0.392390784578726</v>
      </c>
      <c r="D61" s="21">
        <v>0.36092928938195401</v>
      </c>
      <c r="E61" s="21">
        <v>0.42477189773044299</v>
      </c>
      <c r="F61" s="22"/>
      <c r="G61" s="21">
        <v>0.35176825140218698</v>
      </c>
      <c r="H61" s="21">
        <v>0.28741304448244998</v>
      </c>
      <c r="I61" s="21">
        <v>0.42199969937784498</v>
      </c>
      <c r="J61" s="22"/>
      <c r="K61" s="21">
        <v>0.40566368960324101</v>
      </c>
      <c r="L61" s="21">
        <v>0.35955662138264899</v>
      </c>
      <c r="M61" s="21">
        <v>0.45349661532851498</v>
      </c>
      <c r="N61" s="22"/>
      <c r="O61" s="21">
        <v>0.40974939089898499</v>
      </c>
      <c r="P61" s="21">
        <v>0.347830610597608</v>
      </c>
      <c r="Q61" s="21">
        <v>0.47466814850668199</v>
      </c>
      <c r="R61" s="22"/>
    </row>
    <row r="62" spans="1:18" x14ac:dyDescent="0.25">
      <c r="A62" s="20" t="s">
        <v>487</v>
      </c>
      <c r="B62" s="20" t="s">
        <v>568</v>
      </c>
      <c r="C62" s="21">
        <v>0.235613282538671</v>
      </c>
      <c r="D62" s="21">
        <v>0.20785395070754101</v>
      </c>
      <c r="E62" s="21">
        <v>0.265835795245708</v>
      </c>
      <c r="F62" s="22"/>
      <c r="G62" s="21">
        <v>0.18332315399797</v>
      </c>
      <c r="H62" s="21">
        <v>0.13607734020909101</v>
      </c>
      <c r="I62" s="21">
        <v>0.242370637991249</v>
      </c>
      <c r="J62" s="22"/>
      <c r="K62" s="21">
        <v>0.25083884866650402</v>
      </c>
      <c r="L62" s="21">
        <v>0.21001899266471699</v>
      </c>
      <c r="M62" s="21">
        <v>0.29661364164209603</v>
      </c>
      <c r="N62" s="22"/>
      <c r="O62" s="21">
        <v>0.26248129906140899</v>
      </c>
      <c r="P62" s="21">
        <v>0.206836787768337</v>
      </c>
      <c r="Q62" s="21">
        <v>0.326925387865726</v>
      </c>
      <c r="R62" s="22"/>
    </row>
    <row r="63" spans="1:18" x14ac:dyDescent="0.25">
      <c r="A63" s="20" t="s">
        <v>487</v>
      </c>
      <c r="B63" s="20" t="s">
        <v>519</v>
      </c>
      <c r="C63" s="21">
        <v>1.19155756753482E-2</v>
      </c>
      <c r="D63" s="21">
        <v>7.1446292514158001E-3</v>
      </c>
      <c r="E63" s="21">
        <v>1.9808839155115301E-2</v>
      </c>
      <c r="F63" s="22"/>
      <c r="G63" s="21">
        <v>5.645480888173E-3</v>
      </c>
      <c r="H63" s="21">
        <v>1.7105774352606999E-3</v>
      </c>
      <c r="I63" s="21">
        <v>1.8464565512269E-2</v>
      </c>
      <c r="J63" s="22"/>
      <c r="K63" s="21">
        <v>1.24945133014925E-2</v>
      </c>
      <c r="L63" s="21">
        <v>6.2168389045293001E-3</v>
      </c>
      <c r="M63" s="21">
        <v>2.4952129232510199E-2</v>
      </c>
      <c r="N63" s="22"/>
      <c r="O63" s="21">
        <v>1.8170211078214898E-2</v>
      </c>
      <c r="P63" s="21">
        <v>7.4073721261741004E-3</v>
      </c>
      <c r="Q63" s="21">
        <v>4.3880019511030099E-2</v>
      </c>
      <c r="R63" s="24" t="s">
        <v>501</v>
      </c>
    </row>
    <row r="64" spans="1:18" x14ac:dyDescent="0.25">
      <c r="A64" s="20" t="s">
        <v>487</v>
      </c>
      <c r="B64" s="20" t="s">
        <v>520</v>
      </c>
      <c r="C64" s="21">
        <v>4.8592660228200001E-4</v>
      </c>
      <c r="D64" s="21">
        <v>6.7736438194041196E-5</v>
      </c>
      <c r="E64" s="21">
        <v>3.4769552030015998E-3</v>
      </c>
      <c r="F64" s="22"/>
      <c r="G64" s="21">
        <v>0</v>
      </c>
      <c r="H64" s="22"/>
      <c r="I64" s="22"/>
      <c r="J64" s="22"/>
      <c r="K64" s="21">
        <v>0</v>
      </c>
      <c r="L64" s="22"/>
      <c r="M64" s="22"/>
      <c r="N64" s="22"/>
      <c r="O64" s="21">
        <v>2.2618813755627002E-3</v>
      </c>
      <c r="P64" s="21">
        <v>3.1305627547549997E-4</v>
      </c>
      <c r="Q64" s="21">
        <v>1.61465059902824E-2</v>
      </c>
      <c r="R64" s="24" t="s">
        <v>501</v>
      </c>
    </row>
    <row r="65" spans="1:18" x14ac:dyDescent="0.25">
      <c r="A65" s="17" t="s">
        <v>488</v>
      </c>
      <c r="B65" s="17" t="s">
        <v>565</v>
      </c>
      <c r="C65" s="18">
        <v>0.117639193266842</v>
      </c>
      <c r="D65" s="18">
        <v>9.0040002983235098E-2</v>
      </c>
      <c r="E65" s="18">
        <v>0.15228238336605401</v>
      </c>
      <c r="F65" s="19"/>
      <c r="G65" s="18">
        <v>0.143448557885024</v>
      </c>
      <c r="H65" s="18">
        <v>8.7044194945374104E-2</v>
      </c>
      <c r="I65" s="18">
        <v>0.227302786392061</v>
      </c>
      <c r="J65" s="24" t="s">
        <v>501</v>
      </c>
      <c r="K65" s="18">
        <v>0.114011664741009</v>
      </c>
      <c r="L65" s="18">
        <v>7.8353967234195798E-2</v>
      </c>
      <c r="M65" s="18">
        <v>0.16302626002394</v>
      </c>
      <c r="N65" s="19"/>
      <c r="O65" s="18">
        <v>0.100094168267668</v>
      </c>
      <c r="P65" s="18">
        <v>6.5366736011284399E-2</v>
      </c>
      <c r="Q65" s="18">
        <v>0.150304260888483</v>
      </c>
      <c r="R65" s="19"/>
    </row>
    <row r="66" spans="1:18" x14ac:dyDescent="0.25">
      <c r="A66" s="17" t="s">
        <v>488</v>
      </c>
      <c r="B66" s="17" t="s">
        <v>566</v>
      </c>
      <c r="C66" s="18">
        <v>0.21558781440028901</v>
      </c>
      <c r="D66" s="18">
        <v>0.18605288366377601</v>
      </c>
      <c r="E66" s="18">
        <v>0.24838053493212001</v>
      </c>
      <c r="F66" s="19"/>
      <c r="G66" s="18">
        <v>0.30056716369036302</v>
      </c>
      <c r="H66" s="18">
        <v>0.222763730665689</v>
      </c>
      <c r="I66" s="18">
        <v>0.391844769475437</v>
      </c>
      <c r="J66" s="19"/>
      <c r="K66" s="18">
        <v>0.18782402386067201</v>
      </c>
      <c r="L66" s="18">
        <v>0.148929745381045</v>
      </c>
      <c r="M66" s="18">
        <v>0.23408209261827001</v>
      </c>
      <c r="N66" s="19"/>
      <c r="O66" s="18">
        <v>0.19530923229449501</v>
      </c>
      <c r="P66" s="18">
        <v>0.151325120108839</v>
      </c>
      <c r="Q66" s="18">
        <v>0.24833681580703901</v>
      </c>
      <c r="R66" s="19"/>
    </row>
    <row r="67" spans="1:18" x14ac:dyDescent="0.25">
      <c r="A67" s="17" t="s">
        <v>488</v>
      </c>
      <c r="B67" s="17" t="s">
        <v>567</v>
      </c>
      <c r="C67" s="18">
        <v>0.45347770345767002</v>
      </c>
      <c r="D67" s="18">
        <v>0.41537187346162002</v>
      </c>
      <c r="E67" s="18">
        <v>0.49213658812323702</v>
      </c>
      <c r="F67" s="19"/>
      <c r="G67" s="18">
        <v>0.44548220412363898</v>
      </c>
      <c r="H67" s="18">
        <v>0.359286663299001</v>
      </c>
      <c r="I67" s="18">
        <v>0.535086828614877</v>
      </c>
      <c r="J67" s="19"/>
      <c r="K67" s="18">
        <v>0.46855281447074998</v>
      </c>
      <c r="L67" s="18">
        <v>0.41388581967816601</v>
      </c>
      <c r="M67" s="18">
        <v>0.52398519764710405</v>
      </c>
      <c r="N67" s="19"/>
      <c r="O67" s="18">
        <v>0.42585123658355301</v>
      </c>
      <c r="P67" s="18">
        <v>0.36127537278909</v>
      </c>
      <c r="Q67" s="18">
        <v>0.49305945357157799</v>
      </c>
      <c r="R67" s="19"/>
    </row>
    <row r="68" spans="1:18" x14ac:dyDescent="0.25">
      <c r="A68" s="17" t="s">
        <v>488</v>
      </c>
      <c r="B68" s="17" t="s">
        <v>568</v>
      </c>
      <c r="C68" s="18">
        <v>0.206923656284076</v>
      </c>
      <c r="D68" s="18">
        <v>0.176003916885385</v>
      </c>
      <c r="E68" s="18">
        <v>0.241682071263118</v>
      </c>
      <c r="F68" s="19"/>
      <c r="G68" s="18">
        <v>0.10945644063480101</v>
      </c>
      <c r="H68" s="18">
        <v>6.3856179804935603E-2</v>
      </c>
      <c r="I68" s="18">
        <v>0.181313307798943</v>
      </c>
      <c r="J68" s="24" t="s">
        <v>501</v>
      </c>
      <c r="K68" s="18">
        <v>0.218788097359635</v>
      </c>
      <c r="L68" s="18">
        <v>0.178006348505207</v>
      </c>
      <c r="M68" s="18">
        <v>0.26589080350641298</v>
      </c>
      <c r="N68" s="19"/>
      <c r="O68" s="18">
        <v>0.27752894730126298</v>
      </c>
      <c r="P68" s="18">
        <v>0.222563258351829</v>
      </c>
      <c r="Q68" s="18">
        <v>0.34013036737301999</v>
      </c>
      <c r="R68" s="19"/>
    </row>
    <row r="69" spans="1:18" x14ac:dyDescent="0.25">
      <c r="A69" s="17" t="s">
        <v>488</v>
      </c>
      <c r="B69" s="17" t="s">
        <v>519</v>
      </c>
      <c r="C69" s="18">
        <v>3.4812193519969999E-3</v>
      </c>
      <c r="D69" s="18">
        <v>1.5778394939784E-3</v>
      </c>
      <c r="E69" s="18">
        <v>7.6630621727890001E-3</v>
      </c>
      <c r="F69" s="19"/>
      <c r="G69" s="18">
        <v>1.0456336661726999E-3</v>
      </c>
      <c r="H69" s="18">
        <v>1.4444115479579999E-4</v>
      </c>
      <c r="I69" s="18">
        <v>7.5271877478709998E-3</v>
      </c>
      <c r="J69" s="19"/>
      <c r="K69" s="18">
        <v>5.4779074671571998E-3</v>
      </c>
      <c r="L69" s="18">
        <v>2.2774783782035998E-3</v>
      </c>
      <c r="M69" s="18">
        <v>1.31166177636461E-2</v>
      </c>
      <c r="N69" s="19"/>
      <c r="O69" s="18">
        <v>1.2164155530216001E-3</v>
      </c>
      <c r="P69" s="18">
        <v>1.67322299866E-4</v>
      </c>
      <c r="Q69" s="18">
        <v>8.7854158197232992E-3</v>
      </c>
      <c r="R69" s="19"/>
    </row>
    <row r="70" spans="1:18" x14ac:dyDescent="0.25">
      <c r="A70" s="17" t="s">
        <v>488</v>
      </c>
      <c r="B70" s="17" t="s">
        <v>520</v>
      </c>
      <c r="C70" s="18">
        <v>2.8904132391258E-3</v>
      </c>
      <c r="D70" s="18">
        <v>3.9847733978790002E-4</v>
      </c>
      <c r="E70" s="18">
        <v>2.06441913110244E-2</v>
      </c>
      <c r="F70" s="24" t="s">
        <v>501</v>
      </c>
      <c r="G70" s="18">
        <v>0</v>
      </c>
      <c r="H70" s="19"/>
      <c r="I70" s="19"/>
      <c r="J70" s="19"/>
      <c r="K70" s="18">
        <v>5.3454921007783998E-3</v>
      </c>
      <c r="L70" s="18">
        <v>7.4084125445989999E-4</v>
      </c>
      <c r="M70" s="18">
        <v>3.74961209349901E-2</v>
      </c>
      <c r="N70" s="24" t="s">
        <v>501</v>
      </c>
      <c r="O70" s="18">
        <v>0</v>
      </c>
      <c r="P70" s="19"/>
      <c r="Q70" s="19"/>
      <c r="R70" s="19"/>
    </row>
    <row r="71" spans="1:18" x14ac:dyDescent="0.25">
      <c r="A71" s="20" t="s">
        <v>489</v>
      </c>
      <c r="B71" s="20" t="s">
        <v>565</v>
      </c>
      <c r="C71" s="21">
        <v>9.91903770749651E-2</v>
      </c>
      <c r="D71" s="21">
        <v>8.4578570226127303E-2</v>
      </c>
      <c r="E71" s="21">
        <v>0.116006625624343</v>
      </c>
      <c r="F71" s="22"/>
      <c r="G71" s="21">
        <v>9.9802840794890907E-2</v>
      </c>
      <c r="H71" s="21">
        <v>7.0651812847391304E-2</v>
      </c>
      <c r="I71" s="21">
        <v>0.13918032915232201</v>
      </c>
      <c r="J71" s="22"/>
      <c r="K71" s="21">
        <v>9.4953818708065296E-2</v>
      </c>
      <c r="L71" s="21">
        <v>7.5643896922691994E-2</v>
      </c>
      <c r="M71" s="21">
        <v>0.118560811671042</v>
      </c>
      <c r="N71" s="22"/>
      <c r="O71" s="21">
        <v>0.107769630122587</v>
      </c>
      <c r="P71" s="21">
        <v>8.2535059846832307E-2</v>
      </c>
      <c r="Q71" s="21">
        <v>0.13954601476763701</v>
      </c>
      <c r="R71" s="22"/>
    </row>
    <row r="72" spans="1:18" x14ac:dyDescent="0.25">
      <c r="A72" s="20" t="s">
        <v>489</v>
      </c>
      <c r="B72" s="20" t="s">
        <v>566</v>
      </c>
      <c r="C72" s="21">
        <v>0.19626482914458901</v>
      </c>
      <c r="D72" s="21">
        <v>0.17540448511443099</v>
      </c>
      <c r="E72" s="21">
        <v>0.21894731301085699</v>
      </c>
      <c r="F72" s="22"/>
      <c r="G72" s="21">
        <v>0.29548005935427402</v>
      </c>
      <c r="H72" s="21">
        <v>0.244223213745519</v>
      </c>
      <c r="I72" s="21">
        <v>0.35247741924458997</v>
      </c>
      <c r="J72" s="22"/>
      <c r="K72" s="21">
        <v>0.173273558159797</v>
      </c>
      <c r="L72" s="21">
        <v>0.14695336733341699</v>
      </c>
      <c r="M72" s="21">
        <v>0.2031850073027</v>
      </c>
      <c r="N72" s="22"/>
      <c r="O72" s="21">
        <v>0.144423327071911</v>
      </c>
      <c r="P72" s="21">
        <v>0.114403830843954</v>
      </c>
      <c r="Q72" s="21">
        <v>0.18071254014396401</v>
      </c>
      <c r="R72" s="22"/>
    </row>
    <row r="73" spans="1:18" x14ac:dyDescent="0.25">
      <c r="A73" s="20" t="s">
        <v>489</v>
      </c>
      <c r="B73" s="20" t="s">
        <v>567</v>
      </c>
      <c r="C73" s="21">
        <v>0.45348720773811002</v>
      </c>
      <c r="D73" s="21">
        <v>0.42844845638322898</v>
      </c>
      <c r="E73" s="21">
        <v>0.47876351361649799</v>
      </c>
      <c r="F73" s="22"/>
      <c r="G73" s="21">
        <v>0.45486011668772702</v>
      </c>
      <c r="H73" s="21">
        <v>0.40016913778949997</v>
      </c>
      <c r="I73" s="21">
        <v>0.51066224137404204</v>
      </c>
      <c r="J73" s="22"/>
      <c r="K73" s="21">
        <v>0.45350434102552301</v>
      </c>
      <c r="L73" s="21">
        <v>0.41829338862328302</v>
      </c>
      <c r="M73" s="21">
        <v>0.489186710928528</v>
      </c>
      <c r="N73" s="22"/>
      <c r="O73" s="21">
        <v>0.45204114534159201</v>
      </c>
      <c r="P73" s="21">
        <v>0.40415942359981699</v>
      </c>
      <c r="Q73" s="21">
        <v>0.50082743341056402</v>
      </c>
      <c r="R73" s="22"/>
    </row>
    <row r="74" spans="1:18" x14ac:dyDescent="0.25">
      <c r="A74" s="20" t="s">
        <v>489</v>
      </c>
      <c r="B74" s="20" t="s">
        <v>568</v>
      </c>
      <c r="C74" s="21">
        <v>0.246351270381031</v>
      </c>
      <c r="D74" s="21">
        <v>0.22177251978632001</v>
      </c>
      <c r="E74" s="21">
        <v>0.27269952067285802</v>
      </c>
      <c r="F74" s="22"/>
      <c r="G74" s="21">
        <v>0.14897719242978599</v>
      </c>
      <c r="H74" s="21">
        <v>0.113423999161263</v>
      </c>
      <c r="I74" s="21">
        <v>0.193245569744286</v>
      </c>
      <c r="J74" s="22"/>
      <c r="K74" s="21">
        <v>0.274940268494133</v>
      </c>
      <c r="L74" s="21">
        <v>0.24057856934699701</v>
      </c>
      <c r="M74" s="21">
        <v>0.312192245608928</v>
      </c>
      <c r="N74" s="22"/>
      <c r="O74" s="21">
        <v>0.28413735047434502</v>
      </c>
      <c r="P74" s="21">
        <v>0.242025215129446</v>
      </c>
      <c r="Q74" s="21">
        <v>0.33038308554131401</v>
      </c>
      <c r="R74" s="22"/>
    </row>
    <row r="75" spans="1:18" x14ac:dyDescent="0.25">
      <c r="A75" s="20" t="s">
        <v>489</v>
      </c>
      <c r="B75" s="20" t="s">
        <v>519</v>
      </c>
      <c r="C75" s="21">
        <v>4.7063156613075001E-3</v>
      </c>
      <c r="D75" s="21">
        <v>2.6294861554195001E-3</v>
      </c>
      <c r="E75" s="21">
        <v>8.4096426151537996E-3</v>
      </c>
      <c r="F75" s="22"/>
      <c r="G75" s="21">
        <v>8.797907333217E-4</v>
      </c>
      <c r="H75" s="21">
        <v>1.222569302007E-4</v>
      </c>
      <c r="I75" s="21">
        <v>6.3016065190121999E-3</v>
      </c>
      <c r="J75" s="22"/>
      <c r="K75" s="21">
        <v>3.3280136124812999E-3</v>
      </c>
      <c r="L75" s="21">
        <v>1.2858804411292001E-3</v>
      </c>
      <c r="M75" s="21">
        <v>8.5854207786317006E-3</v>
      </c>
      <c r="N75" s="22"/>
      <c r="O75" s="21">
        <v>1.16285469895643E-2</v>
      </c>
      <c r="P75" s="21">
        <v>5.3533047982030997E-3</v>
      </c>
      <c r="Q75" s="21">
        <v>2.50743051691233E-2</v>
      </c>
      <c r="R75" s="22"/>
    </row>
    <row r="76" spans="1:18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490</v>
      </c>
      <c r="B77" s="17" t="s">
        <v>565</v>
      </c>
      <c r="C77" s="18">
        <v>0.13779637715936199</v>
      </c>
      <c r="D77" s="18">
        <v>0.113701449959175</v>
      </c>
      <c r="E77" s="18">
        <v>0.16604077931438099</v>
      </c>
      <c r="F77" s="19"/>
      <c r="G77" s="18">
        <v>0.15976259827151101</v>
      </c>
      <c r="H77" s="18">
        <v>0.113615780095876</v>
      </c>
      <c r="I77" s="18">
        <v>0.220000590284987</v>
      </c>
      <c r="J77" s="19"/>
      <c r="K77" s="18">
        <v>0.115072776645746</v>
      </c>
      <c r="L77" s="18">
        <v>8.8501301455143802E-2</v>
      </c>
      <c r="M77" s="18">
        <v>0.148323839856321</v>
      </c>
      <c r="N77" s="19"/>
      <c r="O77" s="18">
        <v>0.17382951013208101</v>
      </c>
      <c r="P77" s="18">
        <v>0.13000911895033701</v>
      </c>
      <c r="Q77" s="18">
        <v>0.228539890901168</v>
      </c>
      <c r="R77" s="19"/>
    </row>
    <row r="78" spans="1:18" x14ac:dyDescent="0.25">
      <c r="A78" s="17" t="s">
        <v>490</v>
      </c>
      <c r="B78" s="17" t="s">
        <v>566</v>
      </c>
      <c r="C78" s="18">
        <v>0.27557896599098503</v>
      </c>
      <c r="D78" s="18">
        <v>0.24501485282487701</v>
      </c>
      <c r="E78" s="18">
        <v>0.30839834975396802</v>
      </c>
      <c r="F78" s="19"/>
      <c r="G78" s="18">
        <v>0.38313308161265702</v>
      </c>
      <c r="H78" s="18">
        <v>0.31828600814219199</v>
      </c>
      <c r="I78" s="18">
        <v>0.45242387163722098</v>
      </c>
      <c r="J78" s="19"/>
      <c r="K78" s="18">
        <v>0.24776337030201501</v>
      </c>
      <c r="L78" s="18">
        <v>0.20886688067652001</v>
      </c>
      <c r="M78" s="18">
        <v>0.291236866660945</v>
      </c>
      <c r="N78" s="19"/>
      <c r="O78" s="18">
        <v>0.216813868376697</v>
      </c>
      <c r="P78" s="18">
        <v>0.16430440340935401</v>
      </c>
      <c r="Q78" s="18">
        <v>0.28047257515693702</v>
      </c>
      <c r="R78" s="19"/>
    </row>
    <row r="79" spans="1:18" x14ac:dyDescent="0.25">
      <c r="A79" s="17" t="s">
        <v>490</v>
      </c>
      <c r="B79" s="17" t="s">
        <v>567</v>
      </c>
      <c r="C79" s="18">
        <v>0.393393780386671</v>
      </c>
      <c r="D79" s="18">
        <v>0.36496400409103202</v>
      </c>
      <c r="E79" s="18">
        <v>0.422564524140564</v>
      </c>
      <c r="F79" s="19"/>
      <c r="G79" s="18">
        <v>0.32232752938387199</v>
      </c>
      <c r="H79" s="18">
        <v>0.26347645214638199</v>
      </c>
      <c r="I79" s="18">
        <v>0.387409463281569</v>
      </c>
      <c r="J79" s="19"/>
      <c r="K79" s="18">
        <v>0.419097143887595</v>
      </c>
      <c r="L79" s="18">
        <v>0.37816661110725702</v>
      </c>
      <c r="M79" s="18">
        <v>0.46117226254716498</v>
      </c>
      <c r="N79" s="19"/>
      <c r="O79" s="18">
        <v>0.41157932533820302</v>
      </c>
      <c r="P79" s="18">
        <v>0.34392294100016602</v>
      </c>
      <c r="Q79" s="18">
        <v>0.48275182702903502</v>
      </c>
      <c r="R79" s="19"/>
    </row>
    <row r="80" spans="1:18" x14ac:dyDescent="0.25">
      <c r="A80" s="17" t="s">
        <v>490</v>
      </c>
      <c r="B80" s="17" t="s">
        <v>568</v>
      </c>
      <c r="C80" s="18">
        <v>0.177029061515107</v>
      </c>
      <c r="D80" s="18">
        <v>0.15307135505605499</v>
      </c>
      <c r="E80" s="18">
        <v>0.20383401151005301</v>
      </c>
      <c r="F80" s="19"/>
      <c r="G80" s="18">
        <v>0.12614484417472999</v>
      </c>
      <c r="H80" s="18">
        <v>8.4468125764770793E-2</v>
      </c>
      <c r="I80" s="18">
        <v>0.18424664310140401</v>
      </c>
      <c r="J80" s="19"/>
      <c r="K80" s="18">
        <v>0.20763488768282501</v>
      </c>
      <c r="L80" s="18">
        <v>0.172181796726492</v>
      </c>
      <c r="M80" s="18">
        <v>0.24819924582335201</v>
      </c>
      <c r="N80" s="19"/>
      <c r="O80" s="18">
        <v>0.15565888356058699</v>
      </c>
      <c r="P80" s="18">
        <v>0.11625321261013299</v>
      </c>
      <c r="Q80" s="18">
        <v>0.205318443832086</v>
      </c>
      <c r="R80" s="19"/>
    </row>
    <row r="81" spans="1:18" x14ac:dyDescent="0.25">
      <c r="A81" s="17" t="s">
        <v>490</v>
      </c>
      <c r="B81" s="17" t="s">
        <v>519</v>
      </c>
      <c r="C81" s="18">
        <v>1.52273220559365E-2</v>
      </c>
      <c r="D81" s="18">
        <v>8.1841220501192007E-3</v>
      </c>
      <c r="E81" s="18">
        <v>2.81597582513399E-2</v>
      </c>
      <c r="F81" s="19"/>
      <c r="G81" s="18">
        <v>8.6319465572304004E-3</v>
      </c>
      <c r="H81" s="18">
        <v>2.5881619717483999E-3</v>
      </c>
      <c r="I81" s="18">
        <v>2.8387287820087901E-2</v>
      </c>
      <c r="J81" s="24" t="s">
        <v>501</v>
      </c>
      <c r="K81" s="18">
        <v>1.0081039359440901E-2</v>
      </c>
      <c r="L81" s="18">
        <v>4.1482024231864999E-3</v>
      </c>
      <c r="M81" s="18">
        <v>2.4292147329254301E-2</v>
      </c>
      <c r="N81" s="19"/>
      <c r="O81" s="18">
        <v>3.8143218526905401E-2</v>
      </c>
      <c r="P81" s="18">
        <v>1.44854599322559E-2</v>
      </c>
      <c r="Q81" s="18">
        <v>9.6649756150903807E-2</v>
      </c>
      <c r="R81" s="24" t="s">
        <v>501</v>
      </c>
    </row>
    <row r="82" spans="1:18" x14ac:dyDescent="0.25">
      <c r="A82" s="17" t="s">
        <v>490</v>
      </c>
      <c r="B82" s="17" t="s">
        <v>520</v>
      </c>
      <c r="C82" s="18">
        <v>9.744928919377E-4</v>
      </c>
      <c r="D82" s="18">
        <v>3.3287900299000002E-4</v>
      </c>
      <c r="E82" s="18">
        <v>2.8492726842429998E-3</v>
      </c>
      <c r="F82" s="19"/>
      <c r="G82" s="18">
        <v>0</v>
      </c>
      <c r="H82" s="19"/>
      <c r="I82" s="19"/>
      <c r="J82" s="19"/>
      <c r="K82" s="18">
        <v>3.5078212237820003E-4</v>
      </c>
      <c r="L82" s="18">
        <v>4.90410041986496E-5</v>
      </c>
      <c r="M82" s="18">
        <v>2.5044361355998001E-3</v>
      </c>
      <c r="N82" s="19"/>
      <c r="O82" s="18">
        <v>3.9751940655267E-3</v>
      </c>
      <c r="P82" s="18">
        <v>1.1307485568629E-3</v>
      </c>
      <c r="Q82" s="18">
        <v>1.3875565241882101E-2</v>
      </c>
      <c r="R82" s="19"/>
    </row>
    <row r="83" spans="1:18" x14ac:dyDescent="0.25">
      <c r="A83" s="20" t="s">
        <v>491</v>
      </c>
      <c r="B83" s="20" t="s">
        <v>565</v>
      </c>
      <c r="C83" s="21">
        <v>0.13369419260771201</v>
      </c>
      <c r="D83" s="21">
        <v>0.104157296073355</v>
      </c>
      <c r="E83" s="21">
        <v>0.17001750249698899</v>
      </c>
      <c r="F83" s="22"/>
      <c r="G83" s="21">
        <v>0.11624361660157299</v>
      </c>
      <c r="H83" s="21">
        <v>6.16215705715644E-2</v>
      </c>
      <c r="I83" s="21">
        <v>0.208524021011639</v>
      </c>
      <c r="J83" s="24" t="s">
        <v>501</v>
      </c>
      <c r="K83" s="21">
        <v>0.124210226508707</v>
      </c>
      <c r="L83" s="21">
        <v>8.9426477310913605E-2</v>
      </c>
      <c r="M83" s="21">
        <v>0.16999773670444401</v>
      </c>
      <c r="N83" s="22"/>
      <c r="O83" s="21">
        <v>0.177907130010103</v>
      </c>
      <c r="P83" s="21">
        <v>0.121735964661038</v>
      </c>
      <c r="Q83" s="21">
        <v>0.25254387791884603</v>
      </c>
      <c r="R83" s="22"/>
    </row>
    <row r="84" spans="1:18" x14ac:dyDescent="0.25">
      <c r="A84" s="20" t="s">
        <v>491</v>
      </c>
      <c r="B84" s="20" t="s">
        <v>566</v>
      </c>
      <c r="C84" s="21">
        <v>0.29847267722440501</v>
      </c>
      <c r="D84" s="21">
        <v>0.25783224830648399</v>
      </c>
      <c r="E84" s="21">
        <v>0.34256222953383603</v>
      </c>
      <c r="F84" s="22"/>
      <c r="G84" s="21">
        <v>0.38318411034696298</v>
      </c>
      <c r="H84" s="21">
        <v>0.29653103204506098</v>
      </c>
      <c r="I84" s="21">
        <v>0.477954772476682</v>
      </c>
      <c r="J84" s="22"/>
      <c r="K84" s="21">
        <v>0.26929973347152403</v>
      </c>
      <c r="L84" s="21">
        <v>0.21815204127454799</v>
      </c>
      <c r="M84" s="21">
        <v>0.32741750824110999</v>
      </c>
      <c r="N84" s="22"/>
      <c r="O84" s="21">
        <v>0.26837952546328298</v>
      </c>
      <c r="P84" s="21">
        <v>0.193225504277202</v>
      </c>
      <c r="Q84" s="21">
        <v>0.35973067170096201</v>
      </c>
      <c r="R84" s="22"/>
    </row>
    <row r="85" spans="1:18" x14ac:dyDescent="0.25">
      <c r="A85" s="20" t="s">
        <v>491</v>
      </c>
      <c r="B85" s="20" t="s">
        <v>567</v>
      </c>
      <c r="C85" s="21">
        <v>0.439095129477099</v>
      </c>
      <c r="D85" s="21">
        <v>0.39105389803576202</v>
      </c>
      <c r="E85" s="21">
        <v>0.48830560693445102</v>
      </c>
      <c r="F85" s="22"/>
      <c r="G85" s="21">
        <v>0.39677153855820102</v>
      </c>
      <c r="H85" s="21">
        <v>0.29547060089566901</v>
      </c>
      <c r="I85" s="21">
        <v>0.50777187646048405</v>
      </c>
      <c r="J85" s="22"/>
      <c r="K85" s="21">
        <v>0.445386123246303</v>
      </c>
      <c r="L85" s="21">
        <v>0.38472848112327002</v>
      </c>
      <c r="M85" s="21">
        <v>0.50771556549401897</v>
      </c>
      <c r="N85" s="22"/>
      <c r="O85" s="21">
        <v>0.47445620805424199</v>
      </c>
      <c r="P85" s="21">
        <v>0.390639772408371</v>
      </c>
      <c r="Q85" s="21">
        <v>0.55973715086661302</v>
      </c>
      <c r="R85" s="22"/>
    </row>
    <row r="86" spans="1:18" x14ac:dyDescent="0.25">
      <c r="A86" s="20" t="s">
        <v>491</v>
      </c>
      <c r="B86" s="20" t="s">
        <v>568</v>
      </c>
      <c r="C86" s="21">
        <v>0.12715127864463199</v>
      </c>
      <c r="D86" s="21">
        <v>9.7922341491825896E-2</v>
      </c>
      <c r="E86" s="21">
        <v>0.163523251556662</v>
      </c>
      <c r="F86" s="22"/>
      <c r="G86" s="21">
        <v>0.103800734493264</v>
      </c>
      <c r="H86" s="21">
        <v>6.1619284379068502E-2</v>
      </c>
      <c r="I86" s="21">
        <v>0.169637491569813</v>
      </c>
      <c r="J86" s="24" t="s">
        <v>501</v>
      </c>
      <c r="K86" s="21">
        <v>0.158711354051843</v>
      </c>
      <c r="L86" s="21">
        <v>0.110509429262153</v>
      </c>
      <c r="M86" s="21">
        <v>0.22267465145849899</v>
      </c>
      <c r="N86" s="22"/>
      <c r="O86" s="21">
        <v>7.7743195678459304E-2</v>
      </c>
      <c r="P86" s="21">
        <v>4.6104162122947101E-2</v>
      </c>
      <c r="Q86" s="21">
        <v>0.12817702073888801</v>
      </c>
      <c r="R86" s="22"/>
    </row>
    <row r="87" spans="1:18" x14ac:dyDescent="0.25">
      <c r="A87" s="20" t="s">
        <v>491</v>
      </c>
      <c r="B87" s="20" t="s">
        <v>519</v>
      </c>
      <c r="C87" s="21">
        <v>1.5867220461515E-3</v>
      </c>
      <c r="D87" s="21">
        <v>5.7891900787320004E-4</v>
      </c>
      <c r="E87" s="21">
        <v>4.3413239574282003E-3</v>
      </c>
      <c r="F87" s="22"/>
      <c r="G87" s="21">
        <v>0</v>
      </c>
      <c r="H87" s="22"/>
      <c r="I87" s="22"/>
      <c r="J87" s="22"/>
      <c r="K87" s="21">
        <v>2.3925627216228001E-3</v>
      </c>
      <c r="L87" s="21">
        <v>7.4983258351900002E-4</v>
      </c>
      <c r="M87" s="21">
        <v>7.6067827956435999E-3</v>
      </c>
      <c r="N87" s="22"/>
      <c r="O87" s="21">
        <v>1.5139407939130001E-3</v>
      </c>
      <c r="P87" s="21">
        <v>2.1038390366599999E-4</v>
      </c>
      <c r="Q87" s="21">
        <v>1.08071419597939E-2</v>
      </c>
      <c r="R87" s="24" t="s">
        <v>501</v>
      </c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0.16416003061433401</v>
      </c>
      <c r="D89" s="18">
        <v>0.13689602588465499</v>
      </c>
      <c r="E89" s="18">
        <v>0.195623211496321</v>
      </c>
      <c r="F89" s="19"/>
      <c r="G89" s="18">
        <v>0.12237133767839301</v>
      </c>
      <c r="H89" s="18">
        <v>7.3953796596233398E-2</v>
      </c>
      <c r="I89" s="18">
        <v>0.19578599814137801</v>
      </c>
      <c r="J89" s="24" t="s">
        <v>501</v>
      </c>
      <c r="K89" s="18">
        <v>0.18451261717623499</v>
      </c>
      <c r="L89" s="18">
        <v>0.14946817069788401</v>
      </c>
      <c r="M89" s="18">
        <v>0.22559426623440901</v>
      </c>
      <c r="N89" s="19"/>
      <c r="O89" s="18">
        <v>0.163008647570206</v>
      </c>
      <c r="P89" s="18">
        <v>0.110168765237868</v>
      </c>
      <c r="Q89" s="18">
        <v>0.23451275529278301</v>
      </c>
      <c r="R89" s="19"/>
    </row>
    <row r="90" spans="1:18" x14ac:dyDescent="0.25">
      <c r="A90" s="17" t="s">
        <v>492</v>
      </c>
      <c r="B90" s="17" t="s">
        <v>566</v>
      </c>
      <c r="C90" s="18">
        <v>0.23889055748739199</v>
      </c>
      <c r="D90" s="18">
        <v>0.20392410530659899</v>
      </c>
      <c r="E90" s="18">
        <v>0.27776068823591799</v>
      </c>
      <c r="F90" s="19"/>
      <c r="G90" s="18">
        <v>0.32271162255368901</v>
      </c>
      <c r="H90" s="18">
        <v>0.25442273618420402</v>
      </c>
      <c r="I90" s="18">
        <v>0.39950824880151098</v>
      </c>
      <c r="J90" s="19"/>
      <c r="K90" s="18">
        <v>0.21196971047455099</v>
      </c>
      <c r="L90" s="18">
        <v>0.166720432111994</v>
      </c>
      <c r="M90" s="18">
        <v>0.26558576039786402</v>
      </c>
      <c r="N90" s="19"/>
      <c r="O90" s="18">
        <v>0.19418376299253001</v>
      </c>
      <c r="P90" s="18">
        <v>0.13603386325090699</v>
      </c>
      <c r="Q90" s="18">
        <v>0.26943877905865798</v>
      </c>
      <c r="R90" s="19"/>
    </row>
    <row r="91" spans="1:18" x14ac:dyDescent="0.25">
      <c r="A91" s="17" t="s">
        <v>492</v>
      </c>
      <c r="B91" s="17" t="s">
        <v>567</v>
      </c>
      <c r="C91" s="18">
        <v>0.44154236323453799</v>
      </c>
      <c r="D91" s="18">
        <v>0.39402311667143503</v>
      </c>
      <c r="E91" s="18">
        <v>0.49015693904645802</v>
      </c>
      <c r="F91" s="19"/>
      <c r="G91" s="18">
        <v>0.445911161422823</v>
      </c>
      <c r="H91" s="18">
        <v>0.36192007669804099</v>
      </c>
      <c r="I91" s="18">
        <v>0.53310887115445404</v>
      </c>
      <c r="J91" s="19"/>
      <c r="K91" s="18">
        <v>0.453520080827923</v>
      </c>
      <c r="L91" s="18">
        <v>0.39340562569301102</v>
      </c>
      <c r="M91" s="18">
        <v>0.51502125001866506</v>
      </c>
      <c r="N91" s="19"/>
      <c r="O91" s="18">
        <v>0.39396175409026502</v>
      </c>
      <c r="P91" s="18">
        <v>0.30943050038367198</v>
      </c>
      <c r="Q91" s="18">
        <v>0.485355335304963</v>
      </c>
      <c r="R91" s="19"/>
    </row>
    <row r="92" spans="1:18" x14ac:dyDescent="0.25">
      <c r="A92" s="17" t="s">
        <v>492</v>
      </c>
      <c r="B92" s="17" t="s">
        <v>568</v>
      </c>
      <c r="C92" s="18">
        <v>0.14667413552245501</v>
      </c>
      <c r="D92" s="18">
        <v>0.117592334992684</v>
      </c>
      <c r="E92" s="18">
        <v>0.181469068223509</v>
      </c>
      <c r="F92" s="19"/>
      <c r="G92" s="18">
        <v>0.10755081557082501</v>
      </c>
      <c r="H92" s="18">
        <v>6.9252545357022299E-2</v>
      </c>
      <c r="I92" s="18">
        <v>0.16331262351238801</v>
      </c>
      <c r="J92" s="19"/>
      <c r="K92" s="18">
        <v>0.14134238586176201</v>
      </c>
      <c r="L92" s="18">
        <v>0.104816766674275</v>
      </c>
      <c r="M92" s="18">
        <v>0.18792413823896401</v>
      </c>
      <c r="N92" s="19"/>
      <c r="O92" s="18">
        <v>0.22806385440372601</v>
      </c>
      <c r="P92" s="18">
        <v>0.16251412344880101</v>
      </c>
      <c r="Q92" s="18">
        <v>0.31025811384150298</v>
      </c>
      <c r="R92" s="19"/>
    </row>
    <row r="93" spans="1:18" x14ac:dyDescent="0.25">
      <c r="A93" s="17" t="s">
        <v>492</v>
      </c>
      <c r="B93" s="17" t="s">
        <v>519</v>
      </c>
      <c r="C93" s="18">
        <v>8.7329131412817E-3</v>
      </c>
      <c r="D93" s="18">
        <v>3.5903384577022001E-3</v>
      </c>
      <c r="E93" s="18">
        <v>2.1085514485477099E-2</v>
      </c>
      <c r="F93" s="19"/>
      <c r="G93" s="18">
        <v>1.4550627742684001E-3</v>
      </c>
      <c r="H93" s="18">
        <v>2.0076359476680001E-4</v>
      </c>
      <c r="I93" s="18">
        <v>1.0463760082218001E-2</v>
      </c>
      <c r="J93" s="24" t="s">
        <v>501</v>
      </c>
      <c r="K93" s="18">
        <v>8.655205659529E-3</v>
      </c>
      <c r="L93" s="18">
        <v>2.5924355877592E-3</v>
      </c>
      <c r="M93" s="18">
        <v>2.84915826116179E-2</v>
      </c>
      <c r="N93" s="24" t="s">
        <v>501</v>
      </c>
      <c r="O93" s="18">
        <v>2.0781980943273302E-2</v>
      </c>
      <c r="P93" s="18">
        <v>5.1183188601154001E-3</v>
      </c>
      <c r="Q93" s="18">
        <v>8.0502563553593004E-2</v>
      </c>
      <c r="R93" s="24" t="s">
        <v>501</v>
      </c>
    </row>
    <row r="94" spans="1:18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  <c r="O94" s="18">
        <v>0</v>
      </c>
      <c r="P94" s="19"/>
      <c r="Q94" s="19"/>
      <c r="R94" s="19"/>
    </row>
    <row r="95" spans="1:18" x14ac:dyDescent="0.25">
      <c r="A95" s="20" t="s">
        <v>493</v>
      </c>
      <c r="B95" s="20" t="s">
        <v>565</v>
      </c>
      <c r="C95" s="21">
        <v>0.189437247283886</v>
      </c>
      <c r="D95" s="21">
        <v>0.147416917799573</v>
      </c>
      <c r="E95" s="21">
        <v>0.24006266717642399</v>
      </c>
      <c r="F95" s="22"/>
      <c r="G95" s="21">
        <v>0.20682182310323499</v>
      </c>
      <c r="H95" s="21">
        <v>0.12608107424380499</v>
      </c>
      <c r="I95" s="21">
        <v>0.32031643556352102</v>
      </c>
      <c r="J95" s="24" t="s">
        <v>501</v>
      </c>
      <c r="K95" s="21">
        <v>0.170191781953762</v>
      </c>
      <c r="L95" s="21">
        <v>0.122946324404273</v>
      </c>
      <c r="M95" s="21">
        <v>0.23081463560548901</v>
      </c>
      <c r="N95" s="22"/>
      <c r="O95" s="21">
        <v>0.25615550880465199</v>
      </c>
      <c r="P95" s="21">
        <v>0.154110451308721</v>
      </c>
      <c r="Q95" s="21">
        <v>0.39427550767976799</v>
      </c>
      <c r="R95" s="24" t="s">
        <v>501</v>
      </c>
    </row>
    <row r="96" spans="1:18" x14ac:dyDescent="0.25">
      <c r="A96" s="20" t="s">
        <v>493</v>
      </c>
      <c r="B96" s="20" t="s">
        <v>566</v>
      </c>
      <c r="C96" s="21">
        <v>0.29660986218139801</v>
      </c>
      <c r="D96" s="21">
        <v>0.25433421076528701</v>
      </c>
      <c r="E96" s="21">
        <v>0.34268318960484601</v>
      </c>
      <c r="F96" s="22"/>
      <c r="G96" s="21">
        <v>0.360771139501529</v>
      </c>
      <c r="H96" s="21">
        <v>0.26098214541744902</v>
      </c>
      <c r="I96" s="21">
        <v>0.47423099828230397</v>
      </c>
      <c r="J96" s="22"/>
      <c r="K96" s="21">
        <v>0.28601808026999498</v>
      </c>
      <c r="L96" s="21">
        <v>0.23032366036827201</v>
      </c>
      <c r="M96" s="21">
        <v>0.34907203546173499</v>
      </c>
      <c r="N96" s="22"/>
      <c r="O96" s="21">
        <v>0.24651136492575901</v>
      </c>
      <c r="P96" s="21">
        <v>0.159705928972459</v>
      </c>
      <c r="Q96" s="21">
        <v>0.36026965933136101</v>
      </c>
      <c r="R96" s="24" t="s">
        <v>501</v>
      </c>
    </row>
    <row r="97" spans="1:18" x14ac:dyDescent="0.25">
      <c r="A97" s="20" t="s">
        <v>493</v>
      </c>
      <c r="B97" s="20" t="s">
        <v>567</v>
      </c>
      <c r="C97" s="21">
        <v>0.364114563044795</v>
      </c>
      <c r="D97" s="21">
        <v>0.31186913137067701</v>
      </c>
      <c r="E97" s="21">
        <v>0.41977323736104399</v>
      </c>
      <c r="F97" s="22"/>
      <c r="G97" s="21">
        <v>0.30571768075354899</v>
      </c>
      <c r="H97" s="21">
        <v>0.200860014267807</v>
      </c>
      <c r="I97" s="21">
        <v>0.43548531666645401</v>
      </c>
      <c r="J97" s="24" t="s">
        <v>501</v>
      </c>
      <c r="K97" s="21">
        <v>0.386317003912166</v>
      </c>
      <c r="L97" s="21">
        <v>0.32682806927211999</v>
      </c>
      <c r="M97" s="21">
        <v>0.44940527469494201</v>
      </c>
      <c r="N97" s="22"/>
      <c r="O97" s="21">
        <v>0.34811716861953101</v>
      </c>
      <c r="P97" s="21">
        <v>0.241853585497114</v>
      </c>
      <c r="Q97" s="21">
        <v>0.472002454804549</v>
      </c>
      <c r="R97" s="24" t="s">
        <v>501</v>
      </c>
    </row>
    <row r="98" spans="1:18" x14ac:dyDescent="0.25">
      <c r="A98" s="20" t="s">
        <v>493</v>
      </c>
      <c r="B98" s="20" t="s">
        <v>568</v>
      </c>
      <c r="C98" s="21">
        <v>0.14308506339624599</v>
      </c>
      <c r="D98" s="21">
        <v>0.108762698060913</v>
      </c>
      <c r="E98" s="21">
        <v>0.185978392767637</v>
      </c>
      <c r="F98" s="22"/>
      <c r="G98" s="21">
        <v>0.12668935664168901</v>
      </c>
      <c r="H98" s="21">
        <v>6.6839677284256105E-2</v>
      </c>
      <c r="I98" s="21">
        <v>0.227088218292616</v>
      </c>
      <c r="J98" s="24" t="s">
        <v>501</v>
      </c>
      <c r="K98" s="21">
        <v>0.14715226860188399</v>
      </c>
      <c r="L98" s="21">
        <v>0.105842893831322</v>
      </c>
      <c r="M98" s="21">
        <v>0.20096072184835001</v>
      </c>
      <c r="N98" s="22"/>
      <c r="O98" s="21">
        <v>0.14921595765005899</v>
      </c>
      <c r="P98" s="21">
        <v>8.2041815109570093E-2</v>
      </c>
      <c r="Q98" s="21">
        <v>0.25604933167117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6.7532640936764001E-3</v>
      </c>
      <c r="D99" s="21">
        <v>2.1019740625020998E-3</v>
      </c>
      <c r="E99" s="21">
        <v>2.1475519588201802E-2</v>
      </c>
      <c r="F99" s="22"/>
      <c r="G99" s="21">
        <v>0</v>
      </c>
      <c r="H99" s="22"/>
      <c r="I99" s="22"/>
      <c r="J99" s="22"/>
      <c r="K99" s="21">
        <v>1.0320865262191999E-2</v>
      </c>
      <c r="L99" s="21">
        <v>3.2048257384406E-3</v>
      </c>
      <c r="M99" s="21">
        <v>3.2718820061855801E-2</v>
      </c>
      <c r="N99" s="24" t="s">
        <v>501</v>
      </c>
      <c r="O99" s="21">
        <v>0</v>
      </c>
      <c r="P99" s="22"/>
      <c r="Q99" s="22"/>
      <c r="R99" s="22"/>
    </row>
    <row r="100" spans="1:18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  <c r="O100" s="21">
        <v>0</v>
      </c>
      <c r="P100" s="22"/>
      <c r="Q100" s="22"/>
      <c r="R100" s="22"/>
    </row>
    <row r="101" spans="1:18" x14ac:dyDescent="0.25">
      <c r="A101" s="17" t="s">
        <v>494</v>
      </c>
      <c r="B101" s="17" t="s">
        <v>565</v>
      </c>
      <c r="C101" s="18">
        <v>0.145690462809803</v>
      </c>
      <c r="D101" s="18">
        <v>0.114107535842254</v>
      </c>
      <c r="E101" s="18">
        <v>0.184197402196106</v>
      </c>
      <c r="F101" s="19"/>
      <c r="G101" s="18">
        <v>0.17346619423910301</v>
      </c>
      <c r="H101" s="18">
        <v>0.101106108188775</v>
      </c>
      <c r="I101" s="18">
        <v>0.28140121701413001</v>
      </c>
      <c r="J101" s="24" t="s">
        <v>501</v>
      </c>
      <c r="K101" s="18">
        <v>0.14503867169479601</v>
      </c>
      <c r="L101" s="18">
        <v>0.103781433860674</v>
      </c>
      <c r="M101" s="18">
        <v>0.19905447088355899</v>
      </c>
      <c r="N101" s="19"/>
      <c r="O101" s="18">
        <v>0.118913038331504</v>
      </c>
      <c r="P101" s="18">
        <v>7.21603573467198E-2</v>
      </c>
      <c r="Q101" s="18">
        <v>0.189761649557077</v>
      </c>
      <c r="R101" s="24" t="s">
        <v>501</v>
      </c>
    </row>
    <row r="102" spans="1:18" x14ac:dyDescent="0.25">
      <c r="A102" s="17" t="s">
        <v>494</v>
      </c>
      <c r="B102" s="17" t="s">
        <v>566</v>
      </c>
      <c r="C102" s="18">
        <v>0.31737486946238702</v>
      </c>
      <c r="D102" s="18">
        <v>0.27341716491882601</v>
      </c>
      <c r="E102" s="18">
        <v>0.36485097924098298</v>
      </c>
      <c r="F102" s="19"/>
      <c r="G102" s="18">
        <v>0.32996425494159198</v>
      </c>
      <c r="H102" s="18">
        <v>0.22116541607773299</v>
      </c>
      <c r="I102" s="18">
        <v>0.46063024338081499</v>
      </c>
      <c r="J102" s="24" t="s">
        <v>501</v>
      </c>
      <c r="K102" s="18">
        <v>0.32163195606286199</v>
      </c>
      <c r="L102" s="18">
        <v>0.265672818436959</v>
      </c>
      <c r="M102" s="18">
        <v>0.38322664990003402</v>
      </c>
      <c r="N102" s="19"/>
      <c r="O102" s="18">
        <v>0.29318418642021299</v>
      </c>
      <c r="P102" s="18">
        <v>0.223781289256893</v>
      </c>
      <c r="Q102" s="18">
        <v>0.37374754356550499</v>
      </c>
      <c r="R102" s="19"/>
    </row>
    <row r="103" spans="1:18" x14ac:dyDescent="0.25">
      <c r="A103" s="17" t="s">
        <v>494</v>
      </c>
      <c r="B103" s="17" t="s">
        <v>567</v>
      </c>
      <c r="C103" s="18">
        <v>0.37960430713721599</v>
      </c>
      <c r="D103" s="18">
        <v>0.32793389938370998</v>
      </c>
      <c r="E103" s="18">
        <v>0.43415673504364799</v>
      </c>
      <c r="F103" s="19"/>
      <c r="G103" s="18">
        <v>0.39537139839660801</v>
      </c>
      <c r="H103" s="18">
        <v>0.288058963768279</v>
      </c>
      <c r="I103" s="18">
        <v>0.51380955400073602</v>
      </c>
      <c r="J103" s="19"/>
      <c r="K103" s="18">
        <v>0.37210996469929603</v>
      </c>
      <c r="L103" s="18">
        <v>0.30531943978242598</v>
      </c>
      <c r="M103" s="18">
        <v>0.44416935695158999</v>
      </c>
      <c r="N103" s="19"/>
      <c r="O103" s="18">
        <v>0.38326720003010301</v>
      </c>
      <c r="P103" s="18">
        <v>0.30538936297907698</v>
      </c>
      <c r="Q103" s="18">
        <v>0.46763455624373801</v>
      </c>
      <c r="R103" s="19"/>
    </row>
    <row r="104" spans="1:18" x14ac:dyDescent="0.25">
      <c r="A104" s="17" t="s">
        <v>494</v>
      </c>
      <c r="B104" s="17" t="s">
        <v>568</v>
      </c>
      <c r="C104" s="18">
        <v>0.141169778128239</v>
      </c>
      <c r="D104" s="18">
        <v>0.10619450161881</v>
      </c>
      <c r="E104" s="18">
        <v>0.185276403784426</v>
      </c>
      <c r="F104" s="19"/>
      <c r="G104" s="18">
        <v>8.7281343358030394E-2</v>
      </c>
      <c r="H104" s="18">
        <v>4.0127443002726901E-2</v>
      </c>
      <c r="I104" s="18">
        <v>0.17948481085245799</v>
      </c>
      <c r="J104" s="24" t="s">
        <v>501</v>
      </c>
      <c r="K104" s="18">
        <v>0.151506882301709</v>
      </c>
      <c r="L104" s="18">
        <v>0.10928643049944101</v>
      </c>
      <c r="M104" s="18">
        <v>0.206261189526908</v>
      </c>
      <c r="N104" s="19"/>
      <c r="O104" s="18">
        <v>0.169099797097927</v>
      </c>
      <c r="P104" s="18">
        <v>0.109974906866723</v>
      </c>
      <c r="Q104" s="18">
        <v>0.25104553669732499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1.6160582462355098E-2</v>
      </c>
      <c r="D105" s="18">
        <v>9.8449372782697005E-3</v>
      </c>
      <c r="E105" s="18">
        <v>2.6419684399242801E-2</v>
      </c>
      <c r="F105" s="19"/>
      <c r="G105" s="18">
        <v>1.39168090646673E-2</v>
      </c>
      <c r="H105" s="18">
        <v>4.3894784524691997E-3</v>
      </c>
      <c r="I105" s="18">
        <v>4.3225342751327597E-2</v>
      </c>
      <c r="J105" s="24" t="s">
        <v>501</v>
      </c>
      <c r="K105" s="18">
        <v>9.7125252413384992E-3</v>
      </c>
      <c r="L105" s="18">
        <v>4.9452828535377002E-3</v>
      </c>
      <c r="M105" s="18">
        <v>1.8987685676638302E-2</v>
      </c>
      <c r="N105" s="19"/>
      <c r="O105" s="18">
        <v>3.5535778120252999E-2</v>
      </c>
      <c r="P105" s="18">
        <v>1.7438417180168898E-2</v>
      </c>
      <c r="Q105" s="18">
        <v>7.1056138420644996E-2</v>
      </c>
      <c r="R105" s="24" t="s">
        <v>501</v>
      </c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FMP_SEX'!A1" display="◄ ANTERIOR"/>
    <hyperlink ref="A2" location="'Índice'!A1" display="ÍNDICE"/>
    <hyperlink ref="A3" location="'EV_CONFIA_FMP_NSE'!A1" display="SIGUIENTE ►"/>
  </hyperlinks>
  <pageMargins left="0.75" right="0.75" top="1" bottom="1" header="0.5" footer="0.5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2"/>
  <dimension ref="A1:R109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570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565</v>
      </c>
      <c r="C5" s="18">
        <v>9.86357499663192E-2</v>
      </c>
      <c r="D5" s="18">
        <v>9.3499219161881794E-2</v>
      </c>
      <c r="E5" s="18">
        <v>0.10402208347750901</v>
      </c>
      <c r="F5" s="19"/>
      <c r="G5" s="18">
        <v>0.119723978126278</v>
      </c>
      <c r="H5" s="18">
        <v>0.110788617706448</v>
      </c>
      <c r="I5" s="18">
        <v>0.12927522563687399</v>
      </c>
      <c r="J5" s="19"/>
      <c r="K5" s="18">
        <v>8.9436804791372101E-2</v>
      </c>
      <c r="L5" s="18">
        <v>8.1712324977634601E-2</v>
      </c>
      <c r="M5" s="18">
        <v>9.7813719171100905E-2</v>
      </c>
      <c r="N5" s="19"/>
      <c r="O5" s="18">
        <v>8.3318587431901694E-2</v>
      </c>
      <c r="P5" s="18">
        <v>7.3435934252008797E-2</v>
      </c>
      <c r="Q5" s="18">
        <v>9.4395707815409499E-2</v>
      </c>
      <c r="R5" s="19"/>
    </row>
    <row r="6" spans="1:18" x14ac:dyDescent="0.25">
      <c r="A6" s="17" t="s">
        <v>478</v>
      </c>
      <c r="B6" s="17" t="s">
        <v>566</v>
      </c>
      <c r="C6" s="18">
        <v>0.207558274593722</v>
      </c>
      <c r="D6" s="18">
        <v>0.20027852613699099</v>
      </c>
      <c r="E6" s="18">
        <v>0.21503148041310999</v>
      </c>
      <c r="F6" s="19"/>
      <c r="G6" s="18">
        <v>0.19304208346809601</v>
      </c>
      <c r="H6" s="18">
        <v>0.18197400695663199</v>
      </c>
      <c r="I6" s="18">
        <v>0.204614960072934</v>
      </c>
      <c r="J6" s="19"/>
      <c r="K6" s="18">
        <v>0.19365412491044501</v>
      </c>
      <c r="L6" s="18">
        <v>0.18290623012579299</v>
      </c>
      <c r="M6" s="18">
        <v>0.20487522858308799</v>
      </c>
      <c r="N6" s="19"/>
      <c r="O6" s="18">
        <v>0.25241165151698403</v>
      </c>
      <c r="P6" s="18">
        <v>0.23643244236897301</v>
      </c>
      <c r="Q6" s="18">
        <v>0.26909022328363802</v>
      </c>
      <c r="R6" s="19"/>
    </row>
    <row r="7" spans="1:18" x14ac:dyDescent="0.25">
      <c r="A7" s="17" t="s">
        <v>478</v>
      </c>
      <c r="B7" s="17" t="s">
        <v>567</v>
      </c>
      <c r="C7" s="18">
        <v>0.44232954367432098</v>
      </c>
      <c r="D7" s="18">
        <v>0.43331237726580502</v>
      </c>
      <c r="E7" s="18">
        <v>0.45138488999700799</v>
      </c>
      <c r="F7" s="19"/>
      <c r="G7" s="18">
        <v>0.41062515636734398</v>
      </c>
      <c r="H7" s="18">
        <v>0.39613063517352098</v>
      </c>
      <c r="I7" s="18">
        <v>0.42527652966597401</v>
      </c>
      <c r="J7" s="19"/>
      <c r="K7" s="18">
        <v>0.44827826149923999</v>
      </c>
      <c r="L7" s="18">
        <v>0.43427551362736599</v>
      </c>
      <c r="M7" s="18">
        <v>0.46236350156567801</v>
      </c>
      <c r="N7" s="19"/>
      <c r="O7" s="18">
        <v>0.47871971539368302</v>
      </c>
      <c r="P7" s="18">
        <v>0.460416296232662</v>
      </c>
      <c r="Q7" s="18">
        <v>0.49708045071780999</v>
      </c>
      <c r="R7" s="19"/>
    </row>
    <row r="8" spans="1:18" x14ac:dyDescent="0.25">
      <c r="A8" s="17" t="s">
        <v>478</v>
      </c>
      <c r="B8" s="17" t="s">
        <v>568</v>
      </c>
      <c r="C8" s="18">
        <v>0.244013421835829</v>
      </c>
      <c r="D8" s="18">
        <v>0.23590849747173701</v>
      </c>
      <c r="E8" s="18">
        <v>0.25230485439948502</v>
      </c>
      <c r="F8" s="19"/>
      <c r="G8" s="18">
        <v>0.26556494439343298</v>
      </c>
      <c r="H8" s="18">
        <v>0.252924969934888</v>
      </c>
      <c r="I8" s="18">
        <v>0.27860103445852602</v>
      </c>
      <c r="J8" s="19"/>
      <c r="K8" s="18">
        <v>0.26206507953416902</v>
      </c>
      <c r="L8" s="18">
        <v>0.24920672655259399</v>
      </c>
      <c r="M8" s="18">
        <v>0.27534357358007799</v>
      </c>
      <c r="N8" s="19"/>
      <c r="O8" s="18">
        <v>0.18181492776708</v>
      </c>
      <c r="P8" s="18">
        <v>0.16778674542590799</v>
      </c>
      <c r="Q8" s="18">
        <v>0.19673869898732199</v>
      </c>
      <c r="R8" s="19"/>
    </row>
    <row r="9" spans="1:18" x14ac:dyDescent="0.25">
      <c r="A9" s="17" t="s">
        <v>478</v>
      </c>
      <c r="B9" s="17" t="s">
        <v>519</v>
      </c>
      <c r="C9" s="18">
        <v>7.1103964476842002E-3</v>
      </c>
      <c r="D9" s="18">
        <v>5.8007750731411001E-3</v>
      </c>
      <c r="E9" s="18">
        <v>8.7130953903739993E-3</v>
      </c>
      <c r="F9" s="19"/>
      <c r="G9" s="18">
        <v>1.0540394112066699E-2</v>
      </c>
      <c r="H9" s="18">
        <v>7.8748069747569E-3</v>
      </c>
      <c r="I9" s="18">
        <v>1.4095451515518199E-2</v>
      </c>
      <c r="J9" s="19"/>
      <c r="K9" s="18">
        <v>6.1355499831679998E-3</v>
      </c>
      <c r="L9" s="18">
        <v>4.4759293046872E-3</v>
      </c>
      <c r="M9" s="18">
        <v>8.4053423922866993E-3</v>
      </c>
      <c r="N9" s="19"/>
      <c r="O9" s="18">
        <v>3.7351178903546E-3</v>
      </c>
      <c r="P9" s="18">
        <v>1.9720296836409999E-3</v>
      </c>
      <c r="Q9" s="18">
        <v>7.0633348732691004E-3</v>
      </c>
      <c r="R9" s="19"/>
    </row>
    <row r="10" spans="1:18" x14ac:dyDescent="0.25">
      <c r="A10" s="17" t="s">
        <v>478</v>
      </c>
      <c r="B10" s="17" t="s">
        <v>520</v>
      </c>
      <c r="C10" s="18">
        <v>3.5261348212509998E-4</v>
      </c>
      <c r="D10" s="18">
        <v>1.7623149779529999E-4</v>
      </c>
      <c r="E10" s="18">
        <v>7.0540351715559998E-4</v>
      </c>
      <c r="F10" s="19"/>
      <c r="G10" s="18">
        <v>5.0344353277710001E-4</v>
      </c>
      <c r="H10" s="18">
        <v>1.8236699953330001E-4</v>
      </c>
      <c r="I10" s="18">
        <v>1.389024168453E-3</v>
      </c>
      <c r="J10" s="19"/>
      <c r="K10" s="18">
        <v>4.3017928160700002E-4</v>
      </c>
      <c r="L10" s="18">
        <v>1.663468154589E-4</v>
      </c>
      <c r="M10" s="18">
        <v>1.111994826458E-3</v>
      </c>
      <c r="N10" s="19"/>
      <c r="O10" s="18">
        <v>0</v>
      </c>
      <c r="P10" s="19"/>
      <c r="Q10" s="19"/>
      <c r="R10" s="19"/>
    </row>
    <row r="11" spans="1:18" x14ac:dyDescent="0.25">
      <c r="A11" s="20" t="s">
        <v>479</v>
      </c>
      <c r="B11" s="20" t="s">
        <v>565</v>
      </c>
      <c r="C11" s="21">
        <v>0.11553023503634299</v>
      </c>
      <c r="D11" s="21">
        <v>9.4183602395881E-2</v>
      </c>
      <c r="E11" s="21">
        <v>0.14096214892102599</v>
      </c>
      <c r="F11" s="22"/>
      <c r="G11" s="21">
        <v>0.13362921671918901</v>
      </c>
      <c r="H11" s="21">
        <v>0.10145454405275101</v>
      </c>
      <c r="I11" s="21">
        <v>0.17403130789549601</v>
      </c>
      <c r="J11" s="22"/>
      <c r="K11" s="21">
        <v>0.100319253312375</v>
      </c>
      <c r="L11" s="21">
        <v>6.77812442000129E-2</v>
      </c>
      <c r="M11" s="21">
        <v>0.146030160138679</v>
      </c>
      <c r="N11" s="22"/>
      <c r="O11" s="21">
        <v>9.0427990183364698E-2</v>
      </c>
      <c r="P11" s="21">
        <v>5.0347772741524098E-2</v>
      </c>
      <c r="Q11" s="21">
        <v>0.15713530508272999</v>
      </c>
      <c r="R11" s="24" t="s">
        <v>501</v>
      </c>
    </row>
    <row r="12" spans="1:18" x14ac:dyDescent="0.25">
      <c r="A12" s="20" t="s">
        <v>479</v>
      </c>
      <c r="B12" s="20" t="s">
        <v>566</v>
      </c>
      <c r="C12" s="21">
        <v>0.199880993935656</v>
      </c>
      <c r="D12" s="21">
        <v>0.17311713509759699</v>
      </c>
      <c r="E12" s="21">
        <v>0.22963346202634399</v>
      </c>
      <c r="F12" s="22"/>
      <c r="G12" s="21">
        <v>0.18829133344882201</v>
      </c>
      <c r="H12" s="21">
        <v>0.14828683701488901</v>
      </c>
      <c r="I12" s="21">
        <v>0.236096501935598</v>
      </c>
      <c r="J12" s="22"/>
      <c r="K12" s="21">
        <v>0.218231854042993</v>
      </c>
      <c r="L12" s="21">
        <v>0.176533604872709</v>
      </c>
      <c r="M12" s="21">
        <v>0.26659081351189401</v>
      </c>
      <c r="N12" s="22"/>
      <c r="O12" s="21">
        <v>0.18775177896879799</v>
      </c>
      <c r="P12" s="21">
        <v>0.12225549054433001</v>
      </c>
      <c r="Q12" s="21">
        <v>0.27725317357305701</v>
      </c>
      <c r="R12" s="24" t="s">
        <v>501</v>
      </c>
    </row>
    <row r="13" spans="1:18" x14ac:dyDescent="0.25">
      <c r="A13" s="20" t="s">
        <v>479</v>
      </c>
      <c r="B13" s="20" t="s">
        <v>567</v>
      </c>
      <c r="C13" s="21">
        <v>0.450493836984871</v>
      </c>
      <c r="D13" s="21">
        <v>0.41611882833024999</v>
      </c>
      <c r="E13" s="21">
        <v>0.48534805579275098</v>
      </c>
      <c r="F13" s="22"/>
      <c r="G13" s="21">
        <v>0.42055961506532902</v>
      </c>
      <c r="H13" s="21">
        <v>0.37027974352738002</v>
      </c>
      <c r="I13" s="21">
        <v>0.47254360099510301</v>
      </c>
      <c r="J13" s="22"/>
      <c r="K13" s="21">
        <v>0.46394403364349102</v>
      </c>
      <c r="L13" s="21">
        <v>0.40978021297766798</v>
      </c>
      <c r="M13" s="21">
        <v>0.51897207519023802</v>
      </c>
      <c r="N13" s="22"/>
      <c r="O13" s="21">
        <v>0.53035832387196802</v>
      </c>
      <c r="P13" s="21">
        <v>0.43590568585433698</v>
      </c>
      <c r="Q13" s="21">
        <v>0.62268520294973395</v>
      </c>
      <c r="R13" s="22"/>
    </row>
    <row r="14" spans="1:18" x14ac:dyDescent="0.25">
      <c r="A14" s="20" t="s">
        <v>479</v>
      </c>
      <c r="B14" s="20" t="s">
        <v>568</v>
      </c>
      <c r="C14" s="21">
        <v>0.22848023335349801</v>
      </c>
      <c r="D14" s="21">
        <v>0.19742698474616299</v>
      </c>
      <c r="E14" s="21">
        <v>0.26281836121232599</v>
      </c>
      <c r="F14" s="22"/>
      <c r="G14" s="21">
        <v>0.24766138740049301</v>
      </c>
      <c r="H14" s="21">
        <v>0.200639349108344</v>
      </c>
      <c r="I14" s="21">
        <v>0.30154638405857298</v>
      </c>
      <c r="J14" s="22"/>
      <c r="K14" s="21">
        <v>0.217504859001141</v>
      </c>
      <c r="L14" s="21">
        <v>0.17494525321585799</v>
      </c>
      <c r="M14" s="21">
        <v>0.26706667552679098</v>
      </c>
      <c r="N14" s="22"/>
      <c r="O14" s="21">
        <v>0.18502452388190699</v>
      </c>
      <c r="P14" s="21">
        <v>0.116098576855175</v>
      </c>
      <c r="Q14" s="21">
        <v>0.28182370177118798</v>
      </c>
      <c r="R14" s="24" t="s">
        <v>501</v>
      </c>
    </row>
    <row r="15" spans="1:18" x14ac:dyDescent="0.25">
      <c r="A15" s="20" t="s">
        <v>479</v>
      </c>
      <c r="B15" s="20" t="s">
        <v>519</v>
      </c>
      <c r="C15" s="21">
        <v>5.6147006896327002E-3</v>
      </c>
      <c r="D15" s="21">
        <v>2.2696723262005999E-3</v>
      </c>
      <c r="E15" s="21">
        <v>1.38213177194397E-2</v>
      </c>
      <c r="F15" s="22"/>
      <c r="G15" s="21">
        <v>9.8584473661670995E-3</v>
      </c>
      <c r="H15" s="21">
        <v>3.6125152089263E-3</v>
      </c>
      <c r="I15" s="21">
        <v>2.6614954040401598E-2</v>
      </c>
      <c r="J15" s="22"/>
      <c r="K15" s="21">
        <v>0</v>
      </c>
      <c r="L15" s="22"/>
      <c r="M15" s="22"/>
      <c r="N15" s="22"/>
      <c r="O15" s="21">
        <v>6.4373830939627001E-3</v>
      </c>
      <c r="P15" s="21">
        <v>8.9287305794850003E-4</v>
      </c>
      <c r="Q15" s="21">
        <v>4.4865754923243302E-2</v>
      </c>
      <c r="R15" s="24" t="s">
        <v>501</v>
      </c>
    </row>
    <row r="16" spans="1:18" x14ac:dyDescent="0.25">
      <c r="A16" s="20" t="s">
        <v>479</v>
      </c>
      <c r="B16" s="20" t="s">
        <v>520</v>
      </c>
      <c r="C16" s="21">
        <v>0</v>
      </c>
      <c r="D16" s="22"/>
      <c r="E16" s="22"/>
      <c r="F16" s="22"/>
      <c r="G16" s="21">
        <v>0</v>
      </c>
      <c r="H16" s="22"/>
      <c r="I16" s="22"/>
      <c r="J16" s="22"/>
      <c r="K16" s="21">
        <v>0</v>
      </c>
      <c r="L16" s="22"/>
      <c r="M16" s="22"/>
      <c r="N16" s="22"/>
      <c r="O16" s="21">
        <v>0</v>
      </c>
      <c r="P16" s="22"/>
      <c r="Q16" s="22"/>
      <c r="R16" s="22"/>
    </row>
    <row r="17" spans="1:18" x14ac:dyDescent="0.25">
      <c r="A17" s="17" t="s">
        <v>480</v>
      </c>
      <c r="B17" s="17" t="s">
        <v>565</v>
      </c>
      <c r="C17" s="18">
        <v>0.17373677232543899</v>
      </c>
      <c r="D17" s="18">
        <v>0.13751205146791501</v>
      </c>
      <c r="E17" s="18">
        <v>0.21710211002842</v>
      </c>
      <c r="F17" s="19"/>
      <c r="G17" s="18">
        <v>0.211193339148425</v>
      </c>
      <c r="H17" s="18">
        <v>0.14497252942684399</v>
      </c>
      <c r="I17" s="18">
        <v>0.29715027000724498</v>
      </c>
      <c r="J17" s="19"/>
      <c r="K17" s="18">
        <v>0.15053272213677299</v>
      </c>
      <c r="L17" s="18">
        <v>0.10805803424645299</v>
      </c>
      <c r="M17" s="18">
        <v>0.20584989691257499</v>
      </c>
      <c r="N17" s="19"/>
      <c r="O17" s="18">
        <v>0.15925477279700201</v>
      </c>
      <c r="P17" s="18">
        <v>9.9243790595845399E-2</v>
      </c>
      <c r="Q17" s="18">
        <v>0.24565688658071599</v>
      </c>
      <c r="R17" s="24" t="s">
        <v>501</v>
      </c>
    </row>
    <row r="18" spans="1:18" x14ac:dyDescent="0.25">
      <c r="A18" s="17" t="s">
        <v>480</v>
      </c>
      <c r="B18" s="17" t="s">
        <v>566</v>
      </c>
      <c r="C18" s="18">
        <v>0.203614826412575</v>
      </c>
      <c r="D18" s="18">
        <v>0.168124451887598</v>
      </c>
      <c r="E18" s="18">
        <v>0.244396041155059</v>
      </c>
      <c r="F18" s="19"/>
      <c r="G18" s="18">
        <v>0.151818443486545</v>
      </c>
      <c r="H18" s="18">
        <v>0.10189539587915</v>
      </c>
      <c r="I18" s="18">
        <v>0.220203834393048</v>
      </c>
      <c r="J18" s="19"/>
      <c r="K18" s="18">
        <v>0.21038153044128199</v>
      </c>
      <c r="L18" s="18">
        <v>0.15979968907692799</v>
      </c>
      <c r="M18" s="18">
        <v>0.27179487482942799</v>
      </c>
      <c r="N18" s="19"/>
      <c r="O18" s="18">
        <v>0.28842202802579098</v>
      </c>
      <c r="P18" s="18">
        <v>0.20529116898244701</v>
      </c>
      <c r="Q18" s="18">
        <v>0.38874896218322003</v>
      </c>
      <c r="R18" s="19"/>
    </row>
    <row r="19" spans="1:18" x14ac:dyDescent="0.25">
      <c r="A19" s="17" t="s">
        <v>480</v>
      </c>
      <c r="B19" s="17" t="s">
        <v>567</v>
      </c>
      <c r="C19" s="18">
        <v>0.43146099879170502</v>
      </c>
      <c r="D19" s="18">
        <v>0.38556349371340798</v>
      </c>
      <c r="E19" s="18">
        <v>0.47856667450780499</v>
      </c>
      <c r="F19" s="19"/>
      <c r="G19" s="18">
        <v>0.40573034821652199</v>
      </c>
      <c r="H19" s="18">
        <v>0.32619303785056902</v>
      </c>
      <c r="I19" s="18">
        <v>0.49054250553969703</v>
      </c>
      <c r="J19" s="19"/>
      <c r="K19" s="18">
        <v>0.45583735624137101</v>
      </c>
      <c r="L19" s="18">
        <v>0.391876715160901</v>
      </c>
      <c r="M19" s="18">
        <v>0.52128865351616205</v>
      </c>
      <c r="N19" s="19"/>
      <c r="O19" s="18">
        <v>0.41982550709514799</v>
      </c>
      <c r="P19" s="18">
        <v>0.33615135003149499</v>
      </c>
      <c r="Q19" s="18">
        <v>0.50837751509540297</v>
      </c>
      <c r="R19" s="19"/>
    </row>
    <row r="20" spans="1:18" x14ac:dyDescent="0.25">
      <c r="A20" s="17" t="s">
        <v>480</v>
      </c>
      <c r="B20" s="17" t="s">
        <v>568</v>
      </c>
      <c r="C20" s="18">
        <v>0.18949125027384001</v>
      </c>
      <c r="D20" s="18">
        <v>0.157575392267405</v>
      </c>
      <c r="E20" s="18">
        <v>0.226136198582539</v>
      </c>
      <c r="F20" s="19"/>
      <c r="G20" s="18">
        <v>0.23064851557203001</v>
      </c>
      <c r="H20" s="18">
        <v>0.17611056084167301</v>
      </c>
      <c r="I20" s="18">
        <v>0.296007782556996</v>
      </c>
      <c r="J20" s="19"/>
      <c r="K20" s="18">
        <v>0.180051765264157</v>
      </c>
      <c r="L20" s="18">
        <v>0.13678493029849501</v>
      </c>
      <c r="M20" s="18">
        <v>0.23330551136786201</v>
      </c>
      <c r="N20" s="19"/>
      <c r="O20" s="18">
        <v>0.132497692082058</v>
      </c>
      <c r="P20" s="18">
        <v>7.7750049802579296E-2</v>
      </c>
      <c r="Q20" s="18">
        <v>0.21673616659032699</v>
      </c>
      <c r="R20" s="24" t="s">
        <v>501</v>
      </c>
    </row>
    <row r="21" spans="1:18" x14ac:dyDescent="0.25">
      <c r="A21" s="17" t="s">
        <v>480</v>
      </c>
      <c r="B21" s="17" t="s">
        <v>519</v>
      </c>
      <c r="C21" s="18">
        <v>1.6961521964405999E-3</v>
      </c>
      <c r="D21" s="18">
        <v>2.958281393082E-4</v>
      </c>
      <c r="E21" s="18">
        <v>9.6609552929057003E-3</v>
      </c>
      <c r="F21" s="19"/>
      <c r="G21" s="18">
        <v>6.0935357647900004E-4</v>
      </c>
      <c r="H21" s="18">
        <v>8.2282201800478206E-5</v>
      </c>
      <c r="I21" s="18">
        <v>4.4974763955247998E-3</v>
      </c>
      <c r="J21" s="19"/>
      <c r="K21" s="18">
        <v>3.1966259164172999E-3</v>
      </c>
      <c r="L21" s="18">
        <v>4.3928541629289998E-4</v>
      </c>
      <c r="M21" s="18">
        <v>2.2865534557172398E-2</v>
      </c>
      <c r="N21" s="24" t="s">
        <v>501</v>
      </c>
      <c r="O21" s="18">
        <v>0</v>
      </c>
      <c r="P21" s="19"/>
      <c r="Q21" s="19"/>
      <c r="R21" s="19"/>
    </row>
    <row r="22" spans="1:18" x14ac:dyDescent="0.25">
      <c r="A22" s="17" t="s">
        <v>480</v>
      </c>
      <c r="B22" s="17" t="s">
        <v>520</v>
      </c>
      <c r="C22" s="18">
        <v>0</v>
      </c>
      <c r="D22" s="19"/>
      <c r="E22" s="19"/>
      <c r="F22" s="19"/>
      <c r="G22" s="18">
        <v>0</v>
      </c>
      <c r="H22" s="19"/>
      <c r="I22" s="19"/>
      <c r="J22" s="19"/>
      <c r="K22" s="18">
        <v>0</v>
      </c>
      <c r="L22" s="19"/>
      <c r="M22" s="19"/>
      <c r="N22" s="19"/>
      <c r="O22" s="18">
        <v>0</v>
      </c>
      <c r="P22" s="19"/>
      <c r="Q22" s="19"/>
      <c r="R22" s="19"/>
    </row>
    <row r="23" spans="1:18" x14ac:dyDescent="0.25">
      <c r="A23" s="20" t="s">
        <v>481</v>
      </c>
      <c r="B23" s="20" t="s">
        <v>565</v>
      </c>
      <c r="C23" s="21">
        <v>0.149407988651481</v>
      </c>
      <c r="D23" s="21">
        <v>0.11316747366013399</v>
      </c>
      <c r="E23" s="21">
        <v>0.19470605791156401</v>
      </c>
      <c r="F23" s="22"/>
      <c r="G23" s="21">
        <v>0.23391485086854999</v>
      </c>
      <c r="H23" s="21">
        <v>0.14983584188548399</v>
      </c>
      <c r="I23" s="21">
        <v>0.345974069746534</v>
      </c>
      <c r="J23" s="24" t="s">
        <v>501</v>
      </c>
      <c r="K23" s="21">
        <v>0.148874032467193</v>
      </c>
      <c r="L23" s="21">
        <v>9.5647578651458703E-2</v>
      </c>
      <c r="M23" s="21">
        <v>0.22437150602154399</v>
      </c>
      <c r="N23" s="24" t="s">
        <v>501</v>
      </c>
      <c r="O23" s="21">
        <v>7.4471640407951595E-2</v>
      </c>
      <c r="P23" s="21">
        <v>3.62983064365794E-2</v>
      </c>
      <c r="Q23" s="21">
        <v>0.146679902577661</v>
      </c>
      <c r="R23" s="24" t="s">
        <v>501</v>
      </c>
    </row>
    <row r="24" spans="1:18" x14ac:dyDescent="0.25">
      <c r="A24" s="20" t="s">
        <v>481</v>
      </c>
      <c r="B24" s="20" t="s">
        <v>566</v>
      </c>
      <c r="C24" s="21">
        <v>0.20987696457421801</v>
      </c>
      <c r="D24" s="21">
        <v>0.16622438776020501</v>
      </c>
      <c r="E24" s="21">
        <v>0.26139922995132298</v>
      </c>
      <c r="F24" s="22"/>
      <c r="G24" s="21">
        <v>0.13603958861413501</v>
      </c>
      <c r="H24" s="21">
        <v>8.0366291421633096E-2</v>
      </c>
      <c r="I24" s="21">
        <v>0.22101152487932499</v>
      </c>
      <c r="J24" s="24" t="s">
        <v>501</v>
      </c>
      <c r="K24" s="21">
        <v>0.19203462696502599</v>
      </c>
      <c r="L24" s="21">
        <v>0.12941995636151599</v>
      </c>
      <c r="M24" s="21">
        <v>0.27536115041300002</v>
      </c>
      <c r="N24" s="22"/>
      <c r="O24" s="21">
        <v>0.30640874820759101</v>
      </c>
      <c r="P24" s="21">
        <v>0.220148467880388</v>
      </c>
      <c r="Q24" s="21">
        <v>0.40875264773348602</v>
      </c>
      <c r="R24" s="22"/>
    </row>
    <row r="25" spans="1:18" x14ac:dyDescent="0.25">
      <c r="A25" s="20" t="s">
        <v>481</v>
      </c>
      <c r="B25" s="20" t="s">
        <v>567</v>
      </c>
      <c r="C25" s="21">
        <v>0.42338010131989501</v>
      </c>
      <c r="D25" s="21">
        <v>0.36948409634483997</v>
      </c>
      <c r="E25" s="21">
        <v>0.47916327755667998</v>
      </c>
      <c r="F25" s="22"/>
      <c r="G25" s="21">
        <v>0.361736341371373</v>
      </c>
      <c r="H25" s="21">
        <v>0.26922432952263098</v>
      </c>
      <c r="I25" s="21">
        <v>0.46577606461633297</v>
      </c>
      <c r="J25" s="22"/>
      <c r="K25" s="21">
        <v>0.467062679594553</v>
      </c>
      <c r="L25" s="21">
        <v>0.38172311307124801</v>
      </c>
      <c r="M25" s="21">
        <v>0.55437416371494896</v>
      </c>
      <c r="N25" s="22"/>
      <c r="O25" s="21">
        <v>0.40460637159734503</v>
      </c>
      <c r="P25" s="21">
        <v>0.31428023294576901</v>
      </c>
      <c r="Q25" s="21">
        <v>0.50189195162500699</v>
      </c>
      <c r="R25" s="22"/>
    </row>
    <row r="26" spans="1:18" x14ac:dyDescent="0.25">
      <c r="A26" s="20" t="s">
        <v>481</v>
      </c>
      <c r="B26" s="20" t="s">
        <v>568</v>
      </c>
      <c r="C26" s="21">
        <v>0.21701884803670499</v>
      </c>
      <c r="D26" s="21">
        <v>0.175297173458792</v>
      </c>
      <c r="E26" s="21">
        <v>0.26547401853960201</v>
      </c>
      <c r="F26" s="22"/>
      <c r="G26" s="21">
        <v>0.26830921914594102</v>
      </c>
      <c r="H26" s="21">
        <v>0.18682782510311499</v>
      </c>
      <c r="I26" s="21">
        <v>0.36919301176144398</v>
      </c>
      <c r="J26" s="22"/>
      <c r="K26" s="21">
        <v>0.19135897104026101</v>
      </c>
      <c r="L26" s="21">
        <v>0.13898006831713799</v>
      </c>
      <c r="M26" s="21">
        <v>0.25757309417053098</v>
      </c>
      <c r="N26" s="22"/>
      <c r="O26" s="21">
        <v>0.21451323978711301</v>
      </c>
      <c r="P26" s="21">
        <v>0.13744690841590099</v>
      </c>
      <c r="Q26" s="21">
        <v>0.318818828332464</v>
      </c>
      <c r="R26" s="24" t="s">
        <v>501</v>
      </c>
    </row>
    <row r="27" spans="1:18" x14ac:dyDescent="0.25">
      <c r="A27" s="20" t="s">
        <v>481</v>
      </c>
      <c r="B27" s="20" t="s">
        <v>519</v>
      </c>
      <c r="C27" s="21">
        <v>3.1609741770069998E-4</v>
      </c>
      <c r="D27" s="21">
        <v>4.3328636686881903E-5</v>
      </c>
      <c r="E27" s="21">
        <v>2.3020869325840999E-3</v>
      </c>
      <c r="F27" s="22"/>
      <c r="G27" s="21">
        <v>0</v>
      </c>
      <c r="H27" s="22"/>
      <c r="I27" s="22"/>
      <c r="J27" s="22"/>
      <c r="K27" s="21">
        <v>6.6968993296769995E-4</v>
      </c>
      <c r="L27" s="21">
        <v>9.0742477096101794E-5</v>
      </c>
      <c r="M27" s="21">
        <v>4.9241984265170997E-3</v>
      </c>
      <c r="N27" s="22"/>
      <c r="O27" s="21">
        <v>0</v>
      </c>
      <c r="P27" s="22"/>
      <c r="Q27" s="22"/>
      <c r="R27" s="22"/>
    </row>
    <row r="28" spans="1:18" x14ac:dyDescent="0.25">
      <c r="A28" s="20" t="s">
        <v>481</v>
      </c>
      <c r="B28" s="20" t="s">
        <v>520</v>
      </c>
      <c r="C28" s="21">
        <v>0</v>
      </c>
      <c r="D28" s="22"/>
      <c r="E28" s="22"/>
      <c r="F28" s="22"/>
      <c r="G28" s="21">
        <v>0</v>
      </c>
      <c r="H28" s="22"/>
      <c r="I28" s="22"/>
      <c r="J28" s="22"/>
      <c r="K28" s="21">
        <v>0</v>
      </c>
      <c r="L28" s="22"/>
      <c r="M28" s="22"/>
      <c r="N28" s="22"/>
      <c r="O28" s="21">
        <v>0</v>
      </c>
      <c r="P28" s="22"/>
      <c r="Q28" s="22"/>
      <c r="R28" s="22"/>
    </row>
    <row r="29" spans="1:18" x14ac:dyDescent="0.25">
      <c r="A29" s="17" t="s">
        <v>482</v>
      </c>
      <c r="B29" s="17" t="s">
        <v>565</v>
      </c>
      <c r="C29" s="18">
        <v>0.14303140804445799</v>
      </c>
      <c r="D29" s="18">
        <v>0.102024471656276</v>
      </c>
      <c r="E29" s="18">
        <v>0.19690621695802099</v>
      </c>
      <c r="F29" s="19"/>
      <c r="G29" s="18">
        <v>0.168727101816744</v>
      </c>
      <c r="H29" s="18">
        <v>0.10374368369447499</v>
      </c>
      <c r="I29" s="18">
        <v>0.26249363991601599</v>
      </c>
      <c r="J29" s="24" t="s">
        <v>501</v>
      </c>
      <c r="K29" s="18">
        <v>0.12430009416714</v>
      </c>
      <c r="L29" s="18">
        <v>6.9359921033938399E-2</v>
      </c>
      <c r="M29" s="18">
        <v>0.21280730293450001</v>
      </c>
      <c r="N29" s="24" t="s">
        <v>501</v>
      </c>
      <c r="O29" s="18">
        <v>0.113469177440659</v>
      </c>
      <c r="P29" s="18">
        <v>4.1665600398450298E-2</v>
      </c>
      <c r="Q29" s="18">
        <v>0.27367657137687301</v>
      </c>
      <c r="R29" s="24" t="s">
        <v>501</v>
      </c>
    </row>
    <row r="30" spans="1:18" x14ac:dyDescent="0.25">
      <c r="A30" s="17" t="s">
        <v>482</v>
      </c>
      <c r="B30" s="17" t="s">
        <v>566</v>
      </c>
      <c r="C30" s="18">
        <v>0.22232345077230201</v>
      </c>
      <c r="D30" s="18">
        <v>0.17461866867946099</v>
      </c>
      <c r="E30" s="18">
        <v>0.27866087704797599</v>
      </c>
      <c r="F30" s="19"/>
      <c r="G30" s="18">
        <v>0.217257445685616</v>
      </c>
      <c r="H30" s="18">
        <v>0.15459346145459099</v>
      </c>
      <c r="I30" s="18">
        <v>0.29641611592202199</v>
      </c>
      <c r="J30" s="19"/>
      <c r="K30" s="18">
        <v>0.20443448390446101</v>
      </c>
      <c r="L30" s="18">
        <v>0.13875283837190899</v>
      </c>
      <c r="M30" s="18">
        <v>0.290712944322852</v>
      </c>
      <c r="N30" s="19"/>
      <c r="O30" s="18">
        <v>0.27210899889546702</v>
      </c>
      <c r="P30" s="18">
        <v>0.154058667866104</v>
      </c>
      <c r="Q30" s="18">
        <v>0.434188878360594</v>
      </c>
      <c r="R30" s="24" t="s">
        <v>501</v>
      </c>
    </row>
    <row r="31" spans="1:18" x14ac:dyDescent="0.25">
      <c r="A31" s="17" t="s">
        <v>482</v>
      </c>
      <c r="B31" s="17" t="s">
        <v>567</v>
      </c>
      <c r="C31" s="18">
        <v>0.43829395462259502</v>
      </c>
      <c r="D31" s="18">
        <v>0.38326475085742701</v>
      </c>
      <c r="E31" s="18">
        <v>0.49488421277947803</v>
      </c>
      <c r="F31" s="19"/>
      <c r="G31" s="18">
        <v>0.392579853555173</v>
      </c>
      <c r="H31" s="18">
        <v>0.30790917955486302</v>
      </c>
      <c r="I31" s="18">
        <v>0.48424292241821099</v>
      </c>
      <c r="J31" s="19"/>
      <c r="K31" s="18">
        <v>0.48463195743072901</v>
      </c>
      <c r="L31" s="18">
        <v>0.38862577166009898</v>
      </c>
      <c r="M31" s="18">
        <v>0.58178597699332302</v>
      </c>
      <c r="N31" s="19"/>
      <c r="O31" s="18">
        <v>0.464380560567977</v>
      </c>
      <c r="P31" s="18">
        <v>0.33714077313888302</v>
      </c>
      <c r="Q31" s="18">
        <v>0.59643267359659402</v>
      </c>
      <c r="R31" s="19"/>
    </row>
    <row r="32" spans="1:18" x14ac:dyDescent="0.25">
      <c r="A32" s="17" t="s">
        <v>482</v>
      </c>
      <c r="B32" s="17" t="s">
        <v>568</v>
      </c>
      <c r="C32" s="18">
        <v>0.182592951437415</v>
      </c>
      <c r="D32" s="18">
        <v>0.138981713928294</v>
      </c>
      <c r="E32" s="18">
        <v>0.236135922280065</v>
      </c>
      <c r="F32" s="19"/>
      <c r="G32" s="18">
        <v>0.20755338663393799</v>
      </c>
      <c r="H32" s="18">
        <v>0.13669157573934701</v>
      </c>
      <c r="I32" s="18">
        <v>0.30228757989725302</v>
      </c>
      <c r="J32" s="24" t="s">
        <v>501</v>
      </c>
      <c r="K32" s="18">
        <v>0.166280680615189</v>
      </c>
      <c r="L32" s="18">
        <v>0.108339618063633</v>
      </c>
      <c r="M32" s="18">
        <v>0.24663789178155399</v>
      </c>
      <c r="N32" s="24" t="s">
        <v>501</v>
      </c>
      <c r="O32" s="18">
        <v>0.15004126309589799</v>
      </c>
      <c r="P32" s="18">
        <v>7.9123285393044196E-2</v>
      </c>
      <c r="Q32" s="18">
        <v>0.26615168457086502</v>
      </c>
      <c r="R32" s="24" t="s">
        <v>501</v>
      </c>
    </row>
    <row r="33" spans="1:18" x14ac:dyDescent="0.25">
      <c r="A33" s="17" t="s">
        <v>482</v>
      </c>
      <c r="B33" s="17" t="s">
        <v>519</v>
      </c>
      <c r="C33" s="18">
        <v>1.37582351232312E-2</v>
      </c>
      <c r="D33" s="18">
        <v>5.9681803166888002E-3</v>
      </c>
      <c r="E33" s="18">
        <v>3.1395227170864501E-2</v>
      </c>
      <c r="F33" s="19"/>
      <c r="G33" s="18">
        <v>1.38822123085297E-2</v>
      </c>
      <c r="H33" s="18">
        <v>4.1429990866895996E-3</v>
      </c>
      <c r="I33" s="18">
        <v>4.5470654607163798E-2</v>
      </c>
      <c r="J33" s="24" t="s">
        <v>501</v>
      </c>
      <c r="K33" s="18">
        <v>2.0352783882481702E-2</v>
      </c>
      <c r="L33" s="18">
        <v>6.0297444501632002E-3</v>
      </c>
      <c r="M33" s="18">
        <v>6.6425050957396106E-2</v>
      </c>
      <c r="N33" s="24" t="s">
        <v>501</v>
      </c>
      <c r="O33" s="18">
        <v>0</v>
      </c>
      <c r="P33" s="19"/>
      <c r="Q33" s="19"/>
      <c r="R33" s="19"/>
    </row>
    <row r="34" spans="1:18" x14ac:dyDescent="0.25">
      <c r="A34" s="17" t="s">
        <v>482</v>
      </c>
      <c r="B34" s="17" t="s">
        <v>520</v>
      </c>
      <c r="C34" s="18">
        <v>0</v>
      </c>
      <c r="D34" s="19"/>
      <c r="E34" s="19"/>
      <c r="F34" s="19"/>
      <c r="G34" s="18">
        <v>0</v>
      </c>
      <c r="H34" s="19"/>
      <c r="I34" s="19"/>
      <c r="J34" s="19"/>
      <c r="K34" s="18">
        <v>0</v>
      </c>
      <c r="L34" s="19"/>
      <c r="M34" s="19"/>
      <c r="N34" s="19"/>
      <c r="O34" s="18">
        <v>0</v>
      </c>
      <c r="P34" s="19"/>
      <c r="Q34" s="19"/>
      <c r="R34" s="19"/>
    </row>
    <row r="35" spans="1:18" x14ac:dyDescent="0.25">
      <c r="A35" s="20" t="s">
        <v>483</v>
      </c>
      <c r="B35" s="20" t="s">
        <v>565</v>
      </c>
      <c r="C35" s="21">
        <v>8.1543741839165199E-2</v>
      </c>
      <c r="D35" s="21">
        <v>6.2859443812707E-2</v>
      </c>
      <c r="E35" s="21">
        <v>0.105158554318646</v>
      </c>
      <c r="F35" s="22"/>
      <c r="G35" s="21">
        <v>8.96140639343731E-2</v>
      </c>
      <c r="H35" s="21">
        <v>6.1399440065220898E-2</v>
      </c>
      <c r="I35" s="21">
        <v>0.12901192949627499</v>
      </c>
      <c r="J35" s="22"/>
      <c r="K35" s="21">
        <v>8.5681374747521702E-2</v>
      </c>
      <c r="L35" s="21">
        <v>5.9926868554045901E-2</v>
      </c>
      <c r="M35" s="21">
        <v>0.121078703539873</v>
      </c>
      <c r="N35" s="22"/>
      <c r="O35" s="21">
        <v>5.1889715600059901E-2</v>
      </c>
      <c r="P35" s="21">
        <v>2.6049987291914101E-2</v>
      </c>
      <c r="Q35" s="21">
        <v>0.100710247280186</v>
      </c>
      <c r="R35" s="24" t="s">
        <v>501</v>
      </c>
    </row>
    <row r="36" spans="1:18" x14ac:dyDescent="0.25">
      <c r="A36" s="20" t="s">
        <v>483</v>
      </c>
      <c r="B36" s="20" t="s">
        <v>566</v>
      </c>
      <c r="C36" s="21">
        <v>0.169049931460378</v>
      </c>
      <c r="D36" s="21">
        <v>0.14334914643508001</v>
      </c>
      <c r="E36" s="21">
        <v>0.19829196591443801</v>
      </c>
      <c r="F36" s="22"/>
      <c r="G36" s="21">
        <v>0.18141723879655999</v>
      </c>
      <c r="H36" s="21">
        <v>0.13679303665634401</v>
      </c>
      <c r="I36" s="21">
        <v>0.23660843284511701</v>
      </c>
      <c r="J36" s="22"/>
      <c r="K36" s="21">
        <v>0.14549668195313001</v>
      </c>
      <c r="L36" s="21">
        <v>0.113424673234995</v>
      </c>
      <c r="M36" s="21">
        <v>0.18474761961181599</v>
      </c>
      <c r="N36" s="22"/>
      <c r="O36" s="21">
        <v>0.20347047334167701</v>
      </c>
      <c r="P36" s="21">
        <v>0.14837257368794901</v>
      </c>
      <c r="Q36" s="21">
        <v>0.27248244089873103</v>
      </c>
      <c r="R36" s="22"/>
    </row>
    <row r="37" spans="1:18" x14ac:dyDescent="0.25">
      <c r="A37" s="20" t="s">
        <v>483</v>
      </c>
      <c r="B37" s="20" t="s">
        <v>567</v>
      </c>
      <c r="C37" s="21">
        <v>0.40878124063228399</v>
      </c>
      <c r="D37" s="21">
        <v>0.37544384317833701</v>
      </c>
      <c r="E37" s="21">
        <v>0.44297925032450702</v>
      </c>
      <c r="F37" s="22"/>
      <c r="G37" s="21">
        <v>0.35844978256314702</v>
      </c>
      <c r="H37" s="21">
        <v>0.30586818967825702</v>
      </c>
      <c r="I37" s="21">
        <v>0.41467063224636203</v>
      </c>
      <c r="J37" s="22"/>
      <c r="K37" s="21">
        <v>0.42516938517062403</v>
      </c>
      <c r="L37" s="21">
        <v>0.375548644846249</v>
      </c>
      <c r="M37" s="21">
        <v>0.47634514179535797</v>
      </c>
      <c r="N37" s="22"/>
      <c r="O37" s="21">
        <v>0.481000579818742</v>
      </c>
      <c r="P37" s="21">
        <v>0.39752730806025599</v>
      </c>
      <c r="Q37" s="21">
        <v>0.56554810364800301</v>
      </c>
      <c r="R37" s="22"/>
    </row>
    <row r="38" spans="1:18" x14ac:dyDescent="0.25">
      <c r="A38" s="20" t="s">
        <v>483</v>
      </c>
      <c r="B38" s="20" t="s">
        <v>568</v>
      </c>
      <c r="C38" s="21">
        <v>0.32563625685924003</v>
      </c>
      <c r="D38" s="21">
        <v>0.29467351803102598</v>
      </c>
      <c r="E38" s="21">
        <v>0.358200156644984</v>
      </c>
      <c r="F38" s="22"/>
      <c r="G38" s="21">
        <v>0.33649449409553001</v>
      </c>
      <c r="H38" s="21">
        <v>0.28093820182657597</v>
      </c>
      <c r="I38" s="21">
        <v>0.39697193575462297</v>
      </c>
      <c r="J38" s="22"/>
      <c r="K38" s="21">
        <v>0.33947514701529902</v>
      </c>
      <c r="L38" s="21">
        <v>0.292973278947458</v>
      </c>
      <c r="M38" s="21">
        <v>0.38929396527063598</v>
      </c>
      <c r="N38" s="22"/>
      <c r="O38" s="21">
        <v>0.26363923123951999</v>
      </c>
      <c r="P38" s="21">
        <v>0.19756880981471101</v>
      </c>
      <c r="Q38" s="21">
        <v>0.34237732021902101</v>
      </c>
      <c r="R38" s="22"/>
    </row>
    <row r="39" spans="1:18" x14ac:dyDescent="0.25">
      <c r="A39" s="20" t="s">
        <v>483</v>
      </c>
      <c r="B39" s="20" t="s">
        <v>519</v>
      </c>
      <c r="C39" s="21">
        <v>1.4988829208932601E-2</v>
      </c>
      <c r="D39" s="21">
        <v>7.3438029690243E-3</v>
      </c>
      <c r="E39" s="21">
        <v>3.0349136628756899E-2</v>
      </c>
      <c r="F39" s="22"/>
      <c r="G39" s="21">
        <v>3.4024420610389898E-2</v>
      </c>
      <c r="H39" s="21">
        <v>1.56140797999091E-2</v>
      </c>
      <c r="I39" s="21">
        <v>7.25424504754906E-2</v>
      </c>
      <c r="J39" s="24" t="s">
        <v>501</v>
      </c>
      <c r="K39" s="21">
        <v>4.1774111134244996E-3</v>
      </c>
      <c r="L39" s="21">
        <v>9.3207663250040004E-4</v>
      </c>
      <c r="M39" s="21">
        <v>1.8513068386392901E-2</v>
      </c>
      <c r="N39" s="24" t="s">
        <v>501</v>
      </c>
      <c r="O39" s="21">
        <v>0</v>
      </c>
      <c r="P39" s="22"/>
      <c r="Q39" s="22"/>
      <c r="R39" s="22"/>
    </row>
    <row r="40" spans="1:18" x14ac:dyDescent="0.25">
      <c r="A40" s="20" t="s">
        <v>483</v>
      </c>
      <c r="B40" s="20" t="s">
        <v>520</v>
      </c>
      <c r="C40" s="21">
        <v>0</v>
      </c>
      <c r="D40" s="22"/>
      <c r="E40" s="22"/>
      <c r="F40" s="22"/>
      <c r="G40" s="21">
        <v>0</v>
      </c>
      <c r="H40" s="22"/>
      <c r="I40" s="22"/>
      <c r="J40" s="22"/>
      <c r="K40" s="21">
        <v>0</v>
      </c>
      <c r="L40" s="22"/>
      <c r="M40" s="22"/>
      <c r="N40" s="22"/>
      <c r="O40" s="21">
        <v>0</v>
      </c>
      <c r="P40" s="22"/>
      <c r="Q40" s="22"/>
      <c r="R40" s="22"/>
    </row>
    <row r="41" spans="1:18" x14ac:dyDescent="0.25">
      <c r="A41" s="17" t="s">
        <v>484</v>
      </c>
      <c r="B41" s="17" t="s">
        <v>565</v>
      </c>
      <c r="C41" s="18">
        <v>7.6832953330542006E-2</v>
      </c>
      <c r="D41" s="18">
        <v>6.3962664333168495E-2</v>
      </c>
      <c r="E41" s="18">
        <v>9.2038306537907399E-2</v>
      </c>
      <c r="F41" s="19"/>
      <c r="G41" s="18">
        <v>9.7149194061807401E-2</v>
      </c>
      <c r="H41" s="18">
        <v>7.5759165061518793E-2</v>
      </c>
      <c r="I41" s="18">
        <v>0.123769781350034</v>
      </c>
      <c r="J41" s="19"/>
      <c r="K41" s="18">
        <v>5.3312284631180498E-2</v>
      </c>
      <c r="L41" s="18">
        <v>3.8370119864598103E-2</v>
      </c>
      <c r="M41" s="18">
        <v>7.3627735328951893E-2</v>
      </c>
      <c r="N41" s="19"/>
      <c r="O41" s="18">
        <v>9.1692339687106494E-2</v>
      </c>
      <c r="P41" s="18">
        <v>5.8148131209214297E-2</v>
      </c>
      <c r="Q41" s="18">
        <v>0.141676550793954</v>
      </c>
      <c r="R41" s="19"/>
    </row>
    <row r="42" spans="1:18" x14ac:dyDescent="0.25">
      <c r="A42" s="17" t="s">
        <v>484</v>
      </c>
      <c r="B42" s="17" t="s">
        <v>566</v>
      </c>
      <c r="C42" s="18">
        <v>0.18776129689233201</v>
      </c>
      <c r="D42" s="18">
        <v>0.166864480917574</v>
      </c>
      <c r="E42" s="18">
        <v>0.210613511888393</v>
      </c>
      <c r="F42" s="19"/>
      <c r="G42" s="18">
        <v>0.191401679601853</v>
      </c>
      <c r="H42" s="18">
        <v>0.158547927927392</v>
      </c>
      <c r="I42" s="18">
        <v>0.22920883789475499</v>
      </c>
      <c r="J42" s="19"/>
      <c r="K42" s="18">
        <v>0.17585781587832899</v>
      </c>
      <c r="L42" s="18">
        <v>0.147925389610123</v>
      </c>
      <c r="M42" s="18">
        <v>0.20777849321071201</v>
      </c>
      <c r="N42" s="19"/>
      <c r="O42" s="18">
        <v>0.20962896023788199</v>
      </c>
      <c r="P42" s="18">
        <v>0.165485786257244</v>
      </c>
      <c r="Q42" s="18">
        <v>0.261852496423364</v>
      </c>
      <c r="R42" s="19"/>
    </row>
    <row r="43" spans="1:18" x14ac:dyDescent="0.25">
      <c r="A43" s="17" t="s">
        <v>484</v>
      </c>
      <c r="B43" s="17" t="s">
        <v>567</v>
      </c>
      <c r="C43" s="18">
        <v>0.43299687565565698</v>
      </c>
      <c r="D43" s="18">
        <v>0.40237487198884098</v>
      </c>
      <c r="E43" s="18">
        <v>0.46413940519948499</v>
      </c>
      <c r="F43" s="19"/>
      <c r="G43" s="18">
        <v>0.40204673650753098</v>
      </c>
      <c r="H43" s="18">
        <v>0.35526349297478499</v>
      </c>
      <c r="I43" s="18">
        <v>0.45068422271998099</v>
      </c>
      <c r="J43" s="19"/>
      <c r="K43" s="18">
        <v>0.42573646044528701</v>
      </c>
      <c r="L43" s="18">
        <v>0.38346347944590597</v>
      </c>
      <c r="M43" s="18">
        <v>0.46912368016785699</v>
      </c>
      <c r="N43" s="19"/>
      <c r="O43" s="18">
        <v>0.51799399094237897</v>
      </c>
      <c r="P43" s="18">
        <v>0.45980843262585702</v>
      </c>
      <c r="Q43" s="18">
        <v>0.57569561810089898</v>
      </c>
      <c r="R43" s="19"/>
    </row>
    <row r="44" spans="1:18" x14ac:dyDescent="0.25">
      <c r="A44" s="17" t="s">
        <v>484</v>
      </c>
      <c r="B44" s="17" t="s">
        <v>568</v>
      </c>
      <c r="C44" s="18">
        <v>0.29172004771135601</v>
      </c>
      <c r="D44" s="18">
        <v>0.26115141693897098</v>
      </c>
      <c r="E44" s="18">
        <v>0.32429630741135601</v>
      </c>
      <c r="F44" s="19"/>
      <c r="G44" s="18">
        <v>0.29379049235128002</v>
      </c>
      <c r="H44" s="18">
        <v>0.25508546553580602</v>
      </c>
      <c r="I44" s="18">
        <v>0.33572156657390301</v>
      </c>
      <c r="J44" s="19"/>
      <c r="K44" s="18">
        <v>0.33555683424292498</v>
      </c>
      <c r="L44" s="18">
        <v>0.29070786183755998</v>
      </c>
      <c r="M44" s="18">
        <v>0.38358306787878399</v>
      </c>
      <c r="N44" s="19"/>
      <c r="O44" s="18">
        <v>0.17775333437916599</v>
      </c>
      <c r="P44" s="18">
        <v>0.13345029431488301</v>
      </c>
      <c r="Q44" s="18">
        <v>0.232812679811742</v>
      </c>
      <c r="R44" s="19"/>
    </row>
    <row r="45" spans="1:18" x14ac:dyDescent="0.25">
      <c r="A45" s="17" t="s">
        <v>484</v>
      </c>
      <c r="B45" s="17" t="s">
        <v>519</v>
      </c>
      <c r="C45" s="18">
        <v>1.02293191987518E-2</v>
      </c>
      <c r="D45" s="18">
        <v>5.5866882807951998E-3</v>
      </c>
      <c r="E45" s="18">
        <v>1.8657666043551902E-2</v>
      </c>
      <c r="F45" s="19"/>
      <c r="G45" s="18">
        <v>1.5611897477527699E-2</v>
      </c>
      <c r="H45" s="18">
        <v>6.3155657961290997E-3</v>
      </c>
      <c r="I45" s="18">
        <v>3.8067932844210797E-2</v>
      </c>
      <c r="J45" s="24" t="s">
        <v>501</v>
      </c>
      <c r="K45" s="18">
        <v>8.4957006148960994E-3</v>
      </c>
      <c r="L45" s="18">
        <v>3.5005609848239999E-3</v>
      </c>
      <c r="M45" s="18">
        <v>2.0472239562309199E-2</v>
      </c>
      <c r="N45" s="19"/>
      <c r="O45" s="18">
        <v>2.9313747534659E-3</v>
      </c>
      <c r="P45" s="18">
        <v>9.4851307752889997E-4</v>
      </c>
      <c r="Q45" s="18">
        <v>9.0219654783617008E-3</v>
      </c>
      <c r="R45" s="19"/>
    </row>
    <row r="46" spans="1:18" x14ac:dyDescent="0.25">
      <c r="A46" s="17" t="s">
        <v>484</v>
      </c>
      <c r="B46" s="17" t="s">
        <v>520</v>
      </c>
      <c r="C46" s="18">
        <v>4.5950721136159999E-4</v>
      </c>
      <c r="D46" s="18">
        <v>8.6779417489822095E-5</v>
      </c>
      <c r="E46" s="18">
        <v>2.4292553160357002E-3</v>
      </c>
      <c r="F46" s="19"/>
      <c r="G46" s="18">
        <v>0</v>
      </c>
      <c r="H46" s="19"/>
      <c r="I46" s="19"/>
      <c r="J46" s="19"/>
      <c r="K46" s="18">
        <v>1.0409041873831999E-3</v>
      </c>
      <c r="L46" s="18">
        <v>1.962199626514E-4</v>
      </c>
      <c r="M46" s="18">
        <v>5.5017607948259998E-3</v>
      </c>
      <c r="N46" s="19"/>
      <c r="O46" s="18">
        <v>0</v>
      </c>
      <c r="P46" s="19"/>
      <c r="Q46" s="19"/>
      <c r="R46" s="19"/>
    </row>
    <row r="47" spans="1:18" x14ac:dyDescent="0.25">
      <c r="A47" s="20" t="s">
        <v>485</v>
      </c>
      <c r="B47" s="20" t="s">
        <v>565</v>
      </c>
      <c r="C47" s="21">
        <v>8.1780617444803499E-2</v>
      </c>
      <c r="D47" s="21">
        <v>7.4218896606816395E-2</v>
      </c>
      <c r="E47" s="21">
        <v>9.0037829043751905E-2</v>
      </c>
      <c r="F47" s="22"/>
      <c r="G47" s="21">
        <v>9.84432979502914E-2</v>
      </c>
      <c r="H47" s="21">
        <v>8.4096492407053205E-2</v>
      </c>
      <c r="I47" s="21">
        <v>0.114930531786801</v>
      </c>
      <c r="J47" s="22"/>
      <c r="K47" s="21">
        <v>7.4178197271342797E-2</v>
      </c>
      <c r="L47" s="21">
        <v>6.2685578306699394E-2</v>
      </c>
      <c r="M47" s="21">
        <v>8.7580967660811401E-2</v>
      </c>
      <c r="N47" s="22"/>
      <c r="O47" s="21">
        <v>7.5384345491099805E-2</v>
      </c>
      <c r="P47" s="21">
        <v>6.2725637161210199E-2</v>
      </c>
      <c r="Q47" s="21">
        <v>9.0351452666266499E-2</v>
      </c>
      <c r="R47" s="22"/>
    </row>
    <row r="48" spans="1:18" x14ac:dyDescent="0.25">
      <c r="A48" s="20" t="s">
        <v>485</v>
      </c>
      <c r="B48" s="20" t="s">
        <v>566</v>
      </c>
      <c r="C48" s="21">
        <v>0.20088279795271299</v>
      </c>
      <c r="D48" s="21">
        <v>0.189295987299443</v>
      </c>
      <c r="E48" s="21">
        <v>0.21299250507207501</v>
      </c>
      <c r="F48" s="22"/>
      <c r="G48" s="21">
        <v>0.180036453869937</v>
      </c>
      <c r="H48" s="21">
        <v>0.16068299261551799</v>
      </c>
      <c r="I48" s="21">
        <v>0.201162256459924</v>
      </c>
      <c r="J48" s="22"/>
      <c r="K48" s="21">
        <v>0.18267192772476201</v>
      </c>
      <c r="L48" s="21">
        <v>0.16545572298123501</v>
      </c>
      <c r="M48" s="21">
        <v>0.20124754387124999</v>
      </c>
      <c r="N48" s="22"/>
      <c r="O48" s="21">
        <v>0.243874766838035</v>
      </c>
      <c r="P48" s="21">
        <v>0.22275152689289901</v>
      </c>
      <c r="Q48" s="21">
        <v>0.26631476202399101</v>
      </c>
      <c r="R48" s="22"/>
    </row>
    <row r="49" spans="1:18" x14ac:dyDescent="0.25">
      <c r="A49" s="20" t="s">
        <v>485</v>
      </c>
      <c r="B49" s="20" t="s">
        <v>567</v>
      </c>
      <c r="C49" s="21">
        <v>0.457939829664751</v>
      </c>
      <c r="D49" s="21">
        <v>0.44357938383282403</v>
      </c>
      <c r="E49" s="21">
        <v>0.47237050176459999</v>
      </c>
      <c r="F49" s="22"/>
      <c r="G49" s="21">
        <v>0.4250180076799</v>
      </c>
      <c r="H49" s="21">
        <v>0.399085980449296</v>
      </c>
      <c r="I49" s="21">
        <v>0.45136937366275098</v>
      </c>
      <c r="J49" s="22"/>
      <c r="K49" s="21">
        <v>0.458918566430152</v>
      </c>
      <c r="L49" s="21">
        <v>0.435848524993799</v>
      </c>
      <c r="M49" s="21">
        <v>0.482166068486716</v>
      </c>
      <c r="N49" s="22"/>
      <c r="O49" s="21">
        <v>0.48830069710964003</v>
      </c>
      <c r="P49" s="21">
        <v>0.46351799688990097</v>
      </c>
      <c r="Q49" s="21">
        <v>0.51314104664248295</v>
      </c>
      <c r="R49" s="22"/>
    </row>
    <row r="50" spans="1:18" x14ac:dyDescent="0.25">
      <c r="A50" s="20" t="s">
        <v>485</v>
      </c>
      <c r="B50" s="20" t="s">
        <v>568</v>
      </c>
      <c r="C50" s="21">
        <v>0.25290292552732402</v>
      </c>
      <c r="D50" s="21">
        <v>0.24026123281376699</v>
      </c>
      <c r="E50" s="21">
        <v>0.26597691303486198</v>
      </c>
      <c r="F50" s="22"/>
      <c r="G50" s="21">
        <v>0.28867054038230999</v>
      </c>
      <c r="H50" s="21">
        <v>0.26606309894909402</v>
      </c>
      <c r="I50" s="21">
        <v>0.31238133432850101</v>
      </c>
      <c r="J50" s="22"/>
      <c r="K50" s="21">
        <v>0.27761762340979301</v>
      </c>
      <c r="L50" s="21">
        <v>0.25680038985114001</v>
      </c>
      <c r="M50" s="21">
        <v>0.29944246179639999</v>
      </c>
      <c r="N50" s="22"/>
      <c r="O50" s="21">
        <v>0.18738163815117001</v>
      </c>
      <c r="P50" s="21">
        <v>0.16882319690602199</v>
      </c>
      <c r="Q50" s="21">
        <v>0.20747094576063199</v>
      </c>
      <c r="R50" s="22"/>
    </row>
    <row r="51" spans="1:18" x14ac:dyDescent="0.25">
      <c r="A51" s="20" t="s">
        <v>485</v>
      </c>
      <c r="B51" s="20" t="s">
        <v>519</v>
      </c>
      <c r="C51" s="21">
        <v>6.1137495293936998E-3</v>
      </c>
      <c r="D51" s="21">
        <v>4.3305356673352001E-3</v>
      </c>
      <c r="E51" s="21">
        <v>8.6248887032184997E-3</v>
      </c>
      <c r="F51" s="22"/>
      <c r="G51" s="21">
        <v>7.4136854900446001E-3</v>
      </c>
      <c r="H51" s="21">
        <v>4.1340939177712003E-3</v>
      </c>
      <c r="I51" s="21">
        <v>1.32603460356362E-2</v>
      </c>
      <c r="J51" s="22"/>
      <c r="K51" s="21">
        <v>5.9613159388128001E-3</v>
      </c>
      <c r="L51" s="21">
        <v>3.5153682815508998E-3</v>
      </c>
      <c r="M51" s="21">
        <v>1.00918866988881E-2</v>
      </c>
      <c r="N51" s="22"/>
      <c r="O51" s="21">
        <v>5.0585524100544002E-3</v>
      </c>
      <c r="P51" s="21">
        <v>2.4587739876103E-3</v>
      </c>
      <c r="Q51" s="21">
        <v>1.03786002017917E-2</v>
      </c>
      <c r="R51" s="22"/>
    </row>
    <row r="52" spans="1:18" x14ac:dyDescent="0.25">
      <c r="A52" s="20" t="s">
        <v>485</v>
      </c>
      <c r="B52" s="20" t="s">
        <v>520</v>
      </c>
      <c r="C52" s="21">
        <v>3.8007988101509998E-4</v>
      </c>
      <c r="D52" s="21">
        <v>1.398875582725E-4</v>
      </c>
      <c r="E52" s="21">
        <v>1.0322658823786999E-3</v>
      </c>
      <c r="F52" s="22"/>
      <c r="G52" s="21">
        <v>4.1801462751870001E-4</v>
      </c>
      <c r="H52" s="21">
        <v>5.86421260557427E-5</v>
      </c>
      <c r="I52" s="21">
        <v>2.9731566541638002E-3</v>
      </c>
      <c r="J52" s="22"/>
      <c r="K52" s="21">
        <v>6.5236922513749998E-4</v>
      </c>
      <c r="L52" s="21">
        <v>2.0698054102610001E-4</v>
      </c>
      <c r="M52" s="21">
        <v>2.0541932439926999E-3</v>
      </c>
      <c r="N52" s="22"/>
      <c r="O52" s="21">
        <v>0</v>
      </c>
      <c r="P52" s="22"/>
      <c r="Q52" s="22"/>
      <c r="R52" s="22"/>
    </row>
    <row r="53" spans="1:18" x14ac:dyDescent="0.25">
      <c r="A53" s="17" t="s">
        <v>486</v>
      </c>
      <c r="B53" s="17" t="s">
        <v>565</v>
      </c>
      <c r="C53" s="18">
        <v>0.13041953215253399</v>
      </c>
      <c r="D53" s="18">
        <v>0.10661184852050599</v>
      </c>
      <c r="E53" s="18">
        <v>0.15859992715055099</v>
      </c>
      <c r="F53" s="19"/>
      <c r="G53" s="18">
        <v>0.141311291037024</v>
      </c>
      <c r="H53" s="18">
        <v>0.103497932276355</v>
      </c>
      <c r="I53" s="18">
        <v>0.19001178791147599</v>
      </c>
      <c r="J53" s="19"/>
      <c r="K53" s="18">
        <v>0.13478617397751499</v>
      </c>
      <c r="L53" s="18">
        <v>9.8141477755812501E-2</v>
      </c>
      <c r="M53" s="18">
        <v>0.18234700760200501</v>
      </c>
      <c r="N53" s="19"/>
      <c r="O53" s="18">
        <v>9.1687537218398202E-2</v>
      </c>
      <c r="P53" s="18">
        <v>5.7834025129533201E-2</v>
      </c>
      <c r="Q53" s="18">
        <v>0.142363124631703</v>
      </c>
      <c r="R53" s="19"/>
    </row>
    <row r="54" spans="1:18" x14ac:dyDescent="0.25">
      <c r="A54" s="17" t="s">
        <v>486</v>
      </c>
      <c r="B54" s="17" t="s">
        <v>566</v>
      </c>
      <c r="C54" s="18">
        <v>0.24216001678503099</v>
      </c>
      <c r="D54" s="18">
        <v>0.21282556683421999</v>
      </c>
      <c r="E54" s="18">
        <v>0.27412968363541901</v>
      </c>
      <c r="F54" s="19"/>
      <c r="G54" s="18">
        <v>0.25164625740191798</v>
      </c>
      <c r="H54" s="18">
        <v>0.20654185424864499</v>
      </c>
      <c r="I54" s="18">
        <v>0.30284109708582102</v>
      </c>
      <c r="J54" s="19"/>
      <c r="K54" s="18">
        <v>0.221510170801031</v>
      </c>
      <c r="L54" s="18">
        <v>0.17439452363368799</v>
      </c>
      <c r="M54" s="18">
        <v>0.27708287847629298</v>
      </c>
      <c r="N54" s="19"/>
      <c r="O54" s="18">
        <v>0.26785126940868298</v>
      </c>
      <c r="P54" s="18">
        <v>0.197506341647773</v>
      </c>
      <c r="Q54" s="18">
        <v>0.35225303388858697</v>
      </c>
      <c r="R54" s="19"/>
    </row>
    <row r="55" spans="1:18" x14ac:dyDescent="0.25">
      <c r="A55" s="17" t="s">
        <v>486</v>
      </c>
      <c r="B55" s="17" t="s">
        <v>567</v>
      </c>
      <c r="C55" s="18">
        <v>0.41527234755296399</v>
      </c>
      <c r="D55" s="18">
        <v>0.37816283258081601</v>
      </c>
      <c r="E55" s="18">
        <v>0.453368447085013</v>
      </c>
      <c r="F55" s="19"/>
      <c r="G55" s="18">
        <v>0.42594926315813603</v>
      </c>
      <c r="H55" s="18">
        <v>0.365764561243065</v>
      </c>
      <c r="I55" s="18">
        <v>0.48841090046709301</v>
      </c>
      <c r="J55" s="19"/>
      <c r="K55" s="18">
        <v>0.38627380932703198</v>
      </c>
      <c r="L55" s="18">
        <v>0.32960808058004398</v>
      </c>
      <c r="M55" s="18">
        <v>0.446197449194847</v>
      </c>
      <c r="N55" s="19"/>
      <c r="O55" s="18">
        <v>0.45817832019879001</v>
      </c>
      <c r="P55" s="18">
        <v>0.370741343277042</v>
      </c>
      <c r="Q55" s="18">
        <v>0.54826939828146903</v>
      </c>
      <c r="R55" s="19"/>
    </row>
    <row r="56" spans="1:18" x14ac:dyDescent="0.25">
      <c r="A56" s="17" t="s">
        <v>486</v>
      </c>
      <c r="B56" s="17" t="s">
        <v>568</v>
      </c>
      <c r="C56" s="18">
        <v>0.20954340132285601</v>
      </c>
      <c r="D56" s="18">
        <v>0.18279748161505199</v>
      </c>
      <c r="E56" s="18">
        <v>0.23905786662991099</v>
      </c>
      <c r="F56" s="19"/>
      <c r="G56" s="18">
        <v>0.17789484538225001</v>
      </c>
      <c r="H56" s="18">
        <v>0.14303205933473701</v>
      </c>
      <c r="I56" s="18">
        <v>0.21908275090804299</v>
      </c>
      <c r="J56" s="19"/>
      <c r="K56" s="18">
        <v>0.254384005621968</v>
      </c>
      <c r="L56" s="18">
        <v>0.202571433415518</v>
      </c>
      <c r="M56" s="18">
        <v>0.314226823060619</v>
      </c>
      <c r="N56" s="19"/>
      <c r="O56" s="18">
        <v>0.182282873174129</v>
      </c>
      <c r="P56" s="18">
        <v>0.121441242564721</v>
      </c>
      <c r="Q56" s="18">
        <v>0.26443153890399901</v>
      </c>
      <c r="R56" s="24" t="s">
        <v>501</v>
      </c>
    </row>
    <row r="57" spans="1:18" x14ac:dyDescent="0.25">
      <c r="A57" s="17" t="s">
        <v>486</v>
      </c>
      <c r="B57" s="17" t="s">
        <v>519</v>
      </c>
      <c r="C57" s="18">
        <v>2.6047021866156999E-3</v>
      </c>
      <c r="D57" s="18">
        <v>1.1677597681245E-3</v>
      </c>
      <c r="E57" s="18">
        <v>5.7995528947208004E-3</v>
      </c>
      <c r="F57" s="19"/>
      <c r="G57" s="18">
        <v>3.1983430206736002E-3</v>
      </c>
      <c r="H57" s="18">
        <v>9.2797867043150001E-4</v>
      </c>
      <c r="I57" s="18">
        <v>1.09623634887333E-2</v>
      </c>
      <c r="J57" s="19"/>
      <c r="K57" s="18">
        <v>3.0458402724550999E-3</v>
      </c>
      <c r="L57" s="18">
        <v>1.1276930264478E-3</v>
      </c>
      <c r="M57" s="18">
        <v>8.1998726495590996E-3</v>
      </c>
      <c r="N57" s="19"/>
      <c r="O57" s="18">
        <v>0</v>
      </c>
      <c r="P57" s="19"/>
      <c r="Q57" s="19"/>
      <c r="R57" s="19"/>
    </row>
    <row r="58" spans="1:18" x14ac:dyDescent="0.25">
      <c r="A58" s="17" t="s">
        <v>486</v>
      </c>
      <c r="B58" s="17" t="s">
        <v>520</v>
      </c>
      <c r="C58" s="18">
        <v>0</v>
      </c>
      <c r="D58" s="19"/>
      <c r="E58" s="19"/>
      <c r="F58" s="19"/>
      <c r="G58" s="18">
        <v>0</v>
      </c>
      <c r="H58" s="19"/>
      <c r="I58" s="19"/>
      <c r="J58" s="19"/>
      <c r="K58" s="18">
        <v>0</v>
      </c>
      <c r="L58" s="19"/>
      <c r="M58" s="19"/>
      <c r="N58" s="19"/>
      <c r="O58" s="18">
        <v>0</v>
      </c>
      <c r="P58" s="19"/>
      <c r="Q58" s="19"/>
      <c r="R58" s="19"/>
    </row>
    <row r="59" spans="1:18" x14ac:dyDescent="0.25">
      <c r="A59" s="20" t="s">
        <v>487</v>
      </c>
      <c r="B59" s="20" t="s">
        <v>565</v>
      </c>
      <c r="C59" s="21">
        <v>0.124824749830131</v>
      </c>
      <c r="D59" s="21">
        <v>0.104699735870805</v>
      </c>
      <c r="E59" s="21">
        <v>0.14817788495443299</v>
      </c>
      <c r="F59" s="22"/>
      <c r="G59" s="21">
        <v>0.141068349260419</v>
      </c>
      <c r="H59" s="21">
        <v>0.114124355098446</v>
      </c>
      <c r="I59" s="21">
        <v>0.17313042456221001</v>
      </c>
      <c r="J59" s="22"/>
      <c r="K59" s="21">
        <v>0.115772725801413</v>
      </c>
      <c r="L59" s="21">
        <v>8.5875318454430694E-2</v>
      </c>
      <c r="M59" s="21">
        <v>0.15432168989731501</v>
      </c>
      <c r="N59" s="22"/>
      <c r="O59" s="21">
        <v>8.3805719224817707E-2</v>
      </c>
      <c r="P59" s="21">
        <v>4.66603191828147E-2</v>
      </c>
      <c r="Q59" s="21">
        <v>0.14599343767341599</v>
      </c>
      <c r="R59" s="24" t="s">
        <v>501</v>
      </c>
    </row>
    <row r="60" spans="1:18" x14ac:dyDescent="0.25">
      <c r="A60" s="20" t="s">
        <v>487</v>
      </c>
      <c r="B60" s="20" t="s">
        <v>566</v>
      </c>
      <c r="C60" s="21">
        <v>0.234769680774842</v>
      </c>
      <c r="D60" s="21">
        <v>0.20946466615703099</v>
      </c>
      <c r="E60" s="21">
        <v>0.26211811748344199</v>
      </c>
      <c r="F60" s="22"/>
      <c r="G60" s="21">
        <v>0.223606056692151</v>
      </c>
      <c r="H60" s="21">
        <v>0.190632569590335</v>
      </c>
      <c r="I60" s="21">
        <v>0.26044762719570203</v>
      </c>
      <c r="J60" s="22"/>
      <c r="K60" s="21">
        <v>0.234592606900136</v>
      </c>
      <c r="L60" s="21">
        <v>0.19527066918559599</v>
      </c>
      <c r="M60" s="21">
        <v>0.279086723503919</v>
      </c>
      <c r="N60" s="22"/>
      <c r="O60" s="21">
        <v>0.28349353042351699</v>
      </c>
      <c r="P60" s="21">
        <v>0.203254455224611</v>
      </c>
      <c r="Q60" s="21">
        <v>0.38028958812508201</v>
      </c>
      <c r="R60" s="22"/>
    </row>
    <row r="61" spans="1:18" x14ac:dyDescent="0.25">
      <c r="A61" s="20" t="s">
        <v>487</v>
      </c>
      <c r="B61" s="20" t="s">
        <v>567</v>
      </c>
      <c r="C61" s="21">
        <v>0.392390784578726</v>
      </c>
      <c r="D61" s="21">
        <v>0.36092928938195401</v>
      </c>
      <c r="E61" s="21">
        <v>0.42477189773044299</v>
      </c>
      <c r="F61" s="22"/>
      <c r="G61" s="21">
        <v>0.36472751803112502</v>
      </c>
      <c r="H61" s="21">
        <v>0.31884187814281001</v>
      </c>
      <c r="I61" s="21">
        <v>0.41321080234843099</v>
      </c>
      <c r="J61" s="22"/>
      <c r="K61" s="21">
        <v>0.40327868325409399</v>
      </c>
      <c r="L61" s="21">
        <v>0.354148356042912</v>
      </c>
      <c r="M61" s="21">
        <v>0.45442911739189401</v>
      </c>
      <c r="N61" s="22"/>
      <c r="O61" s="21">
        <v>0.47677821213518801</v>
      </c>
      <c r="P61" s="21">
        <v>0.394174215524905</v>
      </c>
      <c r="Q61" s="21">
        <v>0.56067240684456199</v>
      </c>
      <c r="R61" s="22"/>
    </row>
    <row r="62" spans="1:18" x14ac:dyDescent="0.25">
      <c r="A62" s="20" t="s">
        <v>487</v>
      </c>
      <c r="B62" s="20" t="s">
        <v>568</v>
      </c>
      <c r="C62" s="21">
        <v>0.235613282538671</v>
      </c>
      <c r="D62" s="21">
        <v>0.20785395070754101</v>
      </c>
      <c r="E62" s="21">
        <v>0.265835795245708</v>
      </c>
      <c r="F62" s="22"/>
      <c r="G62" s="21">
        <v>0.256818884372564</v>
      </c>
      <c r="H62" s="21">
        <v>0.21760853080229101</v>
      </c>
      <c r="I62" s="21">
        <v>0.30038192189447799</v>
      </c>
      <c r="J62" s="22"/>
      <c r="K62" s="21">
        <v>0.23194192105502401</v>
      </c>
      <c r="L62" s="21">
        <v>0.18927902390564699</v>
      </c>
      <c r="M62" s="21">
        <v>0.28088923189066201</v>
      </c>
      <c r="N62" s="22"/>
      <c r="O62" s="21">
        <v>0.155922538216477</v>
      </c>
      <c r="P62" s="21">
        <v>9.9696751918908297E-2</v>
      </c>
      <c r="Q62" s="21">
        <v>0.235561181470403</v>
      </c>
      <c r="R62" s="24" t="s">
        <v>501</v>
      </c>
    </row>
    <row r="63" spans="1:18" x14ac:dyDescent="0.25">
      <c r="A63" s="20" t="s">
        <v>487</v>
      </c>
      <c r="B63" s="20" t="s">
        <v>519</v>
      </c>
      <c r="C63" s="21">
        <v>1.19155756753482E-2</v>
      </c>
      <c r="D63" s="21">
        <v>7.1446292514158001E-3</v>
      </c>
      <c r="E63" s="21">
        <v>1.9808839155115301E-2</v>
      </c>
      <c r="F63" s="22"/>
      <c r="G63" s="21">
        <v>1.2819102541432001E-2</v>
      </c>
      <c r="H63" s="21">
        <v>6.6137695786084999E-3</v>
      </c>
      <c r="I63" s="21">
        <v>2.47017808322515E-2</v>
      </c>
      <c r="J63" s="22"/>
      <c r="K63" s="21">
        <v>1.44140629893334E-2</v>
      </c>
      <c r="L63" s="21">
        <v>6.5156693685409998E-3</v>
      </c>
      <c r="M63" s="21">
        <v>3.1582636800804399E-2</v>
      </c>
      <c r="N63" s="22"/>
      <c r="O63" s="21">
        <v>0</v>
      </c>
      <c r="P63" s="22"/>
      <c r="Q63" s="22"/>
      <c r="R63" s="22"/>
    </row>
    <row r="64" spans="1:18" x14ac:dyDescent="0.25">
      <c r="A64" s="20" t="s">
        <v>487</v>
      </c>
      <c r="B64" s="20" t="s">
        <v>520</v>
      </c>
      <c r="C64" s="21">
        <v>4.8592660228200001E-4</v>
      </c>
      <c r="D64" s="21">
        <v>6.7736438194041196E-5</v>
      </c>
      <c r="E64" s="21">
        <v>3.4769552030015998E-3</v>
      </c>
      <c r="F64" s="22"/>
      <c r="G64" s="21">
        <v>9.6008910230960004E-4</v>
      </c>
      <c r="H64" s="21">
        <v>1.3334385325979999E-4</v>
      </c>
      <c r="I64" s="21">
        <v>6.8774797236734004E-3</v>
      </c>
      <c r="J64" s="22"/>
      <c r="K64" s="21">
        <v>0</v>
      </c>
      <c r="L64" s="22"/>
      <c r="M64" s="22"/>
      <c r="N64" s="22"/>
      <c r="O64" s="21">
        <v>0</v>
      </c>
      <c r="P64" s="22"/>
      <c r="Q64" s="22"/>
      <c r="R64" s="22"/>
    </row>
    <row r="65" spans="1:18" x14ac:dyDescent="0.25">
      <c r="A65" s="17" t="s">
        <v>488</v>
      </c>
      <c r="B65" s="17" t="s">
        <v>565</v>
      </c>
      <c r="C65" s="18">
        <v>0.117639193266842</v>
      </c>
      <c r="D65" s="18">
        <v>9.0040002983235098E-2</v>
      </c>
      <c r="E65" s="18">
        <v>0.15228238336605401</v>
      </c>
      <c r="F65" s="19"/>
      <c r="G65" s="18">
        <v>0.14466878713130099</v>
      </c>
      <c r="H65" s="18">
        <v>0.103476799972717</v>
      </c>
      <c r="I65" s="18">
        <v>0.198625535923633</v>
      </c>
      <c r="J65" s="19"/>
      <c r="K65" s="18">
        <v>0.10612361141719399</v>
      </c>
      <c r="L65" s="18">
        <v>7.1600035765206904E-2</v>
      </c>
      <c r="M65" s="18">
        <v>0.15452289543277301</v>
      </c>
      <c r="N65" s="19"/>
      <c r="O65" s="18">
        <v>4.6867889153381297E-2</v>
      </c>
      <c r="P65" s="18">
        <v>2.13274547451998E-2</v>
      </c>
      <c r="Q65" s="18">
        <v>9.98727217013336E-2</v>
      </c>
      <c r="R65" s="24" t="s">
        <v>501</v>
      </c>
    </row>
    <row r="66" spans="1:18" x14ac:dyDescent="0.25">
      <c r="A66" s="17" t="s">
        <v>488</v>
      </c>
      <c r="B66" s="17" t="s">
        <v>566</v>
      </c>
      <c r="C66" s="18">
        <v>0.21558781440028901</v>
      </c>
      <c r="D66" s="18">
        <v>0.18605288366377601</v>
      </c>
      <c r="E66" s="18">
        <v>0.24838053493212001</v>
      </c>
      <c r="F66" s="19"/>
      <c r="G66" s="18">
        <v>0.18313614073119699</v>
      </c>
      <c r="H66" s="18">
        <v>0.14640280265078701</v>
      </c>
      <c r="I66" s="18">
        <v>0.22663898540925201</v>
      </c>
      <c r="J66" s="19"/>
      <c r="K66" s="18">
        <v>0.23436955849574301</v>
      </c>
      <c r="L66" s="18">
        <v>0.18703596932491201</v>
      </c>
      <c r="M66" s="18">
        <v>0.289417468915731</v>
      </c>
      <c r="N66" s="19"/>
      <c r="O66" s="18">
        <v>0.28303583978570201</v>
      </c>
      <c r="P66" s="18">
        <v>0.180817026058989</v>
      </c>
      <c r="Q66" s="18">
        <v>0.41384741728453101</v>
      </c>
      <c r="R66" s="24" t="s">
        <v>501</v>
      </c>
    </row>
    <row r="67" spans="1:18" x14ac:dyDescent="0.25">
      <c r="A67" s="17" t="s">
        <v>488</v>
      </c>
      <c r="B67" s="17" t="s">
        <v>567</v>
      </c>
      <c r="C67" s="18">
        <v>0.45347770345767002</v>
      </c>
      <c r="D67" s="18">
        <v>0.41537187346162002</v>
      </c>
      <c r="E67" s="18">
        <v>0.49213658812323702</v>
      </c>
      <c r="F67" s="19"/>
      <c r="G67" s="18">
        <v>0.44220893521924098</v>
      </c>
      <c r="H67" s="18">
        <v>0.38928656427991098</v>
      </c>
      <c r="I67" s="18">
        <v>0.49647709210746899</v>
      </c>
      <c r="J67" s="19"/>
      <c r="K67" s="18">
        <v>0.46129612467743802</v>
      </c>
      <c r="L67" s="18">
        <v>0.40237650299469002</v>
      </c>
      <c r="M67" s="18">
        <v>0.52131733446119499</v>
      </c>
      <c r="N67" s="19"/>
      <c r="O67" s="18">
        <v>0.47231577654062401</v>
      </c>
      <c r="P67" s="18">
        <v>0.33835648828903497</v>
      </c>
      <c r="Q67" s="18">
        <v>0.61038393227237198</v>
      </c>
      <c r="R67" s="24" t="s">
        <v>501</v>
      </c>
    </row>
    <row r="68" spans="1:18" x14ac:dyDescent="0.25">
      <c r="A68" s="17" t="s">
        <v>488</v>
      </c>
      <c r="B68" s="17" t="s">
        <v>568</v>
      </c>
      <c r="C68" s="18">
        <v>0.206923656284076</v>
      </c>
      <c r="D68" s="18">
        <v>0.176003916885385</v>
      </c>
      <c r="E68" s="18">
        <v>0.241682071263118</v>
      </c>
      <c r="F68" s="19"/>
      <c r="G68" s="18">
        <v>0.21783098006210699</v>
      </c>
      <c r="H68" s="18">
        <v>0.17358398877305001</v>
      </c>
      <c r="I68" s="18">
        <v>0.26967618313102398</v>
      </c>
      <c r="J68" s="19"/>
      <c r="K68" s="18">
        <v>0.196784362886192</v>
      </c>
      <c r="L68" s="18">
        <v>0.151985156551113</v>
      </c>
      <c r="M68" s="18">
        <v>0.25088194323449797</v>
      </c>
      <c r="N68" s="19"/>
      <c r="O68" s="18">
        <v>0.19778049452029201</v>
      </c>
      <c r="P68" s="18">
        <v>0.11200759480417199</v>
      </c>
      <c r="Q68" s="18">
        <v>0.32518322406065497</v>
      </c>
      <c r="R68" s="24" t="s">
        <v>501</v>
      </c>
    </row>
    <row r="69" spans="1:18" x14ac:dyDescent="0.25">
      <c r="A69" s="17" t="s">
        <v>488</v>
      </c>
      <c r="B69" s="17" t="s">
        <v>519</v>
      </c>
      <c r="C69" s="18">
        <v>3.4812193519969999E-3</v>
      </c>
      <c r="D69" s="18">
        <v>1.5778394939784E-3</v>
      </c>
      <c r="E69" s="18">
        <v>7.6630621727890001E-3</v>
      </c>
      <c r="F69" s="19"/>
      <c r="G69" s="18">
        <v>6.0865354463223997E-3</v>
      </c>
      <c r="H69" s="18">
        <v>2.5637215652529002E-3</v>
      </c>
      <c r="I69" s="18">
        <v>1.4380263960850801E-2</v>
      </c>
      <c r="J69" s="19"/>
      <c r="K69" s="18">
        <v>1.4263425234328001E-3</v>
      </c>
      <c r="L69" s="18">
        <v>1.9695609033629999E-4</v>
      </c>
      <c r="M69" s="18">
        <v>1.02507974021772E-2</v>
      </c>
      <c r="N69" s="24" t="s">
        <v>501</v>
      </c>
      <c r="O69" s="18">
        <v>0</v>
      </c>
      <c r="P69" s="19"/>
      <c r="Q69" s="19"/>
      <c r="R69" s="19"/>
    </row>
    <row r="70" spans="1:18" x14ac:dyDescent="0.25">
      <c r="A70" s="17" t="s">
        <v>488</v>
      </c>
      <c r="B70" s="17" t="s">
        <v>520</v>
      </c>
      <c r="C70" s="18">
        <v>2.8904132391258E-3</v>
      </c>
      <c r="D70" s="18">
        <v>3.9847733978790002E-4</v>
      </c>
      <c r="E70" s="18">
        <v>2.06441913110244E-2</v>
      </c>
      <c r="F70" s="24" t="s">
        <v>501</v>
      </c>
      <c r="G70" s="18">
        <v>6.0686214098332998E-3</v>
      </c>
      <c r="H70" s="18">
        <v>8.4297900431630002E-4</v>
      </c>
      <c r="I70" s="18">
        <v>4.2316176966485902E-2</v>
      </c>
      <c r="J70" s="24" t="s">
        <v>501</v>
      </c>
      <c r="K70" s="18">
        <v>0</v>
      </c>
      <c r="L70" s="19"/>
      <c r="M70" s="19"/>
      <c r="N70" s="19"/>
      <c r="O70" s="18">
        <v>0</v>
      </c>
      <c r="P70" s="19"/>
      <c r="Q70" s="19"/>
      <c r="R70" s="19"/>
    </row>
    <row r="71" spans="1:18" x14ac:dyDescent="0.25">
      <c r="A71" s="20" t="s">
        <v>489</v>
      </c>
      <c r="B71" s="20" t="s">
        <v>565</v>
      </c>
      <c r="C71" s="21">
        <v>9.91903770749651E-2</v>
      </c>
      <c r="D71" s="21">
        <v>8.4578570226127303E-2</v>
      </c>
      <c r="E71" s="21">
        <v>0.116006625624343</v>
      </c>
      <c r="F71" s="22"/>
      <c r="G71" s="21">
        <v>9.8960026820433797E-2</v>
      </c>
      <c r="H71" s="21">
        <v>7.9256090205113899E-2</v>
      </c>
      <c r="I71" s="21">
        <v>0.122908670450006</v>
      </c>
      <c r="J71" s="22"/>
      <c r="K71" s="21">
        <v>0.10035349845111199</v>
      </c>
      <c r="L71" s="21">
        <v>7.7970994398786506E-2</v>
      </c>
      <c r="M71" s="21">
        <v>0.12826733557526501</v>
      </c>
      <c r="N71" s="22"/>
      <c r="O71" s="21">
        <v>9.6805205278493595E-2</v>
      </c>
      <c r="P71" s="21">
        <v>5.8401631724967602E-2</v>
      </c>
      <c r="Q71" s="21">
        <v>0.15627096043098601</v>
      </c>
      <c r="R71" s="24" t="s">
        <v>501</v>
      </c>
    </row>
    <row r="72" spans="1:18" x14ac:dyDescent="0.25">
      <c r="A72" s="20" t="s">
        <v>489</v>
      </c>
      <c r="B72" s="20" t="s">
        <v>566</v>
      </c>
      <c r="C72" s="21">
        <v>0.19626482914458901</v>
      </c>
      <c r="D72" s="21">
        <v>0.17540448511443099</v>
      </c>
      <c r="E72" s="21">
        <v>0.21894731301085699</v>
      </c>
      <c r="F72" s="22"/>
      <c r="G72" s="21">
        <v>0.18358326383860299</v>
      </c>
      <c r="H72" s="21">
        <v>0.15514791959367299</v>
      </c>
      <c r="I72" s="21">
        <v>0.215898405107598</v>
      </c>
      <c r="J72" s="22"/>
      <c r="K72" s="21">
        <v>0.18457639084288399</v>
      </c>
      <c r="L72" s="21">
        <v>0.15327603663615</v>
      </c>
      <c r="M72" s="21">
        <v>0.22060325373365799</v>
      </c>
      <c r="N72" s="22"/>
      <c r="O72" s="21">
        <v>0.26085816910573101</v>
      </c>
      <c r="P72" s="21">
        <v>0.20029245557955999</v>
      </c>
      <c r="Q72" s="21">
        <v>0.33213191701794498</v>
      </c>
      <c r="R72" s="22"/>
    </row>
    <row r="73" spans="1:18" x14ac:dyDescent="0.25">
      <c r="A73" s="20" t="s">
        <v>489</v>
      </c>
      <c r="B73" s="20" t="s">
        <v>567</v>
      </c>
      <c r="C73" s="21">
        <v>0.45348720773811002</v>
      </c>
      <c r="D73" s="21">
        <v>0.42844845638322898</v>
      </c>
      <c r="E73" s="21">
        <v>0.47876351361649799</v>
      </c>
      <c r="F73" s="22"/>
      <c r="G73" s="21">
        <v>0.44013776680706501</v>
      </c>
      <c r="H73" s="21">
        <v>0.40157265134241299</v>
      </c>
      <c r="I73" s="21">
        <v>0.479439287897374</v>
      </c>
      <c r="J73" s="22"/>
      <c r="K73" s="21">
        <v>0.45490969526702402</v>
      </c>
      <c r="L73" s="21">
        <v>0.41628814535710501</v>
      </c>
      <c r="M73" s="21">
        <v>0.49408144723427699</v>
      </c>
      <c r="N73" s="22"/>
      <c r="O73" s="21">
        <v>0.48596977796277702</v>
      </c>
      <c r="P73" s="21">
        <v>0.42102311857299002</v>
      </c>
      <c r="Q73" s="21">
        <v>0.55139373605840702</v>
      </c>
      <c r="R73" s="22"/>
    </row>
    <row r="74" spans="1:18" x14ac:dyDescent="0.25">
      <c r="A74" s="20" t="s">
        <v>489</v>
      </c>
      <c r="B74" s="20" t="s">
        <v>568</v>
      </c>
      <c r="C74" s="21">
        <v>0.246351270381031</v>
      </c>
      <c r="D74" s="21">
        <v>0.22177251978632001</v>
      </c>
      <c r="E74" s="21">
        <v>0.27269952067285802</v>
      </c>
      <c r="F74" s="22"/>
      <c r="G74" s="21">
        <v>0.27215075924800303</v>
      </c>
      <c r="H74" s="21">
        <v>0.23889578771579301</v>
      </c>
      <c r="I74" s="21">
        <v>0.30816062330140598</v>
      </c>
      <c r="J74" s="22"/>
      <c r="K74" s="21">
        <v>0.25411859961336603</v>
      </c>
      <c r="L74" s="21">
        <v>0.218624004482462</v>
      </c>
      <c r="M74" s="21">
        <v>0.29321343111616699</v>
      </c>
      <c r="N74" s="22"/>
      <c r="O74" s="21">
        <v>0.15636684765299699</v>
      </c>
      <c r="P74" s="21">
        <v>0.10737970320363199</v>
      </c>
      <c r="Q74" s="21">
        <v>0.222140523703653</v>
      </c>
      <c r="R74" s="22"/>
    </row>
    <row r="75" spans="1:18" x14ac:dyDescent="0.25">
      <c r="A75" s="20" t="s">
        <v>489</v>
      </c>
      <c r="B75" s="20" t="s">
        <v>519</v>
      </c>
      <c r="C75" s="21">
        <v>4.7063156613075001E-3</v>
      </c>
      <c r="D75" s="21">
        <v>2.6294861554195001E-3</v>
      </c>
      <c r="E75" s="21">
        <v>8.4096426151537996E-3</v>
      </c>
      <c r="F75" s="22"/>
      <c r="G75" s="21">
        <v>5.1681832858950002E-3</v>
      </c>
      <c r="H75" s="21">
        <v>2.2438772819787E-3</v>
      </c>
      <c r="I75" s="21">
        <v>1.1858261560332701E-2</v>
      </c>
      <c r="J75" s="22"/>
      <c r="K75" s="21">
        <v>6.0418158256139998E-3</v>
      </c>
      <c r="L75" s="21">
        <v>2.6552108467128E-3</v>
      </c>
      <c r="M75" s="21">
        <v>1.3688602053912501E-2</v>
      </c>
      <c r="N75" s="22"/>
      <c r="O75" s="21">
        <v>0</v>
      </c>
      <c r="P75" s="22"/>
      <c r="Q75" s="22"/>
      <c r="R75" s="22"/>
    </row>
    <row r="76" spans="1:18" x14ac:dyDescent="0.25">
      <c r="A76" s="20" t="s">
        <v>489</v>
      </c>
      <c r="B76" s="20" t="s">
        <v>520</v>
      </c>
      <c r="C76" s="21">
        <v>0</v>
      </c>
      <c r="D76" s="22"/>
      <c r="E76" s="22"/>
      <c r="F76" s="22"/>
      <c r="G76" s="21">
        <v>0</v>
      </c>
      <c r="H76" s="22"/>
      <c r="I76" s="22"/>
      <c r="J76" s="22"/>
      <c r="K76" s="21">
        <v>0</v>
      </c>
      <c r="L76" s="22"/>
      <c r="M76" s="22"/>
      <c r="N76" s="22"/>
      <c r="O76" s="21">
        <v>0</v>
      </c>
      <c r="P76" s="22"/>
      <c r="Q76" s="22"/>
      <c r="R76" s="22"/>
    </row>
    <row r="77" spans="1:18" x14ac:dyDescent="0.25">
      <c r="A77" s="17" t="s">
        <v>490</v>
      </c>
      <c r="B77" s="17" t="s">
        <v>565</v>
      </c>
      <c r="C77" s="18">
        <v>0.13779637715936199</v>
      </c>
      <c r="D77" s="18">
        <v>0.113701449959175</v>
      </c>
      <c r="E77" s="18">
        <v>0.16604077931438099</v>
      </c>
      <c r="F77" s="19"/>
      <c r="G77" s="18">
        <v>0.17415875243735199</v>
      </c>
      <c r="H77" s="18">
        <v>0.135794397544137</v>
      </c>
      <c r="I77" s="18">
        <v>0.22059508592156399</v>
      </c>
      <c r="J77" s="19"/>
      <c r="K77" s="18">
        <v>0.105787021301272</v>
      </c>
      <c r="L77" s="18">
        <v>7.50085046802553E-2</v>
      </c>
      <c r="M77" s="18">
        <v>0.14718539006949799</v>
      </c>
      <c r="N77" s="19"/>
      <c r="O77" s="18">
        <v>0.11648773179668701</v>
      </c>
      <c r="P77" s="18">
        <v>6.8063191150052105E-2</v>
      </c>
      <c r="Q77" s="18">
        <v>0.19225714632688501</v>
      </c>
      <c r="R77" s="24" t="s">
        <v>501</v>
      </c>
    </row>
    <row r="78" spans="1:18" x14ac:dyDescent="0.25">
      <c r="A78" s="17" t="s">
        <v>490</v>
      </c>
      <c r="B78" s="17" t="s">
        <v>566</v>
      </c>
      <c r="C78" s="18">
        <v>0.27557896599098503</v>
      </c>
      <c r="D78" s="18">
        <v>0.24501485282487701</v>
      </c>
      <c r="E78" s="18">
        <v>0.30839834975396802</v>
      </c>
      <c r="F78" s="19"/>
      <c r="G78" s="18">
        <v>0.25054850983911903</v>
      </c>
      <c r="H78" s="18">
        <v>0.21262305315468</v>
      </c>
      <c r="I78" s="18">
        <v>0.29272377531781502</v>
      </c>
      <c r="J78" s="19"/>
      <c r="K78" s="18">
        <v>0.25942373171577798</v>
      </c>
      <c r="L78" s="18">
        <v>0.21208544392892301</v>
      </c>
      <c r="M78" s="18">
        <v>0.31312898674213002</v>
      </c>
      <c r="N78" s="19"/>
      <c r="O78" s="18">
        <v>0.384362127224809</v>
      </c>
      <c r="P78" s="18">
        <v>0.29156196248836602</v>
      </c>
      <c r="Q78" s="18">
        <v>0.486418967420506</v>
      </c>
      <c r="R78" s="19"/>
    </row>
    <row r="79" spans="1:18" x14ac:dyDescent="0.25">
      <c r="A79" s="17" t="s">
        <v>490</v>
      </c>
      <c r="B79" s="17" t="s">
        <v>567</v>
      </c>
      <c r="C79" s="18">
        <v>0.393393780386671</v>
      </c>
      <c r="D79" s="18">
        <v>0.36496400409103202</v>
      </c>
      <c r="E79" s="18">
        <v>0.422564524140564</v>
      </c>
      <c r="F79" s="19"/>
      <c r="G79" s="18">
        <v>0.36035557750071801</v>
      </c>
      <c r="H79" s="18">
        <v>0.31994316317223898</v>
      </c>
      <c r="I79" s="18">
        <v>0.40284873019578699</v>
      </c>
      <c r="J79" s="19"/>
      <c r="K79" s="18">
        <v>0.42697014004240602</v>
      </c>
      <c r="L79" s="18">
        <v>0.38011899484049999</v>
      </c>
      <c r="M79" s="18">
        <v>0.47516936623070499</v>
      </c>
      <c r="N79" s="19"/>
      <c r="O79" s="18">
        <v>0.40168113006120698</v>
      </c>
      <c r="P79" s="18">
        <v>0.321024788739108</v>
      </c>
      <c r="Q79" s="18">
        <v>0.48803621582343898</v>
      </c>
      <c r="R79" s="19"/>
    </row>
    <row r="80" spans="1:18" x14ac:dyDescent="0.25">
      <c r="A80" s="17" t="s">
        <v>490</v>
      </c>
      <c r="B80" s="17" t="s">
        <v>568</v>
      </c>
      <c r="C80" s="18">
        <v>0.177029061515107</v>
      </c>
      <c r="D80" s="18">
        <v>0.15307135505605499</v>
      </c>
      <c r="E80" s="18">
        <v>0.20383401151005301</v>
      </c>
      <c r="F80" s="19"/>
      <c r="G80" s="18">
        <v>0.18446566794524699</v>
      </c>
      <c r="H80" s="18">
        <v>0.14997577054539499</v>
      </c>
      <c r="I80" s="18">
        <v>0.224789672098448</v>
      </c>
      <c r="J80" s="19"/>
      <c r="K80" s="18">
        <v>0.200997600056352</v>
      </c>
      <c r="L80" s="18">
        <v>0.16133370901133001</v>
      </c>
      <c r="M80" s="18">
        <v>0.247534714905708</v>
      </c>
      <c r="N80" s="19"/>
      <c r="O80" s="18">
        <v>9.7469010917296497E-2</v>
      </c>
      <c r="P80" s="18">
        <v>5.9117127189645902E-2</v>
      </c>
      <c r="Q80" s="18">
        <v>0.15656136682027999</v>
      </c>
      <c r="R80" s="24" t="s">
        <v>501</v>
      </c>
    </row>
    <row r="81" spans="1:18" x14ac:dyDescent="0.25">
      <c r="A81" s="17" t="s">
        <v>490</v>
      </c>
      <c r="B81" s="17" t="s">
        <v>519</v>
      </c>
      <c r="C81" s="18">
        <v>1.52273220559365E-2</v>
      </c>
      <c r="D81" s="18">
        <v>8.1841220501192007E-3</v>
      </c>
      <c r="E81" s="18">
        <v>2.81597582513399E-2</v>
      </c>
      <c r="F81" s="19"/>
      <c r="G81" s="18">
        <v>2.82717536901574E-2</v>
      </c>
      <c r="H81" s="18">
        <v>1.45625344416384E-2</v>
      </c>
      <c r="I81" s="18">
        <v>5.4177338067109997E-2</v>
      </c>
      <c r="J81" s="19"/>
      <c r="K81" s="18">
        <v>6.8215068841916996E-3</v>
      </c>
      <c r="L81" s="18">
        <v>1.6363424413812001E-3</v>
      </c>
      <c r="M81" s="18">
        <v>2.7976749387174399E-2</v>
      </c>
      <c r="N81" s="24" t="s">
        <v>501</v>
      </c>
      <c r="O81" s="18">
        <v>0</v>
      </c>
      <c r="P81" s="19"/>
      <c r="Q81" s="19"/>
      <c r="R81" s="19"/>
    </row>
    <row r="82" spans="1:18" x14ac:dyDescent="0.25">
      <c r="A82" s="17" t="s">
        <v>490</v>
      </c>
      <c r="B82" s="17" t="s">
        <v>520</v>
      </c>
      <c r="C82" s="18">
        <v>9.744928919377E-4</v>
      </c>
      <c r="D82" s="18">
        <v>3.3287900299000002E-4</v>
      </c>
      <c r="E82" s="18">
        <v>2.8492726842429998E-3</v>
      </c>
      <c r="F82" s="19"/>
      <c r="G82" s="18">
        <v>2.1997385874059001E-3</v>
      </c>
      <c r="H82" s="18">
        <v>7.5066156070710001E-4</v>
      </c>
      <c r="I82" s="18">
        <v>6.4281189361881999E-3</v>
      </c>
      <c r="J82" s="19"/>
      <c r="K82" s="18">
        <v>0</v>
      </c>
      <c r="L82" s="19"/>
      <c r="M82" s="19"/>
      <c r="N82" s="19"/>
      <c r="O82" s="18">
        <v>0</v>
      </c>
      <c r="P82" s="19"/>
      <c r="Q82" s="19"/>
      <c r="R82" s="19"/>
    </row>
    <row r="83" spans="1:18" x14ac:dyDescent="0.25">
      <c r="A83" s="20" t="s">
        <v>491</v>
      </c>
      <c r="B83" s="20" t="s">
        <v>565</v>
      </c>
      <c r="C83" s="21">
        <v>0.13369419260771201</v>
      </c>
      <c r="D83" s="21">
        <v>0.104157296073355</v>
      </c>
      <c r="E83" s="21">
        <v>0.17001750249698899</v>
      </c>
      <c r="F83" s="22"/>
      <c r="G83" s="21">
        <v>0.17712252487455701</v>
      </c>
      <c r="H83" s="21">
        <v>0.13034231436472599</v>
      </c>
      <c r="I83" s="21">
        <v>0.23613350462145999</v>
      </c>
      <c r="J83" s="22"/>
      <c r="K83" s="21">
        <v>0.105170370952793</v>
      </c>
      <c r="L83" s="21">
        <v>6.6823844722282394E-2</v>
      </c>
      <c r="M83" s="21">
        <v>0.16170865225004699</v>
      </c>
      <c r="N83" s="22"/>
      <c r="O83" s="21">
        <v>9.7952332627102096E-2</v>
      </c>
      <c r="P83" s="21">
        <v>3.64441235437633E-2</v>
      </c>
      <c r="Q83" s="21">
        <v>0.23766525606066</v>
      </c>
      <c r="R83" s="24" t="s">
        <v>501</v>
      </c>
    </row>
    <row r="84" spans="1:18" x14ac:dyDescent="0.25">
      <c r="A84" s="20" t="s">
        <v>491</v>
      </c>
      <c r="B84" s="20" t="s">
        <v>566</v>
      </c>
      <c r="C84" s="21">
        <v>0.29847267722440501</v>
      </c>
      <c r="D84" s="21">
        <v>0.25783224830648399</v>
      </c>
      <c r="E84" s="21">
        <v>0.34256222953383603</v>
      </c>
      <c r="F84" s="22"/>
      <c r="G84" s="21">
        <v>0.27743829629806099</v>
      </c>
      <c r="H84" s="21">
        <v>0.21897382450286301</v>
      </c>
      <c r="I84" s="21">
        <v>0.34462469579471</v>
      </c>
      <c r="J84" s="22"/>
      <c r="K84" s="21">
        <v>0.28845474754057499</v>
      </c>
      <c r="L84" s="21">
        <v>0.23198775258666901</v>
      </c>
      <c r="M84" s="21">
        <v>0.352360253622444</v>
      </c>
      <c r="N84" s="22"/>
      <c r="O84" s="21">
        <v>0.36310336227699702</v>
      </c>
      <c r="P84" s="21">
        <v>0.26078344860160602</v>
      </c>
      <c r="Q84" s="21">
        <v>0.47952667035193802</v>
      </c>
      <c r="R84" s="22"/>
    </row>
    <row r="85" spans="1:18" x14ac:dyDescent="0.25">
      <c r="A85" s="20" t="s">
        <v>491</v>
      </c>
      <c r="B85" s="20" t="s">
        <v>567</v>
      </c>
      <c r="C85" s="21">
        <v>0.439095129477099</v>
      </c>
      <c r="D85" s="21">
        <v>0.39105389803576202</v>
      </c>
      <c r="E85" s="21">
        <v>0.48830560693445102</v>
      </c>
      <c r="F85" s="22"/>
      <c r="G85" s="21">
        <v>0.400211220770256</v>
      </c>
      <c r="H85" s="21">
        <v>0.32933208285251298</v>
      </c>
      <c r="I85" s="21">
        <v>0.475528891285879</v>
      </c>
      <c r="J85" s="22"/>
      <c r="K85" s="21">
        <v>0.50757519198170897</v>
      </c>
      <c r="L85" s="21">
        <v>0.42846246649963798</v>
      </c>
      <c r="M85" s="21">
        <v>0.58631034669917503</v>
      </c>
      <c r="N85" s="22"/>
      <c r="O85" s="21">
        <v>0.385840914159858</v>
      </c>
      <c r="P85" s="21">
        <v>0.287774700709517</v>
      </c>
      <c r="Q85" s="21">
        <v>0.49413994686789298</v>
      </c>
      <c r="R85" s="22"/>
    </row>
    <row r="86" spans="1:18" x14ac:dyDescent="0.25">
      <c r="A86" s="20" t="s">
        <v>491</v>
      </c>
      <c r="B86" s="20" t="s">
        <v>568</v>
      </c>
      <c r="C86" s="21">
        <v>0.12715127864463199</v>
      </c>
      <c r="D86" s="21">
        <v>9.7922341491825896E-2</v>
      </c>
      <c r="E86" s="21">
        <v>0.163523251556662</v>
      </c>
      <c r="F86" s="22"/>
      <c r="G86" s="21">
        <v>0.14208258654035</v>
      </c>
      <c r="H86" s="21">
        <v>0.103122539322347</v>
      </c>
      <c r="I86" s="21">
        <v>0.19260097282018701</v>
      </c>
      <c r="J86" s="22"/>
      <c r="K86" s="21">
        <v>9.8083605174476299E-2</v>
      </c>
      <c r="L86" s="21">
        <v>5.5674427495504303E-2</v>
      </c>
      <c r="M86" s="21">
        <v>0.167081631846832</v>
      </c>
      <c r="N86" s="24" t="s">
        <v>501</v>
      </c>
      <c r="O86" s="21">
        <v>0.153103390936043</v>
      </c>
      <c r="P86" s="21">
        <v>8.3276276497736598E-2</v>
      </c>
      <c r="Q86" s="21">
        <v>0.26458198365208102</v>
      </c>
      <c r="R86" s="24" t="s">
        <v>501</v>
      </c>
    </row>
    <row r="87" spans="1:18" x14ac:dyDescent="0.25">
      <c r="A87" s="20" t="s">
        <v>491</v>
      </c>
      <c r="B87" s="20" t="s">
        <v>519</v>
      </c>
      <c r="C87" s="21">
        <v>1.5867220461515E-3</v>
      </c>
      <c r="D87" s="21">
        <v>5.7891900787320004E-4</v>
      </c>
      <c r="E87" s="21">
        <v>4.3413239574282003E-3</v>
      </c>
      <c r="F87" s="22"/>
      <c r="G87" s="21">
        <v>3.1453715167779001E-3</v>
      </c>
      <c r="H87" s="21">
        <v>9.9307383231150002E-4</v>
      </c>
      <c r="I87" s="21">
        <v>9.9160616035930006E-3</v>
      </c>
      <c r="J87" s="22"/>
      <c r="K87" s="21">
        <v>7.1608435044719998E-4</v>
      </c>
      <c r="L87" s="21">
        <v>9.7591025553802504E-5</v>
      </c>
      <c r="M87" s="21">
        <v>5.2338263907126996E-3</v>
      </c>
      <c r="N87" s="22"/>
      <c r="O87" s="21">
        <v>0</v>
      </c>
      <c r="P87" s="22"/>
      <c r="Q87" s="22"/>
      <c r="R87" s="22"/>
    </row>
    <row r="88" spans="1:18" x14ac:dyDescent="0.25">
      <c r="A88" s="20" t="s">
        <v>491</v>
      </c>
      <c r="B88" s="20" t="s">
        <v>520</v>
      </c>
      <c r="C88" s="21">
        <v>0</v>
      </c>
      <c r="D88" s="22"/>
      <c r="E88" s="22"/>
      <c r="F88" s="22"/>
      <c r="G88" s="21">
        <v>0</v>
      </c>
      <c r="H88" s="22"/>
      <c r="I88" s="22"/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492</v>
      </c>
      <c r="B89" s="17" t="s">
        <v>565</v>
      </c>
      <c r="C89" s="18">
        <v>0.16416003061433401</v>
      </c>
      <c r="D89" s="18">
        <v>0.13689602588465499</v>
      </c>
      <c r="E89" s="18">
        <v>0.195623211496321</v>
      </c>
      <c r="F89" s="19"/>
      <c r="G89" s="18">
        <v>0.178873347039255</v>
      </c>
      <c r="H89" s="18">
        <v>0.13757496998201099</v>
      </c>
      <c r="I89" s="18">
        <v>0.22927322549107901</v>
      </c>
      <c r="J89" s="19"/>
      <c r="K89" s="18">
        <v>0.15447274950157799</v>
      </c>
      <c r="L89" s="18">
        <v>0.110653467188762</v>
      </c>
      <c r="M89" s="18">
        <v>0.21151760720914001</v>
      </c>
      <c r="N89" s="19"/>
      <c r="O89" s="18">
        <v>0.14578418559688899</v>
      </c>
      <c r="P89" s="18">
        <v>8.7597944891183693E-2</v>
      </c>
      <c r="Q89" s="18">
        <v>0.23276034574634299</v>
      </c>
      <c r="R89" s="24" t="s">
        <v>501</v>
      </c>
    </row>
    <row r="90" spans="1:18" x14ac:dyDescent="0.25">
      <c r="A90" s="17" t="s">
        <v>492</v>
      </c>
      <c r="B90" s="17" t="s">
        <v>566</v>
      </c>
      <c r="C90" s="18">
        <v>0.23889055748739199</v>
      </c>
      <c r="D90" s="18">
        <v>0.20392410530659899</v>
      </c>
      <c r="E90" s="18">
        <v>0.27776068823591799</v>
      </c>
      <c r="F90" s="19"/>
      <c r="G90" s="18">
        <v>0.23010664999466099</v>
      </c>
      <c r="H90" s="18">
        <v>0.17889928261948301</v>
      </c>
      <c r="I90" s="18">
        <v>0.29078070149232899</v>
      </c>
      <c r="J90" s="19"/>
      <c r="K90" s="18">
        <v>0.23223985354301899</v>
      </c>
      <c r="L90" s="18">
        <v>0.186653395947385</v>
      </c>
      <c r="M90" s="18">
        <v>0.28505786279721901</v>
      </c>
      <c r="N90" s="19"/>
      <c r="O90" s="18">
        <v>0.28455374713547099</v>
      </c>
      <c r="P90" s="18">
        <v>0.19893688575900401</v>
      </c>
      <c r="Q90" s="18">
        <v>0.389119104674364</v>
      </c>
      <c r="R90" s="24" t="s">
        <v>501</v>
      </c>
    </row>
    <row r="91" spans="1:18" x14ac:dyDescent="0.25">
      <c r="A91" s="17" t="s">
        <v>492</v>
      </c>
      <c r="B91" s="17" t="s">
        <v>567</v>
      </c>
      <c r="C91" s="18">
        <v>0.44154236323453799</v>
      </c>
      <c r="D91" s="18">
        <v>0.39402311667143503</v>
      </c>
      <c r="E91" s="18">
        <v>0.49015693904645802</v>
      </c>
      <c r="F91" s="19"/>
      <c r="G91" s="18">
        <v>0.41633419407807398</v>
      </c>
      <c r="H91" s="18">
        <v>0.351219201790126</v>
      </c>
      <c r="I91" s="18">
        <v>0.48450591520404601</v>
      </c>
      <c r="J91" s="19"/>
      <c r="K91" s="18">
        <v>0.46459735186161399</v>
      </c>
      <c r="L91" s="18">
        <v>0.39521911350567102</v>
      </c>
      <c r="M91" s="18">
        <v>0.53537330150624796</v>
      </c>
      <c r="N91" s="19"/>
      <c r="O91" s="18">
        <v>0.45500713452189601</v>
      </c>
      <c r="P91" s="18">
        <v>0.344923141239598</v>
      </c>
      <c r="Q91" s="18">
        <v>0.56967168129727996</v>
      </c>
      <c r="R91" s="19"/>
    </row>
    <row r="92" spans="1:18" x14ac:dyDescent="0.25">
      <c r="A92" s="17" t="s">
        <v>492</v>
      </c>
      <c r="B92" s="17" t="s">
        <v>568</v>
      </c>
      <c r="C92" s="18">
        <v>0.14667413552245501</v>
      </c>
      <c r="D92" s="18">
        <v>0.117592334992684</v>
      </c>
      <c r="E92" s="18">
        <v>0.181469068223509</v>
      </c>
      <c r="F92" s="19"/>
      <c r="G92" s="18">
        <v>0.16346344876976099</v>
      </c>
      <c r="H92" s="18">
        <v>0.117556204968569</v>
      </c>
      <c r="I92" s="18">
        <v>0.22277231976283601</v>
      </c>
      <c r="J92" s="19"/>
      <c r="K92" s="18">
        <v>0.14030213474728701</v>
      </c>
      <c r="L92" s="18">
        <v>0.100821555295943</v>
      </c>
      <c r="M92" s="18">
        <v>0.191942669468562</v>
      </c>
      <c r="N92" s="19"/>
      <c r="O92" s="18">
        <v>0.11264174909397601</v>
      </c>
      <c r="P92" s="18">
        <v>6.2617832506155297E-2</v>
      </c>
      <c r="Q92" s="18">
        <v>0.194343261928005</v>
      </c>
      <c r="R92" s="24" t="s">
        <v>501</v>
      </c>
    </row>
    <row r="93" spans="1:18" x14ac:dyDescent="0.25">
      <c r="A93" s="17" t="s">
        <v>492</v>
      </c>
      <c r="B93" s="17" t="s">
        <v>519</v>
      </c>
      <c r="C93" s="18">
        <v>8.7329131412817E-3</v>
      </c>
      <c r="D93" s="18">
        <v>3.5903384577022001E-3</v>
      </c>
      <c r="E93" s="18">
        <v>2.1085514485477099E-2</v>
      </c>
      <c r="F93" s="19"/>
      <c r="G93" s="18">
        <v>1.1222360118247799E-2</v>
      </c>
      <c r="H93" s="18">
        <v>3.4807254584737E-3</v>
      </c>
      <c r="I93" s="18">
        <v>3.5567939030817702E-2</v>
      </c>
      <c r="J93" s="24" t="s">
        <v>501</v>
      </c>
      <c r="K93" s="18">
        <v>8.3879103465014995E-3</v>
      </c>
      <c r="L93" s="18">
        <v>1.8708154459058E-3</v>
      </c>
      <c r="M93" s="18">
        <v>3.6771313965899902E-2</v>
      </c>
      <c r="N93" s="24" t="s">
        <v>501</v>
      </c>
      <c r="O93" s="18">
        <v>2.0131836517687999E-3</v>
      </c>
      <c r="P93" s="18">
        <v>2.7458292875439999E-4</v>
      </c>
      <c r="Q93" s="18">
        <v>1.4599472781134401E-2</v>
      </c>
      <c r="R93" s="24" t="s">
        <v>501</v>
      </c>
    </row>
    <row r="94" spans="1:18" x14ac:dyDescent="0.25">
      <c r="A94" s="17" t="s">
        <v>492</v>
      </c>
      <c r="B94" s="17" t="s">
        <v>520</v>
      </c>
      <c r="C94" s="18">
        <v>0</v>
      </c>
      <c r="D94" s="19"/>
      <c r="E94" s="19"/>
      <c r="F94" s="19"/>
      <c r="G94" s="18">
        <v>0</v>
      </c>
      <c r="H94" s="19"/>
      <c r="I94" s="19"/>
      <c r="J94" s="19"/>
      <c r="K94" s="18">
        <v>0</v>
      </c>
      <c r="L94" s="19"/>
      <c r="M94" s="19"/>
      <c r="N94" s="19"/>
      <c r="O94" s="18">
        <v>0</v>
      </c>
      <c r="P94" s="19"/>
      <c r="Q94" s="19"/>
      <c r="R94" s="19"/>
    </row>
    <row r="95" spans="1:18" x14ac:dyDescent="0.25">
      <c r="A95" s="20" t="s">
        <v>493</v>
      </c>
      <c r="B95" s="20" t="s">
        <v>565</v>
      </c>
      <c r="C95" s="21">
        <v>0.189437247283886</v>
      </c>
      <c r="D95" s="21">
        <v>0.147416917799573</v>
      </c>
      <c r="E95" s="21">
        <v>0.24006266717642399</v>
      </c>
      <c r="F95" s="22"/>
      <c r="G95" s="21">
        <v>0.22673007944082699</v>
      </c>
      <c r="H95" s="21">
        <v>0.15218702868755399</v>
      </c>
      <c r="I95" s="21">
        <v>0.32383871437837097</v>
      </c>
      <c r="J95" s="24" t="s">
        <v>501</v>
      </c>
      <c r="K95" s="21">
        <v>0.15964014602627399</v>
      </c>
      <c r="L95" s="21">
        <v>0.105973576802877</v>
      </c>
      <c r="M95" s="21">
        <v>0.23338943840201701</v>
      </c>
      <c r="N95" s="22"/>
      <c r="O95" s="21">
        <v>0.190036840314776</v>
      </c>
      <c r="P95" s="21">
        <v>0.11291979600855</v>
      </c>
      <c r="Q95" s="21">
        <v>0.30189631077362999</v>
      </c>
      <c r="R95" s="24" t="s">
        <v>501</v>
      </c>
    </row>
    <row r="96" spans="1:18" x14ac:dyDescent="0.25">
      <c r="A96" s="20" t="s">
        <v>493</v>
      </c>
      <c r="B96" s="20" t="s">
        <v>566</v>
      </c>
      <c r="C96" s="21">
        <v>0.29660986218139801</v>
      </c>
      <c r="D96" s="21">
        <v>0.25433421076528701</v>
      </c>
      <c r="E96" s="21">
        <v>0.34268318960484601</v>
      </c>
      <c r="F96" s="22"/>
      <c r="G96" s="21">
        <v>0.27870894029112397</v>
      </c>
      <c r="H96" s="21">
        <v>0.200121536521666</v>
      </c>
      <c r="I96" s="21">
        <v>0.373737827538631</v>
      </c>
      <c r="J96" s="22"/>
      <c r="K96" s="21">
        <v>0.28560622696618798</v>
      </c>
      <c r="L96" s="21">
        <v>0.219593277212526</v>
      </c>
      <c r="M96" s="21">
        <v>0.362252158704852</v>
      </c>
      <c r="N96" s="22"/>
      <c r="O96" s="21">
        <v>0.336255905834564</v>
      </c>
      <c r="P96" s="21">
        <v>0.24687440929585999</v>
      </c>
      <c r="Q96" s="21">
        <v>0.43912939667429002</v>
      </c>
      <c r="R96" s="22"/>
    </row>
    <row r="97" spans="1:18" x14ac:dyDescent="0.25">
      <c r="A97" s="20" t="s">
        <v>493</v>
      </c>
      <c r="B97" s="20" t="s">
        <v>567</v>
      </c>
      <c r="C97" s="21">
        <v>0.364114563044795</v>
      </c>
      <c r="D97" s="21">
        <v>0.31186913137067701</v>
      </c>
      <c r="E97" s="21">
        <v>0.41977323736104399</v>
      </c>
      <c r="F97" s="22"/>
      <c r="G97" s="21">
        <v>0.34505292419488298</v>
      </c>
      <c r="H97" s="21">
        <v>0.258951803328062</v>
      </c>
      <c r="I97" s="21">
        <v>0.44268071108982598</v>
      </c>
      <c r="J97" s="22"/>
      <c r="K97" s="21">
        <v>0.35098000350813602</v>
      </c>
      <c r="L97" s="21">
        <v>0.27748905736277502</v>
      </c>
      <c r="M97" s="21">
        <v>0.43228916072315599</v>
      </c>
      <c r="N97" s="22"/>
      <c r="O97" s="21">
        <v>0.40856802453848701</v>
      </c>
      <c r="P97" s="21">
        <v>0.30970167502133999</v>
      </c>
      <c r="Q97" s="21">
        <v>0.51542956524691697</v>
      </c>
      <c r="R97" s="22"/>
    </row>
    <row r="98" spans="1:18" x14ac:dyDescent="0.25">
      <c r="A98" s="20" t="s">
        <v>493</v>
      </c>
      <c r="B98" s="20" t="s">
        <v>568</v>
      </c>
      <c r="C98" s="21">
        <v>0.14308506339624599</v>
      </c>
      <c r="D98" s="21">
        <v>0.108762698060913</v>
      </c>
      <c r="E98" s="21">
        <v>0.185978392767637</v>
      </c>
      <c r="F98" s="22"/>
      <c r="G98" s="21">
        <v>0.135555396153444</v>
      </c>
      <c r="H98" s="21">
        <v>8.2098167438517597E-2</v>
      </c>
      <c r="I98" s="21">
        <v>0.215643183575673</v>
      </c>
      <c r="J98" s="24" t="s">
        <v>501</v>
      </c>
      <c r="K98" s="21">
        <v>0.198419728748644</v>
      </c>
      <c r="L98" s="21">
        <v>0.13813519689078901</v>
      </c>
      <c r="M98" s="21">
        <v>0.27657087673537201</v>
      </c>
      <c r="N98" s="22"/>
      <c r="O98" s="21">
        <v>6.5139229312172101E-2</v>
      </c>
      <c r="P98" s="21">
        <v>3.2163592884521502E-2</v>
      </c>
      <c r="Q98" s="21">
        <v>0.12747029217530201</v>
      </c>
      <c r="R98" s="24" t="s">
        <v>501</v>
      </c>
    </row>
    <row r="99" spans="1:18" x14ac:dyDescent="0.25">
      <c r="A99" s="20" t="s">
        <v>493</v>
      </c>
      <c r="B99" s="20" t="s">
        <v>519</v>
      </c>
      <c r="C99" s="21">
        <v>6.7532640936764001E-3</v>
      </c>
      <c r="D99" s="21">
        <v>2.1019740625020998E-3</v>
      </c>
      <c r="E99" s="21">
        <v>2.1475519588201802E-2</v>
      </c>
      <c r="F99" s="22"/>
      <c r="G99" s="21">
        <v>1.39526599197225E-2</v>
      </c>
      <c r="H99" s="21">
        <v>3.2537373508332999E-3</v>
      </c>
      <c r="I99" s="21">
        <v>5.7791958912770003E-2</v>
      </c>
      <c r="J99" s="24" t="s">
        <v>501</v>
      </c>
      <c r="K99" s="21">
        <v>5.3538947507581003E-3</v>
      </c>
      <c r="L99" s="21">
        <v>7.2654536721300002E-4</v>
      </c>
      <c r="M99" s="21">
        <v>3.8322476327558697E-2</v>
      </c>
      <c r="N99" s="24" t="s">
        <v>501</v>
      </c>
      <c r="O99" s="21">
        <v>0</v>
      </c>
      <c r="P99" s="22"/>
      <c r="Q99" s="22"/>
      <c r="R99" s="22"/>
    </row>
    <row r="100" spans="1:18" x14ac:dyDescent="0.25">
      <c r="A100" s="20" t="s">
        <v>493</v>
      </c>
      <c r="B100" s="20" t="s">
        <v>520</v>
      </c>
      <c r="C100" s="21">
        <v>0</v>
      </c>
      <c r="D100" s="22"/>
      <c r="E100" s="22"/>
      <c r="F100" s="22"/>
      <c r="G100" s="21">
        <v>0</v>
      </c>
      <c r="H100" s="22"/>
      <c r="I100" s="22"/>
      <c r="J100" s="22"/>
      <c r="K100" s="21">
        <v>0</v>
      </c>
      <c r="L100" s="22"/>
      <c r="M100" s="22"/>
      <c r="N100" s="22"/>
      <c r="O100" s="21">
        <v>0</v>
      </c>
      <c r="P100" s="22"/>
      <c r="Q100" s="22"/>
      <c r="R100" s="22"/>
    </row>
    <row r="101" spans="1:18" x14ac:dyDescent="0.25">
      <c r="A101" s="17" t="s">
        <v>494</v>
      </c>
      <c r="B101" s="17" t="s">
        <v>565</v>
      </c>
      <c r="C101" s="18">
        <v>0.145690462809803</v>
      </c>
      <c r="D101" s="18">
        <v>0.114107535842254</v>
      </c>
      <c r="E101" s="18">
        <v>0.184197402196106</v>
      </c>
      <c r="F101" s="19"/>
      <c r="G101" s="18">
        <v>0.137696881594706</v>
      </c>
      <c r="H101" s="18">
        <v>7.1266341501729003E-2</v>
      </c>
      <c r="I101" s="18">
        <v>0.24942031479525001</v>
      </c>
      <c r="J101" s="24" t="s">
        <v>501</v>
      </c>
      <c r="K101" s="18">
        <v>0.12863839190169399</v>
      </c>
      <c r="L101" s="18">
        <v>9.1059721770638299E-2</v>
      </c>
      <c r="M101" s="18">
        <v>0.17867656920217601</v>
      </c>
      <c r="N101" s="19"/>
      <c r="O101" s="18">
        <v>0.19019153066396699</v>
      </c>
      <c r="P101" s="18">
        <v>0.12510907634451701</v>
      </c>
      <c r="Q101" s="18">
        <v>0.27835841887926499</v>
      </c>
      <c r="R101" s="24" t="s">
        <v>501</v>
      </c>
    </row>
    <row r="102" spans="1:18" x14ac:dyDescent="0.25">
      <c r="A102" s="17" t="s">
        <v>494</v>
      </c>
      <c r="B102" s="17" t="s">
        <v>566</v>
      </c>
      <c r="C102" s="18">
        <v>0.31737486946238702</v>
      </c>
      <c r="D102" s="18">
        <v>0.27341716491882601</v>
      </c>
      <c r="E102" s="18">
        <v>0.36485097924098298</v>
      </c>
      <c r="F102" s="19"/>
      <c r="G102" s="18">
        <v>0.29021425324427202</v>
      </c>
      <c r="H102" s="18">
        <v>0.197339832681974</v>
      </c>
      <c r="I102" s="18">
        <v>0.40475689585222202</v>
      </c>
      <c r="J102" s="24" t="s">
        <v>501</v>
      </c>
      <c r="K102" s="18">
        <v>0.30611221989843401</v>
      </c>
      <c r="L102" s="18">
        <v>0.25142041215432598</v>
      </c>
      <c r="M102" s="18">
        <v>0.36687053188841701</v>
      </c>
      <c r="N102" s="19"/>
      <c r="O102" s="18">
        <v>0.36872774180290901</v>
      </c>
      <c r="P102" s="18">
        <v>0.28532192101488701</v>
      </c>
      <c r="Q102" s="18">
        <v>0.46079482461014598</v>
      </c>
      <c r="R102" s="19"/>
    </row>
    <row r="103" spans="1:18" x14ac:dyDescent="0.25">
      <c r="A103" s="17" t="s">
        <v>494</v>
      </c>
      <c r="B103" s="17" t="s">
        <v>567</v>
      </c>
      <c r="C103" s="18">
        <v>0.37960430713721599</v>
      </c>
      <c r="D103" s="18">
        <v>0.32793389938370998</v>
      </c>
      <c r="E103" s="18">
        <v>0.43415673504364799</v>
      </c>
      <c r="F103" s="19"/>
      <c r="G103" s="18">
        <v>0.38606408374296503</v>
      </c>
      <c r="H103" s="18">
        <v>0.270329963919543</v>
      </c>
      <c r="I103" s="18">
        <v>0.516287928085436</v>
      </c>
      <c r="J103" s="24" t="s">
        <v>501</v>
      </c>
      <c r="K103" s="18">
        <v>0.409479397115664</v>
      </c>
      <c r="L103" s="18">
        <v>0.345015850272469</v>
      </c>
      <c r="M103" s="18">
        <v>0.47721199937143399</v>
      </c>
      <c r="N103" s="19"/>
      <c r="O103" s="18">
        <v>0.30921115110222203</v>
      </c>
      <c r="P103" s="18">
        <v>0.22037117625337199</v>
      </c>
      <c r="Q103" s="18">
        <v>0.414810242716037</v>
      </c>
      <c r="R103" s="19"/>
    </row>
    <row r="104" spans="1:18" x14ac:dyDescent="0.25">
      <c r="A104" s="17" t="s">
        <v>494</v>
      </c>
      <c r="B104" s="17" t="s">
        <v>568</v>
      </c>
      <c r="C104" s="18">
        <v>0.141169778128239</v>
      </c>
      <c r="D104" s="18">
        <v>0.10619450161881</v>
      </c>
      <c r="E104" s="18">
        <v>0.185276403784426</v>
      </c>
      <c r="F104" s="19"/>
      <c r="G104" s="18">
        <v>0.168340054364293</v>
      </c>
      <c r="H104" s="18">
        <v>9.4009621102463595E-2</v>
      </c>
      <c r="I104" s="18">
        <v>0.28307819985905802</v>
      </c>
      <c r="J104" s="24" t="s">
        <v>501</v>
      </c>
      <c r="K104" s="18">
        <v>0.13891589789858999</v>
      </c>
      <c r="L104" s="18">
        <v>0.100514396264077</v>
      </c>
      <c r="M104" s="18">
        <v>0.18890746190167501</v>
      </c>
      <c r="N104" s="19"/>
      <c r="O104" s="18">
        <v>0.118722265438496</v>
      </c>
      <c r="P104" s="18">
        <v>7.2494081642979602E-2</v>
      </c>
      <c r="Q104" s="18">
        <v>0.18844015123062899</v>
      </c>
      <c r="R104" s="24" t="s">
        <v>501</v>
      </c>
    </row>
    <row r="105" spans="1:18" x14ac:dyDescent="0.25">
      <c r="A105" s="17" t="s">
        <v>494</v>
      </c>
      <c r="B105" s="17" t="s">
        <v>519</v>
      </c>
      <c r="C105" s="18">
        <v>1.6160582462355098E-2</v>
      </c>
      <c r="D105" s="18">
        <v>9.8449372782697005E-3</v>
      </c>
      <c r="E105" s="18">
        <v>2.6419684399242801E-2</v>
      </c>
      <c r="F105" s="19"/>
      <c r="G105" s="18">
        <v>1.7684727053765E-2</v>
      </c>
      <c r="H105" s="18">
        <v>5.6946426348765001E-3</v>
      </c>
      <c r="I105" s="18">
        <v>5.3560087812245097E-2</v>
      </c>
      <c r="J105" s="24" t="s">
        <v>501</v>
      </c>
      <c r="K105" s="18">
        <v>1.6854093185618198E-2</v>
      </c>
      <c r="L105" s="18">
        <v>9.5803753247464991E-3</v>
      </c>
      <c r="M105" s="18">
        <v>2.9485834460251201E-2</v>
      </c>
      <c r="N105" s="19"/>
      <c r="O105" s="18">
        <v>1.3147310992405599E-2</v>
      </c>
      <c r="P105" s="18">
        <v>5.9750063439908E-3</v>
      </c>
      <c r="Q105" s="18">
        <v>2.8680726908421099E-2</v>
      </c>
      <c r="R105" s="19"/>
    </row>
    <row r="106" spans="1:18" x14ac:dyDescent="0.25">
      <c r="A106" s="17" t="s">
        <v>494</v>
      </c>
      <c r="B106" s="17" t="s">
        <v>520</v>
      </c>
      <c r="C106" s="18">
        <v>0</v>
      </c>
      <c r="D106" s="19"/>
      <c r="E106" s="19"/>
      <c r="F106" s="19"/>
      <c r="G106" s="18">
        <v>0</v>
      </c>
      <c r="H106" s="19"/>
      <c r="I106" s="19"/>
      <c r="J106" s="19"/>
      <c r="K106" s="18">
        <v>0</v>
      </c>
      <c r="L106" s="19"/>
      <c r="M106" s="19"/>
      <c r="N106" s="19"/>
      <c r="O106" s="18">
        <v>0</v>
      </c>
      <c r="P106" s="19"/>
      <c r="Q106" s="19"/>
      <c r="R106" s="19"/>
    </row>
    <row r="107" spans="1:18" ht="15" customHeight="1" x14ac:dyDescent="0.25">
      <c r="A107" s="23" t="s">
        <v>495</v>
      </c>
    </row>
    <row r="108" spans="1:18" ht="15" customHeight="1" x14ac:dyDescent="0.25">
      <c r="A108" s="23" t="s">
        <v>496</v>
      </c>
    </row>
    <row r="109" spans="1:18" ht="15" customHeight="1" x14ac:dyDescent="0.25">
      <c r="A109" s="23" t="s">
        <v>497</v>
      </c>
    </row>
  </sheetData>
  <autoFilter ref="A4:A106"/>
  <mergeCells count="6">
    <mergeCell ref="A4"/>
    <mergeCell ref="A3"/>
    <mergeCell ref="A2"/>
    <mergeCell ref="G1:R3"/>
    <mergeCell ref="B1:F3"/>
    <mergeCell ref="A1"/>
  </mergeCells>
  <hyperlinks>
    <hyperlink ref="A1" location="'EV_CONFIA_FMP_ET'!A1" display="◄ ANTERIOR"/>
    <hyperlink ref="A2" location="'Índice'!A1" display="ÍNDICE"/>
    <hyperlink ref="A3" location="'AGR_NSE'!A1" display="SIGUIENTE ►"/>
  </hyperlinks>
  <pageMargins left="0.75" right="0.75" top="1" bottom="1" header="0.5" footer="0.5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571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1.2082226510154601E-2</v>
      </c>
      <c r="C5" s="18">
        <v>1.08131950598637E-2</v>
      </c>
      <c r="D5" s="18">
        <v>1.3498158594423999E-2</v>
      </c>
      <c r="E5" s="19"/>
      <c r="F5" s="18">
        <v>1.20101686216443E-2</v>
      </c>
      <c r="G5" s="18">
        <v>1.02924559827358E-2</v>
      </c>
      <c r="H5" s="18">
        <v>1.4010492946417E-2</v>
      </c>
      <c r="I5" s="19"/>
      <c r="J5" s="18">
        <v>1.1379027788201899E-2</v>
      </c>
      <c r="K5" s="18">
        <v>9.4202380842888008E-3</v>
      </c>
      <c r="L5" s="18">
        <v>1.37394675749634E-2</v>
      </c>
      <c r="M5" s="19"/>
      <c r="N5" s="18">
        <v>1.3627036407496801E-2</v>
      </c>
      <c r="O5" s="18">
        <v>1.05536045142088E-2</v>
      </c>
      <c r="P5" s="18">
        <v>1.7579613966634499E-2</v>
      </c>
      <c r="Q5" s="19"/>
    </row>
    <row r="6" spans="1:17" x14ac:dyDescent="0.25">
      <c r="A6" s="20" t="s">
        <v>479</v>
      </c>
      <c r="B6" s="21">
        <v>1.1195074965735101E-2</v>
      </c>
      <c r="C6" s="21">
        <v>6.3723535691368001E-3</v>
      </c>
      <c r="D6" s="21">
        <v>1.9595744144788301E-2</v>
      </c>
      <c r="E6" s="22"/>
      <c r="F6" s="21">
        <v>1.67815986373205E-2</v>
      </c>
      <c r="G6" s="21">
        <v>8.3814242828268003E-3</v>
      </c>
      <c r="H6" s="21">
        <v>3.3317866488595797E-2</v>
      </c>
      <c r="I6" s="22"/>
      <c r="J6" s="21">
        <v>7.5242912628788999E-3</v>
      </c>
      <c r="K6" s="21">
        <v>3.1127043430648001E-3</v>
      </c>
      <c r="L6" s="21">
        <v>1.8074984728892698E-2</v>
      </c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2.0333873943638801E-2</v>
      </c>
      <c r="C7" s="18">
        <v>1.2768277496586501E-2</v>
      </c>
      <c r="D7" s="18">
        <v>3.2235940754434998E-2</v>
      </c>
      <c r="E7" s="19"/>
      <c r="F7" s="18">
        <v>1.1195356172724699E-2</v>
      </c>
      <c r="G7" s="18">
        <v>4.1266151645249997E-3</v>
      </c>
      <c r="H7" s="18">
        <v>3.0007738104715201E-2</v>
      </c>
      <c r="I7" s="24" t="s">
        <v>501</v>
      </c>
      <c r="J7" s="18">
        <v>2.5345675817836099E-2</v>
      </c>
      <c r="K7" s="18">
        <v>1.3442459913919E-2</v>
      </c>
      <c r="L7" s="18">
        <v>4.72839423212102E-2</v>
      </c>
      <c r="M7" s="19"/>
      <c r="N7" s="18">
        <v>2.73210622257169E-2</v>
      </c>
      <c r="O7" s="18">
        <v>1.18168438886294E-2</v>
      </c>
      <c r="P7" s="18">
        <v>6.18933915640133E-2</v>
      </c>
      <c r="Q7" s="24" t="s">
        <v>501</v>
      </c>
    </row>
    <row r="8" spans="1:17" x14ac:dyDescent="0.25">
      <c r="A8" s="20" t="s">
        <v>481</v>
      </c>
      <c r="B8" s="21">
        <v>9.4750878632131001E-3</v>
      </c>
      <c r="C8" s="21">
        <v>4.5967746949521996E-3</v>
      </c>
      <c r="D8" s="21">
        <v>1.94294434575993E-2</v>
      </c>
      <c r="E8" s="22"/>
      <c r="F8" s="21">
        <v>1.30391408140997E-2</v>
      </c>
      <c r="G8" s="21">
        <v>5.7308276027735004E-3</v>
      </c>
      <c r="H8" s="21">
        <v>2.93919638107316E-2</v>
      </c>
      <c r="I8" s="22"/>
      <c r="J8" s="21">
        <v>5.4047172258085002E-3</v>
      </c>
      <c r="K8" s="21">
        <v>1.7684145189783001E-3</v>
      </c>
      <c r="L8" s="21">
        <v>1.63953603839757E-2</v>
      </c>
      <c r="M8" s="22"/>
      <c r="N8" s="21">
        <v>1.3634242185704399E-2</v>
      </c>
      <c r="O8" s="21">
        <v>1.9042379819989999E-3</v>
      </c>
      <c r="P8" s="21">
        <v>9.1030386640109998E-2</v>
      </c>
      <c r="Q8" s="24" t="s">
        <v>501</v>
      </c>
    </row>
    <row r="9" spans="1:17" x14ac:dyDescent="0.25">
      <c r="A9" s="17" t="s">
        <v>482</v>
      </c>
      <c r="B9" s="18">
        <v>5.3153003829917002E-3</v>
      </c>
      <c r="C9" s="18">
        <v>2.3298661096758E-3</v>
      </c>
      <c r="D9" s="18">
        <v>1.20798791185052E-2</v>
      </c>
      <c r="E9" s="19"/>
      <c r="F9" s="18">
        <v>6.1472940656233004E-3</v>
      </c>
      <c r="G9" s="18">
        <v>2.2580074480933999E-3</v>
      </c>
      <c r="H9" s="18">
        <v>1.6624033277922001E-2</v>
      </c>
      <c r="I9" s="19"/>
      <c r="J9" s="18">
        <v>6.2841504735014E-3</v>
      </c>
      <c r="K9" s="18">
        <v>1.5674027620223999E-3</v>
      </c>
      <c r="L9" s="18">
        <v>2.4841737397614999E-2</v>
      </c>
      <c r="M9" s="24" t="s">
        <v>501</v>
      </c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5.5641682990444996E-3</v>
      </c>
      <c r="C10" s="21">
        <v>3.026532605492E-3</v>
      </c>
      <c r="D10" s="21">
        <v>1.0207732634984101E-2</v>
      </c>
      <c r="E10" s="22"/>
      <c r="F10" s="21">
        <v>7.7895468888898997E-3</v>
      </c>
      <c r="G10" s="21">
        <v>3.6986609230527999E-3</v>
      </c>
      <c r="H10" s="21">
        <v>1.6330970290816801E-2</v>
      </c>
      <c r="I10" s="22"/>
      <c r="J10" s="21">
        <v>2.2375067444247001E-3</v>
      </c>
      <c r="K10" s="21">
        <v>5.6082424675839998E-4</v>
      </c>
      <c r="L10" s="21">
        <v>8.8823757942715006E-3</v>
      </c>
      <c r="M10" s="22"/>
      <c r="N10" s="21">
        <v>8.8220696101170993E-3</v>
      </c>
      <c r="O10" s="21">
        <v>1.9897455234687E-3</v>
      </c>
      <c r="P10" s="21">
        <v>3.82166348031025E-2</v>
      </c>
      <c r="Q10" s="24" t="s">
        <v>501</v>
      </c>
    </row>
    <row r="11" spans="1:17" x14ac:dyDescent="0.25">
      <c r="A11" s="17" t="s">
        <v>484</v>
      </c>
      <c r="B11" s="18">
        <v>1.27485773687655E-2</v>
      </c>
      <c r="C11" s="18">
        <v>8.4451793129632999E-3</v>
      </c>
      <c r="D11" s="18">
        <v>1.9202384774389999E-2</v>
      </c>
      <c r="E11" s="19"/>
      <c r="F11" s="18">
        <v>1.1920004307062099E-2</v>
      </c>
      <c r="G11" s="18">
        <v>5.9376958880954997E-3</v>
      </c>
      <c r="H11" s="18">
        <v>2.3785352144615701E-2</v>
      </c>
      <c r="I11" s="19"/>
      <c r="J11" s="18">
        <v>1.0555366845375801E-2</v>
      </c>
      <c r="K11" s="18">
        <v>6.3171125595139002E-3</v>
      </c>
      <c r="L11" s="18">
        <v>1.7586809092751399E-2</v>
      </c>
      <c r="M11" s="19"/>
      <c r="N11" s="18">
        <v>2.01059527101345E-2</v>
      </c>
      <c r="O11" s="18">
        <v>9.6525673187112006E-3</v>
      </c>
      <c r="P11" s="18">
        <v>4.1406662072162898E-2</v>
      </c>
      <c r="Q11" s="19"/>
    </row>
    <row r="12" spans="1:17" x14ac:dyDescent="0.25">
      <c r="A12" s="20" t="s">
        <v>485</v>
      </c>
      <c r="B12" s="21">
        <v>1.434598159753E-2</v>
      </c>
      <c r="C12" s="21">
        <v>1.22220799582392E-2</v>
      </c>
      <c r="D12" s="21">
        <v>1.6832676408320101E-2</v>
      </c>
      <c r="E12" s="22"/>
      <c r="F12" s="21">
        <v>1.4157643613885801E-2</v>
      </c>
      <c r="G12" s="21">
        <v>1.1263255252257E-2</v>
      </c>
      <c r="H12" s="21">
        <v>1.7782443800535799E-2</v>
      </c>
      <c r="I12" s="22"/>
      <c r="J12" s="21">
        <v>1.4429768981294199E-2</v>
      </c>
      <c r="K12" s="21">
        <v>1.08884954627351E-2</v>
      </c>
      <c r="L12" s="21">
        <v>1.91005326878162E-2</v>
      </c>
      <c r="M12" s="22"/>
      <c r="N12" s="21">
        <v>1.4478209702968601E-2</v>
      </c>
      <c r="O12" s="21">
        <v>1.0373752962458E-2</v>
      </c>
      <c r="P12" s="21">
        <v>2.01735225308688E-2</v>
      </c>
      <c r="Q12" s="22"/>
    </row>
    <row r="13" spans="1:17" x14ac:dyDescent="0.25">
      <c r="A13" s="17" t="s">
        <v>486</v>
      </c>
      <c r="B13" s="18">
        <v>9.0123226689468993E-3</v>
      </c>
      <c r="C13" s="18">
        <v>6.1424787857077999E-3</v>
      </c>
      <c r="D13" s="18">
        <v>1.3205178665468701E-2</v>
      </c>
      <c r="E13" s="19"/>
      <c r="F13" s="18">
        <v>1.22782509225711E-2</v>
      </c>
      <c r="G13" s="18">
        <v>7.1761533000670001E-3</v>
      </c>
      <c r="H13" s="18">
        <v>2.09313581421838E-2</v>
      </c>
      <c r="I13" s="19"/>
      <c r="J13" s="18">
        <v>7.6236420719691996E-3</v>
      </c>
      <c r="K13" s="18">
        <v>4.5722422679159999E-3</v>
      </c>
      <c r="L13" s="18">
        <v>1.268551776942E-2</v>
      </c>
      <c r="M13" s="19"/>
      <c r="N13" s="18">
        <v>1.8681095860680001E-3</v>
      </c>
      <c r="O13" s="18">
        <v>4.3720902278200001E-4</v>
      </c>
      <c r="P13" s="18">
        <v>7.9448484353472001E-3</v>
      </c>
      <c r="Q13" s="19"/>
    </row>
    <row r="14" spans="1:17" x14ac:dyDescent="0.25">
      <c r="A14" s="20" t="s">
        <v>487</v>
      </c>
      <c r="B14" s="21">
        <v>9.2581613043174003E-3</v>
      </c>
      <c r="C14" s="21">
        <v>6.4389041825365003E-3</v>
      </c>
      <c r="D14" s="21">
        <v>1.3295304541617E-2</v>
      </c>
      <c r="E14" s="22"/>
      <c r="F14" s="21">
        <v>8.0797329339216996E-3</v>
      </c>
      <c r="G14" s="21">
        <v>4.7495505517071998E-3</v>
      </c>
      <c r="H14" s="21">
        <v>1.37127254753792E-2</v>
      </c>
      <c r="I14" s="22"/>
      <c r="J14" s="21">
        <v>8.817768798605E-3</v>
      </c>
      <c r="K14" s="21">
        <v>4.9037409007167999E-3</v>
      </c>
      <c r="L14" s="21">
        <v>1.58062404551884E-2</v>
      </c>
      <c r="M14" s="22"/>
      <c r="N14" s="21">
        <v>1.6395854333940901E-2</v>
      </c>
      <c r="O14" s="21">
        <v>6.4700942416812002E-3</v>
      </c>
      <c r="P14" s="21">
        <v>4.09215316097594E-2</v>
      </c>
      <c r="Q14" s="24" t="s">
        <v>501</v>
      </c>
    </row>
    <row r="15" spans="1:17" x14ac:dyDescent="0.25">
      <c r="A15" s="17" t="s">
        <v>488</v>
      </c>
      <c r="B15" s="18">
        <v>8.7738544783157006E-3</v>
      </c>
      <c r="C15" s="18">
        <v>4.9666312211740999E-3</v>
      </c>
      <c r="D15" s="18">
        <v>1.54542169097925E-2</v>
      </c>
      <c r="E15" s="19"/>
      <c r="F15" s="18">
        <v>9.0904718628415995E-3</v>
      </c>
      <c r="G15" s="18">
        <v>4.0861066278568003E-3</v>
      </c>
      <c r="H15" s="18">
        <v>2.0100119763873801E-2</v>
      </c>
      <c r="I15" s="19"/>
      <c r="J15" s="18">
        <v>8.1191876454664996E-3</v>
      </c>
      <c r="K15" s="18">
        <v>3.1728747125347001E-3</v>
      </c>
      <c r="L15" s="18">
        <v>2.0617008997877901E-2</v>
      </c>
      <c r="M15" s="19"/>
      <c r="N15" s="18">
        <v>9.5755920807364999E-3</v>
      </c>
      <c r="O15" s="18">
        <v>1.3754344425695E-3</v>
      </c>
      <c r="P15" s="18">
        <v>6.3552739788107201E-2</v>
      </c>
      <c r="Q15" s="24" t="s">
        <v>501</v>
      </c>
    </row>
    <row r="16" spans="1:17" x14ac:dyDescent="0.25">
      <c r="A16" s="20" t="s">
        <v>489</v>
      </c>
      <c r="B16" s="21">
        <v>7.9530228748961995E-3</v>
      </c>
      <c r="C16" s="21">
        <v>5.6877952903873E-3</v>
      </c>
      <c r="D16" s="21">
        <v>1.1110321943833599E-2</v>
      </c>
      <c r="E16" s="22"/>
      <c r="F16" s="21">
        <v>6.6881804668201999E-3</v>
      </c>
      <c r="G16" s="21">
        <v>3.9497266233328001E-3</v>
      </c>
      <c r="H16" s="21">
        <v>1.13037326178762E-2</v>
      </c>
      <c r="I16" s="22"/>
      <c r="J16" s="21">
        <v>8.1640183246100007E-3</v>
      </c>
      <c r="K16" s="21">
        <v>4.8440461183407004E-3</v>
      </c>
      <c r="L16" s="21">
        <v>1.37280165976164E-2</v>
      </c>
      <c r="M16" s="22"/>
      <c r="N16" s="21">
        <v>1.1165763085403801E-2</v>
      </c>
      <c r="O16" s="21">
        <v>4.8504075920089004E-3</v>
      </c>
      <c r="P16" s="21">
        <v>2.5493227640686102E-2</v>
      </c>
      <c r="Q16" s="22"/>
    </row>
    <row r="17" spans="1:17" x14ac:dyDescent="0.25">
      <c r="A17" s="17" t="s">
        <v>490</v>
      </c>
      <c r="B17" s="18">
        <v>9.9070097358763994E-3</v>
      </c>
      <c r="C17" s="18">
        <v>6.2880380960393997E-3</v>
      </c>
      <c r="D17" s="18">
        <v>1.55761700425299E-2</v>
      </c>
      <c r="E17" s="19"/>
      <c r="F17" s="18">
        <v>1.2969353048698401E-2</v>
      </c>
      <c r="G17" s="18">
        <v>7.2959238697156998E-3</v>
      </c>
      <c r="H17" s="18">
        <v>2.29525280635622E-2</v>
      </c>
      <c r="I17" s="19"/>
      <c r="J17" s="18">
        <v>7.0722806266469004E-3</v>
      </c>
      <c r="K17" s="18">
        <v>3.2813678435394001E-3</v>
      </c>
      <c r="L17" s="18">
        <v>1.51760917136111E-2</v>
      </c>
      <c r="M17" s="19"/>
      <c r="N17" s="18">
        <v>6.0271180299090003E-3</v>
      </c>
      <c r="O17" s="18">
        <v>1.3346039447358999E-3</v>
      </c>
      <c r="P17" s="18">
        <v>2.6776301780604601E-2</v>
      </c>
      <c r="Q17" s="24" t="s">
        <v>501</v>
      </c>
    </row>
    <row r="18" spans="1:17" x14ac:dyDescent="0.25">
      <c r="A18" s="20" t="s">
        <v>491</v>
      </c>
      <c r="B18" s="21">
        <v>1.23769385868274E-2</v>
      </c>
      <c r="C18" s="21">
        <v>7.5494341024625999E-3</v>
      </c>
      <c r="D18" s="21">
        <v>2.0228483344256899E-2</v>
      </c>
      <c r="E18" s="22"/>
      <c r="F18" s="21">
        <v>1.31797878402484E-2</v>
      </c>
      <c r="G18" s="21">
        <v>6.9095049833120996E-3</v>
      </c>
      <c r="H18" s="21">
        <v>2.4997040344369399E-2</v>
      </c>
      <c r="I18" s="22"/>
      <c r="J18" s="21">
        <v>1.1240067507671401E-2</v>
      </c>
      <c r="K18" s="21">
        <v>4.0201254349304999E-3</v>
      </c>
      <c r="L18" s="21">
        <v>3.1022775419751202E-2</v>
      </c>
      <c r="M18" s="24" t="s">
        <v>501</v>
      </c>
      <c r="N18" s="21">
        <v>1.2551705853453899E-2</v>
      </c>
      <c r="O18" s="21">
        <v>3.5459000015775001E-3</v>
      </c>
      <c r="P18" s="21">
        <v>4.3433302246050798E-2</v>
      </c>
      <c r="Q18" s="24" t="s">
        <v>501</v>
      </c>
    </row>
    <row r="19" spans="1:17" x14ac:dyDescent="0.25">
      <c r="A19" s="17" t="s">
        <v>492</v>
      </c>
      <c r="B19" s="18">
        <v>1.1217343314191001E-2</v>
      </c>
      <c r="C19" s="18">
        <v>7.2118016012939004E-3</v>
      </c>
      <c r="D19" s="18">
        <v>1.7408611454071899E-2</v>
      </c>
      <c r="E19" s="19"/>
      <c r="F19" s="18">
        <v>1.3927937399363099E-2</v>
      </c>
      <c r="G19" s="18">
        <v>7.7621937982251003E-3</v>
      </c>
      <c r="H19" s="18">
        <v>2.48685662985247E-2</v>
      </c>
      <c r="I19" s="19"/>
      <c r="J19" s="18">
        <v>9.1660313796639997E-3</v>
      </c>
      <c r="K19" s="18">
        <v>4.3361164601784996E-3</v>
      </c>
      <c r="L19" s="18">
        <v>1.9271761029084501E-2</v>
      </c>
      <c r="M19" s="19"/>
      <c r="N19" s="18">
        <v>7.9588906629223001E-3</v>
      </c>
      <c r="O19" s="18">
        <v>1.4287163549435E-3</v>
      </c>
      <c r="P19" s="18">
        <v>4.30495148783165E-2</v>
      </c>
      <c r="Q19" s="24" t="s">
        <v>501</v>
      </c>
    </row>
    <row r="20" spans="1:17" x14ac:dyDescent="0.25">
      <c r="A20" s="20" t="s">
        <v>493</v>
      </c>
      <c r="B20" s="21">
        <v>5.193689762343E-3</v>
      </c>
      <c r="C20" s="21">
        <v>2.098579534462E-3</v>
      </c>
      <c r="D20" s="21">
        <v>1.27951224184472E-2</v>
      </c>
      <c r="E20" s="22"/>
      <c r="F20" s="21">
        <v>4.7194053423400004E-3</v>
      </c>
      <c r="G20" s="21">
        <v>1.1770784169194001E-3</v>
      </c>
      <c r="H20" s="21">
        <v>1.8722271222855399E-2</v>
      </c>
      <c r="I20" s="24" t="s">
        <v>501</v>
      </c>
      <c r="J20" s="21">
        <v>6.4860463150289002E-3</v>
      </c>
      <c r="K20" s="21">
        <v>1.5297339211194001E-3</v>
      </c>
      <c r="L20" s="21">
        <v>2.70654355645801E-2</v>
      </c>
      <c r="M20" s="24" t="s">
        <v>501</v>
      </c>
      <c r="N20" s="21">
        <v>3.5638427016536E-3</v>
      </c>
      <c r="O20" s="21">
        <v>4.79534301505E-4</v>
      </c>
      <c r="P20" s="21">
        <v>2.5970611260956799E-2</v>
      </c>
      <c r="Q20" s="24" t="s">
        <v>501</v>
      </c>
    </row>
    <row r="21" spans="1:17" x14ac:dyDescent="0.25">
      <c r="A21" s="17" t="s">
        <v>494</v>
      </c>
      <c r="B21" s="18">
        <v>5.4375269063114996E-3</v>
      </c>
      <c r="C21" s="18">
        <v>2.4570783709096E-3</v>
      </c>
      <c r="D21" s="18">
        <v>1.19898210837448E-2</v>
      </c>
      <c r="E21" s="19"/>
      <c r="F21" s="18">
        <v>5.9640133843370004E-3</v>
      </c>
      <c r="G21" s="18">
        <v>1.4580622579466E-3</v>
      </c>
      <c r="H21" s="18">
        <v>2.4059499391943E-2</v>
      </c>
      <c r="I21" s="24" t="s">
        <v>501</v>
      </c>
      <c r="J21" s="18">
        <v>5.5763839737632001E-3</v>
      </c>
      <c r="K21" s="18">
        <v>1.794224974584E-3</v>
      </c>
      <c r="L21" s="18">
        <v>1.7193865332513599E-2</v>
      </c>
      <c r="M21" s="19"/>
      <c r="N21" s="18">
        <v>4.3405362633563002E-3</v>
      </c>
      <c r="O21" s="18">
        <v>5.8251436159980003E-4</v>
      </c>
      <c r="P21" s="18">
        <v>3.1576976083202903E-2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EV_CONFIA_FMP_NSE'!A1" display="◄ ANTERIOR"/>
    <hyperlink ref="A2" location="'Índice'!A1" display="ÍNDICE"/>
    <hyperlink ref="A3" location="'AGR_PERSONAL'!A1" display="SIGUIENTE ►"/>
  </hyperlinks>
  <pageMargins left="0.75" right="0.75" top="1" bottom="1" header="0.5" footer="0.5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4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572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8.4640962281591001E-3</v>
      </c>
      <c r="C5" s="18">
        <v>7.3925645135465004E-3</v>
      </c>
      <c r="D5" s="18">
        <v>9.6894273649063001E-3</v>
      </c>
      <c r="E5" s="19"/>
    </row>
    <row r="6" spans="1:5" x14ac:dyDescent="0.25">
      <c r="A6" s="20" t="s">
        <v>479</v>
      </c>
      <c r="B6" s="21">
        <v>8.5765918072703007E-3</v>
      </c>
      <c r="C6" s="21">
        <v>4.2937699656611997E-3</v>
      </c>
      <c r="D6" s="21">
        <v>1.7058130387475699E-2</v>
      </c>
      <c r="E6" s="22"/>
    </row>
    <row r="7" spans="1:5" x14ac:dyDescent="0.25">
      <c r="A7" s="17" t="s">
        <v>480</v>
      </c>
      <c r="B7" s="18">
        <v>1.0297407226584499E-2</v>
      </c>
      <c r="C7" s="18">
        <v>5.4564764897209999E-3</v>
      </c>
      <c r="D7" s="18">
        <v>1.9349603640742799E-2</v>
      </c>
      <c r="E7" s="19"/>
    </row>
    <row r="8" spans="1:5" x14ac:dyDescent="0.25">
      <c r="A8" s="20" t="s">
        <v>481</v>
      </c>
      <c r="B8" s="21">
        <v>6.7375186158148996E-3</v>
      </c>
      <c r="C8" s="21">
        <v>2.8602691348009E-3</v>
      </c>
      <c r="D8" s="21">
        <v>1.5787375790370602E-2</v>
      </c>
      <c r="E8" s="22"/>
    </row>
    <row r="9" spans="1:5" x14ac:dyDescent="0.25">
      <c r="A9" s="17" t="s">
        <v>482</v>
      </c>
      <c r="B9" s="18">
        <v>3.2746959033020002E-4</v>
      </c>
      <c r="C9" s="18">
        <v>4.5147590920940598E-5</v>
      </c>
      <c r="D9" s="18">
        <v>2.3710531480633E-3</v>
      </c>
      <c r="E9" s="19"/>
    </row>
    <row r="10" spans="1:5" x14ac:dyDescent="0.25">
      <c r="A10" s="20" t="s">
        <v>483</v>
      </c>
      <c r="B10" s="21">
        <v>3.6200342578131999E-3</v>
      </c>
      <c r="C10" s="21">
        <v>1.605234559595E-3</v>
      </c>
      <c r="D10" s="21">
        <v>8.1430708518564002E-3</v>
      </c>
      <c r="E10" s="22"/>
    </row>
    <row r="11" spans="1:5" x14ac:dyDescent="0.25">
      <c r="A11" s="17" t="s">
        <v>484</v>
      </c>
      <c r="B11" s="18">
        <v>7.2062892664890004E-3</v>
      </c>
      <c r="C11" s="18">
        <v>4.3800978592925003E-3</v>
      </c>
      <c r="D11" s="18">
        <v>1.18343620442326E-2</v>
      </c>
      <c r="E11" s="19"/>
    </row>
    <row r="12" spans="1:5" x14ac:dyDescent="0.25">
      <c r="A12" s="20" t="s">
        <v>485</v>
      </c>
      <c r="B12" s="21">
        <v>1.0644390770408499E-2</v>
      </c>
      <c r="C12" s="21">
        <v>8.8252332015650008E-3</v>
      </c>
      <c r="D12" s="21">
        <v>1.2833678521705701E-2</v>
      </c>
      <c r="E12" s="22"/>
    </row>
    <row r="13" spans="1:5" x14ac:dyDescent="0.25">
      <c r="A13" s="17" t="s">
        <v>486</v>
      </c>
      <c r="B13" s="18">
        <v>6.2408841831841002E-3</v>
      </c>
      <c r="C13" s="18">
        <v>4.0814671548836E-3</v>
      </c>
      <c r="D13" s="18">
        <v>9.5318678003098994E-3</v>
      </c>
      <c r="E13" s="19"/>
    </row>
    <row r="14" spans="1:5" x14ac:dyDescent="0.25">
      <c r="A14" s="20" t="s">
        <v>487</v>
      </c>
      <c r="B14" s="21">
        <v>5.2326426755515002E-3</v>
      </c>
      <c r="C14" s="21">
        <v>3.2457260630262001E-3</v>
      </c>
      <c r="D14" s="21">
        <v>8.4255965039257991E-3</v>
      </c>
      <c r="E14" s="22"/>
    </row>
    <row r="15" spans="1:5" x14ac:dyDescent="0.25">
      <c r="A15" s="17" t="s">
        <v>488</v>
      </c>
      <c r="B15" s="18">
        <v>4.1015322099835997E-3</v>
      </c>
      <c r="C15" s="18">
        <v>1.8240464562969999E-3</v>
      </c>
      <c r="D15" s="18">
        <v>9.1964641156824997E-3</v>
      </c>
      <c r="E15" s="19"/>
    </row>
    <row r="16" spans="1:5" x14ac:dyDescent="0.25">
      <c r="A16" s="20" t="s">
        <v>489</v>
      </c>
      <c r="B16" s="21">
        <v>6.1999487580874004E-3</v>
      </c>
      <c r="C16" s="21">
        <v>3.8384633288683001E-3</v>
      </c>
      <c r="D16" s="21">
        <v>9.9996749008319993E-3</v>
      </c>
      <c r="E16" s="22"/>
    </row>
    <row r="17" spans="1:5" x14ac:dyDescent="0.25">
      <c r="A17" s="17" t="s">
        <v>490</v>
      </c>
      <c r="B17" s="18">
        <v>4.8055715017315996E-3</v>
      </c>
      <c r="C17" s="18">
        <v>2.7398236880972001E-3</v>
      </c>
      <c r="D17" s="18">
        <v>8.4156898500869996E-3</v>
      </c>
      <c r="E17" s="19"/>
    </row>
    <row r="18" spans="1:5" x14ac:dyDescent="0.25">
      <c r="A18" s="20" t="s">
        <v>491</v>
      </c>
      <c r="B18" s="21">
        <v>1.1553466512346001E-2</v>
      </c>
      <c r="C18" s="21">
        <v>6.0045013757255E-3</v>
      </c>
      <c r="D18" s="21">
        <v>2.21163228159835E-2</v>
      </c>
      <c r="E18" s="22"/>
    </row>
    <row r="19" spans="1:5" x14ac:dyDescent="0.25">
      <c r="A19" s="17" t="s">
        <v>492</v>
      </c>
      <c r="B19" s="18">
        <v>8.8969571086921998E-3</v>
      </c>
      <c r="C19" s="18">
        <v>5.0414608556168996E-3</v>
      </c>
      <c r="D19" s="18">
        <v>1.5654582254668401E-2</v>
      </c>
      <c r="E19" s="19"/>
    </row>
    <row r="20" spans="1:5" x14ac:dyDescent="0.25">
      <c r="A20" s="20" t="s">
        <v>493</v>
      </c>
      <c r="B20" s="21">
        <v>5.8322128853495001E-3</v>
      </c>
      <c r="C20" s="21">
        <v>1.8341804375841999E-3</v>
      </c>
      <c r="D20" s="21">
        <v>1.8384399581439999E-2</v>
      </c>
      <c r="E20" s="22"/>
    </row>
    <row r="21" spans="1:5" x14ac:dyDescent="0.25">
      <c r="A21" s="17" t="s">
        <v>494</v>
      </c>
      <c r="B21" s="18">
        <v>2.8287341779705999E-3</v>
      </c>
      <c r="C21" s="18">
        <v>8.6989278934140001E-4</v>
      </c>
      <c r="D21" s="18">
        <v>9.1581012879892003E-3</v>
      </c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AGR_NSE'!A1" display="◄ ANTERIOR"/>
    <hyperlink ref="A2" location="'Índice'!A1" display="ÍNDICE"/>
    <hyperlink ref="A3" location="'AMEN_NSE'!A1" display="SIGUIENTE ►"/>
  </hyperlinks>
  <pageMargins left="0.75" right="0.75" top="1" bottom="1" header="0.5" footer="0.5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573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3.7420243810038702E-2</v>
      </c>
      <c r="C5" s="18">
        <v>3.5324360664668798E-2</v>
      </c>
      <c r="D5" s="18">
        <v>3.9635371672291503E-2</v>
      </c>
      <c r="E5" s="19"/>
      <c r="F5" s="18">
        <v>3.7326214900253299E-2</v>
      </c>
      <c r="G5" s="18">
        <v>3.4198095509559399E-2</v>
      </c>
      <c r="H5" s="18">
        <v>4.0728398867238502E-2</v>
      </c>
      <c r="I5" s="19"/>
      <c r="J5" s="18">
        <v>3.5965155828363203E-2</v>
      </c>
      <c r="K5" s="18">
        <v>3.28443863530107E-2</v>
      </c>
      <c r="L5" s="18">
        <v>3.9370380142516197E-2</v>
      </c>
      <c r="M5" s="19"/>
      <c r="N5" s="18">
        <v>4.0506406911027297E-2</v>
      </c>
      <c r="O5" s="18">
        <v>3.5614011965393599E-2</v>
      </c>
      <c r="P5" s="18">
        <v>4.6038799134276498E-2</v>
      </c>
      <c r="Q5" s="19"/>
    </row>
    <row r="6" spans="1:17" x14ac:dyDescent="0.25">
      <c r="A6" s="20" t="s">
        <v>479</v>
      </c>
      <c r="B6" s="21">
        <v>4.2102889585790899E-2</v>
      </c>
      <c r="C6" s="21">
        <v>3.1445902626492502E-2</v>
      </c>
      <c r="D6" s="21">
        <v>5.6162096517744398E-2</v>
      </c>
      <c r="E6" s="22"/>
      <c r="F6" s="21">
        <v>4.0561035507304499E-2</v>
      </c>
      <c r="G6" s="21">
        <v>2.6558573519336701E-2</v>
      </c>
      <c r="H6" s="21">
        <v>6.1479749731896599E-2</v>
      </c>
      <c r="I6" s="22"/>
      <c r="J6" s="21">
        <v>3.29466447414688E-2</v>
      </c>
      <c r="K6" s="21">
        <v>1.78536145411573E-2</v>
      </c>
      <c r="L6" s="21">
        <v>6.0019247128146297E-2</v>
      </c>
      <c r="M6" s="22"/>
      <c r="N6" s="21">
        <v>7.7299544186055696E-2</v>
      </c>
      <c r="O6" s="21">
        <v>4.34289128821439E-2</v>
      </c>
      <c r="P6" s="21">
        <v>0.13388882483060999</v>
      </c>
      <c r="Q6" s="24" t="s">
        <v>501</v>
      </c>
    </row>
    <row r="7" spans="1:17" x14ac:dyDescent="0.25">
      <c r="A7" s="17" t="s">
        <v>480</v>
      </c>
      <c r="B7" s="18">
        <v>4.1659372058077099E-2</v>
      </c>
      <c r="C7" s="18">
        <v>2.9947175164854001E-2</v>
      </c>
      <c r="D7" s="18">
        <v>5.7679789455254399E-2</v>
      </c>
      <c r="E7" s="19"/>
      <c r="F7" s="18">
        <v>4.98601552429516E-2</v>
      </c>
      <c r="G7" s="18">
        <v>2.92540365274312E-2</v>
      </c>
      <c r="H7" s="18">
        <v>8.3729003882440797E-2</v>
      </c>
      <c r="I7" s="19"/>
      <c r="J7" s="18">
        <v>3.5233120792324601E-2</v>
      </c>
      <c r="K7" s="18">
        <v>2.2003576581086901E-2</v>
      </c>
      <c r="L7" s="18">
        <v>5.5961719090692197E-2</v>
      </c>
      <c r="M7" s="19"/>
      <c r="N7" s="18">
        <v>3.9888928222605501E-2</v>
      </c>
      <c r="O7" s="18">
        <v>2.0410530988524099E-2</v>
      </c>
      <c r="P7" s="18">
        <v>7.65044000823355E-2</v>
      </c>
      <c r="Q7" s="24" t="s">
        <v>501</v>
      </c>
    </row>
    <row r="8" spans="1:17" x14ac:dyDescent="0.25">
      <c r="A8" s="20" t="s">
        <v>481</v>
      </c>
      <c r="B8" s="21">
        <v>3.03013722342124E-2</v>
      </c>
      <c r="C8" s="21">
        <v>2.1626896128289601E-2</v>
      </c>
      <c r="D8" s="21">
        <v>4.2304707289124097E-2</v>
      </c>
      <c r="E8" s="22"/>
      <c r="F8" s="21">
        <v>1.7460158971787799E-2</v>
      </c>
      <c r="G8" s="21">
        <v>8.4797428657114992E-3</v>
      </c>
      <c r="H8" s="21">
        <v>3.5609658466280003E-2</v>
      </c>
      <c r="I8" s="22"/>
      <c r="J8" s="21">
        <v>2.93808431439244E-2</v>
      </c>
      <c r="K8" s="21">
        <v>1.7970045966616301E-2</v>
      </c>
      <c r="L8" s="21">
        <v>4.76855413146186E-2</v>
      </c>
      <c r="M8" s="22"/>
      <c r="N8" s="21">
        <v>5.4293793171753799E-2</v>
      </c>
      <c r="O8" s="21">
        <v>2.8368204201132799E-2</v>
      </c>
      <c r="P8" s="21">
        <v>0.101439077510989</v>
      </c>
      <c r="Q8" s="24" t="s">
        <v>501</v>
      </c>
    </row>
    <row r="9" spans="1:17" x14ac:dyDescent="0.25">
      <c r="A9" s="17" t="s">
        <v>482</v>
      </c>
      <c r="B9" s="18">
        <v>4.0886845060523501E-2</v>
      </c>
      <c r="C9" s="18">
        <v>3.0278834942649199E-2</v>
      </c>
      <c r="D9" s="18">
        <v>5.5000519243804898E-2</v>
      </c>
      <c r="E9" s="19"/>
      <c r="F9" s="18">
        <v>3.0380687550475498E-2</v>
      </c>
      <c r="G9" s="18">
        <v>1.8579850181220402E-2</v>
      </c>
      <c r="H9" s="18">
        <v>4.9300217971875303E-2</v>
      </c>
      <c r="I9" s="19"/>
      <c r="J9" s="18">
        <v>4.7709287376399602E-2</v>
      </c>
      <c r="K9" s="18">
        <v>2.8440564784079799E-2</v>
      </c>
      <c r="L9" s="18">
        <v>7.8971600613510398E-2</v>
      </c>
      <c r="M9" s="19"/>
      <c r="N9" s="18">
        <v>5.9217740929444401E-2</v>
      </c>
      <c r="O9" s="18">
        <v>3.06708165984972E-2</v>
      </c>
      <c r="P9" s="18">
        <v>0.111284376619495</v>
      </c>
      <c r="Q9" s="24" t="s">
        <v>501</v>
      </c>
    </row>
    <row r="10" spans="1:17" x14ac:dyDescent="0.25">
      <c r="A10" s="20" t="s">
        <v>483</v>
      </c>
      <c r="B10" s="21">
        <v>3.05773721288808E-2</v>
      </c>
      <c r="C10" s="21">
        <v>2.28690224275865E-2</v>
      </c>
      <c r="D10" s="21">
        <v>4.0775514501536297E-2</v>
      </c>
      <c r="E10" s="22"/>
      <c r="F10" s="21">
        <v>2.1515326315252499E-2</v>
      </c>
      <c r="G10" s="21">
        <v>1.3126325250113299E-2</v>
      </c>
      <c r="H10" s="21">
        <v>3.5075163749694202E-2</v>
      </c>
      <c r="I10" s="22"/>
      <c r="J10" s="21">
        <v>2.9639365259213901E-2</v>
      </c>
      <c r="K10" s="21">
        <v>1.94200001023449E-2</v>
      </c>
      <c r="L10" s="21">
        <v>4.4989721696481501E-2</v>
      </c>
      <c r="M10" s="22"/>
      <c r="N10" s="21">
        <v>5.6871703581456302E-2</v>
      </c>
      <c r="O10" s="21">
        <v>3.3803536715966503E-2</v>
      </c>
      <c r="P10" s="21">
        <v>9.4148073934803705E-2</v>
      </c>
      <c r="Q10" s="22"/>
    </row>
    <row r="11" spans="1:17" x14ac:dyDescent="0.25">
      <c r="A11" s="17" t="s">
        <v>484</v>
      </c>
      <c r="B11" s="18">
        <v>4.4259048518679601E-2</v>
      </c>
      <c r="C11" s="18">
        <v>3.7508397124147198E-2</v>
      </c>
      <c r="D11" s="18">
        <v>5.2158821783175803E-2</v>
      </c>
      <c r="E11" s="19"/>
      <c r="F11" s="18">
        <v>4.46690352667952E-2</v>
      </c>
      <c r="G11" s="18">
        <v>3.5139720501482799E-2</v>
      </c>
      <c r="H11" s="18">
        <v>5.6630868663729003E-2</v>
      </c>
      <c r="I11" s="19"/>
      <c r="J11" s="18">
        <v>4.4189066967165701E-2</v>
      </c>
      <c r="K11" s="18">
        <v>3.4302484288538902E-2</v>
      </c>
      <c r="L11" s="18">
        <v>5.6757662547879999E-2</v>
      </c>
      <c r="M11" s="19"/>
      <c r="N11" s="18">
        <v>4.3437496722936099E-2</v>
      </c>
      <c r="O11" s="18">
        <v>2.8832588773695499E-2</v>
      </c>
      <c r="P11" s="18">
        <v>6.4945667174847704E-2</v>
      </c>
      <c r="Q11" s="19"/>
    </row>
    <row r="12" spans="1:17" x14ac:dyDescent="0.25">
      <c r="A12" s="20" t="s">
        <v>485</v>
      </c>
      <c r="B12" s="21">
        <v>3.7743265010931198E-2</v>
      </c>
      <c r="C12" s="21">
        <v>3.4318974017444999E-2</v>
      </c>
      <c r="D12" s="21">
        <v>4.1494544854731197E-2</v>
      </c>
      <c r="E12" s="22"/>
      <c r="F12" s="21">
        <v>3.9869128700500397E-2</v>
      </c>
      <c r="G12" s="21">
        <v>3.4276500501921901E-2</v>
      </c>
      <c r="H12" s="21">
        <v>4.6330484901618597E-2</v>
      </c>
      <c r="I12" s="22"/>
      <c r="J12" s="21">
        <v>3.58143825936331E-2</v>
      </c>
      <c r="K12" s="21">
        <v>3.0760912701488199E-2</v>
      </c>
      <c r="L12" s="21">
        <v>4.1662361942557097E-2</v>
      </c>
      <c r="M12" s="22"/>
      <c r="N12" s="21">
        <v>3.7786718801257599E-2</v>
      </c>
      <c r="O12" s="21">
        <v>3.1329250686454403E-2</v>
      </c>
      <c r="P12" s="21">
        <v>4.5512640080825201E-2</v>
      </c>
      <c r="Q12" s="22"/>
    </row>
    <row r="13" spans="1:17" x14ac:dyDescent="0.25">
      <c r="A13" s="17" t="s">
        <v>486</v>
      </c>
      <c r="B13" s="18">
        <v>3.6166681859516298E-2</v>
      </c>
      <c r="C13" s="18">
        <v>3.0196802590470102E-2</v>
      </c>
      <c r="D13" s="18">
        <v>4.32641486277427E-2</v>
      </c>
      <c r="E13" s="19"/>
      <c r="F13" s="18">
        <v>3.5704982354041903E-2</v>
      </c>
      <c r="G13" s="18">
        <v>2.6875109146396799E-2</v>
      </c>
      <c r="H13" s="18">
        <v>4.7294933502541797E-2</v>
      </c>
      <c r="I13" s="19"/>
      <c r="J13" s="18">
        <v>3.6074154199450099E-2</v>
      </c>
      <c r="K13" s="18">
        <v>2.7038659476863701E-2</v>
      </c>
      <c r="L13" s="18">
        <v>4.7980138927280203E-2</v>
      </c>
      <c r="M13" s="19"/>
      <c r="N13" s="18">
        <v>3.8006438074275901E-2</v>
      </c>
      <c r="O13" s="18">
        <v>2.1897018055857601E-2</v>
      </c>
      <c r="P13" s="18">
        <v>6.51776506102036E-2</v>
      </c>
      <c r="Q13" s="19"/>
    </row>
    <row r="14" spans="1:17" x14ac:dyDescent="0.25">
      <c r="A14" s="20" t="s">
        <v>487</v>
      </c>
      <c r="B14" s="21">
        <v>3.5922092707991203E-2</v>
      </c>
      <c r="C14" s="21">
        <v>2.9493345475814899E-2</v>
      </c>
      <c r="D14" s="21">
        <v>4.3689050397546197E-2</v>
      </c>
      <c r="E14" s="22"/>
      <c r="F14" s="21">
        <v>3.7146806094690801E-2</v>
      </c>
      <c r="G14" s="21">
        <v>2.88819158650967E-2</v>
      </c>
      <c r="H14" s="21">
        <v>4.7660714633427297E-2</v>
      </c>
      <c r="I14" s="22"/>
      <c r="J14" s="21">
        <v>3.6185466581900298E-2</v>
      </c>
      <c r="K14" s="21">
        <v>2.6732129882985602E-2</v>
      </c>
      <c r="L14" s="21">
        <v>4.8814137794691598E-2</v>
      </c>
      <c r="M14" s="22"/>
      <c r="N14" s="21">
        <v>2.91236925095546E-2</v>
      </c>
      <c r="O14" s="21">
        <v>1.19546490286485E-2</v>
      </c>
      <c r="P14" s="21">
        <v>6.9223050879039599E-2</v>
      </c>
      <c r="Q14" s="24" t="s">
        <v>501</v>
      </c>
    </row>
    <row r="15" spans="1:17" x14ac:dyDescent="0.25">
      <c r="A15" s="17" t="s">
        <v>488</v>
      </c>
      <c r="B15" s="18">
        <v>3.49659085876904E-2</v>
      </c>
      <c r="C15" s="18">
        <v>2.64265949204757E-2</v>
      </c>
      <c r="D15" s="18">
        <v>4.6133805037227499E-2</v>
      </c>
      <c r="E15" s="19"/>
      <c r="F15" s="18">
        <v>3.4755381082026797E-2</v>
      </c>
      <c r="G15" s="18">
        <v>2.3502753828599801E-2</v>
      </c>
      <c r="H15" s="18">
        <v>5.11135279068742E-2</v>
      </c>
      <c r="I15" s="19"/>
      <c r="J15" s="18">
        <v>3.4036138746558101E-2</v>
      </c>
      <c r="K15" s="18">
        <v>2.1293584527904301E-2</v>
      </c>
      <c r="L15" s="18">
        <v>5.3983517044836497E-2</v>
      </c>
      <c r="M15" s="19"/>
      <c r="N15" s="18">
        <v>3.9681358582820903E-2</v>
      </c>
      <c r="O15" s="18">
        <v>1.7189931040185898E-2</v>
      </c>
      <c r="P15" s="18">
        <v>8.8937698400075996E-2</v>
      </c>
      <c r="Q15" s="24" t="s">
        <v>501</v>
      </c>
    </row>
    <row r="16" spans="1:17" x14ac:dyDescent="0.25">
      <c r="A16" s="20" t="s">
        <v>489</v>
      </c>
      <c r="B16" s="21">
        <v>3.6262865915749398E-2</v>
      </c>
      <c r="C16" s="21">
        <v>3.04435379759306E-2</v>
      </c>
      <c r="D16" s="21">
        <v>4.3145066732899501E-2</v>
      </c>
      <c r="E16" s="22"/>
      <c r="F16" s="21">
        <v>3.2287944980072501E-2</v>
      </c>
      <c r="G16" s="21">
        <v>2.51424744823305E-2</v>
      </c>
      <c r="H16" s="21">
        <v>4.1377957401604798E-2</v>
      </c>
      <c r="I16" s="22"/>
      <c r="J16" s="21">
        <v>3.8348648916966703E-2</v>
      </c>
      <c r="K16" s="21">
        <v>2.9526799496018798E-2</v>
      </c>
      <c r="L16" s="21">
        <v>4.9671336276947198E-2</v>
      </c>
      <c r="M16" s="22"/>
      <c r="N16" s="21">
        <v>4.2693791264204299E-2</v>
      </c>
      <c r="O16" s="21">
        <v>2.6233415835138E-2</v>
      </c>
      <c r="P16" s="21">
        <v>6.8753140196157497E-2</v>
      </c>
      <c r="Q16" s="22"/>
    </row>
    <row r="17" spans="1:17" x14ac:dyDescent="0.25">
      <c r="A17" s="17" t="s">
        <v>490</v>
      </c>
      <c r="B17" s="18">
        <v>3.52385637381279E-2</v>
      </c>
      <c r="C17" s="18">
        <v>2.8421297537469501E-2</v>
      </c>
      <c r="D17" s="18">
        <v>4.36176405568321E-2</v>
      </c>
      <c r="E17" s="19"/>
      <c r="F17" s="18">
        <v>2.82500670077966E-2</v>
      </c>
      <c r="G17" s="18">
        <v>2.12233866334605E-2</v>
      </c>
      <c r="H17" s="18">
        <v>3.75139892715603E-2</v>
      </c>
      <c r="I17" s="19"/>
      <c r="J17" s="18">
        <v>3.4054568497621701E-2</v>
      </c>
      <c r="K17" s="18">
        <v>2.3516438561450199E-2</v>
      </c>
      <c r="L17" s="18">
        <v>4.9077677886332598E-2</v>
      </c>
      <c r="M17" s="19"/>
      <c r="N17" s="18">
        <v>6.38603009807511E-2</v>
      </c>
      <c r="O17" s="18">
        <v>3.8397140697172302E-2</v>
      </c>
      <c r="P17" s="18">
        <v>0.10437654476470599</v>
      </c>
      <c r="Q17" s="19"/>
    </row>
    <row r="18" spans="1:17" x14ac:dyDescent="0.25">
      <c r="A18" s="20" t="s">
        <v>491</v>
      </c>
      <c r="B18" s="21">
        <v>3.8426901535303801E-2</v>
      </c>
      <c r="C18" s="21">
        <v>2.77759641833609E-2</v>
      </c>
      <c r="D18" s="21">
        <v>5.2939641312326598E-2</v>
      </c>
      <c r="E18" s="22"/>
      <c r="F18" s="21">
        <v>4.4079811390611102E-2</v>
      </c>
      <c r="G18" s="21">
        <v>2.6634403026340701E-2</v>
      </c>
      <c r="H18" s="21">
        <v>7.2105410724793401E-2</v>
      </c>
      <c r="I18" s="22"/>
      <c r="J18" s="21">
        <v>3.9082675661262299E-2</v>
      </c>
      <c r="K18" s="21">
        <v>2.4873336291787201E-2</v>
      </c>
      <c r="L18" s="21">
        <v>6.0902379451386303E-2</v>
      </c>
      <c r="M18" s="22"/>
      <c r="N18" s="21">
        <v>2.19546588463073E-2</v>
      </c>
      <c r="O18" s="21">
        <v>8.3881685677748008E-3</v>
      </c>
      <c r="P18" s="21">
        <v>5.6218764547824401E-2</v>
      </c>
      <c r="Q18" s="24" t="s">
        <v>501</v>
      </c>
    </row>
    <row r="19" spans="1:17" x14ac:dyDescent="0.25">
      <c r="A19" s="17" t="s">
        <v>492</v>
      </c>
      <c r="B19" s="18">
        <v>4.0144066843875698E-2</v>
      </c>
      <c r="C19" s="18">
        <v>3.0653325654471299E-2</v>
      </c>
      <c r="D19" s="18">
        <v>5.2414398396140198E-2</v>
      </c>
      <c r="E19" s="19"/>
      <c r="F19" s="18">
        <v>4.7302583637080002E-2</v>
      </c>
      <c r="G19" s="18">
        <v>3.09814596381379E-2</v>
      </c>
      <c r="H19" s="18">
        <v>7.1586542647280094E-2</v>
      </c>
      <c r="I19" s="19"/>
      <c r="J19" s="18">
        <v>3.1665172739842901E-2</v>
      </c>
      <c r="K19" s="18">
        <v>2.04339579796303E-2</v>
      </c>
      <c r="L19" s="18">
        <v>4.8762162913054297E-2</v>
      </c>
      <c r="M19" s="19"/>
      <c r="N19" s="18">
        <v>4.1453651901279302E-2</v>
      </c>
      <c r="O19" s="18">
        <v>2.1891921488102099E-2</v>
      </c>
      <c r="P19" s="18">
        <v>7.7116810271198002E-2</v>
      </c>
      <c r="Q19" s="19"/>
    </row>
    <row r="20" spans="1:17" x14ac:dyDescent="0.25">
      <c r="A20" s="20" t="s">
        <v>493</v>
      </c>
      <c r="B20" s="21">
        <v>3.2026782972961902E-2</v>
      </c>
      <c r="C20" s="21">
        <v>2.2338966078772501E-2</v>
      </c>
      <c r="D20" s="21">
        <v>4.57194765424793E-2</v>
      </c>
      <c r="E20" s="22"/>
      <c r="F20" s="21">
        <v>2.6267439648053399E-2</v>
      </c>
      <c r="G20" s="21">
        <v>1.29782022885947E-2</v>
      </c>
      <c r="H20" s="21">
        <v>5.2441412157797102E-2</v>
      </c>
      <c r="I20" s="22"/>
      <c r="J20" s="21">
        <v>4.0717570173456799E-2</v>
      </c>
      <c r="K20" s="21">
        <v>2.4051641529515898E-2</v>
      </c>
      <c r="L20" s="21">
        <v>6.81255829603023E-2</v>
      </c>
      <c r="M20" s="22"/>
      <c r="N20" s="21">
        <v>2.7302347082428801E-2</v>
      </c>
      <c r="O20" s="21">
        <v>1.10237697762326E-2</v>
      </c>
      <c r="P20" s="21">
        <v>6.6014605815289507E-2</v>
      </c>
      <c r="Q20" s="24" t="s">
        <v>501</v>
      </c>
    </row>
    <row r="21" spans="1:17" x14ac:dyDescent="0.25">
      <c r="A21" s="17" t="s">
        <v>494</v>
      </c>
      <c r="B21" s="18">
        <v>1.56485002976662E-2</v>
      </c>
      <c r="C21" s="18">
        <v>9.2333734895268006E-3</v>
      </c>
      <c r="D21" s="18">
        <v>2.6401931506904099E-2</v>
      </c>
      <c r="E21" s="19"/>
      <c r="F21" s="18">
        <v>1.43491105786609E-2</v>
      </c>
      <c r="G21" s="18">
        <v>5.4020109511631999E-3</v>
      </c>
      <c r="H21" s="18">
        <v>3.7555332856378E-2</v>
      </c>
      <c r="I21" s="24" t="s">
        <v>501</v>
      </c>
      <c r="J21" s="18">
        <v>1.2279891060579201E-2</v>
      </c>
      <c r="K21" s="18">
        <v>6.0372342962656004E-3</v>
      </c>
      <c r="L21" s="18">
        <v>2.4816451848976798E-2</v>
      </c>
      <c r="M21" s="19"/>
      <c r="N21" s="18">
        <v>2.5170601494723201E-2</v>
      </c>
      <c r="O21" s="18">
        <v>1.07694205727633E-2</v>
      </c>
      <c r="P21" s="18">
        <v>5.77060753168726E-2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AGR_PERSONAL'!A1" display="◄ ANTERIOR"/>
    <hyperlink ref="A2" location="'Índice'!A1" display="ÍNDICE"/>
    <hyperlink ref="A3" location="'AMEN_KISH_VIOLENTO'!A1" display="SIGUIENTE ►"/>
  </hyperlinks>
  <pageMargins left="0.75" right="0.75" top="1" bottom="1" header="0.5" footer="0.5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6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574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2.1775555921067301E-2</v>
      </c>
      <c r="C5" s="18">
        <v>2.0082916608797099E-2</v>
      </c>
      <c r="D5" s="18">
        <v>2.36074183263053E-2</v>
      </c>
      <c r="E5" s="19"/>
    </row>
    <row r="6" spans="1:5" x14ac:dyDescent="0.25">
      <c r="A6" s="20" t="s">
        <v>479</v>
      </c>
      <c r="B6" s="21">
        <v>2.3923924135656301E-2</v>
      </c>
      <c r="C6" s="21">
        <v>1.62957098417819E-2</v>
      </c>
      <c r="D6" s="21">
        <v>3.4995959946205697E-2</v>
      </c>
      <c r="E6" s="22"/>
    </row>
    <row r="7" spans="1:5" x14ac:dyDescent="0.25">
      <c r="A7" s="17" t="s">
        <v>480</v>
      </c>
      <c r="B7" s="18">
        <v>2.3310457206858599E-2</v>
      </c>
      <c r="C7" s="18">
        <v>1.47042692160585E-2</v>
      </c>
      <c r="D7" s="18">
        <v>3.6765762245428199E-2</v>
      </c>
      <c r="E7" s="19"/>
    </row>
    <row r="8" spans="1:5" x14ac:dyDescent="0.25">
      <c r="A8" s="20" t="s">
        <v>481</v>
      </c>
      <c r="B8" s="21">
        <v>1.53553963560569E-2</v>
      </c>
      <c r="C8" s="21">
        <v>9.6833713086635007E-3</v>
      </c>
      <c r="D8" s="21">
        <v>2.4268387124875501E-2</v>
      </c>
      <c r="E8" s="22"/>
    </row>
    <row r="9" spans="1:5" x14ac:dyDescent="0.25">
      <c r="A9" s="17" t="s">
        <v>482</v>
      </c>
      <c r="B9" s="18">
        <v>2.4622664197729099E-2</v>
      </c>
      <c r="C9" s="18">
        <v>1.6494243166958199E-2</v>
      </c>
      <c r="D9" s="18">
        <v>3.6607700419310801E-2</v>
      </c>
      <c r="E9" s="19"/>
    </row>
    <row r="10" spans="1:5" x14ac:dyDescent="0.25">
      <c r="A10" s="20" t="s">
        <v>483</v>
      </c>
      <c r="B10" s="21">
        <v>2.09677828446861E-2</v>
      </c>
      <c r="C10" s="21">
        <v>1.3991645354403601E-2</v>
      </c>
      <c r="D10" s="21">
        <v>3.1311718621426503E-2</v>
      </c>
      <c r="E10" s="22"/>
    </row>
    <row r="11" spans="1:5" x14ac:dyDescent="0.25">
      <c r="A11" s="17" t="s">
        <v>484</v>
      </c>
      <c r="B11" s="18">
        <v>2.6354453731427599E-2</v>
      </c>
      <c r="C11" s="18">
        <v>2.1057322165997001E-2</v>
      </c>
      <c r="D11" s="18">
        <v>3.2939282672012397E-2</v>
      </c>
      <c r="E11" s="19"/>
    </row>
    <row r="12" spans="1:5" x14ac:dyDescent="0.25">
      <c r="A12" s="20" t="s">
        <v>485</v>
      </c>
      <c r="B12" s="21">
        <v>2.1914042415118101E-2</v>
      </c>
      <c r="C12" s="21">
        <v>1.92034647604611E-2</v>
      </c>
      <c r="D12" s="21">
        <v>2.4997468049427901E-2</v>
      </c>
      <c r="E12" s="22"/>
    </row>
    <row r="13" spans="1:5" x14ac:dyDescent="0.25">
      <c r="A13" s="17" t="s">
        <v>486</v>
      </c>
      <c r="B13" s="18">
        <v>2.2581669447418101E-2</v>
      </c>
      <c r="C13" s="18">
        <v>1.6710132830684E-2</v>
      </c>
      <c r="D13" s="18">
        <v>3.0452427477432799E-2</v>
      </c>
      <c r="E13" s="19"/>
    </row>
    <row r="14" spans="1:5" x14ac:dyDescent="0.25">
      <c r="A14" s="20" t="s">
        <v>487</v>
      </c>
      <c r="B14" s="21">
        <v>1.8499912982813501E-2</v>
      </c>
      <c r="C14" s="21">
        <v>1.3606127867560699E-2</v>
      </c>
      <c r="D14" s="21">
        <v>2.51090647243353E-2</v>
      </c>
      <c r="E14" s="22"/>
    </row>
    <row r="15" spans="1:5" x14ac:dyDescent="0.25">
      <c r="A15" s="17" t="s">
        <v>488</v>
      </c>
      <c r="B15" s="18">
        <v>1.9240159189073899E-2</v>
      </c>
      <c r="C15" s="18">
        <v>1.3281624963314399E-2</v>
      </c>
      <c r="D15" s="18">
        <v>2.77965647888712E-2</v>
      </c>
      <c r="E15" s="19"/>
    </row>
    <row r="16" spans="1:5" x14ac:dyDescent="0.25">
      <c r="A16" s="20" t="s">
        <v>489</v>
      </c>
      <c r="B16" s="21">
        <v>2.1342725723258599E-2</v>
      </c>
      <c r="C16" s="21">
        <v>1.6683098421632001E-2</v>
      </c>
      <c r="D16" s="21">
        <v>2.7267708026217599E-2</v>
      </c>
      <c r="E16" s="22"/>
    </row>
    <row r="17" spans="1:5" x14ac:dyDescent="0.25">
      <c r="A17" s="17" t="s">
        <v>490</v>
      </c>
      <c r="B17" s="18">
        <v>1.9542500260654901E-2</v>
      </c>
      <c r="C17" s="18">
        <v>1.4143453289801799E-2</v>
      </c>
      <c r="D17" s="18">
        <v>2.69462178396658E-2</v>
      </c>
      <c r="E17" s="19"/>
    </row>
    <row r="18" spans="1:5" x14ac:dyDescent="0.25">
      <c r="A18" s="20" t="s">
        <v>491</v>
      </c>
      <c r="B18" s="21">
        <v>2.4731024090134401E-2</v>
      </c>
      <c r="C18" s="21">
        <v>1.5983037755047599E-2</v>
      </c>
      <c r="D18" s="21">
        <v>3.8081742312705502E-2</v>
      </c>
      <c r="E18" s="22"/>
    </row>
    <row r="19" spans="1:5" x14ac:dyDescent="0.25">
      <c r="A19" s="17" t="s">
        <v>492</v>
      </c>
      <c r="B19" s="18">
        <v>2.45891394902093E-2</v>
      </c>
      <c r="C19" s="18">
        <v>1.78465837272157E-2</v>
      </c>
      <c r="D19" s="18">
        <v>3.37914329929562E-2</v>
      </c>
      <c r="E19" s="19"/>
    </row>
    <row r="20" spans="1:5" x14ac:dyDescent="0.25">
      <c r="A20" s="20" t="s">
        <v>493</v>
      </c>
      <c r="B20" s="21">
        <v>1.9680702498052999E-2</v>
      </c>
      <c r="C20" s="21">
        <v>1.2220921818213E-2</v>
      </c>
      <c r="D20" s="21">
        <v>3.1548577933333599E-2</v>
      </c>
      <c r="E20" s="22"/>
    </row>
    <row r="21" spans="1:5" x14ac:dyDescent="0.25">
      <c r="A21" s="17" t="s">
        <v>494</v>
      </c>
      <c r="B21" s="18">
        <v>4.4623143498495003E-3</v>
      </c>
      <c r="C21" s="18">
        <v>1.6364445767782E-3</v>
      </c>
      <c r="D21" s="18">
        <v>1.2108809403340999E-2</v>
      </c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AMEN_NSE'!A1" display="◄ ANTERIOR"/>
    <hyperlink ref="A2" location="'Índice'!A1" display="ÍNDICE"/>
    <hyperlink ref="A3" location="'AMEN_VIOLENTO_NSE'!A1" display="SIGUIENTE ►"/>
  </hyperlinks>
  <pageMargins left="0.75" right="0.75" top="1" bottom="1" header="0.5" footer="0.5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575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2.7971771766542902E-2</v>
      </c>
      <c r="C5" s="18">
        <v>2.61574951470585E-2</v>
      </c>
      <c r="D5" s="18">
        <v>2.99080214630911E-2</v>
      </c>
      <c r="E5" s="19"/>
      <c r="F5" s="18">
        <v>2.9468467895740001E-2</v>
      </c>
      <c r="G5" s="18">
        <v>2.66474750868353E-2</v>
      </c>
      <c r="H5" s="18">
        <v>3.25781051694541E-2</v>
      </c>
      <c r="I5" s="19"/>
      <c r="J5" s="18">
        <v>2.6338627665981499E-2</v>
      </c>
      <c r="K5" s="18">
        <v>2.3713064124930999E-2</v>
      </c>
      <c r="L5" s="18">
        <v>2.9246190861927701E-2</v>
      </c>
      <c r="M5" s="19"/>
      <c r="N5" s="18">
        <v>2.8223290721568501E-2</v>
      </c>
      <c r="O5" s="18">
        <v>2.4188572639843201E-2</v>
      </c>
      <c r="P5" s="18">
        <v>3.2908314139479103E-2</v>
      </c>
      <c r="Q5" s="19"/>
    </row>
    <row r="6" spans="1:17" x14ac:dyDescent="0.25">
      <c r="A6" s="20" t="s">
        <v>479</v>
      </c>
      <c r="B6" s="21">
        <v>3.48364326669705E-2</v>
      </c>
      <c r="C6" s="21">
        <v>2.5100247876038099E-2</v>
      </c>
      <c r="D6" s="21">
        <v>4.8162631975560102E-2</v>
      </c>
      <c r="E6" s="22"/>
      <c r="F6" s="21">
        <v>2.99437162047844E-2</v>
      </c>
      <c r="G6" s="21">
        <v>1.80586650494277E-2</v>
      </c>
      <c r="H6" s="21">
        <v>4.9258359537856497E-2</v>
      </c>
      <c r="I6" s="22"/>
      <c r="J6" s="21">
        <v>3.1394114548226E-2</v>
      </c>
      <c r="K6" s="21">
        <v>1.6615120593049499E-2</v>
      </c>
      <c r="L6" s="21">
        <v>5.8536377438214902E-2</v>
      </c>
      <c r="M6" s="22"/>
      <c r="N6" s="21">
        <v>6.5659419583963499E-2</v>
      </c>
      <c r="O6" s="21">
        <v>3.4353948670898603E-2</v>
      </c>
      <c r="P6" s="21">
        <v>0.12189143137840899</v>
      </c>
      <c r="Q6" s="24" t="s">
        <v>501</v>
      </c>
    </row>
    <row r="7" spans="1:17" x14ac:dyDescent="0.25">
      <c r="A7" s="17" t="s">
        <v>480</v>
      </c>
      <c r="B7" s="18">
        <v>2.8954810875390001E-2</v>
      </c>
      <c r="C7" s="18">
        <v>1.9971930680316798E-2</v>
      </c>
      <c r="D7" s="18">
        <v>4.1805619867589898E-2</v>
      </c>
      <c r="E7" s="19"/>
      <c r="F7" s="18">
        <v>3.5552964307503501E-2</v>
      </c>
      <c r="G7" s="18">
        <v>1.9537748863231098E-2</v>
      </c>
      <c r="H7" s="18">
        <v>6.3841159471056994E-2</v>
      </c>
      <c r="I7" s="19"/>
      <c r="J7" s="18">
        <v>2.8809492648675501E-2</v>
      </c>
      <c r="K7" s="18">
        <v>1.6953814434177299E-2</v>
      </c>
      <c r="L7" s="18">
        <v>4.8546340805016602E-2</v>
      </c>
      <c r="M7" s="19"/>
      <c r="N7" s="18">
        <v>1.5806706563523801E-2</v>
      </c>
      <c r="O7" s="18">
        <v>5.0903931546427998E-3</v>
      </c>
      <c r="P7" s="18">
        <v>4.79947381520376E-2</v>
      </c>
      <c r="Q7" s="24" t="s">
        <v>501</v>
      </c>
    </row>
    <row r="8" spans="1:17" x14ac:dyDescent="0.25">
      <c r="A8" s="20" t="s">
        <v>481</v>
      </c>
      <c r="B8" s="21">
        <v>2.2167126706109801E-2</v>
      </c>
      <c r="C8" s="21">
        <v>1.5038450241731499E-2</v>
      </c>
      <c r="D8" s="21">
        <v>3.2563291473106201E-2</v>
      </c>
      <c r="E8" s="22"/>
      <c r="F8" s="21">
        <v>1.0782038199858001E-2</v>
      </c>
      <c r="G8" s="21">
        <v>4.3475942265291997E-3</v>
      </c>
      <c r="H8" s="21">
        <v>2.64861375136493E-2</v>
      </c>
      <c r="I8" s="22"/>
      <c r="J8" s="21">
        <v>2.48955171388382E-2</v>
      </c>
      <c r="K8" s="21">
        <v>1.45934118557962E-2</v>
      </c>
      <c r="L8" s="21">
        <v>4.2159161986540301E-2</v>
      </c>
      <c r="M8" s="22"/>
      <c r="N8" s="21">
        <v>3.45746870031923E-2</v>
      </c>
      <c r="O8" s="21">
        <v>1.6347217602190701E-2</v>
      </c>
      <c r="P8" s="21">
        <v>7.16458156906183E-2</v>
      </c>
      <c r="Q8" s="24" t="s">
        <v>501</v>
      </c>
    </row>
    <row r="9" spans="1:17" x14ac:dyDescent="0.25">
      <c r="A9" s="17" t="s">
        <v>482</v>
      </c>
      <c r="B9" s="18">
        <v>3.0314160215537001E-2</v>
      </c>
      <c r="C9" s="18">
        <v>2.15037107656182E-2</v>
      </c>
      <c r="D9" s="18">
        <v>4.2577332986454899E-2</v>
      </c>
      <c r="E9" s="19"/>
      <c r="F9" s="18">
        <v>2.24741856214167E-2</v>
      </c>
      <c r="G9" s="18">
        <v>1.22176966182655E-2</v>
      </c>
      <c r="H9" s="18">
        <v>4.0983535866734699E-2</v>
      </c>
      <c r="I9" s="19"/>
      <c r="J9" s="18">
        <v>3.8943358107518401E-2</v>
      </c>
      <c r="K9" s="18">
        <v>2.3126883717709601E-2</v>
      </c>
      <c r="L9" s="18">
        <v>6.48585417530151E-2</v>
      </c>
      <c r="M9" s="19"/>
      <c r="N9" s="18">
        <v>3.4934913780648801E-2</v>
      </c>
      <c r="O9" s="18">
        <v>1.3968091394114901E-2</v>
      </c>
      <c r="P9" s="18">
        <v>8.4671459980669703E-2</v>
      </c>
      <c r="Q9" s="24" t="s">
        <v>501</v>
      </c>
    </row>
    <row r="10" spans="1:17" x14ac:dyDescent="0.25">
      <c r="A10" s="20" t="s">
        <v>483</v>
      </c>
      <c r="B10" s="21">
        <v>2.3995858646202298E-2</v>
      </c>
      <c r="C10" s="21">
        <v>1.6854984934566501E-2</v>
      </c>
      <c r="D10" s="21">
        <v>3.4057272094388302E-2</v>
      </c>
      <c r="E10" s="22"/>
      <c r="F10" s="21">
        <v>1.42291049848664E-2</v>
      </c>
      <c r="G10" s="21">
        <v>7.6506874716284999E-3</v>
      </c>
      <c r="H10" s="21">
        <v>2.63139617370295E-2</v>
      </c>
      <c r="I10" s="22"/>
      <c r="J10" s="21">
        <v>2.5991599703707801E-2</v>
      </c>
      <c r="K10" s="21">
        <v>1.6223249572829199E-2</v>
      </c>
      <c r="L10" s="21">
        <v>4.13941889283563E-2</v>
      </c>
      <c r="M10" s="22"/>
      <c r="N10" s="21">
        <v>4.41229745409479E-2</v>
      </c>
      <c r="O10" s="21">
        <v>2.31890479024239E-2</v>
      </c>
      <c r="P10" s="21">
        <v>8.2361586964860303E-2</v>
      </c>
      <c r="Q10" s="24" t="s">
        <v>501</v>
      </c>
    </row>
    <row r="11" spans="1:17" x14ac:dyDescent="0.25">
      <c r="A11" s="17" t="s">
        <v>484</v>
      </c>
      <c r="B11" s="18">
        <v>3.1722883786359402E-2</v>
      </c>
      <c r="C11" s="18">
        <v>2.6092156154094701E-2</v>
      </c>
      <c r="D11" s="18">
        <v>3.8520669898378303E-2</v>
      </c>
      <c r="E11" s="19"/>
      <c r="F11" s="18">
        <v>3.0695345877964599E-2</v>
      </c>
      <c r="G11" s="18">
        <v>2.3324678450329098E-2</v>
      </c>
      <c r="H11" s="18">
        <v>4.02990617580899E-2</v>
      </c>
      <c r="I11" s="19"/>
      <c r="J11" s="18">
        <v>3.2389047125599701E-2</v>
      </c>
      <c r="K11" s="18">
        <v>2.3866821554695501E-2</v>
      </c>
      <c r="L11" s="18">
        <v>4.38177388252435E-2</v>
      </c>
      <c r="M11" s="19"/>
      <c r="N11" s="18">
        <v>3.2584326875420802E-2</v>
      </c>
      <c r="O11" s="18">
        <v>2.0169545004445701E-2</v>
      </c>
      <c r="P11" s="18">
        <v>5.2233309473326599E-2</v>
      </c>
      <c r="Q11" s="19"/>
    </row>
    <row r="12" spans="1:17" x14ac:dyDescent="0.25">
      <c r="A12" s="20" t="s">
        <v>485</v>
      </c>
      <c r="B12" s="21">
        <v>2.8438530277186201E-2</v>
      </c>
      <c r="C12" s="21">
        <v>2.54822041009461E-2</v>
      </c>
      <c r="D12" s="21">
        <v>3.1726669470658497E-2</v>
      </c>
      <c r="E12" s="22"/>
      <c r="F12" s="21">
        <v>3.4385427878598898E-2</v>
      </c>
      <c r="G12" s="21">
        <v>2.9155084121158199E-2</v>
      </c>
      <c r="H12" s="21">
        <v>4.0514924079640198E-2</v>
      </c>
      <c r="I12" s="22"/>
      <c r="J12" s="21">
        <v>2.4471087968920401E-2</v>
      </c>
      <c r="K12" s="21">
        <v>2.0396527471243001E-2</v>
      </c>
      <c r="L12" s="21">
        <v>2.9335237671968901E-2</v>
      </c>
      <c r="M12" s="22"/>
      <c r="N12" s="21">
        <v>2.6328426346934799E-2</v>
      </c>
      <c r="O12" s="21">
        <v>2.1098777276087902E-2</v>
      </c>
      <c r="P12" s="21">
        <v>3.2810874848215099E-2</v>
      </c>
      <c r="Q12" s="22"/>
    </row>
    <row r="13" spans="1:17" x14ac:dyDescent="0.25">
      <c r="A13" s="17" t="s">
        <v>486</v>
      </c>
      <c r="B13" s="18">
        <v>2.6399389103867001E-2</v>
      </c>
      <c r="C13" s="18">
        <v>2.1073080673326802E-2</v>
      </c>
      <c r="D13" s="18">
        <v>3.3026525091344801E-2</v>
      </c>
      <c r="E13" s="19"/>
      <c r="F13" s="18">
        <v>2.5523624489403499E-2</v>
      </c>
      <c r="G13" s="18">
        <v>1.7773850930439199E-2</v>
      </c>
      <c r="H13" s="18">
        <v>3.6526802747568199E-2</v>
      </c>
      <c r="I13" s="19"/>
      <c r="J13" s="18">
        <v>2.7785854333558801E-2</v>
      </c>
      <c r="K13" s="18">
        <v>1.9549752245159799E-2</v>
      </c>
      <c r="L13" s="18">
        <v>3.9352471246640902E-2</v>
      </c>
      <c r="M13" s="19"/>
      <c r="N13" s="18">
        <v>2.5401851186897299E-2</v>
      </c>
      <c r="O13" s="18">
        <v>1.3233459486555001E-2</v>
      </c>
      <c r="P13" s="18">
        <v>4.8212599147772602E-2</v>
      </c>
      <c r="Q13" s="19"/>
    </row>
    <row r="14" spans="1:17" x14ac:dyDescent="0.25">
      <c r="A14" s="20" t="s">
        <v>487</v>
      </c>
      <c r="B14" s="21">
        <v>2.4700468786152001E-2</v>
      </c>
      <c r="C14" s="21">
        <v>1.9381694536978099E-2</v>
      </c>
      <c r="D14" s="21">
        <v>3.14320499606459E-2</v>
      </c>
      <c r="E14" s="22"/>
      <c r="F14" s="21">
        <v>2.5187749429455401E-2</v>
      </c>
      <c r="G14" s="21">
        <v>1.8951034415741402E-2</v>
      </c>
      <c r="H14" s="21">
        <v>3.3407052361299601E-2</v>
      </c>
      <c r="I14" s="22"/>
      <c r="J14" s="21">
        <v>2.60617693886144E-2</v>
      </c>
      <c r="K14" s="21">
        <v>1.79857011585886E-2</v>
      </c>
      <c r="L14" s="21">
        <v>3.7625269292820299E-2</v>
      </c>
      <c r="M14" s="22"/>
      <c r="N14" s="21">
        <v>1.79887734954087E-2</v>
      </c>
      <c r="O14" s="21">
        <v>4.7056088474185E-3</v>
      </c>
      <c r="P14" s="21">
        <v>6.6271464184774004E-2</v>
      </c>
      <c r="Q14" s="24" t="s">
        <v>501</v>
      </c>
    </row>
    <row r="15" spans="1:17" x14ac:dyDescent="0.25">
      <c r="A15" s="17" t="s">
        <v>488</v>
      </c>
      <c r="B15" s="18">
        <v>2.42330512383158E-2</v>
      </c>
      <c r="C15" s="18">
        <v>1.7604395756660601E-2</v>
      </c>
      <c r="D15" s="18">
        <v>3.32730866301576E-2</v>
      </c>
      <c r="E15" s="19"/>
      <c r="F15" s="18">
        <v>2.2064494278732701E-2</v>
      </c>
      <c r="G15" s="18">
        <v>1.4150766787932201E-2</v>
      </c>
      <c r="H15" s="18">
        <v>3.4250167362636398E-2</v>
      </c>
      <c r="I15" s="19"/>
      <c r="J15" s="18">
        <v>2.6221344865859499E-2</v>
      </c>
      <c r="K15" s="18">
        <v>1.4982079803664601E-2</v>
      </c>
      <c r="L15" s="18">
        <v>4.5502598589317003E-2</v>
      </c>
      <c r="M15" s="19"/>
      <c r="N15" s="18">
        <v>2.8337155722486702E-2</v>
      </c>
      <c r="O15" s="18">
        <v>1.03972751141979E-2</v>
      </c>
      <c r="P15" s="18">
        <v>7.4888757845006704E-2</v>
      </c>
      <c r="Q15" s="24" t="s">
        <v>501</v>
      </c>
    </row>
    <row r="16" spans="1:17" x14ac:dyDescent="0.25">
      <c r="A16" s="20" t="s">
        <v>489</v>
      </c>
      <c r="B16" s="21">
        <v>2.8772781904643399E-2</v>
      </c>
      <c r="C16" s="21">
        <v>2.37878032810711E-2</v>
      </c>
      <c r="D16" s="21">
        <v>3.4765211457900097E-2</v>
      </c>
      <c r="E16" s="22"/>
      <c r="F16" s="21">
        <v>2.5079169534527899E-2</v>
      </c>
      <c r="G16" s="21">
        <v>1.9152484556803899E-2</v>
      </c>
      <c r="H16" s="21">
        <v>3.2778561657984602E-2</v>
      </c>
      <c r="I16" s="22"/>
      <c r="J16" s="21">
        <v>3.2579333874574498E-2</v>
      </c>
      <c r="K16" s="21">
        <v>2.4590874458934198E-2</v>
      </c>
      <c r="L16" s="21">
        <v>4.3048350646767201E-2</v>
      </c>
      <c r="M16" s="22"/>
      <c r="N16" s="21">
        <v>2.9934826233897201E-2</v>
      </c>
      <c r="O16" s="21">
        <v>1.6122407319141101E-2</v>
      </c>
      <c r="P16" s="21">
        <v>5.4920105321374403E-2</v>
      </c>
      <c r="Q16" s="22"/>
    </row>
    <row r="17" spans="1:17" x14ac:dyDescent="0.25">
      <c r="A17" s="17" t="s">
        <v>490</v>
      </c>
      <c r="B17" s="18">
        <v>2.4767808516720901E-2</v>
      </c>
      <c r="C17" s="18">
        <v>1.9052823351415501E-2</v>
      </c>
      <c r="D17" s="18">
        <v>3.2140863516155402E-2</v>
      </c>
      <c r="E17" s="19"/>
      <c r="F17" s="18">
        <v>2.1221320810735099E-2</v>
      </c>
      <c r="G17" s="18">
        <v>1.5163692573153E-2</v>
      </c>
      <c r="H17" s="18">
        <v>2.9626068433869002E-2</v>
      </c>
      <c r="I17" s="19"/>
      <c r="J17" s="18">
        <v>2.11321457953094E-2</v>
      </c>
      <c r="K17" s="18">
        <v>1.2878042085593001E-2</v>
      </c>
      <c r="L17" s="18">
        <v>3.4491810994634199E-2</v>
      </c>
      <c r="M17" s="19"/>
      <c r="N17" s="18">
        <v>4.7131426047632603E-2</v>
      </c>
      <c r="O17" s="18">
        <v>2.5933718268692198E-2</v>
      </c>
      <c r="P17" s="18">
        <v>8.4158714226955006E-2</v>
      </c>
      <c r="Q17" s="19"/>
    </row>
    <row r="18" spans="1:17" x14ac:dyDescent="0.25">
      <c r="A18" s="20" t="s">
        <v>491</v>
      </c>
      <c r="B18" s="21">
        <v>2.8407517383808301E-2</v>
      </c>
      <c r="C18" s="21">
        <v>1.8826328190001101E-2</v>
      </c>
      <c r="D18" s="21">
        <v>4.26528429077834E-2</v>
      </c>
      <c r="E18" s="22"/>
      <c r="F18" s="21">
        <v>3.5246822531544299E-2</v>
      </c>
      <c r="G18" s="21">
        <v>1.9082892082862901E-2</v>
      </c>
      <c r="H18" s="21">
        <v>6.4206036669169103E-2</v>
      </c>
      <c r="I18" s="22"/>
      <c r="J18" s="21">
        <v>2.6425361656675E-2</v>
      </c>
      <c r="K18" s="21">
        <v>1.51834976619389E-2</v>
      </c>
      <c r="L18" s="21">
        <v>4.5605256702180103E-2</v>
      </c>
      <c r="M18" s="22"/>
      <c r="N18" s="21">
        <v>1.41516321119762E-2</v>
      </c>
      <c r="O18" s="21">
        <v>4.1865980121008999E-3</v>
      </c>
      <c r="P18" s="21">
        <v>4.6722786173692597E-2</v>
      </c>
      <c r="Q18" s="24" t="s">
        <v>501</v>
      </c>
    </row>
    <row r="19" spans="1:17" x14ac:dyDescent="0.25">
      <c r="A19" s="17" t="s">
        <v>492</v>
      </c>
      <c r="B19" s="18">
        <v>3.4810572574307502E-2</v>
      </c>
      <c r="C19" s="18">
        <v>2.58408170897809E-2</v>
      </c>
      <c r="D19" s="18">
        <v>4.6744470155935199E-2</v>
      </c>
      <c r="E19" s="19"/>
      <c r="F19" s="18">
        <v>4.3163031998911097E-2</v>
      </c>
      <c r="G19" s="18">
        <v>2.71969903147159E-2</v>
      </c>
      <c r="H19" s="18">
        <v>6.7848253461256697E-2</v>
      </c>
      <c r="I19" s="19"/>
      <c r="J19" s="18">
        <v>2.51894759002293E-2</v>
      </c>
      <c r="K19" s="18">
        <v>1.6239160033295098E-2</v>
      </c>
      <c r="L19" s="18">
        <v>3.8877863773398302E-2</v>
      </c>
      <c r="M19" s="19"/>
      <c r="N19" s="18">
        <v>3.5457807342343398E-2</v>
      </c>
      <c r="O19" s="18">
        <v>1.7764040170803401E-2</v>
      </c>
      <c r="P19" s="18">
        <v>6.9527843110332305E-2</v>
      </c>
      <c r="Q19" s="24" t="s">
        <v>501</v>
      </c>
    </row>
    <row r="20" spans="1:17" x14ac:dyDescent="0.25">
      <c r="A20" s="20" t="s">
        <v>493</v>
      </c>
      <c r="B20" s="21">
        <v>1.9088239323675999E-2</v>
      </c>
      <c r="C20" s="21">
        <v>1.2293944287677E-2</v>
      </c>
      <c r="D20" s="21">
        <v>2.9525183510846001E-2</v>
      </c>
      <c r="E20" s="22"/>
      <c r="F20" s="21">
        <v>1.23445902100857E-2</v>
      </c>
      <c r="G20" s="21">
        <v>5.5546269094585996E-3</v>
      </c>
      <c r="H20" s="21">
        <v>2.72075045766767E-2</v>
      </c>
      <c r="I20" s="22"/>
      <c r="J20" s="21">
        <v>3.0320923077881302E-2</v>
      </c>
      <c r="K20" s="21">
        <v>1.7276929043794801E-2</v>
      </c>
      <c r="L20" s="21">
        <v>5.2685094198720001E-2</v>
      </c>
      <c r="M20" s="22"/>
      <c r="N20" s="21">
        <v>1.1282952119048201E-2</v>
      </c>
      <c r="O20" s="21">
        <v>2.6171987156342999E-3</v>
      </c>
      <c r="P20" s="21">
        <v>4.7281497330697503E-2</v>
      </c>
      <c r="Q20" s="24" t="s">
        <v>501</v>
      </c>
    </row>
    <row r="21" spans="1:17" x14ac:dyDescent="0.25">
      <c r="A21" s="17" t="s">
        <v>494</v>
      </c>
      <c r="B21" s="18">
        <v>8.5680958479193992E-3</v>
      </c>
      <c r="C21" s="18">
        <v>3.9600729780926002E-3</v>
      </c>
      <c r="D21" s="18">
        <v>1.8438847475870299E-2</v>
      </c>
      <c r="E21" s="19"/>
      <c r="F21" s="18">
        <v>1.1543661673445E-2</v>
      </c>
      <c r="G21" s="18">
        <v>3.6948427062018E-3</v>
      </c>
      <c r="H21" s="18">
        <v>3.5471825575961499E-2</v>
      </c>
      <c r="I21" s="24" t="s">
        <v>501</v>
      </c>
      <c r="J21" s="18">
        <v>7.0274887412854004E-3</v>
      </c>
      <c r="K21" s="18">
        <v>2.6853542433018999E-3</v>
      </c>
      <c r="L21" s="18">
        <v>1.8262154409791301E-2</v>
      </c>
      <c r="M21" s="19"/>
      <c r="N21" s="18">
        <v>7.6052362243969997E-3</v>
      </c>
      <c r="O21" s="18">
        <v>1.5422086529117E-3</v>
      </c>
      <c r="P21" s="18">
        <v>3.6629940041525998E-2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AMEN_KISH_VIOLENTO'!A1" display="◄ ANTERIOR"/>
    <hyperlink ref="A2" location="'Índice'!A1" display="ÍNDICE"/>
    <hyperlink ref="A3" location="'BULLY_NSE'!A1" display="SIGUIENTE ►"/>
  </hyperlinks>
  <pageMargins left="0.75" right="0.75" top="1" bottom="1" header="0.5" footer="0.5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576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1.05761520966129E-2</v>
      </c>
      <c r="C5" s="18">
        <v>9.5223473463852994E-3</v>
      </c>
      <c r="D5" s="18">
        <v>1.17451948155535E-2</v>
      </c>
      <c r="E5" s="19"/>
      <c r="F5" s="18">
        <v>9.3964903259435E-3</v>
      </c>
      <c r="G5" s="18">
        <v>7.9617739701217001E-3</v>
      </c>
      <c r="H5" s="18">
        <v>1.10868540501064E-2</v>
      </c>
      <c r="I5" s="19"/>
      <c r="J5" s="18">
        <v>1.1337049510850799E-2</v>
      </c>
      <c r="K5" s="18">
        <v>9.5996344971802008E-3</v>
      </c>
      <c r="L5" s="18">
        <v>1.33846655242195E-2</v>
      </c>
      <c r="M5" s="19"/>
      <c r="N5" s="18">
        <v>1.14259974721158E-2</v>
      </c>
      <c r="O5" s="18">
        <v>8.9951733820798994E-3</v>
      </c>
      <c r="P5" s="18">
        <v>1.45041047447045E-2</v>
      </c>
      <c r="Q5" s="19"/>
    </row>
    <row r="6" spans="1:17" x14ac:dyDescent="0.25">
      <c r="A6" s="20" t="s">
        <v>479</v>
      </c>
      <c r="B6" s="21">
        <v>3.9601222028985998E-3</v>
      </c>
      <c r="C6" s="21">
        <v>1.7748219187720001E-3</v>
      </c>
      <c r="D6" s="21">
        <v>8.8123822519208007E-3</v>
      </c>
      <c r="E6" s="22"/>
      <c r="F6" s="21">
        <v>4.2256177182976003E-3</v>
      </c>
      <c r="G6" s="21">
        <v>1.3471900941E-3</v>
      </c>
      <c r="H6" s="21">
        <v>1.31730146808193E-2</v>
      </c>
      <c r="I6" s="22"/>
      <c r="J6" s="21">
        <v>4.8714646337818003E-3</v>
      </c>
      <c r="K6" s="21">
        <v>1.5784102713925E-3</v>
      </c>
      <c r="L6" s="21">
        <v>1.4932103076831901E-2</v>
      </c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1.2746396306094801E-2</v>
      </c>
      <c r="C7" s="18">
        <v>7.4897519433760997E-3</v>
      </c>
      <c r="D7" s="18">
        <v>2.1612053708010299E-2</v>
      </c>
      <c r="E7" s="19"/>
      <c r="F7" s="18">
        <v>9.0853639986207008E-3</v>
      </c>
      <c r="G7" s="18">
        <v>3.3780353695553001E-3</v>
      </c>
      <c r="H7" s="18">
        <v>2.42012988623782E-2</v>
      </c>
      <c r="I7" s="19"/>
      <c r="J7" s="18">
        <v>1.43630748055376E-2</v>
      </c>
      <c r="K7" s="18">
        <v>6.3646971978962999E-3</v>
      </c>
      <c r="L7" s="18">
        <v>3.2088243567152702E-2</v>
      </c>
      <c r="M7" s="19"/>
      <c r="N7" s="18">
        <v>1.64580813427102E-2</v>
      </c>
      <c r="O7" s="18">
        <v>5.1095856572168996E-3</v>
      </c>
      <c r="P7" s="18">
        <v>5.1701967711098099E-2</v>
      </c>
      <c r="Q7" s="24" t="s">
        <v>501</v>
      </c>
    </row>
    <row r="8" spans="1:17" x14ac:dyDescent="0.25">
      <c r="A8" s="20" t="s">
        <v>481</v>
      </c>
      <c r="B8" s="21">
        <v>1.0000850322092801E-2</v>
      </c>
      <c r="C8" s="21">
        <v>5.2809288194021996E-3</v>
      </c>
      <c r="D8" s="21">
        <v>1.88593027742491E-2</v>
      </c>
      <c r="E8" s="22"/>
      <c r="F8" s="21">
        <v>9.6810161081387E-3</v>
      </c>
      <c r="G8" s="21">
        <v>3.8390381416059001E-3</v>
      </c>
      <c r="H8" s="21">
        <v>2.4196966983712001E-2</v>
      </c>
      <c r="I8" s="22"/>
      <c r="J8" s="21">
        <v>1.01757710812048E-2</v>
      </c>
      <c r="K8" s="21">
        <v>3.4690507642575999E-3</v>
      </c>
      <c r="L8" s="21">
        <v>2.9465223120202E-2</v>
      </c>
      <c r="M8" s="24" t="s">
        <v>501</v>
      </c>
      <c r="N8" s="21">
        <v>1.0103643130248601E-2</v>
      </c>
      <c r="O8" s="21">
        <v>2.8566501566597998E-3</v>
      </c>
      <c r="P8" s="21">
        <v>3.5088481598384201E-2</v>
      </c>
      <c r="Q8" s="24" t="s">
        <v>501</v>
      </c>
    </row>
    <row r="9" spans="1:17" x14ac:dyDescent="0.25">
      <c r="A9" s="17" t="s">
        <v>482</v>
      </c>
      <c r="B9" s="18">
        <v>1.41067139983574E-2</v>
      </c>
      <c r="C9" s="18">
        <v>7.9043673409176993E-3</v>
      </c>
      <c r="D9" s="18">
        <v>2.5052977303234001E-2</v>
      </c>
      <c r="E9" s="19"/>
      <c r="F9" s="18">
        <v>1.7736417101289498E-2</v>
      </c>
      <c r="G9" s="18">
        <v>8.2232257162163994E-3</v>
      </c>
      <c r="H9" s="18">
        <v>3.7835271558246397E-2</v>
      </c>
      <c r="I9" s="19"/>
      <c r="J9" s="18">
        <v>1.8505549324656001E-3</v>
      </c>
      <c r="K9" s="18">
        <v>2.5291019459660003E-4</v>
      </c>
      <c r="L9" s="18">
        <v>1.3405265794502999E-2</v>
      </c>
      <c r="M9" s="24" t="s">
        <v>501</v>
      </c>
      <c r="N9" s="18">
        <v>3.3117362847701198E-2</v>
      </c>
      <c r="O9" s="18">
        <v>1.34680360412919E-2</v>
      </c>
      <c r="P9" s="18">
        <v>7.9134701517559497E-2</v>
      </c>
      <c r="Q9" s="24" t="s">
        <v>501</v>
      </c>
    </row>
    <row r="10" spans="1:17" x14ac:dyDescent="0.25">
      <c r="A10" s="20" t="s">
        <v>483</v>
      </c>
      <c r="B10" s="21">
        <v>8.3424964426264004E-3</v>
      </c>
      <c r="C10" s="21">
        <v>4.8123578139554002E-3</v>
      </c>
      <c r="D10" s="21">
        <v>1.44246587610366E-2</v>
      </c>
      <c r="E10" s="22"/>
      <c r="F10" s="21">
        <v>6.8417323187089001E-3</v>
      </c>
      <c r="G10" s="21">
        <v>2.8948808931474001E-3</v>
      </c>
      <c r="H10" s="21">
        <v>1.6082886349146099E-2</v>
      </c>
      <c r="I10" s="22"/>
      <c r="J10" s="21">
        <v>1.0556839529572801E-2</v>
      </c>
      <c r="K10" s="21">
        <v>4.6916069311134997E-3</v>
      </c>
      <c r="L10" s="21">
        <v>2.3580797957880699E-2</v>
      </c>
      <c r="M10" s="22"/>
      <c r="N10" s="21">
        <v>6.2249220465993996E-3</v>
      </c>
      <c r="O10" s="21">
        <v>1.4959607237327E-3</v>
      </c>
      <c r="P10" s="21">
        <v>2.5520774590587499E-2</v>
      </c>
      <c r="Q10" s="24" t="s">
        <v>501</v>
      </c>
    </row>
    <row r="11" spans="1:17" x14ac:dyDescent="0.25">
      <c r="A11" s="17" t="s">
        <v>484</v>
      </c>
      <c r="B11" s="18">
        <v>1.34123033123192E-2</v>
      </c>
      <c r="C11" s="18">
        <v>1.00501673486409E-2</v>
      </c>
      <c r="D11" s="18">
        <v>1.7878879030144599E-2</v>
      </c>
      <c r="E11" s="19"/>
      <c r="F11" s="18">
        <v>1.23278812970641E-2</v>
      </c>
      <c r="G11" s="18">
        <v>7.6639534902591998E-3</v>
      </c>
      <c r="H11" s="18">
        <v>1.97735043588903E-2</v>
      </c>
      <c r="I11" s="19"/>
      <c r="J11" s="18">
        <v>1.5051812100211399E-2</v>
      </c>
      <c r="K11" s="18">
        <v>9.6171134507535005E-3</v>
      </c>
      <c r="L11" s="18">
        <v>2.34848704906317E-2</v>
      </c>
      <c r="M11" s="19"/>
      <c r="N11" s="18">
        <v>1.20362500547837E-2</v>
      </c>
      <c r="O11" s="18">
        <v>6.178555977808E-3</v>
      </c>
      <c r="P11" s="18">
        <v>2.3317142479043301E-2</v>
      </c>
      <c r="Q11" s="19"/>
    </row>
    <row r="12" spans="1:17" x14ac:dyDescent="0.25">
      <c r="A12" s="20" t="s">
        <v>485</v>
      </c>
      <c r="B12" s="21">
        <v>1.05880910096864E-2</v>
      </c>
      <c r="C12" s="21">
        <v>8.9204634131130004E-3</v>
      </c>
      <c r="D12" s="21">
        <v>1.2563519701048499E-2</v>
      </c>
      <c r="E12" s="22"/>
      <c r="F12" s="21">
        <v>1.02069214678798E-2</v>
      </c>
      <c r="G12" s="21">
        <v>7.7279754081187998E-3</v>
      </c>
      <c r="H12" s="21">
        <v>1.3470258198053101E-2</v>
      </c>
      <c r="I12" s="22"/>
      <c r="J12" s="21">
        <v>1.0287125411435101E-2</v>
      </c>
      <c r="K12" s="21">
        <v>7.7599367431832999E-3</v>
      </c>
      <c r="L12" s="21">
        <v>1.3626044504944101E-2</v>
      </c>
      <c r="M12" s="22"/>
      <c r="N12" s="21">
        <v>1.15908397783184E-2</v>
      </c>
      <c r="O12" s="21">
        <v>8.2226425910027004E-3</v>
      </c>
      <c r="P12" s="21">
        <v>1.63160357824336E-2</v>
      </c>
      <c r="Q12" s="22"/>
    </row>
    <row r="13" spans="1:17" x14ac:dyDescent="0.25">
      <c r="A13" s="17" t="s">
        <v>486</v>
      </c>
      <c r="B13" s="18">
        <v>1.2664954393666701E-2</v>
      </c>
      <c r="C13" s="18">
        <v>8.8488705510604004E-3</v>
      </c>
      <c r="D13" s="18">
        <v>1.80966806153403E-2</v>
      </c>
      <c r="E13" s="19"/>
      <c r="F13" s="18">
        <v>1.27165415435285E-2</v>
      </c>
      <c r="G13" s="18">
        <v>7.2319007768069004E-3</v>
      </c>
      <c r="H13" s="18">
        <v>2.2267412397582498E-2</v>
      </c>
      <c r="I13" s="19"/>
      <c r="J13" s="18">
        <v>1.28033364645597E-2</v>
      </c>
      <c r="K13" s="18">
        <v>7.1620123509173999E-3</v>
      </c>
      <c r="L13" s="18">
        <v>2.2786198254138201E-2</v>
      </c>
      <c r="M13" s="19"/>
      <c r="N13" s="18">
        <v>1.2091548805553E-2</v>
      </c>
      <c r="O13" s="18">
        <v>4.8904762116038E-3</v>
      </c>
      <c r="P13" s="18">
        <v>2.9580777686074401E-2</v>
      </c>
      <c r="Q13" s="19"/>
    </row>
    <row r="14" spans="1:17" x14ac:dyDescent="0.25">
      <c r="A14" s="20" t="s">
        <v>487</v>
      </c>
      <c r="B14" s="21">
        <v>8.9273588566630008E-3</v>
      </c>
      <c r="C14" s="21">
        <v>6.0444070209374999E-3</v>
      </c>
      <c r="D14" s="21">
        <v>1.3167153162648401E-2</v>
      </c>
      <c r="E14" s="22"/>
      <c r="F14" s="21">
        <v>6.4569395974977996E-3</v>
      </c>
      <c r="G14" s="21">
        <v>3.7087583347738999E-3</v>
      </c>
      <c r="H14" s="21">
        <v>1.12185862296416E-2</v>
      </c>
      <c r="I14" s="22"/>
      <c r="J14" s="21">
        <v>1.21787954995501E-2</v>
      </c>
      <c r="K14" s="21">
        <v>7.2357577731655002E-3</v>
      </c>
      <c r="L14" s="21">
        <v>2.0429133839422998E-2</v>
      </c>
      <c r="M14" s="22"/>
      <c r="N14" s="21">
        <v>1.05783252168394E-2</v>
      </c>
      <c r="O14" s="21">
        <v>3.6114002818608999E-3</v>
      </c>
      <c r="P14" s="21">
        <v>3.05730796180422E-2</v>
      </c>
      <c r="Q14" s="24" t="s">
        <v>501</v>
      </c>
    </row>
    <row r="15" spans="1:17" x14ac:dyDescent="0.25">
      <c r="A15" s="17" t="s">
        <v>488</v>
      </c>
      <c r="B15" s="18">
        <v>9.4010144484313E-3</v>
      </c>
      <c r="C15" s="18">
        <v>5.1406190124154002E-3</v>
      </c>
      <c r="D15" s="18">
        <v>1.7131499605736501E-2</v>
      </c>
      <c r="E15" s="19"/>
      <c r="F15" s="18">
        <v>7.7063779081858004E-3</v>
      </c>
      <c r="G15" s="18">
        <v>2.8112496555579999E-3</v>
      </c>
      <c r="H15" s="18">
        <v>2.0946175032329199E-2</v>
      </c>
      <c r="I15" s="19"/>
      <c r="J15" s="18">
        <v>9.6975486489320004E-3</v>
      </c>
      <c r="K15" s="18">
        <v>4.0970512012208004E-3</v>
      </c>
      <c r="L15" s="18">
        <v>2.2778589405131701E-2</v>
      </c>
      <c r="M15" s="19"/>
      <c r="N15" s="18">
        <v>1.7442110173791301E-2</v>
      </c>
      <c r="O15" s="18">
        <v>4.0238122491277001E-3</v>
      </c>
      <c r="P15" s="18">
        <v>7.2355967981186597E-2</v>
      </c>
      <c r="Q15" s="24" t="s">
        <v>501</v>
      </c>
    </row>
    <row r="16" spans="1:17" x14ac:dyDescent="0.25">
      <c r="A16" s="20" t="s">
        <v>489</v>
      </c>
      <c r="B16" s="21">
        <v>9.7188532062200007E-3</v>
      </c>
      <c r="C16" s="21">
        <v>6.9552554546984998E-3</v>
      </c>
      <c r="D16" s="21">
        <v>1.35655370511927E-2</v>
      </c>
      <c r="E16" s="22"/>
      <c r="F16" s="21">
        <v>7.2461412758962002E-3</v>
      </c>
      <c r="G16" s="21">
        <v>4.3137403281110999E-3</v>
      </c>
      <c r="H16" s="21">
        <v>1.21476143244611E-2</v>
      </c>
      <c r="I16" s="22"/>
      <c r="J16" s="21">
        <v>1.3464307235987899E-2</v>
      </c>
      <c r="K16" s="21">
        <v>8.2257261092986006E-3</v>
      </c>
      <c r="L16" s="21">
        <v>2.19652079528368E-2</v>
      </c>
      <c r="M16" s="22"/>
      <c r="N16" s="21">
        <v>7.4124563134697003E-3</v>
      </c>
      <c r="O16" s="21">
        <v>2.6156387167404001E-3</v>
      </c>
      <c r="P16" s="21">
        <v>2.0822500182568902E-2</v>
      </c>
      <c r="Q16" s="22"/>
    </row>
    <row r="17" spans="1:17" x14ac:dyDescent="0.25">
      <c r="A17" s="17" t="s">
        <v>490</v>
      </c>
      <c r="B17" s="18">
        <v>1.03103017846728E-2</v>
      </c>
      <c r="C17" s="18">
        <v>6.8975870197915999E-3</v>
      </c>
      <c r="D17" s="18">
        <v>1.5385364550578699E-2</v>
      </c>
      <c r="E17" s="19"/>
      <c r="F17" s="18">
        <v>6.9646045362774002E-3</v>
      </c>
      <c r="G17" s="18">
        <v>4.0023356095451003E-3</v>
      </c>
      <c r="H17" s="18">
        <v>1.2092732962866001E-2</v>
      </c>
      <c r="I17" s="19"/>
      <c r="J17" s="18">
        <v>1.36967574223047E-2</v>
      </c>
      <c r="K17" s="18">
        <v>6.9980634383780002E-3</v>
      </c>
      <c r="L17" s="18">
        <v>2.66355881167991E-2</v>
      </c>
      <c r="M17" s="19"/>
      <c r="N17" s="18">
        <v>1.38015995292057E-2</v>
      </c>
      <c r="O17" s="18">
        <v>5.2611037625661002E-3</v>
      </c>
      <c r="P17" s="18">
        <v>3.5708438137919601E-2</v>
      </c>
      <c r="Q17" s="24" t="s">
        <v>501</v>
      </c>
    </row>
    <row r="18" spans="1:17" x14ac:dyDescent="0.25">
      <c r="A18" s="20" t="s">
        <v>491</v>
      </c>
      <c r="B18" s="21">
        <v>9.8436454351918008E-3</v>
      </c>
      <c r="C18" s="21">
        <v>5.7878776008915998E-3</v>
      </c>
      <c r="D18" s="21">
        <v>1.66937113121138E-2</v>
      </c>
      <c r="E18" s="22"/>
      <c r="F18" s="21">
        <v>5.8505015277822998E-3</v>
      </c>
      <c r="G18" s="21">
        <v>2.6514867030891999E-3</v>
      </c>
      <c r="H18" s="21">
        <v>1.28593590371871E-2</v>
      </c>
      <c r="I18" s="22"/>
      <c r="J18" s="21">
        <v>1.34814317197156E-2</v>
      </c>
      <c r="K18" s="21">
        <v>5.7264295371018004E-3</v>
      </c>
      <c r="L18" s="21">
        <v>3.1406884468760797E-2</v>
      </c>
      <c r="M18" s="22"/>
      <c r="N18" s="21">
        <v>1.3096656185235899E-2</v>
      </c>
      <c r="O18" s="21">
        <v>4.0080591060612002E-3</v>
      </c>
      <c r="P18" s="21">
        <v>4.1926827212771099E-2</v>
      </c>
      <c r="Q18" s="24" t="s">
        <v>501</v>
      </c>
    </row>
    <row r="19" spans="1:17" x14ac:dyDescent="0.25">
      <c r="A19" s="17" t="s">
        <v>492</v>
      </c>
      <c r="B19" s="18">
        <v>9.5691154982883997E-3</v>
      </c>
      <c r="C19" s="18">
        <v>5.9485781022248002E-3</v>
      </c>
      <c r="D19" s="18">
        <v>1.53592055280661E-2</v>
      </c>
      <c r="E19" s="19"/>
      <c r="F19" s="18">
        <v>6.6741442773553001E-3</v>
      </c>
      <c r="G19" s="18">
        <v>3.4722060286740001E-3</v>
      </c>
      <c r="H19" s="18">
        <v>1.2790890606509901E-2</v>
      </c>
      <c r="I19" s="19"/>
      <c r="J19" s="18">
        <v>1.35363892810968E-2</v>
      </c>
      <c r="K19" s="18">
        <v>6.6331955571534004E-3</v>
      </c>
      <c r="L19" s="18">
        <v>2.7425420057349499E-2</v>
      </c>
      <c r="M19" s="19"/>
      <c r="N19" s="18">
        <v>7.2960757244941001E-3</v>
      </c>
      <c r="O19" s="18">
        <v>2.0975412847137999E-3</v>
      </c>
      <c r="P19" s="18">
        <v>2.50551390728781E-2</v>
      </c>
      <c r="Q19" s="24" t="s">
        <v>501</v>
      </c>
    </row>
    <row r="20" spans="1:17" x14ac:dyDescent="0.25">
      <c r="A20" s="20" t="s">
        <v>493</v>
      </c>
      <c r="B20" s="21">
        <v>1.0198021034165901E-2</v>
      </c>
      <c r="C20" s="21">
        <v>5.5831198957870002E-3</v>
      </c>
      <c r="D20" s="21">
        <v>1.8556329821847E-2</v>
      </c>
      <c r="E20" s="22"/>
      <c r="F20" s="21">
        <v>6.9944076301911001E-3</v>
      </c>
      <c r="G20" s="21">
        <v>1.9675783963006002E-3</v>
      </c>
      <c r="H20" s="21">
        <v>2.45480486790665E-2</v>
      </c>
      <c r="I20" s="24" t="s">
        <v>501</v>
      </c>
      <c r="J20" s="21">
        <v>8.8731517381384992E-3</v>
      </c>
      <c r="K20" s="21">
        <v>3.2643932231129998E-3</v>
      </c>
      <c r="L20" s="21">
        <v>2.3887715561230899E-2</v>
      </c>
      <c r="M20" s="22"/>
      <c r="N20" s="21">
        <v>2.08223072665067E-2</v>
      </c>
      <c r="O20" s="21">
        <v>8.5298618659562005E-3</v>
      </c>
      <c r="P20" s="21">
        <v>4.9937248705801601E-2</v>
      </c>
      <c r="Q20" s="24" t="s">
        <v>501</v>
      </c>
    </row>
    <row r="21" spans="1:17" x14ac:dyDescent="0.25">
      <c r="A21" s="17" t="s">
        <v>494</v>
      </c>
      <c r="B21" s="18">
        <v>6.9728109096163001E-3</v>
      </c>
      <c r="C21" s="18">
        <v>3.3453611943369001E-3</v>
      </c>
      <c r="D21" s="18">
        <v>1.44764534948501E-2</v>
      </c>
      <c r="E21" s="19"/>
      <c r="F21" s="18">
        <v>7.9091028044019993E-3</v>
      </c>
      <c r="G21" s="18">
        <v>2.0134208985711998E-3</v>
      </c>
      <c r="H21" s="18">
        <v>3.0540170602433098E-2</v>
      </c>
      <c r="I21" s="24" t="s">
        <v>501</v>
      </c>
      <c r="J21" s="18">
        <v>5.3569072882820997E-3</v>
      </c>
      <c r="K21" s="18">
        <v>1.7510663667109001E-3</v>
      </c>
      <c r="L21" s="18">
        <v>1.6266990432085598E-2</v>
      </c>
      <c r="M21" s="19"/>
      <c r="N21" s="18">
        <v>9.2172855993242001E-3</v>
      </c>
      <c r="O21" s="18">
        <v>2.3474085859708001E-3</v>
      </c>
      <c r="P21" s="18">
        <v>3.5477440689227001E-2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AMEN_VIOLENTO_NSE'!A1" display="◄ ANTERIOR"/>
    <hyperlink ref="A2" location="'Índice'!A1" display="ÍNDICE"/>
    <hyperlink ref="A3" location="'COSC_DC_NSE'!A1" display="SIGUIENTE ►"/>
  </hyperlinks>
  <pageMargins left="0.75" right="0.75" top="1" bottom="1" header="0.5" footer="0.5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7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722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0.62584301269112996</v>
      </c>
      <c r="C5" s="18">
        <v>0.61689530897923694</v>
      </c>
      <c r="D5" s="18">
        <v>0.63470548370093105</v>
      </c>
      <c r="E5" s="19"/>
      <c r="F5" s="18">
        <v>0.65609660192367303</v>
      </c>
      <c r="G5" s="18">
        <v>0.64135461119278903</v>
      </c>
      <c r="H5" s="18">
        <v>0.67054390489076399</v>
      </c>
      <c r="I5" s="19"/>
      <c r="J5" s="18">
        <v>0.63204137390315995</v>
      </c>
      <c r="K5" s="18">
        <v>0.61770401937035802</v>
      </c>
      <c r="L5" s="18">
        <v>0.64614905009594004</v>
      </c>
      <c r="M5" s="19"/>
      <c r="N5" s="18">
        <v>0.57208616748290797</v>
      </c>
      <c r="O5" s="18">
        <v>0.55285370934375999</v>
      </c>
      <c r="P5" s="18">
        <v>0.59110322729401599</v>
      </c>
      <c r="Q5" s="19"/>
    </row>
    <row r="6" spans="1:17" x14ac:dyDescent="0.25">
      <c r="A6" s="20" t="s">
        <v>479</v>
      </c>
      <c r="B6" s="21">
        <v>0.65219996164822902</v>
      </c>
      <c r="C6" s="21">
        <v>0.60333274549475002</v>
      </c>
      <c r="D6" s="21">
        <v>0.69805982421989099</v>
      </c>
      <c r="E6" s="22"/>
      <c r="F6" s="21">
        <v>0.69309936341295497</v>
      </c>
      <c r="G6" s="21">
        <v>0.62691609662429904</v>
      </c>
      <c r="H6" s="21">
        <v>0.75218304030094396</v>
      </c>
      <c r="I6" s="22"/>
      <c r="J6" s="21">
        <v>0.61532693282375095</v>
      </c>
      <c r="K6" s="21">
        <v>0.54230329093034002</v>
      </c>
      <c r="L6" s="21">
        <v>0.68349951870639603</v>
      </c>
      <c r="M6" s="22"/>
      <c r="N6" s="21">
        <v>0.633203084551204</v>
      </c>
      <c r="O6" s="21">
        <v>0.50307760088940701</v>
      </c>
      <c r="P6" s="21">
        <v>0.74642872337560995</v>
      </c>
      <c r="Q6" s="24" t="s">
        <v>501</v>
      </c>
    </row>
    <row r="7" spans="1:17" x14ac:dyDescent="0.25">
      <c r="A7" s="17" t="s">
        <v>480</v>
      </c>
      <c r="B7" s="18">
        <v>0.69504799201926504</v>
      </c>
      <c r="C7" s="18">
        <v>0.65156866064353003</v>
      </c>
      <c r="D7" s="18">
        <v>0.73530582142620204</v>
      </c>
      <c r="E7" s="19"/>
      <c r="F7" s="18">
        <v>0.73073308251050495</v>
      </c>
      <c r="G7" s="18">
        <v>0.641284791578284</v>
      </c>
      <c r="H7" s="18">
        <v>0.80467055415744404</v>
      </c>
      <c r="I7" s="19"/>
      <c r="J7" s="18">
        <v>0.71008698166891104</v>
      </c>
      <c r="K7" s="18">
        <v>0.64502660687309299</v>
      </c>
      <c r="L7" s="18">
        <v>0.767520712720134</v>
      </c>
      <c r="M7" s="19"/>
      <c r="N7" s="18">
        <v>0.61123496083041695</v>
      </c>
      <c r="O7" s="18">
        <v>0.50615871429010695</v>
      </c>
      <c r="P7" s="18">
        <v>0.70690022937003805</v>
      </c>
      <c r="Q7" s="19"/>
    </row>
    <row r="8" spans="1:17" x14ac:dyDescent="0.25">
      <c r="A8" s="20" t="s">
        <v>481</v>
      </c>
      <c r="B8" s="21">
        <v>0.58886952372387302</v>
      </c>
      <c r="C8" s="21">
        <v>0.53738192762688797</v>
      </c>
      <c r="D8" s="21">
        <v>0.63848179782103698</v>
      </c>
      <c r="E8" s="22"/>
      <c r="F8" s="21">
        <v>0.62389934565727201</v>
      </c>
      <c r="G8" s="21">
        <v>0.514533475932761</v>
      </c>
      <c r="H8" s="21">
        <v>0.72194182487254199</v>
      </c>
      <c r="I8" s="22"/>
      <c r="J8" s="21">
        <v>0.55563748351398501</v>
      </c>
      <c r="K8" s="21">
        <v>0.48276780775073602</v>
      </c>
      <c r="L8" s="21">
        <v>0.62619014474343404</v>
      </c>
      <c r="M8" s="22"/>
      <c r="N8" s="21">
        <v>0.62526306700630396</v>
      </c>
      <c r="O8" s="21">
        <v>0.50569998545104899</v>
      </c>
      <c r="P8" s="21">
        <v>0.73127390690435701</v>
      </c>
      <c r="Q8" s="22"/>
    </row>
    <row r="9" spans="1:17" x14ac:dyDescent="0.25">
      <c r="A9" s="17" t="s">
        <v>482</v>
      </c>
      <c r="B9" s="18">
        <v>0.64157268778076704</v>
      </c>
      <c r="C9" s="18">
        <v>0.58750257376488602</v>
      </c>
      <c r="D9" s="18">
        <v>0.69226771347067495</v>
      </c>
      <c r="E9" s="19"/>
      <c r="F9" s="18">
        <v>0.64441770640978002</v>
      </c>
      <c r="G9" s="18">
        <v>0.57210381090559004</v>
      </c>
      <c r="H9" s="18">
        <v>0.710690707535655</v>
      </c>
      <c r="I9" s="19"/>
      <c r="J9" s="18">
        <v>0.68782641490853302</v>
      </c>
      <c r="K9" s="18">
        <v>0.585870598830175</v>
      </c>
      <c r="L9" s="18">
        <v>0.77434911163674902</v>
      </c>
      <c r="M9" s="19"/>
      <c r="N9" s="18">
        <v>0.55382441866952103</v>
      </c>
      <c r="O9" s="18">
        <v>0.40867155319137899</v>
      </c>
      <c r="P9" s="18">
        <v>0.69034444923938398</v>
      </c>
      <c r="Q9" s="24" t="s">
        <v>501</v>
      </c>
    </row>
    <row r="10" spans="1:17" x14ac:dyDescent="0.25">
      <c r="A10" s="20" t="s">
        <v>483</v>
      </c>
      <c r="B10" s="21">
        <v>0.63520375923954797</v>
      </c>
      <c r="C10" s="21">
        <v>0.59149041530684499</v>
      </c>
      <c r="D10" s="21">
        <v>0.67679544273462</v>
      </c>
      <c r="E10" s="22"/>
      <c r="F10" s="21">
        <v>0.71872077858272498</v>
      </c>
      <c r="G10" s="21">
        <v>0.64955886602012702</v>
      </c>
      <c r="H10" s="21">
        <v>0.77887965673121995</v>
      </c>
      <c r="I10" s="22"/>
      <c r="J10" s="21">
        <v>0.60551252250954501</v>
      </c>
      <c r="K10" s="21">
        <v>0.54389538804734605</v>
      </c>
      <c r="L10" s="21">
        <v>0.66394867809715896</v>
      </c>
      <c r="M10" s="22"/>
      <c r="N10" s="21">
        <v>0.55713303860651597</v>
      </c>
      <c r="O10" s="21">
        <v>0.46064156683894603</v>
      </c>
      <c r="P10" s="21">
        <v>0.64949710524961701</v>
      </c>
      <c r="Q10" s="22"/>
    </row>
    <row r="11" spans="1:17" x14ac:dyDescent="0.25">
      <c r="A11" s="17" t="s">
        <v>484</v>
      </c>
      <c r="B11" s="18">
        <v>0.64398960890331802</v>
      </c>
      <c r="C11" s="18">
        <v>0.61796614913617298</v>
      </c>
      <c r="D11" s="18">
        <v>0.66918934666210905</v>
      </c>
      <c r="E11" s="19"/>
      <c r="F11" s="18">
        <v>0.66624927471292905</v>
      </c>
      <c r="G11" s="18">
        <v>0.61925795245992299</v>
      </c>
      <c r="H11" s="18">
        <v>0.71015546192902401</v>
      </c>
      <c r="I11" s="19"/>
      <c r="J11" s="18">
        <v>0.64996274763258699</v>
      </c>
      <c r="K11" s="18">
        <v>0.61021290147589902</v>
      </c>
      <c r="L11" s="18">
        <v>0.68773334686073995</v>
      </c>
      <c r="M11" s="19"/>
      <c r="N11" s="18">
        <v>0.59485401489599699</v>
      </c>
      <c r="O11" s="18">
        <v>0.53275966128457997</v>
      </c>
      <c r="P11" s="18">
        <v>0.65405473911501399</v>
      </c>
      <c r="Q11" s="19"/>
    </row>
    <row r="12" spans="1:17" x14ac:dyDescent="0.25">
      <c r="A12" s="20" t="s">
        <v>485</v>
      </c>
      <c r="B12" s="21">
        <v>0.61140410886128205</v>
      </c>
      <c r="C12" s="21">
        <v>0.59762644897103701</v>
      </c>
      <c r="D12" s="21">
        <v>0.62500602487727397</v>
      </c>
      <c r="E12" s="22"/>
      <c r="F12" s="21">
        <v>0.64539886466861995</v>
      </c>
      <c r="G12" s="21">
        <v>0.62133961482623001</v>
      </c>
      <c r="H12" s="21">
        <v>0.66874442537883405</v>
      </c>
      <c r="I12" s="22"/>
      <c r="J12" s="21">
        <v>0.62108690669049105</v>
      </c>
      <c r="K12" s="21">
        <v>0.59801958463069205</v>
      </c>
      <c r="L12" s="21">
        <v>0.64361936766556704</v>
      </c>
      <c r="M12" s="22"/>
      <c r="N12" s="21">
        <v>0.56034076568501701</v>
      </c>
      <c r="O12" s="21">
        <v>0.53433571387707601</v>
      </c>
      <c r="P12" s="21">
        <v>0.58601871009108197</v>
      </c>
      <c r="Q12" s="22"/>
    </row>
    <row r="13" spans="1:17" x14ac:dyDescent="0.25">
      <c r="A13" s="17" t="s">
        <v>486</v>
      </c>
      <c r="B13" s="18">
        <v>0.62313105560091098</v>
      </c>
      <c r="C13" s="18">
        <v>0.58824026855576195</v>
      </c>
      <c r="D13" s="18">
        <v>0.65679031771504304</v>
      </c>
      <c r="E13" s="19"/>
      <c r="F13" s="18">
        <v>0.62678984153205997</v>
      </c>
      <c r="G13" s="18">
        <v>0.56685832890528898</v>
      </c>
      <c r="H13" s="18">
        <v>0.68306529439103303</v>
      </c>
      <c r="I13" s="19"/>
      <c r="J13" s="18">
        <v>0.64105740814902001</v>
      </c>
      <c r="K13" s="18">
        <v>0.58945402293181204</v>
      </c>
      <c r="L13" s="18">
        <v>0.68959023233241601</v>
      </c>
      <c r="M13" s="19"/>
      <c r="N13" s="18">
        <v>0.57615365898632798</v>
      </c>
      <c r="O13" s="18">
        <v>0.494947856443406</v>
      </c>
      <c r="P13" s="18">
        <v>0.65344482941470605</v>
      </c>
      <c r="Q13" s="19"/>
    </row>
    <row r="14" spans="1:17" x14ac:dyDescent="0.25">
      <c r="A14" s="20" t="s">
        <v>487</v>
      </c>
      <c r="B14" s="21">
        <v>0.63737853165268199</v>
      </c>
      <c r="C14" s="21">
        <v>0.60096327710834296</v>
      </c>
      <c r="D14" s="21">
        <v>0.67228280228692305</v>
      </c>
      <c r="E14" s="22"/>
      <c r="F14" s="21">
        <v>0.60715224583556004</v>
      </c>
      <c r="G14" s="21">
        <v>0.55250964326979002</v>
      </c>
      <c r="H14" s="21">
        <v>0.65923769274815702</v>
      </c>
      <c r="I14" s="22"/>
      <c r="J14" s="21">
        <v>0.67597494439416494</v>
      </c>
      <c r="K14" s="21">
        <v>0.62294509585540103</v>
      </c>
      <c r="L14" s="21">
        <v>0.72484090999496498</v>
      </c>
      <c r="M14" s="22"/>
      <c r="N14" s="21">
        <v>0.624385777214162</v>
      </c>
      <c r="O14" s="21">
        <v>0.52532931551096196</v>
      </c>
      <c r="P14" s="21">
        <v>0.71402376382765598</v>
      </c>
      <c r="Q14" s="22"/>
    </row>
    <row r="15" spans="1:17" x14ac:dyDescent="0.25">
      <c r="A15" s="17" t="s">
        <v>488</v>
      </c>
      <c r="B15" s="18">
        <v>0.64640541617806702</v>
      </c>
      <c r="C15" s="18">
        <v>0.59989551922662498</v>
      </c>
      <c r="D15" s="18">
        <v>0.69029994789875204</v>
      </c>
      <c r="E15" s="19"/>
      <c r="F15" s="18">
        <v>0.62995889811877503</v>
      </c>
      <c r="G15" s="18">
        <v>0.55391570785140998</v>
      </c>
      <c r="H15" s="18">
        <v>0.70005848750178201</v>
      </c>
      <c r="I15" s="19"/>
      <c r="J15" s="18">
        <v>0.66872781183195995</v>
      </c>
      <c r="K15" s="18">
        <v>0.59572336449949104</v>
      </c>
      <c r="L15" s="18">
        <v>0.73442615222562302</v>
      </c>
      <c r="M15" s="19"/>
      <c r="N15" s="18">
        <v>0.62978166129441104</v>
      </c>
      <c r="O15" s="18">
        <v>0.449176915682096</v>
      </c>
      <c r="P15" s="18">
        <v>0.780152853844159</v>
      </c>
      <c r="Q15" s="24" t="s">
        <v>501</v>
      </c>
    </row>
    <row r="16" spans="1:17" x14ac:dyDescent="0.25">
      <c r="A16" s="20" t="s">
        <v>489</v>
      </c>
      <c r="B16" s="21">
        <v>0.62285285247561695</v>
      </c>
      <c r="C16" s="21">
        <v>0.59145388234936103</v>
      </c>
      <c r="D16" s="21">
        <v>0.65325339697172902</v>
      </c>
      <c r="E16" s="22"/>
      <c r="F16" s="21">
        <v>0.64440401136064096</v>
      </c>
      <c r="G16" s="21">
        <v>0.59605970711488598</v>
      </c>
      <c r="H16" s="21">
        <v>0.68997181618877401</v>
      </c>
      <c r="I16" s="22"/>
      <c r="J16" s="21">
        <v>0.63307307594059004</v>
      </c>
      <c r="K16" s="21">
        <v>0.58822477460012701</v>
      </c>
      <c r="L16" s="21">
        <v>0.67572949531596305</v>
      </c>
      <c r="M16" s="22"/>
      <c r="N16" s="21">
        <v>0.55453499001551998</v>
      </c>
      <c r="O16" s="21">
        <v>0.47417912320375499</v>
      </c>
      <c r="P16" s="21">
        <v>0.63213753953762997</v>
      </c>
      <c r="Q16" s="22"/>
    </row>
    <row r="17" spans="1:17" x14ac:dyDescent="0.25">
      <c r="A17" s="17" t="s">
        <v>490</v>
      </c>
      <c r="B17" s="18">
        <v>0.68674450552864297</v>
      </c>
      <c r="C17" s="18">
        <v>0.64771863267612095</v>
      </c>
      <c r="D17" s="18">
        <v>0.72329399501494895</v>
      </c>
      <c r="E17" s="19"/>
      <c r="F17" s="18">
        <v>0.71909062658396805</v>
      </c>
      <c r="G17" s="18">
        <v>0.66606738772515195</v>
      </c>
      <c r="H17" s="18">
        <v>0.76664428379454097</v>
      </c>
      <c r="I17" s="19"/>
      <c r="J17" s="18">
        <v>0.67906787493077903</v>
      </c>
      <c r="K17" s="18">
        <v>0.61815133869185201</v>
      </c>
      <c r="L17" s="18">
        <v>0.73444125013873895</v>
      </c>
      <c r="M17" s="19"/>
      <c r="N17" s="18">
        <v>0.62091704608387499</v>
      </c>
      <c r="O17" s="18">
        <v>0.51683738547424696</v>
      </c>
      <c r="P17" s="18">
        <v>0.71494222428642695</v>
      </c>
      <c r="Q17" s="19"/>
    </row>
    <row r="18" spans="1:17" x14ac:dyDescent="0.25">
      <c r="A18" s="20" t="s">
        <v>491</v>
      </c>
      <c r="B18" s="21">
        <v>0.65623941579962397</v>
      </c>
      <c r="C18" s="21">
        <v>0.60295639223110298</v>
      </c>
      <c r="D18" s="21">
        <v>0.70586013741759801</v>
      </c>
      <c r="E18" s="22"/>
      <c r="F18" s="21">
        <v>0.68560510041657297</v>
      </c>
      <c r="G18" s="21">
        <v>0.59175016418207804</v>
      </c>
      <c r="H18" s="21">
        <v>0.76640085324280305</v>
      </c>
      <c r="I18" s="22"/>
      <c r="J18" s="21">
        <v>0.63902024402551605</v>
      </c>
      <c r="K18" s="21">
        <v>0.56516822617141604</v>
      </c>
      <c r="L18" s="21">
        <v>0.706835547170517</v>
      </c>
      <c r="M18" s="22"/>
      <c r="N18" s="21">
        <v>0.62399179431683005</v>
      </c>
      <c r="O18" s="21">
        <v>0.51634347705233197</v>
      </c>
      <c r="P18" s="21">
        <v>0.72064339492239204</v>
      </c>
      <c r="Q18" s="22"/>
    </row>
    <row r="19" spans="1:17" x14ac:dyDescent="0.25">
      <c r="A19" s="17" t="s">
        <v>492</v>
      </c>
      <c r="B19" s="18">
        <v>0.67673033495236101</v>
      </c>
      <c r="C19" s="18">
        <v>0.63664603007714304</v>
      </c>
      <c r="D19" s="18">
        <v>0.71437651587958395</v>
      </c>
      <c r="E19" s="19"/>
      <c r="F19" s="18">
        <v>0.71238399035398503</v>
      </c>
      <c r="G19" s="18">
        <v>0.65833538106451905</v>
      </c>
      <c r="H19" s="18">
        <v>0.76098670071661001</v>
      </c>
      <c r="I19" s="19"/>
      <c r="J19" s="18">
        <v>0.66116831871655901</v>
      </c>
      <c r="K19" s="18">
        <v>0.59320830243897005</v>
      </c>
      <c r="L19" s="18">
        <v>0.72307487412899296</v>
      </c>
      <c r="M19" s="19"/>
      <c r="N19" s="18">
        <v>0.61535277834535496</v>
      </c>
      <c r="O19" s="18">
        <v>0.511728830549253</v>
      </c>
      <c r="P19" s="18">
        <v>0.70947060562483599</v>
      </c>
      <c r="Q19" s="19"/>
    </row>
    <row r="20" spans="1:17" x14ac:dyDescent="0.25">
      <c r="A20" s="20" t="s">
        <v>493</v>
      </c>
      <c r="B20" s="21">
        <v>0.62620441517333603</v>
      </c>
      <c r="C20" s="21">
        <v>0.56034310425298195</v>
      </c>
      <c r="D20" s="21">
        <v>0.687698384617212</v>
      </c>
      <c r="E20" s="22"/>
      <c r="F20" s="21">
        <v>0.66520134044655199</v>
      </c>
      <c r="G20" s="21">
        <v>0.56080640987755304</v>
      </c>
      <c r="H20" s="21">
        <v>0.75559620999884103</v>
      </c>
      <c r="I20" s="22"/>
      <c r="J20" s="21">
        <v>0.61857338321621802</v>
      </c>
      <c r="K20" s="21">
        <v>0.51848688391706299</v>
      </c>
      <c r="L20" s="21">
        <v>0.70951165075678901</v>
      </c>
      <c r="M20" s="22"/>
      <c r="N20" s="21">
        <v>0.58514454223843504</v>
      </c>
      <c r="O20" s="21">
        <v>0.43406128256783499</v>
      </c>
      <c r="P20" s="21">
        <v>0.72174974044334905</v>
      </c>
      <c r="Q20" s="25" t="s">
        <v>526</v>
      </c>
    </row>
    <row r="21" spans="1:17" x14ac:dyDescent="0.25">
      <c r="A21" s="17" t="s">
        <v>494</v>
      </c>
      <c r="B21" s="18">
        <v>0.61935290085440997</v>
      </c>
      <c r="C21" s="18">
        <v>0.53684943365031701</v>
      </c>
      <c r="D21" s="18">
        <v>0.69549569215156604</v>
      </c>
      <c r="E21" s="19"/>
      <c r="F21" s="18">
        <v>0.77813395184579903</v>
      </c>
      <c r="G21" s="18">
        <v>0.61235014949602296</v>
      </c>
      <c r="H21" s="18">
        <v>0.88619473868739695</v>
      </c>
      <c r="I21" s="25" t="s">
        <v>526</v>
      </c>
      <c r="J21" s="18">
        <v>0.654507369240382</v>
      </c>
      <c r="K21" s="18">
        <v>0.55008427936542703</v>
      </c>
      <c r="L21" s="18">
        <v>0.74589017923598699</v>
      </c>
      <c r="M21" s="19"/>
      <c r="N21" s="18">
        <v>0.471880375648912</v>
      </c>
      <c r="O21" s="18">
        <v>0.34253727254945998</v>
      </c>
      <c r="P21" s="18">
        <v>0.60511238193808703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BULLY_NSE'!A1" display="◄ ANTERIOR"/>
    <hyperlink ref="A2" location="'Índice'!A1" display="ÍNDICE"/>
    <hyperlink ref="A3" location="'COSC_DV'!A1" display="SIGUIENTE ►"/>
  </hyperlinks>
  <pageMargins left="0.75" right="0.75" top="1" bottom="1" header="0.5" footer="0.5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0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718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0.58708210542095496</v>
      </c>
      <c r="C5" s="18">
        <v>0.56579746812456599</v>
      </c>
      <c r="D5" s="18">
        <v>0.60804616160036395</v>
      </c>
      <c r="E5" s="19"/>
    </row>
    <row r="6" spans="1:5" x14ac:dyDescent="0.25">
      <c r="A6" s="20" t="s">
        <v>479</v>
      </c>
      <c r="B6" s="21">
        <v>0.55060970070225101</v>
      </c>
      <c r="C6" s="21">
        <v>0.42730810881525899</v>
      </c>
      <c r="D6" s="21">
        <v>0.66799073216536498</v>
      </c>
      <c r="E6" s="22"/>
    </row>
    <row r="7" spans="1:5" x14ac:dyDescent="0.25">
      <c r="A7" s="17" t="s">
        <v>480</v>
      </c>
      <c r="B7" s="18">
        <v>0.61568722226327999</v>
      </c>
      <c r="C7" s="18">
        <v>0.50211096676245504</v>
      </c>
      <c r="D7" s="18">
        <v>0.71791054739228999</v>
      </c>
      <c r="E7" s="19"/>
    </row>
    <row r="8" spans="1:5" x14ac:dyDescent="0.25">
      <c r="A8" s="20" t="s">
        <v>481</v>
      </c>
      <c r="B8" s="21">
        <v>0.59945178020854895</v>
      </c>
      <c r="C8" s="21">
        <v>0.44707199776311901</v>
      </c>
      <c r="D8" s="21">
        <v>0.73475260749598204</v>
      </c>
      <c r="E8" s="24" t="s">
        <v>501</v>
      </c>
    </row>
    <row r="9" spans="1:5" x14ac:dyDescent="0.25">
      <c r="A9" s="17" t="s">
        <v>482</v>
      </c>
      <c r="B9" s="18">
        <v>0.562855168689392</v>
      </c>
      <c r="C9" s="18">
        <v>0.42453500732225802</v>
      </c>
      <c r="D9" s="18">
        <v>0.69204546483600904</v>
      </c>
      <c r="E9" s="24" t="s">
        <v>501</v>
      </c>
    </row>
    <row r="10" spans="1:5" x14ac:dyDescent="0.25">
      <c r="A10" s="20" t="s">
        <v>483</v>
      </c>
      <c r="B10" s="21">
        <v>0.59277037529727605</v>
      </c>
      <c r="C10" s="21">
        <v>0.46476712060363701</v>
      </c>
      <c r="D10" s="21">
        <v>0.70930793495623201</v>
      </c>
      <c r="E10" s="24" t="s">
        <v>501</v>
      </c>
    </row>
    <row r="11" spans="1:5" x14ac:dyDescent="0.25">
      <c r="A11" s="17" t="s">
        <v>484</v>
      </c>
      <c r="B11" s="18">
        <v>0.629781577480093</v>
      </c>
      <c r="C11" s="18">
        <v>0.56472761926484205</v>
      </c>
      <c r="D11" s="18">
        <v>0.69044237671012099</v>
      </c>
      <c r="E11" s="19"/>
    </row>
    <row r="12" spans="1:5" x14ac:dyDescent="0.25">
      <c r="A12" s="20" t="s">
        <v>485</v>
      </c>
      <c r="B12" s="21">
        <v>0.57671627322807595</v>
      </c>
      <c r="C12" s="21">
        <v>0.54731009425669297</v>
      </c>
      <c r="D12" s="21">
        <v>0.60558881351282501</v>
      </c>
      <c r="E12" s="22"/>
    </row>
    <row r="13" spans="1:5" x14ac:dyDescent="0.25">
      <c r="A13" s="17" t="s">
        <v>486</v>
      </c>
      <c r="B13" s="18">
        <v>0.60346086646970798</v>
      </c>
      <c r="C13" s="18">
        <v>0.51761262152555698</v>
      </c>
      <c r="D13" s="18">
        <v>0.68337664997068603</v>
      </c>
      <c r="E13" s="19"/>
    </row>
    <row r="14" spans="1:5" x14ac:dyDescent="0.25">
      <c r="A14" s="20" t="s">
        <v>487</v>
      </c>
      <c r="B14" s="21">
        <v>0.54121063490930699</v>
      </c>
      <c r="C14" s="21">
        <v>0.46552651271912898</v>
      </c>
      <c r="D14" s="21">
        <v>0.61503997289251799</v>
      </c>
      <c r="E14" s="22"/>
    </row>
    <row r="15" spans="1:5" x14ac:dyDescent="0.25">
      <c r="A15" s="17" t="s">
        <v>488</v>
      </c>
      <c r="B15" s="18">
        <v>0.640139254092018</v>
      </c>
      <c r="C15" s="18">
        <v>0.517587908855759</v>
      </c>
      <c r="D15" s="18">
        <v>0.74678842760440201</v>
      </c>
      <c r="E15" s="24" t="s">
        <v>501</v>
      </c>
    </row>
    <row r="16" spans="1:5" x14ac:dyDescent="0.25">
      <c r="A16" s="20" t="s">
        <v>489</v>
      </c>
      <c r="B16" s="21">
        <v>0.57791134073235595</v>
      </c>
      <c r="C16" s="21">
        <v>0.49230794353660001</v>
      </c>
      <c r="D16" s="21">
        <v>0.659076346535726</v>
      </c>
      <c r="E16" s="22"/>
    </row>
    <row r="17" spans="1:5" x14ac:dyDescent="0.25">
      <c r="A17" s="17" t="s">
        <v>490</v>
      </c>
      <c r="B17" s="18">
        <v>0.66201867906371203</v>
      </c>
      <c r="C17" s="18">
        <v>0.56010676044794006</v>
      </c>
      <c r="D17" s="18">
        <v>0.75082383858943103</v>
      </c>
      <c r="E17" s="19"/>
    </row>
    <row r="18" spans="1:5" x14ac:dyDescent="0.25">
      <c r="A18" s="20" t="s">
        <v>491</v>
      </c>
      <c r="B18" s="21">
        <v>0.64534947716721203</v>
      </c>
      <c r="C18" s="21">
        <v>0.48934154334131402</v>
      </c>
      <c r="D18" s="21">
        <v>0.77555679967884905</v>
      </c>
      <c r="E18" s="24" t="s">
        <v>501</v>
      </c>
    </row>
    <row r="19" spans="1:5" x14ac:dyDescent="0.25">
      <c r="A19" s="17" t="s">
        <v>492</v>
      </c>
      <c r="B19" s="18">
        <v>0.59149657928334998</v>
      </c>
      <c r="C19" s="18">
        <v>0.48240419402030399</v>
      </c>
      <c r="D19" s="18">
        <v>0.69226366170646203</v>
      </c>
      <c r="E19" s="19"/>
    </row>
    <row r="20" spans="1:5" x14ac:dyDescent="0.25">
      <c r="A20" s="20" t="s">
        <v>493</v>
      </c>
      <c r="B20" s="21">
        <v>0.58321690538490001</v>
      </c>
      <c r="C20" s="21">
        <v>0.38034034580894299</v>
      </c>
      <c r="D20" s="21">
        <v>0.76134913324776798</v>
      </c>
      <c r="E20" s="25" t="s">
        <v>526</v>
      </c>
    </row>
    <row r="21" spans="1:5" x14ac:dyDescent="0.25">
      <c r="A21" s="17" t="s">
        <v>494</v>
      </c>
      <c r="B21" s="18">
        <v>0.63989419018400995</v>
      </c>
      <c r="C21" s="18">
        <v>0.33387175678803499</v>
      </c>
      <c r="D21" s="18">
        <v>0.86301198196908802</v>
      </c>
      <c r="E21" s="25" t="s">
        <v>526</v>
      </c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COSC_DC_NSE'!A1" display="◄ ANTERIOR"/>
    <hyperlink ref="A2" location="'Índice'!A1" display="ÍNDICE"/>
    <hyperlink ref="A3" location="'DEN_ACO'!A1" display="SIGUIENTE ►"/>
  </hyperlinks>
  <pageMargins left="0.75" right="0.75" top="1" bottom="1" header="0.5" footer="0.5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1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577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2.07326177066888E-2</v>
      </c>
      <c r="C5" s="18">
        <v>1.6344094327178101E-2</v>
      </c>
      <c r="D5" s="18">
        <v>2.62680282525487E-2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COSC_DV'!A1" display="◄ ANTERIOR"/>
    <hyperlink ref="A2" location="'Índice'!A1" display="ÍNDICE"/>
    <hyperlink ref="A3" location="'DEN_AGR'!A1" display="SIGUIENTE ►"/>
  </hyperlinks>
  <pageMargins left="0.75" right="0.75" top="1" bottom="1" header="0.5" footer="0.5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2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578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0.37927540236844698</v>
      </c>
      <c r="C5" s="18">
        <v>0.33138285648678301</v>
      </c>
      <c r="D5" s="18">
        <v>0.42964184356603902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ACO'!A1" display="◄ ANTERIOR"/>
    <hyperlink ref="A2" location="'Índice'!A1" display="ÍNDICE"/>
    <hyperlink ref="A3" location="'DEN_AMEN_VIOLENTO'!A1" display="SIGUIENTE ►"/>
  </hyperlinks>
  <pageMargins left="0.75" right="0.75" top="1" bottom="1" header="0.5" footer="0.5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3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579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0.29457645759960799</v>
      </c>
      <c r="C5" s="18">
        <v>0.265758690902962</v>
      </c>
      <c r="D5" s="18">
        <v>0.32513535012077499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AGR'!A1" display="◄ ANTERIOR"/>
    <hyperlink ref="A2" location="'Índice'!A1" display="ÍNDICE"/>
    <hyperlink ref="A3" location="'DEN_CIBER'!A1" display="SIGUIENTE ►"/>
  </hyperlinks>
  <pageMargins left="0.75" right="0.75" top="1" bottom="1" header="0.5" footer="0.5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4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580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0.153925312867633</v>
      </c>
      <c r="C5" s="18">
        <v>0.13932357301952</v>
      </c>
      <c r="D5" s="18">
        <v>0.16975554665701401</v>
      </c>
      <c r="E5" s="19"/>
    </row>
    <row r="6" spans="1:5" x14ac:dyDescent="0.25">
      <c r="A6" s="20" t="s">
        <v>479</v>
      </c>
      <c r="B6" s="21">
        <v>7.7518790823116496E-2</v>
      </c>
      <c r="C6" s="21">
        <v>3.2134543042345302E-2</v>
      </c>
      <c r="D6" s="21">
        <v>0.175385189063824</v>
      </c>
      <c r="E6" s="24" t="s">
        <v>501</v>
      </c>
    </row>
    <row r="7" spans="1:5" x14ac:dyDescent="0.25">
      <c r="A7" s="17" t="s">
        <v>480</v>
      </c>
      <c r="B7" s="18">
        <v>0.174405327095493</v>
      </c>
      <c r="C7" s="18">
        <v>9.7797372473759997E-2</v>
      </c>
      <c r="D7" s="18">
        <v>0.291625524516539</v>
      </c>
      <c r="E7" s="24" t="s">
        <v>501</v>
      </c>
    </row>
    <row r="8" spans="1:5" x14ac:dyDescent="0.25">
      <c r="A8" s="20" t="s">
        <v>481</v>
      </c>
      <c r="B8" s="21">
        <v>0.15186451924764599</v>
      </c>
      <c r="C8" s="21">
        <v>7.7346781742958795E-2</v>
      </c>
      <c r="D8" s="21">
        <v>0.27664826731551301</v>
      </c>
      <c r="E8" s="24" t="s">
        <v>501</v>
      </c>
    </row>
    <row r="9" spans="1:5" x14ac:dyDescent="0.25">
      <c r="A9" s="17" t="s">
        <v>482</v>
      </c>
      <c r="B9" s="18">
        <v>0.194547651578901</v>
      </c>
      <c r="C9" s="18">
        <v>0.102620065347668</v>
      </c>
      <c r="D9" s="18">
        <v>0.33782363174901398</v>
      </c>
      <c r="E9" s="25" t="s">
        <v>526</v>
      </c>
    </row>
    <row r="10" spans="1:5" x14ac:dyDescent="0.25">
      <c r="A10" s="20" t="s">
        <v>483</v>
      </c>
      <c r="B10" s="21">
        <v>0.128115222316147</v>
      </c>
      <c r="C10" s="21">
        <v>6.5198115948035498E-2</v>
      </c>
      <c r="D10" s="21">
        <v>0.236394288577325</v>
      </c>
      <c r="E10" s="24" t="s">
        <v>501</v>
      </c>
    </row>
    <row r="11" spans="1:5" x14ac:dyDescent="0.25">
      <c r="A11" s="17" t="s">
        <v>484</v>
      </c>
      <c r="B11" s="18">
        <v>0.123367872719014</v>
      </c>
      <c r="C11" s="18">
        <v>8.7373047266187304E-2</v>
      </c>
      <c r="D11" s="18">
        <v>0.17140631345754101</v>
      </c>
      <c r="E11" s="19"/>
    </row>
    <row r="12" spans="1:5" x14ac:dyDescent="0.25">
      <c r="A12" s="20" t="s">
        <v>485</v>
      </c>
      <c r="B12" s="21">
        <v>0.157432940761215</v>
      </c>
      <c r="C12" s="21">
        <v>0.134740927563715</v>
      </c>
      <c r="D12" s="21">
        <v>0.183137696500278</v>
      </c>
      <c r="E12" s="22"/>
    </row>
    <row r="13" spans="1:5" x14ac:dyDescent="0.25">
      <c r="A13" s="17" t="s">
        <v>486</v>
      </c>
      <c r="B13" s="18">
        <v>0.20346453805138701</v>
      </c>
      <c r="C13" s="18">
        <v>0.149376032533175</v>
      </c>
      <c r="D13" s="18">
        <v>0.27090091450930998</v>
      </c>
      <c r="E13" s="19"/>
    </row>
    <row r="14" spans="1:5" x14ac:dyDescent="0.25">
      <c r="A14" s="20" t="s">
        <v>487</v>
      </c>
      <c r="B14" s="21">
        <v>0.130332486709127</v>
      </c>
      <c r="C14" s="21">
        <v>8.7207347236747404E-2</v>
      </c>
      <c r="D14" s="21">
        <v>0.190336645882834</v>
      </c>
      <c r="E14" s="22"/>
    </row>
    <row r="15" spans="1:5" x14ac:dyDescent="0.25">
      <c r="A15" s="17" t="s">
        <v>488</v>
      </c>
      <c r="B15" s="18">
        <v>0.168914994675924</v>
      </c>
      <c r="C15" s="18">
        <v>0.104319733230329</v>
      </c>
      <c r="D15" s="18">
        <v>0.26181622109943198</v>
      </c>
      <c r="E15" s="24" t="s">
        <v>501</v>
      </c>
    </row>
    <row r="16" spans="1:5" x14ac:dyDescent="0.25">
      <c r="A16" s="20" t="s">
        <v>489</v>
      </c>
      <c r="B16" s="21">
        <v>0.14388899500836899</v>
      </c>
      <c r="C16" s="21">
        <v>0.102594179877276</v>
      </c>
      <c r="D16" s="21">
        <v>0.198135444530113</v>
      </c>
      <c r="E16" s="22"/>
    </row>
    <row r="17" spans="1:5" x14ac:dyDescent="0.25">
      <c r="A17" s="17" t="s">
        <v>490</v>
      </c>
      <c r="B17" s="18">
        <v>0.162927531289626</v>
      </c>
      <c r="C17" s="18">
        <v>0.108587280368751</v>
      </c>
      <c r="D17" s="18">
        <v>0.23722445983970999</v>
      </c>
      <c r="E17" s="24"/>
    </row>
    <row r="18" spans="1:5" x14ac:dyDescent="0.25">
      <c r="A18" s="20" t="s">
        <v>491</v>
      </c>
      <c r="B18" s="21">
        <v>0.14535275908308701</v>
      </c>
      <c r="C18" s="21">
        <v>8.4065501327972594E-2</v>
      </c>
      <c r="D18" s="21">
        <v>0.239631328191837</v>
      </c>
      <c r="E18" s="24" t="s">
        <v>501</v>
      </c>
    </row>
    <row r="19" spans="1:5" x14ac:dyDescent="0.25">
      <c r="A19" s="17" t="s">
        <v>492</v>
      </c>
      <c r="B19" s="18">
        <v>0.20943349720851001</v>
      </c>
      <c r="C19" s="18">
        <v>0.14501825727081</v>
      </c>
      <c r="D19" s="18">
        <v>0.29266690249550098</v>
      </c>
      <c r="E19" s="19"/>
    </row>
    <row r="20" spans="1:5" x14ac:dyDescent="0.25">
      <c r="A20" s="20" t="s">
        <v>493</v>
      </c>
      <c r="B20" s="21">
        <v>0.15635816005557099</v>
      </c>
      <c r="C20" s="21">
        <v>8.1372186610665906E-2</v>
      </c>
      <c r="D20" s="21">
        <v>0.27942612054288901</v>
      </c>
      <c r="E20" s="25" t="s">
        <v>526</v>
      </c>
    </row>
    <row r="21" spans="1:5" x14ac:dyDescent="0.25">
      <c r="A21" s="17" t="s">
        <v>494</v>
      </c>
      <c r="B21" s="18">
        <v>0.18552046052357499</v>
      </c>
      <c r="C21" s="18">
        <v>0.10467573024442001</v>
      </c>
      <c r="D21" s="18">
        <v>0.30736874931589903</v>
      </c>
      <c r="E21" s="25" t="s">
        <v>526</v>
      </c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DEN_AMEN_VIOLENTO'!A1" display="◄ ANTERIOR"/>
    <hyperlink ref="A2" location="'Índice'!A1" display="ÍNDICE"/>
    <hyperlink ref="A3" location="'DEN_ECON_NSE'!A1" display="SIGUIENTE ►"/>
  </hyperlinks>
  <pageMargins left="0.75" right="0.75" top="1" bottom="1" header="0.5" footer="0.5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581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0.47826338206298202</v>
      </c>
      <c r="C5" s="18">
        <v>0.46189864028357902</v>
      </c>
      <c r="D5" s="18">
        <v>0.49467491478758802</v>
      </c>
      <c r="E5" s="19"/>
      <c r="F5" s="18">
        <v>0.43950219946504299</v>
      </c>
      <c r="G5" s="18">
        <v>0.40926733662891901</v>
      </c>
      <c r="H5" s="18">
        <v>0.47019283520593702</v>
      </c>
      <c r="I5" s="19"/>
      <c r="J5" s="18">
        <v>0.46610808846814999</v>
      </c>
      <c r="K5" s="18">
        <v>0.44092706029934098</v>
      </c>
      <c r="L5" s="18">
        <v>0.49146302564449801</v>
      </c>
      <c r="M5" s="19"/>
      <c r="N5" s="18">
        <v>0.53434494750987005</v>
      </c>
      <c r="O5" s="18">
        <v>0.50266752707377405</v>
      </c>
      <c r="P5" s="18">
        <v>0.56574775242727204</v>
      </c>
      <c r="Q5" s="19"/>
    </row>
    <row r="6" spans="1:17" x14ac:dyDescent="0.25">
      <c r="A6" s="20" t="s">
        <v>479</v>
      </c>
      <c r="B6" s="21">
        <v>0.43906322971544898</v>
      </c>
      <c r="C6" s="21">
        <v>0.34602223144389299</v>
      </c>
      <c r="D6" s="21">
        <v>0.53659465219561098</v>
      </c>
      <c r="E6" s="22"/>
      <c r="F6" s="21">
        <v>0.23884084247414999</v>
      </c>
      <c r="G6" s="21">
        <v>0.12649618780938601</v>
      </c>
      <c r="H6" s="21">
        <v>0.404731221213744</v>
      </c>
      <c r="I6" s="25" t="s">
        <v>526</v>
      </c>
      <c r="J6" s="21">
        <v>0.48812607285697002</v>
      </c>
      <c r="K6" s="21">
        <v>0.33871939317274302</v>
      </c>
      <c r="L6" s="21">
        <v>0.63968494316345503</v>
      </c>
      <c r="M6" s="25" t="s">
        <v>526</v>
      </c>
      <c r="N6" s="21">
        <v>0.70994269490309803</v>
      </c>
      <c r="O6" s="21">
        <v>0.490730307723521</v>
      </c>
      <c r="P6" s="21">
        <v>0.86143911094624204</v>
      </c>
      <c r="Q6" s="25" t="s">
        <v>526</v>
      </c>
    </row>
    <row r="7" spans="1:17" x14ac:dyDescent="0.25">
      <c r="A7" s="17" t="s">
        <v>480</v>
      </c>
      <c r="B7" s="18">
        <v>0.37872010685273499</v>
      </c>
      <c r="C7" s="18">
        <v>0.30152103629100302</v>
      </c>
      <c r="D7" s="18">
        <v>0.46259420516724398</v>
      </c>
      <c r="E7" s="19"/>
      <c r="F7" s="18">
        <v>0.31364163437791898</v>
      </c>
      <c r="G7" s="18">
        <v>0.16778360303056</v>
      </c>
      <c r="H7" s="18">
        <v>0.50877903066224095</v>
      </c>
      <c r="I7" s="25" t="s">
        <v>526</v>
      </c>
      <c r="J7" s="18">
        <v>0.35428756447396498</v>
      </c>
      <c r="K7" s="18">
        <v>0.25500330894478102</v>
      </c>
      <c r="L7" s="18">
        <v>0.467947156910551</v>
      </c>
      <c r="M7" s="19"/>
      <c r="N7" s="18">
        <v>0.48587171270232499</v>
      </c>
      <c r="O7" s="18">
        <v>0.32012262297150701</v>
      </c>
      <c r="P7" s="18">
        <v>0.65478780619791799</v>
      </c>
      <c r="Q7" s="25" t="s">
        <v>526</v>
      </c>
    </row>
    <row r="8" spans="1:17" x14ac:dyDescent="0.25">
      <c r="A8" s="20" t="s">
        <v>481</v>
      </c>
      <c r="B8" s="21">
        <v>0.50377817793986301</v>
      </c>
      <c r="C8" s="21">
        <v>0.41431188978539701</v>
      </c>
      <c r="D8" s="21">
        <v>0.59300317396838398</v>
      </c>
      <c r="E8" s="22"/>
      <c r="F8" s="21">
        <v>0.51232210494159403</v>
      </c>
      <c r="G8" s="21">
        <v>0.32610473574207199</v>
      </c>
      <c r="H8" s="21">
        <v>0.69518074937838903</v>
      </c>
      <c r="I8" s="25" t="s">
        <v>526</v>
      </c>
      <c r="J8" s="21">
        <v>0.51596653879300203</v>
      </c>
      <c r="K8" s="21">
        <v>0.38902807617774798</v>
      </c>
      <c r="L8" s="21">
        <v>0.64087760807944805</v>
      </c>
      <c r="M8" s="22"/>
      <c r="N8" s="21">
        <v>0.47598118871362699</v>
      </c>
      <c r="O8" s="21">
        <v>0.31231149257396801</v>
      </c>
      <c r="P8" s="21">
        <v>0.64497799418424195</v>
      </c>
      <c r="Q8" s="25" t="s">
        <v>526</v>
      </c>
    </row>
    <row r="9" spans="1:17" x14ac:dyDescent="0.25">
      <c r="A9" s="17" t="s">
        <v>482</v>
      </c>
      <c r="B9" s="18">
        <v>0.393318035909556</v>
      </c>
      <c r="C9" s="18">
        <v>0.305711281567141</v>
      </c>
      <c r="D9" s="18">
        <v>0.48837070314687298</v>
      </c>
      <c r="E9" s="19"/>
      <c r="F9" s="18">
        <v>0.36467926483875901</v>
      </c>
      <c r="G9" s="18">
        <v>0.23131262432265201</v>
      </c>
      <c r="H9" s="18">
        <v>0.52265716164399501</v>
      </c>
      <c r="I9" s="25" t="s">
        <v>526</v>
      </c>
      <c r="J9" s="18">
        <v>0.33236365331069501</v>
      </c>
      <c r="K9" s="18">
        <v>0.201843047218007</v>
      </c>
      <c r="L9" s="18">
        <v>0.49494692520962902</v>
      </c>
      <c r="M9" s="25" t="s">
        <v>526</v>
      </c>
      <c r="N9" s="18">
        <v>0.57425933997541601</v>
      </c>
      <c r="O9" s="18">
        <v>0.34778837686560599</v>
      </c>
      <c r="P9" s="18">
        <v>0.77334151654813099</v>
      </c>
      <c r="Q9" s="25" t="s">
        <v>526</v>
      </c>
    </row>
    <row r="10" spans="1:17" x14ac:dyDescent="0.25">
      <c r="A10" s="20" t="s">
        <v>483</v>
      </c>
      <c r="B10" s="21">
        <v>0.47132396512559399</v>
      </c>
      <c r="C10" s="21">
        <v>0.39838409647900302</v>
      </c>
      <c r="D10" s="21">
        <v>0.54550927384130099</v>
      </c>
      <c r="E10" s="22"/>
      <c r="F10" s="21">
        <v>0.43059810007875698</v>
      </c>
      <c r="G10" s="21">
        <v>0.29671140578877703</v>
      </c>
      <c r="H10" s="21">
        <v>0.57546517634350802</v>
      </c>
      <c r="I10" s="24" t="s">
        <v>501</v>
      </c>
      <c r="J10" s="21">
        <v>0.46925991314429499</v>
      </c>
      <c r="K10" s="21">
        <v>0.36908361131647099</v>
      </c>
      <c r="L10" s="21">
        <v>0.571976277292082</v>
      </c>
      <c r="M10" s="22"/>
      <c r="N10" s="21">
        <v>0.52500856626109105</v>
      </c>
      <c r="O10" s="21">
        <v>0.36857461623419802</v>
      </c>
      <c r="P10" s="21">
        <v>0.67668356101367999</v>
      </c>
      <c r="Q10" s="25" t="s">
        <v>526</v>
      </c>
    </row>
    <row r="11" spans="1:17" x14ac:dyDescent="0.25">
      <c r="A11" s="17" t="s">
        <v>484</v>
      </c>
      <c r="B11" s="18">
        <v>0.433193836786671</v>
      </c>
      <c r="C11" s="18">
        <v>0.38221760063909999</v>
      </c>
      <c r="D11" s="18">
        <v>0.48562446852554397</v>
      </c>
      <c r="E11" s="19"/>
      <c r="F11" s="18">
        <v>0.38556590320454498</v>
      </c>
      <c r="G11" s="18">
        <v>0.29858587259300801</v>
      </c>
      <c r="H11" s="18">
        <v>0.480525312444742</v>
      </c>
      <c r="I11" s="19"/>
      <c r="J11" s="18">
        <v>0.42079614734645399</v>
      </c>
      <c r="K11" s="18">
        <v>0.34917837855412798</v>
      </c>
      <c r="L11" s="18">
        <v>0.49591027093789197</v>
      </c>
      <c r="M11" s="19"/>
      <c r="N11" s="18">
        <v>0.53118163445765199</v>
      </c>
      <c r="O11" s="18">
        <v>0.42457446982809399</v>
      </c>
      <c r="P11" s="18">
        <v>0.63501668204126904</v>
      </c>
      <c r="Q11" s="19"/>
    </row>
    <row r="12" spans="1:17" x14ac:dyDescent="0.25">
      <c r="A12" s="20" t="s">
        <v>485</v>
      </c>
      <c r="B12" s="21">
        <v>0.49818551815344903</v>
      </c>
      <c r="C12" s="21">
        <v>0.47325261120863499</v>
      </c>
      <c r="D12" s="21">
        <v>0.52312745226320101</v>
      </c>
      <c r="E12" s="22"/>
      <c r="F12" s="21">
        <v>0.47442018202654901</v>
      </c>
      <c r="G12" s="21">
        <v>0.422704626358052</v>
      </c>
      <c r="H12" s="21">
        <v>0.52669036445603401</v>
      </c>
      <c r="I12" s="22"/>
      <c r="J12" s="21">
        <v>0.47876668165000602</v>
      </c>
      <c r="K12" s="21">
        <v>0.43756741702660401</v>
      </c>
      <c r="L12" s="21">
        <v>0.52025683459010397</v>
      </c>
      <c r="M12" s="22"/>
      <c r="N12" s="21">
        <v>0.53552768059572098</v>
      </c>
      <c r="O12" s="21">
        <v>0.49385280256306202</v>
      </c>
      <c r="P12" s="21">
        <v>0.57671225622345201</v>
      </c>
      <c r="Q12" s="22"/>
    </row>
    <row r="13" spans="1:17" x14ac:dyDescent="0.25">
      <c r="A13" s="17" t="s">
        <v>486</v>
      </c>
      <c r="B13" s="18">
        <v>0.45064639661914202</v>
      </c>
      <c r="C13" s="18">
        <v>0.39018634398540197</v>
      </c>
      <c r="D13" s="18">
        <v>0.51259991574620101</v>
      </c>
      <c r="E13" s="19"/>
      <c r="F13" s="18">
        <v>0.46749879839960901</v>
      </c>
      <c r="G13" s="18">
        <v>0.338758704252829</v>
      </c>
      <c r="H13" s="18">
        <v>0.60071711951170204</v>
      </c>
      <c r="I13" s="24" t="s">
        <v>501</v>
      </c>
      <c r="J13" s="18">
        <v>0.383072271811006</v>
      </c>
      <c r="K13" s="18">
        <v>0.30354803414436798</v>
      </c>
      <c r="L13" s="18">
        <v>0.46938896508837502</v>
      </c>
      <c r="M13" s="19"/>
      <c r="N13" s="18">
        <v>0.57898581689745399</v>
      </c>
      <c r="O13" s="18">
        <v>0.453584814347954</v>
      </c>
      <c r="P13" s="18">
        <v>0.69496177442430596</v>
      </c>
      <c r="Q13" s="24"/>
    </row>
    <row r="14" spans="1:17" x14ac:dyDescent="0.25">
      <c r="A14" s="20" t="s">
        <v>487</v>
      </c>
      <c r="B14" s="21">
        <v>0.46609056716057901</v>
      </c>
      <c r="C14" s="21">
        <v>0.402679485210095</v>
      </c>
      <c r="D14" s="21">
        <v>0.53061674892845201</v>
      </c>
      <c r="E14" s="22"/>
      <c r="F14" s="21">
        <v>0.48136973112048898</v>
      </c>
      <c r="G14" s="21">
        <v>0.37812959541657398</v>
      </c>
      <c r="H14" s="21">
        <v>0.58622554010380101</v>
      </c>
      <c r="I14" s="22"/>
      <c r="J14" s="21">
        <v>0.44733273375529198</v>
      </c>
      <c r="K14" s="21">
        <v>0.35478194661921603</v>
      </c>
      <c r="L14" s="21">
        <v>0.54368286634861196</v>
      </c>
      <c r="M14" s="22"/>
      <c r="N14" s="21">
        <v>0.46953906823777097</v>
      </c>
      <c r="O14" s="21">
        <v>0.30375681040962799</v>
      </c>
      <c r="P14" s="21">
        <v>0.64232783360025703</v>
      </c>
      <c r="Q14" s="24" t="s">
        <v>501</v>
      </c>
    </row>
    <row r="15" spans="1:17" x14ac:dyDescent="0.25">
      <c r="A15" s="17" t="s">
        <v>488</v>
      </c>
      <c r="B15" s="18">
        <v>0.477524705609563</v>
      </c>
      <c r="C15" s="18">
        <v>0.38888355213304698</v>
      </c>
      <c r="D15" s="18">
        <v>0.56760444667017496</v>
      </c>
      <c r="E15" s="19"/>
      <c r="F15" s="18">
        <v>0.51574592843532197</v>
      </c>
      <c r="G15" s="18">
        <v>0.39135728368947498</v>
      </c>
      <c r="H15" s="18">
        <v>0.63821373031545103</v>
      </c>
      <c r="I15" s="19"/>
      <c r="J15" s="18">
        <v>0.450582395955545</v>
      </c>
      <c r="K15" s="18">
        <v>0.31001725952965897</v>
      </c>
      <c r="L15" s="18">
        <v>0.59950496794584396</v>
      </c>
      <c r="M15" s="24" t="s">
        <v>501</v>
      </c>
      <c r="N15" s="18">
        <v>0.46587369859733702</v>
      </c>
      <c r="O15" s="18">
        <v>0.20073420902394901</v>
      </c>
      <c r="P15" s="18">
        <v>0.75180762510940902</v>
      </c>
      <c r="Q15" s="25" t="s">
        <v>526</v>
      </c>
    </row>
    <row r="16" spans="1:17" x14ac:dyDescent="0.25">
      <c r="A16" s="20" t="s">
        <v>489</v>
      </c>
      <c r="B16" s="21">
        <v>0.49315584579014199</v>
      </c>
      <c r="C16" s="21">
        <v>0.43802949662930502</v>
      </c>
      <c r="D16" s="21">
        <v>0.54844912045541205</v>
      </c>
      <c r="E16" s="22"/>
      <c r="F16" s="21">
        <v>0.45991209857571203</v>
      </c>
      <c r="G16" s="21">
        <v>0.37895050737246599</v>
      </c>
      <c r="H16" s="21">
        <v>0.54304620230172096</v>
      </c>
      <c r="I16" s="22"/>
      <c r="J16" s="21">
        <v>0.50953957923496995</v>
      </c>
      <c r="K16" s="21">
        <v>0.43588695669085697</v>
      </c>
      <c r="L16" s="21">
        <v>0.58278037121763304</v>
      </c>
      <c r="M16" s="22"/>
      <c r="N16" s="21">
        <v>0.51637792127504301</v>
      </c>
      <c r="O16" s="21">
        <v>0.370741851710788</v>
      </c>
      <c r="P16" s="21">
        <v>0.659284163742204</v>
      </c>
      <c r="Q16" s="24" t="s">
        <v>501</v>
      </c>
    </row>
    <row r="17" spans="1:17" x14ac:dyDescent="0.25">
      <c r="A17" s="17" t="s">
        <v>490</v>
      </c>
      <c r="B17" s="18">
        <v>0.453419338070781</v>
      </c>
      <c r="C17" s="18">
        <v>0.38356450565368899</v>
      </c>
      <c r="D17" s="18">
        <v>0.52515795314353697</v>
      </c>
      <c r="E17" s="19"/>
      <c r="F17" s="18">
        <v>0.34566650104989</v>
      </c>
      <c r="G17" s="18">
        <v>0.26846874127188702</v>
      </c>
      <c r="H17" s="18">
        <v>0.43195481666387803</v>
      </c>
      <c r="I17" s="19"/>
      <c r="J17" s="18">
        <v>0.50566195899528699</v>
      </c>
      <c r="K17" s="18">
        <v>0.40304170426116698</v>
      </c>
      <c r="L17" s="18">
        <v>0.607807355153272</v>
      </c>
      <c r="M17" s="19"/>
      <c r="N17" s="18">
        <v>0.52749652903219701</v>
      </c>
      <c r="O17" s="18">
        <v>0.31418694019125998</v>
      </c>
      <c r="P17" s="18">
        <v>0.73121806159544001</v>
      </c>
      <c r="Q17" s="25" t="s">
        <v>526</v>
      </c>
    </row>
    <row r="18" spans="1:17" x14ac:dyDescent="0.25">
      <c r="A18" s="20" t="s">
        <v>491</v>
      </c>
      <c r="B18" s="21">
        <v>0.43963051028059402</v>
      </c>
      <c r="C18" s="21">
        <v>0.31743589090614399</v>
      </c>
      <c r="D18" s="21">
        <v>0.56960925109624505</v>
      </c>
      <c r="E18" s="24" t="s">
        <v>501</v>
      </c>
      <c r="F18" s="21">
        <v>0.39572912165020202</v>
      </c>
      <c r="G18" s="21">
        <v>0.20717117681673</v>
      </c>
      <c r="H18" s="21">
        <v>0.62139574800846797</v>
      </c>
      <c r="I18" s="24" t="s">
        <v>501</v>
      </c>
      <c r="J18" s="21">
        <v>0.42917495375757603</v>
      </c>
      <c r="K18" s="21">
        <v>0.28291979161158998</v>
      </c>
      <c r="L18" s="21">
        <v>0.58894070760325801</v>
      </c>
      <c r="M18" s="24" t="s">
        <v>501</v>
      </c>
      <c r="N18" s="21">
        <v>0.56930689297863601</v>
      </c>
      <c r="O18" s="21">
        <v>0.34471600887249998</v>
      </c>
      <c r="P18" s="21">
        <v>0.76859513547327096</v>
      </c>
      <c r="Q18" s="25" t="s">
        <v>526</v>
      </c>
    </row>
    <row r="19" spans="1:17" x14ac:dyDescent="0.25">
      <c r="A19" s="17" t="s">
        <v>492</v>
      </c>
      <c r="B19" s="18">
        <v>0.42867625039881402</v>
      </c>
      <c r="C19" s="18">
        <v>0.34834706932320503</v>
      </c>
      <c r="D19" s="18">
        <v>0.51294827201280402</v>
      </c>
      <c r="E19" s="19"/>
      <c r="F19" s="18">
        <v>0.28999017001447203</v>
      </c>
      <c r="G19" s="18">
        <v>0.20437084003050601</v>
      </c>
      <c r="H19" s="18">
        <v>0.39372844101451299</v>
      </c>
      <c r="I19" s="19"/>
      <c r="J19" s="18">
        <v>0.50728205390803405</v>
      </c>
      <c r="K19" s="18">
        <v>0.38188421279899898</v>
      </c>
      <c r="L19" s="18">
        <v>0.63177028681490899</v>
      </c>
      <c r="M19" s="19"/>
      <c r="N19" s="18">
        <v>0.57035591302377997</v>
      </c>
      <c r="O19" s="18">
        <v>0.37336271702163598</v>
      </c>
      <c r="P19" s="18">
        <v>0.74733033238987301</v>
      </c>
      <c r="Q19" s="25" t="s">
        <v>526</v>
      </c>
    </row>
    <row r="20" spans="1:17" x14ac:dyDescent="0.25">
      <c r="A20" s="20" t="s">
        <v>493</v>
      </c>
      <c r="B20" s="21">
        <v>0.42817028274986901</v>
      </c>
      <c r="C20" s="21">
        <v>0.32108617501055597</v>
      </c>
      <c r="D20" s="21">
        <v>0.54243370817223502</v>
      </c>
      <c r="E20" s="22"/>
      <c r="F20" s="21">
        <v>0.33113997710972298</v>
      </c>
      <c r="G20" s="21">
        <v>0.13229947410448001</v>
      </c>
      <c r="H20" s="21">
        <v>0.61649824719961499</v>
      </c>
      <c r="I20" s="25" t="s">
        <v>526</v>
      </c>
      <c r="J20" s="21">
        <v>0.37855736477811502</v>
      </c>
      <c r="K20" s="21">
        <v>0.23241583385516101</v>
      </c>
      <c r="L20" s="21">
        <v>0.550667494543428</v>
      </c>
      <c r="M20" s="25" t="s">
        <v>526</v>
      </c>
      <c r="N20" s="21">
        <v>0.59800849560542202</v>
      </c>
      <c r="O20" s="21">
        <v>0.343590375652501</v>
      </c>
      <c r="P20" s="21">
        <v>0.80871511560600495</v>
      </c>
      <c r="Q20" s="25" t="s">
        <v>526</v>
      </c>
    </row>
    <row r="21" spans="1:17" x14ac:dyDescent="0.25">
      <c r="A21" s="17" t="s">
        <v>494</v>
      </c>
      <c r="B21" s="18">
        <v>0.62384218254568602</v>
      </c>
      <c r="C21" s="18">
        <v>0.51340448984738596</v>
      </c>
      <c r="D21" s="18">
        <v>0.72275054450508103</v>
      </c>
      <c r="E21" s="19"/>
      <c r="F21" s="18">
        <v>0.29481883497618699</v>
      </c>
      <c r="G21" s="18">
        <v>0.107584644864521</v>
      </c>
      <c r="H21" s="18">
        <v>0.59181325323321199</v>
      </c>
      <c r="I21" s="25" t="s">
        <v>526</v>
      </c>
      <c r="J21" s="18">
        <v>0.59882263982539996</v>
      </c>
      <c r="K21" s="18">
        <v>0.43995084758255198</v>
      </c>
      <c r="L21" s="18">
        <v>0.73932924507342301</v>
      </c>
      <c r="M21" s="25" t="s">
        <v>526</v>
      </c>
      <c r="N21" s="18">
        <v>0.78762981892764905</v>
      </c>
      <c r="O21" s="18">
        <v>0.61555398430612696</v>
      </c>
      <c r="P21" s="18">
        <v>0.89573187012561395</v>
      </c>
      <c r="Q21" s="25" t="s">
        <v>526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DEN_CIBER'!A1" display="◄ ANTERIOR"/>
    <hyperlink ref="A2" location="'Índice'!A1" display="ÍNDICE"/>
    <hyperlink ref="A3" location="'DEN_EMERG'!A1" display="SIGUIENTE ►"/>
  </hyperlinks>
  <pageMargins left="0.75" right="0.75" top="1" bottom="1" header="0.5" footer="0.5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6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582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0.30291919474930801</v>
      </c>
      <c r="C5" s="18">
        <v>0.27893679414565098</v>
      </c>
      <c r="D5" s="18">
        <v>0.328025528167467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ECON_NSE'!A1" display="◄ ANTERIOR"/>
    <hyperlink ref="A2" location="'Índice'!A1" display="ÍNDICE"/>
    <hyperlink ref="A3" location="'DEN_EXT_VIOLENTO'!A1" display="SIGUIENTE ►"/>
  </hyperlinks>
  <pageMargins left="0.75" right="0.75" top="1" bottom="1" header="0.5" footer="0.5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7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583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0.51329785981766296</v>
      </c>
      <c r="C5" s="18">
        <v>0.40418193256714602</v>
      </c>
      <c r="D5" s="18">
        <v>0.62116082039208598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EMERG'!A1" display="◄ ANTERIOR"/>
    <hyperlink ref="A2" location="'Índice'!A1" display="ÍNDICE"/>
    <hyperlink ref="A3" location="'DEN_HUR'!A1" display="SIGUIENTE ►"/>
  </hyperlinks>
  <pageMargins left="0.75" right="0.75" top="1" bottom="1" header="0.5" footer="0.5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8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584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0.22919176930558799</v>
      </c>
      <c r="C5" s="18">
        <v>0.210141277342936</v>
      </c>
      <c r="D5" s="18">
        <v>0.249423927723391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EXT_VIOLENTO'!A1" display="◄ ANTERIOR"/>
    <hyperlink ref="A2" location="'Índice'!A1" display="ÍNDICE"/>
    <hyperlink ref="A3" location="'DEN_ODIO'!A1" display="SIGUIENTE ►"/>
  </hyperlinks>
  <pageMargins left="0.75" right="0.75" top="1" bottom="1" header="0.5" footer="0.5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89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585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0.185470371807089</v>
      </c>
      <c r="C5" s="18">
        <v>0.13163364630920599</v>
      </c>
      <c r="D5" s="18">
        <v>0.25486331782306998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HUR'!A1" display="◄ ANTERIOR"/>
    <hyperlink ref="A2" location="'Índice'!A1" display="ÍNDICE"/>
    <hyperlink ref="A3" location="'DEN_RDV_VIOLENTO'!A1" display="SIGUIENTE ►"/>
  </hyperlinks>
  <pageMargins left="0.75" right="0.75" top="1" bottom="1" header="0.5" footer="0.5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0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586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0.97558036849700802</v>
      </c>
      <c r="C5" s="18">
        <v>0.91808651946823705</v>
      </c>
      <c r="D5" s="18">
        <v>0.99302665353113195</v>
      </c>
      <c r="E5" s="19"/>
    </row>
    <row r="6" spans="1:5" x14ac:dyDescent="0.25">
      <c r="A6" s="20" t="s">
        <v>479</v>
      </c>
      <c r="B6" s="21">
        <v>1</v>
      </c>
      <c r="C6" s="22"/>
      <c r="D6" s="22"/>
      <c r="E6" s="22"/>
    </row>
    <row r="7" spans="1:5" x14ac:dyDescent="0.25">
      <c r="A7" s="17" t="s">
        <v>480</v>
      </c>
      <c r="B7" s="18">
        <v>0</v>
      </c>
      <c r="C7" s="19"/>
      <c r="D7" s="19"/>
      <c r="E7" s="19"/>
    </row>
    <row r="8" spans="1:5" x14ac:dyDescent="0.25">
      <c r="A8" s="20" t="s">
        <v>481</v>
      </c>
      <c r="B8" s="21">
        <v>0</v>
      </c>
      <c r="C8" s="22"/>
      <c r="D8" s="22"/>
      <c r="E8" s="22"/>
    </row>
    <row r="9" spans="1:5" x14ac:dyDescent="0.25">
      <c r="A9" s="17" t="s">
        <v>482</v>
      </c>
      <c r="B9" s="18">
        <v>1</v>
      </c>
      <c r="C9" s="19"/>
      <c r="D9" s="19"/>
      <c r="E9" s="19"/>
    </row>
    <row r="10" spans="1:5" x14ac:dyDescent="0.25">
      <c r="A10" s="20" t="s">
        <v>483</v>
      </c>
      <c r="B10" s="21">
        <v>1</v>
      </c>
      <c r="C10" s="22"/>
      <c r="D10" s="22"/>
      <c r="E10" s="22"/>
    </row>
    <row r="11" spans="1:5" x14ac:dyDescent="0.25">
      <c r="A11" s="17" t="s">
        <v>484</v>
      </c>
      <c r="B11" s="18">
        <v>1</v>
      </c>
      <c r="C11" s="19"/>
      <c r="D11" s="19"/>
      <c r="E11" s="19"/>
    </row>
    <row r="12" spans="1:5" x14ac:dyDescent="0.25">
      <c r="A12" s="20" t="s">
        <v>485</v>
      </c>
      <c r="B12" s="21">
        <v>0.98681932876769596</v>
      </c>
      <c r="C12" s="21">
        <v>0.90305123611673399</v>
      </c>
      <c r="D12" s="21">
        <v>0.99834099086010697</v>
      </c>
      <c r="E12" s="22"/>
    </row>
    <row r="13" spans="1:5" x14ac:dyDescent="0.25">
      <c r="A13" s="17" t="s">
        <v>486</v>
      </c>
      <c r="B13" s="18">
        <v>0</v>
      </c>
      <c r="C13" s="19"/>
      <c r="D13" s="19"/>
      <c r="E13" s="19"/>
    </row>
    <row r="14" spans="1:5" x14ac:dyDescent="0.25">
      <c r="A14" s="20" t="s">
        <v>487</v>
      </c>
      <c r="B14" s="21">
        <v>0.49837165197279198</v>
      </c>
      <c r="C14" s="21">
        <v>2.9583012183143001E-6</v>
      </c>
      <c r="D14" s="21">
        <v>0.99999700290950699</v>
      </c>
      <c r="E14" s="22"/>
    </row>
    <row r="15" spans="1:5" x14ac:dyDescent="0.25">
      <c r="A15" s="17" t="s">
        <v>488</v>
      </c>
      <c r="B15" s="18">
        <v>0</v>
      </c>
      <c r="C15" s="19"/>
      <c r="D15" s="19"/>
      <c r="E15" s="19"/>
    </row>
    <row r="16" spans="1:5" x14ac:dyDescent="0.25">
      <c r="A16" s="20" t="s">
        <v>489</v>
      </c>
      <c r="B16" s="21">
        <v>1</v>
      </c>
      <c r="C16" s="22"/>
      <c r="D16" s="22"/>
      <c r="E16" s="22"/>
    </row>
    <row r="17" spans="1:5" x14ac:dyDescent="0.25">
      <c r="A17" s="17" t="s">
        <v>490</v>
      </c>
      <c r="B17" s="18">
        <v>0</v>
      </c>
      <c r="C17" s="19"/>
      <c r="D17" s="19"/>
      <c r="E17" s="19"/>
    </row>
    <row r="18" spans="1:5" x14ac:dyDescent="0.25">
      <c r="A18" s="20" t="s">
        <v>491</v>
      </c>
      <c r="B18" s="21">
        <v>0</v>
      </c>
      <c r="C18" s="22"/>
      <c r="D18" s="22"/>
      <c r="E18" s="22"/>
    </row>
    <row r="19" spans="1:5" x14ac:dyDescent="0.25">
      <c r="A19" s="17" t="s">
        <v>492</v>
      </c>
      <c r="B19" s="18">
        <v>0</v>
      </c>
      <c r="C19" s="19"/>
      <c r="D19" s="19"/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DEN_ODIO'!A1" display="◄ ANTERIOR"/>
    <hyperlink ref="A2" location="'Índice'!A1" display="ÍNDICE"/>
    <hyperlink ref="A3" location="'DEN_RFV_VIOLENTO'!A1" display="SIGUIENTE ►"/>
  </hyperlinks>
  <pageMargins left="0.75" right="0.75" top="1" bottom="1" header="0.5" footer="0.5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1"/>
  <dimension ref="A1:E24"/>
  <sheetViews>
    <sheetView topLeftCell="A3"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587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0.73451532578929801</v>
      </c>
      <c r="C5" s="18">
        <v>0.50083088147557298</v>
      </c>
      <c r="D5" s="18">
        <v>0.88411450195212604</v>
      </c>
      <c r="E5" s="19"/>
    </row>
    <row r="6" spans="1:5" x14ac:dyDescent="0.25">
      <c r="A6" s="20" t="s">
        <v>479</v>
      </c>
      <c r="B6" s="21">
        <v>1</v>
      </c>
      <c r="C6" s="22"/>
      <c r="D6" s="22"/>
      <c r="E6" s="22"/>
    </row>
    <row r="7" spans="1:5" x14ac:dyDescent="0.25">
      <c r="A7" s="17" t="s">
        <v>480</v>
      </c>
      <c r="B7" s="18">
        <v>0</v>
      </c>
      <c r="C7" s="19"/>
      <c r="D7" s="19"/>
      <c r="E7" s="19"/>
    </row>
    <row r="8" spans="1:5" x14ac:dyDescent="0.25">
      <c r="A8" s="20" t="s">
        <v>481</v>
      </c>
      <c r="B8" s="21">
        <v>0</v>
      </c>
      <c r="C8" s="22"/>
      <c r="D8" s="22"/>
      <c r="E8" s="22"/>
    </row>
    <row r="9" spans="1:5" x14ac:dyDescent="0.25">
      <c r="A9" s="17" t="s">
        <v>482</v>
      </c>
      <c r="B9" s="18">
        <v>0</v>
      </c>
      <c r="C9" s="19"/>
      <c r="D9" s="19"/>
      <c r="E9" s="19"/>
    </row>
    <row r="10" spans="1:5" x14ac:dyDescent="0.25">
      <c r="A10" s="20" t="s">
        <v>483</v>
      </c>
      <c r="B10" s="21">
        <v>0</v>
      </c>
      <c r="C10" s="22"/>
      <c r="D10" s="22"/>
      <c r="E10" s="22"/>
    </row>
    <row r="11" spans="1:5" x14ac:dyDescent="0.25">
      <c r="A11" s="17" t="s">
        <v>484</v>
      </c>
      <c r="B11" s="18">
        <v>0.55215505313621804</v>
      </c>
      <c r="C11" s="18">
        <v>9.37960680525939E-8</v>
      </c>
      <c r="D11" s="18">
        <v>0.99999993829534894</v>
      </c>
      <c r="E11" s="19"/>
    </row>
    <row r="12" spans="1:5" x14ac:dyDescent="0.25">
      <c r="A12" s="20" t="s">
        <v>485</v>
      </c>
      <c r="B12" s="21">
        <v>0.79724469671760601</v>
      </c>
      <c r="C12" s="21">
        <v>0.38523532777328401</v>
      </c>
      <c r="D12" s="21">
        <v>0.961048543976738</v>
      </c>
      <c r="E12" s="22"/>
    </row>
    <row r="13" spans="1:5" x14ac:dyDescent="0.25">
      <c r="A13" s="17" t="s">
        <v>486</v>
      </c>
      <c r="B13" s="18">
        <v>1</v>
      </c>
      <c r="C13" s="19"/>
      <c r="D13" s="19"/>
      <c r="E13" s="19"/>
    </row>
    <row r="14" spans="1:5" x14ac:dyDescent="0.25">
      <c r="A14" s="20" t="s">
        <v>487</v>
      </c>
      <c r="B14" s="21">
        <v>0</v>
      </c>
      <c r="C14" s="22"/>
      <c r="D14" s="22"/>
      <c r="E14" s="22"/>
    </row>
    <row r="15" spans="1:5" x14ac:dyDescent="0.25">
      <c r="A15" s="17" t="s">
        <v>488</v>
      </c>
      <c r="B15" s="18">
        <v>1</v>
      </c>
      <c r="C15" s="19"/>
      <c r="D15" s="19"/>
      <c r="E15" s="19"/>
    </row>
    <row r="16" spans="1:5" x14ac:dyDescent="0.25">
      <c r="A16" s="20" t="s">
        <v>489</v>
      </c>
      <c r="B16" s="21">
        <v>1</v>
      </c>
      <c r="C16" s="22"/>
      <c r="D16" s="22"/>
      <c r="E16" s="22"/>
    </row>
    <row r="17" spans="1:5" x14ac:dyDescent="0.25">
      <c r="A17" s="17" t="s">
        <v>490</v>
      </c>
      <c r="B17" s="18">
        <v>0</v>
      </c>
      <c r="C17" s="19"/>
      <c r="D17" s="19"/>
      <c r="E17" s="19"/>
    </row>
    <row r="18" spans="1:5" x14ac:dyDescent="0.25">
      <c r="A18" s="20" t="s">
        <v>491</v>
      </c>
      <c r="B18" s="21">
        <v>1</v>
      </c>
      <c r="C18" s="22"/>
      <c r="D18" s="22"/>
      <c r="E18" s="22"/>
    </row>
    <row r="19" spans="1:5" x14ac:dyDescent="0.25">
      <c r="A19" s="17" t="s">
        <v>492</v>
      </c>
      <c r="B19" s="18">
        <v>0.14298210030307201</v>
      </c>
      <c r="C19" s="19"/>
      <c r="D19" s="19"/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DEN_RDV_VIOLENTO'!A1" display="◄ ANTERIOR"/>
    <hyperlink ref="A2" location="'Índice'!A1" display="ÍNDICE"/>
    <hyperlink ref="A3" location="'DEN_ROBOS_NSE'!A1" display="SIGUIENTE ►"/>
  </hyperlinks>
  <pageMargins left="0.75" right="0.75" top="1" bottom="1" header="0.5" footer="0.5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588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0.36455564976822002</v>
      </c>
      <c r="C5" s="18">
        <v>0.35067451284786999</v>
      </c>
      <c r="D5" s="18">
        <v>0.37866582438129498</v>
      </c>
      <c r="E5" s="19"/>
      <c r="F5" s="18">
        <v>0.334951102711677</v>
      </c>
      <c r="G5" s="18">
        <v>0.31267594135961302</v>
      </c>
      <c r="H5" s="18">
        <v>0.35798663723676999</v>
      </c>
      <c r="I5" s="19"/>
      <c r="J5" s="18">
        <v>0.36516201361200601</v>
      </c>
      <c r="K5" s="18">
        <v>0.34373681511569099</v>
      </c>
      <c r="L5" s="18">
        <v>0.38713486453797602</v>
      </c>
      <c r="M5" s="19"/>
      <c r="N5" s="18">
        <v>0.40626013231968899</v>
      </c>
      <c r="O5" s="18">
        <v>0.37639696166841302</v>
      </c>
      <c r="P5" s="18">
        <v>0.43683292140879298</v>
      </c>
      <c r="Q5" s="19"/>
    </row>
    <row r="6" spans="1:17" x14ac:dyDescent="0.25">
      <c r="A6" s="20" t="s">
        <v>479</v>
      </c>
      <c r="B6" s="21">
        <v>0.36452663324572099</v>
      </c>
      <c r="C6" s="21">
        <v>0.30422296678558097</v>
      </c>
      <c r="D6" s="21">
        <v>0.42940656738738903</v>
      </c>
      <c r="E6" s="22"/>
      <c r="F6" s="21">
        <v>0.34375012309043901</v>
      </c>
      <c r="G6" s="21">
        <v>0.25807817042475401</v>
      </c>
      <c r="H6" s="21">
        <v>0.44095876286189101</v>
      </c>
      <c r="I6" s="22"/>
      <c r="J6" s="21">
        <v>0.402753199760918</v>
      </c>
      <c r="K6" s="21">
        <v>0.31529245304396403</v>
      </c>
      <c r="L6" s="21">
        <v>0.49686960442456202</v>
      </c>
      <c r="M6" s="22"/>
      <c r="N6" s="21">
        <v>0.31115414315897</v>
      </c>
      <c r="O6" s="21">
        <v>0.17570262625495101</v>
      </c>
      <c r="P6" s="21">
        <v>0.48907179419005897</v>
      </c>
      <c r="Q6" s="25" t="s">
        <v>526</v>
      </c>
    </row>
    <row r="7" spans="1:17" x14ac:dyDescent="0.25">
      <c r="A7" s="17" t="s">
        <v>480</v>
      </c>
      <c r="B7" s="18">
        <v>0.205501077173321</v>
      </c>
      <c r="C7" s="18">
        <v>0.15739256398920901</v>
      </c>
      <c r="D7" s="18">
        <v>0.26371221772889503</v>
      </c>
      <c r="E7" s="19"/>
      <c r="F7" s="18">
        <v>0.222303074624569</v>
      </c>
      <c r="G7" s="18">
        <v>0.137117438804367</v>
      </c>
      <c r="H7" s="18">
        <v>0.33958376301524101</v>
      </c>
      <c r="I7" s="24" t="s">
        <v>501</v>
      </c>
      <c r="J7" s="18">
        <v>0.195735015523644</v>
      </c>
      <c r="K7" s="18">
        <v>0.13171999159202699</v>
      </c>
      <c r="L7" s="18">
        <v>0.28079972554077298</v>
      </c>
      <c r="M7" s="19"/>
      <c r="N7" s="18">
        <v>0.198959971376656</v>
      </c>
      <c r="O7" s="18">
        <v>0.102204612882922</v>
      </c>
      <c r="P7" s="18">
        <v>0.35145512780501598</v>
      </c>
      <c r="Q7" s="25" t="s">
        <v>526</v>
      </c>
    </row>
    <row r="8" spans="1:17" x14ac:dyDescent="0.25">
      <c r="A8" s="20" t="s">
        <v>481</v>
      </c>
      <c r="B8" s="21">
        <v>0.36475719200196699</v>
      </c>
      <c r="C8" s="21">
        <v>0.29000919379913498</v>
      </c>
      <c r="D8" s="21">
        <v>0.44665099521757101</v>
      </c>
      <c r="E8" s="22"/>
      <c r="F8" s="21">
        <v>0.30534041412634</v>
      </c>
      <c r="G8" s="21">
        <v>0.18688399761428801</v>
      </c>
      <c r="H8" s="21">
        <v>0.45670777039842902</v>
      </c>
      <c r="I8" s="25" t="s">
        <v>526</v>
      </c>
      <c r="J8" s="21">
        <v>0.40474676505926499</v>
      </c>
      <c r="K8" s="21">
        <v>0.29964053099836302</v>
      </c>
      <c r="L8" s="21">
        <v>0.51938017699019801</v>
      </c>
      <c r="M8" s="22"/>
      <c r="N8" s="21">
        <v>0.33095111456062798</v>
      </c>
      <c r="O8" s="21">
        <v>0.15589044883766401</v>
      </c>
      <c r="P8" s="21">
        <v>0.56987860104417698</v>
      </c>
      <c r="Q8" s="25" t="s">
        <v>526</v>
      </c>
    </row>
    <row r="9" spans="1:17" x14ac:dyDescent="0.25">
      <c r="A9" s="17" t="s">
        <v>482</v>
      </c>
      <c r="B9" s="18">
        <v>0.37765937758608198</v>
      </c>
      <c r="C9" s="18">
        <v>0.294022043337476</v>
      </c>
      <c r="D9" s="18">
        <v>0.46927363696090302</v>
      </c>
      <c r="E9" s="19"/>
      <c r="F9" s="18">
        <v>0.318062195106743</v>
      </c>
      <c r="G9" s="18">
        <v>0.206438448330486</v>
      </c>
      <c r="H9" s="18">
        <v>0.45540526055261499</v>
      </c>
      <c r="I9" s="24" t="s">
        <v>501</v>
      </c>
      <c r="J9" s="18">
        <v>0.40307993738449899</v>
      </c>
      <c r="K9" s="18">
        <v>0.24814058943461501</v>
      </c>
      <c r="L9" s="18">
        <v>0.58011786518484199</v>
      </c>
      <c r="M9" s="25" t="s">
        <v>526</v>
      </c>
      <c r="N9" s="18">
        <v>0.45600382138819301</v>
      </c>
      <c r="O9" s="18">
        <v>0.27749165437655698</v>
      </c>
      <c r="P9" s="18">
        <v>0.646583716804359</v>
      </c>
      <c r="Q9" s="25" t="s">
        <v>526</v>
      </c>
    </row>
    <row r="10" spans="1:17" x14ac:dyDescent="0.25">
      <c r="A10" s="20" t="s">
        <v>483</v>
      </c>
      <c r="B10" s="21">
        <v>0.36681430489342198</v>
      </c>
      <c r="C10" s="21">
        <v>0.30369503195701603</v>
      </c>
      <c r="D10" s="21">
        <v>0.43485928143109998</v>
      </c>
      <c r="E10" s="22"/>
      <c r="F10" s="21">
        <v>0.34133654738348901</v>
      </c>
      <c r="G10" s="21">
        <v>0.235845159493385</v>
      </c>
      <c r="H10" s="21">
        <v>0.46528280396638999</v>
      </c>
      <c r="I10" s="24" t="s">
        <v>501</v>
      </c>
      <c r="J10" s="21">
        <v>0.36873933705151202</v>
      </c>
      <c r="K10" s="21">
        <v>0.27270268143549897</v>
      </c>
      <c r="L10" s="21">
        <v>0.47644132568776298</v>
      </c>
      <c r="M10" s="22"/>
      <c r="N10" s="21">
        <v>0.40873155846973902</v>
      </c>
      <c r="O10" s="21">
        <v>0.27385244849138402</v>
      </c>
      <c r="P10" s="21">
        <v>0.55891029763502098</v>
      </c>
      <c r="Q10" s="25" t="s">
        <v>526</v>
      </c>
    </row>
    <row r="11" spans="1:17" x14ac:dyDescent="0.25">
      <c r="A11" s="17" t="s">
        <v>484</v>
      </c>
      <c r="B11" s="18">
        <v>0.380058815810081</v>
      </c>
      <c r="C11" s="18">
        <v>0.337773808234128</v>
      </c>
      <c r="D11" s="18">
        <v>0.42424613241869102</v>
      </c>
      <c r="E11" s="19"/>
      <c r="F11" s="18">
        <v>0.36114253420562198</v>
      </c>
      <c r="G11" s="18">
        <v>0.29338685676013598</v>
      </c>
      <c r="H11" s="18">
        <v>0.43491487739268703</v>
      </c>
      <c r="I11" s="19"/>
      <c r="J11" s="18">
        <v>0.34289507742372999</v>
      </c>
      <c r="K11" s="18">
        <v>0.279518163337799</v>
      </c>
      <c r="L11" s="18">
        <v>0.41241628905854499</v>
      </c>
      <c r="M11" s="19"/>
      <c r="N11" s="18">
        <v>0.48354876884565201</v>
      </c>
      <c r="O11" s="18">
        <v>0.38194663991543198</v>
      </c>
      <c r="P11" s="18">
        <v>0.58652943116684797</v>
      </c>
      <c r="Q11" s="19"/>
    </row>
    <row r="12" spans="1:17" x14ac:dyDescent="0.25">
      <c r="A12" s="20" t="s">
        <v>485</v>
      </c>
      <c r="B12" s="21">
        <v>0.37408803177516498</v>
      </c>
      <c r="C12" s="21">
        <v>0.354183781053446</v>
      </c>
      <c r="D12" s="21">
        <v>0.39442769360054503</v>
      </c>
      <c r="E12" s="22"/>
      <c r="F12" s="21">
        <v>0.33271077834500001</v>
      </c>
      <c r="G12" s="21">
        <v>0.29970103692901101</v>
      </c>
      <c r="H12" s="21">
        <v>0.36744859068462599</v>
      </c>
      <c r="I12" s="22"/>
      <c r="J12" s="21">
        <v>0.385612159553477</v>
      </c>
      <c r="K12" s="21">
        <v>0.35427689708542198</v>
      </c>
      <c r="L12" s="21">
        <v>0.41792517082581498</v>
      </c>
      <c r="M12" s="22"/>
      <c r="N12" s="21">
        <v>0.405819800971367</v>
      </c>
      <c r="O12" s="21">
        <v>0.36745364205890901</v>
      </c>
      <c r="P12" s="21">
        <v>0.445371318226777</v>
      </c>
      <c r="Q12" s="22"/>
    </row>
    <row r="13" spans="1:17" x14ac:dyDescent="0.25">
      <c r="A13" s="17" t="s">
        <v>486</v>
      </c>
      <c r="B13" s="18">
        <v>0.33302261114315101</v>
      </c>
      <c r="C13" s="18">
        <v>0.28418057636649802</v>
      </c>
      <c r="D13" s="18">
        <v>0.385735563435192</v>
      </c>
      <c r="E13" s="19"/>
      <c r="F13" s="18">
        <v>0.32406853521526602</v>
      </c>
      <c r="G13" s="18">
        <v>0.242943373756485</v>
      </c>
      <c r="H13" s="18">
        <v>0.41734946534731998</v>
      </c>
      <c r="I13" s="19"/>
      <c r="J13" s="18">
        <v>0.33844422973274402</v>
      </c>
      <c r="K13" s="18">
        <v>0.26866268384228098</v>
      </c>
      <c r="L13" s="18">
        <v>0.41603983296834701</v>
      </c>
      <c r="M13" s="19"/>
      <c r="N13" s="18">
        <v>0.33923397253706999</v>
      </c>
      <c r="O13" s="18">
        <v>0.223705052102636</v>
      </c>
      <c r="P13" s="18">
        <v>0.47771092479814498</v>
      </c>
      <c r="Q13" s="24" t="s">
        <v>501</v>
      </c>
    </row>
    <row r="14" spans="1:17" x14ac:dyDescent="0.25">
      <c r="A14" s="20" t="s">
        <v>487</v>
      </c>
      <c r="B14" s="21">
        <v>0.32566965131651798</v>
      </c>
      <c r="C14" s="21">
        <v>0.26681509259240699</v>
      </c>
      <c r="D14" s="21">
        <v>0.390590409568085</v>
      </c>
      <c r="E14" s="22"/>
      <c r="F14" s="21">
        <v>0.34182872341479298</v>
      </c>
      <c r="G14" s="21">
        <v>0.26859715481754598</v>
      </c>
      <c r="H14" s="21">
        <v>0.42346648944316301</v>
      </c>
      <c r="I14" s="22"/>
      <c r="J14" s="21">
        <v>0.31152895627017202</v>
      </c>
      <c r="K14" s="21">
        <v>0.23172077948876099</v>
      </c>
      <c r="L14" s="21">
        <v>0.40435736871094102</v>
      </c>
      <c r="M14" s="22"/>
      <c r="N14" s="21">
        <v>0.31305968289445602</v>
      </c>
      <c r="O14" s="21">
        <v>0.17042487523946201</v>
      </c>
      <c r="P14" s="21">
        <v>0.50272796397157904</v>
      </c>
      <c r="Q14" s="25" t="s">
        <v>526</v>
      </c>
    </row>
    <row r="15" spans="1:17" x14ac:dyDescent="0.25">
      <c r="A15" s="17" t="s">
        <v>488</v>
      </c>
      <c r="B15" s="18">
        <v>0.36500000889574702</v>
      </c>
      <c r="C15" s="18">
        <v>0.28678209986735498</v>
      </c>
      <c r="D15" s="18">
        <v>0.45105946869900099</v>
      </c>
      <c r="E15" s="19"/>
      <c r="F15" s="18">
        <v>0.402153366345466</v>
      </c>
      <c r="G15" s="18">
        <v>0.28622397069245598</v>
      </c>
      <c r="H15" s="18">
        <v>0.530161621738096</v>
      </c>
      <c r="I15" s="24" t="s">
        <v>501</v>
      </c>
      <c r="J15" s="18">
        <v>0.316578325015206</v>
      </c>
      <c r="K15" s="18">
        <v>0.21781193946976701</v>
      </c>
      <c r="L15" s="18">
        <v>0.435211409371424</v>
      </c>
      <c r="M15" s="24" t="s">
        <v>501</v>
      </c>
      <c r="N15" s="18">
        <v>0.400245076534329</v>
      </c>
      <c r="O15" s="18">
        <v>0.15925838354767499</v>
      </c>
      <c r="P15" s="18">
        <v>0.70158738589525704</v>
      </c>
      <c r="Q15" s="25" t="s">
        <v>526</v>
      </c>
    </row>
    <row r="16" spans="1:17" x14ac:dyDescent="0.25">
      <c r="A16" s="20" t="s">
        <v>489</v>
      </c>
      <c r="B16" s="21">
        <v>0.41622676218717303</v>
      </c>
      <c r="C16" s="21">
        <v>0.36395878501215101</v>
      </c>
      <c r="D16" s="21">
        <v>0.47044896153586702</v>
      </c>
      <c r="E16" s="22"/>
      <c r="F16" s="21">
        <v>0.36093147799182601</v>
      </c>
      <c r="G16" s="21">
        <v>0.28111685412686299</v>
      </c>
      <c r="H16" s="21">
        <v>0.44924572975785798</v>
      </c>
      <c r="I16" s="22"/>
      <c r="J16" s="21">
        <v>0.41614056098414398</v>
      </c>
      <c r="K16" s="21">
        <v>0.34067733646453902</v>
      </c>
      <c r="L16" s="21">
        <v>0.49575082344538401</v>
      </c>
      <c r="M16" s="22"/>
      <c r="N16" s="21">
        <v>0.538329929591293</v>
      </c>
      <c r="O16" s="21">
        <v>0.41929484672600398</v>
      </c>
      <c r="P16" s="21">
        <v>0.65314923511898004</v>
      </c>
      <c r="Q16" s="22"/>
    </row>
    <row r="17" spans="1:17" x14ac:dyDescent="0.25">
      <c r="A17" s="17" t="s">
        <v>490</v>
      </c>
      <c r="B17" s="18">
        <v>0.380415616624172</v>
      </c>
      <c r="C17" s="18">
        <v>0.31806530561664997</v>
      </c>
      <c r="D17" s="18">
        <v>0.446977144122155</v>
      </c>
      <c r="E17" s="19"/>
      <c r="F17" s="18">
        <v>0.40930187119496098</v>
      </c>
      <c r="G17" s="18">
        <v>0.31182034043821599</v>
      </c>
      <c r="H17" s="18">
        <v>0.51447556468946798</v>
      </c>
      <c r="I17" s="19"/>
      <c r="J17" s="18">
        <v>0.33882070668893799</v>
      </c>
      <c r="K17" s="18">
        <v>0.240420413201865</v>
      </c>
      <c r="L17" s="18">
        <v>0.453452190177345</v>
      </c>
      <c r="M17" s="24" t="s">
        <v>501</v>
      </c>
      <c r="N17" s="18">
        <v>0.41663845948458</v>
      </c>
      <c r="O17" s="18">
        <v>0.24337594302360799</v>
      </c>
      <c r="P17" s="18">
        <v>0.61327096492162703</v>
      </c>
      <c r="Q17" s="25" t="s">
        <v>526</v>
      </c>
    </row>
    <row r="18" spans="1:17" x14ac:dyDescent="0.25">
      <c r="A18" s="20" t="s">
        <v>491</v>
      </c>
      <c r="B18" s="21">
        <v>0.373145713812291</v>
      </c>
      <c r="C18" s="21">
        <v>0.28911236324764999</v>
      </c>
      <c r="D18" s="21">
        <v>0.46560658332551902</v>
      </c>
      <c r="E18" s="22"/>
      <c r="F18" s="21">
        <v>0.40139486276564501</v>
      </c>
      <c r="G18" s="21">
        <v>0.24676940718291401</v>
      </c>
      <c r="H18" s="21">
        <v>0.57849640058990104</v>
      </c>
      <c r="I18" s="24" t="s">
        <v>501</v>
      </c>
      <c r="J18" s="21">
        <v>0.34755007429249601</v>
      </c>
      <c r="K18" s="21">
        <v>0.24306036671320699</v>
      </c>
      <c r="L18" s="21">
        <v>0.46911994936608697</v>
      </c>
      <c r="M18" s="24" t="s">
        <v>501</v>
      </c>
      <c r="N18" s="21">
        <v>0.36296445313885101</v>
      </c>
      <c r="O18" s="21">
        <v>0.22811239275057801</v>
      </c>
      <c r="P18" s="21">
        <v>0.52347258086348902</v>
      </c>
      <c r="Q18" s="25" t="s">
        <v>526</v>
      </c>
    </row>
    <row r="19" spans="1:17" x14ac:dyDescent="0.25">
      <c r="A19" s="17" t="s">
        <v>492</v>
      </c>
      <c r="B19" s="18">
        <v>0.24322368516784901</v>
      </c>
      <c r="C19" s="18">
        <v>0.185679670781916</v>
      </c>
      <c r="D19" s="18">
        <v>0.31177339040271301</v>
      </c>
      <c r="E19" s="19"/>
      <c r="F19" s="18">
        <v>0.251798772122655</v>
      </c>
      <c r="G19" s="18">
        <v>0.17085890471467699</v>
      </c>
      <c r="H19" s="18">
        <v>0.35467980554106598</v>
      </c>
      <c r="I19" s="24" t="s">
        <v>501</v>
      </c>
      <c r="J19" s="18">
        <v>0.19298116069642901</v>
      </c>
      <c r="K19" s="18">
        <v>0.122110298796144</v>
      </c>
      <c r="L19" s="18">
        <v>0.291334269781516</v>
      </c>
      <c r="M19" s="24" t="s">
        <v>501</v>
      </c>
      <c r="N19" s="18">
        <v>0.37803713071154599</v>
      </c>
      <c r="O19" s="18">
        <v>0.21436148181320799</v>
      </c>
      <c r="P19" s="18">
        <v>0.575189674468637</v>
      </c>
      <c r="Q19" s="25" t="s">
        <v>526</v>
      </c>
    </row>
    <row r="20" spans="1:17" x14ac:dyDescent="0.25">
      <c r="A20" s="20" t="s">
        <v>493</v>
      </c>
      <c r="B20" s="21">
        <v>0.213179535085018</v>
      </c>
      <c r="C20" s="21">
        <v>0.111660129875847</v>
      </c>
      <c r="D20" s="21">
        <v>0.36869110565215302</v>
      </c>
      <c r="E20" s="25" t="s">
        <v>526</v>
      </c>
      <c r="F20" s="21">
        <v>0.29048653031106098</v>
      </c>
      <c r="G20" s="21">
        <v>0.109984118983927</v>
      </c>
      <c r="H20" s="21">
        <v>0.57562985355104701</v>
      </c>
      <c r="I20" s="25" t="s">
        <v>526</v>
      </c>
      <c r="J20" s="21">
        <v>0.16820241537000899</v>
      </c>
      <c r="K20" s="21">
        <v>4.7162503683446703E-2</v>
      </c>
      <c r="L20" s="21">
        <v>0.45239542309277497</v>
      </c>
      <c r="M20" s="25" t="s">
        <v>526</v>
      </c>
      <c r="N20" s="21">
        <v>0.146031326319191</v>
      </c>
      <c r="O20" s="21">
        <v>1.1759359560354499E-2</v>
      </c>
      <c r="P20" s="21">
        <v>0.71077069524405301</v>
      </c>
      <c r="Q20" s="25" t="s">
        <v>526</v>
      </c>
    </row>
    <row r="21" spans="1:17" x14ac:dyDescent="0.25">
      <c r="A21" s="17" t="s">
        <v>494</v>
      </c>
      <c r="B21" s="18">
        <v>0.159829177876747</v>
      </c>
      <c r="C21" s="18">
        <v>5.8867104598466301E-2</v>
      </c>
      <c r="D21" s="18">
        <v>0.36651489401228499</v>
      </c>
      <c r="E21" s="25" t="s">
        <v>526</v>
      </c>
      <c r="F21" s="18">
        <v>0</v>
      </c>
      <c r="G21" s="19"/>
      <c r="H21" s="19"/>
      <c r="I21" s="19"/>
      <c r="J21" s="18">
        <v>0.135545237581705</v>
      </c>
      <c r="K21" s="18">
        <v>2.8874934309656201E-2</v>
      </c>
      <c r="L21" s="18">
        <v>0.45261619360090699</v>
      </c>
      <c r="M21" s="25" t="s">
        <v>526</v>
      </c>
      <c r="N21" s="18">
        <v>0.31435374168792701</v>
      </c>
      <c r="O21" s="18">
        <v>6.6860948937227299E-2</v>
      </c>
      <c r="P21" s="18">
        <v>0.74578430345134805</v>
      </c>
      <c r="Q21" s="25" t="s">
        <v>526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DEN_RFV_VIOLENTO'!A1" display="◄ ANTERIOR"/>
    <hyperlink ref="A2" location="'Índice'!A1" display="ÍNDICE"/>
    <hyperlink ref="A3" location="'DEN_ROBOS_NV'!A1" display="SIGUIENTE ►"/>
  </hyperlinks>
  <pageMargins left="0.75" right="0.75" top="1" bottom="1" header="0.5" footer="0.5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3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721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0.29871056238969401</v>
      </c>
      <c r="C5" s="18">
        <v>0.28447805564427497</v>
      </c>
      <c r="D5" s="18">
        <v>0.31334329953641799</v>
      </c>
      <c r="E5" s="19"/>
    </row>
    <row r="6" spans="1:5" x14ac:dyDescent="0.25">
      <c r="A6" s="20" t="s">
        <v>479</v>
      </c>
      <c r="B6" s="21">
        <v>0.325088073215204</v>
      </c>
      <c r="C6" s="21">
        <v>0.26846323457295201</v>
      </c>
      <c r="D6" s="21">
        <v>0.38733256033795099</v>
      </c>
      <c r="E6" s="22"/>
    </row>
    <row r="7" spans="1:5" x14ac:dyDescent="0.25">
      <c r="A7" s="17" t="s">
        <v>480</v>
      </c>
      <c r="B7" s="18">
        <v>0.16185425905884901</v>
      </c>
      <c r="C7" s="18">
        <v>0.11643986467824299</v>
      </c>
      <c r="D7" s="18">
        <v>0.220559816505707</v>
      </c>
      <c r="E7" s="19"/>
    </row>
    <row r="8" spans="1:5" x14ac:dyDescent="0.25">
      <c r="A8" s="20" t="s">
        <v>481</v>
      </c>
      <c r="B8" s="21">
        <v>0.33444022177933402</v>
      </c>
      <c r="C8" s="21">
        <v>0.25689933495186201</v>
      </c>
      <c r="D8" s="21">
        <v>0.422091508149534</v>
      </c>
      <c r="E8" s="22"/>
    </row>
    <row r="9" spans="1:5" x14ac:dyDescent="0.25">
      <c r="A9" s="17" t="s">
        <v>482</v>
      </c>
      <c r="B9" s="18">
        <v>0.28696480199570401</v>
      </c>
      <c r="C9" s="18">
        <v>0.20146895794960901</v>
      </c>
      <c r="D9" s="18">
        <v>0.390977807319348</v>
      </c>
      <c r="E9" s="19"/>
    </row>
    <row r="10" spans="1:5" x14ac:dyDescent="0.25">
      <c r="A10" s="20" t="s">
        <v>483</v>
      </c>
      <c r="B10" s="21">
        <v>0.36188349658753</v>
      </c>
      <c r="C10" s="21">
        <v>0.29547593385996102</v>
      </c>
      <c r="D10" s="21">
        <v>0.43402150650367399</v>
      </c>
      <c r="E10" s="22"/>
    </row>
    <row r="11" spans="1:5" x14ac:dyDescent="0.25">
      <c r="A11" s="17" t="s">
        <v>484</v>
      </c>
      <c r="B11" s="18">
        <v>0.32410429752302</v>
      </c>
      <c r="C11" s="18">
        <v>0.28042697129949001</v>
      </c>
      <c r="D11" s="18">
        <v>0.371076325483919</v>
      </c>
      <c r="E11" s="19"/>
    </row>
    <row r="12" spans="1:5" x14ac:dyDescent="0.25">
      <c r="A12" s="20" t="s">
        <v>485</v>
      </c>
      <c r="B12" s="21">
        <v>0.29192575046751201</v>
      </c>
      <c r="C12" s="21">
        <v>0.27115789114622202</v>
      </c>
      <c r="D12" s="21">
        <v>0.313599820806993</v>
      </c>
      <c r="E12" s="22"/>
    </row>
    <row r="13" spans="1:5" x14ac:dyDescent="0.25">
      <c r="A13" s="17" t="s">
        <v>486</v>
      </c>
      <c r="B13" s="18">
        <v>0.29810571097468203</v>
      </c>
      <c r="C13" s="18">
        <v>0.24720169089309699</v>
      </c>
      <c r="D13" s="18">
        <v>0.35455499955835701</v>
      </c>
      <c r="E13" s="19"/>
    </row>
    <row r="14" spans="1:5" x14ac:dyDescent="0.25">
      <c r="A14" s="20" t="s">
        <v>487</v>
      </c>
      <c r="B14" s="21">
        <v>0.28345934429561698</v>
      </c>
      <c r="C14" s="21">
        <v>0.22480554425638999</v>
      </c>
      <c r="D14" s="21">
        <v>0.35049719875824797</v>
      </c>
      <c r="E14" s="22"/>
    </row>
    <row r="15" spans="1:5" x14ac:dyDescent="0.25">
      <c r="A15" s="17" t="s">
        <v>488</v>
      </c>
      <c r="B15" s="18">
        <v>0.31403463896879902</v>
      </c>
      <c r="C15" s="18">
        <v>0.23216037941081299</v>
      </c>
      <c r="D15" s="18">
        <v>0.40938817209714701</v>
      </c>
      <c r="E15" s="19"/>
    </row>
    <row r="16" spans="1:5" x14ac:dyDescent="0.25">
      <c r="A16" s="20" t="s">
        <v>489</v>
      </c>
      <c r="B16" s="21">
        <v>0.37390622817348002</v>
      </c>
      <c r="C16" s="21">
        <v>0.32031523633351699</v>
      </c>
      <c r="D16" s="21">
        <v>0.43078067068620901</v>
      </c>
      <c r="E16" s="22"/>
    </row>
    <row r="17" spans="1:5" x14ac:dyDescent="0.25">
      <c r="A17" s="17" t="s">
        <v>490</v>
      </c>
      <c r="B17" s="18">
        <v>0.36231953591697602</v>
      </c>
      <c r="C17" s="18">
        <v>0.29619570593841099</v>
      </c>
      <c r="D17" s="18">
        <v>0.43410019269224498</v>
      </c>
      <c r="E17" s="19"/>
    </row>
    <row r="18" spans="1:5" x14ac:dyDescent="0.25">
      <c r="A18" s="20" t="s">
        <v>491</v>
      </c>
      <c r="B18" s="21">
        <v>0.32365699997839897</v>
      </c>
      <c r="C18" s="21">
        <v>0.238135413719293</v>
      </c>
      <c r="D18" s="21">
        <v>0.42284560339966498</v>
      </c>
      <c r="E18" s="22"/>
    </row>
    <row r="19" spans="1:5" x14ac:dyDescent="0.25">
      <c r="A19" s="17" t="s">
        <v>492</v>
      </c>
      <c r="B19" s="18">
        <v>0.19402573476202201</v>
      </c>
      <c r="C19" s="18">
        <v>0.14232735301400101</v>
      </c>
      <c r="D19" s="18">
        <v>0.25883562344810201</v>
      </c>
      <c r="E19" s="19"/>
    </row>
    <row r="20" spans="1:5" x14ac:dyDescent="0.25">
      <c r="A20" s="20" t="s">
        <v>493</v>
      </c>
      <c r="B20" s="21">
        <v>0.213179535085018</v>
      </c>
      <c r="C20" s="21">
        <v>0.111660129875847</v>
      </c>
      <c r="D20" s="21">
        <v>0.36869110565215302</v>
      </c>
      <c r="E20" s="25" t="s">
        <v>526</v>
      </c>
    </row>
    <row r="21" spans="1:5" x14ac:dyDescent="0.25">
      <c r="A21" s="17" t="s">
        <v>494</v>
      </c>
      <c r="B21" s="18">
        <v>0.121601396820439</v>
      </c>
      <c r="C21" s="18">
        <v>3.8130128733481101E-2</v>
      </c>
      <c r="D21" s="18">
        <v>0.325890829440248</v>
      </c>
      <c r="E21" s="25" t="s">
        <v>526</v>
      </c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DEN_ROBOS_NSE'!A1" display="◄ ANTERIOR"/>
    <hyperlink ref="A2" location="'Índice'!A1" display="ÍNDICE"/>
    <hyperlink ref="A3" location="'DEN_RPS_VIOLENTO'!A1" display="SIGUIENTE ►"/>
  </hyperlinks>
  <pageMargins left="0.75" right="0.75" top="1" bottom="1" header="0.5" footer="0.5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4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589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0.33566703888553401</v>
      </c>
      <c r="C5" s="18">
        <v>0.27012275279153403</v>
      </c>
      <c r="D5" s="18">
        <v>0.40822025429553799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ROBOS_NV'!A1" display="◄ ANTERIOR"/>
    <hyperlink ref="A2" location="'Índice'!A1" display="ÍNDICE"/>
    <hyperlink ref="A3" location="'DEN_RVI'!A1" display="SIGUIENTE ►"/>
  </hyperlinks>
  <pageMargins left="0.75" right="0.75" top="1" bottom="1" header="0.5" footer="0.5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5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590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0.482736966945079</v>
      </c>
      <c r="C5" s="18">
        <v>0.44839280736711301</v>
      </c>
      <c r="D5" s="18">
        <v>0.51724499603004004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RPS_VIOLENTO'!A1" display="◄ ANTERIOR"/>
    <hyperlink ref="A2" location="'Índice'!A1" display="ÍNDICE"/>
    <hyperlink ref="A3" location="'DEN_VAN'!A1" display="SIGUIENTE ►"/>
  </hyperlinks>
  <pageMargins left="0.75" right="0.75" top="1" bottom="1" header="0.5" footer="0.5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6"/>
  <dimension ref="A1:E8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591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8.8366429915294795E-2</v>
      </c>
      <c r="C5" s="18">
        <v>7.6723943934532898E-2</v>
      </c>
      <c r="D5" s="18">
        <v>0.101581230713214</v>
      </c>
      <c r="E5" s="19"/>
    </row>
    <row r="6" spans="1:5" ht="15" customHeight="1" x14ac:dyDescent="0.25">
      <c r="A6" s="23" t="s">
        <v>495</v>
      </c>
    </row>
    <row r="7" spans="1:5" ht="15" customHeight="1" x14ac:dyDescent="0.25">
      <c r="A7" s="23" t="s">
        <v>496</v>
      </c>
    </row>
    <row r="8" spans="1:5" ht="15" customHeight="1" x14ac:dyDescent="0.25">
      <c r="A8" s="23" t="s">
        <v>497</v>
      </c>
    </row>
  </sheetData>
  <autoFilter ref="A4:A5"/>
  <mergeCells count="5">
    <mergeCell ref="A4"/>
    <mergeCell ref="B1:E3"/>
    <mergeCell ref="A3"/>
    <mergeCell ref="A2"/>
    <mergeCell ref="A1"/>
  </mergeCells>
  <hyperlinks>
    <hyperlink ref="A1" location="'DEN_RVI'!A1" display="◄ ANTERIOR"/>
    <hyperlink ref="A2" location="'Índice'!A1" display="ÍNDICE"/>
    <hyperlink ref="A3" location="'DEN_VHDC_NSE'!A1" display="SIGUIENTE ►"/>
  </hyperlinks>
  <pageMargins left="0.75" right="0.75" top="1" bottom="1" header="0.5" footer="0.5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0.37415698730887098</v>
      </c>
      <c r="C5" s="18">
        <v>0.36529451629906901</v>
      </c>
      <c r="D5" s="18">
        <v>0.383104691020763</v>
      </c>
      <c r="E5" s="19"/>
      <c r="F5" s="18">
        <v>0.34390339807633002</v>
      </c>
      <c r="G5" s="18">
        <v>0.32945609510923901</v>
      </c>
      <c r="H5" s="18">
        <v>0.35864538880721403</v>
      </c>
      <c r="I5" s="19"/>
      <c r="J5" s="18">
        <v>0.36795862609684299</v>
      </c>
      <c r="K5" s="18">
        <v>0.35385094990406302</v>
      </c>
      <c r="L5" s="18">
        <v>0.38229598062964498</v>
      </c>
      <c r="M5" s="19"/>
      <c r="N5" s="18">
        <v>0.42791383251709397</v>
      </c>
      <c r="O5" s="18">
        <v>0.40889677270598601</v>
      </c>
      <c r="P5" s="18">
        <v>0.44714629065624101</v>
      </c>
      <c r="Q5" s="19"/>
    </row>
    <row r="6" spans="1:17" x14ac:dyDescent="0.25">
      <c r="A6" s="20" t="s">
        <v>479</v>
      </c>
      <c r="B6" s="21">
        <v>0.34780003835177098</v>
      </c>
      <c r="C6" s="21">
        <v>0.30194017578010901</v>
      </c>
      <c r="D6" s="21">
        <v>0.39666725450524998</v>
      </c>
      <c r="E6" s="22"/>
      <c r="F6" s="21">
        <v>0.30690063658704497</v>
      </c>
      <c r="G6" s="21">
        <v>0.24781695969905601</v>
      </c>
      <c r="H6" s="21">
        <v>0.37308390337570102</v>
      </c>
      <c r="I6" s="22"/>
      <c r="J6" s="21">
        <v>0.384673067176249</v>
      </c>
      <c r="K6" s="21">
        <v>0.31650048129360397</v>
      </c>
      <c r="L6" s="21">
        <v>0.45769670906965998</v>
      </c>
      <c r="M6" s="22"/>
      <c r="N6" s="21">
        <v>0.366796915448796</v>
      </c>
      <c r="O6" s="21">
        <v>0.25357127662439</v>
      </c>
      <c r="P6" s="21">
        <v>0.49692239911059399</v>
      </c>
      <c r="Q6" s="24" t="s">
        <v>501</v>
      </c>
    </row>
    <row r="7" spans="1:17" x14ac:dyDescent="0.25">
      <c r="A7" s="17" t="s">
        <v>480</v>
      </c>
      <c r="B7" s="18">
        <v>0.30495200798073502</v>
      </c>
      <c r="C7" s="18">
        <v>0.26469417857379801</v>
      </c>
      <c r="D7" s="18">
        <v>0.34843133935647003</v>
      </c>
      <c r="E7" s="19"/>
      <c r="F7" s="18">
        <v>0.26926691748949599</v>
      </c>
      <c r="G7" s="18">
        <v>0.19532944584255699</v>
      </c>
      <c r="H7" s="18">
        <v>0.358715208421716</v>
      </c>
      <c r="I7" s="19"/>
      <c r="J7" s="18">
        <v>0.28991301833108901</v>
      </c>
      <c r="K7" s="18">
        <v>0.232479287279866</v>
      </c>
      <c r="L7" s="18">
        <v>0.35497339312690801</v>
      </c>
      <c r="M7" s="19"/>
      <c r="N7" s="18">
        <v>0.38876503916958299</v>
      </c>
      <c r="O7" s="18">
        <v>0.29309977062996201</v>
      </c>
      <c r="P7" s="18">
        <v>0.493841285709893</v>
      </c>
      <c r="Q7" s="19"/>
    </row>
    <row r="8" spans="1:17" x14ac:dyDescent="0.25">
      <c r="A8" s="20" t="s">
        <v>481</v>
      </c>
      <c r="B8" s="21">
        <v>0.41113047627612798</v>
      </c>
      <c r="C8" s="21">
        <v>0.36151820217896402</v>
      </c>
      <c r="D8" s="21">
        <v>0.46261807237311298</v>
      </c>
      <c r="E8" s="22"/>
      <c r="F8" s="21">
        <v>0.37610065434272799</v>
      </c>
      <c r="G8" s="21">
        <v>0.27805817512745801</v>
      </c>
      <c r="H8" s="21">
        <v>0.485466524067239</v>
      </c>
      <c r="I8" s="22"/>
      <c r="J8" s="21">
        <v>0.44436251648601399</v>
      </c>
      <c r="K8" s="21">
        <v>0.37380985525656502</v>
      </c>
      <c r="L8" s="21">
        <v>0.51723219224926298</v>
      </c>
      <c r="M8" s="22"/>
      <c r="N8" s="21">
        <v>0.37473693299369598</v>
      </c>
      <c r="O8" s="21">
        <v>0.26872609309564299</v>
      </c>
      <c r="P8" s="21">
        <v>0.49430001454895101</v>
      </c>
      <c r="Q8" s="22"/>
    </row>
    <row r="9" spans="1:17" x14ac:dyDescent="0.25">
      <c r="A9" s="17" t="s">
        <v>482</v>
      </c>
      <c r="B9" s="18">
        <v>0.35842731221923202</v>
      </c>
      <c r="C9" s="18">
        <v>0.30773228652932499</v>
      </c>
      <c r="D9" s="18">
        <v>0.41249742623511398</v>
      </c>
      <c r="E9" s="19"/>
      <c r="F9" s="18">
        <v>0.35558229359022098</v>
      </c>
      <c r="G9" s="18">
        <v>0.289309292464346</v>
      </c>
      <c r="H9" s="18">
        <v>0.42789618909441002</v>
      </c>
      <c r="I9" s="19"/>
      <c r="J9" s="18">
        <v>0.31217358509146698</v>
      </c>
      <c r="K9" s="18">
        <v>0.22565088836325101</v>
      </c>
      <c r="L9" s="18">
        <v>0.414129401169825</v>
      </c>
      <c r="M9" s="19"/>
      <c r="N9" s="18">
        <v>0.44617558133048002</v>
      </c>
      <c r="O9" s="18">
        <v>0.30965555076061602</v>
      </c>
      <c r="P9" s="18">
        <v>0.59132844680862096</v>
      </c>
      <c r="Q9" s="24" t="s">
        <v>501</v>
      </c>
    </row>
    <row r="10" spans="1:17" x14ac:dyDescent="0.25">
      <c r="A10" s="20" t="s">
        <v>483</v>
      </c>
      <c r="B10" s="21">
        <v>0.36479624076045303</v>
      </c>
      <c r="C10" s="21">
        <v>0.32320455726538</v>
      </c>
      <c r="D10" s="21">
        <v>0.40850958469315501</v>
      </c>
      <c r="E10" s="22"/>
      <c r="F10" s="21">
        <v>0.28127922141727402</v>
      </c>
      <c r="G10" s="21">
        <v>0.221120343268779</v>
      </c>
      <c r="H10" s="21">
        <v>0.35044113397987198</v>
      </c>
      <c r="I10" s="22"/>
      <c r="J10" s="21">
        <v>0.39448747749045499</v>
      </c>
      <c r="K10" s="21">
        <v>0.33605132190284098</v>
      </c>
      <c r="L10" s="21">
        <v>0.456104611952654</v>
      </c>
      <c r="M10" s="22"/>
      <c r="N10" s="21">
        <v>0.44286696139348403</v>
      </c>
      <c r="O10" s="21">
        <v>0.35050289475038199</v>
      </c>
      <c r="P10" s="21">
        <v>0.53935843316105403</v>
      </c>
      <c r="Q10" s="22"/>
    </row>
    <row r="11" spans="1:17" x14ac:dyDescent="0.25">
      <c r="A11" s="17" t="s">
        <v>484</v>
      </c>
      <c r="B11" s="18">
        <v>0.35601039109668198</v>
      </c>
      <c r="C11" s="18">
        <v>0.330810653337892</v>
      </c>
      <c r="D11" s="18">
        <v>0.38203385086382702</v>
      </c>
      <c r="E11" s="19"/>
      <c r="F11" s="18">
        <v>0.333750725287071</v>
      </c>
      <c r="G11" s="18">
        <v>0.28984453807097599</v>
      </c>
      <c r="H11" s="18">
        <v>0.38074204754007701</v>
      </c>
      <c r="I11" s="19"/>
      <c r="J11" s="18">
        <v>0.35003725236741201</v>
      </c>
      <c r="K11" s="18">
        <v>0.31226665313926</v>
      </c>
      <c r="L11" s="18">
        <v>0.38978709852409998</v>
      </c>
      <c r="M11" s="19"/>
      <c r="N11" s="18">
        <v>0.40514598510400202</v>
      </c>
      <c r="O11" s="18">
        <v>0.34594526088498601</v>
      </c>
      <c r="P11" s="18">
        <v>0.46724033871541898</v>
      </c>
      <c r="Q11" s="19"/>
    </row>
    <row r="12" spans="1:17" x14ac:dyDescent="0.25">
      <c r="A12" s="20" t="s">
        <v>485</v>
      </c>
      <c r="B12" s="21">
        <v>0.38859589113872001</v>
      </c>
      <c r="C12" s="21">
        <v>0.37499397512272897</v>
      </c>
      <c r="D12" s="21">
        <v>0.40237355102896499</v>
      </c>
      <c r="E12" s="22"/>
      <c r="F12" s="21">
        <v>0.35460113533138099</v>
      </c>
      <c r="G12" s="21">
        <v>0.331255574621166</v>
      </c>
      <c r="H12" s="21">
        <v>0.37866038517377099</v>
      </c>
      <c r="I12" s="22"/>
      <c r="J12" s="21">
        <v>0.37891309330950801</v>
      </c>
      <c r="K12" s="21">
        <v>0.35638063233443201</v>
      </c>
      <c r="L12" s="21">
        <v>0.40198041536930801</v>
      </c>
      <c r="M12" s="22"/>
      <c r="N12" s="21">
        <v>0.43965923431498199</v>
      </c>
      <c r="O12" s="21">
        <v>0.41398128990891703</v>
      </c>
      <c r="P12" s="21">
        <v>0.46566428612292299</v>
      </c>
      <c r="Q12" s="22"/>
    </row>
    <row r="13" spans="1:17" x14ac:dyDescent="0.25">
      <c r="A13" s="17" t="s">
        <v>486</v>
      </c>
      <c r="B13" s="18">
        <v>0.37686894439908902</v>
      </c>
      <c r="C13" s="18">
        <v>0.34320968228495702</v>
      </c>
      <c r="D13" s="18">
        <v>0.411759731444238</v>
      </c>
      <c r="E13" s="19"/>
      <c r="F13" s="18">
        <v>0.37321015846793998</v>
      </c>
      <c r="G13" s="18">
        <v>0.31693470560896703</v>
      </c>
      <c r="H13" s="18">
        <v>0.43314167109471102</v>
      </c>
      <c r="I13" s="19"/>
      <c r="J13" s="18">
        <v>0.35894259185097999</v>
      </c>
      <c r="K13" s="18">
        <v>0.31040976766758499</v>
      </c>
      <c r="L13" s="18">
        <v>0.41054597706818802</v>
      </c>
      <c r="M13" s="19"/>
      <c r="N13" s="18">
        <v>0.42384634101367302</v>
      </c>
      <c r="O13" s="18">
        <v>0.346555170585295</v>
      </c>
      <c r="P13" s="18">
        <v>0.505052143556594</v>
      </c>
      <c r="Q13" s="19"/>
    </row>
    <row r="14" spans="1:17" x14ac:dyDescent="0.25">
      <c r="A14" s="20" t="s">
        <v>487</v>
      </c>
      <c r="B14" s="21">
        <v>0.36262146834731801</v>
      </c>
      <c r="C14" s="21">
        <v>0.327717197713077</v>
      </c>
      <c r="D14" s="21">
        <v>0.39903672289165698</v>
      </c>
      <c r="E14" s="22"/>
      <c r="F14" s="21">
        <v>0.39284775416444001</v>
      </c>
      <c r="G14" s="21">
        <v>0.34076230725184298</v>
      </c>
      <c r="H14" s="21">
        <v>0.44749035673020998</v>
      </c>
      <c r="I14" s="22"/>
      <c r="J14" s="21">
        <v>0.324025055605836</v>
      </c>
      <c r="K14" s="21">
        <v>0.27515909000503602</v>
      </c>
      <c r="L14" s="21">
        <v>0.37705490414460002</v>
      </c>
      <c r="M14" s="22"/>
      <c r="N14" s="21">
        <v>0.375614222785837</v>
      </c>
      <c r="O14" s="21">
        <v>0.28597623617234402</v>
      </c>
      <c r="P14" s="21">
        <v>0.47467068448903699</v>
      </c>
      <c r="Q14" s="22"/>
    </row>
    <row r="15" spans="1:17" x14ac:dyDescent="0.25">
      <c r="A15" s="17" t="s">
        <v>488</v>
      </c>
      <c r="B15" s="18">
        <v>0.35359458382193498</v>
      </c>
      <c r="C15" s="18">
        <v>0.30970005210125001</v>
      </c>
      <c r="D15" s="18">
        <v>0.40010448077337701</v>
      </c>
      <c r="E15" s="19"/>
      <c r="F15" s="18">
        <v>0.37004110188122402</v>
      </c>
      <c r="G15" s="18">
        <v>0.29994151249821699</v>
      </c>
      <c r="H15" s="18">
        <v>0.44608429214858902</v>
      </c>
      <c r="I15" s="19"/>
      <c r="J15" s="18">
        <v>0.33127218816803899</v>
      </c>
      <c r="K15" s="18">
        <v>0.26557384777437598</v>
      </c>
      <c r="L15" s="18">
        <v>0.40427663550050902</v>
      </c>
      <c r="M15" s="19"/>
      <c r="N15" s="18">
        <v>0.37021833870558901</v>
      </c>
      <c r="O15" s="18">
        <v>0.219847146155841</v>
      </c>
      <c r="P15" s="18">
        <v>0.55082308431790405</v>
      </c>
      <c r="Q15" s="24" t="s">
        <v>501</v>
      </c>
    </row>
    <row r="16" spans="1:17" x14ac:dyDescent="0.25">
      <c r="A16" s="20" t="s">
        <v>489</v>
      </c>
      <c r="B16" s="21">
        <v>0.377147147524385</v>
      </c>
      <c r="C16" s="21">
        <v>0.34674660302827198</v>
      </c>
      <c r="D16" s="21">
        <v>0.40854611765063997</v>
      </c>
      <c r="E16" s="22"/>
      <c r="F16" s="21">
        <v>0.35559598863935898</v>
      </c>
      <c r="G16" s="21">
        <v>0.31002818381122599</v>
      </c>
      <c r="H16" s="21">
        <v>0.40394029288511402</v>
      </c>
      <c r="I16" s="22"/>
      <c r="J16" s="21">
        <v>0.36692692405940902</v>
      </c>
      <c r="K16" s="21">
        <v>0.32427050468403701</v>
      </c>
      <c r="L16" s="21">
        <v>0.41177522539987199</v>
      </c>
      <c r="M16" s="22"/>
      <c r="N16" s="21">
        <v>0.44546500998448002</v>
      </c>
      <c r="O16" s="21">
        <v>0.36786246046237098</v>
      </c>
      <c r="P16" s="21">
        <v>0.52582087679624501</v>
      </c>
      <c r="Q16" s="22"/>
    </row>
    <row r="17" spans="1:17" x14ac:dyDescent="0.25">
      <c r="A17" s="17" t="s">
        <v>490</v>
      </c>
      <c r="B17" s="18">
        <v>0.31325549447135598</v>
      </c>
      <c r="C17" s="18">
        <v>0.27670600498504999</v>
      </c>
      <c r="D17" s="18">
        <v>0.35228136732387799</v>
      </c>
      <c r="E17" s="19"/>
      <c r="F17" s="18">
        <v>0.280909373416033</v>
      </c>
      <c r="G17" s="18">
        <v>0.23335571620546</v>
      </c>
      <c r="H17" s="18">
        <v>0.33393261227484999</v>
      </c>
      <c r="I17" s="19"/>
      <c r="J17" s="18">
        <v>0.32093212506922097</v>
      </c>
      <c r="K17" s="18">
        <v>0.26555874986126099</v>
      </c>
      <c r="L17" s="18">
        <v>0.38184866130814799</v>
      </c>
      <c r="M17" s="19"/>
      <c r="N17" s="18">
        <v>0.37908295391612501</v>
      </c>
      <c r="O17" s="18">
        <v>0.28505777571357299</v>
      </c>
      <c r="P17" s="18">
        <v>0.48316261452575299</v>
      </c>
      <c r="Q17" s="19"/>
    </row>
    <row r="18" spans="1:17" x14ac:dyDescent="0.25">
      <c r="A18" s="20" t="s">
        <v>491</v>
      </c>
      <c r="B18" s="21">
        <v>0.34376058420037597</v>
      </c>
      <c r="C18" s="21">
        <v>0.29413986258240199</v>
      </c>
      <c r="D18" s="21">
        <v>0.39704360776889702</v>
      </c>
      <c r="E18" s="22"/>
      <c r="F18" s="21">
        <v>0.31439489958342698</v>
      </c>
      <c r="G18" s="21">
        <v>0.23359914675719701</v>
      </c>
      <c r="H18" s="21">
        <v>0.40824983581792301</v>
      </c>
      <c r="I18" s="22"/>
      <c r="J18" s="21">
        <v>0.36097975597448401</v>
      </c>
      <c r="K18" s="21">
        <v>0.293164452829483</v>
      </c>
      <c r="L18" s="21">
        <v>0.43483177382858401</v>
      </c>
      <c r="M18" s="22"/>
      <c r="N18" s="21">
        <v>0.37600820568317</v>
      </c>
      <c r="O18" s="21">
        <v>0.27935660507760801</v>
      </c>
      <c r="P18" s="21">
        <v>0.48365652294766798</v>
      </c>
      <c r="Q18" s="22"/>
    </row>
    <row r="19" spans="1:17" x14ac:dyDescent="0.25">
      <c r="A19" s="17" t="s">
        <v>492</v>
      </c>
      <c r="B19" s="18">
        <v>0.32326966504763999</v>
      </c>
      <c r="C19" s="18">
        <v>0.28562348412041599</v>
      </c>
      <c r="D19" s="18">
        <v>0.36335396992285801</v>
      </c>
      <c r="E19" s="19"/>
      <c r="F19" s="18">
        <v>0.28761600964601503</v>
      </c>
      <c r="G19" s="18">
        <v>0.23901329928338899</v>
      </c>
      <c r="H19" s="18">
        <v>0.34166461893548</v>
      </c>
      <c r="I19" s="19"/>
      <c r="J19" s="18">
        <v>0.33883168128344299</v>
      </c>
      <c r="K19" s="18">
        <v>0.27692512587100898</v>
      </c>
      <c r="L19" s="18">
        <v>0.40679169756103101</v>
      </c>
      <c r="M19" s="19"/>
      <c r="N19" s="18">
        <v>0.38464722165464499</v>
      </c>
      <c r="O19" s="18">
        <v>0.29052939437516501</v>
      </c>
      <c r="P19" s="18">
        <v>0.488271169450747</v>
      </c>
      <c r="Q19" s="19"/>
    </row>
    <row r="20" spans="1:17" x14ac:dyDescent="0.25">
      <c r="A20" s="20" t="s">
        <v>493</v>
      </c>
      <c r="B20" s="21">
        <v>0.37379558482666297</v>
      </c>
      <c r="C20" s="21">
        <v>0.312301615382787</v>
      </c>
      <c r="D20" s="21">
        <v>0.439656895747017</v>
      </c>
      <c r="E20" s="22"/>
      <c r="F20" s="21">
        <v>0.33479865955344901</v>
      </c>
      <c r="G20" s="21">
        <v>0.244403790001159</v>
      </c>
      <c r="H20" s="21">
        <v>0.43919359012244802</v>
      </c>
      <c r="I20" s="22"/>
      <c r="J20" s="21">
        <v>0.38142661678378298</v>
      </c>
      <c r="K20" s="21">
        <v>0.29048834924321199</v>
      </c>
      <c r="L20" s="21">
        <v>0.48151311608293701</v>
      </c>
      <c r="M20" s="22"/>
      <c r="N20" s="21">
        <v>0.41485545776156502</v>
      </c>
      <c r="O20" s="21">
        <v>0.278250259556651</v>
      </c>
      <c r="P20" s="21">
        <v>0.56593871743216495</v>
      </c>
      <c r="Q20" s="25" t="s">
        <v>526</v>
      </c>
    </row>
    <row r="21" spans="1:17" x14ac:dyDescent="0.25">
      <c r="A21" s="17" t="s">
        <v>494</v>
      </c>
      <c r="B21" s="18">
        <v>0.38064709914558997</v>
      </c>
      <c r="C21" s="18">
        <v>0.30450430784843402</v>
      </c>
      <c r="D21" s="18">
        <v>0.46315056634968299</v>
      </c>
      <c r="E21" s="19"/>
      <c r="F21" s="18">
        <v>0.221866048154201</v>
      </c>
      <c r="G21" s="18">
        <v>0.113805261312603</v>
      </c>
      <c r="H21" s="18">
        <v>0.38764985050397699</v>
      </c>
      <c r="I21" s="25" t="s">
        <v>526</v>
      </c>
      <c r="J21" s="18">
        <v>0.345492630759618</v>
      </c>
      <c r="K21" s="18">
        <v>0.25410982076401301</v>
      </c>
      <c r="L21" s="18">
        <v>0.44991572063457302</v>
      </c>
      <c r="M21" s="19"/>
      <c r="N21" s="18">
        <v>0.52811962435108695</v>
      </c>
      <c r="O21" s="18">
        <v>0.39488761806191303</v>
      </c>
      <c r="P21" s="18">
        <v>0.65746272745054002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DEN_VAN'!A1" display="◄ ANTERIOR"/>
    <hyperlink ref="A2" location="'Índice'!A1" display="ÍNDICE"/>
    <hyperlink ref="A3" location="'DEN_VHDV'!A1" display="SIGUIENTE ►"/>
  </hyperlinks>
  <pageMargins left="0.75" right="0.75" top="1" bottom="1" header="0.5" footer="0.5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8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717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0.41291789457904399</v>
      </c>
      <c r="C5" s="18">
        <v>0.39195383839963499</v>
      </c>
      <c r="D5" s="18">
        <v>0.43420253187543401</v>
      </c>
      <c r="E5" s="19"/>
    </row>
    <row r="6" spans="1:5" x14ac:dyDescent="0.25">
      <c r="A6" s="20" t="s">
        <v>479</v>
      </c>
      <c r="B6" s="21">
        <v>0.44939029929774899</v>
      </c>
      <c r="C6" s="21">
        <v>0.33200926783463403</v>
      </c>
      <c r="D6" s="21">
        <v>0.57269189118473995</v>
      </c>
      <c r="E6" s="22"/>
    </row>
    <row r="7" spans="1:5" x14ac:dyDescent="0.25">
      <c r="A7" s="17" t="s">
        <v>480</v>
      </c>
      <c r="B7" s="18">
        <v>0.38431277773672101</v>
      </c>
      <c r="C7" s="18">
        <v>0.28208945260771001</v>
      </c>
      <c r="D7" s="18">
        <v>0.49788903323754502</v>
      </c>
      <c r="E7" s="19"/>
    </row>
    <row r="8" spans="1:5" x14ac:dyDescent="0.25">
      <c r="A8" s="20" t="s">
        <v>481</v>
      </c>
      <c r="B8" s="21">
        <v>0.400548219791451</v>
      </c>
      <c r="C8" s="21">
        <v>0.26524739250401802</v>
      </c>
      <c r="D8" s="21">
        <v>0.55292800223688099</v>
      </c>
      <c r="E8" s="24" t="s">
        <v>501</v>
      </c>
    </row>
    <row r="9" spans="1:5" x14ac:dyDescent="0.25">
      <c r="A9" s="17" t="s">
        <v>482</v>
      </c>
      <c r="B9" s="18">
        <v>0.437144831310608</v>
      </c>
      <c r="C9" s="18">
        <v>0.30795453516399102</v>
      </c>
      <c r="D9" s="18">
        <v>0.57546499267774198</v>
      </c>
      <c r="E9" s="24" t="s">
        <v>501</v>
      </c>
    </row>
    <row r="10" spans="1:5" x14ac:dyDescent="0.25">
      <c r="A10" s="20" t="s">
        <v>483</v>
      </c>
      <c r="B10" s="21">
        <v>0.407229624702724</v>
      </c>
      <c r="C10" s="21">
        <v>0.29069206504376799</v>
      </c>
      <c r="D10" s="21">
        <v>0.53523287939636299</v>
      </c>
      <c r="E10" s="24" t="s">
        <v>501</v>
      </c>
    </row>
    <row r="11" spans="1:5" x14ac:dyDescent="0.25">
      <c r="A11" s="17" t="s">
        <v>484</v>
      </c>
      <c r="B11" s="18">
        <v>0.370218422519908</v>
      </c>
      <c r="C11" s="18">
        <v>0.30955762328988001</v>
      </c>
      <c r="D11" s="18">
        <v>0.435272380735158</v>
      </c>
      <c r="E11" s="19"/>
    </row>
    <row r="12" spans="1:5" x14ac:dyDescent="0.25">
      <c r="A12" s="20" t="s">
        <v>485</v>
      </c>
      <c r="B12" s="21">
        <v>0.423283726771923</v>
      </c>
      <c r="C12" s="21">
        <v>0.39441118648717399</v>
      </c>
      <c r="D12" s="21">
        <v>0.45268990574330598</v>
      </c>
      <c r="E12" s="22"/>
    </row>
    <row r="13" spans="1:5" x14ac:dyDescent="0.25">
      <c r="A13" s="17" t="s">
        <v>486</v>
      </c>
      <c r="B13" s="18">
        <v>0.39653913353029202</v>
      </c>
      <c r="C13" s="18">
        <v>0.31662335002931402</v>
      </c>
      <c r="D13" s="18">
        <v>0.48238737847444302</v>
      </c>
      <c r="E13" s="19"/>
    </row>
    <row r="14" spans="1:5" x14ac:dyDescent="0.25">
      <c r="A14" s="20" t="s">
        <v>487</v>
      </c>
      <c r="B14" s="21">
        <v>0.45878936509069201</v>
      </c>
      <c r="C14" s="21">
        <v>0.38496002710748101</v>
      </c>
      <c r="D14" s="21">
        <v>0.53447348728087096</v>
      </c>
      <c r="E14" s="22"/>
    </row>
    <row r="15" spans="1:5" x14ac:dyDescent="0.25">
      <c r="A15" s="17" t="s">
        <v>488</v>
      </c>
      <c r="B15" s="18">
        <v>0.359860745907982</v>
      </c>
      <c r="C15" s="18">
        <v>0.25321157239559799</v>
      </c>
      <c r="D15" s="18">
        <v>0.48241209114424</v>
      </c>
      <c r="E15" s="24" t="s">
        <v>501</v>
      </c>
    </row>
    <row r="16" spans="1:5" x14ac:dyDescent="0.25">
      <c r="A16" s="20" t="s">
        <v>489</v>
      </c>
      <c r="B16" s="21">
        <v>0.422088659267644</v>
      </c>
      <c r="C16" s="21">
        <v>0.340923653464274</v>
      </c>
      <c r="D16" s="21">
        <v>0.50769205646339999</v>
      </c>
      <c r="E16" s="22"/>
    </row>
    <row r="17" spans="1:5" x14ac:dyDescent="0.25">
      <c r="A17" s="17" t="s">
        <v>490</v>
      </c>
      <c r="B17" s="18">
        <v>0.33798132093628802</v>
      </c>
      <c r="C17" s="18">
        <v>0.249176161410569</v>
      </c>
      <c r="D17" s="18">
        <v>0.43989323955206</v>
      </c>
      <c r="E17" s="19"/>
    </row>
    <row r="18" spans="1:5" x14ac:dyDescent="0.25">
      <c r="A18" s="20" t="s">
        <v>491</v>
      </c>
      <c r="B18" s="21">
        <v>0.35465052283278797</v>
      </c>
      <c r="C18" s="21">
        <v>0.224443200321152</v>
      </c>
      <c r="D18" s="21">
        <v>0.51065845665868603</v>
      </c>
      <c r="E18" s="24" t="s">
        <v>501</v>
      </c>
    </row>
    <row r="19" spans="1:5" x14ac:dyDescent="0.25">
      <c r="A19" s="17" t="s">
        <v>492</v>
      </c>
      <c r="B19" s="18">
        <v>0.40850342071665002</v>
      </c>
      <c r="C19" s="18">
        <v>0.30773633829353803</v>
      </c>
      <c r="D19" s="18">
        <v>0.51759580597969601</v>
      </c>
      <c r="E19" s="19"/>
    </row>
    <row r="20" spans="1:5" x14ac:dyDescent="0.25">
      <c r="A20" s="20" t="s">
        <v>493</v>
      </c>
      <c r="B20" s="21">
        <v>0.41678309461509999</v>
      </c>
      <c r="C20" s="21">
        <v>0.23865086675223199</v>
      </c>
      <c r="D20" s="21">
        <v>0.61965965419105695</v>
      </c>
      <c r="E20" s="25" t="s">
        <v>526</v>
      </c>
    </row>
    <row r="21" spans="1:5" x14ac:dyDescent="0.25">
      <c r="A21" s="17" t="s">
        <v>494</v>
      </c>
      <c r="B21" s="18">
        <v>0.36010580981599</v>
      </c>
      <c r="C21" s="18">
        <v>0.13698801803091201</v>
      </c>
      <c r="D21" s="18">
        <v>0.66612824321196495</v>
      </c>
      <c r="E21" s="25" t="s">
        <v>526</v>
      </c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DEN_VHDC_NSE'!A1" display="◄ ANTERIOR"/>
    <hyperlink ref="A2" location="'Índice'!A1" display="ÍNDICE"/>
    <hyperlink ref="A3" location="'EST_NSE'!A1" display="SIGUIENTE ►"/>
  </hyperlinks>
  <pageMargins left="0.75" right="0.75" top="1" bottom="1" header="0.5" footer="0.5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19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3.7478236700087098E-2</v>
      </c>
      <c r="C5" s="18">
        <v>3.5288787071782297E-2</v>
      </c>
      <c r="D5" s="18">
        <v>3.9797924076285102E-2</v>
      </c>
      <c r="E5" s="19"/>
      <c r="F5" s="18">
        <v>2.9207980622511599E-2</v>
      </c>
      <c r="G5" s="18">
        <v>2.6218823120435501E-2</v>
      </c>
      <c r="H5" s="18">
        <v>3.2526543101347699E-2</v>
      </c>
      <c r="I5" s="19"/>
      <c r="J5" s="18">
        <v>4.1191190106612902E-2</v>
      </c>
      <c r="K5" s="18">
        <v>3.7835477300096697E-2</v>
      </c>
      <c r="L5" s="18">
        <v>4.4830661125288898E-2</v>
      </c>
      <c r="M5" s="19"/>
      <c r="N5" s="18">
        <v>4.66652275639685E-2</v>
      </c>
      <c r="O5" s="18">
        <v>4.1255284245616003E-2</v>
      </c>
      <c r="P5" s="18">
        <v>5.2745565707094502E-2</v>
      </c>
      <c r="Q5" s="19"/>
    </row>
    <row r="6" spans="1:17" x14ac:dyDescent="0.25">
      <c r="A6" s="20" t="s">
        <v>479</v>
      </c>
      <c r="B6" s="21">
        <v>3.04109597586457E-2</v>
      </c>
      <c r="C6" s="21">
        <v>2.2613744306980099E-2</v>
      </c>
      <c r="D6" s="21">
        <v>4.0784468763087001E-2</v>
      </c>
      <c r="E6" s="22"/>
      <c r="F6" s="21">
        <v>2.4592642384050001E-2</v>
      </c>
      <c r="G6" s="21">
        <v>1.48022807901115E-2</v>
      </c>
      <c r="H6" s="21">
        <v>4.0591639493053798E-2</v>
      </c>
      <c r="I6" s="22"/>
      <c r="J6" s="21">
        <v>3.4042177700289701E-2</v>
      </c>
      <c r="K6" s="21">
        <v>2.1977200697624901E-2</v>
      </c>
      <c r="L6" s="21">
        <v>5.2375847952759201E-2</v>
      </c>
      <c r="M6" s="22"/>
      <c r="N6" s="21">
        <v>4.2676318439898997E-2</v>
      </c>
      <c r="O6" s="21">
        <v>1.63832388472058E-2</v>
      </c>
      <c r="P6" s="21">
        <v>0.10659368260662901</v>
      </c>
      <c r="Q6" s="24" t="s">
        <v>501</v>
      </c>
    </row>
    <row r="7" spans="1:17" x14ac:dyDescent="0.25">
      <c r="A7" s="17" t="s">
        <v>480</v>
      </c>
      <c r="B7" s="18">
        <v>5.7497125081272797E-2</v>
      </c>
      <c r="C7" s="18">
        <v>4.4577943589675303E-2</v>
      </c>
      <c r="D7" s="18">
        <v>7.3870941855842101E-2</v>
      </c>
      <c r="E7" s="19"/>
      <c r="F7" s="18">
        <v>4.4825482188195202E-2</v>
      </c>
      <c r="G7" s="18">
        <v>2.58280926050365E-2</v>
      </c>
      <c r="H7" s="18">
        <v>7.6695959824514798E-2</v>
      </c>
      <c r="I7" s="19"/>
      <c r="J7" s="18">
        <v>7.2411146646658694E-2</v>
      </c>
      <c r="K7" s="18">
        <v>5.2495744785047899E-2</v>
      </c>
      <c r="L7" s="18">
        <v>9.9091737682261094E-2</v>
      </c>
      <c r="M7" s="19"/>
      <c r="N7" s="18">
        <v>4.86041904673001E-2</v>
      </c>
      <c r="O7" s="18">
        <v>2.7609811909386599E-2</v>
      </c>
      <c r="P7" s="18">
        <v>8.4180582569736595E-2</v>
      </c>
      <c r="Q7" s="19"/>
    </row>
    <row r="8" spans="1:17" x14ac:dyDescent="0.25">
      <c r="A8" s="20" t="s">
        <v>481</v>
      </c>
      <c r="B8" s="21">
        <v>4.2986403735669199E-2</v>
      </c>
      <c r="C8" s="21">
        <v>3.2456218588468498E-2</v>
      </c>
      <c r="D8" s="21">
        <v>5.67327053827388E-2</v>
      </c>
      <c r="E8" s="22"/>
      <c r="F8" s="21">
        <v>2.5724044124927899E-2</v>
      </c>
      <c r="G8" s="21">
        <v>1.2726963322352401E-2</v>
      </c>
      <c r="H8" s="21">
        <v>5.1304319232660697E-2</v>
      </c>
      <c r="I8" s="22"/>
      <c r="J8" s="21">
        <v>4.25781395774723E-2</v>
      </c>
      <c r="K8" s="21">
        <v>2.8762180693551201E-2</v>
      </c>
      <c r="L8" s="21">
        <v>6.2602847656178295E-2</v>
      </c>
      <c r="M8" s="22"/>
      <c r="N8" s="21">
        <v>7.3165586432603597E-2</v>
      </c>
      <c r="O8" s="21">
        <v>4.3329423251346602E-2</v>
      </c>
      <c r="P8" s="21">
        <v>0.120949174583681</v>
      </c>
      <c r="Q8" s="22"/>
    </row>
    <row r="9" spans="1:17" x14ac:dyDescent="0.25">
      <c r="A9" s="17" t="s">
        <v>482</v>
      </c>
      <c r="B9" s="18">
        <v>3.7192608150904201E-2</v>
      </c>
      <c r="C9" s="18">
        <v>2.5436765052102201E-2</v>
      </c>
      <c r="D9" s="18">
        <v>5.4080036233559899E-2</v>
      </c>
      <c r="E9" s="19"/>
      <c r="F9" s="18">
        <v>3.6368034240595398E-2</v>
      </c>
      <c r="G9" s="18">
        <v>2.14613330756253E-2</v>
      </c>
      <c r="H9" s="18">
        <v>6.0983425195127297E-2</v>
      </c>
      <c r="I9" s="19"/>
      <c r="J9" s="18">
        <v>3.65577317747919E-2</v>
      </c>
      <c r="K9" s="18">
        <v>2.1138934410288399E-2</v>
      </c>
      <c r="L9" s="18">
        <v>6.2504899705606506E-2</v>
      </c>
      <c r="M9" s="19"/>
      <c r="N9" s="18">
        <v>4.1627589423593701E-2</v>
      </c>
      <c r="O9" s="18">
        <v>1.8665420969548999E-2</v>
      </c>
      <c r="P9" s="18">
        <v>9.0240185927007596E-2</v>
      </c>
      <c r="Q9" s="24" t="s">
        <v>501</v>
      </c>
    </row>
    <row r="10" spans="1:17" x14ac:dyDescent="0.25">
      <c r="A10" s="20" t="s">
        <v>483</v>
      </c>
      <c r="B10" s="21">
        <v>3.3853754968045498E-2</v>
      </c>
      <c r="C10" s="21">
        <v>2.5900692236233799E-2</v>
      </c>
      <c r="D10" s="21">
        <v>4.4138229457733498E-2</v>
      </c>
      <c r="E10" s="22"/>
      <c r="F10" s="21">
        <v>2.6826826935138898E-2</v>
      </c>
      <c r="G10" s="21">
        <v>1.7140389068330701E-2</v>
      </c>
      <c r="H10" s="21">
        <v>4.1754746189606701E-2</v>
      </c>
      <c r="I10" s="22"/>
      <c r="J10" s="21">
        <v>3.83623482172347E-2</v>
      </c>
      <c r="K10" s="21">
        <v>2.63030522522134E-2</v>
      </c>
      <c r="L10" s="21">
        <v>5.5634624869313101E-2</v>
      </c>
      <c r="M10" s="22"/>
      <c r="N10" s="21">
        <v>3.9942400806545403E-2</v>
      </c>
      <c r="O10" s="21">
        <v>2.1031137906424701E-2</v>
      </c>
      <c r="P10" s="21">
        <v>7.4563531421741103E-2</v>
      </c>
      <c r="Q10" s="22"/>
    </row>
    <row r="11" spans="1:17" x14ac:dyDescent="0.25">
      <c r="A11" s="17" t="s">
        <v>484</v>
      </c>
      <c r="B11" s="18">
        <v>4.28885278251551E-2</v>
      </c>
      <c r="C11" s="18">
        <v>3.6194181427281202E-2</v>
      </c>
      <c r="D11" s="18">
        <v>5.07558326330649E-2</v>
      </c>
      <c r="E11" s="19"/>
      <c r="F11" s="18">
        <v>3.43882460909887E-2</v>
      </c>
      <c r="G11" s="18">
        <v>2.5783072502340999E-2</v>
      </c>
      <c r="H11" s="18">
        <v>4.5730606497556898E-2</v>
      </c>
      <c r="I11" s="19"/>
      <c r="J11" s="18">
        <v>4.7936592076950099E-2</v>
      </c>
      <c r="K11" s="18">
        <v>3.7372253124388903E-2</v>
      </c>
      <c r="L11" s="18">
        <v>6.1297085382759901E-2</v>
      </c>
      <c r="M11" s="19"/>
      <c r="N11" s="18">
        <v>5.11440193307122E-2</v>
      </c>
      <c r="O11" s="18">
        <v>3.4166528924903697E-2</v>
      </c>
      <c r="P11" s="18">
        <v>7.5894783490401199E-2</v>
      </c>
      <c r="Q11" s="19"/>
    </row>
    <row r="12" spans="1:17" x14ac:dyDescent="0.25">
      <c r="A12" s="20" t="s">
        <v>485</v>
      </c>
      <c r="B12" s="21">
        <v>3.7828428047074501E-2</v>
      </c>
      <c r="C12" s="21">
        <v>3.41992868685305E-2</v>
      </c>
      <c r="D12" s="21">
        <v>4.1826006225599698E-2</v>
      </c>
      <c r="E12" s="22"/>
      <c r="F12" s="21">
        <v>2.9504185331764899E-2</v>
      </c>
      <c r="G12" s="21">
        <v>2.4112232467020499E-2</v>
      </c>
      <c r="H12" s="21">
        <v>3.6057331127459902E-2</v>
      </c>
      <c r="I12" s="22"/>
      <c r="J12" s="21">
        <v>4.0108219628230697E-2</v>
      </c>
      <c r="K12" s="21">
        <v>3.4776319913457802E-2</v>
      </c>
      <c r="L12" s="21">
        <v>4.6218461103058002E-2</v>
      </c>
      <c r="M12" s="22"/>
      <c r="N12" s="21">
        <v>4.5896645771844401E-2</v>
      </c>
      <c r="O12" s="21">
        <v>3.8552885045057897E-2</v>
      </c>
      <c r="P12" s="21">
        <v>5.4559902355638602E-2</v>
      </c>
      <c r="Q12" s="22"/>
    </row>
    <row r="13" spans="1:17" x14ac:dyDescent="0.25">
      <c r="A13" s="17" t="s">
        <v>486</v>
      </c>
      <c r="B13" s="18">
        <v>3.7819510083693102E-2</v>
      </c>
      <c r="C13" s="18">
        <v>2.9712175950734599E-2</v>
      </c>
      <c r="D13" s="18">
        <v>4.8029526599200498E-2</v>
      </c>
      <c r="E13" s="19"/>
      <c r="F13" s="18">
        <v>2.23302669206045E-2</v>
      </c>
      <c r="G13" s="18">
        <v>1.4443051483046501E-2</v>
      </c>
      <c r="H13" s="18">
        <v>3.4374392158434901E-2</v>
      </c>
      <c r="I13" s="19"/>
      <c r="J13" s="18">
        <v>5.0767435151128998E-2</v>
      </c>
      <c r="K13" s="18">
        <v>3.7277245432400699E-2</v>
      </c>
      <c r="L13" s="18">
        <v>6.8790727607937294E-2</v>
      </c>
      <c r="M13" s="19"/>
      <c r="N13" s="18">
        <v>5.3425852513719403E-2</v>
      </c>
      <c r="O13" s="18">
        <v>3.0543417885066301E-2</v>
      </c>
      <c r="P13" s="18">
        <v>9.1827492246460904E-2</v>
      </c>
      <c r="Q13" s="19"/>
    </row>
    <row r="14" spans="1:17" x14ac:dyDescent="0.25">
      <c r="A14" s="20" t="s">
        <v>487</v>
      </c>
      <c r="B14" s="21">
        <v>3.2025052787884603E-2</v>
      </c>
      <c r="C14" s="21">
        <v>2.47819526519895E-2</v>
      </c>
      <c r="D14" s="21">
        <v>4.1295474295254098E-2</v>
      </c>
      <c r="E14" s="22"/>
      <c r="F14" s="21">
        <v>2.46936669206126E-2</v>
      </c>
      <c r="G14" s="21">
        <v>1.63617750511914E-2</v>
      </c>
      <c r="H14" s="21">
        <v>3.71083368028172E-2</v>
      </c>
      <c r="I14" s="22"/>
      <c r="J14" s="21">
        <v>3.6054467328649802E-2</v>
      </c>
      <c r="K14" s="21">
        <v>2.5810184871098998E-2</v>
      </c>
      <c r="L14" s="21">
        <v>5.0155455570281303E-2</v>
      </c>
      <c r="M14" s="22"/>
      <c r="N14" s="21">
        <v>5.4845042505254099E-2</v>
      </c>
      <c r="O14" s="21">
        <v>3.3161240675590398E-2</v>
      </c>
      <c r="P14" s="21">
        <v>8.9396650453426499E-2</v>
      </c>
      <c r="Q14" s="22"/>
    </row>
    <row r="15" spans="1:17" x14ac:dyDescent="0.25">
      <c r="A15" s="17" t="s">
        <v>488</v>
      </c>
      <c r="B15" s="18">
        <v>3.6120134182993202E-2</v>
      </c>
      <c r="C15" s="18">
        <v>2.6419436433684398E-2</v>
      </c>
      <c r="D15" s="18">
        <v>4.9202726206995E-2</v>
      </c>
      <c r="E15" s="19"/>
      <c r="F15" s="18">
        <v>2.58047314204384E-2</v>
      </c>
      <c r="G15" s="18">
        <v>1.6242424472057801E-2</v>
      </c>
      <c r="H15" s="18">
        <v>4.07633305612339E-2</v>
      </c>
      <c r="I15" s="19"/>
      <c r="J15" s="18">
        <v>4.7337983943423999E-2</v>
      </c>
      <c r="K15" s="18">
        <v>2.6769492946119799E-2</v>
      </c>
      <c r="L15" s="18">
        <v>8.23727713169492E-2</v>
      </c>
      <c r="M15" s="19"/>
      <c r="N15" s="18">
        <v>4.8875866808512802E-2</v>
      </c>
      <c r="O15" s="18">
        <v>2.2031196151319599E-2</v>
      </c>
      <c r="P15" s="18">
        <v>0.10492108947512201</v>
      </c>
      <c r="Q15" s="24" t="s">
        <v>501</v>
      </c>
    </row>
    <row r="16" spans="1:17" x14ac:dyDescent="0.25">
      <c r="A16" s="20" t="s">
        <v>489</v>
      </c>
      <c r="B16" s="21">
        <v>3.28594108340374E-2</v>
      </c>
      <c r="C16" s="21">
        <v>2.7621873637927698E-2</v>
      </c>
      <c r="D16" s="21">
        <v>3.9050183499649199E-2</v>
      </c>
      <c r="E16" s="22"/>
      <c r="F16" s="21">
        <v>2.908255872897E-2</v>
      </c>
      <c r="G16" s="21">
        <v>2.19773010534275E-2</v>
      </c>
      <c r="H16" s="21">
        <v>3.8394765379047201E-2</v>
      </c>
      <c r="I16" s="22"/>
      <c r="J16" s="21">
        <v>3.4413636837895598E-2</v>
      </c>
      <c r="K16" s="21">
        <v>2.6105044960209201E-2</v>
      </c>
      <c r="L16" s="21">
        <v>4.5243797944082502E-2</v>
      </c>
      <c r="M16" s="22"/>
      <c r="N16" s="21">
        <v>4.0071627844027E-2</v>
      </c>
      <c r="O16" s="21">
        <v>2.5781690102873699E-2</v>
      </c>
      <c r="P16" s="21">
        <v>6.1779733168186197E-2</v>
      </c>
      <c r="Q16" s="22"/>
    </row>
    <row r="17" spans="1:17" x14ac:dyDescent="0.25">
      <c r="A17" s="17" t="s">
        <v>490</v>
      </c>
      <c r="B17" s="18">
        <v>3.6695524891837097E-2</v>
      </c>
      <c r="C17" s="18">
        <v>3.0001315972753299E-2</v>
      </c>
      <c r="D17" s="18">
        <v>4.4814407217332798E-2</v>
      </c>
      <c r="E17" s="19"/>
      <c r="F17" s="18">
        <v>2.9235030885603499E-2</v>
      </c>
      <c r="G17" s="18">
        <v>2.1622110643164501E-2</v>
      </c>
      <c r="H17" s="18">
        <v>3.9420382417804697E-2</v>
      </c>
      <c r="I17" s="19"/>
      <c r="J17" s="18">
        <v>4.35179231703701E-2</v>
      </c>
      <c r="K17" s="18">
        <v>3.1724195934546902E-2</v>
      </c>
      <c r="L17" s="18">
        <v>5.9426975111626298E-2</v>
      </c>
      <c r="M17" s="19"/>
      <c r="N17" s="18">
        <v>4.6363620127211798E-2</v>
      </c>
      <c r="O17" s="18">
        <v>2.4400233902556499E-2</v>
      </c>
      <c r="P17" s="18">
        <v>8.6347142808324395E-2</v>
      </c>
      <c r="Q17" s="24" t="s">
        <v>501</v>
      </c>
    </row>
    <row r="18" spans="1:17" x14ac:dyDescent="0.25">
      <c r="A18" s="20" t="s">
        <v>491</v>
      </c>
      <c r="B18" s="21">
        <v>3.0099743463883499E-2</v>
      </c>
      <c r="C18" s="21">
        <v>2.1565201129221601E-2</v>
      </c>
      <c r="D18" s="21">
        <v>4.1867348526107399E-2</v>
      </c>
      <c r="E18" s="22"/>
      <c r="F18" s="21">
        <v>2.0844594242050901E-2</v>
      </c>
      <c r="G18" s="21">
        <v>1.27324854176147E-2</v>
      </c>
      <c r="H18" s="21">
        <v>3.3947366398518697E-2</v>
      </c>
      <c r="I18" s="22"/>
      <c r="J18" s="21">
        <v>3.57186474988734E-2</v>
      </c>
      <c r="K18" s="21">
        <v>2.0841224343589499E-2</v>
      </c>
      <c r="L18" s="21">
        <v>6.05594168331378E-2</v>
      </c>
      <c r="M18" s="22"/>
      <c r="N18" s="21">
        <v>4.3388621498458603E-2</v>
      </c>
      <c r="O18" s="21">
        <v>2.1258274361401701E-2</v>
      </c>
      <c r="P18" s="21">
        <v>8.6520591129453997E-2</v>
      </c>
      <c r="Q18" s="24" t="s">
        <v>501</v>
      </c>
    </row>
    <row r="19" spans="1:17" x14ac:dyDescent="0.25">
      <c r="A19" s="17" t="s">
        <v>492</v>
      </c>
      <c r="B19" s="18">
        <v>3.3286807804742101E-2</v>
      </c>
      <c r="C19" s="18">
        <v>2.57949232521975E-2</v>
      </c>
      <c r="D19" s="18">
        <v>4.2858909428434698E-2</v>
      </c>
      <c r="E19" s="19"/>
      <c r="F19" s="18">
        <v>3.3113663709623299E-2</v>
      </c>
      <c r="G19" s="18">
        <v>2.3305499098679201E-2</v>
      </c>
      <c r="H19" s="18">
        <v>4.6851605430933099E-2</v>
      </c>
      <c r="I19" s="19"/>
      <c r="J19" s="18">
        <v>3.5849263665393601E-2</v>
      </c>
      <c r="K19" s="18">
        <v>2.4347812163637801E-2</v>
      </c>
      <c r="L19" s="18">
        <v>5.2491478984793297E-2</v>
      </c>
      <c r="M19" s="19"/>
      <c r="N19" s="18">
        <v>2.5620549061732101E-2</v>
      </c>
      <c r="O19" s="18">
        <v>1.1293527473119999E-2</v>
      </c>
      <c r="P19" s="18">
        <v>5.7073714651909503E-2</v>
      </c>
      <c r="Q19" s="24" t="s">
        <v>501</v>
      </c>
    </row>
    <row r="20" spans="1:17" x14ac:dyDescent="0.25">
      <c r="A20" s="20" t="s">
        <v>493</v>
      </c>
      <c r="B20" s="21">
        <v>2.7427921843348999E-2</v>
      </c>
      <c r="C20" s="21">
        <v>1.9269448956573499E-2</v>
      </c>
      <c r="D20" s="21">
        <v>3.8903581098370998E-2</v>
      </c>
      <c r="E20" s="22"/>
      <c r="F20" s="21">
        <v>1.3103362138656E-2</v>
      </c>
      <c r="G20" s="21">
        <v>5.3740223933761997E-3</v>
      </c>
      <c r="H20" s="21">
        <v>3.1596489262377597E-2</v>
      </c>
      <c r="I20" s="22"/>
      <c r="J20" s="21">
        <v>2.68903043885238E-2</v>
      </c>
      <c r="K20" s="21">
        <v>1.50013756567242E-2</v>
      </c>
      <c r="L20" s="21">
        <v>4.7744763263427102E-2</v>
      </c>
      <c r="M20" s="22"/>
      <c r="N20" s="21">
        <v>6.3343482426968398E-2</v>
      </c>
      <c r="O20" s="21">
        <v>3.5106848150586602E-2</v>
      </c>
      <c r="P20" s="21">
        <v>0.111662770609049</v>
      </c>
      <c r="Q20" s="24" t="s">
        <v>501</v>
      </c>
    </row>
    <row r="21" spans="1:17" x14ac:dyDescent="0.25">
      <c r="A21" s="17" t="s">
        <v>494</v>
      </c>
      <c r="B21" s="18">
        <v>2.7426485793962299E-2</v>
      </c>
      <c r="C21" s="18">
        <v>1.89201636364918E-2</v>
      </c>
      <c r="D21" s="18">
        <v>3.9602791778388401E-2</v>
      </c>
      <c r="E21" s="19"/>
      <c r="F21" s="18">
        <v>2.6965493838019501E-2</v>
      </c>
      <c r="G21" s="18">
        <v>1.38103369132611E-2</v>
      </c>
      <c r="H21" s="18">
        <v>5.1991083433179597E-2</v>
      </c>
      <c r="I21" s="19"/>
      <c r="J21" s="18">
        <v>2.71125509956688E-2</v>
      </c>
      <c r="K21" s="18">
        <v>1.6820656659996502E-2</v>
      </c>
      <c r="L21" s="18">
        <v>4.34235233130758E-2</v>
      </c>
      <c r="M21" s="19"/>
      <c r="N21" s="18">
        <v>2.8820209175201901E-2</v>
      </c>
      <c r="O21" s="18">
        <v>1.23922209684125E-2</v>
      </c>
      <c r="P21" s="18">
        <v>6.5580148172986102E-2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DEN_VHDV'!A1" display="◄ ANTERIOR"/>
    <hyperlink ref="A2" location="'Índice'!A1" display="ÍNDICE"/>
    <hyperlink ref="A3" location="'EXT_NSE'!A1" display="SIGUIENTE ►"/>
  </hyperlinks>
  <pageMargins left="0.75" right="0.75" top="1" bottom="1" header="0.5" footer="0.5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4.3547186628569998E-3</v>
      </c>
      <c r="C5" s="18">
        <v>3.6952816223772E-3</v>
      </c>
      <c r="D5" s="18">
        <v>5.1312286700889997E-3</v>
      </c>
      <c r="E5" s="19"/>
      <c r="F5" s="18">
        <v>3.0906112472339001E-3</v>
      </c>
      <c r="G5" s="18">
        <v>2.271084651483E-3</v>
      </c>
      <c r="H5" s="18">
        <v>4.2046198165332999E-3</v>
      </c>
      <c r="I5" s="19"/>
      <c r="J5" s="18">
        <v>4.8264187162367998E-3</v>
      </c>
      <c r="K5" s="18">
        <v>3.7625612267606001E-3</v>
      </c>
      <c r="L5" s="18">
        <v>6.1892112474934997E-3</v>
      </c>
      <c r="M5" s="19"/>
      <c r="N5" s="18">
        <v>5.9497723348102003E-3</v>
      </c>
      <c r="O5" s="18">
        <v>4.3974322463554002E-3</v>
      </c>
      <c r="P5" s="18">
        <v>8.0456764475433998E-3</v>
      </c>
      <c r="Q5" s="19"/>
    </row>
    <row r="6" spans="1:17" x14ac:dyDescent="0.25">
      <c r="A6" s="20" t="s">
        <v>479</v>
      </c>
      <c r="B6" s="21">
        <v>1.8370286677950999E-3</v>
      </c>
      <c r="C6" s="21">
        <v>5.8575319825500004E-4</v>
      </c>
      <c r="D6" s="21">
        <v>5.7458888507911999E-3</v>
      </c>
      <c r="E6" s="22"/>
      <c r="F6" s="21">
        <v>1.3473369821884E-3</v>
      </c>
      <c r="G6" s="21">
        <v>1.8619165193949999E-4</v>
      </c>
      <c r="H6" s="21">
        <v>9.6796170434405998E-3</v>
      </c>
      <c r="I6" s="22"/>
      <c r="J6" s="21">
        <v>1.4887709599805999E-3</v>
      </c>
      <c r="K6" s="21">
        <v>2.060169504157E-4</v>
      </c>
      <c r="L6" s="21">
        <v>1.06732622957776E-2</v>
      </c>
      <c r="M6" s="24" t="s">
        <v>501</v>
      </c>
      <c r="N6" s="21">
        <v>4.9337511006574001E-3</v>
      </c>
      <c r="O6" s="21">
        <v>6.6820996157049999E-4</v>
      </c>
      <c r="P6" s="21">
        <v>3.54622642310728E-2</v>
      </c>
      <c r="Q6" s="24" t="s">
        <v>501</v>
      </c>
    </row>
    <row r="7" spans="1:17" x14ac:dyDescent="0.25">
      <c r="A7" s="17" t="s">
        <v>480</v>
      </c>
      <c r="B7" s="18">
        <v>5.5704688470872002E-3</v>
      </c>
      <c r="C7" s="18">
        <v>2.5320009109793002E-3</v>
      </c>
      <c r="D7" s="18">
        <v>1.2210542911217001E-2</v>
      </c>
      <c r="E7" s="19"/>
      <c r="F7" s="18">
        <v>2.7125133774968E-3</v>
      </c>
      <c r="G7" s="18">
        <v>3.724635356665E-4</v>
      </c>
      <c r="H7" s="18">
        <v>1.9467908631535399E-2</v>
      </c>
      <c r="I7" s="24" t="s">
        <v>501</v>
      </c>
      <c r="J7" s="18">
        <v>6.2158339766516003E-3</v>
      </c>
      <c r="K7" s="18">
        <v>2.0089145407361998E-3</v>
      </c>
      <c r="L7" s="18">
        <v>1.90642803239543E-2</v>
      </c>
      <c r="M7" s="19"/>
      <c r="N7" s="18">
        <v>9.9066989754935993E-3</v>
      </c>
      <c r="O7" s="18">
        <v>2.5187291095587999E-3</v>
      </c>
      <c r="P7" s="18">
        <v>3.8136634273287999E-2</v>
      </c>
      <c r="Q7" s="24" t="s">
        <v>501</v>
      </c>
    </row>
    <row r="8" spans="1:17" x14ac:dyDescent="0.25">
      <c r="A8" s="20" t="s">
        <v>481</v>
      </c>
      <c r="B8" s="21">
        <v>2.7179404162255998E-3</v>
      </c>
      <c r="C8" s="21">
        <v>8.7401703922740002E-4</v>
      </c>
      <c r="D8" s="21">
        <v>8.4192285820576997E-3</v>
      </c>
      <c r="E8" s="22"/>
      <c r="F8" s="21">
        <v>0</v>
      </c>
      <c r="G8" s="22"/>
      <c r="H8" s="22"/>
      <c r="I8" s="22"/>
      <c r="J8" s="21">
        <v>3.9505590479634997E-3</v>
      </c>
      <c r="K8" s="21">
        <v>9.6139959039259998E-4</v>
      </c>
      <c r="L8" s="21">
        <v>1.6083913172754202E-2</v>
      </c>
      <c r="M8" s="24" t="s">
        <v>501</v>
      </c>
      <c r="N8" s="21">
        <v>4.2263087548845999E-3</v>
      </c>
      <c r="O8" s="21">
        <v>5.6783068716170001E-4</v>
      </c>
      <c r="P8" s="21">
        <v>3.07312223899712E-2</v>
      </c>
      <c r="Q8" s="24" t="s">
        <v>501</v>
      </c>
    </row>
    <row r="9" spans="1:17" x14ac:dyDescent="0.25">
      <c r="A9" s="17" t="s">
        <v>482</v>
      </c>
      <c r="B9" s="18">
        <v>1.942853142101E-3</v>
      </c>
      <c r="C9" s="18">
        <v>6.2098458707390001E-4</v>
      </c>
      <c r="D9" s="18">
        <v>6.0614714097962999E-3</v>
      </c>
      <c r="E9" s="19"/>
      <c r="F9" s="18">
        <v>1.1777756242791E-3</v>
      </c>
      <c r="G9" s="18">
        <v>1.6273604508340001E-4</v>
      </c>
      <c r="H9" s="18">
        <v>8.4703237085371995E-3</v>
      </c>
      <c r="I9" s="19"/>
      <c r="J9" s="18">
        <v>1.4165348799904001E-3</v>
      </c>
      <c r="K9" s="18">
        <v>1.9481964338060001E-4</v>
      </c>
      <c r="L9" s="18">
        <v>1.0221309584786901E-2</v>
      </c>
      <c r="M9" s="24" t="s">
        <v>501</v>
      </c>
      <c r="N9" s="18">
        <v>5.8971822077994E-3</v>
      </c>
      <c r="O9" s="18">
        <v>7.8089817457730002E-4</v>
      </c>
      <c r="P9" s="18">
        <v>4.3088803986332302E-2</v>
      </c>
      <c r="Q9" s="24" t="s">
        <v>501</v>
      </c>
    </row>
    <row r="10" spans="1:17" x14ac:dyDescent="0.25">
      <c r="A10" s="20" t="s">
        <v>483</v>
      </c>
      <c r="B10" s="21">
        <v>4.416417531398E-3</v>
      </c>
      <c r="C10" s="21">
        <v>2.1522461245418001E-3</v>
      </c>
      <c r="D10" s="21">
        <v>9.0409250001116E-3</v>
      </c>
      <c r="E10" s="22"/>
      <c r="F10" s="21">
        <v>2.1718881615114E-3</v>
      </c>
      <c r="G10" s="21">
        <v>5.7167831533940004E-4</v>
      </c>
      <c r="H10" s="21">
        <v>8.2144999936807003E-3</v>
      </c>
      <c r="I10" s="22"/>
      <c r="J10" s="21">
        <v>2.5764981192639E-3</v>
      </c>
      <c r="K10" s="21">
        <v>8.5177425738199996E-4</v>
      </c>
      <c r="L10" s="21">
        <v>7.7664009071947999E-3</v>
      </c>
      <c r="M10" s="22"/>
      <c r="N10" s="21">
        <v>1.53198270942009E-2</v>
      </c>
      <c r="O10" s="21">
        <v>4.9431845871093999E-3</v>
      </c>
      <c r="P10" s="21">
        <v>4.64618465808945E-2</v>
      </c>
      <c r="Q10" s="24" t="s">
        <v>501</v>
      </c>
    </row>
    <row r="11" spans="1:17" x14ac:dyDescent="0.25">
      <c r="A11" s="17" t="s">
        <v>484</v>
      </c>
      <c r="B11" s="18">
        <v>5.4512730586001E-3</v>
      </c>
      <c r="C11" s="18">
        <v>3.2392737430123998E-3</v>
      </c>
      <c r="D11" s="18">
        <v>9.1598968862593999E-3</v>
      </c>
      <c r="E11" s="19"/>
      <c r="F11" s="18">
        <v>1.7035954401215E-3</v>
      </c>
      <c r="G11" s="18">
        <v>4.8225286614950001E-4</v>
      </c>
      <c r="H11" s="18">
        <v>5.9995159483977002E-3</v>
      </c>
      <c r="I11" s="19"/>
      <c r="J11" s="18">
        <v>9.2728095131263E-3</v>
      </c>
      <c r="K11" s="18">
        <v>4.8511338879108001E-3</v>
      </c>
      <c r="L11" s="18">
        <v>1.76532278215033E-2</v>
      </c>
      <c r="M11" s="19"/>
      <c r="N11" s="18">
        <v>5.1966723311078003E-3</v>
      </c>
      <c r="O11" s="18">
        <v>1.5508315838930001E-3</v>
      </c>
      <c r="P11" s="18">
        <v>1.72652880280731E-2</v>
      </c>
      <c r="Q11" s="19"/>
    </row>
    <row r="12" spans="1:17" x14ac:dyDescent="0.25">
      <c r="A12" s="20" t="s">
        <v>485</v>
      </c>
      <c r="B12" s="21">
        <v>4.8837267833801998E-3</v>
      </c>
      <c r="C12" s="21">
        <v>3.8368613594155E-3</v>
      </c>
      <c r="D12" s="21">
        <v>6.2144415066579996E-3</v>
      </c>
      <c r="E12" s="22"/>
      <c r="F12" s="21">
        <v>4.1082232656098998E-3</v>
      </c>
      <c r="G12" s="21">
        <v>2.5429073215309001E-3</v>
      </c>
      <c r="H12" s="21">
        <v>6.6306822305212997E-3</v>
      </c>
      <c r="I12" s="22"/>
      <c r="J12" s="21">
        <v>4.9195139998021997E-3</v>
      </c>
      <c r="K12" s="21">
        <v>3.3873561970680002E-3</v>
      </c>
      <c r="L12" s="21">
        <v>7.1397275798575997E-3</v>
      </c>
      <c r="M12" s="22"/>
      <c r="N12" s="21">
        <v>5.9112903316984001E-3</v>
      </c>
      <c r="O12" s="21">
        <v>3.9433793667019001E-3</v>
      </c>
      <c r="P12" s="21">
        <v>8.8525428077631998E-3</v>
      </c>
      <c r="Q12" s="22"/>
    </row>
    <row r="13" spans="1:17" x14ac:dyDescent="0.25">
      <c r="A13" s="17" t="s">
        <v>486</v>
      </c>
      <c r="B13" s="18">
        <v>5.6145188744831003E-3</v>
      </c>
      <c r="C13" s="18">
        <v>3.3582995911458002E-3</v>
      </c>
      <c r="D13" s="18">
        <v>9.3722881780522998E-3</v>
      </c>
      <c r="E13" s="19"/>
      <c r="F13" s="18">
        <v>5.5600972637472003E-3</v>
      </c>
      <c r="G13" s="18">
        <v>2.5463005416325999E-3</v>
      </c>
      <c r="H13" s="18">
        <v>1.20977539858706E-2</v>
      </c>
      <c r="I13" s="19"/>
      <c r="J13" s="18">
        <v>6.888257313725E-3</v>
      </c>
      <c r="K13" s="18">
        <v>3.2030570175291999E-3</v>
      </c>
      <c r="L13" s="18">
        <v>1.475063381636E-2</v>
      </c>
      <c r="M13" s="19"/>
      <c r="N13" s="18">
        <v>2.1408478370459E-3</v>
      </c>
      <c r="O13" s="18">
        <v>5.0656655562010002E-4</v>
      </c>
      <c r="P13" s="18">
        <v>9.0001578828782999E-3</v>
      </c>
      <c r="Q13" s="19"/>
    </row>
    <row r="14" spans="1:17" x14ac:dyDescent="0.25">
      <c r="A14" s="20" t="s">
        <v>487</v>
      </c>
      <c r="B14" s="21">
        <v>4.0204219833493001E-3</v>
      </c>
      <c r="C14" s="21">
        <v>1.9385948447627999E-3</v>
      </c>
      <c r="D14" s="21">
        <v>8.3192562091978003E-3</v>
      </c>
      <c r="E14" s="22"/>
      <c r="F14" s="21">
        <v>8.0146199884279998E-4</v>
      </c>
      <c r="G14" s="21">
        <v>2.410170778207E-4</v>
      </c>
      <c r="H14" s="21">
        <v>2.6616583228594001E-3</v>
      </c>
      <c r="I14" s="22"/>
      <c r="J14" s="21">
        <v>6.7768054424303002E-3</v>
      </c>
      <c r="K14" s="21">
        <v>3.2010322911761001E-3</v>
      </c>
      <c r="L14" s="21">
        <v>1.42897011929822E-2</v>
      </c>
      <c r="M14" s="22"/>
      <c r="N14" s="21">
        <v>1.08918702280137E-2</v>
      </c>
      <c r="O14" s="21">
        <v>3.0047525296607999E-3</v>
      </c>
      <c r="P14" s="21">
        <v>3.86785671559602E-2</v>
      </c>
      <c r="Q14" s="24" t="s">
        <v>501</v>
      </c>
    </row>
    <row r="15" spans="1:17" x14ac:dyDescent="0.25">
      <c r="A15" s="17" t="s">
        <v>488</v>
      </c>
      <c r="B15" s="18">
        <v>1.5955018209989E-3</v>
      </c>
      <c r="C15" s="18">
        <v>7.9457537736580001E-4</v>
      </c>
      <c r="D15" s="18">
        <v>3.2011700885547002E-3</v>
      </c>
      <c r="E15" s="19"/>
      <c r="F15" s="18">
        <v>9.3613995950999999E-4</v>
      </c>
      <c r="G15" s="18">
        <v>3.0412950887849998E-4</v>
      </c>
      <c r="H15" s="18">
        <v>2.8777483564421001E-3</v>
      </c>
      <c r="I15" s="19"/>
      <c r="J15" s="18">
        <v>2.4087394728880998E-3</v>
      </c>
      <c r="K15" s="18">
        <v>8.9167205505739997E-4</v>
      </c>
      <c r="L15" s="18">
        <v>6.4901389157228E-3</v>
      </c>
      <c r="M15" s="19"/>
      <c r="N15" s="18">
        <v>2.0410063539851998E-3</v>
      </c>
      <c r="O15" s="18">
        <v>2.741786092234E-4</v>
      </c>
      <c r="P15" s="18">
        <v>1.5022321409658399E-2</v>
      </c>
      <c r="Q15" s="24" t="s">
        <v>501</v>
      </c>
    </row>
    <row r="16" spans="1:17" x14ac:dyDescent="0.25">
      <c r="A16" s="20" t="s">
        <v>489</v>
      </c>
      <c r="B16" s="21">
        <v>2.7316850362257001E-3</v>
      </c>
      <c r="C16" s="21">
        <v>1.3827695034357001E-3</v>
      </c>
      <c r="D16" s="21">
        <v>5.3893893031283996E-3</v>
      </c>
      <c r="E16" s="22"/>
      <c r="F16" s="21">
        <v>2.8326703015955999E-3</v>
      </c>
      <c r="G16" s="21">
        <v>1.2001051201764E-3</v>
      </c>
      <c r="H16" s="21">
        <v>6.6712647275851003E-3</v>
      </c>
      <c r="I16" s="22"/>
      <c r="J16" s="21">
        <v>2.1160059914910002E-3</v>
      </c>
      <c r="K16" s="21">
        <v>4.7948303142959997E-4</v>
      </c>
      <c r="L16" s="21">
        <v>9.2862492144759005E-3</v>
      </c>
      <c r="M16" s="22"/>
      <c r="N16" s="21">
        <v>4.0180322889625999E-3</v>
      </c>
      <c r="O16" s="21">
        <v>1.0178682520288001E-3</v>
      </c>
      <c r="P16" s="21">
        <v>1.5722001123362399E-2</v>
      </c>
      <c r="Q16" s="22"/>
    </row>
    <row r="17" spans="1:17" x14ac:dyDescent="0.25">
      <c r="A17" s="17" t="s">
        <v>490</v>
      </c>
      <c r="B17" s="18">
        <v>5.6580257858634001E-3</v>
      </c>
      <c r="C17" s="18">
        <v>3.3277523686277002E-3</v>
      </c>
      <c r="D17" s="18">
        <v>9.6043589720309994E-3</v>
      </c>
      <c r="E17" s="19"/>
      <c r="F17" s="18">
        <v>5.3045974901585E-3</v>
      </c>
      <c r="G17" s="18">
        <v>2.5780035931473001E-3</v>
      </c>
      <c r="H17" s="18">
        <v>1.08834736751421E-2</v>
      </c>
      <c r="I17" s="19"/>
      <c r="J17" s="18">
        <v>3.5745456797458002E-3</v>
      </c>
      <c r="K17" s="18">
        <v>1.2030203082661001E-3</v>
      </c>
      <c r="L17" s="18">
        <v>1.05715996960549E-2</v>
      </c>
      <c r="M17" s="19"/>
      <c r="N17" s="18">
        <v>1.2332388999974001E-2</v>
      </c>
      <c r="O17" s="18">
        <v>4.0317037733563999E-3</v>
      </c>
      <c r="P17" s="18">
        <v>3.7086593063686203E-2</v>
      </c>
      <c r="Q17" s="24" t="s">
        <v>501</v>
      </c>
    </row>
    <row r="18" spans="1:17" x14ac:dyDescent="0.25">
      <c r="A18" s="20" t="s">
        <v>491</v>
      </c>
      <c r="B18" s="21">
        <v>5.1741900066898001E-3</v>
      </c>
      <c r="C18" s="21">
        <v>2.4352173695715998E-3</v>
      </c>
      <c r="D18" s="21">
        <v>1.09599334906995E-2</v>
      </c>
      <c r="E18" s="22"/>
      <c r="F18" s="21">
        <v>5.1520142459698E-3</v>
      </c>
      <c r="G18" s="21">
        <v>1.7978898054169001E-3</v>
      </c>
      <c r="H18" s="21">
        <v>1.46715865791428E-2</v>
      </c>
      <c r="I18" s="22"/>
      <c r="J18" s="21">
        <v>6.3592837020746001E-3</v>
      </c>
      <c r="K18" s="21">
        <v>1.7518301143518E-3</v>
      </c>
      <c r="L18" s="21">
        <v>2.28078396595339E-2</v>
      </c>
      <c r="M18" s="24" t="s">
        <v>501</v>
      </c>
      <c r="N18" s="21">
        <v>2.8111338177981E-3</v>
      </c>
      <c r="O18" s="21">
        <v>7.0103583580649999E-4</v>
      </c>
      <c r="P18" s="21">
        <v>1.12013732916104E-2</v>
      </c>
      <c r="Q18" s="22"/>
    </row>
    <row r="19" spans="1:17" x14ac:dyDescent="0.25">
      <c r="A19" s="17" t="s">
        <v>492</v>
      </c>
      <c r="B19" s="18">
        <v>5.5727595802470002E-4</v>
      </c>
      <c r="C19" s="18">
        <v>2.0585455232909999E-4</v>
      </c>
      <c r="D19" s="18">
        <v>1.507716264231E-3</v>
      </c>
      <c r="E19" s="19"/>
      <c r="F19" s="18">
        <v>3.4139696109909999E-4</v>
      </c>
      <c r="G19" s="18">
        <v>4.7610560132788303E-5</v>
      </c>
      <c r="H19" s="18">
        <v>2.4435958498572E-3</v>
      </c>
      <c r="I19" s="19"/>
      <c r="J19" s="18">
        <v>9.7285238571729997E-4</v>
      </c>
      <c r="K19" s="18">
        <v>3.0701424718949997E-4</v>
      </c>
      <c r="L19" s="18">
        <v>3.0782826100154998E-3</v>
      </c>
      <c r="M19" s="19"/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5.6903571433131999E-3</v>
      </c>
      <c r="C20" s="21">
        <v>2.5883924880263998E-3</v>
      </c>
      <c r="D20" s="21">
        <v>1.2463306516913001E-2</v>
      </c>
      <c r="E20" s="22"/>
      <c r="F20" s="21">
        <v>6.4905585953573004E-3</v>
      </c>
      <c r="G20" s="21">
        <v>2.0834195428837002E-3</v>
      </c>
      <c r="H20" s="21">
        <v>2.0033140940790499E-2</v>
      </c>
      <c r="I20" s="22"/>
      <c r="J20" s="21">
        <v>4.9039634426098003E-3</v>
      </c>
      <c r="K20" s="21">
        <v>1.2016623506304999E-3</v>
      </c>
      <c r="L20" s="21">
        <v>1.9787014099935201E-2</v>
      </c>
      <c r="M20" s="24" t="s">
        <v>501</v>
      </c>
      <c r="N20" s="21">
        <v>5.4407029726619002E-3</v>
      </c>
      <c r="O20" s="21">
        <v>7.442878777794E-4</v>
      </c>
      <c r="P20" s="21">
        <v>3.8625743580328498E-2</v>
      </c>
      <c r="Q20" s="24" t="s">
        <v>501</v>
      </c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EST_NSE'!A1" display="◄ ANTERIOR"/>
    <hyperlink ref="A2" location="'Índice'!A1" display="ÍNDICE"/>
    <hyperlink ref="A3" location="'EXT_KISH_VIOLENTO'!A1" display="SIGUIENTE ►"/>
  </hyperlinks>
  <pageMargins left="0.75" right="0.75" top="1" bottom="1" header="0.5" footer="0.5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1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595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1.5344080314097001E-3</v>
      </c>
      <c r="C5" s="18">
        <v>1.1258124857328E-3</v>
      </c>
      <c r="D5" s="18">
        <v>2.0909863342216E-3</v>
      </c>
      <c r="E5" s="19"/>
    </row>
    <row r="6" spans="1:5" x14ac:dyDescent="0.25">
      <c r="A6" s="20" t="s">
        <v>479</v>
      </c>
      <c r="B6" s="21">
        <v>0</v>
      </c>
      <c r="C6" s="22"/>
      <c r="D6" s="22"/>
      <c r="E6" s="22"/>
    </row>
    <row r="7" spans="1:5" x14ac:dyDescent="0.25">
      <c r="A7" s="17" t="s">
        <v>480</v>
      </c>
      <c r="B7" s="18">
        <v>2.6590421073766001E-3</v>
      </c>
      <c r="C7" s="18">
        <v>9.7691880161849989E-4</v>
      </c>
      <c r="D7" s="18">
        <v>7.2166337712061997E-3</v>
      </c>
      <c r="E7" s="19"/>
    </row>
    <row r="8" spans="1:5" x14ac:dyDescent="0.25">
      <c r="A8" s="20" t="s">
        <v>481</v>
      </c>
      <c r="B8" s="21">
        <v>1.6374196458399E-3</v>
      </c>
      <c r="C8" s="21">
        <v>2.2597509565100001E-4</v>
      </c>
      <c r="D8" s="21">
        <v>1.17610645802804E-2</v>
      </c>
      <c r="E8" s="24" t="s">
        <v>501</v>
      </c>
    </row>
    <row r="9" spans="1:5" x14ac:dyDescent="0.25">
      <c r="A9" s="17" t="s">
        <v>482</v>
      </c>
      <c r="B9" s="18">
        <v>4.2283677110729998E-4</v>
      </c>
      <c r="C9" s="18">
        <v>5.8031650005329103E-5</v>
      </c>
      <c r="D9" s="18">
        <v>3.0738714459594002E-3</v>
      </c>
      <c r="E9" s="19"/>
    </row>
    <row r="10" spans="1:5" x14ac:dyDescent="0.25">
      <c r="A10" s="20" t="s">
        <v>483</v>
      </c>
      <c r="B10" s="21">
        <v>7.9673220166250004E-4</v>
      </c>
      <c r="C10" s="21">
        <v>2.0220545991000001E-4</v>
      </c>
      <c r="D10" s="21">
        <v>3.1338139589654999E-3</v>
      </c>
      <c r="E10" s="22"/>
    </row>
    <row r="11" spans="1:5" x14ac:dyDescent="0.25">
      <c r="A11" s="17" t="s">
        <v>484</v>
      </c>
      <c r="B11" s="18">
        <v>1.53265900358E-3</v>
      </c>
      <c r="C11" s="18">
        <v>7.0290160555249999E-4</v>
      </c>
      <c r="D11" s="18">
        <v>3.3386512896303E-3</v>
      </c>
      <c r="E11" s="19"/>
    </row>
    <row r="12" spans="1:5" x14ac:dyDescent="0.25">
      <c r="A12" s="20" t="s">
        <v>485</v>
      </c>
      <c r="B12" s="21">
        <v>2.0188554183982002E-3</v>
      </c>
      <c r="C12" s="21">
        <v>1.3190540947519999E-3</v>
      </c>
      <c r="D12" s="21">
        <v>3.0887759474851999E-3</v>
      </c>
      <c r="E12" s="22"/>
    </row>
    <row r="13" spans="1:5" x14ac:dyDescent="0.25">
      <c r="A13" s="17" t="s">
        <v>486</v>
      </c>
      <c r="B13" s="18">
        <v>1.2118790373610001E-3</v>
      </c>
      <c r="C13" s="18">
        <v>5.5964092048689995E-4</v>
      </c>
      <c r="D13" s="18">
        <v>2.6222789777369999E-3</v>
      </c>
      <c r="E13" s="19"/>
    </row>
    <row r="14" spans="1:5" x14ac:dyDescent="0.25">
      <c r="A14" s="20" t="s">
        <v>487</v>
      </c>
      <c r="B14" s="21">
        <v>1.8378696346289E-3</v>
      </c>
      <c r="C14" s="21">
        <v>7.3041835334130005E-4</v>
      </c>
      <c r="D14" s="21">
        <v>4.6166673328355999E-3</v>
      </c>
      <c r="E14" s="22"/>
    </row>
    <row r="15" spans="1:5" x14ac:dyDescent="0.25">
      <c r="A15" s="17" t="s">
        <v>488</v>
      </c>
      <c r="B15" s="18">
        <v>8.8987024504880001E-4</v>
      </c>
      <c r="C15" s="18">
        <v>3.1163988694169999E-4</v>
      </c>
      <c r="D15" s="18">
        <v>2.5382505791016999E-3</v>
      </c>
      <c r="E15" s="19"/>
    </row>
    <row r="16" spans="1:5" x14ac:dyDescent="0.25">
      <c r="A16" s="20" t="s">
        <v>489</v>
      </c>
      <c r="B16" s="21">
        <v>2.8849378453659998E-4</v>
      </c>
      <c r="C16" s="21">
        <v>6.9349109042550396E-5</v>
      </c>
      <c r="D16" s="21">
        <v>1.1993097640569999E-3</v>
      </c>
      <c r="E16" s="22"/>
    </row>
    <row r="17" spans="1:5" x14ac:dyDescent="0.25">
      <c r="A17" s="17" t="s">
        <v>490</v>
      </c>
      <c r="B17" s="18">
        <v>9.3453919740529997E-4</v>
      </c>
      <c r="C17" s="18">
        <v>2.7959661306770002E-4</v>
      </c>
      <c r="D17" s="18">
        <v>3.1188693218508002E-3</v>
      </c>
      <c r="E17" s="19"/>
    </row>
    <row r="18" spans="1:5" x14ac:dyDescent="0.25">
      <c r="A18" s="20" t="s">
        <v>491</v>
      </c>
      <c r="B18" s="21">
        <v>2.3870947703060001E-4</v>
      </c>
      <c r="C18" s="21">
        <v>3.3115135489725502E-5</v>
      </c>
      <c r="D18" s="21">
        <v>1.7185365633521001E-3</v>
      </c>
      <c r="E18" s="22"/>
    </row>
    <row r="19" spans="1:5" x14ac:dyDescent="0.25">
      <c r="A19" s="17" t="s">
        <v>492</v>
      </c>
      <c r="B19" s="18">
        <v>1.9792099748330001E-4</v>
      </c>
      <c r="C19" s="18">
        <v>4.8045331829133403E-5</v>
      </c>
      <c r="D19" s="18">
        <v>8.1494732048010003E-4</v>
      </c>
      <c r="E19" s="19"/>
    </row>
    <row r="20" spans="1:5" x14ac:dyDescent="0.25">
      <c r="A20" s="20" t="s">
        <v>493</v>
      </c>
      <c r="B20" s="21">
        <v>3.1010868215747998E-3</v>
      </c>
      <c r="C20" s="21">
        <v>9.5225535906250005E-4</v>
      </c>
      <c r="D20" s="21">
        <v>1.00501287979752E-2</v>
      </c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EXT_NSE'!A1" display="◄ ANTERIOR"/>
    <hyperlink ref="A2" location="'Índice'!A1" display="ÍNDICE"/>
    <hyperlink ref="A3" location="'EXT_VIOLENTO_NSE'!A1" display="SIGUIENTE ►"/>
  </hyperlinks>
  <pageMargins left="0.75" right="0.75" top="1" bottom="1" header="0.5" footer="0.5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2.3119085709178001E-3</v>
      </c>
      <c r="C5" s="18">
        <v>1.8684166314856001E-3</v>
      </c>
      <c r="D5" s="18">
        <v>2.8603671715908999E-3</v>
      </c>
      <c r="E5" s="19"/>
      <c r="F5" s="18">
        <v>1.4330600811738E-3</v>
      </c>
      <c r="G5" s="18">
        <v>9.934371978843001E-4</v>
      </c>
      <c r="H5" s="18">
        <v>2.0668255140745E-3</v>
      </c>
      <c r="I5" s="19"/>
      <c r="J5" s="18">
        <v>2.655380384435E-3</v>
      </c>
      <c r="K5" s="18">
        <v>1.9224191049939999E-3</v>
      </c>
      <c r="L5" s="18">
        <v>3.6667713432911998E-3</v>
      </c>
      <c r="M5" s="19"/>
      <c r="N5" s="18">
        <v>3.3899141102692E-3</v>
      </c>
      <c r="O5" s="18">
        <v>2.2482030538381998E-3</v>
      </c>
      <c r="P5" s="18">
        <v>5.1084548431256996E-3</v>
      </c>
      <c r="Q5" s="19"/>
    </row>
    <row r="6" spans="1:17" x14ac:dyDescent="0.25">
      <c r="A6" s="20" t="s">
        <v>479</v>
      </c>
      <c r="B6" s="21">
        <v>6.672281273784E-4</v>
      </c>
      <c r="C6" s="21">
        <v>9.1907611628700404E-5</v>
      </c>
      <c r="D6" s="21">
        <v>4.8265390132217999E-3</v>
      </c>
      <c r="E6" s="22"/>
      <c r="F6" s="21">
        <v>1.3473369821884E-3</v>
      </c>
      <c r="G6" s="21">
        <v>1.8619165193949999E-4</v>
      </c>
      <c r="H6" s="21">
        <v>9.6796170434405998E-3</v>
      </c>
      <c r="I6" s="22"/>
      <c r="J6" s="21">
        <v>0</v>
      </c>
      <c r="K6" s="22"/>
      <c r="L6" s="22"/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4.5760380527218002E-3</v>
      </c>
      <c r="C7" s="18">
        <v>1.9104881095632E-3</v>
      </c>
      <c r="D7" s="18">
        <v>1.0919925573521901E-2</v>
      </c>
      <c r="E7" s="19"/>
      <c r="F7" s="18">
        <v>2.7125133774968E-3</v>
      </c>
      <c r="G7" s="18">
        <v>3.724635356665E-4</v>
      </c>
      <c r="H7" s="18">
        <v>1.9467908631535399E-2</v>
      </c>
      <c r="I7" s="24" t="s">
        <v>501</v>
      </c>
      <c r="J7" s="18">
        <v>6.2158339766516003E-3</v>
      </c>
      <c r="K7" s="18">
        <v>2.0089145407361998E-3</v>
      </c>
      <c r="L7" s="18">
        <v>1.90642803239543E-2</v>
      </c>
      <c r="M7" s="19"/>
      <c r="N7" s="18">
        <v>4.5595452335443999E-3</v>
      </c>
      <c r="O7" s="18">
        <v>6.3251194188239997E-4</v>
      </c>
      <c r="P7" s="18">
        <v>3.2085296607752598E-2</v>
      </c>
      <c r="Q7" s="24" t="s">
        <v>501</v>
      </c>
    </row>
    <row r="8" spans="1:17" x14ac:dyDescent="0.25">
      <c r="A8" s="20" t="s">
        <v>481</v>
      </c>
      <c r="B8" s="21">
        <v>1.9036132828386999E-3</v>
      </c>
      <c r="C8" s="21">
        <v>4.694424460397E-4</v>
      </c>
      <c r="D8" s="21">
        <v>7.6855600155187999E-3</v>
      </c>
      <c r="E8" s="22"/>
      <c r="F8" s="21">
        <v>0</v>
      </c>
      <c r="G8" s="22"/>
      <c r="H8" s="22"/>
      <c r="I8" s="22"/>
      <c r="J8" s="21">
        <v>3.9505590479634997E-3</v>
      </c>
      <c r="K8" s="21">
        <v>9.6139959039259998E-4</v>
      </c>
      <c r="L8" s="21">
        <v>1.6083913172754202E-2</v>
      </c>
      <c r="M8" s="24" t="s">
        <v>501</v>
      </c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1.3668875016583999E-3</v>
      </c>
      <c r="C9" s="18">
        <v>3.2915782242019998E-4</v>
      </c>
      <c r="D9" s="18">
        <v>5.6577319283435002E-3</v>
      </c>
      <c r="E9" s="19"/>
      <c r="F9" s="18">
        <v>0</v>
      </c>
      <c r="G9" s="19"/>
      <c r="H9" s="19"/>
      <c r="I9" s="19"/>
      <c r="J9" s="18">
        <v>1.4165348799904001E-3</v>
      </c>
      <c r="K9" s="18">
        <v>1.9481964338060001E-4</v>
      </c>
      <c r="L9" s="18">
        <v>1.0221309584786901E-2</v>
      </c>
      <c r="M9" s="24" t="s">
        <v>501</v>
      </c>
      <c r="N9" s="18">
        <v>5.8971822077994E-3</v>
      </c>
      <c r="O9" s="18">
        <v>7.8089817457730002E-4</v>
      </c>
      <c r="P9" s="18">
        <v>4.3088803986332302E-2</v>
      </c>
      <c r="Q9" s="24" t="s">
        <v>501</v>
      </c>
    </row>
    <row r="10" spans="1:17" x14ac:dyDescent="0.25">
      <c r="A10" s="20" t="s">
        <v>483</v>
      </c>
      <c r="B10" s="21">
        <v>1.3788905180669999E-3</v>
      </c>
      <c r="C10" s="21">
        <v>4.6573708642489998E-4</v>
      </c>
      <c r="D10" s="21">
        <v>4.0751305586093998E-3</v>
      </c>
      <c r="E10" s="22"/>
      <c r="F10" s="21">
        <v>2.4390368930090001E-4</v>
      </c>
      <c r="G10" s="21">
        <v>3.3945961308325803E-5</v>
      </c>
      <c r="H10" s="21">
        <v>1.7501891969557001E-3</v>
      </c>
      <c r="I10" s="22"/>
      <c r="J10" s="21">
        <v>1.7939734446171E-3</v>
      </c>
      <c r="K10" s="21">
        <v>4.265988991442E-4</v>
      </c>
      <c r="L10" s="21">
        <v>7.5112496785117999E-3</v>
      </c>
      <c r="M10" s="22"/>
      <c r="N10" s="21">
        <v>3.2175951899424998E-3</v>
      </c>
      <c r="O10" s="21">
        <v>4.4589359572770002E-4</v>
      </c>
      <c r="P10" s="21">
        <v>2.2824934048747698E-2</v>
      </c>
      <c r="Q10" s="24" t="s">
        <v>501</v>
      </c>
    </row>
    <row r="11" spans="1:17" x14ac:dyDescent="0.25">
      <c r="A11" s="17" t="s">
        <v>484</v>
      </c>
      <c r="B11" s="18">
        <v>2.18414803329E-3</v>
      </c>
      <c r="C11" s="18">
        <v>1.0229728600628001E-3</v>
      </c>
      <c r="D11" s="18">
        <v>4.6572269104906997E-3</v>
      </c>
      <c r="E11" s="19"/>
      <c r="F11" s="18">
        <v>7.2644257145829995E-4</v>
      </c>
      <c r="G11" s="18">
        <v>1.018827914614E-4</v>
      </c>
      <c r="H11" s="18">
        <v>5.1599082260909996E-3</v>
      </c>
      <c r="I11" s="19"/>
      <c r="J11" s="18">
        <v>3.8373553671376E-3</v>
      </c>
      <c r="K11" s="18">
        <v>1.5006739403798999E-3</v>
      </c>
      <c r="L11" s="18">
        <v>9.7768298064993993E-3</v>
      </c>
      <c r="M11" s="19"/>
      <c r="N11" s="18">
        <v>1.6781537021981999E-3</v>
      </c>
      <c r="O11" s="18">
        <v>3.9633584712629998E-4</v>
      </c>
      <c r="P11" s="18">
        <v>7.0762425068600001E-3</v>
      </c>
      <c r="Q11" s="19"/>
    </row>
    <row r="12" spans="1:17" x14ac:dyDescent="0.25">
      <c r="A12" s="20" t="s">
        <v>485</v>
      </c>
      <c r="B12" s="21">
        <v>2.8127515330063002E-3</v>
      </c>
      <c r="C12" s="21">
        <v>2.1050852007260998E-3</v>
      </c>
      <c r="D12" s="21">
        <v>3.7574182416014001E-3</v>
      </c>
      <c r="E12" s="22"/>
      <c r="F12" s="21">
        <v>2.2692871339507E-3</v>
      </c>
      <c r="G12" s="21">
        <v>1.4074028522341E-3</v>
      </c>
      <c r="H12" s="21">
        <v>3.6570507437085E-3</v>
      </c>
      <c r="I12" s="22"/>
      <c r="J12" s="21">
        <v>2.5485493913362002E-3</v>
      </c>
      <c r="K12" s="21">
        <v>1.5440872343521E-3</v>
      </c>
      <c r="L12" s="21">
        <v>4.2036848780656003E-3</v>
      </c>
      <c r="M12" s="22"/>
      <c r="N12" s="21">
        <v>3.9848097893544999E-3</v>
      </c>
      <c r="O12" s="21">
        <v>2.3698849760272001E-3</v>
      </c>
      <c r="P12" s="21">
        <v>6.6928196935478997E-3</v>
      </c>
      <c r="Q12" s="22"/>
    </row>
    <row r="13" spans="1:17" x14ac:dyDescent="0.25">
      <c r="A13" s="17" t="s">
        <v>486</v>
      </c>
      <c r="B13" s="18">
        <v>1.8084779696616001E-3</v>
      </c>
      <c r="C13" s="18">
        <v>7.719197343171E-4</v>
      </c>
      <c r="D13" s="18">
        <v>4.2310655223516003E-3</v>
      </c>
      <c r="E13" s="19"/>
      <c r="F13" s="18">
        <v>2.7622399758648001E-3</v>
      </c>
      <c r="G13" s="18">
        <v>9.1091180937310004E-4</v>
      </c>
      <c r="H13" s="18">
        <v>8.3447624207539008E-3</v>
      </c>
      <c r="I13" s="19"/>
      <c r="J13" s="18">
        <v>1.3062098670034001E-3</v>
      </c>
      <c r="K13" s="18">
        <v>4.8252121728650001E-4</v>
      </c>
      <c r="L13" s="18">
        <v>3.5310103250897002E-3</v>
      </c>
      <c r="M13" s="19"/>
      <c r="N13" s="18">
        <v>0</v>
      </c>
      <c r="O13" s="19"/>
      <c r="P13" s="19"/>
      <c r="Q13" s="19"/>
    </row>
    <row r="14" spans="1:17" x14ac:dyDescent="0.25">
      <c r="A14" s="20" t="s">
        <v>487</v>
      </c>
      <c r="B14" s="21">
        <v>3.3582582433406001E-3</v>
      </c>
      <c r="C14" s="21">
        <v>1.4293447276221001E-3</v>
      </c>
      <c r="D14" s="21">
        <v>7.8697428890332002E-3</v>
      </c>
      <c r="E14" s="22"/>
      <c r="F14" s="21">
        <v>6.005150028506E-4</v>
      </c>
      <c r="G14" s="21">
        <v>1.390938317687E-4</v>
      </c>
      <c r="H14" s="21">
        <v>2.5886628938378998E-3</v>
      </c>
      <c r="I14" s="22"/>
      <c r="J14" s="21">
        <v>5.2033020724804998E-3</v>
      </c>
      <c r="K14" s="21">
        <v>2.0572389286252E-3</v>
      </c>
      <c r="L14" s="21">
        <v>1.3097385373601601E-2</v>
      </c>
      <c r="M14" s="22"/>
      <c r="N14" s="21">
        <v>1.08918702280137E-2</v>
      </c>
      <c r="O14" s="21">
        <v>3.0047525296607999E-3</v>
      </c>
      <c r="P14" s="21">
        <v>3.86785671559602E-2</v>
      </c>
      <c r="Q14" s="24" t="s">
        <v>501</v>
      </c>
    </row>
    <row r="15" spans="1:17" x14ac:dyDescent="0.25">
      <c r="A15" s="17" t="s">
        <v>488</v>
      </c>
      <c r="B15" s="18">
        <v>8.3050456145749999E-4</v>
      </c>
      <c r="C15" s="18">
        <v>3.0290740126900001E-4</v>
      </c>
      <c r="D15" s="18">
        <v>2.2749671180188999E-3</v>
      </c>
      <c r="E15" s="19"/>
      <c r="F15" s="18">
        <v>6.3676323881929999E-4</v>
      </c>
      <c r="G15" s="18">
        <v>1.5690956857300001E-4</v>
      </c>
      <c r="H15" s="18">
        <v>2.5802963763388001E-3</v>
      </c>
      <c r="I15" s="19"/>
      <c r="J15" s="18">
        <v>1.3195085339989001E-3</v>
      </c>
      <c r="K15" s="18">
        <v>3.2533401930160002E-4</v>
      </c>
      <c r="L15" s="18">
        <v>5.3355241410893003E-3</v>
      </c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1.5711189056729E-3</v>
      </c>
      <c r="C16" s="21">
        <v>5.9575696671439996E-4</v>
      </c>
      <c r="D16" s="21">
        <v>4.1367151749875999E-3</v>
      </c>
      <c r="E16" s="22"/>
      <c r="F16" s="21">
        <v>2.7448253018070001E-4</v>
      </c>
      <c r="G16" s="21">
        <v>3.8379841238706197E-5</v>
      </c>
      <c r="H16" s="21">
        <v>1.9601797077438E-3</v>
      </c>
      <c r="I16" s="22"/>
      <c r="J16" s="21">
        <v>2.1160059914910002E-3</v>
      </c>
      <c r="K16" s="21">
        <v>4.7948303142959997E-4</v>
      </c>
      <c r="L16" s="21">
        <v>9.2862492144759005E-3</v>
      </c>
      <c r="M16" s="22"/>
      <c r="N16" s="21">
        <v>4.0180322889625999E-3</v>
      </c>
      <c r="O16" s="21">
        <v>1.0178682520288001E-3</v>
      </c>
      <c r="P16" s="21">
        <v>1.5722001123362399E-2</v>
      </c>
      <c r="Q16" s="22"/>
    </row>
    <row r="17" spans="1:17" x14ac:dyDescent="0.25">
      <c r="A17" s="17" t="s">
        <v>490</v>
      </c>
      <c r="B17" s="18">
        <v>1.8918212756913E-3</v>
      </c>
      <c r="C17" s="18">
        <v>8.4381128384880002E-4</v>
      </c>
      <c r="D17" s="18">
        <v>4.2359369248781004E-3</v>
      </c>
      <c r="E17" s="19"/>
      <c r="F17" s="18">
        <v>1.2723837910691999E-3</v>
      </c>
      <c r="G17" s="18">
        <v>4.6482241748160001E-4</v>
      </c>
      <c r="H17" s="18">
        <v>3.4780835546521999E-3</v>
      </c>
      <c r="I17" s="19"/>
      <c r="J17" s="18">
        <v>3.2240766071571E-3</v>
      </c>
      <c r="K17" s="18">
        <v>9.8227097182269994E-4</v>
      </c>
      <c r="L17" s="18">
        <v>1.05283632762428E-2</v>
      </c>
      <c r="M17" s="19"/>
      <c r="N17" s="18">
        <v>7.1652854631850001E-4</v>
      </c>
      <c r="O17" s="18">
        <v>9.91741987224852E-5</v>
      </c>
      <c r="P17" s="18">
        <v>5.1570617861106003E-3</v>
      </c>
      <c r="Q17" s="19"/>
    </row>
    <row r="18" spans="1:17" x14ac:dyDescent="0.25">
      <c r="A18" s="20" t="s">
        <v>491</v>
      </c>
      <c r="B18" s="21">
        <v>6.9682805092940005E-4</v>
      </c>
      <c r="C18" s="21">
        <v>2.314878840515E-4</v>
      </c>
      <c r="D18" s="21">
        <v>2.0956407129275002E-3</v>
      </c>
      <c r="E18" s="22"/>
      <c r="F18" s="21">
        <v>9.3224054019000002E-4</v>
      </c>
      <c r="G18" s="21">
        <v>2.3657875405590001E-4</v>
      </c>
      <c r="H18" s="21">
        <v>3.6660006286738001E-3</v>
      </c>
      <c r="I18" s="22"/>
      <c r="J18" s="21">
        <v>0</v>
      </c>
      <c r="K18" s="22"/>
      <c r="L18" s="22"/>
      <c r="M18" s="22"/>
      <c r="N18" s="21">
        <v>1.4910389573138999E-3</v>
      </c>
      <c r="O18" s="21">
        <v>2.047577165533E-4</v>
      </c>
      <c r="P18" s="21">
        <v>1.0770647932049199E-2</v>
      </c>
      <c r="Q18" s="24" t="s">
        <v>501</v>
      </c>
    </row>
    <row r="19" spans="1:17" x14ac:dyDescent="0.25">
      <c r="A19" s="17" t="s">
        <v>492</v>
      </c>
      <c r="B19" s="18">
        <v>4.5349537333480003E-4</v>
      </c>
      <c r="C19" s="18">
        <v>1.453273064309E-4</v>
      </c>
      <c r="D19" s="18">
        <v>1.4142127507348E-3</v>
      </c>
      <c r="E19" s="19"/>
      <c r="F19" s="18">
        <v>3.4139696109909999E-4</v>
      </c>
      <c r="G19" s="18">
        <v>4.7610560132788303E-5</v>
      </c>
      <c r="H19" s="18">
        <v>2.4435958498572E-3</v>
      </c>
      <c r="I19" s="19"/>
      <c r="J19" s="18">
        <v>7.1996643195189997E-4</v>
      </c>
      <c r="K19" s="18">
        <v>1.782352866468E-4</v>
      </c>
      <c r="L19" s="18">
        <v>2.9034622395137E-3</v>
      </c>
      <c r="M19" s="19"/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3.8107443044322E-3</v>
      </c>
      <c r="C20" s="21">
        <v>1.4385351864359E-3</v>
      </c>
      <c r="D20" s="21">
        <v>1.0055440441840299E-2</v>
      </c>
      <c r="E20" s="22"/>
      <c r="F20" s="21">
        <v>2.1696309960378001E-3</v>
      </c>
      <c r="G20" s="21">
        <v>2.9547715441189998E-4</v>
      </c>
      <c r="H20" s="21">
        <v>1.5743966357113899E-2</v>
      </c>
      <c r="I20" s="24" t="s">
        <v>501</v>
      </c>
      <c r="J20" s="21">
        <v>4.9039634426098003E-3</v>
      </c>
      <c r="K20" s="21">
        <v>1.2016623506304999E-3</v>
      </c>
      <c r="L20" s="21">
        <v>1.9787014099935201E-2</v>
      </c>
      <c r="M20" s="24" t="s">
        <v>501</v>
      </c>
      <c r="N20" s="21">
        <v>5.4407029726619002E-3</v>
      </c>
      <c r="O20" s="21">
        <v>7.442878777794E-4</v>
      </c>
      <c r="P20" s="21">
        <v>3.8625743580328498E-2</v>
      </c>
      <c r="Q20" s="24" t="s">
        <v>501</v>
      </c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EXT_KISH_VIOLENTO'!A1" display="◄ ANTERIOR"/>
    <hyperlink ref="A2" location="'Índice'!A1" display="ÍNDICE"/>
    <hyperlink ref="A3" location="'FRB_NSE'!A1" display="SIGUIENTE ►"/>
  </hyperlinks>
  <pageMargins left="0.75" right="0.75" top="1" bottom="1" header="0.5" footer="0.5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8.5606706544283206E-2</v>
      </c>
      <c r="C5" s="18">
        <v>8.2336366190606705E-2</v>
      </c>
      <c r="D5" s="18">
        <v>8.8994345256001903E-2</v>
      </c>
      <c r="E5" s="19"/>
      <c r="F5" s="18">
        <v>5.89126570307777E-2</v>
      </c>
      <c r="G5" s="18">
        <v>5.4942564022858603E-2</v>
      </c>
      <c r="H5" s="18">
        <v>6.3150455367430094E-2</v>
      </c>
      <c r="I5" s="19"/>
      <c r="J5" s="18">
        <v>8.9083822873557802E-2</v>
      </c>
      <c r="K5" s="18">
        <v>8.3966095708910699E-2</v>
      </c>
      <c r="L5" s="18">
        <v>9.44813026345388E-2</v>
      </c>
      <c r="M5" s="19"/>
      <c r="N5" s="18">
        <v>0.13220095474042701</v>
      </c>
      <c r="O5" s="18">
        <v>0.12327285397434699</v>
      </c>
      <c r="P5" s="18">
        <v>0.14167118952923599</v>
      </c>
      <c r="Q5" s="19"/>
    </row>
    <row r="6" spans="1:17" x14ac:dyDescent="0.25">
      <c r="A6" s="20" t="s">
        <v>479</v>
      </c>
      <c r="B6" s="21">
        <v>6.3145263664107804E-2</v>
      </c>
      <c r="C6" s="21">
        <v>5.0716357148446502E-2</v>
      </c>
      <c r="D6" s="21">
        <v>7.8368628084057895E-2</v>
      </c>
      <c r="E6" s="22"/>
      <c r="F6" s="21">
        <v>4.29580915937448E-2</v>
      </c>
      <c r="G6" s="21">
        <v>3.0398052341896499E-2</v>
      </c>
      <c r="H6" s="21">
        <v>6.03845609227373E-2</v>
      </c>
      <c r="I6" s="22"/>
      <c r="J6" s="21">
        <v>7.6188853409646803E-2</v>
      </c>
      <c r="K6" s="21">
        <v>5.2570892644322298E-2</v>
      </c>
      <c r="L6" s="21">
        <v>0.109194494858719</v>
      </c>
      <c r="M6" s="22"/>
      <c r="N6" s="21">
        <v>0.104296835808355</v>
      </c>
      <c r="O6" s="21">
        <v>6.5427649001227495E-2</v>
      </c>
      <c r="P6" s="21">
        <v>0.16224855816651201</v>
      </c>
      <c r="Q6" s="22"/>
    </row>
    <row r="7" spans="1:17" x14ac:dyDescent="0.25">
      <c r="A7" s="17" t="s">
        <v>480</v>
      </c>
      <c r="B7" s="18">
        <v>9.3882048280432007E-2</v>
      </c>
      <c r="C7" s="18">
        <v>7.8258721171583695E-2</v>
      </c>
      <c r="D7" s="18">
        <v>0.11224455407409401</v>
      </c>
      <c r="E7" s="19"/>
      <c r="F7" s="18">
        <v>5.1477944703813401E-2</v>
      </c>
      <c r="G7" s="18">
        <v>3.42125458131484E-2</v>
      </c>
      <c r="H7" s="18">
        <v>7.6763809431625293E-2</v>
      </c>
      <c r="I7" s="19"/>
      <c r="J7" s="18">
        <v>0.100894205509133</v>
      </c>
      <c r="K7" s="18">
        <v>7.6250277733062796E-2</v>
      </c>
      <c r="L7" s="18">
        <v>0.13236173325487499</v>
      </c>
      <c r="M7" s="19"/>
      <c r="N7" s="18">
        <v>0.16419978779477701</v>
      </c>
      <c r="O7" s="18">
        <v>0.118832624823606</v>
      </c>
      <c r="P7" s="18">
        <v>0.222513276871392</v>
      </c>
      <c r="Q7" s="19"/>
    </row>
    <row r="8" spans="1:17" x14ac:dyDescent="0.25">
      <c r="A8" s="20" t="s">
        <v>481</v>
      </c>
      <c r="B8" s="21">
        <v>8.7390294937927604E-2</v>
      </c>
      <c r="C8" s="21">
        <v>7.0880897457388306E-2</v>
      </c>
      <c r="D8" s="21">
        <v>0.107300934850106</v>
      </c>
      <c r="E8" s="22"/>
      <c r="F8" s="21">
        <v>5.96316449093044E-2</v>
      </c>
      <c r="G8" s="21">
        <v>3.7996012094844503E-2</v>
      </c>
      <c r="H8" s="21">
        <v>9.2403656944521601E-2</v>
      </c>
      <c r="I8" s="22"/>
      <c r="J8" s="21">
        <v>9.0453181184787498E-2</v>
      </c>
      <c r="K8" s="21">
        <v>6.70757099556787E-2</v>
      </c>
      <c r="L8" s="21">
        <v>0.120922192054418</v>
      </c>
      <c r="M8" s="22"/>
      <c r="N8" s="21">
        <v>0.12661824258045901</v>
      </c>
      <c r="O8" s="21">
        <v>8.4045011038217807E-2</v>
      </c>
      <c r="P8" s="21">
        <v>0.18636911732773701</v>
      </c>
      <c r="Q8" s="22"/>
    </row>
    <row r="9" spans="1:17" x14ac:dyDescent="0.25">
      <c r="A9" s="17" t="s">
        <v>482</v>
      </c>
      <c r="B9" s="18">
        <v>8.08353700394151E-2</v>
      </c>
      <c r="C9" s="18">
        <v>6.5558988492071105E-2</v>
      </c>
      <c r="D9" s="18">
        <v>9.9293165850351695E-2</v>
      </c>
      <c r="E9" s="19"/>
      <c r="F9" s="18">
        <v>6.0947283491974903E-2</v>
      </c>
      <c r="G9" s="18">
        <v>4.30130222561E-2</v>
      </c>
      <c r="H9" s="18">
        <v>8.5689667354286805E-2</v>
      </c>
      <c r="I9" s="19"/>
      <c r="J9" s="18">
        <v>9.0144465427385301E-2</v>
      </c>
      <c r="K9" s="18">
        <v>6.27446262022823E-2</v>
      </c>
      <c r="L9" s="18">
        <v>0.12787698883828699</v>
      </c>
      <c r="M9" s="19"/>
      <c r="N9" s="18">
        <v>0.124767037328243</v>
      </c>
      <c r="O9" s="18">
        <v>7.7947663857680594E-2</v>
      </c>
      <c r="P9" s="18">
        <v>0.19379779978238099</v>
      </c>
      <c r="Q9" s="24" t="s">
        <v>501</v>
      </c>
    </row>
    <row r="10" spans="1:17" x14ac:dyDescent="0.25">
      <c r="A10" s="20" t="s">
        <v>483</v>
      </c>
      <c r="B10" s="21">
        <v>7.8817145410762804E-2</v>
      </c>
      <c r="C10" s="21">
        <v>6.6528731273607103E-2</v>
      </c>
      <c r="D10" s="21">
        <v>9.3148837451263303E-2</v>
      </c>
      <c r="E10" s="22"/>
      <c r="F10" s="21">
        <v>4.8897411596157903E-2</v>
      </c>
      <c r="G10" s="21">
        <v>3.5828004119002298E-2</v>
      </c>
      <c r="H10" s="21">
        <v>6.6405948883180202E-2</v>
      </c>
      <c r="I10" s="22"/>
      <c r="J10" s="21">
        <v>8.9758753101299701E-2</v>
      </c>
      <c r="K10" s="21">
        <v>7.0855168679963706E-2</v>
      </c>
      <c r="L10" s="21">
        <v>0.113091807364594</v>
      </c>
      <c r="M10" s="22"/>
      <c r="N10" s="21">
        <v>0.12728921974947599</v>
      </c>
      <c r="O10" s="21">
        <v>9.3613308183913002E-2</v>
      </c>
      <c r="P10" s="21">
        <v>0.17079671343963099</v>
      </c>
      <c r="Q10" s="22"/>
    </row>
    <row r="11" spans="1:17" x14ac:dyDescent="0.25">
      <c r="A11" s="17" t="s">
        <v>484</v>
      </c>
      <c r="B11" s="18">
        <v>8.6166071569736893E-2</v>
      </c>
      <c r="C11" s="18">
        <v>7.6476173385393101E-2</v>
      </c>
      <c r="D11" s="18">
        <v>9.6954832080507494E-2</v>
      </c>
      <c r="E11" s="19"/>
      <c r="F11" s="18">
        <v>6.4691400286412001E-2</v>
      </c>
      <c r="G11" s="18">
        <v>5.1592901733728103E-2</v>
      </c>
      <c r="H11" s="18">
        <v>8.0831942126688802E-2</v>
      </c>
      <c r="I11" s="19"/>
      <c r="J11" s="18">
        <v>9.7608366648605102E-2</v>
      </c>
      <c r="K11" s="18">
        <v>8.2244297399855504E-2</v>
      </c>
      <c r="L11" s="18">
        <v>0.115481446414998</v>
      </c>
      <c r="M11" s="19"/>
      <c r="N11" s="18">
        <v>0.110221136005938</v>
      </c>
      <c r="O11" s="18">
        <v>8.5606125091470003E-2</v>
      </c>
      <c r="P11" s="18">
        <v>0.14082386770809099</v>
      </c>
      <c r="Q11" s="19"/>
    </row>
    <row r="12" spans="1:17" x14ac:dyDescent="0.25">
      <c r="A12" s="20" t="s">
        <v>485</v>
      </c>
      <c r="B12" s="21">
        <v>9.6654404698908902E-2</v>
      </c>
      <c r="C12" s="21">
        <v>9.1134458052179096E-2</v>
      </c>
      <c r="D12" s="21">
        <v>0.102470995017961</v>
      </c>
      <c r="E12" s="22"/>
      <c r="F12" s="21">
        <v>6.5126757724784504E-2</v>
      </c>
      <c r="G12" s="21">
        <v>5.8190127461842003E-2</v>
      </c>
      <c r="H12" s="21">
        <v>7.2826338015227393E-2</v>
      </c>
      <c r="I12" s="22"/>
      <c r="J12" s="21">
        <v>9.3247911114571799E-2</v>
      </c>
      <c r="K12" s="21">
        <v>8.4707980286429202E-2</v>
      </c>
      <c r="L12" s="21">
        <v>0.102552339614189</v>
      </c>
      <c r="M12" s="22"/>
      <c r="N12" s="21">
        <v>0.146024518854176</v>
      </c>
      <c r="O12" s="21">
        <v>0.13331163980447899</v>
      </c>
      <c r="P12" s="21">
        <v>0.15972629910401501</v>
      </c>
      <c r="Q12" s="22"/>
    </row>
    <row r="13" spans="1:17" x14ac:dyDescent="0.25">
      <c r="A13" s="17" t="s">
        <v>486</v>
      </c>
      <c r="B13" s="18">
        <v>7.9451063529953195E-2</v>
      </c>
      <c r="C13" s="18">
        <v>6.6690636208835793E-2</v>
      </c>
      <c r="D13" s="18">
        <v>9.4406073044160196E-2</v>
      </c>
      <c r="E13" s="19"/>
      <c r="F13" s="18">
        <v>6.17184110144684E-2</v>
      </c>
      <c r="G13" s="18">
        <v>4.4847026650113003E-2</v>
      </c>
      <c r="H13" s="18">
        <v>8.4376105895849401E-2</v>
      </c>
      <c r="I13" s="19"/>
      <c r="J13" s="18">
        <v>8.6193136245681604E-2</v>
      </c>
      <c r="K13" s="18">
        <v>6.8574464167079699E-2</v>
      </c>
      <c r="L13" s="18">
        <v>0.107814553207857</v>
      </c>
      <c r="M13" s="19"/>
      <c r="N13" s="18">
        <v>0.12053340367971301</v>
      </c>
      <c r="O13" s="18">
        <v>8.8148562841487602E-2</v>
      </c>
      <c r="P13" s="18">
        <v>0.16269326625024</v>
      </c>
      <c r="Q13" s="19"/>
    </row>
    <row r="14" spans="1:17" x14ac:dyDescent="0.25">
      <c r="A14" s="20" t="s">
        <v>487</v>
      </c>
      <c r="B14" s="21">
        <v>7.0966700590783596E-2</v>
      </c>
      <c r="C14" s="21">
        <v>6.1297320357151901E-2</v>
      </c>
      <c r="D14" s="21">
        <v>8.2028094854923905E-2</v>
      </c>
      <c r="E14" s="22"/>
      <c r="F14" s="21">
        <v>5.6293499973001898E-2</v>
      </c>
      <c r="G14" s="21">
        <v>4.5534669909810997E-2</v>
      </c>
      <c r="H14" s="21">
        <v>6.9409540675293105E-2</v>
      </c>
      <c r="I14" s="22"/>
      <c r="J14" s="21">
        <v>7.5364341498863494E-2</v>
      </c>
      <c r="K14" s="21">
        <v>5.8942915089891898E-2</v>
      </c>
      <c r="L14" s="21">
        <v>9.5894562289736404E-2</v>
      </c>
      <c r="M14" s="22"/>
      <c r="N14" s="21">
        <v>0.12833230670762399</v>
      </c>
      <c r="O14" s="21">
        <v>9.2003629664010295E-2</v>
      </c>
      <c r="P14" s="21">
        <v>0.17622177135251299</v>
      </c>
      <c r="Q14" s="22"/>
    </row>
    <row r="15" spans="1:17" x14ac:dyDescent="0.25">
      <c r="A15" s="17" t="s">
        <v>488</v>
      </c>
      <c r="B15" s="18">
        <v>6.6214670680911594E-2</v>
      </c>
      <c r="C15" s="18">
        <v>5.2551514051239701E-2</v>
      </c>
      <c r="D15" s="18">
        <v>8.3118542120640307E-2</v>
      </c>
      <c r="E15" s="19"/>
      <c r="F15" s="18">
        <v>5.03204927328793E-2</v>
      </c>
      <c r="G15" s="18">
        <v>3.6782274100877498E-2</v>
      </c>
      <c r="H15" s="18">
        <v>6.8487338440331696E-2</v>
      </c>
      <c r="I15" s="19"/>
      <c r="J15" s="18">
        <v>8.3672485917783701E-2</v>
      </c>
      <c r="K15" s="18">
        <v>6.07075716448678E-2</v>
      </c>
      <c r="L15" s="18">
        <v>0.114267897375131</v>
      </c>
      <c r="M15" s="19"/>
      <c r="N15" s="18">
        <v>8.5203297894997601E-2</v>
      </c>
      <c r="O15" s="18">
        <v>4.13561694999455E-2</v>
      </c>
      <c r="P15" s="18">
        <v>0.16741975638904999</v>
      </c>
      <c r="Q15" s="24" t="s">
        <v>501</v>
      </c>
    </row>
    <row r="16" spans="1:17" x14ac:dyDescent="0.25">
      <c r="A16" s="20" t="s">
        <v>489</v>
      </c>
      <c r="B16" s="21">
        <v>7.2372799417282793E-2</v>
      </c>
      <c r="C16" s="21">
        <v>6.3857281619369002E-2</v>
      </c>
      <c r="D16" s="21">
        <v>8.1924504977069906E-2</v>
      </c>
      <c r="E16" s="22"/>
      <c r="F16" s="21">
        <v>5.37052989308381E-2</v>
      </c>
      <c r="G16" s="21">
        <v>4.39904782714454E-2</v>
      </c>
      <c r="H16" s="21">
        <v>6.5418724164947595E-2</v>
      </c>
      <c r="I16" s="22"/>
      <c r="J16" s="21">
        <v>8.0561261689181596E-2</v>
      </c>
      <c r="K16" s="21">
        <v>6.7816300864511098E-2</v>
      </c>
      <c r="L16" s="21">
        <v>9.5456158220577E-2</v>
      </c>
      <c r="M16" s="22"/>
      <c r="N16" s="21">
        <v>0.106714917591697</v>
      </c>
      <c r="O16" s="21">
        <v>7.7348922111533297E-2</v>
      </c>
      <c r="P16" s="21">
        <v>0.145472062725406</v>
      </c>
      <c r="Q16" s="22"/>
    </row>
    <row r="17" spans="1:17" x14ac:dyDescent="0.25">
      <c r="A17" s="17" t="s">
        <v>490</v>
      </c>
      <c r="B17" s="18">
        <v>5.4771731999398998E-2</v>
      </c>
      <c r="C17" s="18">
        <v>4.50993987651769E-2</v>
      </c>
      <c r="D17" s="18">
        <v>6.6374272221619998E-2</v>
      </c>
      <c r="E17" s="19"/>
      <c r="F17" s="18">
        <v>3.43798668536551E-2</v>
      </c>
      <c r="G17" s="18">
        <v>2.3460642881420302E-2</v>
      </c>
      <c r="H17" s="18">
        <v>5.0120359575514598E-2</v>
      </c>
      <c r="I17" s="19"/>
      <c r="J17" s="18">
        <v>7.8282377717717302E-2</v>
      </c>
      <c r="K17" s="18">
        <v>6.2411668668081899E-2</v>
      </c>
      <c r="L17" s="18">
        <v>9.7768026345828998E-2</v>
      </c>
      <c r="M17" s="19"/>
      <c r="N17" s="18">
        <v>6.8637004396746096E-2</v>
      </c>
      <c r="O17" s="18">
        <v>4.1023056680897799E-2</v>
      </c>
      <c r="P17" s="18">
        <v>0.112655199598589</v>
      </c>
      <c r="Q17" s="19"/>
    </row>
    <row r="18" spans="1:17" x14ac:dyDescent="0.25">
      <c r="A18" s="20" t="s">
        <v>491</v>
      </c>
      <c r="B18" s="21">
        <v>6.2485727361770702E-2</v>
      </c>
      <c r="C18" s="21">
        <v>4.6898150307738203E-2</v>
      </c>
      <c r="D18" s="21">
        <v>8.2804055340701094E-2</v>
      </c>
      <c r="E18" s="22"/>
      <c r="F18" s="21">
        <v>5.8344195166795801E-2</v>
      </c>
      <c r="G18" s="21">
        <v>3.6793537255561698E-2</v>
      </c>
      <c r="H18" s="21">
        <v>9.1320734305122206E-2</v>
      </c>
      <c r="I18" s="22"/>
      <c r="J18" s="21">
        <v>7.60809576764611E-2</v>
      </c>
      <c r="K18" s="21">
        <v>5.5369460550296498E-2</v>
      </c>
      <c r="L18" s="21">
        <v>0.103689392681446</v>
      </c>
      <c r="M18" s="22"/>
      <c r="N18" s="21">
        <v>4.57822156119592E-2</v>
      </c>
      <c r="O18" s="21">
        <v>1.6655494525379198E-2</v>
      </c>
      <c r="P18" s="21">
        <v>0.11964743605612101</v>
      </c>
      <c r="Q18" s="24" t="s">
        <v>501</v>
      </c>
    </row>
    <row r="19" spans="1:17" x14ac:dyDescent="0.25">
      <c r="A19" s="17" t="s">
        <v>492</v>
      </c>
      <c r="B19" s="18">
        <v>7.21171985975749E-2</v>
      </c>
      <c r="C19" s="18">
        <v>5.9436908134331702E-2</v>
      </c>
      <c r="D19" s="18">
        <v>8.7251755883124699E-2</v>
      </c>
      <c r="E19" s="19"/>
      <c r="F19" s="18">
        <v>6.1096101801683303E-2</v>
      </c>
      <c r="G19" s="18">
        <v>4.5855035443461999E-2</v>
      </c>
      <c r="H19" s="18">
        <v>8.0973015087142997E-2</v>
      </c>
      <c r="I19" s="19"/>
      <c r="J19" s="18">
        <v>7.5345364723796798E-2</v>
      </c>
      <c r="K19" s="18">
        <v>5.6708049200788903E-2</v>
      </c>
      <c r="L19" s="18">
        <v>9.9462052277964397E-2</v>
      </c>
      <c r="M19" s="19"/>
      <c r="N19" s="18">
        <v>0.101922625360515</v>
      </c>
      <c r="O19" s="18">
        <v>6.7467863273956305E-2</v>
      </c>
      <c r="P19" s="18">
        <v>0.15112144763632099</v>
      </c>
      <c r="Q19" s="19"/>
    </row>
    <row r="20" spans="1:17" x14ac:dyDescent="0.25">
      <c r="A20" s="20" t="s">
        <v>493</v>
      </c>
      <c r="B20" s="21">
        <v>5.0161382865673398E-2</v>
      </c>
      <c r="C20" s="21">
        <v>3.7867751413927099E-2</v>
      </c>
      <c r="D20" s="21">
        <v>6.6171607462717594E-2</v>
      </c>
      <c r="E20" s="22"/>
      <c r="F20" s="21">
        <v>2.1912528422614E-2</v>
      </c>
      <c r="G20" s="21">
        <v>1.13406394356067E-2</v>
      </c>
      <c r="H20" s="21">
        <v>4.1921778671178703E-2</v>
      </c>
      <c r="I20" s="22"/>
      <c r="J20" s="21">
        <v>7.45784156382506E-2</v>
      </c>
      <c r="K20" s="21">
        <v>5.2545946689571799E-2</v>
      </c>
      <c r="L20" s="21">
        <v>0.10482695918814899</v>
      </c>
      <c r="M20" s="22"/>
      <c r="N20" s="21">
        <v>6.6170669121027995E-2</v>
      </c>
      <c r="O20" s="21">
        <v>3.6081022238889503E-2</v>
      </c>
      <c r="P20" s="21">
        <v>0.11827450213240499</v>
      </c>
      <c r="Q20" s="24" t="s">
        <v>501</v>
      </c>
    </row>
    <row r="21" spans="1:17" x14ac:dyDescent="0.25">
      <c r="A21" s="17" t="s">
        <v>494</v>
      </c>
      <c r="B21" s="18">
        <v>5.9095887018589803E-2</v>
      </c>
      <c r="C21" s="18">
        <v>4.55265076149209E-2</v>
      </c>
      <c r="D21" s="18">
        <v>7.6386008365916594E-2</v>
      </c>
      <c r="E21" s="19"/>
      <c r="F21" s="18">
        <v>1.78542219739194E-2</v>
      </c>
      <c r="G21" s="18">
        <v>8.2726691223089996E-3</v>
      </c>
      <c r="H21" s="18">
        <v>3.8106880445763498E-2</v>
      </c>
      <c r="I21" s="19"/>
      <c r="J21" s="18">
        <v>5.4141063642070997E-2</v>
      </c>
      <c r="K21" s="18">
        <v>3.94182777575924E-2</v>
      </c>
      <c r="L21" s="18">
        <v>7.3939554958919906E-2</v>
      </c>
      <c r="M21" s="19"/>
      <c r="N21" s="18">
        <v>0.13168942436803399</v>
      </c>
      <c r="O21" s="18">
        <v>8.8458646831668902E-2</v>
      </c>
      <c r="P21" s="18">
        <v>0.191606598653523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EXT_VIOLENTO_NSE'!A1" display="◄ ANTERIOR"/>
    <hyperlink ref="A2" location="'Índice'!A1" display="ÍNDICE"/>
    <hyperlink ref="A3" location="'HACK_NSE'!A1" display="SIGUIENTE ►"/>
  </hyperlinks>
  <pageMargins left="0.75" right="0.75" top="1" bottom="1" header="0.5" footer="0.5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4.0808617404808199E-2</v>
      </c>
      <c r="C5" s="18">
        <v>3.8637138742055002E-2</v>
      </c>
      <c r="D5" s="18">
        <v>4.3096666237857503E-2</v>
      </c>
      <c r="E5" s="19"/>
      <c r="F5" s="18">
        <v>3.6709424991002902E-2</v>
      </c>
      <c r="G5" s="18">
        <v>3.35789586961849E-2</v>
      </c>
      <c r="H5" s="18">
        <v>4.0119619835454201E-2</v>
      </c>
      <c r="I5" s="19"/>
      <c r="J5" s="18">
        <v>4.52098827094553E-2</v>
      </c>
      <c r="K5" s="18">
        <v>4.1597773590414597E-2</v>
      </c>
      <c r="L5" s="18">
        <v>4.9119571136332897E-2</v>
      </c>
      <c r="M5" s="19"/>
      <c r="N5" s="18">
        <v>4.0262402639160103E-2</v>
      </c>
      <c r="O5" s="18">
        <v>3.5638328485602097E-2</v>
      </c>
      <c r="P5" s="18">
        <v>4.5458168930199903E-2</v>
      </c>
      <c r="Q5" s="19"/>
    </row>
    <row r="6" spans="1:17" x14ac:dyDescent="0.25">
      <c r="A6" s="20" t="s">
        <v>479</v>
      </c>
      <c r="B6" s="21">
        <v>3.3466041975182499E-2</v>
      </c>
      <c r="C6" s="21">
        <v>2.4365484264162799E-2</v>
      </c>
      <c r="D6" s="21">
        <v>4.5806089595627798E-2</v>
      </c>
      <c r="E6" s="22"/>
      <c r="F6" s="21">
        <v>3.0015236665172799E-2</v>
      </c>
      <c r="G6" s="21">
        <v>1.8225011747832299E-2</v>
      </c>
      <c r="H6" s="21">
        <v>4.9051776168529002E-2</v>
      </c>
      <c r="I6" s="22"/>
      <c r="J6" s="21">
        <v>3.7860974463215701E-2</v>
      </c>
      <c r="K6" s="21">
        <v>2.45625184254392E-2</v>
      </c>
      <c r="L6" s="21">
        <v>5.7931772570167801E-2</v>
      </c>
      <c r="M6" s="22"/>
      <c r="N6" s="21">
        <v>3.3664337846954197E-2</v>
      </c>
      <c r="O6" s="21">
        <v>1.5023476476532001E-2</v>
      </c>
      <c r="P6" s="21">
        <v>7.3703733909192298E-2</v>
      </c>
      <c r="Q6" s="24" t="s">
        <v>501</v>
      </c>
    </row>
    <row r="7" spans="1:17" x14ac:dyDescent="0.25">
      <c r="A7" s="17" t="s">
        <v>480</v>
      </c>
      <c r="B7" s="18">
        <v>4.5917733419411903E-2</v>
      </c>
      <c r="C7" s="18">
        <v>3.4135251757852703E-2</v>
      </c>
      <c r="D7" s="18">
        <v>6.15081876614961E-2</v>
      </c>
      <c r="E7" s="19"/>
      <c r="F7" s="18">
        <v>3.57312823660587E-2</v>
      </c>
      <c r="G7" s="18">
        <v>2.0378205039255699E-2</v>
      </c>
      <c r="H7" s="18">
        <v>6.1920333123946597E-2</v>
      </c>
      <c r="I7" s="19"/>
      <c r="J7" s="18">
        <v>5.0689827174839601E-2</v>
      </c>
      <c r="K7" s="18">
        <v>3.3156635833827101E-2</v>
      </c>
      <c r="L7" s="18">
        <v>7.6758475779484303E-2</v>
      </c>
      <c r="M7" s="19"/>
      <c r="N7" s="18">
        <v>5.5606222723000198E-2</v>
      </c>
      <c r="O7" s="18">
        <v>3.05752641575073E-2</v>
      </c>
      <c r="P7" s="18">
        <v>9.9035749811443002E-2</v>
      </c>
      <c r="Q7" s="24" t="s">
        <v>501</v>
      </c>
    </row>
    <row r="8" spans="1:17" x14ac:dyDescent="0.25">
      <c r="A8" s="20" t="s">
        <v>481</v>
      </c>
      <c r="B8" s="21">
        <v>3.4816517551193603E-2</v>
      </c>
      <c r="C8" s="21">
        <v>2.5116746567720699E-2</v>
      </c>
      <c r="D8" s="21">
        <v>4.8077483054538697E-2</v>
      </c>
      <c r="E8" s="22"/>
      <c r="F8" s="21">
        <v>1.1976501649019001E-2</v>
      </c>
      <c r="G8" s="21">
        <v>4.2268753095975001E-3</v>
      </c>
      <c r="H8" s="21">
        <v>3.3457041527774102E-2</v>
      </c>
      <c r="I8" s="24" t="s">
        <v>501</v>
      </c>
      <c r="J8" s="21">
        <v>5.0070066681521502E-2</v>
      </c>
      <c r="K8" s="21">
        <v>3.3986937933762E-2</v>
      </c>
      <c r="L8" s="21">
        <v>7.3187363197836405E-2</v>
      </c>
      <c r="M8" s="22"/>
      <c r="N8" s="21">
        <v>3.5249647490759303E-2</v>
      </c>
      <c r="O8" s="21">
        <v>1.6531223171427401E-2</v>
      </c>
      <c r="P8" s="21">
        <v>7.35773931234604E-2</v>
      </c>
      <c r="Q8" s="24" t="s">
        <v>501</v>
      </c>
    </row>
    <row r="9" spans="1:17" x14ac:dyDescent="0.25">
      <c r="A9" s="17" t="s">
        <v>482</v>
      </c>
      <c r="B9" s="18">
        <v>3.0275776290623599E-2</v>
      </c>
      <c r="C9" s="18">
        <v>2.1231707566616801E-2</v>
      </c>
      <c r="D9" s="18">
        <v>4.3003083048623901E-2</v>
      </c>
      <c r="E9" s="19"/>
      <c r="F9" s="18">
        <v>3.3033324964186601E-2</v>
      </c>
      <c r="G9" s="18">
        <v>1.9998818025305599E-2</v>
      </c>
      <c r="H9" s="18">
        <v>5.40943204355116E-2</v>
      </c>
      <c r="I9" s="19"/>
      <c r="J9" s="18">
        <v>3.37587726907655E-2</v>
      </c>
      <c r="K9" s="18">
        <v>1.94228904038726E-2</v>
      </c>
      <c r="L9" s="18">
        <v>5.8049457173013401E-2</v>
      </c>
      <c r="M9" s="19"/>
      <c r="N9" s="18">
        <v>1.1962820402388601E-2</v>
      </c>
      <c r="O9" s="18">
        <v>2.7636749927598E-3</v>
      </c>
      <c r="P9" s="18">
        <v>5.0239555670218101E-2</v>
      </c>
      <c r="Q9" s="24" t="s">
        <v>501</v>
      </c>
    </row>
    <row r="10" spans="1:17" x14ac:dyDescent="0.25">
      <c r="A10" s="20" t="s">
        <v>483</v>
      </c>
      <c r="B10" s="21">
        <v>4.6973865911834903E-2</v>
      </c>
      <c r="C10" s="21">
        <v>3.6468882258848902E-2</v>
      </c>
      <c r="D10" s="21">
        <v>6.0315423053814599E-2</v>
      </c>
      <c r="E10" s="22"/>
      <c r="F10" s="21">
        <v>3.8892864293422397E-2</v>
      </c>
      <c r="G10" s="21">
        <v>2.5187116490582501E-2</v>
      </c>
      <c r="H10" s="21">
        <v>5.9600699928810702E-2</v>
      </c>
      <c r="I10" s="22"/>
      <c r="J10" s="21">
        <v>4.9577293610371997E-2</v>
      </c>
      <c r="K10" s="21">
        <v>3.3849281870929303E-2</v>
      </c>
      <c r="L10" s="21">
        <v>7.2068173571413596E-2</v>
      </c>
      <c r="M10" s="22"/>
      <c r="N10" s="21">
        <v>6.10264629003862E-2</v>
      </c>
      <c r="O10" s="21">
        <v>3.70857491195664E-2</v>
      </c>
      <c r="P10" s="21">
        <v>9.8835779279732902E-2</v>
      </c>
      <c r="Q10" s="22"/>
    </row>
    <row r="11" spans="1:17" x14ac:dyDescent="0.25">
      <c r="A11" s="17" t="s">
        <v>484</v>
      </c>
      <c r="B11" s="18">
        <v>4.6686124017628998E-2</v>
      </c>
      <c r="C11" s="18">
        <v>3.9725152467179101E-2</v>
      </c>
      <c r="D11" s="18">
        <v>5.4797250380774598E-2</v>
      </c>
      <c r="E11" s="19"/>
      <c r="F11" s="18">
        <v>3.9450940097118803E-2</v>
      </c>
      <c r="G11" s="18">
        <v>3.0349599781014699E-2</v>
      </c>
      <c r="H11" s="18">
        <v>5.1137680344770599E-2</v>
      </c>
      <c r="I11" s="19"/>
      <c r="J11" s="18">
        <v>5.6466189815841797E-2</v>
      </c>
      <c r="K11" s="18">
        <v>4.4817304250340299E-2</v>
      </c>
      <c r="L11" s="18">
        <v>7.0918047927759006E-2</v>
      </c>
      <c r="M11" s="19"/>
      <c r="N11" s="18">
        <v>4.0332476727348798E-2</v>
      </c>
      <c r="O11" s="18">
        <v>2.7446340629414E-2</v>
      </c>
      <c r="P11" s="18">
        <v>5.89022706644865E-2</v>
      </c>
      <c r="Q11" s="19"/>
    </row>
    <row r="12" spans="1:17" x14ac:dyDescent="0.25">
      <c r="A12" s="20" t="s">
        <v>485</v>
      </c>
      <c r="B12" s="21">
        <v>4.0133795984343197E-2</v>
      </c>
      <c r="C12" s="21">
        <v>3.6633331904147803E-2</v>
      </c>
      <c r="D12" s="21">
        <v>4.3953482893497299E-2</v>
      </c>
      <c r="E12" s="22"/>
      <c r="F12" s="21">
        <v>3.9925553408937303E-2</v>
      </c>
      <c r="G12" s="21">
        <v>3.4276439445652E-2</v>
      </c>
      <c r="H12" s="21">
        <v>4.64609082118249E-2</v>
      </c>
      <c r="I12" s="22"/>
      <c r="J12" s="21">
        <v>4.2334655774139002E-2</v>
      </c>
      <c r="K12" s="21">
        <v>3.66053288708219E-2</v>
      </c>
      <c r="L12" s="21">
        <v>4.8915184649029997E-2</v>
      </c>
      <c r="M12" s="22"/>
      <c r="N12" s="21">
        <v>3.6986268431977498E-2</v>
      </c>
      <c r="O12" s="21">
        <v>3.0843903726682598E-2</v>
      </c>
      <c r="P12" s="21">
        <v>4.4295937742433497E-2</v>
      </c>
      <c r="Q12" s="22"/>
    </row>
    <row r="13" spans="1:17" x14ac:dyDescent="0.25">
      <c r="A13" s="17" t="s">
        <v>486</v>
      </c>
      <c r="B13" s="18">
        <v>4.5718370411476097E-2</v>
      </c>
      <c r="C13" s="18">
        <v>3.7907905573074198E-2</v>
      </c>
      <c r="D13" s="18">
        <v>5.5046013744460699E-2</v>
      </c>
      <c r="E13" s="19"/>
      <c r="F13" s="18">
        <v>4.2721336577526497E-2</v>
      </c>
      <c r="G13" s="18">
        <v>3.1637388603018402E-2</v>
      </c>
      <c r="H13" s="18">
        <v>5.7458061778963503E-2</v>
      </c>
      <c r="I13" s="19"/>
      <c r="J13" s="18">
        <v>3.9931636244014301E-2</v>
      </c>
      <c r="K13" s="18">
        <v>2.9421034354997599E-2</v>
      </c>
      <c r="L13" s="18">
        <v>5.3988263259029501E-2</v>
      </c>
      <c r="M13" s="19"/>
      <c r="N13" s="18">
        <v>7.2559446364855701E-2</v>
      </c>
      <c r="O13" s="18">
        <v>4.4865465585701703E-2</v>
      </c>
      <c r="P13" s="18">
        <v>0.11528469756847901</v>
      </c>
      <c r="Q13" s="19"/>
    </row>
    <row r="14" spans="1:17" x14ac:dyDescent="0.25">
      <c r="A14" s="20" t="s">
        <v>487</v>
      </c>
      <c r="B14" s="21">
        <v>4.4362569979961602E-2</v>
      </c>
      <c r="C14" s="21">
        <v>3.6646608829909597E-2</v>
      </c>
      <c r="D14" s="21">
        <v>5.3612717971078999E-2</v>
      </c>
      <c r="E14" s="22"/>
      <c r="F14" s="21">
        <v>4.1468513074543099E-2</v>
      </c>
      <c r="G14" s="21">
        <v>3.1142957875678501E-2</v>
      </c>
      <c r="H14" s="21">
        <v>5.5023116592159402E-2</v>
      </c>
      <c r="I14" s="22"/>
      <c r="J14" s="21">
        <v>4.8777552995167998E-2</v>
      </c>
      <c r="K14" s="21">
        <v>3.68150257127055E-2</v>
      </c>
      <c r="L14" s="21">
        <v>6.4367373327625099E-2</v>
      </c>
      <c r="M14" s="22"/>
      <c r="N14" s="21">
        <v>4.4364297476942399E-2</v>
      </c>
      <c r="O14" s="21">
        <v>2.6157562906095399E-2</v>
      </c>
      <c r="P14" s="21">
        <v>7.4277095184756906E-2</v>
      </c>
      <c r="Q14" s="22"/>
    </row>
    <row r="15" spans="1:17" x14ac:dyDescent="0.25">
      <c r="A15" s="17" t="s">
        <v>488</v>
      </c>
      <c r="B15" s="18">
        <v>3.4474430465416199E-2</v>
      </c>
      <c r="C15" s="18">
        <v>2.58671418817886E-2</v>
      </c>
      <c r="D15" s="18">
        <v>4.5811102907143499E-2</v>
      </c>
      <c r="E15" s="19"/>
      <c r="F15" s="18">
        <v>2.95790524022801E-2</v>
      </c>
      <c r="G15" s="18">
        <v>1.82341879685472E-2</v>
      </c>
      <c r="H15" s="18">
        <v>4.7639901684439101E-2</v>
      </c>
      <c r="I15" s="19"/>
      <c r="J15" s="18">
        <v>3.6664855919802702E-2</v>
      </c>
      <c r="K15" s="18">
        <v>2.41105287690721E-2</v>
      </c>
      <c r="L15" s="18">
        <v>5.5385208617822999E-2</v>
      </c>
      <c r="M15" s="19"/>
      <c r="N15" s="18">
        <v>5.2574784702203801E-2</v>
      </c>
      <c r="O15" s="18">
        <v>2.4558029696034201E-2</v>
      </c>
      <c r="P15" s="18">
        <v>0.108983061920915</v>
      </c>
      <c r="Q15" s="24" t="s">
        <v>501</v>
      </c>
    </row>
    <row r="16" spans="1:17" x14ac:dyDescent="0.25">
      <c r="A16" s="20" t="s">
        <v>489</v>
      </c>
      <c r="B16" s="21">
        <v>3.6177127028945599E-2</v>
      </c>
      <c r="C16" s="21">
        <v>3.0695989588475199E-2</v>
      </c>
      <c r="D16" s="21">
        <v>4.25939794875239E-2</v>
      </c>
      <c r="E16" s="22"/>
      <c r="F16" s="21">
        <v>2.4906410986875498E-2</v>
      </c>
      <c r="G16" s="21">
        <v>1.86724516327995E-2</v>
      </c>
      <c r="H16" s="21">
        <v>3.3151322138447001E-2</v>
      </c>
      <c r="I16" s="22"/>
      <c r="J16" s="21">
        <v>4.5626870838540098E-2</v>
      </c>
      <c r="K16" s="21">
        <v>3.6419926156629097E-2</v>
      </c>
      <c r="L16" s="21">
        <v>5.7023588362835997E-2</v>
      </c>
      <c r="M16" s="22"/>
      <c r="N16" s="21">
        <v>4.5302511808682097E-2</v>
      </c>
      <c r="O16" s="21">
        <v>3.00727334498683E-2</v>
      </c>
      <c r="P16" s="21">
        <v>6.7706726777165493E-2</v>
      </c>
      <c r="Q16" s="22"/>
    </row>
    <row r="17" spans="1:17" x14ac:dyDescent="0.25">
      <c r="A17" s="17" t="s">
        <v>490</v>
      </c>
      <c r="B17" s="18">
        <v>4.1996436309593897E-2</v>
      </c>
      <c r="C17" s="18">
        <v>3.4162316356617498E-2</v>
      </c>
      <c r="D17" s="18">
        <v>5.1531229053746998E-2</v>
      </c>
      <c r="E17" s="19"/>
      <c r="F17" s="18">
        <v>3.6576684113653599E-2</v>
      </c>
      <c r="G17" s="18">
        <v>2.7128677991412001E-2</v>
      </c>
      <c r="H17" s="18">
        <v>4.9148882793626301E-2</v>
      </c>
      <c r="I17" s="19"/>
      <c r="J17" s="18">
        <v>5.1682886629676301E-2</v>
      </c>
      <c r="K17" s="18">
        <v>3.8809097533978203E-2</v>
      </c>
      <c r="L17" s="18">
        <v>6.8522738928967195E-2</v>
      </c>
      <c r="M17" s="19"/>
      <c r="N17" s="18">
        <v>3.6801885843828999E-2</v>
      </c>
      <c r="O17" s="18">
        <v>1.9268877888655798E-2</v>
      </c>
      <c r="P17" s="18">
        <v>6.9163333261890003E-2</v>
      </c>
      <c r="Q17" s="19"/>
    </row>
    <row r="18" spans="1:17" x14ac:dyDescent="0.25">
      <c r="A18" s="20" t="s">
        <v>491</v>
      </c>
      <c r="B18" s="21">
        <v>3.9090644245041703E-2</v>
      </c>
      <c r="C18" s="21">
        <v>2.99823042485515E-2</v>
      </c>
      <c r="D18" s="21">
        <v>5.0821041902984899E-2</v>
      </c>
      <c r="E18" s="22"/>
      <c r="F18" s="21">
        <v>3.6650866382940898E-2</v>
      </c>
      <c r="G18" s="21">
        <v>2.41388165964493E-2</v>
      </c>
      <c r="H18" s="21">
        <v>5.5280987511285101E-2</v>
      </c>
      <c r="I18" s="22"/>
      <c r="J18" s="21">
        <v>3.5485697227311999E-2</v>
      </c>
      <c r="K18" s="21">
        <v>2.1380197611973999E-2</v>
      </c>
      <c r="L18" s="21">
        <v>5.8342444399789202E-2</v>
      </c>
      <c r="M18" s="22"/>
      <c r="N18" s="21">
        <v>5.2990248480637103E-2</v>
      </c>
      <c r="O18" s="21">
        <v>2.9543686835714799E-2</v>
      </c>
      <c r="P18" s="21">
        <v>9.3256431364371797E-2</v>
      </c>
      <c r="Q18" s="22"/>
    </row>
    <row r="19" spans="1:17" x14ac:dyDescent="0.25">
      <c r="A19" s="17" t="s">
        <v>492</v>
      </c>
      <c r="B19" s="18">
        <v>4.20888415936796E-2</v>
      </c>
      <c r="C19" s="18">
        <v>3.3536228817427398E-2</v>
      </c>
      <c r="D19" s="18">
        <v>5.27036507317762E-2</v>
      </c>
      <c r="E19" s="19"/>
      <c r="F19" s="18">
        <v>3.61140282386593E-2</v>
      </c>
      <c r="G19" s="18">
        <v>2.5977239361592599E-2</v>
      </c>
      <c r="H19" s="18">
        <v>5.0003309458214802E-2</v>
      </c>
      <c r="I19" s="19"/>
      <c r="J19" s="18">
        <v>4.8642366168538398E-2</v>
      </c>
      <c r="K19" s="18">
        <v>3.4451497688310399E-2</v>
      </c>
      <c r="L19" s="18">
        <v>6.8265303736593896E-2</v>
      </c>
      <c r="M19" s="19"/>
      <c r="N19" s="18">
        <v>4.2690670283393101E-2</v>
      </c>
      <c r="O19" s="18">
        <v>2.2973492232784599E-2</v>
      </c>
      <c r="P19" s="18">
        <v>7.7979636455077703E-2</v>
      </c>
      <c r="Q19" s="19"/>
    </row>
    <row r="20" spans="1:17" x14ac:dyDescent="0.25">
      <c r="A20" s="20" t="s">
        <v>493</v>
      </c>
      <c r="B20" s="21">
        <v>3.2725378685219603E-2</v>
      </c>
      <c r="C20" s="21">
        <v>2.37867494889125E-2</v>
      </c>
      <c r="D20" s="21">
        <v>4.4868597871405999E-2</v>
      </c>
      <c r="E20" s="22"/>
      <c r="F20" s="21">
        <v>2.3584741339619499E-2</v>
      </c>
      <c r="G20" s="21">
        <v>1.39654380505816E-2</v>
      </c>
      <c r="H20" s="21">
        <v>3.9563906579604298E-2</v>
      </c>
      <c r="I20" s="22"/>
      <c r="J20" s="21">
        <v>4.5410084930830298E-2</v>
      </c>
      <c r="K20" s="21">
        <v>2.9573966315128999E-2</v>
      </c>
      <c r="L20" s="21">
        <v>6.9122041539151094E-2</v>
      </c>
      <c r="M20" s="22"/>
      <c r="N20" s="21">
        <v>2.7612172469689798E-2</v>
      </c>
      <c r="O20" s="21">
        <v>1.1640443875551999E-2</v>
      </c>
      <c r="P20" s="21">
        <v>6.4077759700765499E-2</v>
      </c>
      <c r="Q20" s="24" t="s">
        <v>501</v>
      </c>
    </row>
    <row r="21" spans="1:17" x14ac:dyDescent="0.25">
      <c r="A21" s="17" t="s">
        <v>494</v>
      </c>
      <c r="B21" s="18">
        <v>3.7317290170898097E-2</v>
      </c>
      <c r="C21" s="18">
        <v>2.70411329850525E-2</v>
      </c>
      <c r="D21" s="18">
        <v>5.1292714980216703E-2</v>
      </c>
      <c r="E21" s="19"/>
      <c r="F21" s="18">
        <v>3.47594459507908E-2</v>
      </c>
      <c r="G21" s="18">
        <v>1.9639588916453701E-2</v>
      </c>
      <c r="H21" s="18">
        <v>6.0797692072877302E-2</v>
      </c>
      <c r="I21" s="19"/>
      <c r="J21" s="18">
        <v>3.4618253239691699E-2</v>
      </c>
      <c r="K21" s="18">
        <v>2.0053195863481501E-2</v>
      </c>
      <c r="L21" s="18">
        <v>5.91239516622966E-2</v>
      </c>
      <c r="M21" s="19"/>
      <c r="N21" s="18">
        <v>4.7206065679704902E-2</v>
      </c>
      <c r="O21" s="18">
        <v>2.4127603579642099E-2</v>
      </c>
      <c r="P21" s="18">
        <v>9.0316444854887101E-2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FRB_NSE'!A1" display="◄ ANTERIOR"/>
    <hyperlink ref="A2" location="'Índice'!A1" display="ÍNDICE"/>
    <hyperlink ref="A3" location="'HUR_NSE'!A1" display="SIGUIENTE ►"/>
  </hyperlinks>
  <pageMargins left="0.75" right="0.75" top="1" bottom="1" header="0.5" footer="0.5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599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6.5532558652144704E-2</v>
      </c>
      <c r="C5" s="18">
        <v>6.2720868438905494E-2</v>
      </c>
      <c r="D5" s="18">
        <v>6.8461086501149099E-2</v>
      </c>
      <c r="E5" s="19"/>
      <c r="F5" s="18">
        <v>6.0865455940969503E-2</v>
      </c>
      <c r="G5" s="18">
        <v>5.6746847782838998E-2</v>
      </c>
      <c r="H5" s="18">
        <v>6.5262304975204702E-2</v>
      </c>
      <c r="I5" s="19"/>
      <c r="J5" s="18">
        <v>6.9538756883766206E-2</v>
      </c>
      <c r="K5" s="18">
        <v>6.4732400785951397E-2</v>
      </c>
      <c r="L5" s="18">
        <v>7.4673489923154396E-2</v>
      </c>
      <c r="M5" s="19"/>
      <c r="N5" s="18">
        <v>6.6911671671321199E-2</v>
      </c>
      <c r="O5" s="18">
        <v>6.0593485578161098E-2</v>
      </c>
      <c r="P5" s="18">
        <v>7.3836883821462598E-2</v>
      </c>
      <c r="Q5" s="19"/>
    </row>
    <row r="6" spans="1:17" x14ac:dyDescent="0.25">
      <c r="A6" s="20" t="s">
        <v>479</v>
      </c>
      <c r="B6" s="21">
        <v>4.32463360003544E-2</v>
      </c>
      <c r="C6" s="21">
        <v>3.3214086841509498E-2</v>
      </c>
      <c r="D6" s="21">
        <v>5.6132867516844598E-2</v>
      </c>
      <c r="E6" s="22"/>
      <c r="F6" s="21">
        <v>4.8085728225419497E-2</v>
      </c>
      <c r="G6" s="21">
        <v>3.4079294747277299E-2</v>
      </c>
      <c r="H6" s="21">
        <v>6.7446780146446006E-2</v>
      </c>
      <c r="I6" s="22"/>
      <c r="J6" s="21">
        <v>4.2363821336898998E-2</v>
      </c>
      <c r="K6" s="21">
        <v>2.8409331254219301E-2</v>
      </c>
      <c r="L6" s="21">
        <v>6.2730124409486707E-2</v>
      </c>
      <c r="M6" s="22"/>
      <c r="N6" s="21">
        <v>2.6295257499883401E-2</v>
      </c>
      <c r="O6" s="21">
        <v>1.0526943393930101E-2</v>
      </c>
      <c r="P6" s="21">
        <v>6.4151597292826296E-2</v>
      </c>
      <c r="Q6" s="24" t="s">
        <v>501</v>
      </c>
    </row>
    <row r="7" spans="1:17" x14ac:dyDescent="0.25">
      <c r="A7" s="17" t="s">
        <v>480</v>
      </c>
      <c r="B7" s="18">
        <v>5.5001080087949503E-2</v>
      </c>
      <c r="C7" s="18">
        <v>4.1901765604708201E-2</v>
      </c>
      <c r="D7" s="18">
        <v>7.1888232787428896E-2</v>
      </c>
      <c r="E7" s="19"/>
      <c r="F7" s="18">
        <v>4.9345337422435798E-2</v>
      </c>
      <c r="G7" s="18">
        <v>3.0384072124625901E-2</v>
      </c>
      <c r="H7" s="18">
        <v>7.9173232860149295E-2</v>
      </c>
      <c r="I7" s="19"/>
      <c r="J7" s="18">
        <v>5.7506666916327602E-2</v>
      </c>
      <c r="K7" s="18">
        <v>3.9074650301269699E-2</v>
      </c>
      <c r="L7" s="18">
        <v>8.3874393416672896E-2</v>
      </c>
      <c r="M7" s="19"/>
      <c r="N7" s="18">
        <v>6.0716263781729202E-2</v>
      </c>
      <c r="O7" s="18">
        <v>3.5484603061997702E-2</v>
      </c>
      <c r="P7" s="18">
        <v>0.10199195444022099</v>
      </c>
      <c r="Q7" s="19"/>
    </row>
    <row r="8" spans="1:17" x14ac:dyDescent="0.25">
      <c r="A8" s="20" t="s">
        <v>481</v>
      </c>
      <c r="B8" s="21">
        <v>3.9702995580285602E-2</v>
      </c>
      <c r="C8" s="21">
        <v>2.80062350369003E-2</v>
      </c>
      <c r="D8" s="21">
        <v>5.6003422938332097E-2</v>
      </c>
      <c r="E8" s="22"/>
      <c r="F8" s="21">
        <v>2.26930728100352E-2</v>
      </c>
      <c r="G8" s="21">
        <v>1.2030800362245599E-2</v>
      </c>
      <c r="H8" s="21">
        <v>4.2399235726951798E-2</v>
      </c>
      <c r="I8" s="22"/>
      <c r="J8" s="21">
        <v>4.1051515327531499E-2</v>
      </c>
      <c r="K8" s="21">
        <v>2.6139961732731299E-2</v>
      </c>
      <c r="L8" s="21">
        <v>6.39111319477772E-2</v>
      </c>
      <c r="M8" s="22"/>
      <c r="N8" s="21">
        <v>6.5062381458581106E-2</v>
      </c>
      <c r="O8" s="21">
        <v>3.2110352850663298E-2</v>
      </c>
      <c r="P8" s="21">
        <v>0.127379827656801</v>
      </c>
      <c r="Q8" s="24" t="s">
        <v>501</v>
      </c>
    </row>
    <row r="9" spans="1:17" x14ac:dyDescent="0.25">
      <c r="A9" s="17" t="s">
        <v>482</v>
      </c>
      <c r="B9" s="18">
        <v>4.2061876752945503E-2</v>
      </c>
      <c r="C9" s="18">
        <v>3.0337021367837599E-2</v>
      </c>
      <c r="D9" s="18">
        <v>5.8046963485372298E-2</v>
      </c>
      <c r="E9" s="19"/>
      <c r="F9" s="18">
        <v>3.5754701874495802E-2</v>
      </c>
      <c r="G9" s="18">
        <v>2.0907425182930001E-2</v>
      </c>
      <c r="H9" s="18">
        <v>6.0494225670997798E-2</v>
      </c>
      <c r="I9" s="19"/>
      <c r="J9" s="18">
        <v>4.2485305599482902E-2</v>
      </c>
      <c r="K9" s="18">
        <v>2.5384604728151301E-2</v>
      </c>
      <c r="L9" s="18">
        <v>7.0275468610046798E-2</v>
      </c>
      <c r="M9" s="19"/>
      <c r="N9" s="18">
        <v>6.2468280570166797E-2</v>
      </c>
      <c r="O9" s="18">
        <v>3.09505721877186E-2</v>
      </c>
      <c r="P9" s="18">
        <v>0.122039245618981</v>
      </c>
      <c r="Q9" s="24" t="s">
        <v>501</v>
      </c>
    </row>
    <row r="10" spans="1:17" x14ac:dyDescent="0.25">
      <c r="A10" s="20" t="s">
        <v>483</v>
      </c>
      <c r="B10" s="21">
        <v>4.795832636597E-2</v>
      </c>
      <c r="C10" s="21">
        <v>3.8409608923051099E-2</v>
      </c>
      <c r="D10" s="21">
        <v>5.9733415918922603E-2</v>
      </c>
      <c r="E10" s="22"/>
      <c r="F10" s="21">
        <v>4.7860465028773301E-2</v>
      </c>
      <c r="G10" s="21">
        <v>3.4812326349218603E-2</v>
      </c>
      <c r="H10" s="21">
        <v>6.5467500629759895E-2</v>
      </c>
      <c r="I10" s="22"/>
      <c r="J10" s="21">
        <v>5.03007710430039E-2</v>
      </c>
      <c r="K10" s="21">
        <v>3.6619285765870202E-2</v>
      </c>
      <c r="L10" s="21">
        <v>6.8729183688031603E-2</v>
      </c>
      <c r="M10" s="22"/>
      <c r="N10" s="21">
        <v>4.1816841832438299E-2</v>
      </c>
      <c r="O10" s="21">
        <v>2.41597220723044E-2</v>
      </c>
      <c r="P10" s="21">
        <v>7.1434001240820305E-2</v>
      </c>
      <c r="Q10" s="22"/>
    </row>
    <row r="11" spans="1:17" x14ac:dyDescent="0.25">
      <c r="A11" s="17" t="s">
        <v>484</v>
      </c>
      <c r="B11" s="18">
        <v>8.6997831601783995E-2</v>
      </c>
      <c r="C11" s="18">
        <v>7.7347462089794594E-2</v>
      </c>
      <c r="D11" s="18">
        <v>9.7724714880937896E-2</v>
      </c>
      <c r="E11" s="19"/>
      <c r="F11" s="18">
        <v>8.1895562419719695E-2</v>
      </c>
      <c r="G11" s="18">
        <v>6.7332538356470906E-2</v>
      </c>
      <c r="H11" s="18">
        <v>9.9273090574052203E-2</v>
      </c>
      <c r="I11" s="19"/>
      <c r="J11" s="18">
        <v>9.3138502456529396E-2</v>
      </c>
      <c r="K11" s="18">
        <v>7.8029716457169204E-2</v>
      </c>
      <c r="L11" s="18">
        <v>0.110821136501508</v>
      </c>
      <c r="M11" s="19"/>
      <c r="N11" s="18">
        <v>8.4362653388248499E-2</v>
      </c>
      <c r="O11" s="18">
        <v>5.9188465870541503E-2</v>
      </c>
      <c r="P11" s="18">
        <v>0.11889092094141</v>
      </c>
      <c r="Q11" s="19"/>
    </row>
    <row r="12" spans="1:17" x14ac:dyDescent="0.25">
      <c r="A12" s="20" t="s">
        <v>485</v>
      </c>
      <c r="B12" s="21">
        <v>7.6226812481828304E-2</v>
      </c>
      <c r="C12" s="21">
        <v>7.1511699497811096E-2</v>
      </c>
      <c r="D12" s="21">
        <v>8.1225618551287307E-2</v>
      </c>
      <c r="E12" s="22"/>
      <c r="F12" s="21">
        <v>7.3329986721217905E-2</v>
      </c>
      <c r="G12" s="21">
        <v>6.56885217006484E-2</v>
      </c>
      <c r="H12" s="21">
        <v>8.1782564445505093E-2</v>
      </c>
      <c r="I12" s="22"/>
      <c r="J12" s="21">
        <v>8.0435873011401607E-2</v>
      </c>
      <c r="K12" s="21">
        <v>7.2205088658014602E-2</v>
      </c>
      <c r="L12" s="21">
        <v>8.95143765979481E-2</v>
      </c>
      <c r="M12" s="22"/>
      <c r="N12" s="21">
        <v>7.3698098979167403E-2</v>
      </c>
      <c r="O12" s="21">
        <v>6.51795413018946E-2</v>
      </c>
      <c r="P12" s="21">
        <v>8.3230855191877604E-2</v>
      </c>
      <c r="Q12" s="22"/>
    </row>
    <row r="13" spans="1:17" x14ac:dyDescent="0.25">
      <c r="A13" s="17" t="s">
        <v>486</v>
      </c>
      <c r="B13" s="18">
        <v>5.4268009335756803E-2</v>
      </c>
      <c r="C13" s="18">
        <v>4.4724134753589502E-2</v>
      </c>
      <c r="D13" s="18">
        <v>6.5708404598191494E-2</v>
      </c>
      <c r="E13" s="19"/>
      <c r="F13" s="18">
        <v>4.5214573805353701E-2</v>
      </c>
      <c r="G13" s="18">
        <v>3.4753499408277003E-2</v>
      </c>
      <c r="H13" s="18">
        <v>5.86332375446992E-2</v>
      </c>
      <c r="I13" s="19"/>
      <c r="J13" s="18">
        <v>6.1634303251879803E-2</v>
      </c>
      <c r="K13" s="18">
        <v>4.6224105563301497E-2</v>
      </c>
      <c r="L13" s="18">
        <v>8.1741658169214096E-2</v>
      </c>
      <c r="M13" s="19"/>
      <c r="N13" s="18">
        <v>6.3969463975240504E-2</v>
      </c>
      <c r="O13" s="18">
        <v>3.9705122501972098E-2</v>
      </c>
      <c r="P13" s="18">
        <v>0.101494855456373</v>
      </c>
      <c r="Q13" s="19"/>
    </row>
    <row r="14" spans="1:17" x14ac:dyDescent="0.25">
      <c r="A14" s="20" t="s">
        <v>487</v>
      </c>
      <c r="B14" s="21">
        <v>5.5593640715586298E-2</v>
      </c>
      <c r="C14" s="21">
        <v>4.6285315419515798E-2</v>
      </c>
      <c r="D14" s="21">
        <v>6.6643131535303698E-2</v>
      </c>
      <c r="E14" s="22"/>
      <c r="F14" s="21">
        <v>5.3840204258216201E-2</v>
      </c>
      <c r="G14" s="21">
        <v>4.1729563608871603E-2</v>
      </c>
      <c r="H14" s="21">
        <v>6.9211709401474697E-2</v>
      </c>
      <c r="I14" s="22"/>
      <c r="J14" s="21">
        <v>6.1973291811809397E-2</v>
      </c>
      <c r="K14" s="21">
        <v>4.5485351513010502E-2</v>
      </c>
      <c r="L14" s="21">
        <v>8.3912510841673796E-2</v>
      </c>
      <c r="M14" s="22"/>
      <c r="N14" s="21">
        <v>4.3780972810114498E-2</v>
      </c>
      <c r="O14" s="21">
        <v>2.59487188066366E-2</v>
      </c>
      <c r="P14" s="21">
        <v>7.29499714061079E-2</v>
      </c>
      <c r="Q14" s="22"/>
    </row>
    <row r="15" spans="1:17" x14ac:dyDescent="0.25">
      <c r="A15" s="17" t="s">
        <v>488</v>
      </c>
      <c r="B15" s="18">
        <v>5.99274624174694E-2</v>
      </c>
      <c r="C15" s="18">
        <v>4.8105590453124999E-2</v>
      </c>
      <c r="D15" s="18">
        <v>7.4427386230853404E-2</v>
      </c>
      <c r="E15" s="19"/>
      <c r="F15" s="18">
        <v>5.6846384224615201E-2</v>
      </c>
      <c r="G15" s="18">
        <v>4.2190496211021597E-2</v>
      </c>
      <c r="H15" s="18">
        <v>7.6188382323766193E-2</v>
      </c>
      <c r="I15" s="19"/>
      <c r="J15" s="18">
        <v>6.0451398688358603E-2</v>
      </c>
      <c r="K15" s="18">
        <v>4.3103775958151597E-2</v>
      </c>
      <c r="L15" s="18">
        <v>8.41666754656447E-2</v>
      </c>
      <c r="M15" s="19"/>
      <c r="N15" s="18">
        <v>7.4605714423616007E-2</v>
      </c>
      <c r="O15" s="18">
        <v>3.6750513115564799E-2</v>
      </c>
      <c r="P15" s="18">
        <v>0.14556156477075299</v>
      </c>
      <c r="Q15" s="24" t="s">
        <v>501</v>
      </c>
    </row>
    <row r="16" spans="1:17" x14ac:dyDescent="0.25">
      <c r="A16" s="20" t="s">
        <v>489</v>
      </c>
      <c r="B16" s="21">
        <v>4.2206732111068498E-2</v>
      </c>
      <c r="C16" s="21">
        <v>3.6013943572730099E-2</v>
      </c>
      <c r="D16" s="21">
        <v>4.9409822111013899E-2</v>
      </c>
      <c r="E16" s="22"/>
      <c r="F16" s="21">
        <v>3.8956885327721902E-2</v>
      </c>
      <c r="G16" s="21">
        <v>3.0987842571888601E-2</v>
      </c>
      <c r="H16" s="21">
        <v>4.8871941184706703E-2</v>
      </c>
      <c r="I16" s="22"/>
      <c r="J16" s="21">
        <v>5.0075101103108297E-2</v>
      </c>
      <c r="K16" s="21">
        <v>3.9021367276699699E-2</v>
      </c>
      <c r="L16" s="21">
        <v>6.4051365202180799E-2</v>
      </c>
      <c r="M16" s="22"/>
      <c r="N16" s="21">
        <v>3.1585875110287397E-2</v>
      </c>
      <c r="O16" s="21">
        <v>1.9607569153090001E-2</v>
      </c>
      <c r="P16" s="21">
        <v>5.0504789992334098E-2</v>
      </c>
      <c r="Q16" s="22"/>
    </row>
    <row r="17" spans="1:17" x14ac:dyDescent="0.25">
      <c r="A17" s="17" t="s">
        <v>490</v>
      </c>
      <c r="B17" s="18">
        <v>6.1524753566730497E-2</v>
      </c>
      <c r="C17" s="18">
        <v>5.1464312433604498E-2</v>
      </c>
      <c r="D17" s="18">
        <v>7.3399664561931602E-2</v>
      </c>
      <c r="E17" s="19"/>
      <c r="F17" s="18">
        <v>5.8223553312131103E-2</v>
      </c>
      <c r="G17" s="18">
        <v>4.5782003453587197E-2</v>
      </c>
      <c r="H17" s="18">
        <v>7.3784732639260303E-2</v>
      </c>
      <c r="I17" s="19"/>
      <c r="J17" s="18">
        <v>6.4136758153721204E-2</v>
      </c>
      <c r="K17" s="18">
        <v>4.6456165367759199E-2</v>
      </c>
      <c r="L17" s="18">
        <v>8.79258692973683E-2</v>
      </c>
      <c r="M17" s="19"/>
      <c r="N17" s="18">
        <v>6.68536586669366E-2</v>
      </c>
      <c r="O17" s="18">
        <v>4.2551253878146199E-2</v>
      </c>
      <c r="P17" s="18">
        <v>0.103535035734679</v>
      </c>
      <c r="Q17" s="19"/>
    </row>
    <row r="18" spans="1:17" x14ac:dyDescent="0.25">
      <c r="A18" s="20" t="s">
        <v>491</v>
      </c>
      <c r="B18" s="21">
        <v>5.6452057301455999E-2</v>
      </c>
      <c r="C18" s="21">
        <v>4.2876929226336298E-2</v>
      </c>
      <c r="D18" s="21">
        <v>7.3992897050030398E-2</v>
      </c>
      <c r="E18" s="22"/>
      <c r="F18" s="21">
        <v>5.1132569336168998E-2</v>
      </c>
      <c r="G18" s="21">
        <v>3.5251385343654698E-2</v>
      </c>
      <c r="H18" s="21">
        <v>7.3622431548659398E-2</v>
      </c>
      <c r="I18" s="22"/>
      <c r="J18" s="21">
        <v>5.9315942901770599E-2</v>
      </c>
      <c r="K18" s="21">
        <v>4.0354616861512503E-2</v>
      </c>
      <c r="L18" s="21">
        <v>8.6384589918091004E-2</v>
      </c>
      <c r="M18" s="22"/>
      <c r="N18" s="21">
        <v>6.4837354139821904E-2</v>
      </c>
      <c r="O18" s="21">
        <v>3.5785815366608201E-2</v>
      </c>
      <c r="P18" s="21">
        <v>0.11466865202217801</v>
      </c>
      <c r="Q18" s="24" t="s">
        <v>501</v>
      </c>
    </row>
    <row r="19" spans="1:17" x14ac:dyDescent="0.25">
      <c r="A19" s="17" t="s">
        <v>492</v>
      </c>
      <c r="B19" s="18">
        <v>4.2508483952353501E-2</v>
      </c>
      <c r="C19" s="18">
        <v>3.4006358093953602E-2</v>
      </c>
      <c r="D19" s="18">
        <v>5.3019605914205299E-2</v>
      </c>
      <c r="E19" s="19"/>
      <c r="F19" s="18">
        <v>4.6118764434996101E-2</v>
      </c>
      <c r="G19" s="18">
        <v>3.39590977482256E-2</v>
      </c>
      <c r="H19" s="18">
        <v>6.2351398401031398E-2</v>
      </c>
      <c r="I19" s="19"/>
      <c r="J19" s="18">
        <v>4.2132822730529901E-2</v>
      </c>
      <c r="K19" s="18">
        <v>2.87912525121037E-2</v>
      </c>
      <c r="L19" s="18">
        <v>6.1266738522866203E-2</v>
      </c>
      <c r="M19" s="19"/>
      <c r="N19" s="18">
        <v>3.0536717122993499E-2</v>
      </c>
      <c r="O19" s="18">
        <v>1.6279247009523899E-2</v>
      </c>
      <c r="P19" s="18">
        <v>5.6562993956359699E-2</v>
      </c>
      <c r="Q19" s="19"/>
    </row>
    <row r="20" spans="1:17" x14ac:dyDescent="0.25">
      <c r="A20" s="20" t="s">
        <v>493</v>
      </c>
      <c r="B20" s="21">
        <v>2.9664076087726799E-2</v>
      </c>
      <c r="C20" s="21">
        <v>2.0887061997166102E-2</v>
      </c>
      <c r="D20" s="21">
        <v>4.1971204131333102E-2</v>
      </c>
      <c r="E20" s="22"/>
      <c r="F20" s="21">
        <v>2.3603238602061299E-2</v>
      </c>
      <c r="G20" s="21">
        <v>1.3333350905451499E-2</v>
      </c>
      <c r="H20" s="21">
        <v>4.1451089527509803E-2</v>
      </c>
      <c r="I20" s="22"/>
      <c r="J20" s="21">
        <v>3.1246837744156101E-2</v>
      </c>
      <c r="K20" s="21">
        <v>1.7944511964210999E-2</v>
      </c>
      <c r="L20" s="21">
        <v>5.3869306604123798E-2</v>
      </c>
      <c r="M20" s="22"/>
      <c r="N20" s="21">
        <v>4.0965245236928703E-2</v>
      </c>
      <c r="O20" s="21">
        <v>1.9602125094017701E-2</v>
      </c>
      <c r="P20" s="21">
        <v>8.3624776394903497E-2</v>
      </c>
      <c r="Q20" s="24" t="s">
        <v>501</v>
      </c>
    </row>
    <row r="21" spans="1:17" x14ac:dyDescent="0.25">
      <c r="A21" s="17" t="s">
        <v>494</v>
      </c>
      <c r="B21" s="18">
        <v>1.1252213989712399E-2</v>
      </c>
      <c r="C21" s="18">
        <v>5.6506180691699003E-3</v>
      </c>
      <c r="D21" s="18">
        <v>2.2282371838925799E-2</v>
      </c>
      <c r="E21" s="19"/>
      <c r="F21" s="18">
        <v>0</v>
      </c>
      <c r="G21" s="19"/>
      <c r="H21" s="19"/>
      <c r="I21" s="19"/>
      <c r="J21" s="18">
        <v>1.64562819132552E-2</v>
      </c>
      <c r="K21" s="18">
        <v>6.5124591400538001E-3</v>
      </c>
      <c r="L21" s="18">
        <v>4.0957312469415197E-2</v>
      </c>
      <c r="M21" s="24" t="s">
        <v>501</v>
      </c>
      <c r="N21" s="18">
        <v>1.6293659280044798E-2</v>
      </c>
      <c r="O21" s="18">
        <v>6.2919374641023998E-3</v>
      </c>
      <c r="P21" s="18">
        <v>4.1529755133047103E-2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HACK_NSE'!A1" display="◄ ANTERIOR"/>
    <hyperlink ref="A2" location="'Índice'!A1" display="ÍNDICE"/>
    <hyperlink ref="A3" location="'RDDV_NSE'!A1" display="SIGUIENTE ►"/>
  </hyperlinks>
  <pageMargins left="0.75" right="0.75" top="1" bottom="1" header="0.5" footer="0.5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0.140825991698206</v>
      </c>
      <c r="C5" s="18">
        <v>0.135589253659016</v>
      </c>
      <c r="D5" s="18">
        <v>0.14623076853470501</v>
      </c>
      <c r="E5" s="19"/>
      <c r="F5" s="18">
        <v>0.12935916196379199</v>
      </c>
      <c r="G5" s="18">
        <v>0.120313877075144</v>
      </c>
      <c r="H5" s="18">
        <v>0.138977043373369</v>
      </c>
      <c r="I5" s="19"/>
      <c r="J5" s="18">
        <v>0.13189818819761001</v>
      </c>
      <c r="K5" s="18">
        <v>0.12462040911316</v>
      </c>
      <c r="L5" s="18">
        <v>0.139533239534645</v>
      </c>
      <c r="M5" s="19"/>
      <c r="N5" s="18">
        <v>0.167011052304329</v>
      </c>
      <c r="O5" s="18">
        <v>0.156015716497929</v>
      </c>
      <c r="P5" s="18">
        <v>0.17861729572118901</v>
      </c>
      <c r="Q5" s="19"/>
    </row>
    <row r="6" spans="1:17" x14ac:dyDescent="0.25">
      <c r="A6" s="20" t="s">
        <v>479</v>
      </c>
      <c r="B6" s="21">
        <v>0.25631840766313202</v>
      </c>
      <c r="C6" s="21">
        <v>0.22380749220631399</v>
      </c>
      <c r="D6" s="21">
        <v>0.29177667952429098</v>
      </c>
      <c r="E6" s="22"/>
      <c r="F6" s="21">
        <v>0.25921603096847201</v>
      </c>
      <c r="G6" s="21">
        <v>0.21391471249646199</v>
      </c>
      <c r="H6" s="21">
        <v>0.31032366675055001</v>
      </c>
      <c r="I6" s="22"/>
      <c r="J6" s="21">
        <v>0.25749422216013601</v>
      </c>
      <c r="K6" s="21">
        <v>0.214464359020717</v>
      </c>
      <c r="L6" s="21">
        <v>0.30579667408769801</v>
      </c>
      <c r="M6" s="22"/>
      <c r="N6" s="21">
        <v>0.24576204290707401</v>
      </c>
      <c r="O6" s="21">
        <v>0.17079542821004901</v>
      </c>
      <c r="P6" s="21">
        <v>0.34013606693436299</v>
      </c>
      <c r="Q6" s="22"/>
    </row>
    <row r="7" spans="1:17" x14ac:dyDescent="0.25">
      <c r="A7" s="17" t="s">
        <v>480</v>
      </c>
      <c r="B7" s="18">
        <v>0.29200446057270202</v>
      </c>
      <c r="C7" s="18">
        <v>0.25408232252582802</v>
      </c>
      <c r="D7" s="18">
        <v>0.33305931705642799</v>
      </c>
      <c r="E7" s="19"/>
      <c r="F7" s="18">
        <v>0.31191875732632202</v>
      </c>
      <c r="G7" s="18">
        <v>0.234889696675187</v>
      </c>
      <c r="H7" s="18">
        <v>0.400970177844302</v>
      </c>
      <c r="I7" s="19"/>
      <c r="J7" s="18">
        <v>0.271549330831517</v>
      </c>
      <c r="K7" s="18">
        <v>0.223046826543428</v>
      </c>
      <c r="L7" s="18">
        <v>0.32617116695271797</v>
      </c>
      <c r="M7" s="19"/>
      <c r="N7" s="18">
        <v>0.30937753137977703</v>
      </c>
      <c r="O7" s="18">
        <v>0.23735866510390499</v>
      </c>
      <c r="P7" s="18">
        <v>0.39201585685424001</v>
      </c>
      <c r="Q7" s="19"/>
    </row>
    <row r="8" spans="1:17" x14ac:dyDescent="0.25">
      <c r="A8" s="20" t="s">
        <v>481</v>
      </c>
      <c r="B8" s="21">
        <v>0.117653527633687</v>
      </c>
      <c r="C8" s="21">
        <v>9.3102224407796197E-2</v>
      </c>
      <c r="D8" s="21">
        <v>0.147625194498304</v>
      </c>
      <c r="E8" s="22"/>
      <c r="F8" s="21">
        <v>0.11511228673536</v>
      </c>
      <c r="G8" s="21">
        <v>6.6458073688944103E-2</v>
      </c>
      <c r="H8" s="21">
        <v>0.19205831953276101</v>
      </c>
      <c r="I8" s="24" t="s">
        <v>501</v>
      </c>
      <c r="J8" s="21">
        <v>0.12520829802094399</v>
      </c>
      <c r="K8" s="21">
        <v>9.3185417272754298E-2</v>
      </c>
      <c r="L8" s="21">
        <v>0.166218612292163</v>
      </c>
      <c r="M8" s="22"/>
      <c r="N8" s="21">
        <v>0.10420829364216801</v>
      </c>
      <c r="O8" s="21">
        <v>6.5425975371677006E-2</v>
      </c>
      <c r="P8" s="21">
        <v>0.161994685780532</v>
      </c>
      <c r="Q8" s="22"/>
    </row>
    <row r="9" spans="1:17" x14ac:dyDescent="0.25">
      <c r="A9" s="17" t="s">
        <v>482</v>
      </c>
      <c r="B9" s="18">
        <v>0.116879526452421</v>
      </c>
      <c r="C9" s="18">
        <v>9.3088136697045895E-2</v>
      </c>
      <c r="D9" s="18">
        <v>0.14577412641572801</v>
      </c>
      <c r="E9" s="19"/>
      <c r="F9" s="18">
        <v>0.122498617730259</v>
      </c>
      <c r="G9" s="18">
        <v>8.6468580472123496E-2</v>
      </c>
      <c r="H9" s="18">
        <v>0.17073587838326801</v>
      </c>
      <c r="I9" s="19"/>
      <c r="J9" s="18">
        <v>9.0543745161980202E-2</v>
      </c>
      <c r="K9" s="18">
        <v>6.05643740405927E-2</v>
      </c>
      <c r="L9" s="18">
        <v>0.133257899981751</v>
      </c>
      <c r="M9" s="19"/>
      <c r="N9" s="18">
        <v>0.16387206503431401</v>
      </c>
      <c r="O9" s="18">
        <v>0.10128958370081299</v>
      </c>
      <c r="P9" s="18">
        <v>0.254185249123975</v>
      </c>
      <c r="Q9" s="24" t="s">
        <v>501</v>
      </c>
    </row>
    <row r="10" spans="1:17" x14ac:dyDescent="0.25">
      <c r="A10" s="20" t="s">
        <v>483</v>
      </c>
      <c r="B10" s="21">
        <v>0.115566774519041</v>
      </c>
      <c r="C10" s="21">
        <v>9.5657383990369493E-2</v>
      </c>
      <c r="D10" s="21">
        <v>0.138983117765556</v>
      </c>
      <c r="E10" s="22"/>
      <c r="F10" s="21">
        <v>0.110714541472372</v>
      </c>
      <c r="G10" s="21">
        <v>7.9551965821600304E-2</v>
      </c>
      <c r="H10" s="21">
        <v>0.15206755449751</v>
      </c>
      <c r="I10" s="22"/>
      <c r="J10" s="21">
        <v>9.7090031854828507E-2</v>
      </c>
      <c r="K10" s="21">
        <v>7.4289207873785304E-2</v>
      </c>
      <c r="L10" s="21">
        <v>0.125936843861992</v>
      </c>
      <c r="M10" s="22"/>
      <c r="N10" s="21">
        <v>0.1657821699026</v>
      </c>
      <c r="O10" s="21">
        <v>0.10970898267401399</v>
      </c>
      <c r="P10" s="21">
        <v>0.24270198389106901</v>
      </c>
      <c r="Q10" s="22"/>
    </row>
    <row r="11" spans="1:17" x14ac:dyDescent="0.25">
      <c r="A11" s="17" t="s">
        <v>484</v>
      </c>
      <c r="B11" s="18">
        <v>0.13463021407179801</v>
      </c>
      <c r="C11" s="18">
        <v>0.118839226768648</v>
      </c>
      <c r="D11" s="18">
        <v>0.152157135702472</v>
      </c>
      <c r="E11" s="19"/>
      <c r="F11" s="18">
        <v>0.10456354200972</v>
      </c>
      <c r="G11" s="18">
        <v>8.0926652882362199E-2</v>
      </c>
      <c r="H11" s="18">
        <v>0.134096947199316</v>
      </c>
      <c r="I11" s="19"/>
      <c r="J11" s="18">
        <v>0.13310687983973701</v>
      </c>
      <c r="K11" s="18">
        <v>0.111501090977846</v>
      </c>
      <c r="L11" s="18">
        <v>0.15815404544231501</v>
      </c>
      <c r="M11" s="19"/>
      <c r="N11" s="18">
        <v>0.171514877707974</v>
      </c>
      <c r="O11" s="18">
        <v>0.13580271939784999</v>
      </c>
      <c r="P11" s="18">
        <v>0.21428960174568801</v>
      </c>
      <c r="Q11" s="19"/>
    </row>
    <row r="12" spans="1:17" x14ac:dyDescent="0.25">
      <c r="A12" s="20" t="s">
        <v>485</v>
      </c>
      <c r="B12" s="21">
        <v>0.16247757645200001</v>
      </c>
      <c r="C12" s="21">
        <v>0.15362879156933101</v>
      </c>
      <c r="D12" s="21">
        <v>0.17173262216916599</v>
      </c>
      <c r="E12" s="22"/>
      <c r="F12" s="21">
        <v>0.15612708448915</v>
      </c>
      <c r="G12" s="21">
        <v>0.13889581039702201</v>
      </c>
      <c r="H12" s="21">
        <v>0.17506146230230099</v>
      </c>
      <c r="I12" s="22"/>
      <c r="J12" s="21">
        <v>0.146804270016715</v>
      </c>
      <c r="K12" s="21">
        <v>0.13413303410980301</v>
      </c>
      <c r="L12" s="21">
        <v>0.16045071221770499</v>
      </c>
      <c r="M12" s="22"/>
      <c r="N12" s="21">
        <v>0.18596064854976799</v>
      </c>
      <c r="O12" s="21">
        <v>0.17014957206692799</v>
      </c>
      <c r="P12" s="21">
        <v>0.202881763504975</v>
      </c>
      <c r="Q12" s="22"/>
    </row>
    <row r="13" spans="1:17" x14ac:dyDescent="0.25">
      <c r="A13" s="17" t="s">
        <v>486</v>
      </c>
      <c r="B13" s="18">
        <v>0.11470489922084701</v>
      </c>
      <c r="C13" s="18">
        <v>9.8012147294639695E-2</v>
      </c>
      <c r="D13" s="18">
        <v>0.133818858918272</v>
      </c>
      <c r="E13" s="19"/>
      <c r="F13" s="18">
        <v>9.1512796579406197E-2</v>
      </c>
      <c r="G13" s="18">
        <v>6.6338817814810797E-2</v>
      </c>
      <c r="H13" s="18">
        <v>0.12496113059415501</v>
      </c>
      <c r="I13" s="19"/>
      <c r="J13" s="18">
        <v>0.119090970122747</v>
      </c>
      <c r="K13" s="18">
        <v>9.5517489210726406E-2</v>
      </c>
      <c r="L13" s="18">
        <v>0.14753335345141899</v>
      </c>
      <c r="M13" s="19"/>
      <c r="N13" s="18">
        <v>0.143586510586623</v>
      </c>
      <c r="O13" s="18">
        <v>0.106901806193668</v>
      </c>
      <c r="P13" s="18">
        <v>0.19017932893053999</v>
      </c>
      <c r="Q13" s="19"/>
    </row>
    <row r="14" spans="1:17" x14ac:dyDescent="0.25">
      <c r="A14" s="20" t="s">
        <v>487</v>
      </c>
      <c r="B14" s="21">
        <v>0.109431522718428</v>
      </c>
      <c r="C14" s="21">
        <v>9.3688484842513103E-2</v>
      </c>
      <c r="D14" s="21">
        <v>0.127447954820921</v>
      </c>
      <c r="E14" s="22"/>
      <c r="F14" s="21">
        <v>9.90012236444551E-2</v>
      </c>
      <c r="G14" s="21">
        <v>7.8638400118022894E-2</v>
      </c>
      <c r="H14" s="21">
        <v>0.123927630131293</v>
      </c>
      <c r="I14" s="22"/>
      <c r="J14" s="21">
        <v>0.114911271976051</v>
      </c>
      <c r="K14" s="21">
        <v>9.3361837767418701E-2</v>
      </c>
      <c r="L14" s="21">
        <v>0.14066296756847199</v>
      </c>
      <c r="M14" s="22"/>
      <c r="N14" s="21">
        <v>0.122928886014864</v>
      </c>
      <c r="O14" s="21">
        <v>8.68849368101514E-2</v>
      </c>
      <c r="P14" s="21">
        <v>0.17112332572399699</v>
      </c>
      <c r="Q14" s="22"/>
    </row>
    <row r="15" spans="1:17" x14ac:dyDescent="0.25">
      <c r="A15" s="17" t="s">
        <v>488</v>
      </c>
      <c r="B15" s="18">
        <v>9.2308802277156599E-2</v>
      </c>
      <c r="C15" s="18">
        <v>7.1499695478281999E-2</v>
      </c>
      <c r="D15" s="18">
        <v>0.11840185587311999</v>
      </c>
      <c r="E15" s="19"/>
      <c r="F15" s="18">
        <v>9.5360058841209294E-2</v>
      </c>
      <c r="G15" s="18">
        <v>6.5124450008032103E-2</v>
      </c>
      <c r="H15" s="18">
        <v>0.137567638216675</v>
      </c>
      <c r="I15" s="19"/>
      <c r="J15" s="18">
        <v>8.8356277284422594E-2</v>
      </c>
      <c r="K15" s="18">
        <v>5.9662071267580101E-2</v>
      </c>
      <c r="L15" s="18">
        <v>0.128958248732537</v>
      </c>
      <c r="M15" s="19"/>
      <c r="N15" s="18">
        <v>9.6720856251799894E-2</v>
      </c>
      <c r="O15" s="18">
        <v>5.0336138388817002E-2</v>
      </c>
      <c r="P15" s="18">
        <v>0.17784444755388901</v>
      </c>
      <c r="Q15" s="24" t="s">
        <v>501</v>
      </c>
    </row>
    <row r="16" spans="1:17" x14ac:dyDescent="0.25">
      <c r="A16" s="20" t="s">
        <v>489</v>
      </c>
      <c r="B16" s="21">
        <v>9.6598803948849996E-2</v>
      </c>
      <c r="C16" s="21">
        <v>8.4027042017001105E-2</v>
      </c>
      <c r="D16" s="21">
        <v>0.110823923667954</v>
      </c>
      <c r="E16" s="22"/>
      <c r="F16" s="21">
        <v>9.1712179115429296E-2</v>
      </c>
      <c r="G16" s="21">
        <v>7.1861780520451807E-2</v>
      </c>
      <c r="H16" s="21">
        <v>0.116358432958797</v>
      </c>
      <c r="I16" s="22"/>
      <c r="J16" s="21">
        <v>9.3881465154974003E-2</v>
      </c>
      <c r="K16" s="21">
        <v>7.7200049286804698E-2</v>
      </c>
      <c r="L16" s="21">
        <v>0.11372319624055301</v>
      </c>
      <c r="M16" s="22"/>
      <c r="N16" s="21">
        <v>0.109682305064535</v>
      </c>
      <c r="O16" s="21">
        <v>8.2751443620354997E-2</v>
      </c>
      <c r="P16" s="21">
        <v>0.144001662792105</v>
      </c>
      <c r="Q16" s="22"/>
    </row>
    <row r="17" spans="1:17" x14ac:dyDescent="0.25">
      <c r="A17" s="17" t="s">
        <v>490</v>
      </c>
      <c r="B17" s="18">
        <v>7.0679182195024795E-2</v>
      </c>
      <c r="C17" s="18">
        <v>5.7104477520908803E-2</v>
      </c>
      <c r="D17" s="18">
        <v>8.7182454169570003E-2</v>
      </c>
      <c r="E17" s="19"/>
      <c r="F17" s="18">
        <v>5.8361284541996898E-2</v>
      </c>
      <c r="G17" s="18">
        <v>4.2215811881859397E-2</v>
      </c>
      <c r="H17" s="18">
        <v>8.0164783157981395E-2</v>
      </c>
      <c r="I17" s="19"/>
      <c r="J17" s="18">
        <v>7.8085110940760399E-2</v>
      </c>
      <c r="K17" s="18">
        <v>5.7028196344896198E-2</v>
      </c>
      <c r="L17" s="18">
        <v>0.106042672556024</v>
      </c>
      <c r="M17" s="19"/>
      <c r="N17" s="18">
        <v>7.8967457632249702E-2</v>
      </c>
      <c r="O17" s="18">
        <v>5.09368445977358E-2</v>
      </c>
      <c r="P17" s="18">
        <v>0.12046540952787201</v>
      </c>
      <c r="Q17" s="19"/>
    </row>
    <row r="18" spans="1:17" x14ac:dyDescent="0.25">
      <c r="A18" s="20" t="s">
        <v>491</v>
      </c>
      <c r="B18" s="21">
        <v>0.135124270914662</v>
      </c>
      <c r="C18" s="21">
        <v>0.11163030849722801</v>
      </c>
      <c r="D18" s="21">
        <v>0.16265748681410599</v>
      </c>
      <c r="E18" s="22"/>
      <c r="F18" s="21">
        <v>0.13701719918259</v>
      </c>
      <c r="G18" s="21">
        <v>9.4326519465031802E-2</v>
      </c>
      <c r="H18" s="21">
        <v>0.194871718233945</v>
      </c>
      <c r="I18" s="22"/>
      <c r="J18" s="21">
        <v>0.116594546279754</v>
      </c>
      <c r="K18" s="21">
        <v>8.3441301456369604E-2</v>
      </c>
      <c r="L18" s="21">
        <v>0.160612093610461</v>
      </c>
      <c r="M18" s="22"/>
      <c r="N18" s="21">
        <v>0.16634600468542299</v>
      </c>
      <c r="O18" s="21">
        <v>0.107744853357803</v>
      </c>
      <c r="P18" s="21">
        <v>0.24796211142192801</v>
      </c>
      <c r="Q18" s="24" t="s">
        <v>501</v>
      </c>
    </row>
    <row r="19" spans="1:17" x14ac:dyDescent="0.25">
      <c r="A19" s="17" t="s">
        <v>492</v>
      </c>
      <c r="B19" s="18">
        <v>0.12258571964916599</v>
      </c>
      <c r="C19" s="18">
        <v>0.100466676683147</v>
      </c>
      <c r="D19" s="18">
        <v>0.14876916690852901</v>
      </c>
      <c r="E19" s="19"/>
      <c r="F19" s="18">
        <v>0.113490556296579</v>
      </c>
      <c r="G19" s="18">
        <v>8.2748838556295098E-2</v>
      </c>
      <c r="H19" s="18">
        <v>0.153738806883636</v>
      </c>
      <c r="I19" s="19"/>
      <c r="J19" s="18">
        <v>0.136781357003042</v>
      </c>
      <c r="K19" s="18">
        <v>0.102210620166623</v>
      </c>
      <c r="L19" s="18">
        <v>0.18069162653920201</v>
      </c>
      <c r="M19" s="19"/>
      <c r="N19" s="18">
        <v>0.10497675790109801</v>
      </c>
      <c r="O19" s="18">
        <v>6.5737066093013302E-2</v>
      </c>
      <c r="P19" s="18">
        <v>0.16353926644467101</v>
      </c>
      <c r="Q19" s="19"/>
    </row>
    <row r="20" spans="1:17" x14ac:dyDescent="0.25">
      <c r="A20" s="20" t="s">
        <v>493</v>
      </c>
      <c r="B20" s="21">
        <v>4.4372218194052099E-2</v>
      </c>
      <c r="C20" s="21">
        <v>3.1525001723707001E-2</v>
      </c>
      <c r="D20" s="21">
        <v>6.2119177418670998E-2</v>
      </c>
      <c r="E20" s="22"/>
      <c r="F20" s="21">
        <v>6.1798252196092897E-2</v>
      </c>
      <c r="G20" s="21">
        <v>3.5035603174765402E-2</v>
      </c>
      <c r="H20" s="21">
        <v>0.10674269799533501</v>
      </c>
      <c r="I20" s="24" t="s">
        <v>501</v>
      </c>
      <c r="J20" s="21">
        <v>4.0604347348808897E-2</v>
      </c>
      <c r="K20" s="21">
        <v>2.2962225307511099E-2</v>
      </c>
      <c r="L20" s="21">
        <v>7.0818619362666202E-2</v>
      </c>
      <c r="M20" s="22"/>
      <c r="N20" s="21">
        <v>2.82124406399967E-2</v>
      </c>
      <c r="O20" s="21">
        <v>1.07470739082262E-2</v>
      </c>
      <c r="P20" s="21">
        <v>7.19955745485861E-2</v>
      </c>
      <c r="Q20" s="24" t="s">
        <v>501</v>
      </c>
    </row>
    <row r="21" spans="1:17" x14ac:dyDescent="0.25">
      <c r="A21" s="17" t="s">
        <v>494</v>
      </c>
      <c r="B21" s="18">
        <v>3.08721094701024E-2</v>
      </c>
      <c r="C21" s="18">
        <v>1.9902179494629298E-2</v>
      </c>
      <c r="D21" s="18">
        <v>4.7594952687660903E-2</v>
      </c>
      <c r="E21" s="19"/>
      <c r="F21" s="18">
        <v>2.8028875362402901E-2</v>
      </c>
      <c r="G21" s="18">
        <v>1.08794272636621E-2</v>
      </c>
      <c r="H21" s="18">
        <v>7.0290267754294297E-2</v>
      </c>
      <c r="I21" s="24" t="s">
        <v>501</v>
      </c>
      <c r="J21" s="18">
        <v>3.4206658750630302E-2</v>
      </c>
      <c r="K21" s="18">
        <v>2.0345653895201099E-2</v>
      </c>
      <c r="L21" s="18">
        <v>5.6961762200689603E-2</v>
      </c>
      <c r="M21" s="19"/>
      <c r="N21" s="18">
        <v>2.65576426292852E-2</v>
      </c>
      <c r="O21" s="18">
        <v>1.1588990950834099E-2</v>
      </c>
      <c r="P21" s="18">
        <v>5.9692583728315998E-2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HUR_NSE'!A1" display="◄ ANTERIOR"/>
    <hyperlink ref="A2" location="'Índice'!A1" display="ÍNDICE"/>
    <hyperlink ref="A3" location="'RDV_NSE'!A1" display="SIGUIENTE ►"/>
  </hyperlinks>
  <pageMargins left="0.75" right="0.75" top="1" bottom="1" header="0.5" footer="0.5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1.6516478549605002E-2</v>
      </c>
      <c r="C5" s="18">
        <v>1.4616220995825401E-2</v>
      </c>
      <c r="D5" s="18">
        <v>1.8659110770852302E-2</v>
      </c>
      <c r="E5" s="19"/>
      <c r="F5" s="18">
        <v>1.9915935524465401E-2</v>
      </c>
      <c r="G5" s="18">
        <v>1.6141153257781E-2</v>
      </c>
      <c r="H5" s="18">
        <v>2.45514622660103E-2</v>
      </c>
      <c r="I5" s="19"/>
      <c r="J5" s="18">
        <v>1.42614053048491E-2</v>
      </c>
      <c r="K5" s="18">
        <v>1.17710961527587E-2</v>
      </c>
      <c r="L5" s="18">
        <v>1.7269360864653999E-2</v>
      </c>
      <c r="M5" s="19"/>
      <c r="N5" s="18">
        <v>1.6570532559451501E-2</v>
      </c>
      <c r="O5" s="18">
        <v>1.2995187423257899E-2</v>
      </c>
      <c r="P5" s="18">
        <v>2.1108519294122201E-2</v>
      </c>
      <c r="Q5" s="19"/>
    </row>
    <row r="6" spans="1:17" x14ac:dyDescent="0.25">
      <c r="A6" s="20" t="s">
        <v>479</v>
      </c>
      <c r="B6" s="21">
        <v>4.1094577329908601E-2</v>
      </c>
      <c r="C6" s="21">
        <v>2.75891695475169E-2</v>
      </c>
      <c r="D6" s="21">
        <v>6.0797784573302802E-2</v>
      </c>
      <c r="E6" s="22"/>
      <c r="F6" s="21">
        <v>4.6899414813734198E-2</v>
      </c>
      <c r="G6" s="21">
        <v>2.66256771415312E-2</v>
      </c>
      <c r="H6" s="21">
        <v>8.1320600544355706E-2</v>
      </c>
      <c r="I6" s="22"/>
      <c r="J6" s="21">
        <v>4.8259817653285603E-2</v>
      </c>
      <c r="K6" s="21">
        <v>2.6211214575901701E-2</v>
      </c>
      <c r="L6" s="21">
        <v>8.7194742214653301E-2</v>
      </c>
      <c r="M6" s="22"/>
      <c r="N6" s="21">
        <v>6.4813666362086002E-3</v>
      </c>
      <c r="O6" s="21">
        <v>8.6676082388149997E-4</v>
      </c>
      <c r="P6" s="21">
        <v>4.6763390552798302E-2</v>
      </c>
      <c r="Q6" s="24" t="s">
        <v>501</v>
      </c>
    </row>
    <row r="7" spans="1:17" x14ac:dyDescent="0.25">
      <c r="A7" s="17" t="s">
        <v>480</v>
      </c>
      <c r="B7" s="18">
        <v>1.1252853177837E-2</v>
      </c>
      <c r="C7" s="18">
        <v>5.2370827274377E-3</v>
      </c>
      <c r="D7" s="18">
        <v>2.4012060144107599E-2</v>
      </c>
      <c r="E7" s="19"/>
      <c r="F7" s="18">
        <v>1.9818560800721498E-2</v>
      </c>
      <c r="G7" s="18">
        <v>6.5113310553634998E-3</v>
      </c>
      <c r="H7" s="18">
        <v>5.8714553597435902E-2</v>
      </c>
      <c r="I7" s="24" t="s">
        <v>501</v>
      </c>
      <c r="J7" s="18">
        <v>5.2715834648662E-3</v>
      </c>
      <c r="K7" s="18">
        <v>8.8933763595890004E-4</v>
      </c>
      <c r="L7" s="18">
        <v>3.058645402448E-2</v>
      </c>
      <c r="M7" s="24" t="s">
        <v>501</v>
      </c>
      <c r="N7" s="18">
        <v>1.3092175356048201E-2</v>
      </c>
      <c r="O7" s="18">
        <v>3.0825045622285998E-3</v>
      </c>
      <c r="P7" s="18">
        <v>5.3850025624542497E-2</v>
      </c>
      <c r="Q7" s="24" t="s">
        <v>501</v>
      </c>
    </row>
    <row r="8" spans="1:17" x14ac:dyDescent="0.25">
      <c r="A8" s="20" t="s">
        <v>481</v>
      </c>
      <c r="B8" s="21">
        <v>1.86901331028703E-2</v>
      </c>
      <c r="C8" s="21">
        <v>1.06662431582152E-2</v>
      </c>
      <c r="D8" s="21">
        <v>3.2551547463626297E-2</v>
      </c>
      <c r="E8" s="22"/>
      <c r="F8" s="21">
        <v>6.0859680799759903E-2</v>
      </c>
      <c r="G8" s="21">
        <v>2.9946098325888099E-2</v>
      </c>
      <c r="H8" s="21">
        <v>0.11974623807724</v>
      </c>
      <c r="I8" s="24" t="s">
        <v>501</v>
      </c>
      <c r="J8" s="21">
        <v>3.9973617318665002E-3</v>
      </c>
      <c r="K8" s="21">
        <v>9.3184313305589997E-4</v>
      </c>
      <c r="L8" s="21">
        <v>1.69762684280126E-2</v>
      </c>
      <c r="M8" s="24" t="s">
        <v>501</v>
      </c>
      <c r="N8" s="21">
        <v>1.4290180517891E-2</v>
      </c>
      <c r="O8" s="21">
        <v>3.5909425880383998E-3</v>
      </c>
      <c r="P8" s="21">
        <v>5.51048816849707E-2</v>
      </c>
      <c r="Q8" s="24" t="s">
        <v>501</v>
      </c>
    </row>
    <row r="9" spans="1:17" x14ac:dyDescent="0.25">
      <c r="A9" s="17" t="s">
        <v>482</v>
      </c>
      <c r="B9" s="18">
        <v>1.47351555649224E-2</v>
      </c>
      <c r="C9" s="18">
        <v>7.2729814765040996E-3</v>
      </c>
      <c r="D9" s="18">
        <v>2.9625137511878601E-2</v>
      </c>
      <c r="E9" s="19"/>
      <c r="F9" s="18">
        <v>1.2854582380336901E-2</v>
      </c>
      <c r="G9" s="18">
        <v>3.2074667341768E-3</v>
      </c>
      <c r="H9" s="18">
        <v>5.0060177531023202E-2</v>
      </c>
      <c r="I9" s="24" t="s">
        <v>501</v>
      </c>
      <c r="J9" s="18">
        <v>4.4400714188434004E-3</v>
      </c>
      <c r="K9" s="18">
        <v>6.0021887602879998E-4</v>
      </c>
      <c r="L9" s="18">
        <v>3.2057114521317702E-2</v>
      </c>
      <c r="M9" s="24" t="s">
        <v>501</v>
      </c>
      <c r="N9" s="18">
        <v>4.0767340401849199E-2</v>
      </c>
      <c r="O9" s="18">
        <v>1.5289917203730701E-2</v>
      </c>
      <c r="P9" s="18">
        <v>0.104205037087211</v>
      </c>
      <c r="Q9" s="24" t="s">
        <v>501</v>
      </c>
    </row>
    <row r="10" spans="1:17" x14ac:dyDescent="0.25">
      <c r="A10" s="20" t="s">
        <v>483</v>
      </c>
      <c r="B10" s="21">
        <v>9.9379381042888001E-3</v>
      </c>
      <c r="C10" s="21">
        <v>5.6640788688055999E-3</v>
      </c>
      <c r="D10" s="21">
        <v>1.73802910347488E-2</v>
      </c>
      <c r="E10" s="22"/>
      <c r="F10" s="21">
        <v>1.6197952225030898E-2</v>
      </c>
      <c r="G10" s="21">
        <v>6.6440898858248004E-3</v>
      </c>
      <c r="H10" s="21">
        <v>3.8951093348978803E-2</v>
      </c>
      <c r="I10" s="24" t="s">
        <v>501</v>
      </c>
      <c r="J10" s="21">
        <v>5.4267169133495E-3</v>
      </c>
      <c r="K10" s="21">
        <v>2.1332574648671001E-3</v>
      </c>
      <c r="L10" s="21">
        <v>1.3734843690089E-2</v>
      </c>
      <c r="M10" s="22"/>
      <c r="N10" s="21">
        <v>1.1598309317399099E-2</v>
      </c>
      <c r="O10" s="21">
        <v>3.6688567981135001E-3</v>
      </c>
      <c r="P10" s="21">
        <v>3.6045567225458E-2</v>
      </c>
      <c r="Q10" s="24" t="s">
        <v>501</v>
      </c>
    </row>
    <row r="11" spans="1:17" x14ac:dyDescent="0.25">
      <c r="A11" s="17" t="s">
        <v>484</v>
      </c>
      <c r="B11" s="18">
        <v>1.6875118256607299E-2</v>
      </c>
      <c r="C11" s="18">
        <v>1.1007696296194001E-2</v>
      </c>
      <c r="D11" s="18">
        <v>2.5788495226735101E-2</v>
      </c>
      <c r="E11" s="19"/>
      <c r="F11" s="18">
        <v>2.72439778933775E-2</v>
      </c>
      <c r="G11" s="18">
        <v>1.55640673447907E-2</v>
      </c>
      <c r="H11" s="18">
        <v>4.7268110313803999E-2</v>
      </c>
      <c r="I11" s="19"/>
      <c r="J11" s="18">
        <v>1.7175326826046E-2</v>
      </c>
      <c r="K11" s="18">
        <v>9.4126201432455005E-3</v>
      </c>
      <c r="L11" s="18">
        <v>3.1138790878174099E-2</v>
      </c>
      <c r="M11" s="19"/>
      <c r="N11" s="18">
        <v>4.5719364698970999E-3</v>
      </c>
      <c r="O11" s="18">
        <v>9.0364059599989997E-4</v>
      </c>
      <c r="P11" s="18">
        <v>2.2791837619156399E-2</v>
      </c>
      <c r="Q11" s="24" t="s">
        <v>501</v>
      </c>
    </row>
    <row r="12" spans="1:17" x14ac:dyDescent="0.25">
      <c r="A12" s="20" t="s">
        <v>485</v>
      </c>
      <c r="B12" s="21">
        <v>2.1763177390219501E-2</v>
      </c>
      <c r="C12" s="21">
        <v>1.8439879730472401E-2</v>
      </c>
      <c r="D12" s="21">
        <v>2.5669747658514101E-2</v>
      </c>
      <c r="E12" s="22"/>
      <c r="F12" s="21">
        <v>2.62070434857243E-2</v>
      </c>
      <c r="G12" s="21">
        <v>1.8981388479582698E-2</v>
      </c>
      <c r="H12" s="21">
        <v>3.6082124762881099E-2</v>
      </c>
      <c r="I12" s="22"/>
      <c r="J12" s="21">
        <v>1.8611391691769601E-2</v>
      </c>
      <c r="K12" s="21">
        <v>1.4201951525698199E-2</v>
      </c>
      <c r="L12" s="21">
        <v>2.4356055502838599E-2</v>
      </c>
      <c r="M12" s="22"/>
      <c r="N12" s="21">
        <v>2.2369914141512098E-2</v>
      </c>
      <c r="O12" s="21">
        <v>1.6840331344852199E-2</v>
      </c>
      <c r="P12" s="21">
        <v>2.96603796003122E-2</v>
      </c>
      <c r="Q12" s="22"/>
    </row>
    <row r="13" spans="1:17" x14ac:dyDescent="0.25">
      <c r="A13" s="17" t="s">
        <v>486</v>
      </c>
      <c r="B13" s="18">
        <v>4.8835080196132996E-3</v>
      </c>
      <c r="C13" s="18">
        <v>2.3219507514871001E-3</v>
      </c>
      <c r="D13" s="18">
        <v>1.0241944564307799E-2</v>
      </c>
      <c r="E13" s="19"/>
      <c r="F13" s="18">
        <v>1.9769471067851E-3</v>
      </c>
      <c r="G13" s="18">
        <v>7.2959967617129999E-4</v>
      </c>
      <c r="H13" s="18">
        <v>5.3453930304562004E-3</v>
      </c>
      <c r="I13" s="19"/>
      <c r="J13" s="18">
        <v>7.3496799069407998E-3</v>
      </c>
      <c r="K13" s="18">
        <v>2.7310134227102002E-3</v>
      </c>
      <c r="L13" s="18">
        <v>1.9625678604578999E-2</v>
      </c>
      <c r="M13" s="19"/>
      <c r="N13" s="18">
        <v>4.0865664309673996E-3</v>
      </c>
      <c r="O13" s="18">
        <v>1.3166805671788E-3</v>
      </c>
      <c r="P13" s="18">
        <v>1.2609855321894599E-2</v>
      </c>
      <c r="Q13" s="19"/>
    </row>
    <row r="14" spans="1:17" x14ac:dyDescent="0.25">
      <c r="A14" s="20" t="s">
        <v>487</v>
      </c>
      <c r="B14" s="21">
        <v>1.0361387717458599E-2</v>
      </c>
      <c r="C14" s="21">
        <v>5.8651724005768999E-3</v>
      </c>
      <c r="D14" s="21">
        <v>1.8241137777836099E-2</v>
      </c>
      <c r="E14" s="22"/>
      <c r="F14" s="21">
        <v>1.2198024138462001E-2</v>
      </c>
      <c r="G14" s="21">
        <v>5.7246979029347998E-3</v>
      </c>
      <c r="H14" s="21">
        <v>2.5801255501386101E-2</v>
      </c>
      <c r="I14" s="22"/>
      <c r="J14" s="21">
        <v>1.06979103314043E-2</v>
      </c>
      <c r="K14" s="21">
        <v>4.5504475027912002E-3</v>
      </c>
      <c r="L14" s="21">
        <v>2.4942245061442998E-2</v>
      </c>
      <c r="M14" s="22"/>
      <c r="N14" s="21">
        <v>4.3130950886023003E-3</v>
      </c>
      <c r="O14" s="21">
        <v>1.0023689646206E-3</v>
      </c>
      <c r="P14" s="21">
        <v>1.8357879164175701E-2</v>
      </c>
      <c r="Q14" s="24" t="s">
        <v>501</v>
      </c>
    </row>
    <row r="15" spans="1:17" x14ac:dyDescent="0.25">
      <c r="A15" s="17" t="s">
        <v>488</v>
      </c>
      <c r="B15" s="18">
        <v>5.4819105164279998E-3</v>
      </c>
      <c r="C15" s="18">
        <v>2.0476984995164002E-3</v>
      </c>
      <c r="D15" s="18">
        <v>1.4591455200047501E-2</v>
      </c>
      <c r="E15" s="19"/>
      <c r="F15" s="18">
        <v>6.1644886415492999E-3</v>
      </c>
      <c r="G15" s="18">
        <v>1.2440015777192E-3</v>
      </c>
      <c r="H15" s="18">
        <v>2.99634394992771E-2</v>
      </c>
      <c r="I15" s="24" t="s">
        <v>501</v>
      </c>
      <c r="J15" s="18">
        <v>6.6943369553924999E-3</v>
      </c>
      <c r="K15" s="18">
        <v>1.9493130378516999E-3</v>
      </c>
      <c r="L15" s="18">
        <v>2.2726698920485799E-2</v>
      </c>
      <c r="M15" s="24" t="s">
        <v>501</v>
      </c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1.33217253648013E-2</v>
      </c>
      <c r="C16" s="21">
        <v>9.2121225060608995E-3</v>
      </c>
      <c r="D16" s="21">
        <v>1.9229074557373702E-2</v>
      </c>
      <c r="E16" s="22"/>
      <c r="F16" s="21">
        <v>7.2507124611564996E-3</v>
      </c>
      <c r="G16" s="21">
        <v>3.3640697468668998E-3</v>
      </c>
      <c r="H16" s="21">
        <v>1.55576513304195E-2</v>
      </c>
      <c r="I16" s="22"/>
      <c r="J16" s="21">
        <v>1.7859327397692699E-2</v>
      </c>
      <c r="K16" s="21">
        <v>1.09084920218331E-2</v>
      </c>
      <c r="L16" s="21">
        <v>2.91088534956713E-2</v>
      </c>
      <c r="M16" s="22"/>
      <c r="N16" s="21">
        <v>1.30121044691655E-2</v>
      </c>
      <c r="O16" s="21">
        <v>6.0021936589301998E-3</v>
      </c>
      <c r="P16" s="21">
        <v>2.79783933005581E-2</v>
      </c>
      <c r="Q16" s="22"/>
    </row>
    <row r="17" spans="1:17" x14ac:dyDescent="0.25">
      <c r="A17" s="17" t="s">
        <v>490</v>
      </c>
      <c r="B17" s="18">
        <v>5.4564225295835999E-3</v>
      </c>
      <c r="C17" s="18">
        <v>2.7437166629668999E-3</v>
      </c>
      <c r="D17" s="18">
        <v>1.0822068827301599E-2</v>
      </c>
      <c r="E17" s="19"/>
      <c r="F17" s="18">
        <v>6.1811972492692999E-3</v>
      </c>
      <c r="G17" s="18">
        <v>2.2134616928605002E-3</v>
      </c>
      <c r="H17" s="18">
        <v>1.7139117943600801E-2</v>
      </c>
      <c r="I17" s="19"/>
      <c r="J17" s="18">
        <v>6.9154407351103E-3</v>
      </c>
      <c r="K17" s="18">
        <v>2.6053710298864999E-3</v>
      </c>
      <c r="L17" s="18">
        <v>1.8225376825374302E-2</v>
      </c>
      <c r="M17" s="19"/>
      <c r="N17" s="18">
        <v>8.1706042774389997E-4</v>
      </c>
      <c r="O17" s="18">
        <v>1.131039611302E-4</v>
      </c>
      <c r="P17" s="18">
        <v>5.8766748101470997E-3</v>
      </c>
      <c r="Q17" s="19"/>
    </row>
    <row r="18" spans="1:17" x14ac:dyDescent="0.25">
      <c r="A18" s="20" t="s">
        <v>491</v>
      </c>
      <c r="B18" s="21">
        <v>5.3738834845302001E-3</v>
      </c>
      <c r="C18" s="21">
        <v>1.9314757221689999E-3</v>
      </c>
      <c r="D18" s="21">
        <v>1.4860236782605001E-2</v>
      </c>
      <c r="E18" s="22"/>
      <c r="F18" s="21">
        <v>6.0787117212135998E-3</v>
      </c>
      <c r="G18" s="21">
        <v>1.155829379925E-3</v>
      </c>
      <c r="H18" s="21">
        <v>3.13117368057848E-2</v>
      </c>
      <c r="I18" s="24" t="s">
        <v>501</v>
      </c>
      <c r="J18" s="21">
        <v>3.0154600123192998E-3</v>
      </c>
      <c r="K18" s="21">
        <v>9.6111336326269996E-4</v>
      </c>
      <c r="L18" s="21">
        <v>9.4195000229836002E-3</v>
      </c>
      <c r="M18" s="22"/>
      <c r="N18" s="21">
        <v>8.6947485815637993E-3</v>
      </c>
      <c r="O18" s="21">
        <v>1.1951208636004E-3</v>
      </c>
      <c r="P18" s="21">
        <v>6.0409689004770499E-2</v>
      </c>
      <c r="Q18" s="24" t="s">
        <v>501</v>
      </c>
    </row>
    <row r="19" spans="1:17" x14ac:dyDescent="0.25">
      <c r="A19" s="17" t="s">
        <v>492</v>
      </c>
      <c r="B19" s="18">
        <v>3.7583636356422999E-3</v>
      </c>
      <c r="C19" s="18">
        <v>1.4184199820077E-3</v>
      </c>
      <c r="D19" s="18">
        <v>9.9201253657600005E-3</v>
      </c>
      <c r="E19" s="19"/>
      <c r="F19" s="18">
        <v>7.0428155328489004E-3</v>
      </c>
      <c r="G19" s="18">
        <v>2.2595530238641E-3</v>
      </c>
      <c r="H19" s="18">
        <v>2.1731254673920699E-2</v>
      </c>
      <c r="I19" s="19"/>
      <c r="J19" s="18">
        <v>2.6366229929448998E-3</v>
      </c>
      <c r="K19" s="18">
        <v>3.6442453213679998E-4</v>
      </c>
      <c r="L19" s="18">
        <v>1.8809475285400501E-2</v>
      </c>
      <c r="M19" s="24" t="s">
        <v>501</v>
      </c>
      <c r="N19" s="18">
        <v>7.7359358807379999E-4</v>
      </c>
      <c r="O19" s="18">
        <v>1.061750838846E-4</v>
      </c>
      <c r="P19" s="18">
        <v>5.6128661756958999E-3</v>
      </c>
      <c r="Q19" s="19"/>
    </row>
    <row r="20" spans="1:17" x14ac:dyDescent="0.25">
      <c r="A20" s="20" t="s">
        <v>493</v>
      </c>
      <c r="B20" s="21">
        <v>2.5116853047474999E-3</v>
      </c>
      <c r="C20" s="21">
        <v>5.9988984077730004E-4</v>
      </c>
      <c r="D20" s="21">
        <v>1.0452480264170399E-2</v>
      </c>
      <c r="E20" s="22"/>
      <c r="F20" s="21">
        <v>7.7598753832968E-3</v>
      </c>
      <c r="G20" s="21">
        <v>1.8124410457488001E-3</v>
      </c>
      <c r="H20" s="21">
        <v>3.25863993741509E-2</v>
      </c>
      <c r="I20" s="24" t="s">
        <v>501</v>
      </c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1.4846891847797999E-3</v>
      </c>
      <c r="C21" s="18">
        <v>2.0748142522979999E-4</v>
      </c>
      <c r="D21" s="18">
        <v>1.05411989142551E-2</v>
      </c>
      <c r="E21" s="24" t="s">
        <v>501</v>
      </c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5.5108060026096001E-3</v>
      </c>
      <c r="O21" s="18">
        <v>8.1077394942299995E-4</v>
      </c>
      <c r="P21" s="18">
        <v>3.6462519779880603E-2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DDV_NSE'!A1" display="◄ ANTERIOR"/>
    <hyperlink ref="A2" location="'Índice'!A1" display="ÍNDICE"/>
    <hyperlink ref="A3" location="'RDV_INTENTO_NSE'!A1" display="SIGUIENTE ►"/>
  </hyperlinks>
  <pageMargins left="0.75" right="0.75" top="1" bottom="1" header="0.5" footer="0.5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7.2631446600126104E-2</v>
      </c>
      <c r="C5" s="18">
        <v>6.8773230574646904E-2</v>
      </c>
      <c r="D5" s="18">
        <v>7.6688285759285602E-2</v>
      </c>
      <c r="E5" s="19"/>
      <c r="F5" s="18">
        <v>7.0213367991926998E-2</v>
      </c>
      <c r="G5" s="18">
        <v>6.3720357390142396E-2</v>
      </c>
      <c r="H5" s="18">
        <v>7.7313372806515096E-2</v>
      </c>
      <c r="I5" s="19"/>
      <c r="J5" s="18">
        <v>7.8588641110195298E-2</v>
      </c>
      <c r="K5" s="18">
        <v>7.2540605476688003E-2</v>
      </c>
      <c r="L5" s="18">
        <v>8.5094663349399899E-2</v>
      </c>
      <c r="M5" s="19"/>
      <c r="N5" s="18">
        <v>6.5651093182156797E-2</v>
      </c>
      <c r="O5" s="18">
        <v>5.8697511395343599E-2</v>
      </c>
      <c r="P5" s="18">
        <v>7.3364226201634103E-2</v>
      </c>
      <c r="Q5" s="19"/>
    </row>
    <row r="6" spans="1:17" x14ac:dyDescent="0.25">
      <c r="A6" s="20" t="s">
        <v>479</v>
      </c>
      <c r="B6" s="21">
        <v>9.6715564070507104E-2</v>
      </c>
      <c r="C6" s="21">
        <v>7.8048691628225905E-2</v>
      </c>
      <c r="D6" s="21">
        <v>0.119269422453988</v>
      </c>
      <c r="E6" s="22"/>
      <c r="F6" s="21">
        <v>7.9541330119942799E-2</v>
      </c>
      <c r="G6" s="21">
        <v>5.5351760595583999E-2</v>
      </c>
      <c r="H6" s="21">
        <v>0.113037155532474</v>
      </c>
      <c r="I6" s="22"/>
      <c r="J6" s="21">
        <v>0.110403851641415</v>
      </c>
      <c r="K6" s="21">
        <v>8.1150609438577395E-2</v>
      </c>
      <c r="L6" s="21">
        <v>0.14849808023677899</v>
      </c>
      <c r="M6" s="22"/>
      <c r="N6" s="21">
        <v>0.10144982713062101</v>
      </c>
      <c r="O6" s="21">
        <v>6.0402100590402498E-2</v>
      </c>
      <c r="P6" s="21">
        <v>0.16547974263611101</v>
      </c>
      <c r="Q6" s="24" t="s">
        <v>501</v>
      </c>
    </row>
    <row r="7" spans="1:17" x14ac:dyDescent="0.25">
      <c r="A7" s="17" t="s">
        <v>480</v>
      </c>
      <c r="B7" s="18">
        <v>7.0121527254112997E-2</v>
      </c>
      <c r="C7" s="18">
        <v>5.2239995817824902E-2</v>
      </c>
      <c r="D7" s="18">
        <v>9.3519866867586607E-2</v>
      </c>
      <c r="E7" s="19"/>
      <c r="F7" s="18">
        <v>7.5132240858238594E-2</v>
      </c>
      <c r="G7" s="18">
        <v>4.5327176542723301E-2</v>
      </c>
      <c r="H7" s="18">
        <v>0.12203058250229</v>
      </c>
      <c r="I7" s="19"/>
      <c r="J7" s="18">
        <v>7.6580033579490406E-2</v>
      </c>
      <c r="K7" s="18">
        <v>5.1494968816086201E-2</v>
      </c>
      <c r="L7" s="18">
        <v>0.11243639400967299</v>
      </c>
      <c r="M7" s="19"/>
      <c r="N7" s="18">
        <v>5.1285525274554801E-2</v>
      </c>
      <c r="O7" s="18">
        <v>2.2889551450002599E-2</v>
      </c>
      <c r="P7" s="18">
        <v>0.11090999044255</v>
      </c>
      <c r="Q7" s="24" t="s">
        <v>501</v>
      </c>
    </row>
    <row r="8" spans="1:17" x14ac:dyDescent="0.25">
      <c r="A8" s="20" t="s">
        <v>481</v>
      </c>
      <c r="B8" s="21">
        <v>9.3724064612801097E-2</v>
      </c>
      <c r="C8" s="21">
        <v>6.9879350167752305E-2</v>
      </c>
      <c r="D8" s="21">
        <v>0.124615135777042</v>
      </c>
      <c r="E8" s="22"/>
      <c r="F8" s="21">
        <v>9.15760468838165E-2</v>
      </c>
      <c r="G8" s="21">
        <v>3.8354918447365702E-2</v>
      </c>
      <c r="H8" s="21">
        <v>0.20305315313330699</v>
      </c>
      <c r="I8" s="24" t="s">
        <v>501</v>
      </c>
      <c r="J8" s="21">
        <v>9.0160151419993007E-2</v>
      </c>
      <c r="K8" s="21">
        <v>6.0915237184614397E-2</v>
      </c>
      <c r="L8" s="21">
        <v>0.131479563461393</v>
      </c>
      <c r="M8" s="22"/>
      <c r="N8" s="21">
        <v>0.102813175833101</v>
      </c>
      <c r="O8" s="21">
        <v>5.9665101658475897E-2</v>
      </c>
      <c r="P8" s="21">
        <v>0.17147459108433999</v>
      </c>
      <c r="Q8" s="24" t="s">
        <v>501</v>
      </c>
    </row>
    <row r="9" spans="1:17" x14ac:dyDescent="0.25">
      <c r="A9" s="17" t="s">
        <v>482</v>
      </c>
      <c r="B9" s="18">
        <v>5.5498512211548903E-2</v>
      </c>
      <c r="C9" s="18">
        <v>3.8123855902559997E-2</v>
      </c>
      <c r="D9" s="18">
        <v>8.0131873049636496E-2</v>
      </c>
      <c r="E9" s="19"/>
      <c r="F9" s="18">
        <v>7.1393121020696906E-2</v>
      </c>
      <c r="G9" s="18">
        <v>3.7708040223379397E-2</v>
      </c>
      <c r="H9" s="18">
        <v>0.13107087341750301</v>
      </c>
      <c r="I9" s="24" t="s">
        <v>501</v>
      </c>
      <c r="J9" s="18">
        <v>3.6425772903745199E-2</v>
      </c>
      <c r="K9" s="18">
        <v>1.9680400682865199E-2</v>
      </c>
      <c r="L9" s="18">
        <v>6.6453363656874098E-2</v>
      </c>
      <c r="M9" s="19"/>
      <c r="N9" s="18">
        <v>6.7308618006071796E-2</v>
      </c>
      <c r="O9" s="18">
        <v>3.2998219844611702E-2</v>
      </c>
      <c r="P9" s="18">
        <v>0.132408924326508</v>
      </c>
      <c r="Q9" s="24" t="s">
        <v>501</v>
      </c>
    </row>
    <row r="10" spans="1:17" x14ac:dyDescent="0.25">
      <c r="A10" s="20" t="s">
        <v>483</v>
      </c>
      <c r="B10" s="21">
        <v>7.7573140336778104E-2</v>
      </c>
      <c r="C10" s="21">
        <v>6.0158318480145599E-2</v>
      </c>
      <c r="D10" s="21">
        <v>9.9495567466023296E-2</v>
      </c>
      <c r="E10" s="22"/>
      <c r="F10" s="21">
        <v>7.3311752661584004E-2</v>
      </c>
      <c r="G10" s="21">
        <v>4.7130067170538997E-2</v>
      </c>
      <c r="H10" s="21">
        <v>0.112323397593153</v>
      </c>
      <c r="I10" s="22"/>
      <c r="J10" s="21">
        <v>6.03929375201646E-2</v>
      </c>
      <c r="K10" s="21">
        <v>4.0520821410258902E-2</v>
      </c>
      <c r="L10" s="21">
        <v>8.9105620743851893E-2</v>
      </c>
      <c r="M10" s="22"/>
      <c r="N10" s="21">
        <v>0.12390838117346301</v>
      </c>
      <c r="O10" s="21">
        <v>8.4537222323899597E-2</v>
      </c>
      <c r="P10" s="21">
        <v>0.17804947885966299</v>
      </c>
      <c r="Q10" s="22"/>
    </row>
    <row r="11" spans="1:17" x14ac:dyDescent="0.25">
      <c r="A11" s="17" t="s">
        <v>484</v>
      </c>
      <c r="B11" s="18">
        <v>9.3698900879972305E-2</v>
      </c>
      <c r="C11" s="18">
        <v>8.0046768408176802E-2</v>
      </c>
      <c r="D11" s="18">
        <v>0.109402533811329</v>
      </c>
      <c r="E11" s="19"/>
      <c r="F11" s="18">
        <v>7.1094719200554601E-2</v>
      </c>
      <c r="G11" s="18">
        <v>5.3024282920191401E-2</v>
      </c>
      <c r="H11" s="18">
        <v>9.47075811946229E-2</v>
      </c>
      <c r="I11" s="19"/>
      <c r="J11" s="18">
        <v>0.108802282083676</v>
      </c>
      <c r="K11" s="18">
        <v>8.8203748682530503E-2</v>
      </c>
      <c r="L11" s="18">
        <v>0.13350690901787499</v>
      </c>
      <c r="M11" s="19"/>
      <c r="N11" s="18">
        <v>9.1336302975277894E-2</v>
      </c>
      <c r="O11" s="18">
        <v>6.5576512776720997E-2</v>
      </c>
      <c r="P11" s="18">
        <v>0.12585219686482399</v>
      </c>
      <c r="Q11" s="19"/>
    </row>
    <row r="12" spans="1:17" x14ac:dyDescent="0.25">
      <c r="A12" s="20" t="s">
        <v>485</v>
      </c>
      <c r="B12" s="21">
        <v>7.6609400709839098E-2</v>
      </c>
      <c r="C12" s="21">
        <v>7.0430989404014793E-2</v>
      </c>
      <c r="D12" s="21">
        <v>8.3281242833421101E-2</v>
      </c>
      <c r="E12" s="22"/>
      <c r="F12" s="21">
        <v>7.8863843268133699E-2</v>
      </c>
      <c r="G12" s="21">
        <v>6.7564559373467406E-2</v>
      </c>
      <c r="H12" s="21">
        <v>9.1866608588190901E-2</v>
      </c>
      <c r="I12" s="22"/>
      <c r="J12" s="21">
        <v>8.6465956344477304E-2</v>
      </c>
      <c r="K12" s="21">
        <v>7.6139147986790001E-2</v>
      </c>
      <c r="L12" s="21">
        <v>9.8044755110951995E-2</v>
      </c>
      <c r="M12" s="22"/>
      <c r="N12" s="21">
        <v>6.3092649598862002E-2</v>
      </c>
      <c r="O12" s="21">
        <v>5.3905098936626102E-2</v>
      </c>
      <c r="P12" s="21">
        <v>7.3724096772236195E-2</v>
      </c>
      <c r="Q12" s="22"/>
    </row>
    <row r="13" spans="1:17" x14ac:dyDescent="0.25">
      <c r="A13" s="17" t="s">
        <v>486</v>
      </c>
      <c r="B13" s="18">
        <v>6.5710067760562596E-2</v>
      </c>
      <c r="C13" s="18">
        <v>5.3046695610549199E-2</v>
      </c>
      <c r="D13" s="18">
        <v>8.1137435728583895E-2</v>
      </c>
      <c r="E13" s="19"/>
      <c r="F13" s="18">
        <v>5.5704170402512E-2</v>
      </c>
      <c r="G13" s="18">
        <v>3.9523517587715502E-2</v>
      </c>
      <c r="H13" s="18">
        <v>7.7971314590351795E-2</v>
      </c>
      <c r="I13" s="19"/>
      <c r="J13" s="18">
        <v>6.8516289509879105E-2</v>
      </c>
      <c r="K13" s="18">
        <v>4.8798805912551098E-2</v>
      </c>
      <c r="L13" s="18">
        <v>9.5401697589155399E-2</v>
      </c>
      <c r="M13" s="19"/>
      <c r="N13" s="18">
        <v>7.6064503671352604E-2</v>
      </c>
      <c r="O13" s="18">
        <v>5.0180582607970398E-2</v>
      </c>
      <c r="P13" s="18">
        <v>0.113701484074194</v>
      </c>
      <c r="Q13" s="19"/>
    </row>
    <row r="14" spans="1:17" x14ac:dyDescent="0.25">
      <c r="A14" s="20" t="s">
        <v>487</v>
      </c>
      <c r="B14" s="21">
        <v>4.3919474964300299E-2</v>
      </c>
      <c r="C14" s="21">
        <v>3.4299741194277401E-2</v>
      </c>
      <c r="D14" s="21">
        <v>5.6080490410864797E-2</v>
      </c>
      <c r="E14" s="22"/>
      <c r="F14" s="21">
        <v>6.0046411961520503E-2</v>
      </c>
      <c r="G14" s="21">
        <v>4.2618580825133298E-2</v>
      </c>
      <c r="H14" s="21">
        <v>8.3975819645265001E-2</v>
      </c>
      <c r="I14" s="22"/>
      <c r="J14" s="21">
        <v>3.4836435943427502E-2</v>
      </c>
      <c r="K14" s="21">
        <v>2.39451215745713E-2</v>
      </c>
      <c r="L14" s="21">
        <v>5.0425678255203901E-2</v>
      </c>
      <c r="M14" s="22"/>
      <c r="N14" s="21">
        <v>2.47725701276931E-2</v>
      </c>
      <c r="O14" s="21">
        <v>1.1435809446544201E-2</v>
      </c>
      <c r="P14" s="21">
        <v>5.2831798004298797E-2</v>
      </c>
      <c r="Q14" s="24" t="s">
        <v>501</v>
      </c>
    </row>
    <row r="15" spans="1:17" x14ac:dyDescent="0.25">
      <c r="A15" s="17" t="s">
        <v>488</v>
      </c>
      <c r="B15" s="18">
        <v>5.8575677740709202E-2</v>
      </c>
      <c r="C15" s="18">
        <v>4.4067911219047698E-2</v>
      </c>
      <c r="D15" s="18">
        <v>7.7472523138573696E-2</v>
      </c>
      <c r="E15" s="19"/>
      <c r="F15" s="18">
        <v>6.5084020125482506E-2</v>
      </c>
      <c r="G15" s="18">
        <v>4.1870971480205903E-2</v>
      </c>
      <c r="H15" s="18">
        <v>9.9825447930754305E-2</v>
      </c>
      <c r="I15" s="19"/>
      <c r="J15" s="18">
        <v>5.5136554218539302E-2</v>
      </c>
      <c r="K15" s="18">
        <v>3.4538205686211097E-2</v>
      </c>
      <c r="L15" s="18">
        <v>8.6913710227050703E-2</v>
      </c>
      <c r="M15" s="19"/>
      <c r="N15" s="18">
        <v>5.2585467640143803E-2</v>
      </c>
      <c r="O15" s="18">
        <v>2.30287425680628E-2</v>
      </c>
      <c r="P15" s="18">
        <v>0.11558913834483001</v>
      </c>
      <c r="Q15" s="24" t="s">
        <v>501</v>
      </c>
    </row>
    <row r="16" spans="1:17" x14ac:dyDescent="0.25">
      <c r="A16" s="20" t="s">
        <v>489</v>
      </c>
      <c r="B16" s="21">
        <v>7.0500141412445594E-2</v>
      </c>
      <c r="C16" s="21">
        <v>5.9834544653458603E-2</v>
      </c>
      <c r="D16" s="21">
        <v>8.2899261687755799E-2</v>
      </c>
      <c r="E16" s="22"/>
      <c r="F16" s="21">
        <v>7.4676436195395005E-2</v>
      </c>
      <c r="G16" s="21">
        <v>5.6468157625823898E-2</v>
      </c>
      <c r="H16" s="21">
        <v>9.8145286358710102E-2</v>
      </c>
      <c r="I16" s="22"/>
      <c r="J16" s="21">
        <v>7.9556745140770505E-2</v>
      </c>
      <c r="K16" s="21">
        <v>6.42449625215432E-2</v>
      </c>
      <c r="L16" s="21">
        <v>9.8135137423480207E-2</v>
      </c>
      <c r="M16" s="22"/>
      <c r="N16" s="21">
        <v>4.5222692924879002E-2</v>
      </c>
      <c r="O16" s="21">
        <v>2.6568367930563799E-2</v>
      </c>
      <c r="P16" s="21">
        <v>7.5952736698302895E-2</v>
      </c>
      <c r="Q16" s="22"/>
    </row>
    <row r="17" spans="1:17" x14ac:dyDescent="0.25">
      <c r="A17" s="17" t="s">
        <v>490</v>
      </c>
      <c r="B17" s="18">
        <v>6.3779204373310194E-2</v>
      </c>
      <c r="C17" s="18">
        <v>5.0148159703057603E-2</v>
      </c>
      <c r="D17" s="18">
        <v>8.0800196748015099E-2</v>
      </c>
      <c r="E17" s="19"/>
      <c r="F17" s="18">
        <v>5.8327053401521903E-2</v>
      </c>
      <c r="G17" s="18">
        <v>3.9268906419481497E-2</v>
      </c>
      <c r="H17" s="18">
        <v>8.5808462987561507E-2</v>
      </c>
      <c r="I17" s="19"/>
      <c r="J17" s="18">
        <v>6.1986271589504698E-2</v>
      </c>
      <c r="K17" s="18">
        <v>4.3147792706801101E-2</v>
      </c>
      <c r="L17" s="18">
        <v>8.8290763875090605E-2</v>
      </c>
      <c r="M17" s="19"/>
      <c r="N17" s="18">
        <v>7.8558825575056807E-2</v>
      </c>
      <c r="O17" s="18">
        <v>4.6375467186344797E-2</v>
      </c>
      <c r="P17" s="18">
        <v>0.13003118950772699</v>
      </c>
      <c r="Q17" s="24" t="s">
        <v>501</v>
      </c>
    </row>
    <row r="18" spans="1:17" x14ac:dyDescent="0.25">
      <c r="A18" s="20" t="s">
        <v>491</v>
      </c>
      <c r="B18" s="21">
        <v>2.61139249085506E-2</v>
      </c>
      <c r="C18" s="21">
        <v>1.6344008401639E-2</v>
      </c>
      <c r="D18" s="21">
        <v>4.1477719163346499E-2</v>
      </c>
      <c r="E18" s="22"/>
      <c r="F18" s="21">
        <v>3.0505716678953999E-2</v>
      </c>
      <c r="G18" s="21">
        <v>1.52918681685671E-2</v>
      </c>
      <c r="H18" s="21">
        <v>5.99345216348382E-2</v>
      </c>
      <c r="I18" s="22"/>
      <c r="J18" s="21">
        <v>2.0580246189966699E-2</v>
      </c>
      <c r="K18" s="21">
        <v>9.2598245610716005E-3</v>
      </c>
      <c r="L18" s="21">
        <v>4.5110093965625798E-2</v>
      </c>
      <c r="M18" s="22"/>
      <c r="N18" s="21">
        <v>3.0051883294300301E-2</v>
      </c>
      <c r="O18" s="21">
        <v>1.1367962469229999E-2</v>
      </c>
      <c r="P18" s="21">
        <v>7.7050648262024901E-2</v>
      </c>
      <c r="Q18" s="24" t="s">
        <v>501</v>
      </c>
    </row>
    <row r="19" spans="1:17" x14ac:dyDescent="0.25">
      <c r="A19" s="17" t="s">
        <v>492</v>
      </c>
      <c r="B19" s="18">
        <v>5.3147517001694601E-2</v>
      </c>
      <c r="C19" s="18">
        <v>3.9729613448008697E-2</v>
      </c>
      <c r="D19" s="18">
        <v>7.0763116311630195E-2</v>
      </c>
      <c r="E19" s="19"/>
      <c r="F19" s="18">
        <v>3.8210588214874198E-2</v>
      </c>
      <c r="G19" s="18">
        <v>2.1708120039253698E-2</v>
      </c>
      <c r="H19" s="18">
        <v>6.6406632171062699E-2</v>
      </c>
      <c r="I19" s="19"/>
      <c r="J19" s="18">
        <v>6.8750891872540298E-2</v>
      </c>
      <c r="K19" s="18">
        <v>4.5444133191579701E-2</v>
      </c>
      <c r="L19" s="18">
        <v>0.10272454963753</v>
      </c>
      <c r="M19" s="19"/>
      <c r="N19" s="18">
        <v>4.2217863262074197E-2</v>
      </c>
      <c r="O19" s="18">
        <v>2.2169908111560398E-2</v>
      </c>
      <c r="P19" s="18">
        <v>7.8931518575544493E-2</v>
      </c>
      <c r="Q19" s="24" t="s">
        <v>501</v>
      </c>
    </row>
    <row r="20" spans="1:17" x14ac:dyDescent="0.25">
      <c r="A20" s="20" t="s">
        <v>493</v>
      </c>
      <c r="B20" s="21">
        <v>3.0439965778476099E-2</v>
      </c>
      <c r="C20" s="21">
        <v>1.9295225373316901E-2</v>
      </c>
      <c r="D20" s="21">
        <v>4.7708655753044102E-2</v>
      </c>
      <c r="E20" s="22"/>
      <c r="F20" s="21">
        <v>3.8792990210490499E-2</v>
      </c>
      <c r="G20" s="21">
        <v>2.07497892641056E-2</v>
      </c>
      <c r="H20" s="21">
        <v>7.1382156294320306E-2</v>
      </c>
      <c r="I20" s="22"/>
      <c r="J20" s="21">
        <v>3.08034622190776E-2</v>
      </c>
      <c r="K20" s="21">
        <v>1.5793159244329901E-2</v>
      </c>
      <c r="L20" s="21">
        <v>5.9221590125931402E-2</v>
      </c>
      <c r="M20" s="22"/>
      <c r="N20" s="21">
        <v>1.8982931315801501E-2</v>
      </c>
      <c r="O20" s="21">
        <v>6.2005145825676997E-3</v>
      </c>
      <c r="P20" s="21">
        <v>5.6615235454422701E-2</v>
      </c>
      <c r="Q20" s="24" t="s">
        <v>501</v>
      </c>
    </row>
    <row r="21" spans="1:17" x14ac:dyDescent="0.25">
      <c r="A21" s="17" t="s">
        <v>494</v>
      </c>
      <c r="B21" s="18">
        <v>1.01177096275649E-2</v>
      </c>
      <c r="C21" s="18">
        <v>5.1268125137852996E-3</v>
      </c>
      <c r="D21" s="18">
        <v>1.98701533430009E-2</v>
      </c>
      <c r="E21" s="19"/>
      <c r="F21" s="18">
        <v>2.4005162600165999E-3</v>
      </c>
      <c r="G21" s="18">
        <v>3.2726391432640002E-4</v>
      </c>
      <c r="H21" s="18">
        <v>1.73797022128283E-2</v>
      </c>
      <c r="I21" s="24" t="s">
        <v>501</v>
      </c>
      <c r="J21" s="18">
        <v>1.37270623831942E-2</v>
      </c>
      <c r="K21" s="18">
        <v>5.9828317524988003E-3</v>
      </c>
      <c r="L21" s="18">
        <v>3.11810476492188E-2</v>
      </c>
      <c r="M21" s="19"/>
      <c r="N21" s="18">
        <v>8.9985273054742996E-3</v>
      </c>
      <c r="O21" s="18">
        <v>2.2627648771504001E-3</v>
      </c>
      <c r="P21" s="18">
        <v>3.5080214543596402E-2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DV_NSE'!A1" display="◄ ANTERIOR"/>
    <hyperlink ref="A2" location="'Índice'!A1" display="ÍNDICE"/>
    <hyperlink ref="A3" location="'RDV_KISH_VIOLENTO'!A1" display="SIGUIENTE ►"/>
  </hyperlinks>
  <pageMargins left="0.75" right="0.75" top="1" bottom="1" header="0.5" footer="0.5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09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603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2.0519009725783219E-3</v>
      </c>
      <c r="C5" s="18">
        <v>1.460950473747496E-3</v>
      </c>
      <c r="D5" s="18">
        <v>2.8811996197446641E-3</v>
      </c>
      <c r="E5" s="19"/>
    </row>
    <row r="6" spans="1:5" x14ac:dyDescent="0.25">
      <c r="A6" s="20" t="s">
        <v>479</v>
      </c>
      <c r="B6" s="21">
        <v>5.5658385636491977E-4</v>
      </c>
      <c r="C6" s="21">
        <v>7.7126775752519385E-5</v>
      </c>
      <c r="D6" s="21">
        <v>4.0046395333539686E-3</v>
      </c>
      <c r="E6" s="22"/>
    </row>
    <row r="7" spans="1:5" x14ac:dyDescent="0.25">
      <c r="A7" s="17" t="s">
        <v>480</v>
      </c>
      <c r="B7" s="18">
        <v>0</v>
      </c>
      <c r="C7" s="19"/>
      <c r="D7" s="19"/>
      <c r="E7" s="19"/>
    </row>
    <row r="8" spans="1:5" x14ac:dyDescent="0.25">
      <c r="A8" s="20" t="s">
        <v>481</v>
      </c>
      <c r="B8" s="21">
        <v>0</v>
      </c>
      <c r="C8" s="22"/>
      <c r="D8" s="22"/>
      <c r="E8" s="22"/>
    </row>
    <row r="9" spans="1:5" x14ac:dyDescent="0.25">
      <c r="A9" s="17" t="s">
        <v>482</v>
      </c>
      <c r="B9" s="18">
        <v>2.653058174632501E-3</v>
      </c>
      <c r="C9" s="18">
        <v>6.2905721364709191E-4</v>
      </c>
      <c r="D9" s="18">
        <v>1.1116870946378921E-2</v>
      </c>
      <c r="E9" s="19"/>
    </row>
    <row r="10" spans="1:5" x14ac:dyDescent="0.25">
      <c r="A10" s="20" t="s">
        <v>483</v>
      </c>
      <c r="B10" s="21">
        <v>0</v>
      </c>
      <c r="C10" s="22"/>
      <c r="D10" s="22"/>
      <c r="E10" s="22"/>
    </row>
    <row r="11" spans="1:5" x14ac:dyDescent="0.25">
      <c r="A11" s="17" t="s">
        <v>484</v>
      </c>
      <c r="B11" s="18">
        <v>4.2267960783647649E-4</v>
      </c>
      <c r="C11" s="18">
        <v>1.0514141172361441E-4</v>
      </c>
      <c r="D11" s="18">
        <v>1.697588621232619E-3</v>
      </c>
      <c r="E11" s="19"/>
    </row>
    <row r="12" spans="1:5" x14ac:dyDescent="0.25">
      <c r="A12" s="20" t="s">
        <v>485</v>
      </c>
      <c r="B12" s="21">
        <v>3.787551400545998E-3</v>
      </c>
      <c r="C12" s="21">
        <v>2.6215311110295209E-3</v>
      </c>
      <c r="D12" s="21">
        <v>5.469357143996211E-3</v>
      </c>
      <c r="E12" s="22"/>
    </row>
    <row r="13" spans="1:5" x14ac:dyDescent="0.25">
      <c r="A13" s="17" t="s">
        <v>486</v>
      </c>
      <c r="B13" s="18">
        <v>0</v>
      </c>
      <c r="C13" s="19"/>
      <c r="D13" s="19"/>
      <c r="E13" s="19"/>
    </row>
    <row r="14" spans="1:5" x14ac:dyDescent="0.25">
      <c r="A14" s="20" t="s">
        <v>487</v>
      </c>
      <c r="B14" s="21">
        <v>1.013914772498424E-3</v>
      </c>
      <c r="C14" s="21">
        <v>3.0703785743517399E-4</v>
      </c>
      <c r="D14" s="21">
        <v>3.3427550934688518E-3</v>
      </c>
      <c r="E14" s="22"/>
    </row>
    <row r="15" spans="1:5" x14ac:dyDescent="0.25">
      <c r="A15" s="17" t="s">
        <v>488</v>
      </c>
      <c r="B15" s="18">
        <v>0</v>
      </c>
      <c r="C15" s="19"/>
      <c r="D15" s="19"/>
      <c r="E15" s="19"/>
    </row>
    <row r="16" spans="1:5" x14ac:dyDescent="0.25">
      <c r="A16" s="20" t="s">
        <v>489</v>
      </c>
      <c r="B16" s="21">
        <v>7.0140285216996725E-4</v>
      </c>
      <c r="C16" s="21">
        <v>1.7220741696205959E-4</v>
      </c>
      <c r="D16" s="21">
        <v>2.8521830505898109E-3</v>
      </c>
      <c r="E16" s="22"/>
    </row>
    <row r="17" spans="1:5" x14ac:dyDescent="0.25">
      <c r="A17" s="17" t="s">
        <v>490</v>
      </c>
      <c r="B17" s="18">
        <v>0</v>
      </c>
      <c r="C17" s="19"/>
      <c r="D17" s="19"/>
      <c r="E17" s="19"/>
    </row>
    <row r="18" spans="1:5" x14ac:dyDescent="0.25">
      <c r="A18" s="20" t="s">
        <v>491</v>
      </c>
      <c r="B18" s="21">
        <v>0</v>
      </c>
      <c r="C18" s="22"/>
      <c r="D18" s="22"/>
      <c r="E18" s="22"/>
    </row>
    <row r="19" spans="1:5" x14ac:dyDescent="0.25">
      <c r="A19" s="17" t="s">
        <v>492</v>
      </c>
      <c r="B19" s="18">
        <v>0</v>
      </c>
      <c r="C19" s="19"/>
      <c r="D19" s="19"/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RDV_INTENTO_NSE'!A1" display="◄ ANTERIOR"/>
    <hyperlink ref="A2" location="'Índice'!A1" display="ÍNDICE"/>
    <hyperlink ref="A3" location="'RDV_NO_VIOLENTO_NSE'!A1" display="SIGUIENTE ►"/>
  </hyperlinks>
  <pageMargins left="0.75" right="0.75" top="1" bottom="1" header="0.5" footer="0.5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1.2834192917635601E-2</v>
      </c>
      <c r="C5" s="18">
        <v>1.11886223549476E-2</v>
      </c>
      <c r="D5" s="18">
        <v>1.4718183905345499E-2</v>
      </c>
      <c r="E5" s="19"/>
      <c r="F5" s="18">
        <v>1.60120152537561E-2</v>
      </c>
      <c r="G5" s="18">
        <v>1.28742051794182E-2</v>
      </c>
      <c r="H5" s="18">
        <v>1.9899182065646101E-2</v>
      </c>
      <c r="I5" s="19"/>
      <c r="J5" s="18">
        <v>1.13232578895103E-2</v>
      </c>
      <c r="K5" s="18">
        <v>9.1327298680934001E-3</v>
      </c>
      <c r="L5" s="18">
        <v>1.4031753961500099E-2</v>
      </c>
      <c r="M5" s="19"/>
      <c r="N5" s="18">
        <v>1.19325096815761E-2</v>
      </c>
      <c r="O5" s="18">
        <v>8.9036297677003006E-3</v>
      </c>
      <c r="P5" s="18">
        <v>1.5975160295003E-2</v>
      </c>
      <c r="Q5" s="19"/>
    </row>
    <row r="6" spans="1:17" x14ac:dyDescent="0.25">
      <c r="A6" s="20" t="s">
        <v>479</v>
      </c>
      <c r="B6" s="21">
        <v>3.7857478389042902E-2</v>
      </c>
      <c r="C6" s="21">
        <v>2.47196622387745E-2</v>
      </c>
      <c r="D6" s="21">
        <v>5.7565547492743202E-2</v>
      </c>
      <c r="E6" s="22"/>
      <c r="F6" s="21">
        <v>4.6899414813734198E-2</v>
      </c>
      <c r="G6" s="21">
        <v>2.66256771415312E-2</v>
      </c>
      <c r="H6" s="21">
        <v>8.1320600544355706E-2</v>
      </c>
      <c r="I6" s="22"/>
      <c r="J6" s="21">
        <v>4.3282749248763401E-2</v>
      </c>
      <c r="K6" s="21">
        <v>2.2254846722073399E-2</v>
      </c>
      <c r="L6" s="21">
        <v>8.2502728788150001E-2</v>
      </c>
      <c r="M6" s="24" t="s">
        <v>501</v>
      </c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1.1252853177837E-2</v>
      </c>
      <c r="C7" s="18">
        <v>5.2370827274377E-3</v>
      </c>
      <c r="D7" s="18">
        <v>2.4012060144107599E-2</v>
      </c>
      <c r="E7" s="19"/>
      <c r="F7" s="18">
        <v>1.9818560800721498E-2</v>
      </c>
      <c r="G7" s="18">
        <v>6.5113310553634998E-3</v>
      </c>
      <c r="H7" s="18">
        <v>5.8714553597435902E-2</v>
      </c>
      <c r="I7" s="24" t="s">
        <v>501</v>
      </c>
      <c r="J7" s="18">
        <v>5.2715834648662E-3</v>
      </c>
      <c r="K7" s="18">
        <v>8.8933763595890004E-4</v>
      </c>
      <c r="L7" s="18">
        <v>3.058645402448E-2</v>
      </c>
      <c r="M7" s="24" t="s">
        <v>501</v>
      </c>
      <c r="N7" s="18">
        <v>1.3092175356048201E-2</v>
      </c>
      <c r="O7" s="18">
        <v>3.0825045622285998E-3</v>
      </c>
      <c r="P7" s="18">
        <v>5.3850025624542497E-2</v>
      </c>
      <c r="Q7" s="24" t="s">
        <v>501</v>
      </c>
    </row>
    <row r="8" spans="1:17" x14ac:dyDescent="0.25">
      <c r="A8" s="20" t="s">
        <v>481</v>
      </c>
      <c r="B8" s="21">
        <v>1.86901331028703E-2</v>
      </c>
      <c r="C8" s="21">
        <v>1.06662431582152E-2</v>
      </c>
      <c r="D8" s="21">
        <v>3.2551547463626297E-2</v>
      </c>
      <c r="E8" s="22"/>
      <c r="F8" s="21">
        <v>6.0859680799759903E-2</v>
      </c>
      <c r="G8" s="21">
        <v>2.9946098325888099E-2</v>
      </c>
      <c r="H8" s="21">
        <v>0.11974623807724</v>
      </c>
      <c r="I8" s="24" t="s">
        <v>501</v>
      </c>
      <c r="J8" s="21">
        <v>3.9973617318665002E-3</v>
      </c>
      <c r="K8" s="21">
        <v>9.3184313305589997E-4</v>
      </c>
      <c r="L8" s="21">
        <v>1.69762684280126E-2</v>
      </c>
      <c r="M8" s="24" t="s">
        <v>501</v>
      </c>
      <c r="N8" s="21">
        <v>1.4290180517891E-2</v>
      </c>
      <c r="O8" s="21">
        <v>3.5909425880383998E-3</v>
      </c>
      <c r="P8" s="21">
        <v>5.51048816849707E-2</v>
      </c>
      <c r="Q8" s="24" t="s">
        <v>501</v>
      </c>
    </row>
    <row r="9" spans="1:17" x14ac:dyDescent="0.25">
      <c r="A9" s="17" t="s">
        <v>482</v>
      </c>
      <c r="B9" s="18">
        <v>1.03549479127787E-2</v>
      </c>
      <c r="C9" s="18">
        <v>4.3982238360356996E-3</v>
      </c>
      <c r="D9" s="18">
        <v>2.41831880486626E-2</v>
      </c>
      <c r="E9" s="19"/>
      <c r="F9" s="18">
        <v>6.2131677654365999E-3</v>
      </c>
      <c r="G9" s="18">
        <v>8.7054149535339997E-4</v>
      </c>
      <c r="H9" s="18">
        <v>4.2935183441429402E-2</v>
      </c>
      <c r="I9" s="24" t="s">
        <v>501</v>
      </c>
      <c r="J9" s="18">
        <v>0</v>
      </c>
      <c r="K9" s="19"/>
      <c r="L9" s="19"/>
      <c r="M9" s="19"/>
      <c r="N9" s="18">
        <v>4.0767340401849199E-2</v>
      </c>
      <c r="O9" s="18">
        <v>1.5289917203730701E-2</v>
      </c>
      <c r="P9" s="18">
        <v>0.104205037087211</v>
      </c>
      <c r="Q9" s="24" t="s">
        <v>501</v>
      </c>
    </row>
    <row r="10" spans="1:17" x14ac:dyDescent="0.25">
      <c r="A10" s="20" t="s">
        <v>483</v>
      </c>
      <c r="B10" s="21">
        <v>7.9654262282038008E-3</v>
      </c>
      <c r="C10" s="21">
        <v>4.2999085024102999E-3</v>
      </c>
      <c r="D10" s="21">
        <v>1.47095046946922E-2</v>
      </c>
      <c r="E10" s="22"/>
      <c r="F10" s="21">
        <v>1.2107695918398401E-2</v>
      </c>
      <c r="G10" s="21">
        <v>4.4851160014170001E-3</v>
      </c>
      <c r="H10" s="21">
        <v>3.2265191436632999E-2</v>
      </c>
      <c r="I10" s="24" t="s">
        <v>501</v>
      </c>
      <c r="J10" s="21">
        <v>5.4267169133495E-3</v>
      </c>
      <c r="K10" s="21">
        <v>2.1332574648671001E-3</v>
      </c>
      <c r="L10" s="21">
        <v>1.3734843690089E-2</v>
      </c>
      <c r="M10" s="22"/>
      <c r="N10" s="21">
        <v>8.0178557854115994E-3</v>
      </c>
      <c r="O10" s="21">
        <v>1.939560119518E-3</v>
      </c>
      <c r="P10" s="21">
        <v>3.2523899667396702E-2</v>
      </c>
      <c r="Q10" s="24" t="s">
        <v>501</v>
      </c>
    </row>
    <row r="11" spans="1:17" x14ac:dyDescent="0.25">
      <c r="A11" s="17" t="s">
        <v>484</v>
      </c>
      <c r="B11" s="18">
        <v>1.6377299054662502E-2</v>
      </c>
      <c r="C11" s="18">
        <v>1.0569603745198001E-2</v>
      </c>
      <c r="D11" s="18">
        <v>2.52945756363612E-2</v>
      </c>
      <c r="E11" s="19"/>
      <c r="F11" s="18">
        <v>2.72439778933775E-2</v>
      </c>
      <c r="G11" s="18">
        <v>1.55640673447907E-2</v>
      </c>
      <c r="H11" s="18">
        <v>4.7268110313803999E-2</v>
      </c>
      <c r="I11" s="19"/>
      <c r="J11" s="18">
        <v>1.61041760977929E-2</v>
      </c>
      <c r="K11" s="18">
        <v>8.5418001713740005E-3</v>
      </c>
      <c r="L11" s="18">
        <v>3.0158150850007E-2</v>
      </c>
      <c r="M11" s="19"/>
      <c r="N11" s="18">
        <v>4.5719364698970999E-3</v>
      </c>
      <c r="O11" s="18">
        <v>9.0364059599989997E-4</v>
      </c>
      <c r="P11" s="18">
        <v>2.2791837619156399E-2</v>
      </c>
      <c r="Q11" s="24" t="s">
        <v>501</v>
      </c>
    </row>
    <row r="12" spans="1:17" x14ac:dyDescent="0.25">
      <c r="A12" s="20" t="s">
        <v>485</v>
      </c>
      <c r="B12" s="21">
        <v>1.51338850729912E-2</v>
      </c>
      <c r="C12" s="21">
        <v>1.2410473060042599E-2</v>
      </c>
      <c r="D12" s="21">
        <v>1.8443774082701501E-2</v>
      </c>
      <c r="E12" s="22"/>
      <c r="F12" s="21">
        <v>1.8360996649063401E-2</v>
      </c>
      <c r="G12" s="21">
        <v>1.2896890574093199E-2</v>
      </c>
      <c r="H12" s="21">
        <v>2.6078952743477199E-2</v>
      </c>
      <c r="I12" s="22"/>
      <c r="J12" s="21">
        <v>1.3330911796792E-2</v>
      </c>
      <c r="K12" s="21">
        <v>9.6655495279245E-3</v>
      </c>
      <c r="L12" s="21">
        <v>1.8360480227555501E-2</v>
      </c>
      <c r="M12" s="22"/>
      <c r="N12" s="21">
        <v>1.4988184267320801E-2</v>
      </c>
      <c r="O12" s="21">
        <v>1.04399518070558E-2</v>
      </c>
      <c r="P12" s="21">
        <v>2.14748828924149E-2</v>
      </c>
      <c r="Q12" s="22"/>
    </row>
    <row r="13" spans="1:17" x14ac:dyDescent="0.25">
      <c r="A13" s="17" t="s">
        <v>486</v>
      </c>
      <c r="B13" s="18">
        <v>4.8835080196132996E-3</v>
      </c>
      <c r="C13" s="18">
        <v>2.3219507514871001E-3</v>
      </c>
      <c r="D13" s="18">
        <v>1.0241944564307799E-2</v>
      </c>
      <c r="E13" s="19"/>
      <c r="F13" s="18">
        <v>1.9769471067851E-3</v>
      </c>
      <c r="G13" s="18">
        <v>7.2959967617129999E-4</v>
      </c>
      <c r="H13" s="18">
        <v>5.3453930304562004E-3</v>
      </c>
      <c r="I13" s="19"/>
      <c r="J13" s="18">
        <v>7.3496799069407998E-3</v>
      </c>
      <c r="K13" s="18">
        <v>2.7310134227102002E-3</v>
      </c>
      <c r="L13" s="18">
        <v>1.9625678604578999E-2</v>
      </c>
      <c r="M13" s="19"/>
      <c r="N13" s="18">
        <v>4.0865664309673996E-3</v>
      </c>
      <c r="O13" s="18">
        <v>1.3166805671788E-3</v>
      </c>
      <c r="P13" s="18">
        <v>1.2609855321894599E-2</v>
      </c>
      <c r="Q13" s="19"/>
    </row>
    <row r="14" spans="1:17" x14ac:dyDescent="0.25">
      <c r="A14" s="20" t="s">
        <v>487</v>
      </c>
      <c r="B14" s="21">
        <v>8.3788196365234009E-3</v>
      </c>
      <c r="C14" s="21">
        <v>4.2750629677467001E-3</v>
      </c>
      <c r="D14" s="21">
        <v>1.63571783741185E-2</v>
      </c>
      <c r="E14" s="22"/>
      <c r="F14" s="21">
        <v>7.8822358948129993E-3</v>
      </c>
      <c r="G14" s="21">
        <v>2.8067139040946999E-3</v>
      </c>
      <c r="H14" s="21">
        <v>2.1934193982243898E-2</v>
      </c>
      <c r="I14" s="22"/>
      <c r="J14" s="21">
        <v>1.0308627057208799E-2</v>
      </c>
      <c r="K14" s="21">
        <v>4.2512586824233001E-3</v>
      </c>
      <c r="L14" s="21">
        <v>2.4781982041311702E-2</v>
      </c>
      <c r="M14" s="22"/>
      <c r="N14" s="21">
        <v>4.3130950886023003E-3</v>
      </c>
      <c r="O14" s="21">
        <v>1.0023689646206E-3</v>
      </c>
      <c r="P14" s="21">
        <v>1.8357879164175701E-2</v>
      </c>
      <c r="Q14" s="24" t="s">
        <v>501</v>
      </c>
    </row>
    <row r="15" spans="1:17" x14ac:dyDescent="0.25">
      <c r="A15" s="17" t="s">
        <v>488</v>
      </c>
      <c r="B15" s="18">
        <v>5.4819105164279998E-3</v>
      </c>
      <c r="C15" s="18">
        <v>2.0476984995164002E-3</v>
      </c>
      <c r="D15" s="18">
        <v>1.4591455200047501E-2</v>
      </c>
      <c r="E15" s="19"/>
      <c r="F15" s="18">
        <v>6.1644886415492999E-3</v>
      </c>
      <c r="G15" s="18">
        <v>1.2440015777192E-3</v>
      </c>
      <c r="H15" s="18">
        <v>2.99634394992771E-2</v>
      </c>
      <c r="I15" s="24" t="s">
        <v>501</v>
      </c>
      <c r="J15" s="18">
        <v>6.6943369553924999E-3</v>
      </c>
      <c r="K15" s="18">
        <v>1.9493130378516999E-3</v>
      </c>
      <c r="L15" s="18">
        <v>2.2726698920485799E-2</v>
      </c>
      <c r="M15" s="24" t="s">
        <v>501</v>
      </c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1.10476086810542E-2</v>
      </c>
      <c r="C16" s="21">
        <v>7.3656365105640997E-3</v>
      </c>
      <c r="D16" s="21">
        <v>1.6539476153269599E-2</v>
      </c>
      <c r="E16" s="22"/>
      <c r="F16" s="21">
        <v>6.3709516685205997E-3</v>
      </c>
      <c r="G16" s="21">
        <v>2.7684513505763001E-3</v>
      </c>
      <c r="H16" s="21">
        <v>1.4592676701994401E-2</v>
      </c>
      <c r="I16" s="22"/>
      <c r="J16" s="21">
        <v>1.41745443081832E-2</v>
      </c>
      <c r="K16" s="21">
        <v>8.2026684470977006E-3</v>
      </c>
      <c r="L16" s="21">
        <v>2.43872812315758E-2</v>
      </c>
      <c r="M16" s="22"/>
      <c r="N16" s="21">
        <v>1.1580414779781801E-2</v>
      </c>
      <c r="O16" s="21">
        <v>5.0330760799814E-3</v>
      </c>
      <c r="P16" s="21">
        <v>2.6418787306151201E-2</v>
      </c>
      <c r="Q16" s="22"/>
    </row>
    <row r="17" spans="1:17" x14ac:dyDescent="0.25">
      <c r="A17" s="17" t="s">
        <v>490</v>
      </c>
      <c r="B17" s="18">
        <v>5.4564225295835999E-3</v>
      </c>
      <c r="C17" s="18">
        <v>2.7437166629668999E-3</v>
      </c>
      <c r="D17" s="18">
        <v>1.0822068827301599E-2</v>
      </c>
      <c r="E17" s="19"/>
      <c r="F17" s="18">
        <v>6.1811972492692999E-3</v>
      </c>
      <c r="G17" s="18">
        <v>2.2134616928605002E-3</v>
      </c>
      <c r="H17" s="18">
        <v>1.7139117943600801E-2</v>
      </c>
      <c r="I17" s="19"/>
      <c r="J17" s="18">
        <v>6.9154407351103E-3</v>
      </c>
      <c r="K17" s="18">
        <v>2.6053710298864999E-3</v>
      </c>
      <c r="L17" s="18">
        <v>1.8225376825374302E-2</v>
      </c>
      <c r="M17" s="19"/>
      <c r="N17" s="18">
        <v>8.1706042774389997E-4</v>
      </c>
      <c r="O17" s="18">
        <v>1.131039611302E-4</v>
      </c>
      <c r="P17" s="18">
        <v>5.8766748101470997E-3</v>
      </c>
      <c r="Q17" s="19"/>
    </row>
    <row r="18" spans="1:17" x14ac:dyDescent="0.25">
      <c r="A18" s="20" t="s">
        <v>491</v>
      </c>
      <c r="B18" s="21">
        <v>5.3738834845302001E-3</v>
      </c>
      <c r="C18" s="21">
        <v>1.9314757221689999E-3</v>
      </c>
      <c r="D18" s="21">
        <v>1.4860236782605001E-2</v>
      </c>
      <c r="E18" s="22"/>
      <c r="F18" s="21">
        <v>6.0787117212135998E-3</v>
      </c>
      <c r="G18" s="21">
        <v>1.155829379925E-3</v>
      </c>
      <c r="H18" s="21">
        <v>3.13117368057848E-2</v>
      </c>
      <c r="I18" s="24" t="s">
        <v>501</v>
      </c>
      <c r="J18" s="21">
        <v>3.0154600123192998E-3</v>
      </c>
      <c r="K18" s="21">
        <v>9.6111336326269996E-4</v>
      </c>
      <c r="L18" s="21">
        <v>9.4195000229836002E-3</v>
      </c>
      <c r="M18" s="22"/>
      <c r="N18" s="21">
        <v>8.6947485815637993E-3</v>
      </c>
      <c r="O18" s="21">
        <v>1.1951208636004E-3</v>
      </c>
      <c r="P18" s="21">
        <v>6.0409689004770499E-2</v>
      </c>
      <c r="Q18" s="24" t="s">
        <v>501</v>
      </c>
    </row>
    <row r="19" spans="1:17" x14ac:dyDescent="0.25">
      <c r="A19" s="17" t="s">
        <v>492</v>
      </c>
      <c r="B19" s="18">
        <v>3.7583636356422999E-3</v>
      </c>
      <c r="C19" s="18">
        <v>1.4184199820077E-3</v>
      </c>
      <c r="D19" s="18">
        <v>9.9201253657600005E-3</v>
      </c>
      <c r="E19" s="19"/>
      <c r="F19" s="18">
        <v>7.0428155328489004E-3</v>
      </c>
      <c r="G19" s="18">
        <v>2.2595530238641E-3</v>
      </c>
      <c r="H19" s="18">
        <v>2.1731254673920699E-2</v>
      </c>
      <c r="I19" s="19"/>
      <c r="J19" s="18">
        <v>2.6366229929448998E-3</v>
      </c>
      <c r="K19" s="18">
        <v>3.6442453213679998E-4</v>
      </c>
      <c r="L19" s="18">
        <v>1.8809475285400501E-2</v>
      </c>
      <c r="M19" s="24" t="s">
        <v>501</v>
      </c>
      <c r="N19" s="18">
        <v>7.7359358807379999E-4</v>
      </c>
      <c r="O19" s="18">
        <v>1.061750838846E-4</v>
      </c>
      <c r="P19" s="18">
        <v>5.6128661756958999E-3</v>
      </c>
      <c r="Q19" s="19"/>
    </row>
    <row r="20" spans="1:17" x14ac:dyDescent="0.25">
      <c r="A20" s="20" t="s">
        <v>493</v>
      </c>
      <c r="B20" s="21">
        <v>2.5116853047474999E-3</v>
      </c>
      <c r="C20" s="21">
        <v>5.9988984077730004E-4</v>
      </c>
      <c r="D20" s="21">
        <v>1.0452480264170399E-2</v>
      </c>
      <c r="E20" s="22"/>
      <c r="F20" s="21">
        <v>7.7598753832968E-3</v>
      </c>
      <c r="G20" s="21">
        <v>1.8124410457488001E-3</v>
      </c>
      <c r="H20" s="21">
        <v>3.25863993741509E-2</v>
      </c>
      <c r="I20" s="24" t="s">
        <v>501</v>
      </c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1.4846891847797999E-3</v>
      </c>
      <c r="C21" s="18">
        <v>2.0748142522979999E-4</v>
      </c>
      <c r="D21" s="18">
        <v>1.05411989142551E-2</v>
      </c>
      <c r="E21" s="24" t="s">
        <v>501</v>
      </c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5.5108060026096001E-3</v>
      </c>
      <c r="O21" s="18">
        <v>8.1077394942299995E-4</v>
      </c>
      <c r="P21" s="18">
        <v>3.6462519779880603E-2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DV_KISH_VIOLENTO'!A1" display="◄ ANTERIOR"/>
    <hyperlink ref="A2" location="'Índice'!A1" display="ÍNDICE"/>
    <hyperlink ref="A3" location="'RDV_VIOLENTO_NSE'!A1" display="SIGUIENTE ►"/>
  </hyperlinks>
  <pageMargins left="0.75" right="0.75" top="1" bottom="1" header="0.5" footer="0.5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3.6822856319692998E-3</v>
      </c>
      <c r="C5" s="18">
        <v>2.817924361877E-3</v>
      </c>
      <c r="D5" s="18">
        <v>4.8104993449347997E-3</v>
      </c>
      <c r="E5" s="19"/>
      <c r="F5" s="18">
        <v>3.9039202707093E-3</v>
      </c>
      <c r="G5" s="18">
        <v>2.2950333365131998E-3</v>
      </c>
      <c r="H5" s="18">
        <v>6.6331863787797004E-3</v>
      </c>
      <c r="I5" s="19"/>
      <c r="J5" s="18">
        <v>2.9381474153387E-3</v>
      </c>
      <c r="K5" s="18">
        <v>1.9067139716576001E-3</v>
      </c>
      <c r="L5" s="18">
        <v>4.5250033402803999E-3</v>
      </c>
      <c r="M5" s="19"/>
      <c r="N5" s="18">
        <v>4.6380228778752997E-3</v>
      </c>
      <c r="O5" s="18">
        <v>2.9769067529454999E-3</v>
      </c>
      <c r="P5" s="18">
        <v>7.2193313970180997E-3</v>
      </c>
      <c r="Q5" s="19"/>
    </row>
    <row r="6" spans="1:17" x14ac:dyDescent="0.25">
      <c r="A6" s="20" t="s">
        <v>479</v>
      </c>
      <c r="B6" s="21">
        <v>3.2370989408656002E-3</v>
      </c>
      <c r="C6" s="21">
        <v>1.030703259521E-3</v>
      </c>
      <c r="D6" s="21">
        <v>1.01188177934553E-2</v>
      </c>
      <c r="E6" s="22"/>
      <c r="F6" s="21">
        <v>0</v>
      </c>
      <c r="G6" s="22"/>
      <c r="H6" s="22"/>
      <c r="I6" s="22"/>
      <c r="J6" s="21">
        <v>4.9770684045221001E-3</v>
      </c>
      <c r="K6" s="21">
        <v>1.2081541490155999E-3</v>
      </c>
      <c r="L6" s="21">
        <v>2.02648031151106E-2</v>
      </c>
      <c r="M6" s="24" t="s">
        <v>501</v>
      </c>
      <c r="N6" s="21">
        <v>6.4813666362086002E-3</v>
      </c>
      <c r="O6" s="21">
        <v>8.6676082388149997E-4</v>
      </c>
      <c r="P6" s="21">
        <v>4.6763390552798302E-2</v>
      </c>
      <c r="Q6" s="24" t="s">
        <v>501</v>
      </c>
    </row>
    <row r="7" spans="1:17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0</v>
      </c>
      <c r="C8" s="22"/>
      <c r="D8" s="22"/>
      <c r="E8" s="22"/>
      <c r="F8" s="21">
        <v>0</v>
      </c>
      <c r="G8" s="22"/>
      <c r="H8" s="22"/>
      <c r="I8" s="22"/>
      <c r="J8" s="21">
        <v>0</v>
      </c>
      <c r="K8" s="22"/>
      <c r="L8" s="22"/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4.3802076521436998E-3</v>
      </c>
      <c r="C9" s="18">
        <v>1.0847264307322999E-3</v>
      </c>
      <c r="D9" s="18">
        <v>1.7512090853337998E-2</v>
      </c>
      <c r="E9" s="24" t="s">
        <v>501</v>
      </c>
      <c r="F9" s="18">
        <v>6.6414146149002002E-3</v>
      </c>
      <c r="G9" s="18">
        <v>9.005492681372E-4</v>
      </c>
      <c r="H9" s="18">
        <v>4.7248701714980697E-2</v>
      </c>
      <c r="I9" s="24" t="s">
        <v>501</v>
      </c>
      <c r="J9" s="18">
        <v>4.4400714188434004E-3</v>
      </c>
      <c r="K9" s="18">
        <v>6.0021887602879998E-4</v>
      </c>
      <c r="L9" s="18">
        <v>3.2057114521317702E-2</v>
      </c>
      <c r="M9" s="24" t="s">
        <v>501</v>
      </c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1.9725118760849998E-3</v>
      </c>
      <c r="C10" s="21">
        <v>4.7224690654640002E-4</v>
      </c>
      <c r="D10" s="21">
        <v>8.1998171304773996E-3</v>
      </c>
      <c r="E10" s="22"/>
      <c r="F10" s="21">
        <v>4.0902563066325002E-3</v>
      </c>
      <c r="G10" s="21">
        <v>5.590407366901E-4</v>
      </c>
      <c r="H10" s="21">
        <v>2.92733041141565E-2</v>
      </c>
      <c r="I10" s="24" t="s">
        <v>501</v>
      </c>
      <c r="J10" s="21">
        <v>0</v>
      </c>
      <c r="K10" s="22"/>
      <c r="L10" s="22"/>
      <c r="M10" s="22"/>
      <c r="N10" s="21">
        <v>3.5804535319873998E-3</v>
      </c>
      <c r="O10" s="21">
        <v>4.9353144391110001E-4</v>
      </c>
      <c r="P10" s="21">
        <v>2.5483071675200201E-2</v>
      </c>
      <c r="Q10" s="24" t="s">
        <v>501</v>
      </c>
    </row>
    <row r="11" spans="1:17" x14ac:dyDescent="0.25">
      <c r="A11" s="17" t="s">
        <v>484</v>
      </c>
      <c r="B11" s="18">
        <v>4.9781920194480001E-4</v>
      </c>
      <c r="C11" s="18">
        <v>1.22001736962E-4</v>
      </c>
      <c r="D11" s="18">
        <v>2.0289658196037002E-3</v>
      </c>
      <c r="E11" s="19"/>
      <c r="F11" s="18">
        <v>0</v>
      </c>
      <c r="G11" s="19"/>
      <c r="H11" s="19"/>
      <c r="I11" s="19"/>
      <c r="J11" s="18">
        <v>1.0711507282530001E-3</v>
      </c>
      <c r="K11" s="18">
        <v>2.6204454184069998E-4</v>
      </c>
      <c r="L11" s="18">
        <v>4.3675928838141998E-3</v>
      </c>
      <c r="M11" s="19"/>
      <c r="N11" s="18">
        <v>0</v>
      </c>
      <c r="O11" s="19"/>
      <c r="P11" s="19"/>
      <c r="Q11" s="19"/>
    </row>
    <row r="12" spans="1:17" x14ac:dyDescent="0.25">
      <c r="A12" s="20" t="s">
        <v>485</v>
      </c>
      <c r="B12" s="21">
        <v>6.6292923172281996E-3</v>
      </c>
      <c r="C12" s="21">
        <v>4.9093518579614E-3</v>
      </c>
      <c r="D12" s="21">
        <v>8.9463787065856993E-3</v>
      </c>
      <c r="E12" s="22"/>
      <c r="F12" s="21">
        <v>7.8460468366608992E-3</v>
      </c>
      <c r="G12" s="21">
        <v>4.2291003313174999E-3</v>
      </c>
      <c r="H12" s="21">
        <v>1.45113141077847E-2</v>
      </c>
      <c r="I12" s="22"/>
      <c r="J12" s="21">
        <v>5.2804798949776001E-3</v>
      </c>
      <c r="K12" s="21">
        <v>3.1839812090117001E-3</v>
      </c>
      <c r="L12" s="21">
        <v>8.7453112910842994E-3</v>
      </c>
      <c r="M12" s="22"/>
      <c r="N12" s="21">
        <v>7.3817298741913001E-3</v>
      </c>
      <c r="O12" s="21">
        <v>4.6389024022903003E-3</v>
      </c>
      <c r="P12" s="21">
        <v>1.1727192162001E-2</v>
      </c>
      <c r="Q12" s="22"/>
    </row>
    <row r="13" spans="1:17" x14ac:dyDescent="0.25">
      <c r="A13" s="17" t="s">
        <v>486</v>
      </c>
      <c r="B13" s="18">
        <v>0</v>
      </c>
      <c r="C13" s="19"/>
      <c r="D13" s="19"/>
      <c r="E13" s="19"/>
      <c r="F13" s="18">
        <v>0</v>
      </c>
      <c r="G13" s="19"/>
      <c r="H13" s="19"/>
      <c r="I13" s="19"/>
      <c r="J13" s="18">
        <v>0</v>
      </c>
      <c r="K13" s="19"/>
      <c r="L13" s="19"/>
      <c r="M13" s="19"/>
      <c r="N13" s="18">
        <v>0</v>
      </c>
      <c r="O13" s="19"/>
      <c r="P13" s="19"/>
      <c r="Q13" s="19"/>
    </row>
    <row r="14" spans="1:17" x14ac:dyDescent="0.25">
      <c r="A14" s="20" t="s">
        <v>487</v>
      </c>
      <c r="B14" s="21">
        <v>1.9825680809350999E-3</v>
      </c>
      <c r="C14" s="21">
        <v>7.5034756615430004E-4</v>
      </c>
      <c r="D14" s="21">
        <v>5.2277541243387002E-3</v>
      </c>
      <c r="E14" s="22"/>
      <c r="F14" s="21">
        <v>4.3157882436488E-3</v>
      </c>
      <c r="G14" s="21">
        <v>1.5214243994900001E-3</v>
      </c>
      <c r="H14" s="21">
        <v>1.21798868090966E-2</v>
      </c>
      <c r="I14" s="22"/>
      <c r="J14" s="21">
        <v>3.892832741955E-4</v>
      </c>
      <c r="K14" s="21">
        <v>5.4543443440157101E-5</v>
      </c>
      <c r="L14" s="21">
        <v>2.7726663687788001E-3</v>
      </c>
      <c r="M14" s="22"/>
      <c r="N14" s="21">
        <v>0</v>
      </c>
      <c r="O14" s="22"/>
      <c r="P14" s="22"/>
      <c r="Q14" s="22"/>
    </row>
    <row r="15" spans="1:17" x14ac:dyDescent="0.25">
      <c r="A15" s="17" t="s">
        <v>488</v>
      </c>
      <c r="B15" s="18">
        <v>0</v>
      </c>
      <c r="C15" s="19"/>
      <c r="D15" s="19"/>
      <c r="E15" s="19"/>
      <c r="F15" s="18">
        <v>0</v>
      </c>
      <c r="G15" s="19"/>
      <c r="H15" s="19"/>
      <c r="I15" s="19"/>
      <c r="J15" s="18">
        <v>0</v>
      </c>
      <c r="K15" s="19"/>
      <c r="L15" s="19"/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2.2741166837470998E-3</v>
      </c>
      <c r="C16" s="21">
        <v>8.9048478986310004E-4</v>
      </c>
      <c r="D16" s="21">
        <v>5.7951605582971001E-3</v>
      </c>
      <c r="E16" s="22"/>
      <c r="F16" s="21">
        <v>8.7976079263580003E-4</v>
      </c>
      <c r="G16" s="21">
        <v>1.227277452726E-4</v>
      </c>
      <c r="H16" s="21">
        <v>6.2771558057675998E-3</v>
      </c>
      <c r="I16" s="22"/>
      <c r="J16" s="21">
        <v>3.6847830895095001E-3</v>
      </c>
      <c r="K16" s="21">
        <v>1.1365559836136001E-3</v>
      </c>
      <c r="L16" s="21">
        <v>1.18783476183318E-2</v>
      </c>
      <c r="M16" s="22"/>
      <c r="N16" s="21">
        <v>1.4316896893836E-3</v>
      </c>
      <c r="O16" s="21">
        <v>1.974822695702E-4</v>
      </c>
      <c r="P16" s="21">
        <v>1.0299875536989401E-2</v>
      </c>
      <c r="Q16" s="24" t="s">
        <v>501</v>
      </c>
    </row>
    <row r="17" spans="1:17" x14ac:dyDescent="0.25">
      <c r="A17" s="17" t="s">
        <v>490</v>
      </c>
      <c r="B17" s="18">
        <v>0</v>
      </c>
      <c r="C17" s="19"/>
      <c r="D17" s="19"/>
      <c r="E17" s="19"/>
      <c r="F17" s="18">
        <v>0</v>
      </c>
      <c r="G17" s="19"/>
      <c r="H17" s="19"/>
      <c r="I17" s="19"/>
      <c r="J17" s="18">
        <v>0</v>
      </c>
      <c r="K17" s="19"/>
      <c r="L17" s="19"/>
      <c r="M17" s="19"/>
      <c r="N17" s="18">
        <v>0</v>
      </c>
      <c r="O17" s="19"/>
      <c r="P17" s="19"/>
      <c r="Q17" s="19"/>
    </row>
    <row r="18" spans="1:17" x14ac:dyDescent="0.25">
      <c r="A18" s="20" t="s">
        <v>491</v>
      </c>
      <c r="B18" s="21">
        <v>0</v>
      </c>
      <c r="C18" s="22"/>
      <c r="D18" s="22"/>
      <c r="E18" s="22"/>
      <c r="F18" s="21">
        <v>0</v>
      </c>
      <c r="G18" s="22"/>
      <c r="H18" s="22"/>
      <c r="I18" s="22"/>
      <c r="J18" s="21">
        <v>0</v>
      </c>
      <c r="K18" s="22"/>
      <c r="L18" s="22"/>
      <c r="M18" s="22"/>
      <c r="N18" s="21">
        <v>0</v>
      </c>
      <c r="O18" s="22"/>
      <c r="P18" s="22"/>
      <c r="Q18" s="22"/>
    </row>
    <row r="19" spans="1:17" x14ac:dyDescent="0.25">
      <c r="A19" s="17" t="s">
        <v>492</v>
      </c>
      <c r="B19" s="18">
        <v>0</v>
      </c>
      <c r="C19" s="19"/>
      <c r="D19" s="19"/>
      <c r="E19" s="19"/>
      <c r="F19" s="18">
        <v>0</v>
      </c>
      <c r="G19" s="19"/>
      <c r="H19" s="19"/>
      <c r="I19" s="19"/>
      <c r="J19" s="18">
        <v>0</v>
      </c>
      <c r="K19" s="19"/>
      <c r="L19" s="19"/>
      <c r="M19" s="19"/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DV_NO_VIOLENTO_NSE'!A1" display="◄ ANTERIOR"/>
    <hyperlink ref="A2" location="'Índice'!A1" display="ÍNDICE"/>
    <hyperlink ref="A3" location="'RFV_NSE'!A1" display="SIGUIENTE ►"/>
  </hyperlinks>
  <pageMargins left="0.75" right="0.75" top="1" bottom="1" header="0.5" footer="0.5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2.5705121509229999E-2</v>
      </c>
      <c r="C5" s="18">
        <v>2.3941821976379399E-2</v>
      </c>
      <c r="D5" s="18">
        <v>2.7594615398830701E-2</v>
      </c>
      <c r="E5" s="19"/>
      <c r="F5" s="18">
        <v>2.93253766284251E-2</v>
      </c>
      <c r="G5" s="18">
        <v>2.6477564245588701E-2</v>
      </c>
      <c r="H5" s="18">
        <v>3.2469271629305803E-2</v>
      </c>
      <c r="I5" s="19"/>
      <c r="J5" s="18">
        <v>2.6121220224678599E-2</v>
      </c>
      <c r="K5" s="18">
        <v>2.3348366025093801E-2</v>
      </c>
      <c r="L5" s="18">
        <v>2.9213528727369702E-2</v>
      </c>
      <c r="M5" s="19"/>
      <c r="N5" s="18">
        <v>1.7618306738777099E-2</v>
      </c>
      <c r="O5" s="18">
        <v>1.46510189896163E-2</v>
      </c>
      <c r="P5" s="18">
        <v>2.1173648801737398E-2</v>
      </c>
      <c r="Q5" s="19"/>
    </row>
    <row r="6" spans="1:17" x14ac:dyDescent="0.25">
      <c r="A6" s="20" t="s">
        <v>479</v>
      </c>
      <c r="B6" s="21">
        <v>2.2536222750328499E-2</v>
      </c>
      <c r="C6" s="21">
        <v>1.37688802266085E-2</v>
      </c>
      <c r="D6" s="21">
        <v>3.6678554954384102E-2</v>
      </c>
      <c r="E6" s="22"/>
      <c r="F6" s="21">
        <v>2.3531450082726401E-2</v>
      </c>
      <c r="G6" s="21">
        <v>1.38559171937544E-2</v>
      </c>
      <c r="H6" s="21">
        <v>3.9691431196303799E-2</v>
      </c>
      <c r="I6" s="22"/>
      <c r="J6" s="21">
        <v>1.9805671432649101E-2</v>
      </c>
      <c r="K6" s="21">
        <v>7.5448312068041E-3</v>
      </c>
      <c r="L6" s="21">
        <v>5.0967933562590301E-2</v>
      </c>
      <c r="M6" s="24" t="s">
        <v>501</v>
      </c>
      <c r="N6" s="21">
        <v>2.7098144793751899E-2</v>
      </c>
      <c r="O6" s="21">
        <v>1.1000891735200099E-2</v>
      </c>
      <c r="P6" s="21">
        <v>6.5197217437884994E-2</v>
      </c>
      <c r="Q6" s="24" t="s">
        <v>501</v>
      </c>
    </row>
    <row r="7" spans="1:17" x14ac:dyDescent="0.25">
      <c r="A7" s="17" t="s">
        <v>480</v>
      </c>
      <c r="B7" s="18">
        <v>1.6022330629837E-2</v>
      </c>
      <c r="C7" s="18">
        <v>8.8449826078842008E-3</v>
      </c>
      <c r="D7" s="18">
        <v>2.8854257601039799E-2</v>
      </c>
      <c r="E7" s="19"/>
      <c r="F7" s="18">
        <v>2.35112445397496E-2</v>
      </c>
      <c r="G7" s="18">
        <v>9.2227008175622006E-3</v>
      </c>
      <c r="H7" s="18">
        <v>5.8626839541990702E-2</v>
      </c>
      <c r="I7" s="24" t="s">
        <v>501</v>
      </c>
      <c r="J7" s="18">
        <v>9.2087304948250993E-3</v>
      </c>
      <c r="K7" s="18">
        <v>3.3744274241296001E-3</v>
      </c>
      <c r="L7" s="18">
        <v>2.4878592653198899E-2</v>
      </c>
      <c r="M7" s="19"/>
      <c r="N7" s="18">
        <v>1.66106962622075E-2</v>
      </c>
      <c r="O7" s="18">
        <v>5.3345434891751004E-3</v>
      </c>
      <c r="P7" s="18">
        <v>5.0511934288490302E-2</v>
      </c>
      <c r="Q7" s="24" t="s">
        <v>501</v>
      </c>
    </row>
    <row r="8" spans="1:17" x14ac:dyDescent="0.25">
      <c r="A8" s="20" t="s">
        <v>481</v>
      </c>
      <c r="B8" s="21">
        <v>2.2165777962288202E-2</v>
      </c>
      <c r="C8" s="21">
        <v>1.37088925261299E-2</v>
      </c>
      <c r="D8" s="21">
        <v>3.5651059851106698E-2</v>
      </c>
      <c r="E8" s="22"/>
      <c r="F8" s="21">
        <v>2.5999367948631301E-2</v>
      </c>
      <c r="G8" s="21">
        <v>1.29239109736512E-2</v>
      </c>
      <c r="H8" s="21">
        <v>5.1611902926227402E-2</v>
      </c>
      <c r="I8" s="22"/>
      <c r="J8" s="21">
        <v>2.8439873941934299E-2</v>
      </c>
      <c r="K8" s="21">
        <v>1.5831487041157999E-2</v>
      </c>
      <c r="L8" s="21">
        <v>5.0573728244348498E-2</v>
      </c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3.0260105730484599E-2</v>
      </c>
      <c r="C9" s="18">
        <v>2.09742330436835E-2</v>
      </c>
      <c r="D9" s="18">
        <v>4.3474533208513202E-2</v>
      </c>
      <c r="E9" s="19"/>
      <c r="F9" s="18">
        <v>2.4769173835808601E-2</v>
      </c>
      <c r="G9" s="18">
        <v>1.2915476789555101E-2</v>
      </c>
      <c r="H9" s="18">
        <v>4.69842376200705E-2</v>
      </c>
      <c r="I9" s="19"/>
      <c r="J9" s="18">
        <v>3.6085506623088702E-2</v>
      </c>
      <c r="K9" s="18">
        <v>2.0017684973017199E-2</v>
      </c>
      <c r="L9" s="18">
        <v>6.4205671175057905E-2</v>
      </c>
      <c r="M9" s="19"/>
      <c r="N9" s="18">
        <v>3.4055221855277498E-2</v>
      </c>
      <c r="O9" s="18">
        <v>1.30577631128336E-2</v>
      </c>
      <c r="P9" s="18">
        <v>8.5879449494795507E-2</v>
      </c>
      <c r="Q9" s="24" t="s">
        <v>501</v>
      </c>
    </row>
    <row r="10" spans="1:17" x14ac:dyDescent="0.25">
      <c r="A10" s="20" t="s">
        <v>483</v>
      </c>
      <c r="B10" s="21">
        <v>3.6308629771548001E-2</v>
      </c>
      <c r="C10" s="21">
        <v>2.73226589976736E-2</v>
      </c>
      <c r="D10" s="21">
        <v>4.8103781479862398E-2</v>
      </c>
      <c r="E10" s="22"/>
      <c r="F10" s="21">
        <v>3.93098928289441E-2</v>
      </c>
      <c r="G10" s="21">
        <v>2.64806478960453E-2</v>
      </c>
      <c r="H10" s="21">
        <v>5.79843990185143E-2</v>
      </c>
      <c r="I10" s="22"/>
      <c r="J10" s="21">
        <v>3.2359513905620099E-2</v>
      </c>
      <c r="K10" s="21">
        <v>1.9958797684134E-2</v>
      </c>
      <c r="L10" s="21">
        <v>5.2055745854338503E-2</v>
      </c>
      <c r="M10" s="22"/>
      <c r="N10" s="21">
        <v>3.9234652880104803E-2</v>
      </c>
      <c r="O10" s="21">
        <v>2.1208214786743899E-2</v>
      </c>
      <c r="P10" s="21">
        <v>7.1464396679280506E-2</v>
      </c>
      <c r="Q10" s="22"/>
    </row>
    <row r="11" spans="1:17" x14ac:dyDescent="0.25">
      <c r="A11" s="17" t="s">
        <v>484</v>
      </c>
      <c r="B11" s="18">
        <v>2.7902163734192801E-2</v>
      </c>
      <c r="C11" s="18">
        <v>2.2957610108806901E-2</v>
      </c>
      <c r="D11" s="18">
        <v>3.3874740750145398E-2</v>
      </c>
      <c r="E11" s="19"/>
      <c r="F11" s="18">
        <v>3.1800672185650102E-2</v>
      </c>
      <c r="G11" s="18">
        <v>2.4153843358089601E-2</v>
      </c>
      <c r="H11" s="18">
        <v>4.1764788121478498E-2</v>
      </c>
      <c r="I11" s="19"/>
      <c r="J11" s="18">
        <v>2.49055660118075E-2</v>
      </c>
      <c r="K11" s="18">
        <v>1.84363651059949E-2</v>
      </c>
      <c r="L11" s="18">
        <v>3.3567138929198999E-2</v>
      </c>
      <c r="M11" s="19"/>
      <c r="N11" s="18">
        <v>2.5778664881021401E-2</v>
      </c>
      <c r="O11" s="18">
        <v>1.50286610914055E-2</v>
      </c>
      <c r="P11" s="18">
        <v>4.3875619754891799E-2</v>
      </c>
      <c r="Q11" s="19"/>
    </row>
    <row r="12" spans="1:17" x14ac:dyDescent="0.25">
      <c r="A12" s="20" t="s">
        <v>485</v>
      </c>
      <c r="B12" s="21">
        <v>2.37952283607707E-2</v>
      </c>
      <c r="C12" s="21">
        <v>2.1042214170416702E-2</v>
      </c>
      <c r="D12" s="21">
        <v>2.6898530727020399E-2</v>
      </c>
      <c r="E12" s="22"/>
      <c r="F12" s="21">
        <v>2.8140786790963501E-2</v>
      </c>
      <c r="G12" s="21">
        <v>2.3346022193303999E-2</v>
      </c>
      <c r="H12" s="21">
        <v>3.3886124943617403E-2</v>
      </c>
      <c r="I12" s="22"/>
      <c r="J12" s="21">
        <v>2.5498227025797699E-2</v>
      </c>
      <c r="K12" s="21">
        <v>2.1057285148524899E-2</v>
      </c>
      <c r="L12" s="21">
        <v>3.0846243598374401E-2</v>
      </c>
      <c r="M12" s="22"/>
      <c r="N12" s="21">
        <v>1.5063296956111499E-2</v>
      </c>
      <c r="O12" s="21">
        <v>1.13313322760749E-2</v>
      </c>
      <c r="P12" s="21">
        <v>1.9999517508109299E-2</v>
      </c>
      <c r="Q12" s="22"/>
    </row>
    <row r="13" spans="1:17" x14ac:dyDescent="0.25">
      <c r="A13" s="17" t="s">
        <v>486</v>
      </c>
      <c r="B13" s="18">
        <v>2.9651030700116099E-2</v>
      </c>
      <c r="C13" s="18">
        <v>2.3504924419257299E-2</v>
      </c>
      <c r="D13" s="18">
        <v>3.7342773046836003E-2</v>
      </c>
      <c r="E13" s="19"/>
      <c r="F13" s="18">
        <v>3.05286064705853E-2</v>
      </c>
      <c r="G13" s="18">
        <v>2.2431868882000699E-2</v>
      </c>
      <c r="H13" s="18">
        <v>4.1424005421529901E-2</v>
      </c>
      <c r="I13" s="19"/>
      <c r="J13" s="18">
        <v>3.2011554349719203E-2</v>
      </c>
      <c r="K13" s="18">
        <v>2.1799064237747402E-2</v>
      </c>
      <c r="L13" s="18">
        <v>4.6779623061802403E-2</v>
      </c>
      <c r="M13" s="19"/>
      <c r="N13" s="18">
        <v>1.9878045872178E-2</v>
      </c>
      <c r="O13" s="18">
        <v>1.0572155534450201E-2</v>
      </c>
      <c r="P13" s="18">
        <v>3.70683445257338E-2</v>
      </c>
      <c r="Q13" s="19"/>
    </row>
    <row r="14" spans="1:17" x14ac:dyDescent="0.25">
      <c r="A14" s="20" t="s">
        <v>487</v>
      </c>
      <c r="B14" s="21">
        <v>2.22337633829724E-2</v>
      </c>
      <c r="C14" s="21">
        <v>1.64285180270787E-2</v>
      </c>
      <c r="D14" s="21">
        <v>3.0027746225493299E-2</v>
      </c>
      <c r="E14" s="22"/>
      <c r="F14" s="21">
        <v>2.31007434654729E-2</v>
      </c>
      <c r="G14" s="21">
        <v>1.46524839740938E-2</v>
      </c>
      <c r="H14" s="21">
        <v>3.6240903610560697E-2</v>
      </c>
      <c r="I14" s="22"/>
      <c r="J14" s="21">
        <v>2.1877746777333101E-2</v>
      </c>
      <c r="K14" s="21">
        <v>1.40345025653695E-2</v>
      </c>
      <c r="L14" s="21">
        <v>3.39532794038876E-2</v>
      </c>
      <c r="M14" s="22"/>
      <c r="N14" s="21">
        <v>1.9150955833867001E-2</v>
      </c>
      <c r="O14" s="21">
        <v>7.7267801280952002E-3</v>
      </c>
      <c r="P14" s="21">
        <v>4.6671509907783397E-2</v>
      </c>
      <c r="Q14" s="24" t="s">
        <v>501</v>
      </c>
    </row>
    <row r="15" spans="1:17" x14ac:dyDescent="0.25">
      <c r="A15" s="17" t="s">
        <v>488</v>
      </c>
      <c r="B15" s="18">
        <v>4.1145352734245098E-2</v>
      </c>
      <c r="C15" s="18">
        <v>3.1057413716233301E-2</v>
      </c>
      <c r="D15" s="18">
        <v>5.4326295864733302E-2</v>
      </c>
      <c r="E15" s="19"/>
      <c r="F15" s="18">
        <v>3.6906299285685402E-2</v>
      </c>
      <c r="G15" s="18">
        <v>2.3841270961302102E-2</v>
      </c>
      <c r="H15" s="18">
        <v>5.6714993163876598E-2</v>
      </c>
      <c r="I15" s="19"/>
      <c r="J15" s="18">
        <v>4.9218424637926798E-2</v>
      </c>
      <c r="K15" s="18">
        <v>3.2112944828881197E-2</v>
      </c>
      <c r="L15" s="18">
        <v>7.4731902734727199E-2</v>
      </c>
      <c r="M15" s="19"/>
      <c r="N15" s="18">
        <v>3.3071810406318E-2</v>
      </c>
      <c r="O15" s="18">
        <v>1.13090836367795E-2</v>
      </c>
      <c r="P15" s="18">
        <v>9.2783657601507905E-2</v>
      </c>
      <c r="Q15" s="24" t="s">
        <v>501</v>
      </c>
    </row>
    <row r="16" spans="1:17" x14ac:dyDescent="0.25">
      <c r="A16" s="20" t="s">
        <v>489</v>
      </c>
      <c r="B16" s="21">
        <v>2.71668876740239E-2</v>
      </c>
      <c r="C16" s="21">
        <v>2.2145840788630401E-2</v>
      </c>
      <c r="D16" s="21">
        <v>3.3287585539128799E-2</v>
      </c>
      <c r="E16" s="22"/>
      <c r="F16" s="21">
        <v>3.1621971929211401E-2</v>
      </c>
      <c r="G16" s="21">
        <v>2.3881544398454801E-2</v>
      </c>
      <c r="H16" s="21">
        <v>4.1763866817623299E-2</v>
      </c>
      <c r="I16" s="22"/>
      <c r="J16" s="21">
        <v>2.5947508369891702E-2</v>
      </c>
      <c r="K16" s="21">
        <v>1.8886462732293201E-2</v>
      </c>
      <c r="L16" s="21">
        <v>3.5552791086075702E-2</v>
      </c>
      <c r="M16" s="22"/>
      <c r="N16" s="21">
        <v>1.70777326075249E-2</v>
      </c>
      <c r="O16" s="21">
        <v>8.1607421343525E-3</v>
      </c>
      <c r="P16" s="21">
        <v>3.5390385739408697E-2</v>
      </c>
      <c r="Q16" s="22"/>
    </row>
    <row r="17" spans="1:17" x14ac:dyDescent="0.25">
      <c r="A17" s="17" t="s">
        <v>490</v>
      </c>
      <c r="B17" s="18">
        <v>2.2840346009303299E-2</v>
      </c>
      <c r="C17" s="18">
        <v>1.6924309980050099E-2</v>
      </c>
      <c r="D17" s="18">
        <v>3.0759676451329699E-2</v>
      </c>
      <c r="E17" s="19"/>
      <c r="F17" s="18">
        <v>2.31540510200882E-2</v>
      </c>
      <c r="G17" s="18">
        <v>1.6368854565731498E-2</v>
      </c>
      <c r="H17" s="18">
        <v>3.2658454893432998E-2</v>
      </c>
      <c r="I17" s="19"/>
      <c r="J17" s="18">
        <v>2.6161484523499302E-2</v>
      </c>
      <c r="K17" s="18">
        <v>1.54670426169774E-2</v>
      </c>
      <c r="L17" s="18">
        <v>4.3920556257827703E-2</v>
      </c>
      <c r="M17" s="19"/>
      <c r="N17" s="18">
        <v>1.31144681456901E-2</v>
      </c>
      <c r="O17" s="18">
        <v>4.9900305987365997E-3</v>
      </c>
      <c r="P17" s="18">
        <v>3.4014389575480503E-2</v>
      </c>
      <c r="Q17" s="24" t="s">
        <v>501</v>
      </c>
    </row>
    <row r="18" spans="1:17" x14ac:dyDescent="0.25">
      <c r="A18" s="20" t="s">
        <v>491</v>
      </c>
      <c r="B18" s="21">
        <v>4.4773657056722899E-2</v>
      </c>
      <c r="C18" s="21">
        <v>3.1844763769932199E-2</v>
      </c>
      <c r="D18" s="21">
        <v>6.2612180478970797E-2</v>
      </c>
      <c r="E18" s="22"/>
      <c r="F18" s="21">
        <v>4.54573930777439E-2</v>
      </c>
      <c r="G18" s="21">
        <v>2.6206626131231699E-2</v>
      </c>
      <c r="H18" s="21">
        <v>7.7720679370570006E-2</v>
      </c>
      <c r="I18" s="22"/>
      <c r="J18" s="21">
        <v>4.1606898744805401E-2</v>
      </c>
      <c r="K18" s="21">
        <v>2.61423872026691E-2</v>
      </c>
      <c r="L18" s="21">
        <v>6.56031821264971E-2</v>
      </c>
      <c r="M18" s="22"/>
      <c r="N18" s="21">
        <v>4.9416503634525398E-2</v>
      </c>
      <c r="O18" s="21">
        <v>2.6559920447913301E-2</v>
      </c>
      <c r="P18" s="21">
        <v>9.0121676364591605E-2</v>
      </c>
      <c r="Q18" s="24" t="s">
        <v>501</v>
      </c>
    </row>
    <row r="19" spans="1:17" x14ac:dyDescent="0.25">
      <c r="A19" s="17" t="s">
        <v>492</v>
      </c>
      <c r="B19" s="18">
        <v>3.5090961773400202E-2</v>
      </c>
      <c r="C19" s="18">
        <v>2.6782920565777298E-2</v>
      </c>
      <c r="D19" s="18">
        <v>4.5854724359648401E-2</v>
      </c>
      <c r="E19" s="19"/>
      <c r="F19" s="18">
        <v>4.2462505969780198E-2</v>
      </c>
      <c r="G19" s="18">
        <v>2.8907176028269799E-2</v>
      </c>
      <c r="H19" s="18">
        <v>6.1968658132050797E-2</v>
      </c>
      <c r="I19" s="19"/>
      <c r="J19" s="18">
        <v>2.8712101757141999E-2</v>
      </c>
      <c r="K19" s="18">
        <v>1.9264611923542899E-2</v>
      </c>
      <c r="L19" s="18">
        <v>4.2591494234188898E-2</v>
      </c>
      <c r="M19" s="19"/>
      <c r="N19" s="18">
        <v>2.8821197360542099E-2</v>
      </c>
      <c r="O19" s="18">
        <v>1.3125126766081401E-2</v>
      </c>
      <c r="P19" s="18">
        <v>6.21065945408069E-2</v>
      </c>
      <c r="Q19" s="24" t="s">
        <v>501</v>
      </c>
    </row>
    <row r="20" spans="1:17" x14ac:dyDescent="0.25">
      <c r="A20" s="20" t="s">
        <v>493</v>
      </c>
      <c r="B20" s="21">
        <v>8.5470681702440997E-3</v>
      </c>
      <c r="C20" s="21">
        <v>4.5051938123815E-3</v>
      </c>
      <c r="D20" s="21">
        <v>1.61562946081674E-2</v>
      </c>
      <c r="E20" s="22"/>
      <c r="F20" s="21">
        <v>6.9603476424060003E-3</v>
      </c>
      <c r="G20" s="21">
        <v>2.2223055004114999E-3</v>
      </c>
      <c r="H20" s="21">
        <v>2.15815846611104E-2</v>
      </c>
      <c r="I20" s="22"/>
      <c r="J20" s="21">
        <v>6.6925785803360997E-3</v>
      </c>
      <c r="K20" s="21">
        <v>2.0864661633096001E-3</v>
      </c>
      <c r="L20" s="21">
        <v>2.1250670708816501E-2</v>
      </c>
      <c r="M20" s="22"/>
      <c r="N20" s="21">
        <v>1.63874963247519E-2</v>
      </c>
      <c r="O20" s="21">
        <v>5.3028848370218996E-3</v>
      </c>
      <c r="P20" s="21">
        <v>4.9489461908039802E-2</v>
      </c>
      <c r="Q20" s="24" t="s">
        <v>501</v>
      </c>
    </row>
    <row r="21" spans="1:17" x14ac:dyDescent="0.25">
      <c r="A21" s="17" t="s">
        <v>494</v>
      </c>
      <c r="B21" s="18">
        <v>8.9843490230510003E-4</v>
      </c>
      <c r="C21" s="18">
        <v>1.2429467149439999E-4</v>
      </c>
      <c r="D21" s="18">
        <v>6.4629607590863999E-3</v>
      </c>
      <c r="E21" s="19"/>
      <c r="F21" s="18">
        <v>0</v>
      </c>
      <c r="G21" s="19"/>
      <c r="H21" s="19"/>
      <c r="I21" s="19"/>
      <c r="J21" s="18">
        <v>1.8916204659235E-3</v>
      </c>
      <c r="K21" s="18">
        <v>2.6284231866880001E-4</v>
      </c>
      <c r="L21" s="18">
        <v>1.34775245998722E-2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DV_VIOLENTO_NSE'!A1" display="◄ ANTERIOR"/>
    <hyperlink ref="A2" location="'Índice'!A1" display="ÍNDICE"/>
    <hyperlink ref="A3" location="'RFV_INTENTO_NSE'!A1" display="SIGUIENTE ►"/>
  </hyperlinks>
  <pageMargins left="0.75" right="0.75" top="1" bottom="1" header="0.5" footer="0.5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2.8810375148497401E-2</v>
      </c>
      <c r="C5" s="18">
        <v>2.6993895511175401E-2</v>
      </c>
      <c r="D5" s="18">
        <v>3.0745227362065398E-2</v>
      </c>
      <c r="E5" s="19"/>
      <c r="F5" s="18">
        <v>3.2382513560945202E-2</v>
      </c>
      <c r="G5" s="18">
        <v>2.9613245592292399E-2</v>
      </c>
      <c r="H5" s="18">
        <v>3.5401300718902899E-2</v>
      </c>
      <c r="I5" s="19"/>
      <c r="J5" s="18">
        <v>3.0821772849951301E-2</v>
      </c>
      <c r="K5" s="18">
        <v>2.78648490697616E-2</v>
      </c>
      <c r="L5" s="18">
        <v>3.4081474833637403E-2</v>
      </c>
      <c r="M5" s="19"/>
      <c r="N5" s="18">
        <v>1.7643168484921899E-2</v>
      </c>
      <c r="O5" s="18">
        <v>1.4841374596169601E-2</v>
      </c>
      <c r="P5" s="18">
        <v>2.0962637617120399E-2</v>
      </c>
      <c r="Q5" s="19"/>
    </row>
    <row r="6" spans="1:17" x14ac:dyDescent="0.25">
      <c r="A6" s="20" t="s">
        <v>479</v>
      </c>
      <c r="B6" s="21">
        <v>3.2370674019726202E-2</v>
      </c>
      <c r="C6" s="21">
        <v>2.4368999638300599E-2</v>
      </c>
      <c r="D6" s="21">
        <v>4.2884247565625901E-2</v>
      </c>
      <c r="E6" s="22"/>
      <c r="F6" s="21">
        <v>3.6712631276322502E-2</v>
      </c>
      <c r="G6" s="21">
        <v>2.4423572928144E-2</v>
      </c>
      <c r="H6" s="21">
        <v>5.4837527376410101E-2</v>
      </c>
      <c r="I6" s="22"/>
      <c r="J6" s="21">
        <v>2.99159548342901E-2</v>
      </c>
      <c r="K6" s="21">
        <v>1.7971735922881E-2</v>
      </c>
      <c r="L6" s="21">
        <v>4.9399117046760102E-2</v>
      </c>
      <c r="M6" s="22"/>
      <c r="N6" s="21">
        <v>2.2412161914209201E-2</v>
      </c>
      <c r="O6" s="21">
        <v>8.0503136768157006E-3</v>
      </c>
      <c r="P6" s="21">
        <v>6.0824627784375099E-2</v>
      </c>
      <c r="Q6" s="24" t="s">
        <v>501</v>
      </c>
    </row>
    <row r="7" spans="1:17" x14ac:dyDescent="0.25">
      <c r="A7" s="17" t="s">
        <v>480</v>
      </c>
      <c r="B7" s="18">
        <v>2.50030113585047E-2</v>
      </c>
      <c r="C7" s="18">
        <v>1.59212181104391E-2</v>
      </c>
      <c r="D7" s="18">
        <v>3.90596280537591E-2</v>
      </c>
      <c r="E7" s="19"/>
      <c r="F7" s="18">
        <v>4.0878836462883997E-2</v>
      </c>
      <c r="G7" s="18">
        <v>2.2836765334616899E-2</v>
      </c>
      <c r="H7" s="18">
        <v>7.2122885906040296E-2</v>
      </c>
      <c r="I7" s="19"/>
      <c r="J7" s="18">
        <v>1.8348501804157299E-2</v>
      </c>
      <c r="K7" s="18">
        <v>9.7074246559393004E-3</v>
      </c>
      <c r="L7" s="18">
        <v>3.4414141614768197E-2</v>
      </c>
      <c r="M7" s="19"/>
      <c r="N7" s="18">
        <v>8.0767210482233006E-3</v>
      </c>
      <c r="O7" s="18">
        <v>1.4012157499917999E-3</v>
      </c>
      <c r="P7" s="18">
        <v>4.5117989238087602E-2</v>
      </c>
      <c r="Q7" s="24" t="s">
        <v>501</v>
      </c>
    </row>
    <row r="8" spans="1:17" x14ac:dyDescent="0.25">
      <c r="A8" s="20" t="s">
        <v>481</v>
      </c>
      <c r="B8" s="21">
        <v>3.7997109737520601E-2</v>
      </c>
      <c r="C8" s="21">
        <v>2.70784035140221E-2</v>
      </c>
      <c r="D8" s="21">
        <v>5.3078326040694103E-2</v>
      </c>
      <c r="E8" s="22"/>
      <c r="F8" s="21">
        <v>3.7880819381750697E-2</v>
      </c>
      <c r="G8" s="21">
        <v>2.2355432082099499E-2</v>
      </c>
      <c r="H8" s="21">
        <v>6.3488083121001404E-2</v>
      </c>
      <c r="I8" s="22"/>
      <c r="J8" s="21">
        <v>4.6425569318566597E-2</v>
      </c>
      <c r="K8" s="21">
        <v>2.98363388823965E-2</v>
      </c>
      <c r="L8" s="21">
        <v>7.1558204788360003E-2</v>
      </c>
      <c r="M8" s="22"/>
      <c r="N8" s="21">
        <v>1.7115475281344501E-2</v>
      </c>
      <c r="O8" s="21">
        <v>4.9676865842922004E-3</v>
      </c>
      <c r="P8" s="21">
        <v>5.7259567443606003E-2</v>
      </c>
      <c r="Q8" s="24" t="s">
        <v>501</v>
      </c>
    </row>
    <row r="9" spans="1:17" x14ac:dyDescent="0.25">
      <c r="A9" s="17" t="s">
        <v>482</v>
      </c>
      <c r="B9" s="18">
        <v>2.9868774768378601E-2</v>
      </c>
      <c r="C9" s="18">
        <v>2.0244432309361501E-2</v>
      </c>
      <c r="D9" s="18">
        <v>4.3863751254872199E-2</v>
      </c>
      <c r="E9" s="19"/>
      <c r="F9" s="18">
        <v>3.7870876568396897E-2</v>
      </c>
      <c r="G9" s="18">
        <v>2.3782895877671899E-2</v>
      </c>
      <c r="H9" s="18">
        <v>5.9792845676204902E-2</v>
      </c>
      <c r="I9" s="19"/>
      <c r="J9" s="18">
        <v>3.0885564264693102E-2</v>
      </c>
      <c r="K9" s="18">
        <v>1.6296948110652999E-2</v>
      </c>
      <c r="L9" s="18">
        <v>5.77666474708474E-2</v>
      </c>
      <c r="M9" s="19"/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3.0323571980759401E-2</v>
      </c>
      <c r="C10" s="21">
        <v>2.2835411927460199E-2</v>
      </c>
      <c r="D10" s="21">
        <v>4.0166306668687403E-2</v>
      </c>
      <c r="E10" s="22"/>
      <c r="F10" s="21">
        <v>2.78765130433858E-2</v>
      </c>
      <c r="G10" s="21">
        <v>1.86094236833741E-2</v>
      </c>
      <c r="H10" s="21">
        <v>4.1562969648635602E-2</v>
      </c>
      <c r="I10" s="22"/>
      <c r="J10" s="21">
        <v>2.49337534807198E-2</v>
      </c>
      <c r="K10" s="21">
        <v>1.4947453673270999E-2</v>
      </c>
      <c r="L10" s="21">
        <v>4.1312030041419701E-2</v>
      </c>
      <c r="M10" s="22"/>
      <c r="N10" s="21">
        <v>5.1452998073364703E-2</v>
      </c>
      <c r="O10" s="21">
        <v>3.0844355551573301E-2</v>
      </c>
      <c r="P10" s="21">
        <v>8.4628898030902303E-2</v>
      </c>
      <c r="Q10" s="22"/>
    </row>
    <row r="11" spans="1:17" x14ac:dyDescent="0.25">
      <c r="A11" s="17" t="s">
        <v>484</v>
      </c>
      <c r="B11" s="18">
        <v>3.12021401789313E-2</v>
      </c>
      <c r="C11" s="18">
        <v>2.59658382174098E-2</v>
      </c>
      <c r="D11" s="18">
        <v>3.74537970635705E-2</v>
      </c>
      <c r="E11" s="19"/>
      <c r="F11" s="18">
        <v>3.4665785887779001E-2</v>
      </c>
      <c r="G11" s="18">
        <v>2.6968857468608502E-2</v>
      </c>
      <c r="H11" s="18">
        <v>4.4459051951651903E-2</v>
      </c>
      <c r="I11" s="19"/>
      <c r="J11" s="18">
        <v>2.9705171190179E-2</v>
      </c>
      <c r="K11" s="18">
        <v>2.1999660631187301E-2</v>
      </c>
      <c r="L11" s="18">
        <v>3.99991999251764E-2</v>
      </c>
      <c r="M11" s="19"/>
      <c r="N11" s="18">
        <v>2.64717483621991E-2</v>
      </c>
      <c r="O11" s="18">
        <v>1.59496636403532E-2</v>
      </c>
      <c r="P11" s="18">
        <v>4.3627564479112903E-2</v>
      </c>
      <c r="Q11" s="19"/>
    </row>
    <row r="12" spans="1:17" x14ac:dyDescent="0.25">
      <c r="A12" s="20" t="s">
        <v>485</v>
      </c>
      <c r="B12" s="21">
        <v>2.6512546825330701E-2</v>
      </c>
      <c r="C12" s="21">
        <v>2.3770224384739001E-2</v>
      </c>
      <c r="D12" s="21">
        <v>2.9561665095420801E-2</v>
      </c>
      <c r="E12" s="22"/>
      <c r="F12" s="21">
        <v>3.0750000197610799E-2</v>
      </c>
      <c r="G12" s="21">
        <v>2.6266920989685302E-2</v>
      </c>
      <c r="H12" s="21">
        <v>3.59699595957532E-2</v>
      </c>
      <c r="I12" s="22"/>
      <c r="J12" s="21">
        <v>3.0877527892843801E-2</v>
      </c>
      <c r="K12" s="21">
        <v>2.6196383165579401E-2</v>
      </c>
      <c r="L12" s="21">
        <v>3.6363930076867897E-2</v>
      </c>
      <c r="M12" s="22"/>
      <c r="N12" s="21">
        <v>1.37727577883152E-2</v>
      </c>
      <c r="O12" s="21">
        <v>1.05949874948294E-2</v>
      </c>
      <c r="P12" s="21">
        <v>1.7886411100716499E-2</v>
      </c>
      <c r="Q12" s="22"/>
    </row>
    <row r="13" spans="1:17" x14ac:dyDescent="0.25">
      <c r="A13" s="17" t="s">
        <v>486</v>
      </c>
      <c r="B13" s="18">
        <v>2.8330260018633101E-2</v>
      </c>
      <c r="C13" s="18">
        <v>2.17961440576677E-2</v>
      </c>
      <c r="D13" s="18">
        <v>3.6749603871374298E-2</v>
      </c>
      <c r="E13" s="19"/>
      <c r="F13" s="18">
        <v>2.54466641217856E-2</v>
      </c>
      <c r="G13" s="18">
        <v>1.7860796223732E-2</v>
      </c>
      <c r="H13" s="18">
        <v>3.6135871985852802E-2</v>
      </c>
      <c r="I13" s="19"/>
      <c r="J13" s="18">
        <v>3.1263866033868298E-2</v>
      </c>
      <c r="K13" s="18">
        <v>2.0391285914820301E-2</v>
      </c>
      <c r="L13" s="18">
        <v>4.7651679225527099E-2</v>
      </c>
      <c r="M13" s="19"/>
      <c r="N13" s="18">
        <v>2.9732833248073701E-2</v>
      </c>
      <c r="O13" s="18">
        <v>1.3694816514584899E-2</v>
      </c>
      <c r="P13" s="18">
        <v>6.3346684877760906E-2</v>
      </c>
      <c r="Q13" s="24" t="s">
        <v>501</v>
      </c>
    </row>
    <row r="14" spans="1:17" x14ac:dyDescent="0.25">
      <c r="A14" s="20" t="s">
        <v>487</v>
      </c>
      <c r="B14" s="21">
        <v>2.5406812711255701E-2</v>
      </c>
      <c r="C14" s="21">
        <v>1.9373839410198899E-2</v>
      </c>
      <c r="D14" s="21">
        <v>3.3254732892681202E-2</v>
      </c>
      <c r="E14" s="22"/>
      <c r="F14" s="21">
        <v>3.38069651065801E-2</v>
      </c>
      <c r="G14" s="21">
        <v>2.4691441777235999E-2</v>
      </c>
      <c r="H14" s="21">
        <v>4.6128570072026399E-2</v>
      </c>
      <c r="I14" s="22"/>
      <c r="J14" s="21">
        <v>1.7418514541857302E-2</v>
      </c>
      <c r="K14" s="21">
        <v>1.1046766340127899E-2</v>
      </c>
      <c r="L14" s="21">
        <v>2.7363780780154098E-2</v>
      </c>
      <c r="M14" s="22"/>
      <c r="N14" s="21">
        <v>1.0011183791536E-2</v>
      </c>
      <c r="O14" s="21">
        <v>3.5509198547876001E-3</v>
      </c>
      <c r="P14" s="21">
        <v>2.7895708289502601E-2</v>
      </c>
      <c r="Q14" s="24" t="s">
        <v>501</v>
      </c>
    </row>
    <row r="15" spans="1:17" x14ac:dyDescent="0.25">
      <c r="A15" s="17" t="s">
        <v>488</v>
      </c>
      <c r="B15" s="18">
        <v>3.7119558121875902E-2</v>
      </c>
      <c r="C15" s="18">
        <v>2.7597444608684001E-2</v>
      </c>
      <c r="D15" s="18">
        <v>4.9759022522290003E-2</v>
      </c>
      <c r="E15" s="19"/>
      <c r="F15" s="18">
        <v>4.2504332102532197E-2</v>
      </c>
      <c r="G15" s="18">
        <v>2.9222793416485399E-2</v>
      </c>
      <c r="H15" s="18">
        <v>6.1440190416852801E-2</v>
      </c>
      <c r="I15" s="19"/>
      <c r="J15" s="18">
        <v>2.9518269606962001E-2</v>
      </c>
      <c r="K15" s="18">
        <v>1.80690209871654E-2</v>
      </c>
      <c r="L15" s="18">
        <v>4.7868554178541398E-2</v>
      </c>
      <c r="M15" s="19"/>
      <c r="N15" s="18">
        <v>3.7171845768697899E-2</v>
      </c>
      <c r="O15" s="18">
        <v>1.4727052765847201E-2</v>
      </c>
      <c r="P15" s="18">
        <v>9.0675564545782503E-2</v>
      </c>
      <c r="Q15" s="24" t="s">
        <v>501</v>
      </c>
    </row>
    <row r="16" spans="1:17" x14ac:dyDescent="0.25">
      <c r="A16" s="20" t="s">
        <v>489</v>
      </c>
      <c r="B16" s="21">
        <v>3.94950971041865E-2</v>
      </c>
      <c r="C16" s="21">
        <v>3.2839337359737299E-2</v>
      </c>
      <c r="D16" s="21">
        <v>4.7433663489766499E-2</v>
      </c>
      <c r="E16" s="22"/>
      <c r="F16" s="21">
        <v>4.1204418920121999E-2</v>
      </c>
      <c r="G16" s="21">
        <v>3.0853552247840602E-2</v>
      </c>
      <c r="H16" s="21">
        <v>5.4831367347419599E-2</v>
      </c>
      <c r="I16" s="22"/>
      <c r="J16" s="21">
        <v>4.2410769102587197E-2</v>
      </c>
      <c r="K16" s="21">
        <v>3.3171802940861E-2</v>
      </c>
      <c r="L16" s="21">
        <v>5.4079027793868299E-2</v>
      </c>
      <c r="M16" s="22"/>
      <c r="N16" s="21">
        <v>2.6906685288184899E-2</v>
      </c>
      <c r="O16" s="21">
        <v>1.5982275373334701E-2</v>
      </c>
      <c r="P16" s="21">
        <v>4.4957132004558802E-2</v>
      </c>
      <c r="Q16" s="22"/>
    </row>
    <row r="17" spans="1:17" x14ac:dyDescent="0.25">
      <c r="A17" s="17" t="s">
        <v>490</v>
      </c>
      <c r="B17" s="18">
        <v>2.7682626926517701E-2</v>
      </c>
      <c r="C17" s="18">
        <v>1.9834724532448399E-2</v>
      </c>
      <c r="D17" s="18">
        <v>3.8513657790743797E-2</v>
      </c>
      <c r="E17" s="19"/>
      <c r="F17" s="18">
        <v>2.2891928838371701E-2</v>
      </c>
      <c r="G17" s="18">
        <v>1.60563846233529E-2</v>
      </c>
      <c r="H17" s="18">
        <v>3.2541267948331003E-2</v>
      </c>
      <c r="I17" s="19"/>
      <c r="J17" s="18">
        <v>3.3805148495086097E-2</v>
      </c>
      <c r="K17" s="18">
        <v>2.1803243523646001E-2</v>
      </c>
      <c r="L17" s="18">
        <v>5.2062051856551599E-2</v>
      </c>
      <c r="M17" s="19"/>
      <c r="N17" s="18">
        <v>2.9392511737393798E-2</v>
      </c>
      <c r="O17" s="18">
        <v>1.32581385143487E-2</v>
      </c>
      <c r="P17" s="18">
        <v>6.3890154651731396E-2</v>
      </c>
      <c r="Q17" s="24" t="s">
        <v>501</v>
      </c>
    </row>
    <row r="18" spans="1:17" x14ac:dyDescent="0.25">
      <c r="A18" s="20" t="s">
        <v>491</v>
      </c>
      <c r="B18" s="21">
        <v>3.9005309112929799E-2</v>
      </c>
      <c r="C18" s="21">
        <v>2.80106372452089E-2</v>
      </c>
      <c r="D18" s="21">
        <v>5.4075491108809701E-2</v>
      </c>
      <c r="E18" s="22"/>
      <c r="F18" s="21">
        <v>3.3690401270535998E-2</v>
      </c>
      <c r="G18" s="21">
        <v>2.0755721705995898E-2</v>
      </c>
      <c r="H18" s="21">
        <v>5.4239320235620399E-2</v>
      </c>
      <c r="I18" s="22"/>
      <c r="J18" s="21">
        <v>5.3510203420404003E-2</v>
      </c>
      <c r="K18" s="21">
        <v>3.5003581247900498E-2</v>
      </c>
      <c r="L18" s="21">
        <v>8.0980298710425794E-2</v>
      </c>
      <c r="M18" s="22"/>
      <c r="N18" s="21">
        <v>2.35832882631208E-2</v>
      </c>
      <c r="O18" s="21">
        <v>9.1435652711711994E-3</v>
      </c>
      <c r="P18" s="21">
        <v>5.9458176784233603E-2</v>
      </c>
      <c r="Q18" s="24" t="s">
        <v>501</v>
      </c>
    </row>
    <row r="19" spans="1:17" x14ac:dyDescent="0.25">
      <c r="A19" s="17" t="s">
        <v>492</v>
      </c>
      <c r="B19" s="18">
        <v>2.6942932260252399E-2</v>
      </c>
      <c r="C19" s="18">
        <v>2.0042184133307599E-2</v>
      </c>
      <c r="D19" s="18">
        <v>3.6132079333922699E-2</v>
      </c>
      <c r="E19" s="19"/>
      <c r="F19" s="18">
        <v>3.7640895963314901E-2</v>
      </c>
      <c r="G19" s="18">
        <v>2.6188886031134801E-2</v>
      </c>
      <c r="H19" s="18">
        <v>5.3823911533854699E-2</v>
      </c>
      <c r="I19" s="19"/>
      <c r="J19" s="18">
        <v>2.01177810379678E-2</v>
      </c>
      <c r="K19" s="18">
        <v>1.1072793566387899E-2</v>
      </c>
      <c r="L19" s="18">
        <v>3.6280250795755697E-2</v>
      </c>
      <c r="M19" s="19"/>
      <c r="N19" s="18">
        <v>9.9670891301746993E-3</v>
      </c>
      <c r="O19" s="18">
        <v>2.7328951205616999E-3</v>
      </c>
      <c r="P19" s="18">
        <v>3.5665922629966901E-2</v>
      </c>
      <c r="Q19" s="24" t="s">
        <v>501</v>
      </c>
    </row>
    <row r="20" spans="1:17" x14ac:dyDescent="0.25">
      <c r="A20" s="20" t="s">
        <v>493</v>
      </c>
      <c r="B20" s="21">
        <v>1.2753922408830399E-2</v>
      </c>
      <c r="C20" s="21">
        <v>7.0478271340934998E-3</v>
      </c>
      <c r="D20" s="21">
        <v>2.2972930092122298E-2</v>
      </c>
      <c r="E20" s="22"/>
      <c r="F20" s="21">
        <v>3.5580873926554998E-3</v>
      </c>
      <c r="G20" s="21">
        <v>7.9767850679250002E-4</v>
      </c>
      <c r="H20" s="21">
        <v>1.5720745042474098E-2</v>
      </c>
      <c r="I20" s="24" t="s">
        <v>501</v>
      </c>
      <c r="J20" s="21">
        <v>2.1299680134345099E-2</v>
      </c>
      <c r="K20" s="21">
        <v>1.12245416649358E-2</v>
      </c>
      <c r="L20" s="21">
        <v>4.0051934962603099E-2</v>
      </c>
      <c r="M20" s="22"/>
      <c r="N20" s="21">
        <v>1.6680246792315102E-2</v>
      </c>
      <c r="O20" s="21">
        <v>5.2931260648572996E-3</v>
      </c>
      <c r="P20" s="21">
        <v>5.1301102034376898E-2</v>
      </c>
      <c r="Q20" s="24" t="s">
        <v>501</v>
      </c>
    </row>
    <row r="21" spans="1:17" x14ac:dyDescent="0.25">
      <c r="A21" s="17" t="s">
        <v>494</v>
      </c>
      <c r="B21" s="18">
        <v>5.8999359010989999E-4</v>
      </c>
      <c r="C21" s="18">
        <v>1.4659092821739999E-4</v>
      </c>
      <c r="D21" s="18">
        <v>2.3714027901592999E-3</v>
      </c>
      <c r="E21" s="19"/>
      <c r="F21" s="18">
        <v>0</v>
      </c>
      <c r="G21" s="19"/>
      <c r="H21" s="19"/>
      <c r="I21" s="19"/>
      <c r="J21" s="18">
        <v>1.2422090314526001E-3</v>
      </c>
      <c r="K21" s="18">
        <v>3.0957740348899998E-4</v>
      </c>
      <c r="L21" s="18">
        <v>4.9705132239401002E-3</v>
      </c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FV_NSE'!A1" display="◄ ANTERIOR"/>
    <hyperlink ref="A2" location="'Índice'!A1" display="ÍNDICE"/>
    <hyperlink ref="A3" location="'RFV_KISH_VIOLENTO'!A1" display="SIGUIENTE ►"/>
  </hyperlinks>
  <pageMargins left="0.75" right="0.75" top="1" bottom="1" header="0.5" footer="0.5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4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608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6.320995836256E-4</v>
      </c>
      <c r="C5" s="18">
        <v>3.9019499041409997E-4</v>
      </c>
      <c r="D5" s="18">
        <v>1.0238213156077E-3</v>
      </c>
      <c r="E5" s="19"/>
    </row>
    <row r="6" spans="1:5" x14ac:dyDescent="0.25">
      <c r="A6" s="20" t="s">
        <v>479</v>
      </c>
      <c r="B6" s="21">
        <v>1.2693430044289E-3</v>
      </c>
      <c r="C6" s="21">
        <v>4.0726118412390001E-4</v>
      </c>
      <c r="D6" s="21">
        <v>3.9490519926239998E-3</v>
      </c>
      <c r="E6" s="22"/>
    </row>
    <row r="7" spans="1:5" x14ac:dyDescent="0.25">
      <c r="A7" s="17" t="s">
        <v>480</v>
      </c>
      <c r="B7" s="18">
        <v>0</v>
      </c>
      <c r="C7" s="19"/>
      <c r="D7" s="19"/>
      <c r="E7" s="19"/>
    </row>
    <row r="8" spans="1:5" x14ac:dyDescent="0.25">
      <c r="A8" s="20" t="s">
        <v>481</v>
      </c>
      <c r="B8" s="21">
        <v>0</v>
      </c>
      <c r="C8" s="22"/>
      <c r="D8" s="22"/>
      <c r="E8" s="22"/>
    </row>
    <row r="9" spans="1:5" x14ac:dyDescent="0.25">
      <c r="A9" s="17" t="s">
        <v>482</v>
      </c>
      <c r="B9" s="18">
        <v>0</v>
      </c>
      <c r="C9" s="19"/>
      <c r="D9" s="19"/>
      <c r="E9" s="19"/>
    </row>
    <row r="10" spans="1:5" x14ac:dyDescent="0.25">
      <c r="A10" s="20" t="s">
        <v>483</v>
      </c>
      <c r="B10" s="21">
        <v>1.022989191854E-4</v>
      </c>
      <c r="C10" s="21">
        <v>1.4222457936183801E-5</v>
      </c>
      <c r="D10" s="21">
        <v>7.3541183262470003E-4</v>
      </c>
      <c r="E10" s="22"/>
    </row>
    <row r="11" spans="1:5" x14ac:dyDescent="0.25">
      <c r="A11" s="17" t="s">
        <v>484</v>
      </c>
      <c r="B11" s="18">
        <v>3.5364408486469997E-4</v>
      </c>
      <c r="C11" s="18">
        <v>8.3977643987156E-5</v>
      </c>
      <c r="D11" s="18">
        <v>1.4879665447637999E-3</v>
      </c>
      <c r="E11" s="19"/>
    </row>
    <row r="12" spans="1:5" x14ac:dyDescent="0.25">
      <c r="A12" s="20" t="s">
        <v>485</v>
      </c>
      <c r="B12" s="21">
        <v>1.0305216498440999E-3</v>
      </c>
      <c r="C12" s="21">
        <v>5.756224507674E-4</v>
      </c>
      <c r="D12" s="21">
        <v>1.8442522740415E-3</v>
      </c>
      <c r="E12" s="22"/>
    </row>
    <row r="13" spans="1:5" x14ac:dyDescent="0.25">
      <c r="A13" s="17" t="s">
        <v>486</v>
      </c>
      <c r="B13" s="18">
        <v>5.1726510298710001E-4</v>
      </c>
      <c r="C13" s="18">
        <v>1.830150712263E-4</v>
      </c>
      <c r="D13" s="18">
        <v>1.4610814211877001E-3</v>
      </c>
      <c r="E13" s="19"/>
    </row>
    <row r="14" spans="1:5" x14ac:dyDescent="0.25">
      <c r="A14" s="20" t="s">
        <v>487</v>
      </c>
      <c r="B14" s="21">
        <v>4.2095161463150002E-4</v>
      </c>
      <c r="C14" s="21">
        <v>8.8482585640068894E-5</v>
      </c>
      <c r="D14" s="21">
        <v>2.0001580224944999E-3</v>
      </c>
      <c r="E14" s="22"/>
    </row>
    <row r="15" spans="1:5" x14ac:dyDescent="0.25">
      <c r="A15" s="17" t="s">
        <v>488</v>
      </c>
      <c r="B15" s="18">
        <v>1.82358220655E-4</v>
      </c>
      <c r="C15" s="18">
        <v>2.54833560876114E-5</v>
      </c>
      <c r="D15" s="18">
        <v>1.3036915632396E-3</v>
      </c>
      <c r="E15" s="19"/>
    </row>
    <row r="16" spans="1:5" x14ac:dyDescent="0.25">
      <c r="A16" s="20" t="s">
        <v>489</v>
      </c>
      <c r="B16" s="21">
        <v>0</v>
      </c>
      <c r="C16" s="22"/>
      <c r="D16" s="22"/>
      <c r="E16" s="22"/>
    </row>
    <row r="17" spans="1:5" x14ac:dyDescent="0.25">
      <c r="A17" s="17" t="s">
        <v>490</v>
      </c>
      <c r="B17" s="18">
        <v>2.7109885226450002E-4</v>
      </c>
      <c r="C17" s="18">
        <v>3.7968534898763899E-5</v>
      </c>
      <c r="D17" s="18">
        <v>1.9329039445356E-3</v>
      </c>
      <c r="E17" s="19"/>
    </row>
    <row r="18" spans="1:5" x14ac:dyDescent="0.25">
      <c r="A18" s="20" t="s">
        <v>491</v>
      </c>
      <c r="B18" s="21">
        <v>4.6014515717740002E-4</v>
      </c>
      <c r="C18" s="21">
        <v>1.1595844173299999E-4</v>
      </c>
      <c r="D18" s="21">
        <v>1.8240798061720999E-3</v>
      </c>
      <c r="E18" s="22"/>
    </row>
    <row r="19" spans="1:5" x14ac:dyDescent="0.25">
      <c r="A19" s="17" t="s">
        <v>492</v>
      </c>
      <c r="B19" s="18">
        <v>1.897712382727E-4</v>
      </c>
      <c r="C19" s="18">
        <v>2.6504190586324499E-5</v>
      </c>
      <c r="D19" s="18">
        <v>1.3574056758592001E-3</v>
      </c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RFV_INTENTO_NSE'!A1" display="◄ ANTERIOR"/>
    <hyperlink ref="A2" location="'Índice'!A1" display="ÍNDICE"/>
    <hyperlink ref="A3" location="'RFV_NO_VIOLENTO_NSE'!A1" display="SIGUIENTE ►"/>
  </hyperlinks>
  <pageMargins left="0.75" right="0.75" top="1" bottom="1" header="0.5" footer="0.5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609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2.4789128408242801E-2</v>
      </c>
      <c r="C5" s="18">
        <v>2.30754242284337E-2</v>
      </c>
      <c r="D5" s="18">
        <v>2.6626632624421099E-2</v>
      </c>
      <c r="E5" s="19"/>
      <c r="F5" s="18">
        <v>2.8334399458894301E-2</v>
      </c>
      <c r="G5" s="18">
        <v>2.55306773760983E-2</v>
      </c>
      <c r="H5" s="18">
        <v>3.1436087338117397E-2</v>
      </c>
      <c r="I5" s="19"/>
      <c r="J5" s="18">
        <v>2.4912812264917001E-2</v>
      </c>
      <c r="K5" s="18">
        <v>2.2238577903474301E-2</v>
      </c>
      <c r="L5" s="18">
        <v>2.7899452736532899E-2</v>
      </c>
      <c r="M5" s="19"/>
      <c r="N5" s="18">
        <v>1.74349598368886E-2</v>
      </c>
      <c r="O5" s="18">
        <v>1.44817178077454E-2</v>
      </c>
      <c r="P5" s="18">
        <v>2.0977634056047401E-2</v>
      </c>
      <c r="Q5" s="19"/>
    </row>
    <row r="6" spans="1:17" x14ac:dyDescent="0.25">
      <c r="A6" s="20" t="s">
        <v>479</v>
      </c>
      <c r="B6" s="21">
        <v>2.023092373319E-2</v>
      </c>
      <c r="C6" s="21">
        <v>1.18178745665477E-2</v>
      </c>
      <c r="D6" s="21">
        <v>3.4424514096883602E-2</v>
      </c>
      <c r="E6" s="22"/>
      <c r="F6" s="21">
        <v>1.9985003203489799E-2</v>
      </c>
      <c r="G6" s="21">
        <v>1.11847079957274E-2</v>
      </c>
      <c r="H6" s="21">
        <v>3.5461184221785E-2</v>
      </c>
      <c r="I6" s="22"/>
      <c r="J6" s="21">
        <v>1.8373514867646101E-2</v>
      </c>
      <c r="K6" s="21">
        <v>6.5612595690326004E-3</v>
      </c>
      <c r="L6" s="21">
        <v>5.0373117376806199E-2</v>
      </c>
      <c r="M6" s="24" t="s">
        <v>501</v>
      </c>
      <c r="N6" s="21">
        <v>2.7098144793751899E-2</v>
      </c>
      <c r="O6" s="21">
        <v>1.1000891735200099E-2</v>
      </c>
      <c r="P6" s="21">
        <v>6.5197217437884994E-2</v>
      </c>
      <c r="Q6" s="24" t="s">
        <v>501</v>
      </c>
    </row>
    <row r="7" spans="1:17" x14ac:dyDescent="0.25">
      <c r="A7" s="17" t="s">
        <v>480</v>
      </c>
      <c r="B7" s="18">
        <v>1.6022330629837E-2</v>
      </c>
      <c r="C7" s="18">
        <v>8.8449826078842008E-3</v>
      </c>
      <c r="D7" s="18">
        <v>2.8854257601039799E-2</v>
      </c>
      <c r="E7" s="19"/>
      <c r="F7" s="18">
        <v>2.35112445397496E-2</v>
      </c>
      <c r="G7" s="18">
        <v>9.2227008175622006E-3</v>
      </c>
      <c r="H7" s="18">
        <v>5.8626839541990702E-2</v>
      </c>
      <c r="I7" s="24" t="s">
        <v>501</v>
      </c>
      <c r="J7" s="18">
        <v>9.2087304948250993E-3</v>
      </c>
      <c r="K7" s="18">
        <v>3.3744274241296001E-3</v>
      </c>
      <c r="L7" s="18">
        <v>2.4878592653198899E-2</v>
      </c>
      <c r="M7" s="19"/>
      <c r="N7" s="18">
        <v>1.66106962622075E-2</v>
      </c>
      <c r="O7" s="18">
        <v>5.3345434891751004E-3</v>
      </c>
      <c r="P7" s="18">
        <v>5.0511934288490302E-2</v>
      </c>
      <c r="Q7" s="24" t="s">
        <v>501</v>
      </c>
    </row>
    <row r="8" spans="1:17" x14ac:dyDescent="0.25">
      <c r="A8" s="20" t="s">
        <v>481</v>
      </c>
      <c r="B8" s="21">
        <v>2.2165777962288202E-2</v>
      </c>
      <c r="C8" s="21">
        <v>1.37088925261299E-2</v>
      </c>
      <c r="D8" s="21">
        <v>3.5651059851106698E-2</v>
      </c>
      <c r="E8" s="22"/>
      <c r="F8" s="21">
        <v>2.5999367948631301E-2</v>
      </c>
      <c r="G8" s="21">
        <v>1.29239109736512E-2</v>
      </c>
      <c r="H8" s="21">
        <v>5.1611902926227402E-2</v>
      </c>
      <c r="I8" s="22"/>
      <c r="J8" s="21">
        <v>2.8439873941934299E-2</v>
      </c>
      <c r="K8" s="21">
        <v>1.5831487041157999E-2</v>
      </c>
      <c r="L8" s="21">
        <v>5.0573728244348498E-2</v>
      </c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3.0260105730484599E-2</v>
      </c>
      <c r="C9" s="18">
        <v>2.09742330436835E-2</v>
      </c>
      <c r="D9" s="18">
        <v>4.3474533208513202E-2</v>
      </c>
      <c r="E9" s="19"/>
      <c r="F9" s="18">
        <v>2.4769173835808601E-2</v>
      </c>
      <c r="G9" s="18">
        <v>1.2915476789555101E-2</v>
      </c>
      <c r="H9" s="18">
        <v>4.69842376200705E-2</v>
      </c>
      <c r="I9" s="19"/>
      <c r="J9" s="18">
        <v>3.6085506623088702E-2</v>
      </c>
      <c r="K9" s="18">
        <v>2.0017684973017199E-2</v>
      </c>
      <c r="L9" s="18">
        <v>6.4205671175057905E-2</v>
      </c>
      <c r="M9" s="19"/>
      <c r="N9" s="18">
        <v>3.4055221855277498E-2</v>
      </c>
      <c r="O9" s="18">
        <v>1.30577631128336E-2</v>
      </c>
      <c r="P9" s="18">
        <v>8.5879449494795507E-2</v>
      </c>
      <c r="Q9" s="24" t="s">
        <v>501</v>
      </c>
    </row>
    <row r="10" spans="1:17" x14ac:dyDescent="0.25">
      <c r="A10" s="20" t="s">
        <v>483</v>
      </c>
      <c r="B10" s="21">
        <v>3.6256117562912402E-2</v>
      </c>
      <c r="C10" s="21">
        <v>2.72718022725984E-2</v>
      </c>
      <c r="D10" s="21">
        <v>4.8053974673494003E-2</v>
      </c>
      <c r="E10" s="22"/>
      <c r="F10" s="21">
        <v>3.9182564102317102E-2</v>
      </c>
      <c r="G10" s="21">
        <v>2.6361842789944301E-2</v>
      </c>
      <c r="H10" s="21">
        <v>5.7867881569605997E-2</v>
      </c>
      <c r="I10" s="22"/>
      <c r="J10" s="21">
        <v>3.2359513905620099E-2</v>
      </c>
      <c r="K10" s="21">
        <v>1.9958797684134E-2</v>
      </c>
      <c r="L10" s="21">
        <v>5.2055745854338503E-2</v>
      </c>
      <c r="M10" s="22"/>
      <c r="N10" s="21">
        <v>3.9234652880104803E-2</v>
      </c>
      <c r="O10" s="21">
        <v>2.1208214786743899E-2</v>
      </c>
      <c r="P10" s="21">
        <v>7.1464396679280506E-2</v>
      </c>
      <c r="Q10" s="22"/>
    </row>
    <row r="11" spans="1:17" x14ac:dyDescent="0.25">
      <c r="A11" s="17" t="s">
        <v>484</v>
      </c>
      <c r="B11" s="18">
        <v>2.6703115270753999E-2</v>
      </c>
      <c r="C11" s="18">
        <v>2.2018873530088901E-2</v>
      </c>
      <c r="D11" s="18">
        <v>3.23509072674035E-2</v>
      </c>
      <c r="E11" s="19"/>
      <c r="F11" s="18">
        <v>3.0577512983702398E-2</v>
      </c>
      <c r="G11" s="18">
        <v>2.31522463235414E-2</v>
      </c>
      <c r="H11" s="18">
        <v>4.0285961631511602E-2</v>
      </c>
      <c r="I11" s="19"/>
      <c r="J11" s="18">
        <v>2.3239063269619602E-2</v>
      </c>
      <c r="K11" s="18">
        <v>1.7096159890490601E-2</v>
      </c>
      <c r="L11" s="18">
        <v>3.1518424138556697E-2</v>
      </c>
      <c r="M11" s="19"/>
      <c r="N11" s="18">
        <v>2.5778664881021401E-2</v>
      </c>
      <c r="O11" s="18">
        <v>1.50286610914055E-2</v>
      </c>
      <c r="P11" s="18">
        <v>4.3875619754891799E-2</v>
      </c>
      <c r="Q11" s="19"/>
    </row>
    <row r="12" spans="1:17" x14ac:dyDescent="0.25">
      <c r="A12" s="20" t="s">
        <v>485</v>
      </c>
      <c r="B12" s="21">
        <v>2.2485246153524398E-2</v>
      </c>
      <c r="C12" s="21">
        <v>1.9835062749348101E-2</v>
      </c>
      <c r="D12" s="21">
        <v>2.5480318320395198E-2</v>
      </c>
      <c r="E12" s="22"/>
      <c r="F12" s="21">
        <v>2.6767964962301698E-2</v>
      </c>
      <c r="G12" s="21">
        <v>2.20638957201124E-2</v>
      </c>
      <c r="H12" s="21">
        <v>3.2441681312955002E-2</v>
      </c>
      <c r="I12" s="22"/>
      <c r="J12" s="21">
        <v>2.3599901443781299E-2</v>
      </c>
      <c r="K12" s="21">
        <v>1.9392488612134599E-2</v>
      </c>
      <c r="L12" s="21">
        <v>2.86934479414984E-2</v>
      </c>
      <c r="M12" s="22"/>
      <c r="N12" s="21">
        <v>1.4760295784195099E-2</v>
      </c>
      <c r="O12" s="21">
        <v>1.10601085548912E-2</v>
      </c>
      <c r="P12" s="21">
        <v>1.9673763326761601E-2</v>
      </c>
      <c r="Q12" s="22"/>
    </row>
    <row r="13" spans="1:17" x14ac:dyDescent="0.25">
      <c r="A13" s="17" t="s">
        <v>486</v>
      </c>
      <c r="B13" s="18">
        <v>2.8839579968666498E-2</v>
      </c>
      <c r="C13" s="18">
        <v>2.2771606639149001E-2</v>
      </c>
      <c r="D13" s="18">
        <v>3.6464158133252302E-2</v>
      </c>
      <c r="E13" s="19"/>
      <c r="F13" s="18">
        <v>2.9329968387795401E-2</v>
      </c>
      <c r="G13" s="18">
        <v>2.1441656764380999E-2</v>
      </c>
      <c r="H13" s="18">
        <v>4.0001730674402103E-2</v>
      </c>
      <c r="I13" s="19"/>
      <c r="J13" s="18">
        <v>3.1377101213975703E-2</v>
      </c>
      <c r="K13" s="18">
        <v>2.1218778187049502E-2</v>
      </c>
      <c r="L13" s="18">
        <v>4.61692428123395E-2</v>
      </c>
      <c r="M13" s="19"/>
      <c r="N13" s="18">
        <v>1.9878045872178E-2</v>
      </c>
      <c r="O13" s="18">
        <v>1.0572155534450201E-2</v>
      </c>
      <c r="P13" s="18">
        <v>3.70683445257338E-2</v>
      </c>
      <c r="Q13" s="19"/>
    </row>
    <row r="14" spans="1:17" x14ac:dyDescent="0.25">
      <c r="A14" s="20" t="s">
        <v>487</v>
      </c>
      <c r="B14" s="21">
        <v>2.1673635513704201E-2</v>
      </c>
      <c r="C14" s="21">
        <v>1.5910379533367401E-2</v>
      </c>
      <c r="D14" s="21">
        <v>2.9462029437407E-2</v>
      </c>
      <c r="E14" s="22"/>
      <c r="F14" s="21">
        <v>2.2939274784111702E-2</v>
      </c>
      <c r="G14" s="21">
        <v>1.45115678935467E-2</v>
      </c>
      <c r="H14" s="21">
        <v>3.6082235095364498E-2</v>
      </c>
      <c r="I14" s="22"/>
      <c r="J14" s="21">
        <v>2.0533722639399701E-2</v>
      </c>
      <c r="K14" s="21">
        <v>1.29165093812014E-2</v>
      </c>
      <c r="L14" s="21">
        <v>3.2495130899960901E-2</v>
      </c>
      <c r="M14" s="22"/>
      <c r="N14" s="21">
        <v>1.9150955833867001E-2</v>
      </c>
      <c r="O14" s="21">
        <v>7.7267801280952002E-3</v>
      </c>
      <c r="P14" s="21">
        <v>4.6671509907783397E-2</v>
      </c>
      <c r="Q14" s="24" t="s">
        <v>501</v>
      </c>
    </row>
    <row r="15" spans="1:17" x14ac:dyDescent="0.25">
      <c r="A15" s="17" t="s">
        <v>488</v>
      </c>
      <c r="B15" s="18">
        <v>4.0764429935743397E-2</v>
      </c>
      <c r="C15" s="18">
        <v>3.06907034780751E-2</v>
      </c>
      <c r="D15" s="18">
        <v>5.39606218567018E-2</v>
      </c>
      <c r="E15" s="19"/>
      <c r="F15" s="18">
        <v>3.6184736813330703E-2</v>
      </c>
      <c r="G15" s="18">
        <v>2.31906421160839E-2</v>
      </c>
      <c r="H15" s="18">
        <v>5.6041917231874398E-2</v>
      </c>
      <c r="I15" s="19"/>
      <c r="J15" s="18">
        <v>4.9218424637926798E-2</v>
      </c>
      <c r="K15" s="18">
        <v>3.2112944828881197E-2</v>
      </c>
      <c r="L15" s="18">
        <v>7.4731902734727199E-2</v>
      </c>
      <c r="M15" s="19"/>
      <c r="N15" s="18">
        <v>3.3071810406318E-2</v>
      </c>
      <c r="O15" s="18">
        <v>1.13090836367795E-2</v>
      </c>
      <c r="P15" s="18">
        <v>9.2783657601507905E-2</v>
      </c>
      <c r="Q15" s="24" t="s">
        <v>501</v>
      </c>
    </row>
    <row r="16" spans="1:17" x14ac:dyDescent="0.25">
      <c r="A16" s="20" t="s">
        <v>489</v>
      </c>
      <c r="B16" s="21">
        <v>2.68812464483092E-2</v>
      </c>
      <c r="C16" s="21">
        <v>2.19717795516584E-2</v>
      </c>
      <c r="D16" s="21">
        <v>3.2850858575861501E-2</v>
      </c>
      <c r="E16" s="22"/>
      <c r="F16" s="21">
        <v>3.0992344826198E-2</v>
      </c>
      <c r="G16" s="21">
        <v>2.34532680529356E-2</v>
      </c>
      <c r="H16" s="21">
        <v>4.08534815620053E-2</v>
      </c>
      <c r="I16" s="22"/>
      <c r="J16" s="21">
        <v>2.5947508369891702E-2</v>
      </c>
      <c r="K16" s="21">
        <v>1.8886462732293201E-2</v>
      </c>
      <c r="L16" s="21">
        <v>3.5552791086075702E-2</v>
      </c>
      <c r="M16" s="22"/>
      <c r="N16" s="21">
        <v>1.70777326075249E-2</v>
      </c>
      <c r="O16" s="21">
        <v>8.1607421343525E-3</v>
      </c>
      <c r="P16" s="21">
        <v>3.5390385739408697E-2</v>
      </c>
      <c r="Q16" s="22"/>
    </row>
    <row r="17" spans="1:17" x14ac:dyDescent="0.25">
      <c r="A17" s="17" t="s">
        <v>490</v>
      </c>
      <c r="B17" s="18">
        <v>2.2691490827256799E-2</v>
      </c>
      <c r="C17" s="18">
        <v>1.6793307494552899E-2</v>
      </c>
      <c r="D17" s="18">
        <v>3.0596781340016099E-2</v>
      </c>
      <c r="E17" s="19"/>
      <c r="F17" s="18">
        <v>2.2859392078957302E-2</v>
      </c>
      <c r="G17" s="18">
        <v>1.6129257945073101E-2</v>
      </c>
      <c r="H17" s="18">
        <v>3.2305549904794298E-2</v>
      </c>
      <c r="I17" s="19"/>
      <c r="J17" s="18">
        <v>2.6161484523499302E-2</v>
      </c>
      <c r="K17" s="18">
        <v>1.54670426169774E-2</v>
      </c>
      <c r="L17" s="18">
        <v>4.3920556257827703E-2</v>
      </c>
      <c r="M17" s="19"/>
      <c r="N17" s="18">
        <v>1.31144681456901E-2</v>
      </c>
      <c r="O17" s="18">
        <v>4.9900305987365997E-3</v>
      </c>
      <c r="P17" s="18">
        <v>3.4014389575480503E-2</v>
      </c>
      <c r="Q17" s="24" t="s">
        <v>501</v>
      </c>
    </row>
    <row r="18" spans="1:17" x14ac:dyDescent="0.25">
      <c r="A18" s="20" t="s">
        <v>491</v>
      </c>
      <c r="B18" s="21">
        <v>4.4271255658823699E-2</v>
      </c>
      <c r="C18" s="21">
        <v>3.1370060459805199E-2</v>
      </c>
      <c r="D18" s="21">
        <v>6.2137810224460702E-2</v>
      </c>
      <c r="E18" s="22"/>
      <c r="F18" s="21">
        <v>4.54573930777439E-2</v>
      </c>
      <c r="G18" s="21">
        <v>2.6206626131231699E-2</v>
      </c>
      <c r="H18" s="21">
        <v>7.7720679370570006E-2</v>
      </c>
      <c r="I18" s="22"/>
      <c r="J18" s="21">
        <v>4.02007928154028E-2</v>
      </c>
      <c r="K18" s="21">
        <v>2.49010951930317E-2</v>
      </c>
      <c r="L18" s="21">
        <v>6.4281208607270393E-2</v>
      </c>
      <c r="M18" s="22"/>
      <c r="N18" s="21">
        <v>4.9416503634525398E-2</v>
      </c>
      <c r="O18" s="21">
        <v>2.6559920447913301E-2</v>
      </c>
      <c r="P18" s="21">
        <v>9.0121676364591605E-2</v>
      </c>
      <c r="Q18" s="24" t="s">
        <v>501</v>
      </c>
    </row>
    <row r="19" spans="1:17" x14ac:dyDescent="0.25">
      <c r="A19" s="17" t="s">
        <v>492</v>
      </c>
      <c r="B19" s="18">
        <v>3.4225902515232602E-2</v>
      </c>
      <c r="C19" s="18">
        <v>2.5984878784788199E-2</v>
      </c>
      <c r="D19" s="18">
        <v>4.4959898608988198E-2</v>
      </c>
      <c r="E19" s="19"/>
      <c r="F19" s="18">
        <v>4.0860919582172001E-2</v>
      </c>
      <c r="G19" s="18">
        <v>2.7529750966488201E-2</v>
      </c>
      <c r="H19" s="18">
        <v>6.0247708491405497E-2</v>
      </c>
      <c r="I19" s="19"/>
      <c r="J19" s="18">
        <v>2.8410706700275699E-2</v>
      </c>
      <c r="K19" s="18">
        <v>1.8990493359970901E-2</v>
      </c>
      <c r="L19" s="18">
        <v>4.2302306038547101E-2</v>
      </c>
      <c r="M19" s="19"/>
      <c r="N19" s="18">
        <v>2.8821197360542099E-2</v>
      </c>
      <c r="O19" s="18">
        <v>1.3125126766081401E-2</v>
      </c>
      <c r="P19" s="18">
        <v>6.21065945408069E-2</v>
      </c>
      <c r="Q19" s="24" t="s">
        <v>501</v>
      </c>
    </row>
    <row r="20" spans="1:17" x14ac:dyDescent="0.25">
      <c r="A20" s="20" t="s">
        <v>493</v>
      </c>
      <c r="B20" s="21">
        <v>8.5470681702440997E-3</v>
      </c>
      <c r="C20" s="21">
        <v>4.5051938123815E-3</v>
      </c>
      <c r="D20" s="21">
        <v>1.61562946081674E-2</v>
      </c>
      <c r="E20" s="22"/>
      <c r="F20" s="21">
        <v>6.9603476424060003E-3</v>
      </c>
      <c r="G20" s="21">
        <v>2.2223055004114999E-3</v>
      </c>
      <c r="H20" s="21">
        <v>2.15815846611104E-2</v>
      </c>
      <c r="I20" s="22"/>
      <c r="J20" s="21">
        <v>6.6925785803360997E-3</v>
      </c>
      <c r="K20" s="21">
        <v>2.0864661633096001E-3</v>
      </c>
      <c r="L20" s="21">
        <v>2.1250670708816501E-2</v>
      </c>
      <c r="M20" s="22"/>
      <c r="N20" s="21">
        <v>1.63874963247519E-2</v>
      </c>
      <c r="O20" s="21">
        <v>5.3028848370218996E-3</v>
      </c>
      <c r="P20" s="21">
        <v>4.9489461908039802E-2</v>
      </c>
      <c r="Q20" s="24" t="s">
        <v>501</v>
      </c>
    </row>
    <row r="21" spans="1:17" x14ac:dyDescent="0.25">
      <c r="A21" s="17" t="s">
        <v>494</v>
      </c>
      <c r="B21" s="18">
        <v>8.9843490230510003E-4</v>
      </c>
      <c r="C21" s="18">
        <v>1.2429467149439999E-4</v>
      </c>
      <c r="D21" s="18">
        <v>6.4629607590863999E-3</v>
      </c>
      <c r="E21" s="19"/>
      <c r="F21" s="18">
        <v>0</v>
      </c>
      <c r="G21" s="19"/>
      <c r="H21" s="19"/>
      <c r="I21" s="19"/>
      <c r="J21" s="18">
        <v>1.8916204659235E-3</v>
      </c>
      <c r="K21" s="18">
        <v>2.6284231866880001E-4</v>
      </c>
      <c r="L21" s="18">
        <v>1.34775245998722E-2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FV_KISH_VIOLENTO'!A1" display="◄ ANTERIOR"/>
    <hyperlink ref="A2" location="'Índice'!A1" display="ÍNDICE"/>
    <hyperlink ref="A3" location="'RFV_VIOLENTO_NSE'!A1" display="SIGUIENTE ►"/>
  </hyperlinks>
  <pageMargins left="0.75" right="0.75" top="1" bottom="1" header="0.5" footer="0.5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9.1599310098719998E-4</v>
      </c>
      <c r="C5" s="18">
        <v>5.96294749553E-4</v>
      </c>
      <c r="D5" s="18">
        <v>1.4068537171323E-3</v>
      </c>
      <c r="E5" s="19"/>
      <c r="F5" s="18">
        <v>9.9097716953080008E-4</v>
      </c>
      <c r="G5" s="18">
        <v>5.9614664012289998E-4</v>
      </c>
      <c r="H5" s="18">
        <v>1.6468747756245E-3</v>
      </c>
      <c r="I5" s="19"/>
      <c r="J5" s="18">
        <v>1.2084079597615999E-3</v>
      </c>
      <c r="K5" s="18">
        <v>6.0435458900509999E-4</v>
      </c>
      <c r="L5" s="18">
        <v>2.4147548377335001E-3</v>
      </c>
      <c r="M5" s="19"/>
      <c r="N5" s="18">
        <v>1.833469018885E-4</v>
      </c>
      <c r="O5" s="18">
        <v>4.0216416051255299E-5</v>
      </c>
      <c r="P5" s="18">
        <v>8.3545411672719997E-4</v>
      </c>
      <c r="Q5" s="19"/>
    </row>
    <row r="6" spans="1:17" x14ac:dyDescent="0.25">
      <c r="A6" s="20" t="s">
        <v>479</v>
      </c>
      <c r="B6" s="21">
        <v>2.3052990171385001E-3</v>
      </c>
      <c r="C6" s="21">
        <v>7.2366112017529995E-4</v>
      </c>
      <c r="D6" s="21">
        <v>7.3184567458702996E-3</v>
      </c>
      <c r="E6" s="22"/>
      <c r="F6" s="21">
        <v>3.5464468792365E-3</v>
      </c>
      <c r="G6" s="21">
        <v>8.7641073438090005E-4</v>
      </c>
      <c r="H6" s="21">
        <v>1.42350079291581E-2</v>
      </c>
      <c r="I6" s="22"/>
      <c r="J6" s="21">
        <v>1.4321565650030001E-3</v>
      </c>
      <c r="K6" s="21">
        <v>1.9760254818229999E-4</v>
      </c>
      <c r="L6" s="21">
        <v>1.0300324438423099E-2</v>
      </c>
      <c r="M6" s="24" t="s">
        <v>501</v>
      </c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0</v>
      </c>
      <c r="C8" s="22"/>
      <c r="D8" s="22"/>
      <c r="E8" s="22"/>
      <c r="F8" s="21">
        <v>0</v>
      </c>
      <c r="G8" s="22"/>
      <c r="H8" s="22"/>
      <c r="I8" s="22"/>
      <c r="J8" s="21">
        <v>0</v>
      </c>
      <c r="K8" s="22"/>
      <c r="L8" s="22"/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0</v>
      </c>
      <c r="C9" s="19"/>
      <c r="D9" s="19"/>
      <c r="E9" s="19"/>
      <c r="F9" s="18">
        <v>0</v>
      </c>
      <c r="G9" s="19"/>
      <c r="H9" s="19"/>
      <c r="I9" s="19"/>
      <c r="J9" s="18">
        <v>0</v>
      </c>
      <c r="K9" s="19"/>
      <c r="L9" s="19"/>
      <c r="M9" s="19"/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5.2512208635549302E-5</v>
      </c>
      <c r="C10" s="21">
        <v>7.30055337630918E-6</v>
      </c>
      <c r="D10" s="21">
        <v>3.776097561787E-4</v>
      </c>
      <c r="E10" s="22"/>
      <c r="F10" s="21">
        <v>1.2732872662689999E-4</v>
      </c>
      <c r="G10" s="21">
        <v>1.7629486263568701E-5</v>
      </c>
      <c r="H10" s="21">
        <v>9.190026855801E-4</v>
      </c>
      <c r="I10" s="22"/>
      <c r="J10" s="21">
        <v>0</v>
      </c>
      <c r="K10" s="22"/>
      <c r="L10" s="22"/>
      <c r="M10" s="22"/>
      <c r="N10" s="21">
        <v>0</v>
      </c>
      <c r="O10" s="22"/>
      <c r="P10" s="22"/>
      <c r="Q10" s="22"/>
    </row>
    <row r="11" spans="1:17" x14ac:dyDescent="0.25">
      <c r="A11" s="17" t="s">
        <v>484</v>
      </c>
      <c r="B11" s="18">
        <v>1.1990484634388E-3</v>
      </c>
      <c r="C11" s="18">
        <v>3.5324439969550001E-4</v>
      </c>
      <c r="D11" s="18">
        <v>4.0618066091345001E-3</v>
      </c>
      <c r="E11" s="19"/>
      <c r="F11" s="18">
        <v>1.2231592019477E-3</v>
      </c>
      <c r="G11" s="18">
        <v>1.7179462950059999E-4</v>
      </c>
      <c r="H11" s="18">
        <v>8.6530758594817007E-3</v>
      </c>
      <c r="I11" s="19"/>
      <c r="J11" s="18">
        <v>1.6665027421878999E-3</v>
      </c>
      <c r="K11" s="18">
        <v>3.4449022277869998E-4</v>
      </c>
      <c r="L11" s="18">
        <v>8.0211503098448992E-3</v>
      </c>
      <c r="M11" s="19"/>
      <c r="N11" s="18">
        <v>0</v>
      </c>
      <c r="O11" s="19"/>
      <c r="P11" s="19"/>
      <c r="Q11" s="19"/>
    </row>
    <row r="12" spans="1:17" x14ac:dyDescent="0.25">
      <c r="A12" s="20" t="s">
        <v>485</v>
      </c>
      <c r="B12" s="21">
        <v>1.3099822072461999E-3</v>
      </c>
      <c r="C12" s="21">
        <v>7.4731102036610004E-4</v>
      </c>
      <c r="D12" s="21">
        <v>2.2953309852183999E-3</v>
      </c>
      <c r="E12" s="22"/>
      <c r="F12" s="21">
        <v>1.3728218286617E-3</v>
      </c>
      <c r="G12" s="21">
        <v>7.0339737683559997E-4</v>
      </c>
      <c r="H12" s="21">
        <v>2.6776315437801001E-3</v>
      </c>
      <c r="I12" s="22"/>
      <c r="J12" s="21">
        <v>1.8983255820162999E-3</v>
      </c>
      <c r="K12" s="21">
        <v>7.9587212982620001E-4</v>
      </c>
      <c r="L12" s="21">
        <v>4.5210036382163999E-3</v>
      </c>
      <c r="M12" s="22"/>
      <c r="N12" s="21">
        <v>3.030011719163E-4</v>
      </c>
      <c r="O12" s="21">
        <v>6.6414076902911398E-5</v>
      </c>
      <c r="P12" s="21">
        <v>1.3812191288478E-3</v>
      </c>
      <c r="Q12" s="22"/>
    </row>
    <row r="13" spans="1:17" x14ac:dyDescent="0.25">
      <c r="A13" s="17" t="s">
        <v>486</v>
      </c>
      <c r="B13" s="18">
        <v>8.1145073144950005E-4</v>
      </c>
      <c r="C13" s="18">
        <v>3.2893123805059998E-4</v>
      </c>
      <c r="D13" s="18">
        <v>2.0003767425228998E-3</v>
      </c>
      <c r="E13" s="19"/>
      <c r="F13" s="18">
        <v>1.1986380827898001E-3</v>
      </c>
      <c r="G13" s="18">
        <v>3.8261073350270001E-4</v>
      </c>
      <c r="H13" s="18">
        <v>3.7485517511987999E-3</v>
      </c>
      <c r="I13" s="19"/>
      <c r="J13" s="18">
        <v>6.3445313574340002E-4</v>
      </c>
      <c r="K13" s="18">
        <v>1.514109225804E-4</v>
      </c>
      <c r="L13" s="18">
        <v>2.6544407809580002E-3</v>
      </c>
      <c r="M13" s="19"/>
      <c r="N13" s="18">
        <v>0</v>
      </c>
      <c r="O13" s="19"/>
      <c r="P13" s="19"/>
      <c r="Q13" s="19"/>
    </row>
    <row r="14" spans="1:17" x14ac:dyDescent="0.25">
      <c r="A14" s="20" t="s">
        <v>487</v>
      </c>
      <c r="B14" s="21">
        <v>5.6012786926819995E-4</v>
      </c>
      <c r="C14" s="21">
        <v>1.472661493768E-4</v>
      </c>
      <c r="D14" s="21">
        <v>2.1279869965675001E-3</v>
      </c>
      <c r="E14" s="22"/>
      <c r="F14" s="21">
        <v>1.614686813612E-4</v>
      </c>
      <c r="G14" s="21">
        <v>2.2608385923933599E-5</v>
      </c>
      <c r="H14" s="21">
        <v>1.1522236598384E-3</v>
      </c>
      <c r="I14" s="22"/>
      <c r="J14" s="21">
        <v>1.3440241379334E-3</v>
      </c>
      <c r="K14" s="21">
        <v>2.8959421687930001E-4</v>
      </c>
      <c r="L14" s="21">
        <v>6.2138333492133E-3</v>
      </c>
      <c r="M14" s="22"/>
      <c r="N14" s="21">
        <v>0</v>
      </c>
      <c r="O14" s="22"/>
      <c r="P14" s="22"/>
      <c r="Q14" s="22"/>
    </row>
    <row r="15" spans="1:17" x14ac:dyDescent="0.25">
      <c r="A15" s="17" t="s">
        <v>488</v>
      </c>
      <c r="B15" s="18">
        <v>3.8092279850169999E-4</v>
      </c>
      <c r="C15" s="18">
        <v>5.3339811812928803E-5</v>
      </c>
      <c r="D15" s="18">
        <v>2.7148732483855001E-3</v>
      </c>
      <c r="E15" s="19"/>
      <c r="F15" s="18">
        <v>7.2156247235469998E-4</v>
      </c>
      <c r="G15" s="18">
        <v>1.010865125489E-4</v>
      </c>
      <c r="H15" s="18">
        <v>5.1310189224388E-3</v>
      </c>
      <c r="I15" s="19"/>
      <c r="J15" s="18">
        <v>0</v>
      </c>
      <c r="K15" s="19"/>
      <c r="L15" s="19"/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2.8564122571470002E-4</v>
      </c>
      <c r="C16" s="21">
        <v>3.9967567122191397E-5</v>
      </c>
      <c r="D16" s="21">
        <v>2.0383497186665001E-3</v>
      </c>
      <c r="E16" s="22"/>
      <c r="F16" s="21">
        <v>6.2962710301330005E-4</v>
      </c>
      <c r="G16" s="21">
        <v>8.7971427580123097E-5</v>
      </c>
      <c r="H16" s="21">
        <v>4.4913724389201003E-3</v>
      </c>
      <c r="I16" s="22"/>
      <c r="J16" s="21">
        <v>0</v>
      </c>
      <c r="K16" s="22"/>
      <c r="L16" s="22"/>
      <c r="M16" s="22"/>
      <c r="N16" s="21">
        <v>0</v>
      </c>
      <c r="O16" s="22"/>
      <c r="P16" s="22"/>
      <c r="Q16" s="22"/>
    </row>
    <row r="17" spans="1:17" x14ac:dyDescent="0.25">
      <c r="A17" s="17" t="s">
        <v>490</v>
      </c>
      <c r="B17" s="18">
        <v>1.4885518204650001E-4</v>
      </c>
      <c r="C17" s="18">
        <v>2.0847451548314201E-5</v>
      </c>
      <c r="D17" s="18">
        <v>1.0620224985085E-3</v>
      </c>
      <c r="E17" s="19"/>
      <c r="F17" s="18">
        <v>2.9465894113089999E-4</v>
      </c>
      <c r="G17" s="18">
        <v>4.1283321172766602E-5</v>
      </c>
      <c r="H17" s="18">
        <v>2.099857143306E-3</v>
      </c>
      <c r="I17" s="19"/>
      <c r="J17" s="18">
        <v>0</v>
      </c>
      <c r="K17" s="19"/>
      <c r="L17" s="19"/>
      <c r="M17" s="19"/>
      <c r="N17" s="18">
        <v>0</v>
      </c>
      <c r="O17" s="19"/>
      <c r="P17" s="19"/>
      <c r="Q17" s="19"/>
    </row>
    <row r="18" spans="1:17" x14ac:dyDescent="0.25">
      <c r="A18" s="20" t="s">
        <v>491</v>
      </c>
      <c r="B18" s="21">
        <v>5.024013978992E-4</v>
      </c>
      <c r="C18" s="21">
        <v>1.2670650750920001E-4</v>
      </c>
      <c r="D18" s="21">
        <v>1.9898446738449999E-3</v>
      </c>
      <c r="E18" s="22"/>
      <c r="F18" s="21">
        <v>0</v>
      </c>
      <c r="G18" s="22"/>
      <c r="H18" s="22"/>
      <c r="I18" s="22"/>
      <c r="J18" s="21">
        <v>1.4061059294026E-3</v>
      </c>
      <c r="K18" s="21">
        <v>3.5424574720669999E-4</v>
      </c>
      <c r="L18" s="21">
        <v>5.5638657708926001E-3</v>
      </c>
      <c r="M18" s="22"/>
      <c r="N18" s="21">
        <v>0</v>
      </c>
      <c r="O18" s="22"/>
      <c r="P18" s="22"/>
      <c r="Q18" s="22"/>
    </row>
    <row r="19" spans="1:17" x14ac:dyDescent="0.25">
      <c r="A19" s="17" t="s">
        <v>492</v>
      </c>
      <c r="B19" s="18">
        <v>8.6505925816750002E-4</v>
      </c>
      <c r="C19" s="18">
        <v>1.5654967121720001E-4</v>
      </c>
      <c r="D19" s="18">
        <v>4.7648471826417004E-3</v>
      </c>
      <c r="E19" s="19"/>
      <c r="F19" s="18">
        <v>1.6015863876081E-3</v>
      </c>
      <c r="G19" s="18">
        <v>2.229482455509E-4</v>
      </c>
      <c r="H19" s="18">
        <v>1.1407991104156801E-2</v>
      </c>
      <c r="I19" s="24" t="s">
        <v>501</v>
      </c>
      <c r="J19" s="18">
        <v>3.0139505686630001E-4</v>
      </c>
      <c r="K19" s="18">
        <v>4.21200806431027E-5</v>
      </c>
      <c r="L19" s="18">
        <v>2.1532301251026001E-3</v>
      </c>
      <c r="M19" s="19"/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FV_NO_VIOLENTO_NSE'!A1" display="◄ ANTERIOR"/>
    <hyperlink ref="A2" location="'Índice'!A1" display="ÍNDICE"/>
    <hyperlink ref="A3" location="'RPS_NSE'!A1" display="SIGUIENTE ►"/>
  </hyperlinks>
  <pageMargins left="0.75" right="0.75" top="1" bottom="1" header="0.5" footer="0.5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3.4265331171864997E-2</v>
      </c>
      <c r="C5" s="18">
        <v>3.2030723769507399E-2</v>
      </c>
      <c r="D5" s="18">
        <v>3.6649932186662799E-2</v>
      </c>
      <c r="E5" s="19"/>
      <c r="F5" s="18">
        <v>3.1655445887552099E-2</v>
      </c>
      <c r="G5" s="18">
        <v>2.8557128656732701E-2</v>
      </c>
      <c r="H5" s="18">
        <v>3.5077778163148499E-2</v>
      </c>
      <c r="I5" s="19"/>
      <c r="J5" s="18">
        <v>3.7988496670978103E-2</v>
      </c>
      <c r="K5" s="18">
        <v>3.4429756498418201E-2</v>
      </c>
      <c r="L5" s="18">
        <v>4.1899114836451097E-2</v>
      </c>
      <c r="M5" s="19"/>
      <c r="N5" s="18">
        <v>3.2083585017744998E-2</v>
      </c>
      <c r="O5" s="18">
        <v>2.72986855064586E-2</v>
      </c>
      <c r="P5" s="18">
        <v>3.7674694899093697E-2</v>
      </c>
      <c r="Q5" s="19"/>
    </row>
    <row r="6" spans="1:17" x14ac:dyDescent="0.25">
      <c r="A6" s="20" t="s">
        <v>479</v>
      </c>
      <c r="B6" s="21">
        <v>1.61414617370653E-2</v>
      </c>
      <c r="C6" s="21">
        <v>9.8740015624433995E-3</v>
      </c>
      <c r="D6" s="21">
        <v>2.62815559444891E-2</v>
      </c>
      <c r="E6" s="22"/>
      <c r="F6" s="21">
        <v>2.04021720209028E-2</v>
      </c>
      <c r="G6" s="21">
        <v>1.15328703588717E-2</v>
      </c>
      <c r="H6" s="21">
        <v>3.5845022108275101E-2</v>
      </c>
      <c r="I6" s="22"/>
      <c r="J6" s="21">
        <v>1.5750052781865601E-2</v>
      </c>
      <c r="K6" s="21">
        <v>7.2319565595245997E-3</v>
      </c>
      <c r="L6" s="21">
        <v>3.3957932878670903E-2</v>
      </c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2.0023416946264899E-2</v>
      </c>
      <c r="C7" s="18">
        <v>1.2159687309302799E-2</v>
      </c>
      <c r="D7" s="18">
        <v>3.2803781701927999E-2</v>
      </c>
      <c r="E7" s="19"/>
      <c r="F7" s="18">
        <v>2.04079629799436E-2</v>
      </c>
      <c r="G7" s="18">
        <v>1.01508270317569E-2</v>
      </c>
      <c r="H7" s="18">
        <v>4.0604493758628103E-2</v>
      </c>
      <c r="I7" s="19"/>
      <c r="J7" s="18">
        <v>2.5298717273940601E-2</v>
      </c>
      <c r="K7" s="18">
        <v>1.3242935987737301E-2</v>
      </c>
      <c r="L7" s="18">
        <v>4.7797922106601998E-2</v>
      </c>
      <c r="M7" s="19"/>
      <c r="N7" s="18">
        <v>6.9299796938657003E-3</v>
      </c>
      <c r="O7" s="18">
        <v>1.3774316984233E-3</v>
      </c>
      <c r="P7" s="18">
        <v>3.4101006596862403E-2</v>
      </c>
      <c r="Q7" s="24" t="s">
        <v>501</v>
      </c>
    </row>
    <row r="8" spans="1:17" x14ac:dyDescent="0.25">
      <c r="A8" s="20" t="s">
        <v>481</v>
      </c>
      <c r="B8" s="21">
        <v>2.1534085865611698E-2</v>
      </c>
      <c r="C8" s="21">
        <v>1.1607215860863E-2</v>
      </c>
      <c r="D8" s="21">
        <v>3.9610505455003601E-2</v>
      </c>
      <c r="E8" s="22"/>
      <c r="F8" s="21">
        <v>2.4081859494801398E-2</v>
      </c>
      <c r="G8" s="21">
        <v>7.0889416894229004E-3</v>
      </c>
      <c r="H8" s="21">
        <v>7.8584636326344506E-2</v>
      </c>
      <c r="I8" s="24" t="s">
        <v>501</v>
      </c>
      <c r="J8" s="21">
        <v>2.5739739104368001E-2</v>
      </c>
      <c r="K8" s="21">
        <v>1.4200048032345401E-2</v>
      </c>
      <c r="L8" s="21">
        <v>4.62175186145714E-2</v>
      </c>
      <c r="M8" s="22"/>
      <c r="N8" s="21">
        <v>6.7130089049636001E-3</v>
      </c>
      <c r="O8" s="21">
        <v>1.1230029279283001E-3</v>
      </c>
      <c r="P8" s="21">
        <v>3.9041000008111601E-2</v>
      </c>
      <c r="Q8" s="24" t="s">
        <v>501</v>
      </c>
    </row>
    <row r="9" spans="1:17" x14ac:dyDescent="0.25">
      <c r="A9" s="17" t="s">
        <v>482</v>
      </c>
      <c r="B9" s="18">
        <v>8.3284691323452006E-3</v>
      </c>
      <c r="C9" s="18">
        <v>3.3896094434449999E-3</v>
      </c>
      <c r="D9" s="18">
        <v>2.0316835511529002E-2</v>
      </c>
      <c r="E9" s="19"/>
      <c r="F9" s="18">
        <v>7.3306778901670996E-3</v>
      </c>
      <c r="G9" s="18">
        <v>2.2861620219977001E-3</v>
      </c>
      <c r="H9" s="18">
        <v>2.3246785699869699E-2</v>
      </c>
      <c r="I9" s="24" t="s">
        <v>501</v>
      </c>
      <c r="J9" s="18">
        <v>4.9653457264405999E-3</v>
      </c>
      <c r="K9" s="18">
        <v>1.3276045343665001E-3</v>
      </c>
      <c r="L9" s="18">
        <v>1.8387262533218901E-2</v>
      </c>
      <c r="M9" s="24" t="s">
        <v>501</v>
      </c>
      <c r="N9" s="18">
        <v>2.03384977793837E-2</v>
      </c>
      <c r="O9" s="18">
        <v>2.6776813706100001E-3</v>
      </c>
      <c r="P9" s="18">
        <v>0.13832640403142099</v>
      </c>
      <c r="Q9" s="24" t="s">
        <v>501</v>
      </c>
    </row>
    <row r="10" spans="1:17" x14ac:dyDescent="0.25">
      <c r="A10" s="20" t="s">
        <v>483</v>
      </c>
      <c r="B10" s="21">
        <v>1.7544664220640601E-2</v>
      </c>
      <c r="C10" s="21">
        <v>1.20437148153062E-2</v>
      </c>
      <c r="D10" s="21">
        <v>2.5493330219394001E-2</v>
      </c>
      <c r="E10" s="22"/>
      <c r="F10" s="21">
        <v>1.7843998312698998E-2</v>
      </c>
      <c r="G10" s="21">
        <v>1.0351120837274699E-2</v>
      </c>
      <c r="H10" s="21">
        <v>3.0593084721242499E-2</v>
      </c>
      <c r="I10" s="22"/>
      <c r="J10" s="21">
        <v>1.7398467523285201E-2</v>
      </c>
      <c r="K10" s="21">
        <v>9.8767387888322004E-3</v>
      </c>
      <c r="L10" s="21">
        <v>3.04721504261747E-2</v>
      </c>
      <c r="M10" s="22"/>
      <c r="N10" s="21">
        <v>1.7160041927844899E-2</v>
      </c>
      <c r="O10" s="21">
        <v>6.2506685453056002E-3</v>
      </c>
      <c r="P10" s="21">
        <v>4.6224032962667999E-2</v>
      </c>
      <c r="Q10" s="24" t="s">
        <v>501</v>
      </c>
    </row>
    <row r="11" spans="1:17" x14ac:dyDescent="0.25">
      <c r="A11" s="17" t="s">
        <v>484</v>
      </c>
      <c r="B11" s="18">
        <v>3.1871652986890903E-2</v>
      </c>
      <c r="C11" s="18">
        <v>2.56825041517387E-2</v>
      </c>
      <c r="D11" s="18">
        <v>3.9491851145589701E-2</v>
      </c>
      <c r="E11" s="19"/>
      <c r="F11" s="18">
        <v>2.8220082792344298E-2</v>
      </c>
      <c r="G11" s="18">
        <v>1.9762611676024298E-2</v>
      </c>
      <c r="H11" s="18">
        <v>4.0148710995104302E-2</v>
      </c>
      <c r="I11" s="19"/>
      <c r="J11" s="18">
        <v>4.2007644590561097E-2</v>
      </c>
      <c r="K11" s="18">
        <v>3.1478391067609801E-2</v>
      </c>
      <c r="L11" s="18">
        <v>5.5855729119710103E-2</v>
      </c>
      <c r="M11" s="19"/>
      <c r="N11" s="18">
        <v>1.5975774711824299E-2</v>
      </c>
      <c r="O11" s="18">
        <v>8.2162094777772001E-3</v>
      </c>
      <c r="P11" s="18">
        <v>3.0835794517477099E-2</v>
      </c>
      <c r="Q11" s="19"/>
    </row>
    <row r="12" spans="1:17" x14ac:dyDescent="0.25">
      <c r="A12" s="20" t="s">
        <v>485</v>
      </c>
      <c r="B12" s="21">
        <v>5.2887594091462202E-2</v>
      </c>
      <c r="C12" s="21">
        <v>4.8783641176723097E-2</v>
      </c>
      <c r="D12" s="21">
        <v>5.7315991442702503E-2</v>
      </c>
      <c r="E12" s="22"/>
      <c r="F12" s="21">
        <v>5.3147276941621899E-2</v>
      </c>
      <c r="G12" s="21">
        <v>4.69049252124678E-2</v>
      </c>
      <c r="H12" s="21">
        <v>6.0167947997948799E-2</v>
      </c>
      <c r="I12" s="22"/>
      <c r="J12" s="21">
        <v>5.7900415577295E-2</v>
      </c>
      <c r="K12" s="21">
        <v>5.1370520689192303E-2</v>
      </c>
      <c r="L12" s="21">
        <v>6.5203297239208896E-2</v>
      </c>
      <c r="M12" s="22"/>
      <c r="N12" s="21">
        <v>4.46931055102818E-2</v>
      </c>
      <c r="O12" s="21">
        <v>3.7280744847833697E-2</v>
      </c>
      <c r="P12" s="21">
        <v>5.3497336393289699E-2</v>
      </c>
      <c r="Q12" s="22"/>
    </row>
    <row r="13" spans="1:17" x14ac:dyDescent="0.25">
      <c r="A13" s="17" t="s">
        <v>486</v>
      </c>
      <c r="B13" s="18">
        <v>1.8855848621609501E-2</v>
      </c>
      <c r="C13" s="18">
        <v>1.35105602308455E-2</v>
      </c>
      <c r="D13" s="18">
        <v>2.62596407679795E-2</v>
      </c>
      <c r="E13" s="19"/>
      <c r="F13" s="18">
        <v>1.91809852078106E-2</v>
      </c>
      <c r="G13" s="18">
        <v>1.21750996304515E-2</v>
      </c>
      <c r="H13" s="18">
        <v>3.0095427689762502E-2</v>
      </c>
      <c r="I13" s="19"/>
      <c r="J13" s="18">
        <v>1.7327922908616698E-2</v>
      </c>
      <c r="K13" s="18">
        <v>1.0691586613497801E-2</v>
      </c>
      <c r="L13" s="18">
        <v>2.7967028401435199E-2</v>
      </c>
      <c r="M13" s="19"/>
      <c r="N13" s="18">
        <v>2.21368760525897E-2</v>
      </c>
      <c r="O13" s="18">
        <v>9.3717764315087004E-3</v>
      </c>
      <c r="P13" s="18">
        <v>5.1387125092074701E-2</v>
      </c>
      <c r="Q13" s="24" t="s">
        <v>501</v>
      </c>
    </row>
    <row r="14" spans="1:17" x14ac:dyDescent="0.25">
      <c r="A14" s="20" t="s">
        <v>487</v>
      </c>
      <c r="B14" s="21">
        <v>1.10553728809727E-2</v>
      </c>
      <c r="C14" s="21">
        <v>7.6710532242049E-3</v>
      </c>
      <c r="D14" s="21">
        <v>1.5908851556548299E-2</v>
      </c>
      <c r="E14" s="22"/>
      <c r="F14" s="21">
        <v>1.11390886789033E-2</v>
      </c>
      <c r="G14" s="21">
        <v>7.2943736970380998E-3</v>
      </c>
      <c r="H14" s="21">
        <v>1.6975620815427299E-2</v>
      </c>
      <c r="I14" s="22"/>
      <c r="J14" s="21">
        <v>8.8176367053856997E-3</v>
      </c>
      <c r="K14" s="21">
        <v>4.5169429244638001E-3</v>
      </c>
      <c r="L14" s="21">
        <v>1.7142614032903101E-2</v>
      </c>
      <c r="M14" s="22"/>
      <c r="N14" s="21">
        <v>1.7783822399327898E-2</v>
      </c>
      <c r="O14" s="21">
        <v>7.0151333115777001E-3</v>
      </c>
      <c r="P14" s="21">
        <v>4.4344925619117702E-2</v>
      </c>
      <c r="Q14" s="24" t="s">
        <v>501</v>
      </c>
    </row>
    <row r="15" spans="1:17" x14ac:dyDescent="0.25">
      <c r="A15" s="17" t="s">
        <v>488</v>
      </c>
      <c r="B15" s="18">
        <v>1.3759443426131199E-2</v>
      </c>
      <c r="C15" s="18">
        <v>8.2752064617764003E-3</v>
      </c>
      <c r="D15" s="18">
        <v>2.2794714569915501E-2</v>
      </c>
      <c r="E15" s="19"/>
      <c r="F15" s="18">
        <v>1.3228275088185699E-2</v>
      </c>
      <c r="G15" s="18">
        <v>7.3251405240110003E-3</v>
      </c>
      <c r="H15" s="18">
        <v>2.3774652852746901E-2</v>
      </c>
      <c r="I15" s="19"/>
      <c r="J15" s="18">
        <v>1.8086556958948299E-2</v>
      </c>
      <c r="K15" s="18">
        <v>9.1619776893901994E-3</v>
      </c>
      <c r="L15" s="18">
        <v>3.5393932037285102E-2</v>
      </c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1.08702407922071E-2</v>
      </c>
      <c r="C16" s="21">
        <v>7.8959369544500998E-3</v>
      </c>
      <c r="D16" s="21">
        <v>1.4948048021871999E-2</v>
      </c>
      <c r="E16" s="22"/>
      <c r="F16" s="21">
        <v>1.07384128545397E-2</v>
      </c>
      <c r="G16" s="21">
        <v>6.9353687508554003E-3</v>
      </c>
      <c r="H16" s="21">
        <v>1.6592032217102599E-2</v>
      </c>
      <c r="I16" s="22"/>
      <c r="J16" s="21">
        <v>9.2490012797474992E-3</v>
      </c>
      <c r="K16" s="21">
        <v>5.5030174495176E-3</v>
      </c>
      <c r="L16" s="21">
        <v>1.55051745303954E-2</v>
      </c>
      <c r="M16" s="22"/>
      <c r="N16" s="21">
        <v>1.54387601687871E-2</v>
      </c>
      <c r="O16" s="21">
        <v>7.4196617666728998E-3</v>
      </c>
      <c r="P16" s="21">
        <v>3.1846744447443398E-2</v>
      </c>
      <c r="Q16" s="22"/>
    </row>
    <row r="17" spans="1:17" x14ac:dyDescent="0.25">
      <c r="A17" s="17" t="s">
        <v>490</v>
      </c>
      <c r="B17" s="18">
        <v>1.32241806740799E-2</v>
      </c>
      <c r="C17" s="18">
        <v>8.9816562996156007E-3</v>
      </c>
      <c r="D17" s="18">
        <v>1.9431386943013499E-2</v>
      </c>
      <c r="E17" s="19"/>
      <c r="F17" s="18">
        <v>1.1750569612264099E-2</v>
      </c>
      <c r="G17" s="18">
        <v>7.3313388280893997E-3</v>
      </c>
      <c r="H17" s="18">
        <v>1.8783246950702999E-2</v>
      </c>
      <c r="I17" s="19"/>
      <c r="J17" s="18">
        <v>1.63783717985953E-2</v>
      </c>
      <c r="K17" s="18">
        <v>8.4509742831817003E-3</v>
      </c>
      <c r="L17" s="18">
        <v>3.1505746360915E-2</v>
      </c>
      <c r="M17" s="19"/>
      <c r="N17" s="18">
        <v>1.0467422336587699E-2</v>
      </c>
      <c r="O17" s="18">
        <v>2.2131167201459999E-3</v>
      </c>
      <c r="P17" s="18">
        <v>4.8026151913722198E-2</v>
      </c>
      <c r="Q17" s="24" t="s">
        <v>501</v>
      </c>
    </row>
    <row r="18" spans="1:17" x14ac:dyDescent="0.25">
      <c r="A18" s="20" t="s">
        <v>491</v>
      </c>
      <c r="B18" s="21">
        <v>1.0907371625341999E-2</v>
      </c>
      <c r="C18" s="21">
        <v>6.3682382741656997E-3</v>
      </c>
      <c r="D18" s="21">
        <v>1.8621261368070401E-2</v>
      </c>
      <c r="E18" s="22"/>
      <c r="F18" s="21">
        <v>1.0835792124322501E-2</v>
      </c>
      <c r="G18" s="21">
        <v>4.9397526049589999E-3</v>
      </c>
      <c r="H18" s="21">
        <v>2.3602360604314601E-2</v>
      </c>
      <c r="I18" s="22"/>
      <c r="J18" s="21">
        <v>1.2040003333693001E-2</v>
      </c>
      <c r="K18" s="21">
        <v>4.7175393599167004E-3</v>
      </c>
      <c r="L18" s="21">
        <v>3.0381296089578801E-2</v>
      </c>
      <c r="M18" s="22"/>
      <c r="N18" s="21">
        <v>8.7837961722341002E-3</v>
      </c>
      <c r="O18" s="21">
        <v>2.0630593529350999E-3</v>
      </c>
      <c r="P18" s="21">
        <v>3.6595506071465798E-2</v>
      </c>
      <c r="Q18" s="24" t="s">
        <v>501</v>
      </c>
    </row>
    <row r="19" spans="1:17" x14ac:dyDescent="0.25">
      <c r="A19" s="17" t="s">
        <v>492</v>
      </c>
      <c r="B19" s="18">
        <v>8.4281495694627992E-3</v>
      </c>
      <c r="C19" s="18">
        <v>5.0900911102739E-3</v>
      </c>
      <c r="D19" s="18">
        <v>1.3924653312677599E-2</v>
      </c>
      <c r="E19" s="19"/>
      <c r="F19" s="18">
        <v>7.2639506495023997E-3</v>
      </c>
      <c r="G19" s="18">
        <v>3.231278359904E-3</v>
      </c>
      <c r="H19" s="18">
        <v>1.62474086241804E-2</v>
      </c>
      <c r="I19" s="19"/>
      <c r="J19" s="18">
        <v>1.00762002257406E-2</v>
      </c>
      <c r="K19" s="18">
        <v>4.7705798428449003E-3</v>
      </c>
      <c r="L19" s="18">
        <v>2.1157049431204701E-2</v>
      </c>
      <c r="M19" s="19"/>
      <c r="N19" s="18">
        <v>7.3436090437367998E-3</v>
      </c>
      <c r="O19" s="18">
        <v>1.9468550726206E-3</v>
      </c>
      <c r="P19" s="18">
        <v>2.7291289681789701E-2</v>
      </c>
      <c r="Q19" s="24" t="s">
        <v>501</v>
      </c>
    </row>
    <row r="20" spans="1:17" x14ac:dyDescent="0.25">
      <c r="A20" s="20" t="s">
        <v>493</v>
      </c>
      <c r="B20" s="21">
        <v>3.1470717354381002E-3</v>
      </c>
      <c r="C20" s="21">
        <v>1.0148194928634E-3</v>
      </c>
      <c r="D20" s="21">
        <v>9.7158583939989003E-3</v>
      </c>
      <c r="E20" s="22"/>
      <c r="F20" s="21">
        <v>0</v>
      </c>
      <c r="G20" s="22"/>
      <c r="H20" s="22"/>
      <c r="I20" s="22"/>
      <c r="J20" s="21">
        <v>8.1587915791313994E-3</v>
      </c>
      <c r="K20" s="21">
        <v>2.5909831766994002E-3</v>
      </c>
      <c r="L20" s="21">
        <v>2.5386823135367501E-2</v>
      </c>
      <c r="M20" s="24" t="s">
        <v>501</v>
      </c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9.2412347302539999E-4</v>
      </c>
      <c r="C21" s="18">
        <v>1.278341534933E-4</v>
      </c>
      <c r="D21" s="18">
        <v>6.6475863592219001E-3</v>
      </c>
      <c r="E21" s="19"/>
      <c r="F21" s="18">
        <v>0</v>
      </c>
      <c r="G21" s="19"/>
      <c r="H21" s="19"/>
      <c r="I21" s="19"/>
      <c r="J21" s="18">
        <v>1.9457067731119E-3</v>
      </c>
      <c r="K21" s="18">
        <v>2.7142564447429999E-4</v>
      </c>
      <c r="L21" s="18">
        <v>1.3805127278649401E-2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FV_VIOLENTO_NSE'!A1" display="◄ ANTERIOR"/>
    <hyperlink ref="A2" location="'Índice'!A1" display="ÍNDICE"/>
    <hyperlink ref="A3" location="'RPS_INTENTO_NSE'!A1" display="SIGUIENTE ►"/>
  </hyperlinks>
  <pageMargins left="0.75" right="0.75" top="1" bottom="1" header="0.5" footer="0.5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1.90118242705416E-2</v>
      </c>
      <c r="C5" s="18">
        <v>1.7309617965727799E-2</v>
      </c>
      <c r="D5" s="18">
        <v>2.0877867061523399E-2</v>
      </c>
      <c r="E5" s="19"/>
      <c r="F5" s="18">
        <v>1.5018504121263499E-2</v>
      </c>
      <c r="G5" s="18">
        <v>1.2991085146031501E-2</v>
      </c>
      <c r="H5" s="18">
        <v>1.7356762792009602E-2</v>
      </c>
      <c r="I5" s="19"/>
      <c r="J5" s="18">
        <v>2.05095127648619E-2</v>
      </c>
      <c r="K5" s="18">
        <v>1.7780591602718498E-2</v>
      </c>
      <c r="L5" s="18">
        <v>2.3647178597658001E-2</v>
      </c>
      <c r="M5" s="19"/>
      <c r="N5" s="18">
        <v>2.4035497781584699E-2</v>
      </c>
      <c r="O5" s="18">
        <v>2.01644971540875E-2</v>
      </c>
      <c r="P5" s="18">
        <v>2.8627906859725199E-2</v>
      </c>
      <c r="Q5" s="19"/>
    </row>
    <row r="6" spans="1:17" x14ac:dyDescent="0.25">
      <c r="A6" s="20" t="s">
        <v>479</v>
      </c>
      <c r="B6" s="21">
        <v>1.5526434435267199E-2</v>
      </c>
      <c r="C6" s="21">
        <v>9.0756858748470993E-3</v>
      </c>
      <c r="D6" s="21">
        <v>2.6439860661583801E-2</v>
      </c>
      <c r="E6" s="22"/>
      <c r="F6" s="21">
        <v>1.28467014829441E-2</v>
      </c>
      <c r="G6" s="21">
        <v>6.5896642147302001E-3</v>
      </c>
      <c r="H6" s="21">
        <v>2.4896045553539501E-2</v>
      </c>
      <c r="I6" s="22"/>
      <c r="J6" s="21">
        <v>1.7234511854308899E-2</v>
      </c>
      <c r="K6" s="21">
        <v>6.6431940736328002E-3</v>
      </c>
      <c r="L6" s="21">
        <v>4.3964344430490403E-2</v>
      </c>
      <c r="M6" s="24" t="s">
        <v>501</v>
      </c>
      <c r="N6" s="21">
        <v>2.1062905602058601E-2</v>
      </c>
      <c r="O6" s="21">
        <v>4.7527393505145E-3</v>
      </c>
      <c r="P6" s="21">
        <v>8.8375145687870998E-2</v>
      </c>
      <c r="Q6" s="24" t="s">
        <v>501</v>
      </c>
    </row>
    <row r="7" spans="1:17" x14ac:dyDescent="0.25">
      <c r="A7" s="17" t="s">
        <v>480</v>
      </c>
      <c r="B7" s="18">
        <v>5.6757512765217002E-3</v>
      </c>
      <c r="C7" s="18">
        <v>2.3280860740902999E-3</v>
      </c>
      <c r="D7" s="18">
        <v>1.3770738981550601E-2</v>
      </c>
      <c r="E7" s="19"/>
      <c r="F7" s="18">
        <v>7.5171445372998998E-3</v>
      </c>
      <c r="G7" s="18">
        <v>2.3948895171872998E-3</v>
      </c>
      <c r="H7" s="18">
        <v>2.3338714427460099E-2</v>
      </c>
      <c r="I7" s="24" t="s">
        <v>501</v>
      </c>
      <c r="J7" s="18">
        <v>4.2074195338154003E-3</v>
      </c>
      <c r="K7" s="18">
        <v>1.1029660823738E-3</v>
      </c>
      <c r="L7" s="18">
        <v>1.5910615433664899E-2</v>
      </c>
      <c r="M7" s="19"/>
      <c r="N7" s="18">
        <v>5.3374525866527996E-3</v>
      </c>
      <c r="O7" s="18">
        <v>7.1295332112010002E-4</v>
      </c>
      <c r="P7" s="18">
        <v>3.8793794135672903E-2</v>
      </c>
      <c r="Q7" s="24" t="s">
        <v>501</v>
      </c>
    </row>
    <row r="8" spans="1:17" x14ac:dyDescent="0.25">
      <c r="A8" s="20" t="s">
        <v>481</v>
      </c>
      <c r="B8" s="21">
        <v>7.4804996748083002E-3</v>
      </c>
      <c r="C8" s="21">
        <v>3.8209764088565001E-3</v>
      </c>
      <c r="D8" s="21">
        <v>1.45935700939626E-2</v>
      </c>
      <c r="E8" s="22"/>
      <c r="F8" s="21">
        <v>1.1166622662873899E-2</v>
      </c>
      <c r="G8" s="21">
        <v>4.0743024506593997E-3</v>
      </c>
      <c r="H8" s="21">
        <v>3.0230115998912999E-2</v>
      </c>
      <c r="I8" s="24" t="s">
        <v>501</v>
      </c>
      <c r="J8" s="21">
        <v>6.1577693929134999E-3</v>
      </c>
      <c r="K8" s="21">
        <v>2.1248235003617998E-3</v>
      </c>
      <c r="L8" s="21">
        <v>1.7709457927185802E-2</v>
      </c>
      <c r="M8" s="22"/>
      <c r="N8" s="21">
        <v>4.5621083643440996E-3</v>
      </c>
      <c r="O8" s="21">
        <v>6.1313165445919999E-4</v>
      </c>
      <c r="P8" s="21">
        <v>3.3102676933300101E-2</v>
      </c>
      <c r="Q8" s="24" t="s">
        <v>501</v>
      </c>
    </row>
    <row r="9" spans="1:17" x14ac:dyDescent="0.25">
      <c r="A9" s="17" t="s">
        <v>482</v>
      </c>
      <c r="B9" s="18">
        <v>1.3729157967976E-2</v>
      </c>
      <c r="C9" s="18">
        <v>7.7434548720845004E-3</v>
      </c>
      <c r="D9" s="18">
        <v>2.4228838521438398E-2</v>
      </c>
      <c r="E9" s="19"/>
      <c r="F9" s="18">
        <v>1.4053912565968101E-2</v>
      </c>
      <c r="G9" s="18">
        <v>6.2869508308419E-3</v>
      </c>
      <c r="H9" s="18">
        <v>3.1115799325011899E-2</v>
      </c>
      <c r="I9" s="19"/>
      <c r="J9" s="18">
        <v>1.26940736877119E-2</v>
      </c>
      <c r="K9" s="18">
        <v>4.8353564831506999E-3</v>
      </c>
      <c r="L9" s="18">
        <v>3.2902964914052903E-2</v>
      </c>
      <c r="M9" s="24" t="s">
        <v>501</v>
      </c>
      <c r="N9" s="18">
        <v>1.52726373795091E-2</v>
      </c>
      <c r="O9" s="18">
        <v>3.8464117852762998E-3</v>
      </c>
      <c r="P9" s="18">
        <v>5.8643606716280799E-2</v>
      </c>
      <c r="Q9" s="24" t="s">
        <v>501</v>
      </c>
    </row>
    <row r="10" spans="1:17" x14ac:dyDescent="0.25">
      <c r="A10" s="20" t="s">
        <v>483</v>
      </c>
      <c r="B10" s="21">
        <v>6.5185465250227996E-3</v>
      </c>
      <c r="C10" s="21">
        <v>3.9443470847593002E-3</v>
      </c>
      <c r="D10" s="21">
        <v>1.07546065922612E-2</v>
      </c>
      <c r="E10" s="22"/>
      <c r="F10" s="21">
        <v>7.1559032554196003E-3</v>
      </c>
      <c r="G10" s="21">
        <v>3.2838261803057002E-3</v>
      </c>
      <c r="H10" s="21">
        <v>1.5522580092156501E-2</v>
      </c>
      <c r="I10" s="22"/>
      <c r="J10" s="21">
        <v>5.6432540145443001E-3</v>
      </c>
      <c r="K10" s="21">
        <v>2.6442069985370999E-3</v>
      </c>
      <c r="L10" s="21">
        <v>1.20028698448935E-2</v>
      </c>
      <c r="M10" s="22"/>
      <c r="N10" s="21">
        <v>7.2400169236459004E-3</v>
      </c>
      <c r="O10" s="21">
        <v>2.2918853282516E-3</v>
      </c>
      <c r="P10" s="21">
        <v>2.26287628461159E-2</v>
      </c>
      <c r="Q10" s="24" t="s">
        <v>501</v>
      </c>
    </row>
    <row r="11" spans="1:17" x14ac:dyDescent="0.25">
      <c r="A11" s="17" t="s">
        <v>484</v>
      </c>
      <c r="B11" s="18">
        <v>1.97587671139417E-2</v>
      </c>
      <c r="C11" s="18">
        <v>1.46894941129066E-2</v>
      </c>
      <c r="D11" s="18">
        <v>2.6530318007550398E-2</v>
      </c>
      <c r="E11" s="19"/>
      <c r="F11" s="18">
        <v>1.7600010055480699E-2</v>
      </c>
      <c r="G11" s="18">
        <v>1.0780858603552001E-2</v>
      </c>
      <c r="H11" s="18">
        <v>2.8607700527046899E-2</v>
      </c>
      <c r="I11" s="19"/>
      <c r="J11" s="18">
        <v>1.9018623790202301E-2</v>
      </c>
      <c r="K11" s="18">
        <v>1.2295197829920199E-2</v>
      </c>
      <c r="L11" s="18">
        <v>2.9309543523136299E-2</v>
      </c>
      <c r="M11" s="19"/>
      <c r="N11" s="18">
        <v>2.6789884207673399E-2</v>
      </c>
      <c r="O11" s="18">
        <v>1.63899966386752E-2</v>
      </c>
      <c r="P11" s="18">
        <v>4.3496956734917401E-2</v>
      </c>
      <c r="Q11" s="19"/>
    </row>
    <row r="12" spans="1:17" x14ac:dyDescent="0.25">
      <c r="A12" s="20" t="s">
        <v>485</v>
      </c>
      <c r="B12" s="21">
        <v>2.7731768067177399E-2</v>
      </c>
      <c r="C12" s="21">
        <v>2.4614006213145599E-2</v>
      </c>
      <c r="D12" s="21">
        <v>3.12317997165803E-2</v>
      </c>
      <c r="E12" s="22"/>
      <c r="F12" s="21">
        <v>2.1442432440289001E-2</v>
      </c>
      <c r="G12" s="21">
        <v>1.7671568312444898E-2</v>
      </c>
      <c r="H12" s="21">
        <v>2.5996651439642499E-2</v>
      </c>
      <c r="I12" s="22"/>
      <c r="J12" s="21">
        <v>3.0850209053736699E-2</v>
      </c>
      <c r="K12" s="21">
        <v>2.5757162411066001E-2</v>
      </c>
      <c r="L12" s="21">
        <v>3.6912164491222699E-2</v>
      </c>
      <c r="M12" s="22"/>
      <c r="N12" s="21">
        <v>3.1646720438845401E-2</v>
      </c>
      <c r="O12" s="21">
        <v>2.5778598445445399E-2</v>
      </c>
      <c r="P12" s="21">
        <v>3.8797438168072199E-2</v>
      </c>
      <c r="Q12" s="22"/>
    </row>
    <row r="13" spans="1:17" x14ac:dyDescent="0.25">
      <c r="A13" s="17" t="s">
        <v>486</v>
      </c>
      <c r="B13" s="18">
        <v>1.0401598451819399E-2</v>
      </c>
      <c r="C13" s="18">
        <v>6.3434015756511997E-3</v>
      </c>
      <c r="D13" s="18">
        <v>1.7011582418522998E-2</v>
      </c>
      <c r="E13" s="19"/>
      <c r="F13" s="18">
        <v>1.20610048758794E-2</v>
      </c>
      <c r="G13" s="18">
        <v>5.8426632086868002E-3</v>
      </c>
      <c r="H13" s="18">
        <v>2.4732873988581702E-2</v>
      </c>
      <c r="I13" s="19"/>
      <c r="J13" s="18">
        <v>7.1670692165312E-3</v>
      </c>
      <c r="K13" s="18">
        <v>3.5489751822279998E-3</v>
      </c>
      <c r="L13" s="18">
        <v>1.4420342548728E-2</v>
      </c>
      <c r="M13" s="19"/>
      <c r="N13" s="18">
        <v>1.4036803575543899E-2</v>
      </c>
      <c r="O13" s="18">
        <v>6.3094885036252997E-3</v>
      </c>
      <c r="P13" s="18">
        <v>3.09332615713745E-2</v>
      </c>
      <c r="Q13" s="19"/>
    </row>
    <row r="14" spans="1:17" x14ac:dyDescent="0.25">
      <c r="A14" s="20" t="s">
        <v>487</v>
      </c>
      <c r="B14" s="21">
        <v>5.0025420079327001E-3</v>
      </c>
      <c r="C14" s="21">
        <v>3.2506667872771E-3</v>
      </c>
      <c r="D14" s="21">
        <v>7.6912664952785998E-3</v>
      </c>
      <c r="E14" s="22"/>
      <c r="F14" s="21">
        <v>3.894324257477E-3</v>
      </c>
      <c r="G14" s="21">
        <v>1.8340152911137E-3</v>
      </c>
      <c r="H14" s="21">
        <v>8.2500275925678993E-3</v>
      </c>
      <c r="I14" s="22"/>
      <c r="J14" s="21">
        <v>4.8888799496755002E-3</v>
      </c>
      <c r="K14" s="21">
        <v>2.5615447887910002E-3</v>
      </c>
      <c r="L14" s="21">
        <v>9.3110160450752995E-3</v>
      </c>
      <c r="M14" s="22"/>
      <c r="N14" s="21">
        <v>1.0756756092195599E-2</v>
      </c>
      <c r="O14" s="21">
        <v>4.4014530211642002E-3</v>
      </c>
      <c r="P14" s="21">
        <v>2.6048456251655298E-2</v>
      </c>
      <c r="Q14" s="22"/>
    </row>
    <row r="15" spans="1:17" x14ac:dyDescent="0.25">
      <c r="A15" s="17" t="s">
        <v>488</v>
      </c>
      <c r="B15" s="18">
        <v>1.12414685455133E-2</v>
      </c>
      <c r="C15" s="18">
        <v>6.4147326693780003E-3</v>
      </c>
      <c r="D15" s="18">
        <v>1.9628312043563099E-2</v>
      </c>
      <c r="E15" s="19"/>
      <c r="F15" s="18">
        <v>9.3463718460435E-3</v>
      </c>
      <c r="G15" s="18">
        <v>4.3034061841369002E-3</v>
      </c>
      <c r="H15" s="18">
        <v>2.0179192431479101E-2</v>
      </c>
      <c r="I15" s="19"/>
      <c r="J15" s="18">
        <v>1.403911543196E-2</v>
      </c>
      <c r="K15" s="18">
        <v>6.5561744577729997E-3</v>
      </c>
      <c r="L15" s="18">
        <v>2.9806520632813801E-2</v>
      </c>
      <c r="M15" s="19"/>
      <c r="N15" s="18">
        <v>1.07521516816204E-2</v>
      </c>
      <c r="O15" s="18">
        <v>1.5363243257461999E-3</v>
      </c>
      <c r="P15" s="18">
        <v>7.1302411251685294E-2</v>
      </c>
      <c r="Q15" s="24" t="s">
        <v>501</v>
      </c>
    </row>
    <row r="16" spans="1:17" x14ac:dyDescent="0.25">
      <c r="A16" s="20" t="s">
        <v>489</v>
      </c>
      <c r="B16" s="21">
        <v>1.4598977787800799E-2</v>
      </c>
      <c r="C16" s="21">
        <v>1.1098183420495501E-2</v>
      </c>
      <c r="D16" s="21">
        <v>1.9182636653896801E-2</v>
      </c>
      <c r="E16" s="22"/>
      <c r="F16" s="21">
        <v>1.0024468663357201E-2</v>
      </c>
      <c r="G16" s="21">
        <v>6.4493226562911997E-3</v>
      </c>
      <c r="H16" s="21">
        <v>1.55504579826008E-2</v>
      </c>
      <c r="I16" s="22"/>
      <c r="J16" s="21">
        <v>2.0682215557437201E-2</v>
      </c>
      <c r="K16" s="21">
        <v>1.41139883527135E-2</v>
      </c>
      <c r="L16" s="21">
        <v>3.0213424698500999E-2</v>
      </c>
      <c r="M16" s="22"/>
      <c r="N16" s="21">
        <v>1.2511400897958E-2</v>
      </c>
      <c r="O16" s="21">
        <v>5.8655338956782E-3</v>
      </c>
      <c r="P16" s="21">
        <v>2.6486659542855898E-2</v>
      </c>
      <c r="Q16" s="22"/>
    </row>
    <row r="17" spans="1:17" x14ac:dyDescent="0.25">
      <c r="A17" s="17" t="s">
        <v>490</v>
      </c>
      <c r="B17" s="18">
        <v>5.8071125595389001E-3</v>
      </c>
      <c r="C17" s="18">
        <v>3.5522810503680002E-3</v>
      </c>
      <c r="D17" s="18">
        <v>9.4795955628589005E-3</v>
      </c>
      <c r="E17" s="19"/>
      <c r="F17" s="18">
        <v>4.2575949111415996E-3</v>
      </c>
      <c r="G17" s="18">
        <v>1.8175403853176E-3</v>
      </c>
      <c r="H17" s="18">
        <v>9.9408082280148993E-3</v>
      </c>
      <c r="I17" s="19"/>
      <c r="J17" s="18">
        <v>7.8500832829305998E-3</v>
      </c>
      <c r="K17" s="18">
        <v>3.9539815446874996E-3</v>
      </c>
      <c r="L17" s="18">
        <v>1.5525414472705799E-2</v>
      </c>
      <c r="M17" s="19"/>
      <c r="N17" s="18">
        <v>6.1982523058291003E-3</v>
      </c>
      <c r="O17" s="18">
        <v>1.523219953133E-3</v>
      </c>
      <c r="P17" s="18">
        <v>2.4864476297017098E-2</v>
      </c>
      <c r="Q17" s="24" t="s">
        <v>501</v>
      </c>
    </row>
    <row r="18" spans="1:17" x14ac:dyDescent="0.25">
      <c r="A18" s="20" t="s">
        <v>491</v>
      </c>
      <c r="B18" s="21">
        <v>1.3136539707678601E-2</v>
      </c>
      <c r="C18" s="21">
        <v>6.2053768115251998E-3</v>
      </c>
      <c r="D18" s="21">
        <v>2.7594573481045701E-2</v>
      </c>
      <c r="E18" s="22"/>
      <c r="F18" s="21">
        <v>2.2864975188841199E-2</v>
      </c>
      <c r="G18" s="21">
        <v>9.2150631527194993E-3</v>
      </c>
      <c r="H18" s="21">
        <v>5.5599343966041E-2</v>
      </c>
      <c r="I18" s="24" t="s">
        <v>501</v>
      </c>
      <c r="J18" s="21">
        <v>3.7015591622809999E-3</v>
      </c>
      <c r="K18" s="21">
        <v>9.7200480880880004E-4</v>
      </c>
      <c r="L18" s="21">
        <v>1.39888355972369E-2</v>
      </c>
      <c r="M18" s="22"/>
      <c r="N18" s="21">
        <v>6.3810963220252998E-3</v>
      </c>
      <c r="O18" s="21">
        <v>8.7858172158679999E-4</v>
      </c>
      <c r="P18" s="21">
        <v>4.4800326635680399E-2</v>
      </c>
      <c r="Q18" s="24" t="s">
        <v>501</v>
      </c>
    </row>
    <row r="19" spans="1:17" x14ac:dyDescent="0.25">
      <c r="A19" s="17" t="s">
        <v>492</v>
      </c>
      <c r="B19" s="18">
        <v>5.1657983042740002E-3</v>
      </c>
      <c r="C19" s="18">
        <v>2.8311779517090001E-3</v>
      </c>
      <c r="D19" s="18">
        <v>9.4074100449555997E-3</v>
      </c>
      <c r="E19" s="19"/>
      <c r="F19" s="18">
        <v>7.2537410597455004E-3</v>
      </c>
      <c r="G19" s="18">
        <v>3.4472886654268002E-3</v>
      </c>
      <c r="H19" s="18">
        <v>1.5199126414520399E-2</v>
      </c>
      <c r="I19" s="19"/>
      <c r="J19" s="18">
        <v>4.4057550281829004E-3</v>
      </c>
      <c r="K19" s="18">
        <v>1.5589844087252999E-3</v>
      </c>
      <c r="L19" s="18">
        <v>1.23863588354509E-2</v>
      </c>
      <c r="M19" s="19"/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2.0339037566481999E-3</v>
      </c>
      <c r="C20" s="21">
        <v>5.0378999279179998E-4</v>
      </c>
      <c r="D20" s="21">
        <v>8.1732849340487995E-3</v>
      </c>
      <c r="E20" s="22"/>
      <c r="F20" s="21">
        <v>4.6756176030872997E-3</v>
      </c>
      <c r="G20" s="21">
        <v>1.1563166633313999E-3</v>
      </c>
      <c r="H20" s="21">
        <v>1.87054776193358E-2</v>
      </c>
      <c r="I20" s="24" t="s">
        <v>501</v>
      </c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1.0195870330115E-3</v>
      </c>
      <c r="C21" s="18">
        <v>1.4129135967660001E-4</v>
      </c>
      <c r="D21" s="18">
        <v>7.3175890606538996E-3</v>
      </c>
      <c r="E21" s="19"/>
      <c r="F21" s="18">
        <v>0</v>
      </c>
      <c r="G21" s="19"/>
      <c r="H21" s="19"/>
      <c r="I21" s="19"/>
      <c r="J21" s="18">
        <v>2.1467016625091998E-3</v>
      </c>
      <c r="K21" s="18">
        <v>2.9806727481060001E-4</v>
      </c>
      <c r="L21" s="18">
        <v>1.5285392882449299E-2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PS_NSE'!A1" display="◄ ANTERIOR"/>
    <hyperlink ref="A2" location="'Índice'!A1" display="ÍNDICE"/>
    <hyperlink ref="A3" location="'RPS_KISH_VIOLENTO'!A1" display="SIGUIENTE ►"/>
  </hyperlinks>
  <pageMargins left="0.75" right="0.75" top="1" bottom="1" header="0.5" footer="0.5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19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613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3.9647906966795996E-3</v>
      </c>
      <c r="C5" s="18">
        <v>3.2441918751843E-3</v>
      </c>
      <c r="D5" s="18">
        <v>4.8446707311755001E-3</v>
      </c>
      <c r="E5" s="19"/>
    </row>
    <row r="6" spans="1:5" x14ac:dyDescent="0.25">
      <c r="A6" s="20" t="s">
        <v>479</v>
      </c>
      <c r="B6" s="21">
        <v>1.6118950469553E-3</v>
      </c>
      <c r="C6" s="21">
        <v>3.8759428862880001E-4</v>
      </c>
      <c r="D6" s="21">
        <v>6.6775820160980002E-3</v>
      </c>
      <c r="E6" s="22"/>
    </row>
    <row r="7" spans="1:5" x14ac:dyDescent="0.25">
      <c r="A7" s="17" t="s">
        <v>480</v>
      </c>
      <c r="B7" s="18">
        <v>3.4122372951103999E-3</v>
      </c>
      <c r="C7" s="18">
        <v>1.04171677495E-3</v>
      </c>
      <c r="D7" s="18">
        <v>1.1117059500794E-2</v>
      </c>
      <c r="E7" s="19"/>
    </row>
    <row r="8" spans="1:5" x14ac:dyDescent="0.25">
      <c r="A8" s="20" t="s">
        <v>481</v>
      </c>
      <c r="B8" s="21">
        <v>0</v>
      </c>
      <c r="C8" s="22"/>
      <c r="D8" s="22"/>
      <c r="E8" s="22"/>
    </row>
    <row r="9" spans="1:5" x14ac:dyDescent="0.25">
      <c r="A9" s="17" t="s">
        <v>482</v>
      </c>
      <c r="B9" s="18">
        <v>0</v>
      </c>
      <c r="C9" s="19"/>
      <c r="D9" s="19"/>
      <c r="E9" s="19"/>
    </row>
    <row r="10" spans="1:5" x14ac:dyDescent="0.25">
      <c r="A10" s="20" t="s">
        <v>483</v>
      </c>
      <c r="B10" s="21">
        <v>4.2961706634930003E-3</v>
      </c>
      <c r="C10" s="21">
        <v>1.4477382363432001E-3</v>
      </c>
      <c r="D10" s="21">
        <v>1.26777555180219E-2</v>
      </c>
      <c r="E10" s="22"/>
    </row>
    <row r="11" spans="1:5" x14ac:dyDescent="0.25">
      <c r="A11" s="17" t="s">
        <v>484</v>
      </c>
      <c r="B11" s="18">
        <v>3.9721850263236998E-3</v>
      </c>
      <c r="C11" s="18">
        <v>2.1806275383447998E-3</v>
      </c>
      <c r="D11" s="18">
        <v>7.2249905279302999E-3</v>
      </c>
      <c r="E11" s="19"/>
    </row>
    <row r="12" spans="1:5" x14ac:dyDescent="0.25">
      <c r="A12" s="20" t="s">
        <v>485</v>
      </c>
      <c r="B12" s="21">
        <v>5.8316172444410003E-3</v>
      </c>
      <c r="C12" s="21">
        <v>4.5545862944907003E-3</v>
      </c>
      <c r="D12" s="21">
        <v>7.4640218467354998E-3</v>
      </c>
      <c r="E12" s="22"/>
    </row>
    <row r="13" spans="1:5" x14ac:dyDescent="0.25">
      <c r="A13" s="17" t="s">
        <v>486</v>
      </c>
      <c r="B13" s="18">
        <v>2.4947497245198999E-3</v>
      </c>
      <c r="C13" s="18">
        <v>1.1607552862226999E-3</v>
      </c>
      <c r="D13" s="18">
        <v>5.3536160552305999E-3</v>
      </c>
      <c r="E13" s="19"/>
    </row>
    <row r="14" spans="1:5" x14ac:dyDescent="0.25">
      <c r="A14" s="20" t="s">
        <v>487</v>
      </c>
      <c r="B14" s="21">
        <v>9.4732570655299997E-4</v>
      </c>
      <c r="C14" s="21">
        <v>3.0124696383819998E-4</v>
      </c>
      <c r="D14" s="21">
        <v>2.9749140929401E-3</v>
      </c>
      <c r="E14" s="22"/>
    </row>
    <row r="15" spans="1:5" x14ac:dyDescent="0.25">
      <c r="A15" s="17" t="s">
        <v>488</v>
      </c>
      <c r="B15" s="18">
        <v>2.4118059961767998E-3</v>
      </c>
      <c r="C15" s="18">
        <v>8.4261708780029995E-4</v>
      </c>
      <c r="D15" s="18">
        <v>6.8831326184636997E-3</v>
      </c>
      <c r="E15" s="19"/>
    </row>
    <row r="16" spans="1:5" x14ac:dyDescent="0.25">
      <c r="A16" s="20" t="s">
        <v>489</v>
      </c>
      <c r="B16" s="21">
        <v>1.0879798371724E-3</v>
      </c>
      <c r="C16" s="21">
        <v>4.0544051459529999E-4</v>
      </c>
      <c r="D16" s="21">
        <v>2.9161886813390001E-3</v>
      </c>
      <c r="E16" s="22"/>
    </row>
    <row r="17" spans="1:5" x14ac:dyDescent="0.25">
      <c r="A17" s="17" t="s">
        <v>490</v>
      </c>
      <c r="B17" s="18">
        <v>2.3865154763867001E-3</v>
      </c>
      <c r="C17" s="18">
        <v>8.884273173714E-4</v>
      </c>
      <c r="D17" s="18">
        <v>6.3945492934761004E-3</v>
      </c>
      <c r="E17" s="19"/>
    </row>
    <row r="18" spans="1:5" x14ac:dyDescent="0.25">
      <c r="A18" s="20" t="s">
        <v>491</v>
      </c>
      <c r="B18" s="21">
        <v>1.4203596991184001E-3</v>
      </c>
      <c r="C18" s="21">
        <v>2.337216550889E-4</v>
      </c>
      <c r="D18" s="21">
        <v>8.5800232523914992E-3</v>
      </c>
      <c r="E18" s="22"/>
    </row>
    <row r="19" spans="1:5" x14ac:dyDescent="0.25">
      <c r="A19" s="17" t="s">
        <v>492</v>
      </c>
      <c r="B19" s="18">
        <v>1.5322900386763999E-3</v>
      </c>
      <c r="C19" s="18">
        <v>4.3435798860750002E-4</v>
      </c>
      <c r="D19" s="18">
        <v>5.3905119324023998E-3</v>
      </c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0</v>
      </c>
      <c r="C21" s="19"/>
      <c r="D21" s="19"/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RPS_INTENTO_NSE'!A1" display="◄ ANTERIOR"/>
    <hyperlink ref="A2" location="'Índice'!A1" display="ÍNDICE"/>
    <hyperlink ref="A3" location="'RPS_NO_VIOLENTO_NSE'!A1" display="SIGUIENTE ►"/>
  </hyperlinks>
  <pageMargins left="0.75" right="0.75" top="1" bottom="1" header="0.5" footer="0.5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2.7229168138629401E-2</v>
      </c>
      <c r="C5" s="18">
        <v>2.5213903995534099E-2</v>
      </c>
      <c r="D5" s="18">
        <v>2.9400647538810699E-2</v>
      </c>
      <c r="E5" s="19"/>
      <c r="F5" s="18">
        <v>2.5426227241861901E-2</v>
      </c>
      <c r="G5" s="18">
        <v>2.2607403068863399E-2</v>
      </c>
      <c r="H5" s="18">
        <v>2.85862394852213E-2</v>
      </c>
      <c r="I5" s="19"/>
      <c r="J5" s="18">
        <v>2.96958506324939E-2</v>
      </c>
      <c r="K5" s="18">
        <v>2.6474026612737699E-2</v>
      </c>
      <c r="L5" s="18">
        <v>3.3296352600210299E-2</v>
      </c>
      <c r="M5" s="19"/>
      <c r="N5" s="18">
        <v>2.59317362068416E-2</v>
      </c>
      <c r="O5" s="18">
        <v>2.1733013292113801E-2</v>
      </c>
      <c r="P5" s="18">
        <v>3.09159985703867E-2</v>
      </c>
      <c r="Q5" s="19"/>
    </row>
    <row r="6" spans="1:17" x14ac:dyDescent="0.25">
      <c r="A6" s="20" t="s">
        <v>479</v>
      </c>
      <c r="B6" s="21">
        <v>1.4185957999204401E-2</v>
      </c>
      <c r="C6" s="21">
        <v>8.5726929802373009E-3</v>
      </c>
      <c r="D6" s="21">
        <v>2.3387995624853702E-2</v>
      </c>
      <c r="E6" s="22"/>
      <c r="F6" s="21">
        <v>1.78566870308027E-2</v>
      </c>
      <c r="G6" s="21">
        <v>9.5446825925818001E-3</v>
      </c>
      <c r="H6" s="21">
        <v>3.3164837954424299E-2</v>
      </c>
      <c r="I6" s="22"/>
      <c r="J6" s="21">
        <v>1.39373088255437E-2</v>
      </c>
      <c r="K6" s="21">
        <v>6.4230131783067999E-3</v>
      </c>
      <c r="L6" s="21">
        <v>2.99773593657124E-2</v>
      </c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1.6560535962170699E-2</v>
      </c>
      <c r="C7" s="18">
        <v>1.0174548712378601E-2</v>
      </c>
      <c r="D7" s="18">
        <v>2.6845937425602501E-2</v>
      </c>
      <c r="E7" s="19"/>
      <c r="F7" s="18">
        <v>2.02001362833059E-2</v>
      </c>
      <c r="G7" s="18">
        <v>9.9799419733974E-3</v>
      </c>
      <c r="H7" s="18">
        <v>4.04588407886384E-2</v>
      </c>
      <c r="I7" s="19"/>
      <c r="J7" s="18">
        <v>1.7499631926110499E-2</v>
      </c>
      <c r="K7" s="18">
        <v>7.9790026728354998E-3</v>
      </c>
      <c r="L7" s="18">
        <v>3.7945839125190499E-2</v>
      </c>
      <c r="M7" s="19"/>
      <c r="N7" s="18">
        <v>6.9299796938657003E-3</v>
      </c>
      <c r="O7" s="18">
        <v>1.3774316984233E-3</v>
      </c>
      <c r="P7" s="18">
        <v>3.4101006596862403E-2</v>
      </c>
      <c r="Q7" s="24" t="s">
        <v>501</v>
      </c>
    </row>
    <row r="8" spans="1:17" x14ac:dyDescent="0.25">
      <c r="A8" s="20" t="s">
        <v>481</v>
      </c>
      <c r="B8" s="21">
        <v>2.07252568318387E-2</v>
      </c>
      <c r="C8" s="21">
        <v>1.09233707501725E-2</v>
      </c>
      <c r="D8" s="21">
        <v>3.8976083473452099E-2</v>
      </c>
      <c r="E8" s="22"/>
      <c r="F8" s="21">
        <v>2.15966747174288E-2</v>
      </c>
      <c r="G8" s="21">
        <v>5.6019087598817999E-3</v>
      </c>
      <c r="H8" s="21">
        <v>7.9604340212019606E-2</v>
      </c>
      <c r="I8" s="24" t="s">
        <v>501</v>
      </c>
      <c r="J8" s="21">
        <v>2.5739739104368001E-2</v>
      </c>
      <c r="K8" s="21">
        <v>1.4200048032345401E-2</v>
      </c>
      <c r="L8" s="21">
        <v>4.62175186145714E-2</v>
      </c>
      <c r="M8" s="22"/>
      <c r="N8" s="21">
        <v>6.7130089049636001E-3</v>
      </c>
      <c r="O8" s="21">
        <v>1.1230029279283001E-3</v>
      </c>
      <c r="P8" s="21">
        <v>3.9041000008111601E-2</v>
      </c>
      <c r="Q8" s="24" t="s">
        <v>501</v>
      </c>
    </row>
    <row r="9" spans="1:17" x14ac:dyDescent="0.25">
      <c r="A9" s="17" t="s">
        <v>482</v>
      </c>
      <c r="B9" s="18">
        <v>5.7037919963214999E-3</v>
      </c>
      <c r="C9" s="18">
        <v>1.7074799463307E-3</v>
      </c>
      <c r="D9" s="18">
        <v>1.8876508685058201E-2</v>
      </c>
      <c r="E9" s="19"/>
      <c r="F9" s="18">
        <v>3.2473095898754001E-3</v>
      </c>
      <c r="G9" s="18">
        <v>4.4754341120209999E-4</v>
      </c>
      <c r="H9" s="18">
        <v>2.3156242323625901E-2</v>
      </c>
      <c r="I9" s="24" t="s">
        <v>501</v>
      </c>
      <c r="J9" s="18">
        <v>3.2568206535632002E-3</v>
      </c>
      <c r="K9" s="18">
        <v>5.9263227347660004E-4</v>
      </c>
      <c r="L9" s="18">
        <v>1.7685964129031902E-2</v>
      </c>
      <c r="M9" s="24" t="s">
        <v>501</v>
      </c>
      <c r="N9" s="18">
        <v>2.03384977793837E-2</v>
      </c>
      <c r="O9" s="18">
        <v>2.6776813706100001E-3</v>
      </c>
      <c r="P9" s="18">
        <v>0.13832640403142099</v>
      </c>
      <c r="Q9" s="24" t="s">
        <v>501</v>
      </c>
    </row>
    <row r="10" spans="1:17" x14ac:dyDescent="0.25">
      <c r="A10" s="20" t="s">
        <v>483</v>
      </c>
      <c r="B10" s="21">
        <v>1.27562283476929E-2</v>
      </c>
      <c r="C10" s="21">
        <v>8.3019653373883999E-3</v>
      </c>
      <c r="D10" s="21">
        <v>1.9553221737367201E-2</v>
      </c>
      <c r="E10" s="22"/>
      <c r="F10" s="21">
        <v>1.20401922110443E-2</v>
      </c>
      <c r="G10" s="21">
        <v>6.4053911758525997E-3</v>
      </c>
      <c r="H10" s="21">
        <v>2.25195615400837E-2</v>
      </c>
      <c r="I10" s="22"/>
      <c r="J10" s="21">
        <v>1.28871063351977E-2</v>
      </c>
      <c r="K10" s="21">
        <v>7.0184046216042999E-3</v>
      </c>
      <c r="L10" s="21">
        <v>2.35467740232141E-2</v>
      </c>
      <c r="M10" s="22"/>
      <c r="N10" s="21">
        <v>1.42739824019881E-2</v>
      </c>
      <c r="O10" s="21">
        <v>4.5256085450881001E-3</v>
      </c>
      <c r="P10" s="21">
        <v>4.4090765432092498E-2</v>
      </c>
      <c r="Q10" s="24" t="s">
        <v>501</v>
      </c>
    </row>
    <row r="11" spans="1:17" x14ac:dyDescent="0.25">
      <c r="A11" s="17" t="s">
        <v>484</v>
      </c>
      <c r="B11" s="18">
        <v>2.3224263620378899E-2</v>
      </c>
      <c r="C11" s="18">
        <v>1.7928865616068601E-2</v>
      </c>
      <c r="D11" s="18">
        <v>3.0035854665843902E-2</v>
      </c>
      <c r="E11" s="19"/>
      <c r="F11" s="18">
        <v>2.0104250433132399E-2</v>
      </c>
      <c r="G11" s="18">
        <v>1.35192428392235E-2</v>
      </c>
      <c r="H11" s="18">
        <v>2.9799818821769401E-2</v>
      </c>
      <c r="I11" s="19"/>
      <c r="J11" s="18">
        <v>3.1490146403800601E-2</v>
      </c>
      <c r="K11" s="18">
        <v>2.2616238918707201E-2</v>
      </c>
      <c r="L11" s="18">
        <v>4.36902559524864E-2</v>
      </c>
      <c r="M11" s="19"/>
      <c r="N11" s="18">
        <v>1.0605294820474599E-2</v>
      </c>
      <c r="O11" s="18">
        <v>5.1574509976062E-3</v>
      </c>
      <c r="P11" s="18">
        <v>2.1682306431091099E-2</v>
      </c>
      <c r="Q11" s="19"/>
    </row>
    <row r="12" spans="1:17" x14ac:dyDescent="0.25">
      <c r="A12" s="20" t="s">
        <v>485</v>
      </c>
      <c r="B12" s="21">
        <v>4.2672644702958597E-2</v>
      </c>
      <c r="C12" s="21">
        <v>3.8957838724763098E-2</v>
      </c>
      <c r="D12" s="21">
        <v>4.6724452392947098E-2</v>
      </c>
      <c r="E12" s="22"/>
      <c r="F12" s="21">
        <v>4.3338823215578602E-2</v>
      </c>
      <c r="G12" s="21">
        <v>3.7603731918232998E-2</v>
      </c>
      <c r="H12" s="21">
        <v>4.99032406411032E-2</v>
      </c>
      <c r="I12" s="22"/>
      <c r="J12" s="21">
        <v>4.60574547291034E-2</v>
      </c>
      <c r="K12" s="21">
        <v>4.0062799279641501E-2</v>
      </c>
      <c r="L12" s="21">
        <v>5.2899668510525702E-2</v>
      </c>
      <c r="M12" s="22"/>
      <c r="N12" s="21">
        <v>3.6453721533142497E-2</v>
      </c>
      <c r="O12" s="21">
        <v>2.9930406954232901E-2</v>
      </c>
      <c r="P12" s="21">
        <v>4.4333812200784702E-2</v>
      </c>
      <c r="Q12" s="22"/>
    </row>
    <row r="13" spans="1:17" x14ac:dyDescent="0.25">
      <c r="A13" s="17" t="s">
        <v>486</v>
      </c>
      <c r="B13" s="18">
        <v>1.27691573979727E-2</v>
      </c>
      <c r="C13" s="18">
        <v>8.2724167486910999E-3</v>
      </c>
      <c r="D13" s="18">
        <v>1.9661786227684101E-2</v>
      </c>
      <c r="E13" s="19"/>
      <c r="F13" s="18">
        <v>1.3862085057470001E-2</v>
      </c>
      <c r="G13" s="18">
        <v>8.0526739730510995E-3</v>
      </c>
      <c r="H13" s="18">
        <v>2.3762161138570499E-2</v>
      </c>
      <c r="I13" s="19"/>
      <c r="J13" s="18">
        <v>1.0170540394540101E-2</v>
      </c>
      <c r="K13" s="18">
        <v>5.6060424891892996E-3</v>
      </c>
      <c r="L13" s="18">
        <v>1.8382795697922699E-2</v>
      </c>
      <c r="M13" s="19"/>
      <c r="N13" s="18">
        <v>1.65086514180252E-2</v>
      </c>
      <c r="O13" s="18">
        <v>6.0334162616322998E-3</v>
      </c>
      <c r="P13" s="18">
        <v>4.4359354179110501E-2</v>
      </c>
      <c r="Q13" s="24" t="s">
        <v>501</v>
      </c>
    </row>
    <row r="14" spans="1:17" x14ac:dyDescent="0.25">
      <c r="A14" s="20" t="s">
        <v>487</v>
      </c>
      <c r="B14" s="21">
        <v>7.9394603518415999E-3</v>
      </c>
      <c r="C14" s="21">
        <v>5.3683810115467004E-3</v>
      </c>
      <c r="D14" s="21">
        <v>1.1727388354118601E-2</v>
      </c>
      <c r="E14" s="22"/>
      <c r="F14" s="21">
        <v>8.8053638117519002E-3</v>
      </c>
      <c r="G14" s="21">
        <v>5.3273872849297996E-3</v>
      </c>
      <c r="H14" s="21">
        <v>1.4520784560176799E-2</v>
      </c>
      <c r="I14" s="22"/>
      <c r="J14" s="21">
        <v>6.1787975612975004E-3</v>
      </c>
      <c r="K14" s="21">
        <v>2.9222621110089001E-3</v>
      </c>
      <c r="L14" s="21">
        <v>1.3017001101502401E-2</v>
      </c>
      <c r="M14" s="22"/>
      <c r="N14" s="21">
        <v>9.3410613725378993E-3</v>
      </c>
      <c r="O14" s="21">
        <v>2.7022240583951E-3</v>
      </c>
      <c r="P14" s="21">
        <v>3.1770633237679202E-2</v>
      </c>
      <c r="Q14" s="24" t="s">
        <v>501</v>
      </c>
    </row>
    <row r="15" spans="1:17" x14ac:dyDescent="0.25">
      <c r="A15" s="17" t="s">
        <v>488</v>
      </c>
      <c r="B15" s="18">
        <v>8.4201906938671002E-3</v>
      </c>
      <c r="C15" s="18">
        <v>4.9623298285629003E-3</v>
      </c>
      <c r="D15" s="18">
        <v>1.42530510780376E-2</v>
      </c>
      <c r="E15" s="19"/>
      <c r="F15" s="18">
        <v>9.6771174278983997E-3</v>
      </c>
      <c r="G15" s="18">
        <v>4.8022239518508E-3</v>
      </c>
      <c r="H15" s="18">
        <v>1.9404185448047399E-2</v>
      </c>
      <c r="I15" s="19"/>
      <c r="J15" s="18">
        <v>8.8390311597791992E-3</v>
      </c>
      <c r="K15" s="18">
        <v>3.8546362148659001E-3</v>
      </c>
      <c r="L15" s="18">
        <v>2.0138401952620798E-2</v>
      </c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9.0903509236926004E-3</v>
      </c>
      <c r="C16" s="21">
        <v>6.3651329658013E-3</v>
      </c>
      <c r="D16" s="21">
        <v>1.29671381465985E-2</v>
      </c>
      <c r="E16" s="22"/>
      <c r="F16" s="21">
        <v>9.3688995308768997E-3</v>
      </c>
      <c r="G16" s="21">
        <v>5.8628425452246996E-3</v>
      </c>
      <c r="H16" s="21">
        <v>1.4940115528084301E-2</v>
      </c>
      <c r="I16" s="22"/>
      <c r="J16" s="21">
        <v>7.2484499498340002E-3</v>
      </c>
      <c r="K16" s="21">
        <v>4.0488908487012996E-3</v>
      </c>
      <c r="L16" s="21">
        <v>1.2943540495207699E-2</v>
      </c>
      <c r="M16" s="22"/>
      <c r="N16" s="21">
        <v>1.3008644697656301E-2</v>
      </c>
      <c r="O16" s="21">
        <v>5.6927503263615002E-3</v>
      </c>
      <c r="P16" s="21">
        <v>2.94479262873307E-2</v>
      </c>
      <c r="Q16" s="22"/>
    </row>
    <row r="17" spans="1:17" x14ac:dyDescent="0.25">
      <c r="A17" s="17" t="s">
        <v>490</v>
      </c>
      <c r="B17" s="18">
        <v>9.8337080249294006E-3</v>
      </c>
      <c r="C17" s="18">
        <v>6.4385732463621004E-3</v>
      </c>
      <c r="D17" s="18">
        <v>1.49921227332272E-2</v>
      </c>
      <c r="E17" s="19"/>
      <c r="F17" s="18">
        <v>9.7578546635335005E-3</v>
      </c>
      <c r="G17" s="18">
        <v>5.8441311749603004E-3</v>
      </c>
      <c r="H17" s="18">
        <v>1.6249697560538099E-2</v>
      </c>
      <c r="I17" s="19"/>
      <c r="J17" s="18">
        <v>9.6957859451432E-3</v>
      </c>
      <c r="K17" s="18">
        <v>4.6120520408809004E-3</v>
      </c>
      <c r="L17" s="18">
        <v>2.0269068126408499E-2</v>
      </c>
      <c r="M17" s="19"/>
      <c r="N17" s="18">
        <v>1.0467422336587699E-2</v>
      </c>
      <c r="O17" s="18">
        <v>2.2131167201459999E-3</v>
      </c>
      <c r="P17" s="18">
        <v>4.8026151913722198E-2</v>
      </c>
      <c r="Q17" s="24" t="s">
        <v>501</v>
      </c>
    </row>
    <row r="18" spans="1:17" x14ac:dyDescent="0.25">
      <c r="A18" s="20" t="s">
        <v>491</v>
      </c>
      <c r="B18" s="21">
        <v>8.3283316248355006E-3</v>
      </c>
      <c r="C18" s="21">
        <v>4.3975641797677004E-3</v>
      </c>
      <c r="D18" s="21">
        <v>1.5717153293923002E-2</v>
      </c>
      <c r="E18" s="22"/>
      <c r="F18" s="21">
        <v>1.0835792124322501E-2</v>
      </c>
      <c r="G18" s="21">
        <v>4.9397526049589999E-3</v>
      </c>
      <c r="H18" s="21">
        <v>2.3602360604314601E-2</v>
      </c>
      <c r="I18" s="22"/>
      <c r="J18" s="21">
        <v>6.0977600827313997E-3</v>
      </c>
      <c r="K18" s="21">
        <v>1.4830183877438E-3</v>
      </c>
      <c r="L18" s="21">
        <v>2.4716841434164999E-2</v>
      </c>
      <c r="M18" s="24" t="s">
        <v>501</v>
      </c>
      <c r="N18" s="21">
        <v>6.1757723864249003E-3</v>
      </c>
      <c r="O18" s="21">
        <v>8.5994728350340002E-4</v>
      </c>
      <c r="P18" s="21">
        <v>4.2939533327633603E-2</v>
      </c>
      <c r="Q18" s="24" t="s">
        <v>501</v>
      </c>
    </row>
    <row r="19" spans="1:17" x14ac:dyDescent="0.25">
      <c r="A19" s="17" t="s">
        <v>492</v>
      </c>
      <c r="B19" s="18">
        <v>5.6829844141555999E-3</v>
      </c>
      <c r="C19" s="18">
        <v>3.0763321484675002E-3</v>
      </c>
      <c r="D19" s="18">
        <v>1.0475110002493E-2</v>
      </c>
      <c r="E19" s="19"/>
      <c r="F19" s="18">
        <v>4.4480564881046996E-3</v>
      </c>
      <c r="G19" s="18">
        <v>1.7383235973890999E-3</v>
      </c>
      <c r="H19" s="18">
        <v>1.1333816878667399E-2</v>
      </c>
      <c r="I19" s="19"/>
      <c r="J19" s="18">
        <v>7.4094708558934998E-3</v>
      </c>
      <c r="K19" s="18">
        <v>2.9691656404038998E-3</v>
      </c>
      <c r="L19" s="18">
        <v>1.8367797991547401E-2</v>
      </c>
      <c r="M19" s="19"/>
      <c r="N19" s="18">
        <v>4.6027957669166003E-3</v>
      </c>
      <c r="O19" s="18">
        <v>6.5409764745420003E-4</v>
      </c>
      <c r="P19" s="18">
        <v>3.1634652327648602E-2</v>
      </c>
      <c r="Q19" s="24" t="s">
        <v>501</v>
      </c>
    </row>
    <row r="20" spans="1:17" x14ac:dyDescent="0.25">
      <c r="A20" s="20" t="s">
        <v>493</v>
      </c>
      <c r="B20" s="21">
        <v>3.1470717354381002E-3</v>
      </c>
      <c r="C20" s="21">
        <v>1.0148194928634E-3</v>
      </c>
      <c r="D20" s="21">
        <v>9.7158583939989003E-3</v>
      </c>
      <c r="E20" s="22"/>
      <c r="F20" s="21">
        <v>0</v>
      </c>
      <c r="G20" s="22"/>
      <c r="H20" s="22"/>
      <c r="I20" s="22"/>
      <c r="J20" s="21">
        <v>8.1587915791313994E-3</v>
      </c>
      <c r="K20" s="21">
        <v>2.5909831766994002E-3</v>
      </c>
      <c r="L20" s="21">
        <v>2.5386823135367501E-2</v>
      </c>
      <c r="M20" s="24" t="s">
        <v>501</v>
      </c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9.2412347302539999E-4</v>
      </c>
      <c r="C21" s="18">
        <v>1.278341534933E-4</v>
      </c>
      <c r="D21" s="18">
        <v>6.6475863592219001E-3</v>
      </c>
      <c r="E21" s="19"/>
      <c r="F21" s="18">
        <v>0</v>
      </c>
      <c r="G21" s="19"/>
      <c r="H21" s="19"/>
      <c r="I21" s="19"/>
      <c r="J21" s="18">
        <v>1.9457067731119E-3</v>
      </c>
      <c r="K21" s="18">
        <v>2.7142564447429999E-4</v>
      </c>
      <c r="L21" s="18">
        <v>1.3805127278649401E-2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PS_KISH_VIOLENTO'!A1" display="◄ ANTERIOR"/>
    <hyperlink ref="A2" location="'Índice'!A1" display="ÍNDICE"/>
    <hyperlink ref="A3" location="'RPS_VIOLENTO_NSE'!A1" display="SIGUIENTE ►"/>
  </hyperlinks>
  <pageMargins left="0.75" right="0.75" top="1" bottom="1" header="0.5" footer="0.5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7.0361630332355001E-3</v>
      </c>
      <c r="C5" s="18">
        <v>6.0870784495201998E-3</v>
      </c>
      <c r="D5" s="18">
        <v>8.1320161670894002E-3</v>
      </c>
      <c r="E5" s="19"/>
      <c r="F5" s="18">
        <v>6.2292186456899996E-3</v>
      </c>
      <c r="G5" s="18">
        <v>4.9866213325693003E-3</v>
      </c>
      <c r="H5" s="18">
        <v>7.7790333277312999E-3</v>
      </c>
      <c r="I5" s="19"/>
      <c r="J5" s="18">
        <v>8.2926460384841992E-3</v>
      </c>
      <c r="K5" s="18">
        <v>6.7459804190431001E-3</v>
      </c>
      <c r="L5" s="18">
        <v>1.0190280960747901E-2</v>
      </c>
      <c r="M5" s="19"/>
      <c r="N5" s="18">
        <v>6.1518488109032999E-3</v>
      </c>
      <c r="O5" s="18">
        <v>3.9961295756305E-3</v>
      </c>
      <c r="P5" s="18">
        <v>9.4594300679087997E-3</v>
      </c>
      <c r="Q5" s="19"/>
    </row>
    <row r="6" spans="1:17" x14ac:dyDescent="0.25">
      <c r="A6" s="20" t="s">
        <v>479</v>
      </c>
      <c r="B6" s="21">
        <v>1.9555037378608002E-3</v>
      </c>
      <c r="C6" s="21">
        <v>6.2870780293170002E-4</v>
      </c>
      <c r="D6" s="21">
        <v>6.0653149674801997E-3</v>
      </c>
      <c r="E6" s="22"/>
      <c r="F6" s="21">
        <v>2.5454849901E-3</v>
      </c>
      <c r="G6" s="21">
        <v>6.2755622556280003E-4</v>
      </c>
      <c r="H6" s="21">
        <v>1.0264756306349499E-2</v>
      </c>
      <c r="I6" s="22"/>
      <c r="J6" s="21">
        <v>1.8127439563219E-3</v>
      </c>
      <c r="K6" s="21">
        <v>2.5319178880050001E-4</v>
      </c>
      <c r="L6" s="21">
        <v>1.28549464792003E-2</v>
      </c>
      <c r="M6" s="24" t="s">
        <v>501</v>
      </c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3.4628809840942E-3</v>
      </c>
      <c r="C7" s="18">
        <v>1.0711787427584E-3</v>
      </c>
      <c r="D7" s="18">
        <v>1.11351915113597E-2</v>
      </c>
      <c r="E7" s="19"/>
      <c r="F7" s="18">
        <v>2.0782669663759999E-4</v>
      </c>
      <c r="G7" s="18">
        <v>2.8286243116155401E-5</v>
      </c>
      <c r="H7" s="18">
        <v>1.5252209038716001E-3</v>
      </c>
      <c r="I7" s="19"/>
      <c r="J7" s="18">
        <v>7.7990853478300997E-3</v>
      </c>
      <c r="K7" s="18">
        <v>2.3389494778828998E-3</v>
      </c>
      <c r="L7" s="18">
        <v>2.5677515562133699E-2</v>
      </c>
      <c r="M7" s="24" t="s">
        <v>501</v>
      </c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8.0882903377299997E-4</v>
      </c>
      <c r="C8" s="21">
        <v>1.119856766378E-4</v>
      </c>
      <c r="D8" s="21">
        <v>5.8166330408385E-3</v>
      </c>
      <c r="E8" s="22"/>
      <c r="F8" s="21">
        <v>2.4851847773724998E-3</v>
      </c>
      <c r="G8" s="21">
        <v>3.4216657061970001E-4</v>
      </c>
      <c r="H8" s="21">
        <v>1.7810968541461299E-2</v>
      </c>
      <c r="I8" s="24" t="s">
        <v>501</v>
      </c>
      <c r="J8" s="21">
        <v>0</v>
      </c>
      <c r="K8" s="22"/>
      <c r="L8" s="22"/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2.6246771360236999E-3</v>
      </c>
      <c r="C9" s="18">
        <v>8.1515426140510005E-4</v>
      </c>
      <c r="D9" s="18">
        <v>8.4172367553491008E-3</v>
      </c>
      <c r="E9" s="19"/>
      <c r="F9" s="18">
        <v>4.0833683002916002E-3</v>
      </c>
      <c r="G9" s="18">
        <v>1.0020036043222999E-3</v>
      </c>
      <c r="H9" s="18">
        <v>1.6484197583596299E-2</v>
      </c>
      <c r="I9" s="24" t="s">
        <v>501</v>
      </c>
      <c r="J9" s="18">
        <v>1.7085250728772999E-3</v>
      </c>
      <c r="K9" s="18">
        <v>2.319743464108E-4</v>
      </c>
      <c r="L9" s="18">
        <v>1.2466345998980201E-2</v>
      </c>
      <c r="M9" s="24" t="s">
        <v>501</v>
      </c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4.7884358729477E-3</v>
      </c>
      <c r="C10" s="21">
        <v>2.1421169651483999E-3</v>
      </c>
      <c r="D10" s="21">
        <v>1.0668998496642001E-2</v>
      </c>
      <c r="E10" s="22"/>
      <c r="F10" s="21">
        <v>5.8038061016546004E-3</v>
      </c>
      <c r="G10" s="21">
        <v>1.9496232611303E-3</v>
      </c>
      <c r="H10" s="21">
        <v>1.7146370663864499E-2</v>
      </c>
      <c r="I10" s="22"/>
      <c r="J10" s="21">
        <v>4.5113611880874998E-3</v>
      </c>
      <c r="K10" s="21">
        <v>1.1350386507632999E-3</v>
      </c>
      <c r="L10" s="21">
        <v>1.7752504869007299E-2</v>
      </c>
      <c r="M10" s="24" t="s">
        <v>501</v>
      </c>
      <c r="N10" s="21">
        <v>2.8860595258567E-3</v>
      </c>
      <c r="O10" s="21">
        <v>3.9615727597800001E-4</v>
      </c>
      <c r="P10" s="21">
        <v>2.0701245455630402E-2</v>
      </c>
      <c r="Q10" s="24" t="s">
        <v>501</v>
      </c>
    </row>
    <row r="11" spans="1:17" x14ac:dyDescent="0.25">
      <c r="A11" s="17" t="s">
        <v>484</v>
      </c>
      <c r="B11" s="18">
        <v>8.6473893665119997E-3</v>
      </c>
      <c r="C11" s="18">
        <v>5.7938186308129002E-3</v>
      </c>
      <c r="D11" s="18">
        <v>1.28881812318332E-2</v>
      </c>
      <c r="E11" s="19"/>
      <c r="F11" s="18">
        <v>8.1158323592118008E-3</v>
      </c>
      <c r="G11" s="18">
        <v>4.4310738883121996E-3</v>
      </c>
      <c r="H11" s="18">
        <v>1.48191240251503E-2</v>
      </c>
      <c r="I11" s="19"/>
      <c r="J11" s="18">
        <v>1.05174981867606E-2</v>
      </c>
      <c r="K11" s="18">
        <v>5.8248303390454996E-3</v>
      </c>
      <c r="L11" s="18">
        <v>1.89187852208824E-2</v>
      </c>
      <c r="M11" s="19"/>
      <c r="N11" s="18">
        <v>5.3704798913496001E-3</v>
      </c>
      <c r="O11" s="18">
        <v>1.3233459157160001E-3</v>
      </c>
      <c r="P11" s="18">
        <v>2.1527987097046699E-2</v>
      </c>
      <c r="Q11" s="24" t="s">
        <v>501</v>
      </c>
    </row>
    <row r="12" spans="1:17" x14ac:dyDescent="0.25">
      <c r="A12" s="20" t="s">
        <v>485</v>
      </c>
      <c r="B12" s="21">
        <v>1.02149493885036E-2</v>
      </c>
      <c r="C12" s="21">
        <v>8.4958548647129008E-3</v>
      </c>
      <c r="D12" s="21">
        <v>1.227758689233E-2</v>
      </c>
      <c r="E12" s="22"/>
      <c r="F12" s="21">
        <v>9.8084537260433001E-3</v>
      </c>
      <c r="G12" s="21">
        <v>7.3501130346209998E-3</v>
      </c>
      <c r="H12" s="21">
        <v>1.30781855453322E-2</v>
      </c>
      <c r="I12" s="22"/>
      <c r="J12" s="21">
        <v>1.1842960848191701E-2</v>
      </c>
      <c r="K12" s="21">
        <v>9.1216036947968995E-3</v>
      </c>
      <c r="L12" s="21">
        <v>1.5363624559553901E-2</v>
      </c>
      <c r="M12" s="22"/>
      <c r="N12" s="21">
        <v>8.2393839771392006E-3</v>
      </c>
      <c r="O12" s="21">
        <v>4.9648868559076997E-3</v>
      </c>
      <c r="P12" s="21">
        <v>1.3643900838617501E-2</v>
      </c>
      <c r="Q12" s="22"/>
    </row>
    <row r="13" spans="1:17" x14ac:dyDescent="0.25">
      <c r="A13" s="17" t="s">
        <v>486</v>
      </c>
      <c r="B13" s="18">
        <v>6.0866912236367003E-3</v>
      </c>
      <c r="C13" s="18">
        <v>3.4363450964699999E-3</v>
      </c>
      <c r="D13" s="18">
        <v>1.0759098085339E-2</v>
      </c>
      <c r="E13" s="19"/>
      <c r="F13" s="18">
        <v>5.3189001503405001E-3</v>
      </c>
      <c r="G13" s="18">
        <v>2.0936182655610001E-3</v>
      </c>
      <c r="H13" s="18">
        <v>1.3445877810179601E-2</v>
      </c>
      <c r="I13" s="19"/>
      <c r="J13" s="18">
        <v>7.1573825140766002E-3</v>
      </c>
      <c r="K13" s="18">
        <v>3.1438083090998001E-3</v>
      </c>
      <c r="L13" s="18">
        <v>1.62115965231962E-2</v>
      </c>
      <c r="M13" s="19"/>
      <c r="N13" s="18">
        <v>5.6282246345644004E-3</v>
      </c>
      <c r="O13" s="18">
        <v>9.8352748982299997E-4</v>
      </c>
      <c r="P13" s="18">
        <v>3.1515492073707602E-2</v>
      </c>
      <c r="Q13" s="24" t="s">
        <v>501</v>
      </c>
    </row>
    <row r="14" spans="1:17" x14ac:dyDescent="0.25">
      <c r="A14" s="20" t="s">
        <v>487</v>
      </c>
      <c r="B14" s="21">
        <v>3.1159125291310001E-3</v>
      </c>
      <c r="C14" s="21">
        <v>1.6190244715539E-3</v>
      </c>
      <c r="D14" s="21">
        <v>5.9884647227878996E-3</v>
      </c>
      <c r="E14" s="22"/>
      <c r="F14" s="21">
        <v>2.3337248671513001E-3</v>
      </c>
      <c r="G14" s="21">
        <v>1.1225317633296E-3</v>
      </c>
      <c r="H14" s="21">
        <v>4.8454357777630002E-3</v>
      </c>
      <c r="I14" s="22"/>
      <c r="J14" s="21">
        <v>2.6388391440882002E-3</v>
      </c>
      <c r="K14" s="21">
        <v>6.4598804081510001E-4</v>
      </c>
      <c r="L14" s="21">
        <v>1.0713659180059501E-2</v>
      </c>
      <c r="M14" s="22"/>
      <c r="N14" s="21">
        <v>8.4427610267897996E-3</v>
      </c>
      <c r="O14" s="21">
        <v>2.0515613662025001E-3</v>
      </c>
      <c r="P14" s="21">
        <v>3.4064735940305402E-2</v>
      </c>
      <c r="Q14" s="24" t="s">
        <v>501</v>
      </c>
    </row>
    <row r="15" spans="1:17" x14ac:dyDescent="0.25">
      <c r="A15" s="17" t="s">
        <v>488</v>
      </c>
      <c r="B15" s="18">
        <v>5.3392527322640004E-3</v>
      </c>
      <c r="C15" s="18">
        <v>2.3455504708483998E-3</v>
      </c>
      <c r="D15" s="18">
        <v>1.21075432429615E-2</v>
      </c>
      <c r="E15" s="19"/>
      <c r="F15" s="18">
        <v>3.5511576602872E-3</v>
      </c>
      <c r="G15" s="18">
        <v>1.1295264205930999E-3</v>
      </c>
      <c r="H15" s="18">
        <v>1.1106878776996299E-2</v>
      </c>
      <c r="I15" s="19"/>
      <c r="J15" s="18">
        <v>9.2475257991691002E-3</v>
      </c>
      <c r="K15" s="18">
        <v>3.0379882272810002E-3</v>
      </c>
      <c r="L15" s="18">
        <v>2.7795277988413199E-2</v>
      </c>
      <c r="M15" s="24" t="s">
        <v>501</v>
      </c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1.7798898685143999E-3</v>
      </c>
      <c r="C16" s="21">
        <v>8.3379357676610004E-4</v>
      </c>
      <c r="D16" s="21">
        <v>3.7954332005233999E-3</v>
      </c>
      <c r="E16" s="22"/>
      <c r="F16" s="21">
        <v>1.3695133236627001E-3</v>
      </c>
      <c r="G16" s="21">
        <v>3.9862864159200001E-4</v>
      </c>
      <c r="H16" s="21">
        <v>4.6939436673126E-3</v>
      </c>
      <c r="I16" s="22"/>
      <c r="J16" s="21">
        <v>2.0005513299134001E-3</v>
      </c>
      <c r="K16" s="21">
        <v>5.8780628262310002E-4</v>
      </c>
      <c r="L16" s="21">
        <v>6.7856615744995999E-3</v>
      </c>
      <c r="M16" s="22"/>
      <c r="N16" s="21">
        <v>2.4301154711307E-3</v>
      </c>
      <c r="O16" s="21">
        <v>5.5225259694649997E-4</v>
      </c>
      <c r="P16" s="21">
        <v>1.0625519965802899E-2</v>
      </c>
      <c r="Q16" s="22"/>
    </row>
    <row r="17" spans="1:17" x14ac:dyDescent="0.25">
      <c r="A17" s="17" t="s">
        <v>490</v>
      </c>
      <c r="B17" s="18">
        <v>3.3904726491503999E-3</v>
      </c>
      <c r="C17" s="18">
        <v>1.5394113893611001E-3</v>
      </c>
      <c r="D17" s="18">
        <v>7.4507283241649997E-3</v>
      </c>
      <c r="E17" s="19"/>
      <c r="F17" s="18">
        <v>1.9927149487305E-3</v>
      </c>
      <c r="G17" s="18">
        <v>5.5425871431899996E-4</v>
      </c>
      <c r="H17" s="18">
        <v>7.1377058132998002E-3</v>
      </c>
      <c r="I17" s="19"/>
      <c r="J17" s="18">
        <v>6.6825858534519996E-3</v>
      </c>
      <c r="K17" s="18">
        <v>2.4678251903400002E-3</v>
      </c>
      <c r="L17" s="18">
        <v>1.7966026153851102E-2</v>
      </c>
      <c r="M17" s="19"/>
      <c r="N17" s="18">
        <v>0</v>
      </c>
      <c r="O17" s="19"/>
      <c r="P17" s="19"/>
      <c r="Q17" s="19"/>
    </row>
    <row r="18" spans="1:17" x14ac:dyDescent="0.25">
      <c r="A18" s="20" t="s">
        <v>491</v>
      </c>
      <c r="B18" s="21">
        <v>2.5790400005063002E-3</v>
      </c>
      <c r="C18" s="21">
        <v>8.8578969597120005E-4</v>
      </c>
      <c r="D18" s="21">
        <v>7.4848111827288E-3</v>
      </c>
      <c r="E18" s="22"/>
      <c r="F18" s="21">
        <v>0</v>
      </c>
      <c r="G18" s="22"/>
      <c r="H18" s="22"/>
      <c r="I18" s="22"/>
      <c r="J18" s="21">
        <v>5.9422432509616003E-3</v>
      </c>
      <c r="K18" s="21">
        <v>1.6822017796906E-3</v>
      </c>
      <c r="L18" s="21">
        <v>2.0766092493470299E-2</v>
      </c>
      <c r="M18" s="24" t="s">
        <v>501</v>
      </c>
      <c r="N18" s="21">
        <v>2.6080237858091999E-3</v>
      </c>
      <c r="O18" s="21">
        <v>6.2848342178789996E-4</v>
      </c>
      <c r="P18" s="21">
        <v>1.07554396456626E-2</v>
      </c>
      <c r="Q18" s="22"/>
    </row>
    <row r="19" spans="1:17" x14ac:dyDescent="0.25">
      <c r="A19" s="17" t="s">
        <v>492</v>
      </c>
      <c r="B19" s="18">
        <v>2.7451651553071E-3</v>
      </c>
      <c r="C19" s="18">
        <v>1.1008901160466E-3</v>
      </c>
      <c r="D19" s="18">
        <v>6.8285194066924002E-3</v>
      </c>
      <c r="E19" s="19"/>
      <c r="F19" s="18">
        <v>2.8158941613977001E-3</v>
      </c>
      <c r="G19" s="18">
        <v>6.2131811764560001E-4</v>
      </c>
      <c r="H19" s="18">
        <v>1.2663772360383E-2</v>
      </c>
      <c r="I19" s="19"/>
      <c r="J19" s="18">
        <v>2.6667293698469999E-3</v>
      </c>
      <c r="K19" s="18">
        <v>7.0276827049259999E-4</v>
      </c>
      <c r="L19" s="18">
        <v>1.00639151875783E-2</v>
      </c>
      <c r="M19" s="19"/>
      <c r="N19" s="18">
        <v>2.7408132768201002E-3</v>
      </c>
      <c r="O19" s="18">
        <v>6.4291028522379999E-4</v>
      </c>
      <c r="P19" s="18">
        <v>1.16049610842594E-2</v>
      </c>
      <c r="Q19" s="19"/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PS_NO_VIOLENTO_NSE'!A1" display="◄ ANTERIOR"/>
    <hyperlink ref="A2" location="'Índice'!A1" display="ÍNDICE"/>
    <hyperlink ref="A3" location="'RVI_NSE'!A1" display="SIGUIENTE ►"/>
  </hyperlinks>
  <pageMargins left="0.75" right="0.75" top="1" bottom="1" header="0.5" footer="0.5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3.2304630863554798E-2</v>
      </c>
      <c r="C5" s="18">
        <v>3.0094608534870299E-2</v>
      </c>
      <c r="D5" s="18">
        <v>3.4671146457376602E-2</v>
      </c>
      <c r="E5" s="19"/>
      <c r="F5" s="18">
        <v>3.3087466978383197E-2</v>
      </c>
      <c r="G5" s="18">
        <v>2.9886999355728201E-2</v>
      </c>
      <c r="H5" s="18">
        <v>3.6617722231921897E-2</v>
      </c>
      <c r="I5" s="19"/>
      <c r="J5" s="18">
        <v>3.60182546083639E-2</v>
      </c>
      <c r="K5" s="18">
        <v>3.2337952859960099E-2</v>
      </c>
      <c r="L5" s="18">
        <v>4.0100045285352902E-2</v>
      </c>
      <c r="M5" s="19"/>
      <c r="N5" s="18">
        <v>2.33398648498351E-2</v>
      </c>
      <c r="O5" s="18">
        <v>1.9447980285704901E-2</v>
      </c>
      <c r="P5" s="18">
        <v>2.7988353650138902E-2</v>
      </c>
      <c r="Q5" s="19"/>
    </row>
    <row r="6" spans="1:17" x14ac:dyDescent="0.25">
      <c r="A6" s="20" t="s">
        <v>479</v>
      </c>
      <c r="B6" s="21">
        <v>2.0294278843706E-2</v>
      </c>
      <c r="C6" s="21">
        <v>1.42009565193616E-2</v>
      </c>
      <c r="D6" s="21">
        <v>2.8925398328127801E-2</v>
      </c>
      <c r="E6" s="22"/>
      <c r="F6" s="21">
        <v>2.25317541896282E-2</v>
      </c>
      <c r="G6" s="21">
        <v>1.3267021889226E-2</v>
      </c>
      <c r="H6" s="21">
        <v>3.8017037548120101E-2</v>
      </c>
      <c r="I6" s="22"/>
      <c r="J6" s="21">
        <v>1.87055893220438E-2</v>
      </c>
      <c r="K6" s="21">
        <v>1.0431968003071701E-2</v>
      </c>
      <c r="L6" s="21">
        <v>3.3320095783952501E-2</v>
      </c>
      <c r="M6" s="22"/>
      <c r="N6" s="21">
        <v>1.6184613462926999E-2</v>
      </c>
      <c r="O6" s="21">
        <v>5.1586444493121001E-3</v>
      </c>
      <c r="P6" s="21">
        <v>4.9602217380378302E-2</v>
      </c>
      <c r="Q6" s="24" t="s">
        <v>501</v>
      </c>
    </row>
    <row r="7" spans="1:17" x14ac:dyDescent="0.25">
      <c r="A7" s="17" t="s">
        <v>480</v>
      </c>
      <c r="B7" s="18">
        <v>3.6758590457527801E-2</v>
      </c>
      <c r="C7" s="18">
        <v>2.5547195190173601E-2</v>
      </c>
      <c r="D7" s="18">
        <v>5.2624403653422802E-2</v>
      </c>
      <c r="E7" s="19"/>
      <c r="F7" s="18">
        <v>4.4999630220052503E-2</v>
      </c>
      <c r="G7" s="18">
        <v>2.6265898985205399E-2</v>
      </c>
      <c r="H7" s="18">
        <v>7.6051322178753406E-2</v>
      </c>
      <c r="I7" s="19"/>
      <c r="J7" s="18">
        <v>3.8110495817119297E-2</v>
      </c>
      <c r="K7" s="18">
        <v>2.3969543836122799E-2</v>
      </c>
      <c r="L7" s="18">
        <v>6.0080441260104603E-2</v>
      </c>
      <c r="M7" s="19"/>
      <c r="N7" s="18">
        <v>1.6759243015103099E-2</v>
      </c>
      <c r="O7" s="18">
        <v>3.9744536998895996E-3</v>
      </c>
      <c r="P7" s="18">
        <v>6.7867192086880898E-2</v>
      </c>
      <c r="Q7" s="24" t="s">
        <v>501</v>
      </c>
    </row>
    <row r="8" spans="1:17" x14ac:dyDescent="0.25">
      <c r="A8" s="20" t="s">
        <v>481</v>
      </c>
      <c r="B8" s="21">
        <v>1.83871383501811E-2</v>
      </c>
      <c r="C8" s="21">
        <v>1.16151528335406E-2</v>
      </c>
      <c r="D8" s="21">
        <v>2.8991584462152699E-2</v>
      </c>
      <c r="E8" s="22"/>
      <c r="F8" s="21">
        <v>1.53314168233111E-2</v>
      </c>
      <c r="G8" s="21">
        <v>6.8120377015275001E-3</v>
      </c>
      <c r="H8" s="21">
        <v>3.4139201822219398E-2</v>
      </c>
      <c r="I8" s="22"/>
      <c r="J8" s="21">
        <v>2.4779759567305899E-2</v>
      </c>
      <c r="K8" s="21">
        <v>1.34298568789314E-2</v>
      </c>
      <c r="L8" s="21">
        <v>4.5281488114190901E-2</v>
      </c>
      <c r="M8" s="22"/>
      <c r="N8" s="21">
        <v>7.5618201563732003E-3</v>
      </c>
      <c r="O8" s="21">
        <v>1.1013824359719E-3</v>
      </c>
      <c r="P8" s="21">
        <v>5.0019978322742097E-2</v>
      </c>
      <c r="Q8" s="24" t="s">
        <v>501</v>
      </c>
    </row>
    <row r="9" spans="1:17" x14ac:dyDescent="0.25">
      <c r="A9" s="17" t="s">
        <v>482</v>
      </c>
      <c r="B9" s="18">
        <v>2.63337746262861E-2</v>
      </c>
      <c r="C9" s="18">
        <v>1.6722291488544299E-2</v>
      </c>
      <c r="D9" s="18">
        <v>4.1237967271770197E-2</v>
      </c>
      <c r="E9" s="19"/>
      <c r="F9" s="18">
        <v>2.9192569974453901E-2</v>
      </c>
      <c r="G9" s="18">
        <v>1.7151165019075602E-2</v>
      </c>
      <c r="H9" s="18">
        <v>4.9264199066291703E-2</v>
      </c>
      <c r="I9" s="19"/>
      <c r="J9" s="18">
        <v>2.78979686474852E-2</v>
      </c>
      <c r="K9" s="18">
        <v>1.3324770554693201E-2</v>
      </c>
      <c r="L9" s="18">
        <v>5.7481217951151999E-2</v>
      </c>
      <c r="M9" s="24" t="s">
        <v>501</v>
      </c>
      <c r="N9" s="18">
        <v>1.2588347929330401E-2</v>
      </c>
      <c r="O9" s="18">
        <v>2.8741292924349998E-3</v>
      </c>
      <c r="P9" s="18">
        <v>5.3377878944590403E-2</v>
      </c>
      <c r="Q9" s="24" t="s">
        <v>501</v>
      </c>
    </row>
    <row r="10" spans="1:17" x14ac:dyDescent="0.25">
      <c r="A10" s="20" t="s">
        <v>483</v>
      </c>
      <c r="B10" s="21">
        <v>1.1578491815329999E-2</v>
      </c>
      <c r="C10" s="21">
        <v>7.1947014983388003E-3</v>
      </c>
      <c r="D10" s="21">
        <v>1.8583363982145301E-2</v>
      </c>
      <c r="E10" s="22"/>
      <c r="F10" s="21">
        <v>1.5561990626083599E-2</v>
      </c>
      <c r="G10" s="21">
        <v>8.6693358880848004E-3</v>
      </c>
      <c r="H10" s="21">
        <v>2.7781154962808498E-2</v>
      </c>
      <c r="I10" s="22"/>
      <c r="J10" s="21">
        <v>1.12221610827926E-2</v>
      </c>
      <c r="K10" s="21">
        <v>5.7514872846114E-3</v>
      </c>
      <c r="L10" s="21">
        <v>2.1782403807373899E-2</v>
      </c>
      <c r="M10" s="22"/>
      <c r="N10" s="21">
        <v>2.1194093464869E-3</v>
      </c>
      <c r="O10" s="21">
        <v>2.9410434532760001E-4</v>
      </c>
      <c r="P10" s="21">
        <v>1.51020048408103E-2</v>
      </c>
      <c r="Q10" s="24" t="s">
        <v>501</v>
      </c>
    </row>
    <row r="11" spans="1:17" x14ac:dyDescent="0.25">
      <c r="A11" s="17" t="s">
        <v>484</v>
      </c>
      <c r="B11" s="18">
        <v>2.5221824939806799E-2</v>
      </c>
      <c r="C11" s="18">
        <v>2.0316789663578801E-2</v>
      </c>
      <c r="D11" s="18">
        <v>3.1273269298304901E-2</v>
      </c>
      <c r="E11" s="19"/>
      <c r="F11" s="18">
        <v>2.1821462319953501E-2</v>
      </c>
      <c r="G11" s="18">
        <v>1.4922077888819E-2</v>
      </c>
      <c r="H11" s="18">
        <v>3.1807847679872901E-2</v>
      </c>
      <c r="I11" s="19"/>
      <c r="J11" s="18">
        <v>2.52987802440932E-2</v>
      </c>
      <c r="K11" s="18">
        <v>1.79234038927014E-2</v>
      </c>
      <c r="L11" s="18">
        <v>3.5599068746600203E-2</v>
      </c>
      <c r="M11" s="19"/>
      <c r="N11" s="18">
        <v>3.3264194039535802E-2</v>
      </c>
      <c r="O11" s="18">
        <v>2.02661168684709E-2</v>
      </c>
      <c r="P11" s="18">
        <v>5.4138183656722801E-2</v>
      </c>
      <c r="Q11" s="19"/>
    </row>
    <row r="12" spans="1:17" x14ac:dyDescent="0.25">
      <c r="A12" s="20" t="s">
        <v>485</v>
      </c>
      <c r="B12" s="21">
        <v>4.8685030137262497E-2</v>
      </c>
      <c r="C12" s="21">
        <v>4.4562337980154298E-2</v>
      </c>
      <c r="D12" s="21">
        <v>5.3167909173242101E-2</v>
      </c>
      <c r="E12" s="22"/>
      <c r="F12" s="21">
        <v>5.48424617858774E-2</v>
      </c>
      <c r="G12" s="21">
        <v>4.8379879729489497E-2</v>
      </c>
      <c r="H12" s="21">
        <v>6.2111969774256599E-2</v>
      </c>
      <c r="I12" s="22"/>
      <c r="J12" s="21">
        <v>5.5854162683673901E-2</v>
      </c>
      <c r="K12" s="21">
        <v>4.8879467256505098E-2</v>
      </c>
      <c r="L12" s="21">
        <v>6.3757375127040106E-2</v>
      </c>
      <c r="M12" s="22"/>
      <c r="N12" s="21">
        <v>2.8881783571506999E-2</v>
      </c>
      <c r="O12" s="21">
        <v>2.3197705919325101E-2</v>
      </c>
      <c r="P12" s="21">
        <v>3.5907419053288897E-2</v>
      </c>
      <c r="Q12" s="22"/>
    </row>
    <row r="13" spans="1:17" x14ac:dyDescent="0.25">
      <c r="A13" s="17" t="s">
        <v>486</v>
      </c>
      <c r="B13" s="18">
        <v>1.73341080305046E-2</v>
      </c>
      <c r="C13" s="18">
        <v>1.1741680015435E-2</v>
      </c>
      <c r="D13" s="18">
        <v>2.5521358996475299E-2</v>
      </c>
      <c r="E13" s="19"/>
      <c r="F13" s="18">
        <v>2.1466518299589E-2</v>
      </c>
      <c r="G13" s="18">
        <v>1.2112846553419199E-2</v>
      </c>
      <c r="H13" s="18">
        <v>3.7767060479360501E-2</v>
      </c>
      <c r="I13" s="19"/>
      <c r="J13" s="18">
        <v>1.6849557725272801E-2</v>
      </c>
      <c r="K13" s="18">
        <v>1.0341745725062799E-2</v>
      </c>
      <c r="L13" s="18">
        <v>2.7339448645249301E-2</v>
      </c>
      <c r="M13" s="19"/>
      <c r="N13" s="18">
        <v>4.6386553328117003E-3</v>
      </c>
      <c r="O13" s="18">
        <v>1.3646012504419001E-3</v>
      </c>
      <c r="P13" s="18">
        <v>1.5645001516122699E-2</v>
      </c>
      <c r="Q13" s="19"/>
    </row>
    <row r="14" spans="1:17" x14ac:dyDescent="0.25">
      <c r="A14" s="20" t="s">
        <v>487</v>
      </c>
      <c r="B14" s="21">
        <v>1.3318077604621699E-2</v>
      </c>
      <c r="C14" s="21">
        <v>9.0946272773538995E-3</v>
      </c>
      <c r="D14" s="21">
        <v>1.9464328058893501E-2</v>
      </c>
      <c r="E14" s="22"/>
      <c r="F14" s="21">
        <v>1.38693613235015E-2</v>
      </c>
      <c r="G14" s="21">
        <v>9.0022482010608008E-3</v>
      </c>
      <c r="H14" s="21">
        <v>2.1311316236363401E-2</v>
      </c>
      <c r="I14" s="22"/>
      <c r="J14" s="21">
        <v>1.25122697101072E-2</v>
      </c>
      <c r="K14" s="21">
        <v>6.9699159176611E-3</v>
      </c>
      <c r="L14" s="21">
        <v>2.23625575555014E-2</v>
      </c>
      <c r="M14" s="22"/>
      <c r="N14" s="21">
        <v>1.3205520030146901E-2</v>
      </c>
      <c r="O14" s="21">
        <v>3.9217179343542996E-3</v>
      </c>
      <c r="P14" s="21">
        <v>4.3506747878250901E-2</v>
      </c>
      <c r="Q14" s="24" t="s">
        <v>501</v>
      </c>
    </row>
    <row r="15" spans="1:17" x14ac:dyDescent="0.25">
      <c r="A15" s="17" t="s">
        <v>488</v>
      </c>
      <c r="B15" s="18">
        <v>1.1633652921486401E-2</v>
      </c>
      <c r="C15" s="18">
        <v>7.0176745921927998E-3</v>
      </c>
      <c r="D15" s="18">
        <v>1.92270683354645E-2</v>
      </c>
      <c r="E15" s="19"/>
      <c r="F15" s="18">
        <v>1.1357921226823499E-2</v>
      </c>
      <c r="G15" s="18">
        <v>5.3562006489307999E-3</v>
      </c>
      <c r="H15" s="18">
        <v>2.3922930282069901E-2</v>
      </c>
      <c r="I15" s="19"/>
      <c r="J15" s="18">
        <v>1.01360141877308E-2</v>
      </c>
      <c r="K15" s="18">
        <v>4.0806897225821002E-3</v>
      </c>
      <c r="L15" s="18">
        <v>2.4951696669177501E-2</v>
      </c>
      <c r="M15" s="19"/>
      <c r="N15" s="18">
        <v>1.88857531223602E-2</v>
      </c>
      <c r="O15" s="18">
        <v>5.2106759010164998E-3</v>
      </c>
      <c r="P15" s="18">
        <v>6.6066664873457595E-2</v>
      </c>
      <c r="Q15" s="24" t="s">
        <v>501</v>
      </c>
    </row>
    <row r="16" spans="1:17" x14ac:dyDescent="0.25">
      <c r="A16" s="20" t="s">
        <v>489</v>
      </c>
      <c r="B16" s="21">
        <v>1.8027628437615101E-2</v>
      </c>
      <c r="C16" s="21">
        <v>1.32711178269056E-2</v>
      </c>
      <c r="D16" s="21">
        <v>2.44466864815268E-2</v>
      </c>
      <c r="E16" s="22"/>
      <c r="F16" s="21">
        <v>1.7594062434415102E-2</v>
      </c>
      <c r="G16" s="21">
        <v>9.9665728472810994E-3</v>
      </c>
      <c r="H16" s="21">
        <v>3.0876870188460401E-2</v>
      </c>
      <c r="I16" s="22"/>
      <c r="J16" s="21">
        <v>2.04511427670903E-2</v>
      </c>
      <c r="K16" s="21">
        <v>1.4067713529621899E-2</v>
      </c>
      <c r="L16" s="21">
        <v>2.96440543263299E-2</v>
      </c>
      <c r="M16" s="22"/>
      <c r="N16" s="21">
        <v>1.3071221119239199E-2</v>
      </c>
      <c r="O16" s="21">
        <v>6.2383235995654004E-3</v>
      </c>
      <c r="P16" s="21">
        <v>2.71835363293732E-2</v>
      </c>
      <c r="Q16" s="22"/>
    </row>
    <row r="17" spans="1:17" x14ac:dyDescent="0.25">
      <c r="A17" s="17" t="s">
        <v>490</v>
      </c>
      <c r="B17" s="18">
        <v>8.5518695434088007E-3</v>
      </c>
      <c r="C17" s="18">
        <v>5.5078356179500999E-3</v>
      </c>
      <c r="D17" s="18">
        <v>1.3255835325422899E-2</v>
      </c>
      <c r="E17" s="19"/>
      <c r="F17" s="18">
        <v>1.02237866954638E-2</v>
      </c>
      <c r="G17" s="18">
        <v>6.0064346606074001E-3</v>
      </c>
      <c r="H17" s="18">
        <v>1.7350617530877101E-2</v>
      </c>
      <c r="I17" s="19"/>
      <c r="J17" s="18">
        <v>4.4112299227752998E-3</v>
      </c>
      <c r="K17" s="18">
        <v>1.8551195336696E-3</v>
      </c>
      <c r="L17" s="18">
        <v>1.04524420278311E-2</v>
      </c>
      <c r="M17" s="19"/>
      <c r="N17" s="18">
        <v>1.31311908219765E-2</v>
      </c>
      <c r="O17" s="18">
        <v>3.6506927963518001E-3</v>
      </c>
      <c r="P17" s="18">
        <v>4.6092673374091897E-2</v>
      </c>
      <c r="Q17" s="24" t="s">
        <v>501</v>
      </c>
    </row>
    <row r="18" spans="1:17" x14ac:dyDescent="0.25">
      <c r="A18" s="20" t="s">
        <v>491</v>
      </c>
      <c r="B18" s="21">
        <v>7.4355561729973997E-3</v>
      </c>
      <c r="C18" s="21">
        <v>3.7982382414748E-3</v>
      </c>
      <c r="D18" s="21">
        <v>1.4505371480211001E-2</v>
      </c>
      <c r="E18" s="22"/>
      <c r="F18" s="21">
        <v>4.5488613318395996E-3</v>
      </c>
      <c r="G18" s="21">
        <v>1.2346487781802E-3</v>
      </c>
      <c r="H18" s="21">
        <v>1.6611568147356599E-2</v>
      </c>
      <c r="I18" s="22"/>
      <c r="J18" s="21">
        <v>1.2578980131223201E-2</v>
      </c>
      <c r="K18" s="21">
        <v>5.2561650975141002E-3</v>
      </c>
      <c r="L18" s="21">
        <v>2.9798228594842501E-2</v>
      </c>
      <c r="M18" s="22"/>
      <c r="N18" s="21">
        <v>4.6491760828879999E-3</v>
      </c>
      <c r="O18" s="21">
        <v>6.215327528386E-4</v>
      </c>
      <c r="P18" s="21">
        <v>3.3891553539110997E-2</v>
      </c>
      <c r="Q18" s="24" t="s">
        <v>501</v>
      </c>
    </row>
    <row r="19" spans="1:17" x14ac:dyDescent="0.25">
      <c r="A19" s="17" t="s">
        <v>492</v>
      </c>
      <c r="B19" s="18">
        <v>1.19721059702596E-2</v>
      </c>
      <c r="C19" s="18">
        <v>7.7858067826436003E-3</v>
      </c>
      <c r="D19" s="18">
        <v>1.83676405958406E-2</v>
      </c>
      <c r="E19" s="19"/>
      <c r="F19" s="18">
        <v>1.27099589912521E-2</v>
      </c>
      <c r="G19" s="18">
        <v>6.6615736458731003E-3</v>
      </c>
      <c r="H19" s="18">
        <v>2.41166563116837E-2</v>
      </c>
      <c r="I19" s="19"/>
      <c r="J19" s="18">
        <v>1.2121106183240299E-2</v>
      </c>
      <c r="K19" s="18">
        <v>6.5053364237218003E-3</v>
      </c>
      <c r="L19" s="18">
        <v>2.24750530377857E-2</v>
      </c>
      <c r="M19" s="19"/>
      <c r="N19" s="18">
        <v>8.7941721845615998E-3</v>
      </c>
      <c r="O19" s="18">
        <v>2.1733150511968999E-3</v>
      </c>
      <c r="P19" s="18">
        <v>3.4879961338503102E-2</v>
      </c>
      <c r="Q19" s="24" t="s">
        <v>501</v>
      </c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1.1526603776117E-3</v>
      </c>
      <c r="C21" s="18">
        <v>2.321230421219E-4</v>
      </c>
      <c r="D21" s="18">
        <v>5.7029762007551003E-3</v>
      </c>
      <c r="E21" s="19"/>
      <c r="F21" s="18">
        <v>0</v>
      </c>
      <c r="G21" s="19"/>
      <c r="H21" s="19"/>
      <c r="I21" s="19"/>
      <c r="J21" s="18">
        <v>1.8916204659235E-3</v>
      </c>
      <c r="K21" s="18">
        <v>2.6284231866880001E-4</v>
      </c>
      <c r="L21" s="18">
        <v>1.34775245998722E-2</v>
      </c>
      <c r="M21" s="24" t="s">
        <v>501</v>
      </c>
      <c r="N21" s="18">
        <v>1.2054716294149E-3</v>
      </c>
      <c r="O21" s="18">
        <v>1.6438205859920001E-4</v>
      </c>
      <c r="P21" s="18">
        <v>8.7822328056093007E-3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PS_VIOLENTO_NSE'!A1" display="◄ ANTERIOR"/>
    <hyperlink ref="A2" location="'Índice'!A1" display="ÍNDICE"/>
    <hyperlink ref="A3" location="'RVI_INTENTO_NSE'!A1" display="SIGUIENTE ►"/>
  </hyperlinks>
  <pageMargins left="0.75" right="0.75" top="1" bottom="1" header="0.5" footer="0.5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2.31859708092262E-2</v>
      </c>
      <c r="C5" s="18">
        <v>2.1397656718733199E-2</v>
      </c>
      <c r="D5" s="18">
        <v>2.51199071799201E-2</v>
      </c>
      <c r="E5" s="19"/>
      <c r="F5" s="18">
        <v>2.3926923921085901E-2</v>
      </c>
      <c r="G5" s="18">
        <v>2.1391674737555402E-2</v>
      </c>
      <c r="H5" s="18">
        <v>2.6754425381994899E-2</v>
      </c>
      <c r="I5" s="19"/>
      <c r="J5" s="18">
        <v>2.5575645807150101E-2</v>
      </c>
      <c r="K5" s="18">
        <v>2.25052486999807E-2</v>
      </c>
      <c r="L5" s="18">
        <v>2.90524878756598E-2</v>
      </c>
      <c r="M5" s="19"/>
      <c r="N5" s="18">
        <v>1.6941672079222501E-2</v>
      </c>
      <c r="O5" s="18">
        <v>1.39237409321717E-2</v>
      </c>
      <c r="P5" s="18">
        <v>2.0600065845433599E-2</v>
      </c>
      <c r="Q5" s="19"/>
    </row>
    <row r="6" spans="1:17" x14ac:dyDescent="0.25">
      <c r="A6" s="20" t="s">
        <v>479</v>
      </c>
      <c r="B6" s="21">
        <v>1.2594458479419E-2</v>
      </c>
      <c r="C6" s="21">
        <v>7.9553569381686992E-3</v>
      </c>
      <c r="D6" s="21">
        <v>1.98845900187406E-2</v>
      </c>
      <c r="E6" s="22"/>
      <c r="F6" s="21">
        <v>1.0600806137416201E-2</v>
      </c>
      <c r="G6" s="21">
        <v>4.9765817545432004E-3</v>
      </c>
      <c r="H6" s="21">
        <v>2.2437848844466299E-2</v>
      </c>
      <c r="I6" s="22"/>
      <c r="J6" s="21">
        <v>1.32188432911012E-2</v>
      </c>
      <c r="K6" s="21">
        <v>6.6695019098718996E-3</v>
      </c>
      <c r="L6" s="21">
        <v>2.6030992011183699E-2</v>
      </c>
      <c r="M6" s="22"/>
      <c r="N6" s="21">
        <v>1.87542136969635E-2</v>
      </c>
      <c r="O6" s="21">
        <v>5.8324841915230003E-3</v>
      </c>
      <c r="P6" s="21">
        <v>5.8615840338026498E-2</v>
      </c>
      <c r="Q6" s="24" t="s">
        <v>501</v>
      </c>
    </row>
    <row r="7" spans="1:17" x14ac:dyDescent="0.25">
      <c r="A7" s="17" t="s">
        <v>480</v>
      </c>
      <c r="B7" s="18">
        <v>2.970404104688E-2</v>
      </c>
      <c r="C7" s="18">
        <v>1.9240437670139599E-2</v>
      </c>
      <c r="D7" s="18">
        <v>4.5593568922327597E-2</v>
      </c>
      <c r="E7" s="19"/>
      <c r="F7" s="18">
        <v>3.17734247241587E-2</v>
      </c>
      <c r="G7" s="18">
        <v>1.6588330620076999E-2</v>
      </c>
      <c r="H7" s="18">
        <v>6.0010823516926902E-2</v>
      </c>
      <c r="I7" s="19"/>
      <c r="J7" s="18">
        <v>2.6419473864238398E-2</v>
      </c>
      <c r="K7" s="18">
        <v>1.5275142811390099E-2</v>
      </c>
      <c r="L7" s="18">
        <v>4.5320210909419803E-2</v>
      </c>
      <c r="M7" s="19"/>
      <c r="N7" s="18">
        <v>3.3137030872674098E-2</v>
      </c>
      <c r="O7" s="18">
        <v>1.34601707327817E-2</v>
      </c>
      <c r="P7" s="18">
        <v>7.9267449155530398E-2</v>
      </c>
      <c r="Q7" s="24" t="s">
        <v>501</v>
      </c>
    </row>
    <row r="8" spans="1:17" x14ac:dyDescent="0.25">
      <c r="A8" s="20" t="s">
        <v>481</v>
      </c>
      <c r="B8" s="21">
        <v>1.15566017488795E-2</v>
      </c>
      <c r="C8" s="21">
        <v>6.8123809572594998E-3</v>
      </c>
      <c r="D8" s="21">
        <v>1.95397519166562E-2</v>
      </c>
      <c r="E8" s="22"/>
      <c r="F8" s="21">
        <v>1.55708099783495E-2</v>
      </c>
      <c r="G8" s="21">
        <v>6.6203585221651E-3</v>
      </c>
      <c r="H8" s="21">
        <v>3.6181169210924201E-2</v>
      </c>
      <c r="I8" s="22"/>
      <c r="J8" s="21">
        <v>7.8014859993390997E-3</v>
      </c>
      <c r="K8" s="21">
        <v>3.0321517135637002E-3</v>
      </c>
      <c r="L8" s="21">
        <v>1.99226947313077E-2</v>
      </c>
      <c r="M8" s="22"/>
      <c r="N8" s="21">
        <v>1.41669942129051E-2</v>
      </c>
      <c r="O8" s="21">
        <v>4.6608606972227996E-3</v>
      </c>
      <c r="P8" s="21">
        <v>4.22387395680364E-2</v>
      </c>
      <c r="Q8" s="24" t="s">
        <v>501</v>
      </c>
    </row>
    <row r="9" spans="1:17" x14ac:dyDescent="0.25">
      <c r="A9" s="17" t="s">
        <v>482</v>
      </c>
      <c r="B9" s="18">
        <v>2.85825196477607E-2</v>
      </c>
      <c r="C9" s="18">
        <v>1.77594986114715E-2</v>
      </c>
      <c r="D9" s="18">
        <v>4.56944826755106E-2</v>
      </c>
      <c r="E9" s="19"/>
      <c r="F9" s="18">
        <v>3.2321170167923699E-2</v>
      </c>
      <c r="G9" s="18">
        <v>1.93546188233823E-2</v>
      </c>
      <c r="H9" s="18">
        <v>5.3500684710862501E-2</v>
      </c>
      <c r="I9" s="19"/>
      <c r="J9" s="18">
        <v>1.8953897748761099E-2</v>
      </c>
      <c r="K9" s="18">
        <v>7.8141195820541007E-3</v>
      </c>
      <c r="L9" s="18">
        <v>4.5250229426254202E-2</v>
      </c>
      <c r="M9" s="24" t="s">
        <v>501</v>
      </c>
      <c r="N9" s="18">
        <v>4.04949451224631E-2</v>
      </c>
      <c r="O9" s="18">
        <v>1.49175705105187E-2</v>
      </c>
      <c r="P9" s="18">
        <v>0.105241580728207</v>
      </c>
      <c r="Q9" s="24" t="s">
        <v>501</v>
      </c>
    </row>
    <row r="10" spans="1:17" x14ac:dyDescent="0.25">
      <c r="A10" s="20" t="s">
        <v>483</v>
      </c>
      <c r="B10" s="21">
        <v>1.1070668436496799E-2</v>
      </c>
      <c r="C10" s="21">
        <v>6.3387631338815004E-3</v>
      </c>
      <c r="D10" s="21">
        <v>1.9266464307293001E-2</v>
      </c>
      <c r="E10" s="22"/>
      <c r="F10" s="21">
        <v>9.4222037552356003E-3</v>
      </c>
      <c r="G10" s="21">
        <v>4.8184637356320998E-3</v>
      </c>
      <c r="H10" s="21">
        <v>1.8343452847992301E-2</v>
      </c>
      <c r="I10" s="22"/>
      <c r="J10" s="21">
        <v>6.7141875700935999E-3</v>
      </c>
      <c r="K10" s="21">
        <v>2.7110241763756999E-3</v>
      </c>
      <c r="L10" s="21">
        <v>1.65305377520511E-2</v>
      </c>
      <c r="M10" s="22"/>
      <c r="N10" s="21">
        <v>2.7286381830456001E-2</v>
      </c>
      <c r="O10" s="21">
        <v>1.19637758879569E-2</v>
      </c>
      <c r="P10" s="21">
        <v>6.1021404941297298E-2</v>
      </c>
      <c r="Q10" s="24" t="s">
        <v>501</v>
      </c>
    </row>
    <row r="11" spans="1:17" x14ac:dyDescent="0.25">
      <c r="A11" s="17" t="s">
        <v>484</v>
      </c>
      <c r="B11" s="18">
        <v>1.9945855666117399E-2</v>
      </c>
      <c r="C11" s="18">
        <v>1.4494678017979599E-2</v>
      </c>
      <c r="D11" s="18">
        <v>2.7390141376120902E-2</v>
      </c>
      <c r="E11" s="19"/>
      <c r="F11" s="18">
        <v>1.46005484472177E-2</v>
      </c>
      <c r="G11" s="18">
        <v>9.4987878717055999E-3</v>
      </c>
      <c r="H11" s="18">
        <v>2.23805302287782E-2</v>
      </c>
      <c r="I11" s="19"/>
      <c r="J11" s="18">
        <v>2.6155946261132001E-2</v>
      </c>
      <c r="K11" s="18">
        <v>1.5955331789149499E-2</v>
      </c>
      <c r="L11" s="18">
        <v>4.2595758791404398E-2</v>
      </c>
      <c r="M11" s="19"/>
      <c r="N11" s="18">
        <v>1.7729521492504698E-2</v>
      </c>
      <c r="O11" s="18">
        <v>8.6669889632974006E-3</v>
      </c>
      <c r="P11" s="18">
        <v>3.5924777843785699E-2</v>
      </c>
      <c r="Q11" s="19"/>
    </row>
    <row r="12" spans="1:17" x14ac:dyDescent="0.25">
      <c r="A12" s="20" t="s">
        <v>485</v>
      </c>
      <c r="B12" s="21">
        <v>3.0883639175504699E-2</v>
      </c>
      <c r="C12" s="21">
        <v>2.7766264025870301E-2</v>
      </c>
      <c r="D12" s="21">
        <v>3.4338646840495299E-2</v>
      </c>
      <c r="E12" s="22"/>
      <c r="F12" s="21">
        <v>3.5578398948624398E-2</v>
      </c>
      <c r="G12" s="21">
        <v>3.05446563663694E-2</v>
      </c>
      <c r="H12" s="21">
        <v>4.1406268408495803E-2</v>
      </c>
      <c r="I12" s="22"/>
      <c r="J12" s="21">
        <v>3.4723622385270103E-2</v>
      </c>
      <c r="K12" s="21">
        <v>2.9414771119130802E-2</v>
      </c>
      <c r="L12" s="21">
        <v>4.0950202626836497E-2</v>
      </c>
      <c r="M12" s="22"/>
      <c r="N12" s="21">
        <v>1.8325155840102199E-2</v>
      </c>
      <c r="O12" s="21">
        <v>1.4232380363092699E-2</v>
      </c>
      <c r="P12" s="21">
        <v>2.35667447324878E-2</v>
      </c>
      <c r="Q12" s="22"/>
    </row>
    <row r="13" spans="1:17" x14ac:dyDescent="0.25">
      <c r="A13" s="17" t="s">
        <v>486</v>
      </c>
      <c r="B13" s="18">
        <v>1.7034538031681399E-2</v>
      </c>
      <c r="C13" s="18">
        <v>1.21907416384549E-2</v>
      </c>
      <c r="D13" s="18">
        <v>2.37566530806862E-2</v>
      </c>
      <c r="E13" s="19"/>
      <c r="F13" s="18">
        <v>1.8126847471888901E-2</v>
      </c>
      <c r="G13" s="18">
        <v>1.1050638250261501E-2</v>
      </c>
      <c r="H13" s="18">
        <v>2.9598648109059E-2</v>
      </c>
      <c r="I13" s="19"/>
      <c r="J13" s="18">
        <v>1.8031006719197301E-2</v>
      </c>
      <c r="K13" s="18">
        <v>1.0333083314456599E-2</v>
      </c>
      <c r="L13" s="18">
        <v>3.1282445205970899E-2</v>
      </c>
      <c r="M13" s="19"/>
      <c r="N13" s="18">
        <v>1.04481785273224E-2</v>
      </c>
      <c r="O13" s="18">
        <v>3.9327841515598002E-3</v>
      </c>
      <c r="P13" s="18">
        <v>2.74599728955972E-2</v>
      </c>
      <c r="Q13" s="19"/>
    </row>
    <row r="14" spans="1:17" x14ac:dyDescent="0.25">
      <c r="A14" s="20" t="s">
        <v>487</v>
      </c>
      <c r="B14" s="21">
        <v>1.45715147322838E-2</v>
      </c>
      <c r="C14" s="21">
        <v>1.0164689164292799E-2</v>
      </c>
      <c r="D14" s="21">
        <v>2.08486454798275E-2</v>
      </c>
      <c r="E14" s="22"/>
      <c r="F14" s="21">
        <v>1.1162664185999699E-2</v>
      </c>
      <c r="G14" s="21">
        <v>6.1066463871277997E-3</v>
      </c>
      <c r="H14" s="21">
        <v>2.03192464566571E-2</v>
      </c>
      <c r="I14" s="22"/>
      <c r="J14" s="21">
        <v>2.0583514541635099E-2</v>
      </c>
      <c r="K14" s="21">
        <v>1.2537873250274599E-2</v>
      </c>
      <c r="L14" s="21">
        <v>3.3616337358833501E-2</v>
      </c>
      <c r="M14" s="22"/>
      <c r="N14" s="21">
        <v>1.1985239622399099E-2</v>
      </c>
      <c r="O14" s="21">
        <v>4.2276244146904002E-3</v>
      </c>
      <c r="P14" s="21">
        <v>3.3499053590243501E-2</v>
      </c>
      <c r="Q14" s="24" t="s">
        <v>501</v>
      </c>
    </row>
    <row r="15" spans="1:17" x14ac:dyDescent="0.25">
      <c r="A15" s="17" t="s">
        <v>488</v>
      </c>
      <c r="B15" s="18">
        <v>1.4177302690475201E-2</v>
      </c>
      <c r="C15" s="18">
        <v>8.5846044107013002E-3</v>
      </c>
      <c r="D15" s="18">
        <v>2.3327800633832298E-2</v>
      </c>
      <c r="E15" s="19"/>
      <c r="F15" s="18">
        <v>1.0649544287762099E-2</v>
      </c>
      <c r="G15" s="18">
        <v>5.1302880083365998E-3</v>
      </c>
      <c r="H15" s="18">
        <v>2.1975359621444202E-2</v>
      </c>
      <c r="I15" s="19"/>
      <c r="J15" s="18">
        <v>1.9308117402700199E-2</v>
      </c>
      <c r="K15" s="18">
        <v>9.6452278305047007E-3</v>
      </c>
      <c r="L15" s="18">
        <v>3.8277433901994798E-2</v>
      </c>
      <c r="M15" s="19"/>
      <c r="N15" s="18">
        <v>1.35627084158234E-2</v>
      </c>
      <c r="O15" s="18">
        <v>2.9304339157887002E-3</v>
      </c>
      <c r="P15" s="18">
        <v>6.0433132695312398E-2</v>
      </c>
      <c r="Q15" s="24" t="s">
        <v>501</v>
      </c>
    </row>
    <row r="16" spans="1:17" x14ac:dyDescent="0.25">
      <c r="A16" s="20" t="s">
        <v>489</v>
      </c>
      <c r="B16" s="21">
        <v>1.6961681501435E-2</v>
      </c>
      <c r="C16" s="21">
        <v>1.29785704881721E-2</v>
      </c>
      <c r="D16" s="21">
        <v>2.21397856869886E-2</v>
      </c>
      <c r="E16" s="22"/>
      <c r="F16" s="21">
        <v>1.9573553597106601E-2</v>
      </c>
      <c r="G16" s="21">
        <v>1.3810223688052301E-2</v>
      </c>
      <c r="H16" s="21">
        <v>2.76745618998962E-2</v>
      </c>
      <c r="I16" s="22"/>
      <c r="J16" s="21">
        <v>1.8359142380500099E-2</v>
      </c>
      <c r="K16" s="21">
        <v>1.20936322281329E-2</v>
      </c>
      <c r="L16" s="21">
        <v>2.77794318699594E-2</v>
      </c>
      <c r="M16" s="22"/>
      <c r="N16" s="21">
        <v>5.604425078774E-3</v>
      </c>
      <c r="O16" s="21">
        <v>1.7737397402262001E-3</v>
      </c>
      <c r="P16" s="21">
        <v>1.7562557917775799E-2</v>
      </c>
      <c r="Q16" s="22"/>
    </row>
    <row r="17" spans="1:17" x14ac:dyDescent="0.25">
      <c r="A17" s="17" t="s">
        <v>490</v>
      </c>
      <c r="B17" s="18">
        <v>1.09975371698855E-2</v>
      </c>
      <c r="C17" s="18">
        <v>7.4839621240564997E-3</v>
      </c>
      <c r="D17" s="18">
        <v>1.6133853183410599E-2</v>
      </c>
      <c r="E17" s="19"/>
      <c r="F17" s="18">
        <v>8.0347318129992996E-3</v>
      </c>
      <c r="G17" s="18">
        <v>4.4327560756043998E-3</v>
      </c>
      <c r="H17" s="18">
        <v>1.45209160343092E-2</v>
      </c>
      <c r="I17" s="19"/>
      <c r="J17" s="18">
        <v>1.2807272065753999E-2</v>
      </c>
      <c r="K17" s="18">
        <v>7.4258083588007E-3</v>
      </c>
      <c r="L17" s="18">
        <v>2.2002219184225499E-2</v>
      </c>
      <c r="M17" s="19"/>
      <c r="N17" s="18">
        <v>1.7160842064500699E-2</v>
      </c>
      <c r="O17" s="18">
        <v>5.7661269066255003E-3</v>
      </c>
      <c r="P17" s="18">
        <v>4.9942091139391999E-2</v>
      </c>
      <c r="Q17" s="24" t="s">
        <v>501</v>
      </c>
    </row>
    <row r="18" spans="1:17" x14ac:dyDescent="0.25">
      <c r="A18" s="20" t="s">
        <v>491</v>
      </c>
      <c r="B18" s="21">
        <v>8.1687157586401993E-3</v>
      </c>
      <c r="C18" s="21">
        <v>4.6186081537231E-3</v>
      </c>
      <c r="D18" s="21">
        <v>1.4408125335875E-2</v>
      </c>
      <c r="E18" s="22"/>
      <c r="F18" s="21">
        <v>1.19354813157969E-2</v>
      </c>
      <c r="G18" s="21">
        <v>6.1051802355194997E-3</v>
      </c>
      <c r="H18" s="21">
        <v>2.32035939420921E-2</v>
      </c>
      <c r="I18" s="22"/>
      <c r="J18" s="21">
        <v>6.4624140198917997E-3</v>
      </c>
      <c r="K18" s="21">
        <v>1.9195279692521001E-3</v>
      </c>
      <c r="L18" s="21">
        <v>2.1524934098368701E-2</v>
      </c>
      <c r="M18" s="24" t="s">
        <v>501</v>
      </c>
      <c r="N18" s="21">
        <v>1.5735848684995E-3</v>
      </c>
      <c r="O18" s="21">
        <v>2.146774466412E-4</v>
      </c>
      <c r="P18" s="21">
        <v>1.14359790805865E-2</v>
      </c>
      <c r="Q18" s="24" t="s">
        <v>501</v>
      </c>
    </row>
    <row r="19" spans="1:17" x14ac:dyDescent="0.25">
      <c r="A19" s="17" t="s">
        <v>492</v>
      </c>
      <c r="B19" s="18">
        <v>1.9409977765116101E-2</v>
      </c>
      <c r="C19" s="18">
        <v>1.35933327199819E-2</v>
      </c>
      <c r="D19" s="18">
        <v>2.7645832221124E-2</v>
      </c>
      <c r="E19" s="19"/>
      <c r="F19" s="18">
        <v>2.38447731816544E-2</v>
      </c>
      <c r="G19" s="18">
        <v>1.5188490857512E-2</v>
      </c>
      <c r="H19" s="18">
        <v>3.7247883190382601E-2</v>
      </c>
      <c r="I19" s="19"/>
      <c r="J19" s="18">
        <v>1.8052650798230801E-2</v>
      </c>
      <c r="K19" s="18">
        <v>9.4497534578341993E-3</v>
      </c>
      <c r="L19" s="18">
        <v>3.4216940488980101E-2</v>
      </c>
      <c r="M19" s="19"/>
      <c r="N19" s="18">
        <v>7.6054690709429999E-3</v>
      </c>
      <c r="O19" s="18">
        <v>1.9312773003493E-3</v>
      </c>
      <c r="P19" s="18">
        <v>2.9458669574680799E-2</v>
      </c>
      <c r="Q19" s="24" t="s">
        <v>501</v>
      </c>
    </row>
    <row r="20" spans="1:17" x14ac:dyDescent="0.25">
      <c r="A20" s="20" t="s">
        <v>493</v>
      </c>
      <c r="B20" s="21">
        <v>5.7150808245761998E-3</v>
      </c>
      <c r="C20" s="21">
        <v>2.5260055833554E-3</v>
      </c>
      <c r="D20" s="21">
        <v>1.2878372765505E-2</v>
      </c>
      <c r="E20" s="22"/>
      <c r="F20" s="21">
        <v>0</v>
      </c>
      <c r="G20" s="22"/>
      <c r="H20" s="22"/>
      <c r="I20" s="22"/>
      <c r="J20" s="21">
        <v>1.13817839345049E-2</v>
      </c>
      <c r="K20" s="21">
        <v>4.6511831008242003E-3</v>
      </c>
      <c r="L20" s="21">
        <v>2.7582158118138401E-2</v>
      </c>
      <c r="M20" s="22"/>
      <c r="N20" s="21">
        <v>7.3900292110862997E-3</v>
      </c>
      <c r="O20" s="21">
        <v>9.9799982196200005E-4</v>
      </c>
      <c r="P20" s="21">
        <v>5.2567717005591097E-2</v>
      </c>
      <c r="Q20" s="24" t="s">
        <v>501</v>
      </c>
    </row>
    <row r="21" spans="1:17" x14ac:dyDescent="0.25">
      <c r="A21" s="17" t="s">
        <v>494</v>
      </c>
      <c r="B21" s="18">
        <v>2.7803291768048002E-3</v>
      </c>
      <c r="C21" s="18">
        <v>8.9198016863480003E-4</v>
      </c>
      <c r="D21" s="18">
        <v>8.6318319634809994E-3</v>
      </c>
      <c r="E21" s="19"/>
      <c r="F21" s="18">
        <v>2.8380238812821001E-3</v>
      </c>
      <c r="G21" s="18">
        <v>3.9224207817789997E-4</v>
      </c>
      <c r="H21" s="18">
        <v>2.02256357136241E-2</v>
      </c>
      <c r="I21" s="24" t="s">
        <v>501</v>
      </c>
      <c r="J21" s="18">
        <v>3.9767093527751001E-3</v>
      </c>
      <c r="K21" s="18">
        <v>9.8429284846449994E-4</v>
      </c>
      <c r="L21" s="18">
        <v>1.5921588848048899E-2</v>
      </c>
      <c r="M21" s="24" t="s">
        <v>501</v>
      </c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VI_NSE'!A1" display="◄ ANTERIOR"/>
    <hyperlink ref="A2" location="'Índice'!A1" display="ÍNDICE"/>
    <hyperlink ref="A3" location="'RVI_PERSONAL'!A1" display="SIGUIENTE ►"/>
  </hyperlinks>
  <pageMargins left="0.75" right="0.75" top="1" bottom="1" header="0.5" footer="0.5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4"/>
  <dimension ref="A1:E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</cols>
  <sheetData>
    <row r="1" spans="1:5" ht="24.95" customHeight="1" x14ac:dyDescent="0.25">
      <c r="A1" s="46" t="s">
        <v>467</v>
      </c>
      <c r="B1" s="45" t="s">
        <v>618</v>
      </c>
      <c r="C1" s="37"/>
      <c r="D1" s="37"/>
      <c r="E1" s="38"/>
    </row>
    <row r="2" spans="1:5" ht="24.95" customHeight="1" x14ac:dyDescent="0.25">
      <c r="A2" s="47" t="s">
        <v>469</v>
      </c>
      <c r="B2" s="39"/>
      <c r="C2" s="40"/>
      <c r="D2" s="40"/>
      <c r="E2" s="41"/>
    </row>
    <row r="3" spans="1:5" ht="24.95" customHeight="1" x14ac:dyDescent="0.25">
      <c r="A3" s="46" t="s">
        <v>470</v>
      </c>
      <c r="B3" s="42"/>
      <c r="C3" s="43"/>
      <c r="D3" s="43"/>
      <c r="E3" s="44"/>
    </row>
    <row r="4" spans="1:5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</row>
    <row r="5" spans="1:5" x14ac:dyDescent="0.25">
      <c r="A5" s="17" t="s">
        <v>478</v>
      </c>
      <c r="B5" s="18">
        <v>1.81100429797161E-2</v>
      </c>
      <c r="C5" s="18">
        <v>1.6371820492737599E-2</v>
      </c>
      <c r="D5" s="18">
        <v>2.00290574575799E-2</v>
      </c>
      <c r="E5" s="19"/>
    </row>
    <row r="6" spans="1:5" x14ac:dyDescent="0.25">
      <c r="A6" s="20" t="s">
        <v>479</v>
      </c>
      <c r="B6" s="21">
        <v>1.2906005296153E-2</v>
      </c>
      <c r="C6" s="21">
        <v>7.9569340623013001E-3</v>
      </c>
      <c r="D6" s="21">
        <v>2.0868557125008801E-2</v>
      </c>
      <c r="E6" s="22"/>
    </row>
    <row r="7" spans="1:5" x14ac:dyDescent="0.25">
      <c r="A7" s="17" t="s">
        <v>480</v>
      </c>
      <c r="B7" s="18">
        <v>2.4137752496629E-2</v>
      </c>
      <c r="C7" s="18">
        <v>1.5496681916604801E-2</v>
      </c>
      <c r="D7" s="18">
        <v>3.7414040620519E-2</v>
      </c>
      <c r="E7" s="19"/>
    </row>
    <row r="8" spans="1:5" x14ac:dyDescent="0.25">
      <c r="A8" s="20" t="s">
        <v>481</v>
      </c>
      <c r="B8" s="21">
        <v>7.6737543693951001E-3</v>
      </c>
      <c r="C8" s="21">
        <v>3.8492740755705999E-3</v>
      </c>
      <c r="D8" s="21">
        <v>1.52399476478789E-2</v>
      </c>
      <c r="E8" s="22"/>
    </row>
    <row r="9" spans="1:5" x14ac:dyDescent="0.25">
      <c r="A9" s="17" t="s">
        <v>482</v>
      </c>
      <c r="B9" s="18">
        <v>1.6495984671281501E-2</v>
      </c>
      <c r="C9" s="18">
        <v>8.8195546461021998E-3</v>
      </c>
      <c r="D9" s="18">
        <v>3.0647292389079699E-2</v>
      </c>
      <c r="E9" s="19"/>
    </row>
    <row r="10" spans="1:5" x14ac:dyDescent="0.25">
      <c r="A10" s="20" t="s">
        <v>483</v>
      </c>
      <c r="B10" s="21">
        <v>6.4315254093029999E-3</v>
      </c>
      <c r="C10" s="21">
        <v>3.4543307031148999E-3</v>
      </c>
      <c r="D10" s="21">
        <v>1.1943930212124599E-2</v>
      </c>
      <c r="E10" s="22"/>
    </row>
    <row r="11" spans="1:5" x14ac:dyDescent="0.25">
      <c r="A11" s="17" t="s">
        <v>484</v>
      </c>
      <c r="B11" s="18">
        <v>1.57819945373752E-2</v>
      </c>
      <c r="C11" s="18">
        <v>1.15728983972358E-2</v>
      </c>
      <c r="D11" s="18">
        <v>2.14886696316107E-2</v>
      </c>
      <c r="E11" s="19"/>
    </row>
    <row r="12" spans="1:5" x14ac:dyDescent="0.25">
      <c r="A12" s="20" t="s">
        <v>485</v>
      </c>
      <c r="B12" s="21">
        <v>2.6106277783641999E-2</v>
      </c>
      <c r="C12" s="21">
        <v>2.2953126127059201E-2</v>
      </c>
      <c r="D12" s="21">
        <v>2.9679431027740399E-2</v>
      </c>
      <c r="E12" s="22"/>
    </row>
    <row r="13" spans="1:5" x14ac:dyDescent="0.25">
      <c r="A13" s="17" t="s">
        <v>486</v>
      </c>
      <c r="B13" s="18">
        <v>8.5845668089205001E-3</v>
      </c>
      <c r="C13" s="18">
        <v>5.1297996027513003E-3</v>
      </c>
      <c r="D13" s="18">
        <v>1.43324976824295E-2</v>
      </c>
      <c r="E13" s="19"/>
    </row>
    <row r="14" spans="1:5" x14ac:dyDescent="0.25">
      <c r="A14" s="20" t="s">
        <v>487</v>
      </c>
      <c r="B14" s="21">
        <v>8.1980106365892001E-3</v>
      </c>
      <c r="C14" s="21">
        <v>4.8443726715688001E-3</v>
      </c>
      <c r="D14" s="21">
        <v>1.38409980010064E-2</v>
      </c>
      <c r="E14" s="22"/>
    </row>
    <row r="15" spans="1:5" x14ac:dyDescent="0.25">
      <c r="A15" s="17" t="s">
        <v>488</v>
      </c>
      <c r="B15" s="18">
        <v>6.7373508117695002E-3</v>
      </c>
      <c r="C15" s="18">
        <v>3.6899815815490998E-3</v>
      </c>
      <c r="D15" s="18">
        <v>1.2270393341432701E-2</v>
      </c>
      <c r="E15" s="19"/>
    </row>
    <row r="16" spans="1:5" x14ac:dyDescent="0.25">
      <c r="A16" s="20" t="s">
        <v>489</v>
      </c>
      <c r="B16" s="21">
        <v>1.0506468714450899E-2</v>
      </c>
      <c r="C16" s="21">
        <v>7.1040191107934999E-3</v>
      </c>
      <c r="D16" s="21">
        <v>1.55130509682743E-2</v>
      </c>
      <c r="E16" s="22"/>
    </row>
    <row r="17" spans="1:5" x14ac:dyDescent="0.25">
      <c r="A17" s="17" t="s">
        <v>490</v>
      </c>
      <c r="B17" s="18">
        <v>5.9384423016833002E-3</v>
      </c>
      <c r="C17" s="18">
        <v>3.4126951822603998E-3</v>
      </c>
      <c r="D17" s="18">
        <v>1.03141568923027E-2</v>
      </c>
      <c r="E17" s="19"/>
    </row>
    <row r="18" spans="1:5" x14ac:dyDescent="0.25">
      <c r="A18" s="20" t="s">
        <v>491</v>
      </c>
      <c r="B18" s="21">
        <v>5.4311379376801002E-3</v>
      </c>
      <c r="C18" s="21">
        <v>2.2285038122091001E-3</v>
      </c>
      <c r="D18" s="21">
        <v>1.3175574218828701E-2</v>
      </c>
      <c r="E18" s="22"/>
    </row>
    <row r="19" spans="1:5" x14ac:dyDescent="0.25">
      <c r="A19" s="17" t="s">
        <v>492</v>
      </c>
      <c r="B19" s="18">
        <v>6.7416632456547996E-3</v>
      </c>
      <c r="C19" s="18">
        <v>4.0268953552244002E-3</v>
      </c>
      <c r="D19" s="18">
        <v>1.12659143638493E-2</v>
      </c>
      <c r="E19" s="19"/>
    </row>
    <row r="20" spans="1:5" x14ac:dyDescent="0.25">
      <c r="A20" s="20" t="s">
        <v>493</v>
      </c>
      <c r="B20" s="21">
        <v>0</v>
      </c>
      <c r="C20" s="22"/>
      <c r="D20" s="22"/>
      <c r="E20" s="22"/>
    </row>
    <row r="21" spans="1:5" x14ac:dyDescent="0.25">
      <c r="A21" s="17" t="s">
        <v>494</v>
      </c>
      <c r="B21" s="18">
        <v>1.2133270751451999E-3</v>
      </c>
      <c r="C21" s="18">
        <v>2.4423384448579998E-4</v>
      </c>
      <c r="D21" s="18">
        <v>6.0045816492110002E-3</v>
      </c>
      <c r="E21" s="19"/>
    </row>
    <row r="22" spans="1:5" ht="15" customHeight="1" x14ac:dyDescent="0.25">
      <c r="A22" s="23" t="s">
        <v>495</v>
      </c>
    </row>
    <row r="23" spans="1:5" ht="15" customHeight="1" x14ac:dyDescent="0.25">
      <c r="A23" s="23" t="s">
        <v>496</v>
      </c>
    </row>
    <row r="24" spans="1:5" ht="15" customHeight="1" x14ac:dyDescent="0.25">
      <c r="A24" s="23" t="s">
        <v>497</v>
      </c>
    </row>
  </sheetData>
  <autoFilter ref="A4:A21"/>
  <mergeCells count="5">
    <mergeCell ref="A4"/>
    <mergeCell ref="B1:E3"/>
    <mergeCell ref="A3"/>
    <mergeCell ref="A2"/>
    <mergeCell ref="A1"/>
  </mergeCells>
  <hyperlinks>
    <hyperlink ref="A1" location="'RVI_INTENTO_NSE'!A1" display="◄ ANTERIOR"/>
    <hyperlink ref="A2" location="'Índice'!A1" display="ÍNDICE"/>
    <hyperlink ref="A3" location="'SOB_NSE'!A1" display="SIGUIENTE ►"/>
  </hyperlinks>
  <pageMargins left="0.75" right="0.75" top="1" bottom="1" header="0.5" footer="0.5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619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1.4671310609692999E-3</v>
      </c>
      <c r="C5" s="18">
        <v>8.6173345565359997E-4</v>
      </c>
      <c r="D5" s="18">
        <v>2.4967786288291002E-3</v>
      </c>
      <c r="E5" s="19"/>
      <c r="F5" s="18">
        <v>1.1194815056638E-3</v>
      </c>
      <c r="G5" s="18">
        <v>5.7201910355510004E-4</v>
      </c>
      <c r="H5" s="18">
        <v>2.1897558232937E-3</v>
      </c>
      <c r="I5" s="19"/>
      <c r="J5" s="18">
        <v>1.5320934968372001E-3</v>
      </c>
      <c r="K5" s="18">
        <v>6.0909135463500005E-4</v>
      </c>
      <c r="L5" s="18">
        <v>3.8484044871678999E-3</v>
      </c>
      <c r="M5" s="19"/>
      <c r="N5" s="18">
        <v>2.0807280170797998E-3</v>
      </c>
      <c r="O5" s="18">
        <v>6.6721526701440004E-4</v>
      </c>
      <c r="P5" s="18">
        <v>6.4694179657065996E-3</v>
      </c>
      <c r="Q5" s="19"/>
    </row>
    <row r="6" spans="1:17" x14ac:dyDescent="0.25">
      <c r="A6" s="20" t="s">
        <v>479</v>
      </c>
      <c r="B6" s="21">
        <v>3.0591115600312E-3</v>
      </c>
      <c r="C6" s="21">
        <v>4.1880218893670002E-4</v>
      </c>
      <c r="D6" s="21">
        <v>2.1979059390949102E-2</v>
      </c>
      <c r="E6" s="24" t="s">
        <v>501</v>
      </c>
      <c r="F6" s="21">
        <v>6.5651309569150999E-3</v>
      </c>
      <c r="G6" s="21">
        <v>8.9068409088659999E-4</v>
      </c>
      <c r="H6" s="21">
        <v>4.6701026530020499E-2</v>
      </c>
      <c r="I6" s="24" t="s">
        <v>501</v>
      </c>
      <c r="J6" s="21">
        <v>0</v>
      </c>
      <c r="K6" s="22"/>
      <c r="L6" s="22"/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0</v>
      </c>
      <c r="C7" s="19"/>
      <c r="D7" s="19"/>
      <c r="E7" s="19"/>
      <c r="F7" s="18">
        <v>0</v>
      </c>
      <c r="G7" s="19"/>
      <c r="H7" s="19"/>
      <c r="I7" s="19"/>
      <c r="J7" s="18">
        <v>0</v>
      </c>
      <c r="K7" s="19"/>
      <c r="L7" s="19"/>
      <c r="M7" s="19"/>
      <c r="N7" s="18">
        <v>0</v>
      </c>
      <c r="O7" s="19"/>
      <c r="P7" s="19"/>
      <c r="Q7" s="19"/>
    </row>
    <row r="8" spans="1:17" x14ac:dyDescent="0.25">
      <c r="A8" s="20" t="s">
        <v>481</v>
      </c>
      <c r="B8" s="21">
        <v>0</v>
      </c>
      <c r="C8" s="22"/>
      <c r="D8" s="22"/>
      <c r="E8" s="22"/>
      <c r="F8" s="21">
        <v>0</v>
      </c>
      <c r="G8" s="22"/>
      <c r="H8" s="22"/>
      <c r="I8" s="22"/>
      <c r="J8" s="21">
        <v>0</v>
      </c>
      <c r="K8" s="22"/>
      <c r="L8" s="22"/>
      <c r="M8" s="22"/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4.2559554216961004E-3</v>
      </c>
      <c r="C9" s="18">
        <v>5.5363751645159996E-4</v>
      </c>
      <c r="D9" s="18">
        <v>3.1925767454682397E-2</v>
      </c>
      <c r="E9" s="24" t="s">
        <v>501</v>
      </c>
      <c r="F9" s="18">
        <v>0</v>
      </c>
      <c r="G9" s="19"/>
      <c r="H9" s="19"/>
      <c r="I9" s="19"/>
      <c r="J9" s="18">
        <v>1.04421163033891E-2</v>
      </c>
      <c r="K9" s="18">
        <v>1.3168802916009E-3</v>
      </c>
      <c r="L9" s="18">
        <v>7.7869674879529893E-2</v>
      </c>
      <c r="M9" s="24" t="s">
        <v>501</v>
      </c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4.6133608778163001E-3</v>
      </c>
      <c r="C10" s="21">
        <v>6.4098488704880001E-4</v>
      </c>
      <c r="D10" s="21">
        <v>3.2405474852028798E-2</v>
      </c>
      <c r="E10" s="24" t="s">
        <v>501</v>
      </c>
      <c r="F10" s="21">
        <v>0</v>
      </c>
      <c r="G10" s="22"/>
      <c r="H10" s="22"/>
      <c r="I10" s="22"/>
      <c r="J10" s="21">
        <v>0</v>
      </c>
      <c r="K10" s="22"/>
      <c r="L10" s="22"/>
      <c r="M10" s="22"/>
      <c r="N10" s="21">
        <v>1.46586499678581E-2</v>
      </c>
      <c r="O10" s="21">
        <v>1.8462018032920999E-3</v>
      </c>
      <c r="P10" s="21">
        <v>0.106868174326837</v>
      </c>
      <c r="Q10" s="25" t="s">
        <v>526</v>
      </c>
    </row>
    <row r="11" spans="1:17" x14ac:dyDescent="0.25">
      <c r="A11" s="17" t="s">
        <v>484</v>
      </c>
      <c r="B11" s="18">
        <v>1.8150395733449999E-4</v>
      </c>
      <c r="C11" s="18">
        <v>2.5391945537362201E-5</v>
      </c>
      <c r="D11" s="18">
        <v>1.2961628695924E-3</v>
      </c>
      <c r="E11" s="19"/>
      <c r="F11" s="18">
        <v>4.2225735374449999E-4</v>
      </c>
      <c r="G11" s="18">
        <v>5.8920526627030699E-5</v>
      </c>
      <c r="H11" s="18">
        <v>3.0193662875153001E-3</v>
      </c>
      <c r="I11" s="19"/>
      <c r="J11" s="18">
        <v>0</v>
      </c>
      <c r="K11" s="19"/>
      <c r="L11" s="19"/>
      <c r="M11" s="19"/>
      <c r="N11" s="18">
        <v>0</v>
      </c>
      <c r="O11" s="19"/>
      <c r="P11" s="19"/>
      <c r="Q11" s="19"/>
    </row>
    <row r="12" spans="1:17" x14ac:dyDescent="0.25">
      <c r="A12" s="20" t="s">
        <v>485</v>
      </c>
      <c r="B12" s="21">
        <v>2.2986607908617E-3</v>
      </c>
      <c r="C12" s="21">
        <v>1.1125008053991001E-3</v>
      </c>
      <c r="D12" s="21">
        <v>4.7435111675252E-3</v>
      </c>
      <c r="E12" s="22"/>
      <c r="F12" s="21">
        <v>1.846873490332E-3</v>
      </c>
      <c r="G12" s="21">
        <v>7.2139715448500002E-4</v>
      </c>
      <c r="H12" s="21">
        <v>4.7199501762815003E-3</v>
      </c>
      <c r="I12" s="22"/>
      <c r="J12" s="21">
        <v>2.5280015142128999E-3</v>
      </c>
      <c r="K12" s="21">
        <v>7.6253043493739998E-4</v>
      </c>
      <c r="L12" s="21">
        <v>8.3468871501763998E-3</v>
      </c>
      <c r="M12" s="22"/>
      <c r="N12" s="21">
        <v>2.6300601790765002E-3</v>
      </c>
      <c r="O12" s="21">
        <v>5.3702464975239998E-4</v>
      </c>
      <c r="P12" s="21">
        <v>1.27763518154787E-2</v>
      </c>
      <c r="Q12" s="24" t="s">
        <v>501</v>
      </c>
    </row>
    <row r="13" spans="1:17" x14ac:dyDescent="0.25">
      <c r="A13" s="17" t="s">
        <v>486</v>
      </c>
      <c r="B13" s="18">
        <v>1.2646152349180999E-3</v>
      </c>
      <c r="C13" s="18">
        <v>4.4407954506490001E-4</v>
      </c>
      <c r="D13" s="18">
        <v>3.5958189154015E-3</v>
      </c>
      <c r="E13" s="19"/>
      <c r="F13" s="18">
        <v>1.3002465051260999E-3</v>
      </c>
      <c r="G13" s="18">
        <v>3.0409928644469999E-4</v>
      </c>
      <c r="H13" s="18">
        <v>5.5414155128733003E-3</v>
      </c>
      <c r="I13" s="19"/>
      <c r="J13" s="18">
        <v>1.2387016426246001E-3</v>
      </c>
      <c r="K13" s="18">
        <v>1.7262914104660001E-4</v>
      </c>
      <c r="L13" s="18">
        <v>8.8301687494451997E-3</v>
      </c>
      <c r="M13" s="19"/>
      <c r="N13" s="18">
        <v>1.2349964807447E-3</v>
      </c>
      <c r="O13" s="18">
        <v>1.6923614297200001E-4</v>
      </c>
      <c r="P13" s="18">
        <v>8.9522614813849002E-3</v>
      </c>
      <c r="Q13" s="19"/>
    </row>
    <row r="14" spans="1:17" x14ac:dyDescent="0.25">
      <c r="A14" s="20" t="s">
        <v>487</v>
      </c>
      <c r="B14" s="21">
        <v>2.6989210041216999E-3</v>
      </c>
      <c r="C14" s="21">
        <v>1.0754262989736999E-3</v>
      </c>
      <c r="D14" s="21">
        <v>6.7567126786458997E-3</v>
      </c>
      <c r="E14" s="22"/>
      <c r="F14" s="21">
        <v>1.8493485007805E-3</v>
      </c>
      <c r="G14" s="21">
        <v>4.5294534002160002E-4</v>
      </c>
      <c r="H14" s="21">
        <v>7.5183968062997996E-3</v>
      </c>
      <c r="I14" s="22"/>
      <c r="J14" s="21">
        <v>1.2485562826131001E-3</v>
      </c>
      <c r="K14" s="21">
        <v>1.7171846191359999E-4</v>
      </c>
      <c r="L14" s="21">
        <v>9.0172874503400002E-3</v>
      </c>
      <c r="M14" s="22"/>
      <c r="N14" s="21">
        <v>1.41782390974577E-2</v>
      </c>
      <c r="O14" s="21">
        <v>3.0211147510358E-3</v>
      </c>
      <c r="P14" s="21">
        <v>6.3898335801683803E-2</v>
      </c>
      <c r="Q14" s="24" t="s">
        <v>501</v>
      </c>
    </row>
    <row r="15" spans="1:17" x14ac:dyDescent="0.25">
      <c r="A15" s="17" t="s">
        <v>488</v>
      </c>
      <c r="B15" s="18">
        <v>6.0493516359149996E-4</v>
      </c>
      <c r="C15" s="18">
        <v>8.3055887613525401E-5</v>
      </c>
      <c r="D15" s="18">
        <v>4.3916255550296001E-3</v>
      </c>
      <c r="E15" s="19"/>
      <c r="F15" s="18">
        <v>0</v>
      </c>
      <c r="G15" s="19"/>
      <c r="H15" s="19"/>
      <c r="I15" s="19"/>
      <c r="J15" s="18">
        <v>1.5147288719841001E-3</v>
      </c>
      <c r="K15" s="18">
        <v>2.061996404977E-4</v>
      </c>
      <c r="L15" s="18">
        <v>1.1035442306330899E-2</v>
      </c>
      <c r="M15" s="24" t="s">
        <v>501</v>
      </c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5.3550351460010005E-4</v>
      </c>
      <c r="C16" s="21">
        <v>7.4856478002215097E-5</v>
      </c>
      <c r="D16" s="21">
        <v>3.8200215796189E-3</v>
      </c>
      <c r="E16" s="22"/>
      <c r="F16" s="21">
        <v>0</v>
      </c>
      <c r="G16" s="22"/>
      <c r="H16" s="22"/>
      <c r="I16" s="22"/>
      <c r="J16" s="21">
        <v>1.3348377614132E-3</v>
      </c>
      <c r="K16" s="21">
        <v>1.8739488593329999E-4</v>
      </c>
      <c r="L16" s="21">
        <v>9.4418698097657999E-3</v>
      </c>
      <c r="M16" s="22"/>
      <c r="N16" s="21">
        <v>0</v>
      </c>
      <c r="O16" s="22"/>
      <c r="P16" s="22"/>
      <c r="Q16" s="22"/>
    </row>
    <row r="17" spans="1:17" x14ac:dyDescent="0.25">
      <c r="A17" s="17" t="s">
        <v>490</v>
      </c>
      <c r="B17" s="18">
        <v>1.629315981815E-4</v>
      </c>
      <c r="C17" s="18">
        <v>2.26410965172901E-5</v>
      </c>
      <c r="D17" s="18">
        <v>1.1714825162547999E-3</v>
      </c>
      <c r="E17" s="19"/>
      <c r="F17" s="18">
        <v>3.264787541906E-4</v>
      </c>
      <c r="G17" s="18">
        <v>4.52644565451835E-5</v>
      </c>
      <c r="H17" s="18">
        <v>2.3506848640933E-3</v>
      </c>
      <c r="I17" s="19"/>
      <c r="J17" s="18">
        <v>0</v>
      </c>
      <c r="K17" s="19"/>
      <c r="L17" s="19"/>
      <c r="M17" s="19"/>
      <c r="N17" s="18">
        <v>0</v>
      </c>
      <c r="O17" s="19"/>
      <c r="P17" s="19"/>
      <c r="Q17" s="19"/>
    </row>
    <row r="18" spans="1:17" x14ac:dyDescent="0.25">
      <c r="A18" s="20" t="s">
        <v>491</v>
      </c>
      <c r="B18" s="21">
        <v>0</v>
      </c>
      <c r="C18" s="22"/>
      <c r="D18" s="22"/>
      <c r="E18" s="22"/>
      <c r="F18" s="21">
        <v>0</v>
      </c>
      <c r="G18" s="22"/>
      <c r="H18" s="22"/>
      <c r="I18" s="22"/>
      <c r="J18" s="21">
        <v>0</v>
      </c>
      <c r="K18" s="22"/>
      <c r="L18" s="22"/>
      <c r="M18" s="22"/>
      <c r="N18" s="21">
        <v>0</v>
      </c>
      <c r="O18" s="22"/>
      <c r="P18" s="22"/>
      <c r="Q18" s="22"/>
    </row>
    <row r="19" spans="1:17" x14ac:dyDescent="0.25">
      <c r="A19" s="17" t="s">
        <v>492</v>
      </c>
      <c r="B19" s="18">
        <v>6.8267213404600005E-4</v>
      </c>
      <c r="C19" s="18">
        <v>1.65618266606E-4</v>
      </c>
      <c r="D19" s="18">
        <v>2.8094125494976998E-3</v>
      </c>
      <c r="E19" s="19"/>
      <c r="F19" s="18">
        <v>6.1594424441109997E-4</v>
      </c>
      <c r="G19" s="18">
        <v>8.4515999520909602E-5</v>
      </c>
      <c r="H19" s="18">
        <v>4.4739893214673998E-3</v>
      </c>
      <c r="I19" s="19"/>
      <c r="J19" s="18">
        <v>0</v>
      </c>
      <c r="K19" s="19"/>
      <c r="L19" s="19"/>
      <c r="M19" s="19"/>
      <c r="N19" s="18">
        <v>2.7749174661644001E-3</v>
      </c>
      <c r="O19" s="18">
        <v>3.629626795222E-4</v>
      </c>
      <c r="P19" s="18">
        <v>2.0879978713446799E-2</v>
      </c>
      <c r="Q19" s="24" t="s">
        <v>501</v>
      </c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0</v>
      </c>
      <c r="C21" s="19"/>
      <c r="D21" s="19"/>
      <c r="E21" s="19"/>
      <c r="F21" s="18">
        <v>0</v>
      </c>
      <c r="G21" s="19"/>
      <c r="H21" s="19"/>
      <c r="I21" s="19"/>
      <c r="J21" s="18">
        <v>0</v>
      </c>
      <c r="K21" s="19"/>
      <c r="L21" s="19"/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RVI_PERSONAL'!A1" display="◄ ANTERIOR"/>
    <hyperlink ref="A2" location="'Índice'!A1" display="ÍNDICE"/>
    <hyperlink ref="A3" location="'SUPLANT_NSE'!A1" display="SIGUIENTE ►"/>
  </hyperlinks>
  <pageMargins left="0.75" right="0.75" top="1" bottom="1" header="0.5" footer="0.5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6.0251449262266003E-3</v>
      </c>
      <c r="C5" s="18">
        <v>5.0989265340300001E-3</v>
      </c>
      <c r="D5" s="18">
        <v>7.1184068058089004E-3</v>
      </c>
      <c r="E5" s="19"/>
      <c r="F5" s="18">
        <v>5.2823048309177997E-3</v>
      </c>
      <c r="G5" s="18">
        <v>4.1827562901792003E-3</v>
      </c>
      <c r="H5" s="18">
        <v>6.6689631673364997E-3</v>
      </c>
      <c r="I5" s="19"/>
      <c r="J5" s="18">
        <v>6.4184721965020999E-3</v>
      </c>
      <c r="K5" s="18">
        <v>4.8021314628191002E-3</v>
      </c>
      <c r="L5" s="18">
        <v>8.5741669223104999E-3</v>
      </c>
      <c r="M5" s="19"/>
      <c r="N5" s="18">
        <v>6.7311874820058003E-3</v>
      </c>
      <c r="O5" s="18">
        <v>4.8538911006583002E-3</v>
      </c>
      <c r="P5" s="18">
        <v>9.3277435391305001E-3</v>
      </c>
      <c r="Q5" s="19"/>
    </row>
    <row r="6" spans="1:17" x14ac:dyDescent="0.25">
      <c r="A6" s="20" t="s">
        <v>479</v>
      </c>
      <c r="B6" s="21">
        <v>0</v>
      </c>
      <c r="C6" s="22"/>
      <c r="D6" s="22"/>
      <c r="E6" s="22"/>
      <c r="F6" s="21">
        <v>0</v>
      </c>
      <c r="G6" s="22"/>
      <c r="H6" s="22"/>
      <c r="I6" s="22"/>
      <c r="J6" s="21">
        <v>0</v>
      </c>
      <c r="K6" s="22"/>
      <c r="L6" s="22"/>
      <c r="M6" s="22"/>
      <c r="N6" s="21">
        <v>0</v>
      </c>
      <c r="O6" s="22"/>
      <c r="P6" s="22"/>
      <c r="Q6" s="22"/>
    </row>
    <row r="7" spans="1:17" x14ac:dyDescent="0.25">
      <c r="A7" s="17" t="s">
        <v>480</v>
      </c>
      <c r="B7" s="18">
        <v>5.3665120210622001E-3</v>
      </c>
      <c r="C7" s="18">
        <v>2.4529917374596002E-3</v>
      </c>
      <c r="D7" s="18">
        <v>1.16999541323849E-2</v>
      </c>
      <c r="E7" s="19"/>
      <c r="F7" s="18">
        <v>4.4870817515738001E-3</v>
      </c>
      <c r="G7" s="18">
        <v>1.1049408641550999E-3</v>
      </c>
      <c r="H7" s="18">
        <v>1.80347902281318E-2</v>
      </c>
      <c r="I7" s="24" t="s">
        <v>501</v>
      </c>
      <c r="J7" s="18">
        <v>6.5182527943039E-3</v>
      </c>
      <c r="K7" s="18">
        <v>2.1344523707162999E-3</v>
      </c>
      <c r="L7" s="18">
        <v>1.9727630987975701E-2</v>
      </c>
      <c r="M7" s="19"/>
      <c r="N7" s="18">
        <v>4.4770980087707997E-3</v>
      </c>
      <c r="O7" s="18">
        <v>6.3232557777189997E-4</v>
      </c>
      <c r="P7" s="18">
        <v>3.0974924474356898E-2</v>
      </c>
      <c r="Q7" s="24" t="s">
        <v>501</v>
      </c>
    </row>
    <row r="8" spans="1:17" x14ac:dyDescent="0.25">
      <c r="A8" s="20" t="s">
        <v>481</v>
      </c>
      <c r="B8" s="21">
        <v>5.7360615187319001E-3</v>
      </c>
      <c r="C8" s="21">
        <v>2.6863414298313E-3</v>
      </c>
      <c r="D8" s="21">
        <v>1.2205661304560101E-2</v>
      </c>
      <c r="E8" s="22"/>
      <c r="F8" s="21">
        <v>5.8652038174159997E-3</v>
      </c>
      <c r="G8" s="21">
        <v>1.4857305675615E-3</v>
      </c>
      <c r="H8" s="21">
        <v>2.2858480171475799E-2</v>
      </c>
      <c r="I8" s="24" t="s">
        <v>501</v>
      </c>
      <c r="J8" s="21">
        <v>4.4670969821043001E-3</v>
      </c>
      <c r="K8" s="21">
        <v>1.2194529438328001E-3</v>
      </c>
      <c r="L8" s="21">
        <v>1.62233693744325E-2</v>
      </c>
      <c r="M8" s="22"/>
      <c r="N8" s="21">
        <v>8.6913770141245003E-3</v>
      </c>
      <c r="O8" s="21">
        <v>2.2347344986986999E-3</v>
      </c>
      <c r="P8" s="21">
        <v>3.3182297429505403E-2</v>
      </c>
      <c r="Q8" s="24" t="s">
        <v>501</v>
      </c>
    </row>
    <row r="9" spans="1:17" x14ac:dyDescent="0.25">
      <c r="A9" s="17" t="s">
        <v>482</v>
      </c>
      <c r="B9" s="18">
        <v>1.0256756142382E-3</v>
      </c>
      <c r="C9" s="18">
        <v>1.4113648452049999E-4</v>
      </c>
      <c r="D9" s="18">
        <v>7.4127525755523999E-3</v>
      </c>
      <c r="E9" s="19"/>
      <c r="F9" s="18">
        <v>0</v>
      </c>
      <c r="G9" s="19"/>
      <c r="H9" s="19"/>
      <c r="I9" s="19"/>
      <c r="J9" s="18">
        <v>0</v>
      </c>
      <c r="K9" s="19"/>
      <c r="L9" s="19"/>
      <c r="M9" s="19"/>
      <c r="N9" s="18">
        <v>7.1463936714899002E-3</v>
      </c>
      <c r="O9" s="18">
        <v>9.4493517548519998E-4</v>
      </c>
      <c r="P9" s="18">
        <v>5.1931465707671799E-2</v>
      </c>
      <c r="Q9" s="24" t="s">
        <v>501</v>
      </c>
    </row>
    <row r="10" spans="1:17" x14ac:dyDescent="0.25">
      <c r="A10" s="20" t="s">
        <v>483</v>
      </c>
      <c r="B10" s="21">
        <v>1.1411488741822601E-2</v>
      </c>
      <c r="C10" s="21">
        <v>6.1477322890516996E-3</v>
      </c>
      <c r="D10" s="21">
        <v>2.1086509382748999E-2</v>
      </c>
      <c r="E10" s="22"/>
      <c r="F10" s="21">
        <v>1.5819029719704E-3</v>
      </c>
      <c r="G10" s="21">
        <v>4.7330677004880001E-4</v>
      </c>
      <c r="H10" s="21">
        <v>5.2733938683109001E-3</v>
      </c>
      <c r="I10" s="22"/>
      <c r="J10" s="21">
        <v>1.0564513091882499E-2</v>
      </c>
      <c r="K10" s="21">
        <v>4.8736460176913004E-3</v>
      </c>
      <c r="L10" s="21">
        <v>2.2748593776213501E-2</v>
      </c>
      <c r="M10" s="22"/>
      <c r="N10" s="21">
        <v>3.9467287549835701E-2</v>
      </c>
      <c r="O10" s="21">
        <v>1.5635622510226498E-2</v>
      </c>
      <c r="P10" s="21">
        <v>9.6077590928002707E-2</v>
      </c>
      <c r="Q10" s="24" t="s">
        <v>501</v>
      </c>
    </row>
    <row r="11" spans="1:17" x14ac:dyDescent="0.25">
      <c r="A11" s="17" t="s">
        <v>484</v>
      </c>
      <c r="B11" s="18">
        <v>6.3700383836889996E-3</v>
      </c>
      <c r="C11" s="18">
        <v>4.0612971165331999E-3</v>
      </c>
      <c r="D11" s="18">
        <v>9.9780894843557004E-3</v>
      </c>
      <c r="E11" s="19"/>
      <c r="F11" s="18">
        <v>7.5063602536050997E-3</v>
      </c>
      <c r="G11" s="18">
        <v>4.1971941879043002E-3</v>
      </c>
      <c r="H11" s="18">
        <v>1.3389469556558601E-2</v>
      </c>
      <c r="I11" s="19"/>
      <c r="J11" s="18">
        <v>5.5584661469556002E-3</v>
      </c>
      <c r="K11" s="18">
        <v>2.8661526961215001E-3</v>
      </c>
      <c r="L11" s="18">
        <v>1.0752526087106E-2</v>
      </c>
      <c r="M11" s="19"/>
      <c r="N11" s="18">
        <v>5.6001269140797004E-3</v>
      </c>
      <c r="O11" s="18">
        <v>2.0777774647657002E-3</v>
      </c>
      <c r="P11" s="18">
        <v>1.50039554917987E-2</v>
      </c>
      <c r="Q11" s="19"/>
    </row>
    <row r="12" spans="1:17" x14ac:dyDescent="0.25">
      <c r="A12" s="20" t="s">
        <v>485</v>
      </c>
      <c r="B12" s="21">
        <v>7.2880143984562998E-3</v>
      </c>
      <c r="C12" s="21">
        <v>5.7015258589902E-3</v>
      </c>
      <c r="D12" s="21">
        <v>9.3118199309103998E-3</v>
      </c>
      <c r="E12" s="22"/>
      <c r="F12" s="21">
        <v>6.9064908750904996E-3</v>
      </c>
      <c r="G12" s="21">
        <v>4.8887826604049004E-3</v>
      </c>
      <c r="H12" s="21">
        <v>9.7487934665048005E-3</v>
      </c>
      <c r="I12" s="22"/>
      <c r="J12" s="21">
        <v>8.3766800818919004E-3</v>
      </c>
      <c r="K12" s="21">
        <v>5.4522979294967001E-3</v>
      </c>
      <c r="L12" s="21">
        <v>1.28493123846136E-2</v>
      </c>
      <c r="M12" s="22"/>
      <c r="N12" s="21">
        <v>6.1201956615119001E-3</v>
      </c>
      <c r="O12" s="21">
        <v>3.8890919938952E-3</v>
      </c>
      <c r="P12" s="21">
        <v>9.6188845474894993E-3</v>
      </c>
      <c r="Q12" s="22"/>
    </row>
    <row r="13" spans="1:17" x14ac:dyDescent="0.25">
      <c r="A13" s="17" t="s">
        <v>486</v>
      </c>
      <c r="B13" s="18">
        <v>6.6910579886017996E-3</v>
      </c>
      <c r="C13" s="18">
        <v>3.9228981385259999E-3</v>
      </c>
      <c r="D13" s="18">
        <v>1.13902099485501E-2</v>
      </c>
      <c r="E13" s="19"/>
      <c r="F13" s="18">
        <v>7.7786365304024999E-3</v>
      </c>
      <c r="G13" s="18">
        <v>3.4953099753723001E-3</v>
      </c>
      <c r="H13" s="18">
        <v>1.7220258117895099E-2</v>
      </c>
      <c r="I13" s="19"/>
      <c r="J13" s="18">
        <v>6.2321216416814998E-3</v>
      </c>
      <c r="K13" s="18">
        <v>2.7296804760396001E-3</v>
      </c>
      <c r="L13" s="18">
        <v>1.4164699928137601E-2</v>
      </c>
      <c r="M13" s="19"/>
      <c r="N13" s="18">
        <v>4.3019133376507998E-3</v>
      </c>
      <c r="O13" s="18">
        <v>1.5776615719997999E-3</v>
      </c>
      <c r="P13" s="18">
        <v>1.1675300314771601E-2</v>
      </c>
      <c r="Q13" s="19"/>
    </row>
    <row r="14" spans="1:17" x14ac:dyDescent="0.25">
      <c r="A14" s="20" t="s">
        <v>487</v>
      </c>
      <c r="B14" s="21">
        <v>1.9684179436906001E-3</v>
      </c>
      <c r="C14" s="21">
        <v>9.6817202347039999E-4</v>
      </c>
      <c r="D14" s="21">
        <v>3.9979108603137E-3</v>
      </c>
      <c r="E14" s="22"/>
      <c r="F14" s="21">
        <v>4.3608410559659998E-4</v>
      </c>
      <c r="G14" s="21">
        <v>1.0816545943500001E-4</v>
      </c>
      <c r="H14" s="21">
        <v>1.7563875034199E-3</v>
      </c>
      <c r="I14" s="22"/>
      <c r="J14" s="21">
        <v>2.2130872827383001E-3</v>
      </c>
      <c r="K14" s="21">
        <v>8.488198193155E-4</v>
      </c>
      <c r="L14" s="21">
        <v>5.7574413419160999E-3</v>
      </c>
      <c r="M14" s="22"/>
      <c r="N14" s="21">
        <v>8.6434103490078008E-3</v>
      </c>
      <c r="O14" s="21">
        <v>2.6480534084498998E-3</v>
      </c>
      <c r="P14" s="21">
        <v>2.7833811395274799E-2</v>
      </c>
      <c r="Q14" s="24" t="s">
        <v>501</v>
      </c>
    </row>
    <row r="15" spans="1:17" x14ac:dyDescent="0.25">
      <c r="A15" s="17" t="s">
        <v>488</v>
      </c>
      <c r="B15" s="18">
        <v>7.0946377191608003E-3</v>
      </c>
      <c r="C15" s="18">
        <v>3.7894554584838999E-3</v>
      </c>
      <c r="D15" s="18">
        <v>1.32442908701252E-2</v>
      </c>
      <c r="E15" s="19"/>
      <c r="F15" s="18">
        <v>6.2064318491654004E-3</v>
      </c>
      <c r="G15" s="18">
        <v>2.6226836967191999E-3</v>
      </c>
      <c r="H15" s="18">
        <v>1.46154084053217E-2</v>
      </c>
      <c r="I15" s="19"/>
      <c r="J15" s="18">
        <v>2.9069528688702002E-3</v>
      </c>
      <c r="K15" s="18">
        <v>5.3499212742190005E-4</v>
      </c>
      <c r="L15" s="18">
        <v>1.5630857325056299E-2</v>
      </c>
      <c r="M15" s="24" t="s">
        <v>501</v>
      </c>
      <c r="N15" s="18">
        <v>2.8007906841388801E-2</v>
      </c>
      <c r="O15" s="18">
        <v>9.1230771036351997E-3</v>
      </c>
      <c r="P15" s="18">
        <v>8.2720980086390103E-2</v>
      </c>
      <c r="Q15" s="24" t="s">
        <v>501</v>
      </c>
    </row>
    <row r="16" spans="1:17" x14ac:dyDescent="0.25">
      <c r="A16" s="20" t="s">
        <v>489</v>
      </c>
      <c r="B16" s="21">
        <v>2.9564230178145E-3</v>
      </c>
      <c r="C16" s="21">
        <v>1.6301508102008E-3</v>
      </c>
      <c r="D16" s="21">
        <v>5.3559465318606999E-3</v>
      </c>
      <c r="E16" s="22"/>
      <c r="F16" s="21">
        <v>3.1383841977978E-3</v>
      </c>
      <c r="G16" s="21">
        <v>1.3445786351134999E-3</v>
      </c>
      <c r="H16" s="21">
        <v>7.3077980522836001E-3</v>
      </c>
      <c r="I16" s="22"/>
      <c r="J16" s="21">
        <v>2.8386809551592001E-3</v>
      </c>
      <c r="K16" s="21">
        <v>1.1149066861436E-3</v>
      </c>
      <c r="L16" s="21">
        <v>7.2083760963181E-3</v>
      </c>
      <c r="M16" s="22"/>
      <c r="N16" s="21">
        <v>2.7193853222717002E-3</v>
      </c>
      <c r="O16" s="21">
        <v>6.4037707605569996E-4</v>
      </c>
      <c r="P16" s="21">
        <v>1.1470501321570801E-2</v>
      </c>
      <c r="Q16" s="22"/>
    </row>
    <row r="17" spans="1:17" x14ac:dyDescent="0.25">
      <c r="A17" s="17" t="s">
        <v>490</v>
      </c>
      <c r="B17" s="18">
        <v>2.8330870868122E-3</v>
      </c>
      <c r="C17" s="18">
        <v>1.2703047007144E-3</v>
      </c>
      <c r="D17" s="18">
        <v>6.3063302586522001E-3</v>
      </c>
      <c r="E17" s="19"/>
      <c r="F17" s="18">
        <v>2.6637523782397001E-3</v>
      </c>
      <c r="G17" s="18">
        <v>8.8566006121569996E-4</v>
      </c>
      <c r="H17" s="18">
        <v>7.9831023147740997E-3</v>
      </c>
      <c r="I17" s="19"/>
      <c r="J17" s="18">
        <v>3.6181033029184999E-3</v>
      </c>
      <c r="K17" s="18">
        <v>9.6531460787989995E-4</v>
      </c>
      <c r="L17" s="18">
        <v>1.3462800889380599E-2</v>
      </c>
      <c r="M17" s="19"/>
      <c r="N17" s="18">
        <v>1.4248396662289999E-3</v>
      </c>
      <c r="O17" s="18">
        <v>3.4961813998429998E-4</v>
      </c>
      <c r="P17" s="18">
        <v>5.7876705161979004E-3</v>
      </c>
      <c r="Q17" s="19"/>
    </row>
    <row r="18" spans="1:17" x14ac:dyDescent="0.25">
      <c r="A18" s="20" t="s">
        <v>491</v>
      </c>
      <c r="B18" s="21">
        <v>3.1268068680307E-3</v>
      </c>
      <c r="C18" s="21">
        <v>1.1470840125997999E-3</v>
      </c>
      <c r="D18" s="21">
        <v>8.4942265839269004E-3</v>
      </c>
      <c r="E18" s="22"/>
      <c r="F18" s="21">
        <v>4.0026828068392998E-3</v>
      </c>
      <c r="G18" s="21">
        <v>1.1252554442718E-3</v>
      </c>
      <c r="H18" s="21">
        <v>1.41339591307854E-2</v>
      </c>
      <c r="I18" s="22"/>
      <c r="J18" s="21">
        <v>3.5094984702461998E-3</v>
      </c>
      <c r="K18" s="21">
        <v>6.6849191694190002E-4</v>
      </c>
      <c r="L18" s="21">
        <v>1.8204479023204E-2</v>
      </c>
      <c r="M18" s="24" t="s">
        <v>501</v>
      </c>
      <c r="N18" s="21">
        <v>0</v>
      </c>
      <c r="O18" s="22"/>
      <c r="P18" s="22"/>
      <c r="Q18" s="22"/>
    </row>
    <row r="19" spans="1:17" x14ac:dyDescent="0.25">
      <c r="A19" s="17" t="s">
        <v>492</v>
      </c>
      <c r="B19" s="18">
        <v>4.8849011400565997E-3</v>
      </c>
      <c r="C19" s="18">
        <v>2.1434523165805002E-3</v>
      </c>
      <c r="D19" s="18">
        <v>1.1093647895793099E-2</v>
      </c>
      <c r="E19" s="19"/>
      <c r="F19" s="18">
        <v>5.2041131738487997E-3</v>
      </c>
      <c r="G19" s="18">
        <v>2.0915696422698E-3</v>
      </c>
      <c r="H19" s="18">
        <v>1.2888725593640901E-2</v>
      </c>
      <c r="I19" s="19"/>
      <c r="J19" s="18">
        <v>5.5587362359848002E-3</v>
      </c>
      <c r="K19" s="18">
        <v>1.8029154691193E-3</v>
      </c>
      <c r="L19" s="18">
        <v>1.70053643148949E-2</v>
      </c>
      <c r="M19" s="19"/>
      <c r="N19" s="18">
        <v>1.5365386101161001E-3</v>
      </c>
      <c r="O19" s="18">
        <v>3.8622669956129999E-4</v>
      </c>
      <c r="P19" s="18">
        <v>6.0919837210837999E-3</v>
      </c>
      <c r="Q19" s="19"/>
    </row>
    <row r="20" spans="1:17" x14ac:dyDescent="0.25">
      <c r="A20" s="20" t="s">
        <v>493</v>
      </c>
      <c r="B20" s="21">
        <v>2.4720049936372002E-3</v>
      </c>
      <c r="C20" s="21">
        <v>7.8481874950659997E-4</v>
      </c>
      <c r="D20" s="21">
        <v>7.7581061128069997E-3</v>
      </c>
      <c r="E20" s="22"/>
      <c r="F20" s="21">
        <v>0</v>
      </c>
      <c r="G20" s="22"/>
      <c r="H20" s="22"/>
      <c r="I20" s="22"/>
      <c r="J20" s="21">
        <v>6.4086793124371998E-3</v>
      </c>
      <c r="K20" s="21">
        <v>2.0212889871625999E-3</v>
      </c>
      <c r="L20" s="21">
        <v>2.0127232223020899E-2</v>
      </c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9.0798444272779998E-4</v>
      </c>
      <c r="C21" s="18">
        <v>2.1784413580810001E-4</v>
      </c>
      <c r="D21" s="18">
        <v>3.7762629837504E-3</v>
      </c>
      <c r="E21" s="19"/>
      <c r="F21" s="18">
        <v>0</v>
      </c>
      <c r="G21" s="19"/>
      <c r="H21" s="19"/>
      <c r="I21" s="19"/>
      <c r="J21" s="18">
        <v>1.9117266595468001E-3</v>
      </c>
      <c r="K21" s="18">
        <v>4.5912257062200002E-4</v>
      </c>
      <c r="L21" s="18">
        <v>7.9237480375502004E-3</v>
      </c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SOB_NSE'!A1" display="◄ ANTERIOR"/>
    <hyperlink ref="A2" location="'Índice'!A1" display="ÍNDICE"/>
    <hyperlink ref="A3" location="'VANDVHC_NSE'!A1" display="SIGUIENTE ►"/>
  </hyperlinks>
  <pageMargins left="0.75" right="0.75" top="1" bottom="1" header="0.5" footer="0.5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7.8876748782615802E-2</v>
      </c>
      <c r="C5" s="18">
        <v>7.4674949180294894E-2</v>
      </c>
      <c r="D5" s="18">
        <v>8.3293692604079303E-2</v>
      </c>
      <c r="E5" s="19"/>
      <c r="F5" s="18">
        <v>7.6147250803480407E-2</v>
      </c>
      <c r="G5" s="18">
        <v>6.8497454166083493E-2</v>
      </c>
      <c r="H5" s="18">
        <v>8.4573809799828994E-2</v>
      </c>
      <c r="I5" s="19"/>
      <c r="J5" s="18">
        <v>8.0836620981451904E-2</v>
      </c>
      <c r="K5" s="18">
        <v>7.4781520902868395E-2</v>
      </c>
      <c r="L5" s="18">
        <v>8.7335725497557803E-2</v>
      </c>
      <c r="M5" s="19"/>
      <c r="N5" s="18">
        <v>7.8595379993977102E-2</v>
      </c>
      <c r="O5" s="18">
        <v>7.0947062602910907E-2</v>
      </c>
      <c r="P5" s="18">
        <v>8.6991007666218007E-2</v>
      </c>
      <c r="Q5" s="19"/>
    </row>
    <row r="6" spans="1:17" x14ac:dyDescent="0.25">
      <c r="A6" s="20" t="s">
        <v>479</v>
      </c>
      <c r="B6" s="21">
        <v>0.100749676189631</v>
      </c>
      <c r="C6" s="21">
        <v>8.1042201260410798E-2</v>
      </c>
      <c r="D6" s="21">
        <v>0.124599736580025</v>
      </c>
      <c r="E6" s="22"/>
      <c r="F6" s="21">
        <v>8.4597678824849795E-2</v>
      </c>
      <c r="G6" s="21">
        <v>5.8414738690418702E-2</v>
      </c>
      <c r="H6" s="21">
        <v>0.121008227407676</v>
      </c>
      <c r="I6" s="22"/>
      <c r="J6" s="21">
        <v>0.102682952514111</v>
      </c>
      <c r="K6" s="21">
        <v>7.5738427700879504E-2</v>
      </c>
      <c r="L6" s="21">
        <v>0.13778420764456401</v>
      </c>
      <c r="M6" s="22"/>
      <c r="N6" s="21">
        <v>0.13583107878082401</v>
      </c>
      <c r="O6" s="21">
        <v>8.0814712663820704E-2</v>
      </c>
      <c r="P6" s="21">
        <v>0.219362763074191</v>
      </c>
      <c r="Q6" s="24" t="s">
        <v>501</v>
      </c>
    </row>
    <row r="7" spans="1:17" x14ac:dyDescent="0.25">
      <c r="A7" s="17" t="s">
        <v>480</v>
      </c>
      <c r="B7" s="18">
        <v>9.2020554516269004E-2</v>
      </c>
      <c r="C7" s="18">
        <v>7.2482334587396502E-2</v>
      </c>
      <c r="D7" s="18">
        <v>0.116165844750419</v>
      </c>
      <c r="E7" s="19"/>
      <c r="F7" s="18">
        <v>6.4163183888304998E-2</v>
      </c>
      <c r="G7" s="18">
        <v>3.5419969695367801E-2</v>
      </c>
      <c r="H7" s="18">
        <v>0.113487146785558</v>
      </c>
      <c r="I7" s="24" t="s">
        <v>501</v>
      </c>
      <c r="J7" s="18">
        <v>0.112820039225413</v>
      </c>
      <c r="K7" s="18">
        <v>8.3243673699268897E-2</v>
      </c>
      <c r="L7" s="18">
        <v>0.151172018086624</v>
      </c>
      <c r="M7" s="19"/>
      <c r="N7" s="18">
        <v>8.3344666628337005E-2</v>
      </c>
      <c r="O7" s="18">
        <v>4.9036984727623398E-2</v>
      </c>
      <c r="P7" s="18">
        <v>0.13816758918774999</v>
      </c>
      <c r="Q7" s="24" t="s">
        <v>501</v>
      </c>
    </row>
    <row r="8" spans="1:17" x14ac:dyDescent="0.25">
      <c r="A8" s="20" t="s">
        <v>481</v>
      </c>
      <c r="B8" s="21">
        <v>4.8013281674402497E-2</v>
      </c>
      <c r="C8" s="21">
        <v>3.4669351235906302E-2</v>
      </c>
      <c r="D8" s="21">
        <v>6.6141275163075802E-2</v>
      </c>
      <c r="E8" s="22"/>
      <c r="F8" s="21">
        <v>2.56771875798079E-2</v>
      </c>
      <c r="G8" s="21">
        <v>8.7850205084020003E-3</v>
      </c>
      <c r="H8" s="21">
        <v>7.2668974639866699E-2</v>
      </c>
      <c r="I8" s="24" t="s">
        <v>501</v>
      </c>
      <c r="J8" s="21">
        <v>6.3622955342763701E-2</v>
      </c>
      <c r="K8" s="21">
        <v>4.2757883607218002E-2</v>
      </c>
      <c r="L8" s="21">
        <v>9.3673439205806994E-2</v>
      </c>
      <c r="M8" s="22"/>
      <c r="N8" s="21">
        <v>3.4252993099648202E-2</v>
      </c>
      <c r="O8" s="21">
        <v>1.51525970777577E-2</v>
      </c>
      <c r="P8" s="21">
        <v>7.5582353133063204E-2</v>
      </c>
      <c r="Q8" s="24" t="s">
        <v>501</v>
      </c>
    </row>
    <row r="9" spans="1:17" x14ac:dyDescent="0.25">
      <c r="A9" s="17" t="s">
        <v>482</v>
      </c>
      <c r="B9" s="18">
        <v>8.8965062057934197E-2</v>
      </c>
      <c r="C9" s="18">
        <v>6.35604113284476E-2</v>
      </c>
      <c r="D9" s="18">
        <v>0.12318801351798001</v>
      </c>
      <c r="E9" s="19"/>
      <c r="F9" s="18">
        <v>8.2437161156672406E-2</v>
      </c>
      <c r="G9" s="18">
        <v>5.0097026559328899E-2</v>
      </c>
      <c r="H9" s="18">
        <v>0.13273714337421999</v>
      </c>
      <c r="I9" s="19"/>
      <c r="J9" s="18">
        <v>7.2826036725069404E-2</v>
      </c>
      <c r="K9" s="18">
        <v>4.13719347042181E-2</v>
      </c>
      <c r="L9" s="18">
        <v>0.125073871264817</v>
      </c>
      <c r="M9" s="24" t="s">
        <v>501</v>
      </c>
      <c r="N9" s="18">
        <v>0.136501675668076</v>
      </c>
      <c r="O9" s="18">
        <v>7.72066558000742E-2</v>
      </c>
      <c r="P9" s="18">
        <v>0.22998595949255601</v>
      </c>
      <c r="Q9" s="24" t="s">
        <v>501</v>
      </c>
    </row>
    <row r="10" spans="1:17" x14ac:dyDescent="0.25">
      <c r="A10" s="20" t="s">
        <v>483</v>
      </c>
      <c r="B10" s="21">
        <v>7.4839919008467204E-2</v>
      </c>
      <c r="C10" s="21">
        <v>5.8822386462078401E-2</v>
      </c>
      <c r="D10" s="21">
        <v>9.4779848206352102E-2</v>
      </c>
      <c r="E10" s="22"/>
      <c r="F10" s="21">
        <v>5.7698277306020097E-2</v>
      </c>
      <c r="G10" s="21">
        <v>3.5592517567784698E-2</v>
      </c>
      <c r="H10" s="21">
        <v>9.2220593444370599E-2</v>
      </c>
      <c r="I10" s="22"/>
      <c r="J10" s="21">
        <v>7.0653300919924195E-2</v>
      </c>
      <c r="K10" s="21">
        <v>4.7693378340372398E-2</v>
      </c>
      <c r="L10" s="21">
        <v>0.103465405069221</v>
      </c>
      <c r="M10" s="22"/>
      <c r="N10" s="21">
        <v>0.109059579080477</v>
      </c>
      <c r="O10" s="21">
        <v>7.4032117630003502E-2</v>
      </c>
      <c r="P10" s="21">
        <v>0.15783497965728499</v>
      </c>
      <c r="Q10" s="22"/>
    </row>
    <row r="11" spans="1:17" x14ac:dyDescent="0.25">
      <c r="A11" s="17" t="s">
        <v>484</v>
      </c>
      <c r="B11" s="18">
        <v>0.104715554283259</v>
      </c>
      <c r="C11" s="18">
        <v>9.1791021842315398E-2</v>
      </c>
      <c r="D11" s="18">
        <v>0.119221021891923</v>
      </c>
      <c r="E11" s="19"/>
      <c r="F11" s="18">
        <v>9.2411956336623496E-2</v>
      </c>
      <c r="G11" s="18">
        <v>7.2896920947477795E-2</v>
      </c>
      <c r="H11" s="18">
        <v>0.116494848595298</v>
      </c>
      <c r="I11" s="19"/>
      <c r="J11" s="18">
        <v>0.114555439163919</v>
      </c>
      <c r="K11" s="18">
        <v>9.4704576645720601E-2</v>
      </c>
      <c r="L11" s="18">
        <v>0.13793323999707299</v>
      </c>
      <c r="M11" s="19"/>
      <c r="N11" s="18">
        <v>0.100431142768869</v>
      </c>
      <c r="O11" s="18">
        <v>7.81128060412528E-2</v>
      </c>
      <c r="P11" s="18">
        <v>0.128239216557896</v>
      </c>
      <c r="Q11" s="19"/>
    </row>
    <row r="12" spans="1:17" x14ac:dyDescent="0.25">
      <c r="A12" s="20" t="s">
        <v>485</v>
      </c>
      <c r="B12" s="21">
        <v>8.0705947611688394E-2</v>
      </c>
      <c r="C12" s="21">
        <v>7.3482762061677906E-2</v>
      </c>
      <c r="D12" s="21">
        <v>8.8571280337198105E-2</v>
      </c>
      <c r="E12" s="22"/>
      <c r="F12" s="21">
        <v>9.2286881834311399E-2</v>
      </c>
      <c r="G12" s="21">
        <v>7.6809963998181796E-2</v>
      </c>
      <c r="H12" s="21">
        <v>0.110509040112208</v>
      </c>
      <c r="I12" s="22"/>
      <c r="J12" s="21">
        <v>7.9562391581398204E-2</v>
      </c>
      <c r="K12" s="21">
        <v>6.9290789414010207E-2</v>
      </c>
      <c r="L12" s="21">
        <v>9.1207429920723407E-2</v>
      </c>
      <c r="M12" s="22"/>
      <c r="N12" s="21">
        <v>7.3754839668484604E-2</v>
      </c>
      <c r="O12" s="21">
        <v>6.3004353917535103E-2</v>
      </c>
      <c r="P12" s="21">
        <v>8.61709921303873E-2</v>
      </c>
      <c r="Q12" s="22"/>
    </row>
    <row r="13" spans="1:17" x14ac:dyDescent="0.25">
      <c r="A13" s="17" t="s">
        <v>486</v>
      </c>
      <c r="B13" s="18">
        <v>7.1171182223235499E-2</v>
      </c>
      <c r="C13" s="18">
        <v>5.9690407187847398E-2</v>
      </c>
      <c r="D13" s="18">
        <v>8.4661338181488799E-2</v>
      </c>
      <c r="E13" s="19"/>
      <c r="F13" s="18">
        <v>5.5113283733842798E-2</v>
      </c>
      <c r="G13" s="18">
        <v>4.0109277855882398E-2</v>
      </c>
      <c r="H13" s="18">
        <v>7.5289726949237606E-2</v>
      </c>
      <c r="I13" s="19"/>
      <c r="J13" s="18">
        <v>6.7969736584235996E-2</v>
      </c>
      <c r="K13" s="18">
        <v>5.1020876833752601E-2</v>
      </c>
      <c r="L13" s="18">
        <v>9.0014855358693899E-2</v>
      </c>
      <c r="M13" s="19"/>
      <c r="N13" s="18">
        <v>0.105544592422095</v>
      </c>
      <c r="O13" s="18">
        <v>7.5123416458739503E-2</v>
      </c>
      <c r="P13" s="18">
        <v>0.14633566260672101</v>
      </c>
      <c r="Q13" s="19"/>
    </row>
    <row r="14" spans="1:17" x14ac:dyDescent="0.25">
      <c r="A14" s="20" t="s">
        <v>487</v>
      </c>
      <c r="B14" s="21">
        <v>7.0650116660671197E-2</v>
      </c>
      <c r="C14" s="21">
        <v>5.7702401782348298E-2</v>
      </c>
      <c r="D14" s="21">
        <v>8.6237252492361499E-2</v>
      </c>
      <c r="E14" s="22"/>
      <c r="F14" s="21">
        <v>5.9937039651127802E-2</v>
      </c>
      <c r="G14" s="21">
        <v>4.4098216786794403E-2</v>
      </c>
      <c r="H14" s="21">
        <v>8.0982764004723998E-2</v>
      </c>
      <c r="I14" s="22"/>
      <c r="J14" s="21">
        <v>7.1857866754312605E-2</v>
      </c>
      <c r="K14" s="21">
        <v>5.08230261979307E-2</v>
      </c>
      <c r="L14" s="21">
        <v>0.100675284646129</v>
      </c>
      <c r="M14" s="22"/>
      <c r="N14" s="21">
        <v>9.6984642480046901E-2</v>
      </c>
      <c r="O14" s="21">
        <v>6.3299403470381294E-2</v>
      </c>
      <c r="P14" s="21">
        <v>0.14580541664094401</v>
      </c>
      <c r="Q14" s="22"/>
    </row>
    <row r="15" spans="1:17" x14ac:dyDescent="0.25">
      <c r="A15" s="17" t="s">
        <v>488</v>
      </c>
      <c r="B15" s="18">
        <v>6.6360686675785097E-2</v>
      </c>
      <c r="C15" s="18">
        <v>4.9839599296448898E-2</v>
      </c>
      <c r="D15" s="18">
        <v>8.7851912073826893E-2</v>
      </c>
      <c r="E15" s="19"/>
      <c r="F15" s="18">
        <v>5.6569847217946202E-2</v>
      </c>
      <c r="G15" s="18">
        <v>3.4027263933923003E-2</v>
      </c>
      <c r="H15" s="18">
        <v>9.2614731098944997E-2</v>
      </c>
      <c r="I15" s="19"/>
      <c r="J15" s="18">
        <v>7.2659277860735103E-2</v>
      </c>
      <c r="K15" s="18">
        <v>5.1047458418224098E-2</v>
      </c>
      <c r="L15" s="18">
        <v>0.102433179047093</v>
      </c>
      <c r="M15" s="19"/>
      <c r="N15" s="18">
        <v>7.1901195774982898E-2</v>
      </c>
      <c r="O15" s="18">
        <v>2.89247576678234E-2</v>
      </c>
      <c r="P15" s="18">
        <v>0.16770443029722201</v>
      </c>
      <c r="Q15" s="24" t="s">
        <v>501</v>
      </c>
    </row>
    <row r="16" spans="1:17" x14ac:dyDescent="0.25">
      <c r="A16" s="20" t="s">
        <v>489</v>
      </c>
      <c r="B16" s="21">
        <v>6.8334649068463801E-2</v>
      </c>
      <c r="C16" s="21">
        <v>5.8082470515438099E-2</v>
      </c>
      <c r="D16" s="21">
        <v>8.0242284904020703E-2</v>
      </c>
      <c r="E16" s="22"/>
      <c r="F16" s="21">
        <v>5.8529183088405802E-2</v>
      </c>
      <c r="G16" s="21">
        <v>4.3260301850931701E-2</v>
      </c>
      <c r="H16" s="21">
        <v>7.8743717102358696E-2</v>
      </c>
      <c r="I16" s="22"/>
      <c r="J16" s="21">
        <v>7.2206581408572904E-2</v>
      </c>
      <c r="K16" s="21">
        <v>5.7479310637086702E-2</v>
      </c>
      <c r="L16" s="21">
        <v>9.0345553150370794E-2</v>
      </c>
      <c r="M16" s="22"/>
      <c r="N16" s="21">
        <v>7.5070320375879906E-2</v>
      </c>
      <c r="O16" s="21">
        <v>5.3143967122102599E-2</v>
      </c>
      <c r="P16" s="21">
        <v>0.10503956695037001</v>
      </c>
      <c r="Q16" s="22"/>
    </row>
    <row r="17" spans="1:17" x14ac:dyDescent="0.25">
      <c r="A17" s="17" t="s">
        <v>490</v>
      </c>
      <c r="B17" s="18">
        <v>6.14951871652928E-2</v>
      </c>
      <c r="C17" s="18">
        <v>4.8945465285596998E-2</v>
      </c>
      <c r="D17" s="18">
        <v>7.70021572649838E-2</v>
      </c>
      <c r="E17" s="19"/>
      <c r="F17" s="18">
        <v>5.0385499516806001E-2</v>
      </c>
      <c r="G17" s="18">
        <v>3.6527277856368098E-2</v>
      </c>
      <c r="H17" s="18">
        <v>6.9124229467198997E-2</v>
      </c>
      <c r="I17" s="19"/>
      <c r="J17" s="18">
        <v>6.9016073658894103E-2</v>
      </c>
      <c r="K17" s="18">
        <v>5.0412762918786901E-2</v>
      </c>
      <c r="L17" s="18">
        <v>9.3806208468358507E-2</v>
      </c>
      <c r="M17" s="19"/>
      <c r="N17" s="18">
        <v>6.7126948733475203E-2</v>
      </c>
      <c r="O17" s="18">
        <v>4.0718695054376003E-2</v>
      </c>
      <c r="P17" s="18">
        <v>0.108721241782575</v>
      </c>
      <c r="Q17" s="19"/>
    </row>
    <row r="18" spans="1:17" x14ac:dyDescent="0.25">
      <c r="A18" s="20" t="s">
        <v>491</v>
      </c>
      <c r="B18" s="21">
        <v>9.6806401209103304E-2</v>
      </c>
      <c r="C18" s="21">
        <v>7.8341823851946102E-2</v>
      </c>
      <c r="D18" s="21">
        <v>0.119060749386788</v>
      </c>
      <c r="E18" s="22"/>
      <c r="F18" s="21">
        <v>8.5727627551011598E-2</v>
      </c>
      <c r="G18" s="21">
        <v>5.4189597679144802E-2</v>
      </c>
      <c r="H18" s="21">
        <v>0.13303877861310201</v>
      </c>
      <c r="I18" s="22"/>
      <c r="J18" s="21">
        <v>0.101098113020984</v>
      </c>
      <c r="K18" s="21">
        <v>7.1577369847050001E-2</v>
      </c>
      <c r="L18" s="21">
        <v>0.14094577864032501</v>
      </c>
      <c r="M18" s="22"/>
      <c r="N18" s="21">
        <v>0.10455204628464899</v>
      </c>
      <c r="O18" s="21">
        <v>6.2934275298510894E-2</v>
      </c>
      <c r="P18" s="21">
        <v>0.168735489086728</v>
      </c>
      <c r="Q18" s="24" t="s">
        <v>501</v>
      </c>
    </row>
    <row r="19" spans="1:17" x14ac:dyDescent="0.25">
      <c r="A19" s="17" t="s">
        <v>492</v>
      </c>
      <c r="B19" s="18">
        <v>8.3699854284504202E-2</v>
      </c>
      <c r="C19" s="18">
        <v>6.6653136326022197E-2</v>
      </c>
      <c r="D19" s="18">
        <v>0.104617637959252</v>
      </c>
      <c r="E19" s="19"/>
      <c r="F19" s="18">
        <v>8.1665298367432804E-2</v>
      </c>
      <c r="G19" s="18">
        <v>5.7681908048611001E-2</v>
      </c>
      <c r="H19" s="18">
        <v>0.114409940486662</v>
      </c>
      <c r="I19" s="19"/>
      <c r="J19" s="18">
        <v>8.4513993583693298E-2</v>
      </c>
      <c r="K19" s="18">
        <v>6.0604262798272697E-2</v>
      </c>
      <c r="L19" s="18">
        <v>0.116684956071087</v>
      </c>
      <c r="M19" s="19"/>
      <c r="N19" s="18">
        <v>8.5270470555859804E-2</v>
      </c>
      <c r="O19" s="18">
        <v>5.1970775263464802E-2</v>
      </c>
      <c r="P19" s="18">
        <v>0.13682713406472999</v>
      </c>
      <c r="Q19" s="19"/>
    </row>
    <row r="20" spans="1:17" x14ac:dyDescent="0.25">
      <c r="A20" s="20" t="s">
        <v>493</v>
      </c>
      <c r="B20" s="21">
        <v>4.7449974886623801E-2</v>
      </c>
      <c r="C20" s="21">
        <v>3.2795546362787503E-2</v>
      </c>
      <c r="D20" s="21">
        <v>6.8190948333659199E-2</v>
      </c>
      <c r="E20" s="22"/>
      <c r="F20" s="21">
        <v>3.0644052691289801E-2</v>
      </c>
      <c r="G20" s="21">
        <v>1.46797349366476E-2</v>
      </c>
      <c r="H20" s="21">
        <v>6.2862053957028194E-2</v>
      </c>
      <c r="I20" s="24" t="s">
        <v>501</v>
      </c>
      <c r="J20" s="21">
        <v>6.1956156322592403E-2</v>
      </c>
      <c r="K20" s="21">
        <v>3.6991544715776002E-2</v>
      </c>
      <c r="L20" s="21">
        <v>0.101984490183749</v>
      </c>
      <c r="M20" s="22"/>
      <c r="N20" s="21">
        <v>4.4438031091106799E-2</v>
      </c>
      <c r="O20" s="21">
        <v>2.1474071396579999E-2</v>
      </c>
      <c r="P20" s="21">
        <v>8.97078872805495E-2</v>
      </c>
      <c r="Q20" s="24" t="s">
        <v>501</v>
      </c>
    </row>
    <row r="21" spans="1:17" x14ac:dyDescent="0.25">
      <c r="A21" s="17" t="s">
        <v>494</v>
      </c>
      <c r="B21" s="18">
        <v>3.4904465894109997E-2</v>
      </c>
      <c r="C21" s="18">
        <v>2.32415199056266E-2</v>
      </c>
      <c r="D21" s="18">
        <v>5.2107829380392101E-2</v>
      </c>
      <c r="E21" s="19"/>
      <c r="F21" s="18">
        <v>2.35149610086639E-2</v>
      </c>
      <c r="G21" s="18">
        <v>8.5139570887479005E-3</v>
      </c>
      <c r="H21" s="18">
        <v>6.3260322634542301E-2</v>
      </c>
      <c r="I21" s="24" t="s">
        <v>501</v>
      </c>
      <c r="J21" s="18">
        <v>4.0976591517372103E-2</v>
      </c>
      <c r="K21" s="18">
        <v>2.3212946227222701E-2</v>
      </c>
      <c r="L21" s="18">
        <v>7.1340992990802904E-2</v>
      </c>
      <c r="M21" s="19"/>
      <c r="N21" s="18">
        <v>3.1802184150661397E-2</v>
      </c>
      <c r="O21" s="18">
        <v>1.4140383887567399E-2</v>
      </c>
      <c r="P21" s="18">
        <v>6.99587119439887E-2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SUPLANT_NSE'!A1" display="◄ ANTERIOR"/>
    <hyperlink ref="A2" location="'Índice'!A1" display="ÍNDICE"/>
    <hyperlink ref="A3" location="'VANDVIV_NSE'!A1" display="SIGUIENTE ►"/>
  </hyperlinks>
  <pageMargins left="0.75" right="0.75" top="1" bottom="1" header="0.5" footer="0.5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1.8132338781100099E-2</v>
      </c>
      <c r="C5" s="18">
        <v>1.6725185495938402E-2</v>
      </c>
      <c r="D5" s="18">
        <v>1.9655514627669901E-2</v>
      </c>
      <c r="E5" s="19"/>
      <c r="F5" s="18">
        <v>1.64605532798319E-2</v>
      </c>
      <c r="G5" s="18">
        <v>1.44299350823675E-2</v>
      </c>
      <c r="H5" s="18">
        <v>1.87714828196196E-2</v>
      </c>
      <c r="I5" s="19"/>
      <c r="J5" s="18">
        <v>2.1884354774213001E-2</v>
      </c>
      <c r="K5" s="18">
        <v>1.94101021382048E-2</v>
      </c>
      <c r="L5" s="18">
        <v>2.46660727276082E-2</v>
      </c>
      <c r="M5" s="19"/>
      <c r="N5" s="18">
        <v>1.4012356523484201E-2</v>
      </c>
      <c r="O5" s="18">
        <v>1.14637706874882E-2</v>
      </c>
      <c r="P5" s="18">
        <v>1.71177238919334E-2</v>
      </c>
      <c r="Q5" s="19"/>
    </row>
    <row r="6" spans="1:17" x14ac:dyDescent="0.25">
      <c r="A6" s="20" t="s">
        <v>479</v>
      </c>
      <c r="B6" s="21">
        <v>1.9453817614134901E-2</v>
      </c>
      <c r="C6" s="21">
        <v>1.3198387526113201E-2</v>
      </c>
      <c r="D6" s="21">
        <v>2.85881431593892E-2</v>
      </c>
      <c r="E6" s="22"/>
      <c r="F6" s="21">
        <v>1.7067478835223599E-2</v>
      </c>
      <c r="G6" s="21">
        <v>8.9033862621681996E-3</v>
      </c>
      <c r="H6" s="21">
        <v>3.2472478792175498E-2</v>
      </c>
      <c r="I6" s="22"/>
      <c r="J6" s="21">
        <v>1.7383535573660999E-2</v>
      </c>
      <c r="K6" s="21">
        <v>8.8547291137369994E-3</v>
      </c>
      <c r="L6" s="21">
        <v>3.3846691776221502E-2</v>
      </c>
      <c r="M6" s="22"/>
      <c r="N6" s="21">
        <v>3.5722779187826501E-2</v>
      </c>
      <c r="O6" s="21">
        <v>1.6517083563638599E-2</v>
      </c>
      <c r="P6" s="21">
        <v>7.5545026982170804E-2</v>
      </c>
      <c r="Q6" s="24" t="s">
        <v>501</v>
      </c>
    </row>
    <row r="7" spans="1:17" x14ac:dyDescent="0.25">
      <c r="A7" s="17" t="s">
        <v>480</v>
      </c>
      <c r="B7" s="18">
        <v>1.9261636135061998E-2</v>
      </c>
      <c r="C7" s="18">
        <v>1.2338948692407601E-2</v>
      </c>
      <c r="D7" s="18">
        <v>2.9950473858134E-2</v>
      </c>
      <c r="E7" s="19"/>
      <c r="F7" s="18">
        <v>1.57549994587423E-2</v>
      </c>
      <c r="G7" s="18">
        <v>6.6024042913681996E-3</v>
      </c>
      <c r="H7" s="18">
        <v>3.71212788619074E-2</v>
      </c>
      <c r="I7" s="19"/>
      <c r="J7" s="18">
        <v>2.6444551699698601E-2</v>
      </c>
      <c r="K7" s="18">
        <v>1.55572409749143E-2</v>
      </c>
      <c r="L7" s="18">
        <v>4.4605818914944098E-2</v>
      </c>
      <c r="M7" s="19"/>
      <c r="N7" s="18">
        <v>9.6715670951255002E-3</v>
      </c>
      <c r="O7" s="18">
        <v>2.429925812967E-3</v>
      </c>
      <c r="P7" s="18">
        <v>3.7679517208545503E-2</v>
      </c>
      <c r="Q7" s="24" t="s">
        <v>501</v>
      </c>
    </row>
    <row r="8" spans="1:17" x14ac:dyDescent="0.25">
      <c r="A8" s="20" t="s">
        <v>481</v>
      </c>
      <c r="B8" s="21">
        <v>1.7202361320988901E-2</v>
      </c>
      <c r="C8" s="21">
        <v>1.0499467054223201E-2</v>
      </c>
      <c r="D8" s="21">
        <v>2.8063045123044601E-2</v>
      </c>
      <c r="E8" s="22"/>
      <c r="F8" s="21">
        <v>1.4621261865074999E-2</v>
      </c>
      <c r="G8" s="21">
        <v>5.9056650214578E-3</v>
      </c>
      <c r="H8" s="21">
        <v>3.57369632141031E-2</v>
      </c>
      <c r="I8" s="24" t="s">
        <v>501</v>
      </c>
      <c r="J8" s="21">
        <v>1.6750498133824399E-2</v>
      </c>
      <c r="K8" s="21">
        <v>8.8904257990874997E-3</v>
      </c>
      <c r="L8" s="21">
        <v>3.1339962778033699E-2</v>
      </c>
      <c r="M8" s="22"/>
      <c r="N8" s="21">
        <v>2.2692175247495401E-2</v>
      </c>
      <c r="O8" s="21">
        <v>6.8270252058876997E-3</v>
      </c>
      <c r="P8" s="21">
        <v>7.2726197847452004E-2</v>
      </c>
      <c r="Q8" s="24" t="s">
        <v>501</v>
      </c>
    </row>
    <row r="9" spans="1:17" x14ac:dyDescent="0.25">
      <c r="A9" s="17" t="s">
        <v>482</v>
      </c>
      <c r="B9" s="18">
        <v>1.8357945309030201E-2</v>
      </c>
      <c r="C9" s="18">
        <v>1.08523029696412E-2</v>
      </c>
      <c r="D9" s="18">
        <v>3.08924976263764E-2</v>
      </c>
      <c r="E9" s="19"/>
      <c r="F9" s="18">
        <v>1.4600689671838699E-2</v>
      </c>
      <c r="G9" s="18">
        <v>6.0863014781013004E-3</v>
      </c>
      <c r="H9" s="18">
        <v>3.4611434458109901E-2</v>
      </c>
      <c r="I9" s="19"/>
      <c r="J9" s="18">
        <v>2.73184305504366E-2</v>
      </c>
      <c r="K9" s="18">
        <v>1.4582187413284599E-2</v>
      </c>
      <c r="L9" s="18">
        <v>5.0607363117461397E-2</v>
      </c>
      <c r="M9" s="19"/>
      <c r="N9" s="18">
        <v>8.2194729684239003E-3</v>
      </c>
      <c r="O9" s="18">
        <v>1.0878743439155E-3</v>
      </c>
      <c r="P9" s="18">
        <v>5.9325924508769202E-2</v>
      </c>
      <c r="Q9" s="24" t="s">
        <v>501</v>
      </c>
    </row>
    <row r="10" spans="1:17" x14ac:dyDescent="0.25">
      <c r="A10" s="20" t="s">
        <v>483</v>
      </c>
      <c r="B10" s="21">
        <v>1.8828833740067202E-2</v>
      </c>
      <c r="C10" s="21">
        <v>1.2725338616044199E-2</v>
      </c>
      <c r="D10" s="21">
        <v>2.7777403104752501E-2</v>
      </c>
      <c r="E10" s="22"/>
      <c r="F10" s="21">
        <v>2.3076871892672199E-2</v>
      </c>
      <c r="G10" s="21">
        <v>1.27951743348379E-2</v>
      </c>
      <c r="H10" s="21">
        <v>4.1275102774828702E-2</v>
      </c>
      <c r="I10" s="22"/>
      <c r="J10" s="21">
        <v>1.05804206574281E-2</v>
      </c>
      <c r="K10" s="21">
        <v>5.2231883697468999E-3</v>
      </c>
      <c r="L10" s="21">
        <v>2.1314636333099501E-2</v>
      </c>
      <c r="M10" s="22"/>
      <c r="N10" s="21">
        <v>3.02321020161977E-2</v>
      </c>
      <c r="O10" s="21">
        <v>1.49984665694309E-2</v>
      </c>
      <c r="P10" s="21">
        <v>5.99958096126069E-2</v>
      </c>
      <c r="Q10" s="22"/>
    </row>
    <row r="11" spans="1:17" x14ac:dyDescent="0.25">
      <c r="A11" s="17" t="s">
        <v>484</v>
      </c>
      <c r="B11" s="18">
        <v>2.2466551455425102E-2</v>
      </c>
      <c r="C11" s="18">
        <v>1.80613829876284E-2</v>
      </c>
      <c r="D11" s="18">
        <v>2.7915595067941099E-2</v>
      </c>
      <c r="E11" s="19"/>
      <c r="F11" s="18">
        <v>1.7952135676511601E-2</v>
      </c>
      <c r="G11" s="18">
        <v>1.2225801943158801E-2</v>
      </c>
      <c r="H11" s="18">
        <v>2.6289192395206201E-2</v>
      </c>
      <c r="I11" s="19"/>
      <c r="J11" s="18">
        <v>2.75300858483216E-2</v>
      </c>
      <c r="K11" s="18">
        <v>1.9964176141970099E-2</v>
      </c>
      <c r="L11" s="18">
        <v>3.7852535946701897E-2</v>
      </c>
      <c r="M11" s="19"/>
      <c r="N11" s="18">
        <v>2.1036997037675101E-2</v>
      </c>
      <c r="O11" s="18">
        <v>1.22449619753233E-2</v>
      </c>
      <c r="P11" s="18">
        <v>3.5912305380662403E-2</v>
      </c>
      <c r="Q11" s="19"/>
    </row>
    <row r="12" spans="1:17" x14ac:dyDescent="0.25">
      <c r="A12" s="20" t="s">
        <v>485</v>
      </c>
      <c r="B12" s="21">
        <v>1.7555248592528602E-2</v>
      </c>
      <c r="C12" s="21">
        <v>1.5334917361074301E-2</v>
      </c>
      <c r="D12" s="21">
        <v>2.0090500642456401E-2</v>
      </c>
      <c r="E12" s="22"/>
      <c r="F12" s="21">
        <v>1.6884662718739799E-2</v>
      </c>
      <c r="G12" s="21">
        <v>1.34002483159973E-2</v>
      </c>
      <c r="H12" s="21">
        <v>2.1255595868788901E-2</v>
      </c>
      <c r="I12" s="22"/>
      <c r="J12" s="21">
        <v>2.24484755667867E-2</v>
      </c>
      <c r="K12" s="21">
        <v>1.8427620255485899E-2</v>
      </c>
      <c r="L12" s="21">
        <v>2.7322249380222E-2</v>
      </c>
      <c r="M12" s="22"/>
      <c r="N12" s="21">
        <v>1.08473072935326E-2</v>
      </c>
      <c r="O12" s="21">
        <v>7.9766657347264004E-3</v>
      </c>
      <c r="P12" s="21">
        <v>1.47356893667529E-2</v>
      </c>
      <c r="Q12" s="22"/>
    </row>
    <row r="13" spans="1:17" x14ac:dyDescent="0.25">
      <c r="A13" s="17" t="s">
        <v>486</v>
      </c>
      <c r="B13" s="18">
        <v>1.8673237658638799E-2</v>
      </c>
      <c r="C13" s="18">
        <v>1.4054362586772401E-2</v>
      </c>
      <c r="D13" s="18">
        <v>2.47719371430399E-2</v>
      </c>
      <c r="E13" s="19"/>
      <c r="F13" s="18">
        <v>1.10426815015378E-2</v>
      </c>
      <c r="G13" s="18">
        <v>7.1416385131409001E-3</v>
      </c>
      <c r="H13" s="18">
        <v>1.7038059536236699E-2</v>
      </c>
      <c r="I13" s="19"/>
      <c r="J13" s="18">
        <v>2.7934744035038799E-2</v>
      </c>
      <c r="K13" s="18">
        <v>1.8354226480671601E-2</v>
      </c>
      <c r="L13" s="18">
        <v>4.2300595692156301E-2</v>
      </c>
      <c r="M13" s="19"/>
      <c r="N13" s="18">
        <v>1.8079502499146999E-2</v>
      </c>
      <c r="O13" s="18">
        <v>8.2377485555434997E-3</v>
      </c>
      <c r="P13" s="18">
        <v>3.9214421919971001E-2</v>
      </c>
      <c r="Q13" s="19"/>
    </row>
    <row r="14" spans="1:17" x14ac:dyDescent="0.25">
      <c r="A14" s="20" t="s">
        <v>487</v>
      </c>
      <c r="B14" s="21">
        <v>1.8307599992857498E-2</v>
      </c>
      <c r="C14" s="21">
        <v>1.3745996513613299E-2</v>
      </c>
      <c r="D14" s="21">
        <v>2.43456025713382E-2</v>
      </c>
      <c r="E14" s="22"/>
      <c r="F14" s="21">
        <v>1.9481138714923501E-2</v>
      </c>
      <c r="G14" s="21">
        <v>1.33422987974128E-2</v>
      </c>
      <c r="H14" s="21">
        <v>2.8363285570230101E-2</v>
      </c>
      <c r="I14" s="22"/>
      <c r="J14" s="21">
        <v>1.43666836204113E-2</v>
      </c>
      <c r="K14" s="21">
        <v>8.3335367321007003E-3</v>
      </c>
      <c r="L14" s="21">
        <v>2.4658977748170399E-2</v>
      </c>
      <c r="M14" s="22"/>
      <c r="N14" s="21">
        <v>2.51649225641228E-2</v>
      </c>
      <c r="O14" s="21">
        <v>1.37659395297231E-2</v>
      </c>
      <c r="P14" s="21">
        <v>4.55668047754728E-2</v>
      </c>
      <c r="Q14" s="22"/>
    </row>
    <row r="15" spans="1:17" x14ac:dyDescent="0.25">
      <c r="A15" s="17" t="s">
        <v>488</v>
      </c>
      <c r="B15" s="18">
        <v>1.6185237811712098E-2</v>
      </c>
      <c r="C15" s="18">
        <v>1.03308079499303E-2</v>
      </c>
      <c r="D15" s="18">
        <v>2.5272629148500501E-2</v>
      </c>
      <c r="E15" s="19"/>
      <c r="F15" s="18">
        <v>6.7094180529405001E-3</v>
      </c>
      <c r="G15" s="18">
        <v>2.7597714072986001E-3</v>
      </c>
      <c r="H15" s="18">
        <v>1.6219665231573002E-2</v>
      </c>
      <c r="I15" s="19"/>
      <c r="J15" s="18">
        <v>2.7947036203816399E-2</v>
      </c>
      <c r="K15" s="18">
        <v>1.5646816088108501E-2</v>
      </c>
      <c r="L15" s="18">
        <v>4.9431095264488703E-2</v>
      </c>
      <c r="M15" s="19"/>
      <c r="N15" s="18">
        <v>2.2300846857380398E-2</v>
      </c>
      <c r="O15" s="18">
        <v>5.6358825923328E-3</v>
      </c>
      <c r="P15" s="18">
        <v>8.4076556228421098E-2</v>
      </c>
      <c r="Q15" s="24" t="s">
        <v>501</v>
      </c>
    </row>
    <row r="16" spans="1:17" x14ac:dyDescent="0.25">
      <c r="A16" s="20" t="s">
        <v>489</v>
      </c>
      <c r="B16" s="21">
        <v>1.2833150682995099E-2</v>
      </c>
      <c r="C16" s="21">
        <v>9.5860360119564992E-3</v>
      </c>
      <c r="D16" s="21">
        <v>1.71611146016819E-2</v>
      </c>
      <c r="E16" s="22"/>
      <c r="F16" s="21">
        <v>8.9505525423958995E-3</v>
      </c>
      <c r="G16" s="21">
        <v>5.8340259248576996E-3</v>
      </c>
      <c r="H16" s="21">
        <v>1.37089651104466E-2</v>
      </c>
      <c r="I16" s="22"/>
      <c r="J16" s="21">
        <v>1.6951457771310699E-2</v>
      </c>
      <c r="K16" s="21">
        <v>1.1303759378439001E-2</v>
      </c>
      <c r="L16" s="21">
        <v>2.5348570898747501E-2</v>
      </c>
      <c r="M16" s="22"/>
      <c r="N16" s="21">
        <v>1.37532329656164E-2</v>
      </c>
      <c r="O16" s="21">
        <v>4.8554642683672003E-3</v>
      </c>
      <c r="P16" s="21">
        <v>3.8328392752434597E-2</v>
      </c>
      <c r="Q16" s="24" t="s">
        <v>501</v>
      </c>
    </row>
    <row r="17" spans="1:17" x14ac:dyDescent="0.25">
      <c r="A17" s="17" t="s">
        <v>490</v>
      </c>
      <c r="B17" s="18">
        <v>1.9734853011386701E-2</v>
      </c>
      <c r="C17" s="18">
        <v>1.4483204903108801E-2</v>
      </c>
      <c r="D17" s="18">
        <v>2.68389031295274E-2</v>
      </c>
      <c r="E17" s="19"/>
      <c r="F17" s="18">
        <v>1.6532510282745001E-2</v>
      </c>
      <c r="G17" s="18">
        <v>1.0972684123910901E-2</v>
      </c>
      <c r="H17" s="18">
        <v>2.48387329992431E-2</v>
      </c>
      <c r="I17" s="19"/>
      <c r="J17" s="18">
        <v>2.8405412503915699E-2</v>
      </c>
      <c r="K17" s="18">
        <v>1.7827890462041501E-2</v>
      </c>
      <c r="L17" s="18">
        <v>4.4971364152973002E-2</v>
      </c>
      <c r="M17" s="19"/>
      <c r="N17" s="18">
        <v>9.0531475573681994E-3</v>
      </c>
      <c r="O17" s="18">
        <v>4.5307633824297E-3</v>
      </c>
      <c r="P17" s="18">
        <v>1.8007894220294501E-2</v>
      </c>
      <c r="Q17" s="19"/>
    </row>
    <row r="18" spans="1:17" x14ac:dyDescent="0.25">
      <c r="A18" s="20" t="s">
        <v>491</v>
      </c>
      <c r="B18" s="21">
        <v>2.4906204082460699E-2</v>
      </c>
      <c r="C18" s="21">
        <v>1.7335339023054199E-2</v>
      </c>
      <c r="D18" s="21">
        <v>3.5663495215863802E-2</v>
      </c>
      <c r="E18" s="22"/>
      <c r="F18" s="21">
        <v>2.5713155313148699E-2</v>
      </c>
      <c r="G18" s="21">
        <v>1.5201927969224699E-2</v>
      </c>
      <c r="H18" s="21">
        <v>4.3173645123414997E-2</v>
      </c>
      <c r="I18" s="22"/>
      <c r="J18" s="21">
        <v>1.5510338777014999E-2</v>
      </c>
      <c r="K18" s="21">
        <v>7.8784207755114005E-3</v>
      </c>
      <c r="L18" s="21">
        <v>3.0309523057546799E-2</v>
      </c>
      <c r="M18" s="22"/>
      <c r="N18" s="21">
        <v>4.1951968256453497E-2</v>
      </c>
      <c r="O18" s="21">
        <v>1.9014612432818798E-2</v>
      </c>
      <c r="P18" s="21">
        <v>9.0019625787584198E-2</v>
      </c>
      <c r="Q18" s="24" t="s">
        <v>501</v>
      </c>
    </row>
    <row r="19" spans="1:17" x14ac:dyDescent="0.25">
      <c r="A19" s="17" t="s">
        <v>492</v>
      </c>
      <c r="B19" s="18">
        <v>2.17492067296799E-2</v>
      </c>
      <c r="C19" s="18">
        <v>1.55635954852467E-2</v>
      </c>
      <c r="D19" s="18">
        <v>3.0317522196082899E-2</v>
      </c>
      <c r="E19" s="19"/>
      <c r="F19" s="18">
        <v>2.4242065390357399E-2</v>
      </c>
      <c r="G19" s="18">
        <v>1.4404944094048199E-2</v>
      </c>
      <c r="H19" s="18">
        <v>4.0520759366671502E-2</v>
      </c>
      <c r="I19" s="19"/>
      <c r="J19" s="18">
        <v>2.4712787104685899E-2</v>
      </c>
      <c r="K19" s="18">
        <v>1.5688005950927199E-2</v>
      </c>
      <c r="L19" s="18">
        <v>3.8724969855869297E-2</v>
      </c>
      <c r="M19" s="19"/>
      <c r="N19" s="18">
        <v>3.0449406518324E-3</v>
      </c>
      <c r="O19" s="18">
        <v>6.898950557092E-4</v>
      </c>
      <c r="P19" s="18">
        <v>1.3331984433318801E-2</v>
      </c>
      <c r="Q19" s="19"/>
    </row>
    <row r="20" spans="1:17" x14ac:dyDescent="0.25">
      <c r="A20" s="20" t="s">
        <v>493</v>
      </c>
      <c r="B20" s="21">
        <v>2.3577386098901799E-2</v>
      </c>
      <c r="C20" s="21">
        <v>1.61551482215158E-2</v>
      </c>
      <c r="D20" s="21">
        <v>3.4290805697968399E-2</v>
      </c>
      <c r="E20" s="22"/>
      <c r="F20" s="21">
        <v>2.27600959080064E-2</v>
      </c>
      <c r="G20" s="21">
        <v>1.2535467629902E-2</v>
      </c>
      <c r="H20" s="21">
        <v>4.0978413403903902E-2</v>
      </c>
      <c r="I20" s="22"/>
      <c r="J20" s="21">
        <v>2.5302310653987799E-2</v>
      </c>
      <c r="K20" s="21">
        <v>1.38632229155336E-2</v>
      </c>
      <c r="L20" s="21">
        <v>4.5742412404387499E-2</v>
      </c>
      <c r="M20" s="22"/>
      <c r="N20" s="21">
        <v>2.1849111056673701E-2</v>
      </c>
      <c r="O20" s="21">
        <v>8.9630604693258994E-3</v>
      </c>
      <c r="P20" s="21">
        <v>5.2283858441258602E-2</v>
      </c>
      <c r="Q20" s="24" t="s">
        <v>501</v>
      </c>
    </row>
    <row r="21" spans="1:17" x14ac:dyDescent="0.25">
      <c r="A21" s="17" t="s">
        <v>494</v>
      </c>
      <c r="B21" s="18">
        <v>7.6883393055695998E-3</v>
      </c>
      <c r="C21" s="18">
        <v>4.0224171302593002E-3</v>
      </c>
      <c r="D21" s="18">
        <v>1.4646153048087E-2</v>
      </c>
      <c r="E21" s="19"/>
      <c r="F21" s="18">
        <v>7.1888001679557001E-3</v>
      </c>
      <c r="G21" s="18">
        <v>2.3531087407965999E-3</v>
      </c>
      <c r="H21" s="18">
        <v>2.17453432670533E-2</v>
      </c>
      <c r="I21" s="19"/>
      <c r="J21" s="18">
        <v>7.5658697233465001E-3</v>
      </c>
      <c r="K21" s="18">
        <v>2.8989465755597998E-3</v>
      </c>
      <c r="L21" s="18">
        <v>1.9598253654621901E-2</v>
      </c>
      <c r="M21" s="19"/>
      <c r="N21" s="18">
        <v>8.7082819582619004E-3</v>
      </c>
      <c r="O21" s="18">
        <v>2.1192664014860001E-3</v>
      </c>
      <c r="P21" s="18">
        <v>3.5063388080584297E-2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ANDVHC_NSE'!A1" display="◄ ANTERIOR"/>
    <hyperlink ref="A2" location="'Índice'!A1" display="ÍNDICE"/>
    <hyperlink ref="A3" location="'VH_CIBER_NSE'!A1" display="SIGUIENTE ►"/>
  </hyperlinks>
  <pageMargins left="0.75" right="0.75" top="1" bottom="1" header="0.5" footer="0.5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2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6.5371274343296801E-2</v>
      </c>
      <c r="C5" s="18">
        <v>6.2576906184830305E-2</v>
      </c>
      <c r="D5" s="18">
        <v>6.8281335780182403E-2</v>
      </c>
      <c r="E5" s="19"/>
      <c r="F5" s="18">
        <v>5.6007624344297298E-2</v>
      </c>
      <c r="G5" s="18">
        <v>5.2158608360710797E-2</v>
      </c>
      <c r="H5" s="18">
        <v>6.0122659628685099E-2</v>
      </c>
      <c r="I5" s="19"/>
      <c r="J5" s="18">
        <v>7.1308880751583301E-2</v>
      </c>
      <c r="K5" s="18">
        <v>6.6818578102645201E-2</v>
      </c>
      <c r="L5" s="18">
        <v>7.6076337932679997E-2</v>
      </c>
      <c r="M5" s="19"/>
      <c r="N5" s="18">
        <v>7.2320246954267003E-2</v>
      </c>
      <c r="O5" s="18">
        <v>6.5670424700582097E-2</v>
      </c>
      <c r="P5" s="18">
        <v>7.9586076649997894E-2</v>
      </c>
      <c r="Q5" s="19"/>
    </row>
    <row r="6" spans="1:17" x14ac:dyDescent="0.25">
      <c r="A6" s="20" t="s">
        <v>479</v>
      </c>
      <c r="B6" s="21">
        <v>4.1016943423671202E-2</v>
      </c>
      <c r="C6" s="21">
        <v>3.1088402248021101E-2</v>
      </c>
      <c r="D6" s="21">
        <v>5.3939789619697899E-2</v>
      </c>
      <c r="E6" s="22"/>
      <c r="F6" s="21">
        <v>3.9899147625952203E-2</v>
      </c>
      <c r="G6" s="21">
        <v>2.6761982446751102E-2</v>
      </c>
      <c r="H6" s="21">
        <v>5.9093636304327998E-2</v>
      </c>
      <c r="I6" s="22"/>
      <c r="J6" s="21">
        <v>4.3151834513559501E-2</v>
      </c>
      <c r="K6" s="21">
        <v>2.8731192618574701E-2</v>
      </c>
      <c r="L6" s="21">
        <v>6.43310272150905E-2</v>
      </c>
      <c r="M6" s="22"/>
      <c r="N6" s="21">
        <v>3.88355418333136E-2</v>
      </c>
      <c r="O6" s="21">
        <v>1.8333302827145001E-2</v>
      </c>
      <c r="P6" s="21">
        <v>8.0388014131854396E-2</v>
      </c>
      <c r="Q6" s="24" t="s">
        <v>501</v>
      </c>
    </row>
    <row r="7" spans="1:17" x14ac:dyDescent="0.25">
      <c r="A7" s="17" t="s">
        <v>480</v>
      </c>
      <c r="B7" s="18">
        <v>6.5132490218617806E-2</v>
      </c>
      <c r="C7" s="18">
        <v>5.0925720013759099E-2</v>
      </c>
      <c r="D7" s="18">
        <v>8.2956110265965402E-2</v>
      </c>
      <c r="E7" s="19"/>
      <c r="F7" s="18">
        <v>4.6787226078926797E-2</v>
      </c>
      <c r="G7" s="18">
        <v>2.89524697697724E-2</v>
      </c>
      <c r="H7" s="18">
        <v>7.4762367788360498E-2</v>
      </c>
      <c r="I7" s="19"/>
      <c r="J7" s="18">
        <v>7.4836860380284795E-2</v>
      </c>
      <c r="K7" s="18">
        <v>5.3311991295189903E-2</v>
      </c>
      <c r="L7" s="18">
        <v>0.104096833569833</v>
      </c>
      <c r="M7" s="19"/>
      <c r="N7" s="18">
        <v>7.9991110512339605E-2</v>
      </c>
      <c r="O7" s="18">
        <v>5.09799876016125E-2</v>
      </c>
      <c r="P7" s="18">
        <v>0.12336547138472399</v>
      </c>
      <c r="Q7" s="19"/>
    </row>
    <row r="8" spans="1:17" x14ac:dyDescent="0.25">
      <c r="A8" s="20" t="s">
        <v>481</v>
      </c>
      <c r="B8" s="21">
        <v>5.5480953213881197E-2</v>
      </c>
      <c r="C8" s="21">
        <v>4.2336194787482198E-2</v>
      </c>
      <c r="D8" s="21">
        <v>7.2398424953425702E-2</v>
      </c>
      <c r="E8" s="22"/>
      <c r="F8" s="21">
        <v>3.0651783574429301E-2</v>
      </c>
      <c r="G8" s="21">
        <v>1.7188442792321401E-2</v>
      </c>
      <c r="H8" s="21">
        <v>5.4080390673393403E-2</v>
      </c>
      <c r="I8" s="22"/>
      <c r="J8" s="21">
        <v>6.6668446491875602E-2</v>
      </c>
      <c r="K8" s="21">
        <v>4.8363130486621199E-2</v>
      </c>
      <c r="L8" s="21">
        <v>9.1238005910683304E-2</v>
      </c>
      <c r="M8" s="22"/>
      <c r="N8" s="21">
        <v>6.9442476411610901E-2</v>
      </c>
      <c r="O8" s="21">
        <v>3.7851880678374299E-2</v>
      </c>
      <c r="P8" s="21">
        <v>0.124000211181826</v>
      </c>
      <c r="Q8" s="24" t="s">
        <v>501</v>
      </c>
    </row>
    <row r="9" spans="1:17" x14ac:dyDescent="0.25">
      <c r="A9" s="17" t="s">
        <v>482</v>
      </c>
      <c r="B9" s="18">
        <v>4.7931078711310401E-2</v>
      </c>
      <c r="C9" s="18">
        <v>3.6287510924565801E-2</v>
      </c>
      <c r="D9" s="18">
        <v>6.3066224408086305E-2</v>
      </c>
      <c r="E9" s="19"/>
      <c r="F9" s="18">
        <v>5.0718660814571701E-2</v>
      </c>
      <c r="G9" s="18">
        <v>3.3464986409607503E-2</v>
      </c>
      <c r="H9" s="18">
        <v>7.6166874902084597E-2</v>
      </c>
      <c r="I9" s="19"/>
      <c r="J9" s="18">
        <v>4.2326217038140997E-2</v>
      </c>
      <c r="K9" s="18">
        <v>2.6298350798481401E-2</v>
      </c>
      <c r="L9" s="18">
        <v>6.7445839918945302E-2</v>
      </c>
      <c r="M9" s="19"/>
      <c r="N9" s="18">
        <v>5.2782474629096597E-2</v>
      </c>
      <c r="O9" s="18">
        <v>2.3659708771469799E-2</v>
      </c>
      <c r="P9" s="18">
        <v>0.113582212805254</v>
      </c>
      <c r="Q9" s="24" t="s">
        <v>501</v>
      </c>
    </row>
    <row r="10" spans="1:17" x14ac:dyDescent="0.25">
      <c r="A10" s="20" t="s">
        <v>483</v>
      </c>
      <c r="B10" s="21">
        <v>7.5068851885568499E-2</v>
      </c>
      <c r="C10" s="21">
        <v>6.1540553008392902E-2</v>
      </c>
      <c r="D10" s="21">
        <v>9.1281777885133294E-2</v>
      </c>
      <c r="E10" s="22"/>
      <c r="F10" s="21">
        <v>5.81928722696088E-2</v>
      </c>
      <c r="G10" s="21">
        <v>4.15215459637941E-2</v>
      </c>
      <c r="H10" s="21">
        <v>8.0992282652050399E-2</v>
      </c>
      <c r="I10" s="22"/>
      <c r="J10" s="21">
        <v>7.7332116771505199E-2</v>
      </c>
      <c r="K10" s="21">
        <v>5.7570313170730102E-2</v>
      </c>
      <c r="L10" s="21">
        <v>0.10313507625245801</v>
      </c>
      <c r="M10" s="22"/>
      <c r="N10" s="21">
        <v>0.113083507881948</v>
      </c>
      <c r="O10" s="21">
        <v>7.4601808127871497E-2</v>
      </c>
      <c r="P10" s="21">
        <v>0.16781547649730899</v>
      </c>
      <c r="Q10" s="22"/>
    </row>
    <row r="11" spans="1:17" x14ac:dyDescent="0.25">
      <c r="A11" s="17" t="s">
        <v>484</v>
      </c>
      <c r="B11" s="18">
        <v>7.7037179484444607E-2</v>
      </c>
      <c r="C11" s="18">
        <v>6.7837290803109906E-2</v>
      </c>
      <c r="D11" s="18">
        <v>8.7367791141776605E-2</v>
      </c>
      <c r="E11" s="19"/>
      <c r="F11" s="18">
        <v>6.4829272126174703E-2</v>
      </c>
      <c r="G11" s="18">
        <v>5.2787559634917797E-2</v>
      </c>
      <c r="H11" s="18">
        <v>7.9387673724319693E-2</v>
      </c>
      <c r="I11" s="19"/>
      <c r="J11" s="18">
        <v>8.6446498359684001E-2</v>
      </c>
      <c r="K11" s="18">
        <v>7.2353726472473498E-2</v>
      </c>
      <c r="L11" s="18">
        <v>0.102979484959673</v>
      </c>
      <c r="M11" s="19"/>
      <c r="N11" s="18">
        <v>8.36240981524254E-2</v>
      </c>
      <c r="O11" s="18">
        <v>6.1443242577954298E-2</v>
      </c>
      <c r="P11" s="18">
        <v>0.112849419516658</v>
      </c>
      <c r="Q11" s="19"/>
    </row>
    <row r="12" spans="1:17" x14ac:dyDescent="0.25">
      <c r="A12" s="20" t="s">
        <v>485</v>
      </c>
      <c r="B12" s="21">
        <v>6.6522687756791404E-2</v>
      </c>
      <c r="C12" s="21">
        <v>6.19716912967299E-2</v>
      </c>
      <c r="D12" s="21">
        <v>7.1382461514282694E-2</v>
      </c>
      <c r="E12" s="22"/>
      <c r="F12" s="21">
        <v>6.0575932673996503E-2</v>
      </c>
      <c r="G12" s="21">
        <v>5.3593832611841898E-2</v>
      </c>
      <c r="H12" s="21">
        <v>6.8401904361593505E-2</v>
      </c>
      <c r="I12" s="22"/>
      <c r="J12" s="21">
        <v>7.0062081642905699E-2</v>
      </c>
      <c r="K12" s="21">
        <v>6.2731800460262305E-2</v>
      </c>
      <c r="L12" s="21">
        <v>7.8177469494642299E-2</v>
      </c>
      <c r="M12" s="22"/>
      <c r="N12" s="21">
        <v>6.9301345283996604E-2</v>
      </c>
      <c r="O12" s="21">
        <v>6.0367822068127498E-2</v>
      </c>
      <c r="P12" s="21">
        <v>7.94451184039172E-2</v>
      </c>
      <c r="Q12" s="22"/>
    </row>
    <row r="13" spans="1:17" x14ac:dyDescent="0.25">
      <c r="A13" s="17" t="s">
        <v>486</v>
      </c>
      <c r="B13" s="18">
        <v>7.4136951790980204E-2</v>
      </c>
      <c r="C13" s="18">
        <v>6.4459290325956195E-2</v>
      </c>
      <c r="D13" s="18">
        <v>8.5135357196129594E-2</v>
      </c>
      <c r="E13" s="19"/>
      <c r="F13" s="18">
        <v>7.0477738314282098E-2</v>
      </c>
      <c r="G13" s="18">
        <v>5.7111690931783199E-2</v>
      </c>
      <c r="H13" s="18">
        <v>8.6684306516545101E-2</v>
      </c>
      <c r="I13" s="19"/>
      <c r="J13" s="18">
        <v>6.8728420416168501E-2</v>
      </c>
      <c r="K13" s="18">
        <v>5.5029946523639101E-2</v>
      </c>
      <c r="L13" s="18">
        <v>8.5528194018707607E-2</v>
      </c>
      <c r="M13" s="19"/>
      <c r="N13" s="18">
        <v>0.102148910430895</v>
      </c>
      <c r="O13" s="18">
        <v>6.9631226975667301E-2</v>
      </c>
      <c r="P13" s="18">
        <v>0.14744566064200099</v>
      </c>
      <c r="Q13" s="19"/>
    </row>
    <row r="14" spans="1:17" x14ac:dyDescent="0.25">
      <c r="A14" s="20" t="s">
        <v>487</v>
      </c>
      <c r="B14" s="21">
        <v>6.7692322980077699E-2</v>
      </c>
      <c r="C14" s="21">
        <v>5.7540071427624503E-2</v>
      </c>
      <c r="D14" s="21">
        <v>7.9484747898080105E-2</v>
      </c>
      <c r="E14" s="22"/>
      <c r="F14" s="21">
        <v>5.5808635156812898E-2</v>
      </c>
      <c r="G14" s="21">
        <v>4.3635330110352998E-2</v>
      </c>
      <c r="H14" s="21">
        <v>7.1125457564211E-2</v>
      </c>
      <c r="I14" s="22"/>
      <c r="J14" s="21">
        <v>8.0927805333259897E-2</v>
      </c>
      <c r="K14" s="21">
        <v>6.5224680388753106E-2</v>
      </c>
      <c r="L14" s="21">
        <v>0.100007058278033</v>
      </c>
      <c r="M14" s="22"/>
      <c r="N14" s="21">
        <v>8.3303901034192093E-2</v>
      </c>
      <c r="O14" s="21">
        <v>5.6934474505220801E-2</v>
      </c>
      <c r="P14" s="21">
        <v>0.12032813049779501</v>
      </c>
      <c r="Q14" s="22"/>
    </row>
    <row r="15" spans="1:17" x14ac:dyDescent="0.25">
      <c r="A15" s="17" t="s">
        <v>488</v>
      </c>
      <c r="B15" s="18">
        <v>5.6912785807588601E-2</v>
      </c>
      <c r="C15" s="18">
        <v>4.4596928397997497E-2</v>
      </c>
      <c r="D15" s="18">
        <v>7.2372144469230695E-2</v>
      </c>
      <c r="E15" s="19"/>
      <c r="F15" s="18">
        <v>4.9274859798499097E-2</v>
      </c>
      <c r="G15" s="18">
        <v>3.3010564152960699E-2</v>
      </c>
      <c r="H15" s="18">
        <v>7.2948050902919503E-2</v>
      </c>
      <c r="I15" s="19"/>
      <c r="J15" s="18">
        <v>5.6671366408075297E-2</v>
      </c>
      <c r="K15" s="18">
        <v>3.9750263850686501E-2</v>
      </c>
      <c r="L15" s="18">
        <v>8.0193979056647893E-2</v>
      </c>
      <c r="M15" s="19"/>
      <c r="N15" s="18">
        <v>9.9221909958724305E-2</v>
      </c>
      <c r="O15" s="18">
        <v>5.4535316530061398E-2</v>
      </c>
      <c r="P15" s="18">
        <v>0.17379419028144999</v>
      </c>
      <c r="Q15" s="24" t="s">
        <v>501</v>
      </c>
    </row>
    <row r="16" spans="1:17" x14ac:dyDescent="0.25">
      <c r="A16" s="20" t="s">
        <v>489</v>
      </c>
      <c r="B16" s="21">
        <v>5.5509337857054503E-2</v>
      </c>
      <c r="C16" s="21">
        <v>4.85539795822282E-2</v>
      </c>
      <c r="D16" s="21">
        <v>6.3394664352466698E-2</v>
      </c>
      <c r="E16" s="22"/>
      <c r="F16" s="21">
        <v>4.2204898577417597E-2</v>
      </c>
      <c r="G16" s="21">
        <v>3.4304057049048799E-2</v>
      </c>
      <c r="H16" s="21">
        <v>5.1827784545450901E-2</v>
      </c>
      <c r="I16" s="22"/>
      <c r="J16" s="21">
        <v>6.8027569166331597E-2</v>
      </c>
      <c r="K16" s="21">
        <v>5.6370065290181202E-2</v>
      </c>
      <c r="L16" s="21">
        <v>8.1886674909842194E-2</v>
      </c>
      <c r="M16" s="22"/>
      <c r="N16" s="21">
        <v>6.2768766335317402E-2</v>
      </c>
      <c r="O16" s="21">
        <v>4.4037060975415897E-2</v>
      </c>
      <c r="P16" s="21">
        <v>8.8728696830302003E-2</v>
      </c>
      <c r="Q16" s="22"/>
    </row>
    <row r="17" spans="1:17" x14ac:dyDescent="0.25">
      <c r="A17" s="17" t="s">
        <v>490</v>
      </c>
      <c r="B17" s="18">
        <v>6.2304828927248701E-2</v>
      </c>
      <c r="C17" s="18">
        <v>5.2499965016486301E-2</v>
      </c>
      <c r="D17" s="18">
        <v>7.3798220303871398E-2</v>
      </c>
      <c r="E17" s="19"/>
      <c r="F17" s="18">
        <v>4.8483546983015303E-2</v>
      </c>
      <c r="G17" s="18">
        <v>3.76275099467962E-2</v>
      </c>
      <c r="H17" s="18">
        <v>6.2269035987539897E-2</v>
      </c>
      <c r="I17" s="19"/>
      <c r="J17" s="18">
        <v>8.0414405576274203E-2</v>
      </c>
      <c r="K17" s="18">
        <v>6.4086536966822594E-2</v>
      </c>
      <c r="L17" s="18">
        <v>0.100455753133358</v>
      </c>
      <c r="M17" s="19"/>
      <c r="N17" s="18">
        <v>6.6086015385123306E-2</v>
      </c>
      <c r="O17" s="18">
        <v>4.0670745825832098E-2</v>
      </c>
      <c r="P17" s="18">
        <v>0.105634540370857</v>
      </c>
      <c r="Q17" s="19"/>
    </row>
    <row r="18" spans="1:17" x14ac:dyDescent="0.25">
      <c r="A18" s="20" t="s">
        <v>491</v>
      </c>
      <c r="B18" s="21">
        <v>6.6124648090745003E-2</v>
      </c>
      <c r="C18" s="21">
        <v>5.2514084331757603E-2</v>
      </c>
      <c r="D18" s="21">
        <v>8.2953943182668299E-2</v>
      </c>
      <c r="E18" s="22"/>
      <c r="F18" s="21">
        <v>6.3306866570308207E-2</v>
      </c>
      <c r="G18" s="21">
        <v>4.4103335115550299E-2</v>
      </c>
      <c r="H18" s="21">
        <v>9.0084022137085606E-2</v>
      </c>
      <c r="I18" s="22"/>
      <c r="J18" s="21">
        <v>6.3414920183049506E-2</v>
      </c>
      <c r="K18" s="21">
        <v>4.3603430210742498E-2</v>
      </c>
      <c r="L18" s="21">
        <v>9.1367941384724899E-2</v>
      </c>
      <c r="M18" s="22"/>
      <c r="N18" s="21">
        <v>7.9206206017078701E-2</v>
      </c>
      <c r="O18" s="21">
        <v>4.9007797982020797E-2</v>
      </c>
      <c r="P18" s="21">
        <v>0.12555598796519099</v>
      </c>
      <c r="Q18" s="22"/>
    </row>
    <row r="19" spans="1:17" x14ac:dyDescent="0.25">
      <c r="A19" s="17" t="s">
        <v>492</v>
      </c>
      <c r="B19" s="18">
        <v>5.89126566818148E-2</v>
      </c>
      <c r="C19" s="18">
        <v>4.86759983800827E-2</v>
      </c>
      <c r="D19" s="18">
        <v>7.1141116283086503E-2</v>
      </c>
      <c r="E19" s="19"/>
      <c r="F19" s="18">
        <v>4.7301862122058301E-2</v>
      </c>
      <c r="G19" s="18">
        <v>3.5842289381873602E-2</v>
      </c>
      <c r="H19" s="18">
        <v>6.2188990453667901E-2</v>
      </c>
      <c r="I19" s="19"/>
      <c r="J19" s="18">
        <v>7.2317572641704006E-2</v>
      </c>
      <c r="K19" s="18">
        <v>5.46383900431332E-2</v>
      </c>
      <c r="L19" s="18">
        <v>9.5141453443515905E-2</v>
      </c>
      <c r="M19" s="19"/>
      <c r="N19" s="18">
        <v>5.7913887914997401E-2</v>
      </c>
      <c r="O19" s="18">
        <v>3.5158959518691697E-2</v>
      </c>
      <c r="P19" s="18">
        <v>9.3961638113682897E-2</v>
      </c>
      <c r="Q19" s="19"/>
    </row>
    <row r="20" spans="1:17" x14ac:dyDescent="0.25">
      <c r="A20" s="20" t="s">
        <v>493</v>
      </c>
      <c r="B20" s="21">
        <v>4.3988398539465297E-2</v>
      </c>
      <c r="C20" s="21">
        <v>3.3271823699470002E-2</v>
      </c>
      <c r="D20" s="21">
        <v>5.7949781448082202E-2</v>
      </c>
      <c r="E20" s="22"/>
      <c r="F20" s="21">
        <v>3.0579148969810701E-2</v>
      </c>
      <c r="G20" s="21">
        <v>1.8535569179534299E-2</v>
      </c>
      <c r="H20" s="21">
        <v>5.0049056287661403E-2</v>
      </c>
      <c r="I20" s="22"/>
      <c r="J20" s="21">
        <v>5.8591649818490202E-2</v>
      </c>
      <c r="K20" s="21">
        <v>3.98004627139232E-2</v>
      </c>
      <c r="L20" s="21">
        <v>8.5465138026041401E-2</v>
      </c>
      <c r="M20" s="22"/>
      <c r="N20" s="21">
        <v>4.5105005509546402E-2</v>
      </c>
      <c r="O20" s="21">
        <v>2.34014735084936E-2</v>
      </c>
      <c r="P20" s="21">
        <v>8.5181636782115905E-2</v>
      </c>
      <c r="Q20" s="24" t="s">
        <v>501</v>
      </c>
    </row>
    <row r="21" spans="1:17" x14ac:dyDescent="0.25">
      <c r="A21" s="17" t="s">
        <v>494</v>
      </c>
      <c r="B21" s="18">
        <v>4.6211655179974997E-2</v>
      </c>
      <c r="C21" s="18">
        <v>3.4044836849130899E-2</v>
      </c>
      <c r="D21" s="18">
        <v>6.24455151223334E-2</v>
      </c>
      <c r="E21" s="19"/>
      <c r="F21" s="18">
        <v>4.2668548755192902E-2</v>
      </c>
      <c r="G21" s="18">
        <v>2.50221076009444E-2</v>
      </c>
      <c r="H21" s="18">
        <v>7.1842839661831595E-2</v>
      </c>
      <c r="I21" s="19"/>
      <c r="J21" s="18">
        <v>4.57539861395704E-2</v>
      </c>
      <c r="K21" s="18">
        <v>2.9047280281560599E-2</v>
      </c>
      <c r="L21" s="18">
        <v>7.1363405201989499E-2</v>
      </c>
      <c r="M21" s="19"/>
      <c r="N21" s="18">
        <v>5.2520286127250897E-2</v>
      </c>
      <c r="O21" s="18">
        <v>2.8549294135605301E-2</v>
      </c>
      <c r="P21" s="18">
        <v>9.4657025945335094E-2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ANDVIV_NSE'!A1" display="◄ ANTERIOR"/>
    <hyperlink ref="A2" location="'Índice'!A1" display="ÍNDICE"/>
    <hyperlink ref="A3" location="'VH_DC_NSE'!A1" display="SIGUIENTE ►"/>
  </hyperlinks>
  <pageMargins left="0.75" right="0.75" top="1" bottom="1" header="0.5" footer="0.5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0.37706715257721901</v>
      </c>
      <c r="C5" s="18">
        <v>0.37112934753867599</v>
      </c>
      <c r="D5" s="18">
        <v>0.38304209382554699</v>
      </c>
      <c r="E5" s="19"/>
      <c r="F5" s="18">
        <v>0.32007174986409698</v>
      </c>
      <c r="G5" s="18">
        <v>0.31144305081635298</v>
      </c>
      <c r="H5" s="18">
        <v>0.32882534554373899</v>
      </c>
      <c r="I5" s="19"/>
      <c r="J5" s="18">
        <v>0.39670356294298298</v>
      </c>
      <c r="K5" s="18">
        <v>0.387693991022725</v>
      </c>
      <c r="L5" s="18">
        <v>0.40578375321577698</v>
      </c>
      <c r="M5" s="19"/>
      <c r="N5" s="18">
        <v>0.45223273749262499</v>
      </c>
      <c r="O5" s="18">
        <v>0.438328395019425</v>
      </c>
      <c r="P5" s="18">
        <v>0.466212041468266</v>
      </c>
      <c r="Q5" s="19"/>
    </row>
    <row r="6" spans="1:17" x14ac:dyDescent="0.25">
      <c r="A6" s="20" t="s">
        <v>479</v>
      </c>
      <c r="B6" s="21">
        <v>0.37647384897446701</v>
      </c>
      <c r="C6" s="21">
        <v>0.34308895712093301</v>
      </c>
      <c r="D6" s="21">
        <v>0.41107445969384199</v>
      </c>
      <c r="E6" s="22"/>
      <c r="F6" s="21">
        <v>0.333856429863162</v>
      </c>
      <c r="G6" s="21">
        <v>0.29577561499056498</v>
      </c>
      <c r="H6" s="21">
        <v>0.37423465976875597</v>
      </c>
      <c r="I6" s="22"/>
      <c r="J6" s="21">
        <v>0.40142762726416198</v>
      </c>
      <c r="K6" s="21">
        <v>0.35108238605520797</v>
      </c>
      <c r="L6" s="21">
        <v>0.45394206252675301</v>
      </c>
      <c r="M6" s="22"/>
      <c r="N6" s="21">
        <v>0.47150372202767799</v>
      </c>
      <c r="O6" s="21">
        <v>0.37424976207854499</v>
      </c>
      <c r="P6" s="21">
        <v>0.57097013900052296</v>
      </c>
      <c r="Q6" s="22"/>
    </row>
    <row r="7" spans="1:17" x14ac:dyDescent="0.25">
      <c r="A7" s="17" t="s">
        <v>480</v>
      </c>
      <c r="B7" s="18">
        <v>0.42242774097046099</v>
      </c>
      <c r="C7" s="18">
        <v>0.39127974877303201</v>
      </c>
      <c r="D7" s="18">
        <v>0.45420513206031499</v>
      </c>
      <c r="E7" s="19"/>
      <c r="F7" s="18">
        <v>0.35003146777495903</v>
      </c>
      <c r="G7" s="18">
        <v>0.29505453967711498</v>
      </c>
      <c r="H7" s="18">
        <v>0.40930443101604003</v>
      </c>
      <c r="I7" s="19"/>
      <c r="J7" s="18">
        <v>0.45474917825169803</v>
      </c>
      <c r="K7" s="18">
        <v>0.40849387391898501</v>
      </c>
      <c r="L7" s="18">
        <v>0.50179882196896597</v>
      </c>
      <c r="M7" s="19"/>
      <c r="N7" s="18">
        <v>0.49500466562036899</v>
      </c>
      <c r="O7" s="18">
        <v>0.41344868644736299</v>
      </c>
      <c r="P7" s="18">
        <v>0.57682734749716602</v>
      </c>
      <c r="Q7" s="19"/>
    </row>
    <row r="8" spans="1:17" x14ac:dyDescent="0.25">
      <c r="A8" s="20" t="s">
        <v>481</v>
      </c>
      <c r="B8" s="21">
        <v>0.32821349508562597</v>
      </c>
      <c r="C8" s="21">
        <v>0.29616627655010802</v>
      </c>
      <c r="D8" s="21">
        <v>0.36194516922243603</v>
      </c>
      <c r="E8" s="22"/>
      <c r="F8" s="21">
        <v>0.25349453680791301</v>
      </c>
      <c r="G8" s="21">
        <v>0.19828372448711001</v>
      </c>
      <c r="H8" s="21">
        <v>0.31798108111642298</v>
      </c>
      <c r="I8" s="22"/>
      <c r="J8" s="21">
        <v>0.35268069461457102</v>
      </c>
      <c r="K8" s="21">
        <v>0.31262060706001399</v>
      </c>
      <c r="L8" s="21">
        <v>0.39492485962318802</v>
      </c>
      <c r="M8" s="22"/>
      <c r="N8" s="21">
        <v>0.39323467185032202</v>
      </c>
      <c r="O8" s="21">
        <v>0.308375578607401</v>
      </c>
      <c r="P8" s="21">
        <v>0.485067823004105</v>
      </c>
      <c r="Q8" s="22"/>
    </row>
    <row r="9" spans="1:17" x14ac:dyDescent="0.25">
      <c r="A9" s="17" t="s">
        <v>482</v>
      </c>
      <c r="B9" s="18">
        <v>0.32884197286297501</v>
      </c>
      <c r="C9" s="18">
        <v>0.29471613681877101</v>
      </c>
      <c r="D9" s="18">
        <v>0.364875023521469</v>
      </c>
      <c r="E9" s="19"/>
      <c r="F9" s="18">
        <v>0.28154209907977401</v>
      </c>
      <c r="G9" s="18">
        <v>0.24193066304074501</v>
      </c>
      <c r="H9" s="18">
        <v>0.32485982439434702</v>
      </c>
      <c r="I9" s="19"/>
      <c r="J9" s="18">
        <v>0.332710142242996</v>
      </c>
      <c r="K9" s="18">
        <v>0.28160604315658899</v>
      </c>
      <c r="L9" s="18">
        <v>0.38807842427112099</v>
      </c>
      <c r="M9" s="19"/>
      <c r="N9" s="18">
        <v>0.480103769705716</v>
      </c>
      <c r="O9" s="18">
        <v>0.38460918642097203</v>
      </c>
      <c r="P9" s="18">
        <v>0.57707463393650504</v>
      </c>
      <c r="Q9" s="19"/>
    </row>
    <row r="10" spans="1:17" x14ac:dyDescent="0.25">
      <c r="A10" s="20" t="s">
        <v>483</v>
      </c>
      <c r="B10" s="21">
        <v>0.34441959068614503</v>
      </c>
      <c r="C10" s="21">
        <v>0.32107220278776399</v>
      </c>
      <c r="D10" s="21">
        <v>0.368543137318325</v>
      </c>
      <c r="E10" s="22"/>
      <c r="F10" s="21">
        <v>0.295549803111468</v>
      </c>
      <c r="G10" s="21">
        <v>0.261668605512684</v>
      </c>
      <c r="H10" s="21">
        <v>0.33184623488429799</v>
      </c>
      <c r="I10" s="22"/>
      <c r="J10" s="21">
        <v>0.345692709451138</v>
      </c>
      <c r="K10" s="21">
        <v>0.31100018901785798</v>
      </c>
      <c r="L10" s="21">
        <v>0.38210898613592098</v>
      </c>
      <c r="M10" s="22"/>
      <c r="N10" s="21">
        <v>0.46892652062010498</v>
      </c>
      <c r="O10" s="21">
        <v>0.40309413195039301</v>
      </c>
      <c r="P10" s="21">
        <v>0.53585850692704495</v>
      </c>
      <c r="Q10" s="22"/>
    </row>
    <row r="11" spans="1:17" x14ac:dyDescent="0.25">
      <c r="A11" s="17" t="s">
        <v>484</v>
      </c>
      <c r="B11" s="18">
        <v>0.40648016859321201</v>
      </c>
      <c r="C11" s="18">
        <v>0.38827559443068299</v>
      </c>
      <c r="D11" s="18">
        <v>0.42494535409835998</v>
      </c>
      <c r="E11" s="19"/>
      <c r="F11" s="18">
        <v>0.33263042396227099</v>
      </c>
      <c r="G11" s="18">
        <v>0.30498223024059001</v>
      </c>
      <c r="H11" s="18">
        <v>0.36148145311267299</v>
      </c>
      <c r="I11" s="19"/>
      <c r="J11" s="18">
        <v>0.44298837609651998</v>
      </c>
      <c r="K11" s="18">
        <v>0.41716598773110802</v>
      </c>
      <c r="L11" s="18">
        <v>0.469122612518935</v>
      </c>
      <c r="M11" s="19"/>
      <c r="N11" s="18">
        <v>0.496136270206325</v>
      </c>
      <c r="O11" s="18">
        <v>0.45247905106097702</v>
      </c>
      <c r="P11" s="18">
        <v>0.53985248517815398</v>
      </c>
      <c r="Q11" s="19"/>
    </row>
    <row r="12" spans="1:17" x14ac:dyDescent="0.25">
      <c r="A12" s="20" t="s">
        <v>485</v>
      </c>
      <c r="B12" s="21">
        <v>0.41857431078739699</v>
      </c>
      <c r="C12" s="21">
        <v>0.40859180063183698</v>
      </c>
      <c r="D12" s="21">
        <v>0.42862395067478298</v>
      </c>
      <c r="E12" s="22"/>
      <c r="F12" s="21">
        <v>0.36801868510593999</v>
      </c>
      <c r="G12" s="21">
        <v>0.35245975394599799</v>
      </c>
      <c r="H12" s="21">
        <v>0.38385729874673002</v>
      </c>
      <c r="I12" s="22"/>
      <c r="J12" s="21">
        <v>0.43089653491253599</v>
      </c>
      <c r="K12" s="21">
        <v>0.41554817334395999</v>
      </c>
      <c r="L12" s="21">
        <v>0.446378821809988</v>
      </c>
      <c r="M12" s="22"/>
      <c r="N12" s="21">
        <v>0.469955439451682</v>
      </c>
      <c r="O12" s="21">
        <v>0.45055055520130799</v>
      </c>
      <c r="P12" s="21">
        <v>0.48945158499216301</v>
      </c>
      <c r="Q12" s="22"/>
    </row>
    <row r="13" spans="1:17" x14ac:dyDescent="0.25">
      <c r="A13" s="17" t="s">
        <v>486</v>
      </c>
      <c r="B13" s="18">
        <v>0.34607246947924802</v>
      </c>
      <c r="C13" s="18">
        <v>0.32584767324166503</v>
      </c>
      <c r="D13" s="18">
        <v>0.36686944747948202</v>
      </c>
      <c r="E13" s="19"/>
      <c r="F13" s="18">
        <v>0.285068395858665</v>
      </c>
      <c r="G13" s="18">
        <v>0.25538233781825598</v>
      </c>
      <c r="H13" s="18">
        <v>0.31673736462496399</v>
      </c>
      <c r="I13" s="19"/>
      <c r="J13" s="18">
        <v>0.37100737548815299</v>
      </c>
      <c r="K13" s="18">
        <v>0.33987853361294801</v>
      </c>
      <c r="L13" s="18">
        <v>0.40324565156967801</v>
      </c>
      <c r="M13" s="19"/>
      <c r="N13" s="18">
        <v>0.48240357761429897</v>
      </c>
      <c r="O13" s="18">
        <v>0.42238977652241799</v>
      </c>
      <c r="P13" s="18">
        <v>0.54292934815972904</v>
      </c>
      <c r="Q13" s="19"/>
    </row>
    <row r="14" spans="1:17" x14ac:dyDescent="0.25">
      <c r="A14" s="20" t="s">
        <v>487</v>
      </c>
      <c r="B14" s="21">
        <v>0.31213420066172598</v>
      </c>
      <c r="C14" s="21">
        <v>0.29206943703498001</v>
      </c>
      <c r="D14" s="21">
        <v>0.332929134719537</v>
      </c>
      <c r="E14" s="22"/>
      <c r="F14" s="21">
        <v>0.26348580113727499</v>
      </c>
      <c r="G14" s="21">
        <v>0.23783431587447099</v>
      </c>
      <c r="H14" s="21">
        <v>0.29084814739161302</v>
      </c>
      <c r="I14" s="22"/>
      <c r="J14" s="21">
        <v>0.35749331518873501</v>
      </c>
      <c r="K14" s="21">
        <v>0.32473066254275501</v>
      </c>
      <c r="L14" s="21">
        <v>0.39164432852599002</v>
      </c>
      <c r="M14" s="22"/>
      <c r="N14" s="21">
        <v>0.40417896707064799</v>
      </c>
      <c r="O14" s="21">
        <v>0.34309921930823001</v>
      </c>
      <c r="P14" s="21">
        <v>0.46837929833375702</v>
      </c>
      <c r="Q14" s="22"/>
    </row>
    <row r="15" spans="1:17" x14ac:dyDescent="0.25">
      <c r="A15" s="17" t="s">
        <v>488</v>
      </c>
      <c r="B15" s="18">
        <v>0.31695633063959999</v>
      </c>
      <c r="C15" s="18">
        <v>0.29194779092057599</v>
      </c>
      <c r="D15" s="18">
        <v>0.34306914957593898</v>
      </c>
      <c r="E15" s="19"/>
      <c r="F15" s="18">
        <v>0.27184026347081802</v>
      </c>
      <c r="G15" s="18">
        <v>0.23891434651553001</v>
      </c>
      <c r="H15" s="18">
        <v>0.30747068282623202</v>
      </c>
      <c r="I15" s="19"/>
      <c r="J15" s="18">
        <v>0.359369743248733</v>
      </c>
      <c r="K15" s="18">
        <v>0.31756062211449798</v>
      </c>
      <c r="L15" s="18">
        <v>0.40342932391286201</v>
      </c>
      <c r="M15" s="19"/>
      <c r="N15" s="18">
        <v>0.39831265879894201</v>
      </c>
      <c r="O15" s="18">
        <v>0.30985398239366901</v>
      </c>
      <c r="P15" s="18">
        <v>0.493950467523394</v>
      </c>
      <c r="Q15" s="19"/>
    </row>
    <row r="16" spans="1:17" x14ac:dyDescent="0.25">
      <c r="A16" s="20" t="s">
        <v>489</v>
      </c>
      <c r="B16" s="21">
        <v>0.30623350362399698</v>
      </c>
      <c r="C16" s="21">
        <v>0.28977196725547599</v>
      </c>
      <c r="D16" s="21">
        <v>0.32320463337033101</v>
      </c>
      <c r="E16" s="22"/>
      <c r="F16" s="21">
        <v>0.26355416134488402</v>
      </c>
      <c r="G16" s="21">
        <v>0.24199395723450501</v>
      </c>
      <c r="H16" s="21">
        <v>0.28630970435174002</v>
      </c>
      <c r="I16" s="22"/>
      <c r="J16" s="21">
        <v>0.32920666642473401</v>
      </c>
      <c r="K16" s="21">
        <v>0.30415375599858702</v>
      </c>
      <c r="L16" s="21">
        <v>0.35526958477491599</v>
      </c>
      <c r="M16" s="22"/>
      <c r="N16" s="21">
        <v>0.37379471590115698</v>
      </c>
      <c r="O16" s="21">
        <v>0.32291471136851502</v>
      </c>
      <c r="P16" s="21">
        <v>0.427628367713762</v>
      </c>
      <c r="Q16" s="22"/>
    </row>
    <row r="17" spans="1:17" x14ac:dyDescent="0.25">
      <c r="A17" s="17" t="s">
        <v>490</v>
      </c>
      <c r="B17" s="18">
        <v>0.29305181885575199</v>
      </c>
      <c r="C17" s="18">
        <v>0.272411142729023</v>
      </c>
      <c r="D17" s="18">
        <v>0.31458025591197902</v>
      </c>
      <c r="E17" s="19"/>
      <c r="F17" s="18">
        <v>0.246759511332697</v>
      </c>
      <c r="G17" s="18">
        <v>0.21998732294788201</v>
      </c>
      <c r="H17" s="18">
        <v>0.27563848987591</v>
      </c>
      <c r="I17" s="19"/>
      <c r="J17" s="18">
        <v>0.34000101535313298</v>
      </c>
      <c r="K17" s="18">
        <v>0.308133972950696</v>
      </c>
      <c r="L17" s="18">
        <v>0.37338512670456497</v>
      </c>
      <c r="M17" s="19"/>
      <c r="N17" s="18">
        <v>0.34111864662937402</v>
      </c>
      <c r="O17" s="18">
        <v>0.28506279393364498</v>
      </c>
      <c r="P17" s="18">
        <v>0.40199943442499197</v>
      </c>
      <c r="Q17" s="19"/>
    </row>
    <row r="18" spans="1:17" x14ac:dyDescent="0.25">
      <c r="A18" s="20" t="s">
        <v>491</v>
      </c>
      <c r="B18" s="21">
        <v>0.34181525324802098</v>
      </c>
      <c r="C18" s="21">
        <v>0.30989211532147498</v>
      </c>
      <c r="D18" s="21">
        <v>0.37523881390654601</v>
      </c>
      <c r="E18" s="22"/>
      <c r="F18" s="21">
        <v>0.31842727032925799</v>
      </c>
      <c r="G18" s="21">
        <v>0.28002517515098002</v>
      </c>
      <c r="H18" s="21">
        <v>0.35946637021560202</v>
      </c>
      <c r="I18" s="22"/>
      <c r="J18" s="21">
        <v>0.34318556470149297</v>
      </c>
      <c r="K18" s="21">
        <v>0.29259602748584002</v>
      </c>
      <c r="L18" s="21">
        <v>0.39760568168702298</v>
      </c>
      <c r="M18" s="22"/>
      <c r="N18" s="21">
        <v>0.40161953927532501</v>
      </c>
      <c r="O18" s="21">
        <v>0.32361564432286799</v>
      </c>
      <c r="P18" s="21">
        <v>0.48494501555703701</v>
      </c>
      <c r="Q18" s="22"/>
    </row>
    <row r="19" spans="1:17" x14ac:dyDescent="0.25">
      <c r="A19" s="17" t="s">
        <v>492</v>
      </c>
      <c r="B19" s="18">
        <v>0.32126870464895602</v>
      </c>
      <c r="C19" s="18">
        <v>0.298052443278992</v>
      </c>
      <c r="D19" s="18">
        <v>0.34540351094820498</v>
      </c>
      <c r="E19" s="19"/>
      <c r="F19" s="18">
        <v>0.30357934016955701</v>
      </c>
      <c r="G19" s="18">
        <v>0.26988263839205501</v>
      </c>
      <c r="H19" s="18">
        <v>0.33952680050336898</v>
      </c>
      <c r="I19" s="19"/>
      <c r="J19" s="18">
        <v>0.32354265694704598</v>
      </c>
      <c r="K19" s="18">
        <v>0.28693611003693098</v>
      </c>
      <c r="L19" s="18">
        <v>0.36244555606200501</v>
      </c>
      <c r="M19" s="19"/>
      <c r="N19" s="18">
        <v>0.37852367399527498</v>
      </c>
      <c r="O19" s="18">
        <v>0.31861831982003003</v>
      </c>
      <c r="P19" s="18">
        <v>0.44237970561933398</v>
      </c>
      <c r="Q19" s="19"/>
    </row>
    <row r="20" spans="1:17" x14ac:dyDescent="0.25">
      <c r="A20" s="20" t="s">
        <v>493</v>
      </c>
      <c r="B20" s="21">
        <v>0.22474307053664599</v>
      </c>
      <c r="C20" s="21">
        <v>0.202487891898954</v>
      </c>
      <c r="D20" s="21">
        <v>0.24868155916843299</v>
      </c>
      <c r="E20" s="22"/>
      <c r="F20" s="21">
        <v>0.16567974917877001</v>
      </c>
      <c r="G20" s="21">
        <v>0.13153550858780599</v>
      </c>
      <c r="H20" s="21">
        <v>0.206578949060194</v>
      </c>
      <c r="I20" s="22"/>
      <c r="J20" s="21">
        <v>0.26818903352008899</v>
      </c>
      <c r="K20" s="21">
        <v>0.224928865621008</v>
      </c>
      <c r="L20" s="21">
        <v>0.31637318329388697</v>
      </c>
      <c r="M20" s="22"/>
      <c r="N20" s="21">
        <v>0.27458048826652798</v>
      </c>
      <c r="O20" s="21">
        <v>0.211104087117372</v>
      </c>
      <c r="P20" s="21">
        <v>0.34870683782954598</v>
      </c>
      <c r="Q20" s="22"/>
    </row>
    <row r="21" spans="1:17" x14ac:dyDescent="0.25">
      <c r="A21" s="17" t="s">
        <v>494</v>
      </c>
      <c r="B21" s="18">
        <v>0.182219578452674</v>
      </c>
      <c r="C21" s="18">
        <v>0.157276172803202</v>
      </c>
      <c r="D21" s="18">
        <v>0.21013250593625701</v>
      </c>
      <c r="E21" s="19"/>
      <c r="F21" s="18">
        <v>0.105836380076619</v>
      </c>
      <c r="G21" s="18">
        <v>7.7633634584898595E-2</v>
      </c>
      <c r="H21" s="18">
        <v>0.14269953566292501</v>
      </c>
      <c r="I21" s="19"/>
      <c r="J21" s="18">
        <v>0.19241318043577799</v>
      </c>
      <c r="K21" s="18">
        <v>0.15912014466491101</v>
      </c>
      <c r="L21" s="18">
        <v>0.230760533018777</v>
      </c>
      <c r="M21" s="19"/>
      <c r="N21" s="18">
        <v>0.27304490576636598</v>
      </c>
      <c r="O21" s="18">
        <v>0.214970963451798</v>
      </c>
      <c r="P21" s="18">
        <v>0.34001236178191901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CIBER_NSE'!A1" display="◄ ANTERIOR"/>
    <hyperlink ref="A2" location="'Índice'!A1" display="ÍNDICE"/>
    <hyperlink ref="A3" location="'VH_DV_NSE'!A1" display="SIGUIENTE ►"/>
  </hyperlinks>
  <pageMargins left="0.75" right="0.75" top="1" bottom="1" header="0.5" footer="0.5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7.8679655144228297E-2</v>
      </c>
      <c r="C5" s="18">
        <v>7.5394012356953893E-2</v>
      </c>
      <c r="D5" s="18">
        <v>8.2095771430337694E-2</v>
      </c>
      <c r="E5" s="19"/>
      <c r="F5" s="18">
        <v>7.9258814844776995E-2</v>
      </c>
      <c r="G5" s="18">
        <v>7.4514019171711396E-2</v>
      </c>
      <c r="H5" s="18">
        <v>8.4278229442449601E-2</v>
      </c>
      <c r="I5" s="19"/>
      <c r="J5" s="18">
        <v>8.1720611232777698E-2</v>
      </c>
      <c r="K5" s="18">
        <v>7.6471129489394093E-2</v>
      </c>
      <c r="L5" s="18">
        <v>8.7296389096959706E-2</v>
      </c>
      <c r="M5" s="19"/>
      <c r="N5" s="18">
        <v>7.1462780008040794E-2</v>
      </c>
      <c r="O5" s="18">
        <v>6.4743920263599403E-2</v>
      </c>
      <c r="P5" s="18">
        <v>7.8820133289142905E-2</v>
      </c>
      <c r="Q5" s="19"/>
    </row>
    <row r="6" spans="1:17" x14ac:dyDescent="0.25">
      <c r="A6" s="20" t="s">
        <v>479</v>
      </c>
      <c r="B6" s="21">
        <v>6.4044451507144204E-2</v>
      </c>
      <c r="C6" s="21">
        <v>5.1595018563727002E-2</v>
      </c>
      <c r="D6" s="21">
        <v>7.9246821956963198E-2</v>
      </c>
      <c r="E6" s="22"/>
      <c r="F6" s="21">
        <v>6.4186382099499006E-2</v>
      </c>
      <c r="G6" s="21">
        <v>4.6986228420420897E-2</v>
      </c>
      <c r="H6" s="21">
        <v>8.71074547964035E-2</v>
      </c>
      <c r="I6" s="22"/>
      <c r="J6" s="21">
        <v>5.8223358168023598E-2</v>
      </c>
      <c r="K6" s="21">
        <v>3.93282948274963E-2</v>
      </c>
      <c r="L6" s="21">
        <v>8.5389548009480801E-2</v>
      </c>
      <c r="M6" s="22"/>
      <c r="N6" s="21">
        <v>8.1844033046890502E-2</v>
      </c>
      <c r="O6" s="21">
        <v>4.7474312738780403E-2</v>
      </c>
      <c r="P6" s="21">
        <v>0.13750424296897301</v>
      </c>
      <c r="Q6" s="24" t="s">
        <v>501</v>
      </c>
    </row>
    <row r="7" spans="1:17" x14ac:dyDescent="0.25">
      <c r="A7" s="17" t="s">
        <v>480</v>
      </c>
      <c r="B7" s="18">
        <v>8.7276637640650606E-2</v>
      </c>
      <c r="C7" s="18">
        <v>7.0988046342372602E-2</v>
      </c>
      <c r="D7" s="18">
        <v>0.106872774776046</v>
      </c>
      <c r="E7" s="19"/>
      <c r="F7" s="18">
        <v>9.4668290774415201E-2</v>
      </c>
      <c r="G7" s="18">
        <v>6.9604882234382895E-2</v>
      </c>
      <c r="H7" s="18">
        <v>0.12751961689465499</v>
      </c>
      <c r="I7" s="19"/>
      <c r="J7" s="18">
        <v>9.3524790367524202E-2</v>
      </c>
      <c r="K7" s="18">
        <v>7.0492865017441703E-2</v>
      </c>
      <c r="L7" s="18">
        <v>0.123085387416625</v>
      </c>
      <c r="M7" s="19"/>
      <c r="N7" s="18">
        <v>5.7590445740528302E-2</v>
      </c>
      <c r="O7" s="18">
        <v>3.232241036814E-2</v>
      </c>
      <c r="P7" s="18">
        <v>0.100559041071594</v>
      </c>
      <c r="Q7" s="19"/>
    </row>
    <row r="8" spans="1:17" x14ac:dyDescent="0.25">
      <c r="A8" s="20" t="s">
        <v>481</v>
      </c>
      <c r="B8" s="21">
        <v>4.8449820071174897E-2</v>
      </c>
      <c r="C8" s="21">
        <v>3.7293166159834398E-2</v>
      </c>
      <c r="D8" s="21">
        <v>6.27266390026852E-2</v>
      </c>
      <c r="E8" s="22"/>
      <c r="F8" s="21">
        <v>3.52428795170062E-2</v>
      </c>
      <c r="G8" s="21">
        <v>2.2454987989727501E-2</v>
      </c>
      <c r="H8" s="21">
        <v>5.4904317971233199E-2</v>
      </c>
      <c r="I8" s="22"/>
      <c r="J8" s="21">
        <v>5.44427220639268E-2</v>
      </c>
      <c r="K8" s="21">
        <v>3.7310289388081397E-2</v>
      </c>
      <c r="L8" s="21">
        <v>7.8798228814914106E-2</v>
      </c>
      <c r="M8" s="22"/>
      <c r="N8" s="21">
        <v>5.5770749345269897E-2</v>
      </c>
      <c r="O8" s="21">
        <v>2.8994531539549499E-2</v>
      </c>
      <c r="P8" s="21">
        <v>0.104610577279814</v>
      </c>
      <c r="Q8" s="24" t="s">
        <v>501</v>
      </c>
    </row>
    <row r="9" spans="1:17" x14ac:dyDescent="0.25">
      <c r="A9" s="17" t="s">
        <v>482</v>
      </c>
      <c r="B9" s="18">
        <v>6.2103467266844001E-2</v>
      </c>
      <c r="C9" s="18">
        <v>4.6731017163871402E-2</v>
      </c>
      <c r="D9" s="18">
        <v>8.20972715301546E-2</v>
      </c>
      <c r="E9" s="19"/>
      <c r="F9" s="18">
        <v>6.08912572915703E-2</v>
      </c>
      <c r="G9" s="18">
        <v>4.1830962350444E-2</v>
      </c>
      <c r="H9" s="18">
        <v>8.7840200958626005E-2</v>
      </c>
      <c r="I9" s="19"/>
      <c r="J9" s="18">
        <v>7.0178616278057201E-2</v>
      </c>
      <c r="K9" s="18">
        <v>4.5359925710880697E-2</v>
      </c>
      <c r="L9" s="18">
        <v>0.107054036605872</v>
      </c>
      <c r="M9" s="19"/>
      <c r="N9" s="18">
        <v>4.5559882917179502E-2</v>
      </c>
      <c r="O9" s="18">
        <v>2.1341165989054299E-2</v>
      </c>
      <c r="P9" s="18">
        <v>9.4605987464921798E-2</v>
      </c>
      <c r="Q9" s="24" t="s">
        <v>501</v>
      </c>
    </row>
    <row r="10" spans="1:17" x14ac:dyDescent="0.25">
      <c r="A10" s="20" t="s">
        <v>483</v>
      </c>
      <c r="B10" s="21">
        <v>4.5974462861112002E-2</v>
      </c>
      <c r="C10" s="21">
        <v>3.6060195441784099E-2</v>
      </c>
      <c r="D10" s="21">
        <v>5.84492445157834E-2</v>
      </c>
      <c r="E10" s="22"/>
      <c r="F10" s="21">
        <v>4.4730790079613197E-2</v>
      </c>
      <c r="G10" s="21">
        <v>3.1987720194555397E-2</v>
      </c>
      <c r="H10" s="21">
        <v>6.2224046336571699E-2</v>
      </c>
      <c r="I10" s="22"/>
      <c r="J10" s="21">
        <v>4.2381950196377298E-2</v>
      </c>
      <c r="K10" s="21">
        <v>2.8736164742121598E-2</v>
      </c>
      <c r="L10" s="21">
        <v>6.2093372042672998E-2</v>
      </c>
      <c r="M10" s="22"/>
      <c r="N10" s="21">
        <v>5.9043496518553097E-2</v>
      </c>
      <c r="O10" s="21">
        <v>3.3672177189122902E-2</v>
      </c>
      <c r="P10" s="21">
        <v>0.10152317797872699</v>
      </c>
      <c r="Q10" s="22"/>
    </row>
    <row r="11" spans="1:17" x14ac:dyDescent="0.25">
      <c r="A11" s="17" t="s">
        <v>484</v>
      </c>
      <c r="B11" s="18">
        <v>7.8048840966874602E-2</v>
      </c>
      <c r="C11" s="18">
        <v>6.8581356258229101E-2</v>
      </c>
      <c r="D11" s="18">
        <v>8.8698826454146798E-2</v>
      </c>
      <c r="E11" s="19"/>
      <c r="F11" s="18">
        <v>7.0375779385622103E-2</v>
      </c>
      <c r="G11" s="18">
        <v>5.7048859651275298E-2</v>
      </c>
      <c r="H11" s="18">
        <v>8.6530251493236607E-2</v>
      </c>
      <c r="I11" s="19"/>
      <c r="J11" s="18">
        <v>8.0929860009979704E-2</v>
      </c>
      <c r="K11" s="18">
        <v>6.7249874117200195E-2</v>
      </c>
      <c r="L11" s="18">
        <v>9.7102933083340906E-2</v>
      </c>
      <c r="M11" s="19"/>
      <c r="N11" s="18">
        <v>8.9590216078770907E-2</v>
      </c>
      <c r="O11" s="18">
        <v>6.7918686169021802E-2</v>
      </c>
      <c r="P11" s="18">
        <v>0.117306431321649</v>
      </c>
      <c r="Q11" s="19"/>
    </row>
    <row r="12" spans="1:17" x14ac:dyDescent="0.25">
      <c r="A12" s="20" t="s">
        <v>485</v>
      </c>
      <c r="B12" s="21">
        <v>0.101502385351874</v>
      </c>
      <c r="C12" s="21">
        <v>9.5649395609964799E-2</v>
      </c>
      <c r="D12" s="21">
        <v>0.107670890246686</v>
      </c>
      <c r="E12" s="22"/>
      <c r="F12" s="21">
        <v>0.11226169775622399</v>
      </c>
      <c r="G12" s="21">
        <v>0.103044724268207</v>
      </c>
      <c r="H12" s="21">
        <v>0.122190785752195</v>
      </c>
      <c r="I12" s="22"/>
      <c r="J12" s="21">
        <v>0.106541123519728</v>
      </c>
      <c r="K12" s="21">
        <v>9.7063345693414793E-2</v>
      </c>
      <c r="L12" s="21">
        <v>0.116824622842623</v>
      </c>
      <c r="M12" s="22"/>
      <c r="N12" s="21">
        <v>7.8598116535149698E-2</v>
      </c>
      <c r="O12" s="21">
        <v>6.9030791103409803E-2</v>
      </c>
      <c r="P12" s="21">
        <v>8.9364144066645099E-2</v>
      </c>
      <c r="Q12" s="22"/>
    </row>
    <row r="13" spans="1:17" x14ac:dyDescent="0.25">
      <c r="A13" s="17" t="s">
        <v>486</v>
      </c>
      <c r="B13" s="18">
        <v>5.7986418640942797E-2</v>
      </c>
      <c r="C13" s="18">
        <v>4.8506640781588201E-2</v>
      </c>
      <c r="D13" s="18">
        <v>6.9184145135266994E-2</v>
      </c>
      <c r="E13" s="19"/>
      <c r="F13" s="18">
        <v>6.4360408769757502E-2</v>
      </c>
      <c r="G13" s="18">
        <v>4.81080543634042E-2</v>
      </c>
      <c r="H13" s="18">
        <v>8.5609501844341795E-2</v>
      </c>
      <c r="I13" s="19"/>
      <c r="J13" s="18">
        <v>5.75410409071851E-2</v>
      </c>
      <c r="K13" s="18">
        <v>4.4722472027423202E-2</v>
      </c>
      <c r="L13" s="18">
        <v>7.3750077094077798E-2</v>
      </c>
      <c r="M13" s="19"/>
      <c r="N13" s="18">
        <v>3.7536840740341602E-2</v>
      </c>
      <c r="O13" s="18">
        <v>2.2347831114269599E-2</v>
      </c>
      <c r="P13" s="18">
        <v>6.2390463136546503E-2</v>
      </c>
      <c r="Q13" s="19"/>
    </row>
    <row r="14" spans="1:17" x14ac:dyDescent="0.25">
      <c r="A14" s="20" t="s">
        <v>487</v>
      </c>
      <c r="B14" s="21">
        <v>5.2030213626087098E-2</v>
      </c>
      <c r="C14" s="21">
        <v>4.36172821760425E-2</v>
      </c>
      <c r="D14" s="21">
        <v>6.1960708523406002E-2</v>
      </c>
      <c r="E14" s="22"/>
      <c r="F14" s="21">
        <v>4.7761294512277203E-2</v>
      </c>
      <c r="G14" s="21">
        <v>3.8685337460447403E-2</v>
      </c>
      <c r="H14" s="21">
        <v>5.8836237489803503E-2</v>
      </c>
      <c r="I14" s="22"/>
      <c r="J14" s="21">
        <v>5.6522566919260803E-2</v>
      </c>
      <c r="K14" s="21">
        <v>4.3049113319451701E-2</v>
      </c>
      <c r="L14" s="21">
        <v>7.3887331714468804E-2</v>
      </c>
      <c r="M14" s="22"/>
      <c r="N14" s="21">
        <v>5.8474280749065501E-2</v>
      </c>
      <c r="O14" s="21">
        <v>3.32955374652786E-2</v>
      </c>
      <c r="P14" s="21">
        <v>0.100710054849963</v>
      </c>
      <c r="Q14" s="22"/>
    </row>
    <row r="15" spans="1:17" x14ac:dyDescent="0.25">
      <c r="A15" s="17" t="s">
        <v>488</v>
      </c>
      <c r="B15" s="18">
        <v>4.6961932907557298E-2</v>
      </c>
      <c r="C15" s="18">
        <v>3.8204754401677497E-2</v>
      </c>
      <c r="D15" s="18">
        <v>5.7606179707040697E-2</v>
      </c>
      <c r="E15" s="19"/>
      <c r="F15" s="18">
        <v>4.2069350430831202E-2</v>
      </c>
      <c r="G15" s="18">
        <v>3.0705069325196999E-2</v>
      </c>
      <c r="H15" s="18">
        <v>5.73906417417233E-2</v>
      </c>
      <c r="I15" s="19"/>
      <c r="J15" s="18">
        <v>5.1297717331229897E-2</v>
      </c>
      <c r="K15" s="18">
        <v>3.5070850342284597E-2</v>
      </c>
      <c r="L15" s="18">
        <v>7.4453253068095804E-2</v>
      </c>
      <c r="M15" s="19"/>
      <c r="N15" s="18">
        <v>5.6798500925583403E-2</v>
      </c>
      <c r="O15" s="18">
        <v>2.8640577550183399E-2</v>
      </c>
      <c r="P15" s="18">
        <v>0.10951858594522999</v>
      </c>
      <c r="Q15" s="24" t="s">
        <v>501</v>
      </c>
    </row>
    <row r="16" spans="1:17" x14ac:dyDescent="0.25">
      <c r="A16" s="20" t="s">
        <v>489</v>
      </c>
      <c r="B16" s="21">
        <v>5.5442982349715703E-2</v>
      </c>
      <c r="C16" s="21">
        <v>4.7674669709817701E-2</v>
      </c>
      <c r="D16" s="21">
        <v>6.4391509529354907E-2</v>
      </c>
      <c r="E16" s="22"/>
      <c r="F16" s="21">
        <v>4.8599597144093898E-2</v>
      </c>
      <c r="G16" s="21">
        <v>3.8019114046930598E-2</v>
      </c>
      <c r="H16" s="21">
        <v>6.1934988979678599E-2</v>
      </c>
      <c r="I16" s="22"/>
      <c r="J16" s="21">
        <v>6.12277626483934E-2</v>
      </c>
      <c r="K16" s="21">
        <v>4.9435360949756701E-2</v>
      </c>
      <c r="L16" s="21">
        <v>7.56093965687758E-2</v>
      </c>
      <c r="M16" s="22"/>
      <c r="N16" s="21">
        <v>6.0862517098602298E-2</v>
      </c>
      <c r="O16" s="21">
        <v>4.2694036714636403E-2</v>
      </c>
      <c r="P16" s="21">
        <v>8.6067490648294498E-2</v>
      </c>
      <c r="Q16" s="22"/>
    </row>
    <row r="17" spans="1:17" x14ac:dyDescent="0.25">
      <c r="A17" s="17" t="s">
        <v>490</v>
      </c>
      <c r="B17" s="18">
        <v>4.4196093175154702E-2</v>
      </c>
      <c r="C17" s="18">
        <v>3.6258511320202302E-2</v>
      </c>
      <c r="D17" s="18">
        <v>5.3774384186801499E-2</v>
      </c>
      <c r="E17" s="19"/>
      <c r="F17" s="18">
        <v>4.6387168666237599E-2</v>
      </c>
      <c r="G17" s="18">
        <v>3.5963547038308501E-2</v>
      </c>
      <c r="H17" s="18">
        <v>5.9645037536667597E-2</v>
      </c>
      <c r="I17" s="19"/>
      <c r="J17" s="18">
        <v>3.6855185208940003E-2</v>
      </c>
      <c r="K17" s="18">
        <v>2.5810411797844199E-2</v>
      </c>
      <c r="L17" s="18">
        <v>5.2372147367024897E-2</v>
      </c>
      <c r="M17" s="19"/>
      <c r="N17" s="18">
        <v>5.5142522551583001E-2</v>
      </c>
      <c r="O17" s="18">
        <v>3.2571753192080603E-2</v>
      </c>
      <c r="P17" s="18">
        <v>9.1868575560179994E-2</v>
      </c>
      <c r="Q17" s="19"/>
    </row>
    <row r="18" spans="1:17" x14ac:dyDescent="0.25">
      <c r="A18" s="20" t="s">
        <v>491</v>
      </c>
      <c r="B18" s="21">
        <v>4.92048133962932E-2</v>
      </c>
      <c r="C18" s="21">
        <v>3.5989053732603402E-2</v>
      </c>
      <c r="D18" s="21">
        <v>6.6936639155819003E-2</v>
      </c>
      <c r="E18" s="22"/>
      <c r="F18" s="21">
        <v>5.2279983772827797E-2</v>
      </c>
      <c r="G18" s="21">
        <v>3.3223656691623402E-2</v>
      </c>
      <c r="H18" s="21">
        <v>8.1346883443592796E-2</v>
      </c>
      <c r="I18" s="22"/>
      <c r="J18" s="21">
        <v>5.1906076021560402E-2</v>
      </c>
      <c r="K18" s="21">
        <v>3.5198961104028099E-2</v>
      </c>
      <c r="L18" s="21">
        <v>7.59191856226656E-2</v>
      </c>
      <c r="M18" s="22"/>
      <c r="N18" s="21">
        <v>3.5451576791441203E-2</v>
      </c>
      <c r="O18" s="21">
        <v>1.78459782690331E-2</v>
      </c>
      <c r="P18" s="21">
        <v>6.9201863020686899E-2</v>
      </c>
      <c r="Q18" s="24" t="s">
        <v>501</v>
      </c>
    </row>
    <row r="19" spans="1:17" x14ac:dyDescent="0.25">
      <c r="A19" s="17" t="s">
        <v>492</v>
      </c>
      <c r="B19" s="18">
        <v>5.6507902365260099E-2</v>
      </c>
      <c r="C19" s="18">
        <v>4.5599649631304001E-2</v>
      </c>
      <c r="D19" s="18">
        <v>6.9834667808133605E-2</v>
      </c>
      <c r="E19" s="19"/>
      <c r="F19" s="18">
        <v>6.6837476476333896E-2</v>
      </c>
      <c r="G19" s="18">
        <v>4.8213691048259899E-2</v>
      </c>
      <c r="H19" s="18">
        <v>9.1960115536243101E-2</v>
      </c>
      <c r="I19" s="19"/>
      <c r="J19" s="18">
        <v>4.74212888286384E-2</v>
      </c>
      <c r="K19" s="18">
        <v>3.5218316240479303E-2</v>
      </c>
      <c r="L19" s="18">
        <v>6.35739109563567E-2</v>
      </c>
      <c r="M19" s="19"/>
      <c r="N19" s="18">
        <v>4.8201748488142203E-2</v>
      </c>
      <c r="O19" s="18">
        <v>2.71365266031274E-2</v>
      </c>
      <c r="P19" s="18">
        <v>8.4203900291719203E-2</v>
      </c>
      <c r="Q19" s="19"/>
    </row>
    <row r="20" spans="1:17" x14ac:dyDescent="0.25">
      <c r="A20" s="20" t="s">
        <v>493</v>
      </c>
      <c r="B20" s="21">
        <v>2.8092673390451298E-2</v>
      </c>
      <c r="C20" s="21">
        <v>2.00996577152972E-2</v>
      </c>
      <c r="D20" s="21">
        <v>3.9137312913503801E-2</v>
      </c>
      <c r="E20" s="22"/>
      <c r="F20" s="21">
        <v>1.9233626548463601E-2</v>
      </c>
      <c r="G20" s="21">
        <v>1.020348789602E-2</v>
      </c>
      <c r="H20" s="21">
        <v>3.5965097917454301E-2</v>
      </c>
      <c r="I20" s="22"/>
      <c r="J20" s="21">
        <v>4.1710932835520097E-2</v>
      </c>
      <c r="K20" s="21">
        <v>2.5883542298906801E-2</v>
      </c>
      <c r="L20" s="21">
        <v>6.6555279468221096E-2</v>
      </c>
      <c r="M20" s="22"/>
      <c r="N20" s="21">
        <v>2.02874977933639E-2</v>
      </c>
      <c r="O20" s="21">
        <v>7.3118971447238001E-3</v>
      </c>
      <c r="P20" s="21">
        <v>5.5013349476140803E-2</v>
      </c>
      <c r="Q20" s="24" t="s">
        <v>501</v>
      </c>
    </row>
    <row r="21" spans="1:17" x14ac:dyDescent="0.25">
      <c r="A21" s="17" t="s">
        <v>494</v>
      </c>
      <c r="B21" s="18">
        <v>1.4214506938832401E-2</v>
      </c>
      <c r="C21" s="18">
        <v>8.2982470034800998E-3</v>
      </c>
      <c r="D21" s="18">
        <v>2.4245657726754698E-2</v>
      </c>
      <c r="E21" s="19"/>
      <c r="F21" s="18">
        <v>1.4503471540054999E-2</v>
      </c>
      <c r="G21" s="18">
        <v>5.4096287961068997E-3</v>
      </c>
      <c r="H21" s="18">
        <v>3.8295875321210697E-2</v>
      </c>
      <c r="I21" s="24" t="s">
        <v>501</v>
      </c>
      <c r="J21" s="18">
        <v>1.4495493180972201E-2</v>
      </c>
      <c r="K21" s="18">
        <v>7.403338585566E-3</v>
      </c>
      <c r="L21" s="18">
        <v>2.8188754102790099E-2</v>
      </c>
      <c r="M21" s="19"/>
      <c r="N21" s="18">
        <v>1.3151244117168399E-2</v>
      </c>
      <c r="O21" s="18">
        <v>4.1392950149622002E-3</v>
      </c>
      <c r="P21" s="18">
        <v>4.0976417417871197E-2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DC_NSE'!A1" display="◄ ANTERIOR"/>
    <hyperlink ref="A2" location="'Índice'!A1" display="ÍNDICE"/>
    <hyperlink ref="A3" location="'VH_ECON_NSE'!A1" display="SIGUIENTE ►"/>
  </hyperlinks>
  <pageMargins left="0.75" right="0.75" top="1" bottom="1" header="0.5" footer="0.5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0.117762669144808</v>
      </c>
      <c r="C5" s="18">
        <v>0.113967652315953</v>
      </c>
      <c r="D5" s="18">
        <v>0.121666703767984</v>
      </c>
      <c r="E5" s="19"/>
      <c r="F5" s="18">
        <v>8.4619964030362205E-2</v>
      </c>
      <c r="G5" s="18">
        <v>7.9800561473964804E-2</v>
      </c>
      <c r="H5" s="18">
        <v>8.97020524892716E-2</v>
      </c>
      <c r="I5" s="19"/>
      <c r="J5" s="18">
        <v>0.12441726030747099</v>
      </c>
      <c r="K5" s="18">
        <v>0.11855995740193501</v>
      </c>
      <c r="L5" s="18">
        <v>0.130521086315565</v>
      </c>
      <c r="M5" s="19"/>
      <c r="N5" s="18">
        <v>0.17095815206801601</v>
      </c>
      <c r="O5" s="18">
        <v>0.161069684276893</v>
      </c>
      <c r="P5" s="18">
        <v>0.18132248652720601</v>
      </c>
      <c r="Q5" s="19"/>
    </row>
    <row r="6" spans="1:17" x14ac:dyDescent="0.25">
      <c r="A6" s="20" t="s">
        <v>479</v>
      </c>
      <c r="B6" s="21">
        <v>9.2276922529042696E-2</v>
      </c>
      <c r="C6" s="21">
        <v>7.6784644829793594E-2</v>
      </c>
      <c r="D6" s="21">
        <v>0.110520769897185</v>
      </c>
      <c r="E6" s="22"/>
      <c r="F6" s="21">
        <v>6.7550733977794805E-2</v>
      </c>
      <c r="G6" s="21">
        <v>5.1157000323991099E-2</v>
      </c>
      <c r="H6" s="21">
        <v>8.8706841928260005E-2</v>
      </c>
      <c r="I6" s="22"/>
      <c r="J6" s="21">
        <v>0.108618778653224</v>
      </c>
      <c r="K6" s="21">
        <v>8.0064604694890101E-2</v>
      </c>
      <c r="L6" s="21">
        <v>0.145743136366041</v>
      </c>
      <c r="M6" s="22"/>
      <c r="N6" s="21">
        <v>0.14152744921016</v>
      </c>
      <c r="O6" s="21">
        <v>9.1306058863585393E-2</v>
      </c>
      <c r="P6" s="21">
        <v>0.21290031558599001</v>
      </c>
      <c r="Q6" s="24" t="s">
        <v>501</v>
      </c>
    </row>
    <row r="7" spans="1:17" x14ac:dyDescent="0.25">
      <c r="A7" s="17" t="s">
        <v>480</v>
      </c>
      <c r="B7" s="18">
        <v>0.14284974490909699</v>
      </c>
      <c r="C7" s="18">
        <v>0.122896275906831</v>
      </c>
      <c r="D7" s="18">
        <v>0.165431828773205</v>
      </c>
      <c r="E7" s="19"/>
      <c r="F7" s="18">
        <v>9.6303426892008603E-2</v>
      </c>
      <c r="G7" s="18">
        <v>6.7785821330833496E-2</v>
      </c>
      <c r="H7" s="18">
        <v>0.13507998422741599</v>
      </c>
      <c r="I7" s="19"/>
      <c r="J7" s="18">
        <v>0.157664492572855</v>
      </c>
      <c r="K7" s="18">
        <v>0.126846823259257</v>
      </c>
      <c r="L7" s="18">
        <v>0.19430323870323499</v>
      </c>
      <c r="M7" s="19"/>
      <c r="N7" s="18">
        <v>0.20343086985818401</v>
      </c>
      <c r="O7" s="18">
        <v>0.153077086561487</v>
      </c>
      <c r="P7" s="18">
        <v>0.26516235159756202</v>
      </c>
      <c r="Q7" s="19"/>
    </row>
    <row r="8" spans="1:17" x14ac:dyDescent="0.25">
      <c r="A8" s="20" t="s">
        <v>481</v>
      </c>
      <c r="B8" s="21">
        <v>0.12470896896539201</v>
      </c>
      <c r="C8" s="21">
        <v>0.105170436815972</v>
      </c>
      <c r="D8" s="21">
        <v>0.147279924951457</v>
      </c>
      <c r="E8" s="22"/>
      <c r="F8" s="21">
        <v>8.2051011290560194E-2</v>
      </c>
      <c r="G8" s="21">
        <v>5.6968152593841699E-2</v>
      </c>
      <c r="H8" s="21">
        <v>0.116809791825706</v>
      </c>
      <c r="I8" s="22"/>
      <c r="J8" s="21">
        <v>0.12954965970833901</v>
      </c>
      <c r="K8" s="21">
        <v>0.103569768097362</v>
      </c>
      <c r="L8" s="21">
        <v>0.160876910202322</v>
      </c>
      <c r="M8" s="22"/>
      <c r="N8" s="21">
        <v>0.18465765741326401</v>
      </c>
      <c r="O8" s="21">
        <v>0.135990054586029</v>
      </c>
      <c r="P8" s="21">
        <v>0.245787575579995</v>
      </c>
      <c r="Q8" s="22"/>
    </row>
    <row r="9" spans="1:17" x14ac:dyDescent="0.25">
      <c r="A9" s="17" t="s">
        <v>482</v>
      </c>
      <c r="B9" s="18">
        <v>0.11577447017415</v>
      </c>
      <c r="C9" s="18">
        <v>9.6227481523935496E-2</v>
      </c>
      <c r="D9" s="18">
        <v>0.13868280956283599</v>
      </c>
      <c r="E9" s="19"/>
      <c r="F9" s="18">
        <v>9.7315317732570197E-2</v>
      </c>
      <c r="G9" s="18">
        <v>7.6028948193773899E-2</v>
      </c>
      <c r="H9" s="18">
        <v>0.12376310143725</v>
      </c>
      <c r="I9" s="19"/>
      <c r="J9" s="18">
        <v>0.123469509233211</v>
      </c>
      <c r="K9" s="18">
        <v>9.0468194429776994E-2</v>
      </c>
      <c r="L9" s="18">
        <v>0.16630795180993299</v>
      </c>
      <c r="M9" s="19"/>
      <c r="N9" s="18">
        <v>0.15896962238742801</v>
      </c>
      <c r="O9" s="18">
        <v>0.11031657691174999</v>
      </c>
      <c r="P9" s="18">
        <v>0.22368530277183701</v>
      </c>
      <c r="Q9" s="19"/>
    </row>
    <row r="10" spans="1:17" x14ac:dyDescent="0.25">
      <c r="A10" s="20" t="s">
        <v>483</v>
      </c>
      <c r="B10" s="21">
        <v>0.110012307975365</v>
      </c>
      <c r="C10" s="21">
        <v>9.5823582643828703E-2</v>
      </c>
      <c r="D10" s="21">
        <v>0.126009181927528</v>
      </c>
      <c r="E10" s="22"/>
      <c r="F10" s="21">
        <v>7.2782721907252101E-2</v>
      </c>
      <c r="G10" s="21">
        <v>5.6718130358552499E-2</v>
      </c>
      <c r="H10" s="21">
        <v>9.2949023321019897E-2</v>
      </c>
      <c r="I10" s="22"/>
      <c r="J10" s="21">
        <v>0.12812110131853399</v>
      </c>
      <c r="K10" s="21">
        <v>0.10536606397340099</v>
      </c>
      <c r="L10" s="21">
        <v>0.154939275642236</v>
      </c>
      <c r="M10" s="22"/>
      <c r="N10" s="21">
        <v>0.158052726761572</v>
      </c>
      <c r="O10" s="21">
        <v>0.120924005745164</v>
      </c>
      <c r="P10" s="21">
        <v>0.20393681455992901</v>
      </c>
      <c r="Q10" s="22"/>
    </row>
    <row r="11" spans="1:17" x14ac:dyDescent="0.25">
      <c r="A11" s="17" t="s">
        <v>484</v>
      </c>
      <c r="B11" s="18">
        <v>0.123136688947944</v>
      </c>
      <c r="C11" s="18">
        <v>0.111613018833407</v>
      </c>
      <c r="D11" s="18">
        <v>0.13566844418573201</v>
      </c>
      <c r="E11" s="19"/>
      <c r="F11" s="18">
        <v>9.3612311542802903E-2</v>
      </c>
      <c r="G11" s="18">
        <v>7.8158071067687795E-2</v>
      </c>
      <c r="H11" s="18">
        <v>0.111751886171603</v>
      </c>
      <c r="I11" s="19"/>
      <c r="J11" s="18">
        <v>0.140033657104148</v>
      </c>
      <c r="K11" s="18">
        <v>0.121800184313689</v>
      </c>
      <c r="L11" s="18">
        <v>0.160497832352748</v>
      </c>
      <c r="M11" s="19"/>
      <c r="N11" s="18">
        <v>0.153364467273813</v>
      </c>
      <c r="O11" s="18">
        <v>0.12543175430478701</v>
      </c>
      <c r="P11" s="18">
        <v>0.186193278278102</v>
      </c>
      <c r="Q11" s="19"/>
    </row>
    <row r="12" spans="1:17" x14ac:dyDescent="0.25">
      <c r="A12" s="20" t="s">
        <v>485</v>
      </c>
      <c r="B12" s="21">
        <v>0.12816859523363799</v>
      </c>
      <c r="C12" s="21">
        <v>0.12178176889322501</v>
      </c>
      <c r="D12" s="21">
        <v>0.134838949565905</v>
      </c>
      <c r="E12" s="22"/>
      <c r="F12" s="21">
        <v>9.0683475259398197E-2</v>
      </c>
      <c r="G12" s="21">
        <v>8.2040685826217902E-2</v>
      </c>
      <c r="H12" s="21">
        <v>0.10013743841368999</v>
      </c>
      <c r="I12" s="22"/>
      <c r="J12" s="21">
        <v>0.12639049175578801</v>
      </c>
      <c r="K12" s="21">
        <v>0.11669608876875801</v>
      </c>
      <c r="L12" s="21">
        <v>0.13676555095513401</v>
      </c>
      <c r="M12" s="22"/>
      <c r="N12" s="21">
        <v>0.18331795892071401</v>
      </c>
      <c r="O12" s="21">
        <v>0.169290533460804</v>
      </c>
      <c r="P12" s="21">
        <v>0.198230337582564</v>
      </c>
      <c r="Q12" s="22"/>
    </row>
    <row r="13" spans="1:17" x14ac:dyDescent="0.25">
      <c r="A13" s="17" t="s">
        <v>486</v>
      </c>
      <c r="B13" s="18">
        <v>0.11330229773035901</v>
      </c>
      <c r="C13" s="18">
        <v>9.9072601612700095E-2</v>
      </c>
      <c r="D13" s="18">
        <v>0.12928250698518901</v>
      </c>
      <c r="E13" s="19"/>
      <c r="F13" s="18">
        <v>8.1936029079958894E-2</v>
      </c>
      <c r="G13" s="18">
        <v>6.3443345849943003E-2</v>
      </c>
      <c r="H13" s="18">
        <v>0.105213471314656</v>
      </c>
      <c r="I13" s="19"/>
      <c r="J13" s="18">
        <v>0.13280491623407301</v>
      </c>
      <c r="K13" s="18">
        <v>0.11077949721705301</v>
      </c>
      <c r="L13" s="18">
        <v>0.158429260574727</v>
      </c>
      <c r="M13" s="19"/>
      <c r="N13" s="18">
        <v>0.16420341406003799</v>
      </c>
      <c r="O13" s="18">
        <v>0.12553321220208999</v>
      </c>
      <c r="P13" s="18">
        <v>0.21189931865046799</v>
      </c>
      <c r="Q13" s="19"/>
    </row>
    <row r="14" spans="1:17" x14ac:dyDescent="0.25">
      <c r="A14" s="20" t="s">
        <v>487</v>
      </c>
      <c r="B14" s="21">
        <v>9.9267290081211004E-2</v>
      </c>
      <c r="C14" s="21">
        <v>8.6848992507346304E-2</v>
      </c>
      <c r="D14" s="21">
        <v>0.113241044060617</v>
      </c>
      <c r="E14" s="22"/>
      <c r="F14" s="21">
        <v>7.81968996834881E-2</v>
      </c>
      <c r="G14" s="21">
        <v>6.4423251445905896E-2</v>
      </c>
      <c r="H14" s="21">
        <v>9.4617529086647501E-2</v>
      </c>
      <c r="I14" s="22"/>
      <c r="J14" s="21">
        <v>0.10733160901015899</v>
      </c>
      <c r="K14" s="21">
        <v>8.8087836213296494E-2</v>
      </c>
      <c r="L14" s="21">
        <v>0.13017925817367601</v>
      </c>
      <c r="M14" s="22"/>
      <c r="N14" s="21">
        <v>0.17606448376432901</v>
      </c>
      <c r="O14" s="21">
        <v>0.126544298686735</v>
      </c>
      <c r="P14" s="21">
        <v>0.23964642752081</v>
      </c>
      <c r="Q14" s="22"/>
    </row>
    <row r="15" spans="1:17" x14ac:dyDescent="0.25">
      <c r="A15" s="17" t="s">
        <v>488</v>
      </c>
      <c r="B15" s="18">
        <v>9.8647257366259899E-2</v>
      </c>
      <c r="C15" s="18">
        <v>8.2373363362080301E-2</v>
      </c>
      <c r="D15" s="18">
        <v>0.11772379189101501</v>
      </c>
      <c r="E15" s="19"/>
      <c r="F15" s="18">
        <v>7.1452220220572502E-2</v>
      </c>
      <c r="G15" s="18">
        <v>5.5229811697454001E-2</v>
      </c>
      <c r="H15" s="18">
        <v>9.1975686909413296E-2</v>
      </c>
      <c r="I15" s="19"/>
      <c r="J15" s="18">
        <v>0.127752448918734</v>
      </c>
      <c r="K15" s="18">
        <v>9.7245511994883294E-2</v>
      </c>
      <c r="L15" s="18">
        <v>0.166069187226635</v>
      </c>
      <c r="M15" s="19"/>
      <c r="N15" s="18">
        <v>0.13407916470351</v>
      </c>
      <c r="O15" s="18">
        <v>8.1667224858600701E-2</v>
      </c>
      <c r="P15" s="18">
        <v>0.21234981160553801</v>
      </c>
      <c r="Q15" s="24" t="s">
        <v>501</v>
      </c>
    </row>
    <row r="16" spans="1:17" x14ac:dyDescent="0.25">
      <c r="A16" s="20" t="s">
        <v>489</v>
      </c>
      <c r="B16" s="21">
        <v>0.101559407873449</v>
      </c>
      <c r="C16" s="21">
        <v>9.1762519393792305E-2</v>
      </c>
      <c r="D16" s="21">
        <v>0.11227295005169</v>
      </c>
      <c r="E16" s="22"/>
      <c r="F16" s="21">
        <v>8.0509265843277E-2</v>
      </c>
      <c r="G16" s="21">
        <v>6.8321308059214006E-2</v>
      </c>
      <c r="H16" s="21">
        <v>9.4650571507207099E-2</v>
      </c>
      <c r="I16" s="22"/>
      <c r="J16" s="21">
        <v>0.109994715932467</v>
      </c>
      <c r="K16" s="21">
        <v>9.4600940145711299E-2</v>
      </c>
      <c r="L16" s="21">
        <v>0.127540556921101</v>
      </c>
      <c r="M16" s="22"/>
      <c r="N16" s="21">
        <v>0.142341563789318</v>
      </c>
      <c r="O16" s="21">
        <v>0.109987159522978</v>
      </c>
      <c r="P16" s="21">
        <v>0.18226442703026199</v>
      </c>
      <c r="Q16" s="22"/>
    </row>
    <row r="17" spans="1:17" x14ac:dyDescent="0.25">
      <c r="A17" s="17" t="s">
        <v>490</v>
      </c>
      <c r="B17" s="18">
        <v>8.6348863710404997E-2</v>
      </c>
      <c r="C17" s="18">
        <v>7.4781985235171294E-2</v>
      </c>
      <c r="D17" s="18">
        <v>9.9512417106895498E-2</v>
      </c>
      <c r="E17" s="19"/>
      <c r="F17" s="18">
        <v>6.0102682024304799E-2</v>
      </c>
      <c r="G17" s="18">
        <v>4.696944488042E-2</v>
      </c>
      <c r="H17" s="18">
        <v>7.6612929764332996E-2</v>
      </c>
      <c r="I17" s="19"/>
      <c r="J17" s="18">
        <v>0.112425664274117</v>
      </c>
      <c r="K17" s="18">
        <v>9.4089742059424997E-2</v>
      </c>
      <c r="L17" s="18">
        <v>0.13380705011848301</v>
      </c>
      <c r="M17" s="19"/>
      <c r="N17" s="18">
        <v>0.115000624523958</v>
      </c>
      <c r="O17" s="18">
        <v>7.6969723634852105E-2</v>
      </c>
      <c r="P17" s="18">
        <v>0.16839448028388301</v>
      </c>
      <c r="Q17" s="19"/>
    </row>
    <row r="18" spans="1:17" x14ac:dyDescent="0.25">
      <c r="A18" s="20" t="s">
        <v>491</v>
      </c>
      <c r="B18" s="21">
        <v>9.1021496816615199E-2</v>
      </c>
      <c r="C18" s="21">
        <v>7.2523860202506105E-2</v>
      </c>
      <c r="D18" s="21">
        <v>0.113658898688125</v>
      </c>
      <c r="E18" s="22"/>
      <c r="F18" s="21">
        <v>7.87597491232499E-2</v>
      </c>
      <c r="G18" s="21">
        <v>5.4981772339303597E-2</v>
      </c>
      <c r="H18" s="21">
        <v>0.111606539263553</v>
      </c>
      <c r="I18" s="22"/>
      <c r="J18" s="21">
        <v>0.107984251582594</v>
      </c>
      <c r="K18" s="21">
        <v>8.12195065418789E-2</v>
      </c>
      <c r="L18" s="21">
        <v>0.14220383855727201</v>
      </c>
      <c r="M18" s="22"/>
      <c r="N18" s="21">
        <v>8.9170837110417803E-2</v>
      </c>
      <c r="O18" s="21">
        <v>4.9773290571058497E-2</v>
      </c>
      <c r="P18" s="21">
        <v>0.15467689710489399</v>
      </c>
      <c r="Q18" s="24" t="s">
        <v>501</v>
      </c>
    </row>
    <row r="19" spans="1:17" x14ac:dyDescent="0.25">
      <c r="A19" s="17" t="s">
        <v>492</v>
      </c>
      <c r="B19" s="18">
        <v>0.100377332942107</v>
      </c>
      <c r="C19" s="18">
        <v>8.5700457858145798E-2</v>
      </c>
      <c r="D19" s="18">
        <v>0.117245414823097</v>
      </c>
      <c r="E19" s="19"/>
      <c r="F19" s="18">
        <v>8.8579036243276302E-2</v>
      </c>
      <c r="G19" s="18">
        <v>7.1044214410400097E-2</v>
      </c>
      <c r="H19" s="18">
        <v>0.109929580306955</v>
      </c>
      <c r="I19" s="19"/>
      <c r="J19" s="18">
        <v>0.105297190414796</v>
      </c>
      <c r="K19" s="18">
        <v>8.3580904707753104E-2</v>
      </c>
      <c r="L19" s="18">
        <v>0.13184411254589601</v>
      </c>
      <c r="M19" s="19"/>
      <c r="N19" s="18">
        <v>0.127543174422247</v>
      </c>
      <c r="O19" s="18">
        <v>8.6843764837074303E-2</v>
      </c>
      <c r="P19" s="18">
        <v>0.18348382781262201</v>
      </c>
      <c r="Q19" s="19"/>
    </row>
    <row r="20" spans="1:17" x14ac:dyDescent="0.25">
      <c r="A20" s="20" t="s">
        <v>493</v>
      </c>
      <c r="B20" s="21">
        <v>7.4506791814104897E-2</v>
      </c>
      <c r="C20" s="21">
        <v>5.9336257557196202E-2</v>
      </c>
      <c r="D20" s="21">
        <v>9.31718077598368E-2</v>
      </c>
      <c r="E20" s="22"/>
      <c r="F20" s="21">
        <v>3.5015890561269997E-2</v>
      </c>
      <c r="G20" s="21">
        <v>1.9796153426284699E-2</v>
      </c>
      <c r="H20" s="21">
        <v>6.1206255040932897E-2</v>
      </c>
      <c r="I20" s="22"/>
      <c r="J20" s="21">
        <v>0.101468720026774</v>
      </c>
      <c r="K20" s="21">
        <v>7.36657696091743E-2</v>
      </c>
      <c r="L20" s="21">
        <v>0.13819955900387201</v>
      </c>
      <c r="M20" s="22"/>
      <c r="N20" s="21">
        <v>0.112319360906009</v>
      </c>
      <c r="O20" s="21">
        <v>7.0102078466410603E-2</v>
      </c>
      <c r="P20" s="21">
        <v>0.17517161442778501</v>
      </c>
      <c r="Q20" s="24" t="s">
        <v>501</v>
      </c>
    </row>
    <row r="21" spans="1:17" x14ac:dyDescent="0.25">
      <c r="A21" s="17" t="s">
        <v>494</v>
      </c>
      <c r="B21" s="18">
        <v>8.4079958701154395E-2</v>
      </c>
      <c r="C21" s="18">
        <v>6.8885609319437796E-2</v>
      </c>
      <c r="D21" s="18">
        <v>0.102257712406366</v>
      </c>
      <c r="E21" s="19"/>
      <c r="F21" s="18">
        <v>4.18870244409855E-2</v>
      </c>
      <c r="G21" s="18">
        <v>2.5233560811193601E-2</v>
      </c>
      <c r="H21" s="18">
        <v>6.8756072202101406E-2</v>
      </c>
      <c r="I21" s="19"/>
      <c r="J21" s="18">
        <v>8.1253614637739793E-2</v>
      </c>
      <c r="K21" s="18">
        <v>6.33686503308281E-2</v>
      </c>
      <c r="L21" s="18">
        <v>0.10362789118957</v>
      </c>
      <c r="M21" s="19"/>
      <c r="N21" s="18">
        <v>0.15329695265148199</v>
      </c>
      <c r="O21" s="18">
        <v>0.107800318034189</v>
      </c>
      <c r="P21" s="18">
        <v>0.213402453106106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DV_NSE'!A1" display="◄ ANTERIOR"/>
    <hyperlink ref="A2" location="'Índice'!A1" display="ÍNDICE"/>
    <hyperlink ref="A3" location="'VH_EMERG_NSE'!A1" display="SIGUIENTE ►"/>
  </hyperlinks>
  <pageMargins left="0.75" right="0.75" top="1" bottom="1" header="0.5" footer="0.5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4.1521555299076897E-2</v>
      </c>
      <c r="C5" s="18">
        <v>3.9320126136985802E-2</v>
      </c>
      <c r="D5" s="18">
        <v>4.3840612007682397E-2</v>
      </c>
      <c r="E5" s="19"/>
      <c r="F5" s="18">
        <v>4.0255150270307197E-2</v>
      </c>
      <c r="G5" s="18">
        <v>3.7009231435417497E-2</v>
      </c>
      <c r="H5" s="18">
        <v>4.3772814141681299E-2</v>
      </c>
      <c r="I5" s="19"/>
      <c r="J5" s="18">
        <v>4.0663514409968599E-2</v>
      </c>
      <c r="K5" s="18">
        <v>3.7339232098764601E-2</v>
      </c>
      <c r="L5" s="18">
        <v>4.4270144634906798E-2</v>
      </c>
      <c r="M5" s="19"/>
      <c r="N5" s="18">
        <v>4.5769246555672001E-2</v>
      </c>
      <c r="O5" s="18">
        <v>4.0623847481633099E-2</v>
      </c>
      <c r="P5" s="18">
        <v>5.1531353890506698E-2</v>
      </c>
      <c r="Q5" s="19"/>
    </row>
    <row r="6" spans="1:17" x14ac:dyDescent="0.25">
      <c r="A6" s="20" t="s">
        <v>479</v>
      </c>
      <c r="B6" s="21">
        <v>4.3939918253586001E-2</v>
      </c>
      <c r="C6" s="21">
        <v>3.3172332874263299E-2</v>
      </c>
      <c r="D6" s="21">
        <v>5.79929657551706E-2</v>
      </c>
      <c r="E6" s="22"/>
      <c r="F6" s="21">
        <v>4.1908372489492897E-2</v>
      </c>
      <c r="G6" s="21">
        <v>2.7728340231906502E-2</v>
      </c>
      <c r="H6" s="21">
        <v>6.2871035651021201E-2</v>
      </c>
      <c r="I6" s="22"/>
      <c r="J6" s="21">
        <v>3.44354157014495E-2</v>
      </c>
      <c r="K6" s="21">
        <v>1.9070792316121899E-2</v>
      </c>
      <c r="L6" s="21">
        <v>6.1403863272933401E-2</v>
      </c>
      <c r="M6" s="22"/>
      <c r="N6" s="21">
        <v>8.2233295286713096E-2</v>
      </c>
      <c r="O6" s="21">
        <v>4.7444112614637601E-2</v>
      </c>
      <c r="P6" s="21">
        <v>0.13881472153598901</v>
      </c>
      <c r="Q6" s="24" t="s">
        <v>501</v>
      </c>
    </row>
    <row r="7" spans="1:17" x14ac:dyDescent="0.25">
      <c r="A7" s="17" t="s">
        <v>480</v>
      </c>
      <c r="B7" s="18">
        <v>4.72298409051643E-2</v>
      </c>
      <c r="C7" s="18">
        <v>3.4200951224220601E-2</v>
      </c>
      <c r="D7" s="18">
        <v>6.4888629031034706E-2</v>
      </c>
      <c r="E7" s="19"/>
      <c r="F7" s="18">
        <v>5.2572668620448501E-2</v>
      </c>
      <c r="G7" s="18">
        <v>3.1585119009835502E-2</v>
      </c>
      <c r="H7" s="18">
        <v>8.62636928124869E-2</v>
      </c>
      <c r="I7" s="19"/>
      <c r="J7" s="18">
        <v>4.1448954768976198E-2</v>
      </c>
      <c r="K7" s="18">
        <v>2.7303171815537802E-2</v>
      </c>
      <c r="L7" s="18">
        <v>6.2453110216013602E-2</v>
      </c>
      <c r="M7" s="19"/>
      <c r="N7" s="18">
        <v>4.9795627198099102E-2</v>
      </c>
      <c r="O7" s="18">
        <v>2.4652021392267701E-2</v>
      </c>
      <c r="P7" s="18">
        <v>9.8007302932502802E-2</v>
      </c>
      <c r="Q7" s="24" t="s">
        <v>501</v>
      </c>
    </row>
    <row r="8" spans="1:17" x14ac:dyDescent="0.25">
      <c r="A8" s="20" t="s">
        <v>481</v>
      </c>
      <c r="B8" s="21">
        <v>3.2030340913690003E-2</v>
      </c>
      <c r="C8" s="21">
        <v>2.3140413476904799E-2</v>
      </c>
      <c r="D8" s="21">
        <v>4.4181075730133801E-2</v>
      </c>
      <c r="E8" s="22"/>
      <c r="F8" s="21">
        <v>1.7460158971787799E-2</v>
      </c>
      <c r="G8" s="21">
        <v>8.4797428657114992E-3</v>
      </c>
      <c r="H8" s="21">
        <v>3.5609658466280003E-2</v>
      </c>
      <c r="I8" s="22"/>
      <c r="J8" s="21">
        <v>3.1278994132954999E-2</v>
      </c>
      <c r="K8" s="21">
        <v>1.9464917814991399E-2</v>
      </c>
      <c r="L8" s="21">
        <v>4.9898630839632599E-2</v>
      </c>
      <c r="M8" s="22"/>
      <c r="N8" s="21">
        <v>5.85201019266385E-2</v>
      </c>
      <c r="O8" s="21">
        <v>3.1344082174761902E-2</v>
      </c>
      <c r="P8" s="21">
        <v>0.10666377903152301</v>
      </c>
      <c r="Q8" s="24" t="s">
        <v>501</v>
      </c>
    </row>
    <row r="9" spans="1:17" x14ac:dyDescent="0.25">
      <c r="A9" s="17" t="s">
        <v>482</v>
      </c>
      <c r="B9" s="18">
        <v>4.3917663190267298E-2</v>
      </c>
      <c r="C9" s="18">
        <v>3.2768783544208702E-2</v>
      </c>
      <c r="D9" s="18">
        <v>5.8629784250167502E-2</v>
      </c>
      <c r="E9" s="19"/>
      <c r="F9" s="18">
        <v>3.1558463174754699E-2</v>
      </c>
      <c r="G9" s="18">
        <v>1.96066577410107E-2</v>
      </c>
      <c r="H9" s="18">
        <v>5.0421144174451302E-2</v>
      </c>
      <c r="I9" s="19"/>
      <c r="J9" s="18">
        <v>5.2086688948096302E-2</v>
      </c>
      <c r="K9" s="18">
        <v>3.15556196348293E-2</v>
      </c>
      <c r="L9" s="18">
        <v>8.4806145447604897E-2</v>
      </c>
      <c r="M9" s="19"/>
      <c r="N9" s="18">
        <v>6.5114923137243902E-2</v>
      </c>
      <c r="O9" s="18">
        <v>3.4903896871159801E-2</v>
      </c>
      <c r="P9" s="18">
        <v>0.118270546419097</v>
      </c>
      <c r="Q9" s="24" t="s">
        <v>501</v>
      </c>
    </row>
    <row r="10" spans="1:17" x14ac:dyDescent="0.25">
      <c r="A10" s="20" t="s">
        <v>483</v>
      </c>
      <c r="B10" s="21">
        <v>3.3977679579100202E-2</v>
      </c>
      <c r="C10" s="21">
        <v>2.58874980609177E-2</v>
      </c>
      <c r="D10" s="21">
        <v>4.4480699894510999E-2</v>
      </c>
      <c r="E10" s="22"/>
      <c r="F10" s="21">
        <v>2.3687214476764001E-2</v>
      </c>
      <c r="G10" s="21">
        <v>1.49003924645786E-2</v>
      </c>
      <c r="H10" s="21">
        <v>3.7458628736554797E-2</v>
      </c>
      <c r="I10" s="22"/>
      <c r="J10" s="21">
        <v>3.1094395797744999E-2</v>
      </c>
      <c r="K10" s="21">
        <v>2.0721728732069698E-2</v>
      </c>
      <c r="L10" s="21">
        <v>4.64132164662703E-2</v>
      </c>
      <c r="M10" s="22"/>
      <c r="N10" s="21">
        <v>6.8802106326527904E-2</v>
      </c>
      <c r="O10" s="21">
        <v>4.2670792957838398E-2</v>
      </c>
      <c r="P10" s="21">
        <v>0.109112153641978</v>
      </c>
      <c r="Q10" s="22"/>
    </row>
    <row r="11" spans="1:17" x14ac:dyDescent="0.25">
      <c r="A11" s="17" t="s">
        <v>484</v>
      </c>
      <c r="B11" s="18">
        <v>4.9304096015033598E-2</v>
      </c>
      <c r="C11" s="18">
        <v>4.1997970899739799E-2</v>
      </c>
      <c r="D11" s="18">
        <v>5.7804531695571398E-2</v>
      </c>
      <c r="E11" s="19"/>
      <c r="F11" s="18">
        <v>4.58657105273024E-2</v>
      </c>
      <c r="G11" s="18">
        <v>3.6249885988841102E-2</v>
      </c>
      <c r="H11" s="18">
        <v>5.7879088756348999E-2</v>
      </c>
      <c r="I11" s="19"/>
      <c r="J11" s="18">
        <v>5.2989055823245403E-2</v>
      </c>
      <c r="K11" s="18">
        <v>4.1636403733541001E-2</v>
      </c>
      <c r="L11" s="18">
        <v>6.7220026192413504E-2</v>
      </c>
      <c r="M11" s="19"/>
      <c r="N11" s="18">
        <v>4.8634169054043899E-2</v>
      </c>
      <c r="O11" s="18">
        <v>3.3040097305805198E-2</v>
      </c>
      <c r="P11" s="18">
        <v>7.1047462970717401E-2</v>
      </c>
      <c r="Q11" s="19"/>
    </row>
    <row r="12" spans="1:17" x14ac:dyDescent="0.25">
      <c r="A12" s="20" t="s">
        <v>485</v>
      </c>
      <c r="B12" s="21">
        <v>4.2444750811973103E-2</v>
      </c>
      <c r="C12" s="21">
        <v>3.8863207719801299E-2</v>
      </c>
      <c r="D12" s="21">
        <v>4.63404467053199E-2</v>
      </c>
      <c r="E12" s="22"/>
      <c r="F12" s="21">
        <v>4.4070150675490402E-2</v>
      </c>
      <c r="G12" s="21">
        <v>3.8179424456790297E-2</v>
      </c>
      <c r="H12" s="21">
        <v>5.0821735965931397E-2</v>
      </c>
      <c r="I12" s="22"/>
      <c r="J12" s="21">
        <v>4.0880748151854003E-2</v>
      </c>
      <c r="K12" s="21">
        <v>3.5544124197486801E-2</v>
      </c>
      <c r="L12" s="21">
        <v>4.6979587771636598E-2</v>
      </c>
      <c r="M12" s="22"/>
      <c r="N12" s="21">
        <v>4.2617352442818897E-2</v>
      </c>
      <c r="O12" s="21">
        <v>3.5855986429069203E-2</v>
      </c>
      <c r="P12" s="21">
        <v>5.0586813363852297E-2</v>
      </c>
      <c r="Q12" s="22"/>
    </row>
    <row r="13" spans="1:17" x14ac:dyDescent="0.25">
      <c r="A13" s="17" t="s">
        <v>486</v>
      </c>
      <c r="B13" s="18">
        <v>4.1613586635589603E-2</v>
      </c>
      <c r="C13" s="18">
        <v>3.5161017450507703E-2</v>
      </c>
      <c r="D13" s="18">
        <v>4.9189927583586403E-2</v>
      </c>
      <c r="E13" s="19"/>
      <c r="F13" s="18">
        <v>4.1702738936638999E-2</v>
      </c>
      <c r="G13" s="18">
        <v>3.21680609957802E-2</v>
      </c>
      <c r="H13" s="18">
        <v>5.39061071677399E-2</v>
      </c>
      <c r="I13" s="19"/>
      <c r="J13" s="18">
        <v>4.2055669167625702E-2</v>
      </c>
      <c r="K13" s="18">
        <v>3.2210100254799499E-2</v>
      </c>
      <c r="L13" s="18">
        <v>5.4740482327244697E-2</v>
      </c>
      <c r="M13" s="19"/>
      <c r="N13" s="18">
        <v>4.0039650111572601E-2</v>
      </c>
      <c r="O13" s="18">
        <v>2.3639888146406201E-2</v>
      </c>
      <c r="P13" s="18">
        <v>6.7035332044106694E-2</v>
      </c>
      <c r="Q13" s="19"/>
    </row>
    <row r="14" spans="1:17" x14ac:dyDescent="0.25">
      <c r="A14" s="20" t="s">
        <v>487</v>
      </c>
      <c r="B14" s="21">
        <v>4.0133157895324199E-2</v>
      </c>
      <c r="C14" s="21">
        <v>3.2997460463804799E-2</v>
      </c>
      <c r="D14" s="21">
        <v>4.8734181615717798E-2</v>
      </c>
      <c r="E14" s="22"/>
      <c r="F14" s="21">
        <v>3.80692931850624E-2</v>
      </c>
      <c r="G14" s="21">
        <v>2.9739884284144098E-2</v>
      </c>
      <c r="H14" s="21">
        <v>4.8614676745865497E-2</v>
      </c>
      <c r="I14" s="22"/>
      <c r="J14" s="21">
        <v>4.2427971791034698E-2</v>
      </c>
      <c r="K14" s="21">
        <v>3.1527583879257103E-2</v>
      </c>
      <c r="L14" s="21">
        <v>5.6875747687259698E-2</v>
      </c>
      <c r="M14" s="22"/>
      <c r="N14" s="21">
        <v>4.2856633623564601E-2</v>
      </c>
      <c r="O14" s="21">
        <v>2.1773740536480301E-2</v>
      </c>
      <c r="P14" s="21">
        <v>8.2629157928149094E-2</v>
      </c>
      <c r="Q14" s="24" t="s">
        <v>501</v>
      </c>
    </row>
    <row r="15" spans="1:17" x14ac:dyDescent="0.25">
      <c r="A15" s="17" t="s">
        <v>488</v>
      </c>
      <c r="B15" s="18">
        <v>3.6155017349497803E-2</v>
      </c>
      <c r="C15" s="18">
        <v>2.7539371162248499E-2</v>
      </c>
      <c r="D15" s="18">
        <v>4.7334854972465999E-2</v>
      </c>
      <c r="E15" s="19"/>
      <c r="F15" s="18">
        <v>3.5374951804066697E-2</v>
      </c>
      <c r="G15" s="18">
        <v>2.4066116696717401E-2</v>
      </c>
      <c r="H15" s="18">
        <v>5.1716284353405098E-2</v>
      </c>
      <c r="I15" s="19"/>
      <c r="J15" s="18">
        <v>3.63370549955798E-2</v>
      </c>
      <c r="K15" s="18">
        <v>2.3348242312958501E-2</v>
      </c>
      <c r="L15" s="18">
        <v>5.6136321540270602E-2</v>
      </c>
      <c r="M15" s="19"/>
      <c r="N15" s="18">
        <v>3.9681358582820903E-2</v>
      </c>
      <c r="O15" s="18">
        <v>1.7189931040185898E-2</v>
      </c>
      <c r="P15" s="18">
        <v>8.8937698400075996E-2</v>
      </c>
      <c r="Q15" s="24" t="s">
        <v>501</v>
      </c>
    </row>
    <row r="16" spans="1:17" x14ac:dyDescent="0.25">
      <c r="A16" s="20" t="s">
        <v>489</v>
      </c>
      <c r="B16" s="21">
        <v>3.8729934972604602E-2</v>
      </c>
      <c r="C16" s="21">
        <v>3.26461106454351E-2</v>
      </c>
      <c r="D16" s="21">
        <v>4.5893732705816898E-2</v>
      </c>
      <c r="E16" s="22"/>
      <c r="F16" s="21">
        <v>3.4127047296285101E-2</v>
      </c>
      <c r="G16" s="21">
        <v>2.6801316966502502E-2</v>
      </c>
      <c r="H16" s="21">
        <v>4.33659277436996E-2</v>
      </c>
      <c r="I16" s="22"/>
      <c r="J16" s="21">
        <v>4.0937586364515902E-2</v>
      </c>
      <c r="K16" s="21">
        <v>3.1423699778261802E-2</v>
      </c>
      <c r="L16" s="21">
        <v>5.3173778630115499E-2</v>
      </c>
      <c r="M16" s="22"/>
      <c r="N16" s="21">
        <v>4.6711823553166998E-2</v>
      </c>
      <c r="O16" s="21">
        <v>2.9261787263223898E-2</v>
      </c>
      <c r="P16" s="21">
        <v>7.3777169514831806E-2</v>
      </c>
      <c r="Q16" s="22"/>
    </row>
    <row r="17" spans="1:17" x14ac:dyDescent="0.25">
      <c r="A17" s="17" t="s">
        <v>490</v>
      </c>
      <c r="B17" s="18">
        <v>3.9886760488656602E-2</v>
      </c>
      <c r="C17" s="18">
        <v>3.2271411441957901E-2</v>
      </c>
      <c r="D17" s="18">
        <v>4.9207787708444702E-2</v>
      </c>
      <c r="E17" s="19"/>
      <c r="F17" s="18">
        <v>3.1950876956418302E-2</v>
      </c>
      <c r="G17" s="18">
        <v>2.44302714059642E-2</v>
      </c>
      <c r="H17" s="18">
        <v>4.1687693145423199E-2</v>
      </c>
      <c r="I17" s="19"/>
      <c r="J17" s="18">
        <v>3.7069481192932498E-2</v>
      </c>
      <c r="K17" s="18">
        <v>2.5954692020637299E-2</v>
      </c>
      <c r="L17" s="18">
        <v>5.2686588409518197E-2</v>
      </c>
      <c r="M17" s="19"/>
      <c r="N17" s="18">
        <v>7.6192689980725106E-2</v>
      </c>
      <c r="O17" s="18">
        <v>4.8454325784585799E-2</v>
      </c>
      <c r="P17" s="18">
        <v>0.117843718853056</v>
      </c>
      <c r="Q17" s="19"/>
    </row>
    <row r="18" spans="1:17" x14ac:dyDescent="0.25">
      <c r="A18" s="20" t="s">
        <v>491</v>
      </c>
      <c r="B18" s="21">
        <v>4.3601091541993701E-2</v>
      </c>
      <c r="C18" s="21">
        <v>3.2391633844400601E-2</v>
      </c>
      <c r="D18" s="21">
        <v>5.84553493844698E-2</v>
      </c>
      <c r="E18" s="22"/>
      <c r="F18" s="21">
        <v>4.9231825636580899E-2</v>
      </c>
      <c r="G18" s="21">
        <v>3.0785068479098201E-2</v>
      </c>
      <c r="H18" s="21">
        <v>7.7844303189121805E-2</v>
      </c>
      <c r="I18" s="22"/>
      <c r="J18" s="21">
        <v>4.5441959363337003E-2</v>
      </c>
      <c r="K18" s="21">
        <v>2.98340914736543E-2</v>
      </c>
      <c r="L18" s="21">
        <v>6.8637485431706793E-2</v>
      </c>
      <c r="M18" s="22"/>
      <c r="N18" s="21">
        <v>2.4765792664105502E-2</v>
      </c>
      <c r="O18" s="21">
        <v>1.04267836400249E-2</v>
      </c>
      <c r="P18" s="21">
        <v>5.7674661296305697E-2</v>
      </c>
      <c r="Q18" s="24" t="s">
        <v>501</v>
      </c>
    </row>
    <row r="19" spans="1:17" x14ac:dyDescent="0.25">
      <c r="A19" s="17" t="s">
        <v>492</v>
      </c>
      <c r="B19" s="18">
        <v>4.0819271217195599E-2</v>
      </c>
      <c r="C19" s="18">
        <v>3.12934130512025E-2</v>
      </c>
      <c r="D19" s="18">
        <v>5.3085937393377199E-2</v>
      </c>
      <c r="E19" s="19"/>
      <c r="F19" s="18">
        <v>4.7661124577641899E-2</v>
      </c>
      <c r="G19" s="18">
        <v>3.1301807367649599E-2</v>
      </c>
      <c r="H19" s="18">
        <v>7.1935425248469895E-2</v>
      </c>
      <c r="I19" s="19"/>
      <c r="J19" s="18">
        <v>3.2638025125560202E-2</v>
      </c>
      <c r="K19" s="18">
        <v>2.1314381579649402E-2</v>
      </c>
      <c r="L19" s="18">
        <v>4.9672224898367097E-2</v>
      </c>
      <c r="M19" s="19"/>
      <c r="N19" s="18">
        <v>4.2321668917236002E-2</v>
      </c>
      <c r="O19" s="18">
        <v>2.2610220093259099E-2</v>
      </c>
      <c r="P19" s="18">
        <v>7.7848711675263693E-2</v>
      </c>
      <c r="Q19" s="19"/>
    </row>
    <row r="20" spans="1:17" x14ac:dyDescent="0.25">
      <c r="A20" s="20" t="s">
        <v>493</v>
      </c>
      <c r="B20" s="21">
        <v>3.7717140116275201E-2</v>
      </c>
      <c r="C20" s="21">
        <v>2.7159566208486301E-2</v>
      </c>
      <c r="D20" s="21">
        <v>5.2158661640560801E-2</v>
      </c>
      <c r="E20" s="22"/>
      <c r="F20" s="21">
        <v>3.2757998243410802E-2</v>
      </c>
      <c r="G20" s="21">
        <v>1.7483112024590901E-2</v>
      </c>
      <c r="H20" s="21">
        <v>6.0555923575110297E-2</v>
      </c>
      <c r="I20" s="22"/>
      <c r="J20" s="21">
        <v>4.5621533616066703E-2</v>
      </c>
      <c r="K20" s="21">
        <v>2.8036900553397501E-2</v>
      </c>
      <c r="L20" s="21">
        <v>7.3402272256703704E-2</v>
      </c>
      <c r="M20" s="22"/>
      <c r="N20" s="21">
        <v>3.2743050055090699E-2</v>
      </c>
      <c r="O20" s="21">
        <v>1.4456991570136199E-2</v>
      </c>
      <c r="P20" s="21">
        <v>7.2457913559821105E-2</v>
      </c>
      <c r="Q20" s="24" t="s">
        <v>501</v>
      </c>
    </row>
    <row r="21" spans="1:17" x14ac:dyDescent="0.25">
      <c r="A21" s="17" t="s">
        <v>494</v>
      </c>
      <c r="B21" s="18">
        <v>1.56485002976662E-2</v>
      </c>
      <c r="C21" s="18">
        <v>9.2333734895268006E-3</v>
      </c>
      <c r="D21" s="18">
        <v>2.6401931506904099E-2</v>
      </c>
      <c r="E21" s="19"/>
      <c r="F21" s="18">
        <v>1.43491105786609E-2</v>
      </c>
      <c r="G21" s="18">
        <v>5.4020109511631999E-3</v>
      </c>
      <c r="H21" s="18">
        <v>3.7555332856378E-2</v>
      </c>
      <c r="I21" s="24" t="s">
        <v>501</v>
      </c>
      <c r="J21" s="18">
        <v>1.2279891060579201E-2</v>
      </c>
      <c r="K21" s="18">
        <v>6.0372342962656004E-3</v>
      </c>
      <c r="L21" s="18">
        <v>2.4816451848976798E-2</v>
      </c>
      <c r="M21" s="19"/>
      <c r="N21" s="18">
        <v>2.5170601494723201E-2</v>
      </c>
      <c r="O21" s="18">
        <v>1.07694205727633E-2</v>
      </c>
      <c r="P21" s="18">
        <v>5.77060753168726E-2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ECON_NSE'!A1" display="◄ ANTERIOR"/>
    <hyperlink ref="A2" location="'Índice'!A1" display="ÍNDICE"/>
    <hyperlink ref="A3" location="'VH_IR_NSE'!A1" display="SIGUIENTE ►"/>
  </hyperlinks>
  <pageMargins left="0.75" right="0.75" top="1" bottom="1" header="0.5" footer="0.5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0.10108654986467901</v>
      </c>
      <c r="C5" s="18">
        <v>9.7436214230693097E-2</v>
      </c>
      <c r="D5" s="18">
        <v>0.104857753173257</v>
      </c>
      <c r="E5" s="19"/>
      <c r="F5" s="18">
        <v>9.0069495662655694E-2</v>
      </c>
      <c r="G5" s="18">
        <v>8.5193833243586606E-2</v>
      </c>
      <c r="H5" s="18">
        <v>9.5195156808765696E-2</v>
      </c>
      <c r="I5" s="19"/>
      <c r="J5" s="18">
        <v>0.11325934720583</v>
      </c>
      <c r="K5" s="18">
        <v>0.10711443555788</v>
      </c>
      <c r="L5" s="18">
        <v>0.119709516023029</v>
      </c>
      <c r="M5" s="19"/>
      <c r="N5" s="18">
        <v>9.8933721204060299E-2</v>
      </c>
      <c r="O5" s="18">
        <v>9.1421047597871299E-2</v>
      </c>
      <c r="P5" s="18">
        <v>0.106991062137287</v>
      </c>
      <c r="Q5" s="19"/>
    </row>
    <row r="6" spans="1:17" x14ac:dyDescent="0.25">
      <c r="A6" s="20" t="s">
        <v>479</v>
      </c>
      <c r="B6" s="21">
        <v>0.110939399256388</v>
      </c>
      <c r="C6" s="21">
        <v>9.5809668197367095E-2</v>
      </c>
      <c r="D6" s="21">
        <v>0.12811979389314301</v>
      </c>
      <c r="E6" s="22"/>
      <c r="F6" s="21">
        <v>9.2496673029764304E-2</v>
      </c>
      <c r="G6" s="21">
        <v>7.2538868676870899E-2</v>
      </c>
      <c r="H6" s="21">
        <v>0.11725133157542</v>
      </c>
      <c r="I6" s="22"/>
      <c r="J6" s="21">
        <v>0.12804443029864401</v>
      </c>
      <c r="K6" s="21">
        <v>0.100159349318427</v>
      </c>
      <c r="L6" s="21">
        <v>0.16229273157598401</v>
      </c>
      <c r="M6" s="22"/>
      <c r="N6" s="21">
        <v>0.132153439967133</v>
      </c>
      <c r="O6" s="21">
        <v>8.7291738818230602E-2</v>
      </c>
      <c r="P6" s="21">
        <v>0.19514142219714201</v>
      </c>
      <c r="Q6" s="22"/>
    </row>
    <row r="7" spans="1:17" x14ac:dyDescent="0.25">
      <c r="A7" s="17" t="s">
        <v>480</v>
      </c>
      <c r="B7" s="18">
        <v>9.5411052092691406E-2</v>
      </c>
      <c r="C7" s="18">
        <v>7.5505620593429301E-2</v>
      </c>
      <c r="D7" s="18">
        <v>0.119883635570108</v>
      </c>
      <c r="E7" s="19"/>
      <c r="F7" s="18">
        <v>0.107171873735526</v>
      </c>
      <c r="G7" s="18">
        <v>7.42854327075958E-2</v>
      </c>
      <c r="H7" s="18">
        <v>0.152223212486847</v>
      </c>
      <c r="I7" s="19"/>
      <c r="J7" s="18">
        <v>9.1172271398473101E-2</v>
      </c>
      <c r="K7" s="18">
        <v>6.7588864214422395E-2</v>
      </c>
      <c r="L7" s="18">
        <v>0.12190862322964301</v>
      </c>
      <c r="M7" s="19"/>
      <c r="N7" s="18">
        <v>8.1260196268974294E-2</v>
      </c>
      <c r="O7" s="18">
        <v>4.5203116620141703E-2</v>
      </c>
      <c r="P7" s="18">
        <v>0.141807162902685</v>
      </c>
      <c r="Q7" s="24" t="s">
        <v>501</v>
      </c>
    </row>
    <row r="8" spans="1:17" x14ac:dyDescent="0.25">
      <c r="A8" s="20" t="s">
        <v>481</v>
      </c>
      <c r="B8" s="21">
        <v>0.10363459719552499</v>
      </c>
      <c r="C8" s="21">
        <v>8.3533070368775095E-2</v>
      </c>
      <c r="D8" s="21">
        <v>0.12789831817642899</v>
      </c>
      <c r="E8" s="22"/>
      <c r="F8" s="21">
        <v>8.89365015076094E-2</v>
      </c>
      <c r="G8" s="21">
        <v>5.7993542781227002E-2</v>
      </c>
      <c r="H8" s="21">
        <v>0.13404011790582601</v>
      </c>
      <c r="I8" s="22"/>
      <c r="J8" s="21">
        <v>0.109101376418591</v>
      </c>
      <c r="K8" s="21">
        <v>8.3987498262594801E-2</v>
      </c>
      <c r="L8" s="21">
        <v>0.140572365589853</v>
      </c>
      <c r="M8" s="22"/>
      <c r="N8" s="21">
        <v>0.114790004110914</v>
      </c>
      <c r="O8" s="21">
        <v>7.2146153668256899E-2</v>
      </c>
      <c r="P8" s="21">
        <v>0.17780930062941799</v>
      </c>
      <c r="Q8" s="22"/>
    </row>
    <row r="9" spans="1:17" x14ac:dyDescent="0.25">
      <c r="A9" s="17" t="s">
        <v>482</v>
      </c>
      <c r="B9" s="18">
        <v>8.8239800696396795E-2</v>
      </c>
      <c r="C9" s="18">
        <v>6.8628922230553599E-2</v>
      </c>
      <c r="D9" s="18">
        <v>0.112775986171753</v>
      </c>
      <c r="E9" s="19"/>
      <c r="F9" s="18">
        <v>9.9110055460257002E-2</v>
      </c>
      <c r="G9" s="18">
        <v>7.2261497710403202E-2</v>
      </c>
      <c r="H9" s="18">
        <v>0.134488037495476</v>
      </c>
      <c r="I9" s="19"/>
      <c r="J9" s="18">
        <v>7.6301068040397796E-2</v>
      </c>
      <c r="K9" s="18">
        <v>4.8391275080270503E-2</v>
      </c>
      <c r="L9" s="18">
        <v>0.118306676229983</v>
      </c>
      <c r="M9" s="19"/>
      <c r="N9" s="18">
        <v>8.1767013408934094E-2</v>
      </c>
      <c r="O9" s="18">
        <v>4.1638913841749302E-2</v>
      </c>
      <c r="P9" s="18">
        <v>0.15433926710790499</v>
      </c>
      <c r="Q9" s="24" t="s">
        <v>501</v>
      </c>
    </row>
    <row r="10" spans="1:17" x14ac:dyDescent="0.25">
      <c r="A10" s="20" t="s">
        <v>483</v>
      </c>
      <c r="B10" s="21">
        <v>8.8457264662048105E-2</v>
      </c>
      <c r="C10" s="21">
        <v>7.3088374580472001E-2</v>
      </c>
      <c r="D10" s="21">
        <v>0.10668592896616</v>
      </c>
      <c r="E10" s="22"/>
      <c r="F10" s="21">
        <v>7.2966873042656796E-2</v>
      </c>
      <c r="G10" s="21">
        <v>5.5319349730816397E-2</v>
      </c>
      <c r="H10" s="21">
        <v>9.5674000434334702E-2</v>
      </c>
      <c r="I10" s="22"/>
      <c r="J10" s="21">
        <v>7.5094709347931596E-2</v>
      </c>
      <c r="K10" s="21">
        <v>5.6489110405881497E-2</v>
      </c>
      <c r="L10" s="21">
        <v>9.9184166194822898E-2</v>
      </c>
      <c r="M10" s="22"/>
      <c r="N10" s="21">
        <v>0.16552105050493701</v>
      </c>
      <c r="O10" s="21">
        <v>0.11841052577041999</v>
      </c>
      <c r="P10" s="21">
        <v>0.22655805364877701</v>
      </c>
      <c r="Q10" s="22"/>
    </row>
    <row r="11" spans="1:17" x14ac:dyDescent="0.25">
      <c r="A11" s="17" t="s">
        <v>484</v>
      </c>
      <c r="B11" s="18">
        <v>0.111486837065638</v>
      </c>
      <c r="C11" s="18">
        <v>0.100150963480064</v>
      </c>
      <c r="D11" s="18">
        <v>0.123929085055106</v>
      </c>
      <c r="E11" s="19"/>
      <c r="F11" s="18">
        <v>8.5970523836806104E-2</v>
      </c>
      <c r="G11" s="18">
        <v>7.28037531870043E-2</v>
      </c>
      <c r="H11" s="18">
        <v>0.101258488673669</v>
      </c>
      <c r="I11" s="19"/>
      <c r="J11" s="18">
        <v>0.128466375190498</v>
      </c>
      <c r="K11" s="18">
        <v>0.108612822877933</v>
      </c>
      <c r="L11" s="18">
        <v>0.15133288183541099</v>
      </c>
      <c r="M11" s="19"/>
      <c r="N11" s="18">
        <v>0.13181210306173299</v>
      </c>
      <c r="O11" s="18">
        <v>0.106510759674682</v>
      </c>
      <c r="P11" s="18">
        <v>0.16203375404929801</v>
      </c>
      <c r="Q11" s="19"/>
    </row>
    <row r="12" spans="1:17" x14ac:dyDescent="0.25">
      <c r="A12" s="20" t="s">
        <v>485</v>
      </c>
      <c r="B12" s="21">
        <v>0.114193590060644</v>
      </c>
      <c r="C12" s="21">
        <v>0.108116389947225</v>
      </c>
      <c r="D12" s="21">
        <v>0.120566210575421</v>
      </c>
      <c r="E12" s="22"/>
      <c r="F12" s="21">
        <v>0.10588359047303</v>
      </c>
      <c r="G12" s="21">
        <v>9.7058446949532196E-2</v>
      </c>
      <c r="H12" s="21">
        <v>0.115408607107054</v>
      </c>
      <c r="I12" s="22"/>
      <c r="J12" s="21">
        <v>0.130510585876147</v>
      </c>
      <c r="K12" s="21">
        <v>0.120087617455492</v>
      </c>
      <c r="L12" s="21">
        <v>0.14169253529527601</v>
      </c>
      <c r="M12" s="22"/>
      <c r="N12" s="21">
        <v>0.100311168914037</v>
      </c>
      <c r="O12" s="21">
        <v>9.0289607227376403E-2</v>
      </c>
      <c r="P12" s="21">
        <v>0.111308958458518</v>
      </c>
      <c r="Q12" s="22"/>
    </row>
    <row r="13" spans="1:17" x14ac:dyDescent="0.25">
      <c r="A13" s="17" t="s">
        <v>486</v>
      </c>
      <c r="B13" s="18">
        <v>8.3172028282723395E-2</v>
      </c>
      <c r="C13" s="18">
        <v>7.1560553144228101E-2</v>
      </c>
      <c r="D13" s="18">
        <v>9.6471820243016898E-2</v>
      </c>
      <c r="E13" s="19"/>
      <c r="F13" s="18">
        <v>7.1395071228208498E-2</v>
      </c>
      <c r="G13" s="18">
        <v>5.71531211611764E-2</v>
      </c>
      <c r="H13" s="18">
        <v>8.8851520388994396E-2</v>
      </c>
      <c r="I13" s="19"/>
      <c r="J13" s="18">
        <v>9.32126563229419E-2</v>
      </c>
      <c r="K13" s="18">
        <v>7.2035053587392303E-2</v>
      </c>
      <c r="L13" s="18">
        <v>0.119812408471514</v>
      </c>
      <c r="M13" s="19"/>
      <c r="N13" s="18">
        <v>9.4475195644076804E-2</v>
      </c>
      <c r="O13" s="18">
        <v>6.6845315239418904E-2</v>
      </c>
      <c r="P13" s="18">
        <v>0.131911211740389</v>
      </c>
      <c r="Q13" s="19"/>
    </row>
    <row r="14" spans="1:17" x14ac:dyDescent="0.25">
      <c r="A14" s="20" t="s">
        <v>487</v>
      </c>
      <c r="B14" s="21">
        <v>6.0449261032234199E-2</v>
      </c>
      <c r="C14" s="21">
        <v>5.1161979973804901E-2</v>
      </c>
      <c r="D14" s="21">
        <v>7.1295756347989805E-2</v>
      </c>
      <c r="E14" s="22"/>
      <c r="F14" s="21">
        <v>6.6316181066940996E-2</v>
      </c>
      <c r="G14" s="21">
        <v>5.3467741754252E-2</v>
      </c>
      <c r="H14" s="21">
        <v>8.1984706551814196E-2</v>
      </c>
      <c r="I14" s="22"/>
      <c r="J14" s="21">
        <v>5.5733162254099702E-2</v>
      </c>
      <c r="K14" s="21">
        <v>4.3012836364594402E-2</v>
      </c>
      <c r="L14" s="21">
        <v>7.1932551606748496E-2</v>
      </c>
      <c r="M14" s="22"/>
      <c r="N14" s="21">
        <v>4.6943991675080399E-2</v>
      </c>
      <c r="O14" s="21">
        <v>2.9318354626116299E-2</v>
      </c>
      <c r="P14" s="21">
        <v>7.4354158273964993E-2</v>
      </c>
      <c r="Q14" s="22"/>
    </row>
    <row r="15" spans="1:17" x14ac:dyDescent="0.25">
      <c r="A15" s="17" t="s">
        <v>488</v>
      </c>
      <c r="B15" s="18">
        <v>8.6837348253743604E-2</v>
      </c>
      <c r="C15" s="18">
        <v>7.2428761764873395E-2</v>
      </c>
      <c r="D15" s="18">
        <v>0.103791565983565</v>
      </c>
      <c r="E15" s="19"/>
      <c r="F15" s="18">
        <v>8.7069242516499404E-2</v>
      </c>
      <c r="G15" s="18">
        <v>6.6775020330663598E-2</v>
      </c>
      <c r="H15" s="18">
        <v>0.112785855320713</v>
      </c>
      <c r="I15" s="19"/>
      <c r="J15" s="18">
        <v>8.7859698142570206E-2</v>
      </c>
      <c r="K15" s="18">
        <v>6.4423585400468206E-2</v>
      </c>
      <c r="L15" s="18">
        <v>0.11873940030989601</v>
      </c>
      <c r="M15" s="19"/>
      <c r="N15" s="18">
        <v>8.1650178200257204E-2</v>
      </c>
      <c r="O15" s="18">
        <v>4.4581155778221103E-2</v>
      </c>
      <c r="P15" s="18">
        <v>0.144868329507817</v>
      </c>
      <c r="Q15" s="24" t="s">
        <v>501</v>
      </c>
    </row>
    <row r="16" spans="1:17" x14ac:dyDescent="0.25">
      <c r="A16" s="20" t="s">
        <v>489</v>
      </c>
      <c r="B16" s="21">
        <v>0.102133803122041</v>
      </c>
      <c r="C16" s="21">
        <v>9.1223249525947597E-2</v>
      </c>
      <c r="D16" s="21">
        <v>0.114185327965764</v>
      </c>
      <c r="E16" s="22"/>
      <c r="F16" s="21">
        <v>9.2212805295557101E-2</v>
      </c>
      <c r="G16" s="21">
        <v>7.7375677026613396E-2</v>
      </c>
      <c r="H16" s="21">
        <v>0.109557178441785</v>
      </c>
      <c r="I16" s="22"/>
      <c r="J16" s="21">
        <v>0.12536263342377299</v>
      </c>
      <c r="K16" s="21">
        <v>0.10869043778462301</v>
      </c>
      <c r="L16" s="21">
        <v>0.14417852148216501</v>
      </c>
      <c r="M16" s="22"/>
      <c r="N16" s="21">
        <v>7.1749881566426907E-2</v>
      </c>
      <c r="O16" s="21">
        <v>4.9254594292368198E-2</v>
      </c>
      <c r="P16" s="21">
        <v>0.10340171534790001</v>
      </c>
      <c r="Q16" s="22"/>
    </row>
    <row r="17" spans="1:17" x14ac:dyDescent="0.25">
      <c r="A17" s="17" t="s">
        <v>490</v>
      </c>
      <c r="B17" s="18">
        <v>7.7399728396149295E-2</v>
      </c>
      <c r="C17" s="18">
        <v>6.4846406616221805E-2</v>
      </c>
      <c r="D17" s="18">
        <v>9.2143741108214494E-2</v>
      </c>
      <c r="E17" s="19"/>
      <c r="F17" s="18">
        <v>5.8774768904648202E-2</v>
      </c>
      <c r="G17" s="18">
        <v>4.7218700046866603E-2</v>
      </c>
      <c r="H17" s="18">
        <v>7.2942494549922104E-2</v>
      </c>
      <c r="I17" s="19"/>
      <c r="J17" s="18">
        <v>9.10065900985986E-2</v>
      </c>
      <c r="K17" s="18">
        <v>7.1389444695920595E-2</v>
      </c>
      <c r="L17" s="18">
        <v>0.11534476275944</v>
      </c>
      <c r="M17" s="19"/>
      <c r="N17" s="18">
        <v>0.110382821731224</v>
      </c>
      <c r="O17" s="18">
        <v>6.8030645662347497E-2</v>
      </c>
      <c r="P17" s="18">
        <v>0.174173644941334</v>
      </c>
      <c r="Q17" s="24" t="s">
        <v>501</v>
      </c>
    </row>
    <row r="18" spans="1:17" x14ac:dyDescent="0.25">
      <c r="A18" s="20" t="s">
        <v>491</v>
      </c>
      <c r="B18" s="21">
        <v>6.8343814350336304E-2</v>
      </c>
      <c r="C18" s="21">
        <v>5.4059732098762497E-2</v>
      </c>
      <c r="D18" s="21">
        <v>8.6058777819881693E-2</v>
      </c>
      <c r="E18" s="22"/>
      <c r="F18" s="21">
        <v>6.8936695495438599E-2</v>
      </c>
      <c r="G18" s="21">
        <v>4.69511773255104E-2</v>
      </c>
      <c r="H18" s="21">
        <v>0.100135544183759</v>
      </c>
      <c r="I18" s="22"/>
      <c r="J18" s="21">
        <v>7.5302664622499793E-2</v>
      </c>
      <c r="K18" s="21">
        <v>5.4094647445003002E-2</v>
      </c>
      <c r="L18" s="21">
        <v>0.10391196185668</v>
      </c>
      <c r="M18" s="22"/>
      <c r="N18" s="21">
        <v>5.2532391713749502E-2</v>
      </c>
      <c r="O18" s="21">
        <v>2.7804142867838E-2</v>
      </c>
      <c r="P18" s="21">
        <v>9.7057672384715493E-2</v>
      </c>
      <c r="Q18" s="24" t="s">
        <v>501</v>
      </c>
    </row>
    <row r="19" spans="1:17" x14ac:dyDescent="0.25">
      <c r="A19" s="17" t="s">
        <v>492</v>
      </c>
      <c r="B19" s="18">
        <v>7.1325312828276699E-2</v>
      </c>
      <c r="C19" s="18">
        <v>5.8942248989654701E-2</v>
      </c>
      <c r="D19" s="18">
        <v>8.6071966639246003E-2</v>
      </c>
      <c r="E19" s="19"/>
      <c r="F19" s="18">
        <v>7.41968169901467E-2</v>
      </c>
      <c r="G19" s="18">
        <v>5.7224920494022197E-2</v>
      </c>
      <c r="H19" s="18">
        <v>9.5691371879258399E-2</v>
      </c>
      <c r="I19" s="19"/>
      <c r="J19" s="18">
        <v>7.3936039011305896E-2</v>
      </c>
      <c r="K19" s="18">
        <v>5.4491273941272997E-2</v>
      </c>
      <c r="L19" s="18">
        <v>9.9588668465621505E-2</v>
      </c>
      <c r="M19" s="19"/>
      <c r="N19" s="18">
        <v>5.2380603583667397E-2</v>
      </c>
      <c r="O19" s="18">
        <v>2.96984195826181E-2</v>
      </c>
      <c r="P19" s="18">
        <v>9.0765807052248695E-2</v>
      </c>
      <c r="Q19" s="19"/>
    </row>
    <row r="20" spans="1:17" x14ac:dyDescent="0.25">
      <c r="A20" s="20" t="s">
        <v>493</v>
      </c>
      <c r="B20" s="21">
        <v>3.8396565165601602E-2</v>
      </c>
      <c r="C20" s="21">
        <v>2.72868116543372E-2</v>
      </c>
      <c r="D20" s="21">
        <v>5.3779540166336098E-2</v>
      </c>
      <c r="E20" s="22"/>
      <c r="F20" s="21">
        <v>2.6092747734550899E-2</v>
      </c>
      <c r="G20" s="21">
        <v>1.52874905376166E-2</v>
      </c>
      <c r="H20" s="21">
        <v>4.4192456097357898E-2</v>
      </c>
      <c r="I20" s="22"/>
      <c r="J20" s="21">
        <v>5.13326905766665E-2</v>
      </c>
      <c r="K20" s="21">
        <v>3.3388665099550699E-2</v>
      </c>
      <c r="L20" s="21">
        <v>7.8140759258718495E-2</v>
      </c>
      <c r="M20" s="22"/>
      <c r="N20" s="21">
        <v>4.0417902858931501E-2</v>
      </c>
      <c r="O20" s="21">
        <v>1.96896837006886E-2</v>
      </c>
      <c r="P20" s="21">
        <v>8.11610244583197E-2</v>
      </c>
      <c r="Q20" s="24" t="s">
        <v>501</v>
      </c>
    </row>
    <row r="21" spans="1:17" x14ac:dyDescent="0.25">
      <c r="A21" s="17" t="s">
        <v>494</v>
      </c>
      <c r="B21" s="18">
        <v>1.1416508381247701E-2</v>
      </c>
      <c r="C21" s="18">
        <v>6.7923863595052E-3</v>
      </c>
      <c r="D21" s="18">
        <v>1.9128014040819801E-2</v>
      </c>
      <c r="E21" s="19"/>
      <c r="F21" s="18">
        <v>3.9322198828077998E-3</v>
      </c>
      <c r="G21" s="18">
        <v>8.4936957266399998E-4</v>
      </c>
      <c r="H21" s="18">
        <v>1.8002892230739798E-2</v>
      </c>
      <c r="I21" s="24" t="s">
        <v>501</v>
      </c>
      <c r="J21" s="18">
        <v>1.78912311211624E-2</v>
      </c>
      <c r="K21" s="18">
        <v>9.6463277094413005E-3</v>
      </c>
      <c r="L21" s="18">
        <v>3.2948759285641602E-2</v>
      </c>
      <c r="M21" s="19"/>
      <c r="N21" s="18">
        <v>7.9834887787701998E-3</v>
      </c>
      <c r="O21" s="18">
        <v>1.9977878276683002E-3</v>
      </c>
      <c r="P21" s="18">
        <v>3.1340150463524299E-2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EMERG_NSE'!A1" display="◄ ANTERIOR"/>
    <hyperlink ref="A2" location="'Índice'!A1" display="ÍNDICE"/>
    <hyperlink ref="A3" location="'VH_ODIO_NSE'!A1" display="SIGUIENTE ►"/>
  </hyperlinks>
  <pageMargins left="0.75" right="0.75" top="1" bottom="1" header="0.5" footer="0.5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629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3.9594593463586998E-3</v>
      </c>
      <c r="C5" s="18">
        <v>3.331654609171E-3</v>
      </c>
      <c r="D5" s="18">
        <v>4.7050068298403998E-3</v>
      </c>
      <c r="E5" s="19"/>
      <c r="F5" s="18">
        <v>3.7142782583698001E-3</v>
      </c>
      <c r="G5" s="18">
        <v>2.8475344939080001E-3</v>
      </c>
      <c r="H5" s="18">
        <v>4.8435634116422996E-3</v>
      </c>
      <c r="I5" s="19"/>
      <c r="J5" s="18">
        <v>4.1911537363302004E-3</v>
      </c>
      <c r="K5" s="18">
        <v>3.1840031636351999E-3</v>
      </c>
      <c r="L5" s="18">
        <v>5.5151193626787999E-3</v>
      </c>
      <c r="M5" s="19"/>
      <c r="N5" s="18">
        <v>3.9896259925728001E-3</v>
      </c>
      <c r="O5" s="18">
        <v>2.6490260148665E-3</v>
      </c>
      <c r="P5" s="18">
        <v>6.0045825608629E-3</v>
      </c>
      <c r="Q5" s="19"/>
    </row>
    <row r="6" spans="1:17" x14ac:dyDescent="0.25">
      <c r="A6" s="20" t="s">
        <v>479</v>
      </c>
      <c r="B6" s="21">
        <v>3.6708921003711999E-3</v>
      </c>
      <c r="C6" s="21">
        <v>1.1996091908655999E-3</v>
      </c>
      <c r="D6" s="21">
        <v>1.11762322363378E-2</v>
      </c>
      <c r="E6" s="22"/>
      <c r="F6" s="21">
        <v>2.4156555013908E-3</v>
      </c>
      <c r="G6" s="21">
        <v>5.9748540171240003E-4</v>
      </c>
      <c r="H6" s="21">
        <v>9.7128134492937002E-3</v>
      </c>
      <c r="I6" s="22"/>
      <c r="J6" s="21">
        <v>1.5525301932426999E-3</v>
      </c>
      <c r="K6" s="21">
        <v>2.1371534611109999E-4</v>
      </c>
      <c r="L6" s="21">
        <v>1.1184495579794101E-2</v>
      </c>
      <c r="M6" s="24" t="s">
        <v>501</v>
      </c>
      <c r="N6" s="21">
        <v>1.54784739302378E-2</v>
      </c>
      <c r="O6" s="21">
        <v>2.3327947401280999E-3</v>
      </c>
      <c r="P6" s="21">
        <v>9.5603519493109301E-2</v>
      </c>
      <c r="Q6" s="24" t="s">
        <v>501</v>
      </c>
    </row>
    <row r="7" spans="1:17" x14ac:dyDescent="0.25">
      <c r="A7" s="17" t="s">
        <v>480</v>
      </c>
      <c r="B7" s="18">
        <v>8.0282335862567993E-3</v>
      </c>
      <c r="C7" s="18">
        <v>4.2034259058746004E-3</v>
      </c>
      <c r="D7" s="18">
        <v>1.52799311615038E-2</v>
      </c>
      <c r="E7" s="19"/>
      <c r="F7" s="18">
        <v>8.6763301394194997E-3</v>
      </c>
      <c r="G7" s="18">
        <v>3.227554020713E-3</v>
      </c>
      <c r="H7" s="18">
        <v>2.3110489081921499E-2</v>
      </c>
      <c r="I7" s="19"/>
      <c r="J7" s="18">
        <v>8.7916558221862E-3</v>
      </c>
      <c r="K7" s="18">
        <v>3.2463645887804001E-3</v>
      </c>
      <c r="L7" s="18">
        <v>2.3585029424792198E-2</v>
      </c>
      <c r="M7" s="19"/>
      <c r="N7" s="18">
        <v>4.9223927801125E-3</v>
      </c>
      <c r="O7" s="18">
        <v>6.7773887718660004E-4</v>
      </c>
      <c r="P7" s="18">
        <v>3.4824746618355003E-2</v>
      </c>
      <c r="Q7" s="24" t="s">
        <v>501</v>
      </c>
    </row>
    <row r="8" spans="1:17" x14ac:dyDescent="0.25">
      <c r="A8" s="20" t="s">
        <v>481</v>
      </c>
      <c r="B8" s="21">
        <v>1.3481039784472E-3</v>
      </c>
      <c r="C8" s="21">
        <v>3.3291007709899999E-4</v>
      </c>
      <c r="D8" s="21">
        <v>5.4422311863459999E-3</v>
      </c>
      <c r="E8" s="22"/>
      <c r="F8" s="21">
        <v>1.7472137456273999E-3</v>
      </c>
      <c r="G8" s="21">
        <v>2.379285781541E-4</v>
      </c>
      <c r="H8" s="21">
        <v>1.2708851470280899E-2</v>
      </c>
      <c r="I8" s="24" t="s">
        <v>501</v>
      </c>
      <c r="J8" s="21">
        <v>1.617599515231E-3</v>
      </c>
      <c r="K8" s="21">
        <v>2.2290347770999999E-4</v>
      </c>
      <c r="L8" s="21">
        <v>1.1637263953082001E-2</v>
      </c>
      <c r="M8" s="24" t="s">
        <v>501</v>
      </c>
      <c r="N8" s="21">
        <v>0</v>
      </c>
      <c r="O8" s="22"/>
      <c r="P8" s="22"/>
      <c r="Q8" s="22"/>
    </row>
    <row r="9" spans="1:17" x14ac:dyDescent="0.25">
      <c r="A9" s="17" t="s">
        <v>482</v>
      </c>
      <c r="B9" s="18">
        <v>0</v>
      </c>
      <c r="C9" s="19"/>
      <c r="D9" s="19"/>
      <c r="E9" s="19"/>
      <c r="F9" s="18">
        <v>0</v>
      </c>
      <c r="G9" s="19"/>
      <c r="H9" s="19"/>
      <c r="I9" s="19"/>
      <c r="J9" s="18">
        <v>0</v>
      </c>
      <c r="K9" s="19"/>
      <c r="L9" s="19"/>
      <c r="M9" s="19"/>
      <c r="N9" s="18">
        <v>0</v>
      </c>
      <c r="O9" s="19"/>
      <c r="P9" s="19"/>
      <c r="Q9" s="19"/>
    </row>
    <row r="10" spans="1:17" x14ac:dyDescent="0.25">
      <c r="A10" s="20" t="s">
        <v>483</v>
      </c>
      <c r="B10" s="21">
        <v>1.637396645001E-3</v>
      </c>
      <c r="C10" s="21">
        <v>6.0825705525460001E-4</v>
      </c>
      <c r="D10" s="21">
        <v>4.4001210029570997E-3</v>
      </c>
      <c r="E10" s="22"/>
      <c r="F10" s="21">
        <v>1.8971068308512001E-3</v>
      </c>
      <c r="G10" s="21">
        <v>4.5481708306479999E-4</v>
      </c>
      <c r="H10" s="21">
        <v>7.8770590400419008E-3</v>
      </c>
      <c r="I10" s="22"/>
      <c r="J10" s="21">
        <v>1.9878776796632999E-3</v>
      </c>
      <c r="K10" s="21">
        <v>4.948823151175E-4</v>
      </c>
      <c r="L10" s="21">
        <v>7.9492228328713992E-3</v>
      </c>
      <c r="M10" s="22"/>
      <c r="N10" s="21">
        <v>0</v>
      </c>
      <c r="O10" s="22"/>
      <c r="P10" s="22"/>
      <c r="Q10" s="22"/>
    </row>
    <row r="11" spans="1:17" x14ac:dyDescent="0.25">
      <c r="A11" s="17" t="s">
        <v>484</v>
      </c>
      <c r="B11" s="18">
        <v>5.5700436419543996E-3</v>
      </c>
      <c r="C11" s="18">
        <v>3.5313926775395002E-3</v>
      </c>
      <c r="D11" s="18">
        <v>8.7752309178203008E-3</v>
      </c>
      <c r="E11" s="19"/>
      <c r="F11" s="18">
        <v>6.0485209469212002E-3</v>
      </c>
      <c r="G11" s="18">
        <v>2.9112031989742002E-3</v>
      </c>
      <c r="H11" s="18">
        <v>1.2524364971129199E-2</v>
      </c>
      <c r="I11" s="19"/>
      <c r="J11" s="18">
        <v>4.5868269379816E-3</v>
      </c>
      <c r="K11" s="18">
        <v>2.3474487678181999E-3</v>
      </c>
      <c r="L11" s="18">
        <v>8.9433375238865999E-3</v>
      </c>
      <c r="M11" s="19"/>
      <c r="N11" s="18">
        <v>6.8112138537518001E-3</v>
      </c>
      <c r="O11" s="18">
        <v>2.2746285459422002E-3</v>
      </c>
      <c r="P11" s="18">
        <v>2.0212400143195201E-2</v>
      </c>
      <c r="Q11" s="19"/>
    </row>
    <row r="12" spans="1:17" x14ac:dyDescent="0.25">
      <c r="A12" s="20" t="s">
        <v>485</v>
      </c>
      <c r="B12" s="21">
        <v>4.1616099482768999E-3</v>
      </c>
      <c r="C12" s="21">
        <v>3.1727808008284999E-3</v>
      </c>
      <c r="D12" s="21">
        <v>5.4569306142313E-3</v>
      </c>
      <c r="E12" s="22"/>
      <c r="F12" s="21">
        <v>3.9446911167785002E-3</v>
      </c>
      <c r="G12" s="21">
        <v>2.5572579630004999E-3</v>
      </c>
      <c r="H12" s="21">
        <v>6.0802835911862004E-3</v>
      </c>
      <c r="I12" s="22"/>
      <c r="J12" s="21">
        <v>4.3013768496939003E-3</v>
      </c>
      <c r="K12" s="21">
        <v>2.7404857549154001E-3</v>
      </c>
      <c r="L12" s="21">
        <v>6.7452872247465E-3</v>
      </c>
      <c r="M12" s="22"/>
      <c r="N12" s="21">
        <v>4.2463106003658001E-3</v>
      </c>
      <c r="O12" s="21">
        <v>2.4502187142804001E-3</v>
      </c>
      <c r="P12" s="21">
        <v>7.349297814897E-3</v>
      </c>
      <c r="Q12" s="22"/>
    </row>
    <row r="13" spans="1:17" x14ac:dyDescent="0.25">
      <c r="A13" s="17" t="s">
        <v>486</v>
      </c>
      <c r="B13" s="18">
        <v>5.8101318990098003E-3</v>
      </c>
      <c r="C13" s="18">
        <v>3.2543564439809001E-3</v>
      </c>
      <c r="D13" s="18">
        <v>1.03522130874442E-2</v>
      </c>
      <c r="E13" s="19"/>
      <c r="F13" s="18">
        <v>4.9979289602482997E-3</v>
      </c>
      <c r="G13" s="18">
        <v>1.9245125943071E-3</v>
      </c>
      <c r="H13" s="18">
        <v>1.29160263100056E-2</v>
      </c>
      <c r="I13" s="19"/>
      <c r="J13" s="18">
        <v>4.9466745600103001E-3</v>
      </c>
      <c r="K13" s="18">
        <v>1.7538147902561999E-3</v>
      </c>
      <c r="L13" s="18">
        <v>1.3871436463856799E-2</v>
      </c>
      <c r="M13" s="19"/>
      <c r="N13" s="18">
        <v>1.10594878176603E-2</v>
      </c>
      <c r="O13" s="18">
        <v>3.4714009629409001E-3</v>
      </c>
      <c r="P13" s="18">
        <v>3.4657413322019798E-2</v>
      </c>
      <c r="Q13" s="24" t="s">
        <v>501</v>
      </c>
    </row>
    <row r="14" spans="1:17" x14ac:dyDescent="0.25">
      <c r="A14" s="20" t="s">
        <v>487</v>
      </c>
      <c r="B14" s="21">
        <v>3.3558860103132001E-3</v>
      </c>
      <c r="C14" s="21">
        <v>1.7641277797490001E-3</v>
      </c>
      <c r="D14" s="21">
        <v>6.3747030974076E-3</v>
      </c>
      <c r="E14" s="22"/>
      <c r="F14" s="21">
        <v>4.0040698267160999E-3</v>
      </c>
      <c r="G14" s="21">
        <v>1.6474138641146001E-3</v>
      </c>
      <c r="H14" s="21">
        <v>9.6992133429538996E-3</v>
      </c>
      <c r="I14" s="22"/>
      <c r="J14" s="21">
        <v>2.1999828246352E-3</v>
      </c>
      <c r="K14" s="21">
        <v>6.6980338165550002E-4</v>
      </c>
      <c r="L14" s="21">
        <v>7.2006997696430998E-3</v>
      </c>
      <c r="M14" s="22"/>
      <c r="N14" s="21">
        <v>3.8882769542909999E-3</v>
      </c>
      <c r="O14" s="21">
        <v>1.4340242398914E-3</v>
      </c>
      <c r="P14" s="21">
        <v>1.0498685528357201E-2</v>
      </c>
      <c r="Q14" s="22"/>
    </row>
    <row r="15" spans="1:17" x14ac:dyDescent="0.25">
      <c r="A15" s="17" t="s">
        <v>488</v>
      </c>
      <c r="B15" s="18">
        <v>1.0302709100856E-3</v>
      </c>
      <c r="C15" s="18">
        <v>4.149074669476E-4</v>
      </c>
      <c r="D15" s="18">
        <v>2.5559671909266002E-3</v>
      </c>
      <c r="E15" s="19"/>
      <c r="F15" s="18">
        <v>6.2132043716500002E-4</v>
      </c>
      <c r="G15" s="18">
        <v>1.5327332821179999E-4</v>
      </c>
      <c r="H15" s="18">
        <v>2.5150366432690001E-3</v>
      </c>
      <c r="I15" s="19"/>
      <c r="J15" s="18">
        <v>1.8744827701184001E-3</v>
      </c>
      <c r="K15" s="18">
        <v>5.7775728664900003E-4</v>
      </c>
      <c r="L15" s="18">
        <v>6.0639361054945998E-3</v>
      </c>
      <c r="M15" s="19"/>
      <c r="N15" s="18">
        <v>0</v>
      </c>
      <c r="O15" s="19"/>
      <c r="P15" s="19"/>
      <c r="Q15" s="19"/>
    </row>
    <row r="16" spans="1:17" x14ac:dyDescent="0.25">
      <c r="A16" s="20" t="s">
        <v>489</v>
      </c>
      <c r="B16" s="21">
        <v>3.6555128942762998E-3</v>
      </c>
      <c r="C16" s="21">
        <v>2.0766885436606999E-3</v>
      </c>
      <c r="D16" s="21">
        <v>6.4269246898970003E-3</v>
      </c>
      <c r="E16" s="22"/>
      <c r="F16" s="21">
        <v>3.247177386839E-3</v>
      </c>
      <c r="G16" s="21">
        <v>1.5302584616468E-3</v>
      </c>
      <c r="H16" s="21">
        <v>6.8771763477678003E-3</v>
      </c>
      <c r="I16" s="22"/>
      <c r="J16" s="21">
        <v>5.0155081433601997E-3</v>
      </c>
      <c r="K16" s="21">
        <v>2.2244057995531E-3</v>
      </c>
      <c r="L16" s="21">
        <v>1.1269227986975799E-2</v>
      </c>
      <c r="M16" s="22"/>
      <c r="N16" s="21">
        <v>1.3642605150536E-3</v>
      </c>
      <c r="O16" s="21">
        <v>1.8973896840660001E-4</v>
      </c>
      <c r="P16" s="21">
        <v>9.7384842530275992E-3</v>
      </c>
      <c r="Q16" s="22"/>
    </row>
    <row r="17" spans="1:17" x14ac:dyDescent="0.25">
      <c r="A17" s="17" t="s">
        <v>490</v>
      </c>
      <c r="B17" s="18">
        <v>4.3328387362978E-3</v>
      </c>
      <c r="C17" s="18">
        <v>2.0530480708277001E-3</v>
      </c>
      <c r="D17" s="18">
        <v>9.1210663832399005E-3</v>
      </c>
      <c r="E17" s="19"/>
      <c r="F17" s="18">
        <v>2.4492324258252999E-3</v>
      </c>
      <c r="G17" s="18">
        <v>6.2349284818629996E-4</v>
      </c>
      <c r="H17" s="18">
        <v>9.5699889865991997E-3</v>
      </c>
      <c r="I17" s="19"/>
      <c r="J17" s="18">
        <v>7.7991453148584999E-3</v>
      </c>
      <c r="K17" s="18">
        <v>2.8981239929230002E-3</v>
      </c>
      <c r="L17" s="18">
        <v>2.08152693218366E-2</v>
      </c>
      <c r="M17" s="19"/>
      <c r="N17" s="18">
        <v>2.2696386541129002E-3</v>
      </c>
      <c r="O17" s="18">
        <v>7.0901764309710003E-4</v>
      </c>
      <c r="P17" s="18">
        <v>7.2404583260895E-3</v>
      </c>
      <c r="Q17" s="19"/>
    </row>
    <row r="18" spans="1:17" x14ac:dyDescent="0.25">
      <c r="A18" s="20" t="s">
        <v>491</v>
      </c>
      <c r="B18" s="21">
        <v>4.8731743747674004E-3</v>
      </c>
      <c r="C18" s="21">
        <v>2.1145480850821999E-3</v>
      </c>
      <c r="D18" s="21">
        <v>1.1190329310322201E-2</v>
      </c>
      <c r="E18" s="22"/>
      <c r="F18" s="21">
        <v>4.0335764818262999E-3</v>
      </c>
      <c r="G18" s="21">
        <v>1.1564656920474E-3</v>
      </c>
      <c r="H18" s="21">
        <v>1.39684024337855E-2</v>
      </c>
      <c r="I18" s="22"/>
      <c r="J18" s="21">
        <v>8.3567225270250994E-3</v>
      </c>
      <c r="K18" s="21">
        <v>2.6952097086937999E-3</v>
      </c>
      <c r="L18" s="21">
        <v>2.56053808658229E-2</v>
      </c>
      <c r="M18" s="24" t="s">
        <v>501</v>
      </c>
      <c r="N18" s="21">
        <v>0</v>
      </c>
      <c r="O18" s="22"/>
      <c r="P18" s="22"/>
      <c r="Q18" s="22"/>
    </row>
    <row r="19" spans="1:17" x14ac:dyDescent="0.25">
      <c r="A19" s="17" t="s">
        <v>492</v>
      </c>
      <c r="B19" s="18">
        <v>1.9616635815187002E-3</v>
      </c>
      <c r="C19" s="18">
        <v>5.1392181097069996E-4</v>
      </c>
      <c r="D19" s="18">
        <v>7.4573323144436002E-3</v>
      </c>
      <c r="E19" s="19"/>
      <c r="F19" s="18">
        <v>7.6087836575210004E-4</v>
      </c>
      <c r="G19" s="18">
        <v>2.206542049235E-4</v>
      </c>
      <c r="H19" s="18">
        <v>2.6202583227068E-3</v>
      </c>
      <c r="I19" s="19"/>
      <c r="J19" s="18">
        <v>3.9218166238802997E-3</v>
      </c>
      <c r="K19" s="18">
        <v>7.9343910748670005E-4</v>
      </c>
      <c r="L19" s="18">
        <v>1.91484085798986E-2</v>
      </c>
      <c r="M19" s="24" t="s">
        <v>501</v>
      </c>
      <c r="N19" s="18">
        <v>0</v>
      </c>
      <c r="O19" s="19"/>
      <c r="P19" s="19"/>
      <c r="Q19" s="19"/>
    </row>
    <row r="20" spans="1:17" x14ac:dyDescent="0.25">
      <c r="A20" s="20" t="s">
        <v>493</v>
      </c>
      <c r="B20" s="21">
        <v>3.71458242496E-3</v>
      </c>
      <c r="C20" s="21">
        <v>1.3600597024121001E-3</v>
      </c>
      <c r="D20" s="21">
        <v>1.01039917595312E-2</v>
      </c>
      <c r="E20" s="22"/>
      <c r="F20" s="21">
        <v>4.1469473789286998E-3</v>
      </c>
      <c r="G20" s="21">
        <v>9.9564790891519994E-4</v>
      </c>
      <c r="H20" s="21">
        <v>1.7101600362526601E-2</v>
      </c>
      <c r="I20" s="24" t="s">
        <v>501</v>
      </c>
      <c r="J20" s="21">
        <v>3.0051237013410999E-3</v>
      </c>
      <c r="K20" s="21">
        <v>4.059635467595E-4</v>
      </c>
      <c r="L20" s="21">
        <v>2.1881000104169799E-2</v>
      </c>
      <c r="M20" s="24" t="s">
        <v>501</v>
      </c>
      <c r="N20" s="21">
        <v>4.1919523167986E-3</v>
      </c>
      <c r="O20" s="21">
        <v>5.8939103449180002E-4</v>
      </c>
      <c r="P20" s="21">
        <v>2.91718645529137E-2</v>
      </c>
      <c r="Q20" s="24" t="s">
        <v>501</v>
      </c>
    </row>
    <row r="21" spans="1:17" x14ac:dyDescent="0.25">
      <c r="A21" s="17" t="s">
        <v>494</v>
      </c>
      <c r="B21" s="18">
        <v>2.9560473229099E-3</v>
      </c>
      <c r="C21" s="18">
        <v>9.1606826942479999E-4</v>
      </c>
      <c r="D21" s="18">
        <v>9.4956495592234003E-3</v>
      </c>
      <c r="E21" s="19"/>
      <c r="F21" s="18">
        <v>4.6270834094676002E-3</v>
      </c>
      <c r="G21" s="18">
        <v>6.57842263134E-4</v>
      </c>
      <c r="H21" s="18">
        <v>3.1783940317745403E-2</v>
      </c>
      <c r="I21" s="24" t="s">
        <v>501</v>
      </c>
      <c r="J21" s="18">
        <v>1.2100967540299001E-3</v>
      </c>
      <c r="K21" s="18">
        <v>3.0377935327090001E-4</v>
      </c>
      <c r="L21" s="18">
        <v>4.8073843693985999E-3</v>
      </c>
      <c r="M21" s="19"/>
      <c r="N21" s="18">
        <v>4.3989077436964001E-3</v>
      </c>
      <c r="O21" s="18">
        <v>5.9587156154349995E-4</v>
      </c>
      <c r="P21" s="18">
        <v>3.1704108686995698E-2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IR_NSE'!A1" display="◄ ANTERIOR"/>
    <hyperlink ref="A2" location="'Índice'!A1" display="ÍNDICE"/>
    <hyperlink ref="A3" location="'VH_ROBOS_NSE'!A1" display="SIGUIENTE ►"/>
  </hyperlinks>
  <pageMargins left="0.75" right="0.75" top="1" bottom="1" header="0.5" footer="0.5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0.16384680712507199</v>
      </c>
      <c r="C5" s="18">
        <v>0.15936364575318701</v>
      </c>
      <c r="D5" s="18">
        <v>0.16843081791678699</v>
      </c>
      <c r="E5" s="19"/>
      <c r="F5" s="18">
        <v>0.14092823704937399</v>
      </c>
      <c r="G5" s="18">
        <v>0.13457350285192199</v>
      </c>
      <c r="H5" s="18">
        <v>0.14753189464594299</v>
      </c>
      <c r="I5" s="19"/>
      <c r="J5" s="18">
        <v>0.170966068220615</v>
      </c>
      <c r="K5" s="18">
        <v>0.16395158507771401</v>
      </c>
      <c r="L5" s="18">
        <v>0.17821668568823601</v>
      </c>
      <c r="M5" s="19"/>
      <c r="N5" s="18">
        <v>0.19561872165695099</v>
      </c>
      <c r="O5" s="18">
        <v>0.18510561258418601</v>
      </c>
      <c r="P5" s="18">
        <v>0.206577560105034</v>
      </c>
      <c r="Q5" s="19"/>
    </row>
    <row r="6" spans="1:17" x14ac:dyDescent="0.25">
      <c r="A6" s="20" t="s">
        <v>479</v>
      </c>
      <c r="B6" s="21">
        <v>0.21144592605909701</v>
      </c>
      <c r="C6" s="21">
        <v>0.185387311475082</v>
      </c>
      <c r="D6" s="21">
        <v>0.240087872862362</v>
      </c>
      <c r="E6" s="22"/>
      <c r="F6" s="21">
        <v>0.18771342375627501</v>
      </c>
      <c r="G6" s="21">
        <v>0.15934448845655499</v>
      </c>
      <c r="H6" s="21">
        <v>0.21981239343026901</v>
      </c>
      <c r="I6" s="22"/>
      <c r="J6" s="21">
        <v>0.23509184628068699</v>
      </c>
      <c r="K6" s="21">
        <v>0.197102593261406</v>
      </c>
      <c r="L6" s="21">
        <v>0.277869074090276</v>
      </c>
      <c r="M6" s="22"/>
      <c r="N6" s="21">
        <v>0.23358322263551001</v>
      </c>
      <c r="O6" s="21">
        <v>0.164319888750873</v>
      </c>
      <c r="P6" s="21">
        <v>0.32083338289285601</v>
      </c>
      <c r="Q6" s="22"/>
    </row>
    <row r="7" spans="1:17" x14ac:dyDescent="0.25">
      <c r="A7" s="17" t="s">
        <v>480</v>
      </c>
      <c r="B7" s="18">
        <v>0.23432164790882201</v>
      </c>
      <c r="C7" s="18">
        <v>0.20456931289814201</v>
      </c>
      <c r="D7" s="18">
        <v>0.26694892623508099</v>
      </c>
      <c r="E7" s="19"/>
      <c r="F7" s="18">
        <v>0.21049159304093301</v>
      </c>
      <c r="G7" s="18">
        <v>0.16494662397726301</v>
      </c>
      <c r="H7" s="18">
        <v>0.26462714521299402</v>
      </c>
      <c r="I7" s="19"/>
      <c r="J7" s="18">
        <v>0.23950698628297301</v>
      </c>
      <c r="K7" s="18">
        <v>0.197169658602287</v>
      </c>
      <c r="L7" s="18">
        <v>0.28767767656339899</v>
      </c>
      <c r="M7" s="19"/>
      <c r="N7" s="18">
        <v>0.27093460770262101</v>
      </c>
      <c r="O7" s="18">
        <v>0.21135897835984499</v>
      </c>
      <c r="P7" s="18">
        <v>0.340061841427583</v>
      </c>
      <c r="Q7" s="19"/>
    </row>
    <row r="8" spans="1:17" x14ac:dyDescent="0.25">
      <c r="A8" s="20" t="s">
        <v>481</v>
      </c>
      <c r="B8" s="21">
        <v>0.1282690273381</v>
      </c>
      <c r="C8" s="21">
        <v>0.10832299905472199</v>
      </c>
      <c r="D8" s="21">
        <v>0.151264763269053</v>
      </c>
      <c r="E8" s="22"/>
      <c r="F8" s="21">
        <v>0.11440501932021201</v>
      </c>
      <c r="G8" s="21">
        <v>7.9232322722146906E-2</v>
      </c>
      <c r="H8" s="21">
        <v>0.16243702076341399</v>
      </c>
      <c r="I8" s="22"/>
      <c r="J8" s="21">
        <v>0.14876267702198501</v>
      </c>
      <c r="K8" s="21">
        <v>0.119957380442179</v>
      </c>
      <c r="L8" s="21">
        <v>0.18304625750456799</v>
      </c>
      <c r="M8" s="22"/>
      <c r="N8" s="21">
        <v>0.100436057958181</v>
      </c>
      <c r="O8" s="21">
        <v>6.6609007435048301E-2</v>
      </c>
      <c r="P8" s="21">
        <v>0.148705114876827</v>
      </c>
      <c r="Q8" s="22"/>
    </row>
    <row r="9" spans="1:17" x14ac:dyDescent="0.25">
      <c r="A9" s="17" t="s">
        <v>482</v>
      </c>
      <c r="B9" s="18">
        <v>0.12962200482924299</v>
      </c>
      <c r="C9" s="18">
        <v>0.107003499998011</v>
      </c>
      <c r="D9" s="18">
        <v>0.15618541148085299</v>
      </c>
      <c r="E9" s="19"/>
      <c r="F9" s="18">
        <v>0.116773970937373</v>
      </c>
      <c r="G9" s="18">
        <v>8.9467401726238405E-2</v>
      </c>
      <c r="H9" s="18">
        <v>0.15103241328588099</v>
      </c>
      <c r="I9" s="19"/>
      <c r="J9" s="18">
        <v>0.117135043116068</v>
      </c>
      <c r="K9" s="18">
        <v>8.3700021246746706E-2</v>
      </c>
      <c r="L9" s="18">
        <v>0.161571035074731</v>
      </c>
      <c r="M9" s="19"/>
      <c r="N9" s="18">
        <v>0.205368217384923</v>
      </c>
      <c r="O9" s="18">
        <v>0.13330495631582101</v>
      </c>
      <c r="P9" s="18">
        <v>0.30277867395097302</v>
      </c>
      <c r="Q9" s="24" t="s">
        <v>501</v>
      </c>
    </row>
    <row r="10" spans="1:17" x14ac:dyDescent="0.25">
      <c r="A10" s="20" t="s">
        <v>483</v>
      </c>
      <c r="B10" s="21">
        <v>0.128696434845878</v>
      </c>
      <c r="C10" s="21">
        <v>0.11298527205244201</v>
      </c>
      <c r="D10" s="21">
        <v>0.14623214337597801</v>
      </c>
      <c r="E10" s="22"/>
      <c r="F10" s="21">
        <v>0.11694238476655899</v>
      </c>
      <c r="G10" s="21">
        <v>9.3419064202896904E-2</v>
      </c>
      <c r="H10" s="21">
        <v>0.14543873398207799</v>
      </c>
      <c r="I10" s="22"/>
      <c r="J10" s="21">
        <v>0.12465715893108199</v>
      </c>
      <c r="K10" s="21">
        <v>0.10216933497319799</v>
      </c>
      <c r="L10" s="21">
        <v>0.15126074582594801</v>
      </c>
      <c r="M10" s="22"/>
      <c r="N10" s="21">
        <v>0.17051110383621301</v>
      </c>
      <c r="O10" s="21">
        <v>0.11974542587478799</v>
      </c>
      <c r="P10" s="21">
        <v>0.23700405046696901</v>
      </c>
      <c r="Q10" s="22"/>
    </row>
    <row r="11" spans="1:17" x14ac:dyDescent="0.25">
      <c r="A11" s="17" t="s">
        <v>484</v>
      </c>
      <c r="B11" s="18">
        <v>0.15479503624246599</v>
      </c>
      <c r="C11" s="18">
        <v>0.141783816652331</v>
      </c>
      <c r="D11" s="18">
        <v>0.16876547064207501</v>
      </c>
      <c r="E11" s="19"/>
      <c r="F11" s="18">
        <v>0.12128703350303401</v>
      </c>
      <c r="G11" s="18">
        <v>0.10413023372643999</v>
      </c>
      <c r="H11" s="18">
        <v>0.140826277870778</v>
      </c>
      <c r="I11" s="19"/>
      <c r="J11" s="18">
        <v>0.16884378332949501</v>
      </c>
      <c r="K11" s="18">
        <v>0.14937854485590901</v>
      </c>
      <c r="L11" s="18">
        <v>0.19027810790592001</v>
      </c>
      <c r="M11" s="19"/>
      <c r="N11" s="18">
        <v>0.201614973567117</v>
      </c>
      <c r="O11" s="18">
        <v>0.16604090618709999</v>
      </c>
      <c r="P11" s="18">
        <v>0.242593635962841</v>
      </c>
      <c r="Q11" s="19"/>
    </row>
    <row r="12" spans="1:17" x14ac:dyDescent="0.25">
      <c r="A12" s="20" t="s">
        <v>485</v>
      </c>
      <c r="B12" s="21">
        <v>0.203318186029014</v>
      </c>
      <c r="C12" s="21">
        <v>0.19561565782700699</v>
      </c>
      <c r="D12" s="21">
        <v>0.21124435788171</v>
      </c>
      <c r="E12" s="22"/>
      <c r="F12" s="21">
        <v>0.18619326257614299</v>
      </c>
      <c r="G12" s="21">
        <v>0.174302477292264</v>
      </c>
      <c r="H12" s="21">
        <v>0.19870002180523999</v>
      </c>
      <c r="I12" s="22"/>
      <c r="J12" s="21">
        <v>0.20673301132881799</v>
      </c>
      <c r="K12" s="21">
        <v>0.19450486783875001</v>
      </c>
      <c r="L12" s="21">
        <v>0.219520405526965</v>
      </c>
      <c r="M12" s="22"/>
      <c r="N12" s="21">
        <v>0.221908753793607</v>
      </c>
      <c r="O12" s="21">
        <v>0.20698468080578</v>
      </c>
      <c r="P12" s="21">
        <v>0.237586500475963</v>
      </c>
      <c r="Q12" s="22"/>
    </row>
    <row r="13" spans="1:17" x14ac:dyDescent="0.25">
      <c r="A13" s="17" t="s">
        <v>486</v>
      </c>
      <c r="B13" s="18">
        <v>0.12666832543964099</v>
      </c>
      <c r="C13" s="18">
        <v>0.111705842923511</v>
      </c>
      <c r="D13" s="18">
        <v>0.14331162601466799</v>
      </c>
      <c r="E13" s="19"/>
      <c r="F13" s="18">
        <v>0.104629512209853</v>
      </c>
      <c r="G13" s="18">
        <v>8.6624428118546606E-2</v>
      </c>
      <c r="H13" s="18">
        <v>0.12586129912348501</v>
      </c>
      <c r="I13" s="19"/>
      <c r="J13" s="18">
        <v>0.14101889699412101</v>
      </c>
      <c r="K13" s="18">
        <v>0.118544708721406</v>
      </c>
      <c r="L13" s="18">
        <v>0.16694685142374199</v>
      </c>
      <c r="M13" s="19"/>
      <c r="N13" s="18">
        <v>0.16057275989049599</v>
      </c>
      <c r="O13" s="18">
        <v>0.124898850462047</v>
      </c>
      <c r="P13" s="18">
        <v>0.20405995843396299</v>
      </c>
      <c r="Q13" s="19"/>
    </row>
    <row r="14" spans="1:17" x14ac:dyDescent="0.25">
      <c r="A14" s="20" t="s">
        <v>487</v>
      </c>
      <c r="B14" s="21">
        <v>0.11031864817191001</v>
      </c>
      <c r="C14" s="21">
        <v>9.5485604103065003E-2</v>
      </c>
      <c r="D14" s="21">
        <v>0.12713204185867699</v>
      </c>
      <c r="E14" s="22"/>
      <c r="F14" s="21">
        <v>9.4356842850587097E-2</v>
      </c>
      <c r="G14" s="21">
        <v>7.67725058463362E-2</v>
      </c>
      <c r="H14" s="21">
        <v>0.11546506060165</v>
      </c>
      <c r="I14" s="22"/>
      <c r="J14" s="21">
        <v>0.12532682263234801</v>
      </c>
      <c r="K14" s="21">
        <v>0.104982160620385</v>
      </c>
      <c r="L14" s="21">
        <v>0.148957937893896</v>
      </c>
      <c r="M14" s="22"/>
      <c r="N14" s="21">
        <v>0.140118517096333</v>
      </c>
      <c r="O14" s="21">
        <v>0.105801063652014</v>
      </c>
      <c r="P14" s="21">
        <v>0.183285549647631</v>
      </c>
      <c r="Q14" s="22"/>
    </row>
    <row r="15" spans="1:17" x14ac:dyDescent="0.25">
      <c r="A15" s="17" t="s">
        <v>488</v>
      </c>
      <c r="B15" s="18">
        <v>0.115296038899423</v>
      </c>
      <c r="C15" s="18">
        <v>9.6562274869201201E-2</v>
      </c>
      <c r="D15" s="18">
        <v>0.13711268843375199</v>
      </c>
      <c r="E15" s="19"/>
      <c r="F15" s="18">
        <v>9.9308461189688002E-2</v>
      </c>
      <c r="G15" s="18">
        <v>7.5222872460738305E-2</v>
      </c>
      <c r="H15" s="18">
        <v>0.13002172226194</v>
      </c>
      <c r="I15" s="19"/>
      <c r="J15" s="18">
        <v>0.132831632830889</v>
      </c>
      <c r="K15" s="18">
        <v>0.104369351436326</v>
      </c>
      <c r="L15" s="18">
        <v>0.16760327258124599</v>
      </c>
      <c r="M15" s="19"/>
      <c r="N15" s="18">
        <v>0.13449163959143301</v>
      </c>
      <c r="O15" s="18">
        <v>8.02860155617411E-2</v>
      </c>
      <c r="P15" s="18">
        <v>0.216672697565025</v>
      </c>
      <c r="Q15" s="24" t="s">
        <v>501</v>
      </c>
    </row>
    <row r="16" spans="1:17" x14ac:dyDescent="0.25">
      <c r="A16" s="20" t="s">
        <v>489</v>
      </c>
      <c r="B16" s="21">
        <v>0.112766134858996</v>
      </c>
      <c r="C16" s="21">
        <v>0.101472716978802</v>
      </c>
      <c r="D16" s="21">
        <v>0.12514140131722701</v>
      </c>
      <c r="E16" s="22"/>
      <c r="F16" s="21">
        <v>0.100173224529771</v>
      </c>
      <c r="G16" s="21">
        <v>8.4307235332379701E-2</v>
      </c>
      <c r="H16" s="21">
        <v>0.118638222342834</v>
      </c>
      <c r="I16" s="22"/>
      <c r="J16" s="21">
        <v>0.118675680441446</v>
      </c>
      <c r="K16" s="21">
        <v>0.103236447836569</v>
      </c>
      <c r="L16" s="21">
        <v>0.1360735238344</v>
      </c>
      <c r="M16" s="22"/>
      <c r="N16" s="21">
        <v>0.134939281536476</v>
      </c>
      <c r="O16" s="21">
        <v>0.105155042102045</v>
      </c>
      <c r="P16" s="21">
        <v>0.171542433397182</v>
      </c>
      <c r="Q16" s="22"/>
    </row>
    <row r="17" spans="1:17" x14ac:dyDescent="0.25">
      <c r="A17" s="17" t="s">
        <v>490</v>
      </c>
      <c r="B17" s="18">
        <v>8.0725282827327396E-2</v>
      </c>
      <c r="C17" s="18">
        <v>6.9561724367782005E-2</v>
      </c>
      <c r="D17" s="18">
        <v>9.3500379573577999E-2</v>
      </c>
      <c r="E17" s="19"/>
      <c r="F17" s="18">
        <v>6.7036696079163294E-2</v>
      </c>
      <c r="G17" s="18">
        <v>5.4653849661574098E-2</v>
      </c>
      <c r="H17" s="18">
        <v>8.1981804079614501E-2</v>
      </c>
      <c r="I17" s="19"/>
      <c r="J17" s="18">
        <v>9.63883683077566E-2</v>
      </c>
      <c r="K17" s="18">
        <v>7.5907123474633298E-2</v>
      </c>
      <c r="L17" s="18">
        <v>0.121668259940997</v>
      </c>
      <c r="M17" s="19"/>
      <c r="N17" s="18">
        <v>9.0340262664874202E-2</v>
      </c>
      <c r="O17" s="18">
        <v>5.9448593019644003E-2</v>
      </c>
      <c r="P17" s="18">
        <v>0.134980654475919</v>
      </c>
      <c r="Q17" s="19"/>
    </row>
    <row r="18" spans="1:17" x14ac:dyDescent="0.25">
      <c r="A18" s="20" t="s">
        <v>491</v>
      </c>
      <c r="B18" s="21">
        <v>0.13057925908611701</v>
      </c>
      <c r="C18" s="21">
        <v>0.111584420377821</v>
      </c>
      <c r="D18" s="21">
        <v>0.15225342024049501</v>
      </c>
      <c r="E18" s="22"/>
      <c r="F18" s="21">
        <v>0.11318385338223</v>
      </c>
      <c r="G18" s="21">
        <v>8.5573720924630198E-2</v>
      </c>
      <c r="H18" s="21">
        <v>0.14825799281864199</v>
      </c>
      <c r="I18" s="22"/>
      <c r="J18" s="21">
        <v>0.128146369335852</v>
      </c>
      <c r="K18" s="21">
        <v>9.5125201421212099E-2</v>
      </c>
      <c r="L18" s="21">
        <v>0.17047081106100401</v>
      </c>
      <c r="M18" s="22"/>
      <c r="N18" s="21">
        <v>0.182116541476979</v>
      </c>
      <c r="O18" s="21">
        <v>0.12689726025200601</v>
      </c>
      <c r="P18" s="21">
        <v>0.25436411626244398</v>
      </c>
      <c r="Q18" s="22"/>
    </row>
    <row r="19" spans="1:17" x14ac:dyDescent="0.25">
      <c r="A19" s="17" t="s">
        <v>492</v>
      </c>
      <c r="B19" s="18">
        <v>0.113351104567643</v>
      </c>
      <c r="C19" s="18">
        <v>9.75222551279986E-2</v>
      </c>
      <c r="D19" s="18">
        <v>0.13137513650883501</v>
      </c>
      <c r="E19" s="19"/>
      <c r="F19" s="18">
        <v>0.10083768149731601</v>
      </c>
      <c r="G19" s="18">
        <v>8.0068882568225003E-2</v>
      </c>
      <c r="H19" s="18">
        <v>0.12625428000866401</v>
      </c>
      <c r="I19" s="19"/>
      <c r="J19" s="18">
        <v>0.123627024846534</v>
      </c>
      <c r="K19" s="18">
        <v>9.7812133755316805E-2</v>
      </c>
      <c r="L19" s="18">
        <v>0.15508390085627199</v>
      </c>
      <c r="M19" s="19"/>
      <c r="N19" s="18">
        <v>0.125783192526988</v>
      </c>
      <c r="O19" s="18">
        <v>8.6697457126588898E-2</v>
      </c>
      <c r="P19" s="18">
        <v>0.17903565389982301</v>
      </c>
      <c r="Q19" s="19"/>
    </row>
    <row r="20" spans="1:17" x14ac:dyDescent="0.25">
      <c r="A20" s="20" t="s">
        <v>493</v>
      </c>
      <c r="B20" s="21">
        <v>3.9649978458205198E-2</v>
      </c>
      <c r="C20" s="21">
        <v>3.0400178978777299E-2</v>
      </c>
      <c r="D20" s="21">
        <v>5.1564521058888597E-2</v>
      </c>
      <c r="E20" s="22"/>
      <c r="F20" s="21">
        <v>3.6565172547877799E-2</v>
      </c>
      <c r="G20" s="21">
        <v>2.2687515955589599E-2</v>
      </c>
      <c r="H20" s="21">
        <v>5.8424147199465599E-2</v>
      </c>
      <c r="I20" s="22"/>
      <c r="J20" s="21">
        <v>4.26485841323943E-2</v>
      </c>
      <c r="K20" s="21">
        <v>2.7017604096699201E-2</v>
      </c>
      <c r="L20" s="21">
        <v>6.6702873847001007E-2</v>
      </c>
      <c r="M20" s="22"/>
      <c r="N20" s="21">
        <v>4.0683346348849403E-2</v>
      </c>
      <c r="O20" s="21">
        <v>2.01494529878583E-2</v>
      </c>
      <c r="P20" s="21">
        <v>8.0425346269806297E-2</v>
      </c>
      <c r="Q20" s="24" t="s">
        <v>501</v>
      </c>
    </row>
    <row r="21" spans="1:17" x14ac:dyDescent="0.25">
      <c r="A21" s="17" t="s">
        <v>494</v>
      </c>
      <c r="B21" s="18">
        <v>2.3649663494173401E-2</v>
      </c>
      <c r="C21" s="18">
        <v>1.5422439074095099E-2</v>
      </c>
      <c r="D21" s="18">
        <v>3.6104825256625103E-2</v>
      </c>
      <c r="E21" s="19"/>
      <c r="F21" s="18">
        <v>1.27760364966624E-2</v>
      </c>
      <c r="G21" s="18">
        <v>5.0445498825799004E-3</v>
      </c>
      <c r="H21" s="18">
        <v>3.1976293224807703E-2</v>
      </c>
      <c r="I21" s="19"/>
      <c r="J21" s="18">
        <v>2.81746242292986E-2</v>
      </c>
      <c r="K21" s="18">
        <v>1.7188991623236598E-2</v>
      </c>
      <c r="L21" s="18">
        <v>4.5853699269983103E-2</v>
      </c>
      <c r="M21" s="19"/>
      <c r="N21" s="18">
        <v>2.96565826961726E-2</v>
      </c>
      <c r="O21" s="18">
        <v>1.2490448466691E-2</v>
      </c>
      <c r="P21" s="18">
        <v>6.8771842023043803E-2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ODIO_NSE'!A1" display="◄ ANTERIOR"/>
    <hyperlink ref="A2" location="'Índice'!A1" display="ÍNDICE"/>
    <hyperlink ref="A3" location="'VH_ROBOS_NV_NSE'!A1" display="SIGUIENTE ►"/>
  </hyperlinks>
  <pageMargins left="0.75" right="0.75" top="1" bottom="1" header="0.5" footer="0.5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0.131480583134824</v>
      </c>
      <c r="C5" s="18">
        <v>0.12743900508258299</v>
      </c>
      <c r="D5" s="18">
        <v>0.135630411797416</v>
      </c>
      <c r="E5" s="19"/>
      <c r="F5" s="18">
        <v>0.106699926472052</v>
      </c>
      <c r="G5" s="18">
        <v>0.101059744950824</v>
      </c>
      <c r="H5" s="18">
        <v>0.112615454207496</v>
      </c>
      <c r="I5" s="19"/>
      <c r="J5" s="18">
        <v>0.13507449315032299</v>
      </c>
      <c r="K5" s="18">
        <v>0.12885546978604301</v>
      </c>
      <c r="L5" s="18">
        <v>0.141544899517381</v>
      </c>
      <c r="M5" s="19"/>
      <c r="N5" s="18">
        <v>0.174006114277653</v>
      </c>
      <c r="O5" s="18">
        <v>0.164076127397836</v>
      </c>
      <c r="P5" s="18">
        <v>0.18440449649162099</v>
      </c>
      <c r="Q5" s="19"/>
    </row>
    <row r="6" spans="1:17" x14ac:dyDescent="0.25">
      <c r="A6" s="20" t="s">
        <v>479</v>
      </c>
      <c r="B6" s="21">
        <v>0.192751472592368</v>
      </c>
      <c r="C6" s="21">
        <v>0.16784270444625701</v>
      </c>
      <c r="D6" s="21">
        <v>0.22037787787451499</v>
      </c>
      <c r="E6" s="22"/>
      <c r="F6" s="21">
        <v>0.165089386822351</v>
      </c>
      <c r="G6" s="21">
        <v>0.13763606485371199</v>
      </c>
      <c r="H6" s="21">
        <v>0.19676916984825801</v>
      </c>
      <c r="I6" s="22"/>
      <c r="J6" s="21">
        <v>0.21718336165423199</v>
      </c>
      <c r="K6" s="21">
        <v>0.18060825826410601</v>
      </c>
      <c r="L6" s="21">
        <v>0.25882567318773603</v>
      </c>
      <c r="M6" s="22"/>
      <c r="N6" s="21">
        <v>0.22843402627892401</v>
      </c>
      <c r="O6" s="21">
        <v>0.15900525844234101</v>
      </c>
      <c r="P6" s="21">
        <v>0.316760098791732</v>
      </c>
      <c r="Q6" s="22"/>
    </row>
    <row r="7" spans="1:17" x14ac:dyDescent="0.25">
      <c r="A7" s="17" t="s">
        <v>480</v>
      </c>
      <c r="B7" s="18">
        <v>0.202984023925188</v>
      </c>
      <c r="C7" s="18">
        <v>0.17367419978714499</v>
      </c>
      <c r="D7" s="18">
        <v>0.23582858954341601</v>
      </c>
      <c r="E7" s="19"/>
      <c r="F7" s="18">
        <v>0.17445199801737701</v>
      </c>
      <c r="G7" s="18">
        <v>0.124829890416363</v>
      </c>
      <c r="H7" s="18">
        <v>0.23842584012319601</v>
      </c>
      <c r="I7" s="19"/>
      <c r="J7" s="18">
        <v>0.201795519134324</v>
      </c>
      <c r="K7" s="18">
        <v>0.164415501876715</v>
      </c>
      <c r="L7" s="18">
        <v>0.24518029151666201</v>
      </c>
      <c r="M7" s="19"/>
      <c r="N7" s="18">
        <v>0.26407849640526099</v>
      </c>
      <c r="O7" s="18">
        <v>0.20319312031023701</v>
      </c>
      <c r="P7" s="18">
        <v>0.335525475968877</v>
      </c>
      <c r="Q7" s="19"/>
    </row>
    <row r="8" spans="1:17" x14ac:dyDescent="0.25">
      <c r="A8" s="20" t="s">
        <v>481</v>
      </c>
      <c r="B8" s="21">
        <v>0.114559821544487</v>
      </c>
      <c r="C8" s="21">
        <v>9.4147572815096905E-2</v>
      </c>
      <c r="D8" s="21">
        <v>0.13871994868513901</v>
      </c>
      <c r="E8" s="22"/>
      <c r="F8" s="21">
        <v>0.105085734951178</v>
      </c>
      <c r="G8" s="21">
        <v>7.0054002327614204E-2</v>
      </c>
      <c r="H8" s="21">
        <v>0.15472107927550699</v>
      </c>
      <c r="I8" s="22"/>
      <c r="J8" s="21">
        <v>0.12963025575520301</v>
      </c>
      <c r="K8" s="21">
        <v>0.10174847993445101</v>
      </c>
      <c r="L8" s="21">
        <v>0.16375947123375201</v>
      </c>
      <c r="M8" s="22"/>
      <c r="N8" s="21">
        <v>9.2874237801807494E-2</v>
      </c>
      <c r="O8" s="21">
        <v>5.8911754337511002E-2</v>
      </c>
      <c r="P8" s="21">
        <v>0.143431917421042</v>
      </c>
      <c r="Q8" s="22"/>
    </row>
    <row r="9" spans="1:17" x14ac:dyDescent="0.25">
      <c r="A9" s="17" t="s">
        <v>482</v>
      </c>
      <c r="B9" s="18">
        <v>0.10608547776527601</v>
      </c>
      <c r="C9" s="18">
        <v>8.6091764862638906E-2</v>
      </c>
      <c r="D9" s="18">
        <v>0.13006167210403</v>
      </c>
      <c r="E9" s="19"/>
      <c r="F9" s="18">
        <v>8.4774524146054603E-2</v>
      </c>
      <c r="G9" s="18">
        <v>6.1462368220168401E-2</v>
      </c>
      <c r="H9" s="18">
        <v>0.11583746140729199</v>
      </c>
      <c r="I9" s="19"/>
      <c r="J9" s="18">
        <v>9.7515016280010594E-2</v>
      </c>
      <c r="K9" s="18">
        <v>6.6997814141063802E-2</v>
      </c>
      <c r="L9" s="18">
        <v>0.13984910720180199</v>
      </c>
      <c r="M9" s="19"/>
      <c r="N9" s="18">
        <v>0.20064043045619201</v>
      </c>
      <c r="O9" s="18">
        <v>0.128566286631906</v>
      </c>
      <c r="P9" s="18">
        <v>0.29924456763836599</v>
      </c>
      <c r="Q9" s="24" t="s">
        <v>501</v>
      </c>
    </row>
    <row r="10" spans="1:17" x14ac:dyDescent="0.25">
      <c r="A10" s="20" t="s">
        <v>483</v>
      </c>
      <c r="B10" s="21">
        <v>0.113748310030026</v>
      </c>
      <c r="C10" s="21">
        <v>9.8775188326123503E-2</v>
      </c>
      <c r="D10" s="21">
        <v>0.13066210172925599</v>
      </c>
      <c r="E10" s="22"/>
      <c r="F10" s="21">
        <v>9.9230028043878704E-2</v>
      </c>
      <c r="G10" s="21">
        <v>7.8610455042812902E-2</v>
      </c>
      <c r="H10" s="21">
        <v>0.12452715787645099</v>
      </c>
      <c r="I10" s="22"/>
      <c r="J10" s="21">
        <v>0.109773983967844</v>
      </c>
      <c r="K10" s="21">
        <v>8.8743268127119301E-2</v>
      </c>
      <c r="L10" s="21">
        <v>0.13505000916279999</v>
      </c>
      <c r="M10" s="22"/>
      <c r="N10" s="21">
        <v>0.162624777786324</v>
      </c>
      <c r="O10" s="21">
        <v>0.112372063726191</v>
      </c>
      <c r="P10" s="21">
        <v>0.22953900018164899</v>
      </c>
      <c r="Q10" s="22"/>
    </row>
    <row r="11" spans="1:17" x14ac:dyDescent="0.25">
      <c r="A11" s="17" t="s">
        <v>484</v>
      </c>
      <c r="B11" s="18">
        <v>0.12607097665675701</v>
      </c>
      <c r="C11" s="18">
        <v>0.113691658430656</v>
      </c>
      <c r="D11" s="18">
        <v>0.13958593101408601</v>
      </c>
      <c r="E11" s="19"/>
      <c r="F11" s="18">
        <v>9.4786619823234497E-2</v>
      </c>
      <c r="G11" s="18">
        <v>7.9490977986611699E-2</v>
      </c>
      <c r="H11" s="18">
        <v>0.11266521713809501</v>
      </c>
      <c r="I11" s="19"/>
      <c r="J11" s="18">
        <v>0.138198760554995</v>
      </c>
      <c r="K11" s="18">
        <v>0.12069066607083</v>
      </c>
      <c r="L11" s="18">
        <v>0.15779091312554899</v>
      </c>
      <c r="M11" s="19"/>
      <c r="N11" s="18">
        <v>0.17219642750119399</v>
      </c>
      <c r="O11" s="18">
        <v>0.13729875521537099</v>
      </c>
      <c r="P11" s="18">
        <v>0.213766269389389</v>
      </c>
      <c r="Q11" s="19"/>
    </row>
    <row r="12" spans="1:17" x14ac:dyDescent="0.25">
      <c r="A12" s="20" t="s">
        <v>485</v>
      </c>
      <c r="B12" s="21">
        <v>0.155412168312305</v>
      </c>
      <c r="C12" s="21">
        <v>0.148607748651333</v>
      </c>
      <c r="D12" s="21">
        <v>0.16246869332748801</v>
      </c>
      <c r="E12" s="22"/>
      <c r="F12" s="21">
        <v>0.130702712120705</v>
      </c>
      <c r="G12" s="21">
        <v>0.120375196733984</v>
      </c>
      <c r="H12" s="21">
        <v>0.14177346240882999</v>
      </c>
      <c r="I12" s="22"/>
      <c r="J12" s="21">
        <v>0.15239940769129201</v>
      </c>
      <c r="K12" s="21">
        <v>0.14176568685768901</v>
      </c>
      <c r="L12" s="21">
        <v>0.16367863495813301</v>
      </c>
      <c r="M12" s="22"/>
      <c r="N12" s="21">
        <v>0.19464128032849601</v>
      </c>
      <c r="O12" s="21">
        <v>0.18077313301557399</v>
      </c>
      <c r="P12" s="21">
        <v>0.20930151941550601</v>
      </c>
      <c r="Q12" s="22"/>
    </row>
    <row r="13" spans="1:17" x14ac:dyDescent="0.25">
      <c r="A13" s="17" t="s">
        <v>486</v>
      </c>
      <c r="B13" s="18">
        <v>0.10716624026409</v>
      </c>
      <c r="C13" s="18">
        <v>9.4227449687891998E-2</v>
      </c>
      <c r="D13" s="18">
        <v>0.12164310945998601</v>
      </c>
      <c r="E13" s="19"/>
      <c r="F13" s="18">
        <v>7.9885708272724398E-2</v>
      </c>
      <c r="G13" s="18">
        <v>6.4061961270932305E-2</v>
      </c>
      <c r="H13" s="18">
        <v>9.9203744919922898E-2</v>
      </c>
      <c r="I13" s="19"/>
      <c r="J13" s="18">
        <v>0.124298373396833</v>
      </c>
      <c r="K13" s="18">
        <v>0.103759237498912</v>
      </c>
      <c r="L13" s="18">
        <v>0.14823079368023301</v>
      </c>
      <c r="M13" s="19"/>
      <c r="N13" s="18">
        <v>0.15094892882531499</v>
      </c>
      <c r="O13" s="18">
        <v>0.115595529088085</v>
      </c>
      <c r="P13" s="18">
        <v>0.194733968503604</v>
      </c>
      <c r="Q13" s="19"/>
    </row>
    <row r="14" spans="1:17" x14ac:dyDescent="0.25">
      <c r="A14" s="20" t="s">
        <v>487</v>
      </c>
      <c r="B14" s="21">
        <v>9.4630894768013604E-2</v>
      </c>
      <c r="C14" s="21">
        <v>8.1729647898222998E-2</v>
      </c>
      <c r="D14" s="21">
        <v>0.109326180024701</v>
      </c>
      <c r="E14" s="22"/>
      <c r="F14" s="21">
        <v>7.6997888388251001E-2</v>
      </c>
      <c r="G14" s="21">
        <v>6.0869835644370103E-2</v>
      </c>
      <c r="H14" s="21">
        <v>9.6958040947786497E-2</v>
      </c>
      <c r="I14" s="22"/>
      <c r="J14" s="21">
        <v>0.110707278686691</v>
      </c>
      <c r="K14" s="21">
        <v>9.1976019108803903E-2</v>
      </c>
      <c r="L14" s="21">
        <v>0.13269576228216701</v>
      </c>
      <c r="M14" s="22"/>
      <c r="N14" s="21">
        <v>0.12915525588889301</v>
      </c>
      <c r="O14" s="21">
        <v>9.6297153529059404E-2</v>
      </c>
      <c r="P14" s="21">
        <v>0.17110229533674001</v>
      </c>
      <c r="Q14" s="22"/>
    </row>
    <row r="15" spans="1:17" x14ac:dyDescent="0.25">
      <c r="A15" s="17" t="s">
        <v>488</v>
      </c>
      <c r="B15" s="18">
        <v>0.100456692741501</v>
      </c>
      <c r="C15" s="18">
        <v>8.2791476126939004E-2</v>
      </c>
      <c r="D15" s="18">
        <v>0.12139228037668</v>
      </c>
      <c r="E15" s="19"/>
      <c r="F15" s="18">
        <v>8.4408893570835003E-2</v>
      </c>
      <c r="G15" s="18">
        <v>6.0620312646208201E-2</v>
      </c>
      <c r="H15" s="18">
        <v>0.116376083963563</v>
      </c>
      <c r="I15" s="19"/>
      <c r="J15" s="18">
        <v>0.11912956011473801</v>
      </c>
      <c r="K15" s="18">
        <v>9.1112019739148703E-2</v>
      </c>
      <c r="L15" s="18">
        <v>0.154300028359553</v>
      </c>
      <c r="M15" s="19"/>
      <c r="N15" s="18">
        <v>0.11560588646907299</v>
      </c>
      <c r="O15" s="18">
        <v>6.4456910955843397E-2</v>
      </c>
      <c r="P15" s="18">
        <v>0.19872192147995299</v>
      </c>
      <c r="Q15" s="24" t="s">
        <v>501</v>
      </c>
    </row>
    <row r="16" spans="1:17" x14ac:dyDescent="0.25">
      <c r="A16" s="20" t="s">
        <v>489</v>
      </c>
      <c r="B16" s="21">
        <v>9.4245222009921706E-2</v>
      </c>
      <c r="C16" s="21">
        <v>8.4182137474720101E-2</v>
      </c>
      <c r="D16" s="21">
        <v>0.10537283370422899</v>
      </c>
      <c r="E16" s="22"/>
      <c r="F16" s="21">
        <v>8.0204578466860799E-2</v>
      </c>
      <c r="G16" s="21">
        <v>6.7290364881360407E-2</v>
      </c>
      <c r="H16" s="21">
        <v>9.5343903494967297E-2</v>
      </c>
      <c r="I16" s="22"/>
      <c r="J16" s="21">
        <v>9.7948963733470507E-2</v>
      </c>
      <c r="K16" s="21">
        <v>8.3858914893326003E-2</v>
      </c>
      <c r="L16" s="21">
        <v>0.11411155656121599</v>
      </c>
      <c r="M16" s="22"/>
      <c r="N16" s="21">
        <v>0.12640098188104901</v>
      </c>
      <c r="O16" s="21">
        <v>9.7815471189240097E-2</v>
      </c>
      <c r="P16" s="21">
        <v>0.161841719675134</v>
      </c>
      <c r="Q16" s="22"/>
    </row>
    <row r="17" spans="1:17" x14ac:dyDescent="0.25">
      <c r="A17" s="17" t="s">
        <v>490</v>
      </c>
      <c r="B17" s="18">
        <v>7.0390270029594304E-2</v>
      </c>
      <c r="C17" s="18">
        <v>5.9973635978548601E-2</v>
      </c>
      <c r="D17" s="18">
        <v>8.2457434143143202E-2</v>
      </c>
      <c r="E17" s="19"/>
      <c r="F17" s="18">
        <v>5.5593692571616997E-2</v>
      </c>
      <c r="G17" s="18">
        <v>4.45533166895953E-2</v>
      </c>
      <c r="H17" s="18">
        <v>6.9171823223503098E-2</v>
      </c>
      <c r="I17" s="19"/>
      <c r="J17" s="18">
        <v>8.8077754824423704E-2</v>
      </c>
      <c r="K17" s="18">
        <v>6.8524371919975804E-2</v>
      </c>
      <c r="L17" s="18">
        <v>0.112536587414253</v>
      </c>
      <c r="M17" s="19"/>
      <c r="N17" s="18">
        <v>7.8829278157488497E-2</v>
      </c>
      <c r="O17" s="18">
        <v>5.1310004593955898E-2</v>
      </c>
      <c r="P17" s="18">
        <v>0.119252751825715</v>
      </c>
      <c r="Q17" s="19"/>
    </row>
    <row r="18" spans="1:17" x14ac:dyDescent="0.25">
      <c r="A18" s="20" t="s">
        <v>491</v>
      </c>
      <c r="B18" s="21">
        <v>0.121508216778255</v>
      </c>
      <c r="C18" s="21">
        <v>0.10294430577665201</v>
      </c>
      <c r="D18" s="21">
        <v>0.14288652887350201</v>
      </c>
      <c r="E18" s="22"/>
      <c r="F18" s="21">
        <v>0.10863499205039</v>
      </c>
      <c r="G18" s="21">
        <v>8.1073972047774098E-2</v>
      </c>
      <c r="H18" s="21">
        <v>0.14409615456002001</v>
      </c>
      <c r="I18" s="22"/>
      <c r="J18" s="21">
        <v>0.112265936147997</v>
      </c>
      <c r="K18" s="21">
        <v>8.29396298549223E-2</v>
      </c>
      <c r="L18" s="21">
        <v>0.15026257131027501</v>
      </c>
      <c r="M18" s="22"/>
      <c r="N18" s="21">
        <v>0.17485934160828101</v>
      </c>
      <c r="O18" s="21">
        <v>0.120719166921407</v>
      </c>
      <c r="P18" s="21">
        <v>0.24647408913048399</v>
      </c>
      <c r="Q18" s="22"/>
    </row>
    <row r="19" spans="1:17" x14ac:dyDescent="0.25">
      <c r="A19" s="17" t="s">
        <v>492</v>
      </c>
      <c r="B19" s="18">
        <v>0.103776555306877</v>
      </c>
      <c r="C19" s="18">
        <v>8.8530380356222793E-2</v>
      </c>
      <c r="D19" s="18">
        <v>0.12129891858849499</v>
      </c>
      <c r="E19" s="19"/>
      <c r="F19" s="18">
        <v>9.1095538590414804E-2</v>
      </c>
      <c r="G19" s="18">
        <v>7.1010192747579901E-2</v>
      </c>
      <c r="H19" s="18">
        <v>0.116151738609656</v>
      </c>
      <c r="I19" s="19"/>
      <c r="J19" s="18">
        <v>0.11348183790239</v>
      </c>
      <c r="K19" s="18">
        <v>8.7914872814361403E-2</v>
      </c>
      <c r="L19" s="18">
        <v>0.14529958775167801</v>
      </c>
      <c r="M19" s="19"/>
      <c r="N19" s="18">
        <v>0.118668928139298</v>
      </c>
      <c r="O19" s="18">
        <v>8.0259013315031796E-2</v>
      </c>
      <c r="P19" s="18">
        <v>0.172022788703769</v>
      </c>
      <c r="Q19" s="19"/>
    </row>
    <row r="20" spans="1:17" x14ac:dyDescent="0.25">
      <c r="A20" s="20" t="s">
        <v>493</v>
      </c>
      <c r="B20" s="21">
        <v>3.9649978458205198E-2</v>
      </c>
      <c r="C20" s="21">
        <v>3.0400178978777299E-2</v>
      </c>
      <c r="D20" s="21">
        <v>5.1564521058888597E-2</v>
      </c>
      <c r="E20" s="22"/>
      <c r="F20" s="21">
        <v>3.6565172547877799E-2</v>
      </c>
      <c r="G20" s="21">
        <v>2.2687515955589599E-2</v>
      </c>
      <c r="H20" s="21">
        <v>5.8424147199465599E-2</v>
      </c>
      <c r="I20" s="22"/>
      <c r="J20" s="21">
        <v>4.26485841323943E-2</v>
      </c>
      <c r="K20" s="21">
        <v>2.7017604096699201E-2</v>
      </c>
      <c r="L20" s="21">
        <v>6.6702873847001007E-2</v>
      </c>
      <c r="M20" s="22"/>
      <c r="N20" s="21">
        <v>4.0683346348849403E-2</v>
      </c>
      <c r="O20" s="21">
        <v>2.01494529878583E-2</v>
      </c>
      <c r="P20" s="21">
        <v>8.0425346269806297E-2</v>
      </c>
      <c r="Q20" s="24" t="s">
        <v>501</v>
      </c>
    </row>
    <row r="21" spans="1:17" x14ac:dyDescent="0.25">
      <c r="A21" s="17" t="s">
        <v>494</v>
      </c>
      <c r="B21" s="18">
        <v>2.3395438018866802E-2</v>
      </c>
      <c r="C21" s="18">
        <v>1.51939503642557E-2</v>
      </c>
      <c r="D21" s="18">
        <v>3.58627613138435E-2</v>
      </c>
      <c r="E21" s="19"/>
      <c r="F21" s="18">
        <v>1.27760364966624E-2</v>
      </c>
      <c r="G21" s="18">
        <v>5.0445498825799004E-3</v>
      </c>
      <c r="H21" s="18">
        <v>3.1976293224807703E-2</v>
      </c>
      <c r="I21" s="19"/>
      <c r="J21" s="18">
        <v>2.81746242292986E-2</v>
      </c>
      <c r="K21" s="18">
        <v>1.7188991623236598E-2</v>
      </c>
      <c r="L21" s="18">
        <v>4.5853699269983103E-2</v>
      </c>
      <c r="M21" s="19"/>
      <c r="N21" s="18">
        <v>2.8451111066757701E-2</v>
      </c>
      <c r="O21" s="18">
        <v>1.15792576362995E-2</v>
      </c>
      <c r="P21" s="18">
        <v>6.8210039888842902E-2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ROBOS_NSE'!A1" display="◄ ANTERIOR"/>
    <hyperlink ref="A2" location="'Índice'!A1" display="ÍNDICE"/>
    <hyperlink ref="A3" location="'VH_VAN_NSE'!A1" display="SIGUIENTE ►"/>
  </hyperlinks>
  <pageMargins left="0.75" right="0.75" top="1" bottom="1" header="0.5" footer="0.5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6.1567261274553198E-2</v>
      </c>
      <c r="C5" s="18">
        <v>5.87688314907691E-2</v>
      </c>
      <c r="D5" s="18">
        <v>6.4489815401742701E-2</v>
      </c>
      <c r="E5" s="19"/>
      <c r="F5" s="18">
        <v>4.6484873468827903E-2</v>
      </c>
      <c r="G5" s="18">
        <v>4.2618267556374802E-2</v>
      </c>
      <c r="H5" s="18">
        <v>5.0683711458138603E-2</v>
      </c>
      <c r="I5" s="19"/>
      <c r="J5" s="18">
        <v>7.0370527908504496E-2</v>
      </c>
      <c r="K5" s="18">
        <v>6.5865755257820305E-2</v>
      </c>
      <c r="L5" s="18">
        <v>7.5158607772371697E-2</v>
      </c>
      <c r="M5" s="19"/>
      <c r="N5" s="18">
        <v>7.4275010405495098E-2</v>
      </c>
      <c r="O5" s="18">
        <v>6.7618071327676499E-2</v>
      </c>
      <c r="P5" s="18">
        <v>8.1530011911465805E-2</v>
      </c>
      <c r="Q5" s="19"/>
    </row>
    <row r="6" spans="1:17" x14ac:dyDescent="0.25">
      <c r="A6" s="20" t="s">
        <v>479</v>
      </c>
      <c r="B6" s="21">
        <v>7.939257931049E-2</v>
      </c>
      <c r="C6" s="21">
        <v>6.4751323171666805E-2</v>
      </c>
      <c r="D6" s="21">
        <v>9.7001079339012794E-2</v>
      </c>
      <c r="E6" s="22"/>
      <c r="F6" s="21">
        <v>5.8141179236290599E-2</v>
      </c>
      <c r="G6" s="21">
        <v>4.1849017363722901E-2</v>
      </c>
      <c r="H6" s="21">
        <v>8.0244815367171707E-2</v>
      </c>
      <c r="I6" s="22"/>
      <c r="J6" s="21">
        <v>8.7173439711795003E-2</v>
      </c>
      <c r="K6" s="21">
        <v>6.4718749327663097E-2</v>
      </c>
      <c r="L6" s="21">
        <v>0.11644895282645699</v>
      </c>
      <c r="M6" s="22"/>
      <c r="N6" s="21">
        <v>0.14150015221127901</v>
      </c>
      <c r="O6" s="21">
        <v>9.0672489633709802E-2</v>
      </c>
      <c r="P6" s="21">
        <v>0.21411115071425499</v>
      </c>
      <c r="Q6" s="24" t="s">
        <v>501</v>
      </c>
    </row>
    <row r="7" spans="1:17" x14ac:dyDescent="0.25">
      <c r="A7" s="17" t="s">
        <v>480</v>
      </c>
      <c r="B7" s="18">
        <v>6.83571289079421E-2</v>
      </c>
      <c r="C7" s="18">
        <v>5.4731276410767901E-2</v>
      </c>
      <c r="D7" s="18">
        <v>8.5069972021840495E-2</v>
      </c>
      <c r="E7" s="19"/>
      <c r="F7" s="18">
        <v>4.4717778593129497E-2</v>
      </c>
      <c r="G7" s="18">
        <v>2.7629278441033901E-2</v>
      </c>
      <c r="H7" s="18">
        <v>7.1597167222857E-2</v>
      </c>
      <c r="I7" s="19"/>
      <c r="J7" s="18">
        <v>8.8297538537308803E-2</v>
      </c>
      <c r="K7" s="18">
        <v>6.6602603660646006E-2</v>
      </c>
      <c r="L7" s="18">
        <v>0.116179709204041</v>
      </c>
      <c r="M7" s="19"/>
      <c r="N7" s="18">
        <v>7.0156357535488906E-2</v>
      </c>
      <c r="O7" s="18">
        <v>4.1892095852696001E-2</v>
      </c>
      <c r="P7" s="18">
        <v>0.11519746118134</v>
      </c>
      <c r="Q7" s="19"/>
    </row>
    <row r="8" spans="1:17" x14ac:dyDescent="0.25">
      <c r="A8" s="20" t="s">
        <v>481</v>
      </c>
      <c r="B8" s="21">
        <v>4.36640321302992E-2</v>
      </c>
      <c r="C8" s="21">
        <v>3.3176895563796001E-2</v>
      </c>
      <c r="D8" s="21">
        <v>5.7269765673231998E-2</v>
      </c>
      <c r="E8" s="22"/>
      <c r="F8" s="21">
        <v>2.41997490629953E-2</v>
      </c>
      <c r="G8" s="21">
        <v>1.2311282349343E-2</v>
      </c>
      <c r="H8" s="21">
        <v>4.70218404064877E-2</v>
      </c>
      <c r="I8" s="22"/>
      <c r="J8" s="21">
        <v>5.4679651959164202E-2</v>
      </c>
      <c r="K8" s="21">
        <v>3.9193298323362699E-2</v>
      </c>
      <c r="L8" s="21">
        <v>7.5802329255780496E-2</v>
      </c>
      <c r="M8" s="22"/>
      <c r="N8" s="21">
        <v>4.8993445670842503E-2</v>
      </c>
      <c r="O8" s="21">
        <v>2.4611963381004898E-2</v>
      </c>
      <c r="P8" s="21">
        <v>9.5171394802423495E-2</v>
      </c>
      <c r="Q8" s="24" t="s">
        <v>501</v>
      </c>
    </row>
    <row r="9" spans="1:17" x14ac:dyDescent="0.25">
      <c r="A9" s="17" t="s">
        <v>482</v>
      </c>
      <c r="B9" s="18">
        <v>7.0212809509136304E-2</v>
      </c>
      <c r="C9" s="18">
        <v>5.1112759305719901E-2</v>
      </c>
      <c r="D9" s="18">
        <v>9.5730185246660202E-2</v>
      </c>
      <c r="E9" s="19"/>
      <c r="F9" s="18">
        <v>5.0156057506961199E-2</v>
      </c>
      <c r="G9" s="18">
        <v>3.10866565397412E-2</v>
      </c>
      <c r="H9" s="18">
        <v>7.9957817277947194E-2</v>
      </c>
      <c r="I9" s="19"/>
      <c r="J9" s="18">
        <v>7.9540136963188596E-2</v>
      </c>
      <c r="K9" s="18">
        <v>5.2148877740432101E-2</v>
      </c>
      <c r="L9" s="18">
        <v>0.119504742540232</v>
      </c>
      <c r="M9" s="19"/>
      <c r="N9" s="18">
        <v>0.114672493689711</v>
      </c>
      <c r="O9" s="18">
        <v>6.5383625582732502E-2</v>
      </c>
      <c r="P9" s="18">
        <v>0.19342756366261199</v>
      </c>
      <c r="Q9" s="24" t="s">
        <v>501</v>
      </c>
    </row>
    <row r="10" spans="1:17" x14ac:dyDescent="0.25">
      <c r="A10" s="20" t="s">
        <v>483</v>
      </c>
      <c r="B10" s="21">
        <v>6.0338646052309403E-2</v>
      </c>
      <c r="C10" s="21">
        <v>4.8763115575449698E-2</v>
      </c>
      <c r="D10" s="21">
        <v>7.4446955145007696E-2</v>
      </c>
      <c r="E10" s="22"/>
      <c r="F10" s="21">
        <v>4.5947099658215897E-2</v>
      </c>
      <c r="G10" s="21">
        <v>3.16343733124059E-2</v>
      </c>
      <c r="H10" s="21">
        <v>6.6292196763194394E-2</v>
      </c>
      <c r="I10" s="22"/>
      <c r="J10" s="21">
        <v>5.6780942326097303E-2</v>
      </c>
      <c r="K10" s="21">
        <v>3.9766151275028597E-2</v>
      </c>
      <c r="L10" s="21">
        <v>8.0465810402788704E-2</v>
      </c>
      <c r="M10" s="22"/>
      <c r="N10" s="21">
        <v>0.107745314122789</v>
      </c>
      <c r="O10" s="21">
        <v>7.3089607825247205E-2</v>
      </c>
      <c r="P10" s="21">
        <v>0.15606642839044499</v>
      </c>
      <c r="Q10" s="22"/>
    </row>
    <row r="11" spans="1:17" x14ac:dyDescent="0.25">
      <c r="A11" s="17" t="s">
        <v>484</v>
      </c>
      <c r="B11" s="18">
        <v>7.6668239120998793E-2</v>
      </c>
      <c r="C11" s="18">
        <v>6.8320255208940903E-2</v>
      </c>
      <c r="D11" s="18">
        <v>8.5942162728444599E-2</v>
      </c>
      <c r="E11" s="19"/>
      <c r="F11" s="18">
        <v>5.0824119972531299E-2</v>
      </c>
      <c r="G11" s="18">
        <v>4.0344974391876703E-2</v>
      </c>
      <c r="H11" s="18">
        <v>6.3844025021885298E-2</v>
      </c>
      <c r="I11" s="19"/>
      <c r="J11" s="18">
        <v>9.31225675827623E-2</v>
      </c>
      <c r="K11" s="18">
        <v>7.8780507641828104E-2</v>
      </c>
      <c r="L11" s="18">
        <v>0.10976450978754</v>
      </c>
      <c r="M11" s="19"/>
      <c r="N11" s="18">
        <v>9.9068546049408707E-2</v>
      </c>
      <c r="O11" s="18">
        <v>7.8213201594102499E-2</v>
      </c>
      <c r="P11" s="18">
        <v>0.124732418395363</v>
      </c>
      <c r="Q11" s="19"/>
    </row>
    <row r="12" spans="1:17" x14ac:dyDescent="0.25">
      <c r="A12" s="20" t="s">
        <v>485</v>
      </c>
      <c r="B12" s="21">
        <v>6.2284527298242298E-2</v>
      </c>
      <c r="C12" s="21">
        <v>5.7556829139227099E-2</v>
      </c>
      <c r="D12" s="21">
        <v>6.7372796155902803E-2</v>
      </c>
      <c r="E12" s="22"/>
      <c r="F12" s="21">
        <v>5.2449947371712498E-2</v>
      </c>
      <c r="G12" s="21">
        <v>4.5055182306726602E-2</v>
      </c>
      <c r="H12" s="21">
        <v>6.0980888746532402E-2</v>
      </c>
      <c r="I12" s="22"/>
      <c r="J12" s="21">
        <v>6.8027932493059398E-2</v>
      </c>
      <c r="K12" s="21">
        <v>6.0688301847954498E-2</v>
      </c>
      <c r="L12" s="21">
        <v>7.6183223088515606E-2</v>
      </c>
      <c r="M12" s="22"/>
      <c r="N12" s="21">
        <v>6.7051568149672794E-2</v>
      </c>
      <c r="O12" s="21">
        <v>5.8026687150602503E-2</v>
      </c>
      <c r="P12" s="21">
        <v>7.7364805779371604E-2</v>
      </c>
      <c r="Q12" s="22"/>
    </row>
    <row r="13" spans="1:17" x14ac:dyDescent="0.25">
      <c r="A13" s="17" t="s">
        <v>486</v>
      </c>
      <c r="B13" s="18">
        <v>5.8597101742026599E-2</v>
      </c>
      <c r="C13" s="18">
        <v>4.9502295927670401E-2</v>
      </c>
      <c r="D13" s="18">
        <v>6.9241126571105496E-2</v>
      </c>
      <c r="E13" s="19"/>
      <c r="F13" s="18">
        <v>3.3740585173100801E-2</v>
      </c>
      <c r="G13" s="18">
        <v>2.5490624075742398E-2</v>
      </c>
      <c r="H13" s="18">
        <v>4.4538588478192399E-2</v>
      </c>
      <c r="I13" s="19"/>
      <c r="J13" s="18">
        <v>7.1157792653497601E-2</v>
      </c>
      <c r="K13" s="18">
        <v>5.5903895888668703E-2</v>
      </c>
      <c r="L13" s="18">
        <v>9.0176303045708298E-2</v>
      </c>
      <c r="M13" s="19"/>
      <c r="N13" s="18">
        <v>0.107249111376144</v>
      </c>
      <c r="O13" s="18">
        <v>7.8401767545162801E-2</v>
      </c>
      <c r="P13" s="18">
        <v>0.145040173387634</v>
      </c>
      <c r="Q13" s="19"/>
    </row>
    <row r="14" spans="1:17" x14ac:dyDescent="0.25">
      <c r="A14" s="20" t="s">
        <v>487</v>
      </c>
      <c r="B14" s="21">
        <v>5.8501269634133997E-2</v>
      </c>
      <c r="C14" s="21">
        <v>4.9465192006778097E-2</v>
      </c>
      <c r="D14" s="21">
        <v>6.9068075550338295E-2</v>
      </c>
      <c r="E14" s="22"/>
      <c r="F14" s="21">
        <v>4.6000663529504597E-2</v>
      </c>
      <c r="G14" s="21">
        <v>3.5580276660863303E-2</v>
      </c>
      <c r="H14" s="21">
        <v>5.9285263855479199E-2</v>
      </c>
      <c r="I14" s="22"/>
      <c r="J14" s="21">
        <v>6.4696870865186398E-2</v>
      </c>
      <c r="K14" s="21">
        <v>4.83470334412862E-2</v>
      </c>
      <c r="L14" s="21">
        <v>8.6075738708180305E-2</v>
      </c>
      <c r="M14" s="22"/>
      <c r="N14" s="21">
        <v>9.9563261703525599E-2</v>
      </c>
      <c r="O14" s="21">
        <v>7.0821496253401103E-2</v>
      </c>
      <c r="P14" s="21">
        <v>0.138234097530887</v>
      </c>
      <c r="Q14" s="22"/>
    </row>
    <row r="15" spans="1:17" x14ac:dyDescent="0.25">
      <c r="A15" s="17" t="s">
        <v>488</v>
      </c>
      <c r="B15" s="18">
        <v>4.9394688091053698E-2</v>
      </c>
      <c r="C15" s="18">
        <v>3.8118610162347001E-2</v>
      </c>
      <c r="D15" s="18">
        <v>6.3785209163610496E-2</v>
      </c>
      <c r="E15" s="19"/>
      <c r="F15" s="18">
        <v>2.9436538029207E-2</v>
      </c>
      <c r="G15" s="18">
        <v>1.8777169877047101E-2</v>
      </c>
      <c r="H15" s="18">
        <v>4.58641462501857E-2</v>
      </c>
      <c r="I15" s="19"/>
      <c r="J15" s="18">
        <v>7.1247978464349798E-2</v>
      </c>
      <c r="K15" s="18">
        <v>5.0411367418158597E-2</v>
      </c>
      <c r="L15" s="18">
        <v>9.9791941977052295E-2</v>
      </c>
      <c r="M15" s="19"/>
      <c r="N15" s="18">
        <v>7.3501119401407605E-2</v>
      </c>
      <c r="O15" s="18">
        <v>3.2457584640727302E-2</v>
      </c>
      <c r="P15" s="18">
        <v>0.15797149159690499</v>
      </c>
      <c r="Q15" s="24" t="s">
        <v>501</v>
      </c>
    </row>
    <row r="16" spans="1:17" x14ac:dyDescent="0.25">
      <c r="A16" s="20" t="s">
        <v>489</v>
      </c>
      <c r="B16" s="21">
        <v>5.1965605830604798E-2</v>
      </c>
      <c r="C16" s="21">
        <v>4.5197725767155798E-2</v>
      </c>
      <c r="D16" s="21">
        <v>5.96835565807637E-2</v>
      </c>
      <c r="E16" s="22"/>
      <c r="F16" s="21">
        <v>3.35506877667733E-2</v>
      </c>
      <c r="G16" s="21">
        <v>2.60933685493797E-2</v>
      </c>
      <c r="H16" s="21">
        <v>4.3045063585651203E-2</v>
      </c>
      <c r="I16" s="22"/>
      <c r="J16" s="21">
        <v>6.3754601853215895E-2</v>
      </c>
      <c r="K16" s="21">
        <v>5.2275307029205902E-2</v>
      </c>
      <c r="L16" s="21">
        <v>7.7548405688237398E-2</v>
      </c>
      <c r="M16" s="22"/>
      <c r="N16" s="21">
        <v>7.6281067635359801E-2</v>
      </c>
      <c r="O16" s="21">
        <v>5.4756143266101502E-2</v>
      </c>
      <c r="P16" s="21">
        <v>0.10532471410427</v>
      </c>
      <c r="Q16" s="22"/>
    </row>
    <row r="17" spans="1:17" x14ac:dyDescent="0.25">
      <c r="A17" s="17" t="s">
        <v>490</v>
      </c>
      <c r="B17" s="18">
        <v>5.2583918346780799E-2</v>
      </c>
      <c r="C17" s="18">
        <v>4.2869216757417498E-2</v>
      </c>
      <c r="D17" s="18">
        <v>6.4352078383185296E-2</v>
      </c>
      <c r="E17" s="19"/>
      <c r="F17" s="18">
        <v>3.6356810860134897E-2</v>
      </c>
      <c r="G17" s="18">
        <v>2.6974237437955299E-2</v>
      </c>
      <c r="H17" s="18">
        <v>4.88391587530757E-2</v>
      </c>
      <c r="I17" s="19"/>
      <c r="J17" s="18">
        <v>7.3233387437582606E-2</v>
      </c>
      <c r="K17" s="18">
        <v>5.5391136402600703E-2</v>
      </c>
      <c r="L17" s="18">
        <v>9.62373422895728E-2</v>
      </c>
      <c r="M17" s="19"/>
      <c r="N17" s="18">
        <v>5.8605042391156201E-2</v>
      </c>
      <c r="O17" s="18">
        <v>3.6679934158758698E-2</v>
      </c>
      <c r="P17" s="18">
        <v>9.2378917298602703E-2</v>
      </c>
      <c r="Q17" s="19"/>
    </row>
    <row r="18" spans="1:17" x14ac:dyDescent="0.25">
      <c r="A18" s="20" t="s">
        <v>491</v>
      </c>
      <c r="B18" s="21">
        <v>7.6062964182068898E-2</v>
      </c>
      <c r="C18" s="21">
        <v>6.3001270754433902E-2</v>
      </c>
      <c r="D18" s="21">
        <v>9.1568024461987294E-2</v>
      </c>
      <c r="E18" s="22"/>
      <c r="F18" s="21">
        <v>5.7198785609663398E-2</v>
      </c>
      <c r="G18" s="21">
        <v>4.0685915324215699E-2</v>
      </c>
      <c r="H18" s="21">
        <v>7.9855716805158905E-2</v>
      </c>
      <c r="I18" s="22"/>
      <c r="J18" s="21">
        <v>8.2683656742661496E-2</v>
      </c>
      <c r="K18" s="21">
        <v>6.0553549597248298E-2</v>
      </c>
      <c r="L18" s="21">
        <v>0.111937829719646</v>
      </c>
      <c r="M18" s="22"/>
      <c r="N18" s="21">
        <v>0.113025707430913</v>
      </c>
      <c r="O18" s="21">
        <v>7.2566646037475202E-2</v>
      </c>
      <c r="P18" s="21">
        <v>0.17186229953525001</v>
      </c>
      <c r="Q18" s="22"/>
    </row>
    <row r="19" spans="1:17" x14ac:dyDescent="0.25">
      <c r="A19" s="17" t="s">
        <v>492</v>
      </c>
      <c r="B19" s="18">
        <v>6.5473479239799195E-2</v>
      </c>
      <c r="C19" s="18">
        <v>5.4495733482912499E-2</v>
      </c>
      <c r="D19" s="18">
        <v>7.8479057437037397E-2</v>
      </c>
      <c r="E19" s="19"/>
      <c r="F19" s="18">
        <v>5.5072285536518599E-2</v>
      </c>
      <c r="G19" s="18">
        <v>4.0703901881063403E-2</v>
      </c>
      <c r="H19" s="18">
        <v>7.4120782902169405E-2</v>
      </c>
      <c r="I19" s="19"/>
      <c r="J19" s="18">
        <v>7.3911871302847001E-2</v>
      </c>
      <c r="K19" s="18">
        <v>5.6802989239327799E-2</v>
      </c>
      <c r="L19" s="18">
        <v>9.5651305584698101E-2</v>
      </c>
      <c r="M19" s="19"/>
      <c r="N19" s="18">
        <v>7.6140586498703006E-2</v>
      </c>
      <c r="O19" s="18">
        <v>4.7213377107728001E-2</v>
      </c>
      <c r="P19" s="18">
        <v>0.12054882396835601</v>
      </c>
      <c r="Q19" s="19"/>
    </row>
    <row r="20" spans="1:17" x14ac:dyDescent="0.25">
      <c r="A20" s="20" t="s">
        <v>493</v>
      </c>
      <c r="B20" s="21">
        <v>4.8417464279860302E-2</v>
      </c>
      <c r="C20" s="21">
        <v>3.6880585137609799E-2</v>
      </c>
      <c r="D20" s="21">
        <v>6.3325986258166503E-2</v>
      </c>
      <c r="E20" s="22"/>
      <c r="F20" s="21">
        <v>3.4366868500777401E-2</v>
      </c>
      <c r="G20" s="21">
        <v>2.1723856588580299E-2</v>
      </c>
      <c r="H20" s="21">
        <v>5.3962080534950101E-2</v>
      </c>
      <c r="I20" s="22"/>
      <c r="J20" s="21">
        <v>6.3042399343764793E-2</v>
      </c>
      <c r="K20" s="21">
        <v>4.2296531330540399E-2</v>
      </c>
      <c r="L20" s="21">
        <v>9.2975964696675406E-2</v>
      </c>
      <c r="M20" s="22"/>
      <c r="N20" s="21">
        <v>5.1043652923629702E-2</v>
      </c>
      <c r="O20" s="21">
        <v>2.59250283198156E-2</v>
      </c>
      <c r="P20" s="21">
        <v>9.8049803309128394E-2</v>
      </c>
      <c r="Q20" s="24" t="s">
        <v>501</v>
      </c>
    </row>
    <row r="21" spans="1:17" x14ac:dyDescent="0.25">
      <c r="A21" s="17" t="s">
        <v>494</v>
      </c>
      <c r="B21" s="18">
        <v>3.1673821644083597E-2</v>
      </c>
      <c r="C21" s="18">
        <v>2.2442458686391799E-2</v>
      </c>
      <c r="D21" s="18">
        <v>4.4529396928434203E-2</v>
      </c>
      <c r="E21" s="19"/>
      <c r="F21" s="18">
        <v>1.7095133952854301E-2</v>
      </c>
      <c r="G21" s="18">
        <v>7.9420724574734997E-3</v>
      </c>
      <c r="H21" s="18">
        <v>3.64097445943928E-2</v>
      </c>
      <c r="I21" s="19"/>
      <c r="J21" s="18">
        <v>3.8985823492588299E-2</v>
      </c>
      <c r="K21" s="18">
        <v>2.4086613384198E-2</v>
      </c>
      <c r="L21" s="18">
        <v>6.2510879033365496E-2</v>
      </c>
      <c r="M21" s="19"/>
      <c r="N21" s="18">
        <v>3.6923163314762503E-2</v>
      </c>
      <c r="O21" s="18">
        <v>1.83219727657364E-2</v>
      </c>
      <c r="P21" s="18">
        <v>7.30046183272378E-2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ROBOS_NV_NSE'!A1" display="◄ ANTERIOR"/>
    <hyperlink ref="A2" location="'Índice'!A1" display="ÍNDICE"/>
    <hyperlink ref="A3" location="'VIRUS_NSE'!A1" display="SIGUIENTE ►"/>
  </hyperlinks>
  <pageMargins left="0.75" right="0.75" top="1" bottom="1" header="0.5" footer="0.5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3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1.45803768264523E-2</v>
      </c>
      <c r="C5" s="18">
        <v>1.32604285712585E-2</v>
      </c>
      <c r="D5" s="18">
        <v>1.6029578848068399E-2</v>
      </c>
      <c r="E5" s="19"/>
      <c r="F5" s="18">
        <v>1.0823906744474299E-2</v>
      </c>
      <c r="G5" s="18">
        <v>9.0854887737282005E-3</v>
      </c>
      <c r="H5" s="18">
        <v>1.28906266046053E-2</v>
      </c>
      <c r="I5" s="19"/>
      <c r="J5" s="18">
        <v>1.4976176027288599E-2</v>
      </c>
      <c r="K5" s="18">
        <v>1.30610972627984E-2</v>
      </c>
      <c r="L5" s="18">
        <v>1.7167168241550599E-2</v>
      </c>
      <c r="M5" s="19"/>
      <c r="N5" s="18">
        <v>2.1323482768550499E-2</v>
      </c>
      <c r="O5" s="18">
        <v>1.7785118392807199E-2</v>
      </c>
      <c r="P5" s="18">
        <v>2.5547497656871001E-2</v>
      </c>
      <c r="Q5" s="19"/>
    </row>
    <row r="6" spans="1:17" x14ac:dyDescent="0.25">
      <c r="A6" s="20" t="s">
        <v>479</v>
      </c>
      <c r="B6" s="21">
        <v>6.2297548159455998E-3</v>
      </c>
      <c r="C6" s="21">
        <v>3.3548198057604E-3</v>
      </c>
      <c r="D6" s="21">
        <v>1.1539858002088401E-2</v>
      </c>
      <c r="E6" s="22"/>
      <c r="F6" s="21">
        <v>5.6582932424818003E-3</v>
      </c>
      <c r="G6" s="21">
        <v>2.3690842519446999E-3</v>
      </c>
      <c r="H6" s="21">
        <v>1.34526217284082E-2</v>
      </c>
      <c r="I6" s="22"/>
      <c r="J6" s="21">
        <v>5.5862255390520003E-3</v>
      </c>
      <c r="K6" s="21">
        <v>1.7774871542245E-3</v>
      </c>
      <c r="L6" s="21">
        <v>1.7413826265715301E-2</v>
      </c>
      <c r="M6" s="22"/>
      <c r="N6" s="21">
        <v>1.0592209945310301E-2</v>
      </c>
      <c r="O6" s="21">
        <v>2.5342925083899999E-3</v>
      </c>
      <c r="P6" s="21">
        <v>4.3162056840434698E-2</v>
      </c>
      <c r="Q6" s="24" t="s">
        <v>501</v>
      </c>
    </row>
    <row r="7" spans="1:17" x14ac:dyDescent="0.25">
      <c r="A7" s="17" t="s">
        <v>480</v>
      </c>
      <c r="B7" s="18">
        <v>8.4354364446428999E-3</v>
      </c>
      <c r="C7" s="18">
        <v>4.3906044801721002E-3</v>
      </c>
      <c r="D7" s="18">
        <v>1.6146127939429201E-2</v>
      </c>
      <c r="E7" s="19"/>
      <c r="F7" s="18">
        <v>4.0664050461137998E-3</v>
      </c>
      <c r="G7" s="18">
        <v>5.5973324550070004E-4</v>
      </c>
      <c r="H7" s="18">
        <v>2.89066152819458E-2</v>
      </c>
      <c r="I7" s="24" t="s">
        <v>501</v>
      </c>
      <c r="J7" s="18">
        <v>7.6472506849458999E-3</v>
      </c>
      <c r="K7" s="18">
        <v>2.8076797464972E-3</v>
      </c>
      <c r="L7" s="18">
        <v>2.0655948652550001E-2</v>
      </c>
      <c r="M7" s="19"/>
      <c r="N7" s="18">
        <v>1.9204929218133E-2</v>
      </c>
      <c r="O7" s="18">
        <v>7.2306854478493996E-3</v>
      </c>
      <c r="P7" s="18">
        <v>5.0009992111308799E-2</v>
      </c>
      <c r="Q7" s="24" t="s">
        <v>501</v>
      </c>
    </row>
    <row r="8" spans="1:17" x14ac:dyDescent="0.25">
      <c r="A8" s="20" t="s">
        <v>481</v>
      </c>
      <c r="B8" s="21">
        <v>1.3835667361810701E-2</v>
      </c>
      <c r="C8" s="21">
        <v>8.2470672090589007E-3</v>
      </c>
      <c r="D8" s="21">
        <v>2.3123067986642799E-2</v>
      </c>
      <c r="E8" s="22"/>
      <c r="F8" s="21">
        <v>3.6949281100113998E-3</v>
      </c>
      <c r="G8" s="21">
        <v>6.7742027518529998E-4</v>
      </c>
      <c r="H8" s="21">
        <v>1.98861782036216E-2</v>
      </c>
      <c r="I8" s="24" t="s">
        <v>501</v>
      </c>
      <c r="J8" s="21">
        <v>1.60260227474282E-2</v>
      </c>
      <c r="K8" s="21">
        <v>7.6257573080072997E-3</v>
      </c>
      <c r="L8" s="21">
        <v>3.3368577744175301E-2</v>
      </c>
      <c r="M8" s="22"/>
      <c r="N8" s="21">
        <v>2.54869020922718E-2</v>
      </c>
      <c r="O8" s="21">
        <v>1.09249877862605E-2</v>
      </c>
      <c r="P8" s="21">
        <v>5.8314036830723601E-2</v>
      </c>
      <c r="Q8" s="24" t="s">
        <v>501</v>
      </c>
    </row>
    <row r="9" spans="1:17" x14ac:dyDescent="0.25">
      <c r="A9" s="17" t="s">
        <v>482</v>
      </c>
      <c r="B9" s="18">
        <v>5.8701339476498002E-3</v>
      </c>
      <c r="C9" s="18">
        <v>2.5678351417985001E-3</v>
      </c>
      <c r="D9" s="18">
        <v>1.33623758704532E-2</v>
      </c>
      <c r="E9" s="19"/>
      <c r="F9" s="18">
        <v>4.6961806313765998E-3</v>
      </c>
      <c r="G9" s="18">
        <v>1.1649771340686E-3</v>
      </c>
      <c r="H9" s="18">
        <v>1.8730226397618201E-2</v>
      </c>
      <c r="I9" s="24" t="s">
        <v>501</v>
      </c>
      <c r="J9" s="18">
        <v>6.7168894149098003E-3</v>
      </c>
      <c r="K9" s="18">
        <v>1.9506018801496001E-3</v>
      </c>
      <c r="L9" s="18">
        <v>2.2862790911351901E-2</v>
      </c>
      <c r="M9" s="24" t="s">
        <v>501</v>
      </c>
      <c r="N9" s="18">
        <v>7.7022913790067999E-3</v>
      </c>
      <c r="O9" s="18">
        <v>1.1183056545479E-3</v>
      </c>
      <c r="P9" s="18">
        <v>5.1067518740233499E-2</v>
      </c>
      <c r="Q9" s="24" t="s">
        <v>501</v>
      </c>
    </row>
    <row r="10" spans="1:17" x14ac:dyDescent="0.25">
      <c r="A10" s="20" t="s">
        <v>483</v>
      </c>
      <c r="B10" s="21">
        <v>1.4505955539566099E-2</v>
      </c>
      <c r="C10" s="21">
        <v>9.4697578137715992E-3</v>
      </c>
      <c r="D10" s="21">
        <v>2.2160578086849601E-2</v>
      </c>
      <c r="E10" s="22"/>
      <c r="F10" s="21">
        <v>1.22335359001062E-2</v>
      </c>
      <c r="G10" s="21">
        <v>5.7102775385897003E-3</v>
      </c>
      <c r="H10" s="21">
        <v>2.60138109156869E-2</v>
      </c>
      <c r="I10" s="22"/>
      <c r="J10" s="21">
        <v>1.26929293349432E-2</v>
      </c>
      <c r="K10" s="21">
        <v>6.3343040543742003E-3</v>
      </c>
      <c r="L10" s="21">
        <v>2.5272252386723201E-2</v>
      </c>
      <c r="M10" s="22"/>
      <c r="N10" s="21">
        <v>2.5408954652808902E-2</v>
      </c>
      <c r="O10" s="21">
        <v>1.2353951240269201E-2</v>
      </c>
      <c r="P10" s="21">
        <v>5.1539866754463398E-2</v>
      </c>
      <c r="Q10" s="22"/>
    </row>
    <row r="11" spans="1:17" x14ac:dyDescent="0.25">
      <c r="A11" s="17" t="s">
        <v>484</v>
      </c>
      <c r="B11" s="18">
        <v>1.9833462857619302E-2</v>
      </c>
      <c r="C11" s="18">
        <v>1.5314109986812201E-2</v>
      </c>
      <c r="D11" s="18">
        <v>2.56517796302362E-2</v>
      </c>
      <c r="E11" s="19"/>
      <c r="F11" s="18">
        <v>1.3997793197954101E-2</v>
      </c>
      <c r="G11" s="18">
        <v>9.2001102153887997E-3</v>
      </c>
      <c r="H11" s="18">
        <v>2.1243733624947098E-2</v>
      </c>
      <c r="I11" s="19"/>
      <c r="J11" s="18">
        <v>2.1184070209443899E-2</v>
      </c>
      <c r="K11" s="18">
        <v>1.51163701561935E-2</v>
      </c>
      <c r="L11" s="18">
        <v>2.9614106399930201E-2</v>
      </c>
      <c r="M11" s="19"/>
      <c r="N11" s="18">
        <v>3.0662199788081299E-2</v>
      </c>
      <c r="O11" s="18">
        <v>1.8241699711192199E-2</v>
      </c>
      <c r="P11" s="18">
        <v>5.1099458120326999E-2</v>
      </c>
      <c r="Q11" s="19"/>
    </row>
    <row r="12" spans="1:17" x14ac:dyDescent="0.25">
      <c r="A12" s="20" t="s">
        <v>485</v>
      </c>
      <c r="B12" s="21">
        <v>1.5335404189615501E-2</v>
      </c>
      <c r="C12" s="21">
        <v>1.3207267027603701E-2</v>
      </c>
      <c r="D12" s="21">
        <v>1.7800270512986702E-2</v>
      </c>
      <c r="E12" s="22"/>
      <c r="F12" s="21">
        <v>1.1718724615377299E-2</v>
      </c>
      <c r="G12" s="21">
        <v>8.5808292746266997E-3</v>
      </c>
      <c r="H12" s="21">
        <v>1.5985604590515401E-2</v>
      </c>
      <c r="I12" s="22"/>
      <c r="J12" s="21">
        <v>1.4435052970021E-2</v>
      </c>
      <c r="K12" s="21">
        <v>1.15265300406464E-2</v>
      </c>
      <c r="L12" s="21">
        <v>1.80640798559842E-2</v>
      </c>
      <c r="M12" s="22"/>
      <c r="N12" s="21">
        <v>2.17950012276696E-2</v>
      </c>
      <c r="O12" s="21">
        <v>1.70082050353371E-2</v>
      </c>
      <c r="P12" s="21">
        <v>2.7890770783479998E-2</v>
      </c>
      <c r="Q12" s="22"/>
    </row>
    <row r="13" spans="1:17" x14ac:dyDescent="0.25">
      <c r="A13" s="17" t="s">
        <v>486</v>
      </c>
      <c r="B13" s="18">
        <v>1.50900386339924E-2</v>
      </c>
      <c r="C13" s="18">
        <v>1.13285896619723E-2</v>
      </c>
      <c r="D13" s="18">
        <v>2.0075047859482002E-2</v>
      </c>
      <c r="E13" s="19"/>
      <c r="F13" s="18">
        <v>1.3740368307767E-2</v>
      </c>
      <c r="G13" s="18">
        <v>8.7449071891262994E-3</v>
      </c>
      <c r="H13" s="18">
        <v>2.1527475094837899E-2</v>
      </c>
      <c r="I13" s="19"/>
      <c r="J13" s="18">
        <v>1.47542356647131E-2</v>
      </c>
      <c r="K13" s="18">
        <v>9.2225842832274006E-3</v>
      </c>
      <c r="L13" s="18">
        <v>2.3524959880025599E-2</v>
      </c>
      <c r="M13" s="19"/>
      <c r="N13" s="18">
        <v>2.0655786240790099E-2</v>
      </c>
      <c r="O13" s="18">
        <v>1.0262447367205199E-2</v>
      </c>
      <c r="P13" s="18">
        <v>4.1137525651408102E-2</v>
      </c>
      <c r="Q13" s="19"/>
    </row>
    <row r="14" spans="1:17" x14ac:dyDescent="0.25">
      <c r="A14" s="20" t="s">
        <v>487</v>
      </c>
      <c r="B14" s="21">
        <v>1.7102791665927299E-2</v>
      </c>
      <c r="C14" s="21">
        <v>1.25127118412479E-2</v>
      </c>
      <c r="D14" s="21">
        <v>2.3336873379173201E-2</v>
      </c>
      <c r="E14" s="22"/>
      <c r="F14" s="21">
        <v>1.22874044602281E-2</v>
      </c>
      <c r="G14" s="21">
        <v>7.5847541632134002E-3</v>
      </c>
      <c r="H14" s="21">
        <v>1.98474500009405E-2</v>
      </c>
      <c r="I14" s="22"/>
      <c r="J14" s="21">
        <v>2.2386296633131401E-2</v>
      </c>
      <c r="K14" s="21">
        <v>1.4428476767581799E-2</v>
      </c>
      <c r="L14" s="21">
        <v>3.45791476797681E-2</v>
      </c>
      <c r="M14" s="22"/>
      <c r="N14" s="21">
        <v>2.3682723212455601E-2</v>
      </c>
      <c r="O14" s="21">
        <v>1.05600317079789E-2</v>
      </c>
      <c r="P14" s="21">
        <v>5.2251488610947402E-2</v>
      </c>
      <c r="Q14" s="24" t="s">
        <v>501</v>
      </c>
    </row>
    <row r="15" spans="1:17" x14ac:dyDescent="0.25">
      <c r="A15" s="17" t="s">
        <v>488</v>
      </c>
      <c r="B15" s="18">
        <v>1.21298027585601E-2</v>
      </c>
      <c r="C15" s="18">
        <v>7.044671502084E-3</v>
      </c>
      <c r="D15" s="18">
        <v>2.0808665852054799E-2</v>
      </c>
      <c r="E15" s="19"/>
      <c r="F15" s="18">
        <v>7.4191856564388998E-3</v>
      </c>
      <c r="G15" s="18">
        <v>3.4128178167920999E-3</v>
      </c>
      <c r="H15" s="18">
        <v>1.60529424243155E-2</v>
      </c>
      <c r="I15" s="19"/>
      <c r="J15" s="18">
        <v>1.20413765834408E-2</v>
      </c>
      <c r="K15" s="18">
        <v>5.300100209205E-3</v>
      </c>
      <c r="L15" s="18">
        <v>2.7123180485135699E-2</v>
      </c>
      <c r="M15" s="19"/>
      <c r="N15" s="18">
        <v>3.7991058682145903E-2</v>
      </c>
      <c r="O15" s="18">
        <v>1.08469127461955E-2</v>
      </c>
      <c r="P15" s="18">
        <v>0.124512232856673</v>
      </c>
      <c r="Q15" s="24" t="s">
        <v>501</v>
      </c>
    </row>
    <row r="16" spans="1:17" x14ac:dyDescent="0.25">
      <c r="A16" s="20" t="s">
        <v>489</v>
      </c>
      <c r="B16" s="21">
        <v>1.0143195439461E-2</v>
      </c>
      <c r="C16" s="21">
        <v>7.4588155177179004E-3</v>
      </c>
      <c r="D16" s="21">
        <v>1.37802534721818E-2</v>
      </c>
      <c r="E16" s="22"/>
      <c r="F16" s="21">
        <v>1.0490830043598E-2</v>
      </c>
      <c r="G16" s="21">
        <v>6.8950330189703002E-3</v>
      </c>
      <c r="H16" s="21">
        <v>1.5931771549554E-2</v>
      </c>
      <c r="I16" s="22"/>
      <c r="J16" s="21">
        <v>1.08326643207353E-2</v>
      </c>
      <c r="K16" s="21">
        <v>6.8880397935539E-3</v>
      </c>
      <c r="L16" s="21">
        <v>1.6997622156189499E-2</v>
      </c>
      <c r="M16" s="22"/>
      <c r="N16" s="21">
        <v>7.3344128908937999E-3</v>
      </c>
      <c r="O16" s="21">
        <v>2.3575756521774E-3</v>
      </c>
      <c r="P16" s="21">
        <v>2.25795595201746E-2</v>
      </c>
      <c r="Q16" s="24" t="s">
        <v>501</v>
      </c>
    </row>
    <row r="17" spans="1:17" x14ac:dyDescent="0.25">
      <c r="A17" s="17" t="s">
        <v>490</v>
      </c>
      <c r="B17" s="18">
        <v>1.38537325954991E-2</v>
      </c>
      <c r="C17" s="18">
        <v>8.9648642271530996E-3</v>
      </c>
      <c r="D17" s="18">
        <v>2.13512406819595E-2</v>
      </c>
      <c r="E17" s="19"/>
      <c r="F17" s="18">
        <v>8.3346060195969001E-3</v>
      </c>
      <c r="G17" s="18">
        <v>3.6930202578337999E-3</v>
      </c>
      <c r="H17" s="18">
        <v>1.87004863378652E-2</v>
      </c>
      <c r="I17" s="19"/>
      <c r="J17" s="18">
        <v>1.84045085416372E-2</v>
      </c>
      <c r="K17" s="18">
        <v>1.0822161752471899E-2</v>
      </c>
      <c r="L17" s="18">
        <v>3.1132089401285101E-2</v>
      </c>
      <c r="M17" s="19"/>
      <c r="N17" s="18">
        <v>2.22879212830112E-2</v>
      </c>
      <c r="O17" s="18">
        <v>9.2820474878701001E-3</v>
      </c>
      <c r="P17" s="18">
        <v>5.2550802041402701E-2</v>
      </c>
      <c r="Q17" s="24" t="s">
        <v>501</v>
      </c>
    </row>
    <row r="18" spans="1:17" x14ac:dyDescent="0.25">
      <c r="A18" s="20" t="s">
        <v>491</v>
      </c>
      <c r="B18" s="21">
        <v>2.4466406482292199E-2</v>
      </c>
      <c r="C18" s="21">
        <v>1.6080783178434199E-2</v>
      </c>
      <c r="D18" s="21">
        <v>3.7060162191556403E-2</v>
      </c>
      <c r="E18" s="22"/>
      <c r="F18" s="21">
        <v>2.91276621104937E-2</v>
      </c>
      <c r="G18" s="21">
        <v>1.53294362774329E-2</v>
      </c>
      <c r="H18" s="21">
        <v>5.4656452023896698E-2</v>
      </c>
      <c r="I18" s="22"/>
      <c r="J18" s="21">
        <v>1.7539203585539301E-2</v>
      </c>
      <c r="K18" s="21">
        <v>9.7441299051604993E-3</v>
      </c>
      <c r="L18" s="21">
        <v>3.1372591413655698E-2</v>
      </c>
      <c r="M18" s="22"/>
      <c r="N18" s="21">
        <v>2.6148788041526101E-2</v>
      </c>
      <c r="O18" s="21">
        <v>1.04546969322798E-2</v>
      </c>
      <c r="P18" s="21">
        <v>6.3881206456999906E-2</v>
      </c>
      <c r="Q18" s="24" t="s">
        <v>501</v>
      </c>
    </row>
    <row r="19" spans="1:17" x14ac:dyDescent="0.25">
      <c r="A19" s="17" t="s">
        <v>492</v>
      </c>
      <c r="B19" s="18">
        <v>9.3957932911846002E-3</v>
      </c>
      <c r="C19" s="18">
        <v>5.3237213627994997E-3</v>
      </c>
      <c r="D19" s="18">
        <v>1.65307965267E-2</v>
      </c>
      <c r="E19" s="19"/>
      <c r="F19" s="18">
        <v>1.3800488184325999E-3</v>
      </c>
      <c r="G19" s="18">
        <v>6.2432421194420003E-4</v>
      </c>
      <c r="H19" s="18">
        <v>3.0477642534196001E-3</v>
      </c>
      <c r="I19" s="19"/>
      <c r="J19" s="18">
        <v>1.8590720150181501E-2</v>
      </c>
      <c r="K19" s="18">
        <v>9.3991170626766003E-3</v>
      </c>
      <c r="L19" s="18">
        <v>3.6440335780282003E-2</v>
      </c>
      <c r="M19" s="19"/>
      <c r="N19" s="18">
        <v>8.8987275339372004E-3</v>
      </c>
      <c r="O19" s="18">
        <v>2.9257736325068E-3</v>
      </c>
      <c r="P19" s="18">
        <v>2.6738441514204701E-2</v>
      </c>
      <c r="Q19" s="24" t="s">
        <v>501</v>
      </c>
    </row>
    <row r="20" spans="1:17" x14ac:dyDescent="0.25">
      <c r="A20" s="20" t="s">
        <v>493</v>
      </c>
      <c r="B20" s="21">
        <v>4.9769291968254003E-3</v>
      </c>
      <c r="C20" s="21">
        <v>2.2037577696136998E-3</v>
      </c>
      <c r="D20" s="21">
        <v>1.12006392145925E-2</v>
      </c>
      <c r="E20" s="22"/>
      <c r="F20" s="21">
        <v>0</v>
      </c>
      <c r="G20" s="22"/>
      <c r="H20" s="22"/>
      <c r="I20" s="22"/>
      <c r="J20" s="21">
        <v>7.9577316288446005E-3</v>
      </c>
      <c r="K20" s="21">
        <v>2.8896569812777002E-3</v>
      </c>
      <c r="L20" s="21">
        <v>2.1720905463522799E-2</v>
      </c>
      <c r="M20" s="22"/>
      <c r="N20" s="21">
        <v>1.0639873549303701E-2</v>
      </c>
      <c r="O20" s="21">
        <v>2.5379830588707001E-3</v>
      </c>
      <c r="P20" s="21">
        <v>4.3477729925484203E-2</v>
      </c>
      <c r="Q20" s="24" t="s">
        <v>501</v>
      </c>
    </row>
    <row r="21" spans="1:17" x14ac:dyDescent="0.25">
      <c r="A21" s="17" t="s">
        <v>494</v>
      </c>
      <c r="B21" s="18">
        <v>1.8366986040685E-3</v>
      </c>
      <c r="C21" s="18">
        <v>4.563387637032E-4</v>
      </c>
      <c r="D21" s="18">
        <v>7.3616985765305003E-3</v>
      </c>
      <c r="E21" s="19"/>
      <c r="F21" s="18">
        <v>0</v>
      </c>
      <c r="G21" s="19"/>
      <c r="H21" s="19"/>
      <c r="I21" s="19"/>
      <c r="J21" s="18">
        <v>3.8670989520496E-3</v>
      </c>
      <c r="K21" s="18">
        <v>9.5335685687710002E-4</v>
      </c>
      <c r="L21" s="18">
        <v>1.55475166358926E-2</v>
      </c>
      <c r="M21" s="19"/>
      <c r="N21" s="18">
        <v>0</v>
      </c>
      <c r="O21" s="19"/>
      <c r="P21" s="19"/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H_VAN_NSE'!A1" display="◄ ANTERIOR"/>
    <hyperlink ref="A2" location="'Índice'!A1" display="ÍNDICE"/>
    <hyperlink ref="A3" location="'VP_ACO_SEX'!A1" display="SIGUIENTE ►"/>
  </hyperlinks>
  <pageMargins left="0.75" right="0.75" top="1" bottom="1" header="0.5" footer="0.5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0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634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0.100220199217464</v>
      </c>
      <c r="C5" s="18">
        <v>9.6437963133447394E-2</v>
      </c>
      <c r="D5" s="18">
        <v>0.104133676689092</v>
      </c>
      <c r="E5" s="19"/>
      <c r="F5" s="18">
        <v>0.16621815310203</v>
      </c>
      <c r="G5" s="18">
        <v>0.159779566515349</v>
      </c>
      <c r="H5" s="18">
        <v>0.17286281464970901</v>
      </c>
      <c r="I5" s="19"/>
      <c r="J5" s="18">
        <v>3.0291070507854002E-2</v>
      </c>
      <c r="K5" s="18">
        <v>2.7241651639013501E-2</v>
      </c>
      <c r="L5" s="18">
        <v>3.3670024875644099E-2</v>
      </c>
      <c r="M5" s="19"/>
    </row>
    <row r="6" spans="1:13" x14ac:dyDescent="0.25">
      <c r="A6" s="20" t="s">
        <v>479</v>
      </c>
      <c r="B6" s="21">
        <v>8.7854304270926206E-2</v>
      </c>
      <c r="C6" s="21">
        <v>7.0951264600548694E-2</v>
      </c>
      <c r="D6" s="21">
        <v>0.108314749684738</v>
      </c>
      <c r="E6" s="22"/>
      <c r="F6" s="21">
        <v>0.14627833245243199</v>
      </c>
      <c r="G6" s="21">
        <v>0.117525442938296</v>
      </c>
      <c r="H6" s="21">
        <v>0.180625865189251</v>
      </c>
      <c r="I6" s="22"/>
      <c r="J6" s="21">
        <v>2.77982449538914E-2</v>
      </c>
      <c r="K6" s="21">
        <v>1.64268627174382E-2</v>
      </c>
      <c r="L6" s="21">
        <v>4.66678941563686E-2</v>
      </c>
      <c r="M6" s="22"/>
    </row>
    <row r="7" spans="1:13" x14ac:dyDescent="0.25">
      <c r="A7" s="17" t="s">
        <v>480</v>
      </c>
      <c r="B7" s="18">
        <v>9.7675102986752096E-2</v>
      </c>
      <c r="C7" s="18">
        <v>7.8940047006894498E-2</v>
      </c>
      <c r="D7" s="18">
        <v>0.12027596527218599</v>
      </c>
      <c r="E7" s="19"/>
      <c r="F7" s="18">
        <v>0.16683436278946201</v>
      </c>
      <c r="G7" s="18">
        <v>0.13368961498159501</v>
      </c>
      <c r="H7" s="18">
        <v>0.20624017794792501</v>
      </c>
      <c r="I7" s="19"/>
      <c r="J7" s="18">
        <v>2.62700243517121E-2</v>
      </c>
      <c r="K7" s="18">
        <v>1.53452712603546E-2</v>
      </c>
      <c r="L7" s="18">
        <v>4.4619985462770101E-2</v>
      </c>
      <c r="M7" s="19"/>
    </row>
    <row r="8" spans="1:13" x14ac:dyDescent="0.25">
      <c r="A8" s="20" t="s">
        <v>481</v>
      </c>
      <c r="B8" s="21">
        <v>8.1196283672684402E-2</v>
      </c>
      <c r="C8" s="21">
        <v>6.4166463316960604E-2</v>
      </c>
      <c r="D8" s="21">
        <v>0.102251990443467</v>
      </c>
      <c r="E8" s="22"/>
      <c r="F8" s="21">
        <v>0.12605627090588301</v>
      </c>
      <c r="G8" s="21">
        <v>9.5865038597128902E-2</v>
      </c>
      <c r="H8" s="21">
        <v>0.164030754253185</v>
      </c>
      <c r="I8" s="22"/>
      <c r="J8" s="21">
        <v>3.4746109358488902E-2</v>
      </c>
      <c r="K8" s="21">
        <v>1.97180107401069E-2</v>
      </c>
      <c r="L8" s="21">
        <v>6.0520757648176098E-2</v>
      </c>
      <c r="M8" s="22"/>
    </row>
    <row r="9" spans="1:13" x14ac:dyDescent="0.25">
      <c r="A9" s="17" t="s">
        <v>482</v>
      </c>
      <c r="B9" s="18">
        <v>0.108508519050754</v>
      </c>
      <c r="C9" s="18">
        <v>8.6163885619906899E-2</v>
      </c>
      <c r="D9" s="18">
        <v>0.135786708360116</v>
      </c>
      <c r="E9" s="19"/>
      <c r="F9" s="18">
        <v>0.170103386176196</v>
      </c>
      <c r="G9" s="18">
        <v>0.133828303142073</v>
      </c>
      <c r="H9" s="18">
        <v>0.213784243482188</v>
      </c>
      <c r="I9" s="19"/>
      <c r="J9" s="18">
        <v>4.6257297465406799E-2</v>
      </c>
      <c r="K9" s="18">
        <v>2.6856625776753799E-2</v>
      </c>
      <c r="L9" s="18">
        <v>7.8541504590586494E-2</v>
      </c>
      <c r="M9" s="19"/>
    </row>
    <row r="10" spans="1:13" x14ac:dyDescent="0.25">
      <c r="A10" s="20" t="s">
        <v>483</v>
      </c>
      <c r="B10" s="21">
        <v>7.08987729937363E-2</v>
      </c>
      <c r="C10" s="21">
        <v>5.7019438154720499E-2</v>
      </c>
      <c r="D10" s="21">
        <v>8.7841821781979093E-2</v>
      </c>
      <c r="E10" s="22"/>
      <c r="F10" s="21">
        <v>0.114765747302449</v>
      </c>
      <c r="G10" s="21">
        <v>9.1078265384614096E-2</v>
      </c>
      <c r="H10" s="21">
        <v>0.14364024727654601</v>
      </c>
      <c r="I10" s="22"/>
      <c r="J10" s="21">
        <v>2.23358585601806E-2</v>
      </c>
      <c r="K10" s="21">
        <v>1.36904341231203E-2</v>
      </c>
      <c r="L10" s="21">
        <v>3.6240214110637201E-2</v>
      </c>
      <c r="M10" s="22"/>
    </row>
    <row r="11" spans="1:13" x14ac:dyDescent="0.25">
      <c r="A11" s="17" t="s">
        <v>484</v>
      </c>
      <c r="B11" s="18">
        <v>0.11386384720729301</v>
      </c>
      <c r="C11" s="18">
        <v>0.101357310073092</v>
      </c>
      <c r="D11" s="18">
        <v>0.12769429092752499</v>
      </c>
      <c r="E11" s="19"/>
      <c r="F11" s="18">
        <v>0.18344476594938</v>
      </c>
      <c r="G11" s="18">
        <v>0.161957847887513</v>
      </c>
      <c r="H11" s="18">
        <v>0.20707795773954499</v>
      </c>
      <c r="I11" s="19"/>
      <c r="J11" s="18">
        <v>3.8537561290758297E-2</v>
      </c>
      <c r="K11" s="18">
        <v>2.9694408361913501E-2</v>
      </c>
      <c r="L11" s="18">
        <v>4.9878874371792399E-2</v>
      </c>
      <c r="M11" s="19"/>
    </row>
    <row r="12" spans="1:13" x14ac:dyDescent="0.25">
      <c r="A12" s="20" t="s">
        <v>485</v>
      </c>
      <c r="B12" s="21">
        <v>0.110833694730348</v>
      </c>
      <c r="C12" s="21">
        <v>0.104610864817739</v>
      </c>
      <c r="D12" s="21">
        <v>0.117378166801744</v>
      </c>
      <c r="E12" s="22"/>
      <c r="F12" s="21">
        <v>0.18741402084993999</v>
      </c>
      <c r="G12" s="21">
        <v>0.176848540101462</v>
      </c>
      <c r="H12" s="21">
        <v>0.19845853288932799</v>
      </c>
      <c r="I12" s="22"/>
      <c r="J12" s="21">
        <v>3.1533695337713302E-2</v>
      </c>
      <c r="K12" s="21">
        <v>2.66452407937025E-2</v>
      </c>
      <c r="L12" s="21">
        <v>3.7284653116190003E-2</v>
      </c>
      <c r="M12" s="22"/>
    </row>
    <row r="13" spans="1:13" x14ac:dyDescent="0.25">
      <c r="A13" s="17" t="s">
        <v>486</v>
      </c>
      <c r="B13" s="18">
        <v>0.102619567394752</v>
      </c>
      <c r="C13" s="18">
        <v>8.9923414852595196E-2</v>
      </c>
      <c r="D13" s="18">
        <v>0.116878059498391</v>
      </c>
      <c r="E13" s="19"/>
      <c r="F13" s="18">
        <v>0.17139130577144299</v>
      </c>
      <c r="G13" s="18">
        <v>0.14815042744396201</v>
      </c>
      <c r="H13" s="18">
        <v>0.19743305767315</v>
      </c>
      <c r="I13" s="19"/>
      <c r="J13" s="18">
        <v>3.04406307471616E-2</v>
      </c>
      <c r="K13" s="18">
        <v>2.03156408814382E-2</v>
      </c>
      <c r="L13" s="18">
        <v>4.5378021381708003E-2</v>
      </c>
      <c r="M13" s="19"/>
    </row>
    <row r="14" spans="1:13" x14ac:dyDescent="0.25">
      <c r="A14" s="20" t="s">
        <v>487</v>
      </c>
      <c r="B14" s="21">
        <v>8.6812728182055904E-2</v>
      </c>
      <c r="C14" s="21">
        <v>7.5945157901633101E-2</v>
      </c>
      <c r="D14" s="21">
        <v>9.9068695678321397E-2</v>
      </c>
      <c r="E14" s="22"/>
      <c r="F14" s="21">
        <v>0.14277490124842501</v>
      </c>
      <c r="G14" s="21">
        <v>0.123745143668998</v>
      </c>
      <c r="H14" s="21">
        <v>0.164182768460093</v>
      </c>
      <c r="I14" s="22"/>
      <c r="J14" s="21">
        <v>2.4633954548470401E-2</v>
      </c>
      <c r="K14" s="21">
        <v>1.7349215560216201E-2</v>
      </c>
      <c r="L14" s="21">
        <v>3.4868933429615903E-2</v>
      </c>
      <c r="M14" s="22"/>
    </row>
    <row r="15" spans="1:13" x14ac:dyDescent="0.25">
      <c r="A15" s="17" t="s">
        <v>488</v>
      </c>
      <c r="B15" s="18">
        <v>4.31738467522804E-2</v>
      </c>
      <c r="C15" s="18">
        <v>3.2594225168568601E-2</v>
      </c>
      <c r="D15" s="18">
        <v>5.6985182956017497E-2</v>
      </c>
      <c r="E15" s="19"/>
      <c r="F15" s="18">
        <v>7.6826183817173002E-2</v>
      </c>
      <c r="G15" s="18">
        <v>5.7656439506632497E-2</v>
      </c>
      <c r="H15" s="18">
        <v>0.101681797109265</v>
      </c>
      <c r="I15" s="19"/>
      <c r="J15" s="18">
        <v>3.4660267709377001E-3</v>
      </c>
      <c r="K15" s="18">
        <v>1.5377798866608001E-3</v>
      </c>
      <c r="L15" s="18">
        <v>7.7932613418434001E-3</v>
      </c>
      <c r="M15" s="19"/>
    </row>
    <row r="16" spans="1:13" x14ac:dyDescent="0.25">
      <c r="A16" s="20" t="s">
        <v>489</v>
      </c>
      <c r="B16" s="21">
        <v>9.3868553724147902E-2</v>
      </c>
      <c r="C16" s="21">
        <v>8.2730187642220301E-2</v>
      </c>
      <c r="D16" s="21">
        <v>0.106332692424808</v>
      </c>
      <c r="E16" s="22"/>
      <c r="F16" s="21">
        <v>0.15100133429739401</v>
      </c>
      <c r="G16" s="21">
        <v>0.13180892352401199</v>
      </c>
      <c r="H16" s="21">
        <v>0.17243327573773901</v>
      </c>
      <c r="I16" s="22"/>
      <c r="J16" s="21">
        <v>3.1074475194825101E-2</v>
      </c>
      <c r="K16" s="21">
        <v>2.2286637535032201E-2</v>
      </c>
      <c r="L16" s="21">
        <v>4.3174427417075098E-2</v>
      </c>
      <c r="M16" s="22"/>
    </row>
    <row r="17" spans="1:13" x14ac:dyDescent="0.25">
      <c r="A17" s="17" t="s">
        <v>490</v>
      </c>
      <c r="B17" s="18">
        <v>8.6857081662883806E-2</v>
      </c>
      <c r="C17" s="18">
        <v>7.3985250826459001E-2</v>
      </c>
      <c r="D17" s="18">
        <v>0.101722332892381</v>
      </c>
      <c r="E17" s="19"/>
      <c r="F17" s="18">
        <v>0.148920678955901</v>
      </c>
      <c r="G17" s="18">
        <v>0.12638436022376201</v>
      </c>
      <c r="H17" s="18">
        <v>0.174672096428059</v>
      </c>
      <c r="I17" s="19"/>
      <c r="J17" s="18">
        <v>1.6477924666661401E-2</v>
      </c>
      <c r="K17" s="18">
        <v>1.0028283575728899E-2</v>
      </c>
      <c r="L17" s="18">
        <v>2.6962645114797502E-2</v>
      </c>
      <c r="M17" s="19"/>
    </row>
    <row r="18" spans="1:13" x14ac:dyDescent="0.25">
      <c r="A18" s="20" t="s">
        <v>491</v>
      </c>
      <c r="B18" s="21">
        <v>0.120525227070108</v>
      </c>
      <c r="C18" s="21">
        <v>0.101481895709315</v>
      </c>
      <c r="D18" s="21">
        <v>0.14257504679992</v>
      </c>
      <c r="E18" s="22"/>
      <c r="F18" s="21">
        <v>0.192346861884378</v>
      </c>
      <c r="G18" s="21">
        <v>0.161292003738603</v>
      </c>
      <c r="H18" s="21">
        <v>0.22775725669150601</v>
      </c>
      <c r="I18" s="22"/>
      <c r="J18" s="21">
        <v>3.9833094021392498E-2</v>
      </c>
      <c r="K18" s="21">
        <v>2.45252086651035E-2</v>
      </c>
      <c r="L18" s="21">
        <v>6.40681498750343E-2</v>
      </c>
      <c r="M18" s="22"/>
    </row>
    <row r="19" spans="1:13" x14ac:dyDescent="0.25">
      <c r="A19" s="17" t="s">
        <v>492</v>
      </c>
      <c r="B19" s="18">
        <v>5.1766910481107403E-2</v>
      </c>
      <c r="C19" s="18">
        <v>4.1557730759234301E-2</v>
      </c>
      <c r="D19" s="18">
        <v>6.4315804689092801E-2</v>
      </c>
      <c r="E19" s="19"/>
      <c r="F19" s="18">
        <v>7.7853440143465402E-2</v>
      </c>
      <c r="G19" s="18">
        <v>6.0154294772279099E-2</v>
      </c>
      <c r="H19" s="18">
        <v>0.100204962471153</v>
      </c>
      <c r="I19" s="19"/>
      <c r="J19" s="18">
        <v>2.3931084035145898E-2</v>
      </c>
      <c r="K19" s="18">
        <v>1.3961947478642401E-2</v>
      </c>
      <c r="L19" s="18">
        <v>4.0724414179700602E-2</v>
      </c>
      <c r="M19" s="19"/>
    </row>
    <row r="20" spans="1:13" x14ac:dyDescent="0.25">
      <c r="A20" s="20" t="s">
        <v>493</v>
      </c>
      <c r="B20" s="21">
        <v>6.2330107657648501E-2</v>
      </c>
      <c r="C20" s="21">
        <v>4.9217060955696099E-2</v>
      </c>
      <c r="D20" s="21">
        <v>7.8647902423900795E-2</v>
      </c>
      <c r="E20" s="22"/>
      <c r="F20" s="21">
        <v>0.102122350902436</v>
      </c>
      <c r="G20" s="21">
        <v>7.9348422189374601E-2</v>
      </c>
      <c r="H20" s="21">
        <v>0.13050610537714299</v>
      </c>
      <c r="I20" s="22"/>
      <c r="J20" s="21">
        <v>1.9071327652650599E-2</v>
      </c>
      <c r="K20" s="21">
        <v>9.3334019841533993E-3</v>
      </c>
      <c r="L20" s="21">
        <v>3.8573635603629697E-2</v>
      </c>
      <c r="M20" s="22"/>
    </row>
    <row r="21" spans="1:13" x14ac:dyDescent="0.25">
      <c r="A21" s="17" t="s">
        <v>494</v>
      </c>
      <c r="B21" s="18">
        <v>6.3072560120406199E-2</v>
      </c>
      <c r="C21" s="18">
        <v>4.7881847580579499E-2</v>
      </c>
      <c r="D21" s="18">
        <v>8.2664169083729505E-2</v>
      </c>
      <c r="E21" s="19"/>
      <c r="F21" s="18">
        <v>0.100586742778417</v>
      </c>
      <c r="G21" s="18">
        <v>7.3193827647836399E-2</v>
      </c>
      <c r="H21" s="18">
        <v>0.136719187061248</v>
      </c>
      <c r="I21" s="19"/>
      <c r="J21" s="18">
        <v>2.4157987522465299E-2</v>
      </c>
      <c r="K21" s="18">
        <v>1.27408896150561E-2</v>
      </c>
      <c r="L21" s="18">
        <v>4.5336122089782702E-2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IRUS_NSE'!A1" display="◄ ANTERIOR"/>
    <hyperlink ref="A2" location="'Índice'!A1" display="ÍNDICE"/>
    <hyperlink ref="A3" location="'VP_ACO_ET'!A1" display="SIGUIENTE ►"/>
  </hyperlinks>
  <pageMargins left="0.75" right="0.75" top="1" bottom="1" header="0.5" footer="0.5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634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0.100220199217464</v>
      </c>
      <c r="C5" s="18">
        <v>9.6437963133447394E-2</v>
      </c>
      <c r="D5" s="18">
        <v>0.104133676689092</v>
      </c>
      <c r="E5" s="19"/>
      <c r="F5" s="18">
        <v>0.21607061777115399</v>
      </c>
      <c r="G5" s="18">
        <v>0.20534508376218</v>
      </c>
      <c r="H5" s="18">
        <v>0.22719619714030401</v>
      </c>
      <c r="I5" s="19"/>
      <c r="J5" s="18">
        <v>8.1427031683261805E-2</v>
      </c>
      <c r="K5" s="18">
        <v>7.7006599233189602E-2</v>
      </c>
      <c r="L5" s="18">
        <v>8.60775472602789E-2</v>
      </c>
      <c r="M5" s="19"/>
      <c r="N5" s="18">
        <v>1.77665243680744E-2</v>
      </c>
      <c r="O5" s="18">
        <v>1.4999343697671299E-2</v>
      </c>
      <c r="P5" s="18">
        <v>2.10333121088907E-2</v>
      </c>
      <c r="Q5" s="19"/>
    </row>
    <row r="6" spans="1:17" x14ac:dyDescent="0.25">
      <c r="A6" s="20" t="s">
        <v>479</v>
      </c>
      <c r="B6" s="21">
        <v>8.7854304270926206E-2</v>
      </c>
      <c r="C6" s="21">
        <v>7.0951264600548694E-2</v>
      </c>
      <c r="D6" s="21">
        <v>0.108314749684738</v>
      </c>
      <c r="E6" s="22"/>
      <c r="F6" s="21">
        <v>0.17877159753848201</v>
      </c>
      <c r="G6" s="21">
        <v>0.13229391322916501</v>
      </c>
      <c r="H6" s="21">
        <v>0.237115811412142</v>
      </c>
      <c r="I6" s="22"/>
      <c r="J6" s="21">
        <v>7.2526986283829198E-2</v>
      </c>
      <c r="K6" s="21">
        <v>5.3672647918860797E-2</v>
      </c>
      <c r="L6" s="21">
        <v>9.7323396416237898E-2</v>
      </c>
      <c r="M6" s="22"/>
      <c r="N6" s="21">
        <v>1.5889594208890401E-2</v>
      </c>
      <c r="O6" s="21">
        <v>7.6220111684761997E-3</v>
      </c>
      <c r="P6" s="21">
        <v>3.2828350701444402E-2</v>
      </c>
      <c r="Q6" s="22"/>
    </row>
    <row r="7" spans="1:17" x14ac:dyDescent="0.25">
      <c r="A7" s="17" t="s">
        <v>480</v>
      </c>
      <c r="B7" s="18">
        <v>9.7675102986752096E-2</v>
      </c>
      <c r="C7" s="18">
        <v>7.8940047006894498E-2</v>
      </c>
      <c r="D7" s="18">
        <v>0.12027596527218599</v>
      </c>
      <c r="E7" s="19"/>
      <c r="F7" s="18">
        <v>0.20758738168757199</v>
      </c>
      <c r="G7" s="18">
        <v>0.15961747299794099</v>
      </c>
      <c r="H7" s="18">
        <v>0.265420527646196</v>
      </c>
      <c r="I7" s="19"/>
      <c r="J7" s="18">
        <v>6.4366499078441303E-2</v>
      </c>
      <c r="K7" s="18">
        <v>4.6351220681484603E-2</v>
      </c>
      <c r="L7" s="18">
        <v>8.8732256938846399E-2</v>
      </c>
      <c r="M7" s="19"/>
      <c r="N7" s="18">
        <v>2.1879286161712499E-2</v>
      </c>
      <c r="O7" s="18">
        <v>7.9080685527242994E-3</v>
      </c>
      <c r="P7" s="18">
        <v>5.9064013608942902E-2</v>
      </c>
      <c r="Q7" s="24" t="s">
        <v>501</v>
      </c>
    </row>
    <row r="8" spans="1:17" x14ac:dyDescent="0.25">
      <c r="A8" s="20" t="s">
        <v>481</v>
      </c>
      <c r="B8" s="21">
        <v>8.1196283672684402E-2</v>
      </c>
      <c r="C8" s="21">
        <v>6.4166463316960604E-2</v>
      </c>
      <c r="D8" s="21">
        <v>0.102251990443467</v>
      </c>
      <c r="E8" s="22"/>
      <c r="F8" s="21">
        <v>0.16528809642843501</v>
      </c>
      <c r="G8" s="21">
        <v>0.119787136643611</v>
      </c>
      <c r="H8" s="21">
        <v>0.223680435968344</v>
      </c>
      <c r="I8" s="22"/>
      <c r="J8" s="21">
        <v>6.0342551606189697E-2</v>
      </c>
      <c r="K8" s="21">
        <v>4.23044573728973E-2</v>
      </c>
      <c r="L8" s="21">
        <v>8.53861317784088E-2</v>
      </c>
      <c r="M8" s="22"/>
      <c r="N8" s="21">
        <v>1.1768165970478001E-2</v>
      </c>
      <c r="O8" s="21">
        <v>3.369731020142E-3</v>
      </c>
      <c r="P8" s="21">
        <v>4.0252754243912801E-2</v>
      </c>
      <c r="Q8" s="24" t="s">
        <v>501</v>
      </c>
    </row>
    <row r="9" spans="1:17" x14ac:dyDescent="0.25">
      <c r="A9" s="17" t="s">
        <v>482</v>
      </c>
      <c r="B9" s="18">
        <v>0.108508519050754</v>
      </c>
      <c r="C9" s="18">
        <v>8.6163885619906899E-2</v>
      </c>
      <c r="D9" s="18">
        <v>0.135786708360116</v>
      </c>
      <c r="E9" s="19"/>
      <c r="F9" s="18">
        <v>0.21748460803865099</v>
      </c>
      <c r="G9" s="18">
        <v>0.156362050063132</v>
      </c>
      <c r="H9" s="18">
        <v>0.29416892879898299</v>
      </c>
      <c r="I9" s="19"/>
      <c r="J9" s="18">
        <v>9.5629151587571404E-2</v>
      </c>
      <c r="K9" s="18">
        <v>6.9919412757418295E-2</v>
      </c>
      <c r="L9" s="18">
        <v>0.12947646162238999</v>
      </c>
      <c r="M9" s="19"/>
      <c r="N9" s="18">
        <v>1.51554061149004E-2</v>
      </c>
      <c r="O9" s="18">
        <v>6.1519459615822E-3</v>
      </c>
      <c r="P9" s="18">
        <v>3.6847030525622999E-2</v>
      </c>
      <c r="Q9" s="24" t="s">
        <v>501</v>
      </c>
    </row>
    <row r="10" spans="1:17" x14ac:dyDescent="0.25">
      <c r="A10" s="20" t="s">
        <v>483</v>
      </c>
      <c r="B10" s="21">
        <v>7.08987729937363E-2</v>
      </c>
      <c r="C10" s="21">
        <v>5.7019438154720499E-2</v>
      </c>
      <c r="D10" s="21">
        <v>8.7841821781979093E-2</v>
      </c>
      <c r="E10" s="22"/>
      <c r="F10" s="21">
        <v>0.11370291371063999</v>
      </c>
      <c r="G10" s="21">
        <v>7.8239840472556693E-2</v>
      </c>
      <c r="H10" s="21">
        <v>0.162407882206828</v>
      </c>
      <c r="I10" s="22"/>
      <c r="J10" s="21">
        <v>7.7306469444864204E-2</v>
      </c>
      <c r="K10" s="21">
        <v>5.868076893068E-2</v>
      </c>
      <c r="L10" s="21">
        <v>0.10120846477635199</v>
      </c>
      <c r="M10" s="22"/>
      <c r="N10" s="21">
        <v>1.18601567224029E-2</v>
      </c>
      <c r="O10" s="21">
        <v>5.0003889838432999E-3</v>
      </c>
      <c r="P10" s="21">
        <v>2.78669141241191E-2</v>
      </c>
      <c r="Q10" s="22"/>
    </row>
    <row r="11" spans="1:17" x14ac:dyDescent="0.25">
      <c r="A11" s="17" t="s">
        <v>484</v>
      </c>
      <c r="B11" s="18">
        <v>0.11386384720729301</v>
      </c>
      <c r="C11" s="18">
        <v>0.101357310073092</v>
      </c>
      <c r="D11" s="18">
        <v>0.12769429092752499</v>
      </c>
      <c r="E11" s="19"/>
      <c r="F11" s="18">
        <v>0.242062410823149</v>
      </c>
      <c r="G11" s="18">
        <v>0.20785422837801601</v>
      </c>
      <c r="H11" s="18">
        <v>0.27991112630395998</v>
      </c>
      <c r="I11" s="19"/>
      <c r="J11" s="18">
        <v>9.9544360956557401E-2</v>
      </c>
      <c r="K11" s="18">
        <v>8.5012489796711693E-2</v>
      </c>
      <c r="L11" s="18">
        <v>0.116244695734682</v>
      </c>
      <c r="M11" s="19"/>
      <c r="N11" s="18">
        <v>2.3635105864008899E-2</v>
      </c>
      <c r="O11" s="18">
        <v>1.4443123580349999E-2</v>
      </c>
      <c r="P11" s="18">
        <v>3.8448883592920598E-2</v>
      </c>
      <c r="Q11" s="19"/>
    </row>
    <row r="12" spans="1:17" x14ac:dyDescent="0.25">
      <c r="A12" s="20" t="s">
        <v>485</v>
      </c>
      <c r="B12" s="21">
        <v>0.110833694730348</v>
      </c>
      <c r="C12" s="21">
        <v>0.104610864817739</v>
      </c>
      <c r="D12" s="21">
        <v>0.117378166801744</v>
      </c>
      <c r="E12" s="22"/>
      <c r="F12" s="21">
        <v>0.23824749702516401</v>
      </c>
      <c r="G12" s="21">
        <v>0.220429918575928</v>
      </c>
      <c r="H12" s="21">
        <v>0.25703043903037998</v>
      </c>
      <c r="I12" s="22"/>
      <c r="J12" s="21">
        <v>9.0459930680427306E-2</v>
      </c>
      <c r="K12" s="21">
        <v>8.3240995388017602E-2</v>
      </c>
      <c r="L12" s="21">
        <v>9.8237829882140401E-2</v>
      </c>
      <c r="M12" s="22"/>
      <c r="N12" s="21">
        <v>1.8043816188262299E-2</v>
      </c>
      <c r="O12" s="21">
        <v>1.37174348943149E-2</v>
      </c>
      <c r="P12" s="21">
        <v>2.3701916026682299E-2</v>
      </c>
      <c r="Q12" s="22"/>
    </row>
    <row r="13" spans="1:17" x14ac:dyDescent="0.25">
      <c r="A13" s="17" t="s">
        <v>486</v>
      </c>
      <c r="B13" s="18">
        <v>0.102619567394752</v>
      </c>
      <c r="C13" s="18">
        <v>8.9923414852595196E-2</v>
      </c>
      <c r="D13" s="18">
        <v>0.116878059498391</v>
      </c>
      <c r="E13" s="19"/>
      <c r="F13" s="18">
        <v>0.23324504638671101</v>
      </c>
      <c r="G13" s="18">
        <v>0.19422361622290199</v>
      </c>
      <c r="H13" s="18">
        <v>0.27740723556226698</v>
      </c>
      <c r="I13" s="19"/>
      <c r="J13" s="18">
        <v>7.9906207862337597E-2</v>
      </c>
      <c r="K13" s="18">
        <v>6.4372640979265899E-2</v>
      </c>
      <c r="L13" s="18">
        <v>9.8792345764707301E-2</v>
      </c>
      <c r="M13" s="19"/>
      <c r="N13" s="18">
        <v>3.4772538066947301E-2</v>
      </c>
      <c r="O13" s="18">
        <v>2.0775793075474201E-2</v>
      </c>
      <c r="P13" s="18">
        <v>5.7643857854715902E-2</v>
      </c>
      <c r="Q13" s="19"/>
    </row>
    <row r="14" spans="1:17" x14ac:dyDescent="0.25">
      <c r="A14" s="20" t="s">
        <v>487</v>
      </c>
      <c r="B14" s="21">
        <v>8.6812728182055904E-2</v>
      </c>
      <c r="C14" s="21">
        <v>7.5945157901633101E-2</v>
      </c>
      <c r="D14" s="21">
        <v>9.9068695678321397E-2</v>
      </c>
      <c r="E14" s="22"/>
      <c r="F14" s="21">
        <v>0.213650261470375</v>
      </c>
      <c r="G14" s="21">
        <v>0.18048587440434</v>
      </c>
      <c r="H14" s="21">
        <v>0.25104185610204299</v>
      </c>
      <c r="I14" s="22"/>
      <c r="J14" s="21">
        <v>6.1057263134248002E-2</v>
      </c>
      <c r="K14" s="21">
        <v>4.9459283620060399E-2</v>
      </c>
      <c r="L14" s="21">
        <v>7.5159870283546301E-2</v>
      </c>
      <c r="M14" s="22"/>
      <c r="N14" s="21">
        <v>1.6448222003034901E-2</v>
      </c>
      <c r="O14" s="21">
        <v>9.5561877717488999E-3</v>
      </c>
      <c r="P14" s="21">
        <v>2.8169501090307001E-2</v>
      </c>
      <c r="Q14" s="22"/>
    </row>
    <row r="15" spans="1:17" x14ac:dyDescent="0.25">
      <c r="A15" s="17" t="s">
        <v>488</v>
      </c>
      <c r="B15" s="18">
        <v>4.31738467522804E-2</v>
      </c>
      <c r="C15" s="18">
        <v>3.2594225168568601E-2</v>
      </c>
      <c r="D15" s="18">
        <v>5.6985182956017497E-2</v>
      </c>
      <c r="E15" s="19"/>
      <c r="F15" s="18">
        <v>0.113910321022536</v>
      </c>
      <c r="G15" s="18">
        <v>7.8673280239032597E-2</v>
      </c>
      <c r="H15" s="18">
        <v>0.162152041134972</v>
      </c>
      <c r="I15" s="19"/>
      <c r="J15" s="18">
        <v>3.1093853387212399E-2</v>
      </c>
      <c r="K15" s="18">
        <v>1.91393972290732E-2</v>
      </c>
      <c r="L15" s="18">
        <v>5.0133417944579997E-2</v>
      </c>
      <c r="M15" s="19"/>
      <c r="N15" s="18">
        <v>3.855256262964E-3</v>
      </c>
      <c r="O15" s="18">
        <v>1.6991052496948E-3</v>
      </c>
      <c r="P15" s="18">
        <v>8.7236360180468001E-3</v>
      </c>
      <c r="Q15" s="19"/>
    </row>
    <row r="16" spans="1:17" x14ac:dyDescent="0.25">
      <c r="A16" s="20" t="s">
        <v>489</v>
      </c>
      <c r="B16" s="21">
        <v>9.3868553724147902E-2</v>
      </c>
      <c r="C16" s="21">
        <v>8.2730187642220301E-2</v>
      </c>
      <c r="D16" s="21">
        <v>0.106332692424808</v>
      </c>
      <c r="E16" s="22"/>
      <c r="F16" s="21">
        <v>0.22269217012113501</v>
      </c>
      <c r="G16" s="21">
        <v>0.19143017935628101</v>
      </c>
      <c r="H16" s="21">
        <v>0.25743403822231098</v>
      </c>
      <c r="I16" s="22"/>
      <c r="J16" s="21">
        <v>6.9622419461662394E-2</v>
      </c>
      <c r="K16" s="21">
        <v>5.8834007822693497E-2</v>
      </c>
      <c r="L16" s="21">
        <v>8.2216292011541806E-2</v>
      </c>
      <c r="M16" s="22"/>
      <c r="N16" s="21">
        <v>1.41229914782802E-2</v>
      </c>
      <c r="O16" s="21">
        <v>8.8318723976132003E-3</v>
      </c>
      <c r="P16" s="21">
        <v>2.25119905661967E-2</v>
      </c>
      <c r="Q16" s="22"/>
    </row>
    <row r="17" spans="1:17" x14ac:dyDescent="0.25">
      <c r="A17" s="17" t="s">
        <v>490</v>
      </c>
      <c r="B17" s="18">
        <v>8.6857081662883806E-2</v>
      </c>
      <c r="C17" s="18">
        <v>7.3985250826459001E-2</v>
      </c>
      <c r="D17" s="18">
        <v>0.101722332892381</v>
      </c>
      <c r="E17" s="19"/>
      <c r="F17" s="18">
        <v>0.196286593769783</v>
      </c>
      <c r="G17" s="18">
        <v>0.16121801390347501</v>
      </c>
      <c r="H17" s="18">
        <v>0.23682956525437299</v>
      </c>
      <c r="I17" s="19"/>
      <c r="J17" s="18">
        <v>6.41119510751475E-2</v>
      </c>
      <c r="K17" s="18">
        <v>5.1092487252613401E-2</v>
      </c>
      <c r="L17" s="18">
        <v>8.0168762256852905E-2</v>
      </c>
      <c r="M17" s="19"/>
      <c r="N17" s="18">
        <v>1.50399448931788E-2</v>
      </c>
      <c r="O17" s="18">
        <v>7.9288625610790999E-3</v>
      </c>
      <c r="P17" s="18">
        <v>2.8346446394346001E-2</v>
      </c>
      <c r="Q17" s="19"/>
    </row>
    <row r="18" spans="1:17" x14ac:dyDescent="0.25">
      <c r="A18" s="20" t="s">
        <v>491</v>
      </c>
      <c r="B18" s="21">
        <v>0.120525227070108</v>
      </c>
      <c r="C18" s="21">
        <v>0.101481895709315</v>
      </c>
      <c r="D18" s="21">
        <v>0.14257504679992</v>
      </c>
      <c r="E18" s="22"/>
      <c r="F18" s="21">
        <v>0.24177781104558199</v>
      </c>
      <c r="G18" s="21">
        <v>0.19231316986477301</v>
      </c>
      <c r="H18" s="21">
        <v>0.29925136447378797</v>
      </c>
      <c r="I18" s="22"/>
      <c r="J18" s="21">
        <v>0.100332964468828</v>
      </c>
      <c r="K18" s="21">
        <v>7.6605435653908205E-2</v>
      </c>
      <c r="L18" s="21">
        <v>0.13037215304275199</v>
      </c>
      <c r="M18" s="22"/>
      <c r="N18" s="21">
        <v>3.58460340577288E-2</v>
      </c>
      <c r="O18" s="21">
        <v>2.0508974699028199E-2</v>
      </c>
      <c r="P18" s="21">
        <v>6.1927340892901597E-2</v>
      </c>
      <c r="Q18" s="22"/>
    </row>
    <row r="19" spans="1:17" x14ac:dyDescent="0.25">
      <c r="A19" s="17" t="s">
        <v>492</v>
      </c>
      <c r="B19" s="18">
        <v>5.1766910481107403E-2</v>
      </c>
      <c r="C19" s="18">
        <v>4.1557730759234301E-2</v>
      </c>
      <c r="D19" s="18">
        <v>6.4315804689092801E-2</v>
      </c>
      <c r="E19" s="19"/>
      <c r="F19" s="18">
        <v>0.106144639091697</v>
      </c>
      <c r="G19" s="18">
        <v>7.9471830464171098E-2</v>
      </c>
      <c r="H19" s="18">
        <v>0.14040411205537801</v>
      </c>
      <c r="I19" s="19"/>
      <c r="J19" s="18">
        <v>4.5881597727505101E-2</v>
      </c>
      <c r="K19" s="18">
        <v>3.2857169899239001E-2</v>
      </c>
      <c r="L19" s="18">
        <v>6.3728649967328799E-2</v>
      </c>
      <c r="M19" s="19"/>
      <c r="N19" s="18">
        <v>2.6659459599731E-3</v>
      </c>
      <c r="O19" s="18">
        <v>8.3481100179430003E-4</v>
      </c>
      <c r="P19" s="18">
        <v>8.4795381601168E-3</v>
      </c>
      <c r="Q19" s="19"/>
    </row>
    <row r="20" spans="1:17" x14ac:dyDescent="0.25">
      <c r="A20" s="20" t="s">
        <v>493</v>
      </c>
      <c r="B20" s="21">
        <v>6.2330107657648501E-2</v>
      </c>
      <c r="C20" s="21">
        <v>4.9217060955696099E-2</v>
      </c>
      <c r="D20" s="21">
        <v>7.8647902423900795E-2</v>
      </c>
      <c r="E20" s="22"/>
      <c r="F20" s="21">
        <v>0.154752873124294</v>
      </c>
      <c r="G20" s="21">
        <v>0.10864741038959699</v>
      </c>
      <c r="H20" s="21">
        <v>0.21568919303015799</v>
      </c>
      <c r="I20" s="22"/>
      <c r="J20" s="21">
        <v>4.1813440681517801E-2</v>
      </c>
      <c r="K20" s="21">
        <v>2.8906025666476001E-2</v>
      </c>
      <c r="L20" s="21">
        <v>6.0127543323306797E-2</v>
      </c>
      <c r="M20" s="22"/>
      <c r="N20" s="21">
        <v>1.36087326227142E-2</v>
      </c>
      <c r="O20" s="21">
        <v>4.9317410586786998E-3</v>
      </c>
      <c r="P20" s="21">
        <v>3.6984750791446599E-2</v>
      </c>
      <c r="Q20" s="24" t="s">
        <v>501</v>
      </c>
    </row>
    <row r="21" spans="1:17" x14ac:dyDescent="0.25">
      <c r="A21" s="17" t="s">
        <v>494</v>
      </c>
      <c r="B21" s="18">
        <v>6.3072560120406199E-2</v>
      </c>
      <c r="C21" s="18">
        <v>4.7881847580579499E-2</v>
      </c>
      <c r="D21" s="18">
        <v>8.2664169083729505E-2</v>
      </c>
      <c r="E21" s="19"/>
      <c r="F21" s="18">
        <v>0.14348321185955801</v>
      </c>
      <c r="G21" s="18">
        <v>9.12381965279805E-2</v>
      </c>
      <c r="H21" s="18">
        <v>0.218453345841644</v>
      </c>
      <c r="I21" s="24" t="s">
        <v>501</v>
      </c>
      <c r="J21" s="18">
        <v>5.4608575830370702E-2</v>
      </c>
      <c r="K21" s="18">
        <v>3.7643544361421102E-2</v>
      </c>
      <c r="L21" s="18">
        <v>7.8594914346991604E-2</v>
      </c>
      <c r="M21" s="19"/>
      <c r="N21" s="18">
        <v>6.5394142637488E-3</v>
      </c>
      <c r="O21" s="18">
        <v>1.9770941600483001E-3</v>
      </c>
      <c r="P21" s="18">
        <v>2.1403906758734902E-2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ACO_SEX'!A1" display="◄ ANTERIOR"/>
    <hyperlink ref="A2" location="'Índice'!A1" display="ÍNDICE"/>
    <hyperlink ref="A3" location="'VP_ACO_NSE'!A1" display="SIGUIENTE ►"/>
  </hyperlinks>
  <pageMargins left="0.75" right="0.75" top="1" bottom="1" header="0.5" footer="0.5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0.100220199217464</v>
      </c>
      <c r="C5" s="18">
        <v>9.6437963133447394E-2</v>
      </c>
      <c r="D5" s="18">
        <v>0.104133676689092</v>
      </c>
      <c r="E5" s="19"/>
      <c r="F5" s="18">
        <v>7.9368072530615105E-2</v>
      </c>
      <c r="G5" s="18">
        <v>7.4491753387797094E-2</v>
      </c>
      <c r="H5" s="18">
        <v>8.4534445246404299E-2</v>
      </c>
      <c r="I5" s="19"/>
      <c r="J5" s="18">
        <v>0.10608306025952401</v>
      </c>
      <c r="K5" s="18">
        <v>9.9962024823936804E-2</v>
      </c>
      <c r="L5" s="18">
        <v>0.112532045775198</v>
      </c>
      <c r="M5" s="19"/>
      <c r="N5" s="18">
        <v>0.133091053597236</v>
      </c>
      <c r="O5" s="18">
        <v>0.123774741691503</v>
      </c>
      <c r="P5" s="18">
        <v>0.14299415336757099</v>
      </c>
      <c r="Q5" s="19"/>
    </row>
    <row r="6" spans="1:17" x14ac:dyDescent="0.25">
      <c r="A6" s="20" t="s">
        <v>479</v>
      </c>
      <c r="B6" s="21">
        <v>8.7854304270926206E-2</v>
      </c>
      <c r="C6" s="21">
        <v>7.0951264600548694E-2</v>
      </c>
      <c r="D6" s="21">
        <v>0.108314749684738</v>
      </c>
      <c r="E6" s="22"/>
      <c r="F6" s="21">
        <v>8.0176952203359797E-2</v>
      </c>
      <c r="G6" s="21">
        <v>5.5939676208072601E-2</v>
      </c>
      <c r="H6" s="21">
        <v>0.113651419120376</v>
      </c>
      <c r="I6" s="22"/>
      <c r="J6" s="21">
        <v>8.7940270127428999E-2</v>
      </c>
      <c r="K6" s="21">
        <v>6.5378122739750702E-2</v>
      </c>
      <c r="L6" s="21">
        <v>0.11731135839746</v>
      </c>
      <c r="M6" s="22"/>
      <c r="N6" s="21">
        <v>0.124851160928363</v>
      </c>
      <c r="O6" s="21">
        <v>8.0739431649260396E-2</v>
      </c>
      <c r="P6" s="21">
        <v>0.18813095299813601</v>
      </c>
      <c r="Q6" s="22"/>
    </row>
    <row r="7" spans="1:17" x14ac:dyDescent="0.25">
      <c r="A7" s="17" t="s">
        <v>480</v>
      </c>
      <c r="B7" s="18">
        <v>9.7675102986752096E-2</v>
      </c>
      <c r="C7" s="18">
        <v>7.8940047006894498E-2</v>
      </c>
      <c r="D7" s="18">
        <v>0.12027596527218599</v>
      </c>
      <c r="E7" s="19"/>
      <c r="F7" s="18">
        <v>8.3399309514020997E-2</v>
      </c>
      <c r="G7" s="18">
        <v>5.7827897031420203E-2</v>
      </c>
      <c r="H7" s="18">
        <v>0.11885194147952099</v>
      </c>
      <c r="I7" s="19"/>
      <c r="J7" s="18">
        <v>9.0822503470189095E-2</v>
      </c>
      <c r="K7" s="18">
        <v>6.5056394885558103E-2</v>
      </c>
      <c r="L7" s="18">
        <v>0.12542448309514101</v>
      </c>
      <c r="M7" s="19"/>
      <c r="N7" s="18">
        <v>0.15073092141751401</v>
      </c>
      <c r="O7" s="18">
        <v>0.103092874521394</v>
      </c>
      <c r="P7" s="18">
        <v>0.215102654363998</v>
      </c>
      <c r="Q7" s="19"/>
    </row>
    <row r="8" spans="1:17" x14ac:dyDescent="0.25">
      <c r="A8" s="20" t="s">
        <v>481</v>
      </c>
      <c r="B8" s="21">
        <v>8.1196283672684402E-2</v>
      </c>
      <c r="C8" s="21">
        <v>6.4166463316960604E-2</v>
      </c>
      <c r="D8" s="21">
        <v>0.102251990443467</v>
      </c>
      <c r="E8" s="22"/>
      <c r="F8" s="21">
        <v>5.4902490248081803E-2</v>
      </c>
      <c r="G8" s="21">
        <v>3.1891843783372398E-2</v>
      </c>
      <c r="H8" s="21">
        <v>9.2922230037244299E-2</v>
      </c>
      <c r="I8" s="22"/>
      <c r="J8" s="21">
        <v>8.4797319290508696E-2</v>
      </c>
      <c r="K8" s="21">
        <v>6.0939468453962503E-2</v>
      </c>
      <c r="L8" s="21">
        <v>0.11683345366968299</v>
      </c>
      <c r="M8" s="22"/>
      <c r="N8" s="21">
        <v>0.119627919103831</v>
      </c>
      <c r="O8" s="21">
        <v>7.5744031650842897E-2</v>
      </c>
      <c r="P8" s="21">
        <v>0.18387859907544599</v>
      </c>
      <c r="Q8" s="22"/>
    </row>
    <row r="9" spans="1:17" x14ac:dyDescent="0.25">
      <c r="A9" s="17" t="s">
        <v>482</v>
      </c>
      <c r="B9" s="18">
        <v>0.108508519050754</v>
      </c>
      <c r="C9" s="18">
        <v>8.6163885619906899E-2</v>
      </c>
      <c r="D9" s="18">
        <v>0.135786708360116</v>
      </c>
      <c r="E9" s="19"/>
      <c r="F9" s="18">
        <v>9.4448455417822305E-2</v>
      </c>
      <c r="G9" s="18">
        <v>6.6340214251486701E-2</v>
      </c>
      <c r="H9" s="18">
        <v>0.13277251605010301</v>
      </c>
      <c r="I9" s="19"/>
      <c r="J9" s="18">
        <v>0.111846503230411</v>
      </c>
      <c r="K9" s="18">
        <v>7.9803988100895604E-2</v>
      </c>
      <c r="L9" s="18">
        <v>0.154593158773906</v>
      </c>
      <c r="M9" s="19"/>
      <c r="N9" s="18">
        <v>0.15756713036976</v>
      </c>
      <c r="O9" s="18">
        <v>9.8329054842189803E-2</v>
      </c>
      <c r="P9" s="18">
        <v>0.242879923514907</v>
      </c>
      <c r="Q9" s="24" t="s">
        <v>501</v>
      </c>
    </row>
    <row r="10" spans="1:17" x14ac:dyDescent="0.25">
      <c r="A10" s="20" t="s">
        <v>483</v>
      </c>
      <c r="B10" s="21">
        <v>7.08987729937363E-2</v>
      </c>
      <c r="C10" s="21">
        <v>5.7019438154720499E-2</v>
      </c>
      <c r="D10" s="21">
        <v>8.7841821781979093E-2</v>
      </c>
      <c r="E10" s="22"/>
      <c r="F10" s="21">
        <v>5.5205297877340902E-2</v>
      </c>
      <c r="G10" s="21">
        <v>3.8970247722019402E-2</v>
      </c>
      <c r="H10" s="21">
        <v>7.7657351309396494E-2</v>
      </c>
      <c r="I10" s="22"/>
      <c r="J10" s="21">
        <v>6.7114809357048999E-2</v>
      </c>
      <c r="K10" s="21">
        <v>4.9678535787115598E-2</v>
      </c>
      <c r="L10" s="21">
        <v>9.0090741166485203E-2</v>
      </c>
      <c r="M10" s="22"/>
      <c r="N10" s="21">
        <v>0.132496255662162</v>
      </c>
      <c r="O10" s="21">
        <v>8.8878619762318603E-2</v>
      </c>
      <c r="P10" s="21">
        <v>0.192985532059083</v>
      </c>
      <c r="Q10" s="22"/>
    </row>
    <row r="11" spans="1:17" x14ac:dyDescent="0.25">
      <c r="A11" s="17" t="s">
        <v>484</v>
      </c>
      <c r="B11" s="18">
        <v>0.11386384720729301</v>
      </c>
      <c r="C11" s="18">
        <v>0.101357310073092</v>
      </c>
      <c r="D11" s="18">
        <v>0.12769429092752499</v>
      </c>
      <c r="E11" s="19"/>
      <c r="F11" s="18">
        <v>8.4864601659878899E-2</v>
      </c>
      <c r="G11" s="18">
        <v>6.9752235715716093E-2</v>
      </c>
      <c r="H11" s="18">
        <v>0.10288903892305</v>
      </c>
      <c r="I11" s="19"/>
      <c r="J11" s="18">
        <v>0.12013091997245801</v>
      </c>
      <c r="K11" s="18">
        <v>0.10290511201834</v>
      </c>
      <c r="L11" s="18">
        <v>0.139790915860042</v>
      </c>
      <c r="M11" s="19"/>
      <c r="N11" s="18">
        <v>0.17227680225018099</v>
      </c>
      <c r="O11" s="18">
        <v>0.138141245161327</v>
      </c>
      <c r="P11" s="18">
        <v>0.21276511105614301</v>
      </c>
      <c r="Q11" s="19"/>
    </row>
    <row r="12" spans="1:17" x14ac:dyDescent="0.25">
      <c r="A12" s="20" t="s">
        <v>485</v>
      </c>
      <c r="B12" s="21">
        <v>0.110833694730348</v>
      </c>
      <c r="C12" s="21">
        <v>0.104610864817739</v>
      </c>
      <c r="D12" s="21">
        <v>0.117378166801744</v>
      </c>
      <c r="E12" s="22"/>
      <c r="F12" s="21">
        <v>8.6190200490958893E-2</v>
      </c>
      <c r="G12" s="21">
        <v>7.7593003766621496E-2</v>
      </c>
      <c r="H12" s="21">
        <v>9.5641187255458004E-2</v>
      </c>
      <c r="I12" s="22"/>
      <c r="J12" s="21">
        <v>0.119801472439355</v>
      </c>
      <c r="K12" s="21">
        <v>0.109385126880699</v>
      </c>
      <c r="L12" s="21">
        <v>0.13106375796770101</v>
      </c>
      <c r="M12" s="22"/>
      <c r="N12" s="21">
        <v>0.13380734109723799</v>
      </c>
      <c r="O12" s="21">
        <v>0.121171246071099</v>
      </c>
      <c r="P12" s="21">
        <v>0.14753994174816101</v>
      </c>
      <c r="Q12" s="22"/>
    </row>
    <row r="13" spans="1:17" x14ac:dyDescent="0.25">
      <c r="A13" s="17" t="s">
        <v>486</v>
      </c>
      <c r="B13" s="18">
        <v>0.102619567394752</v>
      </c>
      <c r="C13" s="18">
        <v>8.9923414852595196E-2</v>
      </c>
      <c r="D13" s="18">
        <v>0.116878059498391</v>
      </c>
      <c r="E13" s="19"/>
      <c r="F13" s="18">
        <v>9.2226639750141004E-2</v>
      </c>
      <c r="G13" s="18">
        <v>7.5868148083338305E-2</v>
      </c>
      <c r="H13" s="18">
        <v>0.11168602956441499</v>
      </c>
      <c r="I13" s="19"/>
      <c r="J13" s="18">
        <v>0.108873958947365</v>
      </c>
      <c r="K13" s="18">
        <v>8.9064120548225295E-2</v>
      </c>
      <c r="L13" s="18">
        <v>0.132449295215569</v>
      </c>
      <c r="M13" s="19"/>
      <c r="N13" s="18">
        <v>0.122874511523365</v>
      </c>
      <c r="O13" s="18">
        <v>9.0757185012213207E-2</v>
      </c>
      <c r="P13" s="18">
        <v>0.16430374506156301</v>
      </c>
      <c r="Q13" s="19"/>
    </row>
    <row r="14" spans="1:17" x14ac:dyDescent="0.25">
      <c r="A14" s="20" t="s">
        <v>487</v>
      </c>
      <c r="B14" s="21">
        <v>8.6812728182055904E-2</v>
      </c>
      <c r="C14" s="21">
        <v>7.5945157901633101E-2</v>
      </c>
      <c r="D14" s="21">
        <v>9.9068695678321397E-2</v>
      </c>
      <c r="E14" s="22"/>
      <c r="F14" s="21">
        <v>7.8084220910229804E-2</v>
      </c>
      <c r="G14" s="21">
        <v>6.4444648010153593E-2</v>
      </c>
      <c r="H14" s="21">
        <v>9.4319544329497698E-2</v>
      </c>
      <c r="I14" s="22"/>
      <c r="J14" s="21">
        <v>8.7636739353308402E-2</v>
      </c>
      <c r="K14" s="21">
        <v>6.8947288166841494E-2</v>
      </c>
      <c r="L14" s="21">
        <v>0.110789478262851</v>
      </c>
      <c r="M14" s="22"/>
      <c r="N14" s="21">
        <v>0.132172713909288</v>
      </c>
      <c r="O14" s="21">
        <v>9.8972424499642095E-2</v>
      </c>
      <c r="P14" s="21">
        <v>0.17435494539919399</v>
      </c>
      <c r="Q14" s="22"/>
    </row>
    <row r="15" spans="1:17" x14ac:dyDescent="0.25">
      <c r="A15" s="17" t="s">
        <v>488</v>
      </c>
      <c r="B15" s="18">
        <v>4.31738467522804E-2</v>
      </c>
      <c r="C15" s="18">
        <v>3.2594225168568601E-2</v>
      </c>
      <c r="D15" s="18">
        <v>5.6985182956017497E-2</v>
      </c>
      <c r="E15" s="19"/>
      <c r="F15" s="18">
        <v>3.2465513632591397E-2</v>
      </c>
      <c r="G15" s="18">
        <v>2.0230443518728401E-2</v>
      </c>
      <c r="H15" s="18">
        <v>5.1709640800849999E-2</v>
      </c>
      <c r="I15" s="19"/>
      <c r="J15" s="18">
        <v>3.7800805053042702E-2</v>
      </c>
      <c r="K15" s="18">
        <v>2.50994693057301E-2</v>
      </c>
      <c r="L15" s="18">
        <v>5.6556654707018102E-2</v>
      </c>
      <c r="M15" s="19"/>
      <c r="N15" s="18">
        <v>0.125645642519741</v>
      </c>
      <c r="O15" s="18">
        <v>7.5133905682112007E-2</v>
      </c>
      <c r="P15" s="18">
        <v>0.202674255281452</v>
      </c>
      <c r="Q15" s="24" t="s">
        <v>501</v>
      </c>
    </row>
    <row r="16" spans="1:17" x14ac:dyDescent="0.25">
      <c r="A16" s="20" t="s">
        <v>489</v>
      </c>
      <c r="B16" s="21">
        <v>9.3868553724147902E-2</v>
      </c>
      <c r="C16" s="21">
        <v>8.2730187642220301E-2</v>
      </c>
      <c r="D16" s="21">
        <v>0.106332692424808</v>
      </c>
      <c r="E16" s="22"/>
      <c r="F16" s="21">
        <v>7.6983125641963607E-2</v>
      </c>
      <c r="G16" s="21">
        <v>6.4333343771683593E-2</v>
      </c>
      <c r="H16" s="21">
        <v>9.1875981077528396E-2</v>
      </c>
      <c r="I16" s="22"/>
      <c r="J16" s="21">
        <v>0.109740836149161</v>
      </c>
      <c r="K16" s="21">
        <v>9.2437468704475903E-2</v>
      </c>
      <c r="L16" s="21">
        <v>0.129819903824754</v>
      </c>
      <c r="M16" s="22"/>
      <c r="N16" s="21">
        <v>0.10434479532678299</v>
      </c>
      <c r="O16" s="21">
        <v>7.9013349602866101E-2</v>
      </c>
      <c r="P16" s="21">
        <v>0.13659296169645199</v>
      </c>
      <c r="Q16" s="22"/>
    </row>
    <row r="17" spans="1:17" x14ac:dyDescent="0.25">
      <c r="A17" s="17" t="s">
        <v>490</v>
      </c>
      <c r="B17" s="18">
        <v>8.6857081662883806E-2</v>
      </c>
      <c r="C17" s="18">
        <v>7.3985250826459001E-2</v>
      </c>
      <c r="D17" s="18">
        <v>0.101722332892381</v>
      </c>
      <c r="E17" s="19"/>
      <c r="F17" s="18">
        <v>7.2438892839583893E-2</v>
      </c>
      <c r="G17" s="18">
        <v>5.7403906665914502E-2</v>
      </c>
      <c r="H17" s="18">
        <v>9.1031474699185197E-2</v>
      </c>
      <c r="I17" s="19"/>
      <c r="J17" s="18">
        <v>8.95392410340832E-2</v>
      </c>
      <c r="K17" s="18">
        <v>7.0646813744670106E-2</v>
      </c>
      <c r="L17" s="18">
        <v>0.112870301272999</v>
      </c>
      <c r="M17" s="19"/>
      <c r="N17" s="18">
        <v>0.13696226048191601</v>
      </c>
      <c r="O17" s="18">
        <v>9.3836168557451305E-2</v>
      </c>
      <c r="P17" s="18">
        <v>0.195629682099979</v>
      </c>
      <c r="Q17" s="19"/>
    </row>
    <row r="18" spans="1:17" x14ac:dyDescent="0.25">
      <c r="A18" s="20" t="s">
        <v>491</v>
      </c>
      <c r="B18" s="21">
        <v>0.120525227070108</v>
      </c>
      <c r="C18" s="21">
        <v>0.101481895709315</v>
      </c>
      <c r="D18" s="21">
        <v>0.14257504679992</v>
      </c>
      <c r="E18" s="22"/>
      <c r="F18" s="21">
        <v>0.11638682536832699</v>
      </c>
      <c r="G18" s="21">
        <v>9.0276667778441899E-2</v>
      </c>
      <c r="H18" s="21">
        <v>0.148813350794233</v>
      </c>
      <c r="I18" s="22"/>
      <c r="J18" s="21">
        <v>0.112454548240247</v>
      </c>
      <c r="K18" s="21">
        <v>8.2358448270868703E-2</v>
      </c>
      <c r="L18" s="21">
        <v>0.151730121581373</v>
      </c>
      <c r="M18" s="22"/>
      <c r="N18" s="21">
        <v>0.149878641442446</v>
      </c>
      <c r="O18" s="21">
        <v>0.10076857698789</v>
      </c>
      <c r="P18" s="21">
        <v>0.21714323288913501</v>
      </c>
      <c r="Q18" s="22"/>
    </row>
    <row r="19" spans="1:17" x14ac:dyDescent="0.25">
      <c r="A19" s="17" t="s">
        <v>492</v>
      </c>
      <c r="B19" s="18">
        <v>5.1766910481107403E-2</v>
      </c>
      <c r="C19" s="18">
        <v>4.1557730759234301E-2</v>
      </c>
      <c r="D19" s="18">
        <v>6.4315804689092801E-2</v>
      </c>
      <c r="E19" s="19"/>
      <c r="F19" s="18">
        <v>5.2789951438393899E-2</v>
      </c>
      <c r="G19" s="18">
        <v>3.8224133121031401E-2</v>
      </c>
      <c r="H19" s="18">
        <v>7.2487935286195904E-2</v>
      </c>
      <c r="I19" s="19"/>
      <c r="J19" s="18">
        <v>5.1112943094675699E-2</v>
      </c>
      <c r="K19" s="18">
        <v>3.5377517635840502E-2</v>
      </c>
      <c r="L19" s="18">
        <v>7.3315320594409997E-2</v>
      </c>
      <c r="M19" s="19"/>
      <c r="N19" s="18">
        <v>4.9971612933941499E-2</v>
      </c>
      <c r="O19" s="18">
        <v>2.6890864602332702E-2</v>
      </c>
      <c r="P19" s="18">
        <v>9.1010065710068005E-2</v>
      </c>
      <c r="Q19" s="24" t="s">
        <v>501</v>
      </c>
    </row>
    <row r="20" spans="1:17" x14ac:dyDescent="0.25">
      <c r="A20" s="20" t="s">
        <v>493</v>
      </c>
      <c r="B20" s="21">
        <v>6.2330107657648501E-2</v>
      </c>
      <c r="C20" s="21">
        <v>4.9217060955696099E-2</v>
      </c>
      <c r="D20" s="21">
        <v>7.8647902423900795E-2</v>
      </c>
      <c r="E20" s="22"/>
      <c r="F20" s="21">
        <v>4.9535035102501998E-2</v>
      </c>
      <c r="G20" s="21">
        <v>3.2092387034057999E-2</v>
      </c>
      <c r="H20" s="21">
        <v>7.5716383755499994E-2</v>
      </c>
      <c r="I20" s="22"/>
      <c r="J20" s="21">
        <v>5.9355550894185802E-2</v>
      </c>
      <c r="K20" s="21">
        <v>3.8277426712825101E-2</v>
      </c>
      <c r="L20" s="21">
        <v>9.0943114466781799E-2</v>
      </c>
      <c r="M20" s="22"/>
      <c r="N20" s="21">
        <v>0.10110797288986299</v>
      </c>
      <c r="O20" s="21">
        <v>6.4497259792946196E-2</v>
      </c>
      <c r="P20" s="21">
        <v>0.15505566821756001</v>
      </c>
      <c r="Q20" s="22"/>
    </row>
    <row r="21" spans="1:17" x14ac:dyDescent="0.25">
      <c r="A21" s="17" t="s">
        <v>494</v>
      </c>
      <c r="B21" s="18">
        <v>6.3072560120406199E-2</v>
      </c>
      <c r="C21" s="18">
        <v>4.7881847580579499E-2</v>
      </c>
      <c r="D21" s="18">
        <v>8.2664169083729505E-2</v>
      </c>
      <c r="E21" s="19"/>
      <c r="F21" s="18">
        <v>3.3614550728590598E-2</v>
      </c>
      <c r="G21" s="18">
        <v>1.7229036509422299E-2</v>
      </c>
      <c r="H21" s="18">
        <v>6.4559665982657694E-2</v>
      </c>
      <c r="I21" s="19"/>
      <c r="J21" s="18">
        <v>5.1531065341174499E-2</v>
      </c>
      <c r="K21" s="18">
        <v>3.2524900624339097E-2</v>
      </c>
      <c r="L21" s="18">
        <v>8.0717009356304201E-2</v>
      </c>
      <c r="M21" s="19"/>
      <c r="N21" s="18">
        <v>0.13564931203101099</v>
      </c>
      <c r="O21" s="18">
        <v>9.1012721951205897E-2</v>
      </c>
      <c r="P21" s="18">
        <v>0.19742296039719401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ACO_ET'!A1" display="◄ ANTERIOR"/>
    <hyperlink ref="A2" location="'Índice'!A1" display="ÍNDICE"/>
    <hyperlink ref="A3" location="'VP_ACO_OCU'!A1" display="SIGUIENTE ►"/>
  </hyperlinks>
  <pageMargins left="0.75" right="0.75" top="1" bottom="1" header="0.5" footer="0.5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3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634</v>
      </c>
      <c r="C1" s="37"/>
      <c r="D1" s="37"/>
      <c r="E1" s="38"/>
      <c r="F1" s="36" t="s">
        <v>392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635</v>
      </c>
      <c r="G4" s="10" t="s">
        <v>473</v>
      </c>
      <c r="H4" s="10" t="s">
        <v>474</v>
      </c>
      <c r="I4" s="10" t="s">
        <v>475</v>
      </c>
      <c r="J4" s="10" t="s">
        <v>636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0.100220199217464</v>
      </c>
      <c r="C5" s="18">
        <v>9.6437963133447394E-2</v>
      </c>
      <c r="D5" s="18">
        <v>0.104133676689092</v>
      </c>
      <c r="E5" s="19"/>
      <c r="F5" s="18">
        <v>0.102615888756959</v>
      </c>
      <c r="G5" s="18">
        <v>9.6636801067841602E-2</v>
      </c>
      <c r="H5" s="18">
        <v>0.10892030904950301</v>
      </c>
      <c r="I5" s="19"/>
      <c r="J5" s="18">
        <v>9.8757594949111099E-2</v>
      </c>
      <c r="K5" s="18">
        <v>9.4111879879172397E-2</v>
      </c>
      <c r="L5" s="18">
        <v>0.10360641146643</v>
      </c>
      <c r="M5" s="19"/>
    </row>
    <row r="6" spans="1:13" x14ac:dyDescent="0.25">
      <c r="A6" s="20" t="s">
        <v>479</v>
      </c>
      <c r="B6" s="21">
        <v>8.7854304270926206E-2</v>
      </c>
      <c r="C6" s="21">
        <v>7.0951264600548694E-2</v>
      </c>
      <c r="D6" s="21">
        <v>0.108314749684738</v>
      </c>
      <c r="E6" s="22"/>
      <c r="F6" s="21">
        <v>9.3791902696701401E-2</v>
      </c>
      <c r="G6" s="21">
        <v>6.9327399394047098E-2</v>
      </c>
      <c r="H6" s="21">
        <v>0.12572329164002</v>
      </c>
      <c r="I6" s="22"/>
      <c r="J6" s="21">
        <v>8.3977298114392807E-2</v>
      </c>
      <c r="K6" s="21">
        <v>6.4679933040854801E-2</v>
      </c>
      <c r="L6" s="21">
        <v>0.108365018705338</v>
      </c>
      <c r="M6" s="22"/>
    </row>
    <row r="7" spans="1:13" x14ac:dyDescent="0.25">
      <c r="A7" s="17" t="s">
        <v>480</v>
      </c>
      <c r="B7" s="18">
        <v>9.7675102986752096E-2</v>
      </c>
      <c r="C7" s="18">
        <v>7.8940047006894498E-2</v>
      </c>
      <c r="D7" s="18">
        <v>0.12027596527218599</v>
      </c>
      <c r="E7" s="19"/>
      <c r="F7" s="18">
        <v>0.11016230244309</v>
      </c>
      <c r="G7" s="18">
        <v>7.9374646648824806E-2</v>
      </c>
      <c r="H7" s="18">
        <v>0.150933971131536</v>
      </c>
      <c r="I7" s="19"/>
      <c r="J7" s="18">
        <v>9.0316903833459306E-2</v>
      </c>
      <c r="K7" s="18">
        <v>6.8223985345564495E-2</v>
      </c>
      <c r="L7" s="18">
        <v>0.118653115936681</v>
      </c>
      <c r="M7" s="19"/>
    </row>
    <row r="8" spans="1:13" x14ac:dyDescent="0.25">
      <c r="A8" s="20" t="s">
        <v>481</v>
      </c>
      <c r="B8" s="21">
        <v>8.1196283672684402E-2</v>
      </c>
      <c r="C8" s="21">
        <v>6.4166463316960604E-2</v>
      </c>
      <c r="D8" s="21">
        <v>0.102251990443467</v>
      </c>
      <c r="E8" s="22"/>
      <c r="F8" s="21">
        <v>0.10048321307012401</v>
      </c>
      <c r="G8" s="21">
        <v>6.8527790720702003E-2</v>
      </c>
      <c r="H8" s="21">
        <v>0.14501991674926701</v>
      </c>
      <c r="I8" s="22"/>
      <c r="J8" s="21">
        <v>6.9684660886946206E-2</v>
      </c>
      <c r="K8" s="21">
        <v>4.9988587394802303E-2</v>
      </c>
      <c r="L8" s="21">
        <v>9.6354112005945E-2</v>
      </c>
      <c r="M8" s="22"/>
    </row>
    <row r="9" spans="1:13" x14ac:dyDescent="0.25">
      <c r="A9" s="17" t="s">
        <v>482</v>
      </c>
      <c r="B9" s="18">
        <v>0.108508519050754</v>
      </c>
      <c r="C9" s="18">
        <v>8.6163885619906899E-2</v>
      </c>
      <c r="D9" s="18">
        <v>0.135786708360116</v>
      </c>
      <c r="E9" s="19"/>
      <c r="F9" s="18">
        <v>0.103641397647506</v>
      </c>
      <c r="G9" s="18">
        <v>7.3028375579247504E-2</v>
      </c>
      <c r="H9" s="18">
        <v>0.14507876348165399</v>
      </c>
      <c r="I9" s="19"/>
      <c r="J9" s="18">
        <v>0.111536675028072</v>
      </c>
      <c r="K9" s="18">
        <v>8.5003678312043002E-2</v>
      </c>
      <c r="L9" s="18">
        <v>0.14503886119700199</v>
      </c>
      <c r="M9" s="19"/>
    </row>
    <row r="10" spans="1:13" x14ac:dyDescent="0.25">
      <c r="A10" s="20" t="s">
        <v>483</v>
      </c>
      <c r="B10" s="21">
        <v>7.08987729937363E-2</v>
      </c>
      <c r="C10" s="21">
        <v>5.7019438154720499E-2</v>
      </c>
      <c r="D10" s="21">
        <v>8.7841821781979093E-2</v>
      </c>
      <c r="E10" s="22"/>
      <c r="F10" s="21">
        <v>6.9827470736382805E-2</v>
      </c>
      <c r="G10" s="21">
        <v>5.0417564653714698E-2</v>
      </c>
      <c r="H10" s="21">
        <v>9.5954770675769102E-2</v>
      </c>
      <c r="I10" s="22"/>
      <c r="J10" s="21">
        <v>7.1566463170792599E-2</v>
      </c>
      <c r="K10" s="21">
        <v>5.4643141703880301E-2</v>
      </c>
      <c r="L10" s="21">
        <v>9.3214243290976204E-2</v>
      </c>
      <c r="M10" s="22"/>
    </row>
    <row r="11" spans="1:13" x14ac:dyDescent="0.25">
      <c r="A11" s="17" t="s">
        <v>484</v>
      </c>
      <c r="B11" s="18">
        <v>0.11386384720729301</v>
      </c>
      <c r="C11" s="18">
        <v>0.101357310073092</v>
      </c>
      <c r="D11" s="18">
        <v>0.12769429092752499</v>
      </c>
      <c r="E11" s="19"/>
      <c r="F11" s="18">
        <v>0.10478261075189201</v>
      </c>
      <c r="G11" s="18">
        <v>8.6364899417844102E-2</v>
      </c>
      <c r="H11" s="18">
        <v>0.126583807531955</v>
      </c>
      <c r="I11" s="19"/>
      <c r="J11" s="18">
        <v>0.120623015567</v>
      </c>
      <c r="K11" s="18">
        <v>0.105382501538414</v>
      </c>
      <c r="L11" s="18">
        <v>0.137728301188696</v>
      </c>
      <c r="M11" s="19"/>
    </row>
    <row r="12" spans="1:13" x14ac:dyDescent="0.25">
      <c r="A12" s="20" t="s">
        <v>485</v>
      </c>
      <c r="B12" s="21">
        <v>0.110833694730348</v>
      </c>
      <c r="C12" s="21">
        <v>0.104610864817739</v>
      </c>
      <c r="D12" s="21">
        <v>0.117378166801744</v>
      </c>
      <c r="E12" s="22"/>
      <c r="F12" s="21">
        <v>0.114141033194888</v>
      </c>
      <c r="G12" s="21">
        <v>0.103934693564874</v>
      </c>
      <c r="H12" s="21">
        <v>0.12520958257722001</v>
      </c>
      <c r="I12" s="22"/>
      <c r="J12" s="21">
        <v>0.10907925865852799</v>
      </c>
      <c r="K12" s="21">
        <v>0.10167398297564401</v>
      </c>
      <c r="L12" s="21">
        <v>0.116953668100151</v>
      </c>
      <c r="M12" s="22"/>
    </row>
    <row r="13" spans="1:13" x14ac:dyDescent="0.25">
      <c r="A13" s="17" t="s">
        <v>486</v>
      </c>
      <c r="B13" s="18">
        <v>0.102619567394752</v>
      </c>
      <c r="C13" s="18">
        <v>8.9923414852595196E-2</v>
      </c>
      <c r="D13" s="18">
        <v>0.116878059498391</v>
      </c>
      <c r="E13" s="19"/>
      <c r="F13" s="18">
        <v>0.102781945324325</v>
      </c>
      <c r="G13" s="18">
        <v>8.2889159815008703E-2</v>
      </c>
      <c r="H13" s="18">
        <v>0.12678883901756199</v>
      </c>
      <c r="I13" s="19"/>
      <c r="J13" s="18">
        <v>0.102505624360894</v>
      </c>
      <c r="K13" s="18">
        <v>8.4643905735387395E-2</v>
      </c>
      <c r="L13" s="18">
        <v>0.123627489000353</v>
      </c>
      <c r="M13" s="19"/>
    </row>
    <row r="14" spans="1:13" x14ac:dyDescent="0.25">
      <c r="A14" s="20" t="s">
        <v>487</v>
      </c>
      <c r="B14" s="21">
        <v>8.6812728182055904E-2</v>
      </c>
      <c r="C14" s="21">
        <v>7.5945157901633101E-2</v>
      </c>
      <c r="D14" s="21">
        <v>9.9068695678321397E-2</v>
      </c>
      <c r="E14" s="22"/>
      <c r="F14" s="21">
        <v>0.102111616017902</v>
      </c>
      <c r="G14" s="21">
        <v>8.5006656705199801E-2</v>
      </c>
      <c r="H14" s="21">
        <v>0.12219875563230199</v>
      </c>
      <c r="I14" s="22"/>
      <c r="J14" s="21">
        <v>7.4923783687582804E-2</v>
      </c>
      <c r="K14" s="21">
        <v>6.1117632148294701E-2</v>
      </c>
      <c r="L14" s="21">
        <v>9.1544583562166798E-2</v>
      </c>
      <c r="M14" s="22"/>
    </row>
    <row r="15" spans="1:13" x14ac:dyDescent="0.25">
      <c r="A15" s="17" t="s">
        <v>488</v>
      </c>
      <c r="B15" s="18">
        <v>4.31738467522804E-2</v>
      </c>
      <c r="C15" s="18">
        <v>3.2594225168568601E-2</v>
      </c>
      <c r="D15" s="18">
        <v>5.6985182956017497E-2</v>
      </c>
      <c r="E15" s="19"/>
      <c r="F15" s="18">
        <v>3.9549327110106197E-2</v>
      </c>
      <c r="G15" s="18">
        <v>2.7003745791509201E-2</v>
      </c>
      <c r="H15" s="18">
        <v>5.7578507923149599E-2</v>
      </c>
      <c r="I15" s="19"/>
      <c r="J15" s="18">
        <v>4.6434665906801398E-2</v>
      </c>
      <c r="K15" s="18">
        <v>3.1513377833165802E-2</v>
      </c>
      <c r="L15" s="18">
        <v>6.7925528269773994E-2</v>
      </c>
      <c r="M15" s="19"/>
    </row>
    <row r="16" spans="1:13" x14ac:dyDescent="0.25">
      <c r="A16" s="20" t="s">
        <v>489</v>
      </c>
      <c r="B16" s="21">
        <v>9.3868553724147902E-2</v>
      </c>
      <c r="C16" s="21">
        <v>8.2730187642220301E-2</v>
      </c>
      <c r="D16" s="21">
        <v>0.106332692424808</v>
      </c>
      <c r="E16" s="22"/>
      <c r="F16" s="21">
        <v>9.8940968438994401E-2</v>
      </c>
      <c r="G16" s="21">
        <v>8.1662232840311405E-2</v>
      </c>
      <c r="H16" s="21">
        <v>0.11940033288075701</v>
      </c>
      <c r="I16" s="22"/>
      <c r="J16" s="21">
        <v>9.0107372200183097E-2</v>
      </c>
      <c r="K16" s="21">
        <v>7.7345918770671096E-2</v>
      </c>
      <c r="L16" s="21">
        <v>0.10473535197042699</v>
      </c>
      <c r="M16" s="22"/>
    </row>
    <row r="17" spans="1:13" x14ac:dyDescent="0.25">
      <c r="A17" s="17" t="s">
        <v>490</v>
      </c>
      <c r="B17" s="18">
        <v>8.6857081662883806E-2</v>
      </c>
      <c r="C17" s="18">
        <v>7.3985250826459001E-2</v>
      </c>
      <c r="D17" s="18">
        <v>0.101722332892381</v>
      </c>
      <c r="E17" s="19"/>
      <c r="F17" s="18">
        <v>8.29880152887537E-2</v>
      </c>
      <c r="G17" s="18">
        <v>6.6467117338663506E-2</v>
      </c>
      <c r="H17" s="18">
        <v>0.103161522323562</v>
      </c>
      <c r="I17" s="19"/>
      <c r="J17" s="18">
        <v>8.9842054848142505E-2</v>
      </c>
      <c r="K17" s="18">
        <v>7.2447814602130498E-2</v>
      </c>
      <c r="L17" s="18">
        <v>0.110913157829784</v>
      </c>
      <c r="M17" s="19"/>
    </row>
    <row r="18" spans="1:13" x14ac:dyDescent="0.25">
      <c r="A18" s="20" t="s">
        <v>491</v>
      </c>
      <c r="B18" s="21">
        <v>0.120525227070108</v>
      </c>
      <c r="C18" s="21">
        <v>0.101481895709315</v>
      </c>
      <c r="D18" s="21">
        <v>0.14257504679992</v>
      </c>
      <c r="E18" s="22"/>
      <c r="F18" s="21">
        <v>0.130511000366999</v>
      </c>
      <c r="G18" s="21">
        <v>9.8039052785163797E-2</v>
      </c>
      <c r="H18" s="21">
        <v>0.171690846358518</v>
      </c>
      <c r="I18" s="22"/>
      <c r="J18" s="21">
        <v>0.114182537358269</v>
      </c>
      <c r="K18" s="21">
        <v>9.1853315985523903E-2</v>
      </c>
      <c r="L18" s="21">
        <v>0.14109655524272599</v>
      </c>
      <c r="M18" s="22"/>
    </row>
    <row r="19" spans="1:13" x14ac:dyDescent="0.25">
      <c r="A19" s="17" t="s">
        <v>492</v>
      </c>
      <c r="B19" s="18">
        <v>5.1766910481107403E-2</v>
      </c>
      <c r="C19" s="18">
        <v>4.1557730759234301E-2</v>
      </c>
      <c r="D19" s="18">
        <v>6.4315804689092801E-2</v>
      </c>
      <c r="E19" s="19"/>
      <c r="F19" s="18">
        <v>6.16139880489718E-2</v>
      </c>
      <c r="G19" s="18">
        <v>4.3965010518695398E-2</v>
      </c>
      <c r="H19" s="18">
        <v>8.5712647016906895E-2</v>
      </c>
      <c r="I19" s="19"/>
      <c r="J19" s="18">
        <v>4.5595675529986099E-2</v>
      </c>
      <c r="K19" s="18">
        <v>3.3499796360193103E-2</v>
      </c>
      <c r="L19" s="18">
        <v>6.1779876858050302E-2</v>
      </c>
      <c r="M19" s="19"/>
    </row>
    <row r="20" spans="1:13" x14ac:dyDescent="0.25">
      <c r="A20" s="20" t="s">
        <v>493</v>
      </c>
      <c r="B20" s="21">
        <v>6.2330107657648501E-2</v>
      </c>
      <c r="C20" s="21">
        <v>4.9217060955696099E-2</v>
      </c>
      <c r="D20" s="21">
        <v>7.8647902423900795E-2</v>
      </c>
      <c r="E20" s="22"/>
      <c r="F20" s="21">
        <v>9.0839930168303898E-2</v>
      </c>
      <c r="G20" s="21">
        <v>6.17285557157283E-2</v>
      </c>
      <c r="H20" s="21">
        <v>0.13175248336020601</v>
      </c>
      <c r="I20" s="22"/>
      <c r="J20" s="21">
        <v>4.7714188441847202E-2</v>
      </c>
      <c r="K20" s="21">
        <v>3.5348579888780603E-2</v>
      </c>
      <c r="L20" s="21">
        <v>6.4118002747733105E-2</v>
      </c>
      <c r="M20" s="22"/>
    </row>
    <row r="21" spans="1:13" x14ac:dyDescent="0.25">
      <c r="A21" s="17" t="s">
        <v>494</v>
      </c>
      <c r="B21" s="18">
        <v>6.3072560120406199E-2</v>
      </c>
      <c r="C21" s="18">
        <v>4.7881847580579499E-2</v>
      </c>
      <c r="D21" s="18">
        <v>8.2664169083729505E-2</v>
      </c>
      <c r="E21" s="19"/>
      <c r="F21" s="18">
        <v>6.9676153589250001E-2</v>
      </c>
      <c r="G21" s="18">
        <v>4.2146951865162201E-2</v>
      </c>
      <c r="H21" s="18">
        <v>0.11306415719573901</v>
      </c>
      <c r="I21" s="19"/>
      <c r="J21" s="18">
        <v>5.9143985898926103E-2</v>
      </c>
      <c r="K21" s="18">
        <v>4.4025077496549797E-2</v>
      </c>
      <c r="L21" s="18">
        <v>7.9025763543134897E-2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P_ACO_NSE'!A1" display="◄ ANTERIOR"/>
    <hyperlink ref="A2" location="'Índice'!A1" display="ÍNDICE"/>
    <hyperlink ref="A3" location="'VP_DC_SEX'!A1" display="SIGUIENTE ►"/>
  </hyperlinks>
  <pageMargins left="0.75" right="0.75" top="1" bottom="1" header="0.5" footer="0.5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4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637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0.26689537976104999</v>
      </c>
      <c r="C5" s="18">
        <v>0.26139544278652099</v>
      </c>
      <c r="D5" s="18">
        <v>0.27246834958907501</v>
      </c>
      <c r="E5" s="19"/>
      <c r="F5" s="18">
        <v>0.30743590560574302</v>
      </c>
      <c r="G5" s="18">
        <v>0.29964005431332902</v>
      </c>
      <c r="H5" s="18">
        <v>0.315343259621992</v>
      </c>
      <c r="I5" s="19"/>
      <c r="J5" s="18">
        <v>0.223940053377644</v>
      </c>
      <c r="K5" s="18">
        <v>0.216592541344273</v>
      </c>
      <c r="L5" s="18">
        <v>0.23146317355543</v>
      </c>
      <c r="M5" s="19"/>
    </row>
    <row r="6" spans="1:13" x14ac:dyDescent="0.25">
      <c r="A6" s="20" t="s">
        <v>479</v>
      </c>
      <c r="B6" s="21">
        <v>0.206599457452732</v>
      </c>
      <c r="C6" s="21">
        <v>0.18256887639043101</v>
      </c>
      <c r="D6" s="21">
        <v>0.23289189110372899</v>
      </c>
      <c r="E6" s="22"/>
      <c r="F6" s="21">
        <v>0.23151854322549201</v>
      </c>
      <c r="G6" s="21">
        <v>0.19749359160291</v>
      </c>
      <c r="H6" s="21">
        <v>0.26943732506464502</v>
      </c>
      <c r="I6" s="22"/>
      <c r="J6" s="21">
        <v>0.18098427582496401</v>
      </c>
      <c r="K6" s="21">
        <v>0.14993700654140801</v>
      </c>
      <c r="L6" s="21">
        <v>0.21682067702421401</v>
      </c>
      <c r="M6" s="22"/>
    </row>
    <row r="7" spans="1:13" x14ac:dyDescent="0.25">
      <c r="A7" s="17" t="s">
        <v>480</v>
      </c>
      <c r="B7" s="18">
        <v>0.29029113622831898</v>
      </c>
      <c r="C7" s="18">
        <v>0.25981562359322502</v>
      </c>
      <c r="D7" s="18">
        <v>0.322782466748404</v>
      </c>
      <c r="E7" s="19"/>
      <c r="F7" s="18">
        <v>0.31429146750507297</v>
      </c>
      <c r="G7" s="18">
        <v>0.267776400337987</v>
      </c>
      <c r="H7" s="18">
        <v>0.36486037798541099</v>
      </c>
      <c r="I7" s="19"/>
      <c r="J7" s="18">
        <v>0.26551143865821097</v>
      </c>
      <c r="K7" s="18">
        <v>0.22970855617418101</v>
      </c>
      <c r="L7" s="18">
        <v>0.304687353651174</v>
      </c>
      <c r="M7" s="19"/>
    </row>
    <row r="8" spans="1:13" x14ac:dyDescent="0.25">
      <c r="A8" s="20" t="s">
        <v>481</v>
      </c>
      <c r="B8" s="21">
        <v>0.22817094380974001</v>
      </c>
      <c r="C8" s="21">
        <v>0.19967841981541701</v>
      </c>
      <c r="D8" s="21">
        <v>0.25941130764419901</v>
      </c>
      <c r="E8" s="22"/>
      <c r="F8" s="21">
        <v>0.244833149969544</v>
      </c>
      <c r="G8" s="21">
        <v>0.20374800029204701</v>
      </c>
      <c r="H8" s="21">
        <v>0.29117344562577202</v>
      </c>
      <c r="I8" s="22"/>
      <c r="J8" s="21">
        <v>0.210918099386076</v>
      </c>
      <c r="K8" s="21">
        <v>0.17114536760367999</v>
      </c>
      <c r="L8" s="21">
        <v>0.25706703302825101</v>
      </c>
      <c r="M8" s="22"/>
    </row>
    <row r="9" spans="1:13" x14ac:dyDescent="0.25">
      <c r="A9" s="17" t="s">
        <v>482</v>
      </c>
      <c r="B9" s="18">
        <v>0.24343872641515099</v>
      </c>
      <c r="C9" s="18">
        <v>0.21147824659323899</v>
      </c>
      <c r="D9" s="18">
        <v>0.27852324280913299</v>
      </c>
      <c r="E9" s="19"/>
      <c r="F9" s="18">
        <v>0.28057386985686</v>
      </c>
      <c r="G9" s="18">
        <v>0.23636609866564601</v>
      </c>
      <c r="H9" s="18">
        <v>0.32948240189962302</v>
      </c>
      <c r="I9" s="19"/>
      <c r="J9" s="18">
        <v>0.20590787115272199</v>
      </c>
      <c r="K9" s="18">
        <v>0.16323703606927301</v>
      </c>
      <c r="L9" s="18">
        <v>0.256316256553828</v>
      </c>
      <c r="M9" s="19"/>
    </row>
    <row r="10" spans="1:13" x14ac:dyDescent="0.25">
      <c r="A10" s="20" t="s">
        <v>483</v>
      </c>
      <c r="B10" s="21">
        <v>0.232150990929017</v>
      </c>
      <c r="C10" s="21">
        <v>0.20940448108801701</v>
      </c>
      <c r="D10" s="21">
        <v>0.25656649210701998</v>
      </c>
      <c r="E10" s="22"/>
      <c r="F10" s="21">
        <v>0.251773458744951</v>
      </c>
      <c r="G10" s="21">
        <v>0.22046219055524299</v>
      </c>
      <c r="H10" s="21">
        <v>0.28590076007293402</v>
      </c>
      <c r="I10" s="22"/>
      <c r="J10" s="21">
        <v>0.21042794664485501</v>
      </c>
      <c r="K10" s="21">
        <v>0.179192570512026</v>
      </c>
      <c r="L10" s="21">
        <v>0.24547966694318599</v>
      </c>
      <c r="M10" s="22"/>
    </row>
    <row r="11" spans="1:13" x14ac:dyDescent="0.25">
      <c r="A11" s="17" t="s">
        <v>484</v>
      </c>
      <c r="B11" s="18">
        <v>0.29432382938722601</v>
      </c>
      <c r="C11" s="18">
        <v>0.27596539686377303</v>
      </c>
      <c r="D11" s="18">
        <v>0.31337495248239999</v>
      </c>
      <c r="E11" s="19"/>
      <c r="F11" s="18">
        <v>0.34221340638375602</v>
      </c>
      <c r="G11" s="18">
        <v>0.31692515875532701</v>
      </c>
      <c r="H11" s="18">
        <v>0.36843111580128002</v>
      </c>
      <c r="I11" s="19"/>
      <c r="J11" s="18">
        <v>0.24247996134872299</v>
      </c>
      <c r="K11" s="18">
        <v>0.21845082554116299</v>
      </c>
      <c r="L11" s="18">
        <v>0.26824506248990598</v>
      </c>
      <c r="M11" s="19"/>
    </row>
    <row r="12" spans="1:13" x14ac:dyDescent="0.25">
      <c r="A12" s="20" t="s">
        <v>485</v>
      </c>
      <c r="B12" s="21">
        <v>0.29430375003248599</v>
      </c>
      <c r="C12" s="21">
        <v>0.28527672066709903</v>
      </c>
      <c r="D12" s="21">
        <v>0.30349512885945501</v>
      </c>
      <c r="E12" s="22"/>
      <c r="F12" s="21">
        <v>0.34230745037955101</v>
      </c>
      <c r="G12" s="21">
        <v>0.32953131166133698</v>
      </c>
      <c r="H12" s="21">
        <v>0.35531642207095598</v>
      </c>
      <c r="I12" s="22"/>
      <c r="J12" s="21">
        <v>0.24459524654006501</v>
      </c>
      <c r="K12" s="21">
        <v>0.23262526405714301</v>
      </c>
      <c r="L12" s="21">
        <v>0.25697489809808899</v>
      </c>
      <c r="M12" s="22"/>
    </row>
    <row r="13" spans="1:13" x14ac:dyDescent="0.25">
      <c r="A13" s="17" t="s">
        <v>486</v>
      </c>
      <c r="B13" s="18">
        <v>0.256151325573646</v>
      </c>
      <c r="C13" s="18">
        <v>0.23866330120822499</v>
      </c>
      <c r="D13" s="18">
        <v>0.27445883138295302</v>
      </c>
      <c r="E13" s="19"/>
      <c r="F13" s="18">
        <v>0.29652305650076699</v>
      </c>
      <c r="G13" s="18">
        <v>0.26992079843065597</v>
      </c>
      <c r="H13" s="18">
        <v>0.32458150799818197</v>
      </c>
      <c r="I13" s="19"/>
      <c r="J13" s="18">
        <v>0.213779434478192</v>
      </c>
      <c r="K13" s="18">
        <v>0.189156730431635</v>
      </c>
      <c r="L13" s="18">
        <v>0.240656015878777</v>
      </c>
      <c r="M13" s="19"/>
    </row>
    <row r="14" spans="1:13" x14ac:dyDescent="0.25">
      <c r="A14" s="20" t="s">
        <v>487</v>
      </c>
      <c r="B14" s="21">
        <v>0.229079832980538</v>
      </c>
      <c r="C14" s="21">
        <v>0.21076672523840401</v>
      </c>
      <c r="D14" s="21">
        <v>0.248483158570344</v>
      </c>
      <c r="E14" s="22"/>
      <c r="F14" s="21">
        <v>0.27527047082313699</v>
      </c>
      <c r="G14" s="21">
        <v>0.24919344706177701</v>
      </c>
      <c r="H14" s="21">
        <v>0.302975162882622</v>
      </c>
      <c r="I14" s="22"/>
      <c r="J14" s="21">
        <v>0.17775807299455801</v>
      </c>
      <c r="K14" s="21">
        <v>0.156190703121526</v>
      </c>
      <c r="L14" s="21">
        <v>0.201592053121562</v>
      </c>
      <c r="M14" s="22"/>
    </row>
    <row r="15" spans="1:13" x14ac:dyDescent="0.25">
      <c r="A15" s="17" t="s">
        <v>488</v>
      </c>
      <c r="B15" s="18">
        <v>0.201056654837207</v>
      </c>
      <c r="C15" s="18">
        <v>0.17803927159219299</v>
      </c>
      <c r="D15" s="18">
        <v>0.226230761567214</v>
      </c>
      <c r="E15" s="19"/>
      <c r="F15" s="18">
        <v>0.21511049010627001</v>
      </c>
      <c r="G15" s="18">
        <v>0.18575374147527399</v>
      </c>
      <c r="H15" s="18">
        <v>0.24769544617046099</v>
      </c>
      <c r="I15" s="19"/>
      <c r="J15" s="18">
        <v>0.184473938461958</v>
      </c>
      <c r="K15" s="18">
        <v>0.15255096311063701</v>
      </c>
      <c r="L15" s="18">
        <v>0.22133243928298801</v>
      </c>
      <c r="M15" s="19"/>
    </row>
    <row r="16" spans="1:13" x14ac:dyDescent="0.25">
      <c r="A16" s="20" t="s">
        <v>489</v>
      </c>
      <c r="B16" s="21">
        <v>0.22668886766287499</v>
      </c>
      <c r="C16" s="21">
        <v>0.212189181653577</v>
      </c>
      <c r="D16" s="21">
        <v>0.24187516896427799</v>
      </c>
      <c r="E16" s="22"/>
      <c r="F16" s="21">
        <v>0.26425212213499999</v>
      </c>
      <c r="G16" s="21">
        <v>0.242519790057763</v>
      </c>
      <c r="H16" s="21">
        <v>0.28719353928758701</v>
      </c>
      <c r="I16" s="22"/>
      <c r="J16" s="21">
        <v>0.18540346325103199</v>
      </c>
      <c r="K16" s="21">
        <v>0.16624698219197101</v>
      </c>
      <c r="L16" s="21">
        <v>0.20622135088981799</v>
      </c>
      <c r="M16" s="22"/>
    </row>
    <row r="17" spans="1:13" x14ac:dyDescent="0.25">
      <c r="A17" s="17" t="s">
        <v>490</v>
      </c>
      <c r="B17" s="18">
        <v>0.22729550308080401</v>
      </c>
      <c r="C17" s="18">
        <v>0.20875500255104601</v>
      </c>
      <c r="D17" s="18">
        <v>0.24696870246105601</v>
      </c>
      <c r="E17" s="19"/>
      <c r="F17" s="18">
        <v>0.27304102969427402</v>
      </c>
      <c r="G17" s="18">
        <v>0.24289132991832399</v>
      </c>
      <c r="H17" s="18">
        <v>0.30542343601166699</v>
      </c>
      <c r="I17" s="19"/>
      <c r="J17" s="18">
        <v>0.17542078521351701</v>
      </c>
      <c r="K17" s="18">
        <v>0.15207769862697099</v>
      </c>
      <c r="L17" s="18">
        <v>0.201495454522923</v>
      </c>
      <c r="M17" s="19"/>
    </row>
    <row r="18" spans="1:13" x14ac:dyDescent="0.25">
      <c r="A18" s="20" t="s">
        <v>491</v>
      </c>
      <c r="B18" s="21">
        <v>0.243612383026719</v>
      </c>
      <c r="C18" s="21">
        <v>0.21429809666472599</v>
      </c>
      <c r="D18" s="21">
        <v>0.275530415989587</v>
      </c>
      <c r="E18" s="22"/>
      <c r="F18" s="21">
        <v>0.27843724130000302</v>
      </c>
      <c r="G18" s="21">
        <v>0.23956543565260399</v>
      </c>
      <c r="H18" s="21">
        <v>0.320954259349852</v>
      </c>
      <c r="I18" s="22"/>
      <c r="J18" s="21">
        <v>0.204486399547544</v>
      </c>
      <c r="K18" s="21">
        <v>0.17150696045150299</v>
      </c>
      <c r="L18" s="21">
        <v>0.24195548096158601</v>
      </c>
      <c r="M18" s="22"/>
    </row>
    <row r="19" spans="1:13" x14ac:dyDescent="0.25">
      <c r="A19" s="17" t="s">
        <v>492</v>
      </c>
      <c r="B19" s="18">
        <v>0.18560890795073101</v>
      </c>
      <c r="C19" s="18">
        <v>0.16618637100480099</v>
      </c>
      <c r="D19" s="18">
        <v>0.20673857665492901</v>
      </c>
      <c r="E19" s="19"/>
      <c r="F19" s="18">
        <v>0.19812548929109899</v>
      </c>
      <c r="G19" s="18">
        <v>0.171409017353677</v>
      </c>
      <c r="H19" s="18">
        <v>0.227860965160359</v>
      </c>
      <c r="I19" s="19"/>
      <c r="J19" s="18">
        <v>0.172252996283034</v>
      </c>
      <c r="K19" s="18">
        <v>0.147880417635402</v>
      </c>
      <c r="L19" s="18">
        <v>0.199701091055381</v>
      </c>
      <c r="M19" s="19"/>
    </row>
    <row r="20" spans="1:13" x14ac:dyDescent="0.25">
      <c r="A20" s="20" t="s">
        <v>493</v>
      </c>
      <c r="B20" s="21">
        <v>0.17626435277828201</v>
      </c>
      <c r="C20" s="21">
        <v>0.15260943863342999</v>
      </c>
      <c r="D20" s="21">
        <v>0.20270874630090199</v>
      </c>
      <c r="E20" s="22"/>
      <c r="F20" s="21">
        <v>0.20257761931846899</v>
      </c>
      <c r="G20" s="21">
        <v>0.16984546321711999</v>
      </c>
      <c r="H20" s="21">
        <v>0.23979570442380599</v>
      </c>
      <c r="I20" s="22"/>
      <c r="J20" s="21">
        <v>0.147658782555149</v>
      </c>
      <c r="K20" s="21">
        <v>0.115101036411309</v>
      </c>
      <c r="L20" s="21">
        <v>0.18747479235036801</v>
      </c>
      <c r="M20" s="22"/>
    </row>
    <row r="21" spans="1:13" x14ac:dyDescent="0.25">
      <c r="A21" s="17" t="s">
        <v>494</v>
      </c>
      <c r="B21" s="18">
        <v>0.15717925221041801</v>
      </c>
      <c r="C21" s="18">
        <v>0.13069784428419701</v>
      </c>
      <c r="D21" s="18">
        <v>0.18786664517190199</v>
      </c>
      <c r="E21" s="19"/>
      <c r="F21" s="18">
        <v>0.18393164474557999</v>
      </c>
      <c r="G21" s="18">
        <v>0.147217345498421</v>
      </c>
      <c r="H21" s="18">
        <v>0.22736094524550901</v>
      </c>
      <c r="I21" s="19"/>
      <c r="J21" s="18">
        <v>0.129428203201334</v>
      </c>
      <c r="K21" s="18">
        <v>9.61616915637028E-2</v>
      </c>
      <c r="L21" s="18">
        <v>0.17201285411459399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P_ACO_OCU'!A1" display="◄ ANTERIOR"/>
    <hyperlink ref="A2" location="'Índice'!A1" display="ÍNDICE"/>
    <hyperlink ref="A3" location="'VP_DC_ET'!A1" display="SIGUIENTE ►"/>
  </hyperlinks>
  <pageMargins left="0.75" right="0.75" top="1" bottom="1" header="0.5" footer="0.5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637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0.26689537976104999</v>
      </c>
      <c r="C5" s="18">
        <v>0.26139544278652099</v>
      </c>
      <c r="D5" s="18">
        <v>0.27246834958907501</v>
      </c>
      <c r="E5" s="19"/>
      <c r="F5" s="18">
        <v>0.37440195912603202</v>
      </c>
      <c r="G5" s="18">
        <v>0.36220601746176001</v>
      </c>
      <c r="H5" s="18">
        <v>0.38675953300440802</v>
      </c>
      <c r="I5" s="19"/>
      <c r="J5" s="18">
        <v>0.26985547987686898</v>
      </c>
      <c r="K5" s="18">
        <v>0.26230214688282499</v>
      </c>
      <c r="L5" s="18">
        <v>0.27754448776787899</v>
      </c>
      <c r="M5" s="19"/>
      <c r="N5" s="18">
        <v>0.14484773738203699</v>
      </c>
      <c r="O5" s="18">
        <v>0.13733864827037401</v>
      </c>
      <c r="P5" s="18">
        <v>0.152694719609765</v>
      </c>
      <c r="Q5" s="19"/>
    </row>
    <row r="6" spans="1:17" x14ac:dyDescent="0.25">
      <c r="A6" s="20" t="s">
        <v>479</v>
      </c>
      <c r="B6" s="21">
        <v>0.206599457452732</v>
      </c>
      <c r="C6" s="21">
        <v>0.18256887639043101</v>
      </c>
      <c r="D6" s="21">
        <v>0.23289189110372899</v>
      </c>
      <c r="E6" s="22"/>
      <c r="F6" s="21">
        <v>0.28967944806238799</v>
      </c>
      <c r="G6" s="21">
        <v>0.23886760463508599</v>
      </c>
      <c r="H6" s="21">
        <v>0.346381086854891</v>
      </c>
      <c r="I6" s="22"/>
      <c r="J6" s="21">
        <v>0.211645450853892</v>
      </c>
      <c r="K6" s="21">
        <v>0.179990782815133</v>
      </c>
      <c r="L6" s="21">
        <v>0.24718900176803699</v>
      </c>
      <c r="M6" s="22"/>
      <c r="N6" s="21">
        <v>9.9790330596082E-2</v>
      </c>
      <c r="O6" s="21">
        <v>7.5198690801716594E-2</v>
      </c>
      <c r="P6" s="21">
        <v>0.131282359241083</v>
      </c>
      <c r="Q6" s="22"/>
    </row>
    <row r="7" spans="1:17" x14ac:dyDescent="0.25">
      <c r="A7" s="17" t="s">
        <v>480</v>
      </c>
      <c r="B7" s="18">
        <v>0.29029113622831898</v>
      </c>
      <c r="C7" s="18">
        <v>0.25981562359322502</v>
      </c>
      <c r="D7" s="18">
        <v>0.322782466748404</v>
      </c>
      <c r="E7" s="19"/>
      <c r="F7" s="18">
        <v>0.353212361907841</v>
      </c>
      <c r="G7" s="18">
        <v>0.28802419474600299</v>
      </c>
      <c r="H7" s="18">
        <v>0.42436065039530602</v>
      </c>
      <c r="I7" s="19"/>
      <c r="J7" s="18">
        <v>0.30057376981775302</v>
      </c>
      <c r="K7" s="18">
        <v>0.26485178433670498</v>
      </c>
      <c r="L7" s="18">
        <v>0.33889273556794303</v>
      </c>
      <c r="M7" s="19"/>
      <c r="N7" s="18">
        <v>0.157077072226492</v>
      </c>
      <c r="O7" s="18">
        <v>0.109298333421726</v>
      </c>
      <c r="P7" s="18">
        <v>0.220569707547106</v>
      </c>
      <c r="Q7" s="19"/>
    </row>
    <row r="8" spans="1:17" x14ac:dyDescent="0.25">
      <c r="A8" s="20" t="s">
        <v>481</v>
      </c>
      <c r="B8" s="21">
        <v>0.22817094380974001</v>
      </c>
      <c r="C8" s="21">
        <v>0.19967841981541701</v>
      </c>
      <c r="D8" s="21">
        <v>0.25941130764419901</v>
      </c>
      <c r="E8" s="22"/>
      <c r="F8" s="21">
        <v>0.315082973560805</v>
      </c>
      <c r="G8" s="21">
        <v>0.25336325734676601</v>
      </c>
      <c r="H8" s="21">
        <v>0.38410303242507399</v>
      </c>
      <c r="I8" s="22"/>
      <c r="J8" s="21">
        <v>0.21599132170520799</v>
      </c>
      <c r="K8" s="21">
        <v>0.18173710704134999</v>
      </c>
      <c r="L8" s="21">
        <v>0.25469225775082299</v>
      </c>
      <c r="M8" s="22"/>
      <c r="N8" s="21">
        <v>0.12682576468345799</v>
      </c>
      <c r="O8" s="21">
        <v>8.7500982438184494E-2</v>
      </c>
      <c r="P8" s="21">
        <v>0.18033125514508599</v>
      </c>
      <c r="Q8" s="22"/>
    </row>
    <row r="9" spans="1:17" x14ac:dyDescent="0.25">
      <c r="A9" s="17" t="s">
        <v>482</v>
      </c>
      <c r="B9" s="18">
        <v>0.24343872641515099</v>
      </c>
      <c r="C9" s="18">
        <v>0.21147824659323899</v>
      </c>
      <c r="D9" s="18">
        <v>0.27852324280913299</v>
      </c>
      <c r="E9" s="19"/>
      <c r="F9" s="18">
        <v>0.37038428155569902</v>
      </c>
      <c r="G9" s="18">
        <v>0.30097227696903101</v>
      </c>
      <c r="H9" s="18">
        <v>0.44559995308924599</v>
      </c>
      <c r="I9" s="19"/>
      <c r="J9" s="18">
        <v>0.23977161245884901</v>
      </c>
      <c r="K9" s="18">
        <v>0.19648782191688599</v>
      </c>
      <c r="L9" s="18">
        <v>0.28915897289408299</v>
      </c>
      <c r="M9" s="19"/>
      <c r="N9" s="18">
        <v>0.10909958095220899</v>
      </c>
      <c r="O9" s="18">
        <v>7.49489030359963E-2</v>
      </c>
      <c r="P9" s="18">
        <v>0.15618384672739599</v>
      </c>
      <c r="Q9" s="19"/>
    </row>
    <row r="10" spans="1:17" x14ac:dyDescent="0.25">
      <c r="A10" s="20" t="s">
        <v>483</v>
      </c>
      <c r="B10" s="21">
        <v>0.232150990929017</v>
      </c>
      <c r="C10" s="21">
        <v>0.20940448108801701</v>
      </c>
      <c r="D10" s="21">
        <v>0.25656649210701998</v>
      </c>
      <c r="E10" s="22"/>
      <c r="F10" s="21">
        <v>0.27924597248442901</v>
      </c>
      <c r="G10" s="21">
        <v>0.227973699012331</v>
      </c>
      <c r="H10" s="21">
        <v>0.33701577270622701</v>
      </c>
      <c r="I10" s="22"/>
      <c r="J10" s="21">
        <v>0.25213826889229901</v>
      </c>
      <c r="K10" s="21">
        <v>0.22104516954762299</v>
      </c>
      <c r="L10" s="21">
        <v>0.28599921817521401</v>
      </c>
      <c r="M10" s="22"/>
      <c r="N10" s="21">
        <v>0.14036591977448601</v>
      </c>
      <c r="O10" s="21">
        <v>0.109343709062949</v>
      </c>
      <c r="P10" s="21">
        <v>0.17842633337882399</v>
      </c>
      <c r="Q10" s="22"/>
    </row>
    <row r="11" spans="1:17" x14ac:dyDescent="0.25">
      <c r="A11" s="17" t="s">
        <v>484</v>
      </c>
      <c r="B11" s="18">
        <v>0.29432382938722601</v>
      </c>
      <c r="C11" s="18">
        <v>0.27596539686377303</v>
      </c>
      <c r="D11" s="18">
        <v>0.31337495248239999</v>
      </c>
      <c r="E11" s="19"/>
      <c r="F11" s="18">
        <v>0.40373230755883099</v>
      </c>
      <c r="G11" s="18">
        <v>0.36344101187295902</v>
      </c>
      <c r="H11" s="18">
        <v>0.445365205087212</v>
      </c>
      <c r="I11" s="19"/>
      <c r="J11" s="18">
        <v>0.29882895615379801</v>
      </c>
      <c r="K11" s="18">
        <v>0.27478022232379601</v>
      </c>
      <c r="L11" s="18">
        <v>0.32404199346684898</v>
      </c>
      <c r="M11" s="19"/>
      <c r="N11" s="18">
        <v>0.18894318328235901</v>
      </c>
      <c r="O11" s="18">
        <v>0.16205845706031399</v>
      </c>
      <c r="P11" s="18">
        <v>0.21912165529281799</v>
      </c>
      <c r="Q11" s="19"/>
    </row>
    <row r="12" spans="1:17" x14ac:dyDescent="0.25">
      <c r="A12" s="20" t="s">
        <v>485</v>
      </c>
      <c r="B12" s="21">
        <v>0.29430375003248599</v>
      </c>
      <c r="C12" s="21">
        <v>0.28527672066709903</v>
      </c>
      <c r="D12" s="21">
        <v>0.30349512885945501</v>
      </c>
      <c r="E12" s="22"/>
      <c r="F12" s="21">
        <v>0.41348136247184097</v>
      </c>
      <c r="G12" s="21">
        <v>0.39370226245355999</v>
      </c>
      <c r="H12" s="21">
        <v>0.433543593650425</v>
      </c>
      <c r="I12" s="22"/>
      <c r="J12" s="21">
        <v>0.29551519504979301</v>
      </c>
      <c r="K12" s="21">
        <v>0.28307317319661002</v>
      </c>
      <c r="L12" s="21">
        <v>0.308268939481602</v>
      </c>
      <c r="M12" s="22"/>
      <c r="N12" s="21">
        <v>0.158603867655813</v>
      </c>
      <c r="O12" s="21">
        <v>0.146330164784824</v>
      </c>
      <c r="P12" s="21">
        <v>0.17169998848742801</v>
      </c>
      <c r="Q12" s="22"/>
    </row>
    <row r="13" spans="1:17" x14ac:dyDescent="0.25">
      <c r="A13" s="17" t="s">
        <v>486</v>
      </c>
      <c r="B13" s="18">
        <v>0.256151325573646</v>
      </c>
      <c r="C13" s="18">
        <v>0.23866330120822499</v>
      </c>
      <c r="D13" s="18">
        <v>0.27445883138295302</v>
      </c>
      <c r="E13" s="19"/>
      <c r="F13" s="18">
        <v>0.37565824255877001</v>
      </c>
      <c r="G13" s="18">
        <v>0.32888408822858201</v>
      </c>
      <c r="H13" s="18">
        <v>0.42487321183902099</v>
      </c>
      <c r="I13" s="19"/>
      <c r="J13" s="18">
        <v>0.25693477199558801</v>
      </c>
      <c r="K13" s="18">
        <v>0.23316161257553</v>
      </c>
      <c r="L13" s="18">
        <v>0.28223970697973599</v>
      </c>
      <c r="M13" s="19"/>
      <c r="N13" s="18">
        <v>0.15046569243687</v>
      </c>
      <c r="O13" s="18">
        <v>0.124182469868827</v>
      </c>
      <c r="P13" s="18">
        <v>0.18116109641863701</v>
      </c>
      <c r="Q13" s="19"/>
    </row>
    <row r="14" spans="1:17" x14ac:dyDescent="0.25">
      <c r="A14" s="20" t="s">
        <v>487</v>
      </c>
      <c r="B14" s="21">
        <v>0.229079832980538</v>
      </c>
      <c r="C14" s="21">
        <v>0.21076672523840401</v>
      </c>
      <c r="D14" s="21">
        <v>0.248483158570344</v>
      </c>
      <c r="E14" s="22"/>
      <c r="F14" s="21">
        <v>0.33488561764311398</v>
      </c>
      <c r="G14" s="21">
        <v>0.29299699827216902</v>
      </c>
      <c r="H14" s="21">
        <v>0.37954793631516698</v>
      </c>
      <c r="I14" s="22"/>
      <c r="J14" s="21">
        <v>0.23254312165744201</v>
      </c>
      <c r="K14" s="21">
        <v>0.207866514140158</v>
      </c>
      <c r="L14" s="21">
        <v>0.25919064752105597</v>
      </c>
      <c r="M14" s="22"/>
      <c r="N14" s="21">
        <v>0.12185250944105</v>
      </c>
      <c r="O14" s="21">
        <v>0.10131479079165299</v>
      </c>
      <c r="P14" s="21">
        <v>0.14587767744692001</v>
      </c>
      <c r="Q14" s="22"/>
    </row>
    <row r="15" spans="1:17" x14ac:dyDescent="0.25">
      <c r="A15" s="17" t="s">
        <v>488</v>
      </c>
      <c r="B15" s="18">
        <v>0.201056654837207</v>
      </c>
      <c r="C15" s="18">
        <v>0.17803927159219299</v>
      </c>
      <c r="D15" s="18">
        <v>0.226230761567214</v>
      </c>
      <c r="E15" s="19"/>
      <c r="F15" s="18">
        <v>0.28276974978317498</v>
      </c>
      <c r="G15" s="18">
        <v>0.231341380950395</v>
      </c>
      <c r="H15" s="18">
        <v>0.34056544306157799</v>
      </c>
      <c r="I15" s="19"/>
      <c r="J15" s="18">
        <v>0.206653743011908</v>
      </c>
      <c r="K15" s="18">
        <v>0.17002317490107</v>
      </c>
      <c r="L15" s="18">
        <v>0.24881034796748</v>
      </c>
      <c r="M15" s="19"/>
      <c r="N15" s="18">
        <v>0.120147120967391</v>
      </c>
      <c r="O15" s="18">
        <v>9.1345051094995494E-2</v>
      </c>
      <c r="P15" s="18">
        <v>0.15646697350517699</v>
      </c>
      <c r="Q15" s="19"/>
    </row>
    <row r="16" spans="1:17" x14ac:dyDescent="0.25">
      <c r="A16" s="20" t="s">
        <v>489</v>
      </c>
      <c r="B16" s="21">
        <v>0.22668886766287499</v>
      </c>
      <c r="C16" s="21">
        <v>0.212189181653577</v>
      </c>
      <c r="D16" s="21">
        <v>0.24187516896427799</v>
      </c>
      <c r="E16" s="22"/>
      <c r="F16" s="21">
        <v>0.34278138959902699</v>
      </c>
      <c r="G16" s="21">
        <v>0.30938640765498698</v>
      </c>
      <c r="H16" s="21">
        <v>0.37780904425235801</v>
      </c>
      <c r="I16" s="22"/>
      <c r="J16" s="21">
        <v>0.22944203138856101</v>
      </c>
      <c r="K16" s="21">
        <v>0.20923585502190301</v>
      </c>
      <c r="L16" s="21">
        <v>0.25098021061092401</v>
      </c>
      <c r="M16" s="22"/>
      <c r="N16" s="21">
        <v>0.10643073814625</v>
      </c>
      <c r="O16" s="21">
        <v>8.9329494006145399E-2</v>
      </c>
      <c r="P16" s="21">
        <v>0.12635161114288701</v>
      </c>
      <c r="Q16" s="22"/>
    </row>
    <row r="17" spans="1:17" x14ac:dyDescent="0.25">
      <c r="A17" s="17" t="s">
        <v>490</v>
      </c>
      <c r="B17" s="18">
        <v>0.22729550308080401</v>
      </c>
      <c r="C17" s="18">
        <v>0.20875500255104601</v>
      </c>
      <c r="D17" s="18">
        <v>0.24696870246105601</v>
      </c>
      <c r="E17" s="19"/>
      <c r="F17" s="18">
        <v>0.33266572571096398</v>
      </c>
      <c r="G17" s="18">
        <v>0.28989287075812997</v>
      </c>
      <c r="H17" s="18">
        <v>0.37838671500181398</v>
      </c>
      <c r="I17" s="19"/>
      <c r="J17" s="18">
        <v>0.222385556745098</v>
      </c>
      <c r="K17" s="18">
        <v>0.19973905397488501</v>
      </c>
      <c r="L17" s="18">
        <v>0.24680783685326399</v>
      </c>
      <c r="M17" s="19"/>
      <c r="N17" s="18">
        <v>0.122429645494378</v>
      </c>
      <c r="O17" s="18">
        <v>9.6698253745804694E-2</v>
      </c>
      <c r="P17" s="18">
        <v>0.15384201872048001</v>
      </c>
      <c r="Q17" s="19"/>
    </row>
    <row r="18" spans="1:17" x14ac:dyDescent="0.25">
      <c r="A18" s="20" t="s">
        <v>491</v>
      </c>
      <c r="B18" s="21">
        <v>0.243612383026719</v>
      </c>
      <c r="C18" s="21">
        <v>0.21429809666472599</v>
      </c>
      <c r="D18" s="21">
        <v>0.275530415989587</v>
      </c>
      <c r="E18" s="22"/>
      <c r="F18" s="21">
        <v>0.40453645412580902</v>
      </c>
      <c r="G18" s="21">
        <v>0.33849094503483601</v>
      </c>
      <c r="H18" s="21">
        <v>0.47423027797622003</v>
      </c>
      <c r="I18" s="22"/>
      <c r="J18" s="21">
        <v>0.23093830748615199</v>
      </c>
      <c r="K18" s="21">
        <v>0.193974161858216</v>
      </c>
      <c r="L18" s="21">
        <v>0.27256444477394298</v>
      </c>
      <c r="M18" s="22"/>
      <c r="N18" s="21">
        <v>0.104460776831728</v>
      </c>
      <c r="O18" s="21">
        <v>7.6772293273190698E-2</v>
      </c>
      <c r="P18" s="21">
        <v>0.140614363394724</v>
      </c>
      <c r="Q18" s="22"/>
    </row>
    <row r="19" spans="1:17" x14ac:dyDescent="0.25">
      <c r="A19" s="17" t="s">
        <v>492</v>
      </c>
      <c r="B19" s="18">
        <v>0.18560890795073101</v>
      </c>
      <c r="C19" s="18">
        <v>0.16618637100480099</v>
      </c>
      <c r="D19" s="18">
        <v>0.20673857665492901</v>
      </c>
      <c r="E19" s="19"/>
      <c r="F19" s="18">
        <v>0.24276140521658099</v>
      </c>
      <c r="G19" s="18">
        <v>0.19920483779929199</v>
      </c>
      <c r="H19" s="18">
        <v>0.292364660742856</v>
      </c>
      <c r="I19" s="19"/>
      <c r="J19" s="18">
        <v>0.203897725097723</v>
      </c>
      <c r="K19" s="18">
        <v>0.17534033653976699</v>
      </c>
      <c r="L19" s="18">
        <v>0.235776424979558</v>
      </c>
      <c r="M19" s="19"/>
      <c r="N19" s="18">
        <v>7.3888803819701407E-2</v>
      </c>
      <c r="O19" s="18">
        <v>5.5912193405803501E-2</v>
      </c>
      <c r="P19" s="18">
        <v>9.70510137136497E-2</v>
      </c>
      <c r="Q19" s="19"/>
    </row>
    <row r="20" spans="1:17" x14ac:dyDescent="0.25">
      <c r="A20" s="20" t="s">
        <v>493</v>
      </c>
      <c r="B20" s="21">
        <v>0.17626435277828201</v>
      </c>
      <c r="C20" s="21">
        <v>0.15260943863342999</v>
      </c>
      <c r="D20" s="21">
        <v>0.20270874630090199</v>
      </c>
      <c r="E20" s="22"/>
      <c r="F20" s="21">
        <v>0.24116869945369701</v>
      </c>
      <c r="G20" s="21">
        <v>0.17769779629948501</v>
      </c>
      <c r="H20" s="21">
        <v>0.31852861156893397</v>
      </c>
      <c r="I20" s="22"/>
      <c r="J20" s="21">
        <v>0.19480113991119999</v>
      </c>
      <c r="K20" s="21">
        <v>0.162726634568295</v>
      </c>
      <c r="L20" s="21">
        <v>0.23145010656463799</v>
      </c>
      <c r="M20" s="22"/>
      <c r="N20" s="21">
        <v>5.5527058721603802E-2</v>
      </c>
      <c r="O20" s="21">
        <v>3.7239347281134802E-2</v>
      </c>
      <c r="P20" s="21">
        <v>8.2030407100817701E-2</v>
      </c>
      <c r="Q20" s="22"/>
    </row>
    <row r="21" spans="1:17" x14ac:dyDescent="0.25">
      <c r="A21" s="17" t="s">
        <v>494</v>
      </c>
      <c r="B21" s="18">
        <v>0.15717925221041801</v>
      </c>
      <c r="C21" s="18">
        <v>0.13069784428419701</v>
      </c>
      <c r="D21" s="18">
        <v>0.18786664517190199</v>
      </c>
      <c r="E21" s="19"/>
      <c r="F21" s="18">
        <v>0.233569725623471</v>
      </c>
      <c r="G21" s="18">
        <v>0.167188945804289</v>
      </c>
      <c r="H21" s="18">
        <v>0.316296568337599</v>
      </c>
      <c r="I21" s="19"/>
      <c r="J21" s="18">
        <v>0.17517600951864001</v>
      </c>
      <c r="K21" s="18">
        <v>0.14354737361595399</v>
      </c>
      <c r="L21" s="18">
        <v>0.212048140709543</v>
      </c>
      <c r="M21" s="19"/>
      <c r="N21" s="18">
        <v>5.0895635444369001E-2</v>
      </c>
      <c r="O21" s="18">
        <v>3.18311691723695E-2</v>
      </c>
      <c r="P21" s="18">
        <v>8.0429722882977894E-2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DC_SEX'!A1" display="◄ ANTERIOR"/>
    <hyperlink ref="A2" location="'Índice'!A1" display="ÍNDICE"/>
    <hyperlink ref="A3" location="'VP_DC_NSE'!A1" display="SIGUIENTE ►"/>
  </hyperlinks>
  <pageMargins left="0.75" right="0.75" top="1" bottom="1" header="0.5" footer="0.5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0.26689537976104999</v>
      </c>
      <c r="C5" s="18">
        <v>0.26139544278652099</v>
      </c>
      <c r="D5" s="18">
        <v>0.27246834958907501</v>
      </c>
      <c r="E5" s="19"/>
      <c r="F5" s="18">
        <v>0.22634109014352799</v>
      </c>
      <c r="G5" s="18">
        <v>0.21836287628369</v>
      </c>
      <c r="H5" s="18">
        <v>0.234523339166711</v>
      </c>
      <c r="I5" s="19"/>
      <c r="J5" s="18">
        <v>0.27689835563791099</v>
      </c>
      <c r="K5" s="18">
        <v>0.26840099922011301</v>
      </c>
      <c r="L5" s="18">
        <v>0.285559727044228</v>
      </c>
      <c r="M5" s="19"/>
      <c r="N5" s="18">
        <v>0.33378355875857002</v>
      </c>
      <c r="O5" s="18">
        <v>0.32081377426625202</v>
      </c>
      <c r="P5" s="18">
        <v>0.34700978720692999</v>
      </c>
      <c r="Q5" s="19"/>
    </row>
    <row r="6" spans="1:17" x14ac:dyDescent="0.25">
      <c r="A6" s="20" t="s">
        <v>479</v>
      </c>
      <c r="B6" s="21">
        <v>0.206599457452732</v>
      </c>
      <c r="C6" s="21">
        <v>0.18256887639043101</v>
      </c>
      <c r="D6" s="21">
        <v>0.23289189110372899</v>
      </c>
      <c r="E6" s="22"/>
      <c r="F6" s="21">
        <v>0.164928719531479</v>
      </c>
      <c r="G6" s="21">
        <v>0.13205233709987901</v>
      </c>
      <c r="H6" s="21">
        <v>0.20406574949957701</v>
      </c>
      <c r="I6" s="22"/>
      <c r="J6" s="21">
        <v>0.237524772080769</v>
      </c>
      <c r="K6" s="21">
        <v>0.20018467942111301</v>
      </c>
      <c r="L6" s="21">
        <v>0.27939679248424898</v>
      </c>
      <c r="M6" s="22"/>
      <c r="N6" s="21">
        <v>0.30055945125557698</v>
      </c>
      <c r="O6" s="21">
        <v>0.22619827284928401</v>
      </c>
      <c r="P6" s="21">
        <v>0.38713607058279897</v>
      </c>
      <c r="Q6" s="22"/>
    </row>
    <row r="7" spans="1:17" x14ac:dyDescent="0.25">
      <c r="A7" s="17" t="s">
        <v>480</v>
      </c>
      <c r="B7" s="18">
        <v>0.29029113622831898</v>
      </c>
      <c r="C7" s="18">
        <v>0.25981562359322502</v>
      </c>
      <c r="D7" s="18">
        <v>0.322782466748404</v>
      </c>
      <c r="E7" s="19"/>
      <c r="F7" s="18">
        <v>0.2377096779624</v>
      </c>
      <c r="G7" s="18">
        <v>0.19222368442120299</v>
      </c>
      <c r="H7" s="18">
        <v>0.29009363659860499</v>
      </c>
      <c r="I7" s="19"/>
      <c r="J7" s="18">
        <v>0.30603395352697998</v>
      </c>
      <c r="K7" s="18">
        <v>0.26066602348182899</v>
      </c>
      <c r="L7" s="18">
        <v>0.35550123224106001</v>
      </c>
      <c r="M7" s="19"/>
      <c r="N7" s="18">
        <v>0.37212946305860001</v>
      </c>
      <c r="O7" s="18">
        <v>0.29810934003279199</v>
      </c>
      <c r="P7" s="18">
        <v>0.45267531953325701</v>
      </c>
      <c r="Q7" s="19"/>
    </row>
    <row r="8" spans="1:17" x14ac:dyDescent="0.25">
      <c r="A8" s="20" t="s">
        <v>481</v>
      </c>
      <c r="B8" s="21">
        <v>0.22817094380974001</v>
      </c>
      <c r="C8" s="21">
        <v>0.19967841981541701</v>
      </c>
      <c r="D8" s="21">
        <v>0.25941130764419901</v>
      </c>
      <c r="E8" s="22"/>
      <c r="F8" s="21">
        <v>0.152603686864455</v>
      </c>
      <c r="G8" s="21">
        <v>0.11424724437233599</v>
      </c>
      <c r="H8" s="21">
        <v>0.20091659226083</v>
      </c>
      <c r="I8" s="22"/>
      <c r="J8" s="21">
        <v>0.24017352612876</v>
      </c>
      <c r="K8" s="21">
        <v>0.20532490708645801</v>
      </c>
      <c r="L8" s="21">
        <v>0.27886127572313002</v>
      </c>
      <c r="M8" s="22"/>
      <c r="N8" s="21">
        <v>0.33408836716470403</v>
      </c>
      <c r="O8" s="21">
        <v>0.25334826938843602</v>
      </c>
      <c r="P8" s="21">
        <v>0.42588285404016102</v>
      </c>
      <c r="Q8" s="22"/>
    </row>
    <row r="9" spans="1:17" x14ac:dyDescent="0.25">
      <c r="A9" s="17" t="s">
        <v>482</v>
      </c>
      <c r="B9" s="18">
        <v>0.24343872641515099</v>
      </c>
      <c r="C9" s="18">
        <v>0.21147824659323899</v>
      </c>
      <c r="D9" s="18">
        <v>0.27852324280913299</v>
      </c>
      <c r="E9" s="19"/>
      <c r="F9" s="18">
        <v>0.23191625453869799</v>
      </c>
      <c r="G9" s="18">
        <v>0.18512628312538201</v>
      </c>
      <c r="H9" s="18">
        <v>0.28637613427591901</v>
      </c>
      <c r="I9" s="19"/>
      <c r="J9" s="18">
        <v>0.240644522751536</v>
      </c>
      <c r="K9" s="18">
        <v>0.19612636919304599</v>
      </c>
      <c r="L9" s="18">
        <v>0.29160215469091799</v>
      </c>
      <c r="M9" s="19"/>
      <c r="N9" s="18">
        <v>0.29913546819079501</v>
      </c>
      <c r="O9" s="18">
        <v>0.22055738037675299</v>
      </c>
      <c r="P9" s="18">
        <v>0.39164209487726398</v>
      </c>
      <c r="Q9" s="19"/>
    </row>
    <row r="10" spans="1:17" x14ac:dyDescent="0.25">
      <c r="A10" s="20" t="s">
        <v>483</v>
      </c>
      <c r="B10" s="21">
        <v>0.232150990929017</v>
      </c>
      <c r="C10" s="21">
        <v>0.20940448108801701</v>
      </c>
      <c r="D10" s="21">
        <v>0.25656649210701998</v>
      </c>
      <c r="E10" s="22"/>
      <c r="F10" s="21">
        <v>0.198022007193697</v>
      </c>
      <c r="G10" s="21">
        <v>0.16568276751135499</v>
      </c>
      <c r="H10" s="21">
        <v>0.234896306035039</v>
      </c>
      <c r="I10" s="22"/>
      <c r="J10" s="21">
        <v>0.22265044813822901</v>
      </c>
      <c r="K10" s="21">
        <v>0.193232499001909</v>
      </c>
      <c r="L10" s="21">
        <v>0.25513070932762599</v>
      </c>
      <c r="M10" s="22"/>
      <c r="N10" s="21">
        <v>0.370067924549143</v>
      </c>
      <c r="O10" s="21">
        <v>0.30111796099126298</v>
      </c>
      <c r="P10" s="21">
        <v>0.44475868420203601</v>
      </c>
      <c r="Q10" s="22"/>
    </row>
    <row r="11" spans="1:17" x14ac:dyDescent="0.25">
      <c r="A11" s="17" t="s">
        <v>484</v>
      </c>
      <c r="B11" s="18">
        <v>0.29432382938722601</v>
      </c>
      <c r="C11" s="18">
        <v>0.27596539686377303</v>
      </c>
      <c r="D11" s="18">
        <v>0.31337495248239999</v>
      </c>
      <c r="E11" s="19"/>
      <c r="F11" s="18">
        <v>0.247701718722284</v>
      </c>
      <c r="G11" s="18">
        <v>0.22232684626093499</v>
      </c>
      <c r="H11" s="18">
        <v>0.27494877577810301</v>
      </c>
      <c r="I11" s="19"/>
      <c r="J11" s="18">
        <v>0.311660270600573</v>
      </c>
      <c r="K11" s="18">
        <v>0.28750155600440203</v>
      </c>
      <c r="L11" s="18">
        <v>0.33688917258922402</v>
      </c>
      <c r="M11" s="19"/>
      <c r="N11" s="18">
        <v>0.369822888941159</v>
      </c>
      <c r="O11" s="18">
        <v>0.32140894584278101</v>
      </c>
      <c r="P11" s="18">
        <v>0.42100502982250698</v>
      </c>
      <c r="Q11" s="19"/>
    </row>
    <row r="12" spans="1:17" x14ac:dyDescent="0.25">
      <c r="A12" s="20" t="s">
        <v>485</v>
      </c>
      <c r="B12" s="21">
        <v>0.29430375003248599</v>
      </c>
      <c r="C12" s="21">
        <v>0.28527672066709903</v>
      </c>
      <c r="D12" s="21">
        <v>0.30349512885945501</v>
      </c>
      <c r="E12" s="22"/>
      <c r="F12" s="21">
        <v>0.25345939988357702</v>
      </c>
      <c r="G12" s="21">
        <v>0.239099891220861</v>
      </c>
      <c r="H12" s="21">
        <v>0.26837711986917701</v>
      </c>
      <c r="I12" s="22"/>
      <c r="J12" s="21">
        <v>0.30357294213900898</v>
      </c>
      <c r="K12" s="21">
        <v>0.28916848588632499</v>
      </c>
      <c r="L12" s="21">
        <v>0.318373557131922</v>
      </c>
      <c r="M12" s="22"/>
      <c r="N12" s="21">
        <v>0.341708395704094</v>
      </c>
      <c r="O12" s="21">
        <v>0.324238052335516</v>
      </c>
      <c r="P12" s="21">
        <v>0.35961911999859802</v>
      </c>
      <c r="Q12" s="22"/>
    </row>
    <row r="13" spans="1:17" x14ac:dyDescent="0.25">
      <c r="A13" s="17" t="s">
        <v>486</v>
      </c>
      <c r="B13" s="18">
        <v>0.256151325573646</v>
      </c>
      <c r="C13" s="18">
        <v>0.23866330120822499</v>
      </c>
      <c r="D13" s="18">
        <v>0.27445883138295302</v>
      </c>
      <c r="E13" s="19"/>
      <c r="F13" s="18">
        <v>0.22054414766351199</v>
      </c>
      <c r="G13" s="18">
        <v>0.19484853531048099</v>
      </c>
      <c r="H13" s="18">
        <v>0.24858216754856499</v>
      </c>
      <c r="I13" s="19"/>
      <c r="J13" s="18">
        <v>0.26900228661761599</v>
      </c>
      <c r="K13" s="18">
        <v>0.242808610063141</v>
      </c>
      <c r="L13" s="18">
        <v>0.296913646681151</v>
      </c>
      <c r="M13" s="19"/>
      <c r="N13" s="18">
        <v>0.35230868140597399</v>
      </c>
      <c r="O13" s="18">
        <v>0.29742069741806199</v>
      </c>
      <c r="P13" s="18">
        <v>0.41139479921629502</v>
      </c>
      <c r="Q13" s="19"/>
    </row>
    <row r="14" spans="1:17" x14ac:dyDescent="0.25">
      <c r="A14" s="20" t="s">
        <v>487</v>
      </c>
      <c r="B14" s="21">
        <v>0.229079832980538</v>
      </c>
      <c r="C14" s="21">
        <v>0.21076672523840401</v>
      </c>
      <c r="D14" s="21">
        <v>0.248483158570344</v>
      </c>
      <c r="E14" s="22"/>
      <c r="F14" s="21">
        <v>0.20072514772750299</v>
      </c>
      <c r="G14" s="21">
        <v>0.17891365043295299</v>
      </c>
      <c r="H14" s="21">
        <v>0.22446876769931001</v>
      </c>
      <c r="I14" s="22"/>
      <c r="J14" s="21">
        <v>0.24028994158389699</v>
      </c>
      <c r="K14" s="21">
        <v>0.211340275728924</v>
      </c>
      <c r="L14" s="21">
        <v>0.271838304666146</v>
      </c>
      <c r="M14" s="22"/>
      <c r="N14" s="21">
        <v>0.345245798098407</v>
      </c>
      <c r="O14" s="21">
        <v>0.28485630435459602</v>
      </c>
      <c r="P14" s="21">
        <v>0.41107868958684202</v>
      </c>
      <c r="Q14" s="22"/>
    </row>
    <row r="15" spans="1:17" x14ac:dyDescent="0.25">
      <c r="A15" s="17" t="s">
        <v>488</v>
      </c>
      <c r="B15" s="18">
        <v>0.201056654837207</v>
      </c>
      <c r="C15" s="18">
        <v>0.17803927159219299</v>
      </c>
      <c r="D15" s="18">
        <v>0.226230761567214</v>
      </c>
      <c r="E15" s="19"/>
      <c r="F15" s="18">
        <v>0.16703548680347799</v>
      </c>
      <c r="G15" s="18">
        <v>0.13695961927924</v>
      </c>
      <c r="H15" s="18">
        <v>0.20216878289821699</v>
      </c>
      <c r="I15" s="19"/>
      <c r="J15" s="18">
        <v>0.231852890006497</v>
      </c>
      <c r="K15" s="18">
        <v>0.19802505951573199</v>
      </c>
      <c r="L15" s="18">
        <v>0.269517371939481</v>
      </c>
      <c r="M15" s="19"/>
      <c r="N15" s="18">
        <v>0.27242961782963998</v>
      </c>
      <c r="O15" s="18">
        <v>0.188480264480822</v>
      </c>
      <c r="P15" s="18">
        <v>0.37642611285189498</v>
      </c>
      <c r="Q15" s="24" t="s">
        <v>501</v>
      </c>
    </row>
    <row r="16" spans="1:17" x14ac:dyDescent="0.25">
      <c r="A16" s="20" t="s">
        <v>489</v>
      </c>
      <c r="B16" s="21">
        <v>0.22668886766287499</v>
      </c>
      <c r="C16" s="21">
        <v>0.212189181653577</v>
      </c>
      <c r="D16" s="21">
        <v>0.24187516896427799</v>
      </c>
      <c r="E16" s="22"/>
      <c r="F16" s="21">
        <v>0.20412264927681401</v>
      </c>
      <c r="G16" s="21">
        <v>0.18383401504663399</v>
      </c>
      <c r="H16" s="21">
        <v>0.22603030693600301</v>
      </c>
      <c r="I16" s="22"/>
      <c r="J16" s="21">
        <v>0.23624126160671899</v>
      </c>
      <c r="K16" s="21">
        <v>0.213274368629017</v>
      </c>
      <c r="L16" s="21">
        <v>0.26086131967834097</v>
      </c>
      <c r="M16" s="22"/>
      <c r="N16" s="21">
        <v>0.272246027630063</v>
      </c>
      <c r="O16" s="21">
        <v>0.238476788068607</v>
      </c>
      <c r="P16" s="21">
        <v>0.30885770326985501</v>
      </c>
      <c r="Q16" s="22"/>
    </row>
    <row r="17" spans="1:17" x14ac:dyDescent="0.25">
      <c r="A17" s="17" t="s">
        <v>490</v>
      </c>
      <c r="B17" s="18">
        <v>0.22729550308080401</v>
      </c>
      <c r="C17" s="18">
        <v>0.20875500255104601</v>
      </c>
      <c r="D17" s="18">
        <v>0.24696870246105601</v>
      </c>
      <c r="E17" s="19"/>
      <c r="F17" s="18">
        <v>0.200719232259786</v>
      </c>
      <c r="G17" s="18">
        <v>0.17624236029091001</v>
      </c>
      <c r="H17" s="18">
        <v>0.22765603208058899</v>
      </c>
      <c r="I17" s="19"/>
      <c r="J17" s="18">
        <v>0.242646498064963</v>
      </c>
      <c r="K17" s="18">
        <v>0.21280802934408</v>
      </c>
      <c r="L17" s="18">
        <v>0.27520605369561602</v>
      </c>
      <c r="M17" s="19"/>
      <c r="N17" s="18">
        <v>0.29079835097665202</v>
      </c>
      <c r="O17" s="18">
        <v>0.231315994334754</v>
      </c>
      <c r="P17" s="18">
        <v>0.35844391675661402</v>
      </c>
      <c r="Q17" s="19"/>
    </row>
    <row r="18" spans="1:17" x14ac:dyDescent="0.25">
      <c r="A18" s="20" t="s">
        <v>491</v>
      </c>
      <c r="B18" s="21">
        <v>0.243612383026719</v>
      </c>
      <c r="C18" s="21">
        <v>0.21429809666472599</v>
      </c>
      <c r="D18" s="21">
        <v>0.275530415989587</v>
      </c>
      <c r="E18" s="22"/>
      <c r="F18" s="21">
        <v>0.23053210726175699</v>
      </c>
      <c r="G18" s="21">
        <v>0.19098452693729201</v>
      </c>
      <c r="H18" s="21">
        <v>0.27548035992229503</v>
      </c>
      <c r="I18" s="22"/>
      <c r="J18" s="21">
        <v>0.24186403076375401</v>
      </c>
      <c r="K18" s="21">
        <v>0.197474191310342</v>
      </c>
      <c r="L18" s="21">
        <v>0.29259416945980099</v>
      </c>
      <c r="M18" s="22"/>
      <c r="N18" s="21">
        <v>0.28475700630298401</v>
      </c>
      <c r="O18" s="21">
        <v>0.21900958797224601</v>
      </c>
      <c r="P18" s="21">
        <v>0.36111571697799699</v>
      </c>
      <c r="Q18" s="22"/>
    </row>
    <row r="19" spans="1:17" x14ac:dyDescent="0.25">
      <c r="A19" s="17" t="s">
        <v>492</v>
      </c>
      <c r="B19" s="18">
        <v>0.18560890795073101</v>
      </c>
      <c r="C19" s="18">
        <v>0.16618637100480099</v>
      </c>
      <c r="D19" s="18">
        <v>0.20673857665492901</v>
      </c>
      <c r="E19" s="19"/>
      <c r="F19" s="18">
        <v>0.17719685677505301</v>
      </c>
      <c r="G19" s="18">
        <v>0.150711400809661</v>
      </c>
      <c r="H19" s="18">
        <v>0.20720121854733001</v>
      </c>
      <c r="I19" s="19"/>
      <c r="J19" s="18">
        <v>0.18833217549317999</v>
      </c>
      <c r="K19" s="18">
        <v>0.158453875142992</v>
      </c>
      <c r="L19" s="18">
        <v>0.222355768261222</v>
      </c>
      <c r="M19" s="19"/>
      <c r="N19" s="18">
        <v>0.20908860378972</v>
      </c>
      <c r="O19" s="18">
        <v>0.16146349338006299</v>
      </c>
      <c r="P19" s="18">
        <v>0.266300018664615</v>
      </c>
      <c r="Q19" s="19"/>
    </row>
    <row r="20" spans="1:17" x14ac:dyDescent="0.25">
      <c r="A20" s="20" t="s">
        <v>493</v>
      </c>
      <c r="B20" s="21">
        <v>0.17626435277828201</v>
      </c>
      <c r="C20" s="21">
        <v>0.15260943863342999</v>
      </c>
      <c r="D20" s="21">
        <v>0.20270874630090199</v>
      </c>
      <c r="E20" s="22"/>
      <c r="F20" s="21">
        <v>0.13237084209810601</v>
      </c>
      <c r="G20" s="21">
        <v>9.7146029152948898E-2</v>
      </c>
      <c r="H20" s="21">
        <v>0.17785203243924499</v>
      </c>
      <c r="I20" s="22"/>
      <c r="J20" s="21">
        <v>0.20966991032322899</v>
      </c>
      <c r="K20" s="21">
        <v>0.169938279848414</v>
      </c>
      <c r="L20" s="21">
        <v>0.25582782598016302</v>
      </c>
      <c r="M20" s="22"/>
      <c r="N20" s="21">
        <v>0.21301858433863999</v>
      </c>
      <c r="O20" s="21">
        <v>0.157810335361422</v>
      </c>
      <c r="P20" s="21">
        <v>0.281094480279659</v>
      </c>
      <c r="Q20" s="22"/>
    </row>
    <row r="21" spans="1:17" x14ac:dyDescent="0.25">
      <c r="A21" s="17" t="s">
        <v>494</v>
      </c>
      <c r="B21" s="18">
        <v>0.15717925221041801</v>
      </c>
      <c r="C21" s="18">
        <v>0.13069784428419701</v>
      </c>
      <c r="D21" s="18">
        <v>0.18786664517190199</v>
      </c>
      <c r="E21" s="19"/>
      <c r="F21" s="18">
        <v>9.5250530307511197E-2</v>
      </c>
      <c r="G21" s="18">
        <v>6.3427354578569906E-2</v>
      </c>
      <c r="H21" s="18">
        <v>0.14064258209359601</v>
      </c>
      <c r="I21" s="19"/>
      <c r="J21" s="18">
        <v>0.14681998003420699</v>
      </c>
      <c r="K21" s="18">
        <v>0.11285585202479501</v>
      </c>
      <c r="L21" s="18">
        <v>0.18882998730306899</v>
      </c>
      <c r="M21" s="19"/>
      <c r="N21" s="18">
        <v>0.27676309559997597</v>
      </c>
      <c r="O21" s="18">
        <v>0.21836495045479101</v>
      </c>
      <c r="P21" s="18">
        <v>0.34390735554854501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DC_ET'!A1" display="◄ ANTERIOR"/>
    <hyperlink ref="A2" location="'Índice'!A1" display="ÍNDICE"/>
    <hyperlink ref="A3" location="'VP_DC_OCU'!A1" display="SIGUIENTE ►"/>
  </hyperlinks>
  <pageMargins left="0.75" right="0.75" top="1" bottom="1" header="0.5" footer="0.5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7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637</v>
      </c>
      <c r="C1" s="37"/>
      <c r="D1" s="37"/>
      <c r="E1" s="38"/>
      <c r="F1" s="36" t="s">
        <v>392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635</v>
      </c>
      <c r="G4" s="10" t="s">
        <v>473</v>
      </c>
      <c r="H4" s="10" t="s">
        <v>474</v>
      </c>
      <c r="I4" s="10" t="s">
        <v>475</v>
      </c>
      <c r="J4" s="10" t="s">
        <v>636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0.26689537976104999</v>
      </c>
      <c r="C5" s="18">
        <v>0.26139544278652099</v>
      </c>
      <c r="D5" s="18">
        <v>0.27246834958907501</v>
      </c>
      <c r="E5" s="19"/>
      <c r="F5" s="18">
        <v>0.231406954285102</v>
      </c>
      <c r="G5" s="18">
        <v>0.22349107750663499</v>
      </c>
      <c r="H5" s="18">
        <v>0.23951672283919501</v>
      </c>
      <c r="I5" s="19"/>
      <c r="J5" s="18">
        <v>0.28856159390214903</v>
      </c>
      <c r="K5" s="18">
        <v>0.28138066043284699</v>
      </c>
      <c r="L5" s="18">
        <v>0.295850340536155</v>
      </c>
      <c r="M5" s="19"/>
    </row>
    <row r="6" spans="1:13" x14ac:dyDescent="0.25">
      <c r="A6" s="20" t="s">
        <v>479</v>
      </c>
      <c r="B6" s="21">
        <v>0.206599457452732</v>
      </c>
      <c r="C6" s="21">
        <v>0.18256887639043101</v>
      </c>
      <c r="D6" s="21">
        <v>0.23289189110372899</v>
      </c>
      <c r="E6" s="22"/>
      <c r="F6" s="21">
        <v>0.169657328653088</v>
      </c>
      <c r="G6" s="21">
        <v>0.136866576908756</v>
      </c>
      <c r="H6" s="21">
        <v>0.20840726853778899</v>
      </c>
      <c r="I6" s="22"/>
      <c r="J6" s="21">
        <v>0.23072113940581501</v>
      </c>
      <c r="K6" s="21">
        <v>0.20097596878166399</v>
      </c>
      <c r="L6" s="21">
        <v>0.26341734899254299</v>
      </c>
      <c r="M6" s="22"/>
    </row>
    <row r="7" spans="1:13" x14ac:dyDescent="0.25">
      <c r="A7" s="17" t="s">
        <v>480</v>
      </c>
      <c r="B7" s="18">
        <v>0.29029113622831898</v>
      </c>
      <c r="C7" s="18">
        <v>0.25981562359322502</v>
      </c>
      <c r="D7" s="18">
        <v>0.322782466748404</v>
      </c>
      <c r="E7" s="19"/>
      <c r="F7" s="18">
        <v>0.25555355356410803</v>
      </c>
      <c r="G7" s="18">
        <v>0.20745468779342899</v>
      </c>
      <c r="H7" s="18">
        <v>0.31043613620608101</v>
      </c>
      <c r="I7" s="19"/>
      <c r="J7" s="18">
        <v>0.31076058193878098</v>
      </c>
      <c r="K7" s="18">
        <v>0.27523909787847001</v>
      </c>
      <c r="L7" s="18">
        <v>0.34866098992021</v>
      </c>
      <c r="M7" s="19"/>
    </row>
    <row r="8" spans="1:13" x14ac:dyDescent="0.25">
      <c r="A8" s="20" t="s">
        <v>481</v>
      </c>
      <c r="B8" s="21">
        <v>0.22817094380974001</v>
      </c>
      <c r="C8" s="21">
        <v>0.19967841981541701</v>
      </c>
      <c r="D8" s="21">
        <v>0.25941130764419901</v>
      </c>
      <c r="E8" s="22"/>
      <c r="F8" s="21">
        <v>0.225390053586383</v>
      </c>
      <c r="G8" s="21">
        <v>0.177211380034559</v>
      </c>
      <c r="H8" s="21">
        <v>0.28217503248676901</v>
      </c>
      <c r="I8" s="22"/>
      <c r="J8" s="21">
        <v>0.22983074971249301</v>
      </c>
      <c r="K8" s="21">
        <v>0.19578123635994599</v>
      </c>
      <c r="L8" s="21">
        <v>0.267829892119264</v>
      </c>
      <c r="M8" s="22"/>
    </row>
    <row r="9" spans="1:13" x14ac:dyDescent="0.25">
      <c r="A9" s="17" t="s">
        <v>482</v>
      </c>
      <c r="B9" s="18">
        <v>0.24343872641515099</v>
      </c>
      <c r="C9" s="18">
        <v>0.21147824659323899</v>
      </c>
      <c r="D9" s="18">
        <v>0.27852324280913299</v>
      </c>
      <c r="E9" s="19"/>
      <c r="F9" s="18">
        <v>0.18890899398149</v>
      </c>
      <c r="G9" s="18">
        <v>0.14578267556545599</v>
      </c>
      <c r="H9" s="18">
        <v>0.241190971686363</v>
      </c>
      <c r="I9" s="19"/>
      <c r="J9" s="18">
        <v>0.27736525536927997</v>
      </c>
      <c r="K9" s="18">
        <v>0.23520924111465799</v>
      </c>
      <c r="L9" s="18">
        <v>0.32387714634801301</v>
      </c>
      <c r="M9" s="19"/>
    </row>
    <row r="10" spans="1:13" x14ac:dyDescent="0.25">
      <c r="A10" s="20" t="s">
        <v>483</v>
      </c>
      <c r="B10" s="21">
        <v>0.232150990929017</v>
      </c>
      <c r="C10" s="21">
        <v>0.20940448108801701</v>
      </c>
      <c r="D10" s="21">
        <v>0.25656649210701998</v>
      </c>
      <c r="E10" s="22"/>
      <c r="F10" s="21">
        <v>0.19626355462820499</v>
      </c>
      <c r="G10" s="21">
        <v>0.16702975017476901</v>
      </c>
      <c r="H10" s="21">
        <v>0.229205999672628</v>
      </c>
      <c r="I10" s="22"/>
      <c r="J10" s="21">
        <v>0.25451787061522602</v>
      </c>
      <c r="K10" s="21">
        <v>0.222725116348092</v>
      </c>
      <c r="L10" s="21">
        <v>0.28916055384781297</v>
      </c>
      <c r="M10" s="22"/>
    </row>
    <row r="11" spans="1:13" x14ac:dyDescent="0.25">
      <c r="A11" s="17" t="s">
        <v>484</v>
      </c>
      <c r="B11" s="18">
        <v>0.29432382938722601</v>
      </c>
      <c r="C11" s="18">
        <v>0.27596539686377303</v>
      </c>
      <c r="D11" s="18">
        <v>0.31337495248239999</v>
      </c>
      <c r="E11" s="19"/>
      <c r="F11" s="18">
        <v>0.25604802478288302</v>
      </c>
      <c r="G11" s="18">
        <v>0.23156010634996299</v>
      </c>
      <c r="H11" s="18">
        <v>0.28217465779844397</v>
      </c>
      <c r="I11" s="19"/>
      <c r="J11" s="18">
        <v>0.322812527891507</v>
      </c>
      <c r="K11" s="18">
        <v>0.29865591530279301</v>
      </c>
      <c r="L11" s="18">
        <v>0.34795366057885802</v>
      </c>
      <c r="M11" s="19"/>
    </row>
    <row r="12" spans="1:13" x14ac:dyDescent="0.25">
      <c r="A12" s="20" t="s">
        <v>485</v>
      </c>
      <c r="B12" s="21">
        <v>0.29430375003248599</v>
      </c>
      <c r="C12" s="21">
        <v>0.28527672066709903</v>
      </c>
      <c r="D12" s="21">
        <v>0.30349512885945501</v>
      </c>
      <c r="E12" s="22"/>
      <c r="F12" s="21">
        <v>0.25453976489843899</v>
      </c>
      <c r="G12" s="21">
        <v>0.24100443857120701</v>
      </c>
      <c r="H12" s="21">
        <v>0.26856628129216198</v>
      </c>
      <c r="I12" s="22"/>
      <c r="J12" s="21">
        <v>0.315397257886746</v>
      </c>
      <c r="K12" s="21">
        <v>0.30393144406700101</v>
      </c>
      <c r="L12" s="21">
        <v>0.32709235925550101</v>
      </c>
      <c r="M12" s="22"/>
    </row>
    <row r="13" spans="1:13" x14ac:dyDescent="0.25">
      <c r="A13" s="17" t="s">
        <v>486</v>
      </c>
      <c r="B13" s="18">
        <v>0.256151325573646</v>
      </c>
      <c r="C13" s="18">
        <v>0.23866330120822499</v>
      </c>
      <c r="D13" s="18">
        <v>0.27445883138295302</v>
      </c>
      <c r="E13" s="19"/>
      <c r="F13" s="18">
        <v>0.22936945689964899</v>
      </c>
      <c r="G13" s="18">
        <v>0.20308085491279201</v>
      </c>
      <c r="H13" s="18">
        <v>0.25795954284837203</v>
      </c>
      <c r="I13" s="19"/>
      <c r="J13" s="18">
        <v>0.27494456537624801</v>
      </c>
      <c r="K13" s="18">
        <v>0.249985766411667</v>
      </c>
      <c r="L13" s="18">
        <v>0.30139389713456999</v>
      </c>
      <c r="M13" s="19"/>
    </row>
    <row r="14" spans="1:13" x14ac:dyDescent="0.25">
      <c r="A14" s="20" t="s">
        <v>487</v>
      </c>
      <c r="B14" s="21">
        <v>0.229079832980538</v>
      </c>
      <c r="C14" s="21">
        <v>0.21076672523840401</v>
      </c>
      <c r="D14" s="21">
        <v>0.248483158570344</v>
      </c>
      <c r="E14" s="22"/>
      <c r="F14" s="21">
        <v>0.19458447354415301</v>
      </c>
      <c r="G14" s="21">
        <v>0.17203449011236399</v>
      </c>
      <c r="H14" s="21">
        <v>0.21930734893661699</v>
      </c>
      <c r="I14" s="22"/>
      <c r="J14" s="21">
        <v>0.25588657985367502</v>
      </c>
      <c r="K14" s="21">
        <v>0.23181344832872799</v>
      </c>
      <c r="L14" s="21">
        <v>0.28154340243450798</v>
      </c>
      <c r="M14" s="22"/>
    </row>
    <row r="15" spans="1:13" x14ac:dyDescent="0.25">
      <c r="A15" s="17" t="s">
        <v>488</v>
      </c>
      <c r="B15" s="18">
        <v>0.201056654837207</v>
      </c>
      <c r="C15" s="18">
        <v>0.17803927159219299</v>
      </c>
      <c r="D15" s="18">
        <v>0.226230761567214</v>
      </c>
      <c r="E15" s="19"/>
      <c r="F15" s="18">
        <v>0.17541215206529601</v>
      </c>
      <c r="G15" s="18">
        <v>0.14523867271653301</v>
      </c>
      <c r="H15" s="18">
        <v>0.21031183617482699</v>
      </c>
      <c r="I15" s="19"/>
      <c r="J15" s="18">
        <v>0.22412787367509299</v>
      </c>
      <c r="K15" s="18">
        <v>0.19332704974603299</v>
      </c>
      <c r="L15" s="18">
        <v>0.25826479296794003</v>
      </c>
      <c r="M15" s="19"/>
    </row>
    <row r="16" spans="1:13" x14ac:dyDescent="0.25">
      <c r="A16" s="20" t="s">
        <v>489</v>
      </c>
      <c r="B16" s="21">
        <v>0.22668886766287499</v>
      </c>
      <c r="C16" s="21">
        <v>0.212189181653577</v>
      </c>
      <c r="D16" s="21">
        <v>0.24187516896427799</v>
      </c>
      <c r="E16" s="22"/>
      <c r="F16" s="21">
        <v>0.20112454201454</v>
      </c>
      <c r="G16" s="21">
        <v>0.17898267707300999</v>
      </c>
      <c r="H16" s="21">
        <v>0.225254051861835</v>
      </c>
      <c r="I16" s="22"/>
      <c r="J16" s="21">
        <v>0.24564474463794</v>
      </c>
      <c r="K16" s="21">
        <v>0.226695285571021</v>
      </c>
      <c r="L16" s="21">
        <v>0.26563408203705902</v>
      </c>
      <c r="M16" s="22"/>
    </row>
    <row r="17" spans="1:13" x14ac:dyDescent="0.25">
      <c r="A17" s="17" t="s">
        <v>490</v>
      </c>
      <c r="B17" s="18">
        <v>0.22729550308080401</v>
      </c>
      <c r="C17" s="18">
        <v>0.20875500255104601</v>
      </c>
      <c r="D17" s="18">
        <v>0.24696870246105601</v>
      </c>
      <c r="E17" s="19"/>
      <c r="F17" s="18">
        <v>0.21004889752603101</v>
      </c>
      <c r="G17" s="18">
        <v>0.18524033926394301</v>
      </c>
      <c r="H17" s="18">
        <v>0.23721264233604999</v>
      </c>
      <c r="I17" s="19"/>
      <c r="J17" s="18">
        <v>0.24060120790457001</v>
      </c>
      <c r="K17" s="18">
        <v>0.21486138368086</v>
      </c>
      <c r="L17" s="18">
        <v>0.268370592991302</v>
      </c>
      <c r="M17" s="19"/>
    </row>
    <row r="18" spans="1:13" x14ac:dyDescent="0.25">
      <c r="A18" s="20" t="s">
        <v>491</v>
      </c>
      <c r="B18" s="21">
        <v>0.243612383026719</v>
      </c>
      <c r="C18" s="21">
        <v>0.21429809666472599</v>
      </c>
      <c r="D18" s="21">
        <v>0.275530415989587</v>
      </c>
      <c r="E18" s="22"/>
      <c r="F18" s="21">
        <v>0.228845243945521</v>
      </c>
      <c r="G18" s="21">
        <v>0.186325557652296</v>
      </c>
      <c r="H18" s="21">
        <v>0.27775574032054501</v>
      </c>
      <c r="I18" s="22"/>
      <c r="J18" s="21">
        <v>0.25299206533462598</v>
      </c>
      <c r="K18" s="21">
        <v>0.215406350759171</v>
      </c>
      <c r="L18" s="21">
        <v>0.29467291423439501</v>
      </c>
      <c r="M18" s="22"/>
    </row>
    <row r="19" spans="1:13" x14ac:dyDescent="0.25">
      <c r="A19" s="17" t="s">
        <v>492</v>
      </c>
      <c r="B19" s="18">
        <v>0.18560890795073101</v>
      </c>
      <c r="C19" s="18">
        <v>0.16618637100480099</v>
      </c>
      <c r="D19" s="18">
        <v>0.20673857665492901</v>
      </c>
      <c r="E19" s="19"/>
      <c r="F19" s="18">
        <v>0.16710392259933601</v>
      </c>
      <c r="G19" s="18">
        <v>0.13970528097139301</v>
      </c>
      <c r="H19" s="18">
        <v>0.19863525123537401</v>
      </c>
      <c r="I19" s="19"/>
      <c r="J19" s="18">
        <v>0.19720611652185099</v>
      </c>
      <c r="K19" s="18">
        <v>0.173196072242052</v>
      </c>
      <c r="L19" s="18">
        <v>0.223644322478215</v>
      </c>
      <c r="M19" s="19"/>
    </row>
    <row r="20" spans="1:13" x14ac:dyDescent="0.25">
      <c r="A20" s="20" t="s">
        <v>493</v>
      </c>
      <c r="B20" s="21">
        <v>0.17626435277828201</v>
      </c>
      <c r="C20" s="21">
        <v>0.15260943863342999</v>
      </c>
      <c r="D20" s="21">
        <v>0.20270874630090199</v>
      </c>
      <c r="E20" s="22"/>
      <c r="F20" s="21">
        <v>0.16478725121982599</v>
      </c>
      <c r="G20" s="21">
        <v>0.122788146688055</v>
      </c>
      <c r="H20" s="21">
        <v>0.217588626680362</v>
      </c>
      <c r="I20" s="22"/>
      <c r="J20" s="21">
        <v>0.182148233295155</v>
      </c>
      <c r="K20" s="21">
        <v>0.15415285826158401</v>
      </c>
      <c r="L20" s="21">
        <v>0.21394183704549899</v>
      </c>
      <c r="M20" s="22"/>
    </row>
    <row r="21" spans="1:13" x14ac:dyDescent="0.25">
      <c r="A21" s="17" t="s">
        <v>494</v>
      </c>
      <c r="B21" s="18">
        <v>0.15717925221041801</v>
      </c>
      <c r="C21" s="18">
        <v>0.13069784428419701</v>
      </c>
      <c r="D21" s="18">
        <v>0.18786664517190199</v>
      </c>
      <c r="E21" s="19"/>
      <c r="F21" s="18">
        <v>0.12529568114973499</v>
      </c>
      <c r="G21" s="18">
        <v>8.7415595009861999E-2</v>
      </c>
      <c r="H21" s="18">
        <v>0.17641724323340399</v>
      </c>
      <c r="I21" s="19"/>
      <c r="J21" s="18">
        <v>0.17614725439721199</v>
      </c>
      <c r="K21" s="18">
        <v>0.146298874065527</v>
      </c>
      <c r="L21" s="18">
        <v>0.21058323210018801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P_DC_NSE'!A1" display="◄ ANTERIOR"/>
    <hyperlink ref="A2" location="'Índice'!A1" display="ÍNDICE"/>
    <hyperlink ref="A3" location="'VP_DV_SEX'!A1" display="SIGUIENTE ►"/>
  </hyperlinks>
  <pageMargins left="0.75" right="0.75" top="1" bottom="1" header="0.5" footer="0.5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8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638</v>
      </c>
      <c r="C1" s="37"/>
      <c r="D1" s="37"/>
      <c r="E1" s="38"/>
      <c r="F1" s="36" t="s">
        <v>18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476</v>
      </c>
      <c r="G4" s="10" t="s">
        <v>473</v>
      </c>
      <c r="H4" s="10" t="s">
        <v>474</v>
      </c>
      <c r="I4" s="10" t="s">
        <v>475</v>
      </c>
      <c r="J4" s="10" t="s">
        <v>477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5.2361949153034403E-2</v>
      </c>
      <c r="C5" s="18">
        <v>4.9551004738870003E-2</v>
      </c>
      <c r="D5" s="18">
        <v>5.5323071931211498E-2</v>
      </c>
      <c r="E5" s="19"/>
      <c r="F5" s="18">
        <v>4.3436981304881397E-2</v>
      </c>
      <c r="G5" s="18">
        <v>3.99950846251131E-2</v>
      </c>
      <c r="H5" s="18">
        <v>4.71605296547725E-2</v>
      </c>
      <c r="I5" s="19"/>
      <c r="J5" s="18">
        <v>6.1818533617370101E-2</v>
      </c>
      <c r="K5" s="18">
        <v>5.7570137545420397E-2</v>
      </c>
      <c r="L5" s="18">
        <v>6.6358365719052403E-2</v>
      </c>
      <c r="M5" s="19"/>
    </row>
    <row r="6" spans="1:13" x14ac:dyDescent="0.25">
      <c r="A6" s="20" t="s">
        <v>479</v>
      </c>
      <c r="B6" s="21">
        <v>4.3503171581567003E-2</v>
      </c>
      <c r="C6" s="21">
        <v>3.2922164532998302E-2</v>
      </c>
      <c r="D6" s="21">
        <v>5.7283423348792897E-2</v>
      </c>
      <c r="E6" s="22"/>
      <c r="F6" s="21">
        <v>2.9908699081786699E-2</v>
      </c>
      <c r="G6" s="21">
        <v>1.8462185609878699E-2</v>
      </c>
      <c r="H6" s="21">
        <v>4.8104217203697397E-2</v>
      </c>
      <c r="I6" s="22"/>
      <c r="J6" s="21">
        <v>5.7477395411088102E-2</v>
      </c>
      <c r="K6" s="21">
        <v>4.1267769680800301E-2</v>
      </c>
      <c r="L6" s="21">
        <v>7.9525886519293099E-2</v>
      </c>
      <c r="M6" s="22"/>
    </row>
    <row r="7" spans="1:13" x14ac:dyDescent="0.25">
      <c r="A7" s="17" t="s">
        <v>480</v>
      </c>
      <c r="B7" s="18">
        <v>6.1237665844943799E-2</v>
      </c>
      <c r="C7" s="18">
        <v>4.7298121850937902E-2</v>
      </c>
      <c r="D7" s="18">
        <v>7.8945001005161095E-2</v>
      </c>
      <c r="E7" s="19"/>
      <c r="F7" s="18">
        <v>4.0074577680919703E-2</v>
      </c>
      <c r="G7" s="18">
        <v>2.58796848585791E-2</v>
      </c>
      <c r="H7" s="18">
        <v>6.1563250890969597E-2</v>
      </c>
      <c r="I7" s="19"/>
      <c r="J7" s="18">
        <v>8.3087986088729707E-2</v>
      </c>
      <c r="K7" s="18">
        <v>6.0771504175204098E-2</v>
      </c>
      <c r="L7" s="18">
        <v>0.112616899638585</v>
      </c>
      <c r="M7" s="19"/>
    </row>
    <row r="8" spans="1:13" x14ac:dyDescent="0.25">
      <c r="A8" s="20" t="s">
        <v>481</v>
      </c>
      <c r="B8" s="21">
        <v>3.1011210808942299E-2</v>
      </c>
      <c r="C8" s="21">
        <v>2.2138400221301799E-2</v>
      </c>
      <c r="D8" s="21">
        <v>4.3282736405709503E-2</v>
      </c>
      <c r="E8" s="22"/>
      <c r="F8" s="21">
        <v>3.0188462364376001E-2</v>
      </c>
      <c r="G8" s="21">
        <v>1.8129622571197501E-2</v>
      </c>
      <c r="H8" s="21">
        <v>4.9860874361250397E-2</v>
      </c>
      <c r="I8" s="22"/>
      <c r="J8" s="21">
        <v>3.1863123861618298E-2</v>
      </c>
      <c r="K8" s="21">
        <v>1.9936658942579601E-2</v>
      </c>
      <c r="L8" s="21">
        <v>5.0556176055313103E-2</v>
      </c>
      <c r="M8" s="22"/>
    </row>
    <row r="9" spans="1:13" x14ac:dyDescent="0.25">
      <c r="A9" s="17" t="s">
        <v>482</v>
      </c>
      <c r="B9" s="18">
        <v>4.02381649220519E-2</v>
      </c>
      <c r="C9" s="18">
        <v>2.8317108438806401E-2</v>
      </c>
      <c r="D9" s="18">
        <v>5.6884002153557198E-2</v>
      </c>
      <c r="E9" s="19"/>
      <c r="F9" s="18">
        <v>3.3336423472929998E-2</v>
      </c>
      <c r="G9" s="18">
        <v>1.91759399780939E-2</v>
      </c>
      <c r="H9" s="18">
        <v>5.7342382002995802E-2</v>
      </c>
      <c r="I9" s="19"/>
      <c r="J9" s="18">
        <v>4.7213451278284503E-2</v>
      </c>
      <c r="K9" s="18">
        <v>2.8813259699507199E-2</v>
      </c>
      <c r="L9" s="18">
        <v>7.6439195272789501E-2</v>
      </c>
      <c r="M9" s="19"/>
    </row>
    <row r="10" spans="1:13" x14ac:dyDescent="0.25">
      <c r="A10" s="20" t="s">
        <v>483</v>
      </c>
      <c r="B10" s="21">
        <v>3.5000318943168199E-2</v>
      </c>
      <c r="C10" s="21">
        <v>2.5536944932679901E-2</v>
      </c>
      <c r="D10" s="21">
        <v>4.7798572931076103E-2</v>
      </c>
      <c r="E10" s="22"/>
      <c r="F10" s="21">
        <v>2.4905989875038899E-2</v>
      </c>
      <c r="G10" s="21">
        <v>1.5713943108146101E-2</v>
      </c>
      <c r="H10" s="21">
        <v>3.9260553347973598E-2</v>
      </c>
      <c r="I10" s="22"/>
      <c r="J10" s="21">
        <v>4.6175241456626097E-2</v>
      </c>
      <c r="K10" s="21">
        <v>3.0782629156270599E-2</v>
      </c>
      <c r="L10" s="21">
        <v>6.8719082235676299E-2</v>
      </c>
      <c r="M10" s="22"/>
    </row>
    <row r="11" spans="1:13" x14ac:dyDescent="0.25">
      <c r="A11" s="17" t="s">
        <v>484</v>
      </c>
      <c r="B11" s="18">
        <v>5.3426923148818202E-2</v>
      </c>
      <c r="C11" s="18">
        <v>4.5473799966032402E-2</v>
      </c>
      <c r="D11" s="18">
        <v>6.2679666511703203E-2</v>
      </c>
      <c r="E11" s="19"/>
      <c r="F11" s="18">
        <v>4.64531199362853E-2</v>
      </c>
      <c r="G11" s="18">
        <v>3.70252280885629E-2</v>
      </c>
      <c r="H11" s="18">
        <v>5.8136743139632803E-2</v>
      </c>
      <c r="I11" s="19"/>
      <c r="J11" s="18">
        <v>6.0976560379968098E-2</v>
      </c>
      <c r="K11" s="18">
        <v>4.8865993290550198E-2</v>
      </c>
      <c r="L11" s="18">
        <v>7.5849167225212399E-2</v>
      </c>
      <c r="M11" s="19"/>
    </row>
    <row r="12" spans="1:13" x14ac:dyDescent="0.25">
      <c r="A12" s="20" t="s">
        <v>485</v>
      </c>
      <c r="B12" s="21">
        <v>6.5193439870863304E-2</v>
      </c>
      <c r="C12" s="21">
        <v>6.0291175604095797E-2</v>
      </c>
      <c r="D12" s="21">
        <v>7.0464416998333904E-2</v>
      </c>
      <c r="E12" s="22"/>
      <c r="F12" s="21">
        <v>5.5429916263949101E-2</v>
      </c>
      <c r="G12" s="21">
        <v>4.9371467173491002E-2</v>
      </c>
      <c r="H12" s="21">
        <v>6.2183176487652897E-2</v>
      </c>
      <c r="I12" s="22"/>
      <c r="J12" s="21">
        <v>7.5303705200487903E-2</v>
      </c>
      <c r="K12" s="21">
        <v>6.8098486563893695E-2</v>
      </c>
      <c r="L12" s="21">
        <v>8.3203212674392596E-2</v>
      </c>
      <c r="M12" s="22"/>
    </row>
    <row r="13" spans="1:13" x14ac:dyDescent="0.25">
      <c r="A13" s="17" t="s">
        <v>486</v>
      </c>
      <c r="B13" s="18">
        <v>4.0130258700474097E-2</v>
      </c>
      <c r="C13" s="18">
        <v>3.1974447043630699E-2</v>
      </c>
      <c r="D13" s="18">
        <v>5.0258388761786697E-2</v>
      </c>
      <c r="E13" s="19"/>
      <c r="F13" s="18">
        <v>2.9203011080762901E-2</v>
      </c>
      <c r="G13" s="18">
        <v>2.1976315951052299E-2</v>
      </c>
      <c r="H13" s="18">
        <v>3.87120701513404E-2</v>
      </c>
      <c r="I13" s="19"/>
      <c r="J13" s="18">
        <v>5.1598881310470801E-2</v>
      </c>
      <c r="K13" s="18">
        <v>3.8773901085250202E-2</v>
      </c>
      <c r="L13" s="18">
        <v>6.8364192039112801E-2</v>
      </c>
      <c r="M13" s="19"/>
    </row>
    <row r="14" spans="1:13" x14ac:dyDescent="0.25">
      <c r="A14" s="20" t="s">
        <v>487</v>
      </c>
      <c r="B14" s="21">
        <v>3.4659759848232399E-2</v>
      </c>
      <c r="C14" s="21">
        <v>2.77857692924392E-2</v>
      </c>
      <c r="D14" s="21">
        <v>4.3158831635747498E-2</v>
      </c>
      <c r="E14" s="22"/>
      <c r="F14" s="21">
        <v>3.2688461892798497E-2</v>
      </c>
      <c r="G14" s="21">
        <v>2.3496060443178101E-2</v>
      </c>
      <c r="H14" s="21">
        <v>4.53103482271906E-2</v>
      </c>
      <c r="I14" s="22"/>
      <c r="J14" s="21">
        <v>3.6850040936672199E-2</v>
      </c>
      <c r="K14" s="21">
        <v>2.7937383824674901E-2</v>
      </c>
      <c r="L14" s="21">
        <v>4.8464276385390997E-2</v>
      </c>
      <c r="M14" s="22"/>
    </row>
    <row r="15" spans="1:13" x14ac:dyDescent="0.25">
      <c r="A15" s="17" t="s">
        <v>488</v>
      </c>
      <c r="B15" s="18">
        <v>3.1489904604070099E-2</v>
      </c>
      <c r="C15" s="18">
        <v>2.4239631488754899E-2</v>
      </c>
      <c r="D15" s="18">
        <v>4.0818076321519799E-2</v>
      </c>
      <c r="E15" s="19"/>
      <c r="F15" s="18">
        <v>2.4769201149886198E-2</v>
      </c>
      <c r="G15" s="18">
        <v>1.6372165182627699E-2</v>
      </c>
      <c r="H15" s="18">
        <v>3.7309593698896498E-2</v>
      </c>
      <c r="I15" s="19"/>
      <c r="J15" s="18">
        <v>3.9419947691185203E-2</v>
      </c>
      <c r="K15" s="18">
        <v>2.69069261300117E-2</v>
      </c>
      <c r="L15" s="18">
        <v>5.7408820774289902E-2</v>
      </c>
      <c r="M15" s="19"/>
    </row>
    <row r="16" spans="1:13" x14ac:dyDescent="0.25">
      <c r="A16" s="20" t="s">
        <v>489</v>
      </c>
      <c r="B16" s="21">
        <v>3.6108524190567398E-2</v>
      </c>
      <c r="C16" s="21">
        <v>2.9755325112593298E-2</v>
      </c>
      <c r="D16" s="21">
        <v>4.3757047782507899E-2</v>
      </c>
      <c r="E16" s="22"/>
      <c r="F16" s="21">
        <v>2.5616682843161501E-2</v>
      </c>
      <c r="G16" s="21">
        <v>1.8512254269516599E-2</v>
      </c>
      <c r="H16" s="21">
        <v>3.5349374120954402E-2</v>
      </c>
      <c r="I16" s="22"/>
      <c r="J16" s="21">
        <v>4.7640004067370803E-2</v>
      </c>
      <c r="K16" s="21">
        <v>3.7405664131197898E-2</v>
      </c>
      <c r="L16" s="21">
        <v>6.0498512252875003E-2</v>
      </c>
      <c r="M16" s="22"/>
    </row>
    <row r="17" spans="1:13" x14ac:dyDescent="0.25">
      <c r="A17" s="17" t="s">
        <v>490</v>
      </c>
      <c r="B17" s="18">
        <v>3.1992554362098198E-2</v>
      </c>
      <c r="C17" s="18">
        <v>2.4845245827610898E-2</v>
      </c>
      <c r="D17" s="18">
        <v>4.1109273369816603E-2</v>
      </c>
      <c r="E17" s="19"/>
      <c r="F17" s="18">
        <v>3.2417571354903002E-2</v>
      </c>
      <c r="G17" s="18">
        <v>2.2472572822962899E-2</v>
      </c>
      <c r="H17" s="18">
        <v>4.6554026465345802E-2</v>
      </c>
      <c r="I17" s="19"/>
      <c r="J17" s="18">
        <v>3.15105916824064E-2</v>
      </c>
      <c r="K17" s="18">
        <v>2.18171733725477E-2</v>
      </c>
      <c r="L17" s="18">
        <v>4.5311317529265503E-2</v>
      </c>
      <c r="M17" s="19"/>
    </row>
    <row r="18" spans="1:13" x14ac:dyDescent="0.25">
      <c r="A18" s="20" t="s">
        <v>491</v>
      </c>
      <c r="B18" s="21">
        <v>4.3473282038759803E-2</v>
      </c>
      <c r="C18" s="21">
        <v>3.0833050696520099E-2</v>
      </c>
      <c r="D18" s="21">
        <v>6.0969474966660699E-2</v>
      </c>
      <c r="E18" s="22"/>
      <c r="F18" s="21">
        <v>2.8943324965277299E-2</v>
      </c>
      <c r="G18" s="21">
        <v>1.83283596997359E-2</v>
      </c>
      <c r="H18" s="21">
        <v>4.5421550635477002E-2</v>
      </c>
      <c r="I18" s="22"/>
      <c r="J18" s="21">
        <v>5.9797795291591398E-2</v>
      </c>
      <c r="K18" s="21">
        <v>3.9390898608532197E-2</v>
      </c>
      <c r="L18" s="21">
        <v>8.9788542238507393E-2</v>
      </c>
      <c r="M18" s="22"/>
    </row>
    <row r="19" spans="1:13" x14ac:dyDescent="0.25">
      <c r="A19" s="17" t="s">
        <v>492</v>
      </c>
      <c r="B19" s="18">
        <v>3.8455841750981601E-2</v>
      </c>
      <c r="C19" s="18">
        <v>3.0176953030065401E-2</v>
      </c>
      <c r="D19" s="18">
        <v>4.8891499078971203E-2</v>
      </c>
      <c r="E19" s="19"/>
      <c r="F19" s="18">
        <v>2.75820669244582E-2</v>
      </c>
      <c r="G19" s="18">
        <v>1.8678742835475E-2</v>
      </c>
      <c r="H19" s="18">
        <v>4.0553829814178599E-2</v>
      </c>
      <c r="I19" s="19"/>
      <c r="J19" s="18">
        <v>5.0058784449807797E-2</v>
      </c>
      <c r="K19" s="18">
        <v>3.5641651278777498E-2</v>
      </c>
      <c r="L19" s="18">
        <v>6.9885066457837097E-2</v>
      </c>
      <c r="M19" s="19"/>
    </row>
    <row r="20" spans="1:13" x14ac:dyDescent="0.25">
      <c r="A20" s="20" t="s">
        <v>493</v>
      </c>
      <c r="B20" s="21">
        <v>2.8614002204977299E-2</v>
      </c>
      <c r="C20" s="21">
        <v>1.9243851971759599E-2</v>
      </c>
      <c r="D20" s="21">
        <v>4.2349623162921103E-2</v>
      </c>
      <c r="E20" s="22"/>
      <c r="F20" s="21">
        <v>2.6617086470223299E-2</v>
      </c>
      <c r="G20" s="21">
        <v>1.5413540175841E-2</v>
      </c>
      <c r="H20" s="21">
        <v>4.5587038812189701E-2</v>
      </c>
      <c r="I20" s="22"/>
      <c r="J20" s="21">
        <v>3.0784881034975502E-2</v>
      </c>
      <c r="K20" s="21">
        <v>1.6265149826976699E-2</v>
      </c>
      <c r="L20" s="21">
        <v>5.7508498765930199E-2</v>
      </c>
      <c r="M20" s="22"/>
    </row>
    <row r="21" spans="1:13" x14ac:dyDescent="0.25">
      <c r="A21" s="17" t="s">
        <v>494</v>
      </c>
      <c r="B21" s="18">
        <v>8.5043756029653996E-3</v>
      </c>
      <c r="C21" s="18">
        <v>4.3091095988507001E-3</v>
      </c>
      <c r="D21" s="18">
        <v>1.6715502909663001E-2</v>
      </c>
      <c r="E21" s="19"/>
      <c r="F21" s="18">
        <v>1.6713001873774E-3</v>
      </c>
      <c r="G21" s="18">
        <v>2.295475869354E-4</v>
      </c>
      <c r="H21" s="18">
        <v>1.20592493801123E-2</v>
      </c>
      <c r="I21" s="24" t="s">
        <v>501</v>
      </c>
      <c r="J21" s="18">
        <v>1.5592527082931899E-2</v>
      </c>
      <c r="K21" s="18">
        <v>7.5515318850673998E-3</v>
      </c>
      <c r="L21" s="18">
        <v>3.1920318823054503E-2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P_DC_OCU'!A1" display="◄ ANTERIOR"/>
    <hyperlink ref="A2" location="'Índice'!A1" display="ÍNDICE"/>
    <hyperlink ref="A3" location="'VP_DV_ET'!A1" display="SIGUIENTE ►"/>
  </hyperlinks>
  <pageMargins left="0.75" right="0.75" top="1" bottom="1" header="0.5" footer="0.5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4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638</v>
      </c>
      <c r="C1" s="37"/>
      <c r="D1" s="37"/>
      <c r="E1" s="38"/>
      <c r="F1" s="36" t="s">
        <v>23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498</v>
      </c>
      <c r="G4" s="10" t="s">
        <v>473</v>
      </c>
      <c r="H4" s="10" t="s">
        <v>474</v>
      </c>
      <c r="I4" s="10" t="s">
        <v>475</v>
      </c>
      <c r="J4" s="10" t="s">
        <v>499</v>
      </c>
      <c r="K4" s="10" t="s">
        <v>473</v>
      </c>
      <c r="L4" s="10" t="s">
        <v>474</v>
      </c>
      <c r="M4" s="10" t="s">
        <v>475</v>
      </c>
      <c r="N4" s="10" t="s">
        <v>500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5.2361949153034403E-2</v>
      </c>
      <c r="C5" s="18">
        <v>4.9551004738870003E-2</v>
      </c>
      <c r="D5" s="18">
        <v>5.5323071931211498E-2</v>
      </c>
      <c r="E5" s="19"/>
      <c r="F5" s="18">
        <v>7.0157878833792903E-2</v>
      </c>
      <c r="G5" s="18">
        <v>6.3608387736375699E-2</v>
      </c>
      <c r="H5" s="18">
        <v>7.7326054831737406E-2</v>
      </c>
      <c r="I5" s="19"/>
      <c r="J5" s="18">
        <v>5.3902380187788201E-2</v>
      </c>
      <c r="K5" s="18">
        <v>5.0064297116868002E-2</v>
      </c>
      <c r="L5" s="18">
        <v>5.8016732037528697E-2</v>
      </c>
      <c r="M5" s="19"/>
      <c r="N5" s="18">
        <v>2.98144013209929E-2</v>
      </c>
      <c r="O5" s="18">
        <v>2.6329272105607E-2</v>
      </c>
      <c r="P5" s="18">
        <v>3.3744858949812502E-2</v>
      </c>
      <c r="Q5" s="19"/>
    </row>
    <row r="6" spans="1:17" x14ac:dyDescent="0.25">
      <c r="A6" s="20" t="s">
        <v>479</v>
      </c>
      <c r="B6" s="21">
        <v>4.3503171581567003E-2</v>
      </c>
      <c r="C6" s="21">
        <v>3.2922164532998302E-2</v>
      </c>
      <c r="D6" s="21">
        <v>5.7283423348792897E-2</v>
      </c>
      <c r="E6" s="22"/>
      <c r="F6" s="21">
        <v>4.5081251107614399E-2</v>
      </c>
      <c r="G6" s="21">
        <v>2.54269555663745E-2</v>
      </c>
      <c r="H6" s="21">
        <v>7.8700909807108699E-2</v>
      </c>
      <c r="I6" s="22"/>
      <c r="J6" s="21">
        <v>4.73515818501326E-2</v>
      </c>
      <c r="K6" s="21">
        <v>3.2129053753069098E-2</v>
      </c>
      <c r="L6" s="21">
        <v>6.9270256158677698E-2</v>
      </c>
      <c r="M6" s="22"/>
      <c r="N6" s="21">
        <v>3.3389407738642601E-2</v>
      </c>
      <c r="O6" s="21">
        <v>1.9950799171441901E-2</v>
      </c>
      <c r="P6" s="21">
        <v>5.5368690143807998E-2</v>
      </c>
      <c r="Q6" s="22"/>
    </row>
    <row r="7" spans="1:17" x14ac:dyDescent="0.25">
      <c r="A7" s="17" t="s">
        <v>480</v>
      </c>
      <c r="B7" s="18">
        <v>6.1237665844943799E-2</v>
      </c>
      <c r="C7" s="18">
        <v>4.7298121850937902E-2</v>
      </c>
      <c r="D7" s="18">
        <v>7.8945001005161095E-2</v>
      </c>
      <c r="E7" s="19"/>
      <c r="F7" s="18">
        <v>7.4110801025127598E-2</v>
      </c>
      <c r="G7" s="18">
        <v>4.5785894705892199E-2</v>
      </c>
      <c r="H7" s="18">
        <v>0.11779542215984</v>
      </c>
      <c r="I7" s="19"/>
      <c r="J7" s="18">
        <v>6.5172971656514894E-2</v>
      </c>
      <c r="K7" s="18">
        <v>4.6769533787255298E-2</v>
      </c>
      <c r="L7" s="18">
        <v>9.0133280894023907E-2</v>
      </c>
      <c r="M7" s="19"/>
      <c r="N7" s="18">
        <v>2.8377993626892299E-2</v>
      </c>
      <c r="O7" s="18">
        <v>1.19045356011344E-2</v>
      </c>
      <c r="P7" s="18">
        <v>6.6121900380167298E-2</v>
      </c>
      <c r="Q7" s="24" t="s">
        <v>501</v>
      </c>
    </row>
    <row r="8" spans="1:17" x14ac:dyDescent="0.25">
      <c r="A8" s="20" t="s">
        <v>481</v>
      </c>
      <c r="B8" s="21">
        <v>3.1011210808942299E-2</v>
      </c>
      <c r="C8" s="21">
        <v>2.2138400221301799E-2</v>
      </c>
      <c r="D8" s="21">
        <v>4.3282736405709503E-2</v>
      </c>
      <c r="E8" s="22"/>
      <c r="F8" s="21">
        <v>3.9471563127414497E-2</v>
      </c>
      <c r="G8" s="21">
        <v>2.2519994607170201E-2</v>
      </c>
      <c r="H8" s="21">
        <v>6.82916762550492E-2</v>
      </c>
      <c r="I8" s="22"/>
      <c r="J8" s="21">
        <v>3.1375348233449001E-2</v>
      </c>
      <c r="K8" s="21">
        <v>1.9656502359982099E-2</v>
      </c>
      <c r="L8" s="21">
        <v>4.9726372653703103E-2</v>
      </c>
      <c r="M8" s="22"/>
      <c r="N8" s="21">
        <v>1.6253898122478402E-2</v>
      </c>
      <c r="O8" s="21">
        <v>6.6530879380394996E-3</v>
      </c>
      <c r="P8" s="21">
        <v>3.9163040365941197E-2</v>
      </c>
      <c r="Q8" s="24" t="s">
        <v>501</v>
      </c>
    </row>
    <row r="9" spans="1:17" x14ac:dyDescent="0.25">
      <c r="A9" s="17" t="s">
        <v>482</v>
      </c>
      <c r="B9" s="18">
        <v>4.02381649220519E-2</v>
      </c>
      <c r="C9" s="18">
        <v>2.8317108438806401E-2</v>
      </c>
      <c r="D9" s="18">
        <v>5.6884002153557198E-2</v>
      </c>
      <c r="E9" s="19"/>
      <c r="F9" s="18">
        <v>5.9518252361582598E-2</v>
      </c>
      <c r="G9" s="18">
        <v>3.03691408096609E-2</v>
      </c>
      <c r="H9" s="18">
        <v>0.113374119192618</v>
      </c>
      <c r="I9" s="24" t="s">
        <v>501</v>
      </c>
      <c r="J9" s="18">
        <v>3.73011946382346E-2</v>
      </c>
      <c r="K9" s="18">
        <v>2.28197565129067E-2</v>
      </c>
      <c r="L9" s="18">
        <v>6.0404489867994703E-2</v>
      </c>
      <c r="M9" s="19"/>
      <c r="N9" s="18">
        <v>2.5208420740942299E-2</v>
      </c>
      <c r="O9" s="18">
        <v>9.7680729576710996E-3</v>
      </c>
      <c r="P9" s="18">
        <v>6.3490391830531095E-2</v>
      </c>
      <c r="Q9" s="24" t="s">
        <v>501</v>
      </c>
    </row>
    <row r="10" spans="1:17" x14ac:dyDescent="0.25">
      <c r="A10" s="20" t="s">
        <v>483</v>
      </c>
      <c r="B10" s="21">
        <v>3.5000318943168199E-2</v>
      </c>
      <c r="C10" s="21">
        <v>2.5536944932679901E-2</v>
      </c>
      <c r="D10" s="21">
        <v>4.7798572931076103E-2</v>
      </c>
      <c r="E10" s="22"/>
      <c r="F10" s="21">
        <v>5.4038844028373501E-2</v>
      </c>
      <c r="G10" s="21">
        <v>3.2265108143179899E-2</v>
      </c>
      <c r="H10" s="21">
        <v>8.9152670754826094E-2</v>
      </c>
      <c r="I10" s="22"/>
      <c r="J10" s="21">
        <v>3.3572623490647498E-2</v>
      </c>
      <c r="K10" s="21">
        <v>2.1973239866275699E-2</v>
      </c>
      <c r="L10" s="21">
        <v>5.0976021681903398E-2</v>
      </c>
      <c r="M10" s="22"/>
      <c r="N10" s="21">
        <v>1.7611783152246901E-2</v>
      </c>
      <c r="O10" s="21">
        <v>9.1782818693267997E-3</v>
      </c>
      <c r="P10" s="21">
        <v>3.3532187864776901E-2</v>
      </c>
      <c r="Q10" s="22"/>
    </row>
    <row r="11" spans="1:17" x14ac:dyDescent="0.25">
      <c r="A11" s="17" t="s">
        <v>484</v>
      </c>
      <c r="B11" s="18">
        <v>5.3426923148818202E-2</v>
      </c>
      <c r="C11" s="18">
        <v>4.5473799966032402E-2</v>
      </c>
      <c r="D11" s="18">
        <v>6.2679666511703203E-2</v>
      </c>
      <c r="E11" s="19"/>
      <c r="F11" s="18">
        <v>7.2716096256596599E-2</v>
      </c>
      <c r="G11" s="18">
        <v>5.3727934590474098E-2</v>
      </c>
      <c r="H11" s="18">
        <v>9.7721911634503694E-2</v>
      </c>
      <c r="I11" s="19"/>
      <c r="J11" s="18">
        <v>5.0860830663658103E-2</v>
      </c>
      <c r="K11" s="18">
        <v>4.0570547515306699E-2</v>
      </c>
      <c r="L11" s="18">
        <v>6.3588149096042601E-2</v>
      </c>
      <c r="M11" s="19"/>
      <c r="N11" s="18">
        <v>4.0549018835510202E-2</v>
      </c>
      <c r="O11" s="18">
        <v>2.90375509462408E-2</v>
      </c>
      <c r="P11" s="18">
        <v>5.6359133548932003E-2</v>
      </c>
      <c r="Q11" s="19"/>
    </row>
    <row r="12" spans="1:17" x14ac:dyDescent="0.25">
      <c r="A12" s="20" t="s">
        <v>485</v>
      </c>
      <c r="B12" s="21">
        <v>6.5193439870863304E-2</v>
      </c>
      <c r="C12" s="21">
        <v>6.0291175604095797E-2</v>
      </c>
      <c r="D12" s="21">
        <v>7.0464416998333904E-2</v>
      </c>
      <c r="E12" s="22"/>
      <c r="F12" s="21">
        <v>8.70584906439823E-2</v>
      </c>
      <c r="G12" s="21">
        <v>7.5807639962765405E-2</v>
      </c>
      <c r="H12" s="21">
        <v>9.9798805147479297E-2</v>
      </c>
      <c r="I12" s="22"/>
      <c r="J12" s="21">
        <v>6.7291042645072005E-2</v>
      </c>
      <c r="K12" s="21">
        <v>6.06797212313833E-2</v>
      </c>
      <c r="L12" s="21">
        <v>7.4565514755690093E-2</v>
      </c>
      <c r="M12" s="22"/>
      <c r="N12" s="21">
        <v>3.5771831036955998E-2</v>
      </c>
      <c r="O12" s="21">
        <v>2.9868619589000198E-2</v>
      </c>
      <c r="P12" s="21">
        <v>4.2790287984539398E-2</v>
      </c>
      <c r="Q12" s="22"/>
    </row>
    <row r="13" spans="1:17" x14ac:dyDescent="0.25">
      <c r="A13" s="17" t="s">
        <v>486</v>
      </c>
      <c r="B13" s="18">
        <v>4.0130258700474097E-2</v>
      </c>
      <c r="C13" s="18">
        <v>3.1974447043630699E-2</v>
      </c>
      <c r="D13" s="18">
        <v>5.0258388761786697E-2</v>
      </c>
      <c r="E13" s="19"/>
      <c r="F13" s="18">
        <v>4.1725484809732899E-2</v>
      </c>
      <c r="G13" s="18">
        <v>2.74541921330212E-2</v>
      </c>
      <c r="H13" s="18">
        <v>6.2935242247726605E-2</v>
      </c>
      <c r="I13" s="19"/>
      <c r="J13" s="18">
        <v>4.6302579059120198E-2</v>
      </c>
      <c r="K13" s="18">
        <v>3.5044757723152103E-2</v>
      </c>
      <c r="L13" s="18">
        <v>6.0948453152591002E-2</v>
      </c>
      <c r="M13" s="19"/>
      <c r="N13" s="18">
        <v>2.6256748005767199E-2</v>
      </c>
      <c r="O13" s="18">
        <v>1.6548194575356799E-2</v>
      </c>
      <c r="P13" s="18">
        <v>4.1421250896670099E-2</v>
      </c>
      <c r="Q13" s="19"/>
    </row>
    <row r="14" spans="1:17" x14ac:dyDescent="0.25">
      <c r="A14" s="20" t="s">
        <v>487</v>
      </c>
      <c r="B14" s="21">
        <v>3.4659759848232399E-2</v>
      </c>
      <c r="C14" s="21">
        <v>2.77857692924392E-2</v>
      </c>
      <c r="D14" s="21">
        <v>4.3158831635747498E-2</v>
      </c>
      <c r="E14" s="22"/>
      <c r="F14" s="21">
        <v>4.8733435052955201E-2</v>
      </c>
      <c r="G14" s="21">
        <v>3.2441943858490398E-2</v>
      </c>
      <c r="H14" s="21">
        <v>7.25922828653595E-2</v>
      </c>
      <c r="I14" s="22"/>
      <c r="J14" s="21">
        <v>3.4430277047285997E-2</v>
      </c>
      <c r="K14" s="21">
        <v>2.57013556881775E-2</v>
      </c>
      <c r="L14" s="21">
        <v>4.5983872148842003E-2</v>
      </c>
      <c r="M14" s="22"/>
      <c r="N14" s="21">
        <v>2.1739517683339801E-2</v>
      </c>
      <c r="O14" s="21">
        <v>1.34965268052949E-2</v>
      </c>
      <c r="P14" s="21">
        <v>3.4839113791567997E-2</v>
      </c>
      <c r="Q14" s="22"/>
    </row>
    <row r="15" spans="1:17" x14ac:dyDescent="0.25">
      <c r="A15" s="17" t="s">
        <v>488</v>
      </c>
      <c r="B15" s="18">
        <v>3.1489904604070099E-2</v>
      </c>
      <c r="C15" s="18">
        <v>2.4239631488754899E-2</v>
      </c>
      <c r="D15" s="18">
        <v>4.0818076321519799E-2</v>
      </c>
      <c r="E15" s="19"/>
      <c r="F15" s="18">
        <v>4.6319973181382298E-2</v>
      </c>
      <c r="G15" s="18">
        <v>2.7109719430906499E-2</v>
      </c>
      <c r="H15" s="18">
        <v>7.8050750115688003E-2</v>
      </c>
      <c r="I15" s="19"/>
      <c r="J15" s="18">
        <v>3.1618738516375602E-2</v>
      </c>
      <c r="K15" s="18">
        <v>2.1479997488803901E-2</v>
      </c>
      <c r="L15" s="18">
        <v>4.6316534636603797E-2</v>
      </c>
      <c r="M15" s="19"/>
      <c r="N15" s="18">
        <v>1.8415697459153599E-2</v>
      </c>
      <c r="O15" s="18">
        <v>1.0118975299256001E-2</v>
      </c>
      <c r="P15" s="18">
        <v>3.3286296130628702E-2</v>
      </c>
      <c r="Q15" s="19"/>
    </row>
    <row r="16" spans="1:17" x14ac:dyDescent="0.25">
      <c r="A16" s="20" t="s">
        <v>489</v>
      </c>
      <c r="B16" s="21">
        <v>3.6108524190567398E-2</v>
      </c>
      <c r="C16" s="21">
        <v>2.9755325112593298E-2</v>
      </c>
      <c r="D16" s="21">
        <v>4.3757047782507899E-2</v>
      </c>
      <c r="E16" s="22"/>
      <c r="F16" s="21">
        <v>4.9180002971264597E-2</v>
      </c>
      <c r="G16" s="21">
        <v>3.3682788424665801E-2</v>
      </c>
      <c r="H16" s="21">
        <v>7.12814133774409E-2</v>
      </c>
      <c r="I16" s="22"/>
      <c r="J16" s="21">
        <v>3.7283994074578997E-2</v>
      </c>
      <c r="K16" s="21">
        <v>2.9185340179199801E-2</v>
      </c>
      <c r="L16" s="21">
        <v>4.7519945296601501E-2</v>
      </c>
      <c r="M16" s="22"/>
      <c r="N16" s="21">
        <v>2.0865657588137802E-2</v>
      </c>
      <c r="O16" s="21">
        <v>1.35446672015104E-2</v>
      </c>
      <c r="P16" s="21">
        <v>3.20152706735835E-2</v>
      </c>
      <c r="Q16" s="22"/>
    </row>
    <row r="17" spans="1:17" x14ac:dyDescent="0.25">
      <c r="A17" s="17" t="s">
        <v>490</v>
      </c>
      <c r="B17" s="18">
        <v>3.1992554362098198E-2</v>
      </c>
      <c r="C17" s="18">
        <v>2.4845245827610898E-2</v>
      </c>
      <c r="D17" s="18">
        <v>4.1109273369816603E-2</v>
      </c>
      <c r="E17" s="19"/>
      <c r="F17" s="18">
        <v>3.9465575514536902E-2</v>
      </c>
      <c r="G17" s="18">
        <v>2.50156860815441E-2</v>
      </c>
      <c r="H17" s="18">
        <v>6.17337044740566E-2</v>
      </c>
      <c r="I17" s="19"/>
      <c r="J17" s="18">
        <v>3.55263872139353E-2</v>
      </c>
      <c r="K17" s="18">
        <v>2.58143339032261E-2</v>
      </c>
      <c r="L17" s="18">
        <v>4.87096802798134E-2</v>
      </c>
      <c r="M17" s="19"/>
      <c r="N17" s="18">
        <v>1.6395970136138499E-2</v>
      </c>
      <c r="O17" s="18">
        <v>9.3808215964408005E-3</v>
      </c>
      <c r="P17" s="18">
        <v>2.8506212685186799E-2</v>
      </c>
      <c r="Q17" s="19"/>
    </row>
    <row r="18" spans="1:17" x14ac:dyDescent="0.25">
      <c r="A18" s="20" t="s">
        <v>491</v>
      </c>
      <c r="B18" s="21">
        <v>4.3473282038759803E-2</v>
      </c>
      <c r="C18" s="21">
        <v>3.0833050696520099E-2</v>
      </c>
      <c r="D18" s="21">
        <v>6.0969474966660699E-2</v>
      </c>
      <c r="E18" s="22"/>
      <c r="F18" s="21">
        <v>9.4728871434034495E-2</v>
      </c>
      <c r="G18" s="21">
        <v>6.0020144505038703E-2</v>
      </c>
      <c r="H18" s="21">
        <v>0.14638337658679601</v>
      </c>
      <c r="I18" s="22"/>
      <c r="J18" s="21">
        <v>3.0934255390232802E-2</v>
      </c>
      <c r="K18" s="21">
        <v>2.0428421564116402E-2</v>
      </c>
      <c r="L18" s="21">
        <v>4.6586032349997003E-2</v>
      </c>
      <c r="M18" s="22"/>
      <c r="N18" s="21">
        <v>1.52645585333521E-2</v>
      </c>
      <c r="O18" s="21">
        <v>6.7078936591701997E-3</v>
      </c>
      <c r="P18" s="21">
        <v>3.4358645237488598E-2</v>
      </c>
      <c r="Q18" s="22"/>
    </row>
    <row r="19" spans="1:17" x14ac:dyDescent="0.25">
      <c r="A19" s="17" t="s">
        <v>492</v>
      </c>
      <c r="B19" s="18">
        <v>3.8455841750981601E-2</v>
      </c>
      <c r="C19" s="18">
        <v>3.0176953030065401E-2</v>
      </c>
      <c r="D19" s="18">
        <v>4.8891499078971203E-2</v>
      </c>
      <c r="E19" s="19"/>
      <c r="F19" s="18">
        <v>5.3584939879536601E-2</v>
      </c>
      <c r="G19" s="18">
        <v>3.4599538421980797E-2</v>
      </c>
      <c r="H19" s="18">
        <v>8.21020164001139E-2</v>
      </c>
      <c r="I19" s="19"/>
      <c r="J19" s="18">
        <v>3.9443598746270701E-2</v>
      </c>
      <c r="K19" s="18">
        <v>2.81436574874987E-2</v>
      </c>
      <c r="L19" s="18">
        <v>5.5023698288692399E-2</v>
      </c>
      <c r="M19" s="19"/>
      <c r="N19" s="18">
        <v>1.8346937466902601E-2</v>
      </c>
      <c r="O19" s="18">
        <v>9.8481498222612006E-3</v>
      </c>
      <c r="P19" s="18">
        <v>3.3928717113240497E-2</v>
      </c>
      <c r="Q19" s="19"/>
    </row>
    <row r="20" spans="1:17" x14ac:dyDescent="0.25">
      <c r="A20" s="20" t="s">
        <v>493</v>
      </c>
      <c r="B20" s="21">
        <v>2.8614002204977299E-2</v>
      </c>
      <c r="C20" s="21">
        <v>1.9243851971759599E-2</v>
      </c>
      <c r="D20" s="21">
        <v>4.2349623162921103E-2</v>
      </c>
      <c r="E20" s="22"/>
      <c r="F20" s="21">
        <v>4.0046665900869902E-2</v>
      </c>
      <c r="G20" s="21">
        <v>1.7376944927393001E-2</v>
      </c>
      <c r="H20" s="21">
        <v>8.9594412490961103E-2</v>
      </c>
      <c r="I20" s="24" t="s">
        <v>501</v>
      </c>
      <c r="J20" s="21">
        <v>3.3804301889979398E-2</v>
      </c>
      <c r="K20" s="21">
        <v>2.0922934046931099E-2</v>
      </c>
      <c r="L20" s="21">
        <v>5.4177348504611499E-2</v>
      </c>
      <c r="M20" s="22"/>
      <c r="N20" s="21">
        <v>2.2906607188073001E-3</v>
      </c>
      <c r="O20" s="21">
        <v>3.1440514523580003E-4</v>
      </c>
      <c r="P20" s="21">
        <v>1.6484226776927902E-2</v>
      </c>
      <c r="Q20" s="24" t="s">
        <v>501</v>
      </c>
    </row>
    <row r="21" spans="1:17" x14ac:dyDescent="0.25">
      <c r="A21" s="17" t="s">
        <v>494</v>
      </c>
      <c r="B21" s="18">
        <v>8.5043756029653996E-3</v>
      </c>
      <c r="C21" s="18">
        <v>4.3091095988507001E-3</v>
      </c>
      <c r="D21" s="18">
        <v>1.6715502909663001E-2</v>
      </c>
      <c r="E21" s="19"/>
      <c r="F21" s="18">
        <v>7.7106425746036999E-3</v>
      </c>
      <c r="G21" s="18">
        <v>1.4105857178475999E-3</v>
      </c>
      <c r="H21" s="18">
        <v>4.0993364551377198E-2</v>
      </c>
      <c r="I21" s="24" t="s">
        <v>501</v>
      </c>
      <c r="J21" s="18">
        <v>1.1719009971114301E-2</v>
      </c>
      <c r="K21" s="18">
        <v>5.1926237487575997E-3</v>
      </c>
      <c r="L21" s="18">
        <v>2.6231835360574499E-2</v>
      </c>
      <c r="M21" s="19"/>
      <c r="N21" s="18">
        <v>2.7399079517153998E-3</v>
      </c>
      <c r="O21" s="18">
        <v>3.7749617946129999E-4</v>
      </c>
      <c r="P21" s="18">
        <v>1.9596715472633499E-2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DV_SEX'!A1" display="◄ ANTERIOR"/>
    <hyperlink ref="A2" location="'Índice'!A1" display="ÍNDICE"/>
    <hyperlink ref="A3" location="'VP_DV_NSE'!A1" display="SIGUIENTE ►"/>
  </hyperlinks>
  <pageMargins left="0.75" right="0.75" top="1" bottom="1" header="0.5" footer="0.5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638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5.2361949153034403E-2</v>
      </c>
      <c r="C5" s="18">
        <v>4.9551004738870003E-2</v>
      </c>
      <c r="D5" s="18">
        <v>5.5323071931211498E-2</v>
      </c>
      <c r="E5" s="19"/>
      <c r="F5" s="18">
        <v>4.9136320726945203E-2</v>
      </c>
      <c r="G5" s="18">
        <v>4.5247733598944302E-2</v>
      </c>
      <c r="H5" s="18">
        <v>5.3340422410903497E-2</v>
      </c>
      <c r="I5" s="19"/>
      <c r="J5" s="18">
        <v>5.4481695617969297E-2</v>
      </c>
      <c r="K5" s="18">
        <v>4.9997297863548097E-2</v>
      </c>
      <c r="L5" s="18">
        <v>5.9343186477086501E-2</v>
      </c>
      <c r="M5" s="19"/>
      <c r="N5" s="18">
        <v>5.4882105433108001E-2</v>
      </c>
      <c r="O5" s="18">
        <v>4.8529711041751501E-2</v>
      </c>
      <c r="P5" s="18">
        <v>6.2011815895910802E-2</v>
      </c>
      <c r="Q5" s="19"/>
    </row>
    <row r="6" spans="1:17" x14ac:dyDescent="0.25">
      <c r="A6" s="20" t="s">
        <v>479</v>
      </c>
      <c r="B6" s="21">
        <v>4.3503171581567003E-2</v>
      </c>
      <c r="C6" s="21">
        <v>3.2922164532998302E-2</v>
      </c>
      <c r="D6" s="21">
        <v>5.7283423348792897E-2</v>
      </c>
      <c r="E6" s="22"/>
      <c r="F6" s="21">
        <v>3.8254362675998702E-2</v>
      </c>
      <c r="G6" s="21">
        <v>2.4676390367667798E-2</v>
      </c>
      <c r="H6" s="21">
        <v>5.8852675277613502E-2</v>
      </c>
      <c r="I6" s="22"/>
      <c r="J6" s="21">
        <v>4.42398986191136E-2</v>
      </c>
      <c r="K6" s="21">
        <v>2.9111088773637901E-2</v>
      </c>
      <c r="L6" s="21">
        <v>6.6690966921038305E-2</v>
      </c>
      <c r="M6" s="22"/>
      <c r="N6" s="21">
        <v>6.6418699895506306E-2</v>
      </c>
      <c r="O6" s="21">
        <v>3.5228920355459797E-2</v>
      </c>
      <c r="P6" s="21">
        <v>0.12173783380775501</v>
      </c>
      <c r="Q6" s="24" t="s">
        <v>501</v>
      </c>
    </row>
    <row r="7" spans="1:17" x14ac:dyDescent="0.25">
      <c r="A7" s="17" t="s">
        <v>480</v>
      </c>
      <c r="B7" s="18">
        <v>6.1237665844943799E-2</v>
      </c>
      <c r="C7" s="18">
        <v>4.7298121850937902E-2</v>
      </c>
      <c r="D7" s="18">
        <v>7.8945001005161095E-2</v>
      </c>
      <c r="E7" s="19"/>
      <c r="F7" s="18">
        <v>6.7419734131877004E-2</v>
      </c>
      <c r="G7" s="18">
        <v>4.5840302731790503E-2</v>
      </c>
      <c r="H7" s="18">
        <v>9.8113161310497105E-2</v>
      </c>
      <c r="I7" s="19"/>
      <c r="J7" s="18">
        <v>6.0024864065367903E-2</v>
      </c>
      <c r="K7" s="18">
        <v>4.1407935159633202E-2</v>
      </c>
      <c r="L7" s="18">
        <v>8.6258743558576295E-2</v>
      </c>
      <c r="M7" s="19"/>
      <c r="N7" s="18">
        <v>4.98473891281139E-2</v>
      </c>
      <c r="O7" s="18">
        <v>2.3244762469669399E-2</v>
      </c>
      <c r="P7" s="18">
        <v>0.10366434510438</v>
      </c>
      <c r="Q7" s="24" t="s">
        <v>501</v>
      </c>
    </row>
    <row r="8" spans="1:17" x14ac:dyDescent="0.25">
      <c r="A8" s="20" t="s">
        <v>481</v>
      </c>
      <c r="B8" s="21">
        <v>3.1011210808942299E-2</v>
      </c>
      <c r="C8" s="21">
        <v>2.2138400221301799E-2</v>
      </c>
      <c r="D8" s="21">
        <v>4.3282736405709503E-2</v>
      </c>
      <c r="E8" s="22"/>
      <c r="F8" s="21">
        <v>1.8296723288880101E-2</v>
      </c>
      <c r="G8" s="21">
        <v>9.5471369637556008E-3</v>
      </c>
      <c r="H8" s="21">
        <v>3.4783366680223402E-2</v>
      </c>
      <c r="I8" s="22"/>
      <c r="J8" s="21">
        <v>3.6941041789019698E-2</v>
      </c>
      <c r="K8" s="21">
        <v>2.3227165089592602E-2</v>
      </c>
      <c r="L8" s="21">
        <v>5.8268898339104501E-2</v>
      </c>
      <c r="M8" s="22"/>
      <c r="N8" s="21">
        <v>3.8110112941294197E-2</v>
      </c>
      <c r="O8" s="21">
        <v>1.6713619645509901E-2</v>
      </c>
      <c r="P8" s="21">
        <v>8.45429213055163E-2</v>
      </c>
      <c r="Q8" s="24" t="s">
        <v>501</v>
      </c>
    </row>
    <row r="9" spans="1:17" x14ac:dyDescent="0.25">
      <c r="A9" s="17" t="s">
        <v>482</v>
      </c>
      <c r="B9" s="18">
        <v>4.02381649220519E-2</v>
      </c>
      <c r="C9" s="18">
        <v>2.8317108438806401E-2</v>
      </c>
      <c r="D9" s="18">
        <v>5.6884002153557198E-2</v>
      </c>
      <c r="E9" s="19"/>
      <c r="F9" s="18">
        <v>3.7839572912472003E-2</v>
      </c>
      <c r="G9" s="18">
        <v>2.2483308001779001E-2</v>
      </c>
      <c r="H9" s="18">
        <v>6.3008221724166702E-2</v>
      </c>
      <c r="I9" s="19"/>
      <c r="J9" s="18">
        <v>4.8148006823100199E-2</v>
      </c>
      <c r="K9" s="18">
        <v>2.7668545608297599E-2</v>
      </c>
      <c r="L9" s="18">
        <v>8.2499635365546803E-2</v>
      </c>
      <c r="M9" s="19"/>
      <c r="N9" s="18">
        <v>2.8042235663959501E-2</v>
      </c>
      <c r="O9" s="18">
        <v>1.1779409878135E-2</v>
      </c>
      <c r="P9" s="18">
        <v>6.5274694461417801E-2</v>
      </c>
      <c r="Q9" s="24" t="s">
        <v>501</v>
      </c>
    </row>
    <row r="10" spans="1:17" x14ac:dyDescent="0.25">
      <c r="A10" s="20" t="s">
        <v>483</v>
      </c>
      <c r="B10" s="21">
        <v>3.5000318943168199E-2</v>
      </c>
      <c r="C10" s="21">
        <v>2.5536944932679901E-2</v>
      </c>
      <c r="D10" s="21">
        <v>4.7798572931076103E-2</v>
      </c>
      <c r="E10" s="22"/>
      <c r="F10" s="21">
        <v>3.5363990774194401E-2</v>
      </c>
      <c r="G10" s="21">
        <v>2.1683282543552E-2</v>
      </c>
      <c r="H10" s="21">
        <v>5.7171892029940101E-2</v>
      </c>
      <c r="I10" s="22"/>
      <c r="J10" s="21">
        <v>2.9399134265304799E-2</v>
      </c>
      <c r="K10" s="21">
        <v>1.9124547322617699E-2</v>
      </c>
      <c r="L10" s="21">
        <v>4.4940793061722703E-2</v>
      </c>
      <c r="M10" s="22"/>
      <c r="N10" s="21">
        <v>5.1288230628084602E-2</v>
      </c>
      <c r="O10" s="21">
        <v>2.6484502419066799E-2</v>
      </c>
      <c r="P10" s="21">
        <v>9.7006842305678007E-2</v>
      </c>
      <c r="Q10" s="24" t="s">
        <v>501</v>
      </c>
    </row>
    <row r="11" spans="1:17" x14ac:dyDescent="0.25">
      <c r="A11" s="17" t="s">
        <v>484</v>
      </c>
      <c r="B11" s="18">
        <v>5.3426923148818202E-2</v>
      </c>
      <c r="C11" s="18">
        <v>4.5473799966032402E-2</v>
      </c>
      <c r="D11" s="18">
        <v>6.2679666511703203E-2</v>
      </c>
      <c r="E11" s="19"/>
      <c r="F11" s="18">
        <v>4.6665532090854001E-2</v>
      </c>
      <c r="G11" s="18">
        <v>3.6376119290539702E-2</v>
      </c>
      <c r="H11" s="18">
        <v>5.9685156156209403E-2</v>
      </c>
      <c r="I11" s="19"/>
      <c r="J11" s="18">
        <v>5.7177312573045501E-2</v>
      </c>
      <c r="K11" s="18">
        <v>4.5820012690456699E-2</v>
      </c>
      <c r="L11" s="18">
        <v>7.1139836804350903E-2</v>
      </c>
      <c r="M11" s="19"/>
      <c r="N11" s="18">
        <v>6.1241641418178401E-2</v>
      </c>
      <c r="O11" s="18">
        <v>3.9257694963372697E-2</v>
      </c>
      <c r="P11" s="18">
        <v>9.4327693932007003E-2</v>
      </c>
      <c r="Q11" s="19"/>
    </row>
    <row r="12" spans="1:17" x14ac:dyDescent="0.25">
      <c r="A12" s="20" t="s">
        <v>485</v>
      </c>
      <c r="B12" s="21">
        <v>6.5193439870863304E-2</v>
      </c>
      <c r="C12" s="21">
        <v>6.0291175604095797E-2</v>
      </c>
      <c r="D12" s="21">
        <v>7.0464416998333904E-2</v>
      </c>
      <c r="E12" s="22"/>
      <c r="F12" s="21">
        <v>6.3486962726306106E-2</v>
      </c>
      <c r="G12" s="21">
        <v>5.62112679080954E-2</v>
      </c>
      <c r="H12" s="21">
        <v>7.1632909210849596E-2</v>
      </c>
      <c r="I12" s="22"/>
      <c r="J12" s="21">
        <v>6.9369729307032696E-2</v>
      </c>
      <c r="K12" s="21">
        <v>6.13952632817895E-2</v>
      </c>
      <c r="L12" s="21">
        <v>7.8293577724198704E-2</v>
      </c>
      <c r="M12" s="22"/>
      <c r="N12" s="21">
        <v>6.0855958864522199E-2</v>
      </c>
      <c r="O12" s="21">
        <v>5.2056893317504203E-2</v>
      </c>
      <c r="P12" s="21">
        <v>7.1030866904395001E-2</v>
      </c>
      <c r="Q12" s="22"/>
    </row>
    <row r="13" spans="1:17" x14ac:dyDescent="0.25">
      <c r="A13" s="17" t="s">
        <v>486</v>
      </c>
      <c r="B13" s="18">
        <v>4.0130258700474097E-2</v>
      </c>
      <c r="C13" s="18">
        <v>3.1974447043630699E-2</v>
      </c>
      <c r="D13" s="18">
        <v>5.0258388761786697E-2</v>
      </c>
      <c r="E13" s="19"/>
      <c r="F13" s="18">
        <v>4.1108152485248801E-2</v>
      </c>
      <c r="G13" s="18">
        <v>2.8231903016058199E-2</v>
      </c>
      <c r="H13" s="18">
        <v>5.9497549657760399E-2</v>
      </c>
      <c r="I13" s="19"/>
      <c r="J13" s="18">
        <v>4.2799961058074397E-2</v>
      </c>
      <c r="K13" s="18">
        <v>3.1853942795493098E-2</v>
      </c>
      <c r="L13" s="18">
        <v>5.72848156940962E-2</v>
      </c>
      <c r="M13" s="19"/>
      <c r="N13" s="18">
        <v>2.8058442094639698E-2</v>
      </c>
      <c r="O13" s="18">
        <v>1.6119311764167799E-2</v>
      </c>
      <c r="P13" s="18">
        <v>4.8405495508386097E-2</v>
      </c>
      <c r="Q13" s="19"/>
    </row>
    <row r="14" spans="1:17" x14ac:dyDescent="0.25">
      <c r="A14" s="20" t="s">
        <v>487</v>
      </c>
      <c r="B14" s="21">
        <v>3.4659759848232399E-2</v>
      </c>
      <c r="C14" s="21">
        <v>2.77857692924392E-2</v>
      </c>
      <c r="D14" s="21">
        <v>4.3158831635747498E-2</v>
      </c>
      <c r="E14" s="22"/>
      <c r="F14" s="21">
        <v>3.3038682870145102E-2</v>
      </c>
      <c r="G14" s="21">
        <v>2.4245731307611498E-2</v>
      </c>
      <c r="H14" s="21">
        <v>4.4873832714073303E-2</v>
      </c>
      <c r="I14" s="22"/>
      <c r="J14" s="21">
        <v>3.74299433031915E-2</v>
      </c>
      <c r="K14" s="21">
        <v>2.6791622256113898E-2</v>
      </c>
      <c r="L14" s="21">
        <v>5.2066495184348097E-2</v>
      </c>
      <c r="M14" s="22"/>
      <c r="N14" s="21">
        <v>3.3519233377668399E-2</v>
      </c>
      <c r="O14" s="21">
        <v>1.8001278548666001E-2</v>
      </c>
      <c r="P14" s="21">
        <v>6.1575590969445398E-2</v>
      </c>
      <c r="Q14" s="22"/>
    </row>
    <row r="15" spans="1:17" x14ac:dyDescent="0.25">
      <c r="A15" s="17" t="s">
        <v>488</v>
      </c>
      <c r="B15" s="18">
        <v>3.1489904604070099E-2</v>
      </c>
      <c r="C15" s="18">
        <v>2.4239631488754899E-2</v>
      </c>
      <c r="D15" s="18">
        <v>4.0818076321519799E-2</v>
      </c>
      <c r="E15" s="19"/>
      <c r="F15" s="18">
        <v>2.5570055272947902E-2</v>
      </c>
      <c r="G15" s="18">
        <v>1.7285600308433801E-2</v>
      </c>
      <c r="H15" s="18">
        <v>3.7672783707117803E-2</v>
      </c>
      <c r="I15" s="19"/>
      <c r="J15" s="18">
        <v>3.4005712805802203E-2</v>
      </c>
      <c r="K15" s="18">
        <v>2.15049706293368E-2</v>
      </c>
      <c r="L15" s="18">
        <v>5.3376687099845901E-2</v>
      </c>
      <c r="M15" s="19"/>
      <c r="N15" s="18">
        <v>5.5231930249144898E-2</v>
      </c>
      <c r="O15" s="18">
        <v>2.6106926190342099E-2</v>
      </c>
      <c r="P15" s="18">
        <v>0.11307635426333799</v>
      </c>
      <c r="Q15" s="24" t="s">
        <v>501</v>
      </c>
    </row>
    <row r="16" spans="1:17" x14ac:dyDescent="0.25">
      <c r="A16" s="20" t="s">
        <v>489</v>
      </c>
      <c r="B16" s="21">
        <v>3.6108524190567398E-2</v>
      </c>
      <c r="C16" s="21">
        <v>2.9755325112593298E-2</v>
      </c>
      <c r="D16" s="21">
        <v>4.3757047782507899E-2</v>
      </c>
      <c r="E16" s="22"/>
      <c r="F16" s="21">
        <v>3.8464736560805297E-2</v>
      </c>
      <c r="G16" s="21">
        <v>2.9365350795013401E-2</v>
      </c>
      <c r="H16" s="21">
        <v>5.0237795362316803E-2</v>
      </c>
      <c r="I16" s="22"/>
      <c r="J16" s="21">
        <v>3.10154135817239E-2</v>
      </c>
      <c r="K16" s="21">
        <v>2.2893475831325699E-2</v>
      </c>
      <c r="L16" s="21">
        <v>4.1895231598362399E-2</v>
      </c>
      <c r="M16" s="22"/>
      <c r="N16" s="21">
        <v>4.2436474343510798E-2</v>
      </c>
      <c r="O16" s="21">
        <v>2.6543291842548399E-2</v>
      </c>
      <c r="P16" s="21">
        <v>6.7189107034848594E-2</v>
      </c>
      <c r="Q16" s="22"/>
    </row>
    <row r="17" spans="1:17" x14ac:dyDescent="0.25">
      <c r="A17" s="17" t="s">
        <v>490</v>
      </c>
      <c r="B17" s="18">
        <v>3.1992554362098198E-2</v>
      </c>
      <c r="C17" s="18">
        <v>2.4845245827610898E-2</v>
      </c>
      <c r="D17" s="18">
        <v>4.1109273369816603E-2</v>
      </c>
      <c r="E17" s="19"/>
      <c r="F17" s="18">
        <v>3.0765189758522299E-2</v>
      </c>
      <c r="G17" s="18">
        <v>2.18170012238568E-2</v>
      </c>
      <c r="H17" s="18">
        <v>4.3221292064384902E-2</v>
      </c>
      <c r="I17" s="19"/>
      <c r="J17" s="18">
        <v>2.6455511493526301E-2</v>
      </c>
      <c r="K17" s="18">
        <v>1.6543391402367699E-2</v>
      </c>
      <c r="L17" s="18">
        <v>4.2052617557976797E-2</v>
      </c>
      <c r="M17" s="19"/>
      <c r="N17" s="18">
        <v>5.2242067863233599E-2</v>
      </c>
      <c r="O17" s="18">
        <v>2.9656721239729601E-2</v>
      </c>
      <c r="P17" s="18">
        <v>9.0424645260464301E-2</v>
      </c>
      <c r="Q17" s="19"/>
    </row>
    <row r="18" spans="1:17" x14ac:dyDescent="0.25">
      <c r="A18" s="20" t="s">
        <v>491</v>
      </c>
      <c r="B18" s="21">
        <v>4.3473282038759803E-2</v>
      </c>
      <c r="C18" s="21">
        <v>3.0833050696520099E-2</v>
      </c>
      <c r="D18" s="21">
        <v>6.0969474966660699E-2</v>
      </c>
      <c r="E18" s="22"/>
      <c r="F18" s="21">
        <v>4.7055466284225397E-2</v>
      </c>
      <c r="G18" s="21">
        <v>2.8807340588416702E-2</v>
      </c>
      <c r="H18" s="21">
        <v>7.59588614850049E-2</v>
      </c>
      <c r="I18" s="22"/>
      <c r="J18" s="21">
        <v>4.6751584734452102E-2</v>
      </c>
      <c r="K18" s="21">
        <v>2.97073001766122E-2</v>
      </c>
      <c r="L18" s="21">
        <v>7.2840749300790902E-2</v>
      </c>
      <c r="M18" s="22"/>
      <c r="N18" s="21">
        <v>2.61219387811427E-2</v>
      </c>
      <c r="O18" s="21">
        <v>1.04928540338917E-2</v>
      </c>
      <c r="P18" s="21">
        <v>6.3535749299468203E-2</v>
      </c>
      <c r="Q18" s="24" t="s">
        <v>501</v>
      </c>
    </row>
    <row r="19" spans="1:17" x14ac:dyDescent="0.25">
      <c r="A19" s="17" t="s">
        <v>492</v>
      </c>
      <c r="B19" s="18">
        <v>3.8455841750981601E-2</v>
      </c>
      <c r="C19" s="18">
        <v>3.0176953030065401E-2</v>
      </c>
      <c r="D19" s="18">
        <v>4.8891499078971203E-2</v>
      </c>
      <c r="E19" s="19"/>
      <c r="F19" s="18">
        <v>4.2221687450873603E-2</v>
      </c>
      <c r="G19" s="18">
        <v>2.9565780904873398E-2</v>
      </c>
      <c r="H19" s="18">
        <v>5.99603416911949E-2</v>
      </c>
      <c r="I19" s="19"/>
      <c r="J19" s="18">
        <v>3.2949550889764298E-2</v>
      </c>
      <c r="K19" s="18">
        <v>2.1464138555981699E-2</v>
      </c>
      <c r="L19" s="18">
        <v>5.0265085336442202E-2</v>
      </c>
      <c r="M19" s="19"/>
      <c r="N19" s="18">
        <v>4.2026591078860302E-2</v>
      </c>
      <c r="O19" s="18">
        <v>2.1740140789202798E-2</v>
      </c>
      <c r="P19" s="18">
        <v>7.9700743464616197E-2</v>
      </c>
      <c r="Q19" s="24" t="s">
        <v>501</v>
      </c>
    </row>
    <row r="20" spans="1:17" x14ac:dyDescent="0.25">
      <c r="A20" s="20" t="s">
        <v>493</v>
      </c>
      <c r="B20" s="21">
        <v>2.8614002204977299E-2</v>
      </c>
      <c r="C20" s="21">
        <v>1.9243851971759599E-2</v>
      </c>
      <c r="D20" s="21">
        <v>4.2349623162921103E-2</v>
      </c>
      <c r="E20" s="22"/>
      <c r="F20" s="21">
        <v>1.7741005372456899E-2</v>
      </c>
      <c r="G20" s="21">
        <v>7.2000701853693E-3</v>
      </c>
      <c r="H20" s="21">
        <v>4.3044832852167397E-2</v>
      </c>
      <c r="I20" s="24" t="s">
        <v>501</v>
      </c>
      <c r="J20" s="21">
        <v>4.2624908358386698E-2</v>
      </c>
      <c r="K20" s="21">
        <v>2.4566381210607498E-2</v>
      </c>
      <c r="L20" s="21">
        <v>7.2965116131589097E-2</v>
      </c>
      <c r="M20" s="22"/>
      <c r="N20" s="21">
        <v>2.50558619412386E-2</v>
      </c>
      <c r="O20" s="21">
        <v>8.9318881301407999E-3</v>
      </c>
      <c r="P20" s="21">
        <v>6.8281664580840007E-2</v>
      </c>
      <c r="Q20" s="24" t="s">
        <v>501</v>
      </c>
    </row>
    <row r="21" spans="1:17" x14ac:dyDescent="0.25">
      <c r="A21" s="17" t="s">
        <v>494</v>
      </c>
      <c r="B21" s="18">
        <v>8.5043756029653996E-3</v>
      </c>
      <c r="C21" s="18">
        <v>4.3091095988507001E-3</v>
      </c>
      <c r="D21" s="18">
        <v>1.6715502909663001E-2</v>
      </c>
      <c r="E21" s="19"/>
      <c r="F21" s="18">
        <v>0</v>
      </c>
      <c r="G21" s="19"/>
      <c r="H21" s="19"/>
      <c r="I21" s="19"/>
      <c r="J21" s="18">
        <v>1.33229279298386E-2</v>
      </c>
      <c r="K21" s="18">
        <v>6.1631117432049999E-3</v>
      </c>
      <c r="L21" s="18">
        <v>2.8561414018665E-2</v>
      </c>
      <c r="M21" s="19"/>
      <c r="N21" s="18">
        <v>1.0117018244605199E-2</v>
      </c>
      <c r="O21" s="18">
        <v>2.2005892032479E-3</v>
      </c>
      <c r="P21" s="18">
        <v>4.5221428719022502E-2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P_DV_ET'!A1" display="◄ ANTERIOR"/>
    <hyperlink ref="A2" location="'Índice'!A1" display="ÍNDICE"/>
    <hyperlink ref="A3" location="'VP_DV_OCU'!A1" display="SIGUIENTE ►"/>
  </hyperlinks>
  <pageMargins left="0.75" right="0.75" top="1" bottom="1" header="0.5" footer="0.5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1"/>
  <dimension ref="A1:M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</cols>
  <sheetData>
    <row r="1" spans="1:13" ht="24.95" customHeight="1" x14ac:dyDescent="0.25">
      <c r="A1" s="46" t="s">
        <v>467</v>
      </c>
      <c r="B1" s="45" t="s">
        <v>638</v>
      </c>
      <c r="C1" s="37"/>
      <c r="D1" s="37"/>
      <c r="E1" s="38"/>
      <c r="F1" s="36" t="s">
        <v>392</v>
      </c>
      <c r="G1" s="37"/>
      <c r="H1" s="37"/>
      <c r="I1" s="38"/>
      <c r="J1" s="37"/>
      <c r="K1" s="37"/>
      <c r="L1" s="37"/>
      <c r="M1" s="38"/>
    </row>
    <row r="2" spans="1:13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</row>
    <row r="3" spans="1:13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</row>
    <row r="4" spans="1:13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635</v>
      </c>
      <c r="G4" s="10" t="s">
        <v>473</v>
      </c>
      <c r="H4" s="10" t="s">
        <v>474</v>
      </c>
      <c r="I4" s="10" t="s">
        <v>475</v>
      </c>
      <c r="J4" s="10" t="s">
        <v>636</v>
      </c>
      <c r="K4" s="10" t="s">
        <v>473</v>
      </c>
      <c r="L4" s="10" t="s">
        <v>474</v>
      </c>
      <c r="M4" s="10" t="s">
        <v>475</v>
      </c>
    </row>
    <row r="5" spans="1:13" x14ac:dyDescent="0.25">
      <c r="A5" s="17" t="s">
        <v>478</v>
      </c>
      <c r="B5" s="18">
        <v>5.2361949153034403E-2</v>
      </c>
      <c r="C5" s="18">
        <v>4.9551004738870003E-2</v>
      </c>
      <c r="D5" s="18">
        <v>5.5323071931211498E-2</v>
      </c>
      <c r="E5" s="19"/>
      <c r="F5" s="18">
        <v>4.2882263021326202E-2</v>
      </c>
      <c r="G5" s="18">
        <v>3.90082449711045E-2</v>
      </c>
      <c r="H5" s="18">
        <v>4.7122154978188002E-2</v>
      </c>
      <c r="I5" s="19"/>
      <c r="J5" s="18">
        <v>5.8149439213961297E-2</v>
      </c>
      <c r="K5" s="18">
        <v>5.4405582934993403E-2</v>
      </c>
      <c r="L5" s="18">
        <v>6.2133996034536003E-2</v>
      </c>
      <c r="M5" s="19"/>
    </row>
    <row r="6" spans="1:13" x14ac:dyDescent="0.25">
      <c r="A6" s="20" t="s">
        <v>479</v>
      </c>
      <c r="B6" s="21">
        <v>4.3503171581567003E-2</v>
      </c>
      <c r="C6" s="21">
        <v>3.2922164532998302E-2</v>
      </c>
      <c r="D6" s="21">
        <v>5.7283423348792897E-2</v>
      </c>
      <c r="E6" s="22"/>
      <c r="F6" s="21">
        <v>3.7608282069216903E-2</v>
      </c>
      <c r="G6" s="21">
        <v>2.38835976157885E-2</v>
      </c>
      <c r="H6" s="21">
        <v>5.8745189714838997E-2</v>
      </c>
      <c r="I6" s="22"/>
      <c r="J6" s="21">
        <v>4.7352290584336598E-2</v>
      </c>
      <c r="K6" s="21">
        <v>3.3858254890808799E-2</v>
      </c>
      <c r="L6" s="21">
        <v>6.5857712092369403E-2</v>
      </c>
      <c r="M6" s="22"/>
    </row>
    <row r="7" spans="1:13" x14ac:dyDescent="0.25">
      <c r="A7" s="17" t="s">
        <v>480</v>
      </c>
      <c r="B7" s="18">
        <v>6.1237665844943799E-2</v>
      </c>
      <c r="C7" s="18">
        <v>4.7298121850937902E-2</v>
      </c>
      <c r="D7" s="18">
        <v>7.8945001005161095E-2</v>
      </c>
      <c r="E7" s="19"/>
      <c r="F7" s="18">
        <v>5.5913003864079297E-2</v>
      </c>
      <c r="G7" s="18">
        <v>3.2685398080718402E-2</v>
      </c>
      <c r="H7" s="18">
        <v>9.4042351338604405E-2</v>
      </c>
      <c r="I7" s="19"/>
      <c r="J7" s="18">
        <v>6.4375272753214904E-2</v>
      </c>
      <c r="K7" s="18">
        <v>4.7732371474510898E-2</v>
      </c>
      <c r="L7" s="18">
        <v>8.6295210563709202E-2</v>
      </c>
      <c r="M7" s="19"/>
    </row>
    <row r="8" spans="1:13" x14ac:dyDescent="0.25">
      <c r="A8" s="20" t="s">
        <v>481</v>
      </c>
      <c r="B8" s="21">
        <v>3.1011210808942299E-2</v>
      </c>
      <c r="C8" s="21">
        <v>2.2138400221301799E-2</v>
      </c>
      <c r="D8" s="21">
        <v>4.3282736405709503E-2</v>
      </c>
      <c r="E8" s="22"/>
      <c r="F8" s="21">
        <v>2.2065394360658502E-2</v>
      </c>
      <c r="G8" s="21">
        <v>1.1159857676855201E-2</v>
      </c>
      <c r="H8" s="21">
        <v>4.3162765041337599E-2</v>
      </c>
      <c r="I8" s="22"/>
      <c r="J8" s="21">
        <v>3.6350622922763198E-2</v>
      </c>
      <c r="K8" s="21">
        <v>2.4417903298144601E-2</v>
      </c>
      <c r="L8" s="21">
        <v>5.3793172139941101E-2</v>
      </c>
      <c r="M8" s="22"/>
    </row>
    <row r="9" spans="1:13" x14ac:dyDescent="0.25">
      <c r="A9" s="17" t="s">
        <v>482</v>
      </c>
      <c r="B9" s="18">
        <v>4.02381649220519E-2</v>
      </c>
      <c r="C9" s="18">
        <v>2.8317108438806401E-2</v>
      </c>
      <c r="D9" s="18">
        <v>5.6884002153557198E-2</v>
      </c>
      <c r="E9" s="19"/>
      <c r="F9" s="18">
        <v>3.55635772573068E-2</v>
      </c>
      <c r="G9" s="18">
        <v>1.6729929315155798E-2</v>
      </c>
      <c r="H9" s="18">
        <v>7.4003416420972107E-2</v>
      </c>
      <c r="I9" s="24" t="s">
        <v>501</v>
      </c>
      <c r="J9" s="18">
        <v>4.3146533011873801E-2</v>
      </c>
      <c r="K9" s="18">
        <v>2.8736490463482301E-2</v>
      </c>
      <c r="L9" s="18">
        <v>6.4304147977343795E-2</v>
      </c>
      <c r="M9" s="19"/>
    </row>
    <row r="10" spans="1:13" x14ac:dyDescent="0.25">
      <c r="A10" s="20" t="s">
        <v>483</v>
      </c>
      <c r="B10" s="21">
        <v>3.5000318943168199E-2</v>
      </c>
      <c r="C10" s="21">
        <v>2.5536944932679901E-2</v>
      </c>
      <c r="D10" s="21">
        <v>4.7798572931076103E-2</v>
      </c>
      <c r="E10" s="22"/>
      <c r="F10" s="21">
        <v>2.2794548948493601E-2</v>
      </c>
      <c r="G10" s="21">
        <v>1.37708705711938E-2</v>
      </c>
      <c r="H10" s="21">
        <v>3.7506328745930198E-2</v>
      </c>
      <c r="I10" s="22"/>
      <c r="J10" s="21">
        <v>4.2607577000279298E-2</v>
      </c>
      <c r="K10" s="21">
        <v>2.9283908146734601E-2</v>
      </c>
      <c r="L10" s="21">
        <v>6.1608543438947998E-2</v>
      </c>
      <c r="M10" s="22"/>
    </row>
    <row r="11" spans="1:13" x14ac:dyDescent="0.25">
      <c r="A11" s="17" t="s">
        <v>484</v>
      </c>
      <c r="B11" s="18">
        <v>5.3426923148818202E-2</v>
      </c>
      <c r="C11" s="18">
        <v>4.5473799966032402E-2</v>
      </c>
      <c r="D11" s="18">
        <v>6.2679666511703203E-2</v>
      </c>
      <c r="E11" s="19"/>
      <c r="F11" s="18">
        <v>4.4479740686957397E-2</v>
      </c>
      <c r="G11" s="18">
        <v>3.4178954422170997E-2</v>
      </c>
      <c r="H11" s="18">
        <v>5.76994946995667E-2</v>
      </c>
      <c r="I11" s="19"/>
      <c r="J11" s="18">
        <v>6.00863150611134E-2</v>
      </c>
      <c r="K11" s="18">
        <v>4.8707391468763399E-2</v>
      </c>
      <c r="L11" s="18">
        <v>7.3917004117512203E-2</v>
      </c>
      <c r="M11" s="19"/>
    </row>
    <row r="12" spans="1:13" x14ac:dyDescent="0.25">
      <c r="A12" s="20" t="s">
        <v>485</v>
      </c>
      <c r="B12" s="21">
        <v>6.5193439870863304E-2</v>
      </c>
      <c r="C12" s="21">
        <v>6.0291175604095797E-2</v>
      </c>
      <c r="D12" s="21">
        <v>7.0464416998333904E-2</v>
      </c>
      <c r="E12" s="22"/>
      <c r="F12" s="21">
        <v>5.3609358419615699E-2</v>
      </c>
      <c r="G12" s="21">
        <v>4.6573681231701802E-2</v>
      </c>
      <c r="H12" s="21">
        <v>6.1639170498742103E-2</v>
      </c>
      <c r="I12" s="22"/>
      <c r="J12" s="21">
        <v>7.1338420366469202E-2</v>
      </c>
      <c r="K12" s="21">
        <v>6.5086577026663095E-2</v>
      </c>
      <c r="L12" s="21">
        <v>7.8140588442785305E-2</v>
      </c>
      <c r="M12" s="22"/>
    </row>
    <row r="13" spans="1:13" x14ac:dyDescent="0.25">
      <c r="A13" s="17" t="s">
        <v>486</v>
      </c>
      <c r="B13" s="18">
        <v>4.0130258700474097E-2</v>
      </c>
      <c r="C13" s="18">
        <v>3.1974447043630699E-2</v>
      </c>
      <c r="D13" s="18">
        <v>5.0258388761786697E-2</v>
      </c>
      <c r="E13" s="19"/>
      <c r="F13" s="18">
        <v>3.7497815362760797E-2</v>
      </c>
      <c r="G13" s="18">
        <v>2.7581961034016899E-2</v>
      </c>
      <c r="H13" s="18">
        <v>5.0792269385218899E-2</v>
      </c>
      <c r="I13" s="19"/>
      <c r="J13" s="18">
        <v>4.1977483758389701E-2</v>
      </c>
      <c r="K13" s="18">
        <v>3.2163186892917903E-2</v>
      </c>
      <c r="L13" s="18">
        <v>5.4617520934760799E-2</v>
      </c>
      <c r="M13" s="19"/>
    </row>
    <row r="14" spans="1:13" x14ac:dyDescent="0.25">
      <c r="A14" s="20" t="s">
        <v>487</v>
      </c>
      <c r="B14" s="21">
        <v>3.4659759848232399E-2</v>
      </c>
      <c r="C14" s="21">
        <v>2.77857692924392E-2</v>
      </c>
      <c r="D14" s="21">
        <v>4.3158831635747498E-2</v>
      </c>
      <c r="E14" s="22"/>
      <c r="F14" s="21">
        <v>2.8650671432030001E-2</v>
      </c>
      <c r="G14" s="21">
        <v>1.9807773354666301E-2</v>
      </c>
      <c r="H14" s="21">
        <v>4.1275117182041902E-2</v>
      </c>
      <c r="I14" s="22"/>
      <c r="J14" s="21">
        <v>3.93294926686285E-2</v>
      </c>
      <c r="K14" s="21">
        <v>3.0313359666991099E-2</v>
      </c>
      <c r="L14" s="21">
        <v>5.0886575859096998E-2</v>
      </c>
      <c r="M14" s="22"/>
    </row>
    <row r="15" spans="1:13" x14ac:dyDescent="0.25">
      <c r="A15" s="17" t="s">
        <v>488</v>
      </c>
      <c r="B15" s="18">
        <v>3.1489904604070099E-2</v>
      </c>
      <c r="C15" s="18">
        <v>2.4239631488754899E-2</v>
      </c>
      <c r="D15" s="18">
        <v>4.0818076321519799E-2</v>
      </c>
      <c r="E15" s="19"/>
      <c r="F15" s="18">
        <v>2.90162190201355E-2</v>
      </c>
      <c r="G15" s="18">
        <v>1.88221273525183E-2</v>
      </c>
      <c r="H15" s="18">
        <v>4.4481148072338501E-2</v>
      </c>
      <c r="I15" s="19"/>
      <c r="J15" s="18">
        <v>3.3715369529269901E-2</v>
      </c>
      <c r="K15" s="18">
        <v>2.3236968957921902E-2</v>
      </c>
      <c r="L15" s="18">
        <v>4.8683358862178498E-2</v>
      </c>
      <c r="M15" s="19"/>
    </row>
    <row r="16" spans="1:13" x14ac:dyDescent="0.25">
      <c r="A16" s="20" t="s">
        <v>489</v>
      </c>
      <c r="B16" s="21">
        <v>3.6108524190567398E-2</v>
      </c>
      <c r="C16" s="21">
        <v>2.9755325112593298E-2</v>
      </c>
      <c r="D16" s="21">
        <v>4.3757047782507899E-2</v>
      </c>
      <c r="E16" s="22"/>
      <c r="F16" s="21">
        <v>3.3229256156508902E-2</v>
      </c>
      <c r="G16" s="21">
        <v>2.3613486905059301E-2</v>
      </c>
      <c r="H16" s="21">
        <v>4.6573932732907802E-2</v>
      </c>
      <c r="I16" s="22"/>
      <c r="J16" s="21">
        <v>3.8243493498291099E-2</v>
      </c>
      <c r="K16" s="21">
        <v>3.0205543169534999E-2</v>
      </c>
      <c r="L16" s="21">
        <v>4.8313849921940301E-2</v>
      </c>
      <c r="M16" s="22"/>
    </row>
    <row r="17" spans="1:13" x14ac:dyDescent="0.25">
      <c r="A17" s="17" t="s">
        <v>490</v>
      </c>
      <c r="B17" s="18">
        <v>3.1992554362098198E-2</v>
      </c>
      <c r="C17" s="18">
        <v>2.4845245827610898E-2</v>
      </c>
      <c r="D17" s="18">
        <v>4.1109273369816603E-2</v>
      </c>
      <c r="E17" s="19"/>
      <c r="F17" s="18">
        <v>3.1254743973491601E-2</v>
      </c>
      <c r="G17" s="18">
        <v>2.0825063662606301E-2</v>
      </c>
      <c r="H17" s="18">
        <v>4.6658949689107498E-2</v>
      </c>
      <c r="I17" s="19"/>
      <c r="J17" s="18">
        <v>3.2561772879651202E-2</v>
      </c>
      <c r="K17" s="18">
        <v>2.3946331948294201E-2</v>
      </c>
      <c r="L17" s="18">
        <v>4.4136721898576703E-2</v>
      </c>
      <c r="M17" s="19"/>
    </row>
    <row r="18" spans="1:13" x14ac:dyDescent="0.25">
      <c r="A18" s="20" t="s">
        <v>491</v>
      </c>
      <c r="B18" s="21">
        <v>4.3473282038759803E-2</v>
      </c>
      <c r="C18" s="21">
        <v>3.0833050696520099E-2</v>
      </c>
      <c r="D18" s="21">
        <v>6.0969474966660699E-2</v>
      </c>
      <c r="E18" s="22"/>
      <c r="F18" s="21">
        <v>3.67824390789891E-2</v>
      </c>
      <c r="G18" s="21">
        <v>1.9517244782964301E-2</v>
      </c>
      <c r="H18" s="21">
        <v>6.8257389220756207E-2</v>
      </c>
      <c r="I18" s="22"/>
      <c r="J18" s="21">
        <v>4.77231222406884E-2</v>
      </c>
      <c r="K18" s="21">
        <v>3.1282986927178402E-2</v>
      </c>
      <c r="L18" s="21">
        <v>7.2159460509614096E-2</v>
      </c>
      <c r="M18" s="22"/>
    </row>
    <row r="19" spans="1:13" x14ac:dyDescent="0.25">
      <c r="A19" s="17" t="s">
        <v>492</v>
      </c>
      <c r="B19" s="18">
        <v>3.8455841750981601E-2</v>
      </c>
      <c r="C19" s="18">
        <v>3.0176953030065401E-2</v>
      </c>
      <c r="D19" s="18">
        <v>4.8891499078971203E-2</v>
      </c>
      <c r="E19" s="19"/>
      <c r="F19" s="18">
        <v>3.30206678393557E-2</v>
      </c>
      <c r="G19" s="18">
        <v>2.1715643811952599E-2</v>
      </c>
      <c r="H19" s="18">
        <v>4.9910753171338501E-2</v>
      </c>
      <c r="I19" s="19"/>
      <c r="J19" s="18">
        <v>4.18621046729181E-2</v>
      </c>
      <c r="K19" s="18">
        <v>3.1045069801629799E-2</v>
      </c>
      <c r="L19" s="18">
        <v>5.6229401835786702E-2</v>
      </c>
      <c r="M19" s="19"/>
    </row>
    <row r="20" spans="1:13" x14ac:dyDescent="0.25">
      <c r="A20" s="20" t="s">
        <v>493</v>
      </c>
      <c r="B20" s="21">
        <v>2.8614002204977299E-2</v>
      </c>
      <c r="C20" s="21">
        <v>1.9243851971759599E-2</v>
      </c>
      <c r="D20" s="21">
        <v>4.2349623162921103E-2</v>
      </c>
      <c r="E20" s="22"/>
      <c r="F20" s="21">
        <v>2.4853498829685499E-2</v>
      </c>
      <c r="G20" s="21">
        <v>1.03122754578726E-2</v>
      </c>
      <c r="H20" s="21">
        <v>5.8683332229525903E-2</v>
      </c>
      <c r="I20" s="24" t="s">
        <v>501</v>
      </c>
      <c r="J20" s="21">
        <v>3.0541871574331501E-2</v>
      </c>
      <c r="K20" s="21">
        <v>1.9264995876124399E-2</v>
      </c>
      <c r="L20" s="21">
        <v>4.8096013642329599E-2</v>
      </c>
      <c r="M20" s="22"/>
    </row>
    <row r="21" spans="1:13" x14ac:dyDescent="0.25">
      <c r="A21" s="17" t="s">
        <v>494</v>
      </c>
      <c r="B21" s="18">
        <v>8.5043756029653996E-3</v>
      </c>
      <c r="C21" s="18">
        <v>4.3091095988507001E-3</v>
      </c>
      <c r="D21" s="18">
        <v>1.6715502909663001E-2</v>
      </c>
      <c r="E21" s="19"/>
      <c r="F21" s="18">
        <v>4.3610803063219E-3</v>
      </c>
      <c r="G21" s="18">
        <v>1.0593761999742001E-3</v>
      </c>
      <c r="H21" s="18">
        <v>1.77699866551215E-2</v>
      </c>
      <c r="I21" s="24" t="s">
        <v>501</v>
      </c>
      <c r="J21" s="18">
        <v>1.09692825011824E-2</v>
      </c>
      <c r="K21" s="18">
        <v>5.0130713987951003E-3</v>
      </c>
      <c r="L21" s="18">
        <v>2.3832773751878301E-2</v>
      </c>
      <c r="M21" s="19"/>
    </row>
    <row r="22" spans="1:13" ht="15" customHeight="1" x14ac:dyDescent="0.25">
      <c r="A22" s="23" t="s">
        <v>495</v>
      </c>
    </row>
    <row r="23" spans="1:13" ht="15" customHeight="1" x14ac:dyDescent="0.25">
      <c r="A23" s="23" t="s">
        <v>496</v>
      </c>
    </row>
    <row r="24" spans="1:13" ht="15" customHeight="1" x14ac:dyDescent="0.25">
      <c r="A24" s="23" t="s">
        <v>497</v>
      </c>
    </row>
  </sheetData>
  <autoFilter ref="A4:A21"/>
  <mergeCells count="6">
    <mergeCell ref="F1:M3"/>
    <mergeCell ref="A4"/>
    <mergeCell ref="B1:E3"/>
    <mergeCell ref="A3"/>
    <mergeCell ref="A2"/>
    <mergeCell ref="A1"/>
  </mergeCells>
  <hyperlinks>
    <hyperlink ref="A1" location="'VP_DV_NSE'!A1" display="◄ ANTERIOR"/>
    <hyperlink ref="A2" location="'Índice'!A1" display="ÍNDICE"/>
    <hyperlink ref="A3" location="'EVAL_CARAB_COMUNA_1_SEX'!A1" display="SIGUIENTE ►"/>
  </hyperlinks>
  <pageMargins left="0.75" right="0.75" top="1" bottom="1" header="0.5" footer="0.5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2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639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0.118825011893074</v>
      </c>
      <c r="D5" s="18">
        <v>0.11462773481643</v>
      </c>
      <c r="E5" s="18">
        <v>0.12315460079617099</v>
      </c>
      <c r="F5" s="19"/>
      <c r="G5" s="18">
        <v>0.12518518351133801</v>
      </c>
      <c r="H5" s="18">
        <v>0.119503851809589</v>
      </c>
      <c r="I5" s="18">
        <v>0.13109639695153799</v>
      </c>
      <c r="J5" s="19"/>
      <c r="K5" s="18">
        <v>0.11208599600651301</v>
      </c>
      <c r="L5" s="18">
        <v>0.106203542178501</v>
      </c>
      <c r="M5" s="18">
        <v>0.118251163362478</v>
      </c>
      <c r="N5" s="19"/>
    </row>
    <row r="6" spans="1:14" x14ac:dyDescent="0.25">
      <c r="A6" s="17" t="s">
        <v>478</v>
      </c>
      <c r="B6" s="17" t="s">
        <v>641</v>
      </c>
      <c r="C6" s="18">
        <v>0.28261533706001901</v>
      </c>
      <c r="D6" s="18">
        <v>0.27683205457542398</v>
      </c>
      <c r="E6" s="18">
        <v>0.288471243452319</v>
      </c>
      <c r="F6" s="19"/>
      <c r="G6" s="18">
        <v>0.295784804280675</v>
      </c>
      <c r="H6" s="18">
        <v>0.28791956322615397</v>
      </c>
      <c r="I6" s="18">
        <v>0.30377324538255202</v>
      </c>
      <c r="J6" s="19"/>
      <c r="K6" s="18">
        <v>0.26866142918704899</v>
      </c>
      <c r="L6" s="18">
        <v>0.26063193151154601</v>
      </c>
      <c r="M6" s="18">
        <v>0.27684567349477401</v>
      </c>
      <c r="N6" s="19"/>
    </row>
    <row r="7" spans="1:14" x14ac:dyDescent="0.25">
      <c r="A7" s="17" t="s">
        <v>478</v>
      </c>
      <c r="B7" s="17" t="s">
        <v>642</v>
      </c>
      <c r="C7" s="18">
        <v>0.28165298011448803</v>
      </c>
      <c r="D7" s="18">
        <v>0.27615003842209201</v>
      </c>
      <c r="E7" s="18">
        <v>0.28722206842350001</v>
      </c>
      <c r="F7" s="19"/>
      <c r="G7" s="18">
        <v>0.27423499864815798</v>
      </c>
      <c r="H7" s="18">
        <v>0.267174941485609</v>
      </c>
      <c r="I7" s="18">
        <v>0.28140997603525197</v>
      </c>
      <c r="J7" s="19"/>
      <c r="K7" s="18">
        <v>0.28951281440014098</v>
      </c>
      <c r="L7" s="18">
        <v>0.281347578159449</v>
      </c>
      <c r="M7" s="18">
        <v>0.297816818187217</v>
      </c>
      <c r="N7" s="19"/>
    </row>
    <row r="8" spans="1:14" x14ac:dyDescent="0.25">
      <c r="A8" s="17" t="s">
        <v>478</v>
      </c>
      <c r="B8" s="17" t="s">
        <v>643</v>
      </c>
      <c r="C8" s="18">
        <v>0.26450849392076298</v>
      </c>
      <c r="D8" s="18">
        <v>0.25918809547016503</v>
      </c>
      <c r="E8" s="18">
        <v>0.26989831587634</v>
      </c>
      <c r="F8" s="19"/>
      <c r="G8" s="18">
        <v>0.25179597674958898</v>
      </c>
      <c r="H8" s="18">
        <v>0.245084034538217</v>
      </c>
      <c r="I8" s="18">
        <v>0.25862876039340199</v>
      </c>
      <c r="J8" s="19"/>
      <c r="K8" s="18">
        <v>0.27797823346816602</v>
      </c>
      <c r="L8" s="18">
        <v>0.27034685025080502</v>
      </c>
      <c r="M8" s="18">
        <v>0.285740675458871</v>
      </c>
      <c r="N8" s="19"/>
    </row>
    <row r="9" spans="1:14" x14ac:dyDescent="0.25">
      <c r="A9" s="17" t="s">
        <v>478</v>
      </c>
      <c r="B9" s="17" t="s">
        <v>644</v>
      </c>
      <c r="C9" s="18">
        <v>3.2428243382438299E-2</v>
      </c>
      <c r="D9" s="18">
        <v>3.0498034977529599E-2</v>
      </c>
      <c r="E9" s="18">
        <v>3.4476269720227798E-2</v>
      </c>
      <c r="F9" s="19"/>
      <c r="G9" s="18">
        <v>3.0656259730503101E-2</v>
      </c>
      <c r="H9" s="18">
        <v>2.82468791047015E-2</v>
      </c>
      <c r="I9" s="18">
        <v>3.32641189160644E-2</v>
      </c>
      <c r="J9" s="19"/>
      <c r="K9" s="18">
        <v>3.4305775420541702E-2</v>
      </c>
      <c r="L9" s="18">
        <v>3.1345711973706801E-2</v>
      </c>
      <c r="M9" s="18">
        <v>3.7534534517711902E-2</v>
      </c>
      <c r="N9" s="19"/>
    </row>
    <row r="10" spans="1:14" x14ac:dyDescent="0.25">
      <c r="A10" s="17" t="s">
        <v>478</v>
      </c>
      <c r="B10" s="17" t="s">
        <v>519</v>
      </c>
      <c r="C10" s="18">
        <v>1.6672598773883201E-2</v>
      </c>
      <c r="D10" s="18">
        <v>1.5248898759089601E-2</v>
      </c>
      <c r="E10" s="18">
        <v>1.8226761024885501E-2</v>
      </c>
      <c r="F10" s="19"/>
      <c r="G10" s="18">
        <v>1.895396790092E-2</v>
      </c>
      <c r="H10" s="18">
        <v>1.6968809775949101E-2</v>
      </c>
      <c r="I10" s="18">
        <v>2.11663664415048E-2</v>
      </c>
      <c r="J10" s="19"/>
      <c r="K10" s="18">
        <v>1.4255339663127999E-2</v>
      </c>
      <c r="L10" s="18">
        <v>1.2318502491592101E-2</v>
      </c>
      <c r="M10" s="18">
        <v>1.64916207798202E-2</v>
      </c>
      <c r="N10" s="19"/>
    </row>
    <row r="11" spans="1:14" x14ac:dyDescent="0.25">
      <c r="A11" s="17" t="s">
        <v>478</v>
      </c>
      <c r="B11" s="17" t="s">
        <v>520</v>
      </c>
      <c r="C11" s="18">
        <v>3.2973348553263998E-3</v>
      </c>
      <c r="D11" s="18">
        <v>2.6250724035737001E-3</v>
      </c>
      <c r="E11" s="18">
        <v>4.1410441545776996E-3</v>
      </c>
      <c r="F11" s="19"/>
      <c r="G11" s="18">
        <v>3.388809178819E-3</v>
      </c>
      <c r="H11" s="18">
        <v>2.5251914907931002E-3</v>
      </c>
      <c r="I11" s="18">
        <v>4.5464386414183003E-3</v>
      </c>
      <c r="J11" s="19"/>
      <c r="K11" s="18">
        <v>3.2004118544661998E-3</v>
      </c>
      <c r="L11" s="18">
        <v>2.2401034549560999E-3</v>
      </c>
      <c r="M11" s="18">
        <v>4.5705084134680003E-3</v>
      </c>
      <c r="N11" s="19"/>
    </row>
    <row r="12" spans="1:14" x14ac:dyDescent="0.25">
      <c r="A12" s="20" t="s">
        <v>479</v>
      </c>
      <c r="B12" s="20" t="s">
        <v>640</v>
      </c>
      <c r="C12" s="21">
        <v>5.7854115524873899E-2</v>
      </c>
      <c r="D12" s="21">
        <v>4.3932499909920597E-2</v>
      </c>
      <c r="E12" s="21">
        <v>7.5837367481173701E-2</v>
      </c>
      <c r="F12" s="22"/>
      <c r="G12" s="21">
        <v>6.5897121698908698E-2</v>
      </c>
      <c r="H12" s="21">
        <v>4.5044517920377197E-2</v>
      </c>
      <c r="I12" s="21">
        <v>9.5438330607220706E-2</v>
      </c>
      <c r="J12" s="22"/>
      <c r="K12" s="21">
        <v>4.9586434043301597E-2</v>
      </c>
      <c r="L12" s="21">
        <v>3.4027363464570498E-2</v>
      </c>
      <c r="M12" s="21">
        <v>7.1731611401901499E-2</v>
      </c>
      <c r="N12" s="22"/>
    </row>
    <row r="13" spans="1:14" x14ac:dyDescent="0.25">
      <c r="A13" s="20" t="s">
        <v>479</v>
      </c>
      <c r="B13" s="20" t="s">
        <v>641</v>
      </c>
      <c r="C13" s="21">
        <v>0.210699759072525</v>
      </c>
      <c r="D13" s="21">
        <v>0.18773450917138201</v>
      </c>
      <c r="E13" s="21">
        <v>0.235659258828574</v>
      </c>
      <c r="F13" s="22"/>
      <c r="G13" s="21">
        <v>0.21222916252769999</v>
      </c>
      <c r="H13" s="21">
        <v>0.18203342305633399</v>
      </c>
      <c r="I13" s="21">
        <v>0.245927821027948</v>
      </c>
      <c r="J13" s="22"/>
      <c r="K13" s="21">
        <v>0.20912763288604799</v>
      </c>
      <c r="L13" s="21">
        <v>0.17829330507668201</v>
      </c>
      <c r="M13" s="21">
        <v>0.243712902133527</v>
      </c>
      <c r="N13" s="22"/>
    </row>
    <row r="14" spans="1:14" x14ac:dyDescent="0.25">
      <c r="A14" s="20" t="s">
        <v>479</v>
      </c>
      <c r="B14" s="20" t="s">
        <v>642</v>
      </c>
      <c r="C14" s="21">
        <v>0.30877213064310499</v>
      </c>
      <c r="D14" s="21">
        <v>0.27930792967964602</v>
      </c>
      <c r="E14" s="21">
        <v>0.33987869222838502</v>
      </c>
      <c r="F14" s="22"/>
      <c r="G14" s="21">
        <v>0.30905922441997902</v>
      </c>
      <c r="H14" s="21">
        <v>0.26754273530533101</v>
      </c>
      <c r="I14" s="21">
        <v>0.35390530754657201</v>
      </c>
      <c r="J14" s="22"/>
      <c r="K14" s="21">
        <v>0.30847701711823999</v>
      </c>
      <c r="L14" s="21">
        <v>0.27135798467484301</v>
      </c>
      <c r="M14" s="21">
        <v>0.348246816262264</v>
      </c>
      <c r="N14" s="22"/>
    </row>
    <row r="15" spans="1:14" x14ac:dyDescent="0.25">
      <c r="A15" s="20" t="s">
        <v>479</v>
      </c>
      <c r="B15" s="20" t="s">
        <v>643</v>
      </c>
      <c r="C15" s="21">
        <v>0.35828243739808802</v>
      </c>
      <c r="D15" s="21">
        <v>0.330254950423438</v>
      </c>
      <c r="E15" s="21">
        <v>0.38731297645588902</v>
      </c>
      <c r="F15" s="22"/>
      <c r="G15" s="21">
        <v>0.34766147781528201</v>
      </c>
      <c r="H15" s="21">
        <v>0.30878711446318702</v>
      </c>
      <c r="I15" s="21">
        <v>0.38867789899103899</v>
      </c>
      <c r="J15" s="22"/>
      <c r="K15" s="21">
        <v>0.36920008547136701</v>
      </c>
      <c r="L15" s="21">
        <v>0.33143833210907198</v>
      </c>
      <c r="M15" s="21">
        <v>0.40863451452662403</v>
      </c>
      <c r="N15" s="22"/>
    </row>
    <row r="16" spans="1:14" x14ac:dyDescent="0.25">
      <c r="A16" s="20" t="s">
        <v>479</v>
      </c>
      <c r="B16" s="20" t="s">
        <v>644</v>
      </c>
      <c r="C16" s="21">
        <v>5.6015810528108202E-2</v>
      </c>
      <c r="D16" s="21">
        <v>4.4364861053089601E-2</v>
      </c>
      <c r="E16" s="21">
        <v>7.05007649791526E-2</v>
      </c>
      <c r="F16" s="22"/>
      <c r="G16" s="21">
        <v>5.56191752954572E-2</v>
      </c>
      <c r="H16" s="21">
        <v>4.0547699191648801E-2</v>
      </c>
      <c r="I16" s="21">
        <v>7.5849810312345195E-2</v>
      </c>
      <c r="J16" s="22"/>
      <c r="K16" s="21">
        <v>5.6423525466648902E-2</v>
      </c>
      <c r="L16" s="21">
        <v>3.9317839227977602E-2</v>
      </c>
      <c r="M16" s="21">
        <v>8.0348809942473495E-2</v>
      </c>
      <c r="N16" s="22"/>
    </row>
    <row r="17" spans="1:14" x14ac:dyDescent="0.25">
      <c r="A17" s="20" t="s">
        <v>479</v>
      </c>
      <c r="B17" s="20" t="s">
        <v>519</v>
      </c>
      <c r="C17" s="21">
        <v>5.6783886188484997E-3</v>
      </c>
      <c r="D17" s="21">
        <v>2.6637889149661001E-3</v>
      </c>
      <c r="E17" s="21">
        <v>1.20633339276767E-2</v>
      </c>
      <c r="F17" s="22"/>
      <c r="G17" s="21">
        <v>9.5338382426746002E-3</v>
      </c>
      <c r="H17" s="21">
        <v>4.1581587057046999E-3</v>
      </c>
      <c r="I17" s="21">
        <v>2.1707719812844001E-2</v>
      </c>
      <c r="J17" s="22"/>
      <c r="K17" s="21">
        <v>1.7152399194299E-3</v>
      </c>
      <c r="L17" s="21">
        <v>2.3718309628480001E-4</v>
      </c>
      <c r="M17" s="21">
        <v>1.2290885603587799E-2</v>
      </c>
      <c r="N17" s="24" t="s">
        <v>501</v>
      </c>
    </row>
    <row r="18" spans="1:14" x14ac:dyDescent="0.25">
      <c r="A18" s="20" t="s">
        <v>479</v>
      </c>
      <c r="B18" s="20" t="s">
        <v>520</v>
      </c>
      <c r="C18" s="21">
        <v>2.6973582144497001E-3</v>
      </c>
      <c r="D18" s="21">
        <v>9.3435351864800005E-4</v>
      </c>
      <c r="E18" s="21">
        <v>7.7610837264449999E-3</v>
      </c>
      <c r="F18" s="22"/>
      <c r="G18" s="21">
        <v>0</v>
      </c>
      <c r="H18" s="22"/>
      <c r="I18" s="22"/>
      <c r="J18" s="22"/>
      <c r="K18" s="21">
        <v>5.4700650949649999E-3</v>
      </c>
      <c r="L18" s="21">
        <v>1.8942012954933001E-3</v>
      </c>
      <c r="M18" s="21">
        <v>1.5690308414185099E-2</v>
      </c>
      <c r="N18" s="22"/>
    </row>
    <row r="19" spans="1:14" x14ac:dyDescent="0.25">
      <c r="A19" s="17" t="s">
        <v>480</v>
      </c>
      <c r="B19" s="17" t="s">
        <v>640</v>
      </c>
      <c r="C19" s="18">
        <v>7.4352533632563195E-2</v>
      </c>
      <c r="D19" s="18">
        <v>5.5814343048410701E-2</v>
      </c>
      <c r="E19" s="18">
        <v>9.8406270905030999E-2</v>
      </c>
      <c r="F19" s="19"/>
      <c r="G19" s="18">
        <v>8.565345794906E-2</v>
      </c>
      <c r="H19" s="18">
        <v>6.0153252475470001E-2</v>
      </c>
      <c r="I19" s="18">
        <v>0.120576858796673</v>
      </c>
      <c r="J19" s="19"/>
      <c r="K19" s="18">
        <v>6.2684632735849399E-2</v>
      </c>
      <c r="L19" s="18">
        <v>4.1467526928008799E-2</v>
      </c>
      <c r="M19" s="18">
        <v>9.3696437578303898E-2</v>
      </c>
      <c r="N19" s="19"/>
    </row>
    <row r="20" spans="1:14" x14ac:dyDescent="0.25">
      <c r="A20" s="17" t="s">
        <v>480</v>
      </c>
      <c r="B20" s="17" t="s">
        <v>641</v>
      </c>
      <c r="C20" s="18">
        <v>0.21891357628029501</v>
      </c>
      <c r="D20" s="18">
        <v>0.18970994618616799</v>
      </c>
      <c r="E20" s="18">
        <v>0.25121897994681402</v>
      </c>
      <c r="F20" s="19"/>
      <c r="G20" s="18">
        <v>0.23943707301602801</v>
      </c>
      <c r="H20" s="18">
        <v>0.19959576345451499</v>
      </c>
      <c r="I20" s="18">
        <v>0.28440528827051398</v>
      </c>
      <c r="J20" s="19"/>
      <c r="K20" s="18">
        <v>0.197723617011478</v>
      </c>
      <c r="L20" s="18">
        <v>0.161034049586747</v>
      </c>
      <c r="M20" s="18">
        <v>0.240377375618441</v>
      </c>
      <c r="N20" s="19"/>
    </row>
    <row r="21" spans="1:14" x14ac:dyDescent="0.25">
      <c r="A21" s="17" t="s">
        <v>480</v>
      </c>
      <c r="B21" s="17" t="s">
        <v>642</v>
      </c>
      <c r="C21" s="18">
        <v>0.32535643570705403</v>
      </c>
      <c r="D21" s="18">
        <v>0.29318019299202203</v>
      </c>
      <c r="E21" s="18">
        <v>0.359269061502971</v>
      </c>
      <c r="F21" s="19"/>
      <c r="G21" s="18">
        <v>0.32956782613239699</v>
      </c>
      <c r="H21" s="18">
        <v>0.28470621788467199</v>
      </c>
      <c r="I21" s="18">
        <v>0.37776507300189999</v>
      </c>
      <c r="J21" s="19"/>
      <c r="K21" s="18">
        <v>0.321008288179993</v>
      </c>
      <c r="L21" s="18">
        <v>0.27702404956610299</v>
      </c>
      <c r="M21" s="18">
        <v>0.368417371084796</v>
      </c>
      <c r="N21" s="19"/>
    </row>
    <row r="22" spans="1:14" x14ac:dyDescent="0.25">
      <c r="A22" s="17" t="s">
        <v>480</v>
      </c>
      <c r="B22" s="17" t="s">
        <v>643</v>
      </c>
      <c r="C22" s="18">
        <v>0.330000223974455</v>
      </c>
      <c r="D22" s="18">
        <v>0.30044810760759399</v>
      </c>
      <c r="E22" s="18">
        <v>0.36095924701021298</v>
      </c>
      <c r="F22" s="19"/>
      <c r="G22" s="18">
        <v>0.29574579372753701</v>
      </c>
      <c r="H22" s="18">
        <v>0.25570635803736003</v>
      </c>
      <c r="I22" s="18">
        <v>0.33919753666005797</v>
      </c>
      <c r="J22" s="19"/>
      <c r="K22" s="18">
        <v>0.36536700338125</v>
      </c>
      <c r="L22" s="18">
        <v>0.322857646554077</v>
      </c>
      <c r="M22" s="18">
        <v>0.41008377801161</v>
      </c>
      <c r="N22" s="19"/>
    </row>
    <row r="23" spans="1:14" x14ac:dyDescent="0.25">
      <c r="A23" s="17" t="s">
        <v>480</v>
      </c>
      <c r="B23" s="17" t="s">
        <v>644</v>
      </c>
      <c r="C23" s="18">
        <v>4.2115038171020303E-2</v>
      </c>
      <c r="D23" s="18">
        <v>3.1393757222813297E-2</v>
      </c>
      <c r="E23" s="18">
        <v>5.6284980793161299E-2</v>
      </c>
      <c r="F23" s="19"/>
      <c r="G23" s="18">
        <v>3.7493474403778197E-2</v>
      </c>
      <c r="H23" s="18">
        <v>2.4459011612718299E-2</v>
      </c>
      <c r="I23" s="18">
        <v>5.7067795424952099E-2</v>
      </c>
      <c r="J23" s="19"/>
      <c r="K23" s="18">
        <v>4.6886678659338897E-2</v>
      </c>
      <c r="L23" s="18">
        <v>3.00830378427345E-2</v>
      </c>
      <c r="M23" s="18">
        <v>7.2376019056432303E-2</v>
      </c>
      <c r="N23" s="19"/>
    </row>
    <row r="24" spans="1:14" x14ac:dyDescent="0.25">
      <c r="A24" s="17" t="s">
        <v>480</v>
      </c>
      <c r="B24" s="17" t="s">
        <v>519</v>
      </c>
      <c r="C24" s="18">
        <v>8.5457350039418994E-3</v>
      </c>
      <c r="D24" s="18">
        <v>4.2860624867570004E-3</v>
      </c>
      <c r="E24" s="18">
        <v>1.6966715714576999E-2</v>
      </c>
      <c r="F24" s="19"/>
      <c r="G24" s="18">
        <v>1.06919941852055E-2</v>
      </c>
      <c r="H24" s="18">
        <v>4.6185746351802004E-3</v>
      </c>
      <c r="I24" s="18">
        <v>2.4554933554972899E-2</v>
      </c>
      <c r="J24" s="19"/>
      <c r="K24" s="18">
        <v>6.3297800320916003E-3</v>
      </c>
      <c r="L24" s="18">
        <v>1.7455426600854001E-3</v>
      </c>
      <c r="M24" s="18">
        <v>2.2679857823007701E-2</v>
      </c>
      <c r="N24" s="24" t="s">
        <v>501</v>
      </c>
    </row>
    <row r="25" spans="1:14" x14ac:dyDescent="0.25">
      <c r="A25" s="17" t="s">
        <v>480</v>
      </c>
      <c r="B25" s="17" t="s">
        <v>520</v>
      </c>
      <c r="C25" s="18">
        <v>7.1645723067110005E-4</v>
      </c>
      <c r="D25" s="18">
        <v>9.8529522648408999E-5</v>
      </c>
      <c r="E25" s="18">
        <v>5.1896039254393997E-3</v>
      </c>
      <c r="F25" s="19"/>
      <c r="G25" s="18">
        <v>1.4103805859939E-3</v>
      </c>
      <c r="H25" s="18">
        <v>1.9404311759979999E-4</v>
      </c>
      <c r="I25" s="18">
        <v>1.0173609253945301E-2</v>
      </c>
      <c r="J25" s="24" t="s">
        <v>501</v>
      </c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0.110917844838635</v>
      </c>
      <c r="D26" s="21">
        <v>8.9869320858003698E-2</v>
      </c>
      <c r="E26" s="21">
        <v>0.13615867824212499</v>
      </c>
      <c r="F26" s="22"/>
      <c r="G26" s="21">
        <v>9.9822082453241298E-2</v>
      </c>
      <c r="H26" s="21">
        <v>7.6687040698293296E-2</v>
      </c>
      <c r="I26" s="21">
        <v>0.12896169893693801</v>
      </c>
      <c r="J26" s="22"/>
      <c r="K26" s="21">
        <v>0.12240692739836</v>
      </c>
      <c r="L26" s="21">
        <v>9.3275412194618601E-2</v>
      </c>
      <c r="M26" s="21">
        <v>0.159040864870647</v>
      </c>
      <c r="N26" s="22"/>
    </row>
    <row r="27" spans="1:14" x14ac:dyDescent="0.25">
      <c r="A27" s="20" t="s">
        <v>481</v>
      </c>
      <c r="B27" s="20" t="s">
        <v>641</v>
      </c>
      <c r="C27" s="21">
        <v>0.28580989489249697</v>
      </c>
      <c r="D27" s="21">
        <v>0.24908582178251801</v>
      </c>
      <c r="E27" s="21">
        <v>0.32560066982291802</v>
      </c>
      <c r="F27" s="22"/>
      <c r="G27" s="21">
        <v>0.31192543187916699</v>
      </c>
      <c r="H27" s="21">
        <v>0.26417223942165502</v>
      </c>
      <c r="I27" s="21">
        <v>0.36404012971708699</v>
      </c>
      <c r="J27" s="22"/>
      <c r="K27" s="21">
        <v>0.25876862002468098</v>
      </c>
      <c r="L27" s="21">
        <v>0.21509557128656001</v>
      </c>
      <c r="M27" s="21">
        <v>0.307831357388473</v>
      </c>
      <c r="N27" s="22"/>
    </row>
    <row r="28" spans="1:14" x14ac:dyDescent="0.25">
      <c r="A28" s="20" t="s">
        <v>481</v>
      </c>
      <c r="B28" s="20" t="s">
        <v>642</v>
      </c>
      <c r="C28" s="21">
        <v>0.27138197442166401</v>
      </c>
      <c r="D28" s="21">
        <v>0.24359085447300699</v>
      </c>
      <c r="E28" s="21">
        <v>0.30108170864644102</v>
      </c>
      <c r="F28" s="22"/>
      <c r="G28" s="21">
        <v>0.28387737551387598</v>
      </c>
      <c r="H28" s="21">
        <v>0.23981740668278401</v>
      </c>
      <c r="I28" s="21">
        <v>0.33249162538295901</v>
      </c>
      <c r="J28" s="22"/>
      <c r="K28" s="21">
        <v>0.258443639066332</v>
      </c>
      <c r="L28" s="21">
        <v>0.222542413361314</v>
      </c>
      <c r="M28" s="21">
        <v>0.29791721661992099</v>
      </c>
      <c r="N28" s="22"/>
    </row>
    <row r="29" spans="1:14" x14ac:dyDescent="0.25">
      <c r="A29" s="20" t="s">
        <v>481</v>
      </c>
      <c r="B29" s="20" t="s">
        <v>643</v>
      </c>
      <c r="C29" s="21">
        <v>0.260282372806944</v>
      </c>
      <c r="D29" s="21">
        <v>0.22828405420543399</v>
      </c>
      <c r="E29" s="21">
        <v>0.29505104015565398</v>
      </c>
      <c r="F29" s="22"/>
      <c r="G29" s="21">
        <v>0.23613486961984401</v>
      </c>
      <c r="H29" s="21">
        <v>0.19492685982851199</v>
      </c>
      <c r="I29" s="21">
        <v>0.28299217263815601</v>
      </c>
      <c r="J29" s="22"/>
      <c r="K29" s="21">
        <v>0.285285851440647</v>
      </c>
      <c r="L29" s="21">
        <v>0.24395866616870099</v>
      </c>
      <c r="M29" s="21">
        <v>0.33055304805851299</v>
      </c>
      <c r="N29" s="22"/>
    </row>
    <row r="30" spans="1:14" x14ac:dyDescent="0.25">
      <c r="A30" s="20" t="s">
        <v>481</v>
      </c>
      <c r="B30" s="20" t="s">
        <v>644</v>
      </c>
      <c r="C30" s="21">
        <v>4.0748182768794397E-2</v>
      </c>
      <c r="D30" s="21">
        <v>3.03270718528297E-2</v>
      </c>
      <c r="E30" s="21">
        <v>5.4548792473441798E-2</v>
      </c>
      <c r="F30" s="22"/>
      <c r="G30" s="21">
        <v>3.5136888363408801E-2</v>
      </c>
      <c r="H30" s="21">
        <v>2.2448408786643601E-2</v>
      </c>
      <c r="I30" s="21">
        <v>5.45967044063864E-2</v>
      </c>
      <c r="J30" s="22"/>
      <c r="K30" s="21">
        <v>4.65583851191319E-2</v>
      </c>
      <c r="L30" s="21">
        <v>3.0766947955463898E-2</v>
      </c>
      <c r="M30" s="21">
        <v>6.9870646018046406E-2</v>
      </c>
      <c r="N30" s="22"/>
    </row>
    <row r="31" spans="1:14" x14ac:dyDescent="0.25">
      <c r="A31" s="20" t="s">
        <v>481</v>
      </c>
      <c r="B31" s="20" t="s">
        <v>519</v>
      </c>
      <c r="C31" s="21">
        <v>2.3335989180987102E-2</v>
      </c>
      <c r="D31" s="21">
        <v>1.6049964996270299E-2</v>
      </c>
      <c r="E31" s="21">
        <v>3.3815896378800898E-2</v>
      </c>
      <c r="F31" s="22"/>
      <c r="G31" s="21">
        <v>2.5752559711405901E-2</v>
      </c>
      <c r="H31" s="21">
        <v>1.5320483976923399E-2</v>
      </c>
      <c r="I31" s="21">
        <v>4.2978037626556401E-2</v>
      </c>
      <c r="J31" s="22"/>
      <c r="K31" s="21">
        <v>2.0833756583439E-2</v>
      </c>
      <c r="L31" s="21">
        <v>1.1124804531052E-2</v>
      </c>
      <c r="M31" s="21">
        <v>3.8684530567491097E-2</v>
      </c>
      <c r="N31" s="22"/>
    </row>
    <row r="32" spans="1:14" x14ac:dyDescent="0.25">
      <c r="A32" s="20" t="s">
        <v>481</v>
      </c>
      <c r="B32" s="20" t="s">
        <v>520</v>
      </c>
      <c r="C32" s="21">
        <v>7.5237410904782E-3</v>
      </c>
      <c r="D32" s="21">
        <v>3.1459357670533998E-3</v>
      </c>
      <c r="E32" s="21">
        <v>1.7884294770656201E-2</v>
      </c>
      <c r="F32" s="22"/>
      <c r="G32" s="21">
        <v>7.3507924590579003E-3</v>
      </c>
      <c r="H32" s="21">
        <v>2.6226287202147001E-3</v>
      </c>
      <c r="I32" s="21">
        <v>2.04284576925805E-2</v>
      </c>
      <c r="J32" s="22"/>
      <c r="K32" s="21">
        <v>7.7028203674096001E-3</v>
      </c>
      <c r="L32" s="21">
        <v>1.8451769573930999E-3</v>
      </c>
      <c r="M32" s="21">
        <v>3.1567857582860098E-2</v>
      </c>
      <c r="N32" s="24" t="s">
        <v>501</v>
      </c>
    </row>
    <row r="33" spans="1:14" x14ac:dyDescent="0.25">
      <c r="A33" s="17" t="s">
        <v>482</v>
      </c>
      <c r="B33" s="17" t="s">
        <v>640</v>
      </c>
      <c r="C33" s="18">
        <v>0.106074492985741</v>
      </c>
      <c r="D33" s="18">
        <v>8.63329761309998E-2</v>
      </c>
      <c r="E33" s="18">
        <v>0.12968947807640399</v>
      </c>
      <c r="F33" s="19"/>
      <c r="G33" s="18">
        <v>0.111485273279387</v>
      </c>
      <c r="H33" s="18">
        <v>8.1319180550855796E-2</v>
      </c>
      <c r="I33" s="18">
        <v>0.15100240376725799</v>
      </c>
      <c r="J33" s="19"/>
      <c r="K33" s="18">
        <v>0.10060605545630499</v>
      </c>
      <c r="L33" s="18">
        <v>7.5767630977449901E-2</v>
      </c>
      <c r="M33" s="18">
        <v>0.13242046007948199</v>
      </c>
      <c r="N33" s="19"/>
    </row>
    <row r="34" spans="1:14" x14ac:dyDescent="0.25">
      <c r="A34" s="17" t="s">
        <v>482</v>
      </c>
      <c r="B34" s="17" t="s">
        <v>641</v>
      </c>
      <c r="C34" s="18">
        <v>0.310083005492653</v>
      </c>
      <c r="D34" s="18">
        <v>0.27415900524443199</v>
      </c>
      <c r="E34" s="18">
        <v>0.34845444426169198</v>
      </c>
      <c r="F34" s="19"/>
      <c r="G34" s="18">
        <v>0.31206276697277802</v>
      </c>
      <c r="H34" s="18">
        <v>0.27054637624231098</v>
      </c>
      <c r="I34" s="18">
        <v>0.35683352116317302</v>
      </c>
      <c r="J34" s="19"/>
      <c r="K34" s="18">
        <v>0.30808214768847197</v>
      </c>
      <c r="L34" s="18">
        <v>0.26143058934525898</v>
      </c>
      <c r="M34" s="18">
        <v>0.35901191666705301</v>
      </c>
      <c r="N34" s="19"/>
    </row>
    <row r="35" spans="1:14" x14ac:dyDescent="0.25">
      <c r="A35" s="17" t="s">
        <v>482</v>
      </c>
      <c r="B35" s="17" t="s">
        <v>642</v>
      </c>
      <c r="C35" s="18">
        <v>0.31444768552112301</v>
      </c>
      <c r="D35" s="18">
        <v>0.282796066688217</v>
      </c>
      <c r="E35" s="18">
        <v>0.34792333578065499</v>
      </c>
      <c r="F35" s="19"/>
      <c r="G35" s="18">
        <v>0.32415024827399502</v>
      </c>
      <c r="H35" s="18">
        <v>0.28009363489285199</v>
      </c>
      <c r="I35" s="18">
        <v>0.37156002124466803</v>
      </c>
      <c r="J35" s="19"/>
      <c r="K35" s="18">
        <v>0.30464173232952402</v>
      </c>
      <c r="L35" s="18">
        <v>0.26084301469465399</v>
      </c>
      <c r="M35" s="18">
        <v>0.35228963661574703</v>
      </c>
      <c r="N35" s="19"/>
    </row>
    <row r="36" spans="1:14" x14ac:dyDescent="0.25">
      <c r="A36" s="17" t="s">
        <v>482</v>
      </c>
      <c r="B36" s="17" t="s">
        <v>643</v>
      </c>
      <c r="C36" s="18">
        <v>0.22353074078318699</v>
      </c>
      <c r="D36" s="18">
        <v>0.19768192622056999</v>
      </c>
      <c r="E36" s="18">
        <v>0.25169918593379198</v>
      </c>
      <c r="F36" s="19"/>
      <c r="G36" s="18">
        <v>0.20585538550796401</v>
      </c>
      <c r="H36" s="18">
        <v>0.173737236053641</v>
      </c>
      <c r="I36" s="18">
        <v>0.24217084584000101</v>
      </c>
      <c r="J36" s="19"/>
      <c r="K36" s="18">
        <v>0.24139444451675901</v>
      </c>
      <c r="L36" s="18">
        <v>0.20229454821165499</v>
      </c>
      <c r="M36" s="18">
        <v>0.28534831279251399</v>
      </c>
      <c r="N36" s="19"/>
    </row>
    <row r="37" spans="1:14" x14ac:dyDescent="0.25">
      <c r="A37" s="17" t="s">
        <v>482</v>
      </c>
      <c r="B37" s="17" t="s">
        <v>644</v>
      </c>
      <c r="C37" s="18">
        <v>3.1829255206822699E-2</v>
      </c>
      <c r="D37" s="18">
        <v>2.0964060812683798E-2</v>
      </c>
      <c r="E37" s="18">
        <v>4.8049263988429798E-2</v>
      </c>
      <c r="F37" s="19"/>
      <c r="G37" s="18">
        <v>3.4385424815322703E-2</v>
      </c>
      <c r="H37" s="18">
        <v>1.8827508194718401E-2</v>
      </c>
      <c r="I37" s="18">
        <v>6.1987257206577197E-2</v>
      </c>
      <c r="J37" s="19"/>
      <c r="K37" s="18">
        <v>2.9245847073408101E-2</v>
      </c>
      <c r="L37" s="18">
        <v>1.54078403511398E-2</v>
      </c>
      <c r="M37" s="18">
        <v>5.4819998885202302E-2</v>
      </c>
      <c r="N37" s="19"/>
    </row>
    <row r="38" spans="1:14" x14ac:dyDescent="0.25">
      <c r="A38" s="17" t="s">
        <v>482</v>
      </c>
      <c r="B38" s="17" t="s">
        <v>519</v>
      </c>
      <c r="C38" s="18">
        <v>1.3589136925495101E-2</v>
      </c>
      <c r="D38" s="18">
        <v>7.7235144800149001E-3</v>
      </c>
      <c r="E38" s="18">
        <v>2.3802548608335E-2</v>
      </c>
      <c r="F38" s="19"/>
      <c r="G38" s="18">
        <v>1.1174234102526199E-2</v>
      </c>
      <c r="H38" s="18">
        <v>5.0910612622320998E-3</v>
      </c>
      <c r="I38" s="18">
        <v>2.43481443217296E-2</v>
      </c>
      <c r="J38" s="19"/>
      <c r="K38" s="18">
        <v>1.60297729355308E-2</v>
      </c>
      <c r="L38" s="18">
        <v>7.9747139380060006E-3</v>
      </c>
      <c r="M38" s="18">
        <v>3.1958930490073E-2</v>
      </c>
      <c r="N38" s="19"/>
    </row>
    <row r="39" spans="1:14" x14ac:dyDescent="0.25">
      <c r="A39" s="17" t="s">
        <v>482</v>
      </c>
      <c r="B39" s="17" t="s">
        <v>520</v>
      </c>
      <c r="C39" s="18">
        <v>4.4568308497849998E-4</v>
      </c>
      <c r="D39" s="18">
        <v>6.1401303602007104E-5</v>
      </c>
      <c r="E39" s="18">
        <v>3.2272410621907999E-3</v>
      </c>
      <c r="F39" s="19"/>
      <c r="G39" s="18">
        <v>8.8666704802680004E-4</v>
      </c>
      <c r="H39" s="18">
        <v>1.2196579727460001E-4</v>
      </c>
      <c r="I39" s="18">
        <v>6.4151315392324999E-3</v>
      </c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0.100508099261545</v>
      </c>
      <c r="D40" s="21">
        <v>8.6606352111025298E-2</v>
      </c>
      <c r="E40" s="21">
        <v>0.116357040783475</v>
      </c>
      <c r="F40" s="22"/>
      <c r="G40" s="21">
        <v>0.100952602382023</v>
      </c>
      <c r="H40" s="21">
        <v>8.2858810774524394E-2</v>
      </c>
      <c r="I40" s="21">
        <v>0.12246990551051901</v>
      </c>
      <c r="J40" s="22"/>
      <c r="K40" s="21">
        <v>0.100016012279358</v>
      </c>
      <c r="L40" s="21">
        <v>7.8831894126657198E-2</v>
      </c>
      <c r="M40" s="21">
        <v>0.12611347134911099</v>
      </c>
      <c r="N40" s="22"/>
    </row>
    <row r="41" spans="1:14" x14ac:dyDescent="0.25">
      <c r="A41" s="20" t="s">
        <v>483</v>
      </c>
      <c r="B41" s="20" t="s">
        <v>641</v>
      </c>
      <c r="C41" s="21">
        <v>0.24433379031793701</v>
      </c>
      <c r="D41" s="21">
        <v>0.22265002997011199</v>
      </c>
      <c r="E41" s="21">
        <v>0.26740288617410302</v>
      </c>
      <c r="F41" s="22"/>
      <c r="G41" s="21">
        <v>0.26597277654221202</v>
      </c>
      <c r="H41" s="21">
        <v>0.23296501544762699</v>
      </c>
      <c r="I41" s="21">
        <v>0.30181703716179797</v>
      </c>
      <c r="J41" s="22"/>
      <c r="K41" s="21">
        <v>0.22037836022506099</v>
      </c>
      <c r="L41" s="21">
        <v>0.19003703649704701</v>
      </c>
      <c r="M41" s="21">
        <v>0.25404456936596698</v>
      </c>
      <c r="N41" s="22"/>
    </row>
    <row r="42" spans="1:14" x14ac:dyDescent="0.25">
      <c r="A42" s="20" t="s">
        <v>483</v>
      </c>
      <c r="B42" s="20" t="s">
        <v>642</v>
      </c>
      <c r="C42" s="21">
        <v>0.29406654236902902</v>
      </c>
      <c r="D42" s="21">
        <v>0.26944345056989399</v>
      </c>
      <c r="E42" s="21">
        <v>0.31995432681713698</v>
      </c>
      <c r="F42" s="22"/>
      <c r="G42" s="21">
        <v>0.29137221892123</v>
      </c>
      <c r="H42" s="21">
        <v>0.256753862763487</v>
      </c>
      <c r="I42" s="21">
        <v>0.32859460822314701</v>
      </c>
      <c r="J42" s="22"/>
      <c r="K42" s="21">
        <v>0.29704929194576102</v>
      </c>
      <c r="L42" s="21">
        <v>0.25773826942376699</v>
      </c>
      <c r="M42" s="21">
        <v>0.33961282882100302</v>
      </c>
      <c r="N42" s="22"/>
    </row>
    <row r="43" spans="1:14" x14ac:dyDescent="0.25">
      <c r="A43" s="20" t="s">
        <v>483</v>
      </c>
      <c r="B43" s="20" t="s">
        <v>643</v>
      </c>
      <c r="C43" s="21">
        <v>0.28289740295607302</v>
      </c>
      <c r="D43" s="21">
        <v>0.25725219026790502</v>
      </c>
      <c r="E43" s="21">
        <v>0.31003202776785999</v>
      </c>
      <c r="F43" s="22"/>
      <c r="G43" s="21">
        <v>0.27174577262938299</v>
      </c>
      <c r="H43" s="21">
        <v>0.24009221537971701</v>
      </c>
      <c r="I43" s="21">
        <v>0.30589264065279298</v>
      </c>
      <c r="J43" s="22"/>
      <c r="K43" s="21">
        <v>0.29524281035842798</v>
      </c>
      <c r="L43" s="21">
        <v>0.25615964324088802</v>
      </c>
      <c r="M43" s="21">
        <v>0.33758277330636099</v>
      </c>
      <c r="N43" s="22"/>
    </row>
    <row r="44" spans="1:14" x14ac:dyDescent="0.25">
      <c r="A44" s="20" t="s">
        <v>483</v>
      </c>
      <c r="B44" s="20" t="s">
        <v>644</v>
      </c>
      <c r="C44" s="21">
        <v>5.2062166750100398E-2</v>
      </c>
      <c r="D44" s="21">
        <v>4.0360676790651903E-2</v>
      </c>
      <c r="E44" s="21">
        <v>6.69196129757446E-2</v>
      </c>
      <c r="F44" s="22"/>
      <c r="G44" s="21">
        <v>4.1694389423984297E-2</v>
      </c>
      <c r="H44" s="21">
        <v>2.9694840804219001E-2</v>
      </c>
      <c r="I44" s="21">
        <v>5.8251795376325702E-2</v>
      </c>
      <c r="J44" s="22"/>
      <c r="K44" s="21">
        <v>6.3539810036164102E-2</v>
      </c>
      <c r="L44" s="21">
        <v>4.4801116408628203E-2</v>
      </c>
      <c r="M44" s="21">
        <v>8.93828090742394E-2</v>
      </c>
      <c r="N44" s="22"/>
    </row>
    <row r="45" spans="1:14" x14ac:dyDescent="0.25">
      <c r="A45" s="20" t="s">
        <v>483</v>
      </c>
      <c r="B45" s="20" t="s">
        <v>519</v>
      </c>
      <c r="C45" s="21">
        <v>2.2537160559287901E-2</v>
      </c>
      <c r="D45" s="21">
        <v>1.56912049658464E-2</v>
      </c>
      <c r="E45" s="21">
        <v>3.2272027505275101E-2</v>
      </c>
      <c r="F45" s="22"/>
      <c r="G45" s="21">
        <v>2.5847968860151699E-2</v>
      </c>
      <c r="H45" s="21">
        <v>1.6644814223868099E-2</v>
      </c>
      <c r="I45" s="21">
        <v>3.9933037688275802E-2</v>
      </c>
      <c r="J45" s="22"/>
      <c r="K45" s="21">
        <v>1.8871931699662201E-2</v>
      </c>
      <c r="L45" s="21">
        <v>1.0522188207597099E-2</v>
      </c>
      <c r="M45" s="21">
        <v>3.3622358862201399E-2</v>
      </c>
      <c r="N45" s="22"/>
    </row>
    <row r="46" spans="1:14" x14ac:dyDescent="0.25">
      <c r="A46" s="20" t="s">
        <v>483</v>
      </c>
      <c r="B46" s="20" t="s">
        <v>520</v>
      </c>
      <c r="C46" s="21">
        <v>3.5948377860282E-3</v>
      </c>
      <c r="D46" s="21">
        <v>1.7396841760789E-3</v>
      </c>
      <c r="E46" s="21">
        <v>7.4135868210135E-3</v>
      </c>
      <c r="F46" s="22"/>
      <c r="G46" s="21">
        <v>2.4142712410155998E-3</v>
      </c>
      <c r="H46" s="21">
        <v>7.3381256411690003E-4</v>
      </c>
      <c r="I46" s="21">
        <v>7.9125717677627997E-3</v>
      </c>
      <c r="J46" s="22"/>
      <c r="K46" s="21">
        <v>4.9017834555673996E-3</v>
      </c>
      <c r="L46" s="21">
        <v>1.9508348308327999E-3</v>
      </c>
      <c r="M46" s="21">
        <v>1.2261671834376601E-2</v>
      </c>
      <c r="N46" s="22"/>
    </row>
    <row r="47" spans="1:14" x14ac:dyDescent="0.25">
      <c r="A47" s="17" t="s">
        <v>484</v>
      </c>
      <c r="B47" s="17" t="s">
        <v>640</v>
      </c>
      <c r="C47" s="18">
        <v>0.103946502731738</v>
      </c>
      <c r="D47" s="18">
        <v>9.30522402977257E-2</v>
      </c>
      <c r="E47" s="18">
        <v>0.11595316285167601</v>
      </c>
      <c r="F47" s="19"/>
      <c r="G47" s="18">
        <v>0.111528636681822</v>
      </c>
      <c r="H47" s="18">
        <v>9.7547800938750096E-2</v>
      </c>
      <c r="I47" s="18">
        <v>0.12723074780674201</v>
      </c>
      <c r="J47" s="19"/>
      <c r="K47" s="18">
        <v>9.5738304275800407E-2</v>
      </c>
      <c r="L47" s="18">
        <v>8.0779267565078305E-2</v>
      </c>
      <c r="M47" s="18">
        <v>0.11312659704988599</v>
      </c>
      <c r="N47" s="19"/>
    </row>
    <row r="48" spans="1:14" x14ac:dyDescent="0.25">
      <c r="A48" s="17" t="s">
        <v>484</v>
      </c>
      <c r="B48" s="17" t="s">
        <v>641</v>
      </c>
      <c r="C48" s="18">
        <v>0.27505186809332399</v>
      </c>
      <c r="D48" s="18">
        <v>0.25653822455398401</v>
      </c>
      <c r="E48" s="18">
        <v>0.29437257136838801</v>
      </c>
      <c r="F48" s="19"/>
      <c r="G48" s="18">
        <v>0.29379367243872001</v>
      </c>
      <c r="H48" s="18">
        <v>0.27069416825167197</v>
      </c>
      <c r="I48" s="18">
        <v>0.31800484814327001</v>
      </c>
      <c r="J48" s="19"/>
      <c r="K48" s="18">
        <v>0.254762533916148</v>
      </c>
      <c r="L48" s="18">
        <v>0.229643319964248</v>
      </c>
      <c r="M48" s="18">
        <v>0.281624906835648</v>
      </c>
      <c r="N48" s="19"/>
    </row>
    <row r="49" spans="1:14" x14ac:dyDescent="0.25">
      <c r="A49" s="17" t="s">
        <v>484</v>
      </c>
      <c r="B49" s="17" t="s">
        <v>642</v>
      </c>
      <c r="C49" s="18">
        <v>0.28642917099063497</v>
      </c>
      <c r="D49" s="18">
        <v>0.27009686285329199</v>
      </c>
      <c r="E49" s="18">
        <v>0.30333863759171198</v>
      </c>
      <c r="F49" s="19"/>
      <c r="G49" s="18">
        <v>0.27637581613912099</v>
      </c>
      <c r="H49" s="18">
        <v>0.25596568555427301</v>
      </c>
      <c r="I49" s="18">
        <v>0.29776209705032203</v>
      </c>
      <c r="J49" s="19"/>
      <c r="K49" s="18">
        <v>0.29731264156929199</v>
      </c>
      <c r="L49" s="18">
        <v>0.27276591474526601</v>
      </c>
      <c r="M49" s="18">
        <v>0.32308698377703199</v>
      </c>
      <c r="N49" s="19"/>
    </row>
    <row r="50" spans="1:14" x14ac:dyDescent="0.25">
      <c r="A50" s="17" t="s">
        <v>484</v>
      </c>
      <c r="B50" s="17" t="s">
        <v>643</v>
      </c>
      <c r="C50" s="18">
        <v>0.28029867620986998</v>
      </c>
      <c r="D50" s="18">
        <v>0.26354132996493701</v>
      </c>
      <c r="E50" s="18">
        <v>0.29769083887707998</v>
      </c>
      <c r="F50" s="19"/>
      <c r="G50" s="18">
        <v>0.26577667315430498</v>
      </c>
      <c r="H50" s="18">
        <v>0.24594485501483901</v>
      </c>
      <c r="I50" s="18">
        <v>0.28659983512939902</v>
      </c>
      <c r="J50" s="19"/>
      <c r="K50" s="18">
        <v>0.29601977581619798</v>
      </c>
      <c r="L50" s="18">
        <v>0.27049962075418998</v>
      </c>
      <c r="M50" s="18">
        <v>0.32288195859179297</v>
      </c>
      <c r="N50" s="19"/>
    </row>
    <row r="51" spans="1:14" x14ac:dyDescent="0.25">
      <c r="A51" s="17" t="s">
        <v>484</v>
      </c>
      <c r="B51" s="17" t="s">
        <v>644</v>
      </c>
      <c r="C51" s="18">
        <v>3.5830845933047001E-2</v>
      </c>
      <c r="D51" s="18">
        <v>2.8989130277775499E-2</v>
      </c>
      <c r="E51" s="18">
        <v>4.4213748953298201E-2</v>
      </c>
      <c r="F51" s="19"/>
      <c r="G51" s="18">
        <v>2.99940077119356E-2</v>
      </c>
      <c r="H51" s="18">
        <v>2.26125554467973E-2</v>
      </c>
      <c r="I51" s="18">
        <v>3.9687158943620897E-2</v>
      </c>
      <c r="J51" s="19"/>
      <c r="K51" s="18">
        <v>4.2149637817955402E-2</v>
      </c>
      <c r="L51" s="18">
        <v>3.1938013143102802E-2</v>
      </c>
      <c r="M51" s="18">
        <v>5.5439271597608399E-2</v>
      </c>
      <c r="N51" s="19"/>
    </row>
    <row r="52" spans="1:14" x14ac:dyDescent="0.25">
      <c r="A52" s="17" t="s">
        <v>484</v>
      </c>
      <c r="B52" s="17" t="s">
        <v>519</v>
      </c>
      <c r="C52" s="18">
        <v>1.45628076799436E-2</v>
      </c>
      <c r="D52" s="18">
        <v>1.09900967400697E-2</v>
      </c>
      <c r="E52" s="18">
        <v>1.9274317252483599E-2</v>
      </c>
      <c r="F52" s="19"/>
      <c r="G52" s="18">
        <v>1.8219599020274799E-2</v>
      </c>
      <c r="H52" s="18">
        <v>1.2569608805481801E-2</v>
      </c>
      <c r="I52" s="18">
        <v>2.6341488125958601E-2</v>
      </c>
      <c r="J52" s="19"/>
      <c r="K52" s="18">
        <v>1.06040713623059E-2</v>
      </c>
      <c r="L52" s="18">
        <v>6.7336040888151E-3</v>
      </c>
      <c r="M52" s="18">
        <v>1.6661958602053498E-2</v>
      </c>
      <c r="N52" s="19"/>
    </row>
    <row r="53" spans="1:14" x14ac:dyDescent="0.25">
      <c r="A53" s="17" t="s">
        <v>484</v>
      </c>
      <c r="B53" s="17" t="s">
        <v>520</v>
      </c>
      <c r="C53" s="18">
        <v>3.8801283614439E-3</v>
      </c>
      <c r="D53" s="18">
        <v>1.9563773290327E-3</v>
      </c>
      <c r="E53" s="18">
        <v>7.6809898640616998E-3</v>
      </c>
      <c r="F53" s="19"/>
      <c r="G53" s="18">
        <v>4.3115948538200001E-3</v>
      </c>
      <c r="H53" s="18">
        <v>1.6024838950381001E-3</v>
      </c>
      <c r="I53" s="18">
        <v>1.15476745616257E-2</v>
      </c>
      <c r="J53" s="19"/>
      <c r="K53" s="18">
        <v>3.4130352423001001E-3</v>
      </c>
      <c r="L53" s="18">
        <v>1.384124823627E-3</v>
      </c>
      <c r="M53" s="18">
        <v>8.3910208404639006E-3</v>
      </c>
      <c r="N53" s="19"/>
    </row>
    <row r="54" spans="1:14" x14ac:dyDescent="0.25">
      <c r="A54" s="20" t="s">
        <v>485</v>
      </c>
      <c r="B54" s="20" t="s">
        <v>640</v>
      </c>
      <c r="C54" s="21">
        <v>0.15069971254425901</v>
      </c>
      <c r="D54" s="21">
        <v>0.14342629819327801</v>
      </c>
      <c r="E54" s="21">
        <v>0.15827382112890701</v>
      </c>
      <c r="F54" s="22"/>
      <c r="G54" s="21">
        <v>0.16018039903706999</v>
      </c>
      <c r="H54" s="21">
        <v>0.150201333889914</v>
      </c>
      <c r="I54" s="21">
        <v>0.17068928572403899</v>
      </c>
      <c r="J54" s="22"/>
      <c r="K54" s="21">
        <v>0.14088232900442399</v>
      </c>
      <c r="L54" s="21">
        <v>0.13079785297406801</v>
      </c>
      <c r="M54" s="21">
        <v>0.15160869965354201</v>
      </c>
      <c r="N54" s="22"/>
    </row>
    <row r="55" spans="1:14" x14ac:dyDescent="0.25">
      <c r="A55" s="20" t="s">
        <v>485</v>
      </c>
      <c r="B55" s="20" t="s">
        <v>641</v>
      </c>
      <c r="C55" s="21">
        <v>0.315742596219867</v>
      </c>
      <c r="D55" s="21">
        <v>0.30630674576127598</v>
      </c>
      <c r="E55" s="21">
        <v>0.32533279825448203</v>
      </c>
      <c r="F55" s="22"/>
      <c r="G55" s="21">
        <v>0.32734556290077998</v>
      </c>
      <c r="H55" s="21">
        <v>0.314219189423454</v>
      </c>
      <c r="I55" s="21">
        <v>0.340747823925656</v>
      </c>
      <c r="J55" s="22"/>
      <c r="K55" s="21">
        <v>0.30372756184520899</v>
      </c>
      <c r="L55" s="21">
        <v>0.29052523709181899</v>
      </c>
      <c r="M55" s="21">
        <v>0.31726155356854802</v>
      </c>
      <c r="N55" s="22"/>
    </row>
    <row r="56" spans="1:14" x14ac:dyDescent="0.25">
      <c r="A56" s="20" t="s">
        <v>485</v>
      </c>
      <c r="B56" s="20" t="s">
        <v>642</v>
      </c>
      <c r="C56" s="21">
        <v>0.27859460244231898</v>
      </c>
      <c r="D56" s="21">
        <v>0.269526637504857</v>
      </c>
      <c r="E56" s="21">
        <v>0.28784743056926498</v>
      </c>
      <c r="F56" s="22"/>
      <c r="G56" s="21">
        <v>0.26785732545763002</v>
      </c>
      <c r="H56" s="21">
        <v>0.25649200616213302</v>
      </c>
      <c r="I56" s="21">
        <v>0.27953690881662402</v>
      </c>
      <c r="J56" s="22"/>
      <c r="K56" s="21">
        <v>0.28971320302172399</v>
      </c>
      <c r="L56" s="21">
        <v>0.27642300376540402</v>
      </c>
      <c r="M56" s="21">
        <v>0.30337447813727703</v>
      </c>
      <c r="N56" s="22"/>
    </row>
    <row r="57" spans="1:14" x14ac:dyDescent="0.25">
      <c r="A57" s="20" t="s">
        <v>485</v>
      </c>
      <c r="B57" s="20" t="s">
        <v>643</v>
      </c>
      <c r="C57" s="21">
        <v>0.20914012990442901</v>
      </c>
      <c r="D57" s="21">
        <v>0.20095938602421701</v>
      </c>
      <c r="E57" s="21">
        <v>0.21756322280916399</v>
      </c>
      <c r="F57" s="22"/>
      <c r="G57" s="21">
        <v>0.19817178719703099</v>
      </c>
      <c r="H57" s="21">
        <v>0.187887779692547</v>
      </c>
      <c r="I57" s="21">
        <v>0.20887391293083701</v>
      </c>
      <c r="J57" s="22"/>
      <c r="K57" s="21">
        <v>0.220498002273326</v>
      </c>
      <c r="L57" s="21">
        <v>0.20898615185740399</v>
      </c>
      <c r="M57" s="21">
        <v>0.23245762329011499</v>
      </c>
      <c r="N57" s="22"/>
    </row>
    <row r="58" spans="1:14" x14ac:dyDescent="0.25">
      <c r="A58" s="20" t="s">
        <v>485</v>
      </c>
      <c r="B58" s="20" t="s">
        <v>644</v>
      </c>
      <c r="C58" s="21">
        <v>2.3583258241122299E-2</v>
      </c>
      <c r="D58" s="21">
        <v>2.0892846128127002E-2</v>
      </c>
      <c r="E58" s="21">
        <v>2.66107039200601E-2</v>
      </c>
      <c r="F58" s="22"/>
      <c r="G58" s="21">
        <v>2.17213192766803E-2</v>
      </c>
      <c r="H58" s="21">
        <v>1.8392460777800299E-2</v>
      </c>
      <c r="I58" s="21">
        <v>2.5636933701434501E-2</v>
      </c>
      <c r="J58" s="22"/>
      <c r="K58" s="21">
        <v>2.5511322095522398E-2</v>
      </c>
      <c r="L58" s="21">
        <v>2.1398236542714701E-2</v>
      </c>
      <c r="M58" s="21">
        <v>3.0390456802785099E-2</v>
      </c>
      <c r="N58" s="22"/>
    </row>
    <row r="59" spans="1:14" x14ac:dyDescent="0.25">
      <c r="A59" s="20" t="s">
        <v>485</v>
      </c>
      <c r="B59" s="20" t="s">
        <v>519</v>
      </c>
      <c r="C59" s="21">
        <v>1.8717468173339399E-2</v>
      </c>
      <c r="D59" s="21">
        <v>1.6400353632448801E-2</v>
      </c>
      <c r="E59" s="21">
        <v>2.1354847361329601E-2</v>
      </c>
      <c r="F59" s="22"/>
      <c r="G59" s="21">
        <v>2.12843742009616E-2</v>
      </c>
      <c r="H59" s="21">
        <v>1.8090567107848801E-2</v>
      </c>
      <c r="I59" s="21">
        <v>2.5027661471607E-2</v>
      </c>
      <c r="J59" s="22"/>
      <c r="K59" s="21">
        <v>1.6059401059424199E-2</v>
      </c>
      <c r="L59" s="21">
        <v>1.2939870828457401E-2</v>
      </c>
      <c r="M59" s="21">
        <v>1.99158102088044E-2</v>
      </c>
      <c r="N59" s="22"/>
    </row>
    <row r="60" spans="1:14" x14ac:dyDescent="0.25">
      <c r="A60" s="20" t="s">
        <v>485</v>
      </c>
      <c r="B60" s="20" t="s">
        <v>520</v>
      </c>
      <c r="C60" s="21">
        <v>3.5222324746678E-3</v>
      </c>
      <c r="D60" s="21">
        <v>2.5002070613844001E-3</v>
      </c>
      <c r="E60" s="21">
        <v>4.9599602987428996E-3</v>
      </c>
      <c r="F60" s="22"/>
      <c r="G60" s="21">
        <v>3.4392319298474001E-3</v>
      </c>
      <c r="H60" s="21">
        <v>2.2133443705881998E-3</v>
      </c>
      <c r="I60" s="21">
        <v>5.3404580775577E-3</v>
      </c>
      <c r="J60" s="22"/>
      <c r="K60" s="21">
        <v>3.6081807003723E-3</v>
      </c>
      <c r="L60" s="21">
        <v>2.1227436492027999E-3</v>
      </c>
      <c r="M60" s="21">
        <v>6.1267032882035997E-3</v>
      </c>
      <c r="N60" s="22"/>
    </row>
    <row r="61" spans="1:14" x14ac:dyDescent="0.25">
      <c r="A61" s="17" t="s">
        <v>486</v>
      </c>
      <c r="B61" s="17" t="s">
        <v>640</v>
      </c>
      <c r="C61" s="18">
        <v>9.95076728212516E-2</v>
      </c>
      <c r="D61" s="18">
        <v>8.75185426286475E-2</v>
      </c>
      <c r="E61" s="18">
        <v>0.112935914482738</v>
      </c>
      <c r="F61" s="19"/>
      <c r="G61" s="18">
        <v>0.110985451550936</v>
      </c>
      <c r="H61" s="18">
        <v>9.2085673320121103E-2</v>
      </c>
      <c r="I61" s="18">
        <v>0.133195174737953</v>
      </c>
      <c r="J61" s="19"/>
      <c r="K61" s="18">
        <v>8.7461243818001799E-2</v>
      </c>
      <c r="L61" s="18">
        <v>7.0553193797938396E-2</v>
      </c>
      <c r="M61" s="18">
        <v>0.107950681633688</v>
      </c>
      <c r="N61" s="19"/>
    </row>
    <row r="62" spans="1:14" x14ac:dyDescent="0.25">
      <c r="A62" s="17" t="s">
        <v>486</v>
      </c>
      <c r="B62" s="17" t="s">
        <v>641</v>
      </c>
      <c r="C62" s="18">
        <v>0.27477461019864202</v>
      </c>
      <c r="D62" s="18">
        <v>0.25520344875477902</v>
      </c>
      <c r="E62" s="18">
        <v>0.29525167538671299</v>
      </c>
      <c r="F62" s="19"/>
      <c r="G62" s="18">
        <v>0.29600662617176998</v>
      </c>
      <c r="H62" s="18">
        <v>0.27123966663158</v>
      </c>
      <c r="I62" s="18">
        <v>0.32203572681222598</v>
      </c>
      <c r="J62" s="19"/>
      <c r="K62" s="18">
        <v>0.25249068409761999</v>
      </c>
      <c r="L62" s="18">
        <v>0.22576507363064999</v>
      </c>
      <c r="M62" s="18">
        <v>0.28123083632880302</v>
      </c>
      <c r="N62" s="19"/>
    </row>
    <row r="63" spans="1:14" x14ac:dyDescent="0.25">
      <c r="A63" s="17" t="s">
        <v>486</v>
      </c>
      <c r="B63" s="17" t="s">
        <v>642</v>
      </c>
      <c r="C63" s="18">
        <v>0.26686148876975602</v>
      </c>
      <c r="D63" s="18">
        <v>0.25022627635172601</v>
      </c>
      <c r="E63" s="18">
        <v>0.28418344929657102</v>
      </c>
      <c r="F63" s="19"/>
      <c r="G63" s="18">
        <v>0.25203613410084202</v>
      </c>
      <c r="H63" s="18">
        <v>0.227473585283677</v>
      </c>
      <c r="I63" s="18">
        <v>0.278295489996781</v>
      </c>
      <c r="J63" s="19"/>
      <c r="K63" s="18">
        <v>0.28242134461583701</v>
      </c>
      <c r="L63" s="18">
        <v>0.256097019259453</v>
      </c>
      <c r="M63" s="18">
        <v>0.31032278407442399</v>
      </c>
      <c r="N63" s="19"/>
    </row>
    <row r="64" spans="1:14" x14ac:dyDescent="0.25">
      <c r="A64" s="17" t="s">
        <v>486</v>
      </c>
      <c r="B64" s="17" t="s">
        <v>643</v>
      </c>
      <c r="C64" s="18">
        <v>0.30257261747097702</v>
      </c>
      <c r="D64" s="18">
        <v>0.28120821257866202</v>
      </c>
      <c r="E64" s="18">
        <v>0.32482665004042599</v>
      </c>
      <c r="F64" s="19"/>
      <c r="G64" s="18">
        <v>0.28391404466100301</v>
      </c>
      <c r="H64" s="18">
        <v>0.25500738023236502</v>
      </c>
      <c r="I64" s="18">
        <v>0.314713234767872</v>
      </c>
      <c r="J64" s="19"/>
      <c r="K64" s="18">
        <v>0.32215560281604699</v>
      </c>
      <c r="L64" s="18">
        <v>0.29344923064876699</v>
      </c>
      <c r="M64" s="18">
        <v>0.35227005645255599</v>
      </c>
      <c r="N64" s="19"/>
    </row>
    <row r="65" spans="1:14" x14ac:dyDescent="0.25">
      <c r="A65" s="17" t="s">
        <v>486</v>
      </c>
      <c r="B65" s="17" t="s">
        <v>644</v>
      </c>
      <c r="C65" s="18">
        <v>3.96595698148152E-2</v>
      </c>
      <c r="D65" s="18">
        <v>3.26929349409203E-2</v>
      </c>
      <c r="E65" s="18">
        <v>4.8037022507830103E-2</v>
      </c>
      <c r="F65" s="19"/>
      <c r="G65" s="18">
        <v>4.0864491363082102E-2</v>
      </c>
      <c r="H65" s="18">
        <v>3.2125160768298099E-2</v>
      </c>
      <c r="I65" s="18">
        <v>5.1853898173058098E-2</v>
      </c>
      <c r="J65" s="19"/>
      <c r="K65" s="18">
        <v>3.8394952136819697E-2</v>
      </c>
      <c r="L65" s="18">
        <v>2.8106999661407301E-2</v>
      </c>
      <c r="M65" s="18">
        <v>5.2246152551215903E-2</v>
      </c>
      <c r="N65" s="19"/>
    </row>
    <row r="66" spans="1:14" x14ac:dyDescent="0.25">
      <c r="A66" s="17" t="s">
        <v>486</v>
      </c>
      <c r="B66" s="17" t="s">
        <v>519</v>
      </c>
      <c r="C66" s="18">
        <v>1.32443074001109E-2</v>
      </c>
      <c r="D66" s="18">
        <v>9.1367155674543996E-3</v>
      </c>
      <c r="E66" s="18">
        <v>1.9162835328591799E-2</v>
      </c>
      <c r="F66" s="19"/>
      <c r="G66" s="18">
        <v>1.30545102256858E-2</v>
      </c>
      <c r="H66" s="18">
        <v>8.2903935689167992E-3</v>
      </c>
      <c r="I66" s="18">
        <v>2.0499758804817199E-2</v>
      </c>
      <c r="J66" s="19"/>
      <c r="K66" s="18">
        <v>1.3443507806441801E-2</v>
      </c>
      <c r="L66" s="18">
        <v>7.5959947433939003E-3</v>
      </c>
      <c r="M66" s="18">
        <v>2.3685091330174102E-2</v>
      </c>
      <c r="N66" s="19"/>
    </row>
    <row r="67" spans="1:14" x14ac:dyDescent="0.25">
      <c r="A67" s="17" t="s">
        <v>486</v>
      </c>
      <c r="B67" s="17" t="s">
        <v>520</v>
      </c>
      <c r="C67" s="18">
        <v>3.3797335244449998E-3</v>
      </c>
      <c r="D67" s="18">
        <v>1.5240972557963E-3</v>
      </c>
      <c r="E67" s="18">
        <v>7.4777449977320998E-3</v>
      </c>
      <c r="F67" s="19"/>
      <c r="G67" s="18">
        <v>3.1387419266828E-3</v>
      </c>
      <c r="H67" s="18">
        <v>1.1857976637655E-3</v>
      </c>
      <c r="I67" s="18">
        <v>8.2814112843113998E-3</v>
      </c>
      <c r="J67" s="19"/>
      <c r="K67" s="18">
        <v>3.6326647092319998E-3</v>
      </c>
      <c r="L67" s="18">
        <v>1.0418633455298999E-3</v>
      </c>
      <c r="M67" s="18">
        <v>1.25848482681808E-2</v>
      </c>
      <c r="N67" s="19"/>
    </row>
    <row r="68" spans="1:14" x14ac:dyDescent="0.25">
      <c r="A68" s="20" t="s">
        <v>487</v>
      </c>
      <c r="B68" s="20" t="s">
        <v>640</v>
      </c>
      <c r="C68" s="21">
        <v>8.4694987964931606E-2</v>
      </c>
      <c r="D68" s="21">
        <v>7.3900246408555498E-2</v>
      </c>
      <c r="E68" s="21">
        <v>9.6901549086314001E-2</v>
      </c>
      <c r="F68" s="22"/>
      <c r="G68" s="21">
        <v>9.5083568473375998E-2</v>
      </c>
      <c r="H68" s="21">
        <v>8.0203703431455706E-2</v>
      </c>
      <c r="I68" s="21">
        <v>0.112386725794035</v>
      </c>
      <c r="J68" s="22"/>
      <c r="K68" s="21">
        <v>7.3152384087794703E-2</v>
      </c>
      <c r="L68" s="21">
        <v>5.8625241210808997E-2</v>
      </c>
      <c r="M68" s="21">
        <v>9.0931586761785907E-2</v>
      </c>
      <c r="N68" s="22"/>
    </row>
    <row r="69" spans="1:14" x14ac:dyDescent="0.25">
      <c r="A69" s="20" t="s">
        <v>487</v>
      </c>
      <c r="B69" s="20" t="s">
        <v>641</v>
      </c>
      <c r="C69" s="21">
        <v>0.25663717439106098</v>
      </c>
      <c r="D69" s="21">
        <v>0.23762544604554101</v>
      </c>
      <c r="E69" s="21">
        <v>0.276618073859979</v>
      </c>
      <c r="F69" s="22"/>
      <c r="G69" s="21">
        <v>0.270693543032545</v>
      </c>
      <c r="H69" s="21">
        <v>0.24574977316400501</v>
      </c>
      <c r="I69" s="21">
        <v>0.29717159960472</v>
      </c>
      <c r="J69" s="22"/>
      <c r="K69" s="21">
        <v>0.24101934334592701</v>
      </c>
      <c r="L69" s="21">
        <v>0.21477846412740401</v>
      </c>
      <c r="M69" s="21">
        <v>0.26936643203696797</v>
      </c>
      <c r="N69" s="22"/>
    </row>
    <row r="70" spans="1:14" x14ac:dyDescent="0.25">
      <c r="A70" s="20" t="s">
        <v>487</v>
      </c>
      <c r="B70" s="20" t="s">
        <v>642</v>
      </c>
      <c r="C70" s="21">
        <v>0.30184163925101598</v>
      </c>
      <c r="D70" s="21">
        <v>0.28140748217016398</v>
      </c>
      <c r="E70" s="21">
        <v>0.323092457072649</v>
      </c>
      <c r="F70" s="22"/>
      <c r="G70" s="21">
        <v>0.29331334002793302</v>
      </c>
      <c r="H70" s="21">
        <v>0.26864725610728402</v>
      </c>
      <c r="I70" s="21">
        <v>0.31925554176238502</v>
      </c>
      <c r="J70" s="22"/>
      <c r="K70" s="21">
        <v>0.311317311081032</v>
      </c>
      <c r="L70" s="21">
        <v>0.28194856964477599</v>
      </c>
      <c r="M70" s="21">
        <v>0.34228694055862202</v>
      </c>
      <c r="N70" s="22"/>
    </row>
    <row r="71" spans="1:14" x14ac:dyDescent="0.25">
      <c r="A71" s="20" t="s">
        <v>487</v>
      </c>
      <c r="B71" s="20" t="s">
        <v>643</v>
      </c>
      <c r="C71" s="21">
        <v>0.30219558939018798</v>
      </c>
      <c r="D71" s="21">
        <v>0.28168080509214599</v>
      </c>
      <c r="E71" s="21">
        <v>0.32353152419619802</v>
      </c>
      <c r="F71" s="22"/>
      <c r="G71" s="21">
        <v>0.283254153076479</v>
      </c>
      <c r="H71" s="21">
        <v>0.25758382623211101</v>
      </c>
      <c r="I71" s="21">
        <v>0.31041309913323101</v>
      </c>
      <c r="J71" s="22"/>
      <c r="K71" s="21">
        <v>0.32324114956613498</v>
      </c>
      <c r="L71" s="21">
        <v>0.294569446540979</v>
      </c>
      <c r="M71" s="21">
        <v>0.35330588578447802</v>
      </c>
      <c r="N71" s="22"/>
    </row>
    <row r="72" spans="1:14" x14ac:dyDescent="0.25">
      <c r="A72" s="20" t="s">
        <v>487</v>
      </c>
      <c r="B72" s="20" t="s">
        <v>644</v>
      </c>
      <c r="C72" s="21">
        <v>3.8071315698266703E-2</v>
      </c>
      <c r="D72" s="21">
        <v>3.0691130948292001E-2</v>
      </c>
      <c r="E72" s="21">
        <v>4.7139879296388E-2</v>
      </c>
      <c r="F72" s="22"/>
      <c r="G72" s="21">
        <v>3.6042128865844798E-2</v>
      </c>
      <c r="H72" s="21">
        <v>2.64443339765301E-2</v>
      </c>
      <c r="I72" s="21">
        <v>4.8948238988522297E-2</v>
      </c>
      <c r="J72" s="22"/>
      <c r="K72" s="21">
        <v>4.0325916293632399E-2</v>
      </c>
      <c r="L72" s="21">
        <v>2.9301181134182001E-2</v>
      </c>
      <c r="M72" s="21">
        <v>5.5262614886727297E-2</v>
      </c>
      <c r="N72" s="22"/>
    </row>
    <row r="73" spans="1:14" x14ac:dyDescent="0.25">
      <c r="A73" s="20" t="s">
        <v>487</v>
      </c>
      <c r="B73" s="20" t="s">
        <v>519</v>
      </c>
      <c r="C73" s="21">
        <v>1.48264207209205E-2</v>
      </c>
      <c r="D73" s="21">
        <v>1.0968647186614101E-2</v>
      </c>
      <c r="E73" s="21">
        <v>2.0013552663851499E-2</v>
      </c>
      <c r="F73" s="22"/>
      <c r="G73" s="21">
        <v>1.9263950343319101E-2</v>
      </c>
      <c r="H73" s="21">
        <v>1.36640681191762E-2</v>
      </c>
      <c r="I73" s="21">
        <v>2.7095761031818301E-2</v>
      </c>
      <c r="J73" s="22"/>
      <c r="K73" s="21">
        <v>9.8959447446529993E-3</v>
      </c>
      <c r="L73" s="21">
        <v>5.3769655794842003E-3</v>
      </c>
      <c r="M73" s="21">
        <v>1.8143543140953601E-2</v>
      </c>
      <c r="N73" s="22"/>
    </row>
    <row r="74" spans="1:14" x14ac:dyDescent="0.25">
      <c r="A74" s="20" t="s">
        <v>487</v>
      </c>
      <c r="B74" s="20" t="s">
        <v>520</v>
      </c>
      <c r="C74" s="21">
        <v>1.7328725836183001E-3</v>
      </c>
      <c r="D74" s="21">
        <v>4.4988605249650002E-4</v>
      </c>
      <c r="E74" s="21">
        <v>6.6503409566940003E-3</v>
      </c>
      <c r="F74" s="22"/>
      <c r="G74" s="21">
        <v>2.3493161805033E-3</v>
      </c>
      <c r="H74" s="21">
        <v>3.8631234816130001E-4</v>
      </c>
      <c r="I74" s="21">
        <v>1.4145951308465901E-2</v>
      </c>
      <c r="J74" s="24" t="s">
        <v>501</v>
      </c>
      <c r="K74" s="21">
        <v>1.0479508808258001E-3</v>
      </c>
      <c r="L74" s="21">
        <v>2.6471171921859998E-4</v>
      </c>
      <c r="M74" s="21">
        <v>4.1390732862070997E-3</v>
      </c>
      <c r="N74" s="22"/>
    </row>
    <row r="75" spans="1:14" x14ac:dyDescent="0.25">
      <c r="A75" s="17" t="s">
        <v>488</v>
      </c>
      <c r="B75" s="17" t="s">
        <v>640</v>
      </c>
      <c r="C75" s="18">
        <v>7.7073888493234294E-2</v>
      </c>
      <c r="D75" s="18">
        <v>6.00587130551129E-2</v>
      </c>
      <c r="E75" s="18">
        <v>9.8404940271596894E-2</v>
      </c>
      <c r="F75" s="19"/>
      <c r="G75" s="18">
        <v>7.3559881817038805E-2</v>
      </c>
      <c r="H75" s="18">
        <v>5.4277273996937603E-2</v>
      </c>
      <c r="I75" s="18">
        <v>9.8975917365846197E-2</v>
      </c>
      <c r="J75" s="19"/>
      <c r="K75" s="18">
        <v>8.1220214029037105E-2</v>
      </c>
      <c r="L75" s="18">
        <v>5.7364238702014E-2</v>
      </c>
      <c r="M75" s="18">
        <v>0.113799432667008</v>
      </c>
      <c r="N75" s="19"/>
    </row>
    <row r="76" spans="1:14" x14ac:dyDescent="0.25">
      <c r="A76" s="17" t="s">
        <v>488</v>
      </c>
      <c r="B76" s="17" t="s">
        <v>641</v>
      </c>
      <c r="C76" s="18">
        <v>0.236996962780679</v>
      </c>
      <c r="D76" s="18">
        <v>0.209875198850629</v>
      </c>
      <c r="E76" s="18">
        <v>0.26644171806350198</v>
      </c>
      <c r="F76" s="19"/>
      <c r="G76" s="18">
        <v>0.25545360066578798</v>
      </c>
      <c r="H76" s="18">
        <v>0.218761144512188</v>
      </c>
      <c r="I76" s="18">
        <v>0.295968869141569</v>
      </c>
      <c r="J76" s="19"/>
      <c r="K76" s="18">
        <v>0.21521919283889099</v>
      </c>
      <c r="L76" s="18">
        <v>0.17842691499048199</v>
      </c>
      <c r="M76" s="18">
        <v>0.25722288339141303</v>
      </c>
      <c r="N76" s="19"/>
    </row>
    <row r="77" spans="1:14" x14ac:dyDescent="0.25">
      <c r="A77" s="17" t="s">
        <v>488</v>
      </c>
      <c r="B77" s="17" t="s">
        <v>642</v>
      </c>
      <c r="C77" s="18">
        <v>0.277175859815326</v>
      </c>
      <c r="D77" s="18">
        <v>0.25078694423794701</v>
      </c>
      <c r="E77" s="18">
        <v>0.30521035327122598</v>
      </c>
      <c r="F77" s="19"/>
      <c r="G77" s="18">
        <v>0.27645777757221901</v>
      </c>
      <c r="H77" s="18">
        <v>0.24117583078122601</v>
      </c>
      <c r="I77" s="18">
        <v>0.31476020236576502</v>
      </c>
      <c r="J77" s="19"/>
      <c r="K77" s="18">
        <v>0.27802315551387102</v>
      </c>
      <c r="L77" s="18">
        <v>0.24091507009181601</v>
      </c>
      <c r="M77" s="18">
        <v>0.31844913512813799</v>
      </c>
      <c r="N77" s="19"/>
    </row>
    <row r="78" spans="1:14" x14ac:dyDescent="0.25">
      <c r="A78" s="17" t="s">
        <v>488</v>
      </c>
      <c r="B78" s="17" t="s">
        <v>643</v>
      </c>
      <c r="C78" s="18">
        <v>0.34863726149379398</v>
      </c>
      <c r="D78" s="18">
        <v>0.32251017153108702</v>
      </c>
      <c r="E78" s="18">
        <v>0.37570717443677099</v>
      </c>
      <c r="F78" s="19"/>
      <c r="G78" s="18">
        <v>0.33623862381373898</v>
      </c>
      <c r="H78" s="18">
        <v>0.30228389140080297</v>
      </c>
      <c r="I78" s="18">
        <v>0.37197401520282702</v>
      </c>
      <c r="J78" s="19"/>
      <c r="K78" s="18">
        <v>0.36326694002292997</v>
      </c>
      <c r="L78" s="18">
        <v>0.32062862963073802</v>
      </c>
      <c r="M78" s="18">
        <v>0.40816877013628999</v>
      </c>
      <c r="N78" s="19"/>
    </row>
    <row r="79" spans="1:14" x14ac:dyDescent="0.25">
      <c r="A79" s="17" t="s">
        <v>488</v>
      </c>
      <c r="B79" s="17" t="s">
        <v>644</v>
      </c>
      <c r="C79" s="18">
        <v>5.3154194556384898E-2</v>
      </c>
      <c r="D79" s="18">
        <v>4.2484284557403898E-2</v>
      </c>
      <c r="E79" s="18">
        <v>6.6318246906211895E-2</v>
      </c>
      <c r="F79" s="19"/>
      <c r="G79" s="18">
        <v>4.9797697497137597E-2</v>
      </c>
      <c r="H79" s="18">
        <v>3.53167225870663E-2</v>
      </c>
      <c r="I79" s="18">
        <v>6.9786790730645504E-2</v>
      </c>
      <c r="J79" s="19"/>
      <c r="K79" s="18">
        <v>5.7114667813843702E-2</v>
      </c>
      <c r="L79" s="18">
        <v>4.2343461314042603E-2</v>
      </c>
      <c r="M79" s="18">
        <v>7.6626400715913895E-2</v>
      </c>
      <c r="N79" s="19"/>
    </row>
    <row r="80" spans="1:14" x14ac:dyDescent="0.25">
      <c r="A80" s="17" t="s">
        <v>488</v>
      </c>
      <c r="B80" s="17" t="s">
        <v>519</v>
      </c>
      <c r="C80" s="18">
        <v>5.4044440041716999E-3</v>
      </c>
      <c r="D80" s="18">
        <v>2.5859264968512998E-3</v>
      </c>
      <c r="E80" s="18">
        <v>1.12603087362166E-2</v>
      </c>
      <c r="F80" s="19"/>
      <c r="G80" s="18">
        <v>6.1191216241831999E-3</v>
      </c>
      <c r="H80" s="18">
        <v>2.2484752429853001E-3</v>
      </c>
      <c r="I80" s="18">
        <v>1.6542434213834001E-2</v>
      </c>
      <c r="J80" s="19"/>
      <c r="K80" s="18">
        <v>4.5611655648349998E-3</v>
      </c>
      <c r="L80" s="18">
        <v>1.4980340019962999E-3</v>
      </c>
      <c r="M80" s="18">
        <v>1.3801118146011499E-2</v>
      </c>
      <c r="N80" s="19"/>
    </row>
    <row r="81" spans="1:14" x14ac:dyDescent="0.25">
      <c r="A81" s="17" t="s">
        <v>488</v>
      </c>
      <c r="B81" s="17" t="s">
        <v>520</v>
      </c>
      <c r="C81" s="18">
        <v>1.5573888564099001E-3</v>
      </c>
      <c r="D81" s="18">
        <v>4.8310149865420001E-4</v>
      </c>
      <c r="E81" s="18">
        <v>5.0086303521329999E-3</v>
      </c>
      <c r="F81" s="19"/>
      <c r="G81" s="18">
        <v>2.3732970098931001E-3</v>
      </c>
      <c r="H81" s="18">
        <v>6.1661551796410004E-4</v>
      </c>
      <c r="I81" s="18">
        <v>9.0890886429675008E-3</v>
      </c>
      <c r="J81" s="19"/>
      <c r="K81" s="18">
        <v>5.946642165924E-4</v>
      </c>
      <c r="L81" s="18">
        <v>8.30426882963509E-5</v>
      </c>
      <c r="M81" s="18">
        <v>4.2449768281258996E-3</v>
      </c>
      <c r="N81" s="19"/>
    </row>
    <row r="82" spans="1:14" x14ac:dyDescent="0.25">
      <c r="A82" s="20" t="s">
        <v>489</v>
      </c>
      <c r="B82" s="20" t="s">
        <v>640</v>
      </c>
      <c r="C82" s="21">
        <v>9.9722805809272105E-2</v>
      </c>
      <c r="D82" s="21">
        <v>8.9142250161914099E-2</v>
      </c>
      <c r="E82" s="21">
        <v>0.111405599194748</v>
      </c>
      <c r="F82" s="22"/>
      <c r="G82" s="21">
        <v>0.10481059511400299</v>
      </c>
      <c r="H82" s="21">
        <v>9.0430486321893294E-2</v>
      </c>
      <c r="I82" s="21">
        <v>0.12117277123333101</v>
      </c>
      <c r="J82" s="22"/>
      <c r="K82" s="21">
        <v>9.4130866506889496E-2</v>
      </c>
      <c r="L82" s="21">
        <v>7.9171463064276804E-2</v>
      </c>
      <c r="M82" s="21">
        <v>0.11157435272176899</v>
      </c>
      <c r="N82" s="22"/>
    </row>
    <row r="83" spans="1:14" x14ac:dyDescent="0.25">
      <c r="A83" s="20" t="s">
        <v>489</v>
      </c>
      <c r="B83" s="20" t="s">
        <v>641</v>
      </c>
      <c r="C83" s="21">
        <v>0.261976854876592</v>
      </c>
      <c r="D83" s="21">
        <v>0.24510706588923101</v>
      </c>
      <c r="E83" s="21">
        <v>0.27957771532235198</v>
      </c>
      <c r="F83" s="22"/>
      <c r="G83" s="21">
        <v>0.273066554063365</v>
      </c>
      <c r="H83" s="21">
        <v>0.25123310254294801</v>
      </c>
      <c r="I83" s="21">
        <v>0.296047235994299</v>
      </c>
      <c r="J83" s="22"/>
      <c r="K83" s="21">
        <v>0.24978827531484801</v>
      </c>
      <c r="L83" s="21">
        <v>0.22665180662200099</v>
      </c>
      <c r="M83" s="21">
        <v>0.27444835203614498</v>
      </c>
      <c r="N83" s="22"/>
    </row>
    <row r="84" spans="1:14" x14ac:dyDescent="0.25">
      <c r="A84" s="20" t="s">
        <v>489</v>
      </c>
      <c r="B84" s="20" t="s">
        <v>642</v>
      </c>
      <c r="C84" s="21">
        <v>0.279615964240225</v>
      </c>
      <c r="D84" s="21">
        <v>0.263953083328754</v>
      </c>
      <c r="E84" s="21">
        <v>0.29583471501666597</v>
      </c>
      <c r="F84" s="22"/>
      <c r="G84" s="21">
        <v>0.26632558605307899</v>
      </c>
      <c r="H84" s="21">
        <v>0.246245225011817</v>
      </c>
      <c r="I84" s="21">
        <v>0.28741902734282498</v>
      </c>
      <c r="J84" s="22"/>
      <c r="K84" s="21">
        <v>0.29422328849776103</v>
      </c>
      <c r="L84" s="21">
        <v>0.26988342042777902</v>
      </c>
      <c r="M84" s="21">
        <v>0.31979680233742902</v>
      </c>
      <c r="N84" s="22"/>
    </row>
    <row r="85" spans="1:14" x14ac:dyDescent="0.25">
      <c r="A85" s="20" t="s">
        <v>489</v>
      </c>
      <c r="B85" s="20" t="s">
        <v>643</v>
      </c>
      <c r="C85" s="21">
        <v>0.30856873574690202</v>
      </c>
      <c r="D85" s="21">
        <v>0.290925923331737</v>
      </c>
      <c r="E85" s="21">
        <v>0.32678838056989201</v>
      </c>
      <c r="F85" s="22"/>
      <c r="G85" s="21">
        <v>0.29991620750704501</v>
      </c>
      <c r="H85" s="21">
        <v>0.278221498307475</v>
      </c>
      <c r="I85" s="21">
        <v>0.32254662020729402</v>
      </c>
      <c r="J85" s="22"/>
      <c r="K85" s="21">
        <v>0.31807864463492402</v>
      </c>
      <c r="L85" s="21">
        <v>0.29446202226611701</v>
      </c>
      <c r="M85" s="21">
        <v>0.34266943801329702</v>
      </c>
      <c r="N85" s="22"/>
    </row>
    <row r="86" spans="1:14" x14ac:dyDescent="0.25">
      <c r="A86" s="20" t="s">
        <v>489</v>
      </c>
      <c r="B86" s="20" t="s">
        <v>644</v>
      </c>
      <c r="C86" s="21">
        <v>2.95739070070071E-2</v>
      </c>
      <c r="D86" s="21">
        <v>2.4288834065096999E-2</v>
      </c>
      <c r="E86" s="21">
        <v>3.5966582276008602E-2</v>
      </c>
      <c r="F86" s="22"/>
      <c r="G86" s="21">
        <v>3.25144785518241E-2</v>
      </c>
      <c r="H86" s="21">
        <v>2.5484909790443398E-2</v>
      </c>
      <c r="I86" s="21">
        <v>4.1400656969129999E-2</v>
      </c>
      <c r="J86" s="22"/>
      <c r="K86" s="21">
        <v>2.63419536755987E-2</v>
      </c>
      <c r="L86" s="21">
        <v>1.9471491025580701E-2</v>
      </c>
      <c r="M86" s="21">
        <v>3.5548750909060699E-2</v>
      </c>
      <c r="N86" s="22"/>
    </row>
    <row r="87" spans="1:14" x14ac:dyDescent="0.25">
      <c r="A87" s="20" t="s">
        <v>489</v>
      </c>
      <c r="B87" s="20" t="s">
        <v>519</v>
      </c>
      <c r="C87" s="21">
        <v>1.6047053201532002E-2</v>
      </c>
      <c r="D87" s="21">
        <v>1.20126938779248E-2</v>
      </c>
      <c r="E87" s="21">
        <v>2.1406960157195901E-2</v>
      </c>
      <c r="F87" s="22"/>
      <c r="G87" s="21">
        <v>1.7897012541654499E-2</v>
      </c>
      <c r="H87" s="21">
        <v>1.2534022451645E-2</v>
      </c>
      <c r="I87" s="21">
        <v>2.5495443306754E-2</v>
      </c>
      <c r="J87" s="22"/>
      <c r="K87" s="21">
        <v>1.40137810429894E-2</v>
      </c>
      <c r="L87" s="21">
        <v>8.8031881483658005E-3</v>
      </c>
      <c r="M87" s="21">
        <v>2.22393171163595E-2</v>
      </c>
      <c r="N87" s="22"/>
    </row>
    <row r="88" spans="1:14" x14ac:dyDescent="0.25">
      <c r="A88" s="20" t="s">
        <v>489</v>
      </c>
      <c r="B88" s="20" t="s">
        <v>520</v>
      </c>
      <c r="C88" s="21">
        <v>4.4946791184679001E-3</v>
      </c>
      <c r="D88" s="21">
        <v>2.578607461051E-3</v>
      </c>
      <c r="E88" s="21">
        <v>7.8233481949541994E-3</v>
      </c>
      <c r="F88" s="22"/>
      <c r="G88" s="21">
        <v>5.4695661690297003E-3</v>
      </c>
      <c r="H88" s="21">
        <v>2.6347290802499002E-3</v>
      </c>
      <c r="I88" s="21">
        <v>1.1319927970384299E-2</v>
      </c>
      <c r="J88" s="22"/>
      <c r="K88" s="21">
        <v>3.4231903269900999E-3</v>
      </c>
      <c r="L88" s="21">
        <v>1.6492781386274E-3</v>
      </c>
      <c r="M88" s="21">
        <v>7.0915144936279E-3</v>
      </c>
      <c r="N88" s="22"/>
    </row>
    <row r="89" spans="1:14" x14ac:dyDescent="0.25">
      <c r="A89" s="17" t="s">
        <v>490</v>
      </c>
      <c r="B89" s="17" t="s">
        <v>640</v>
      </c>
      <c r="C89" s="18">
        <v>5.0927157389151698E-2</v>
      </c>
      <c r="D89" s="18">
        <v>3.9881907852407E-2</v>
      </c>
      <c r="E89" s="18">
        <v>6.4824842177232805E-2</v>
      </c>
      <c r="F89" s="19"/>
      <c r="G89" s="18">
        <v>5.9768440460705202E-2</v>
      </c>
      <c r="H89" s="18">
        <v>4.5409022150467097E-2</v>
      </c>
      <c r="I89" s="18">
        <v>7.8296211262598905E-2</v>
      </c>
      <c r="J89" s="19"/>
      <c r="K89" s="18">
        <v>4.0901279475515299E-2</v>
      </c>
      <c r="L89" s="18">
        <v>2.8959302739464999E-2</v>
      </c>
      <c r="M89" s="18">
        <v>5.7476296496667703E-2</v>
      </c>
      <c r="N89" s="19"/>
    </row>
    <row r="90" spans="1:14" x14ac:dyDescent="0.25">
      <c r="A90" s="17" t="s">
        <v>490</v>
      </c>
      <c r="B90" s="17" t="s">
        <v>641</v>
      </c>
      <c r="C90" s="18">
        <v>0.21318761318729301</v>
      </c>
      <c r="D90" s="18">
        <v>0.19569764018871999</v>
      </c>
      <c r="E90" s="18">
        <v>0.23179023480986899</v>
      </c>
      <c r="F90" s="19"/>
      <c r="G90" s="18">
        <v>0.20913226624405701</v>
      </c>
      <c r="H90" s="18">
        <v>0.18585503033877501</v>
      </c>
      <c r="I90" s="18">
        <v>0.23448517988499301</v>
      </c>
      <c r="J90" s="19"/>
      <c r="K90" s="18">
        <v>0.21778631374028901</v>
      </c>
      <c r="L90" s="18">
        <v>0.19138159420877299</v>
      </c>
      <c r="M90" s="18">
        <v>0.24672251724076699</v>
      </c>
      <c r="N90" s="19"/>
    </row>
    <row r="91" spans="1:14" x14ac:dyDescent="0.25">
      <c r="A91" s="17" t="s">
        <v>490</v>
      </c>
      <c r="B91" s="17" t="s">
        <v>642</v>
      </c>
      <c r="C91" s="18">
        <v>0.26542504076774398</v>
      </c>
      <c r="D91" s="18">
        <v>0.24685616879236699</v>
      </c>
      <c r="E91" s="18">
        <v>0.284862385274537</v>
      </c>
      <c r="F91" s="19"/>
      <c r="G91" s="18">
        <v>0.26170438126113699</v>
      </c>
      <c r="H91" s="18">
        <v>0.23741101151633001</v>
      </c>
      <c r="I91" s="18">
        <v>0.28754627092703799</v>
      </c>
      <c r="J91" s="19"/>
      <c r="K91" s="18">
        <v>0.26964421095713398</v>
      </c>
      <c r="L91" s="18">
        <v>0.23881659720780801</v>
      </c>
      <c r="M91" s="18">
        <v>0.30286784560094399</v>
      </c>
      <c r="N91" s="19"/>
    </row>
    <row r="92" spans="1:14" x14ac:dyDescent="0.25">
      <c r="A92" s="17" t="s">
        <v>490</v>
      </c>
      <c r="B92" s="17" t="s">
        <v>643</v>
      </c>
      <c r="C92" s="18">
        <v>0.40328897196922597</v>
      </c>
      <c r="D92" s="18">
        <v>0.38413061804523202</v>
      </c>
      <c r="E92" s="18">
        <v>0.42274695331662798</v>
      </c>
      <c r="F92" s="19"/>
      <c r="G92" s="18">
        <v>0.39999334938383102</v>
      </c>
      <c r="H92" s="18">
        <v>0.37470287820817499</v>
      </c>
      <c r="I92" s="18">
        <v>0.42582834241093898</v>
      </c>
      <c r="J92" s="19"/>
      <c r="K92" s="18">
        <v>0.40702615688042099</v>
      </c>
      <c r="L92" s="18">
        <v>0.374018899594391</v>
      </c>
      <c r="M92" s="18">
        <v>0.44089468285169697</v>
      </c>
      <c r="N92" s="19"/>
    </row>
    <row r="93" spans="1:14" x14ac:dyDescent="0.25">
      <c r="A93" s="17" t="s">
        <v>490</v>
      </c>
      <c r="B93" s="17" t="s">
        <v>644</v>
      </c>
      <c r="C93" s="18">
        <v>4.59722921430544E-2</v>
      </c>
      <c r="D93" s="18">
        <v>3.6988722678471697E-2</v>
      </c>
      <c r="E93" s="18">
        <v>5.7008567127915299E-2</v>
      </c>
      <c r="F93" s="19"/>
      <c r="G93" s="18">
        <v>4.7866963663482601E-2</v>
      </c>
      <c r="H93" s="18">
        <v>3.5994764150089197E-2</v>
      </c>
      <c r="I93" s="18">
        <v>6.3397463357161496E-2</v>
      </c>
      <c r="J93" s="19"/>
      <c r="K93" s="18">
        <v>4.3823764016930403E-2</v>
      </c>
      <c r="L93" s="18">
        <v>3.1588511856817103E-2</v>
      </c>
      <c r="M93" s="18">
        <v>6.0502046544700601E-2</v>
      </c>
      <c r="N93" s="19"/>
    </row>
    <row r="94" spans="1:14" x14ac:dyDescent="0.25">
      <c r="A94" s="17" t="s">
        <v>490</v>
      </c>
      <c r="B94" s="17" t="s">
        <v>519</v>
      </c>
      <c r="C94" s="18">
        <v>1.8759832745144499E-2</v>
      </c>
      <c r="D94" s="18">
        <v>1.2765795120553E-2</v>
      </c>
      <c r="E94" s="18">
        <v>2.7489935258682301E-2</v>
      </c>
      <c r="F94" s="19"/>
      <c r="G94" s="18">
        <v>1.7529238092085599E-2</v>
      </c>
      <c r="H94" s="18">
        <v>9.9859649450575998E-3</v>
      </c>
      <c r="I94" s="18">
        <v>3.0594516665132201E-2</v>
      </c>
      <c r="J94" s="19"/>
      <c r="K94" s="18">
        <v>2.0155308000590299E-2</v>
      </c>
      <c r="L94" s="18">
        <v>1.19304980383754E-2</v>
      </c>
      <c r="M94" s="18">
        <v>3.3855964268212399E-2</v>
      </c>
      <c r="N94" s="19"/>
    </row>
    <row r="95" spans="1:14" x14ac:dyDescent="0.25">
      <c r="A95" s="17" t="s">
        <v>490</v>
      </c>
      <c r="B95" s="17" t="s">
        <v>520</v>
      </c>
      <c r="C95" s="18">
        <v>2.4390917983843998E-3</v>
      </c>
      <c r="D95" s="18">
        <v>9.6685707963220003E-4</v>
      </c>
      <c r="E95" s="18">
        <v>6.1393242243849002E-3</v>
      </c>
      <c r="F95" s="19"/>
      <c r="G95" s="18">
        <v>4.0053608947025997E-3</v>
      </c>
      <c r="H95" s="18">
        <v>1.4127742465136E-3</v>
      </c>
      <c r="I95" s="18">
        <v>1.1301765715517199E-2</v>
      </c>
      <c r="J95" s="19"/>
      <c r="K95" s="18">
        <v>6.6296692912029998E-4</v>
      </c>
      <c r="L95" s="18">
        <v>1.6143749950769999E-4</v>
      </c>
      <c r="M95" s="18">
        <v>2.7183355310926001E-3</v>
      </c>
      <c r="N95" s="19"/>
    </row>
    <row r="96" spans="1:14" x14ac:dyDescent="0.25">
      <c r="A96" s="20" t="s">
        <v>491</v>
      </c>
      <c r="B96" s="20" t="s">
        <v>640</v>
      </c>
      <c r="C96" s="21">
        <v>4.7628567453871298E-2</v>
      </c>
      <c r="D96" s="21">
        <v>3.5307914185960701E-2</v>
      </c>
      <c r="E96" s="21">
        <v>6.3963436096711401E-2</v>
      </c>
      <c r="F96" s="22"/>
      <c r="G96" s="21">
        <v>4.9014041036595797E-2</v>
      </c>
      <c r="H96" s="21">
        <v>3.3232955284863301E-2</v>
      </c>
      <c r="I96" s="21">
        <v>7.1732939042957106E-2</v>
      </c>
      <c r="J96" s="22"/>
      <c r="K96" s="21">
        <v>4.6071977730429502E-2</v>
      </c>
      <c r="L96" s="21">
        <v>3.0213226940345599E-2</v>
      </c>
      <c r="M96" s="21">
        <v>6.9656995460004895E-2</v>
      </c>
      <c r="N96" s="22"/>
    </row>
    <row r="97" spans="1:14" x14ac:dyDescent="0.25">
      <c r="A97" s="20" t="s">
        <v>491</v>
      </c>
      <c r="B97" s="20" t="s">
        <v>641</v>
      </c>
      <c r="C97" s="21">
        <v>0.20405904143950199</v>
      </c>
      <c r="D97" s="21">
        <v>0.17826004223061501</v>
      </c>
      <c r="E97" s="21">
        <v>0.23253525725834301</v>
      </c>
      <c r="F97" s="22"/>
      <c r="G97" s="21">
        <v>0.22959200641312699</v>
      </c>
      <c r="H97" s="21">
        <v>0.19221274083746101</v>
      </c>
      <c r="I97" s="21">
        <v>0.271794538386467</v>
      </c>
      <c r="J97" s="22"/>
      <c r="K97" s="21">
        <v>0.17537256817684399</v>
      </c>
      <c r="L97" s="21">
        <v>0.14274771586065099</v>
      </c>
      <c r="M97" s="21">
        <v>0.213595941898818</v>
      </c>
      <c r="N97" s="22"/>
    </row>
    <row r="98" spans="1:14" x14ac:dyDescent="0.25">
      <c r="A98" s="20" t="s">
        <v>491</v>
      </c>
      <c r="B98" s="20" t="s">
        <v>642</v>
      </c>
      <c r="C98" s="21">
        <v>0.29447795396471999</v>
      </c>
      <c r="D98" s="21">
        <v>0.26610005068297898</v>
      </c>
      <c r="E98" s="21">
        <v>0.32454388670009399</v>
      </c>
      <c r="F98" s="22"/>
      <c r="G98" s="21">
        <v>0.29277647146775498</v>
      </c>
      <c r="H98" s="21">
        <v>0.259262185887772</v>
      </c>
      <c r="I98" s="21">
        <v>0.32870062173216802</v>
      </c>
      <c r="J98" s="22"/>
      <c r="K98" s="21">
        <v>0.29638958201913901</v>
      </c>
      <c r="L98" s="21">
        <v>0.25512444442912902</v>
      </c>
      <c r="M98" s="21">
        <v>0.34127120437771902</v>
      </c>
      <c r="N98" s="22"/>
    </row>
    <row r="99" spans="1:14" x14ac:dyDescent="0.25">
      <c r="A99" s="20" t="s">
        <v>491</v>
      </c>
      <c r="B99" s="20" t="s">
        <v>643</v>
      </c>
      <c r="C99" s="21">
        <v>0.38667270379301699</v>
      </c>
      <c r="D99" s="21">
        <v>0.35769781390757099</v>
      </c>
      <c r="E99" s="21">
        <v>0.41647281099935701</v>
      </c>
      <c r="F99" s="22"/>
      <c r="G99" s="21">
        <v>0.35548842907546302</v>
      </c>
      <c r="H99" s="21">
        <v>0.32295201227537401</v>
      </c>
      <c r="I99" s="21">
        <v>0.3894174159039</v>
      </c>
      <c r="J99" s="22"/>
      <c r="K99" s="21">
        <v>0.421708464967819</v>
      </c>
      <c r="L99" s="21">
        <v>0.37616031052161297</v>
      </c>
      <c r="M99" s="21">
        <v>0.46862882040273601</v>
      </c>
      <c r="N99" s="22"/>
    </row>
    <row r="100" spans="1:14" x14ac:dyDescent="0.25">
      <c r="A100" s="20" t="s">
        <v>491</v>
      </c>
      <c r="B100" s="20" t="s">
        <v>644</v>
      </c>
      <c r="C100" s="21">
        <v>5.9718847402273602E-2</v>
      </c>
      <c r="D100" s="21">
        <v>4.6498006837649201E-2</v>
      </c>
      <c r="E100" s="21">
        <v>7.6397596343641502E-2</v>
      </c>
      <c r="F100" s="22"/>
      <c r="G100" s="21">
        <v>6.3169691037934406E-2</v>
      </c>
      <c r="H100" s="21">
        <v>4.4508218254739502E-2</v>
      </c>
      <c r="I100" s="21">
        <v>8.8927358500671599E-2</v>
      </c>
      <c r="J100" s="22"/>
      <c r="K100" s="21">
        <v>5.5841799288579998E-2</v>
      </c>
      <c r="L100" s="21">
        <v>3.7587956274654603E-2</v>
      </c>
      <c r="M100" s="21">
        <v>8.2203099001459307E-2</v>
      </c>
      <c r="N100" s="22"/>
    </row>
    <row r="101" spans="1:14" x14ac:dyDescent="0.25">
      <c r="A101" s="20" t="s">
        <v>491</v>
      </c>
      <c r="B101" s="20" t="s">
        <v>519</v>
      </c>
      <c r="C101" s="21">
        <v>7.4428859466154004E-3</v>
      </c>
      <c r="D101" s="21">
        <v>3.8738587628273E-3</v>
      </c>
      <c r="E101" s="21">
        <v>1.42530468642102E-2</v>
      </c>
      <c r="F101" s="22"/>
      <c r="G101" s="21">
        <v>9.9593609691235006E-3</v>
      </c>
      <c r="H101" s="21">
        <v>5.3338429330435999E-3</v>
      </c>
      <c r="I101" s="21">
        <v>1.8521443758492399E-2</v>
      </c>
      <c r="J101" s="22"/>
      <c r="K101" s="21">
        <v>4.6156078171897003E-3</v>
      </c>
      <c r="L101" s="21">
        <v>1.3120962789696E-3</v>
      </c>
      <c r="M101" s="21">
        <v>1.6102382613853598E-2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640</v>
      </c>
      <c r="C103" s="18">
        <v>5.70957383614406E-2</v>
      </c>
      <c r="D103" s="18">
        <v>4.55092807141508E-2</v>
      </c>
      <c r="E103" s="18">
        <v>7.14113586018741E-2</v>
      </c>
      <c r="F103" s="19"/>
      <c r="G103" s="18">
        <v>5.1877507408949003E-2</v>
      </c>
      <c r="H103" s="18">
        <v>3.6947336122614097E-2</v>
      </c>
      <c r="I103" s="18">
        <v>7.2387379822814693E-2</v>
      </c>
      <c r="J103" s="19"/>
      <c r="K103" s="18">
        <v>6.2663890700158695E-2</v>
      </c>
      <c r="L103" s="18">
        <v>4.6937278479427601E-2</v>
      </c>
      <c r="M103" s="18">
        <v>8.3199802018215502E-2</v>
      </c>
      <c r="N103" s="19"/>
    </row>
    <row r="104" spans="1:14" x14ac:dyDescent="0.25">
      <c r="A104" s="17" t="s">
        <v>492</v>
      </c>
      <c r="B104" s="17" t="s">
        <v>641</v>
      </c>
      <c r="C104" s="18">
        <v>0.191164962546328</v>
      </c>
      <c r="D104" s="18">
        <v>0.172802875028289</v>
      </c>
      <c r="E104" s="18">
        <v>0.21098055829655599</v>
      </c>
      <c r="F104" s="19"/>
      <c r="G104" s="18">
        <v>0.21061669621784601</v>
      </c>
      <c r="H104" s="18">
        <v>0.18564261308400801</v>
      </c>
      <c r="I104" s="18">
        <v>0.23796872444630901</v>
      </c>
      <c r="J104" s="19"/>
      <c r="K104" s="18">
        <v>0.170408844750608</v>
      </c>
      <c r="L104" s="18">
        <v>0.14655647937149399</v>
      </c>
      <c r="M104" s="18">
        <v>0.19724602682294701</v>
      </c>
      <c r="N104" s="19"/>
    </row>
    <row r="105" spans="1:14" x14ac:dyDescent="0.25">
      <c r="A105" s="17" t="s">
        <v>492</v>
      </c>
      <c r="B105" s="17" t="s">
        <v>642</v>
      </c>
      <c r="C105" s="18">
        <v>0.26238810142159802</v>
      </c>
      <c r="D105" s="18">
        <v>0.24081604679014801</v>
      </c>
      <c r="E105" s="18">
        <v>0.28516670439063602</v>
      </c>
      <c r="F105" s="19"/>
      <c r="G105" s="18">
        <v>0.27305887912747101</v>
      </c>
      <c r="H105" s="18">
        <v>0.24574462340443801</v>
      </c>
      <c r="I105" s="18">
        <v>0.302192730648987</v>
      </c>
      <c r="J105" s="19"/>
      <c r="K105" s="18">
        <v>0.251001768317555</v>
      </c>
      <c r="L105" s="18">
        <v>0.21809927906002499</v>
      </c>
      <c r="M105" s="18">
        <v>0.287045703917298</v>
      </c>
      <c r="N105" s="19"/>
    </row>
    <row r="106" spans="1:14" x14ac:dyDescent="0.25">
      <c r="A106" s="17" t="s">
        <v>492</v>
      </c>
      <c r="B106" s="17" t="s">
        <v>643</v>
      </c>
      <c r="C106" s="18">
        <v>0.43384056607444499</v>
      </c>
      <c r="D106" s="18">
        <v>0.409177029578905</v>
      </c>
      <c r="E106" s="18">
        <v>0.45883620531694602</v>
      </c>
      <c r="F106" s="19"/>
      <c r="G106" s="18">
        <v>0.40652993794488501</v>
      </c>
      <c r="H106" s="18">
        <v>0.37447798496370699</v>
      </c>
      <c r="I106" s="18">
        <v>0.43939817646796198</v>
      </c>
      <c r="J106" s="19"/>
      <c r="K106" s="18">
        <v>0.46298257593870101</v>
      </c>
      <c r="L106" s="18">
        <v>0.42467370280516897</v>
      </c>
      <c r="M106" s="18">
        <v>0.50173349207205198</v>
      </c>
      <c r="N106" s="19"/>
    </row>
    <row r="107" spans="1:14" x14ac:dyDescent="0.25">
      <c r="A107" s="17" t="s">
        <v>492</v>
      </c>
      <c r="B107" s="17" t="s">
        <v>644</v>
      </c>
      <c r="C107" s="18">
        <v>4.7045322592378098E-2</v>
      </c>
      <c r="D107" s="18">
        <v>3.7151590545979399E-2</v>
      </c>
      <c r="E107" s="18">
        <v>5.9411250690982402E-2</v>
      </c>
      <c r="F107" s="19"/>
      <c r="G107" s="18">
        <v>4.8713489330461997E-2</v>
      </c>
      <c r="H107" s="18">
        <v>3.6397187805807099E-2</v>
      </c>
      <c r="I107" s="18">
        <v>6.4916685546187097E-2</v>
      </c>
      <c r="J107" s="19"/>
      <c r="K107" s="18">
        <v>4.5265292806690199E-2</v>
      </c>
      <c r="L107" s="18">
        <v>3.2006218946552999E-2</v>
      </c>
      <c r="M107" s="18">
        <v>6.36559353587247E-2</v>
      </c>
      <c r="N107" s="19"/>
    </row>
    <row r="108" spans="1:14" x14ac:dyDescent="0.25">
      <c r="A108" s="17" t="s">
        <v>492</v>
      </c>
      <c r="B108" s="17" t="s">
        <v>519</v>
      </c>
      <c r="C108" s="18">
        <v>8.2094770184359001E-3</v>
      </c>
      <c r="D108" s="18">
        <v>4.1885902027686004E-3</v>
      </c>
      <c r="E108" s="18">
        <v>1.6028134605981698E-2</v>
      </c>
      <c r="F108" s="19"/>
      <c r="G108" s="18">
        <v>8.9463905961706999E-3</v>
      </c>
      <c r="H108" s="18">
        <v>4.9522647585864997E-3</v>
      </c>
      <c r="I108" s="18">
        <v>1.6109725632532702E-2</v>
      </c>
      <c r="J108" s="19"/>
      <c r="K108" s="18">
        <v>7.4231478776496003E-3</v>
      </c>
      <c r="L108" s="18">
        <v>2.7360882627734001E-3</v>
      </c>
      <c r="M108" s="18">
        <v>1.9978529970926698E-2</v>
      </c>
      <c r="N108" s="19"/>
    </row>
    <row r="109" spans="1:14" x14ac:dyDescent="0.25">
      <c r="A109" s="17" t="s">
        <v>492</v>
      </c>
      <c r="B109" s="17" t="s">
        <v>520</v>
      </c>
      <c r="C109" s="18">
        <v>2.5583198537420003E-4</v>
      </c>
      <c r="D109" s="18">
        <v>7.6493429028348195E-5</v>
      </c>
      <c r="E109" s="18">
        <v>8.5526947894070001E-4</v>
      </c>
      <c r="F109" s="19"/>
      <c r="G109" s="18">
        <v>2.5709937421749998E-4</v>
      </c>
      <c r="H109" s="18">
        <v>6.08958258049198E-5</v>
      </c>
      <c r="I109" s="18">
        <v>1.084775934216E-3</v>
      </c>
      <c r="J109" s="19"/>
      <c r="K109" s="18">
        <v>2.544796086366E-4</v>
      </c>
      <c r="L109" s="18">
        <v>3.5466216645584199E-5</v>
      </c>
      <c r="M109" s="18">
        <v>1.8234930866059E-3</v>
      </c>
      <c r="N109" s="19"/>
    </row>
    <row r="110" spans="1:14" x14ac:dyDescent="0.25">
      <c r="A110" s="20" t="s">
        <v>493</v>
      </c>
      <c r="B110" s="20" t="s">
        <v>640</v>
      </c>
      <c r="C110" s="21">
        <v>3.9391544514627799E-2</v>
      </c>
      <c r="D110" s="21">
        <v>2.6579422044579099E-2</v>
      </c>
      <c r="E110" s="21">
        <v>5.8011462797136197E-2</v>
      </c>
      <c r="F110" s="22"/>
      <c r="G110" s="21">
        <v>3.6793661831228799E-2</v>
      </c>
      <c r="H110" s="21">
        <v>2.2291959860919398E-2</v>
      </c>
      <c r="I110" s="21">
        <v>6.0148855792521397E-2</v>
      </c>
      <c r="J110" s="22"/>
      <c r="K110" s="21">
        <v>4.2215744064992997E-2</v>
      </c>
      <c r="L110" s="21">
        <v>2.4492260019667901E-2</v>
      </c>
      <c r="M110" s="21">
        <v>7.1820333450229396E-2</v>
      </c>
      <c r="N110" s="22"/>
    </row>
    <row r="111" spans="1:14" x14ac:dyDescent="0.25">
      <c r="A111" s="20" t="s">
        <v>493</v>
      </c>
      <c r="B111" s="20" t="s">
        <v>641</v>
      </c>
      <c r="C111" s="21">
        <v>0.18744002483994299</v>
      </c>
      <c r="D111" s="21">
        <v>0.161970923743773</v>
      </c>
      <c r="E111" s="21">
        <v>0.21588232458182199</v>
      </c>
      <c r="F111" s="22"/>
      <c r="G111" s="21">
        <v>0.20526291647693601</v>
      </c>
      <c r="H111" s="21">
        <v>0.171601692043829</v>
      </c>
      <c r="I111" s="21">
        <v>0.24358553583370099</v>
      </c>
      <c r="J111" s="22"/>
      <c r="K111" s="21">
        <v>0.16806447610209799</v>
      </c>
      <c r="L111" s="21">
        <v>0.135289859437211</v>
      </c>
      <c r="M111" s="21">
        <v>0.20687932529398601</v>
      </c>
      <c r="N111" s="22"/>
    </row>
    <row r="112" spans="1:14" x14ac:dyDescent="0.25">
      <c r="A112" s="20" t="s">
        <v>493</v>
      </c>
      <c r="B112" s="20" t="s">
        <v>642</v>
      </c>
      <c r="C112" s="21">
        <v>0.237661995249806</v>
      </c>
      <c r="D112" s="21">
        <v>0.209228287389537</v>
      </c>
      <c r="E112" s="21">
        <v>0.26864705096582497</v>
      </c>
      <c r="F112" s="22"/>
      <c r="G112" s="21">
        <v>0.25369419453796499</v>
      </c>
      <c r="H112" s="21">
        <v>0.218045559355105</v>
      </c>
      <c r="I112" s="21">
        <v>0.29298731982541798</v>
      </c>
      <c r="J112" s="22"/>
      <c r="K112" s="21">
        <v>0.22023313662184699</v>
      </c>
      <c r="L112" s="21">
        <v>0.18085510259449</v>
      </c>
      <c r="M112" s="21">
        <v>0.26540706895056798</v>
      </c>
      <c r="N112" s="22"/>
    </row>
    <row r="113" spans="1:14" x14ac:dyDescent="0.25">
      <c r="A113" s="20" t="s">
        <v>493</v>
      </c>
      <c r="B113" s="20" t="s">
        <v>643</v>
      </c>
      <c r="C113" s="21">
        <v>0.46002193307947598</v>
      </c>
      <c r="D113" s="21">
        <v>0.42763913876385901</v>
      </c>
      <c r="E113" s="21">
        <v>0.49274582319750598</v>
      </c>
      <c r="F113" s="22"/>
      <c r="G113" s="21">
        <v>0.42896581185941302</v>
      </c>
      <c r="H113" s="21">
        <v>0.38952890184316802</v>
      </c>
      <c r="I113" s="21">
        <v>0.46932586107386298</v>
      </c>
      <c r="J113" s="22"/>
      <c r="K113" s="21">
        <v>0.49378353599798502</v>
      </c>
      <c r="L113" s="21">
        <v>0.44633083794488398</v>
      </c>
      <c r="M113" s="21">
        <v>0.54134850014999103</v>
      </c>
      <c r="N113" s="22"/>
    </row>
    <row r="114" spans="1:14" x14ac:dyDescent="0.25">
      <c r="A114" s="20" t="s">
        <v>493</v>
      </c>
      <c r="B114" s="20" t="s">
        <v>644</v>
      </c>
      <c r="C114" s="21">
        <v>5.5430837246381703E-2</v>
      </c>
      <c r="D114" s="21">
        <v>4.2957870084944103E-2</v>
      </c>
      <c r="E114" s="21">
        <v>7.1255733075471797E-2</v>
      </c>
      <c r="F114" s="22"/>
      <c r="G114" s="21">
        <v>4.6770634423843098E-2</v>
      </c>
      <c r="H114" s="21">
        <v>3.1981456094167103E-2</v>
      </c>
      <c r="I114" s="21">
        <v>6.7918928903075201E-2</v>
      </c>
      <c r="J114" s="22"/>
      <c r="K114" s="21">
        <v>6.4845481361675297E-2</v>
      </c>
      <c r="L114" s="21">
        <v>4.5750049521169303E-2</v>
      </c>
      <c r="M114" s="21">
        <v>9.1149771037852406E-2</v>
      </c>
      <c r="N114" s="22"/>
    </row>
    <row r="115" spans="1:14" x14ac:dyDescent="0.25">
      <c r="A115" s="20" t="s">
        <v>493</v>
      </c>
      <c r="B115" s="20" t="s">
        <v>519</v>
      </c>
      <c r="C115" s="21">
        <v>1.8764507807481099E-2</v>
      </c>
      <c r="D115" s="21">
        <v>1.1750752450600701E-2</v>
      </c>
      <c r="E115" s="21">
        <v>2.9838214815459001E-2</v>
      </c>
      <c r="F115" s="22"/>
      <c r="G115" s="21">
        <v>2.8512780870614901E-2</v>
      </c>
      <c r="H115" s="21">
        <v>1.7046781093926499E-2</v>
      </c>
      <c r="I115" s="21">
        <v>4.7319766139506898E-2</v>
      </c>
      <c r="J115" s="22"/>
      <c r="K115" s="21">
        <v>8.1670052421539008E-3</v>
      </c>
      <c r="L115" s="21">
        <v>3.3793196679583002E-3</v>
      </c>
      <c r="M115" s="21">
        <v>1.9604266462837701E-2</v>
      </c>
      <c r="N115" s="22"/>
    </row>
    <row r="116" spans="1:14" x14ac:dyDescent="0.25">
      <c r="A116" s="20" t="s">
        <v>493</v>
      </c>
      <c r="B116" s="20" t="s">
        <v>520</v>
      </c>
      <c r="C116" s="21">
        <v>1.2891572622846E-3</v>
      </c>
      <c r="D116" s="21">
        <v>1.770084165633E-4</v>
      </c>
      <c r="E116" s="21">
        <v>9.3238053590175996E-3</v>
      </c>
      <c r="F116" s="22"/>
      <c r="G116" s="21">
        <v>0</v>
      </c>
      <c r="H116" s="22"/>
      <c r="I116" s="22"/>
      <c r="J116" s="22"/>
      <c r="K116" s="21">
        <v>2.6906206092478999E-3</v>
      </c>
      <c r="L116" s="21">
        <v>3.6995767940829999E-4</v>
      </c>
      <c r="M116" s="21">
        <v>1.9287419279617701E-2</v>
      </c>
      <c r="N116" s="24" t="s">
        <v>501</v>
      </c>
    </row>
    <row r="117" spans="1:14" x14ac:dyDescent="0.25">
      <c r="A117" s="17" t="s">
        <v>494</v>
      </c>
      <c r="B117" s="17" t="s">
        <v>640</v>
      </c>
      <c r="C117" s="18">
        <v>5.9338974130189598E-2</v>
      </c>
      <c r="D117" s="18">
        <v>4.3937933460454402E-2</v>
      </c>
      <c r="E117" s="18">
        <v>7.9688402735782093E-2</v>
      </c>
      <c r="F117" s="19"/>
      <c r="G117" s="18">
        <v>5.5831578843200898E-2</v>
      </c>
      <c r="H117" s="18">
        <v>3.9076044538967E-2</v>
      </c>
      <c r="I117" s="18">
        <v>7.9179756129154399E-2</v>
      </c>
      <c r="J117" s="19"/>
      <c r="K117" s="18">
        <v>6.2977299127683697E-2</v>
      </c>
      <c r="L117" s="18">
        <v>4.16952134204309E-2</v>
      </c>
      <c r="M117" s="18">
        <v>9.4056027822600793E-2</v>
      </c>
      <c r="N117" s="19"/>
    </row>
    <row r="118" spans="1:14" x14ac:dyDescent="0.25">
      <c r="A118" s="17" t="s">
        <v>494</v>
      </c>
      <c r="B118" s="17" t="s">
        <v>641</v>
      </c>
      <c r="C118" s="18">
        <v>0.19526376870668799</v>
      </c>
      <c r="D118" s="18">
        <v>0.17063672460274101</v>
      </c>
      <c r="E118" s="18">
        <v>0.22249159594652199</v>
      </c>
      <c r="F118" s="19"/>
      <c r="G118" s="18">
        <v>0.19773758356475801</v>
      </c>
      <c r="H118" s="18">
        <v>0.163174408304844</v>
      </c>
      <c r="I118" s="18">
        <v>0.237543657361421</v>
      </c>
      <c r="J118" s="19"/>
      <c r="K118" s="18">
        <v>0.19269760729606</v>
      </c>
      <c r="L118" s="18">
        <v>0.15942758179081001</v>
      </c>
      <c r="M118" s="18">
        <v>0.231002536568509</v>
      </c>
      <c r="N118" s="19"/>
    </row>
    <row r="119" spans="1:14" x14ac:dyDescent="0.25">
      <c r="A119" s="17" t="s">
        <v>494</v>
      </c>
      <c r="B119" s="17" t="s">
        <v>642</v>
      </c>
      <c r="C119" s="18">
        <v>0.31223411657944899</v>
      </c>
      <c r="D119" s="18">
        <v>0.28395967184058901</v>
      </c>
      <c r="E119" s="18">
        <v>0.34197930327069498</v>
      </c>
      <c r="F119" s="19"/>
      <c r="G119" s="18">
        <v>0.301933453860599</v>
      </c>
      <c r="H119" s="18">
        <v>0.26315705010812301</v>
      </c>
      <c r="I119" s="18">
        <v>0.343757974102331</v>
      </c>
      <c r="J119" s="19"/>
      <c r="K119" s="18">
        <v>0.32291929905653599</v>
      </c>
      <c r="L119" s="18">
        <v>0.28035360807952298</v>
      </c>
      <c r="M119" s="18">
        <v>0.36863718147793101</v>
      </c>
      <c r="N119" s="19"/>
    </row>
    <row r="120" spans="1:14" x14ac:dyDescent="0.25">
      <c r="A120" s="17" t="s">
        <v>494</v>
      </c>
      <c r="B120" s="17" t="s">
        <v>643</v>
      </c>
      <c r="C120" s="18">
        <v>0.37974610087520999</v>
      </c>
      <c r="D120" s="18">
        <v>0.34892389201214102</v>
      </c>
      <c r="E120" s="18">
        <v>0.41156988101340097</v>
      </c>
      <c r="F120" s="19"/>
      <c r="G120" s="18">
        <v>0.38774454825569798</v>
      </c>
      <c r="H120" s="18">
        <v>0.34587279023294498</v>
      </c>
      <c r="I120" s="18">
        <v>0.43134273519312499</v>
      </c>
      <c r="J120" s="19"/>
      <c r="K120" s="18">
        <v>0.37144907454529402</v>
      </c>
      <c r="L120" s="18">
        <v>0.329496269195314</v>
      </c>
      <c r="M120" s="18">
        <v>0.415433906533204</v>
      </c>
      <c r="N120" s="19"/>
    </row>
    <row r="121" spans="1:14" x14ac:dyDescent="0.25">
      <c r="A121" s="17" t="s">
        <v>494</v>
      </c>
      <c r="B121" s="17" t="s">
        <v>644</v>
      </c>
      <c r="C121" s="18">
        <v>4.5309671585307999E-2</v>
      </c>
      <c r="D121" s="18">
        <v>3.3891729767319301E-2</v>
      </c>
      <c r="E121" s="18">
        <v>6.03340315627953E-2</v>
      </c>
      <c r="F121" s="19"/>
      <c r="G121" s="18">
        <v>5.01894487978993E-2</v>
      </c>
      <c r="H121" s="18">
        <v>3.41009721561229E-2</v>
      </c>
      <c r="I121" s="18">
        <v>7.3292341063882605E-2</v>
      </c>
      <c r="J121" s="19"/>
      <c r="K121" s="18">
        <v>4.0247734175334601E-2</v>
      </c>
      <c r="L121" s="18">
        <v>2.4508183145330001E-2</v>
      </c>
      <c r="M121" s="18">
        <v>6.5417611878236803E-2</v>
      </c>
      <c r="N121" s="19"/>
    </row>
    <row r="122" spans="1:14" x14ac:dyDescent="0.25">
      <c r="A122" s="17" t="s">
        <v>494</v>
      </c>
      <c r="B122" s="17" t="s">
        <v>519</v>
      </c>
      <c r="C122" s="18">
        <v>7.8343226180276008E-3</v>
      </c>
      <c r="D122" s="18">
        <v>4.6518023407765997E-3</v>
      </c>
      <c r="E122" s="18">
        <v>1.3165358011532201E-2</v>
      </c>
      <c r="F122" s="19"/>
      <c r="G122" s="18">
        <v>6.0271215542185E-3</v>
      </c>
      <c r="H122" s="18">
        <v>2.7628827519645999E-3</v>
      </c>
      <c r="I122" s="18">
        <v>1.30972813412544E-2</v>
      </c>
      <c r="J122" s="19"/>
      <c r="K122" s="18">
        <v>9.7089857990914994E-3</v>
      </c>
      <c r="L122" s="18">
        <v>4.6794225989025004E-3</v>
      </c>
      <c r="M122" s="18">
        <v>2.00356323760182E-2</v>
      </c>
      <c r="N122" s="19"/>
    </row>
    <row r="123" spans="1:14" x14ac:dyDescent="0.25">
      <c r="A123" s="17" t="s">
        <v>494</v>
      </c>
      <c r="B123" s="17" t="s">
        <v>520</v>
      </c>
      <c r="C123" s="18">
        <v>2.7304550512729999E-4</v>
      </c>
      <c r="D123" s="18">
        <v>3.7556477961332199E-5</v>
      </c>
      <c r="E123" s="18">
        <v>1.9821859104153E-3</v>
      </c>
      <c r="F123" s="19"/>
      <c r="G123" s="18">
        <v>5.3626512362669999E-4</v>
      </c>
      <c r="H123" s="18">
        <v>7.3774841380894402E-5</v>
      </c>
      <c r="I123" s="18">
        <v>3.8868107060227E-3</v>
      </c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VP_DV_OCU'!A1" display="◄ ANTERIOR"/>
    <hyperlink ref="A2" location="'Índice'!A1" display="ÍNDICE"/>
    <hyperlink ref="A3" location="'EVAL_CARAB_COMUNA_1_NSE'!A1" display="SIGUIENTE ►"/>
  </hyperlinks>
  <pageMargins left="0.75" right="0.75" top="1" bottom="1" header="0.5" footer="0.5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3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639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0.118825011893074</v>
      </c>
      <c r="D5" s="18">
        <v>0.11462773481643</v>
      </c>
      <c r="E5" s="18">
        <v>0.12315460079617099</v>
      </c>
      <c r="F5" s="19"/>
      <c r="G5" s="18">
        <v>0.121703954938609</v>
      </c>
      <c r="H5" s="18">
        <v>0.115231236688706</v>
      </c>
      <c r="I5" s="18">
        <v>0.12848745584038099</v>
      </c>
      <c r="J5" s="19"/>
      <c r="K5" s="18">
        <v>0.11712451048547499</v>
      </c>
      <c r="L5" s="18">
        <v>0.11079392711356301</v>
      </c>
      <c r="M5" s="18">
        <v>0.123766466189523</v>
      </c>
      <c r="N5" s="19"/>
      <c r="O5" s="18">
        <v>0.116170939882414</v>
      </c>
      <c r="P5" s="18">
        <v>0.106620204962126</v>
      </c>
      <c r="Q5" s="18">
        <v>0.12645610427625101</v>
      </c>
      <c r="R5" s="19"/>
    </row>
    <row r="6" spans="1:18" x14ac:dyDescent="0.25">
      <c r="A6" s="17" t="s">
        <v>478</v>
      </c>
      <c r="B6" s="17" t="s">
        <v>641</v>
      </c>
      <c r="C6" s="18">
        <v>0.28261533706001901</v>
      </c>
      <c r="D6" s="18">
        <v>0.27683205457542398</v>
      </c>
      <c r="E6" s="18">
        <v>0.288471243452319</v>
      </c>
      <c r="F6" s="19"/>
      <c r="G6" s="18">
        <v>0.27061799653216401</v>
      </c>
      <c r="H6" s="18">
        <v>0.26223726894583399</v>
      </c>
      <c r="I6" s="18">
        <v>0.27916521253513199</v>
      </c>
      <c r="J6" s="19"/>
      <c r="K6" s="18">
        <v>0.295093210758406</v>
      </c>
      <c r="L6" s="18">
        <v>0.285924008019454</v>
      </c>
      <c r="M6" s="18">
        <v>0.30443109817742697</v>
      </c>
      <c r="N6" s="19"/>
      <c r="O6" s="18">
        <v>0.28227472885357202</v>
      </c>
      <c r="P6" s="18">
        <v>0.26948510467071002</v>
      </c>
      <c r="Q6" s="18">
        <v>0.29542587097596901</v>
      </c>
      <c r="R6" s="19"/>
    </row>
    <row r="7" spans="1:18" x14ac:dyDescent="0.25">
      <c r="A7" s="17" t="s">
        <v>478</v>
      </c>
      <c r="B7" s="17" t="s">
        <v>642</v>
      </c>
      <c r="C7" s="18">
        <v>0.28165298011448803</v>
      </c>
      <c r="D7" s="18">
        <v>0.27615003842209201</v>
      </c>
      <c r="E7" s="18">
        <v>0.28722206842350001</v>
      </c>
      <c r="F7" s="19"/>
      <c r="G7" s="18">
        <v>0.26845438588173598</v>
      </c>
      <c r="H7" s="18">
        <v>0.26050254847117599</v>
      </c>
      <c r="I7" s="18">
        <v>0.27655817666787103</v>
      </c>
      <c r="J7" s="19"/>
      <c r="K7" s="18">
        <v>0.27675454856537302</v>
      </c>
      <c r="L7" s="18">
        <v>0.26840898744642999</v>
      </c>
      <c r="M7" s="18">
        <v>0.28525841819820802</v>
      </c>
      <c r="N7" s="19"/>
      <c r="O7" s="18">
        <v>0.32066463983271298</v>
      </c>
      <c r="P7" s="18">
        <v>0.30682133466172101</v>
      </c>
      <c r="Q7" s="18">
        <v>0.33483083428153199</v>
      </c>
      <c r="R7" s="19"/>
    </row>
    <row r="8" spans="1:18" x14ac:dyDescent="0.25">
      <c r="A8" s="17" t="s">
        <v>478</v>
      </c>
      <c r="B8" s="17" t="s">
        <v>643</v>
      </c>
      <c r="C8" s="18">
        <v>0.26450849392076298</v>
      </c>
      <c r="D8" s="18">
        <v>0.25918809547016503</v>
      </c>
      <c r="E8" s="18">
        <v>0.26989831587634</v>
      </c>
      <c r="F8" s="19"/>
      <c r="G8" s="18">
        <v>0.28590449227714798</v>
      </c>
      <c r="H8" s="18">
        <v>0.27789855166761201</v>
      </c>
      <c r="I8" s="18">
        <v>0.29404715510176299</v>
      </c>
      <c r="J8" s="19"/>
      <c r="K8" s="18">
        <v>0.26036552498830801</v>
      </c>
      <c r="L8" s="18">
        <v>0.25204956524026401</v>
      </c>
      <c r="M8" s="18">
        <v>0.26885723095748298</v>
      </c>
      <c r="N8" s="19"/>
      <c r="O8" s="18">
        <v>0.22681999695438301</v>
      </c>
      <c r="P8" s="18">
        <v>0.21540287340702499</v>
      </c>
      <c r="Q8" s="18">
        <v>0.23865819531136401</v>
      </c>
      <c r="R8" s="19"/>
    </row>
    <row r="9" spans="1:18" x14ac:dyDescent="0.25">
      <c r="A9" s="17" t="s">
        <v>478</v>
      </c>
      <c r="B9" s="17" t="s">
        <v>644</v>
      </c>
      <c r="C9" s="18">
        <v>3.2428243382438299E-2</v>
      </c>
      <c r="D9" s="18">
        <v>3.0498034977529599E-2</v>
      </c>
      <c r="E9" s="18">
        <v>3.4476269720227798E-2</v>
      </c>
      <c r="F9" s="19"/>
      <c r="G9" s="18">
        <v>3.3579772034909E-2</v>
      </c>
      <c r="H9" s="18">
        <v>3.0698459736103099E-2</v>
      </c>
      <c r="I9" s="18">
        <v>3.6721274811402201E-2</v>
      </c>
      <c r="J9" s="19"/>
      <c r="K9" s="18">
        <v>3.1586624991897197E-2</v>
      </c>
      <c r="L9" s="18">
        <v>2.8644677545656201E-2</v>
      </c>
      <c r="M9" s="18">
        <v>3.4819893557587599E-2</v>
      </c>
      <c r="N9" s="19"/>
      <c r="O9" s="18">
        <v>3.1708058685955297E-2</v>
      </c>
      <c r="P9" s="18">
        <v>2.7089658718514299E-2</v>
      </c>
      <c r="Q9" s="18">
        <v>3.7083818156668197E-2</v>
      </c>
      <c r="R9" s="19"/>
    </row>
    <row r="10" spans="1:18" x14ac:dyDescent="0.25">
      <c r="A10" s="17" t="s">
        <v>478</v>
      </c>
      <c r="B10" s="17" t="s">
        <v>519</v>
      </c>
      <c r="C10" s="18">
        <v>1.6672598773883201E-2</v>
      </c>
      <c r="D10" s="18">
        <v>1.5248898759089601E-2</v>
      </c>
      <c r="E10" s="18">
        <v>1.8226761024885501E-2</v>
      </c>
      <c r="F10" s="19"/>
      <c r="G10" s="18">
        <v>1.68802389696644E-2</v>
      </c>
      <c r="H10" s="18">
        <v>1.47875545621215E-2</v>
      </c>
      <c r="I10" s="18">
        <v>1.9263282514875399E-2</v>
      </c>
      <c r="J10" s="19"/>
      <c r="K10" s="18">
        <v>1.5764110858919999E-2</v>
      </c>
      <c r="L10" s="18">
        <v>1.36979731739606E-2</v>
      </c>
      <c r="M10" s="18">
        <v>1.8136164441304E-2</v>
      </c>
      <c r="N10" s="19"/>
      <c r="O10" s="18">
        <v>1.8142939349381298E-2</v>
      </c>
      <c r="P10" s="18">
        <v>1.47607483213707E-2</v>
      </c>
      <c r="Q10" s="18">
        <v>2.2282578567754899E-2</v>
      </c>
      <c r="R10" s="19"/>
    </row>
    <row r="11" spans="1:18" x14ac:dyDescent="0.25">
      <c r="A11" s="17" t="s">
        <v>478</v>
      </c>
      <c r="B11" s="17" t="s">
        <v>520</v>
      </c>
      <c r="C11" s="18">
        <v>3.2973348553263998E-3</v>
      </c>
      <c r="D11" s="18">
        <v>2.6250724035737001E-3</v>
      </c>
      <c r="E11" s="18">
        <v>4.1410441545776996E-3</v>
      </c>
      <c r="F11" s="19"/>
      <c r="G11" s="18">
        <v>2.8591593657750999E-3</v>
      </c>
      <c r="H11" s="18">
        <v>1.9159001391909E-3</v>
      </c>
      <c r="I11" s="18">
        <v>4.2648310554615002E-3</v>
      </c>
      <c r="J11" s="19"/>
      <c r="K11" s="18">
        <v>3.3114693516231E-3</v>
      </c>
      <c r="L11" s="18">
        <v>2.3149250662187E-3</v>
      </c>
      <c r="M11" s="18">
        <v>4.7349766125233004E-3</v>
      </c>
      <c r="N11" s="19"/>
      <c r="O11" s="18">
        <v>4.2186964415840003E-3</v>
      </c>
      <c r="P11" s="18">
        <v>2.7204676395200999E-3</v>
      </c>
      <c r="Q11" s="18">
        <v>6.5366287325903999E-3</v>
      </c>
      <c r="R11" s="19"/>
    </row>
    <row r="12" spans="1:18" x14ac:dyDescent="0.25">
      <c r="A12" s="20" t="s">
        <v>479</v>
      </c>
      <c r="B12" s="20" t="s">
        <v>640</v>
      </c>
      <c r="C12" s="21">
        <v>5.7854115524873899E-2</v>
      </c>
      <c r="D12" s="21">
        <v>4.3932499909920597E-2</v>
      </c>
      <c r="E12" s="21">
        <v>7.5837367481173701E-2</v>
      </c>
      <c r="F12" s="22"/>
      <c r="G12" s="21">
        <v>6.3273715603577099E-2</v>
      </c>
      <c r="H12" s="21">
        <v>4.3955952818861499E-2</v>
      </c>
      <c r="I12" s="21">
        <v>9.0279557191540794E-2</v>
      </c>
      <c r="J12" s="22"/>
      <c r="K12" s="21">
        <v>5.18088842130911E-2</v>
      </c>
      <c r="L12" s="21">
        <v>3.475197904697E-2</v>
      </c>
      <c r="M12" s="21">
        <v>7.6573488313128601E-2</v>
      </c>
      <c r="N12" s="22"/>
      <c r="O12" s="21">
        <v>5.2731159312220902E-2</v>
      </c>
      <c r="P12" s="21">
        <v>2.68167239345386E-2</v>
      </c>
      <c r="Q12" s="21">
        <v>0.10108687537012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0.210699759072525</v>
      </c>
      <c r="D13" s="21">
        <v>0.18773450917138201</v>
      </c>
      <c r="E13" s="21">
        <v>0.235659258828574</v>
      </c>
      <c r="F13" s="22"/>
      <c r="G13" s="21">
        <v>0.19865899309784099</v>
      </c>
      <c r="H13" s="21">
        <v>0.16829479012717899</v>
      </c>
      <c r="I13" s="21">
        <v>0.23296704814659899</v>
      </c>
      <c r="J13" s="22"/>
      <c r="K13" s="21">
        <v>0.20847657301393499</v>
      </c>
      <c r="L13" s="21">
        <v>0.17159285300985799</v>
      </c>
      <c r="M13" s="21">
        <v>0.25088734161576998</v>
      </c>
      <c r="N13" s="22"/>
      <c r="O13" s="21">
        <v>0.27699567323749102</v>
      </c>
      <c r="P13" s="21">
        <v>0.212446567903223</v>
      </c>
      <c r="Q13" s="21">
        <v>0.35238183290117397</v>
      </c>
      <c r="R13" s="22"/>
    </row>
    <row r="14" spans="1:18" x14ac:dyDescent="0.25">
      <c r="A14" s="20" t="s">
        <v>479</v>
      </c>
      <c r="B14" s="20" t="s">
        <v>642</v>
      </c>
      <c r="C14" s="21">
        <v>0.30877213064310499</v>
      </c>
      <c r="D14" s="21">
        <v>0.27930792967964602</v>
      </c>
      <c r="E14" s="21">
        <v>0.33987869222838502</v>
      </c>
      <c r="F14" s="22"/>
      <c r="G14" s="21">
        <v>0.31162760938808798</v>
      </c>
      <c r="H14" s="21">
        <v>0.27123221544752901</v>
      </c>
      <c r="I14" s="21">
        <v>0.355107682394809</v>
      </c>
      <c r="J14" s="22"/>
      <c r="K14" s="21">
        <v>0.301554728426362</v>
      </c>
      <c r="L14" s="21">
        <v>0.258800401784537</v>
      </c>
      <c r="M14" s="21">
        <v>0.34805543529306499</v>
      </c>
      <c r="N14" s="22"/>
      <c r="O14" s="21">
        <v>0.32021828774082101</v>
      </c>
      <c r="P14" s="21">
        <v>0.239962993608168</v>
      </c>
      <c r="Q14" s="21">
        <v>0.41273868095265998</v>
      </c>
      <c r="R14" s="22"/>
    </row>
    <row r="15" spans="1:18" x14ac:dyDescent="0.25">
      <c r="A15" s="20" t="s">
        <v>479</v>
      </c>
      <c r="B15" s="20" t="s">
        <v>643</v>
      </c>
      <c r="C15" s="21">
        <v>0.35828243739808802</v>
      </c>
      <c r="D15" s="21">
        <v>0.330254950423438</v>
      </c>
      <c r="E15" s="21">
        <v>0.38731297645588902</v>
      </c>
      <c r="F15" s="22"/>
      <c r="G15" s="21">
        <v>0.35598887071901197</v>
      </c>
      <c r="H15" s="21">
        <v>0.31647930451416101</v>
      </c>
      <c r="I15" s="21">
        <v>0.39756196743785299</v>
      </c>
      <c r="J15" s="22"/>
      <c r="K15" s="21">
        <v>0.38064393507107502</v>
      </c>
      <c r="L15" s="21">
        <v>0.33736404639818801</v>
      </c>
      <c r="M15" s="21">
        <v>0.42590740099722701</v>
      </c>
      <c r="N15" s="22"/>
      <c r="O15" s="21">
        <v>0.29098065022281899</v>
      </c>
      <c r="P15" s="21">
        <v>0.22576370489814401</v>
      </c>
      <c r="Q15" s="21">
        <v>0.366128038872647</v>
      </c>
      <c r="R15" s="22"/>
    </row>
    <row r="16" spans="1:18" x14ac:dyDescent="0.25">
      <c r="A16" s="20" t="s">
        <v>479</v>
      </c>
      <c r="B16" s="20" t="s">
        <v>644</v>
      </c>
      <c r="C16" s="21">
        <v>5.6015810528108202E-2</v>
      </c>
      <c r="D16" s="21">
        <v>4.4364861053089601E-2</v>
      </c>
      <c r="E16" s="21">
        <v>7.05007649791526E-2</v>
      </c>
      <c r="F16" s="22"/>
      <c r="G16" s="21">
        <v>6.2728187592233406E-2</v>
      </c>
      <c r="H16" s="21">
        <v>4.3987065335090697E-2</v>
      </c>
      <c r="I16" s="21">
        <v>8.8713196504269301E-2</v>
      </c>
      <c r="J16" s="22"/>
      <c r="K16" s="21">
        <v>4.5848021575344601E-2</v>
      </c>
      <c r="L16" s="21">
        <v>3.00620057506031E-2</v>
      </c>
      <c r="M16" s="21">
        <v>6.9330983859135206E-2</v>
      </c>
      <c r="N16" s="22"/>
      <c r="O16" s="21">
        <v>5.9074229486647402E-2</v>
      </c>
      <c r="P16" s="21">
        <v>2.8519208518960601E-2</v>
      </c>
      <c r="Q16" s="21">
        <v>0.118376456027875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5.6783886188484997E-3</v>
      </c>
      <c r="D17" s="21">
        <v>2.6637889149661001E-3</v>
      </c>
      <c r="E17" s="21">
        <v>1.20633339276767E-2</v>
      </c>
      <c r="F17" s="22"/>
      <c r="G17" s="21">
        <v>3.5586885686461002E-3</v>
      </c>
      <c r="H17" s="21">
        <v>1.0587726544699001E-3</v>
      </c>
      <c r="I17" s="21">
        <v>1.18910058015223E-2</v>
      </c>
      <c r="J17" s="22"/>
      <c r="K17" s="21">
        <v>1.02326447017634E-2</v>
      </c>
      <c r="L17" s="21">
        <v>3.8718381231546001E-3</v>
      </c>
      <c r="M17" s="21">
        <v>2.6762483146245901E-2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520</v>
      </c>
      <c r="C18" s="21">
        <v>2.6973582144497001E-3</v>
      </c>
      <c r="D18" s="21">
        <v>9.3435351864800005E-4</v>
      </c>
      <c r="E18" s="21">
        <v>7.7610837264449999E-3</v>
      </c>
      <c r="F18" s="22"/>
      <c r="G18" s="21">
        <v>4.1639350306033E-3</v>
      </c>
      <c r="H18" s="21">
        <v>1.2201598426993001E-3</v>
      </c>
      <c r="I18" s="21">
        <v>1.41095732298777E-2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7.4352533632563195E-2</v>
      </c>
      <c r="D19" s="18">
        <v>5.5814343048410701E-2</v>
      </c>
      <c r="E19" s="18">
        <v>9.8406270905030999E-2</v>
      </c>
      <c r="F19" s="19"/>
      <c r="G19" s="18">
        <v>5.67922791420803E-2</v>
      </c>
      <c r="H19" s="18">
        <v>3.05776915801605E-2</v>
      </c>
      <c r="I19" s="18">
        <v>0.103090966906248</v>
      </c>
      <c r="J19" s="24" t="s">
        <v>501</v>
      </c>
      <c r="K19" s="18">
        <v>8.3139740771263196E-2</v>
      </c>
      <c r="L19" s="18">
        <v>5.8239585423320903E-2</v>
      </c>
      <c r="M19" s="18">
        <v>0.117359211806794</v>
      </c>
      <c r="N19" s="19"/>
      <c r="O19" s="18">
        <v>9.1901265477260893E-2</v>
      </c>
      <c r="P19" s="18">
        <v>5.4946180632270199E-2</v>
      </c>
      <c r="Q19" s="18">
        <v>0.14977219012113799</v>
      </c>
      <c r="R19" s="24" t="s">
        <v>501</v>
      </c>
    </row>
    <row r="20" spans="1:18" x14ac:dyDescent="0.25">
      <c r="A20" s="17" t="s">
        <v>480</v>
      </c>
      <c r="B20" s="17" t="s">
        <v>641</v>
      </c>
      <c r="C20" s="18">
        <v>0.21891357628029501</v>
      </c>
      <c r="D20" s="18">
        <v>0.18970994618616799</v>
      </c>
      <c r="E20" s="18">
        <v>0.25121897994681402</v>
      </c>
      <c r="F20" s="19"/>
      <c r="G20" s="18">
        <v>0.21937539653253199</v>
      </c>
      <c r="H20" s="18">
        <v>0.16924876702429001</v>
      </c>
      <c r="I20" s="18">
        <v>0.27935582382280399</v>
      </c>
      <c r="J20" s="19"/>
      <c r="K20" s="18">
        <v>0.22227143323455301</v>
      </c>
      <c r="L20" s="18">
        <v>0.18698737970302401</v>
      </c>
      <c r="M20" s="18">
        <v>0.26206734890969502</v>
      </c>
      <c r="N20" s="19"/>
      <c r="O20" s="18">
        <v>0.208505587844763</v>
      </c>
      <c r="P20" s="18">
        <v>0.14754071208186001</v>
      </c>
      <c r="Q20" s="18">
        <v>0.28620394020283202</v>
      </c>
      <c r="R20" s="19"/>
    </row>
    <row r="21" spans="1:18" x14ac:dyDescent="0.25">
      <c r="A21" s="17" t="s">
        <v>480</v>
      </c>
      <c r="B21" s="17" t="s">
        <v>642</v>
      </c>
      <c r="C21" s="18">
        <v>0.32535643570705403</v>
      </c>
      <c r="D21" s="18">
        <v>0.29318019299202203</v>
      </c>
      <c r="E21" s="18">
        <v>0.359269061502971</v>
      </c>
      <c r="F21" s="19"/>
      <c r="G21" s="18">
        <v>0.31014053285538301</v>
      </c>
      <c r="H21" s="18">
        <v>0.25796109303655201</v>
      </c>
      <c r="I21" s="18">
        <v>0.36764530067984502</v>
      </c>
      <c r="J21" s="19"/>
      <c r="K21" s="18">
        <v>0.34703517823713997</v>
      </c>
      <c r="L21" s="18">
        <v>0.30461095323256998</v>
      </c>
      <c r="M21" s="18">
        <v>0.39203692011764502</v>
      </c>
      <c r="N21" s="19"/>
      <c r="O21" s="18">
        <v>0.30158338477438401</v>
      </c>
      <c r="P21" s="18">
        <v>0.238143241305699</v>
      </c>
      <c r="Q21" s="18">
        <v>0.37363537282376602</v>
      </c>
      <c r="R21" s="19"/>
    </row>
    <row r="22" spans="1:18" x14ac:dyDescent="0.25">
      <c r="A22" s="17" t="s">
        <v>480</v>
      </c>
      <c r="B22" s="17" t="s">
        <v>643</v>
      </c>
      <c r="C22" s="18">
        <v>0.330000223974455</v>
      </c>
      <c r="D22" s="18">
        <v>0.30044810760759399</v>
      </c>
      <c r="E22" s="18">
        <v>0.36095924701021298</v>
      </c>
      <c r="F22" s="19"/>
      <c r="G22" s="18">
        <v>0.35468399373651099</v>
      </c>
      <c r="H22" s="18">
        <v>0.298379427028299</v>
      </c>
      <c r="I22" s="18">
        <v>0.41532399080146798</v>
      </c>
      <c r="J22" s="19"/>
      <c r="K22" s="18">
        <v>0.29913272824870701</v>
      </c>
      <c r="L22" s="18">
        <v>0.26130442634168199</v>
      </c>
      <c r="M22" s="18">
        <v>0.33991735976857701</v>
      </c>
      <c r="N22" s="19"/>
      <c r="O22" s="18">
        <v>0.35664718614964303</v>
      </c>
      <c r="P22" s="18">
        <v>0.277616223044302</v>
      </c>
      <c r="Q22" s="18">
        <v>0.44433776059721503</v>
      </c>
      <c r="R22" s="19"/>
    </row>
    <row r="23" spans="1:18" x14ac:dyDescent="0.25">
      <c r="A23" s="17" t="s">
        <v>480</v>
      </c>
      <c r="B23" s="17" t="s">
        <v>644</v>
      </c>
      <c r="C23" s="18">
        <v>4.2115038171020303E-2</v>
      </c>
      <c r="D23" s="18">
        <v>3.1393757222813297E-2</v>
      </c>
      <c r="E23" s="18">
        <v>5.6284980793161299E-2</v>
      </c>
      <c r="F23" s="19"/>
      <c r="G23" s="18">
        <v>4.62616612047521E-2</v>
      </c>
      <c r="H23" s="18">
        <v>2.9502524257434E-2</v>
      </c>
      <c r="I23" s="18">
        <v>7.1836272906278004E-2</v>
      </c>
      <c r="J23" s="19"/>
      <c r="K23" s="18">
        <v>4.0408171530475802E-2</v>
      </c>
      <c r="L23" s="18">
        <v>2.5219346849606399E-2</v>
      </c>
      <c r="M23" s="18">
        <v>6.4142807496885806E-2</v>
      </c>
      <c r="N23" s="19"/>
      <c r="O23" s="18">
        <v>3.6950932706511098E-2</v>
      </c>
      <c r="P23" s="18">
        <v>1.6884422917755802E-2</v>
      </c>
      <c r="Q23" s="18">
        <v>7.8950570744539095E-2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8.5457350039418994E-3</v>
      </c>
      <c r="D24" s="18">
        <v>4.2860624867570004E-3</v>
      </c>
      <c r="E24" s="18">
        <v>1.6966715714576999E-2</v>
      </c>
      <c r="F24" s="19"/>
      <c r="G24" s="18">
        <v>1.27461365287417E-2</v>
      </c>
      <c r="H24" s="18">
        <v>4.9810494804604002E-3</v>
      </c>
      <c r="I24" s="18">
        <v>3.2224383693115401E-2</v>
      </c>
      <c r="J24" s="19"/>
      <c r="K24" s="18">
        <v>8.0127479778617002E-3</v>
      </c>
      <c r="L24" s="18">
        <v>2.7038195943153002E-3</v>
      </c>
      <c r="M24" s="18">
        <v>2.35000853016482E-2</v>
      </c>
      <c r="N24" s="19"/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7.1645723067110005E-4</v>
      </c>
      <c r="D25" s="18">
        <v>9.8529522648408999E-5</v>
      </c>
      <c r="E25" s="18">
        <v>5.1896039254393997E-3</v>
      </c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4.4116430474371998E-3</v>
      </c>
      <c r="P25" s="18">
        <v>5.8138593399360004E-4</v>
      </c>
      <c r="Q25" s="18">
        <v>3.2651780163922499E-2</v>
      </c>
      <c r="R25" s="24" t="s">
        <v>501</v>
      </c>
    </row>
    <row r="26" spans="1:18" x14ac:dyDescent="0.25">
      <c r="A26" s="20" t="s">
        <v>481</v>
      </c>
      <c r="B26" s="20" t="s">
        <v>640</v>
      </c>
      <c r="C26" s="21">
        <v>0.110917844838635</v>
      </c>
      <c r="D26" s="21">
        <v>8.9869320858003698E-2</v>
      </c>
      <c r="E26" s="21">
        <v>0.13615867824212499</v>
      </c>
      <c r="F26" s="22"/>
      <c r="G26" s="21">
        <v>0.12880857146890901</v>
      </c>
      <c r="H26" s="21">
        <v>8.7605385708357505E-2</v>
      </c>
      <c r="I26" s="21">
        <v>0.185451793814082</v>
      </c>
      <c r="J26" s="22"/>
      <c r="K26" s="21">
        <v>0.117969298180434</v>
      </c>
      <c r="L26" s="21">
        <v>8.7816080719109901E-2</v>
      </c>
      <c r="M26" s="21">
        <v>0.15669758165792899</v>
      </c>
      <c r="N26" s="22"/>
      <c r="O26" s="21">
        <v>5.8714930361976801E-2</v>
      </c>
      <c r="P26" s="21">
        <v>3.3412676569590398E-2</v>
      </c>
      <c r="Q26" s="21">
        <v>0.101172177148404</v>
      </c>
      <c r="R26" s="22"/>
    </row>
    <row r="27" spans="1:18" x14ac:dyDescent="0.25">
      <c r="A27" s="20" t="s">
        <v>481</v>
      </c>
      <c r="B27" s="20" t="s">
        <v>641</v>
      </c>
      <c r="C27" s="21">
        <v>0.28580989489249697</v>
      </c>
      <c r="D27" s="21">
        <v>0.24908582178251801</v>
      </c>
      <c r="E27" s="21">
        <v>0.32560066982291802</v>
      </c>
      <c r="F27" s="22"/>
      <c r="G27" s="21">
        <v>0.28862277991247698</v>
      </c>
      <c r="H27" s="21">
        <v>0.22756149381025201</v>
      </c>
      <c r="I27" s="21">
        <v>0.35846502057072499</v>
      </c>
      <c r="J27" s="22"/>
      <c r="K27" s="21">
        <v>0.29581344468771698</v>
      </c>
      <c r="L27" s="21">
        <v>0.24275287080322999</v>
      </c>
      <c r="M27" s="21">
        <v>0.35503426146211797</v>
      </c>
      <c r="N27" s="22"/>
      <c r="O27" s="21">
        <v>0.25321262047153098</v>
      </c>
      <c r="P27" s="21">
        <v>0.194482426845176</v>
      </c>
      <c r="Q27" s="21">
        <v>0.32257596805107802</v>
      </c>
      <c r="R27" s="22"/>
    </row>
    <row r="28" spans="1:18" x14ac:dyDescent="0.25">
      <c r="A28" s="20" t="s">
        <v>481</v>
      </c>
      <c r="B28" s="20" t="s">
        <v>642</v>
      </c>
      <c r="C28" s="21">
        <v>0.27138197442166401</v>
      </c>
      <c r="D28" s="21">
        <v>0.24359085447300699</v>
      </c>
      <c r="E28" s="21">
        <v>0.30108170864644102</v>
      </c>
      <c r="F28" s="22"/>
      <c r="G28" s="21">
        <v>0.22501077304310299</v>
      </c>
      <c r="H28" s="21">
        <v>0.17822701647162201</v>
      </c>
      <c r="I28" s="21">
        <v>0.279892355074782</v>
      </c>
      <c r="J28" s="22"/>
      <c r="K28" s="21">
        <v>0.27957630856807703</v>
      </c>
      <c r="L28" s="21">
        <v>0.23845533559329499</v>
      </c>
      <c r="M28" s="21">
        <v>0.32476440487270503</v>
      </c>
      <c r="N28" s="22"/>
      <c r="O28" s="21">
        <v>0.33410404751449602</v>
      </c>
      <c r="P28" s="21">
        <v>0.27263692940050799</v>
      </c>
      <c r="Q28" s="21">
        <v>0.40177441217399701</v>
      </c>
      <c r="R28" s="22"/>
    </row>
    <row r="29" spans="1:18" x14ac:dyDescent="0.25">
      <c r="A29" s="20" t="s">
        <v>481</v>
      </c>
      <c r="B29" s="20" t="s">
        <v>643</v>
      </c>
      <c r="C29" s="21">
        <v>0.260282372806944</v>
      </c>
      <c r="D29" s="21">
        <v>0.22828405420543399</v>
      </c>
      <c r="E29" s="21">
        <v>0.29505104015565398</v>
      </c>
      <c r="F29" s="22"/>
      <c r="G29" s="21">
        <v>0.27029261444805902</v>
      </c>
      <c r="H29" s="21">
        <v>0.212598593417962</v>
      </c>
      <c r="I29" s="21">
        <v>0.336943565778275</v>
      </c>
      <c r="J29" s="22"/>
      <c r="K29" s="21">
        <v>0.23785231221685099</v>
      </c>
      <c r="L29" s="21">
        <v>0.195182195519329</v>
      </c>
      <c r="M29" s="21">
        <v>0.28652975329548602</v>
      </c>
      <c r="N29" s="22"/>
      <c r="O29" s="21">
        <v>0.30339495833833002</v>
      </c>
      <c r="P29" s="21">
        <v>0.23541869505294399</v>
      </c>
      <c r="Q29" s="21">
        <v>0.38121283596231598</v>
      </c>
      <c r="R29" s="22"/>
    </row>
    <row r="30" spans="1:18" x14ac:dyDescent="0.25">
      <c r="A30" s="20" t="s">
        <v>481</v>
      </c>
      <c r="B30" s="20" t="s">
        <v>644</v>
      </c>
      <c r="C30" s="21">
        <v>4.0748182768794397E-2</v>
      </c>
      <c r="D30" s="21">
        <v>3.03270718528297E-2</v>
      </c>
      <c r="E30" s="21">
        <v>5.4548792473441798E-2</v>
      </c>
      <c r="F30" s="22"/>
      <c r="G30" s="21">
        <v>4.4477639394237302E-2</v>
      </c>
      <c r="H30" s="21">
        <v>2.81339956457223E-2</v>
      </c>
      <c r="I30" s="21">
        <v>6.9635374235268999E-2</v>
      </c>
      <c r="J30" s="22"/>
      <c r="K30" s="21">
        <v>4.8992908541821298E-2</v>
      </c>
      <c r="L30" s="21">
        <v>3.2857254071050897E-2</v>
      </c>
      <c r="M30" s="21">
        <v>7.2458849466602401E-2</v>
      </c>
      <c r="N30" s="22"/>
      <c r="O30" s="21">
        <v>1.1289698898521799E-2</v>
      </c>
      <c r="P30" s="21">
        <v>2.9109196185910999E-3</v>
      </c>
      <c r="Q30" s="21">
        <v>4.2751847224711099E-2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2.3335989180987102E-2</v>
      </c>
      <c r="D31" s="21">
        <v>1.6049964996270299E-2</v>
      </c>
      <c r="E31" s="21">
        <v>3.3815896378800898E-2</v>
      </c>
      <c r="F31" s="22"/>
      <c r="G31" s="21">
        <v>4.1626508112884202E-2</v>
      </c>
      <c r="H31" s="21">
        <v>2.4688786475737599E-2</v>
      </c>
      <c r="I31" s="21">
        <v>6.9357990700367397E-2</v>
      </c>
      <c r="J31" s="22"/>
      <c r="K31" s="21">
        <v>1.20957136012897E-2</v>
      </c>
      <c r="L31" s="21">
        <v>5.9369880836551998E-3</v>
      </c>
      <c r="M31" s="21">
        <v>2.44858157128819E-2</v>
      </c>
      <c r="N31" s="22"/>
      <c r="O31" s="21">
        <v>2.05542456037952E-2</v>
      </c>
      <c r="P31" s="21">
        <v>7.9735559882087997E-3</v>
      </c>
      <c r="Q31" s="21">
        <v>5.19453731406729E-2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7.5237410904782E-3</v>
      </c>
      <c r="D32" s="21">
        <v>3.1459357670533998E-3</v>
      </c>
      <c r="E32" s="21">
        <v>1.7884294770656201E-2</v>
      </c>
      <c r="F32" s="22"/>
      <c r="G32" s="21">
        <v>1.1611136203316E-3</v>
      </c>
      <c r="H32" s="21">
        <v>2.8028330321849999E-4</v>
      </c>
      <c r="I32" s="21">
        <v>4.7967971250242004E-3</v>
      </c>
      <c r="J32" s="22"/>
      <c r="K32" s="21">
        <v>7.7000142038103998E-3</v>
      </c>
      <c r="L32" s="21">
        <v>1.8096895371990001E-3</v>
      </c>
      <c r="M32" s="21">
        <v>3.2145230995891103E-2</v>
      </c>
      <c r="N32" s="24" t="s">
        <v>501</v>
      </c>
      <c r="O32" s="21">
        <v>1.8729498811349499E-2</v>
      </c>
      <c r="P32" s="21">
        <v>6.1653374314373996E-3</v>
      </c>
      <c r="Q32" s="21">
        <v>5.5468758057736503E-2</v>
      </c>
      <c r="R32" s="24" t="s">
        <v>501</v>
      </c>
    </row>
    <row r="33" spans="1:18" x14ac:dyDescent="0.25">
      <c r="A33" s="17" t="s">
        <v>482</v>
      </c>
      <c r="B33" s="17" t="s">
        <v>640</v>
      </c>
      <c r="C33" s="18">
        <v>0.106074492985741</v>
      </c>
      <c r="D33" s="18">
        <v>8.63329761309998E-2</v>
      </c>
      <c r="E33" s="18">
        <v>0.12968947807640399</v>
      </c>
      <c r="F33" s="19"/>
      <c r="G33" s="18">
        <v>0.10673707128990299</v>
      </c>
      <c r="H33" s="18">
        <v>8.2408249604230793E-2</v>
      </c>
      <c r="I33" s="18">
        <v>0.137174592586079</v>
      </c>
      <c r="J33" s="19"/>
      <c r="K33" s="18">
        <v>9.7785722557360705E-2</v>
      </c>
      <c r="L33" s="18">
        <v>6.9081405662514403E-2</v>
      </c>
      <c r="M33" s="18">
        <v>0.13666611077993901</v>
      </c>
      <c r="N33" s="19"/>
      <c r="O33" s="18">
        <v>0.12654405334185601</v>
      </c>
      <c r="P33" s="18">
        <v>8.4712892853837804E-2</v>
      </c>
      <c r="Q33" s="18">
        <v>0.184859500093697</v>
      </c>
      <c r="R33" s="19"/>
    </row>
    <row r="34" spans="1:18" x14ac:dyDescent="0.25">
      <c r="A34" s="17" t="s">
        <v>482</v>
      </c>
      <c r="B34" s="17" t="s">
        <v>641</v>
      </c>
      <c r="C34" s="18">
        <v>0.310083005492653</v>
      </c>
      <c r="D34" s="18">
        <v>0.27415900524443199</v>
      </c>
      <c r="E34" s="18">
        <v>0.34845444426169198</v>
      </c>
      <c r="F34" s="19"/>
      <c r="G34" s="18">
        <v>0.27034700220143498</v>
      </c>
      <c r="H34" s="18">
        <v>0.22157677757810301</v>
      </c>
      <c r="I34" s="18">
        <v>0.32536497514666401</v>
      </c>
      <c r="J34" s="19"/>
      <c r="K34" s="18">
        <v>0.33079921324172601</v>
      </c>
      <c r="L34" s="18">
        <v>0.279303225557263</v>
      </c>
      <c r="M34" s="18">
        <v>0.38669534183641902</v>
      </c>
      <c r="N34" s="19"/>
      <c r="O34" s="18">
        <v>0.41712097000218801</v>
      </c>
      <c r="P34" s="18">
        <v>0.32310102354884501</v>
      </c>
      <c r="Q34" s="18">
        <v>0.51758030291006196</v>
      </c>
      <c r="R34" s="19"/>
    </row>
    <row r="35" spans="1:18" x14ac:dyDescent="0.25">
      <c r="A35" s="17" t="s">
        <v>482</v>
      </c>
      <c r="B35" s="17" t="s">
        <v>642</v>
      </c>
      <c r="C35" s="18">
        <v>0.31444768552112301</v>
      </c>
      <c r="D35" s="18">
        <v>0.282796066688217</v>
      </c>
      <c r="E35" s="18">
        <v>0.34792333578065499</v>
      </c>
      <c r="F35" s="19"/>
      <c r="G35" s="18">
        <v>0.3132007517007</v>
      </c>
      <c r="H35" s="18">
        <v>0.26829496789216201</v>
      </c>
      <c r="I35" s="18">
        <v>0.36190512871210301</v>
      </c>
      <c r="J35" s="19"/>
      <c r="K35" s="18">
        <v>0.319703169191072</v>
      </c>
      <c r="L35" s="18">
        <v>0.26804940056174698</v>
      </c>
      <c r="M35" s="18">
        <v>0.37619486496451399</v>
      </c>
      <c r="N35" s="19"/>
      <c r="O35" s="18">
        <v>0.30490391775689502</v>
      </c>
      <c r="P35" s="18">
        <v>0.22484075220534799</v>
      </c>
      <c r="Q35" s="18">
        <v>0.39880886251533298</v>
      </c>
      <c r="R35" s="19"/>
    </row>
    <row r="36" spans="1:18" x14ac:dyDescent="0.25">
      <c r="A36" s="17" t="s">
        <v>482</v>
      </c>
      <c r="B36" s="17" t="s">
        <v>643</v>
      </c>
      <c r="C36" s="18">
        <v>0.22353074078318699</v>
      </c>
      <c r="D36" s="18">
        <v>0.19768192622056999</v>
      </c>
      <c r="E36" s="18">
        <v>0.25169918593379198</v>
      </c>
      <c r="F36" s="19"/>
      <c r="G36" s="18">
        <v>0.246669560815613</v>
      </c>
      <c r="H36" s="18">
        <v>0.20834948450526999</v>
      </c>
      <c r="I36" s="18">
        <v>0.28946053597209598</v>
      </c>
      <c r="J36" s="19"/>
      <c r="K36" s="18">
        <v>0.22652726217174701</v>
      </c>
      <c r="L36" s="18">
        <v>0.185855401846204</v>
      </c>
      <c r="M36" s="18">
        <v>0.27311383043495702</v>
      </c>
      <c r="N36" s="19"/>
      <c r="O36" s="18">
        <v>0.119008791155691</v>
      </c>
      <c r="P36" s="18">
        <v>7.17353886314928E-2</v>
      </c>
      <c r="Q36" s="18">
        <v>0.19102434848285799</v>
      </c>
      <c r="R36" s="24" t="s">
        <v>501</v>
      </c>
    </row>
    <row r="37" spans="1:18" x14ac:dyDescent="0.25">
      <c r="A37" s="17" t="s">
        <v>482</v>
      </c>
      <c r="B37" s="17" t="s">
        <v>644</v>
      </c>
      <c r="C37" s="18">
        <v>3.1829255206822699E-2</v>
      </c>
      <c r="D37" s="18">
        <v>2.0964060812683798E-2</v>
      </c>
      <c r="E37" s="18">
        <v>4.8049263988429798E-2</v>
      </c>
      <c r="F37" s="19"/>
      <c r="G37" s="18">
        <v>4.3727800468387298E-2</v>
      </c>
      <c r="H37" s="18">
        <v>2.6821685630526601E-2</v>
      </c>
      <c r="I37" s="18">
        <v>7.0517933126874197E-2</v>
      </c>
      <c r="J37" s="19"/>
      <c r="K37" s="18">
        <v>1.70086584557766E-2</v>
      </c>
      <c r="L37" s="18">
        <v>6.9778063730073E-3</v>
      </c>
      <c r="M37" s="18">
        <v>4.0865813390057501E-2</v>
      </c>
      <c r="N37" s="24" t="s">
        <v>501</v>
      </c>
      <c r="O37" s="18">
        <v>2.3920485813039499E-2</v>
      </c>
      <c r="P37" s="18">
        <v>7.2110593901460003E-3</v>
      </c>
      <c r="Q37" s="18">
        <v>7.6370437504049399E-2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1.3589136925495101E-2</v>
      </c>
      <c r="D38" s="18">
        <v>7.7235144800149001E-3</v>
      </c>
      <c r="E38" s="18">
        <v>2.3802548608335E-2</v>
      </c>
      <c r="F38" s="19"/>
      <c r="G38" s="18">
        <v>1.84642866466888E-2</v>
      </c>
      <c r="H38" s="18">
        <v>8.5960007840826993E-3</v>
      </c>
      <c r="I38" s="18">
        <v>3.9213357760856403E-2</v>
      </c>
      <c r="J38" s="19"/>
      <c r="K38" s="18">
        <v>8.1759743823171995E-3</v>
      </c>
      <c r="L38" s="18">
        <v>3.6238342456853998E-3</v>
      </c>
      <c r="M38" s="18">
        <v>1.8341101266195502E-2</v>
      </c>
      <c r="N38" s="19"/>
      <c r="O38" s="18">
        <v>8.5017819303292996E-3</v>
      </c>
      <c r="P38" s="18">
        <v>2.4308832888992001E-3</v>
      </c>
      <c r="Q38" s="18">
        <v>2.9289022308878102E-2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4.4568308497849998E-4</v>
      </c>
      <c r="D39" s="18">
        <v>6.1401303602007104E-5</v>
      </c>
      <c r="E39" s="18">
        <v>3.2272410621907999E-3</v>
      </c>
      <c r="F39" s="19"/>
      <c r="G39" s="18">
        <v>8.5352687727329997E-4</v>
      </c>
      <c r="H39" s="18">
        <v>1.171835583561E-4</v>
      </c>
      <c r="I39" s="18">
        <v>6.1881761306670996E-3</v>
      </c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0.100508099261545</v>
      </c>
      <c r="D40" s="21">
        <v>8.6606352111025298E-2</v>
      </c>
      <c r="E40" s="21">
        <v>0.116357040783475</v>
      </c>
      <c r="F40" s="22"/>
      <c r="G40" s="21">
        <v>0.105509999216995</v>
      </c>
      <c r="H40" s="21">
        <v>8.5144796166811407E-2</v>
      </c>
      <c r="I40" s="21">
        <v>0.13005376385338799</v>
      </c>
      <c r="J40" s="22"/>
      <c r="K40" s="21">
        <v>9.9940463357651596E-2</v>
      </c>
      <c r="L40" s="21">
        <v>7.8819046268226098E-2</v>
      </c>
      <c r="M40" s="21">
        <v>0.125948002902771</v>
      </c>
      <c r="N40" s="22"/>
      <c r="O40" s="21">
        <v>8.6398748524463706E-2</v>
      </c>
      <c r="P40" s="21">
        <v>5.5849689834636701E-2</v>
      </c>
      <c r="Q40" s="21">
        <v>0.13133335858946699</v>
      </c>
      <c r="R40" s="22"/>
    </row>
    <row r="41" spans="1:18" x14ac:dyDescent="0.25">
      <c r="A41" s="20" t="s">
        <v>483</v>
      </c>
      <c r="B41" s="20" t="s">
        <v>641</v>
      </c>
      <c r="C41" s="21">
        <v>0.24433379031793701</v>
      </c>
      <c r="D41" s="21">
        <v>0.22265002997011199</v>
      </c>
      <c r="E41" s="21">
        <v>0.26740288617410302</v>
      </c>
      <c r="F41" s="22"/>
      <c r="G41" s="21">
        <v>0.26834575038821401</v>
      </c>
      <c r="H41" s="21">
        <v>0.23811072239181699</v>
      </c>
      <c r="I41" s="21">
        <v>0.30090371447025199</v>
      </c>
      <c r="J41" s="22"/>
      <c r="K41" s="21">
        <v>0.224931563171171</v>
      </c>
      <c r="L41" s="21">
        <v>0.19333838079507201</v>
      </c>
      <c r="M41" s="21">
        <v>0.26002320965230102</v>
      </c>
      <c r="N41" s="22"/>
      <c r="O41" s="21">
        <v>0.228534414726039</v>
      </c>
      <c r="P41" s="21">
        <v>0.17840811049775299</v>
      </c>
      <c r="Q41" s="21">
        <v>0.28781077674163502</v>
      </c>
      <c r="R41" s="22"/>
    </row>
    <row r="42" spans="1:18" x14ac:dyDescent="0.25">
      <c r="A42" s="20" t="s">
        <v>483</v>
      </c>
      <c r="B42" s="20" t="s">
        <v>642</v>
      </c>
      <c r="C42" s="21">
        <v>0.29406654236902902</v>
      </c>
      <c r="D42" s="21">
        <v>0.26944345056989399</v>
      </c>
      <c r="E42" s="21">
        <v>0.31995432681713698</v>
      </c>
      <c r="F42" s="22"/>
      <c r="G42" s="21">
        <v>0.27926440189398899</v>
      </c>
      <c r="H42" s="21">
        <v>0.24493820025944599</v>
      </c>
      <c r="I42" s="21">
        <v>0.31638544195714702</v>
      </c>
      <c r="J42" s="22"/>
      <c r="K42" s="21">
        <v>0.292426574763818</v>
      </c>
      <c r="L42" s="21">
        <v>0.25655047007901399</v>
      </c>
      <c r="M42" s="21">
        <v>0.33108538437093898</v>
      </c>
      <c r="N42" s="22"/>
      <c r="O42" s="21">
        <v>0.34615828321160802</v>
      </c>
      <c r="P42" s="21">
        <v>0.28063407341445401</v>
      </c>
      <c r="Q42" s="21">
        <v>0.418089836223138</v>
      </c>
      <c r="R42" s="22"/>
    </row>
    <row r="43" spans="1:18" x14ac:dyDescent="0.25">
      <c r="A43" s="20" t="s">
        <v>483</v>
      </c>
      <c r="B43" s="20" t="s">
        <v>643</v>
      </c>
      <c r="C43" s="21">
        <v>0.28289740295607302</v>
      </c>
      <c r="D43" s="21">
        <v>0.25725219026790502</v>
      </c>
      <c r="E43" s="21">
        <v>0.31003202776785999</v>
      </c>
      <c r="F43" s="22"/>
      <c r="G43" s="21">
        <v>0.26751980431858202</v>
      </c>
      <c r="H43" s="21">
        <v>0.23355497146154</v>
      </c>
      <c r="I43" s="21">
        <v>0.30446188485617898</v>
      </c>
      <c r="J43" s="22"/>
      <c r="K43" s="21">
        <v>0.30758639812159999</v>
      </c>
      <c r="L43" s="21">
        <v>0.267070956403272</v>
      </c>
      <c r="M43" s="21">
        <v>0.35130214608950799</v>
      </c>
      <c r="N43" s="22"/>
      <c r="O43" s="21">
        <v>0.25482649095739801</v>
      </c>
      <c r="P43" s="21">
        <v>0.19606543705851701</v>
      </c>
      <c r="Q43" s="21">
        <v>0.32409869214577702</v>
      </c>
      <c r="R43" s="22"/>
    </row>
    <row r="44" spans="1:18" x14ac:dyDescent="0.25">
      <c r="A44" s="20" t="s">
        <v>483</v>
      </c>
      <c r="B44" s="20" t="s">
        <v>644</v>
      </c>
      <c r="C44" s="21">
        <v>5.2062166750100398E-2</v>
      </c>
      <c r="D44" s="21">
        <v>4.0360676790651903E-2</v>
      </c>
      <c r="E44" s="21">
        <v>6.69196129757446E-2</v>
      </c>
      <c r="F44" s="22"/>
      <c r="G44" s="21">
        <v>4.6640351337957103E-2</v>
      </c>
      <c r="H44" s="21">
        <v>3.2379148590844897E-2</v>
      </c>
      <c r="I44" s="21">
        <v>6.6749514633735699E-2</v>
      </c>
      <c r="J44" s="22"/>
      <c r="K44" s="21">
        <v>5.1338647353924703E-2</v>
      </c>
      <c r="L44" s="21">
        <v>3.6880669103845E-2</v>
      </c>
      <c r="M44" s="21">
        <v>7.1046351494999896E-2</v>
      </c>
      <c r="N44" s="22"/>
      <c r="O44" s="21">
        <v>7.1525110139202097E-2</v>
      </c>
      <c r="P44" s="21">
        <v>3.5031907895354299E-2</v>
      </c>
      <c r="Q44" s="21">
        <v>0.14049873874400901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2.2537160559287901E-2</v>
      </c>
      <c r="D45" s="21">
        <v>1.56912049658464E-2</v>
      </c>
      <c r="E45" s="21">
        <v>3.2272027505275101E-2</v>
      </c>
      <c r="F45" s="22"/>
      <c r="G45" s="21">
        <v>3.0122887762533499E-2</v>
      </c>
      <c r="H45" s="21">
        <v>1.8606435831828E-2</v>
      </c>
      <c r="I45" s="21">
        <v>4.8415790670282101E-2</v>
      </c>
      <c r="J45" s="22"/>
      <c r="K45" s="21">
        <v>1.9085867338895598E-2</v>
      </c>
      <c r="L45" s="21">
        <v>1.12676300341399E-2</v>
      </c>
      <c r="M45" s="21">
        <v>3.2152512740855302E-2</v>
      </c>
      <c r="N45" s="22"/>
      <c r="O45" s="21">
        <v>9.2060525279036003E-3</v>
      </c>
      <c r="P45" s="21">
        <v>2.2481271770688001E-3</v>
      </c>
      <c r="Q45" s="21">
        <v>3.6902201286894497E-2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3.5948377860282E-3</v>
      </c>
      <c r="D46" s="21">
        <v>1.7396841760789E-3</v>
      </c>
      <c r="E46" s="21">
        <v>7.4135868210135E-3</v>
      </c>
      <c r="F46" s="22"/>
      <c r="G46" s="21">
        <v>2.5968050817295999E-3</v>
      </c>
      <c r="H46" s="21">
        <v>9.2026789268609996E-4</v>
      </c>
      <c r="I46" s="21">
        <v>7.3053120395050004E-3</v>
      </c>
      <c r="J46" s="22"/>
      <c r="K46" s="21">
        <v>4.6904858929396002E-3</v>
      </c>
      <c r="L46" s="21">
        <v>1.8556623962018E-3</v>
      </c>
      <c r="M46" s="21">
        <v>1.18047420889992E-2</v>
      </c>
      <c r="N46" s="22"/>
      <c r="O46" s="21">
        <v>3.3508999133860001E-3</v>
      </c>
      <c r="P46" s="21">
        <v>4.7929048918539998E-4</v>
      </c>
      <c r="Q46" s="21">
        <v>2.3030965209015999E-2</v>
      </c>
      <c r="R46" s="24" t="s">
        <v>501</v>
      </c>
    </row>
    <row r="47" spans="1:18" x14ac:dyDescent="0.25">
      <c r="A47" s="17" t="s">
        <v>484</v>
      </c>
      <c r="B47" s="17" t="s">
        <v>640</v>
      </c>
      <c r="C47" s="18">
        <v>0.103946502731738</v>
      </c>
      <c r="D47" s="18">
        <v>9.30522402977257E-2</v>
      </c>
      <c r="E47" s="18">
        <v>0.11595316285167601</v>
      </c>
      <c r="F47" s="19"/>
      <c r="G47" s="18">
        <v>0.116615858530663</v>
      </c>
      <c r="H47" s="18">
        <v>9.9609216684491894E-2</v>
      </c>
      <c r="I47" s="18">
        <v>0.136087247874113</v>
      </c>
      <c r="J47" s="19"/>
      <c r="K47" s="18">
        <v>0.100005649637895</v>
      </c>
      <c r="L47" s="18">
        <v>8.4672100473552697E-2</v>
      </c>
      <c r="M47" s="18">
        <v>0.11775876042630901</v>
      </c>
      <c r="N47" s="19"/>
      <c r="O47" s="18">
        <v>8.1476827001827901E-2</v>
      </c>
      <c r="P47" s="18">
        <v>5.8535790662964902E-2</v>
      </c>
      <c r="Q47" s="18">
        <v>0.112335990258639</v>
      </c>
      <c r="R47" s="19"/>
    </row>
    <row r="48" spans="1:18" x14ac:dyDescent="0.25">
      <c r="A48" s="17" t="s">
        <v>484</v>
      </c>
      <c r="B48" s="17" t="s">
        <v>641</v>
      </c>
      <c r="C48" s="18">
        <v>0.27505186809332399</v>
      </c>
      <c r="D48" s="18">
        <v>0.25653822455398401</v>
      </c>
      <c r="E48" s="18">
        <v>0.29437257136838801</v>
      </c>
      <c r="F48" s="19"/>
      <c r="G48" s="18">
        <v>0.26606891634255803</v>
      </c>
      <c r="H48" s="18">
        <v>0.23840351886130101</v>
      </c>
      <c r="I48" s="18">
        <v>0.29569824968493402</v>
      </c>
      <c r="J48" s="19"/>
      <c r="K48" s="18">
        <v>0.28219759938083</v>
      </c>
      <c r="L48" s="18">
        <v>0.25449468079649701</v>
      </c>
      <c r="M48" s="18">
        <v>0.311655453076498</v>
      </c>
      <c r="N48" s="19"/>
      <c r="O48" s="18">
        <v>0.27994924251898701</v>
      </c>
      <c r="P48" s="18">
        <v>0.236904358048876</v>
      </c>
      <c r="Q48" s="18">
        <v>0.32745906472448899</v>
      </c>
      <c r="R48" s="19"/>
    </row>
    <row r="49" spans="1:18" x14ac:dyDescent="0.25">
      <c r="A49" s="17" t="s">
        <v>484</v>
      </c>
      <c r="B49" s="17" t="s">
        <v>642</v>
      </c>
      <c r="C49" s="18">
        <v>0.28642917099063497</v>
      </c>
      <c r="D49" s="18">
        <v>0.27009686285329199</v>
      </c>
      <c r="E49" s="18">
        <v>0.30333863759171198</v>
      </c>
      <c r="F49" s="19"/>
      <c r="G49" s="18">
        <v>0.27068807755412</v>
      </c>
      <c r="H49" s="18">
        <v>0.246828857957576</v>
      </c>
      <c r="I49" s="18">
        <v>0.295947373316436</v>
      </c>
      <c r="J49" s="19"/>
      <c r="K49" s="18">
        <v>0.291145360211022</v>
      </c>
      <c r="L49" s="18">
        <v>0.265771272565206</v>
      </c>
      <c r="M49" s="18">
        <v>0.31789312607606701</v>
      </c>
      <c r="N49" s="19"/>
      <c r="O49" s="18">
        <v>0.31480349645111599</v>
      </c>
      <c r="P49" s="18">
        <v>0.27213745383698101</v>
      </c>
      <c r="Q49" s="18">
        <v>0.36084254240677799</v>
      </c>
      <c r="R49" s="19"/>
    </row>
    <row r="50" spans="1:18" x14ac:dyDescent="0.25">
      <c r="A50" s="17" t="s">
        <v>484</v>
      </c>
      <c r="B50" s="17" t="s">
        <v>643</v>
      </c>
      <c r="C50" s="18">
        <v>0.28029867620986998</v>
      </c>
      <c r="D50" s="18">
        <v>0.26354132996493701</v>
      </c>
      <c r="E50" s="18">
        <v>0.29769083887707998</v>
      </c>
      <c r="F50" s="19"/>
      <c r="G50" s="18">
        <v>0.29970856482790498</v>
      </c>
      <c r="H50" s="18">
        <v>0.27378215435756198</v>
      </c>
      <c r="I50" s="18">
        <v>0.32698468180693302</v>
      </c>
      <c r="J50" s="19"/>
      <c r="K50" s="18">
        <v>0.267628060160996</v>
      </c>
      <c r="L50" s="18">
        <v>0.24352215862437099</v>
      </c>
      <c r="M50" s="18">
        <v>0.29319532424273198</v>
      </c>
      <c r="N50" s="19"/>
      <c r="O50" s="18">
        <v>0.26269401019434502</v>
      </c>
      <c r="P50" s="18">
        <v>0.22476718229468401</v>
      </c>
      <c r="Q50" s="18">
        <v>0.30450677919417701</v>
      </c>
      <c r="R50" s="19"/>
    </row>
    <row r="51" spans="1:18" x14ac:dyDescent="0.25">
      <c r="A51" s="17" t="s">
        <v>484</v>
      </c>
      <c r="B51" s="17" t="s">
        <v>644</v>
      </c>
      <c r="C51" s="18">
        <v>3.5830845933047001E-2</v>
      </c>
      <c r="D51" s="18">
        <v>2.8989130277775499E-2</v>
      </c>
      <c r="E51" s="18">
        <v>4.4213748953298201E-2</v>
      </c>
      <c r="F51" s="19"/>
      <c r="G51" s="18">
        <v>2.92763193205644E-2</v>
      </c>
      <c r="H51" s="18">
        <v>2.2240068416523401E-2</v>
      </c>
      <c r="I51" s="18">
        <v>3.8451136278921799E-2</v>
      </c>
      <c r="J51" s="19"/>
      <c r="K51" s="18">
        <v>3.8862228906989198E-2</v>
      </c>
      <c r="L51" s="18">
        <v>2.6998677946650399E-2</v>
      </c>
      <c r="M51" s="18">
        <v>5.5640667361294603E-2</v>
      </c>
      <c r="N51" s="19"/>
      <c r="O51" s="18">
        <v>4.4938714510787903E-2</v>
      </c>
      <c r="P51" s="18">
        <v>3.04814817410743E-2</v>
      </c>
      <c r="Q51" s="18">
        <v>6.57876604108589E-2</v>
      </c>
      <c r="R51" s="19"/>
    </row>
    <row r="52" spans="1:18" x14ac:dyDescent="0.25">
      <c r="A52" s="17" t="s">
        <v>484</v>
      </c>
      <c r="B52" s="17" t="s">
        <v>519</v>
      </c>
      <c r="C52" s="18">
        <v>1.45628076799436E-2</v>
      </c>
      <c r="D52" s="18">
        <v>1.09900967400697E-2</v>
      </c>
      <c r="E52" s="18">
        <v>1.9274317252483599E-2</v>
      </c>
      <c r="F52" s="19"/>
      <c r="G52" s="18">
        <v>1.5902051274574801E-2</v>
      </c>
      <c r="H52" s="18">
        <v>1.0472030332344499E-2</v>
      </c>
      <c r="I52" s="18">
        <v>2.4079164775980998E-2</v>
      </c>
      <c r="J52" s="19"/>
      <c r="K52" s="18">
        <v>1.27878516289988E-2</v>
      </c>
      <c r="L52" s="18">
        <v>8.2128720479120003E-3</v>
      </c>
      <c r="M52" s="18">
        <v>1.9860290227617101E-2</v>
      </c>
      <c r="N52" s="19"/>
      <c r="O52" s="18">
        <v>1.5632063693212302E-2</v>
      </c>
      <c r="P52" s="18">
        <v>6.7685061613972997E-3</v>
      </c>
      <c r="Q52" s="18">
        <v>3.5685680504289698E-2</v>
      </c>
      <c r="R52" s="19"/>
    </row>
    <row r="53" spans="1:18" x14ac:dyDescent="0.25">
      <c r="A53" s="17" t="s">
        <v>484</v>
      </c>
      <c r="B53" s="17" t="s">
        <v>520</v>
      </c>
      <c r="C53" s="18">
        <v>3.8801283614439E-3</v>
      </c>
      <c r="D53" s="18">
        <v>1.9563773290327E-3</v>
      </c>
      <c r="E53" s="18">
        <v>7.6809898640616998E-3</v>
      </c>
      <c r="F53" s="19"/>
      <c r="G53" s="18">
        <v>1.740212149615E-3</v>
      </c>
      <c r="H53" s="18">
        <v>3.9107907711140002E-4</v>
      </c>
      <c r="I53" s="18">
        <v>7.7076577162780999E-3</v>
      </c>
      <c r="J53" s="19"/>
      <c r="K53" s="18">
        <v>7.3732500732692002E-3</v>
      </c>
      <c r="L53" s="18">
        <v>3.3327151946986999E-3</v>
      </c>
      <c r="M53" s="18">
        <v>1.6232685290767799E-2</v>
      </c>
      <c r="N53" s="19"/>
      <c r="O53" s="18">
        <v>5.0564562972430004E-4</v>
      </c>
      <c r="P53" s="18">
        <v>7.0342086183149198E-5</v>
      </c>
      <c r="Q53" s="18">
        <v>3.6250070020362999E-3</v>
      </c>
      <c r="R53" s="19"/>
    </row>
    <row r="54" spans="1:18" x14ac:dyDescent="0.25">
      <c r="A54" s="20" t="s">
        <v>485</v>
      </c>
      <c r="B54" s="20" t="s">
        <v>640</v>
      </c>
      <c r="C54" s="21">
        <v>0.15069971254425901</v>
      </c>
      <c r="D54" s="21">
        <v>0.14342629819327801</v>
      </c>
      <c r="E54" s="21">
        <v>0.15827382112890701</v>
      </c>
      <c r="F54" s="22"/>
      <c r="G54" s="21">
        <v>0.16282323497708501</v>
      </c>
      <c r="H54" s="21">
        <v>0.150601572625949</v>
      </c>
      <c r="I54" s="21">
        <v>0.17583140039807199</v>
      </c>
      <c r="J54" s="22"/>
      <c r="K54" s="21">
        <v>0.14717293590168701</v>
      </c>
      <c r="L54" s="21">
        <v>0.13627931786842101</v>
      </c>
      <c r="M54" s="21">
        <v>0.15877726859494701</v>
      </c>
      <c r="N54" s="22"/>
      <c r="O54" s="21">
        <v>0.13792201572479701</v>
      </c>
      <c r="P54" s="21">
        <v>0.124038254223794</v>
      </c>
      <c r="Q54" s="21">
        <v>0.15308821359873501</v>
      </c>
      <c r="R54" s="22"/>
    </row>
    <row r="55" spans="1:18" x14ac:dyDescent="0.25">
      <c r="A55" s="20" t="s">
        <v>485</v>
      </c>
      <c r="B55" s="20" t="s">
        <v>641</v>
      </c>
      <c r="C55" s="21">
        <v>0.315742596219867</v>
      </c>
      <c r="D55" s="21">
        <v>0.30630674576127598</v>
      </c>
      <c r="E55" s="21">
        <v>0.32533279825448203</v>
      </c>
      <c r="F55" s="22"/>
      <c r="G55" s="21">
        <v>0.30755645737915799</v>
      </c>
      <c r="H55" s="21">
        <v>0.29287389036747802</v>
      </c>
      <c r="I55" s="21">
        <v>0.32263925283669398</v>
      </c>
      <c r="J55" s="22"/>
      <c r="K55" s="21">
        <v>0.33535034353535098</v>
      </c>
      <c r="L55" s="21">
        <v>0.320218161293779</v>
      </c>
      <c r="M55" s="21">
        <v>0.35082856220896402</v>
      </c>
      <c r="N55" s="22"/>
      <c r="O55" s="21">
        <v>0.29564615185667897</v>
      </c>
      <c r="P55" s="21">
        <v>0.27801247239675497</v>
      </c>
      <c r="Q55" s="21">
        <v>0.31391199924707203</v>
      </c>
      <c r="R55" s="22"/>
    </row>
    <row r="56" spans="1:18" x14ac:dyDescent="0.25">
      <c r="A56" s="20" t="s">
        <v>485</v>
      </c>
      <c r="B56" s="20" t="s">
        <v>642</v>
      </c>
      <c r="C56" s="21">
        <v>0.27859460244231898</v>
      </c>
      <c r="D56" s="21">
        <v>0.269526637504857</v>
      </c>
      <c r="E56" s="21">
        <v>0.28784743056926498</v>
      </c>
      <c r="F56" s="22"/>
      <c r="G56" s="21">
        <v>0.26127905300275001</v>
      </c>
      <c r="H56" s="21">
        <v>0.24728470837796501</v>
      </c>
      <c r="I56" s="21">
        <v>0.27577520952205198</v>
      </c>
      <c r="J56" s="22"/>
      <c r="K56" s="21">
        <v>0.26534832949885701</v>
      </c>
      <c r="L56" s="21">
        <v>0.25167185390070401</v>
      </c>
      <c r="M56" s="21">
        <v>0.279490438572361</v>
      </c>
      <c r="N56" s="22"/>
      <c r="O56" s="21">
        <v>0.32733138833796799</v>
      </c>
      <c r="P56" s="21">
        <v>0.30768233172260701</v>
      </c>
      <c r="Q56" s="21">
        <v>0.347605232530663</v>
      </c>
      <c r="R56" s="22"/>
    </row>
    <row r="57" spans="1:18" x14ac:dyDescent="0.25">
      <c r="A57" s="20" t="s">
        <v>485</v>
      </c>
      <c r="B57" s="20" t="s">
        <v>643</v>
      </c>
      <c r="C57" s="21">
        <v>0.20914012990442901</v>
      </c>
      <c r="D57" s="21">
        <v>0.20095938602421701</v>
      </c>
      <c r="E57" s="21">
        <v>0.21756322280916399</v>
      </c>
      <c r="F57" s="22"/>
      <c r="G57" s="21">
        <v>0.22189720122214199</v>
      </c>
      <c r="H57" s="21">
        <v>0.20908994962883801</v>
      </c>
      <c r="I57" s="21">
        <v>0.23525558584364401</v>
      </c>
      <c r="J57" s="22"/>
      <c r="K57" s="21">
        <v>0.21071616388331099</v>
      </c>
      <c r="L57" s="21">
        <v>0.19767364725470299</v>
      </c>
      <c r="M57" s="21">
        <v>0.22437856614443499</v>
      </c>
      <c r="N57" s="22"/>
      <c r="O57" s="21">
        <v>0.18687864491663</v>
      </c>
      <c r="P57" s="21">
        <v>0.17226241357411201</v>
      </c>
      <c r="Q57" s="21">
        <v>0.20243174790676199</v>
      </c>
      <c r="R57" s="22"/>
    </row>
    <row r="58" spans="1:18" x14ac:dyDescent="0.25">
      <c r="A58" s="20" t="s">
        <v>485</v>
      </c>
      <c r="B58" s="20" t="s">
        <v>644</v>
      </c>
      <c r="C58" s="21">
        <v>2.3583258241122299E-2</v>
      </c>
      <c r="D58" s="21">
        <v>2.0892846128127002E-2</v>
      </c>
      <c r="E58" s="21">
        <v>2.66107039200601E-2</v>
      </c>
      <c r="F58" s="22"/>
      <c r="G58" s="21">
        <v>2.4787936355088198E-2</v>
      </c>
      <c r="H58" s="21">
        <v>2.02778077243011E-2</v>
      </c>
      <c r="I58" s="21">
        <v>3.02702007484093E-2</v>
      </c>
      <c r="J58" s="22"/>
      <c r="K58" s="21">
        <v>2.0984246234990098E-2</v>
      </c>
      <c r="L58" s="21">
        <v>1.72633056891228E-2</v>
      </c>
      <c r="M58" s="21">
        <v>2.54864004554002E-2</v>
      </c>
      <c r="N58" s="22"/>
      <c r="O58" s="21">
        <v>2.60629741827458E-2</v>
      </c>
      <c r="P58" s="21">
        <v>2.0249969139476399E-2</v>
      </c>
      <c r="Q58" s="21">
        <v>3.3487638857435102E-2</v>
      </c>
      <c r="R58" s="22"/>
    </row>
    <row r="59" spans="1:18" x14ac:dyDescent="0.25">
      <c r="A59" s="20" t="s">
        <v>485</v>
      </c>
      <c r="B59" s="20" t="s">
        <v>519</v>
      </c>
      <c r="C59" s="21">
        <v>1.8717468173339399E-2</v>
      </c>
      <c r="D59" s="21">
        <v>1.6400353632448801E-2</v>
      </c>
      <c r="E59" s="21">
        <v>2.1354847361329601E-2</v>
      </c>
      <c r="F59" s="22"/>
      <c r="G59" s="21">
        <v>1.76714928355656E-2</v>
      </c>
      <c r="H59" s="21">
        <v>1.4223928579444E-2</v>
      </c>
      <c r="I59" s="21">
        <v>2.1936075511343502E-2</v>
      </c>
      <c r="J59" s="22"/>
      <c r="K59" s="21">
        <v>1.7885895095610699E-2</v>
      </c>
      <c r="L59" s="21">
        <v>1.45528789241947E-2</v>
      </c>
      <c r="M59" s="21">
        <v>2.1965250286492499E-2</v>
      </c>
      <c r="N59" s="22"/>
      <c r="O59" s="21">
        <v>2.1713870808907E-2</v>
      </c>
      <c r="P59" s="21">
        <v>1.68930136445593E-2</v>
      </c>
      <c r="Q59" s="21">
        <v>2.78714806720919E-2</v>
      </c>
      <c r="R59" s="22"/>
    </row>
    <row r="60" spans="1:18" x14ac:dyDescent="0.25">
      <c r="A60" s="20" t="s">
        <v>485</v>
      </c>
      <c r="B60" s="20" t="s">
        <v>520</v>
      </c>
      <c r="C60" s="21">
        <v>3.5222324746678E-3</v>
      </c>
      <c r="D60" s="21">
        <v>2.5002070613844001E-3</v>
      </c>
      <c r="E60" s="21">
        <v>4.9599602987428996E-3</v>
      </c>
      <c r="F60" s="22"/>
      <c r="G60" s="21">
        <v>3.9846242282105997E-3</v>
      </c>
      <c r="H60" s="21">
        <v>2.1932244933771999E-3</v>
      </c>
      <c r="I60" s="21">
        <v>7.2286178852948996E-3</v>
      </c>
      <c r="J60" s="22"/>
      <c r="K60" s="21">
        <v>2.5420858501927E-3</v>
      </c>
      <c r="L60" s="21">
        <v>1.3959699077631001E-3</v>
      </c>
      <c r="M60" s="21">
        <v>4.6248252596849003E-3</v>
      </c>
      <c r="N60" s="22"/>
      <c r="O60" s="21">
        <v>4.4449541722780999E-3</v>
      </c>
      <c r="P60" s="21">
        <v>2.5249796886782001E-3</v>
      </c>
      <c r="Q60" s="21">
        <v>7.8134260341820999E-3</v>
      </c>
      <c r="R60" s="22"/>
    </row>
    <row r="61" spans="1:18" x14ac:dyDescent="0.25">
      <c r="A61" s="17" t="s">
        <v>486</v>
      </c>
      <c r="B61" s="17" t="s">
        <v>640</v>
      </c>
      <c r="C61" s="18">
        <v>9.95076728212516E-2</v>
      </c>
      <c r="D61" s="18">
        <v>8.75185426286475E-2</v>
      </c>
      <c r="E61" s="18">
        <v>0.112935914482738</v>
      </c>
      <c r="F61" s="19"/>
      <c r="G61" s="18">
        <v>9.8302287207389802E-2</v>
      </c>
      <c r="H61" s="18">
        <v>8.1656547646354605E-2</v>
      </c>
      <c r="I61" s="18">
        <v>0.117905614612224</v>
      </c>
      <c r="J61" s="19"/>
      <c r="K61" s="18">
        <v>9.1421207749197E-2</v>
      </c>
      <c r="L61" s="18">
        <v>7.2704541447644003E-2</v>
      </c>
      <c r="M61" s="18">
        <v>0.11436195608927401</v>
      </c>
      <c r="N61" s="19"/>
      <c r="O61" s="18">
        <v>0.129351012530386</v>
      </c>
      <c r="P61" s="18">
        <v>9.4036578846172295E-2</v>
      </c>
      <c r="Q61" s="18">
        <v>0.17536038932112399</v>
      </c>
      <c r="R61" s="19"/>
    </row>
    <row r="62" spans="1:18" x14ac:dyDescent="0.25">
      <c r="A62" s="17" t="s">
        <v>486</v>
      </c>
      <c r="B62" s="17" t="s">
        <v>641</v>
      </c>
      <c r="C62" s="18">
        <v>0.27477461019864202</v>
      </c>
      <c r="D62" s="18">
        <v>0.25520344875477902</v>
      </c>
      <c r="E62" s="18">
        <v>0.29525167538671299</v>
      </c>
      <c r="F62" s="19"/>
      <c r="G62" s="18">
        <v>0.25824927936674602</v>
      </c>
      <c r="H62" s="18">
        <v>0.23036210048171299</v>
      </c>
      <c r="I62" s="18">
        <v>0.28824804352262001</v>
      </c>
      <c r="J62" s="19"/>
      <c r="K62" s="18">
        <v>0.28923160327466901</v>
      </c>
      <c r="L62" s="18">
        <v>0.25861839043638801</v>
      </c>
      <c r="M62" s="18">
        <v>0.32189519682141698</v>
      </c>
      <c r="N62" s="19"/>
      <c r="O62" s="18">
        <v>0.29290255429274797</v>
      </c>
      <c r="P62" s="18">
        <v>0.23886609547843499</v>
      </c>
      <c r="Q62" s="18">
        <v>0.35348602856549999</v>
      </c>
      <c r="R62" s="19"/>
    </row>
    <row r="63" spans="1:18" x14ac:dyDescent="0.25">
      <c r="A63" s="17" t="s">
        <v>486</v>
      </c>
      <c r="B63" s="17" t="s">
        <v>642</v>
      </c>
      <c r="C63" s="18">
        <v>0.26686148876975602</v>
      </c>
      <c r="D63" s="18">
        <v>0.25022627635172601</v>
      </c>
      <c r="E63" s="18">
        <v>0.28418344929657102</v>
      </c>
      <c r="F63" s="19"/>
      <c r="G63" s="18">
        <v>0.26735375919646198</v>
      </c>
      <c r="H63" s="18">
        <v>0.243653411157808</v>
      </c>
      <c r="I63" s="18">
        <v>0.29246801283380802</v>
      </c>
      <c r="J63" s="19"/>
      <c r="K63" s="18">
        <v>0.26373152441078901</v>
      </c>
      <c r="L63" s="18">
        <v>0.237474796034362</v>
      </c>
      <c r="M63" s="18">
        <v>0.29178048777160398</v>
      </c>
      <c r="N63" s="19"/>
      <c r="O63" s="18">
        <v>0.27474366886302498</v>
      </c>
      <c r="P63" s="18">
        <v>0.22825159772822101</v>
      </c>
      <c r="Q63" s="18">
        <v>0.326696820404907</v>
      </c>
      <c r="R63" s="19"/>
    </row>
    <row r="64" spans="1:18" x14ac:dyDescent="0.25">
      <c r="A64" s="17" t="s">
        <v>486</v>
      </c>
      <c r="B64" s="17" t="s">
        <v>643</v>
      </c>
      <c r="C64" s="18">
        <v>0.30257261747097702</v>
      </c>
      <c r="D64" s="18">
        <v>0.28120821257866202</v>
      </c>
      <c r="E64" s="18">
        <v>0.32482665004042599</v>
      </c>
      <c r="F64" s="19"/>
      <c r="G64" s="18">
        <v>0.31439159570670899</v>
      </c>
      <c r="H64" s="18">
        <v>0.28431048090255701</v>
      </c>
      <c r="I64" s="18">
        <v>0.34611621509462498</v>
      </c>
      <c r="J64" s="19"/>
      <c r="K64" s="18">
        <v>0.30024450248170098</v>
      </c>
      <c r="L64" s="18">
        <v>0.27144525520514001</v>
      </c>
      <c r="M64" s="18">
        <v>0.330712260420222</v>
      </c>
      <c r="N64" s="19"/>
      <c r="O64" s="18">
        <v>0.26461026967513102</v>
      </c>
      <c r="P64" s="18">
        <v>0.21576814732997299</v>
      </c>
      <c r="Q64" s="18">
        <v>0.31999716864314898</v>
      </c>
      <c r="R64" s="19"/>
    </row>
    <row r="65" spans="1:18" x14ac:dyDescent="0.25">
      <c r="A65" s="17" t="s">
        <v>486</v>
      </c>
      <c r="B65" s="17" t="s">
        <v>644</v>
      </c>
      <c r="C65" s="18">
        <v>3.96595698148152E-2</v>
      </c>
      <c r="D65" s="18">
        <v>3.26929349409203E-2</v>
      </c>
      <c r="E65" s="18">
        <v>4.8037022507830103E-2</v>
      </c>
      <c r="F65" s="19"/>
      <c r="G65" s="18">
        <v>4.5646642038120099E-2</v>
      </c>
      <c r="H65" s="18">
        <v>3.5376311116386297E-2</v>
      </c>
      <c r="I65" s="18">
        <v>5.8717126288484203E-2</v>
      </c>
      <c r="J65" s="19"/>
      <c r="K65" s="18">
        <v>4.0985380314461098E-2</v>
      </c>
      <c r="L65" s="18">
        <v>3.0184602620173698E-2</v>
      </c>
      <c r="M65" s="18">
        <v>5.5430043978907197E-2</v>
      </c>
      <c r="N65" s="19"/>
      <c r="O65" s="18">
        <v>1.2612804728318499E-2</v>
      </c>
      <c r="P65" s="18">
        <v>5.9365690545458002E-3</v>
      </c>
      <c r="Q65" s="18">
        <v>2.65962228384404E-2</v>
      </c>
      <c r="R65" s="19"/>
    </row>
    <row r="66" spans="1:18" x14ac:dyDescent="0.25">
      <c r="A66" s="17" t="s">
        <v>486</v>
      </c>
      <c r="B66" s="17" t="s">
        <v>519</v>
      </c>
      <c r="C66" s="18">
        <v>1.32443074001109E-2</v>
      </c>
      <c r="D66" s="18">
        <v>9.1367155674543996E-3</v>
      </c>
      <c r="E66" s="18">
        <v>1.9162835328591799E-2</v>
      </c>
      <c r="F66" s="19"/>
      <c r="G66" s="18">
        <v>1.31758823455412E-2</v>
      </c>
      <c r="H66" s="18">
        <v>8.4836793671828996E-3</v>
      </c>
      <c r="I66" s="18">
        <v>2.04098556980742E-2</v>
      </c>
      <c r="J66" s="19"/>
      <c r="K66" s="18">
        <v>1.37424726259742E-2</v>
      </c>
      <c r="L66" s="18">
        <v>7.0613026512590998E-3</v>
      </c>
      <c r="M66" s="18">
        <v>2.6575949041182802E-2</v>
      </c>
      <c r="N66" s="19"/>
      <c r="O66" s="18">
        <v>1.19518015381341E-2</v>
      </c>
      <c r="P66" s="18">
        <v>5.0094704299165002E-3</v>
      </c>
      <c r="Q66" s="18">
        <v>2.8242018350755901E-2</v>
      </c>
      <c r="R66" s="19"/>
    </row>
    <row r="67" spans="1:18" x14ac:dyDescent="0.25">
      <c r="A67" s="17" t="s">
        <v>486</v>
      </c>
      <c r="B67" s="17" t="s">
        <v>520</v>
      </c>
      <c r="C67" s="18">
        <v>3.3797335244449998E-3</v>
      </c>
      <c r="D67" s="18">
        <v>1.5240972557963E-3</v>
      </c>
      <c r="E67" s="18">
        <v>7.4777449977320998E-3</v>
      </c>
      <c r="F67" s="19"/>
      <c r="G67" s="18">
        <v>2.8805541390323E-3</v>
      </c>
      <c r="H67" s="18">
        <v>1.4116784999703999E-3</v>
      </c>
      <c r="I67" s="18">
        <v>5.8688374648807997E-3</v>
      </c>
      <c r="J67" s="19"/>
      <c r="K67" s="18">
        <v>6.4330914320879997E-4</v>
      </c>
      <c r="L67" s="18">
        <v>1.5975554289089999E-4</v>
      </c>
      <c r="M67" s="18">
        <v>2.5867128854790999E-3</v>
      </c>
      <c r="N67" s="19"/>
      <c r="O67" s="18">
        <v>1.3827888372257501E-2</v>
      </c>
      <c r="P67" s="18">
        <v>3.3311275996392E-3</v>
      </c>
      <c r="Q67" s="18">
        <v>5.5557348926912199E-2</v>
      </c>
      <c r="R67" s="24" t="s">
        <v>501</v>
      </c>
    </row>
    <row r="68" spans="1:18" x14ac:dyDescent="0.25">
      <c r="A68" s="20" t="s">
        <v>487</v>
      </c>
      <c r="B68" s="20" t="s">
        <v>640</v>
      </c>
      <c r="C68" s="21">
        <v>8.4694987964931606E-2</v>
      </c>
      <c r="D68" s="21">
        <v>7.3900246408555498E-2</v>
      </c>
      <c r="E68" s="21">
        <v>9.6901549086314001E-2</v>
      </c>
      <c r="F68" s="22"/>
      <c r="G68" s="21">
        <v>8.5417058921656505E-2</v>
      </c>
      <c r="H68" s="21">
        <v>7.0027718762367103E-2</v>
      </c>
      <c r="I68" s="21">
        <v>0.103810848745472</v>
      </c>
      <c r="J68" s="22"/>
      <c r="K68" s="21">
        <v>8.3425388958733401E-2</v>
      </c>
      <c r="L68" s="21">
        <v>6.7724759908941404E-2</v>
      </c>
      <c r="M68" s="21">
        <v>0.10236622655336</v>
      </c>
      <c r="N68" s="22"/>
      <c r="O68" s="21">
        <v>8.5333428086267996E-2</v>
      </c>
      <c r="P68" s="21">
        <v>4.8210758674097499E-2</v>
      </c>
      <c r="Q68" s="21">
        <v>0.146636953444684</v>
      </c>
      <c r="R68" s="24" t="s">
        <v>501</v>
      </c>
    </row>
    <row r="69" spans="1:18" x14ac:dyDescent="0.25">
      <c r="A69" s="20" t="s">
        <v>487</v>
      </c>
      <c r="B69" s="20" t="s">
        <v>641</v>
      </c>
      <c r="C69" s="21">
        <v>0.25663717439106098</v>
      </c>
      <c r="D69" s="21">
        <v>0.23762544604554101</v>
      </c>
      <c r="E69" s="21">
        <v>0.276618073859979</v>
      </c>
      <c r="F69" s="22"/>
      <c r="G69" s="21">
        <v>0.249251159616663</v>
      </c>
      <c r="H69" s="21">
        <v>0.22440203375971801</v>
      </c>
      <c r="I69" s="21">
        <v>0.27587320755112499</v>
      </c>
      <c r="J69" s="22"/>
      <c r="K69" s="21">
        <v>0.26668956372402902</v>
      </c>
      <c r="L69" s="21">
        <v>0.23718370371540001</v>
      </c>
      <c r="M69" s="21">
        <v>0.29842997931152898</v>
      </c>
      <c r="N69" s="22"/>
      <c r="O69" s="21">
        <v>0.26083042136133799</v>
      </c>
      <c r="P69" s="21">
        <v>0.21165065523736001</v>
      </c>
      <c r="Q69" s="21">
        <v>0.31684490200454701</v>
      </c>
      <c r="R69" s="22"/>
    </row>
    <row r="70" spans="1:18" x14ac:dyDescent="0.25">
      <c r="A70" s="20" t="s">
        <v>487</v>
      </c>
      <c r="B70" s="20" t="s">
        <v>642</v>
      </c>
      <c r="C70" s="21">
        <v>0.30184163925101598</v>
      </c>
      <c r="D70" s="21">
        <v>0.28140748217016398</v>
      </c>
      <c r="E70" s="21">
        <v>0.323092457072649</v>
      </c>
      <c r="F70" s="22"/>
      <c r="G70" s="21">
        <v>0.289392353139028</v>
      </c>
      <c r="H70" s="21">
        <v>0.264006543552396</v>
      </c>
      <c r="I70" s="21">
        <v>0.316170548330376</v>
      </c>
      <c r="J70" s="22"/>
      <c r="K70" s="21">
        <v>0.31348174699050202</v>
      </c>
      <c r="L70" s="21">
        <v>0.28411043296016297</v>
      </c>
      <c r="M70" s="21">
        <v>0.34442859122494701</v>
      </c>
      <c r="N70" s="22"/>
      <c r="O70" s="21">
        <v>0.32829180847585798</v>
      </c>
      <c r="P70" s="21">
        <v>0.26822784950837097</v>
      </c>
      <c r="Q70" s="21">
        <v>0.394553877218837</v>
      </c>
      <c r="R70" s="22"/>
    </row>
    <row r="71" spans="1:18" x14ac:dyDescent="0.25">
      <c r="A71" s="20" t="s">
        <v>487</v>
      </c>
      <c r="B71" s="20" t="s">
        <v>643</v>
      </c>
      <c r="C71" s="21">
        <v>0.30219558939018798</v>
      </c>
      <c r="D71" s="21">
        <v>0.28168080509214599</v>
      </c>
      <c r="E71" s="21">
        <v>0.32353152419619802</v>
      </c>
      <c r="F71" s="22"/>
      <c r="G71" s="21">
        <v>0.32313349922556101</v>
      </c>
      <c r="H71" s="21">
        <v>0.29549040836042401</v>
      </c>
      <c r="I71" s="21">
        <v>0.35207027126780199</v>
      </c>
      <c r="J71" s="22"/>
      <c r="K71" s="21">
        <v>0.280476243996165</v>
      </c>
      <c r="L71" s="21">
        <v>0.25094405201185199</v>
      </c>
      <c r="M71" s="21">
        <v>0.31203612495481903</v>
      </c>
      <c r="N71" s="22"/>
      <c r="O71" s="21">
        <v>0.26553987559931302</v>
      </c>
      <c r="P71" s="21">
        <v>0.208935122072473</v>
      </c>
      <c r="Q71" s="21">
        <v>0.33106212030626803</v>
      </c>
      <c r="R71" s="22"/>
    </row>
    <row r="72" spans="1:18" x14ac:dyDescent="0.25">
      <c r="A72" s="20" t="s">
        <v>487</v>
      </c>
      <c r="B72" s="20" t="s">
        <v>644</v>
      </c>
      <c r="C72" s="21">
        <v>3.8071315698266703E-2</v>
      </c>
      <c r="D72" s="21">
        <v>3.0691130948292001E-2</v>
      </c>
      <c r="E72" s="21">
        <v>4.7139879296388E-2</v>
      </c>
      <c r="F72" s="22"/>
      <c r="G72" s="21">
        <v>3.5463218260102403E-2</v>
      </c>
      <c r="H72" s="21">
        <v>2.57774009796914E-2</v>
      </c>
      <c r="I72" s="21">
        <v>4.8606883841996303E-2</v>
      </c>
      <c r="J72" s="22"/>
      <c r="K72" s="21">
        <v>3.9370475125664897E-2</v>
      </c>
      <c r="L72" s="21">
        <v>2.8239032979920298E-2</v>
      </c>
      <c r="M72" s="21">
        <v>5.46430464235797E-2</v>
      </c>
      <c r="N72" s="22"/>
      <c r="O72" s="21">
        <v>4.7776791639770097E-2</v>
      </c>
      <c r="P72" s="21">
        <v>2.5309158885683501E-2</v>
      </c>
      <c r="Q72" s="21">
        <v>8.8381012948627005E-2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1.48264207209205E-2</v>
      </c>
      <c r="D73" s="21">
        <v>1.0968647186614101E-2</v>
      </c>
      <c r="E73" s="21">
        <v>2.0013552663851499E-2</v>
      </c>
      <c r="F73" s="22"/>
      <c r="G73" s="21">
        <v>1.4815242874812199E-2</v>
      </c>
      <c r="H73" s="21">
        <v>9.5735126674969008E-3</v>
      </c>
      <c r="I73" s="21">
        <v>2.28607035898107E-2</v>
      </c>
      <c r="J73" s="22"/>
      <c r="K73" s="21">
        <v>1.55544401162494E-2</v>
      </c>
      <c r="L73" s="21">
        <v>1.01436542780718E-2</v>
      </c>
      <c r="M73" s="21">
        <v>2.37820816014718E-2</v>
      </c>
      <c r="N73" s="22"/>
      <c r="O73" s="21">
        <v>1.22276748374541E-2</v>
      </c>
      <c r="P73" s="21">
        <v>3.4283327810956002E-3</v>
      </c>
      <c r="Q73" s="21">
        <v>4.2645423958007397E-2</v>
      </c>
      <c r="R73" s="24" t="s">
        <v>501</v>
      </c>
    </row>
    <row r="74" spans="1:18" x14ac:dyDescent="0.25">
      <c r="A74" s="20" t="s">
        <v>487</v>
      </c>
      <c r="B74" s="20" t="s">
        <v>520</v>
      </c>
      <c r="C74" s="21">
        <v>1.7328725836183001E-3</v>
      </c>
      <c r="D74" s="21">
        <v>4.4988605249650002E-4</v>
      </c>
      <c r="E74" s="21">
        <v>6.6503409566940003E-3</v>
      </c>
      <c r="F74" s="22"/>
      <c r="G74" s="21">
        <v>2.5274679621762998E-3</v>
      </c>
      <c r="H74" s="21">
        <v>4.8199078587639999E-4</v>
      </c>
      <c r="I74" s="21">
        <v>1.31394475380304E-2</v>
      </c>
      <c r="J74" s="24" t="s">
        <v>501</v>
      </c>
      <c r="K74" s="21">
        <v>1.0021410886548001E-3</v>
      </c>
      <c r="L74" s="21">
        <v>2.2079152929989999E-4</v>
      </c>
      <c r="M74" s="21">
        <v>4.5360294158917997E-3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7.7073888493234294E-2</v>
      </c>
      <c r="D75" s="18">
        <v>6.00587130551129E-2</v>
      </c>
      <c r="E75" s="18">
        <v>9.8404940271596894E-2</v>
      </c>
      <c r="F75" s="19"/>
      <c r="G75" s="18">
        <v>8.6703170251724401E-2</v>
      </c>
      <c r="H75" s="18">
        <v>6.1959028228831099E-2</v>
      </c>
      <c r="I75" s="18">
        <v>0.120064375349222</v>
      </c>
      <c r="J75" s="19"/>
      <c r="K75" s="18">
        <v>7.2278647893737405E-2</v>
      </c>
      <c r="L75" s="18">
        <v>5.03812626587418E-2</v>
      </c>
      <c r="M75" s="18">
        <v>0.102664439661371</v>
      </c>
      <c r="N75" s="19"/>
      <c r="O75" s="18">
        <v>4.1254845088000001E-2</v>
      </c>
      <c r="P75" s="18">
        <v>1.37390542206991E-2</v>
      </c>
      <c r="Q75" s="18">
        <v>0.11732233384672799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0.236996962780679</v>
      </c>
      <c r="D76" s="18">
        <v>0.209875198850629</v>
      </c>
      <c r="E76" s="18">
        <v>0.26644171806350198</v>
      </c>
      <c r="F76" s="19"/>
      <c r="G76" s="18">
        <v>0.21562845252569299</v>
      </c>
      <c r="H76" s="18">
        <v>0.18316496341076</v>
      </c>
      <c r="I76" s="18">
        <v>0.25207009351995902</v>
      </c>
      <c r="J76" s="19"/>
      <c r="K76" s="18">
        <v>0.234499983430114</v>
      </c>
      <c r="L76" s="18">
        <v>0.19283533014896201</v>
      </c>
      <c r="M76" s="18">
        <v>0.28202149238109298</v>
      </c>
      <c r="N76" s="19"/>
      <c r="O76" s="18">
        <v>0.36881099915809501</v>
      </c>
      <c r="P76" s="18">
        <v>0.277154001533303</v>
      </c>
      <c r="Q76" s="18">
        <v>0.47102769748905499</v>
      </c>
      <c r="R76" s="19"/>
    </row>
    <row r="77" spans="1:18" x14ac:dyDescent="0.25">
      <c r="A77" s="17" t="s">
        <v>488</v>
      </c>
      <c r="B77" s="17" t="s">
        <v>642</v>
      </c>
      <c r="C77" s="18">
        <v>0.277175859815326</v>
      </c>
      <c r="D77" s="18">
        <v>0.25078694423794701</v>
      </c>
      <c r="E77" s="18">
        <v>0.30521035327122598</v>
      </c>
      <c r="F77" s="19"/>
      <c r="G77" s="18">
        <v>0.24739936895789899</v>
      </c>
      <c r="H77" s="18">
        <v>0.215330601632088</v>
      </c>
      <c r="I77" s="18">
        <v>0.28252447260221297</v>
      </c>
      <c r="J77" s="19"/>
      <c r="K77" s="18">
        <v>0.30349588777285302</v>
      </c>
      <c r="L77" s="18">
        <v>0.26569028284556001</v>
      </c>
      <c r="M77" s="18">
        <v>0.34415966957434702</v>
      </c>
      <c r="N77" s="19"/>
      <c r="O77" s="18">
        <v>0.34216861156452899</v>
      </c>
      <c r="P77" s="18">
        <v>0.26477283581153799</v>
      </c>
      <c r="Q77" s="18">
        <v>0.42898763891508601</v>
      </c>
      <c r="R77" s="19"/>
    </row>
    <row r="78" spans="1:18" x14ac:dyDescent="0.25">
      <c r="A78" s="17" t="s">
        <v>488</v>
      </c>
      <c r="B78" s="17" t="s">
        <v>643</v>
      </c>
      <c r="C78" s="18">
        <v>0.34863726149379398</v>
      </c>
      <c r="D78" s="18">
        <v>0.32251017153108702</v>
      </c>
      <c r="E78" s="18">
        <v>0.37570717443677099</v>
      </c>
      <c r="F78" s="19"/>
      <c r="G78" s="18">
        <v>0.384087804242358</v>
      </c>
      <c r="H78" s="18">
        <v>0.34762316597116599</v>
      </c>
      <c r="I78" s="18">
        <v>0.42190375806913299</v>
      </c>
      <c r="J78" s="19"/>
      <c r="K78" s="18">
        <v>0.32822287993163402</v>
      </c>
      <c r="L78" s="18">
        <v>0.28541418657906598</v>
      </c>
      <c r="M78" s="18">
        <v>0.37409103103004798</v>
      </c>
      <c r="N78" s="19"/>
      <c r="O78" s="18">
        <v>0.227762959284804</v>
      </c>
      <c r="P78" s="18">
        <v>0.156495398116788</v>
      </c>
      <c r="Q78" s="18">
        <v>0.31920374551789799</v>
      </c>
      <c r="R78" s="19"/>
    </row>
    <row r="79" spans="1:18" x14ac:dyDescent="0.25">
      <c r="A79" s="17" t="s">
        <v>488</v>
      </c>
      <c r="B79" s="17" t="s">
        <v>644</v>
      </c>
      <c r="C79" s="18">
        <v>5.3154194556384898E-2</v>
      </c>
      <c r="D79" s="18">
        <v>4.2484284557403898E-2</v>
      </c>
      <c r="E79" s="18">
        <v>6.6318246906211895E-2</v>
      </c>
      <c r="F79" s="19"/>
      <c r="G79" s="18">
        <v>5.9889765171447402E-2</v>
      </c>
      <c r="H79" s="18">
        <v>4.5230313630862502E-2</v>
      </c>
      <c r="I79" s="18">
        <v>7.8907775056395194E-2</v>
      </c>
      <c r="J79" s="19"/>
      <c r="K79" s="18">
        <v>5.1832848761724899E-2</v>
      </c>
      <c r="L79" s="18">
        <v>3.6247021810164801E-2</v>
      </c>
      <c r="M79" s="18">
        <v>7.3608554057564404E-2</v>
      </c>
      <c r="N79" s="19"/>
      <c r="O79" s="18">
        <v>2.0002584904572799E-2</v>
      </c>
      <c r="P79" s="18">
        <v>5.6963886960931997E-3</v>
      </c>
      <c r="Q79" s="18">
        <v>6.7788531666469004E-2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5.4044440041716999E-3</v>
      </c>
      <c r="D80" s="18">
        <v>2.5859264968512998E-3</v>
      </c>
      <c r="E80" s="18">
        <v>1.12603087362166E-2</v>
      </c>
      <c r="F80" s="19"/>
      <c r="G80" s="18">
        <v>4.8749592857938997E-3</v>
      </c>
      <c r="H80" s="18">
        <v>1.9028238613449E-3</v>
      </c>
      <c r="I80" s="18">
        <v>1.2431630298295301E-2</v>
      </c>
      <c r="J80" s="19"/>
      <c r="K80" s="18">
        <v>7.5195653650851997E-3</v>
      </c>
      <c r="L80" s="18">
        <v>2.3384297179285E-3</v>
      </c>
      <c r="M80" s="18">
        <v>2.39052058733213E-2</v>
      </c>
      <c r="N80" s="24" t="s">
        <v>501</v>
      </c>
      <c r="O80" s="18">
        <v>0</v>
      </c>
      <c r="P80" s="19"/>
      <c r="Q80" s="19"/>
      <c r="R80" s="19"/>
    </row>
    <row r="81" spans="1:18" x14ac:dyDescent="0.25">
      <c r="A81" s="17" t="s">
        <v>488</v>
      </c>
      <c r="B81" s="17" t="s">
        <v>520</v>
      </c>
      <c r="C81" s="18">
        <v>1.5573888564099001E-3</v>
      </c>
      <c r="D81" s="18">
        <v>4.8310149865420001E-4</v>
      </c>
      <c r="E81" s="18">
        <v>5.0086303521329999E-3</v>
      </c>
      <c r="F81" s="19"/>
      <c r="G81" s="18">
        <v>1.4164795650832001E-3</v>
      </c>
      <c r="H81" s="18">
        <v>4.339915385844E-4</v>
      </c>
      <c r="I81" s="18">
        <v>4.6129002390972E-3</v>
      </c>
      <c r="J81" s="19"/>
      <c r="K81" s="18">
        <v>2.1501868448511002E-3</v>
      </c>
      <c r="L81" s="18">
        <v>2.9859761692819999E-4</v>
      </c>
      <c r="M81" s="18">
        <v>1.5307582124648601E-2</v>
      </c>
      <c r="N81" s="24" t="s">
        <v>501</v>
      </c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9.9722805809272105E-2</v>
      </c>
      <c r="D82" s="21">
        <v>8.9142250161914099E-2</v>
      </c>
      <c r="E82" s="21">
        <v>0.111405599194748</v>
      </c>
      <c r="F82" s="22"/>
      <c r="G82" s="21">
        <v>9.7950513158280794E-2</v>
      </c>
      <c r="H82" s="21">
        <v>8.3573668063654599E-2</v>
      </c>
      <c r="I82" s="21">
        <v>0.114491567281642</v>
      </c>
      <c r="J82" s="22"/>
      <c r="K82" s="21">
        <v>0.10399695462683101</v>
      </c>
      <c r="L82" s="21">
        <v>8.8137877906557499E-2</v>
      </c>
      <c r="M82" s="21">
        <v>0.122326819940125</v>
      </c>
      <c r="N82" s="22"/>
      <c r="O82" s="21">
        <v>9.3763518113955197E-2</v>
      </c>
      <c r="P82" s="21">
        <v>6.8459801043293397E-2</v>
      </c>
      <c r="Q82" s="21">
        <v>0.12714333690097099</v>
      </c>
      <c r="R82" s="22"/>
    </row>
    <row r="83" spans="1:18" x14ac:dyDescent="0.25">
      <c r="A83" s="20" t="s">
        <v>489</v>
      </c>
      <c r="B83" s="20" t="s">
        <v>641</v>
      </c>
      <c r="C83" s="21">
        <v>0.261976854876592</v>
      </c>
      <c r="D83" s="21">
        <v>0.24510706588923101</v>
      </c>
      <c r="E83" s="21">
        <v>0.27957771532235198</v>
      </c>
      <c r="F83" s="22"/>
      <c r="G83" s="21">
        <v>0.238962915079827</v>
      </c>
      <c r="H83" s="21">
        <v>0.217559136024705</v>
      </c>
      <c r="I83" s="21">
        <v>0.26176794874958098</v>
      </c>
      <c r="J83" s="22"/>
      <c r="K83" s="21">
        <v>0.283132151399826</v>
      </c>
      <c r="L83" s="21">
        <v>0.25801359370281302</v>
      </c>
      <c r="M83" s="21">
        <v>0.30967548665596001</v>
      </c>
      <c r="N83" s="22"/>
      <c r="O83" s="21">
        <v>0.277548486962929</v>
      </c>
      <c r="P83" s="21">
        <v>0.23052874504714699</v>
      </c>
      <c r="Q83" s="21">
        <v>0.33004505487040497</v>
      </c>
      <c r="R83" s="22"/>
    </row>
    <row r="84" spans="1:18" x14ac:dyDescent="0.25">
      <c r="A84" s="20" t="s">
        <v>489</v>
      </c>
      <c r="B84" s="20" t="s">
        <v>642</v>
      </c>
      <c r="C84" s="21">
        <v>0.279615964240225</v>
      </c>
      <c r="D84" s="21">
        <v>0.263953083328754</v>
      </c>
      <c r="E84" s="21">
        <v>0.29583471501666597</v>
      </c>
      <c r="F84" s="22"/>
      <c r="G84" s="21">
        <v>0.28925376419362903</v>
      </c>
      <c r="H84" s="21">
        <v>0.26586834093470202</v>
      </c>
      <c r="I84" s="21">
        <v>0.31381686005652398</v>
      </c>
      <c r="J84" s="22"/>
      <c r="K84" s="21">
        <v>0.26733290506717999</v>
      </c>
      <c r="L84" s="21">
        <v>0.244764685676052</v>
      </c>
      <c r="M84" s="21">
        <v>0.29117972108412599</v>
      </c>
      <c r="N84" s="22"/>
      <c r="O84" s="21">
        <v>0.28236062397030098</v>
      </c>
      <c r="P84" s="21">
        <v>0.243030891651867</v>
      </c>
      <c r="Q84" s="21">
        <v>0.32531974471030201</v>
      </c>
      <c r="R84" s="22"/>
    </row>
    <row r="85" spans="1:18" x14ac:dyDescent="0.25">
      <c r="A85" s="20" t="s">
        <v>489</v>
      </c>
      <c r="B85" s="20" t="s">
        <v>643</v>
      </c>
      <c r="C85" s="21">
        <v>0.30856873574690202</v>
      </c>
      <c r="D85" s="21">
        <v>0.290925923331737</v>
      </c>
      <c r="E85" s="21">
        <v>0.32678838056989201</v>
      </c>
      <c r="F85" s="22"/>
      <c r="G85" s="21">
        <v>0.31985731785958699</v>
      </c>
      <c r="H85" s="21">
        <v>0.29536413684427598</v>
      </c>
      <c r="I85" s="21">
        <v>0.34538603308358701</v>
      </c>
      <c r="J85" s="22"/>
      <c r="K85" s="21">
        <v>0.29709775422913098</v>
      </c>
      <c r="L85" s="21">
        <v>0.27071132799490899</v>
      </c>
      <c r="M85" s="21">
        <v>0.32491025824748598</v>
      </c>
      <c r="N85" s="22"/>
      <c r="O85" s="21">
        <v>0.30389173445024498</v>
      </c>
      <c r="P85" s="21">
        <v>0.26288678767866602</v>
      </c>
      <c r="Q85" s="21">
        <v>0.34827066761041697</v>
      </c>
      <c r="R85" s="22"/>
    </row>
    <row r="86" spans="1:18" x14ac:dyDescent="0.25">
      <c r="A86" s="20" t="s">
        <v>489</v>
      </c>
      <c r="B86" s="20" t="s">
        <v>644</v>
      </c>
      <c r="C86" s="21">
        <v>2.95739070070071E-2</v>
      </c>
      <c r="D86" s="21">
        <v>2.4288834065096999E-2</v>
      </c>
      <c r="E86" s="21">
        <v>3.5966582276008602E-2</v>
      </c>
      <c r="F86" s="22"/>
      <c r="G86" s="21">
        <v>3.2161428190362398E-2</v>
      </c>
      <c r="H86" s="21">
        <v>2.4431968610116501E-2</v>
      </c>
      <c r="I86" s="21">
        <v>4.2230376870839699E-2</v>
      </c>
      <c r="J86" s="22"/>
      <c r="K86" s="21">
        <v>2.5234784105739299E-2</v>
      </c>
      <c r="L86" s="21">
        <v>1.8155236659733402E-2</v>
      </c>
      <c r="M86" s="21">
        <v>3.4976623962833298E-2</v>
      </c>
      <c r="N86" s="22"/>
      <c r="O86" s="21">
        <v>3.3129281862262397E-2</v>
      </c>
      <c r="P86" s="21">
        <v>2.03657451047871E-2</v>
      </c>
      <c r="Q86" s="21">
        <v>5.3455444922340403E-2</v>
      </c>
      <c r="R86" s="22"/>
    </row>
    <row r="87" spans="1:18" x14ac:dyDescent="0.25">
      <c r="A87" s="20" t="s">
        <v>489</v>
      </c>
      <c r="B87" s="20" t="s">
        <v>519</v>
      </c>
      <c r="C87" s="21">
        <v>1.6047053201532002E-2</v>
      </c>
      <c r="D87" s="21">
        <v>1.20126938779248E-2</v>
      </c>
      <c r="E87" s="21">
        <v>2.1406960157195901E-2</v>
      </c>
      <c r="F87" s="22"/>
      <c r="G87" s="21">
        <v>1.7701793008025601E-2</v>
      </c>
      <c r="H87" s="21">
        <v>1.19657599343425E-2</v>
      </c>
      <c r="I87" s="21">
        <v>2.6114834267596601E-2</v>
      </c>
      <c r="J87" s="22"/>
      <c r="K87" s="21">
        <v>1.7114306996394799E-2</v>
      </c>
      <c r="L87" s="21">
        <v>1.06399439259647E-2</v>
      </c>
      <c r="M87" s="21">
        <v>2.7419111263255101E-2</v>
      </c>
      <c r="N87" s="22"/>
      <c r="O87" s="21">
        <v>7.9222545893900004E-3</v>
      </c>
      <c r="P87" s="21">
        <v>3.3027073863092999E-3</v>
      </c>
      <c r="Q87" s="21">
        <v>1.8880831486543501E-2</v>
      </c>
      <c r="R87" s="22"/>
    </row>
    <row r="88" spans="1:18" x14ac:dyDescent="0.25">
      <c r="A88" s="20" t="s">
        <v>489</v>
      </c>
      <c r="B88" s="20" t="s">
        <v>520</v>
      </c>
      <c r="C88" s="21">
        <v>4.4946791184679001E-3</v>
      </c>
      <c r="D88" s="21">
        <v>2.578607461051E-3</v>
      </c>
      <c r="E88" s="21">
        <v>7.8233481949541994E-3</v>
      </c>
      <c r="F88" s="22"/>
      <c r="G88" s="21">
        <v>4.1122685102872999E-3</v>
      </c>
      <c r="H88" s="21">
        <v>2.1505013681206E-3</v>
      </c>
      <c r="I88" s="21">
        <v>7.8495546187276992E-3</v>
      </c>
      <c r="J88" s="22"/>
      <c r="K88" s="21">
        <v>6.0911435749004001E-3</v>
      </c>
      <c r="L88" s="21">
        <v>2.6168833931664E-3</v>
      </c>
      <c r="M88" s="21">
        <v>1.4112679354122901E-2</v>
      </c>
      <c r="N88" s="22"/>
      <c r="O88" s="21">
        <v>1.3841000509174999E-3</v>
      </c>
      <c r="P88" s="21">
        <v>1.9274162190560001E-4</v>
      </c>
      <c r="Q88" s="21">
        <v>9.8667120449868993E-3</v>
      </c>
      <c r="R88" s="24" t="s">
        <v>501</v>
      </c>
    </row>
    <row r="89" spans="1:18" x14ac:dyDescent="0.25">
      <c r="A89" s="17" t="s">
        <v>490</v>
      </c>
      <c r="B89" s="17" t="s">
        <v>640</v>
      </c>
      <c r="C89" s="18">
        <v>5.0927157389151698E-2</v>
      </c>
      <c r="D89" s="18">
        <v>3.9881907852407E-2</v>
      </c>
      <c r="E89" s="18">
        <v>6.4824842177232805E-2</v>
      </c>
      <c r="F89" s="19"/>
      <c r="G89" s="18">
        <v>4.3076633325956598E-2</v>
      </c>
      <c r="H89" s="18">
        <v>3.1379115383809199E-2</v>
      </c>
      <c r="I89" s="18">
        <v>5.88697323615789E-2</v>
      </c>
      <c r="J89" s="19"/>
      <c r="K89" s="18">
        <v>5.6290780365312598E-2</v>
      </c>
      <c r="L89" s="18">
        <v>4.1017830843684398E-2</v>
      </c>
      <c r="M89" s="18">
        <v>7.67951940216446E-2</v>
      </c>
      <c r="N89" s="19"/>
      <c r="O89" s="18">
        <v>6.7387272383686206E-2</v>
      </c>
      <c r="P89" s="18">
        <v>4.0282954026258401E-2</v>
      </c>
      <c r="Q89" s="18">
        <v>0.110626497748431</v>
      </c>
      <c r="R89" s="19"/>
    </row>
    <row r="90" spans="1:18" x14ac:dyDescent="0.25">
      <c r="A90" s="17" t="s">
        <v>490</v>
      </c>
      <c r="B90" s="17" t="s">
        <v>641</v>
      </c>
      <c r="C90" s="18">
        <v>0.21318761318729301</v>
      </c>
      <c r="D90" s="18">
        <v>0.19569764018871999</v>
      </c>
      <c r="E90" s="18">
        <v>0.23179023480986899</v>
      </c>
      <c r="F90" s="19"/>
      <c r="G90" s="18">
        <v>0.19916916492012901</v>
      </c>
      <c r="H90" s="18">
        <v>0.17586618912365201</v>
      </c>
      <c r="I90" s="18">
        <v>0.22471793990835701</v>
      </c>
      <c r="J90" s="19"/>
      <c r="K90" s="18">
        <v>0.23063127386440499</v>
      </c>
      <c r="L90" s="18">
        <v>0.20009792385088501</v>
      </c>
      <c r="M90" s="18">
        <v>0.264284406977496</v>
      </c>
      <c r="N90" s="19"/>
      <c r="O90" s="18">
        <v>0.220771773732056</v>
      </c>
      <c r="P90" s="18">
        <v>0.17439794657575899</v>
      </c>
      <c r="Q90" s="18">
        <v>0.27536394668185299</v>
      </c>
      <c r="R90" s="19"/>
    </row>
    <row r="91" spans="1:18" x14ac:dyDescent="0.25">
      <c r="A91" s="17" t="s">
        <v>490</v>
      </c>
      <c r="B91" s="17" t="s">
        <v>642</v>
      </c>
      <c r="C91" s="18">
        <v>0.26542504076774398</v>
      </c>
      <c r="D91" s="18">
        <v>0.24685616879236699</v>
      </c>
      <c r="E91" s="18">
        <v>0.284862385274537</v>
      </c>
      <c r="F91" s="19"/>
      <c r="G91" s="18">
        <v>0.261286906788671</v>
      </c>
      <c r="H91" s="18">
        <v>0.237549254587925</v>
      </c>
      <c r="I91" s="18">
        <v>0.28650525965423002</v>
      </c>
      <c r="J91" s="19"/>
      <c r="K91" s="18">
        <v>0.264450855566288</v>
      </c>
      <c r="L91" s="18">
        <v>0.23513382050550899</v>
      </c>
      <c r="M91" s="18">
        <v>0.29600857404221398</v>
      </c>
      <c r="N91" s="19"/>
      <c r="O91" s="18">
        <v>0.28464075742310202</v>
      </c>
      <c r="P91" s="18">
        <v>0.23056580074108701</v>
      </c>
      <c r="Q91" s="18">
        <v>0.34569996034309602</v>
      </c>
      <c r="R91" s="19"/>
    </row>
    <row r="92" spans="1:18" x14ac:dyDescent="0.25">
      <c r="A92" s="17" t="s">
        <v>490</v>
      </c>
      <c r="B92" s="17" t="s">
        <v>643</v>
      </c>
      <c r="C92" s="18">
        <v>0.40328897196922597</v>
      </c>
      <c r="D92" s="18">
        <v>0.38413061804523202</v>
      </c>
      <c r="E92" s="18">
        <v>0.42274695331662798</v>
      </c>
      <c r="F92" s="19"/>
      <c r="G92" s="18">
        <v>0.43467939505005898</v>
      </c>
      <c r="H92" s="18">
        <v>0.40823788469884098</v>
      </c>
      <c r="I92" s="18">
        <v>0.46149790177764999</v>
      </c>
      <c r="J92" s="19"/>
      <c r="K92" s="18">
        <v>0.37551697925566901</v>
      </c>
      <c r="L92" s="18">
        <v>0.34643533386227099</v>
      </c>
      <c r="M92" s="18">
        <v>0.405525130387976</v>
      </c>
      <c r="N92" s="19"/>
      <c r="O92" s="18">
        <v>0.35501012812793797</v>
      </c>
      <c r="P92" s="18">
        <v>0.29209355374071</v>
      </c>
      <c r="Q92" s="18">
        <v>0.42337379080433601</v>
      </c>
      <c r="R92" s="19"/>
    </row>
    <row r="93" spans="1:18" x14ac:dyDescent="0.25">
      <c r="A93" s="17" t="s">
        <v>490</v>
      </c>
      <c r="B93" s="17" t="s">
        <v>644</v>
      </c>
      <c r="C93" s="18">
        <v>4.59722921430544E-2</v>
      </c>
      <c r="D93" s="18">
        <v>3.6988722678471697E-2</v>
      </c>
      <c r="E93" s="18">
        <v>5.7008567127915299E-2</v>
      </c>
      <c r="F93" s="19"/>
      <c r="G93" s="18">
        <v>4.6772490919373799E-2</v>
      </c>
      <c r="H93" s="18">
        <v>3.5194022495084597E-2</v>
      </c>
      <c r="I93" s="18">
        <v>6.1915703070776699E-2</v>
      </c>
      <c r="J93" s="19"/>
      <c r="K93" s="18">
        <v>4.5475920933333601E-2</v>
      </c>
      <c r="L93" s="18">
        <v>3.32261861398154E-2</v>
      </c>
      <c r="M93" s="18">
        <v>6.1952447445206699E-2</v>
      </c>
      <c r="N93" s="19"/>
      <c r="O93" s="18">
        <v>4.4154959426923199E-2</v>
      </c>
      <c r="P93" s="18">
        <v>2.37301106448701E-2</v>
      </c>
      <c r="Q93" s="18">
        <v>8.0706466703378693E-2</v>
      </c>
      <c r="R93" s="19"/>
    </row>
    <row r="94" spans="1:18" x14ac:dyDescent="0.25">
      <c r="A94" s="17" t="s">
        <v>490</v>
      </c>
      <c r="B94" s="17" t="s">
        <v>519</v>
      </c>
      <c r="C94" s="18">
        <v>1.8759832745144499E-2</v>
      </c>
      <c r="D94" s="18">
        <v>1.2765795120553E-2</v>
      </c>
      <c r="E94" s="18">
        <v>2.7489935258682301E-2</v>
      </c>
      <c r="F94" s="19"/>
      <c r="G94" s="18">
        <v>1.45038237403298E-2</v>
      </c>
      <c r="H94" s="18">
        <v>8.2688634113486995E-3</v>
      </c>
      <c r="I94" s="18">
        <v>2.5320092244343902E-2</v>
      </c>
      <c r="J94" s="19"/>
      <c r="K94" s="18">
        <v>2.2570744011873398E-2</v>
      </c>
      <c r="L94" s="18">
        <v>1.19782889725773E-2</v>
      </c>
      <c r="M94" s="18">
        <v>4.2130733780112298E-2</v>
      </c>
      <c r="N94" s="19"/>
      <c r="O94" s="18">
        <v>2.5179478026251999E-2</v>
      </c>
      <c r="P94" s="18">
        <v>1.1208061945623E-2</v>
      </c>
      <c r="Q94" s="18">
        <v>5.5587874415635702E-2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2.4390917983843998E-3</v>
      </c>
      <c r="D95" s="18">
        <v>9.6685707963220003E-4</v>
      </c>
      <c r="E95" s="18">
        <v>6.1393242243849002E-3</v>
      </c>
      <c r="F95" s="19"/>
      <c r="G95" s="18">
        <v>5.1158525548180005E-4</v>
      </c>
      <c r="H95" s="18">
        <v>1.17284169774E-4</v>
      </c>
      <c r="I95" s="18">
        <v>2.2285441783666E-3</v>
      </c>
      <c r="J95" s="19"/>
      <c r="K95" s="18">
        <v>5.0634460031209003E-3</v>
      </c>
      <c r="L95" s="18">
        <v>1.5641376461548999E-3</v>
      </c>
      <c r="M95" s="18">
        <v>1.6263926090935198E-2</v>
      </c>
      <c r="N95" s="19"/>
      <c r="O95" s="18">
        <v>2.8556308800434999E-3</v>
      </c>
      <c r="P95" s="18">
        <v>3.9677022636709999E-4</v>
      </c>
      <c r="Q95" s="18">
        <v>2.02439194208573E-2</v>
      </c>
      <c r="R95" s="24" t="s">
        <v>501</v>
      </c>
    </row>
    <row r="96" spans="1:18" x14ac:dyDescent="0.25">
      <c r="A96" s="20" t="s">
        <v>491</v>
      </c>
      <c r="B96" s="20" t="s">
        <v>640</v>
      </c>
      <c r="C96" s="21">
        <v>4.7628567453871298E-2</v>
      </c>
      <c r="D96" s="21">
        <v>3.5307914185960701E-2</v>
      </c>
      <c r="E96" s="21">
        <v>6.3963436096711401E-2</v>
      </c>
      <c r="F96" s="22"/>
      <c r="G96" s="21">
        <v>4.6775455402086101E-2</v>
      </c>
      <c r="H96" s="21">
        <v>3.0980949759819899E-2</v>
      </c>
      <c r="I96" s="21">
        <v>7.0040200212426795E-2</v>
      </c>
      <c r="J96" s="22"/>
      <c r="K96" s="21">
        <v>4.19808709803575E-2</v>
      </c>
      <c r="L96" s="21">
        <v>2.4986848219062802E-2</v>
      </c>
      <c r="M96" s="21">
        <v>6.9706534676107504E-2</v>
      </c>
      <c r="N96" s="22"/>
      <c r="O96" s="21">
        <v>6.2336944133412002E-2</v>
      </c>
      <c r="P96" s="21">
        <v>3.3476538696698199E-2</v>
      </c>
      <c r="Q96" s="21">
        <v>0.113164990006606</v>
      </c>
      <c r="R96" s="24" t="s">
        <v>501</v>
      </c>
    </row>
    <row r="97" spans="1:18" x14ac:dyDescent="0.25">
      <c r="A97" s="20" t="s">
        <v>491</v>
      </c>
      <c r="B97" s="20" t="s">
        <v>641</v>
      </c>
      <c r="C97" s="21">
        <v>0.20405904143950199</v>
      </c>
      <c r="D97" s="21">
        <v>0.17826004223061501</v>
      </c>
      <c r="E97" s="21">
        <v>0.23253525725834301</v>
      </c>
      <c r="F97" s="22"/>
      <c r="G97" s="21">
        <v>0.209494412507991</v>
      </c>
      <c r="H97" s="21">
        <v>0.17293481017813001</v>
      </c>
      <c r="I97" s="21">
        <v>0.25143331277237502</v>
      </c>
      <c r="J97" s="22"/>
      <c r="K97" s="21">
        <v>0.18528402006731901</v>
      </c>
      <c r="L97" s="21">
        <v>0.14631225004458401</v>
      </c>
      <c r="M97" s="21">
        <v>0.23181750501975801</v>
      </c>
      <c r="N97" s="22"/>
      <c r="O97" s="21">
        <v>0.2293394089502</v>
      </c>
      <c r="P97" s="21">
        <v>0.16388122985492901</v>
      </c>
      <c r="Q97" s="21">
        <v>0.31121154181194399</v>
      </c>
      <c r="R97" s="22"/>
    </row>
    <row r="98" spans="1:18" x14ac:dyDescent="0.25">
      <c r="A98" s="20" t="s">
        <v>491</v>
      </c>
      <c r="B98" s="20" t="s">
        <v>642</v>
      </c>
      <c r="C98" s="21">
        <v>0.29447795396471999</v>
      </c>
      <c r="D98" s="21">
        <v>0.26610005068297898</v>
      </c>
      <c r="E98" s="21">
        <v>0.32454388670009399</v>
      </c>
      <c r="F98" s="22"/>
      <c r="G98" s="21">
        <v>0.247531012450288</v>
      </c>
      <c r="H98" s="21">
        <v>0.213353700400679</v>
      </c>
      <c r="I98" s="21">
        <v>0.28519829719553602</v>
      </c>
      <c r="J98" s="22"/>
      <c r="K98" s="21">
        <v>0.31980243155468902</v>
      </c>
      <c r="L98" s="21">
        <v>0.269895025525137</v>
      </c>
      <c r="M98" s="21">
        <v>0.37420839862183902</v>
      </c>
      <c r="N98" s="22"/>
      <c r="O98" s="21">
        <v>0.37348470162083802</v>
      </c>
      <c r="P98" s="21">
        <v>0.30826734183396198</v>
      </c>
      <c r="Q98" s="21">
        <v>0.44365036566311999</v>
      </c>
      <c r="R98" s="22"/>
    </row>
    <row r="99" spans="1:18" x14ac:dyDescent="0.25">
      <c r="A99" s="20" t="s">
        <v>491</v>
      </c>
      <c r="B99" s="20" t="s">
        <v>643</v>
      </c>
      <c r="C99" s="21">
        <v>0.38667270379301699</v>
      </c>
      <c r="D99" s="21">
        <v>0.35769781390757099</v>
      </c>
      <c r="E99" s="21">
        <v>0.41647281099935701</v>
      </c>
      <c r="F99" s="22"/>
      <c r="G99" s="21">
        <v>0.424464134406213</v>
      </c>
      <c r="H99" s="21">
        <v>0.38348282940116202</v>
      </c>
      <c r="I99" s="21">
        <v>0.46651102787941501</v>
      </c>
      <c r="J99" s="22"/>
      <c r="K99" s="21">
        <v>0.39621603189172599</v>
      </c>
      <c r="L99" s="21">
        <v>0.346734427055096</v>
      </c>
      <c r="M99" s="21">
        <v>0.44791732414850599</v>
      </c>
      <c r="N99" s="22"/>
      <c r="O99" s="21">
        <v>0.25803668396169699</v>
      </c>
      <c r="P99" s="21">
        <v>0.200624319197238</v>
      </c>
      <c r="Q99" s="21">
        <v>0.32519491167738102</v>
      </c>
      <c r="R99" s="22"/>
    </row>
    <row r="100" spans="1:18" x14ac:dyDescent="0.25">
      <c r="A100" s="20" t="s">
        <v>491</v>
      </c>
      <c r="B100" s="20" t="s">
        <v>644</v>
      </c>
      <c r="C100" s="21">
        <v>5.9718847402273602E-2</v>
      </c>
      <c r="D100" s="21">
        <v>4.6498006837649201E-2</v>
      </c>
      <c r="E100" s="21">
        <v>7.6397596343641502E-2</v>
      </c>
      <c r="F100" s="22"/>
      <c r="G100" s="21">
        <v>6.5767853793363099E-2</v>
      </c>
      <c r="H100" s="21">
        <v>4.6181527015830101E-2</v>
      </c>
      <c r="I100" s="21">
        <v>9.2852397709828505E-2</v>
      </c>
      <c r="J100" s="22"/>
      <c r="K100" s="21">
        <v>4.79486164072477E-2</v>
      </c>
      <c r="L100" s="21">
        <v>2.9606018848445902E-2</v>
      </c>
      <c r="M100" s="21">
        <v>7.6756591527953402E-2</v>
      </c>
      <c r="N100" s="22"/>
      <c r="O100" s="21">
        <v>6.8025548526340796E-2</v>
      </c>
      <c r="P100" s="21">
        <v>3.7664550349062499E-2</v>
      </c>
      <c r="Q100" s="21">
        <v>0.119813193096744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7.4428859466154004E-3</v>
      </c>
      <c r="D101" s="21">
        <v>3.8738587628273E-3</v>
      </c>
      <c r="E101" s="21">
        <v>1.42530468642102E-2</v>
      </c>
      <c r="F101" s="22"/>
      <c r="G101" s="21">
        <v>5.9671314400584997E-3</v>
      </c>
      <c r="H101" s="21">
        <v>3.0072980949953998E-3</v>
      </c>
      <c r="I101" s="21">
        <v>1.18055877221214E-2</v>
      </c>
      <c r="J101" s="22"/>
      <c r="K101" s="21">
        <v>8.7680290986612008E-3</v>
      </c>
      <c r="L101" s="21">
        <v>3.2814740441065998E-3</v>
      </c>
      <c r="M101" s="21">
        <v>2.3214332373751399E-2</v>
      </c>
      <c r="N101" s="22"/>
      <c r="O101" s="21">
        <v>8.7767128075120996E-3</v>
      </c>
      <c r="P101" s="21">
        <v>1.9665430918919999E-3</v>
      </c>
      <c r="Q101" s="21">
        <v>3.826636588026E-2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5.70957383614406E-2</v>
      </c>
      <c r="D103" s="18">
        <v>4.55092807141508E-2</v>
      </c>
      <c r="E103" s="18">
        <v>7.14113586018741E-2</v>
      </c>
      <c r="F103" s="19"/>
      <c r="G103" s="18">
        <v>6.0956487097682199E-2</v>
      </c>
      <c r="H103" s="18">
        <v>4.63546426030624E-2</v>
      </c>
      <c r="I103" s="18">
        <v>7.9773192123983899E-2</v>
      </c>
      <c r="J103" s="19"/>
      <c r="K103" s="18">
        <v>5.1338448912916702E-2</v>
      </c>
      <c r="L103" s="18">
        <v>3.4841930383559497E-2</v>
      </c>
      <c r="M103" s="18">
        <v>7.5038282313115004E-2</v>
      </c>
      <c r="N103" s="19"/>
      <c r="O103" s="18">
        <v>6.1125129544480399E-2</v>
      </c>
      <c r="P103" s="18">
        <v>3.4219501438417198E-2</v>
      </c>
      <c r="Q103" s="18">
        <v>0.106845338232432</v>
      </c>
      <c r="R103" s="24" t="s">
        <v>501</v>
      </c>
    </row>
    <row r="104" spans="1:18" x14ac:dyDescent="0.25">
      <c r="A104" s="17" t="s">
        <v>492</v>
      </c>
      <c r="B104" s="17" t="s">
        <v>641</v>
      </c>
      <c r="C104" s="18">
        <v>0.191164962546328</v>
      </c>
      <c r="D104" s="18">
        <v>0.172802875028289</v>
      </c>
      <c r="E104" s="18">
        <v>0.21098055829655599</v>
      </c>
      <c r="F104" s="19"/>
      <c r="G104" s="18">
        <v>0.21518547233454399</v>
      </c>
      <c r="H104" s="18">
        <v>0.188027305060185</v>
      </c>
      <c r="I104" s="18">
        <v>0.24508229679496299</v>
      </c>
      <c r="J104" s="19"/>
      <c r="K104" s="18">
        <v>0.16681559925185599</v>
      </c>
      <c r="L104" s="18">
        <v>0.140261053915754</v>
      </c>
      <c r="M104" s="18">
        <v>0.197244117092812</v>
      </c>
      <c r="N104" s="19"/>
      <c r="O104" s="18">
        <v>0.178556423407495</v>
      </c>
      <c r="P104" s="18">
        <v>0.13198942706664199</v>
      </c>
      <c r="Q104" s="18">
        <v>0.23706560419900199</v>
      </c>
      <c r="R104" s="19"/>
    </row>
    <row r="105" spans="1:18" x14ac:dyDescent="0.25">
      <c r="A105" s="17" t="s">
        <v>492</v>
      </c>
      <c r="B105" s="17" t="s">
        <v>642</v>
      </c>
      <c r="C105" s="18">
        <v>0.26238810142159802</v>
      </c>
      <c r="D105" s="18">
        <v>0.24081604679014801</v>
      </c>
      <c r="E105" s="18">
        <v>0.28516670439063602</v>
      </c>
      <c r="F105" s="19"/>
      <c r="G105" s="18">
        <v>0.25613540576955102</v>
      </c>
      <c r="H105" s="18">
        <v>0.22755977956751999</v>
      </c>
      <c r="I105" s="18">
        <v>0.286966294161136</v>
      </c>
      <c r="J105" s="19"/>
      <c r="K105" s="18">
        <v>0.26291823763567601</v>
      </c>
      <c r="L105" s="18">
        <v>0.234046189350158</v>
      </c>
      <c r="M105" s="18">
        <v>0.293984931517772</v>
      </c>
      <c r="N105" s="19"/>
      <c r="O105" s="18">
        <v>0.28474817460035401</v>
      </c>
      <c r="P105" s="18">
        <v>0.221171598435769</v>
      </c>
      <c r="Q105" s="18">
        <v>0.35819497271512701</v>
      </c>
      <c r="R105" s="19"/>
    </row>
    <row r="106" spans="1:18" x14ac:dyDescent="0.25">
      <c r="A106" s="17" t="s">
        <v>492</v>
      </c>
      <c r="B106" s="17" t="s">
        <v>643</v>
      </c>
      <c r="C106" s="18">
        <v>0.43384056607444499</v>
      </c>
      <c r="D106" s="18">
        <v>0.409177029578905</v>
      </c>
      <c r="E106" s="18">
        <v>0.45883620531694602</v>
      </c>
      <c r="F106" s="19"/>
      <c r="G106" s="18">
        <v>0.426381481203991</v>
      </c>
      <c r="H106" s="18">
        <v>0.39097664823068301</v>
      </c>
      <c r="I106" s="18">
        <v>0.46255735460207298</v>
      </c>
      <c r="J106" s="19"/>
      <c r="K106" s="18">
        <v>0.45620636253876901</v>
      </c>
      <c r="L106" s="18">
        <v>0.41989698099529998</v>
      </c>
      <c r="M106" s="18">
        <v>0.49298724940862398</v>
      </c>
      <c r="N106" s="19"/>
      <c r="O106" s="18">
        <v>0.38912745720076602</v>
      </c>
      <c r="P106" s="18">
        <v>0.31925775838686299</v>
      </c>
      <c r="Q106" s="18">
        <v>0.46386862896985798</v>
      </c>
      <c r="R106" s="19"/>
    </row>
    <row r="107" spans="1:18" x14ac:dyDescent="0.25">
      <c r="A107" s="17" t="s">
        <v>492</v>
      </c>
      <c r="B107" s="17" t="s">
        <v>644</v>
      </c>
      <c r="C107" s="18">
        <v>4.7045322592378098E-2</v>
      </c>
      <c r="D107" s="18">
        <v>3.7151590545979399E-2</v>
      </c>
      <c r="E107" s="18">
        <v>5.9411250690982402E-2</v>
      </c>
      <c r="F107" s="19"/>
      <c r="G107" s="18">
        <v>3.5231008466262301E-2</v>
      </c>
      <c r="H107" s="18">
        <v>2.5481779879473799E-2</v>
      </c>
      <c r="I107" s="18">
        <v>4.8524523497858602E-2</v>
      </c>
      <c r="J107" s="19"/>
      <c r="K107" s="18">
        <v>5.3759777537516498E-2</v>
      </c>
      <c r="L107" s="18">
        <v>3.7607730560780803E-2</v>
      </c>
      <c r="M107" s="18">
        <v>7.6298948527621605E-2</v>
      </c>
      <c r="N107" s="19"/>
      <c r="O107" s="18">
        <v>7.05294556874205E-2</v>
      </c>
      <c r="P107" s="18">
        <v>3.9650877889831203E-2</v>
      </c>
      <c r="Q107" s="18">
        <v>0.12239043698950799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8.2094770184359001E-3</v>
      </c>
      <c r="D108" s="18">
        <v>4.1885902027686004E-3</v>
      </c>
      <c r="E108" s="18">
        <v>1.6028134605981698E-2</v>
      </c>
      <c r="F108" s="19"/>
      <c r="G108" s="18">
        <v>5.8298952014013E-3</v>
      </c>
      <c r="H108" s="18">
        <v>2.9049416370925001E-3</v>
      </c>
      <c r="I108" s="18">
        <v>1.16654959335321E-2</v>
      </c>
      <c r="J108" s="19"/>
      <c r="K108" s="18">
        <v>8.9615741232655002E-3</v>
      </c>
      <c r="L108" s="18">
        <v>3.3462332956194002E-3</v>
      </c>
      <c r="M108" s="18">
        <v>2.37752731318377E-2</v>
      </c>
      <c r="N108" s="19"/>
      <c r="O108" s="18">
        <v>1.49113203435955E-2</v>
      </c>
      <c r="P108" s="18">
        <v>5.3477713322206003E-3</v>
      </c>
      <c r="Q108" s="18">
        <v>4.0874767183775897E-2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2.5583198537420003E-4</v>
      </c>
      <c r="D109" s="18">
        <v>7.6493429028348195E-5</v>
      </c>
      <c r="E109" s="18">
        <v>8.5526947894070001E-4</v>
      </c>
      <c r="F109" s="19"/>
      <c r="G109" s="18">
        <v>2.8024992657000003E-4</v>
      </c>
      <c r="H109" s="18">
        <v>6.6287976280550499E-5</v>
      </c>
      <c r="I109" s="18">
        <v>1.1840128237741001E-3</v>
      </c>
      <c r="J109" s="19"/>
      <c r="K109" s="18">
        <v>0</v>
      </c>
      <c r="L109" s="19"/>
      <c r="M109" s="19"/>
      <c r="N109" s="19"/>
      <c r="O109" s="18">
        <v>1.0020392158873999E-3</v>
      </c>
      <c r="P109" s="18">
        <v>1.385169603744E-4</v>
      </c>
      <c r="Q109" s="18">
        <v>7.2099876163711999E-3</v>
      </c>
      <c r="R109" s="19"/>
    </row>
    <row r="110" spans="1:18" x14ac:dyDescent="0.25">
      <c r="A110" s="20" t="s">
        <v>493</v>
      </c>
      <c r="B110" s="20" t="s">
        <v>640</v>
      </c>
      <c r="C110" s="21">
        <v>3.9391544514627799E-2</v>
      </c>
      <c r="D110" s="21">
        <v>2.6579422044579099E-2</v>
      </c>
      <c r="E110" s="21">
        <v>5.8011462797136197E-2</v>
      </c>
      <c r="F110" s="22"/>
      <c r="G110" s="21">
        <v>4.0469780690532003E-2</v>
      </c>
      <c r="H110" s="21">
        <v>2.2952555219252699E-2</v>
      </c>
      <c r="I110" s="21">
        <v>7.0392835982102803E-2</v>
      </c>
      <c r="J110" s="22"/>
      <c r="K110" s="21">
        <v>4.1487721000575697E-2</v>
      </c>
      <c r="L110" s="21">
        <v>2.3467430099660701E-2</v>
      </c>
      <c r="M110" s="21">
        <v>7.2320737207404007E-2</v>
      </c>
      <c r="N110" s="22"/>
      <c r="O110" s="21">
        <v>3.2049582104452898E-2</v>
      </c>
      <c r="P110" s="21">
        <v>1.2665750703792901E-2</v>
      </c>
      <c r="Q110" s="21">
        <v>7.8733083609909493E-2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0.18744002483994299</v>
      </c>
      <c r="D111" s="21">
        <v>0.161970923743773</v>
      </c>
      <c r="E111" s="21">
        <v>0.21588232458182199</v>
      </c>
      <c r="F111" s="22"/>
      <c r="G111" s="21">
        <v>0.16865727888419499</v>
      </c>
      <c r="H111" s="21">
        <v>0.12949181484410799</v>
      </c>
      <c r="I111" s="21">
        <v>0.216719440261088</v>
      </c>
      <c r="J111" s="22"/>
      <c r="K111" s="21">
        <v>0.224418342686173</v>
      </c>
      <c r="L111" s="21">
        <v>0.18494861092746101</v>
      </c>
      <c r="M111" s="21">
        <v>0.269525844717937</v>
      </c>
      <c r="N111" s="22"/>
      <c r="O111" s="21">
        <v>0.153091407182567</v>
      </c>
      <c r="P111" s="21">
        <v>9.8825089241640796E-2</v>
      </c>
      <c r="Q111" s="21">
        <v>0.229565308403194</v>
      </c>
      <c r="R111" s="24" t="s">
        <v>501</v>
      </c>
    </row>
    <row r="112" spans="1:18" x14ac:dyDescent="0.25">
      <c r="A112" s="20" t="s">
        <v>493</v>
      </c>
      <c r="B112" s="20" t="s">
        <v>642</v>
      </c>
      <c r="C112" s="21">
        <v>0.237661995249806</v>
      </c>
      <c r="D112" s="21">
        <v>0.209228287389537</v>
      </c>
      <c r="E112" s="21">
        <v>0.26864705096582497</v>
      </c>
      <c r="F112" s="22"/>
      <c r="G112" s="21">
        <v>0.25709622838955098</v>
      </c>
      <c r="H112" s="21">
        <v>0.212583838336252</v>
      </c>
      <c r="I112" s="21">
        <v>0.30729166383901901</v>
      </c>
      <c r="J112" s="22"/>
      <c r="K112" s="21">
        <v>0.22351777286952501</v>
      </c>
      <c r="L112" s="21">
        <v>0.180011073330125</v>
      </c>
      <c r="M112" s="21">
        <v>0.27402560870533399</v>
      </c>
      <c r="N112" s="22"/>
      <c r="O112" s="21">
        <v>0.219961790058638</v>
      </c>
      <c r="P112" s="21">
        <v>0.15665782443193901</v>
      </c>
      <c r="Q112" s="21">
        <v>0.29975405564009999</v>
      </c>
      <c r="R112" s="22"/>
    </row>
    <row r="113" spans="1:18" x14ac:dyDescent="0.25">
      <c r="A113" s="20" t="s">
        <v>493</v>
      </c>
      <c r="B113" s="20" t="s">
        <v>643</v>
      </c>
      <c r="C113" s="21">
        <v>0.46002193307947598</v>
      </c>
      <c r="D113" s="21">
        <v>0.42763913876385901</v>
      </c>
      <c r="E113" s="21">
        <v>0.49274582319750598</v>
      </c>
      <c r="F113" s="22"/>
      <c r="G113" s="21">
        <v>0.467324415550467</v>
      </c>
      <c r="H113" s="21">
        <v>0.42076189274077902</v>
      </c>
      <c r="I113" s="21">
        <v>0.51446315603348802</v>
      </c>
      <c r="J113" s="22"/>
      <c r="K113" s="21">
        <v>0.41957188992053401</v>
      </c>
      <c r="L113" s="21">
        <v>0.36978286806247501</v>
      </c>
      <c r="M113" s="21">
        <v>0.47105397332663201</v>
      </c>
      <c r="N113" s="22"/>
      <c r="O113" s="21">
        <v>0.53093597669179204</v>
      </c>
      <c r="P113" s="21">
        <v>0.45226363661422297</v>
      </c>
      <c r="Q113" s="21">
        <v>0.60810012289621895</v>
      </c>
      <c r="R113" s="22"/>
    </row>
    <row r="114" spans="1:18" x14ac:dyDescent="0.25">
      <c r="A114" s="20" t="s">
        <v>493</v>
      </c>
      <c r="B114" s="20" t="s">
        <v>644</v>
      </c>
      <c r="C114" s="21">
        <v>5.5430837246381703E-2</v>
      </c>
      <c r="D114" s="21">
        <v>4.2957870084944103E-2</v>
      </c>
      <c r="E114" s="21">
        <v>7.1255733075471797E-2</v>
      </c>
      <c r="F114" s="22"/>
      <c r="G114" s="21">
        <v>4.3580356022560399E-2</v>
      </c>
      <c r="H114" s="21">
        <v>2.7397121191384599E-2</v>
      </c>
      <c r="I114" s="21">
        <v>6.8648170031854597E-2</v>
      </c>
      <c r="J114" s="22"/>
      <c r="K114" s="21">
        <v>7.0908877302416504E-2</v>
      </c>
      <c r="L114" s="21">
        <v>4.7969648450657099E-2</v>
      </c>
      <c r="M114" s="21">
        <v>0.10362372700814899</v>
      </c>
      <c r="N114" s="22"/>
      <c r="O114" s="21">
        <v>5.10946285906414E-2</v>
      </c>
      <c r="P114" s="21">
        <v>2.7672560637015401E-2</v>
      </c>
      <c r="Q114" s="21">
        <v>9.2456090196620599E-2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1.8764507807481099E-2</v>
      </c>
      <c r="D115" s="21">
        <v>1.1750752450600701E-2</v>
      </c>
      <c r="E115" s="21">
        <v>2.9838214815459001E-2</v>
      </c>
      <c r="F115" s="22"/>
      <c r="G115" s="21">
        <v>2.2871940462695299E-2</v>
      </c>
      <c r="H115" s="21">
        <v>1.2016907455976601E-2</v>
      </c>
      <c r="I115" s="21">
        <v>4.31046662471005E-2</v>
      </c>
      <c r="J115" s="22"/>
      <c r="K115" s="21">
        <v>1.6752172873260401E-2</v>
      </c>
      <c r="L115" s="21">
        <v>7.3610612535602001E-3</v>
      </c>
      <c r="M115" s="21">
        <v>3.7669631218017897E-2</v>
      </c>
      <c r="N115" s="22"/>
      <c r="O115" s="21">
        <v>1.2866615371909199E-2</v>
      </c>
      <c r="P115" s="21">
        <v>4.2634902627988001E-3</v>
      </c>
      <c r="Q115" s="21">
        <v>3.8164275036625901E-2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1.2891572622846E-3</v>
      </c>
      <c r="D116" s="21">
        <v>1.770084165633E-4</v>
      </c>
      <c r="E116" s="21">
        <v>9.3238053590175996E-3</v>
      </c>
      <c r="F116" s="22"/>
      <c r="G116" s="21">
        <v>0</v>
      </c>
      <c r="H116" s="22"/>
      <c r="I116" s="22"/>
      <c r="J116" s="22"/>
      <c r="K116" s="21">
        <v>3.3432233475152E-3</v>
      </c>
      <c r="L116" s="21">
        <v>4.6058767574749999E-4</v>
      </c>
      <c r="M116" s="21">
        <v>2.3836886953248902E-2</v>
      </c>
      <c r="N116" s="24" t="s">
        <v>501</v>
      </c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5.9338974130189598E-2</v>
      </c>
      <c r="D117" s="18">
        <v>4.3937933460454402E-2</v>
      </c>
      <c r="E117" s="18">
        <v>7.9688402735782093E-2</v>
      </c>
      <c r="F117" s="19"/>
      <c r="G117" s="18">
        <v>5.1510708587925197E-2</v>
      </c>
      <c r="H117" s="18">
        <v>2.90487481132976E-2</v>
      </c>
      <c r="I117" s="18">
        <v>8.97361598423356E-2</v>
      </c>
      <c r="J117" s="19"/>
      <c r="K117" s="18">
        <v>7.1286182506903203E-2</v>
      </c>
      <c r="L117" s="18">
        <v>4.93471912288748E-2</v>
      </c>
      <c r="M117" s="18">
        <v>0.101933069909796</v>
      </c>
      <c r="N117" s="19"/>
      <c r="O117" s="18">
        <v>4.2999251542444598E-2</v>
      </c>
      <c r="P117" s="18">
        <v>2.3100364646932998E-2</v>
      </c>
      <c r="Q117" s="18">
        <v>7.8659054492033698E-2</v>
      </c>
      <c r="R117" s="19"/>
    </row>
    <row r="118" spans="1:18" x14ac:dyDescent="0.25">
      <c r="A118" s="17" t="s">
        <v>494</v>
      </c>
      <c r="B118" s="17" t="s">
        <v>641</v>
      </c>
      <c r="C118" s="18">
        <v>0.19526376870668799</v>
      </c>
      <c r="D118" s="18">
        <v>0.17063672460274101</v>
      </c>
      <c r="E118" s="18">
        <v>0.22249159594652199</v>
      </c>
      <c r="F118" s="19"/>
      <c r="G118" s="18">
        <v>0.15721265354609201</v>
      </c>
      <c r="H118" s="18">
        <v>0.116614183819001</v>
      </c>
      <c r="I118" s="18">
        <v>0.20860751510063999</v>
      </c>
      <c r="J118" s="19"/>
      <c r="K118" s="18">
        <v>0.20174441472617399</v>
      </c>
      <c r="L118" s="18">
        <v>0.164688190630397</v>
      </c>
      <c r="M118" s="18">
        <v>0.24469607928939699</v>
      </c>
      <c r="N118" s="19"/>
      <c r="O118" s="18">
        <v>0.238259268520678</v>
      </c>
      <c r="P118" s="18">
        <v>0.18805106724252199</v>
      </c>
      <c r="Q118" s="18">
        <v>0.29696973205622601</v>
      </c>
      <c r="R118" s="19"/>
    </row>
    <row r="119" spans="1:18" x14ac:dyDescent="0.25">
      <c r="A119" s="17" t="s">
        <v>494</v>
      </c>
      <c r="B119" s="17" t="s">
        <v>642</v>
      </c>
      <c r="C119" s="18">
        <v>0.31223411657944899</v>
      </c>
      <c r="D119" s="18">
        <v>0.28395967184058901</v>
      </c>
      <c r="E119" s="18">
        <v>0.34197930327069498</v>
      </c>
      <c r="F119" s="19"/>
      <c r="G119" s="18">
        <v>0.30093664609134102</v>
      </c>
      <c r="H119" s="18">
        <v>0.25021465239641399</v>
      </c>
      <c r="I119" s="18">
        <v>0.357044425863422</v>
      </c>
      <c r="J119" s="19"/>
      <c r="K119" s="18">
        <v>0.31447509987564798</v>
      </c>
      <c r="L119" s="18">
        <v>0.27611492988924702</v>
      </c>
      <c r="M119" s="18">
        <v>0.35554701039330999</v>
      </c>
      <c r="N119" s="19"/>
      <c r="O119" s="18">
        <v>0.32424772070760299</v>
      </c>
      <c r="P119" s="18">
        <v>0.26324827771597697</v>
      </c>
      <c r="Q119" s="18">
        <v>0.39186388615023898</v>
      </c>
      <c r="R119" s="19"/>
    </row>
    <row r="120" spans="1:18" x14ac:dyDescent="0.25">
      <c r="A120" s="17" t="s">
        <v>494</v>
      </c>
      <c r="B120" s="17" t="s">
        <v>643</v>
      </c>
      <c r="C120" s="18">
        <v>0.37974610087520999</v>
      </c>
      <c r="D120" s="18">
        <v>0.34892389201214102</v>
      </c>
      <c r="E120" s="18">
        <v>0.41156988101340097</v>
      </c>
      <c r="F120" s="19"/>
      <c r="G120" s="18">
        <v>0.46011258711879199</v>
      </c>
      <c r="H120" s="18">
        <v>0.40213222664783899</v>
      </c>
      <c r="I120" s="18">
        <v>0.51919302478746898</v>
      </c>
      <c r="J120" s="19"/>
      <c r="K120" s="18">
        <v>0.34372620384941099</v>
      </c>
      <c r="L120" s="18">
        <v>0.30691707472334101</v>
      </c>
      <c r="M120" s="18">
        <v>0.38251350260441502</v>
      </c>
      <c r="N120" s="19"/>
      <c r="O120" s="18">
        <v>0.34192783575867403</v>
      </c>
      <c r="P120" s="18">
        <v>0.27826277942757</v>
      </c>
      <c r="Q120" s="18">
        <v>0.41184714870391598</v>
      </c>
      <c r="R120" s="19"/>
    </row>
    <row r="121" spans="1:18" x14ac:dyDescent="0.25">
      <c r="A121" s="17" t="s">
        <v>494</v>
      </c>
      <c r="B121" s="17" t="s">
        <v>644</v>
      </c>
      <c r="C121" s="18">
        <v>4.5309671585307999E-2</v>
      </c>
      <c r="D121" s="18">
        <v>3.3891729767319301E-2</v>
      </c>
      <c r="E121" s="18">
        <v>6.03340315627953E-2</v>
      </c>
      <c r="F121" s="19"/>
      <c r="G121" s="18">
        <v>1.95612571031153E-2</v>
      </c>
      <c r="H121" s="18">
        <v>1.01232594538489E-2</v>
      </c>
      <c r="I121" s="18">
        <v>3.7465343680366803E-2</v>
      </c>
      <c r="J121" s="19"/>
      <c r="K121" s="18">
        <v>6.0706818120639897E-2</v>
      </c>
      <c r="L121" s="18">
        <v>4.1427429876759701E-2</v>
      </c>
      <c r="M121" s="18">
        <v>8.8133472445856106E-2</v>
      </c>
      <c r="N121" s="19"/>
      <c r="O121" s="18">
        <v>4.8274542271329497E-2</v>
      </c>
      <c r="P121" s="18">
        <v>2.2140816807969602E-2</v>
      </c>
      <c r="Q121" s="18">
        <v>0.102036239891192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7.8343226180276008E-3</v>
      </c>
      <c r="D122" s="18">
        <v>4.6518023407765997E-3</v>
      </c>
      <c r="E122" s="18">
        <v>1.3165358011532201E-2</v>
      </c>
      <c r="F122" s="19"/>
      <c r="G122" s="18">
        <v>1.06661475527346E-2</v>
      </c>
      <c r="H122" s="18">
        <v>4.3986293469643004E-3</v>
      </c>
      <c r="I122" s="18">
        <v>2.5634189475594898E-2</v>
      </c>
      <c r="J122" s="19"/>
      <c r="K122" s="18">
        <v>7.4966371788959003E-3</v>
      </c>
      <c r="L122" s="18">
        <v>3.4730304913462998E-3</v>
      </c>
      <c r="M122" s="18">
        <v>1.6106368131143901E-2</v>
      </c>
      <c r="N122" s="19"/>
      <c r="O122" s="18">
        <v>4.2913811992700999E-3</v>
      </c>
      <c r="P122" s="18">
        <v>1.348847549602E-3</v>
      </c>
      <c r="Q122" s="18">
        <v>1.3565901893844001E-2</v>
      </c>
      <c r="R122" s="19"/>
    </row>
    <row r="123" spans="1:18" x14ac:dyDescent="0.25">
      <c r="A123" s="17" t="s">
        <v>494</v>
      </c>
      <c r="B123" s="17" t="s">
        <v>520</v>
      </c>
      <c r="C123" s="18">
        <v>2.7304550512729999E-4</v>
      </c>
      <c r="D123" s="18">
        <v>3.7556477961332199E-5</v>
      </c>
      <c r="E123" s="18">
        <v>1.9821859104153E-3</v>
      </c>
      <c r="F123" s="19"/>
      <c r="G123" s="18">
        <v>0</v>
      </c>
      <c r="H123" s="19"/>
      <c r="I123" s="19"/>
      <c r="J123" s="19"/>
      <c r="K123" s="18">
        <v>5.6464374232890004E-4</v>
      </c>
      <c r="L123" s="18">
        <v>7.7535592702655898E-5</v>
      </c>
      <c r="M123" s="18">
        <v>4.0994050034727997E-3</v>
      </c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1_SEX'!A1" display="◄ ANTERIOR"/>
    <hyperlink ref="A2" location="'Índice'!A1" display="ÍNDICE"/>
    <hyperlink ref="A3" location="'EVAL_CARAB_COMUNA_2_SEX'!A1" display="SIGUIENTE ►"/>
  </hyperlinks>
  <pageMargins left="0.75" right="0.75" top="1" bottom="1" header="0.5" footer="0.5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4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645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0.104423190937021</v>
      </c>
      <c r="D5" s="18">
        <v>0.100556737352944</v>
      </c>
      <c r="E5" s="18">
        <v>0.10842039090790299</v>
      </c>
      <c r="F5" s="19"/>
      <c r="G5" s="18">
        <v>0.104978331598514</v>
      </c>
      <c r="H5" s="18">
        <v>9.9912288803577207E-2</v>
      </c>
      <c r="I5" s="18">
        <v>0.110269778050675</v>
      </c>
      <c r="J5" s="19"/>
      <c r="K5" s="18">
        <v>0.103834983265656</v>
      </c>
      <c r="L5" s="18">
        <v>9.8201449363274601E-2</v>
      </c>
      <c r="M5" s="18">
        <v>0.109752364555236</v>
      </c>
      <c r="N5" s="19"/>
    </row>
    <row r="6" spans="1:14" x14ac:dyDescent="0.25">
      <c r="A6" s="17" t="s">
        <v>478</v>
      </c>
      <c r="B6" s="17" t="s">
        <v>641</v>
      </c>
      <c r="C6" s="18">
        <v>0.293670599908265</v>
      </c>
      <c r="D6" s="18">
        <v>0.28780690978947399</v>
      </c>
      <c r="E6" s="18">
        <v>0.29960349882673198</v>
      </c>
      <c r="F6" s="19"/>
      <c r="G6" s="18">
        <v>0.29465252719270502</v>
      </c>
      <c r="H6" s="18">
        <v>0.28678941081206799</v>
      </c>
      <c r="I6" s="18">
        <v>0.30263975066903698</v>
      </c>
      <c r="J6" s="19"/>
      <c r="K6" s="18">
        <v>0.29263018402542201</v>
      </c>
      <c r="L6" s="18">
        <v>0.28426549201399498</v>
      </c>
      <c r="M6" s="18">
        <v>0.30113745321774998</v>
      </c>
      <c r="N6" s="19"/>
    </row>
    <row r="7" spans="1:14" x14ac:dyDescent="0.25">
      <c r="A7" s="17" t="s">
        <v>478</v>
      </c>
      <c r="B7" s="17" t="s">
        <v>642</v>
      </c>
      <c r="C7" s="18">
        <v>0.24501633056150801</v>
      </c>
      <c r="D7" s="18">
        <v>0.239697782773377</v>
      </c>
      <c r="E7" s="18">
        <v>0.25041402104119997</v>
      </c>
      <c r="F7" s="19"/>
      <c r="G7" s="18">
        <v>0.23550707470681501</v>
      </c>
      <c r="H7" s="18">
        <v>0.22874283980521801</v>
      </c>
      <c r="I7" s="18">
        <v>0.24240846790385001</v>
      </c>
      <c r="J7" s="19"/>
      <c r="K7" s="18">
        <v>0.25509200620682898</v>
      </c>
      <c r="L7" s="18">
        <v>0.24720845347158399</v>
      </c>
      <c r="M7" s="18">
        <v>0.26313908758878302</v>
      </c>
      <c r="N7" s="19"/>
    </row>
    <row r="8" spans="1:14" x14ac:dyDescent="0.25">
      <c r="A8" s="17" t="s">
        <v>478</v>
      </c>
      <c r="B8" s="17" t="s">
        <v>643</v>
      </c>
      <c r="C8" s="18">
        <v>0.247739614369376</v>
      </c>
      <c r="D8" s="18">
        <v>0.24242420410969101</v>
      </c>
      <c r="E8" s="18">
        <v>0.25313262856622298</v>
      </c>
      <c r="F8" s="19"/>
      <c r="G8" s="18">
        <v>0.24531398580464001</v>
      </c>
      <c r="H8" s="18">
        <v>0.23849830652763401</v>
      </c>
      <c r="I8" s="18">
        <v>0.25225991760406802</v>
      </c>
      <c r="J8" s="19"/>
      <c r="K8" s="18">
        <v>0.250309725745892</v>
      </c>
      <c r="L8" s="18">
        <v>0.242694441501634</v>
      </c>
      <c r="M8" s="18">
        <v>0.25808253005169801</v>
      </c>
      <c r="N8" s="19"/>
    </row>
    <row r="9" spans="1:14" x14ac:dyDescent="0.25">
      <c r="A9" s="17" t="s">
        <v>478</v>
      </c>
      <c r="B9" s="17" t="s">
        <v>644</v>
      </c>
      <c r="C9" s="18">
        <v>1.9658814291450801E-2</v>
      </c>
      <c r="D9" s="18">
        <v>1.8200454707823801E-2</v>
      </c>
      <c r="E9" s="18">
        <v>2.12315017969236E-2</v>
      </c>
      <c r="F9" s="19"/>
      <c r="G9" s="18">
        <v>2.1251765112575E-2</v>
      </c>
      <c r="H9" s="18">
        <v>1.9239175694050099E-2</v>
      </c>
      <c r="I9" s="18">
        <v>2.3469851188965499E-2</v>
      </c>
      <c r="J9" s="19"/>
      <c r="K9" s="18">
        <v>1.79709791929069E-2</v>
      </c>
      <c r="L9" s="18">
        <v>1.5876529382771801E-2</v>
      </c>
      <c r="M9" s="18">
        <v>2.03360216685518E-2</v>
      </c>
      <c r="N9" s="19"/>
    </row>
    <row r="10" spans="1:14" x14ac:dyDescent="0.25">
      <c r="A10" s="17" t="s">
        <v>478</v>
      </c>
      <c r="B10" s="17" t="s">
        <v>519</v>
      </c>
      <c r="C10" s="18">
        <v>8.8869042629860895E-2</v>
      </c>
      <c r="D10" s="18">
        <v>8.5265059079142905E-2</v>
      </c>
      <c r="E10" s="18">
        <v>9.2609936786160904E-2</v>
      </c>
      <c r="F10" s="19"/>
      <c r="G10" s="18">
        <v>9.7922313358605004E-2</v>
      </c>
      <c r="H10" s="18">
        <v>9.3237889796255899E-2</v>
      </c>
      <c r="I10" s="18">
        <v>0.10281540392157899</v>
      </c>
      <c r="J10" s="19"/>
      <c r="K10" s="18">
        <v>7.9276512910826005E-2</v>
      </c>
      <c r="L10" s="18">
        <v>7.4387174556067095E-2</v>
      </c>
      <c r="M10" s="18">
        <v>8.4457895578112896E-2</v>
      </c>
      <c r="N10" s="19"/>
    </row>
    <row r="11" spans="1:14" x14ac:dyDescent="0.25">
      <c r="A11" s="17" t="s">
        <v>478</v>
      </c>
      <c r="B11" s="17" t="s">
        <v>520</v>
      </c>
      <c r="C11" s="18">
        <v>6.2240730251289999E-4</v>
      </c>
      <c r="D11" s="18">
        <v>4.0362995887800003E-4</v>
      </c>
      <c r="E11" s="18">
        <v>9.5965349140839996E-4</v>
      </c>
      <c r="F11" s="19"/>
      <c r="G11" s="18">
        <v>3.740022261512E-4</v>
      </c>
      <c r="H11" s="18">
        <v>2.0134234948830001E-4</v>
      </c>
      <c r="I11" s="18">
        <v>6.9462263480659996E-4</v>
      </c>
      <c r="J11" s="19"/>
      <c r="K11" s="18">
        <v>8.8560865247310004E-4</v>
      </c>
      <c r="L11" s="18">
        <v>5.0961483748050002E-4</v>
      </c>
      <c r="M11" s="18">
        <v>1.5385836618498001E-3</v>
      </c>
      <c r="N11" s="19"/>
    </row>
    <row r="12" spans="1:14" x14ac:dyDescent="0.25">
      <c r="A12" s="20" t="s">
        <v>479</v>
      </c>
      <c r="B12" s="20" t="s">
        <v>640</v>
      </c>
      <c r="C12" s="21">
        <v>6.1508720083192102E-2</v>
      </c>
      <c r="D12" s="21">
        <v>4.8342296840180897E-2</v>
      </c>
      <c r="E12" s="21">
        <v>7.7967335082469905E-2</v>
      </c>
      <c r="F12" s="22"/>
      <c r="G12" s="21">
        <v>5.2209338289049702E-2</v>
      </c>
      <c r="H12" s="21">
        <v>3.7585148639247001E-2</v>
      </c>
      <c r="I12" s="21">
        <v>7.2097455350908196E-2</v>
      </c>
      <c r="J12" s="22"/>
      <c r="K12" s="21">
        <v>7.1067873089652595E-2</v>
      </c>
      <c r="L12" s="21">
        <v>5.0416284908174798E-2</v>
      </c>
      <c r="M12" s="21">
        <v>9.9294234234277107E-2</v>
      </c>
      <c r="N12" s="22"/>
    </row>
    <row r="13" spans="1:14" x14ac:dyDescent="0.25">
      <c r="A13" s="20" t="s">
        <v>479</v>
      </c>
      <c r="B13" s="20" t="s">
        <v>641</v>
      </c>
      <c r="C13" s="21">
        <v>0.25729221322442902</v>
      </c>
      <c r="D13" s="21">
        <v>0.23370946787831801</v>
      </c>
      <c r="E13" s="21">
        <v>0.28237770633104697</v>
      </c>
      <c r="F13" s="22"/>
      <c r="G13" s="21">
        <v>0.26740219909651602</v>
      </c>
      <c r="H13" s="21">
        <v>0.23413149921206799</v>
      </c>
      <c r="I13" s="21">
        <v>0.30352702192931402</v>
      </c>
      <c r="J13" s="22"/>
      <c r="K13" s="21">
        <v>0.246899812526858</v>
      </c>
      <c r="L13" s="21">
        <v>0.21606426957604899</v>
      </c>
      <c r="M13" s="21">
        <v>0.28056108845729599</v>
      </c>
      <c r="N13" s="22"/>
    </row>
    <row r="14" spans="1:14" x14ac:dyDescent="0.25">
      <c r="A14" s="20" t="s">
        <v>479</v>
      </c>
      <c r="B14" s="20" t="s">
        <v>642</v>
      </c>
      <c r="C14" s="21">
        <v>0.26267092771621497</v>
      </c>
      <c r="D14" s="21">
        <v>0.238096555953975</v>
      </c>
      <c r="E14" s="21">
        <v>0.28882018640041002</v>
      </c>
      <c r="F14" s="22"/>
      <c r="G14" s="21">
        <v>0.262936218291139</v>
      </c>
      <c r="H14" s="21">
        <v>0.23071551297457299</v>
      </c>
      <c r="I14" s="21">
        <v>0.29791412561512898</v>
      </c>
      <c r="J14" s="22"/>
      <c r="K14" s="21">
        <v>0.262398226449294</v>
      </c>
      <c r="L14" s="21">
        <v>0.22546632443546</v>
      </c>
      <c r="M14" s="21">
        <v>0.30301296238481801</v>
      </c>
      <c r="N14" s="22"/>
    </row>
    <row r="15" spans="1:14" x14ac:dyDescent="0.25">
      <c r="A15" s="20" t="s">
        <v>479</v>
      </c>
      <c r="B15" s="20" t="s">
        <v>643</v>
      </c>
      <c r="C15" s="21">
        <v>0.31953924948878099</v>
      </c>
      <c r="D15" s="21">
        <v>0.29335627266872</v>
      </c>
      <c r="E15" s="21">
        <v>0.34691188132928802</v>
      </c>
      <c r="F15" s="22"/>
      <c r="G15" s="21">
        <v>0.31649743846662298</v>
      </c>
      <c r="H15" s="21">
        <v>0.27975310149414701</v>
      </c>
      <c r="I15" s="21">
        <v>0.35568462234651299</v>
      </c>
      <c r="J15" s="22"/>
      <c r="K15" s="21">
        <v>0.32266603120623599</v>
      </c>
      <c r="L15" s="21">
        <v>0.28271759640865102</v>
      </c>
      <c r="M15" s="21">
        <v>0.36538379193821802</v>
      </c>
      <c r="N15" s="22"/>
    </row>
    <row r="16" spans="1:14" x14ac:dyDescent="0.25">
      <c r="A16" s="20" t="s">
        <v>479</v>
      </c>
      <c r="B16" s="20" t="s">
        <v>644</v>
      </c>
      <c r="C16" s="21">
        <v>3.8187294482445198E-2</v>
      </c>
      <c r="D16" s="21">
        <v>2.8879718534546399E-2</v>
      </c>
      <c r="E16" s="21">
        <v>5.0339093369196002E-2</v>
      </c>
      <c r="F16" s="22"/>
      <c r="G16" s="21">
        <v>3.7012520297282199E-2</v>
      </c>
      <c r="H16" s="21">
        <v>2.54399019613454E-2</v>
      </c>
      <c r="I16" s="21">
        <v>5.35602038919911E-2</v>
      </c>
      <c r="J16" s="22"/>
      <c r="K16" s="21">
        <v>3.9394885097886898E-2</v>
      </c>
      <c r="L16" s="21">
        <v>2.56739959809879E-2</v>
      </c>
      <c r="M16" s="21">
        <v>5.9997054023517897E-2</v>
      </c>
      <c r="N16" s="22"/>
    </row>
    <row r="17" spans="1:14" x14ac:dyDescent="0.25">
      <c r="A17" s="20" t="s">
        <v>479</v>
      </c>
      <c r="B17" s="20" t="s">
        <v>519</v>
      </c>
      <c r="C17" s="21">
        <v>5.9932920761508898E-2</v>
      </c>
      <c r="D17" s="21">
        <v>4.7507116076374298E-2</v>
      </c>
      <c r="E17" s="21">
        <v>7.5351666462504796E-2</v>
      </c>
      <c r="F17" s="22"/>
      <c r="G17" s="21">
        <v>6.3942285559391604E-2</v>
      </c>
      <c r="H17" s="21">
        <v>4.61986384474566E-2</v>
      </c>
      <c r="I17" s="21">
        <v>8.78729404615224E-2</v>
      </c>
      <c r="J17" s="22"/>
      <c r="K17" s="21">
        <v>5.5811557383804097E-2</v>
      </c>
      <c r="L17" s="21">
        <v>3.8853431288894402E-2</v>
      </c>
      <c r="M17" s="21">
        <v>7.9558629593738994E-2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640</v>
      </c>
      <c r="C19" s="18">
        <v>6.9546032097067501E-2</v>
      </c>
      <c r="D19" s="18">
        <v>5.1338626809543701E-2</v>
      </c>
      <c r="E19" s="18">
        <v>9.3573816048032707E-2</v>
      </c>
      <c r="F19" s="19"/>
      <c r="G19" s="18">
        <v>7.8556728484039495E-2</v>
      </c>
      <c r="H19" s="18">
        <v>5.5608891248577499E-2</v>
      </c>
      <c r="I19" s="18">
        <v>0.10987259844920901</v>
      </c>
      <c r="J19" s="19"/>
      <c r="K19" s="18">
        <v>6.0242730038837601E-2</v>
      </c>
      <c r="L19" s="18">
        <v>3.9973921334498799E-2</v>
      </c>
      <c r="M19" s="18">
        <v>8.9827231727538398E-2</v>
      </c>
      <c r="N19" s="19"/>
    </row>
    <row r="20" spans="1:14" x14ac:dyDescent="0.25">
      <c r="A20" s="17" t="s">
        <v>480</v>
      </c>
      <c r="B20" s="17" t="s">
        <v>641</v>
      </c>
      <c r="C20" s="18">
        <v>0.30621479935560802</v>
      </c>
      <c r="D20" s="18">
        <v>0.27018621625407901</v>
      </c>
      <c r="E20" s="18">
        <v>0.34477804506014598</v>
      </c>
      <c r="F20" s="19"/>
      <c r="G20" s="18">
        <v>0.31624556663124098</v>
      </c>
      <c r="H20" s="18">
        <v>0.274529318105736</v>
      </c>
      <c r="I20" s="18">
        <v>0.361145216702356</v>
      </c>
      <c r="J20" s="19"/>
      <c r="K20" s="18">
        <v>0.29585830149646902</v>
      </c>
      <c r="L20" s="18">
        <v>0.246267957062</v>
      </c>
      <c r="M20" s="18">
        <v>0.35078709469106001</v>
      </c>
      <c r="N20" s="19"/>
    </row>
    <row r="21" spans="1:14" x14ac:dyDescent="0.25">
      <c r="A21" s="17" t="s">
        <v>480</v>
      </c>
      <c r="B21" s="17" t="s">
        <v>642</v>
      </c>
      <c r="C21" s="18">
        <v>0.30340610412206198</v>
      </c>
      <c r="D21" s="18">
        <v>0.27321816201052401</v>
      </c>
      <c r="E21" s="18">
        <v>0.335390288166382</v>
      </c>
      <c r="F21" s="19"/>
      <c r="G21" s="18">
        <v>0.25903812547774002</v>
      </c>
      <c r="H21" s="18">
        <v>0.22482030541519599</v>
      </c>
      <c r="I21" s="18">
        <v>0.29647210128198698</v>
      </c>
      <c r="J21" s="19"/>
      <c r="K21" s="18">
        <v>0.34921485067332902</v>
      </c>
      <c r="L21" s="18">
        <v>0.304111337945904</v>
      </c>
      <c r="M21" s="18">
        <v>0.39718968669050397</v>
      </c>
      <c r="N21" s="19"/>
    </row>
    <row r="22" spans="1:14" x14ac:dyDescent="0.25">
      <c r="A22" s="17" t="s">
        <v>480</v>
      </c>
      <c r="B22" s="17" t="s">
        <v>643</v>
      </c>
      <c r="C22" s="18">
        <v>0.292208464806827</v>
      </c>
      <c r="D22" s="18">
        <v>0.25947748690897099</v>
      </c>
      <c r="E22" s="18">
        <v>0.32724365875391798</v>
      </c>
      <c r="F22" s="19"/>
      <c r="G22" s="18">
        <v>0.31552697755185699</v>
      </c>
      <c r="H22" s="18">
        <v>0.27141113023160002</v>
      </c>
      <c r="I22" s="18">
        <v>0.36323856697722101</v>
      </c>
      <c r="J22" s="19"/>
      <c r="K22" s="18">
        <v>0.26813272656207099</v>
      </c>
      <c r="L22" s="18">
        <v>0.22456339521920499</v>
      </c>
      <c r="M22" s="18">
        <v>0.31670283204972199</v>
      </c>
      <c r="N22" s="19"/>
    </row>
    <row r="23" spans="1:14" x14ac:dyDescent="0.25">
      <c r="A23" s="17" t="s">
        <v>480</v>
      </c>
      <c r="B23" s="17" t="s">
        <v>644</v>
      </c>
      <c r="C23" s="18">
        <v>1.5769047925757E-2</v>
      </c>
      <c r="D23" s="18">
        <v>1.01817381627876E-2</v>
      </c>
      <c r="E23" s="18">
        <v>2.43470205279873E-2</v>
      </c>
      <c r="F23" s="19"/>
      <c r="G23" s="18">
        <v>1.5707062345075701E-2</v>
      </c>
      <c r="H23" s="18">
        <v>8.3494017158579001E-3</v>
      </c>
      <c r="I23" s="18">
        <v>2.93564995447698E-2</v>
      </c>
      <c r="J23" s="19"/>
      <c r="K23" s="18">
        <v>1.5833046373331602E-2</v>
      </c>
      <c r="L23" s="18">
        <v>8.3265775642350996E-3</v>
      </c>
      <c r="M23" s="18">
        <v>2.9902596149888199E-2</v>
      </c>
      <c r="N23" s="19"/>
    </row>
    <row r="24" spans="1:14" x14ac:dyDescent="0.25">
      <c r="A24" s="17" t="s">
        <v>480</v>
      </c>
      <c r="B24" s="17" t="s">
        <v>519</v>
      </c>
      <c r="C24" s="18">
        <v>1.28555516926789E-2</v>
      </c>
      <c r="D24" s="18">
        <v>7.6812122375511998E-3</v>
      </c>
      <c r="E24" s="18">
        <v>2.1440200506286401E-2</v>
      </c>
      <c r="F24" s="19"/>
      <c r="G24" s="18">
        <v>1.4925539510046E-2</v>
      </c>
      <c r="H24" s="18">
        <v>7.3255766298323003E-3</v>
      </c>
      <c r="I24" s="18">
        <v>3.0170490372688999E-2</v>
      </c>
      <c r="J24" s="19"/>
      <c r="K24" s="18">
        <v>1.07183448559613E-2</v>
      </c>
      <c r="L24" s="18">
        <v>4.8992109501934996E-3</v>
      </c>
      <c r="M24" s="18">
        <v>2.3287518304400401E-2</v>
      </c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8.9917593338230906E-2</v>
      </c>
      <c r="D26" s="21">
        <v>7.1410433207441296E-2</v>
      </c>
      <c r="E26" s="21">
        <v>0.11263936693976</v>
      </c>
      <c r="F26" s="22"/>
      <c r="G26" s="21">
        <v>8.0728918663229496E-2</v>
      </c>
      <c r="H26" s="21">
        <v>5.7666548517493602E-2</v>
      </c>
      <c r="I26" s="21">
        <v>0.111919110180836</v>
      </c>
      <c r="J26" s="22"/>
      <c r="K26" s="21">
        <v>9.9431986156746893E-2</v>
      </c>
      <c r="L26" s="21">
        <v>7.3082017923844195E-2</v>
      </c>
      <c r="M26" s="21">
        <v>0.13390999593814801</v>
      </c>
      <c r="N26" s="22"/>
    </row>
    <row r="27" spans="1:14" x14ac:dyDescent="0.25">
      <c r="A27" s="20" t="s">
        <v>481</v>
      </c>
      <c r="B27" s="20" t="s">
        <v>641</v>
      </c>
      <c r="C27" s="21">
        <v>0.33046958274357402</v>
      </c>
      <c r="D27" s="21">
        <v>0.29376413685035402</v>
      </c>
      <c r="E27" s="21">
        <v>0.36936268397482303</v>
      </c>
      <c r="F27" s="22"/>
      <c r="G27" s="21">
        <v>0.33400547860111701</v>
      </c>
      <c r="H27" s="21">
        <v>0.28928905987131198</v>
      </c>
      <c r="I27" s="21">
        <v>0.381919536623058</v>
      </c>
      <c r="J27" s="22"/>
      <c r="K27" s="21">
        <v>0.32680834721789598</v>
      </c>
      <c r="L27" s="21">
        <v>0.28117819407828998</v>
      </c>
      <c r="M27" s="21">
        <v>0.37597038834464003</v>
      </c>
      <c r="N27" s="22"/>
    </row>
    <row r="28" spans="1:14" x14ac:dyDescent="0.25">
      <c r="A28" s="20" t="s">
        <v>481</v>
      </c>
      <c r="B28" s="20" t="s">
        <v>642</v>
      </c>
      <c r="C28" s="21">
        <v>0.19975046605916899</v>
      </c>
      <c r="D28" s="21">
        <v>0.17317271985187799</v>
      </c>
      <c r="E28" s="21">
        <v>0.229276141832255</v>
      </c>
      <c r="F28" s="22"/>
      <c r="G28" s="21">
        <v>0.21116213624976801</v>
      </c>
      <c r="H28" s="21">
        <v>0.17410807762204999</v>
      </c>
      <c r="I28" s="21">
        <v>0.253679889478374</v>
      </c>
      <c r="J28" s="22"/>
      <c r="K28" s="21">
        <v>0.18793427746299701</v>
      </c>
      <c r="L28" s="21">
        <v>0.15602608985513</v>
      </c>
      <c r="M28" s="21">
        <v>0.224631071537956</v>
      </c>
      <c r="N28" s="22"/>
    </row>
    <row r="29" spans="1:14" x14ac:dyDescent="0.25">
      <c r="A29" s="20" t="s">
        <v>481</v>
      </c>
      <c r="B29" s="20" t="s">
        <v>643</v>
      </c>
      <c r="C29" s="21">
        <v>0.25980062966838702</v>
      </c>
      <c r="D29" s="21">
        <v>0.22549289976812101</v>
      </c>
      <c r="E29" s="21">
        <v>0.29732431820621702</v>
      </c>
      <c r="F29" s="22"/>
      <c r="G29" s="21">
        <v>0.25133679104631701</v>
      </c>
      <c r="H29" s="21">
        <v>0.208356562589604</v>
      </c>
      <c r="I29" s="21">
        <v>0.299825163692445</v>
      </c>
      <c r="J29" s="22"/>
      <c r="K29" s="21">
        <v>0.26856449260304799</v>
      </c>
      <c r="L29" s="21">
        <v>0.22927667615099301</v>
      </c>
      <c r="M29" s="21">
        <v>0.31186042567359901</v>
      </c>
      <c r="N29" s="22"/>
    </row>
    <row r="30" spans="1:14" x14ac:dyDescent="0.25">
      <c r="A30" s="20" t="s">
        <v>481</v>
      </c>
      <c r="B30" s="20" t="s">
        <v>644</v>
      </c>
      <c r="C30" s="21">
        <v>3.5317546522411002E-2</v>
      </c>
      <c r="D30" s="21">
        <v>2.47569440076238E-2</v>
      </c>
      <c r="E30" s="21">
        <v>5.0151339834039098E-2</v>
      </c>
      <c r="F30" s="22"/>
      <c r="G30" s="21">
        <v>2.9354112510859998E-2</v>
      </c>
      <c r="H30" s="21">
        <v>1.58863625101896E-2</v>
      </c>
      <c r="I30" s="21">
        <v>5.3617172092321697E-2</v>
      </c>
      <c r="J30" s="22"/>
      <c r="K30" s="21">
        <v>4.1492371047166E-2</v>
      </c>
      <c r="L30" s="21">
        <v>2.5639096566806699E-2</v>
      </c>
      <c r="M30" s="21">
        <v>6.6479300589102897E-2</v>
      </c>
      <c r="N30" s="22"/>
    </row>
    <row r="31" spans="1:14" x14ac:dyDescent="0.25">
      <c r="A31" s="20" t="s">
        <v>481</v>
      </c>
      <c r="B31" s="20" t="s">
        <v>519</v>
      </c>
      <c r="C31" s="21">
        <v>8.4744181668226407E-2</v>
      </c>
      <c r="D31" s="21">
        <v>6.6038262592830493E-2</v>
      </c>
      <c r="E31" s="21">
        <v>0.108135236660601</v>
      </c>
      <c r="F31" s="22"/>
      <c r="G31" s="21">
        <v>9.3412562928709406E-2</v>
      </c>
      <c r="H31" s="21">
        <v>7.1316171465363704E-2</v>
      </c>
      <c r="I31" s="21">
        <v>0.12145982999616101</v>
      </c>
      <c r="J31" s="22"/>
      <c r="K31" s="21">
        <v>7.5768525512146301E-2</v>
      </c>
      <c r="L31" s="21">
        <v>5.1654613784729297E-2</v>
      </c>
      <c r="M31" s="21">
        <v>0.109835751949592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640</v>
      </c>
      <c r="C33" s="18">
        <v>9.3896915560379796E-2</v>
      </c>
      <c r="D33" s="18">
        <v>7.3769994657374896E-2</v>
      </c>
      <c r="E33" s="18">
        <v>0.11881074562726</v>
      </c>
      <c r="F33" s="19"/>
      <c r="G33" s="18">
        <v>0.107611593925184</v>
      </c>
      <c r="H33" s="18">
        <v>7.8710535135269002E-2</v>
      </c>
      <c r="I33" s="18">
        <v>0.145449222259525</v>
      </c>
      <c r="J33" s="19"/>
      <c r="K33" s="18">
        <v>8.0036093681821796E-2</v>
      </c>
      <c r="L33" s="18">
        <v>5.5410451608987103E-2</v>
      </c>
      <c r="M33" s="18">
        <v>0.114281831057472</v>
      </c>
      <c r="N33" s="19"/>
    </row>
    <row r="34" spans="1:14" x14ac:dyDescent="0.25">
      <c r="A34" s="17" t="s">
        <v>482</v>
      </c>
      <c r="B34" s="17" t="s">
        <v>641</v>
      </c>
      <c r="C34" s="18">
        <v>0.34682970925691298</v>
      </c>
      <c r="D34" s="18">
        <v>0.31233119947177401</v>
      </c>
      <c r="E34" s="18">
        <v>0.38301636748252599</v>
      </c>
      <c r="F34" s="19"/>
      <c r="G34" s="18">
        <v>0.32630786039500997</v>
      </c>
      <c r="H34" s="18">
        <v>0.28592346519390399</v>
      </c>
      <c r="I34" s="18">
        <v>0.369445136656602</v>
      </c>
      <c r="J34" s="19"/>
      <c r="K34" s="18">
        <v>0.367570238792298</v>
      </c>
      <c r="L34" s="18">
        <v>0.31825082471995098</v>
      </c>
      <c r="M34" s="18">
        <v>0.41982605474891699</v>
      </c>
      <c r="N34" s="19"/>
    </row>
    <row r="35" spans="1:14" x14ac:dyDescent="0.25">
      <c r="A35" s="17" t="s">
        <v>482</v>
      </c>
      <c r="B35" s="17" t="s">
        <v>642</v>
      </c>
      <c r="C35" s="18">
        <v>0.25152652495467398</v>
      </c>
      <c r="D35" s="18">
        <v>0.222272297864128</v>
      </c>
      <c r="E35" s="18">
        <v>0.28322885474339998</v>
      </c>
      <c r="F35" s="19"/>
      <c r="G35" s="18">
        <v>0.26719520805043501</v>
      </c>
      <c r="H35" s="18">
        <v>0.224270251608363</v>
      </c>
      <c r="I35" s="18">
        <v>0.31499976297528998</v>
      </c>
      <c r="J35" s="19"/>
      <c r="K35" s="18">
        <v>0.235690876484837</v>
      </c>
      <c r="L35" s="18">
        <v>0.197140472681088</v>
      </c>
      <c r="M35" s="18">
        <v>0.27915857084772</v>
      </c>
      <c r="N35" s="19"/>
    </row>
    <row r="36" spans="1:14" x14ac:dyDescent="0.25">
      <c r="A36" s="17" t="s">
        <v>482</v>
      </c>
      <c r="B36" s="17" t="s">
        <v>643</v>
      </c>
      <c r="C36" s="18">
        <v>0.229107128483375</v>
      </c>
      <c r="D36" s="18">
        <v>0.20122673147424999</v>
      </c>
      <c r="E36" s="18">
        <v>0.25959500609742697</v>
      </c>
      <c r="F36" s="19"/>
      <c r="G36" s="18">
        <v>0.20530986728605699</v>
      </c>
      <c r="H36" s="18">
        <v>0.171103938736861</v>
      </c>
      <c r="I36" s="18">
        <v>0.244338272524455</v>
      </c>
      <c r="J36" s="19"/>
      <c r="K36" s="18">
        <v>0.25315797312439903</v>
      </c>
      <c r="L36" s="18">
        <v>0.21211690865261901</v>
      </c>
      <c r="M36" s="18">
        <v>0.29912503403326601</v>
      </c>
      <c r="N36" s="19"/>
    </row>
    <row r="37" spans="1:14" x14ac:dyDescent="0.25">
      <c r="A37" s="17" t="s">
        <v>482</v>
      </c>
      <c r="B37" s="17" t="s">
        <v>644</v>
      </c>
      <c r="C37" s="18">
        <v>2.78197096399816E-2</v>
      </c>
      <c r="D37" s="18">
        <v>1.8180318462874101E-2</v>
      </c>
      <c r="E37" s="18">
        <v>4.23495524209134E-2</v>
      </c>
      <c r="F37" s="19"/>
      <c r="G37" s="18">
        <v>2.8497238797827801E-2</v>
      </c>
      <c r="H37" s="18">
        <v>1.54758188481158E-2</v>
      </c>
      <c r="I37" s="18">
        <v>5.18973967737833E-2</v>
      </c>
      <c r="J37" s="19"/>
      <c r="K37" s="18">
        <v>2.7134960736315401E-2</v>
      </c>
      <c r="L37" s="18">
        <v>1.41126423028056E-2</v>
      </c>
      <c r="M37" s="18">
        <v>5.1545264651962401E-2</v>
      </c>
      <c r="N37" s="19"/>
    </row>
    <row r="38" spans="1:14" x14ac:dyDescent="0.25">
      <c r="A38" s="17" t="s">
        <v>482</v>
      </c>
      <c r="B38" s="17" t="s">
        <v>519</v>
      </c>
      <c r="C38" s="18">
        <v>5.0820012104677598E-2</v>
      </c>
      <c r="D38" s="18">
        <v>3.9506502844216099E-2</v>
      </c>
      <c r="E38" s="18">
        <v>6.5153609313018696E-2</v>
      </c>
      <c r="F38" s="19"/>
      <c r="G38" s="18">
        <v>6.5078231545487406E-2</v>
      </c>
      <c r="H38" s="18">
        <v>4.8339121647890899E-2</v>
      </c>
      <c r="I38" s="18">
        <v>8.7083423917294997E-2</v>
      </c>
      <c r="J38" s="19"/>
      <c r="K38" s="18">
        <v>3.6409857180327902E-2</v>
      </c>
      <c r="L38" s="18">
        <v>2.37761990738692E-2</v>
      </c>
      <c r="M38" s="18">
        <v>5.5375712181429497E-2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7.9120639944837604E-2</v>
      </c>
      <c r="D40" s="21">
        <v>6.6376312497447507E-2</v>
      </c>
      <c r="E40" s="21">
        <v>9.4065357755475504E-2</v>
      </c>
      <c r="F40" s="22"/>
      <c r="G40" s="21">
        <v>7.7049238363981504E-2</v>
      </c>
      <c r="H40" s="21">
        <v>5.9248064887426399E-2</v>
      </c>
      <c r="I40" s="21">
        <v>9.9632369317014802E-2</v>
      </c>
      <c r="J40" s="22"/>
      <c r="K40" s="21">
        <v>8.1413784145317997E-2</v>
      </c>
      <c r="L40" s="21">
        <v>6.1448404527878198E-2</v>
      </c>
      <c r="M40" s="21">
        <v>0.107125749648333</v>
      </c>
      <c r="N40" s="22"/>
    </row>
    <row r="41" spans="1:14" x14ac:dyDescent="0.25">
      <c r="A41" s="20" t="s">
        <v>483</v>
      </c>
      <c r="B41" s="20" t="s">
        <v>641</v>
      </c>
      <c r="C41" s="21">
        <v>0.24376706169846299</v>
      </c>
      <c r="D41" s="21">
        <v>0.21964180727767799</v>
      </c>
      <c r="E41" s="21">
        <v>0.26962662919967301</v>
      </c>
      <c r="F41" s="22"/>
      <c r="G41" s="21">
        <v>0.254609190955294</v>
      </c>
      <c r="H41" s="21">
        <v>0.223463002783337</v>
      </c>
      <c r="I41" s="21">
        <v>0.28848378639767303</v>
      </c>
      <c r="J41" s="22"/>
      <c r="K41" s="21">
        <v>0.23176428731809201</v>
      </c>
      <c r="L41" s="21">
        <v>0.20134564092368201</v>
      </c>
      <c r="M41" s="21">
        <v>0.26525219206529099</v>
      </c>
      <c r="N41" s="22"/>
    </row>
    <row r="42" spans="1:14" x14ac:dyDescent="0.25">
      <c r="A42" s="20" t="s">
        <v>483</v>
      </c>
      <c r="B42" s="20" t="s">
        <v>642</v>
      </c>
      <c r="C42" s="21">
        <v>0.257200563878836</v>
      </c>
      <c r="D42" s="21">
        <v>0.230016185571978</v>
      </c>
      <c r="E42" s="21">
        <v>0.28640269588831402</v>
      </c>
      <c r="F42" s="22"/>
      <c r="G42" s="21">
        <v>0.24507011490368899</v>
      </c>
      <c r="H42" s="21">
        <v>0.215207772172606</v>
      </c>
      <c r="I42" s="21">
        <v>0.27761038506236602</v>
      </c>
      <c r="J42" s="22"/>
      <c r="K42" s="21">
        <v>0.27062957203141302</v>
      </c>
      <c r="L42" s="21">
        <v>0.23183404836434199</v>
      </c>
      <c r="M42" s="21">
        <v>0.31326962692081001</v>
      </c>
      <c r="N42" s="22"/>
    </row>
    <row r="43" spans="1:14" x14ac:dyDescent="0.25">
      <c r="A43" s="20" t="s">
        <v>483</v>
      </c>
      <c r="B43" s="20" t="s">
        <v>643</v>
      </c>
      <c r="C43" s="21">
        <v>0.30278573192179198</v>
      </c>
      <c r="D43" s="21">
        <v>0.27467057672025602</v>
      </c>
      <c r="E43" s="21">
        <v>0.332459657500566</v>
      </c>
      <c r="F43" s="22"/>
      <c r="G43" s="21">
        <v>0.30290504542628299</v>
      </c>
      <c r="H43" s="21">
        <v>0.27006332284248102</v>
      </c>
      <c r="I43" s="21">
        <v>0.33789181509692401</v>
      </c>
      <c r="J43" s="22"/>
      <c r="K43" s="21">
        <v>0.30265364595961503</v>
      </c>
      <c r="L43" s="21">
        <v>0.26127315360935999</v>
      </c>
      <c r="M43" s="21">
        <v>0.34750498754989101</v>
      </c>
      <c r="N43" s="22"/>
    </row>
    <row r="44" spans="1:14" x14ac:dyDescent="0.25">
      <c r="A44" s="20" t="s">
        <v>483</v>
      </c>
      <c r="B44" s="20" t="s">
        <v>644</v>
      </c>
      <c r="C44" s="21">
        <v>2.1907838225432699E-2</v>
      </c>
      <c r="D44" s="21">
        <v>1.58169786396903E-2</v>
      </c>
      <c r="E44" s="21">
        <v>3.02720442585011E-2</v>
      </c>
      <c r="F44" s="22"/>
      <c r="G44" s="21">
        <v>1.8042399261237001E-2</v>
      </c>
      <c r="H44" s="21">
        <v>1.15230834881794E-2</v>
      </c>
      <c r="I44" s="21">
        <v>2.8145072416885901E-2</v>
      </c>
      <c r="J44" s="22"/>
      <c r="K44" s="21">
        <v>2.6187070714669702E-2</v>
      </c>
      <c r="L44" s="21">
        <v>1.6717224887853099E-2</v>
      </c>
      <c r="M44" s="21">
        <v>4.0798740494021997E-2</v>
      </c>
      <c r="N44" s="22"/>
    </row>
    <row r="45" spans="1:14" x14ac:dyDescent="0.25">
      <c r="A45" s="20" t="s">
        <v>483</v>
      </c>
      <c r="B45" s="20" t="s">
        <v>519</v>
      </c>
      <c r="C45" s="21">
        <v>9.4892625871647804E-2</v>
      </c>
      <c r="D45" s="21">
        <v>7.9313693316089395E-2</v>
      </c>
      <c r="E45" s="21">
        <v>0.113155509723788</v>
      </c>
      <c r="F45" s="22"/>
      <c r="G45" s="21">
        <v>0.101704413112398</v>
      </c>
      <c r="H45" s="21">
        <v>8.19920933080069E-2</v>
      </c>
      <c r="I45" s="21">
        <v>0.125507985610393</v>
      </c>
      <c r="J45" s="22"/>
      <c r="K45" s="21">
        <v>8.7351639830893599E-2</v>
      </c>
      <c r="L45" s="21">
        <v>6.6986785780452904E-2</v>
      </c>
      <c r="M45" s="21">
        <v>0.11315680162844199</v>
      </c>
      <c r="N45" s="22"/>
    </row>
    <row r="46" spans="1:14" x14ac:dyDescent="0.25">
      <c r="A46" s="20" t="s">
        <v>483</v>
      </c>
      <c r="B46" s="20" t="s">
        <v>520</v>
      </c>
      <c r="C46" s="21">
        <v>3.2553845899219999E-4</v>
      </c>
      <c r="D46" s="21">
        <v>4.5376178791795998E-5</v>
      </c>
      <c r="E46" s="21">
        <v>2.3314497870063999E-3</v>
      </c>
      <c r="F46" s="22"/>
      <c r="G46" s="21">
        <v>6.1959797711789999E-4</v>
      </c>
      <c r="H46" s="21">
        <v>8.5940750914238295E-5</v>
      </c>
      <c r="I46" s="21">
        <v>4.4522949933682001E-3</v>
      </c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640</v>
      </c>
      <c r="C47" s="18">
        <v>9.8715235883414604E-2</v>
      </c>
      <c r="D47" s="18">
        <v>8.7846383712479201E-2</v>
      </c>
      <c r="E47" s="18">
        <v>0.110765546264013</v>
      </c>
      <c r="F47" s="19"/>
      <c r="G47" s="18">
        <v>0.106371595885233</v>
      </c>
      <c r="H47" s="18">
        <v>9.1596702081787607E-2</v>
      </c>
      <c r="I47" s="18">
        <v>0.1232064967931</v>
      </c>
      <c r="J47" s="19"/>
      <c r="K47" s="18">
        <v>9.0426682455216803E-2</v>
      </c>
      <c r="L47" s="18">
        <v>7.5754575124131696E-2</v>
      </c>
      <c r="M47" s="18">
        <v>0.107609619341881</v>
      </c>
      <c r="N47" s="19"/>
    </row>
    <row r="48" spans="1:14" x14ac:dyDescent="0.25">
      <c r="A48" s="17" t="s">
        <v>484</v>
      </c>
      <c r="B48" s="17" t="s">
        <v>641</v>
      </c>
      <c r="C48" s="18">
        <v>0.29698762383365501</v>
      </c>
      <c r="D48" s="18">
        <v>0.276630043674439</v>
      </c>
      <c r="E48" s="18">
        <v>0.31818436729869998</v>
      </c>
      <c r="F48" s="19"/>
      <c r="G48" s="18">
        <v>0.29910435001420099</v>
      </c>
      <c r="H48" s="18">
        <v>0.27502115517984599</v>
      </c>
      <c r="I48" s="18">
        <v>0.32435294691210798</v>
      </c>
      <c r="J48" s="19"/>
      <c r="K48" s="18">
        <v>0.29469611742118701</v>
      </c>
      <c r="L48" s="18">
        <v>0.26445241967424099</v>
      </c>
      <c r="M48" s="18">
        <v>0.32686158432283202</v>
      </c>
      <c r="N48" s="19"/>
    </row>
    <row r="49" spans="1:14" x14ac:dyDescent="0.25">
      <c r="A49" s="17" t="s">
        <v>484</v>
      </c>
      <c r="B49" s="17" t="s">
        <v>642</v>
      </c>
      <c r="C49" s="18">
        <v>0.24426064484374499</v>
      </c>
      <c r="D49" s="18">
        <v>0.22768057240026299</v>
      </c>
      <c r="E49" s="18">
        <v>0.26163907782229501</v>
      </c>
      <c r="F49" s="19"/>
      <c r="G49" s="18">
        <v>0.231143455756777</v>
      </c>
      <c r="H49" s="18">
        <v>0.21149372700468499</v>
      </c>
      <c r="I49" s="18">
        <v>0.25203528495197403</v>
      </c>
      <c r="J49" s="19"/>
      <c r="K49" s="18">
        <v>0.25846093356440097</v>
      </c>
      <c r="L49" s="18">
        <v>0.23235272307565299</v>
      </c>
      <c r="M49" s="18">
        <v>0.28640824502954398</v>
      </c>
      <c r="N49" s="19"/>
    </row>
    <row r="50" spans="1:14" x14ac:dyDescent="0.25">
      <c r="A50" s="17" t="s">
        <v>484</v>
      </c>
      <c r="B50" s="17" t="s">
        <v>643</v>
      </c>
      <c r="C50" s="18">
        <v>0.25355126507634601</v>
      </c>
      <c r="D50" s="18">
        <v>0.236039383577823</v>
      </c>
      <c r="E50" s="18">
        <v>0.271899960345867</v>
      </c>
      <c r="F50" s="19"/>
      <c r="G50" s="18">
        <v>0.25484177975865502</v>
      </c>
      <c r="H50" s="18">
        <v>0.233979304541931</v>
      </c>
      <c r="I50" s="18">
        <v>0.276892037216596</v>
      </c>
      <c r="J50" s="19"/>
      <c r="K50" s="18">
        <v>0.25215419128518901</v>
      </c>
      <c r="L50" s="18">
        <v>0.22741470564188199</v>
      </c>
      <c r="M50" s="18">
        <v>0.27861442656656898</v>
      </c>
      <c r="N50" s="19"/>
    </row>
    <row r="51" spans="1:14" x14ac:dyDescent="0.25">
      <c r="A51" s="17" t="s">
        <v>484</v>
      </c>
      <c r="B51" s="17" t="s">
        <v>644</v>
      </c>
      <c r="C51" s="18">
        <v>2.02950444491957E-2</v>
      </c>
      <c r="D51" s="18">
        <v>1.6123910463392399E-2</v>
      </c>
      <c r="E51" s="18">
        <v>2.55172339543847E-2</v>
      </c>
      <c r="F51" s="19"/>
      <c r="G51" s="18">
        <v>1.9563639165992502E-2</v>
      </c>
      <c r="H51" s="18">
        <v>1.41786974820346E-2</v>
      </c>
      <c r="I51" s="18">
        <v>2.6937848859291801E-2</v>
      </c>
      <c r="J51" s="19"/>
      <c r="K51" s="18">
        <v>2.1086842609947799E-2</v>
      </c>
      <c r="L51" s="18">
        <v>1.5184239279711799E-2</v>
      </c>
      <c r="M51" s="18">
        <v>2.9215907708667999E-2</v>
      </c>
      <c r="N51" s="19"/>
    </row>
    <row r="52" spans="1:14" x14ac:dyDescent="0.25">
      <c r="A52" s="17" t="s">
        <v>484</v>
      </c>
      <c r="B52" s="17" t="s">
        <v>519</v>
      </c>
      <c r="C52" s="18">
        <v>8.5934520467305195E-2</v>
      </c>
      <c r="D52" s="18">
        <v>7.6123489966876706E-2</v>
      </c>
      <c r="E52" s="18">
        <v>9.6877434287676895E-2</v>
      </c>
      <c r="F52" s="19"/>
      <c r="G52" s="18">
        <v>8.8831130687337001E-2</v>
      </c>
      <c r="H52" s="18">
        <v>7.5670718532782705E-2</v>
      </c>
      <c r="I52" s="18">
        <v>0.104022779688797</v>
      </c>
      <c r="J52" s="19"/>
      <c r="K52" s="18">
        <v>8.2798734197628995E-2</v>
      </c>
      <c r="L52" s="18">
        <v>6.7987111836949304E-2</v>
      </c>
      <c r="M52" s="18">
        <v>0.10048928805370699</v>
      </c>
      <c r="N52" s="19"/>
    </row>
    <row r="53" spans="1:14" x14ac:dyDescent="0.25">
      <c r="A53" s="17" t="s">
        <v>484</v>
      </c>
      <c r="B53" s="17" t="s">
        <v>520</v>
      </c>
      <c r="C53" s="18">
        <v>2.5566544633939998E-4</v>
      </c>
      <c r="D53" s="18">
        <v>8.8793003005498602E-5</v>
      </c>
      <c r="E53" s="18">
        <v>7.3591751329320004E-4</v>
      </c>
      <c r="F53" s="19"/>
      <c r="G53" s="18">
        <v>1.440487318039E-4</v>
      </c>
      <c r="H53" s="18">
        <v>2.0208327318613101E-5</v>
      </c>
      <c r="I53" s="18">
        <v>1.0260275812559001E-3</v>
      </c>
      <c r="J53" s="19"/>
      <c r="K53" s="18">
        <v>3.7649846642830002E-4</v>
      </c>
      <c r="L53" s="18">
        <v>1.0348055142480001E-4</v>
      </c>
      <c r="M53" s="18">
        <v>1.3688470975244001E-3</v>
      </c>
      <c r="N53" s="19"/>
    </row>
    <row r="54" spans="1:14" x14ac:dyDescent="0.25">
      <c r="A54" s="20" t="s">
        <v>485</v>
      </c>
      <c r="B54" s="20" t="s">
        <v>640</v>
      </c>
      <c r="C54" s="21">
        <v>0.132776457461631</v>
      </c>
      <c r="D54" s="21">
        <v>0.12612992170117501</v>
      </c>
      <c r="E54" s="21">
        <v>0.139717240313185</v>
      </c>
      <c r="F54" s="22"/>
      <c r="G54" s="21">
        <v>0.13410558389907401</v>
      </c>
      <c r="H54" s="21">
        <v>0.1254631797014</v>
      </c>
      <c r="I54" s="21">
        <v>0.143245799682372</v>
      </c>
      <c r="J54" s="22"/>
      <c r="K54" s="21">
        <v>0.13140012843533</v>
      </c>
      <c r="L54" s="21">
        <v>0.121725840973353</v>
      </c>
      <c r="M54" s="21">
        <v>0.14171922362122399</v>
      </c>
      <c r="N54" s="22"/>
    </row>
    <row r="55" spans="1:14" x14ac:dyDescent="0.25">
      <c r="A55" s="20" t="s">
        <v>485</v>
      </c>
      <c r="B55" s="20" t="s">
        <v>641</v>
      </c>
      <c r="C55" s="21">
        <v>0.316970654674604</v>
      </c>
      <c r="D55" s="21">
        <v>0.30769625904105202</v>
      </c>
      <c r="E55" s="21">
        <v>0.326392800392382</v>
      </c>
      <c r="F55" s="22"/>
      <c r="G55" s="21">
        <v>0.31862129454175803</v>
      </c>
      <c r="H55" s="21">
        <v>0.30558303986818502</v>
      </c>
      <c r="I55" s="21">
        <v>0.33194992331138901</v>
      </c>
      <c r="J55" s="22"/>
      <c r="K55" s="21">
        <v>0.31526139399244901</v>
      </c>
      <c r="L55" s="21">
        <v>0.30191461611315801</v>
      </c>
      <c r="M55" s="21">
        <v>0.32892019079151003</v>
      </c>
      <c r="N55" s="22"/>
    </row>
    <row r="56" spans="1:14" x14ac:dyDescent="0.25">
      <c r="A56" s="20" t="s">
        <v>485</v>
      </c>
      <c r="B56" s="20" t="s">
        <v>642</v>
      </c>
      <c r="C56" s="21">
        <v>0.24762979048203099</v>
      </c>
      <c r="D56" s="21">
        <v>0.239067639744313</v>
      </c>
      <c r="E56" s="21">
        <v>0.25639526678675301</v>
      </c>
      <c r="F56" s="22"/>
      <c r="G56" s="21">
        <v>0.236791010262216</v>
      </c>
      <c r="H56" s="21">
        <v>0.22573328313322299</v>
      </c>
      <c r="I56" s="21">
        <v>0.248216758338694</v>
      </c>
      <c r="J56" s="22"/>
      <c r="K56" s="21">
        <v>0.25885349908188598</v>
      </c>
      <c r="L56" s="21">
        <v>0.24624654922961201</v>
      </c>
      <c r="M56" s="21">
        <v>0.27187307800467397</v>
      </c>
      <c r="N56" s="22"/>
    </row>
    <row r="57" spans="1:14" x14ac:dyDescent="0.25">
      <c r="A57" s="20" t="s">
        <v>485</v>
      </c>
      <c r="B57" s="20" t="s">
        <v>643</v>
      </c>
      <c r="C57" s="21">
        <v>0.198799372887455</v>
      </c>
      <c r="D57" s="21">
        <v>0.190884577566487</v>
      </c>
      <c r="E57" s="21">
        <v>0.20695840315726</v>
      </c>
      <c r="F57" s="22"/>
      <c r="G57" s="21">
        <v>0.19374646018473499</v>
      </c>
      <c r="H57" s="21">
        <v>0.18350356788370101</v>
      </c>
      <c r="I57" s="21">
        <v>0.20441795381925901</v>
      </c>
      <c r="J57" s="22"/>
      <c r="K57" s="21">
        <v>0.204031734703609</v>
      </c>
      <c r="L57" s="21">
        <v>0.19256442617755701</v>
      </c>
      <c r="M57" s="21">
        <v>0.21599924710381699</v>
      </c>
      <c r="N57" s="22"/>
    </row>
    <row r="58" spans="1:14" x14ac:dyDescent="0.25">
      <c r="A58" s="20" t="s">
        <v>485</v>
      </c>
      <c r="B58" s="20" t="s">
        <v>644</v>
      </c>
      <c r="C58" s="21">
        <v>1.54761887215729E-2</v>
      </c>
      <c r="D58" s="21">
        <v>1.33829927549972E-2</v>
      </c>
      <c r="E58" s="21">
        <v>1.7890838788367499E-2</v>
      </c>
      <c r="F58" s="22"/>
      <c r="G58" s="21">
        <v>1.73159080021844E-2</v>
      </c>
      <c r="H58" s="21">
        <v>1.4456752752154699E-2</v>
      </c>
      <c r="I58" s="21">
        <v>2.0728633714188802E-2</v>
      </c>
      <c r="J58" s="22"/>
      <c r="K58" s="21">
        <v>1.35711336607301E-2</v>
      </c>
      <c r="L58" s="21">
        <v>1.0636117871763599E-2</v>
      </c>
      <c r="M58" s="21">
        <v>1.7301897621045802E-2</v>
      </c>
      <c r="N58" s="22"/>
    </row>
    <row r="59" spans="1:14" x14ac:dyDescent="0.25">
      <c r="A59" s="20" t="s">
        <v>485</v>
      </c>
      <c r="B59" s="20" t="s">
        <v>519</v>
      </c>
      <c r="C59" s="21">
        <v>8.7425986223000296E-2</v>
      </c>
      <c r="D59" s="21">
        <v>8.1606342499878401E-2</v>
      </c>
      <c r="E59" s="21">
        <v>9.3618343906692505E-2</v>
      </c>
      <c r="F59" s="22"/>
      <c r="G59" s="21">
        <v>9.8947699152910601E-2</v>
      </c>
      <c r="H59" s="21">
        <v>9.1292962070827502E-2</v>
      </c>
      <c r="I59" s="21">
        <v>0.107168576095938</v>
      </c>
      <c r="J59" s="22"/>
      <c r="K59" s="21">
        <v>7.5495091244606294E-2</v>
      </c>
      <c r="L59" s="21">
        <v>6.7750674128318297E-2</v>
      </c>
      <c r="M59" s="21">
        <v>8.4044946673074494E-2</v>
      </c>
      <c r="N59" s="22"/>
    </row>
    <row r="60" spans="1:14" x14ac:dyDescent="0.25">
      <c r="A60" s="20" t="s">
        <v>485</v>
      </c>
      <c r="B60" s="20" t="s">
        <v>520</v>
      </c>
      <c r="C60" s="21">
        <v>9.2154954970849999E-4</v>
      </c>
      <c r="D60" s="21">
        <v>5.2483204059109996E-4</v>
      </c>
      <c r="E60" s="21">
        <v>1.6176581809712999E-3</v>
      </c>
      <c r="F60" s="22"/>
      <c r="G60" s="21">
        <v>4.72043957123E-4</v>
      </c>
      <c r="H60" s="21">
        <v>1.895167025475E-4</v>
      </c>
      <c r="I60" s="21">
        <v>1.1752614169371E-3</v>
      </c>
      <c r="J60" s="22"/>
      <c r="K60" s="21">
        <v>1.3870188813922E-3</v>
      </c>
      <c r="L60" s="21">
        <v>7.051853988334E-4</v>
      </c>
      <c r="M60" s="21">
        <v>2.7263086185274001E-3</v>
      </c>
      <c r="N60" s="22"/>
    </row>
    <row r="61" spans="1:14" x14ac:dyDescent="0.25">
      <c r="A61" s="17" t="s">
        <v>486</v>
      </c>
      <c r="B61" s="17" t="s">
        <v>640</v>
      </c>
      <c r="C61" s="18">
        <v>9.0104922726855399E-2</v>
      </c>
      <c r="D61" s="18">
        <v>7.8084300643491394E-2</v>
      </c>
      <c r="E61" s="18">
        <v>0.10376776274574399</v>
      </c>
      <c r="F61" s="19"/>
      <c r="G61" s="18">
        <v>0.10031095335180901</v>
      </c>
      <c r="H61" s="18">
        <v>8.1023033416203094E-2</v>
      </c>
      <c r="I61" s="18">
        <v>0.123573033748724</v>
      </c>
      <c r="J61" s="19"/>
      <c r="K61" s="18">
        <v>7.93932487850562E-2</v>
      </c>
      <c r="L61" s="18">
        <v>6.3616137121014604E-2</v>
      </c>
      <c r="M61" s="18">
        <v>9.8670852083504595E-2</v>
      </c>
      <c r="N61" s="19"/>
    </row>
    <row r="62" spans="1:14" x14ac:dyDescent="0.25">
      <c r="A62" s="17" t="s">
        <v>486</v>
      </c>
      <c r="B62" s="17" t="s">
        <v>641</v>
      </c>
      <c r="C62" s="18">
        <v>0.28287740699303598</v>
      </c>
      <c r="D62" s="18">
        <v>0.26003684211858702</v>
      </c>
      <c r="E62" s="18">
        <v>0.30689213334459498</v>
      </c>
      <c r="F62" s="19"/>
      <c r="G62" s="18">
        <v>0.28721809465595799</v>
      </c>
      <c r="H62" s="18">
        <v>0.25975114353356898</v>
      </c>
      <c r="I62" s="18">
        <v>0.316348265851083</v>
      </c>
      <c r="J62" s="19"/>
      <c r="K62" s="18">
        <v>0.27832166611423498</v>
      </c>
      <c r="L62" s="18">
        <v>0.24945234582157599</v>
      </c>
      <c r="M62" s="18">
        <v>0.30915584600297802</v>
      </c>
      <c r="N62" s="19"/>
    </row>
    <row r="63" spans="1:14" x14ac:dyDescent="0.25">
      <c r="A63" s="17" t="s">
        <v>486</v>
      </c>
      <c r="B63" s="17" t="s">
        <v>642</v>
      </c>
      <c r="C63" s="18">
        <v>0.23318090060925001</v>
      </c>
      <c r="D63" s="18">
        <v>0.21427646380818599</v>
      </c>
      <c r="E63" s="18">
        <v>0.25321567787443899</v>
      </c>
      <c r="F63" s="19"/>
      <c r="G63" s="18">
        <v>0.22764091373044501</v>
      </c>
      <c r="H63" s="18">
        <v>0.20432365594176499</v>
      </c>
      <c r="I63" s="18">
        <v>0.25277377808837498</v>
      </c>
      <c r="J63" s="19"/>
      <c r="K63" s="18">
        <v>0.23899535828318</v>
      </c>
      <c r="L63" s="18">
        <v>0.20904027702508801</v>
      </c>
      <c r="M63" s="18">
        <v>0.27176807213631299</v>
      </c>
      <c r="N63" s="19"/>
    </row>
    <row r="64" spans="1:14" x14ac:dyDescent="0.25">
      <c r="A64" s="17" t="s">
        <v>486</v>
      </c>
      <c r="B64" s="17" t="s">
        <v>643</v>
      </c>
      <c r="C64" s="18">
        <v>0.28815824427664699</v>
      </c>
      <c r="D64" s="18">
        <v>0.26806369815235598</v>
      </c>
      <c r="E64" s="18">
        <v>0.30912293977892502</v>
      </c>
      <c r="F64" s="19"/>
      <c r="G64" s="18">
        <v>0.27952343175692401</v>
      </c>
      <c r="H64" s="18">
        <v>0.25232536183882998</v>
      </c>
      <c r="I64" s="18">
        <v>0.30844374889530102</v>
      </c>
      <c r="J64" s="19"/>
      <c r="K64" s="18">
        <v>0.29722085633992201</v>
      </c>
      <c r="L64" s="18">
        <v>0.26815173482530502</v>
      </c>
      <c r="M64" s="18">
        <v>0.32802877704748101</v>
      </c>
      <c r="N64" s="19"/>
    </row>
    <row r="65" spans="1:14" x14ac:dyDescent="0.25">
      <c r="A65" s="17" t="s">
        <v>486</v>
      </c>
      <c r="B65" s="17" t="s">
        <v>644</v>
      </c>
      <c r="C65" s="18">
        <v>3.2752347024503602E-2</v>
      </c>
      <c r="D65" s="18">
        <v>2.5981911591620201E-2</v>
      </c>
      <c r="E65" s="18">
        <v>4.1212391667904399E-2</v>
      </c>
      <c r="F65" s="19"/>
      <c r="G65" s="18">
        <v>3.60173978461234E-2</v>
      </c>
      <c r="H65" s="18">
        <v>2.77029024926496E-2</v>
      </c>
      <c r="I65" s="18">
        <v>4.67074532552866E-2</v>
      </c>
      <c r="J65" s="19"/>
      <c r="K65" s="18">
        <v>2.9325533889229899E-2</v>
      </c>
      <c r="L65" s="18">
        <v>1.9634508680659201E-2</v>
      </c>
      <c r="M65" s="18">
        <v>4.35871068803362E-2</v>
      </c>
      <c r="N65" s="19"/>
    </row>
    <row r="66" spans="1:14" x14ac:dyDescent="0.25">
      <c r="A66" s="17" t="s">
        <v>486</v>
      </c>
      <c r="B66" s="17" t="s">
        <v>519</v>
      </c>
      <c r="C66" s="18">
        <v>7.2246766985960095E-2</v>
      </c>
      <c r="D66" s="18">
        <v>6.09821622506663E-2</v>
      </c>
      <c r="E66" s="18">
        <v>8.5402919213461395E-2</v>
      </c>
      <c r="F66" s="19"/>
      <c r="G66" s="18">
        <v>6.8736650392582296E-2</v>
      </c>
      <c r="H66" s="18">
        <v>5.5504392172358002E-2</v>
      </c>
      <c r="I66" s="18">
        <v>8.4840119427384106E-2</v>
      </c>
      <c r="J66" s="19"/>
      <c r="K66" s="18">
        <v>7.5930787329191299E-2</v>
      </c>
      <c r="L66" s="18">
        <v>6.0811287363117403E-2</v>
      </c>
      <c r="M66" s="18">
        <v>9.4431478374082403E-2</v>
      </c>
      <c r="N66" s="19"/>
    </row>
    <row r="67" spans="1:14" x14ac:dyDescent="0.25">
      <c r="A67" s="17" t="s">
        <v>486</v>
      </c>
      <c r="B67" s="17" t="s">
        <v>520</v>
      </c>
      <c r="C67" s="18">
        <v>6.7941138374549999E-4</v>
      </c>
      <c r="D67" s="18">
        <v>2.8326872970969999E-4</v>
      </c>
      <c r="E67" s="18">
        <v>1.6286449083043001E-3</v>
      </c>
      <c r="F67" s="19"/>
      <c r="G67" s="18">
        <v>5.5255826616030005E-4</v>
      </c>
      <c r="H67" s="18">
        <v>1.375959983031E-4</v>
      </c>
      <c r="I67" s="18">
        <v>2.2161906938242002E-3</v>
      </c>
      <c r="J67" s="19"/>
      <c r="K67" s="18">
        <v>8.1254925918459997E-4</v>
      </c>
      <c r="L67" s="18">
        <v>2.6360470952779998E-4</v>
      </c>
      <c r="M67" s="18">
        <v>2.5017846339827998E-3</v>
      </c>
      <c r="N67" s="19"/>
    </row>
    <row r="68" spans="1:14" x14ac:dyDescent="0.25">
      <c r="A68" s="20" t="s">
        <v>487</v>
      </c>
      <c r="B68" s="20" t="s">
        <v>640</v>
      </c>
      <c r="C68" s="21">
        <v>8.0067174608978303E-2</v>
      </c>
      <c r="D68" s="21">
        <v>6.8432750687459604E-2</v>
      </c>
      <c r="E68" s="21">
        <v>9.3481107652595694E-2</v>
      </c>
      <c r="F68" s="22"/>
      <c r="G68" s="21">
        <v>7.4518301448860597E-2</v>
      </c>
      <c r="H68" s="21">
        <v>5.9438088674992597E-2</v>
      </c>
      <c r="I68" s="21">
        <v>9.3046063979493401E-2</v>
      </c>
      <c r="J68" s="22"/>
      <c r="K68" s="21">
        <v>8.6232448565284503E-2</v>
      </c>
      <c r="L68" s="21">
        <v>6.9791137772675899E-2</v>
      </c>
      <c r="M68" s="21">
        <v>0.106105180171498</v>
      </c>
      <c r="N68" s="22"/>
    </row>
    <row r="69" spans="1:14" x14ac:dyDescent="0.25">
      <c r="A69" s="20" t="s">
        <v>487</v>
      </c>
      <c r="B69" s="20" t="s">
        <v>641</v>
      </c>
      <c r="C69" s="21">
        <v>0.26247765562359399</v>
      </c>
      <c r="D69" s="21">
        <v>0.24178937141773901</v>
      </c>
      <c r="E69" s="21">
        <v>0.28427241989965402</v>
      </c>
      <c r="F69" s="22"/>
      <c r="G69" s="21">
        <v>0.260681526440665</v>
      </c>
      <c r="H69" s="21">
        <v>0.234625978068006</v>
      </c>
      <c r="I69" s="21">
        <v>0.28853975249650698</v>
      </c>
      <c r="J69" s="22"/>
      <c r="K69" s="21">
        <v>0.26447330918317802</v>
      </c>
      <c r="L69" s="21">
        <v>0.237484505281185</v>
      </c>
      <c r="M69" s="21">
        <v>0.293349278872643</v>
      </c>
      <c r="N69" s="22"/>
    </row>
    <row r="70" spans="1:14" x14ac:dyDescent="0.25">
      <c r="A70" s="20" t="s">
        <v>487</v>
      </c>
      <c r="B70" s="20" t="s">
        <v>642</v>
      </c>
      <c r="C70" s="21">
        <v>0.24314547816510601</v>
      </c>
      <c r="D70" s="21">
        <v>0.222869646932539</v>
      </c>
      <c r="E70" s="21">
        <v>0.264637775798306</v>
      </c>
      <c r="F70" s="22"/>
      <c r="G70" s="21">
        <v>0.244891959913867</v>
      </c>
      <c r="H70" s="21">
        <v>0.22086220994884301</v>
      </c>
      <c r="I70" s="21">
        <v>0.27062803627349102</v>
      </c>
      <c r="J70" s="22"/>
      <c r="K70" s="21">
        <v>0.24120498716267899</v>
      </c>
      <c r="L70" s="21">
        <v>0.21238067740195701</v>
      </c>
      <c r="M70" s="21">
        <v>0.27258741510416101</v>
      </c>
      <c r="N70" s="22"/>
    </row>
    <row r="71" spans="1:14" x14ac:dyDescent="0.25">
      <c r="A71" s="20" t="s">
        <v>487</v>
      </c>
      <c r="B71" s="20" t="s">
        <v>643</v>
      </c>
      <c r="C71" s="21">
        <v>0.27556607299672498</v>
      </c>
      <c r="D71" s="21">
        <v>0.25674573696445502</v>
      </c>
      <c r="E71" s="21">
        <v>0.29521803344307201</v>
      </c>
      <c r="F71" s="22"/>
      <c r="G71" s="21">
        <v>0.27035745380134002</v>
      </c>
      <c r="H71" s="21">
        <v>0.24606933533296099</v>
      </c>
      <c r="I71" s="21">
        <v>0.29610137461533198</v>
      </c>
      <c r="J71" s="22"/>
      <c r="K71" s="21">
        <v>0.28135329561778299</v>
      </c>
      <c r="L71" s="21">
        <v>0.25327484854654703</v>
      </c>
      <c r="M71" s="21">
        <v>0.31124708950112601</v>
      </c>
      <c r="N71" s="22"/>
    </row>
    <row r="72" spans="1:14" x14ac:dyDescent="0.25">
      <c r="A72" s="20" t="s">
        <v>487</v>
      </c>
      <c r="B72" s="20" t="s">
        <v>644</v>
      </c>
      <c r="C72" s="21">
        <v>2.1238753603994399E-2</v>
      </c>
      <c r="D72" s="21">
        <v>1.5759709136771102E-2</v>
      </c>
      <c r="E72" s="21">
        <v>2.8567363063178398E-2</v>
      </c>
      <c r="F72" s="22"/>
      <c r="G72" s="21">
        <v>2.5041780018422399E-2</v>
      </c>
      <c r="H72" s="21">
        <v>1.6619849634643299E-2</v>
      </c>
      <c r="I72" s="21">
        <v>3.7568392008670598E-2</v>
      </c>
      <c r="J72" s="22"/>
      <c r="K72" s="21">
        <v>1.70132651072409E-2</v>
      </c>
      <c r="L72" s="21">
        <v>1.0762363326752599E-2</v>
      </c>
      <c r="M72" s="21">
        <v>2.6796415675521899E-2</v>
      </c>
      <c r="N72" s="22"/>
    </row>
    <row r="73" spans="1:14" x14ac:dyDescent="0.25">
      <c r="A73" s="20" t="s">
        <v>487</v>
      </c>
      <c r="B73" s="20" t="s">
        <v>519</v>
      </c>
      <c r="C73" s="21">
        <v>0.117208528251175</v>
      </c>
      <c r="D73" s="21">
        <v>0.104023464537192</v>
      </c>
      <c r="E73" s="21">
        <v>0.13181893517882401</v>
      </c>
      <c r="F73" s="22"/>
      <c r="G73" s="21">
        <v>0.123945932465966</v>
      </c>
      <c r="H73" s="21">
        <v>0.107487991672579</v>
      </c>
      <c r="I73" s="21">
        <v>0.142521418944211</v>
      </c>
      <c r="J73" s="22"/>
      <c r="K73" s="21">
        <v>0.109722694363834</v>
      </c>
      <c r="L73" s="21">
        <v>9.2063947841529201E-2</v>
      </c>
      <c r="M73" s="21">
        <v>0.13028252975873</v>
      </c>
      <c r="N73" s="22"/>
    </row>
    <row r="74" spans="1:14" x14ac:dyDescent="0.25">
      <c r="A74" s="20" t="s">
        <v>487</v>
      </c>
      <c r="B74" s="20" t="s">
        <v>520</v>
      </c>
      <c r="C74" s="21">
        <v>2.9633675043079998E-4</v>
      </c>
      <c r="D74" s="21">
        <v>6.5904896706712895E-5</v>
      </c>
      <c r="E74" s="21">
        <v>1.3313846830794E-3</v>
      </c>
      <c r="F74" s="22"/>
      <c r="G74" s="21">
        <v>5.6304591087939998E-4</v>
      </c>
      <c r="H74" s="21">
        <v>1.2541001421640001E-4</v>
      </c>
      <c r="I74" s="21">
        <v>2.5240187234487998E-3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640</v>
      </c>
      <c r="C75" s="18">
        <v>7.2323593171551195E-2</v>
      </c>
      <c r="D75" s="18">
        <v>5.54446861788793E-2</v>
      </c>
      <c r="E75" s="18">
        <v>9.3830469057266302E-2</v>
      </c>
      <c r="F75" s="19"/>
      <c r="G75" s="18">
        <v>7.4335676754930205E-2</v>
      </c>
      <c r="H75" s="18">
        <v>5.4673738742940202E-2</v>
      </c>
      <c r="I75" s="18">
        <v>0.10031813801518701</v>
      </c>
      <c r="J75" s="19"/>
      <c r="K75" s="18">
        <v>6.9949450402145202E-2</v>
      </c>
      <c r="L75" s="18">
        <v>4.7719073112746098E-2</v>
      </c>
      <c r="M75" s="18">
        <v>0.101432955257321</v>
      </c>
      <c r="N75" s="19"/>
    </row>
    <row r="76" spans="1:14" x14ac:dyDescent="0.25">
      <c r="A76" s="17" t="s">
        <v>488</v>
      </c>
      <c r="B76" s="17" t="s">
        <v>641</v>
      </c>
      <c r="C76" s="18">
        <v>0.23605573144136799</v>
      </c>
      <c r="D76" s="18">
        <v>0.20766054465238801</v>
      </c>
      <c r="E76" s="18">
        <v>0.26702512505133602</v>
      </c>
      <c r="F76" s="19"/>
      <c r="G76" s="18">
        <v>0.23365062171176901</v>
      </c>
      <c r="H76" s="18">
        <v>0.19726148060455001</v>
      </c>
      <c r="I76" s="18">
        <v>0.27445742283201202</v>
      </c>
      <c r="J76" s="19"/>
      <c r="K76" s="18">
        <v>0.23889362243223999</v>
      </c>
      <c r="L76" s="18">
        <v>0.19988355931275201</v>
      </c>
      <c r="M76" s="18">
        <v>0.28282586680628802</v>
      </c>
      <c r="N76" s="19"/>
    </row>
    <row r="77" spans="1:14" x14ac:dyDescent="0.25">
      <c r="A77" s="17" t="s">
        <v>488</v>
      </c>
      <c r="B77" s="17" t="s">
        <v>642</v>
      </c>
      <c r="C77" s="18">
        <v>0.273630983191535</v>
      </c>
      <c r="D77" s="18">
        <v>0.248103010989386</v>
      </c>
      <c r="E77" s="18">
        <v>0.30073502261513002</v>
      </c>
      <c r="F77" s="19"/>
      <c r="G77" s="18">
        <v>0.26625451882593898</v>
      </c>
      <c r="H77" s="18">
        <v>0.23487868278554699</v>
      </c>
      <c r="I77" s="18">
        <v>0.30017728706977198</v>
      </c>
      <c r="J77" s="19"/>
      <c r="K77" s="18">
        <v>0.282334786394356</v>
      </c>
      <c r="L77" s="18">
        <v>0.24726889608109801</v>
      </c>
      <c r="M77" s="18">
        <v>0.32025773928726298</v>
      </c>
      <c r="N77" s="19"/>
    </row>
    <row r="78" spans="1:14" x14ac:dyDescent="0.25">
      <c r="A78" s="17" t="s">
        <v>488</v>
      </c>
      <c r="B78" s="17" t="s">
        <v>643</v>
      </c>
      <c r="C78" s="18">
        <v>0.33400478198743</v>
      </c>
      <c r="D78" s="18">
        <v>0.30511240746666801</v>
      </c>
      <c r="E78" s="18">
        <v>0.364199156716072</v>
      </c>
      <c r="F78" s="19"/>
      <c r="G78" s="18">
        <v>0.33142380942353999</v>
      </c>
      <c r="H78" s="18">
        <v>0.29651715815718299</v>
      </c>
      <c r="I78" s="18">
        <v>0.36828844759472101</v>
      </c>
      <c r="J78" s="19"/>
      <c r="K78" s="18">
        <v>0.33705018099630302</v>
      </c>
      <c r="L78" s="18">
        <v>0.29957515132043</v>
      </c>
      <c r="M78" s="18">
        <v>0.376691934182244</v>
      </c>
      <c r="N78" s="19"/>
    </row>
    <row r="79" spans="1:14" x14ac:dyDescent="0.25">
      <c r="A79" s="17" t="s">
        <v>488</v>
      </c>
      <c r="B79" s="17" t="s">
        <v>644</v>
      </c>
      <c r="C79" s="18">
        <v>2.7305929712418998E-2</v>
      </c>
      <c r="D79" s="18">
        <v>1.9335436392217499E-2</v>
      </c>
      <c r="E79" s="18">
        <v>3.8433269552994698E-2</v>
      </c>
      <c r="F79" s="19"/>
      <c r="G79" s="18">
        <v>3.02986478055224E-2</v>
      </c>
      <c r="H79" s="18">
        <v>1.86352120052291E-2</v>
      </c>
      <c r="I79" s="18">
        <v>4.8898280916617E-2</v>
      </c>
      <c r="J79" s="19"/>
      <c r="K79" s="18">
        <v>2.3774694688037001E-2</v>
      </c>
      <c r="L79" s="18">
        <v>1.43328122477289E-2</v>
      </c>
      <c r="M79" s="18">
        <v>3.9189212180491297E-2</v>
      </c>
      <c r="N79" s="19"/>
    </row>
    <row r="80" spans="1:14" x14ac:dyDescent="0.25">
      <c r="A80" s="17" t="s">
        <v>488</v>
      </c>
      <c r="B80" s="17" t="s">
        <v>519</v>
      </c>
      <c r="C80" s="18">
        <v>5.6678980495697501E-2</v>
      </c>
      <c r="D80" s="18">
        <v>4.1818775596517199E-2</v>
      </c>
      <c r="E80" s="18">
        <v>7.6398691337694793E-2</v>
      </c>
      <c r="F80" s="19"/>
      <c r="G80" s="18">
        <v>6.4036725478297599E-2</v>
      </c>
      <c r="H80" s="18">
        <v>4.4995238718999103E-2</v>
      </c>
      <c r="I80" s="18">
        <v>9.0373801830497397E-2</v>
      </c>
      <c r="J80" s="19"/>
      <c r="K80" s="18">
        <v>4.7997265086918303E-2</v>
      </c>
      <c r="L80" s="18">
        <v>3.34596346940478E-2</v>
      </c>
      <c r="M80" s="18">
        <v>6.8404221438697399E-2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640</v>
      </c>
      <c r="C82" s="21">
        <v>7.2691417378546605E-2</v>
      </c>
      <c r="D82" s="21">
        <v>6.2962462204538994E-2</v>
      </c>
      <c r="E82" s="21">
        <v>8.3789264379924497E-2</v>
      </c>
      <c r="F82" s="22"/>
      <c r="G82" s="21">
        <v>7.3842329283248298E-2</v>
      </c>
      <c r="H82" s="21">
        <v>6.1356949462214601E-2</v>
      </c>
      <c r="I82" s="21">
        <v>8.8628439234654299E-2</v>
      </c>
      <c r="J82" s="22"/>
      <c r="K82" s="21">
        <v>7.1426461397076396E-2</v>
      </c>
      <c r="L82" s="21">
        <v>5.8478504493695099E-2</v>
      </c>
      <c r="M82" s="21">
        <v>8.6976440267183999E-2</v>
      </c>
      <c r="N82" s="22"/>
    </row>
    <row r="83" spans="1:14" x14ac:dyDescent="0.25">
      <c r="A83" s="20" t="s">
        <v>489</v>
      </c>
      <c r="B83" s="20" t="s">
        <v>641</v>
      </c>
      <c r="C83" s="21">
        <v>0.26261167984780198</v>
      </c>
      <c r="D83" s="21">
        <v>0.24617120479482299</v>
      </c>
      <c r="E83" s="21">
        <v>0.27974267447183598</v>
      </c>
      <c r="F83" s="22"/>
      <c r="G83" s="21">
        <v>0.25089481137005898</v>
      </c>
      <c r="H83" s="21">
        <v>0.230298378160813</v>
      </c>
      <c r="I83" s="21">
        <v>0.27268069250042698</v>
      </c>
      <c r="J83" s="22"/>
      <c r="K83" s="21">
        <v>0.27548957502333898</v>
      </c>
      <c r="L83" s="21">
        <v>0.25252580889209503</v>
      </c>
      <c r="M83" s="21">
        <v>0.29970428886323602</v>
      </c>
      <c r="N83" s="22"/>
    </row>
    <row r="84" spans="1:14" x14ac:dyDescent="0.25">
      <c r="A84" s="20" t="s">
        <v>489</v>
      </c>
      <c r="B84" s="20" t="s">
        <v>642</v>
      </c>
      <c r="C84" s="21">
        <v>0.21545622723694999</v>
      </c>
      <c r="D84" s="21">
        <v>0.20039523367237999</v>
      </c>
      <c r="E84" s="21">
        <v>0.23132168960454599</v>
      </c>
      <c r="F84" s="22"/>
      <c r="G84" s="21">
        <v>0.20833731529750599</v>
      </c>
      <c r="H84" s="21">
        <v>0.18828756806772301</v>
      </c>
      <c r="I84" s="21">
        <v>0.22991731830981599</v>
      </c>
      <c r="J84" s="22"/>
      <c r="K84" s="21">
        <v>0.22328055349734799</v>
      </c>
      <c r="L84" s="21">
        <v>0.200982712021886</v>
      </c>
      <c r="M84" s="21">
        <v>0.24728659181993701</v>
      </c>
      <c r="N84" s="22"/>
    </row>
    <row r="85" spans="1:14" x14ac:dyDescent="0.25">
      <c r="A85" s="20" t="s">
        <v>489</v>
      </c>
      <c r="B85" s="20" t="s">
        <v>643</v>
      </c>
      <c r="C85" s="21">
        <v>0.31565679860349399</v>
      </c>
      <c r="D85" s="21">
        <v>0.29632839953998902</v>
      </c>
      <c r="E85" s="21">
        <v>0.33564456615868599</v>
      </c>
      <c r="F85" s="22"/>
      <c r="G85" s="21">
        <v>0.31736588386761699</v>
      </c>
      <c r="H85" s="21">
        <v>0.29347186661625302</v>
      </c>
      <c r="I85" s="21">
        <v>0.342262899276702</v>
      </c>
      <c r="J85" s="22"/>
      <c r="K85" s="21">
        <v>0.313778359759598</v>
      </c>
      <c r="L85" s="21">
        <v>0.28777013085027697</v>
      </c>
      <c r="M85" s="21">
        <v>0.34101172622838599</v>
      </c>
      <c r="N85" s="22"/>
    </row>
    <row r="86" spans="1:14" x14ac:dyDescent="0.25">
      <c r="A86" s="20" t="s">
        <v>489</v>
      </c>
      <c r="B86" s="20" t="s">
        <v>644</v>
      </c>
      <c r="C86" s="21">
        <v>1.7320709780242201E-2</v>
      </c>
      <c r="D86" s="21">
        <v>1.3376729829999301E-2</v>
      </c>
      <c r="E86" s="21">
        <v>2.2401126267223001E-2</v>
      </c>
      <c r="F86" s="22"/>
      <c r="G86" s="21">
        <v>2.2399956597280599E-2</v>
      </c>
      <c r="H86" s="21">
        <v>1.6384133004902698E-2</v>
      </c>
      <c r="I86" s="21">
        <v>3.05560147345692E-2</v>
      </c>
      <c r="J86" s="22"/>
      <c r="K86" s="21">
        <v>1.17381594422621E-2</v>
      </c>
      <c r="L86" s="21">
        <v>7.3647073367921001E-3</v>
      </c>
      <c r="M86" s="21">
        <v>1.8659917221127299E-2</v>
      </c>
      <c r="N86" s="22"/>
    </row>
    <row r="87" spans="1:14" x14ac:dyDescent="0.25">
      <c r="A87" s="20" t="s">
        <v>489</v>
      </c>
      <c r="B87" s="20" t="s">
        <v>519</v>
      </c>
      <c r="C87" s="21">
        <v>0.11608757097448601</v>
      </c>
      <c r="D87" s="21">
        <v>0.103834217990793</v>
      </c>
      <c r="E87" s="21">
        <v>0.12957784795294799</v>
      </c>
      <c r="F87" s="22"/>
      <c r="G87" s="21">
        <v>0.12682434237430701</v>
      </c>
      <c r="H87" s="21">
        <v>0.111556036647708</v>
      </c>
      <c r="I87" s="21">
        <v>0.14384403287269601</v>
      </c>
      <c r="J87" s="22"/>
      <c r="K87" s="21">
        <v>0.104286890880377</v>
      </c>
      <c r="L87" s="21">
        <v>8.8390073270498401E-2</v>
      </c>
      <c r="M87" s="21">
        <v>0.122658042707145</v>
      </c>
      <c r="N87" s="22"/>
    </row>
    <row r="88" spans="1:14" x14ac:dyDescent="0.25">
      <c r="A88" s="20" t="s">
        <v>489</v>
      </c>
      <c r="B88" s="20" t="s">
        <v>520</v>
      </c>
      <c r="C88" s="21">
        <v>1.755961784785E-4</v>
      </c>
      <c r="D88" s="21">
        <v>2.4662038153589099E-5</v>
      </c>
      <c r="E88" s="21">
        <v>1.2491084848268001E-3</v>
      </c>
      <c r="F88" s="22"/>
      <c r="G88" s="21">
        <v>3.353612099826E-4</v>
      </c>
      <c r="H88" s="21">
        <v>4.7128576474668199E-5</v>
      </c>
      <c r="I88" s="21">
        <v>2.3821900114159001E-3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640</v>
      </c>
      <c r="C89" s="18">
        <v>4.2837421518686601E-2</v>
      </c>
      <c r="D89" s="18">
        <v>3.5007158684253699E-2</v>
      </c>
      <c r="E89" s="18">
        <v>5.2324159305911701E-2</v>
      </c>
      <c r="F89" s="19"/>
      <c r="G89" s="18">
        <v>4.4138205564931698E-2</v>
      </c>
      <c r="H89" s="18">
        <v>3.31701291895551E-2</v>
      </c>
      <c r="I89" s="18">
        <v>5.85135072052178E-2</v>
      </c>
      <c r="J89" s="19"/>
      <c r="K89" s="18">
        <v>4.1362352579697503E-2</v>
      </c>
      <c r="L89" s="18">
        <v>3.0146005539631902E-2</v>
      </c>
      <c r="M89" s="18">
        <v>5.6508782410658098E-2</v>
      </c>
      <c r="N89" s="19"/>
    </row>
    <row r="90" spans="1:14" x14ac:dyDescent="0.25">
      <c r="A90" s="17" t="s">
        <v>490</v>
      </c>
      <c r="B90" s="17" t="s">
        <v>641</v>
      </c>
      <c r="C90" s="18">
        <v>0.20331377439599799</v>
      </c>
      <c r="D90" s="18">
        <v>0.18443165982333901</v>
      </c>
      <c r="E90" s="18">
        <v>0.22359904060789801</v>
      </c>
      <c r="F90" s="19"/>
      <c r="G90" s="18">
        <v>0.19319194835627401</v>
      </c>
      <c r="H90" s="18">
        <v>0.168110872124421</v>
      </c>
      <c r="I90" s="18">
        <v>0.22102078401583899</v>
      </c>
      <c r="J90" s="19"/>
      <c r="K90" s="18">
        <v>0.214791768179939</v>
      </c>
      <c r="L90" s="18">
        <v>0.187768357002839</v>
      </c>
      <c r="M90" s="18">
        <v>0.244533467720779</v>
      </c>
      <c r="N90" s="19"/>
    </row>
    <row r="91" spans="1:14" x14ac:dyDescent="0.25">
      <c r="A91" s="17" t="s">
        <v>490</v>
      </c>
      <c r="B91" s="17" t="s">
        <v>642</v>
      </c>
      <c r="C91" s="18">
        <v>0.23571285070911999</v>
      </c>
      <c r="D91" s="18">
        <v>0.216892472709561</v>
      </c>
      <c r="E91" s="18">
        <v>0.25563322725096699</v>
      </c>
      <c r="F91" s="19"/>
      <c r="G91" s="18">
        <v>0.222140881868236</v>
      </c>
      <c r="H91" s="18">
        <v>0.19821143419519899</v>
      </c>
      <c r="I91" s="18">
        <v>0.248065451458296</v>
      </c>
      <c r="J91" s="19"/>
      <c r="K91" s="18">
        <v>0.25110325293300101</v>
      </c>
      <c r="L91" s="18">
        <v>0.22154047954796799</v>
      </c>
      <c r="M91" s="18">
        <v>0.28317591911171203</v>
      </c>
      <c r="N91" s="19"/>
    </row>
    <row r="92" spans="1:14" x14ac:dyDescent="0.25">
      <c r="A92" s="17" t="s">
        <v>490</v>
      </c>
      <c r="B92" s="17" t="s">
        <v>643</v>
      </c>
      <c r="C92" s="18">
        <v>0.360711882643932</v>
      </c>
      <c r="D92" s="18">
        <v>0.34035216081853298</v>
      </c>
      <c r="E92" s="18">
        <v>0.381584992793774</v>
      </c>
      <c r="F92" s="19"/>
      <c r="G92" s="18">
        <v>0.36256306692882101</v>
      </c>
      <c r="H92" s="18">
        <v>0.33597215815890602</v>
      </c>
      <c r="I92" s="18">
        <v>0.39002240797724702</v>
      </c>
      <c r="J92" s="19"/>
      <c r="K92" s="18">
        <v>0.358612668368615</v>
      </c>
      <c r="L92" s="18">
        <v>0.32801688199158102</v>
      </c>
      <c r="M92" s="18">
        <v>0.390404282667214</v>
      </c>
      <c r="N92" s="19"/>
    </row>
    <row r="93" spans="1:14" x14ac:dyDescent="0.25">
      <c r="A93" s="17" t="s">
        <v>490</v>
      </c>
      <c r="B93" s="17" t="s">
        <v>644</v>
      </c>
      <c r="C93" s="18">
        <v>2.4161515325438601E-2</v>
      </c>
      <c r="D93" s="18">
        <v>1.82401384011656E-2</v>
      </c>
      <c r="E93" s="18">
        <v>3.19426314943018E-2</v>
      </c>
      <c r="F93" s="19"/>
      <c r="G93" s="18">
        <v>2.8225990102943299E-2</v>
      </c>
      <c r="H93" s="18">
        <v>1.99638029372378E-2</v>
      </c>
      <c r="I93" s="18">
        <v>3.9768798155841403E-2</v>
      </c>
      <c r="J93" s="19"/>
      <c r="K93" s="18">
        <v>1.9552463949917401E-2</v>
      </c>
      <c r="L93" s="18">
        <v>1.2966709311108099E-2</v>
      </c>
      <c r="M93" s="18">
        <v>2.9383528844184999E-2</v>
      </c>
      <c r="N93" s="19"/>
    </row>
    <row r="94" spans="1:14" x14ac:dyDescent="0.25">
      <c r="A94" s="17" t="s">
        <v>490</v>
      </c>
      <c r="B94" s="17" t="s">
        <v>519</v>
      </c>
      <c r="C94" s="18">
        <v>0.13276608733820899</v>
      </c>
      <c r="D94" s="18">
        <v>0.116081051698306</v>
      </c>
      <c r="E94" s="18">
        <v>0.15143848298617599</v>
      </c>
      <c r="F94" s="19"/>
      <c r="G94" s="18">
        <v>0.149256427954575</v>
      </c>
      <c r="H94" s="18">
        <v>0.12727443762169199</v>
      </c>
      <c r="I94" s="18">
        <v>0.17427685127077</v>
      </c>
      <c r="J94" s="19"/>
      <c r="K94" s="18">
        <v>0.114066296772074</v>
      </c>
      <c r="L94" s="18">
        <v>9.42249547842232E-2</v>
      </c>
      <c r="M94" s="18">
        <v>0.13745168869195401</v>
      </c>
      <c r="N94" s="19"/>
    </row>
    <row r="95" spans="1:14" x14ac:dyDescent="0.25">
      <c r="A95" s="17" t="s">
        <v>490</v>
      </c>
      <c r="B95" s="17" t="s">
        <v>520</v>
      </c>
      <c r="C95" s="18">
        <v>4.9646806861430002E-4</v>
      </c>
      <c r="D95" s="18">
        <v>1.832681982522E-4</v>
      </c>
      <c r="E95" s="18">
        <v>1.3441975389421E-3</v>
      </c>
      <c r="F95" s="19"/>
      <c r="G95" s="18">
        <v>4.8347922422069999E-4</v>
      </c>
      <c r="H95" s="18">
        <v>1.3059773229579999E-4</v>
      </c>
      <c r="I95" s="18">
        <v>1.7881586149391001E-3</v>
      </c>
      <c r="J95" s="19"/>
      <c r="K95" s="18">
        <v>5.1119721675669996E-4</v>
      </c>
      <c r="L95" s="18">
        <v>1.078877159532E-4</v>
      </c>
      <c r="M95" s="18">
        <v>2.4185251848126998E-3</v>
      </c>
      <c r="N95" s="19"/>
    </row>
    <row r="96" spans="1:14" x14ac:dyDescent="0.25">
      <c r="A96" s="20" t="s">
        <v>491</v>
      </c>
      <c r="B96" s="20" t="s">
        <v>640</v>
      </c>
      <c r="C96" s="21">
        <v>6.7369434457493493E-2</v>
      </c>
      <c r="D96" s="21">
        <v>5.34205867469306E-2</v>
      </c>
      <c r="E96" s="21">
        <v>8.46348607067752E-2</v>
      </c>
      <c r="F96" s="22"/>
      <c r="G96" s="21">
        <v>5.9952788738200299E-2</v>
      </c>
      <c r="H96" s="21">
        <v>4.3218003232248302E-2</v>
      </c>
      <c r="I96" s="21">
        <v>8.2608102266866698E-2</v>
      </c>
      <c r="J96" s="22"/>
      <c r="K96" s="21">
        <v>7.5702090274978304E-2</v>
      </c>
      <c r="L96" s="21">
        <v>5.5179231187172703E-2</v>
      </c>
      <c r="M96" s="21">
        <v>0.103025702742141</v>
      </c>
      <c r="N96" s="22"/>
    </row>
    <row r="97" spans="1:14" x14ac:dyDescent="0.25">
      <c r="A97" s="20" t="s">
        <v>491</v>
      </c>
      <c r="B97" s="20" t="s">
        <v>641</v>
      </c>
      <c r="C97" s="21">
        <v>0.205545602672183</v>
      </c>
      <c r="D97" s="21">
        <v>0.18150942913270399</v>
      </c>
      <c r="E97" s="21">
        <v>0.23186306472068799</v>
      </c>
      <c r="F97" s="22"/>
      <c r="G97" s="21">
        <v>0.23065834061965601</v>
      </c>
      <c r="H97" s="21">
        <v>0.19694713414078099</v>
      </c>
      <c r="I97" s="21">
        <v>0.26821262216292302</v>
      </c>
      <c r="J97" s="22"/>
      <c r="K97" s="21">
        <v>0.17733125755298201</v>
      </c>
      <c r="L97" s="21">
        <v>0.14598711877164899</v>
      </c>
      <c r="M97" s="21">
        <v>0.21372098370187601</v>
      </c>
      <c r="N97" s="22"/>
    </row>
    <row r="98" spans="1:14" x14ac:dyDescent="0.25">
      <c r="A98" s="20" t="s">
        <v>491</v>
      </c>
      <c r="B98" s="20" t="s">
        <v>642</v>
      </c>
      <c r="C98" s="21">
        <v>0.25612449616419702</v>
      </c>
      <c r="D98" s="21">
        <v>0.230841160964845</v>
      </c>
      <c r="E98" s="21">
        <v>0.28315758469872798</v>
      </c>
      <c r="F98" s="22"/>
      <c r="G98" s="21">
        <v>0.21901299556137699</v>
      </c>
      <c r="H98" s="21">
        <v>0.18792699009364899</v>
      </c>
      <c r="I98" s="21">
        <v>0.253635068321933</v>
      </c>
      <c r="J98" s="22"/>
      <c r="K98" s="21">
        <v>0.297819539057948</v>
      </c>
      <c r="L98" s="21">
        <v>0.26411366055790902</v>
      </c>
      <c r="M98" s="21">
        <v>0.33387530828054002</v>
      </c>
      <c r="N98" s="22"/>
    </row>
    <row r="99" spans="1:14" x14ac:dyDescent="0.25">
      <c r="A99" s="20" t="s">
        <v>491</v>
      </c>
      <c r="B99" s="20" t="s">
        <v>643</v>
      </c>
      <c r="C99" s="21">
        <v>0.34211196442536601</v>
      </c>
      <c r="D99" s="21">
        <v>0.31427459461650797</v>
      </c>
      <c r="E99" s="21">
        <v>0.37108073706251199</v>
      </c>
      <c r="F99" s="22"/>
      <c r="G99" s="21">
        <v>0.35314191094910302</v>
      </c>
      <c r="H99" s="21">
        <v>0.31708671632582802</v>
      </c>
      <c r="I99" s="21">
        <v>0.39094985781039998</v>
      </c>
      <c r="J99" s="22"/>
      <c r="K99" s="21">
        <v>0.32971973867451598</v>
      </c>
      <c r="L99" s="21">
        <v>0.29197809473237601</v>
      </c>
      <c r="M99" s="21">
        <v>0.36979192370179098</v>
      </c>
      <c r="N99" s="22"/>
    </row>
    <row r="100" spans="1:14" x14ac:dyDescent="0.25">
      <c r="A100" s="20" t="s">
        <v>491</v>
      </c>
      <c r="B100" s="20" t="s">
        <v>644</v>
      </c>
      <c r="C100" s="21">
        <v>3.02567249504581E-2</v>
      </c>
      <c r="D100" s="21">
        <v>2.1430834835000301E-2</v>
      </c>
      <c r="E100" s="21">
        <v>4.2559312014384801E-2</v>
      </c>
      <c r="F100" s="22"/>
      <c r="G100" s="21">
        <v>3.7059183562351702E-2</v>
      </c>
      <c r="H100" s="21">
        <v>2.3967118321047601E-2</v>
      </c>
      <c r="I100" s="21">
        <v>5.6885990992873003E-2</v>
      </c>
      <c r="J100" s="22"/>
      <c r="K100" s="21">
        <v>2.2614112849121799E-2</v>
      </c>
      <c r="L100" s="21">
        <v>1.3059731291854801E-2</v>
      </c>
      <c r="M100" s="21">
        <v>3.8883008962219003E-2</v>
      </c>
      <c r="N100" s="22"/>
    </row>
    <row r="101" spans="1:14" x14ac:dyDescent="0.25">
      <c r="A101" s="20" t="s">
        <v>491</v>
      </c>
      <c r="B101" s="20" t="s">
        <v>519</v>
      </c>
      <c r="C101" s="21">
        <v>9.8591777330301403E-2</v>
      </c>
      <c r="D101" s="21">
        <v>7.6789416483070597E-2</v>
      </c>
      <c r="E101" s="21">
        <v>0.12574124546954299</v>
      </c>
      <c r="F101" s="22"/>
      <c r="G101" s="21">
        <v>0.10017478056931101</v>
      </c>
      <c r="H101" s="21">
        <v>7.6138786983472997E-2</v>
      </c>
      <c r="I101" s="21">
        <v>0.13072494702516399</v>
      </c>
      <c r="J101" s="22"/>
      <c r="K101" s="21">
        <v>9.6813261590454697E-2</v>
      </c>
      <c r="L101" s="21">
        <v>6.8065401871324205E-2</v>
      </c>
      <c r="M101" s="21">
        <v>0.13593195560419999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640</v>
      </c>
      <c r="C103" s="18">
        <v>4.5127107446033099E-2</v>
      </c>
      <c r="D103" s="18">
        <v>3.5631775042677297E-2</v>
      </c>
      <c r="E103" s="18">
        <v>5.7003234914003199E-2</v>
      </c>
      <c r="F103" s="19"/>
      <c r="G103" s="18">
        <v>3.3357672971781001E-2</v>
      </c>
      <c r="H103" s="18">
        <v>2.3554773159545E-2</v>
      </c>
      <c r="I103" s="18">
        <v>4.7043736310635298E-2</v>
      </c>
      <c r="J103" s="19"/>
      <c r="K103" s="18">
        <v>5.7685770466094702E-2</v>
      </c>
      <c r="L103" s="18">
        <v>4.25427268470564E-2</v>
      </c>
      <c r="M103" s="18">
        <v>7.7781085706013595E-2</v>
      </c>
      <c r="N103" s="19"/>
    </row>
    <row r="104" spans="1:14" x14ac:dyDescent="0.25">
      <c r="A104" s="17" t="s">
        <v>492</v>
      </c>
      <c r="B104" s="17" t="s">
        <v>641</v>
      </c>
      <c r="C104" s="18">
        <v>0.26546219956989803</v>
      </c>
      <c r="D104" s="18">
        <v>0.24245817949954801</v>
      </c>
      <c r="E104" s="18">
        <v>0.28981380847127303</v>
      </c>
      <c r="F104" s="19"/>
      <c r="G104" s="18">
        <v>0.27931915385713402</v>
      </c>
      <c r="H104" s="18">
        <v>0.24632991318997499</v>
      </c>
      <c r="I104" s="18">
        <v>0.31488058093029597</v>
      </c>
      <c r="J104" s="19"/>
      <c r="K104" s="18">
        <v>0.25067603293134699</v>
      </c>
      <c r="L104" s="18">
        <v>0.21884976574194401</v>
      </c>
      <c r="M104" s="18">
        <v>0.28543940303238902</v>
      </c>
      <c r="N104" s="19"/>
    </row>
    <row r="105" spans="1:14" x14ac:dyDescent="0.25">
      <c r="A105" s="17" t="s">
        <v>492</v>
      </c>
      <c r="B105" s="17" t="s">
        <v>642</v>
      </c>
      <c r="C105" s="18">
        <v>0.24145013004759999</v>
      </c>
      <c r="D105" s="18">
        <v>0.219953326828985</v>
      </c>
      <c r="E105" s="18">
        <v>0.26433593507777398</v>
      </c>
      <c r="F105" s="19"/>
      <c r="G105" s="18">
        <v>0.24225012393546499</v>
      </c>
      <c r="H105" s="18">
        <v>0.215494004870846</v>
      </c>
      <c r="I105" s="18">
        <v>0.27117998527092702</v>
      </c>
      <c r="J105" s="19"/>
      <c r="K105" s="18">
        <v>0.24059649059043201</v>
      </c>
      <c r="L105" s="18">
        <v>0.21013240338311601</v>
      </c>
      <c r="M105" s="18">
        <v>0.27394536152582599</v>
      </c>
      <c r="N105" s="19"/>
    </row>
    <row r="106" spans="1:14" x14ac:dyDescent="0.25">
      <c r="A106" s="17" t="s">
        <v>492</v>
      </c>
      <c r="B106" s="17" t="s">
        <v>643</v>
      </c>
      <c r="C106" s="18">
        <v>0.33755728698340698</v>
      </c>
      <c r="D106" s="18">
        <v>0.31411893164298299</v>
      </c>
      <c r="E106" s="18">
        <v>0.36182193823335301</v>
      </c>
      <c r="F106" s="19"/>
      <c r="G106" s="18">
        <v>0.32779359880836001</v>
      </c>
      <c r="H106" s="18">
        <v>0.295230979904754</v>
      </c>
      <c r="I106" s="18">
        <v>0.36210244857222901</v>
      </c>
      <c r="J106" s="19"/>
      <c r="K106" s="18">
        <v>0.347975703424029</v>
      </c>
      <c r="L106" s="18">
        <v>0.31438798034423698</v>
      </c>
      <c r="M106" s="18">
        <v>0.38314646941925901</v>
      </c>
      <c r="N106" s="19"/>
    </row>
    <row r="107" spans="1:14" x14ac:dyDescent="0.25">
      <c r="A107" s="17" t="s">
        <v>492</v>
      </c>
      <c r="B107" s="17" t="s">
        <v>644</v>
      </c>
      <c r="C107" s="18">
        <v>2.0942788655782599E-2</v>
      </c>
      <c r="D107" s="18">
        <v>1.50263611286946E-2</v>
      </c>
      <c r="E107" s="18">
        <v>2.91198599420311E-2</v>
      </c>
      <c r="F107" s="19"/>
      <c r="G107" s="18">
        <v>2.16283538390089E-2</v>
      </c>
      <c r="H107" s="18">
        <v>1.4829926712533401E-2</v>
      </c>
      <c r="I107" s="18">
        <v>3.1443885693903398E-2</v>
      </c>
      <c r="J107" s="19"/>
      <c r="K107" s="18">
        <v>2.02112512031325E-2</v>
      </c>
      <c r="L107" s="18">
        <v>1.22194921630142E-2</v>
      </c>
      <c r="M107" s="18">
        <v>3.3253799380468803E-2</v>
      </c>
      <c r="N107" s="19"/>
    </row>
    <row r="108" spans="1:14" x14ac:dyDescent="0.25">
      <c r="A108" s="17" t="s">
        <v>492</v>
      </c>
      <c r="B108" s="17" t="s">
        <v>519</v>
      </c>
      <c r="C108" s="18">
        <v>8.8558924218148399E-2</v>
      </c>
      <c r="D108" s="18">
        <v>7.5371470760290105E-2</v>
      </c>
      <c r="E108" s="18">
        <v>0.103794721401923</v>
      </c>
      <c r="F108" s="19"/>
      <c r="G108" s="18">
        <v>9.5268494576253193E-2</v>
      </c>
      <c r="H108" s="18">
        <v>7.9227367291536205E-2</v>
      </c>
      <c r="I108" s="18">
        <v>0.114154803254575</v>
      </c>
      <c r="J108" s="19"/>
      <c r="K108" s="18">
        <v>8.1399427020455994E-2</v>
      </c>
      <c r="L108" s="18">
        <v>6.3452501932625596E-2</v>
      </c>
      <c r="M108" s="18">
        <v>0.103859544246834</v>
      </c>
      <c r="N108" s="19"/>
    </row>
    <row r="109" spans="1:14" x14ac:dyDescent="0.25">
      <c r="A109" s="17" t="s">
        <v>492</v>
      </c>
      <c r="B109" s="17" t="s">
        <v>520</v>
      </c>
      <c r="C109" s="18">
        <v>9.0156307913060005E-4</v>
      </c>
      <c r="D109" s="18">
        <v>1.8285292174869999E-4</v>
      </c>
      <c r="E109" s="18">
        <v>4.4326658328659998E-3</v>
      </c>
      <c r="F109" s="19"/>
      <c r="G109" s="18">
        <v>3.826020119981E-4</v>
      </c>
      <c r="H109" s="18">
        <v>5.34808262964982E-5</v>
      </c>
      <c r="I109" s="18">
        <v>2.7316031662052999E-3</v>
      </c>
      <c r="J109" s="19"/>
      <c r="K109" s="18">
        <v>1.4553243645098E-3</v>
      </c>
      <c r="L109" s="18">
        <v>2.0320099225439999E-4</v>
      </c>
      <c r="M109" s="18">
        <v>1.03432049042413E-2</v>
      </c>
      <c r="N109" s="24" t="s">
        <v>501</v>
      </c>
    </row>
    <row r="110" spans="1:14" x14ac:dyDescent="0.25">
      <c r="A110" s="20" t="s">
        <v>493</v>
      </c>
      <c r="B110" s="20" t="s">
        <v>640</v>
      </c>
      <c r="C110" s="21">
        <v>3.7179938235493599E-2</v>
      </c>
      <c r="D110" s="21">
        <v>2.5546385023123799E-2</v>
      </c>
      <c r="E110" s="21">
        <v>5.3818693126796997E-2</v>
      </c>
      <c r="F110" s="22"/>
      <c r="G110" s="21">
        <v>3.8365843140255103E-2</v>
      </c>
      <c r="H110" s="21">
        <v>2.2104313357992501E-2</v>
      </c>
      <c r="I110" s="21">
        <v>6.5785734568486798E-2</v>
      </c>
      <c r="J110" s="22"/>
      <c r="K110" s="21">
        <v>3.5890722167267901E-2</v>
      </c>
      <c r="L110" s="21">
        <v>2.1073519701725899E-2</v>
      </c>
      <c r="M110" s="21">
        <v>6.0482501086770002E-2</v>
      </c>
      <c r="N110" s="22"/>
    </row>
    <row r="111" spans="1:14" x14ac:dyDescent="0.25">
      <c r="A111" s="20" t="s">
        <v>493</v>
      </c>
      <c r="B111" s="20" t="s">
        <v>641</v>
      </c>
      <c r="C111" s="21">
        <v>0.22991277564311499</v>
      </c>
      <c r="D111" s="21">
        <v>0.19940295897077401</v>
      </c>
      <c r="E111" s="21">
        <v>0.26355402220301599</v>
      </c>
      <c r="F111" s="22"/>
      <c r="G111" s="21">
        <v>0.22651669259194801</v>
      </c>
      <c r="H111" s="21">
        <v>0.19068945250392</v>
      </c>
      <c r="I111" s="21">
        <v>0.26685571788744</v>
      </c>
      <c r="J111" s="22"/>
      <c r="K111" s="21">
        <v>0.23360471149818601</v>
      </c>
      <c r="L111" s="21">
        <v>0.189011725010617</v>
      </c>
      <c r="M111" s="21">
        <v>0.28502090579362599</v>
      </c>
      <c r="N111" s="22"/>
    </row>
    <row r="112" spans="1:14" x14ac:dyDescent="0.25">
      <c r="A112" s="20" t="s">
        <v>493</v>
      </c>
      <c r="B112" s="20" t="s">
        <v>642</v>
      </c>
      <c r="C112" s="21">
        <v>0.258007547413033</v>
      </c>
      <c r="D112" s="21">
        <v>0.22903654910777099</v>
      </c>
      <c r="E112" s="21">
        <v>0.28926815168450498</v>
      </c>
      <c r="F112" s="22"/>
      <c r="G112" s="21">
        <v>0.24715102720767501</v>
      </c>
      <c r="H112" s="21">
        <v>0.212214975482693</v>
      </c>
      <c r="I112" s="21">
        <v>0.285752264377792</v>
      </c>
      <c r="J112" s="22"/>
      <c r="K112" s="21">
        <v>0.26980984305880401</v>
      </c>
      <c r="L112" s="21">
        <v>0.22719389406207299</v>
      </c>
      <c r="M112" s="21">
        <v>0.31713908813845498</v>
      </c>
      <c r="N112" s="22"/>
    </row>
    <row r="113" spans="1:14" x14ac:dyDescent="0.25">
      <c r="A113" s="20" t="s">
        <v>493</v>
      </c>
      <c r="B113" s="20" t="s">
        <v>643</v>
      </c>
      <c r="C113" s="21">
        <v>0.32736748525236498</v>
      </c>
      <c r="D113" s="21">
        <v>0.29569881534162001</v>
      </c>
      <c r="E113" s="21">
        <v>0.36069084980599703</v>
      </c>
      <c r="F113" s="22"/>
      <c r="G113" s="21">
        <v>0.33250916399819602</v>
      </c>
      <c r="H113" s="21">
        <v>0.29417386998038197</v>
      </c>
      <c r="I113" s="21">
        <v>0.37319871470015897</v>
      </c>
      <c r="J113" s="22"/>
      <c r="K113" s="21">
        <v>0.32177788457682799</v>
      </c>
      <c r="L113" s="21">
        <v>0.27618793923468099</v>
      </c>
      <c r="M113" s="21">
        <v>0.37103564274010797</v>
      </c>
      <c r="N113" s="22"/>
    </row>
    <row r="114" spans="1:14" x14ac:dyDescent="0.25">
      <c r="A114" s="20" t="s">
        <v>493</v>
      </c>
      <c r="B114" s="20" t="s">
        <v>644</v>
      </c>
      <c r="C114" s="21">
        <v>2.0804717307089299E-2</v>
      </c>
      <c r="D114" s="21">
        <v>1.27809013333122E-2</v>
      </c>
      <c r="E114" s="21">
        <v>3.3693938820542099E-2</v>
      </c>
      <c r="F114" s="22"/>
      <c r="G114" s="21">
        <v>1.7532066311362199E-2</v>
      </c>
      <c r="H114" s="21">
        <v>8.6746152827909002E-3</v>
      </c>
      <c r="I114" s="21">
        <v>3.51133091622364E-2</v>
      </c>
      <c r="J114" s="22"/>
      <c r="K114" s="21">
        <v>2.43624682131241E-2</v>
      </c>
      <c r="L114" s="21">
        <v>1.3224079293541901E-2</v>
      </c>
      <c r="M114" s="21">
        <v>4.44598127120725E-2</v>
      </c>
      <c r="N114" s="22"/>
    </row>
    <row r="115" spans="1:14" x14ac:dyDescent="0.25">
      <c r="A115" s="20" t="s">
        <v>493</v>
      </c>
      <c r="B115" s="20" t="s">
        <v>519</v>
      </c>
      <c r="C115" s="21">
        <v>0.126727536148904</v>
      </c>
      <c r="D115" s="21">
        <v>0.106636842951071</v>
      </c>
      <c r="E115" s="21">
        <v>0.14996796621249001</v>
      </c>
      <c r="F115" s="22"/>
      <c r="G115" s="21">
        <v>0.13792520675056499</v>
      </c>
      <c r="H115" s="21">
        <v>0.109004665393457</v>
      </c>
      <c r="I115" s="21">
        <v>0.17302871009159601</v>
      </c>
      <c r="J115" s="22"/>
      <c r="K115" s="21">
        <v>0.11455437048579099</v>
      </c>
      <c r="L115" s="21">
        <v>8.6725368615649695E-2</v>
      </c>
      <c r="M115" s="21">
        <v>0.14984811691105601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640</v>
      </c>
      <c r="C117" s="18">
        <v>5.7035112909393303E-2</v>
      </c>
      <c r="D117" s="18">
        <v>4.2240095787924599E-2</v>
      </c>
      <c r="E117" s="18">
        <v>7.65977893504413E-2</v>
      </c>
      <c r="F117" s="19"/>
      <c r="G117" s="18">
        <v>4.8184648551219997E-2</v>
      </c>
      <c r="H117" s="18">
        <v>3.1819665055668703E-2</v>
      </c>
      <c r="I117" s="18">
        <v>7.2337367156578E-2</v>
      </c>
      <c r="J117" s="19"/>
      <c r="K117" s="18">
        <v>6.6215961681479807E-2</v>
      </c>
      <c r="L117" s="18">
        <v>4.4835344426385697E-2</v>
      </c>
      <c r="M117" s="18">
        <v>9.6759502008242307E-2</v>
      </c>
      <c r="N117" s="19"/>
    </row>
    <row r="118" spans="1:14" x14ac:dyDescent="0.25">
      <c r="A118" s="17" t="s">
        <v>494</v>
      </c>
      <c r="B118" s="17" t="s">
        <v>641</v>
      </c>
      <c r="C118" s="18">
        <v>0.23820720207861301</v>
      </c>
      <c r="D118" s="18">
        <v>0.208549613901542</v>
      </c>
      <c r="E118" s="18">
        <v>0.27064014238358602</v>
      </c>
      <c r="F118" s="19"/>
      <c r="G118" s="18">
        <v>0.255494354994731</v>
      </c>
      <c r="H118" s="18">
        <v>0.21726498264092001</v>
      </c>
      <c r="I118" s="18">
        <v>0.29789042885705602</v>
      </c>
      <c r="J118" s="19"/>
      <c r="K118" s="18">
        <v>0.22027472642537199</v>
      </c>
      <c r="L118" s="18">
        <v>0.18085065117501201</v>
      </c>
      <c r="M118" s="18">
        <v>0.26550736699639499</v>
      </c>
      <c r="N118" s="19"/>
    </row>
    <row r="119" spans="1:14" x14ac:dyDescent="0.25">
      <c r="A119" s="17" t="s">
        <v>494</v>
      </c>
      <c r="B119" s="17" t="s">
        <v>642</v>
      </c>
      <c r="C119" s="18">
        <v>0.32884341243695298</v>
      </c>
      <c r="D119" s="18">
        <v>0.294446600909615</v>
      </c>
      <c r="E119" s="18">
        <v>0.36517868568147999</v>
      </c>
      <c r="F119" s="19"/>
      <c r="G119" s="18">
        <v>0.31548082684995699</v>
      </c>
      <c r="H119" s="18">
        <v>0.27420241014969499</v>
      </c>
      <c r="I119" s="18">
        <v>0.35989201204166898</v>
      </c>
      <c r="J119" s="19"/>
      <c r="K119" s="18">
        <v>0.34270481817946302</v>
      </c>
      <c r="L119" s="18">
        <v>0.29098658384111797</v>
      </c>
      <c r="M119" s="18">
        <v>0.39844939855218903</v>
      </c>
      <c r="N119" s="19"/>
    </row>
    <row r="120" spans="1:14" x14ac:dyDescent="0.25">
      <c r="A120" s="17" t="s">
        <v>494</v>
      </c>
      <c r="B120" s="17" t="s">
        <v>643</v>
      </c>
      <c r="C120" s="18">
        <v>0.29675144996375202</v>
      </c>
      <c r="D120" s="18">
        <v>0.264840150027009</v>
      </c>
      <c r="E120" s="18">
        <v>0.33077777382263202</v>
      </c>
      <c r="F120" s="19"/>
      <c r="G120" s="18">
        <v>0.29381364618139699</v>
      </c>
      <c r="H120" s="18">
        <v>0.25414938708752099</v>
      </c>
      <c r="I120" s="18">
        <v>0.33687226674807902</v>
      </c>
      <c r="J120" s="19"/>
      <c r="K120" s="18">
        <v>0.299798920825883</v>
      </c>
      <c r="L120" s="18">
        <v>0.25761098555586398</v>
      </c>
      <c r="M120" s="18">
        <v>0.34567879086318298</v>
      </c>
      <c r="N120" s="19"/>
    </row>
    <row r="121" spans="1:14" x14ac:dyDescent="0.25">
      <c r="A121" s="17" t="s">
        <v>494</v>
      </c>
      <c r="B121" s="17" t="s">
        <v>644</v>
      </c>
      <c r="C121" s="18">
        <v>2.6771460419159999E-2</v>
      </c>
      <c r="D121" s="18">
        <v>1.8340411146488898E-2</v>
      </c>
      <c r="E121" s="18">
        <v>3.89245658038221E-2</v>
      </c>
      <c r="F121" s="19"/>
      <c r="G121" s="18">
        <v>3.8126113154953102E-2</v>
      </c>
      <c r="H121" s="18">
        <v>2.4564838002989201E-2</v>
      </c>
      <c r="I121" s="18">
        <v>5.8723319536574801E-2</v>
      </c>
      <c r="J121" s="19"/>
      <c r="K121" s="18">
        <v>1.4992942885150001E-2</v>
      </c>
      <c r="L121" s="18">
        <v>7.3819637126099997E-3</v>
      </c>
      <c r="M121" s="18">
        <v>3.02121804821163E-2</v>
      </c>
      <c r="N121" s="19"/>
    </row>
    <row r="122" spans="1:14" x14ac:dyDescent="0.25">
      <c r="A122" s="17" t="s">
        <v>494</v>
      </c>
      <c r="B122" s="17" t="s">
        <v>519</v>
      </c>
      <c r="C122" s="18">
        <v>5.0948104612087E-2</v>
      </c>
      <c r="D122" s="18">
        <v>3.6833185573616999E-2</v>
      </c>
      <c r="E122" s="18">
        <v>7.0078479456439899E-2</v>
      </c>
      <c r="F122" s="19"/>
      <c r="G122" s="18">
        <v>4.8900410267743499E-2</v>
      </c>
      <c r="H122" s="18">
        <v>3.11959713710693E-2</v>
      </c>
      <c r="I122" s="18">
        <v>7.5865709738130199E-2</v>
      </c>
      <c r="J122" s="19"/>
      <c r="K122" s="18">
        <v>5.3072238594900498E-2</v>
      </c>
      <c r="L122" s="18">
        <v>3.6375157103098903E-2</v>
      </c>
      <c r="M122" s="18">
        <v>7.6822663346437295E-2</v>
      </c>
      <c r="N122" s="19"/>
    </row>
    <row r="123" spans="1:14" x14ac:dyDescent="0.25">
      <c r="A123" s="17" t="s">
        <v>494</v>
      </c>
      <c r="B123" s="17" t="s">
        <v>520</v>
      </c>
      <c r="C123" s="18">
        <v>1.4432575800437E-3</v>
      </c>
      <c r="D123" s="18">
        <v>2.008007336089E-4</v>
      </c>
      <c r="E123" s="18">
        <v>1.02942750819577E-2</v>
      </c>
      <c r="F123" s="24" t="s">
        <v>501</v>
      </c>
      <c r="G123" s="18">
        <v>0</v>
      </c>
      <c r="H123" s="19"/>
      <c r="I123" s="19"/>
      <c r="J123" s="19"/>
      <c r="K123" s="18">
        <v>2.9403914077522002E-3</v>
      </c>
      <c r="L123" s="18">
        <v>4.0718423891379998E-4</v>
      </c>
      <c r="M123" s="18">
        <v>2.09038157477828E-2</v>
      </c>
      <c r="N123" s="24" t="s">
        <v>501</v>
      </c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EVAL_CARAB_COMUNA_1_NSE'!A1" display="◄ ANTERIOR"/>
    <hyperlink ref="A2" location="'Índice'!A1" display="ÍNDICE"/>
    <hyperlink ref="A3" location="'EVAL_CARAB_COMUNA_2_NSE'!A1" display="SIGUIENTE ►"/>
  </hyperlinks>
  <pageMargins left="0.75" right="0.75" top="1" bottom="1" header="0.5" footer="0.5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5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645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0.104423190937021</v>
      </c>
      <c r="D5" s="18">
        <v>0.100556737352944</v>
      </c>
      <c r="E5" s="18">
        <v>0.10842039090790299</v>
      </c>
      <c r="F5" s="19"/>
      <c r="G5" s="18">
        <v>0.107056616686718</v>
      </c>
      <c r="H5" s="18">
        <v>0.100972953306847</v>
      </c>
      <c r="I5" s="18">
        <v>0.113460564241135</v>
      </c>
      <c r="J5" s="19"/>
      <c r="K5" s="18">
        <v>0.10346549335380099</v>
      </c>
      <c r="L5" s="18">
        <v>9.7545710342712394E-2</v>
      </c>
      <c r="M5" s="18">
        <v>0.109700861337915</v>
      </c>
      <c r="N5" s="19"/>
      <c r="O5" s="18">
        <v>0.100731367332031</v>
      </c>
      <c r="P5" s="18">
        <v>9.2232144447889505E-2</v>
      </c>
      <c r="Q5" s="18">
        <v>0.10991896028479201</v>
      </c>
      <c r="R5" s="19"/>
    </row>
    <row r="6" spans="1:18" x14ac:dyDescent="0.25">
      <c r="A6" s="17" t="s">
        <v>478</v>
      </c>
      <c r="B6" s="17" t="s">
        <v>641</v>
      </c>
      <c r="C6" s="18">
        <v>0.293670599908265</v>
      </c>
      <c r="D6" s="18">
        <v>0.28780690978947399</v>
      </c>
      <c r="E6" s="18">
        <v>0.29960349882673198</v>
      </c>
      <c r="F6" s="19"/>
      <c r="G6" s="18">
        <v>0.30039036024850002</v>
      </c>
      <c r="H6" s="18">
        <v>0.29169680334381898</v>
      </c>
      <c r="I6" s="18">
        <v>0.30922989831012898</v>
      </c>
      <c r="J6" s="19"/>
      <c r="K6" s="18">
        <v>0.29417897959084999</v>
      </c>
      <c r="L6" s="18">
        <v>0.28501637886582298</v>
      </c>
      <c r="M6" s="18">
        <v>0.30351109700184398</v>
      </c>
      <c r="N6" s="19"/>
      <c r="O6" s="18">
        <v>0.27800739868973601</v>
      </c>
      <c r="P6" s="18">
        <v>0.26528136700403498</v>
      </c>
      <c r="Q6" s="18">
        <v>0.29110203941575102</v>
      </c>
      <c r="R6" s="19"/>
    </row>
    <row r="7" spans="1:18" x14ac:dyDescent="0.25">
      <c r="A7" s="17" t="s">
        <v>478</v>
      </c>
      <c r="B7" s="17" t="s">
        <v>642</v>
      </c>
      <c r="C7" s="18">
        <v>0.24501633056150801</v>
      </c>
      <c r="D7" s="18">
        <v>0.239697782773377</v>
      </c>
      <c r="E7" s="18">
        <v>0.25041402104119997</v>
      </c>
      <c r="F7" s="19"/>
      <c r="G7" s="18">
        <v>0.22570497889077801</v>
      </c>
      <c r="H7" s="18">
        <v>0.21811842431029399</v>
      </c>
      <c r="I7" s="18">
        <v>0.23347661250297</v>
      </c>
      <c r="J7" s="19"/>
      <c r="K7" s="18">
        <v>0.24850916628466699</v>
      </c>
      <c r="L7" s="18">
        <v>0.24033992666799001</v>
      </c>
      <c r="M7" s="18">
        <v>0.25686219150266598</v>
      </c>
      <c r="N7" s="19"/>
      <c r="O7" s="18">
        <v>0.27955398368552298</v>
      </c>
      <c r="P7" s="18">
        <v>0.26694055693625801</v>
      </c>
      <c r="Q7" s="18">
        <v>0.29252558250661598</v>
      </c>
      <c r="R7" s="19"/>
    </row>
    <row r="8" spans="1:18" x14ac:dyDescent="0.25">
      <c r="A8" s="17" t="s">
        <v>478</v>
      </c>
      <c r="B8" s="17" t="s">
        <v>643</v>
      </c>
      <c r="C8" s="18">
        <v>0.247739614369376</v>
      </c>
      <c r="D8" s="18">
        <v>0.24242420410969101</v>
      </c>
      <c r="E8" s="18">
        <v>0.25313262856622298</v>
      </c>
      <c r="F8" s="19"/>
      <c r="G8" s="18">
        <v>0.259183864249449</v>
      </c>
      <c r="H8" s="18">
        <v>0.25145004740779597</v>
      </c>
      <c r="I8" s="18">
        <v>0.267070681591207</v>
      </c>
      <c r="J8" s="19"/>
      <c r="K8" s="18">
        <v>0.249807084318385</v>
      </c>
      <c r="L8" s="18">
        <v>0.241461139112081</v>
      </c>
      <c r="M8" s="18">
        <v>0.25834325376189199</v>
      </c>
      <c r="N8" s="19"/>
      <c r="O8" s="18">
        <v>0.218522954305093</v>
      </c>
      <c r="P8" s="18">
        <v>0.20693114827499801</v>
      </c>
      <c r="Q8" s="18">
        <v>0.230575316908364</v>
      </c>
      <c r="R8" s="19"/>
    </row>
    <row r="9" spans="1:18" x14ac:dyDescent="0.25">
      <c r="A9" s="17" t="s">
        <v>478</v>
      </c>
      <c r="B9" s="17" t="s">
        <v>644</v>
      </c>
      <c r="C9" s="18">
        <v>1.9658814291450801E-2</v>
      </c>
      <c r="D9" s="18">
        <v>1.8200454707823801E-2</v>
      </c>
      <c r="E9" s="18">
        <v>2.12315017969236E-2</v>
      </c>
      <c r="F9" s="19"/>
      <c r="G9" s="18">
        <v>1.8918334585040199E-2</v>
      </c>
      <c r="H9" s="18">
        <v>1.68213280495331E-2</v>
      </c>
      <c r="I9" s="18">
        <v>2.1271105570536301E-2</v>
      </c>
      <c r="J9" s="19"/>
      <c r="K9" s="18">
        <v>1.99338569091085E-2</v>
      </c>
      <c r="L9" s="18">
        <v>1.76248753541016E-2</v>
      </c>
      <c r="M9" s="18">
        <v>2.2538391131139399E-2</v>
      </c>
      <c r="N9" s="19"/>
      <c r="O9" s="18">
        <v>2.0684735231712499E-2</v>
      </c>
      <c r="P9" s="18">
        <v>1.73261133016357E-2</v>
      </c>
      <c r="Q9" s="18">
        <v>2.4678067083560101E-2</v>
      </c>
      <c r="R9" s="19"/>
    </row>
    <row r="10" spans="1:18" x14ac:dyDescent="0.25">
      <c r="A10" s="17" t="s">
        <v>478</v>
      </c>
      <c r="B10" s="17" t="s">
        <v>519</v>
      </c>
      <c r="C10" s="18">
        <v>8.8869042629860895E-2</v>
      </c>
      <c r="D10" s="18">
        <v>8.5265059079142905E-2</v>
      </c>
      <c r="E10" s="18">
        <v>9.2609936786160904E-2</v>
      </c>
      <c r="F10" s="19"/>
      <c r="G10" s="18">
        <v>8.8173681111519894E-2</v>
      </c>
      <c r="H10" s="18">
        <v>8.2982787316292994E-2</v>
      </c>
      <c r="I10" s="18">
        <v>9.3656122271707998E-2</v>
      </c>
      <c r="J10" s="19"/>
      <c r="K10" s="18">
        <v>8.3288477965949695E-2</v>
      </c>
      <c r="L10" s="18">
        <v>7.8148424871835903E-2</v>
      </c>
      <c r="M10" s="18">
        <v>8.8734065549256599E-2</v>
      </c>
      <c r="N10" s="19"/>
      <c r="O10" s="18">
        <v>0.102179446616706</v>
      </c>
      <c r="P10" s="18">
        <v>9.400392059024E-2</v>
      </c>
      <c r="Q10" s="18">
        <v>0.110978902312279</v>
      </c>
      <c r="R10" s="19"/>
    </row>
    <row r="11" spans="1:18" x14ac:dyDescent="0.25">
      <c r="A11" s="17" t="s">
        <v>478</v>
      </c>
      <c r="B11" s="17" t="s">
        <v>520</v>
      </c>
      <c r="C11" s="18">
        <v>6.2240730251289999E-4</v>
      </c>
      <c r="D11" s="18">
        <v>4.0362995887800003E-4</v>
      </c>
      <c r="E11" s="18">
        <v>9.5965349140839996E-4</v>
      </c>
      <c r="F11" s="19"/>
      <c r="G11" s="18">
        <v>5.7216422800220003E-4</v>
      </c>
      <c r="H11" s="18">
        <v>3.2495331077740002E-4</v>
      </c>
      <c r="I11" s="18">
        <v>1.0072534004851E-3</v>
      </c>
      <c r="J11" s="19"/>
      <c r="K11" s="18">
        <v>8.1694157724069997E-4</v>
      </c>
      <c r="L11" s="18">
        <v>4.0850072708960002E-4</v>
      </c>
      <c r="M11" s="18">
        <v>1.6330962113958001E-3</v>
      </c>
      <c r="N11" s="19"/>
      <c r="O11" s="18">
        <v>3.2011413920090003E-4</v>
      </c>
      <c r="P11" s="18">
        <v>1.086520582292E-4</v>
      </c>
      <c r="Q11" s="18">
        <v>9.427423956469E-4</v>
      </c>
      <c r="R11" s="19"/>
    </row>
    <row r="12" spans="1:18" x14ac:dyDescent="0.25">
      <c r="A12" s="20" t="s">
        <v>479</v>
      </c>
      <c r="B12" s="20" t="s">
        <v>640</v>
      </c>
      <c r="C12" s="21">
        <v>6.1508720083192102E-2</v>
      </c>
      <c r="D12" s="21">
        <v>4.8342296840180897E-2</v>
      </c>
      <c r="E12" s="21">
        <v>7.7967335082469905E-2</v>
      </c>
      <c r="F12" s="22"/>
      <c r="G12" s="21">
        <v>5.68811026100631E-2</v>
      </c>
      <c r="H12" s="21">
        <v>3.8403182012767802E-2</v>
      </c>
      <c r="I12" s="21">
        <v>8.3477962008828996E-2</v>
      </c>
      <c r="J12" s="22"/>
      <c r="K12" s="21">
        <v>6.46941238083793E-2</v>
      </c>
      <c r="L12" s="21">
        <v>4.51358783359221E-2</v>
      </c>
      <c r="M12" s="21">
        <v>9.1911566119203203E-2</v>
      </c>
      <c r="N12" s="22"/>
      <c r="O12" s="21">
        <v>7.2816354273825407E-2</v>
      </c>
      <c r="P12" s="21">
        <v>3.85751782441403E-2</v>
      </c>
      <c r="Q12" s="21">
        <v>0.13323945827116401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0.25729221322442902</v>
      </c>
      <c r="D13" s="21">
        <v>0.23370946787831801</v>
      </c>
      <c r="E13" s="21">
        <v>0.28237770633104697</v>
      </c>
      <c r="F13" s="22"/>
      <c r="G13" s="21">
        <v>0.26335949087759303</v>
      </c>
      <c r="H13" s="21">
        <v>0.22952360065625199</v>
      </c>
      <c r="I13" s="21">
        <v>0.30023966449565298</v>
      </c>
      <c r="J13" s="22"/>
      <c r="K13" s="21">
        <v>0.24207084243429999</v>
      </c>
      <c r="L13" s="21">
        <v>0.20494051435993901</v>
      </c>
      <c r="M13" s="21">
        <v>0.28352931135314002</v>
      </c>
      <c r="N13" s="22"/>
      <c r="O13" s="21">
        <v>0.28121272540276498</v>
      </c>
      <c r="P13" s="21">
        <v>0.22284114852872999</v>
      </c>
      <c r="Q13" s="21">
        <v>0.34802713680071501</v>
      </c>
      <c r="R13" s="22"/>
    </row>
    <row r="14" spans="1:18" x14ac:dyDescent="0.25">
      <c r="A14" s="20" t="s">
        <v>479</v>
      </c>
      <c r="B14" s="20" t="s">
        <v>642</v>
      </c>
      <c r="C14" s="21">
        <v>0.26267092771621497</v>
      </c>
      <c r="D14" s="21">
        <v>0.238096555953975</v>
      </c>
      <c r="E14" s="21">
        <v>0.28882018640041002</v>
      </c>
      <c r="F14" s="22"/>
      <c r="G14" s="21">
        <v>0.24386397749607999</v>
      </c>
      <c r="H14" s="21">
        <v>0.20993531774436999</v>
      </c>
      <c r="I14" s="21">
        <v>0.28132351059659</v>
      </c>
      <c r="J14" s="22"/>
      <c r="K14" s="21">
        <v>0.29182619980644697</v>
      </c>
      <c r="L14" s="21">
        <v>0.25198928102061802</v>
      </c>
      <c r="M14" s="21">
        <v>0.33513925221100999</v>
      </c>
      <c r="N14" s="22"/>
      <c r="O14" s="21">
        <v>0.25176246888612602</v>
      </c>
      <c r="P14" s="21">
        <v>0.192953777486324</v>
      </c>
      <c r="Q14" s="21">
        <v>0.32135787083156803</v>
      </c>
      <c r="R14" s="22"/>
    </row>
    <row r="15" spans="1:18" x14ac:dyDescent="0.25">
      <c r="A15" s="20" t="s">
        <v>479</v>
      </c>
      <c r="B15" s="20" t="s">
        <v>643</v>
      </c>
      <c r="C15" s="21">
        <v>0.31953924948878099</v>
      </c>
      <c r="D15" s="21">
        <v>0.29335627266872</v>
      </c>
      <c r="E15" s="21">
        <v>0.34691188132928802</v>
      </c>
      <c r="F15" s="22"/>
      <c r="G15" s="21">
        <v>0.31947067282230202</v>
      </c>
      <c r="H15" s="21">
        <v>0.281985287623082</v>
      </c>
      <c r="I15" s="21">
        <v>0.35944456175449602</v>
      </c>
      <c r="J15" s="22"/>
      <c r="K15" s="21">
        <v>0.33332022904326403</v>
      </c>
      <c r="L15" s="21">
        <v>0.286177242052088</v>
      </c>
      <c r="M15" s="21">
        <v>0.38405096635511599</v>
      </c>
      <c r="N15" s="22"/>
      <c r="O15" s="21">
        <v>0.27152851768860797</v>
      </c>
      <c r="P15" s="21">
        <v>0.21087972777386901</v>
      </c>
      <c r="Q15" s="21">
        <v>0.342059043775164</v>
      </c>
      <c r="R15" s="22"/>
    </row>
    <row r="16" spans="1:18" x14ac:dyDescent="0.25">
      <c r="A16" s="20" t="s">
        <v>479</v>
      </c>
      <c r="B16" s="20" t="s">
        <v>644</v>
      </c>
      <c r="C16" s="21">
        <v>3.8187294482445198E-2</v>
      </c>
      <c r="D16" s="21">
        <v>2.8879718534546399E-2</v>
      </c>
      <c r="E16" s="21">
        <v>5.0339093369196002E-2</v>
      </c>
      <c r="F16" s="22"/>
      <c r="G16" s="21">
        <v>4.6188116150327897E-2</v>
      </c>
      <c r="H16" s="21">
        <v>3.1495284151835702E-2</v>
      </c>
      <c r="I16" s="21">
        <v>6.7259275950992806E-2</v>
      </c>
      <c r="J16" s="22"/>
      <c r="K16" s="21">
        <v>2.8532563428007199E-2</v>
      </c>
      <c r="L16" s="21">
        <v>1.7086260012976799E-2</v>
      </c>
      <c r="M16" s="21">
        <v>4.7278060154702498E-2</v>
      </c>
      <c r="N16" s="22"/>
      <c r="O16" s="21">
        <v>3.3186323894617002E-2</v>
      </c>
      <c r="P16" s="21">
        <v>1.44745125033595E-2</v>
      </c>
      <c r="Q16" s="21">
        <v>7.4264863524416302E-2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5.9932920761508898E-2</v>
      </c>
      <c r="D17" s="21">
        <v>4.7507116076374298E-2</v>
      </c>
      <c r="E17" s="21">
        <v>7.5351666462504796E-2</v>
      </c>
      <c r="F17" s="22"/>
      <c r="G17" s="21">
        <v>6.9598245166896305E-2</v>
      </c>
      <c r="H17" s="21">
        <v>5.0919517221863102E-2</v>
      </c>
      <c r="I17" s="21">
        <v>9.4447001698347605E-2</v>
      </c>
      <c r="J17" s="22"/>
      <c r="K17" s="21">
        <v>3.8120828481173402E-2</v>
      </c>
      <c r="L17" s="21">
        <v>2.42459055128076E-2</v>
      </c>
      <c r="M17" s="21">
        <v>5.9452011466142297E-2</v>
      </c>
      <c r="N17" s="22"/>
      <c r="O17" s="21">
        <v>8.9493609854058701E-2</v>
      </c>
      <c r="P17" s="21">
        <v>5.4247979715042298E-2</v>
      </c>
      <c r="Q17" s="21">
        <v>0.144148515281597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6.9546032097067501E-2</v>
      </c>
      <c r="D19" s="18">
        <v>5.1338626809543701E-2</v>
      </c>
      <c r="E19" s="18">
        <v>9.3573816048032707E-2</v>
      </c>
      <c r="F19" s="19"/>
      <c r="G19" s="18">
        <v>6.9303954592045594E-2</v>
      </c>
      <c r="H19" s="18">
        <v>3.9215238626951199E-2</v>
      </c>
      <c r="I19" s="18">
        <v>0.11960494490696499</v>
      </c>
      <c r="J19" s="24" t="s">
        <v>501</v>
      </c>
      <c r="K19" s="18">
        <v>6.8394028963826098E-2</v>
      </c>
      <c r="L19" s="18">
        <v>4.7095225775401497E-2</v>
      </c>
      <c r="M19" s="18">
        <v>9.8331235056220698E-2</v>
      </c>
      <c r="N19" s="19"/>
      <c r="O19" s="18">
        <v>7.3316345884733805E-2</v>
      </c>
      <c r="P19" s="18">
        <v>4.2298885241907398E-2</v>
      </c>
      <c r="Q19" s="18">
        <v>0.124130647047764</v>
      </c>
      <c r="R19" s="24" t="s">
        <v>501</v>
      </c>
    </row>
    <row r="20" spans="1:18" x14ac:dyDescent="0.25">
      <c r="A20" s="17" t="s">
        <v>480</v>
      </c>
      <c r="B20" s="17" t="s">
        <v>641</v>
      </c>
      <c r="C20" s="18">
        <v>0.30621479935560802</v>
      </c>
      <c r="D20" s="18">
        <v>0.27018621625407901</v>
      </c>
      <c r="E20" s="18">
        <v>0.34477804506014598</v>
      </c>
      <c r="F20" s="19"/>
      <c r="G20" s="18">
        <v>0.30358287047043597</v>
      </c>
      <c r="H20" s="18">
        <v>0.24938818993106401</v>
      </c>
      <c r="I20" s="18">
        <v>0.36384589564853498</v>
      </c>
      <c r="J20" s="19"/>
      <c r="K20" s="18">
        <v>0.31655127083033402</v>
      </c>
      <c r="L20" s="18">
        <v>0.26899489059396198</v>
      </c>
      <c r="M20" s="18">
        <v>0.36827952643344303</v>
      </c>
      <c r="N20" s="19"/>
      <c r="O20" s="18">
        <v>0.28384839298264603</v>
      </c>
      <c r="P20" s="18">
        <v>0.21225317326066301</v>
      </c>
      <c r="Q20" s="18">
        <v>0.36830244636720399</v>
      </c>
      <c r="R20" s="19"/>
    </row>
    <row r="21" spans="1:18" x14ac:dyDescent="0.25">
      <c r="A21" s="17" t="s">
        <v>480</v>
      </c>
      <c r="B21" s="17" t="s">
        <v>642</v>
      </c>
      <c r="C21" s="18">
        <v>0.30340610412206198</v>
      </c>
      <c r="D21" s="18">
        <v>0.27321816201052401</v>
      </c>
      <c r="E21" s="18">
        <v>0.335390288166382</v>
      </c>
      <c r="F21" s="19"/>
      <c r="G21" s="18">
        <v>0.29963675818926699</v>
      </c>
      <c r="H21" s="18">
        <v>0.25309810621409701</v>
      </c>
      <c r="I21" s="18">
        <v>0.35071457251187199</v>
      </c>
      <c r="J21" s="19"/>
      <c r="K21" s="18">
        <v>0.28791647762671502</v>
      </c>
      <c r="L21" s="18">
        <v>0.24421854333944801</v>
      </c>
      <c r="M21" s="18">
        <v>0.33595765367210001</v>
      </c>
      <c r="N21" s="19"/>
      <c r="O21" s="18">
        <v>0.35532854520366702</v>
      </c>
      <c r="P21" s="18">
        <v>0.277306090066754</v>
      </c>
      <c r="Q21" s="18">
        <v>0.44188087567803902</v>
      </c>
      <c r="R21" s="19"/>
    </row>
    <row r="22" spans="1:18" x14ac:dyDescent="0.25">
      <c r="A22" s="17" t="s">
        <v>480</v>
      </c>
      <c r="B22" s="17" t="s">
        <v>643</v>
      </c>
      <c r="C22" s="18">
        <v>0.292208464806827</v>
      </c>
      <c r="D22" s="18">
        <v>0.25947748690897099</v>
      </c>
      <c r="E22" s="18">
        <v>0.32724365875391798</v>
      </c>
      <c r="F22" s="19"/>
      <c r="G22" s="18">
        <v>0.30468179935355</v>
      </c>
      <c r="H22" s="18">
        <v>0.25245852152936299</v>
      </c>
      <c r="I22" s="18">
        <v>0.36246981219365498</v>
      </c>
      <c r="J22" s="19"/>
      <c r="K22" s="18">
        <v>0.29901416864307001</v>
      </c>
      <c r="L22" s="18">
        <v>0.252175584547017</v>
      </c>
      <c r="M22" s="18">
        <v>0.35047525507749699</v>
      </c>
      <c r="N22" s="19"/>
      <c r="O22" s="18">
        <v>0.24358358278679301</v>
      </c>
      <c r="P22" s="18">
        <v>0.188162682429075</v>
      </c>
      <c r="Q22" s="18">
        <v>0.30911270569603</v>
      </c>
      <c r="R22" s="19"/>
    </row>
    <row r="23" spans="1:18" x14ac:dyDescent="0.25">
      <c r="A23" s="17" t="s">
        <v>480</v>
      </c>
      <c r="B23" s="17" t="s">
        <v>644</v>
      </c>
      <c r="C23" s="18">
        <v>1.5769047925757E-2</v>
      </c>
      <c r="D23" s="18">
        <v>1.01817381627876E-2</v>
      </c>
      <c r="E23" s="18">
        <v>2.43470205279873E-2</v>
      </c>
      <c r="F23" s="19"/>
      <c r="G23" s="18">
        <v>1.4297934174984799E-2</v>
      </c>
      <c r="H23" s="18">
        <v>7.2543972200836996E-3</v>
      </c>
      <c r="I23" s="18">
        <v>2.79874772364462E-2</v>
      </c>
      <c r="J23" s="19"/>
      <c r="K23" s="18">
        <v>1.53606901444513E-2</v>
      </c>
      <c r="L23" s="18">
        <v>7.5460069963028996E-3</v>
      </c>
      <c r="M23" s="18">
        <v>3.10153851365495E-2</v>
      </c>
      <c r="N23" s="19"/>
      <c r="O23" s="18">
        <v>2.0411099920119899E-2</v>
      </c>
      <c r="P23" s="18">
        <v>7.2058471286489002E-3</v>
      </c>
      <c r="Q23" s="18">
        <v>5.6440219453261699E-2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1.28555516926789E-2</v>
      </c>
      <c r="D24" s="18">
        <v>7.6812122375511998E-3</v>
      </c>
      <c r="E24" s="18">
        <v>2.1440200506286401E-2</v>
      </c>
      <c r="F24" s="19"/>
      <c r="G24" s="18">
        <v>8.4966832197166005E-3</v>
      </c>
      <c r="H24" s="18">
        <v>2.6065428668214999E-3</v>
      </c>
      <c r="I24" s="18">
        <v>2.7332328743902901E-2</v>
      </c>
      <c r="J24" s="24" t="s">
        <v>501</v>
      </c>
      <c r="K24" s="18">
        <v>1.2763363791603199E-2</v>
      </c>
      <c r="L24" s="18">
        <v>6.0934732724089004E-3</v>
      </c>
      <c r="M24" s="18">
        <v>2.6539142966737098E-2</v>
      </c>
      <c r="N24" s="19"/>
      <c r="O24" s="18">
        <v>2.3512033222039399E-2</v>
      </c>
      <c r="P24" s="18">
        <v>9.5687374821631001E-3</v>
      </c>
      <c r="Q24" s="18">
        <v>5.6611770245033798E-2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640</v>
      </c>
      <c r="C26" s="21">
        <v>8.9917593338230906E-2</v>
      </c>
      <c r="D26" s="21">
        <v>7.1410433207441296E-2</v>
      </c>
      <c r="E26" s="21">
        <v>0.11263936693976</v>
      </c>
      <c r="F26" s="22"/>
      <c r="G26" s="21">
        <v>0.11169414379906401</v>
      </c>
      <c r="H26" s="21">
        <v>7.3831763796554595E-2</v>
      </c>
      <c r="I26" s="21">
        <v>0.16550341480056099</v>
      </c>
      <c r="J26" s="22"/>
      <c r="K26" s="21">
        <v>8.3950600236719394E-2</v>
      </c>
      <c r="L26" s="21">
        <v>5.9573869164511899E-2</v>
      </c>
      <c r="M26" s="21">
        <v>0.117060327338032</v>
      </c>
      <c r="N26" s="22"/>
      <c r="O26" s="21">
        <v>6.6272227490811894E-2</v>
      </c>
      <c r="P26" s="21">
        <v>3.8618168840665497E-2</v>
      </c>
      <c r="Q26" s="21">
        <v>0.111433723582491</v>
      </c>
      <c r="R26" s="22"/>
    </row>
    <row r="27" spans="1:18" x14ac:dyDescent="0.25">
      <c r="A27" s="20" t="s">
        <v>481</v>
      </c>
      <c r="B27" s="20" t="s">
        <v>641</v>
      </c>
      <c r="C27" s="21">
        <v>0.33046958274357402</v>
      </c>
      <c r="D27" s="21">
        <v>0.29376413685035402</v>
      </c>
      <c r="E27" s="21">
        <v>0.36936268397482303</v>
      </c>
      <c r="F27" s="22"/>
      <c r="G27" s="21">
        <v>0.355781630058569</v>
      </c>
      <c r="H27" s="21">
        <v>0.29152198147338598</v>
      </c>
      <c r="I27" s="21">
        <v>0.42569497358703801</v>
      </c>
      <c r="J27" s="22"/>
      <c r="K27" s="21">
        <v>0.32811905801861402</v>
      </c>
      <c r="L27" s="21">
        <v>0.280564788252749</v>
      </c>
      <c r="M27" s="21">
        <v>0.37948199766131502</v>
      </c>
      <c r="N27" s="22"/>
      <c r="O27" s="21">
        <v>0.290412679100432</v>
      </c>
      <c r="P27" s="21">
        <v>0.22760238734125801</v>
      </c>
      <c r="Q27" s="21">
        <v>0.36242324131382497</v>
      </c>
      <c r="R27" s="22"/>
    </row>
    <row r="28" spans="1:18" x14ac:dyDescent="0.25">
      <c r="A28" s="20" t="s">
        <v>481</v>
      </c>
      <c r="B28" s="20" t="s">
        <v>642</v>
      </c>
      <c r="C28" s="21">
        <v>0.19975046605916899</v>
      </c>
      <c r="D28" s="21">
        <v>0.17317271985187799</v>
      </c>
      <c r="E28" s="21">
        <v>0.229276141832255</v>
      </c>
      <c r="F28" s="22"/>
      <c r="G28" s="21">
        <v>0.17886147100120101</v>
      </c>
      <c r="H28" s="21">
        <v>0.13577452192803199</v>
      </c>
      <c r="I28" s="21">
        <v>0.231951901532401</v>
      </c>
      <c r="J28" s="22"/>
      <c r="K28" s="21">
        <v>0.20248230624208999</v>
      </c>
      <c r="L28" s="21">
        <v>0.165487924750641</v>
      </c>
      <c r="M28" s="21">
        <v>0.24531561060729101</v>
      </c>
      <c r="N28" s="22"/>
      <c r="O28" s="21">
        <v>0.230636001456068</v>
      </c>
      <c r="P28" s="21">
        <v>0.17181000846577699</v>
      </c>
      <c r="Q28" s="21">
        <v>0.30225268736878103</v>
      </c>
      <c r="R28" s="22"/>
    </row>
    <row r="29" spans="1:18" x14ac:dyDescent="0.25">
      <c r="A29" s="20" t="s">
        <v>481</v>
      </c>
      <c r="B29" s="20" t="s">
        <v>643</v>
      </c>
      <c r="C29" s="21">
        <v>0.25980062966838702</v>
      </c>
      <c r="D29" s="21">
        <v>0.22549289976812101</v>
      </c>
      <c r="E29" s="21">
        <v>0.29732431820621702</v>
      </c>
      <c r="F29" s="22"/>
      <c r="G29" s="21">
        <v>0.21684746459364199</v>
      </c>
      <c r="H29" s="21">
        <v>0.16331908834442699</v>
      </c>
      <c r="I29" s="21">
        <v>0.282006634663515</v>
      </c>
      <c r="J29" s="22"/>
      <c r="K29" s="21">
        <v>0.27502327407921201</v>
      </c>
      <c r="L29" s="21">
        <v>0.23051799602562201</v>
      </c>
      <c r="M29" s="21">
        <v>0.32449750205719102</v>
      </c>
      <c r="N29" s="22"/>
      <c r="O29" s="21">
        <v>0.29697173774295599</v>
      </c>
      <c r="P29" s="21">
        <v>0.21840811234828</v>
      </c>
      <c r="Q29" s="21">
        <v>0.38970488147898502</v>
      </c>
      <c r="R29" s="22"/>
    </row>
    <row r="30" spans="1:18" x14ac:dyDescent="0.25">
      <c r="A30" s="20" t="s">
        <v>481</v>
      </c>
      <c r="B30" s="20" t="s">
        <v>644</v>
      </c>
      <c r="C30" s="21">
        <v>3.5317546522411002E-2</v>
      </c>
      <c r="D30" s="21">
        <v>2.47569440076238E-2</v>
      </c>
      <c r="E30" s="21">
        <v>5.0151339834039098E-2</v>
      </c>
      <c r="F30" s="22"/>
      <c r="G30" s="21">
        <v>4.30119750561564E-2</v>
      </c>
      <c r="H30" s="21">
        <v>2.4078643143048001E-2</v>
      </c>
      <c r="I30" s="21">
        <v>7.5678357473743602E-2</v>
      </c>
      <c r="J30" s="22"/>
      <c r="K30" s="21">
        <v>3.2025983099057201E-2</v>
      </c>
      <c r="L30" s="21">
        <v>1.8159608386174302E-2</v>
      </c>
      <c r="M30" s="21">
        <v>5.5877905344015502E-2</v>
      </c>
      <c r="N30" s="22"/>
      <c r="O30" s="21">
        <v>3.0207151297587199E-2</v>
      </c>
      <c r="P30" s="21">
        <v>1.1380745214378299E-2</v>
      </c>
      <c r="Q30" s="21">
        <v>7.7728244574039401E-2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8.4744181668226407E-2</v>
      </c>
      <c r="D31" s="21">
        <v>6.6038262592830493E-2</v>
      </c>
      <c r="E31" s="21">
        <v>0.108135236660601</v>
      </c>
      <c r="F31" s="22"/>
      <c r="G31" s="21">
        <v>9.3803315491368597E-2</v>
      </c>
      <c r="H31" s="21">
        <v>5.9805027380133297E-2</v>
      </c>
      <c r="I31" s="21">
        <v>0.14416553352358299</v>
      </c>
      <c r="J31" s="22"/>
      <c r="K31" s="21">
        <v>7.8398778324307195E-2</v>
      </c>
      <c r="L31" s="21">
        <v>5.6593104571331702E-2</v>
      </c>
      <c r="M31" s="21">
        <v>0.107647617333564</v>
      </c>
      <c r="N31" s="22"/>
      <c r="O31" s="21">
        <v>8.5500202912145398E-2</v>
      </c>
      <c r="P31" s="21">
        <v>5.5423819476114397E-2</v>
      </c>
      <c r="Q31" s="21">
        <v>0.12965753896877799</v>
      </c>
      <c r="R31" s="22"/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640</v>
      </c>
      <c r="C33" s="18">
        <v>9.3896915560379796E-2</v>
      </c>
      <c r="D33" s="18">
        <v>7.3769994657374896E-2</v>
      </c>
      <c r="E33" s="18">
        <v>0.11881074562726</v>
      </c>
      <c r="F33" s="19"/>
      <c r="G33" s="18">
        <v>7.9904519419883205E-2</v>
      </c>
      <c r="H33" s="18">
        <v>5.3195048060900502E-2</v>
      </c>
      <c r="I33" s="18">
        <v>0.11834859624664799</v>
      </c>
      <c r="J33" s="19"/>
      <c r="K33" s="18">
        <v>0.102651276737001</v>
      </c>
      <c r="L33" s="18">
        <v>7.1877050551443195E-2</v>
      </c>
      <c r="M33" s="18">
        <v>0.14454943356858699</v>
      </c>
      <c r="N33" s="19"/>
      <c r="O33" s="18">
        <v>0.12749967891397401</v>
      </c>
      <c r="P33" s="18">
        <v>8.09912437394298E-2</v>
      </c>
      <c r="Q33" s="18">
        <v>0.19504693520979399</v>
      </c>
      <c r="R33" s="19"/>
    </row>
    <row r="34" spans="1:18" x14ac:dyDescent="0.25">
      <c r="A34" s="17" t="s">
        <v>482</v>
      </c>
      <c r="B34" s="17" t="s">
        <v>641</v>
      </c>
      <c r="C34" s="18">
        <v>0.34682970925691298</v>
      </c>
      <c r="D34" s="18">
        <v>0.31233119947177401</v>
      </c>
      <c r="E34" s="18">
        <v>0.38301636748252599</v>
      </c>
      <c r="F34" s="19"/>
      <c r="G34" s="18">
        <v>0.35734133429361697</v>
      </c>
      <c r="H34" s="18">
        <v>0.30923685517163202</v>
      </c>
      <c r="I34" s="18">
        <v>0.40850354492386598</v>
      </c>
      <c r="J34" s="19"/>
      <c r="K34" s="18">
        <v>0.34533313772184898</v>
      </c>
      <c r="L34" s="18">
        <v>0.29021659648457099</v>
      </c>
      <c r="M34" s="18">
        <v>0.40494525290632699</v>
      </c>
      <c r="N34" s="19"/>
      <c r="O34" s="18">
        <v>0.307353583448149</v>
      </c>
      <c r="P34" s="18">
        <v>0.22760032552467499</v>
      </c>
      <c r="Q34" s="18">
        <v>0.40056039965491702</v>
      </c>
      <c r="R34" s="19"/>
    </row>
    <row r="35" spans="1:18" x14ac:dyDescent="0.25">
      <c r="A35" s="17" t="s">
        <v>482</v>
      </c>
      <c r="B35" s="17" t="s">
        <v>642</v>
      </c>
      <c r="C35" s="18">
        <v>0.25152652495467398</v>
      </c>
      <c r="D35" s="18">
        <v>0.222272297864128</v>
      </c>
      <c r="E35" s="18">
        <v>0.28322885474339998</v>
      </c>
      <c r="F35" s="19"/>
      <c r="G35" s="18">
        <v>0.21879490069025401</v>
      </c>
      <c r="H35" s="18">
        <v>0.17573332115475301</v>
      </c>
      <c r="I35" s="18">
        <v>0.26896512706346598</v>
      </c>
      <c r="J35" s="19"/>
      <c r="K35" s="18">
        <v>0.261802642019625</v>
      </c>
      <c r="L35" s="18">
        <v>0.21745300130353801</v>
      </c>
      <c r="M35" s="18">
        <v>0.31159580839401102</v>
      </c>
      <c r="N35" s="19"/>
      <c r="O35" s="18">
        <v>0.35871520707426202</v>
      </c>
      <c r="P35" s="18">
        <v>0.27412134073128303</v>
      </c>
      <c r="Q35" s="18">
        <v>0.45311867852488802</v>
      </c>
      <c r="R35" s="19"/>
    </row>
    <row r="36" spans="1:18" x14ac:dyDescent="0.25">
      <c r="A36" s="17" t="s">
        <v>482</v>
      </c>
      <c r="B36" s="17" t="s">
        <v>643</v>
      </c>
      <c r="C36" s="18">
        <v>0.229107128483375</v>
      </c>
      <c r="D36" s="18">
        <v>0.20122673147424999</v>
      </c>
      <c r="E36" s="18">
        <v>0.25959500609742697</v>
      </c>
      <c r="F36" s="19"/>
      <c r="G36" s="18">
        <v>0.25016122163638699</v>
      </c>
      <c r="H36" s="18">
        <v>0.20662301260641699</v>
      </c>
      <c r="I36" s="18">
        <v>0.29941131755421602</v>
      </c>
      <c r="J36" s="19"/>
      <c r="K36" s="18">
        <v>0.221787248390486</v>
      </c>
      <c r="L36" s="18">
        <v>0.17852235746660999</v>
      </c>
      <c r="M36" s="18">
        <v>0.27206478160282899</v>
      </c>
      <c r="N36" s="19"/>
      <c r="O36" s="18">
        <v>0.162148699413282</v>
      </c>
      <c r="P36" s="18">
        <v>0.10747826853723499</v>
      </c>
      <c r="Q36" s="18">
        <v>0.237236323103313</v>
      </c>
      <c r="R36" s="19"/>
    </row>
    <row r="37" spans="1:18" x14ac:dyDescent="0.25">
      <c r="A37" s="17" t="s">
        <v>482</v>
      </c>
      <c r="B37" s="17" t="s">
        <v>644</v>
      </c>
      <c r="C37" s="18">
        <v>2.78197096399816E-2</v>
      </c>
      <c r="D37" s="18">
        <v>1.8180318462874101E-2</v>
      </c>
      <c r="E37" s="18">
        <v>4.23495524209134E-2</v>
      </c>
      <c r="F37" s="19"/>
      <c r="G37" s="18">
        <v>3.9542573808573199E-2</v>
      </c>
      <c r="H37" s="18">
        <v>2.40037283210018E-2</v>
      </c>
      <c r="I37" s="18">
        <v>6.4475990689081705E-2</v>
      </c>
      <c r="J37" s="19"/>
      <c r="K37" s="18">
        <v>1.66742914293109E-2</v>
      </c>
      <c r="L37" s="18">
        <v>7.8069636926110996E-3</v>
      </c>
      <c r="M37" s="18">
        <v>3.5255455831790398E-2</v>
      </c>
      <c r="N37" s="19"/>
      <c r="O37" s="18">
        <v>1.0344257338226699E-2</v>
      </c>
      <c r="P37" s="18">
        <v>1.7696423709575001E-3</v>
      </c>
      <c r="Q37" s="18">
        <v>5.8050154305834302E-2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5.0820012104677598E-2</v>
      </c>
      <c r="D38" s="18">
        <v>3.9506502844216099E-2</v>
      </c>
      <c r="E38" s="18">
        <v>6.5153609313018696E-2</v>
      </c>
      <c r="F38" s="19"/>
      <c r="G38" s="18">
        <v>5.4255450151284898E-2</v>
      </c>
      <c r="H38" s="18">
        <v>3.7237520382046099E-2</v>
      </c>
      <c r="I38" s="18">
        <v>7.8417279911695906E-2</v>
      </c>
      <c r="J38" s="19"/>
      <c r="K38" s="18">
        <v>5.1751403701727497E-2</v>
      </c>
      <c r="L38" s="18">
        <v>3.5423212341077398E-2</v>
      </c>
      <c r="M38" s="18">
        <v>7.5020638784273105E-2</v>
      </c>
      <c r="N38" s="19"/>
      <c r="O38" s="18">
        <v>3.3938573812106798E-2</v>
      </c>
      <c r="P38" s="18">
        <v>1.50489393475017E-2</v>
      </c>
      <c r="Q38" s="18">
        <v>7.4739545817377795E-2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7.9120639944837604E-2</v>
      </c>
      <c r="D40" s="21">
        <v>6.6376312497447507E-2</v>
      </c>
      <c r="E40" s="21">
        <v>9.4065357755475504E-2</v>
      </c>
      <c r="F40" s="22"/>
      <c r="G40" s="21">
        <v>8.1412446071296093E-2</v>
      </c>
      <c r="H40" s="21">
        <v>6.1884937173667699E-2</v>
      </c>
      <c r="I40" s="21">
        <v>0.10640288559203299</v>
      </c>
      <c r="J40" s="22"/>
      <c r="K40" s="21">
        <v>7.8043949173420904E-2</v>
      </c>
      <c r="L40" s="21">
        <v>5.9553371806583003E-2</v>
      </c>
      <c r="M40" s="21">
        <v>0.101655051597076</v>
      </c>
      <c r="N40" s="22"/>
      <c r="O40" s="21">
        <v>7.51988595653095E-2</v>
      </c>
      <c r="P40" s="21">
        <v>4.69181403438928E-2</v>
      </c>
      <c r="Q40" s="21">
        <v>0.11840843356364</v>
      </c>
      <c r="R40" s="22"/>
    </row>
    <row r="41" spans="1:18" x14ac:dyDescent="0.25">
      <c r="A41" s="20" t="s">
        <v>483</v>
      </c>
      <c r="B41" s="20" t="s">
        <v>641</v>
      </c>
      <c r="C41" s="21">
        <v>0.24376706169846299</v>
      </c>
      <c r="D41" s="21">
        <v>0.21964180727767799</v>
      </c>
      <c r="E41" s="21">
        <v>0.26962662919967301</v>
      </c>
      <c r="F41" s="22"/>
      <c r="G41" s="21">
        <v>0.27403931919872498</v>
      </c>
      <c r="H41" s="21">
        <v>0.236401091956573</v>
      </c>
      <c r="I41" s="21">
        <v>0.31519648347012502</v>
      </c>
      <c r="J41" s="22"/>
      <c r="K41" s="21">
        <v>0.225743144631535</v>
      </c>
      <c r="L41" s="21">
        <v>0.19449071151137301</v>
      </c>
      <c r="M41" s="21">
        <v>0.26039407213259103</v>
      </c>
      <c r="N41" s="22"/>
      <c r="O41" s="21">
        <v>0.20380420029965099</v>
      </c>
      <c r="P41" s="21">
        <v>0.155000880300903</v>
      </c>
      <c r="Q41" s="21">
        <v>0.263187640432968</v>
      </c>
      <c r="R41" s="22"/>
    </row>
    <row r="42" spans="1:18" x14ac:dyDescent="0.25">
      <c r="A42" s="20" t="s">
        <v>483</v>
      </c>
      <c r="B42" s="20" t="s">
        <v>642</v>
      </c>
      <c r="C42" s="21">
        <v>0.257200563878836</v>
      </c>
      <c r="D42" s="21">
        <v>0.230016185571978</v>
      </c>
      <c r="E42" s="21">
        <v>0.28640269588831402</v>
      </c>
      <c r="F42" s="22"/>
      <c r="G42" s="21">
        <v>0.23425703688828001</v>
      </c>
      <c r="H42" s="21">
        <v>0.20178830493858199</v>
      </c>
      <c r="I42" s="21">
        <v>0.270181779748152</v>
      </c>
      <c r="J42" s="22"/>
      <c r="K42" s="21">
        <v>0.26947854706105701</v>
      </c>
      <c r="L42" s="21">
        <v>0.23066358909140799</v>
      </c>
      <c r="M42" s="21">
        <v>0.31217476466917099</v>
      </c>
      <c r="N42" s="22"/>
      <c r="O42" s="21">
        <v>0.29179366141492702</v>
      </c>
      <c r="P42" s="21">
        <v>0.231200479138852</v>
      </c>
      <c r="Q42" s="21">
        <v>0.36081417853421199</v>
      </c>
      <c r="R42" s="22"/>
    </row>
    <row r="43" spans="1:18" x14ac:dyDescent="0.25">
      <c r="A43" s="20" t="s">
        <v>483</v>
      </c>
      <c r="B43" s="20" t="s">
        <v>643</v>
      </c>
      <c r="C43" s="21">
        <v>0.30278573192179198</v>
      </c>
      <c r="D43" s="21">
        <v>0.27467057672025602</v>
      </c>
      <c r="E43" s="21">
        <v>0.332459657500566</v>
      </c>
      <c r="F43" s="22"/>
      <c r="G43" s="21">
        <v>0.29420941301826598</v>
      </c>
      <c r="H43" s="21">
        <v>0.25808794658591999</v>
      </c>
      <c r="I43" s="21">
        <v>0.33311646689052499</v>
      </c>
      <c r="J43" s="22"/>
      <c r="K43" s="21">
        <v>0.30587473249357</v>
      </c>
      <c r="L43" s="21">
        <v>0.26411934590959701</v>
      </c>
      <c r="M43" s="21">
        <v>0.35108196185379598</v>
      </c>
      <c r="N43" s="22"/>
      <c r="O43" s="21">
        <v>0.32038935899228299</v>
      </c>
      <c r="P43" s="21">
        <v>0.258855646181194</v>
      </c>
      <c r="Q43" s="21">
        <v>0.388875555383838</v>
      </c>
      <c r="R43" s="22"/>
    </row>
    <row r="44" spans="1:18" x14ac:dyDescent="0.25">
      <c r="A44" s="20" t="s">
        <v>483</v>
      </c>
      <c r="B44" s="20" t="s">
        <v>644</v>
      </c>
      <c r="C44" s="21">
        <v>2.1907838225432699E-2</v>
      </c>
      <c r="D44" s="21">
        <v>1.58169786396903E-2</v>
      </c>
      <c r="E44" s="21">
        <v>3.02720442585011E-2</v>
      </c>
      <c r="F44" s="22"/>
      <c r="G44" s="21">
        <v>1.58533009234261E-2</v>
      </c>
      <c r="H44" s="21">
        <v>9.2465034717007996E-3</v>
      </c>
      <c r="I44" s="21">
        <v>2.7051882063956E-2</v>
      </c>
      <c r="J44" s="22"/>
      <c r="K44" s="21">
        <v>2.1563924088064498E-2</v>
      </c>
      <c r="L44" s="21">
        <v>1.3677256916651399E-2</v>
      </c>
      <c r="M44" s="21">
        <v>3.3842214560040398E-2</v>
      </c>
      <c r="N44" s="22"/>
      <c r="O44" s="21">
        <v>4.21970585775562E-2</v>
      </c>
      <c r="P44" s="21">
        <v>2.21697374507802E-2</v>
      </c>
      <c r="Q44" s="21">
        <v>7.8857293340264895E-2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9.4892625871647804E-2</v>
      </c>
      <c r="D45" s="21">
        <v>7.9313693316089395E-2</v>
      </c>
      <c r="E45" s="21">
        <v>0.113155509723788</v>
      </c>
      <c r="F45" s="22"/>
      <c r="G45" s="21">
        <v>9.9481018753540096E-2</v>
      </c>
      <c r="H45" s="21">
        <v>7.6697526726207402E-2</v>
      </c>
      <c r="I45" s="21">
        <v>0.12809354317039601</v>
      </c>
      <c r="J45" s="22"/>
      <c r="K45" s="21">
        <v>9.9295702552353607E-2</v>
      </c>
      <c r="L45" s="21">
        <v>7.6040230789841207E-2</v>
      </c>
      <c r="M45" s="21">
        <v>0.12867295269567799</v>
      </c>
      <c r="N45" s="22"/>
      <c r="O45" s="21">
        <v>6.6616861150273099E-2</v>
      </c>
      <c r="P45" s="21">
        <v>4.0402061679601302E-2</v>
      </c>
      <c r="Q45" s="21">
        <v>0.107927997056681</v>
      </c>
      <c r="R45" s="22"/>
    </row>
    <row r="46" spans="1:18" x14ac:dyDescent="0.25">
      <c r="A46" s="20" t="s">
        <v>483</v>
      </c>
      <c r="B46" s="20" t="s">
        <v>520</v>
      </c>
      <c r="C46" s="21">
        <v>3.2553845899219999E-4</v>
      </c>
      <c r="D46" s="21">
        <v>4.5376178791795998E-5</v>
      </c>
      <c r="E46" s="21">
        <v>2.3314497870063999E-3</v>
      </c>
      <c r="F46" s="22"/>
      <c r="G46" s="21">
        <v>7.4746514646649995E-4</v>
      </c>
      <c r="H46" s="21">
        <v>1.031863228838E-4</v>
      </c>
      <c r="I46" s="21">
        <v>5.3928211070102998E-3</v>
      </c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640</v>
      </c>
      <c r="C47" s="18">
        <v>9.8715235883414604E-2</v>
      </c>
      <c r="D47" s="18">
        <v>8.7846383712479201E-2</v>
      </c>
      <c r="E47" s="18">
        <v>0.110765546264013</v>
      </c>
      <c r="F47" s="19"/>
      <c r="G47" s="18">
        <v>0.10260399695998799</v>
      </c>
      <c r="H47" s="18">
        <v>8.7588839297332494E-2</v>
      </c>
      <c r="I47" s="18">
        <v>0.11985504473280099</v>
      </c>
      <c r="J47" s="19"/>
      <c r="K47" s="18">
        <v>9.5229466334466106E-2</v>
      </c>
      <c r="L47" s="18">
        <v>7.8664027082427201E-2</v>
      </c>
      <c r="M47" s="18">
        <v>0.11484848586486</v>
      </c>
      <c r="N47" s="19"/>
      <c r="O47" s="18">
        <v>9.7590027756259898E-2</v>
      </c>
      <c r="P47" s="18">
        <v>7.2057893204920398E-2</v>
      </c>
      <c r="Q47" s="18">
        <v>0.13089280593104899</v>
      </c>
      <c r="R47" s="19"/>
    </row>
    <row r="48" spans="1:18" x14ac:dyDescent="0.25">
      <c r="A48" s="17" t="s">
        <v>484</v>
      </c>
      <c r="B48" s="17" t="s">
        <v>641</v>
      </c>
      <c r="C48" s="18">
        <v>0.29698762383365501</v>
      </c>
      <c r="D48" s="18">
        <v>0.276630043674439</v>
      </c>
      <c r="E48" s="18">
        <v>0.31818436729869998</v>
      </c>
      <c r="F48" s="19"/>
      <c r="G48" s="18">
        <v>0.294817802265469</v>
      </c>
      <c r="H48" s="18">
        <v>0.268747920329648</v>
      </c>
      <c r="I48" s="18">
        <v>0.32230196691950103</v>
      </c>
      <c r="J48" s="19"/>
      <c r="K48" s="18">
        <v>0.30618756754395998</v>
      </c>
      <c r="L48" s="18">
        <v>0.27667814663283102</v>
      </c>
      <c r="M48" s="18">
        <v>0.33737633733692202</v>
      </c>
      <c r="N48" s="19"/>
      <c r="O48" s="18">
        <v>0.27921888058053401</v>
      </c>
      <c r="P48" s="18">
        <v>0.23186405523415701</v>
      </c>
      <c r="Q48" s="18">
        <v>0.33206424348883001</v>
      </c>
      <c r="R48" s="19"/>
    </row>
    <row r="49" spans="1:18" x14ac:dyDescent="0.25">
      <c r="A49" s="17" t="s">
        <v>484</v>
      </c>
      <c r="B49" s="17" t="s">
        <v>642</v>
      </c>
      <c r="C49" s="18">
        <v>0.24426064484374499</v>
      </c>
      <c r="D49" s="18">
        <v>0.22768057240026299</v>
      </c>
      <c r="E49" s="18">
        <v>0.26163907782229501</v>
      </c>
      <c r="F49" s="19"/>
      <c r="G49" s="18">
        <v>0.23718095545432599</v>
      </c>
      <c r="H49" s="18">
        <v>0.212340747274087</v>
      </c>
      <c r="I49" s="18">
        <v>0.26395324892772898</v>
      </c>
      <c r="J49" s="19"/>
      <c r="K49" s="18">
        <v>0.245296406308596</v>
      </c>
      <c r="L49" s="18">
        <v>0.220559476368169</v>
      </c>
      <c r="M49" s="18">
        <v>0.27184011451717199</v>
      </c>
      <c r="N49" s="19"/>
      <c r="O49" s="18">
        <v>0.259774464589064</v>
      </c>
      <c r="P49" s="18">
        <v>0.219482733687724</v>
      </c>
      <c r="Q49" s="18">
        <v>0.30457645900855701</v>
      </c>
      <c r="R49" s="19"/>
    </row>
    <row r="50" spans="1:18" x14ac:dyDescent="0.25">
      <c r="A50" s="17" t="s">
        <v>484</v>
      </c>
      <c r="B50" s="17" t="s">
        <v>643</v>
      </c>
      <c r="C50" s="18">
        <v>0.25355126507634601</v>
      </c>
      <c r="D50" s="18">
        <v>0.236039383577823</v>
      </c>
      <c r="E50" s="18">
        <v>0.271899960345867</v>
      </c>
      <c r="F50" s="19"/>
      <c r="G50" s="18">
        <v>0.26181605668355501</v>
      </c>
      <c r="H50" s="18">
        <v>0.23817285989278</v>
      </c>
      <c r="I50" s="18">
        <v>0.28692234077487999</v>
      </c>
      <c r="J50" s="19"/>
      <c r="K50" s="18">
        <v>0.248374690303683</v>
      </c>
      <c r="L50" s="18">
        <v>0.22266991406054801</v>
      </c>
      <c r="M50" s="18">
        <v>0.27599323883823401</v>
      </c>
      <c r="N50" s="19"/>
      <c r="O50" s="18">
        <v>0.24550080121298801</v>
      </c>
      <c r="P50" s="18">
        <v>0.20723461011268399</v>
      </c>
      <c r="Q50" s="18">
        <v>0.28826361246704901</v>
      </c>
      <c r="R50" s="19"/>
    </row>
    <row r="51" spans="1:18" x14ac:dyDescent="0.25">
      <c r="A51" s="17" t="s">
        <v>484</v>
      </c>
      <c r="B51" s="17" t="s">
        <v>644</v>
      </c>
      <c r="C51" s="18">
        <v>2.02950444491957E-2</v>
      </c>
      <c r="D51" s="18">
        <v>1.6123910463392399E-2</v>
      </c>
      <c r="E51" s="18">
        <v>2.55172339543847E-2</v>
      </c>
      <c r="F51" s="19"/>
      <c r="G51" s="18">
        <v>1.8374042883099701E-2</v>
      </c>
      <c r="H51" s="18">
        <v>1.31108003406845E-2</v>
      </c>
      <c r="I51" s="18">
        <v>2.56951663139664E-2</v>
      </c>
      <c r="J51" s="19"/>
      <c r="K51" s="18">
        <v>2.47609093208635E-2</v>
      </c>
      <c r="L51" s="18">
        <v>1.73737891957279E-2</v>
      </c>
      <c r="M51" s="18">
        <v>3.5176501687211502E-2</v>
      </c>
      <c r="N51" s="19"/>
      <c r="O51" s="18">
        <v>1.38930373266796E-2</v>
      </c>
      <c r="P51" s="18">
        <v>7.9095987856540994E-3</v>
      </c>
      <c r="Q51" s="18">
        <v>2.4291985876432599E-2</v>
      </c>
      <c r="R51" s="19"/>
    </row>
    <row r="52" spans="1:18" x14ac:dyDescent="0.25">
      <c r="A52" s="17" t="s">
        <v>484</v>
      </c>
      <c r="B52" s="17" t="s">
        <v>519</v>
      </c>
      <c r="C52" s="18">
        <v>8.5934520467305195E-2</v>
      </c>
      <c r="D52" s="18">
        <v>7.6123489966876706E-2</v>
      </c>
      <c r="E52" s="18">
        <v>9.6877434287676895E-2</v>
      </c>
      <c r="F52" s="19"/>
      <c r="G52" s="18">
        <v>8.4767134300868296E-2</v>
      </c>
      <c r="H52" s="18">
        <v>7.1058500101328498E-2</v>
      </c>
      <c r="I52" s="18">
        <v>0.100833373376102</v>
      </c>
      <c r="J52" s="19"/>
      <c r="K52" s="18">
        <v>7.9980746896301594E-2</v>
      </c>
      <c r="L52" s="18">
        <v>6.6010076383008598E-2</v>
      </c>
      <c r="M52" s="18">
        <v>9.6602410251703602E-2</v>
      </c>
      <c r="N52" s="19"/>
      <c r="O52" s="18">
        <v>0.104022788534475</v>
      </c>
      <c r="P52" s="18">
        <v>7.6664329241659904E-2</v>
      </c>
      <c r="Q52" s="18">
        <v>0.13966758270337901</v>
      </c>
      <c r="R52" s="19"/>
    </row>
    <row r="53" spans="1:18" x14ac:dyDescent="0.25">
      <c r="A53" s="17" t="s">
        <v>484</v>
      </c>
      <c r="B53" s="17" t="s">
        <v>520</v>
      </c>
      <c r="C53" s="18">
        <v>2.5566544633939998E-4</v>
      </c>
      <c r="D53" s="18">
        <v>8.8793003005498602E-5</v>
      </c>
      <c r="E53" s="18">
        <v>7.3591751329320004E-4</v>
      </c>
      <c r="F53" s="19"/>
      <c r="G53" s="18">
        <v>4.4001145269380001E-4</v>
      </c>
      <c r="H53" s="18">
        <v>1.091075035992E-4</v>
      </c>
      <c r="I53" s="18">
        <v>1.7727098849789999E-3</v>
      </c>
      <c r="J53" s="19"/>
      <c r="K53" s="18">
        <v>1.7021329212969999E-4</v>
      </c>
      <c r="L53" s="18">
        <v>4.26165442081929E-5</v>
      </c>
      <c r="M53" s="18">
        <v>6.7958349586589998E-4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640</v>
      </c>
      <c r="C54" s="21">
        <v>0.132776457461631</v>
      </c>
      <c r="D54" s="21">
        <v>0.12612992170117501</v>
      </c>
      <c r="E54" s="21">
        <v>0.139717240313185</v>
      </c>
      <c r="F54" s="22"/>
      <c r="G54" s="21">
        <v>0.146620530716564</v>
      </c>
      <c r="H54" s="21">
        <v>0.13518724022067999</v>
      </c>
      <c r="I54" s="21">
        <v>0.158843173146201</v>
      </c>
      <c r="J54" s="22"/>
      <c r="K54" s="21">
        <v>0.13073350795462299</v>
      </c>
      <c r="L54" s="21">
        <v>0.120613656403513</v>
      </c>
      <c r="M54" s="21">
        <v>0.14156575776840399</v>
      </c>
      <c r="N54" s="22"/>
      <c r="O54" s="21">
        <v>0.114876558194656</v>
      </c>
      <c r="P54" s="21">
        <v>0.102742004617677</v>
      </c>
      <c r="Q54" s="21">
        <v>0.12823945304987999</v>
      </c>
      <c r="R54" s="22"/>
    </row>
    <row r="55" spans="1:18" x14ac:dyDescent="0.25">
      <c r="A55" s="20" t="s">
        <v>485</v>
      </c>
      <c r="B55" s="20" t="s">
        <v>641</v>
      </c>
      <c r="C55" s="21">
        <v>0.316970654674604</v>
      </c>
      <c r="D55" s="21">
        <v>0.30769625904105202</v>
      </c>
      <c r="E55" s="21">
        <v>0.326392800392382</v>
      </c>
      <c r="F55" s="22"/>
      <c r="G55" s="21">
        <v>0.32869024605206199</v>
      </c>
      <c r="H55" s="21">
        <v>0.31335775256973403</v>
      </c>
      <c r="I55" s="21">
        <v>0.34439667138233399</v>
      </c>
      <c r="J55" s="22"/>
      <c r="K55" s="21">
        <v>0.31815458711691802</v>
      </c>
      <c r="L55" s="21">
        <v>0.30321667452039203</v>
      </c>
      <c r="M55" s="21">
        <v>0.33347620952360502</v>
      </c>
      <c r="N55" s="22"/>
      <c r="O55" s="21">
        <v>0.29695969599828598</v>
      </c>
      <c r="P55" s="21">
        <v>0.279607421720039</v>
      </c>
      <c r="Q55" s="21">
        <v>0.31491809000087201</v>
      </c>
      <c r="R55" s="22"/>
    </row>
    <row r="56" spans="1:18" x14ac:dyDescent="0.25">
      <c r="A56" s="20" t="s">
        <v>485</v>
      </c>
      <c r="B56" s="20" t="s">
        <v>642</v>
      </c>
      <c r="C56" s="21">
        <v>0.24762979048203099</v>
      </c>
      <c r="D56" s="21">
        <v>0.239067639744313</v>
      </c>
      <c r="E56" s="21">
        <v>0.25639526678675301</v>
      </c>
      <c r="F56" s="22"/>
      <c r="G56" s="21">
        <v>0.21945212477297199</v>
      </c>
      <c r="H56" s="21">
        <v>0.206330039686419</v>
      </c>
      <c r="I56" s="21">
        <v>0.233163574205552</v>
      </c>
      <c r="J56" s="22"/>
      <c r="K56" s="21">
        <v>0.25224206463832899</v>
      </c>
      <c r="L56" s="21">
        <v>0.239012850957525</v>
      </c>
      <c r="M56" s="21">
        <v>0.26594760989898902</v>
      </c>
      <c r="N56" s="22"/>
      <c r="O56" s="21">
        <v>0.283305263509187</v>
      </c>
      <c r="P56" s="21">
        <v>0.26585016466977002</v>
      </c>
      <c r="Q56" s="21">
        <v>0.30143586009898898</v>
      </c>
      <c r="R56" s="22"/>
    </row>
    <row r="57" spans="1:18" x14ac:dyDescent="0.25">
      <c r="A57" s="20" t="s">
        <v>485</v>
      </c>
      <c r="B57" s="20" t="s">
        <v>643</v>
      </c>
      <c r="C57" s="21">
        <v>0.198799372887455</v>
      </c>
      <c r="D57" s="21">
        <v>0.190884577566487</v>
      </c>
      <c r="E57" s="21">
        <v>0.20695840315726</v>
      </c>
      <c r="F57" s="22"/>
      <c r="G57" s="21">
        <v>0.20633678712717099</v>
      </c>
      <c r="H57" s="21">
        <v>0.193929367509386</v>
      </c>
      <c r="I57" s="21">
        <v>0.21932203439709799</v>
      </c>
      <c r="J57" s="22"/>
      <c r="K57" s="21">
        <v>0.202011490706695</v>
      </c>
      <c r="L57" s="21">
        <v>0.189361145195068</v>
      </c>
      <c r="M57" s="21">
        <v>0.215282510104227</v>
      </c>
      <c r="N57" s="22"/>
      <c r="O57" s="21">
        <v>0.18184298840942101</v>
      </c>
      <c r="P57" s="21">
        <v>0.16718124406603899</v>
      </c>
      <c r="Q57" s="21">
        <v>0.197485655300352</v>
      </c>
      <c r="R57" s="22"/>
    </row>
    <row r="58" spans="1:18" x14ac:dyDescent="0.25">
      <c r="A58" s="20" t="s">
        <v>485</v>
      </c>
      <c r="B58" s="20" t="s">
        <v>644</v>
      </c>
      <c r="C58" s="21">
        <v>1.54761887215729E-2</v>
      </c>
      <c r="D58" s="21">
        <v>1.33829927549972E-2</v>
      </c>
      <c r="E58" s="21">
        <v>1.7890838788367499E-2</v>
      </c>
      <c r="F58" s="22"/>
      <c r="G58" s="21">
        <v>1.4200110652484299E-2</v>
      </c>
      <c r="H58" s="21">
        <v>1.10462626793518E-2</v>
      </c>
      <c r="I58" s="21">
        <v>1.8237816265114101E-2</v>
      </c>
      <c r="J58" s="22"/>
      <c r="K58" s="21">
        <v>1.6029221671458201E-2</v>
      </c>
      <c r="L58" s="21">
        <v>1.2713191381837E-2</v>
      </c>
      <c r="M58" s="21">
        <v>2.0192494764151199E-2</v>
      </c>
      <c r="N58" s="22"/>
      <c r="O58" s="21">
        <v>1.6517949707579398E-2</v>
      </c>
      <c r="P58" s="21">
        <v>1.2597128619171E-2</v>
      </c>
      <c r="Q58" s="21">
        <v>2.1632379654018499E-2</v>
      </c>
      <c r="R58" s="22"/>
    </row>
    <row r="59" spans="1:18" x14ac:dyDescent="0.25">
      <c r="A59" s="20" t="s">
        <v>485</v>
      </c>
      <c r="B59" s="20" t="s">
        <v>519</v>
      </c>
      <c r="C59" s="21">
        <v>8.7425986223000296E-2</v>
      </c>
      <c r="D59" s="21">
        <v>8.1606342499878401E-2</v>
      </c>
      <c r="E59" s="21">
        <v>9.3618343906692505E-2</v>
      </c>
      <c r="F59" s="22"/>
      <c r="G59" s="21">
        <v>8.3974178687245701E-2</v>
      </c>
      <c r="H59" s="21">
        <v>7.4954360050456498E-2</v>
      </c>
      <c r="I59" s="21">
        <v>9.3969158812435796E-2</v>
      </c>
      <c r="J59" s="22"/>
      <c r="K59" s="21">
        <v>7.9324970413601606E-2</v>
      </c>
      <c r="L59" s="21">
        <v>7.1154301712228599E-2</v>
      </c>
      <c r="M59" s="21">
        <v>8.8344641150898004E-2</v>
      </c>
      <c r="N59" s="22"/>
      <c r="O59" s="21">
        <v>0.106246547973955</v>
      </c>
      <c r="P59" s="21">
        <v>9.5043309778206506E-2</v>
      </c>
      <c r="Q59" s="21">
        <v>0.118597302483814</v>
      </c>
      <c r="R59" s="22"/>
    </row>
    <row r="60" spans="1:18" x14ac:dyDescent="0.25">
      <c r="A60" s="20" t="s">
        <v>485</v>
      </c>
      <c r="B60" s="20" t="s">
        <v>520</v>
      </c>
      <c r="C60" s="21">
        <v>9.2154954970849999E-4</v>
      </c>
      <c r="D60" s="21">
        <v>5.2483204059109996E-4</v>
      </c>
      <c r="E60" s="21">
        <v>1.6176581809712999E-3</v>
      </c>
      <c r="F60" s="22"/>
      <c r="G60" s="21">
        <v>7.260219914992E-4</v>
      </c>
      <c r="H60" s="21">
        <v>2.9562825979810001E-4</v>
      </c>
      <c r="I60" s="21">
        <v>1.7818924325415E-3</v>
      </c>
      <c r="J60" s="22"/>
      <c r="K60" s="21">
        <v>1.5041574983742001E-3</v>
      </c>
      <c r="L60" s="21">
        <v>7.0149985330759999E-4</v>
      </c>
      <c r="M60" s="21">
        <v>3.2222563459437001E-3</v>
      </c>
      <c r="N60" s="22"/>
      <c r="O60" s="21">
        <v>2.5099620692020002E-4</v>
      </c>
      <c r="P60" s="21">
        <v>5.8524676545773597E-5</v>
      </c>
      <c r="Q60" s="21">
        <v>1.0757725623665E-3</v>
      </c>
      <c r="R60" s="22"/>
    </row>
    <row r="61" spans="1:18" x14ac:dyDescent="0.25">
      <c r="A61" s="17" t="s">
        <v>486</v>
      </c>
      <c r="B61" s="17" t="s">
        <v>640</v>
      </c>
      <c r="C61" s="18">
        <v>9.0104922726855399E-2</v>
      </c>
      <c r="D61" s="18">
        <v>7.8084300643491394E-2</v>
      </c>
      <c r="E61" s="18">
        <v>0.10376776274574399</v>
      </c>
      <c r="F61" s="19"/>
      <c r="G61" s="18">
        <v>8.8493662959856501E-2</v>
      </c>
      <c r="H61" s="18">
        <v>7.0316079731881795E-2</v>
      </c>
      <c r="I61" s="18">
        <v>0.110810282192694</v>
      </c>
      <c r="J61" s="19"/>
      <c r="K61" s="18">
        <v>8.6644377866459801E-2</v>
      </c>
      <c r="L61" s="18">
        <v>6.8733710425344596E-2</v>
      </c>
      <c r="M61" s="18">
        <v>0.108677563888479</v>
      </c>
      <c r="N61" s="19"/>
      <c r="O61" s="18">
        <v>0.107067902161446</v>
      </c>
      <c r="P61" s="18">
        <v>7.5126866792065303E-2</v>
      </c>
      <c r="Q61" s="18">
        <v>0.150380956466732</v>
      </c>
      <c r="R61" s="19"/>
    </row>
    <row r="62" spans="1:18" x14ac:dyDescent="0.25">
      <c r="A62" s="17" t="s">
        <v>486</v>
      </c>
      <c r="B62" s="17" t="s">
        <v>641</v>
      </c>
      <c r="C62" s="18">
        <v>0.28287740699303598</v>
      </c>
      <c r="D62" s="18">
        <v>0.26003684211858702</v>
      </c>
      <c r="E62" s="18">
        <v>0.30689213334459498</v>
      </c>
      <c r="F62" s="19"/>
      <c r="G62" s="18">
        <v>0.28974927289907199</v>
      </c>
      <c r="H62" s="18">
        <v>0.260331484072098</v>
      </c>
      <c r="I62" s="18">
        <v>0.32104844065702798</v>
      </c>
      <c r="J62" s="19"/>
      <c r="K62" s="18">
        <v>0.27990355277930901</v>
      </c>
      <c r="L62" s="18">
        <v>0.24690259308210499</v>
      </c>
      <c r="M62" s="18">
        <v>0.31546771613894597</v>
      </c>
      <c r="N62" s="19"/>
      <c r="O62" s="18">
        <v>0.26586041440485902</v>
      </c>
      <c r="P62" s="18">
        <v>0.21847817022004701</v>
      </c>
      <c r="Q62" s="18">
        <v>0.31932000159658902</v>
      </c>
      <c r="R62" s="19"/>
    </row>
    <row r="63" spans="1:18" x14ac:dyDescent="0.25">
      <c r="A63" s="17" t="s">
        <v>486</v>
      </c>
      <c r="B63" s="17" t="s">
        <v>642</v>
      </c>
      <c r="C63" s="18">
        <v>0.23318090060925001</v>
      </c>
      <c r="D63" s="18">
        <v>0.21427646380818599</v>
      </c>
      <c r="E63" s="18">
        <v>0.25321567787443899</v>
      </c>
      <c r="F63" s="19"/>
      <c r="G63" s="18">
        <v>0.21360865505875001</v>
      </c>
      <c r="H63" s="18">
        <v>0.18863663904373801</v>
      </c>
      <c r="I63" s="18">
        <v>0.24090495805207399</v>
      </c>
      <c r="J63" s="19"/>
      <c r="K63" s="18">
        <v>0.244870601827713</v>
      </c>
      <c r="L63" s="18">
        <v>0.21513008680005499</v>
      </c>
      <c r="M63" s="18">
        <v>0.27727012439684501</v>
      </c>
      <c r="N63" s="19"/>
      <c r="O63" s="18">
        <v>0.27160244562195202</v>
      </c>
      <c r="P63" s="18">
        <v>0.225594133579468</v>
      </c>
      <c r="Q63" s="18">
        <v>0.323079243811081</v>
      </c>
      <c r="R63" s="19"/>
    </row>
    <row r="64" spans="1:18" x14ac:dyDescent="0.25">
      <c r="A64" s="17" t="s">
        <v>486</v>
      </c>
      <c r="B64" s="17" t="s">
        <v>643</v>
      </c>
      <c r="C64" s="18">
        <v>0.28815824427664699</v>
      </c>
      <c r="D64" s="18">
        <v>0.26806369815235598</v>
      </c>
      <c r="E64" s="18">
        <v>0.30912293977892502</v>
      </c>
      <c r="F64" s="19"/>
      <c r="G64" s="18">
        <v>0.30775225189192701</v>
      </c>
      <c r="H64" s="18">
        <v>0.27916596127729898</v>
      </c>
      <c r="I64" s="18">
        <v>0.33789360941180402</v>
      </c>
      <c r="J64" s="19"/>
      <c r="K64" s="18">
        <v>0.28107913504839599</v>
      </c>
      <c r="L64" s="18">
        <v>0.25125489351075198</v>
      </c>
      <c r="M64" s="18">
        <v>0.31296381138002999</v>
      </c>
      <c r="N64" s="19"/>
      <c r="O64" s="18">
        <v>0.23526777707016999</v>
      </c>
      <c r="P64" s="18">
        <v>0.189072084344139</v>
      </c>
      <c r="Q64" s="18">
        <v>0.28873167278290002</v>
      </c>
      <c r="R64" s="19"/>
    </row>
    <row r="65" spans="1:18" x14ac:dyDescent="0.25">
      <c r="A65" s="17" t="s">
        <v>486</v>
      </c>
      <c r="B65" s="17" t="s">
        <v>644</v>
      </c>
      <c r="C65" s="18">
        <v>3.2752347024503602E-2</v>
      </c>
      <c r="D65" s="18">
        <v>2.5981911591620201E-2</v>
      </c>
      <c r="E65" s="18">
        <v>4.1212391667904399E-2</v>
      </c>
      <c r="F65" s="19"/>
      <c r="G65" s="18">
        <v>3.1364990774075598E-2</v>
      </c>
      <c r="H65" s="18">
        <v>2.2414234434808E-2</v>
      </c>
      <c r="I65" s="18">
        <v>4.37301943371569E-2</v>
      </c>
      <c r="J65" s="19"/>
      <c r="K65" s="18">
        <v>3.4340844841399099E-2</v>
      </c>
      <c r="L65" s="18">
        <v>2.4264188107439001E-2</v>
      </c>
      <c r="M65" s="18">
        <v>4.8394674237082803E-2</v>
      </c>
      <c r="N65" s="19"/>
      <c r="O65" s="18">
        <v>3.31048687782537E-2</v>
      </c>
      <c r="P65" s="18">
        <v>1.8573660253572301E-2</v>
      </c>
      <c r="Q65" s="18">
        <v>5.8328983825976101E-2</v>
      </c>
      <c r="R65" s="19"/>
    </row>
    <row r="66" spans="1:18" x14ac:dyDescent="0.25">
      <c r="A66" s="17" t="s">
        <v>486</v>
      </c>
      <c r="B66" s="17" t="s">
        <v>519</v>
      </c>
      <c r="C66" s="18">
        <v>7.2246766985960095E-2</v>
      </c>
      <c r="D66" s="18">
        <v>6.09821622506663E-2</v>
      </c>
      <c r="E66" s="18">
        <v>8.5402919213461395E-2</v>
      </c>
      <c r="F66" s="19"/>
      <c r="G66" s="18">
        <v>6.8139396479522302E-2</v>
      </c>
      <c r="H66" s="18">
        <v>5.5346726277756698E-2</v>
      </c>
      <c r="I66" s="18">
        <v>8.3627163413002498E-2</v>
      </c>
      <c r="J66" s="19"/>
      <c r="K66" s="18">
        <v>7.2524765970145705E-2</v>
      </c>
      <c r="L66" s="18">
        <v>5.6152347633550197E-2</v>
      </c>
      <c r="M66" s="18">
        <v>9.3199534854577895E-2</v>
      </c>
      <c r="N66" s="19"/>
      <c r="O66" s="18">
        <v>8.70965919633193E-2</v>
      </c>
      <c r="P66" s="18">
        <v>5.5267045067898798E-2</v>
      </c>
      <c r="Q66" s="18">
        <v>0.13464488283099599</v>
      </c>
      <c r="R66" s="19"/>
    </row>
    <row r="67" spans="1:18" x14ac:dyDescent="0.25">
      <c r="A67" s="17" t="s">
        <v>486</v>
      </c>
      <c r="B67" s="17" t="s">
        <v>520</v>
      </c>
      <c r="C67" s="18">
        <v>6.7941138374549999E-4</v>
      </c>
      <c r="D67" s="18">
        <v>2.8326872970969999E-4</v>
      </c>
      <c r="E67" s="18">
        <v>1.6286449083043001E-3</v>
      </c>
      <c r="F67" s="19"/>
      <c r="G67" s="18">
        <v>8.9176993679670005E-4</v>
      </c>
      <c r="H67" s="18">
        <v>2.8681606697050001E-4</v>
      </c>
      <c r="I67" s="18">
        <v>2.7691611218815001E-3</v>
      </c>
      <c r="J67" s="19"/>
      <c r="K67" s="18">
        <v>6.3672166657730001E-4</v>
      </c>
      <c r="L67" s="18">
        <v>1.5832425050790001E-4</v>
      </c>
      <c r="M67" s="18">
        <v>2.5569626245279999E-3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640</v>
      </c>
      <c r="C68" s="21">
        <v>8.0067174608978303E-2</v>
      </c>
      <c r="D68" s="21">
        <v>6.8432750687459604E-2</v>
      </c>
      <c r="E68" s="21">
        <v>9.3481107652595694E-2</v>
      </c>
      <c r="F68" s="22"/>
      <c r="G68" s="21">
        <v>8.6624069310606802E-2</v>
      </c>
      <c r="H68" s="21">
        <v>7.0481943038859907E-2</v>
      </c>
      <c r="I68" s="21">
        <v>0.106041389958209</v>
      </c>
      <c r="J68" s="22"/>
      <c r="K68" s="21">
        <v>7.4569452671748901E-2</v>
      </c>
      <c r="L68" s="21">
        <v>5.76777829069237E-2</v>
      </c>
      <c r="M68" s="21">
        <v>9.5904588584411699E-2</v>
      </c>
      <c r="N68" s="22"/>
      <c r="O68" s="21">
        <v>6.3822797406398193E-2</v>
      </c>
      <c r="P68" s="21">
        <v>3.7807677534548702E-2</v>
      </c>
      <c r="Q68" s="21">
        <v>0.105770907646922</v>
      </c>
      <c r="R68" s="22"/>
    </row>
    <row r="69" spans="1:18" x14ac:dyDescent="0.25">
      <c r="A69" s="20" t="s">
        <v>487</v>
      </c>
      <c r="B69" s="20" t="s">
        <v>641</v>
      </c>
      <c r="C69" s="21">
        <v>0.26247765562359399</v>
      </c>
      <c r="D69" s="21">
        <v>0.24178937141773901</v>
      </c>
      <c r="E69" s="21">
        <v>0.28427241989965402</v>
      </c>
      <c r="F69" s="22"/>
      <c r="G69" s="21">
        <v>0.25757861369784502</v>
      </c>
      <c r="H69" s="21">
        <v>0.23386140316267701</v>
      </c>
      <c r="I69" s="21">
        <v>0.282813227155985</v>
      </c>
      <c r="J69" s="22"/>
      <c r="K69" s="21">
        <v>0.26968008635889201</v>
      </c>
      <c r="L69" s="21">
        <v>0.23689446908499401</v>
      </c>
      <c r="M69" s="21">
        <v>0.30518849277580501</v>
      </c>
      <c r="N69" s="22"/>
      <c r="O69" s="21">
        <v>0.263304375657887</v>
      </c>
      <c r="P69" s="21">
        <v>0.20882419620237</v>
      </c>
      <c r="Q69" s="21">
        <v>0.32613886715722201</v>
      </c>
      <c r="R69" s="22"/>
    </row>
    <row r="70" spans="1:18" x14ac:dyDescent="0.25">
      <c r="A70" s="20" t="s">
        <v>487</v>
      </c>
      <c r="B70" s="20" t="s">
        <v>642</v>
      </c>
      <c r="C70" s="21">
        <v>0.24314547816510601</v>
      </c>
      <c r="D70" s="21">
        <v>0.222869646932539</v>
      </c>
      <c r="E70" s="21">
        <v>0.264637775798306</v>
      </c>
      <c r="F70" s="22"/>
      <c r="G70" s="21">
        <v>0.22885328253585499</v>
      </c>
      <c r="H70" s="21">
        <v>0.20477363345751701</v>
      </c>
      <c r="I70" s="21">
        <v>0.25485702523704401</v>
      </c>
      <c r="J70" s="22"/>
      <c r="K70" s="21">
        <v>0.24651770654377</v>
      </c>
      <c r="L70" s="21">
        <v>0.21655366409437701</v>
      </c>
      <c r="M70" s="21">
        <v>0.27915052043500599</v>
      </c>
      <c r="N70" s="22"/>
      <c r="O70" s="21">
        <v>0.31002525581752</v>
      </c>
      <c r="P70" s="21">
        <v>0.25173919702178899</v>
      </c>
      <c r="Q70" s="21">
        <v>0.37504245316711399</v>
      </c>
      <c r="R70" s="22"/>
    </row>
    <row r="71" spans="1:18" x14ac:dyDescent="0.25">
      <c r="A71" s="20" t="s">
        <v>487</v>
      </c>
      <c r="B71" s="20" t="s">
        <v>643</v>
      </c>
      <c r="C71" s="21">
        <v>0.27556607299672498</v>
      </c>
      <c r="D71" s="21">
        <v>0.25674573696445502</v>
      </c>
      <c r="E71" s="21">
        <v>0.29521803344307201</v>
      </c>
      <c r="F71" s="22"/>
      <c r="G71" s="21">
        <v>0.28335203068877501</v>
      </c>
      <c r="H71" s="21">
        <v>0.25811145421016202</v>
      </c>
      <c r="I71" s="21">
        <v>0.31002940186075301</v>
      </c>
      <c r="J71" s="22"/>
      <c r="K71" s="21">
        <v>0.26511307008627499</v>
      </c>
      <c r="L71" s="21">
        <v>0.238121637293534</v>
      </c>
      <c r="M71" s="21">
        <v>0.29398345492656103</v>
      </c>
      <c r="N71" s="22"/>
      <c r="O71" s="21">
        <v>0.27062055062825602</v>
      </c>
      <c r="P71" s="21">
        <v>0.22211200789385299</v>
      </c>
      <c r="Q71" s="21">
        <v>0.32529301459821203</v>
      </c>
      <c r="R71" s="22"/>
    </row>
    <row r="72" spans="1:18" x14ac:dyDescent="0.25">
      <c r="A72" s="20" t="s">
        <v>487</v>
      </c>
      <c r="B72" s="20" t="s">
        <v>644</v>
      </c>
      <c r="C72" s="21">
        <v>2.1238753603994399E-2</v>
      </c>
      <c r="D72" s="21">
        <v>1.5759709136771102E-2</v>
      </c>
      <c r="E72" s="21">
        <v>2.8567363063178398E-2</v>
      </c>
      <c r="F72" s="22"/>
      <c r="G72" s="21">
        <v>1.8767407569516701E-2</v>
      </c>
      <c r="H72" s="21">
        <v>1.27650110342485E-2</v>
      </c>
      <c r="I72" s="21">
        <v>2.7513606323974201E-2</v>
      </c>
      <c r="J72" s="22"/>
      <c r="K72" s="21">
        <v>2.3078542348942899E-2</v>
      </c>
      <c r="L72" s="21">
        <v>1.5318700992635E-2</v>
      </c>
      <c r="M72" s="21">
        <v>3.4630963018635198E-2</v>
      </c>
      <c r="N72" s="22"/>
      <c r="O72" s="21">
        <v>2.82105459406576E-2</v>
      </c>
      <c r="P72" s="21">
        <v>1.10048102985583E-2</v>
      </c>
      <c r="Q72" s="21">
        <v>7.0402063399873399E-2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0.117208528251175</v>
      </c>
      <c r="D73" s="21">
        <v>0.104023464537192</v>
      </c>
      <c r="E73" s="21">
        <v>0.13181893517882401</v>
      </c>
      <c r="F73" s="22"/>
      <c r="G73" s="21">
        <v>0.12427935797004901</v>
      </c>
      <c r="H73" s="21">
        <v>0.107223337382355</v>
      </c>
      <c r="I73" s="21">
        <v>0.14361205087909201</v>
      </c>
      <c r="J73" s="22"/>
      <c r="K73" s="21">
        <v>0.12104114199037</v>
      </c>
      <c r="L73" s="21">
        <v>0.100218213155813</v>
      </c>
      <c r="M73" s="21">
        <v>0.14549099588285</v>
      </c>
      <c r="N73" s="22"/>
      <c r="O73" s="21">
        <v>6.4016474549282096E-2</v>
      </c>
      <c r="P73" s="21">
        <v>4.1604683481587502E-2</v>
      </c>
      <c r="Q73" s="21">
        <v>9.7275766010735301E-2</v>
      </c>
      <c r="R73" s="22"/>
    </row>
    <row r="74" spans="1:18" x14ac:dyDescent="0.25">
      <c r="A74" s="20" t="s">
        <v>487</v>
      </c>
      <c r="B74" s="20" t="s">
        <v>520</v>
      </c>
      <c r="C74" s="21">
        <v>2.9633675043079998E-4</v>
      </c>
      <c r="D74" s="21">
        <v>6.5904896706712895E-5</v>
      </c>
      <c r="E74" s="21">
        <v>1.3313846830794E-3</v>
      </c>
      <c r="F74" s="22"/>
      <c r="G74" s="21">
        <v>5.4523822735230004E-4</v>
      </c>
      <c r="H74" s="21">
        <v>1.217742658009E-4</v>
      </c>
      <c r="I74" s="21">
        <v>2.4376869705544E-3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7.2323593171551195E-2</v>
      </c>
      <c r="D75" s="18">
        <v>5.54446861788793E-2</v>
      </c>
      <c r="E75" s="18">
        <v>9.3830469057266302E-2</v>
      </c>
      <c r="F75" s="19"/>
      <c r="G75" s="18">
        <v>7.2154775980756494E-2</v>
      </c>
      <c r="H75" s="18">
        <v>4.9748956308551397E-2</v>
      </c>
      <c r="I75" s="18">
        <v>0.103552018111851</v>
      </c>
      <c r="J75" s="19"/>
      <c r="K75" s="18">
        <v>7.4391233656118105E-2</v>
      </c>
      <c r="L75" s="18">
        <v>5.0795503749019998E-2</v>
      </c>
      <c r="M75" s="18">
        <v>0.107704051301779</v>
      </c>
      <c r="N75" s="19"/>
      <c r="O75" s="18">
        <v>6.5051298062360402E-2</v>
      </c>
      <c r="P75" s="18">
        <v>3.0644728695206399E-2</v>
      </c>
      <c r="Q75" s="18">
        <v>0.13279595822217599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0.23605573144136799</v>
      </c>
      <c r="D76" s="18">
        <v>0.20766054465238801</v>
      </c>
      <c r="E76" s="18">
        <v>0.26702512505133602</v>
      </c>
      <c r="F76" s="19"/>
      <c r="G76" s="18">
        <v>0.240257445667829</v>
      </c>
      <c r="H76" s="18">
        <v>0.204806088309988</v>
      </c>
      <c r="I76" s="18">
        <v>0.279686982153944</v>
      </c>
      <c r="J76" s="19"/>
      <c r="K76" s="18">
        <v>0.23752355390604199</v>
      </c>
      <c r="L76" s="18">
        <v>0.19441304195900699</v>
      </c>
      <c r="M76" s="18">
        <v>0.28679044819564797</v>
      </c>
      <c r="N76" s="19"/>
      <c r="O76" s="18">
        <v>0.2062463912677</v>
      </c>
      <c r="P76" s="18">
        <v>0.13287838585979</v>
      </c>
      <c r="Q76" s="18">
        <v>0.30583621558612301</v>
      </c>
      <c r="R76" s="24" t="s">
        <v>501</v>
      </c>
    </row>
    <row r="77" spans="1:18" x14ac:dyDescent="0.25">
      <c r="A77" s="17" t="s">
        <v>488</v>
      </c>
      <c r="B77" s="17" t="s">
        <v>642</v>
      </c>
      <c r="C77" s="18">
        <v>0.273630983191535</v>
      </c>
      <c r="D77" s="18">
        <v>0.248103010989386</v>
      </c>
      <c r="E77" s="18">
        <v>0.30073502261513002</v>
      </c>
      <c r="F77" s="19"/>
      <c r="G77" s="18">
        <v>0.26852855563644901</v>
      </c>
      <c r="H77" s="18">
        <v>0.23330719849025</v>
      </c>
      <c r="I77" s="18">
        <v>0.30693842816820999</v>
      </c>
      <c r="J77" s="19"/>
      <c r="K77" s="18">
        <v>0.25312684694978899</v>
      </c>
      <c r="L77" s="18">
        <v>0.21847829701570901</v>
      </c>
      <c r="M77" s="18">
        <v>0.29122271829405499</v>
      </c>
      <c r="N77" s="19"/>
      <c r="O77" s="18">
        <v>0.38439598222258903</v>
      </c>
      <c r="P77" s="18">
        <v>0.30633647337133202</v>
      </c>
      <c r="Q77" s="18">
        <v>0.468900578037939</v>
      </c>
      <c r="R77" s="19"/>
    </row>
    <row r="78" spans="1:18" x14ac:dyDescent="0.25">
      <c r="A78" s="17" t="s">
        <v>488</v>
      </c>
      <c r="B78" s="17" t="s">
        <v>643</v>
      </c>
      <c r="C78" s="18">
        <v>0.33400478198743</v>
      </c>
      <c r="D78" s="18">
        <v>0.30511240746666801</v>
      </c>
      <c r="E78" s="18">
        <v>0.364199156716072</v>
      </c>
      <c r="F78" s="19"/>
      <c r="G78" s="18">
        <v>0.32908959217574402</v>
      </c>
      <c r="H78" s="18">
        <v>0.29558113063310998</v>
      </c>
      <c r="I78" s="18">
        <v>0.36443148271540099</v>
      </c>
      <c r="J78" s="19"/>
      <c r="K78" s="18">
        <v>0.35834285684179701</v>
      </c>
      <c r="L78" s="18">
        <v>0.30901279498841799</v>
      </c>
      <c r="M78" s="18">
        <v>0.41086536660755302</v>
      </c>
      <c r="N78" s="19"/>
      <c r="O78" s="18">
        <v>0.26510230103001398</v>
      </c>
      <c r="P78" s="18">
        <v>0.18620111217601901</v>
      </c>
      <c r="Q78" s="18">
        <v>0.36254268667449002</v>
      </c>
      <c r="R78" s="19"/>
    </row>
    <row r="79" spans="1:18" x14ac:dyDescent="0.25">
      <c r="A79" s="17" t="s">
        <v>488</v>
      </c>
      <c r="B79" s="17" t="s">
        <v>644</v>
      </c>
      <c r="C79" s="18">
        <v>2.7305929712418998E-2</v>
      </c>
      <c r="D79" s="18">
        <v>1.9335436392217499E-2</v>
      </c>
      <c r="E79" s="18">
        <v>3.8433269552994698E-2</v>
      </c>
      <c r="F79" s="19"/>
      <c r="G79" s="18">
        <v>2.9589811318175702E-2</v>
      </c>
      <c r="H79" s="18">
        <v>1.85660670549662E-2</v>
      </c>
      <c r="I79" s="18">
        <v>4.6846556425082397E-2</v>
      </c>
      <c r="J79" s="19"/>
      <c r="K79" s="18">
        <v>2.6513125074918702E-2</v>
      </c>
      <c r="L79" s="18">
        <v>1.55933315409027E-2</v>
      </c>
      <c r="M79" s="18">
        <v>4.4732412058577399E-2</v>
      </c>
      <c r="N79" s="19"/>
      <c r="O79" s="18">
        <v>1.7438108122111301E-2</v>
      </c>
      <c r="P79" s="18">
        <v>4.6438911108750997E-3</v>
      </c>
      <c r="Q79" s="18">
        <v>6.3241614348905101E-2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5.6678980495697501E-2</v>
      </c>
      <c r="D80" s="18">
        <v>4.1818775596517199E-2</v>
      </c>
      <c r="E80" s="18">
        <v>7.6398691337694793E-2</v>
      </c>
      <c r="F80" s="19"/>
      <c r="G80" s="18">
        <v>6.0379819221044899E-2</v>
      </c>
      <c r="H80" s="18">
        <v>4.29091834609856E-2</v>
      </c>
      <c r="I80" s="18">
        <v>8.4336886427803001E-2</v>
      </c>
      <c r="J80" s="19"/>
      <c r="K80" s="18">
        <v>5.0102383571335299E-2</v>
      </c>
      <c r="L80" s="18">
        <v>3.1261332595796998E-2</v>
      </c>
      <c r="M80" s="18">
        <v>7.9368497493553597E-2</v>
      </c>
      <c r="N80" s="19"/>
      <c r="O80" s="18">
        <v>6.1765919295225798E-2</v>
      </c>
      <c r="P80" s="18">
        <v>3.0196727104573998E-2</v>
      </c>
      <c r="Q80" s="18">
        <v>0.122181119344937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7.2691417378546605E-2</v>
      </c>
      <c r="D82" s="21">
        <v>6.2962462204538994E-2</v>
      </c>
      <c r="E82" s="21">
        <v>8.3789264379924497E-2</v>
      </c>
      <c r="F82" s="22"/>
      <c r="G82" s="21">
        <v>6.7937332509831E-2</v>
      </c>
      <c r="H82" s="21">
        <v>5.4191224289580897E-2</v>
      </c>
      <c r="I82" s="21">
        <v>8.4857432696553395E-2</v>
      </c>
      <c r="J82" s="22"/>
      <c r="K82" s="21">
        <v>7.8265044790475594E-2</v>
      </c>
      <c r="L82" s="21">
        <v>6.4111989059930999E-2</v>
      </c>
      <c r="M82" s="21">
        <v>9.5224564437369097E-2</v>
      </c>
      <c r="N82" s="22"/>
      <c r="O82" s="21">
        <v>7.2650964242215704E-2</v>
      </c>
      <c r="P82" s="21">
        <v>5.0689536093172102E-2</v>
      </c>
      <c r="Q82" s="21">
        <v>0.103093958761314</v>
      </c>
      <c r="R82" s="22"/>
    </row>
    <row r="83" spans="1:18" x14ac:dyDescent="0.25">
      <c r="A83" s="20" t="s">
        <v>489</v>
      </c>
      <c r="B83" s="20" t="s">
        <v>641</v>
      </c>
      <c r="C83" s="21">
        <v>0.26261167984780198</v>
      </c>
      <c r="D83" s="21">
        <v>0.24617120479482299</v>
      </c>
      <c r="E83" s="21">
        <v>0.27974267447183598</v>
      </c>
      <c r="F83" s="22"/>
      <c r="G83" s="21">
        <v>0.27377523529699599</v>
      </c>
      <c r="H83" s="21">
        <v>0.25105476826082002</v>
      </c>
      <c r="I83" s="21">
        <v>0.29773448582272799</v>
      </c>
      <c r="J83" s="22"/>
      <c r="K83" s="21">
        <v>0.26933279898045498</v>
      </c>
      <c r="L83" s="21">
        <v>0.24522916154615701</v>
      </c>
      <c r="M83" s="21">
        <v>0.29487998935183402</v>
      </c>
      <c r="N83" s="22"/>
      <c r="O83" s="21">
        <v>0.20909485908838099</v>
      </c>
      <c r="P83" s="21">
        <v>0.17004318131440899</v>
      </c>
      <c r="Q83" s="21">
        <v>0.25436636320381401</v>
      </c>
      <c r="R83" s="22"/>
    </row>
    <row r="84" spans="1:18" x14ac:dyDescent="0.25">
      <c r="A84" s="20" t="s">
        <v>489</v>
      </c>
      <c r="B84" s="20" t="s">
        <v>642</v>
      </c>
      <c r="C84" s="21">
        <v>0.21545622723694999</v>
      </c>
      <c r="D84" s="21">
        <v>0.20039523367237999</v>
      </c>
      <c r="E84" s="21">
        <v>0.23132168960454599</v>
      </c>
      <c r="F84" s="22"/>
      <c r="G84" s="21">
        <v>0.211828243138316</v>
      </c>
      <c r="H84" s="21">
        <v>0.19155812513710699</v>
      </c>
      <c r="I84" s="21">
        <v>0.233623445470969</v>
      </c>
      <c r="J84" s="22"/>
      <c r="K84" s="21">
        <v>0.208502893571582</v>
      </c>
      <c r="L84" s="21">
        <v>0.18737677562607699</v>
      </c>
      <c r="M84" s="21">
        <v>0.23133284654689101</v>
      </c>
      <c r="N84" s="22"/>
      <c r="O84" s="21">
        <v>0.245755486274473</v>
      </c>
      <c r="P84" s="21">
        <v>0.20615441427742501</v>
      </c>
      <c r="Q84" s="21">
        <v>0.29018297617526101</v>
      </c>
      <c r="R84" s="22"/>
    </row>
    <row r="85" spans="1:18" x14ac:dyDescent="0.25">
      <c r="A85" s="20" t="s">
        <v>489</v>
      </c>
      <c r="B85" s="20" t="s">
        <v>643</v>
      </c>
      <c r="C85" s="21">
        <v>0.31565679860349399</v>
      </c>
      <c r="D85" s="21">
        <v>0.29632839953998902</v>
      </c>
      <c r="E85" s="21">
        <v>0.33564456615868599</v>
      </c>
      <c r="F85" s="22"/>
      <c r="G85" s="21">
        <v>0.31248788488875601</v>
      </c>
      <c r="H85" s="21">
        <v>0.28803561888240098</v>
      </c>
      <c r="I85" s="21">
        <v>0.338030407395289</v>
      </c>
      <c r="J85" s="22"/>
      <c r="K85" s="21">
        <v>0.312570113770262</v>
      </c>
      <c r="L85" s="21">
        <v>0.28452681994144402</v>
      </c>
      <c r="M85" s="21">
        <v>0.34205597396268</v>
      </c>
      <c r="N85" s="22"/>
      <c r="O85" s="21">
        <v>0.33403857169357198</v>
      </c>
      <c r="P85" s="21">
        <v>0.28393325355766003</v>
      </c>
      <c r="Q85" s="21">
        <v>0.388192492879055</v>
      </c>
      <c r="R85" s="22"/>
    </row>
    <row r="86" spans="1:18" x14ac:dyDescent="0.25">
      <c r="A86" s="20" t="s">
        <v>489</v>
      </c>
      <c r="B86" s="20" t="s">
        <v>644</v>
      </c>
      <c r="C86" s="21">
        <v>1.7320709780242201E-2</v>
      </c>
      <c r="D86" s="21">
        <v>1.3376729829999301E-2</v>
      </c>
      <c r="E86" s="21">
        <v>2.2401126267223001E-2</v>
      </c>
      <c r="F86" s="22"/>
      <c r="G86" s="21">
        <v>1.4025482233608701E-2</v>
      </c>
      <c r="H86" s="21">
        <v>9.5390598829288992E-3</v>
      </c>
      <c r="I86" s="21">
        <v>2.05781249932523E-2</v>
      </c>
      <c r="J86" s="22"/>
      <c r="K86" s="21">
        <v>1.8754028153280901E-2</v>
      </c>
      <c r="L86" s="21">
        <v>1.29877716024328E-2</v>
      </c>
      <c r="M86" s="21">
        <v>2.7010304783654199E-2</v>
      </c>
      <c r="N86" s="22"/>
      <c r="O86" s="21">
        <v>2.38691720042697E-2</v>
      </c>
      <c r="P86" s="21">
        <v>1.2480522528694899E-2</v>
      </c>
      <c r="Q86" s="21">
        <v>4.5174719173088802E-2</v>
      </c>
      <c r="R86" s="22"/>
    </row>
    <row r="87" spans="1:18" x14ac:dyDescent="0.25">
      <c r="A87" s="20" t="s">
        <v>489</v>
      </c>
      <c r="B87" s="20" t="s">
        <v>519</v>
      </c>
      <c r="C87" s="21">
        <v>0.11608757097448601</v>
      </c>
      <c r="D87" s="21">
        <v>0.103834217990793</v>
      </c>
      <c r="E87" s="21">
        <v>0.12957784795294799</v>
      </c>
      <c r="F87" s="22"/>
      <c r="G87" s="21">
        <v>0.11956455632730099</v>
      </c>
      <c r="H87" s="21">
        <v>0.10365077578508</v>
      </c>
      <c r="I87" s="21">
        <v>0.13754669479764201</v>
      </c>
      <c r="J87" s="22"/>
      <c r="K87" s="21">
        <v>0.112575120733946</v>
      </c>
      <c r="L87" s="21">
        <v>9.5251937929572802E-2</v>
      </c>
      <c r="M87" s="21">
        <v>0.13258712349572599</v>
      </c>
      <c r="N87" s="22"/>
      <c r="O87" s="21">
        <v>0.114590946697088</v>
      </c>
      <c r="P87" s="21">
        <v>8.8104424035561305E-2</v>
      </c>
      <c r="Q87" s="21">
        <v>0.147749887148932</v>
      </c>
      <c r="R87" s="22"/>
    </row>
    <row r="88" spans="1:18" x14ac:dyDescent="0.25">
      <c r="A88" s="20" t="s">
        <v>489</v>
      </c>
      <c r="B88" s="20" t="s">
        <v>520</v>
      </c>
      <c r="C88" s="21">
        <v>1.755961784785E-4</v>
      </c>
      <c r="D88" s="21">
        <v>2.4662038153589099E-5</v>
      </c>
      <c r="E88" s="21">
        <v>1.2491084848268001E-3</v>
      </c>
      <c r="F88" s="22"/>
      <c r="G88" s="21">
        <v>3.8126560519110002E-4</v>
      </c>
      <c r="H88" s="21">
        <v>5.3375908083953298E-5</v>
      </c>
      <c r="I88" s="21">
        <v>2.7179160722661001E-3</v>
      </c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640</v>
      </c>
      <c r="C89" s="18">
        <v>4.2837421518686601E-2</v>
      </c>
      <c r="D89" s="18">
        <v>3.5007158684253699E-2</v>
      </c>
      <c r="E89" s="18">
        <v>5.2324159305911701E-2</v>
      </c>
      <c r="F89" s="19"/>
      <c r="G89" s="18">
        <v>3.9149294962311301E-2</v>
      </c>
      <c r="H89" s="18">
        <v>3.0011856725094401E-2</v>
      </c>
      <c r="I89" s="18">
        <v>5.0922676515490199E-2</v>
      </c>
      <c r="J89" s="19"/>
      <c r="K89" s="18">
        <v>4.7515571580589201E-2</v>
      </c>
      <c r="L89" s="18">
        <v>3.3338757521251802E-2</v>
      </c>
      <c r="M89" s="18">
        <v>6.7301149846619099E-2</v>
      </c>
      <c r="N89" s="19"/>
      <c r="O89" s="18">
        <v>4.4586325628177999E-2</v>
      </c>
      <c r="P89" s="18">
        <v>2.6050173935488599E-2</v>
      </c>
      <c r="Q89" s="18">
        <v>7.52923526254278E-2</v>
      </c>
      <c r="R89" s="19"/>
    </row>
    <row r="90" spans="1:18" x14ac:dyDescent="0.25">
      <c r="A90" s="17" t="s">
        <v>490</v>
      </c>
      <c r="B90" s="17" t="s">
        <v>641</v>
      </c>
      <c r="C90" s="18">
        <v>0.20331377439599799</v>
      </c>
      <c r="D90" s="18">
        <v>0.18443165982333901</v>
      </c>
      <c r="E90" s="18">
        <v>0.22359904060789801</v>
      </c>
      <c r="F90" s="19"/>
      <c r="G90" s="18">
        <v>0.21323723147308099</v>
      </c>
      <c r="H90" s="18">
        <v>0.18794358974205999</v>
      </c>
      <c r="I90" s="18">
        <v>0.24092498850982999</v>
      </c>
      <c r="J90" s="19"/>
      <c r="K90" s="18">
        <v>0.19758540414881101</v>
      </c>
      <c r="L90" s="18">
        <v>0.16560617261577701</v>
      </c>
      <c r="M90" s="18">
        <v>0.23400807061126799</v>
      </c>
      <c r="N90" s="19"/>
      <c r="O90" s="18">
        <v>0.17959206573317699</v>
      </c>
      <c r="P90" s="18">
        <v>0.136585976394833</v>
      </c>
      <c r="Q90" s="18">
        <v>0.23249301576101</v>
      </c>
      <c r="R90" s="19"/>
    </row>
    <row r="91" spans="1:18" x14ac:dyDescent="0.25">
      <c r="A91" s="17" t="s">
        <v>490</v>
      </c>
      <c r="B91" s="17" t="s">
        <v>642</v>
      </c>
      <c r="C91" s="18">
        <v>0.23571285070911999</v>
      </c>
      <c r="D91" s="18">
        <v>0.216892472709561</v>
      </c>
      <c r="E91" s="18">
        <v>0.25563322725096699</v>
      </c>
      <c r="F91" s="19"/>
      <c r="G91" s="18">
        <v>0.21839428778553199</v>
      </c>
      <c r="H91" s="18">
        <v>0.19577078799519401</v>
      </c>
      <c r="I91" s="18">
        <v>0.24284274939460199</v>
      </c>
      <c r="J91" s="19"/>
      <c r="K91" s="18">
        <v>0.25920566697178599</v>
      </c>
      <c r="L91" s="18">
        <v>0.22633433826486599</v>
      </c>
      <c r="M91" s="18">
        <v>0.29503048471274901</v>
      </c>
      <c r="N91" s="19"/>
      <c r="O91" s="18">
        <v>0.239696343213506</v>
      </c>
      <c r="P91" s="18">
        <v>0.184099681187188</v>
      </c>
      <c r="Q91" s="18">
        <v>0.305790152152915</v>
      </c>
      <c r="R91" s="19"/>
    </row>
    <row r="92" spans="1:18" x14ac:dyDescent="0.25">
      <c r="A92" s="17" t="s">
        <v>490</v>
      </c>
      <c r="B92" s="17" t="s">
        <v>643</v>
      </c>
      <c r="C92" s="18">
        <v>0.360711882643932</v>
      </c>
      <c r="D92" s="18">
        <v>0.34035216081853298</v>
      </c>
      <c r="E92" s="18">
        <v>0.381584992793774</v>
      </c>
      <c r="F92" s="19"/>
      <c r="G92" s="18">
        <v>0.37776644090961897</v>
      </c>
      <c r="H92" s="18">
        <v>0.34738391766058901</v>
      </c>
      <c r="I92" s="18">
        <v>0.40914033446291698</v>
      </c>
      <c r="J92" s="19"/>
      <c r="K92" s="18">
        <v>0.35241208448943301</v>
      </c>
      <c r="L92" s="18">
        <v>0.31887707461306802</v>
      </c>
      <c r="M92" s="18">
        <v>0.38746759278749798</v>
      </c>
      <c r="N92" s="19"/>
      <c r="O92" s="18">
        <v>0.31565994019354798</v>
      </c>
      <c r="P92" s="18">
        <v>0.26421755351060799</v>
      </c>
      <c r="Q92" s="18">
        <v>0.37205350992071201</v>
      </c>
      <c r="R92" s="19"/>
    </row>
    <row r="93" spans="1:18" x14ac:dyDescent="0.25">
      <c r="A93" s="17" t="s">
        <v>490</v>
      </c>
      <c r="B93" s="17" t="s">
        <v>644</v>
      </c>
      <c r="C93" s="18">
        <v>2.4161515325438601E-2</v>
      </c>
      <c r="D93" s="18">
        <v>1.82401384011656E-2</v>
      </c>
      <c r="E93" s="18">
        <v>3.19426314943018E-2</v>
      </c>
      <c r="F93" s="19"/>
      <c r="G93" s="18">
        <v>2.5795387489831699E-2</v>
      </c>
      <c r="H93" s="18">
        <v>1.7704519053584701E-2</v>
      </c>
      <c r="I93" s="18">
        <v>3.7442799213344598E-2</v>
      </c>
      <c r="J93" s="19"/>
      <c r="K93" s="18">
        <v>1.35849720518703E-2</v>
      </c>
      <c r="L93" s="18">
        <v>8.6543210140090001E-3</v>
      </c>
      <c r="M93" s="18">
        <v>2.1264520201516299E-2</v>
      </c>
      <c r="N93" s="19"/>
      <c r="O93" s="18">
        <v>4.6963978510294498E-2</v>
      </c>
      <c r="P93" s="18">
        <v>2.4989826199890899E-2</v>
      </c>
      <c r="Q93" s="18">
        <v>8.6545403475629001E-2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0.13276608733820899</v>
      </c>
      <c r="D94" s="18">
        <v>0.116081051698306</v>
      </c>
      <c r="E94" s="18">
        <v>0.15143848298617599</v>
      </c>
      <c r="F94" s="19"/>
      <c r="G94" s="18">
        <v>0.12508941325933101</v>
      </c>
      <c r="H94" s="18">
        <v>0.105311571876522</v>
      </c>
      <c r="I94" s="18">
        <v>0.147967301814555</v>
      </c>
      <c r="J94" s="19"/>
      <c r="K94" s="18">
        <v>0.12912364941506299</v>
      </c>
      <c r="L94" s="18">
        <v>0.10519439514670501</v>
      </c>
      <c r="M94" s="18">
        <v>0.15753790156231501</v>
      </c>
      <c r="N94" s="19"/>
      <c r="O94" s="18">
        <v>0.17350134672129799</v>
      </c>
      <c r="P94" s="18">
        <v>0.124403456301088</v>
      </c>
      <c r="Q94" s="18">
        <v>0.23673744186474699</v>
      </c>
      <c r="R94" s="19"/>
    </row>
    <row r="95" spans="1:18" x14ac:dyDescent="0.25">
      <c r="A95" s="17" t="s">
        <v>490</v>
      </c>
      <c r="B95" s="17" t="s">
        <v>520</v>
      </c>
      <c r="C95" s="18">
        <v>4.9646806861430002E-4</v>
      </c>
      <c r="D95" s="18">
        <v>1.832681982522E-4</v>
      </c>
      <c r="E95" s="18">
        <v>1.3441975389421E-3</v>
      </c>
      <c r="F95" s="19"/>
      <c r="G95" s="18">
        <v>5.6794412029430004E-4</v>
      </c>
      <c r="H95" s="18">
        <v>1.5350118471060001E-4</v>
      </c>
      <c r="I95" s="18">
        <v>2.0990061903757998E-3</v>
      </c>
      <c r="J95" s="19"/>
      <c r="K95" s="18">
        <v>5.7265134244939998E-4</v>
      </c>
      <c r="L95" s="18">
        <v>1.189107957238E-4</v>
      </c>
      <c r="M95" s="18">
        <v>2.753010770986E-3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640</v>
      </c>
      <c r="C96" s="21">
        <v>6.7369434457493493E-2</v>
      </c>
      <c r="D96" s="21">
        <v>5.34205867469306E-2</v>
      </c>
      <c r="E96" s="21">
        <v>8.46348607067752E-2</v>
      </c>
      <c r="F96" s="22"/>
      <c r="G96" s="21">
        <v>5.6206925755727999E-2</v>
      </c>
      <c r="H96" s="21">
        <v>3.91789444490033E-2</v>
      </c>
      <c r="I96" s="21">
        <v>8.0019273101084198E-2</v>
      </c>
      <c r="J96" s="22"/>
      <c r="K96" s="21">
        <v>7.8160964459005E-2</v>
      </c>
      <c r="L96" s="21">
        <v>5.2216889043366299E-2</v>
      </c>
      <c r="M96" s="21">
        <v>0.115425559465791</v>
      </c>
      <c r="N96" s="22"/>
      <c r="O96" s="21">
        <v>7.57890062606867E-2</v>
      </c>
      <c r="P96" s="21">
        <v>4.4123379572559698E-2</v>
      </c>
      <c r="Q96" s="21">
        <v>0.127156768767867</v>
      </c>
      <c r="R96" s="24" t="s">
        <v>501</v>
      </c>
    </row>
    <row r="97" spans="1:18" x14ac:dyDescent="0.25">
      <c r="A97" s="20" t="s">
        <v>491</v>
      </c>
      <c r="B97" s="20" t="s">
        <v>641</v>
      </c>
      <c r="C97" s="21">
        <v>0.205545602672183</v>
      </c>
      <c r="D97" s="21">
        <v>0.18150942913270399</v>
      </c>
      <c r="E97" s="21">
        <v>0.23186306472068799</v>
      </c>
      <c r="F97" s="22"/>
      <c r="G97" s="21">
        <v>0.22242306742675899</v>
      </c>
      <c r="H97" s="21">
        <v>0.18762796850443</v>
      </c>
      <c r="I97" s="21">
        <v>0.26159299466005798</v>
      </c>
      <c r="J97" s="22"/>
      <c r="K97" s="21">
        <v>0.18041315396353899</v>
      </c>
      <c r="L97" s="21">
        <v>0.142646644880321</v>
      </c>
      <c r="M97" s="21">
        <v>0.22554810226396799</v>
      </c>
      <c r="N97" s="22"/>
      <c r="O97" s="21">
        <v>0.21197268047374501</v>
      </c>
      <c r="P97" s="21">
        <v>0.158446243045714</v>
      </c>
      <c r="Q97" s="21">
        <v>0.27761635942596502</v>
      </c>
      <c r="R97" s="22"/>
    </row>
    <row r="98" spans="1:18" x14ac:dyDescent="0.25">
      <c r="A98" s="20" t="s">
        <v>491</v>
      </c>
      <c r="B98" s="20" t="s">
        <v>642</v>
      </c>
      <c r="C98" s="21">
        <v>0.25612449616419702</v>
      </c>
      <c r="D98" s="21">
        <v>0.230841160964845</v>
      </c>
      <c r="E98" s="21">
        <v>0.28315758469872798</v>
      </c>
      <c r="F98" s="22"/>
      <c r="G98" s="21">
        <v>0.241436994070162</v>
      </c>
      <c r="H98" s="21">
        <v>0.208559658727692</v>
      </c>
      <c r="I98" s="21">
        <v>0.27767871985677001</v>
      </c>
      <c r="J98" s="22"/>
      <c r="K98" s="21">
        <v>0.25970494339459899</v>
      </c>
      <c r="L98" s="21">
        <v>0.22194194628604899</v>
      </c>
      <c r="M98" s="21">
        <v>0.301404208136759</v>
      </c>
      <c r="N98" s="22"/>
      <c r="O98" s="21">
        <v>0.290278209812314</v>
      </c>
      <c r="P98" s="21">
        <v>0.22792024512380099</v>
      </c>
      <c r="Q98" s="21">
        <v>0.361704354148842</v>
      </c>
      <c r="R98" s="22"/>
    </row>
    <row r="99" spans="1:18" x14ac:dyDescent="0.25">
      <c r="A99" s="20" t="s">
        <v>491</v>
      </c>
      <c r="B99" s="20" t="s">
        <v>643</v>
      </c>
      <c r="C99" s="21">
        <v>0.34211196442536601</v>
      </c>
      <c r="D99" s="21">
        <v>0.31427459461650797</v>
      </c>
      <c r="E99" s="21">
        <v>0.37108073706251199</v>
      </c>
      <c r="F99" s="22"/>
      <c r="G99" s="21">
        <v>0.36033923374763499</v>
      </c>
      <c r="H99" s="21">
        <v>0.31826118610316401</v>
      </c>
      <c r="I99" s="21">
        <v>0.40467819653174197</v>
      </c>
      <c r="J99" s="22"/>
      <c r="K99" s="21">
        <v>0.35344927637419499</v>
      </c>
      <c r="L99" s="21">
        <v>0.30624984778263498</v>
      </c>
      <c r="M99" s="21">
        <v>0.40369016651408801</v>
      </c>
      <c r="N99" s="22"/>
      <c r="O99" s="21">
        <v>0.26543502138702602</v>
      </c>
      <c r="P99" s="21">
        <v>0.20072654513060201</v>
      </c>
      <c r="Q99" s="21">
        <v>0.342075850654316</v>
      </c>
      <c r="R99" s="22"/>
    </row>
    <row r="100" spans="1:18" x14ac:dyDescent="0.25">
      <c r="A100" s="20" t="s">
        <v>491</v>
      </c>
      <c r="B100" s="20" t="s">
        <v>644</v>
      </c>
      <c r="C100" s="21">
        <v>3.02567249504581E-2</v>
      </c>
      <c r="D100" s="21">
        <v>2.1430834835000301E-2</v>
      </c>
      <c r="E100" s="21">
        <v>4.2559312014384801E-2</v>
      </c>
      <c r="F100" s="22"/>
      <c r="G100" s="21">
        <v>2.30383553228105E-2</v>
      </c>
      <c r="H100" s="21">
        <v>1.3062300395698201E-2</v>
      </c>
      <c r="I100" s="21">
        <v>4.0322130283263903E-2</v>
      </c>
      <c r="J100" s="22"/>
      <c r="K100" s="21">
        <v>3.85324355168973E-2</v>
      </c>
      <c r="L100" s="21">
        <v>2.2683757365732301E-2</v>
      </c>
      <c r="M100" s="21">
        <v>6.4720962758712502E-2</v>
      </c>
      <c r="N100" s="22"/>
      <c r="O100" s="21">
        <v>3.2882391520332503E-2</v>
      </c>
      <c r="P100" s="21">
        <v>1.6007898755661599E-2</v>
      </c>
      <c r="Q100" s="21">
        <v>6.6345531025500795E-2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9.8591777330301403E-2</v>
      </c>
      <c r="D101" s="21">
        <v>7.6789416483070597E-2</v>
      </c>
      <c r="E101" s="21">
        <v>0.12574124546954299</v>
      </c>
      <c r="F101" s="22"/>
      <c r="G101" s="21">
        <v>9.6555423676904298E-2</v>
      </c>
      <c r="H101" s="21">
        <v>7.2765364136916602E-2</v>
      </c>
      <c r="I101" s="21">
        <v>0.12705765033923599</v>
      </c>
      <c r="J101" s="22"/>
      <c r="K101" s="21">
        <v>8.9739226291764604E-2</v>
      </c>
      <c r="L101" s="21">
        <v>5.8875997586986702E-2</v>
      </c>
      <c r="M101" s="21">
        <v>0.13446953838310699</v>
      </c>
      <c r="N101" s="22"/>
      <c r="O101" s="21">
        <v>0.123642690545895</v>
      </c>
      <c r="P101" s="21">
        <v>7.2895709880109905E-2</v>
      </c>
      <c r="Q101" s="21">
        <v>0.202019527982984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4.5127107446033099E-2</v>
      </c>
      <c r="D103" s="18">
        <v>3.5631775042677297E-2</v>
      </c>
      <c r="E103" s="18">
        <v>5.7003234914003199E-2</v>
      </c>
      <c r="F103" s="19"/>
      <c r="G103" s="18">
        <v>3.9394560336798001E-2</v>
      </c>
      <c r="H103" s="18">
        <v>2.73830226061282E-2</v>
      </c>
      <c r="I103" s="18">
        <v>5.6369583379832201E-2</v>
      </c>
      <c r="J103" s="19"/>
      <c r="K103" s="18">
        <v>4.7038862031354697E-2</v>
      </c>
      <c r="L103" s="18">
        <v>3.1680114350826002E-2</v>
      </c>
      <c r="M103" s="18">
        <v>6.9310667148242605E-2</v>
      </c>
      <c r="N103" s="19"/>
      <c r="O103" s="18">
        <v>6.0944053413735703E-2</v>
      </c>
      <c r="P103" s="18">
        <v>3.2533145892641099E-2</v>
      </c>
      <c r="Q103" s="18">
        <v>0.11131133977768499</v>
      </c>
      <c r="R103" s="24" t="s">
        <v>501</v>
      </c>
    </row>
    <row r="104" spans="1:18" x14ac:dyDescent="0.25">
      <c r="A104" s="17" t="s">
        <v>492</v>
      </c>
      <c r="B104" s="17" t="s">
        <v>641</v>
      </c>
      <c r="C104" s="18">
        <v>0.26546219956989803</v>
      </c>
      <c r="D104" s="18">
        <v>0.24245817949954801</v>
      </c>
      <c r="E104" s="18">
        <v>0.28981380847127303</v>
      </c>
      <c r="F104" s="19"/>
      <c r="G104" s="18">
        <v>0.30521390095357698</v>
      </c>
      <c r="H104" s="18">
        <v>0.27073667895264703</v>
      </c>
      <c r="I104" s="18">
        <v>0.342022508957399</v>
      </c>
      <c r="J104" s="19"/>
      <c r="K104" s="18">
        <v>0.234298271288368</v>
      </c>
      <c r="L104" s="18">
        <v>0.20482423144620601</v>
      </c>
      <c r="M104" s="18">
        <v>0.26659166093139802</v>
      </c>
      <c r="N104" s="19"/>
      <c r="O104" s="18">
        <v>0.21460050966910901</v>
      </c>
      <c r="P104" s="18">
        <v>0.15915008298928299</v>
      </c>
      <c r="Q104" s="18">
        <v>0.28287134736840303</v>
      </c>
      <c r="R104" s="19"/>
    </row>
    <row r="105" spans="1:18" x14ac:dyDescent="0.25">
      <c r="A105" s="17" t="s">
        <v>492</v>
      </c>
      <c r="B105" s="17" t="s">
        <v>642</v>
      </c>
      <c r="C105" s="18">
        <v>0.24145013004759999</v>
      </c>
      <c r="D105" s="18">
        <v>0.219953326828985</v>
      </c>
      <c r="E105" s="18">
        <v>0.26433593507777398</v>
      </c>
      <c r="F105" s="19"/>
      <c r="G105" s="18">
        <v>0.23746708500128799</v>
      </c>
      <c r="H105" s="18">
        <v>0.20771052829060599</v>
      </c>
      <c r="I105" s="18">
        <v>0.270033641275509</v>
      </c>
      <c r="J105" s="19"/>
      <c r="K105" s="18">
        <v>0.24186055134230999</v>
      </c>
      <c r="L105" s="18">
        <v>0.209061395532712</v>
      </c>
      <c r="M105" s="18">
        <v>0.27799686503309601</v>
      </c>
      <c r="N105" s="19"/>
      <c r="O105" s="18">
        <v>0.255454919771614</v>
      </c>
      <c r="P105" s="18">
        <v>0.202218093963562</v>
      </c>
      <c r="Q105" s="18">
        <v>0.31713569522160301</v>
      </c>
      <c r="R105" s="19"/>
    </row>
    <row r="106" spans="1:18" x14ac:dyDescent="0.25">
      <c r="A106" s="17" t="s">
        <v>492</v>
      </c>
      <c r="B106" s="17" t="s">
        <v>643</v>
      </c>
      <c r="C106" s="18">
        <v>0.33755728698340698</v>
      </c>
      <c r="D106" s="18">
        <v>0.31411893164298299</v>
      </c>
      <c r="E106" s="18">
        <v>0.36182193823335301</v>
      </c>
      <c r="F106" s="19"/>
      <c r="G106" s="18">
        <v>0.333610959300642</v>
      </c>
      <c r="H106" s="18">
        <v>0.30122773892275001</v>
      </c>
      <c r="I106" s="18">
        <v>0.36764388301996798</v>
      </c>
      <c r="J106" s="19"/>
      <c r="K106" s="18">
        <v>0.358263403613644</v>
      </c>
      <c r="L106" s="18">
        <v>0.32040567466251701</v>
      </c>
      <c r="M106" s="18">
        <v>0.39797475807944499</v>
      </c>
      <c r="N106" s="19"/>
      <c r="O106" s="18">
        <v>0.28475556402278801</v>
      </c>
      <c r="P106" s="18">
        <v>0.22990239938528001</v>
      </c>
      <c r="Q106" s="18">
        <v>0.34680251164744702</v>
      </c>
      <c r="R106" s="19"/>
    </row>
    <row r="107" spans="1:18" x14ac:dyDescent="0.25">
      <c r="A107" s="17" t="s">
        <v>492</v>
      </c>
      <c r="B107" s="17" t="s">
        <v>644</v>
      </c>
      <c r="C107" s="18">
        <v>2.0942788655782599E-2</v>
      </c>
      <c r="D107" s="18">
        <v>1.50263611286946E-2</v>
      </c>
      <c r="E107" s="18">
        <v>2.91198599420311E-2</v>
      </c>
      <c r="F107" s="19"/>
      <c r="G107" s="18">
        <v>1.57907830304174E-2</v>
      </c>
      <c r="H107" s="18">
        <v>9.9646373089688992E-3</v>
      </c>
      <c r="I107" s="18">
        <v>2.4937568830372198E-2</v>
      </c>
      <c r="J107" s="19"/>
      <c r="K107" s="18">
        <v>1.7925863490416701E-2</v>
      </c>
      <c r="L107" s="18">
        <v>1.1417692289168301E-2</v>
      </c>
      <c r="M107" s="18">
        <v>2.80385255995011E-2</v>
      </c>
      <c r="N107" s="19"/>
      <c r="O107" s="18">
        <v>5.0711166029426401E-2</v>
      </c>
      <c r="P107" s="18">
        <v>2.18306798006686E-2</v>
      </c>
      <c r="Q107" s="18">
        <v>0.113370347442887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8.8558924218148399E-2</v>
      </c>
      <c r="D108" s="18">
        <v>7.5371470760290105E-2</v>
      </c>
      <c r="E108" s="18">
        <v>0.103794721401923</v>
      </c>
      <c r="F108" s="19"/>
      <c r="G108" s="18">
        <v>6.8522711377278694E-2</v>
      </c>
      <c r="H108" s="18">
        <v>5.35701295571221E-2</v>
      </c>
      <c r="I108" s="18">
        <v>8.7264063046256404E-2</v>
      </c>
      <c r="J108" s="19"/>
      <c r="K108" s="18">
        <v>0.100613048233908</v>
      </c>
      <c r="L108" s="18">
        <v>8.0190731123344003E-2</v>
      </c>
      <c r="M108" s="18">
        <v>0.12552657343037901</v>
      </c>
      <c r="N108" s="19"/>
      <c r="O108" s="18">
        <v>0.12619574158774999</v>
      </c>
      <c r="P108" s="18">
        <v>8.4342417321073102E-2</v>
      </c>
      <c r="Q108" s="18">
        <v>0.18463020702885999</v>
      </c>
      <c r="R108" s="19"/>
    </row>
    <row r="109" spans="1:18" x14ac:dyDescent="0.25">
      <c r="A109" s="17" t="s">
        <v>492</v>
      </c>
      <c r="B109" s="17" t="s">
        <v>520</v>
      </c>
      <c r="C109" s="18">
        <v>9.0156307913060005E-4</v>
      </c>
      <c r="D109" s="18">
        <v>1.8285292174869999E-4</v>
      </c>
      <c r="E109" s="18">
        <v>4.4326658328659998E-3</v>
      </c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7.3380455055772004E-3</v>
      </c>
      <c r="P109" s="18">
        <v>1.4858692135281001E-3</v>
      </c>
      <c r="Q109" s="18">
        <v>3.5421681498160197E-2</v>
      </c>
      <c r="R109" s="24" t="s">
        <v>501</v>
      </c>
    </row>
    <row r="110" spans="1:18" x14ac:dyDescent="0.25">
      <c r="A110" s="20" t="s">
        <v>493</v>
      </c>
      <c r="B110" s="20" t="s">
        <v>640</v>
      </c>
      <c r="C110" s="21">
        <v>3.7179938235493599E-2</v>
      </c>
      <c r="D110" s="21">
        <v>2.5546385023123799E-2</v>
      </c>
      <c r="E110" s="21">
        <v>5.3818693126796997E-2</v>
      </c>
      <c r="F110" s="22"/>
      <c r="G110" s="21">
        <v>4.1556435849079899E-2</v>
      </c>
      <c r="H110" s="21">
        <v>2.5201938490424999E-2</v>
      </c>
      <c r="I110" s="21">
        <v>6.7785973423875004E-2</v>
      </c>
      <c r="J110" s="22"/>
      <c r="K110" s="21">
        <v>3.80720218621576E-2</v>
      </c>
      <c r="L110" s="21">
        <v>2.1410031693510901E-2</v>
      </c>
      <c r="M110" s="21">
        <v>6.6815573558074201E-2</v>
      </c>
      <c r="N110" s="22"/>
      <c r="O110" s="21">
        <v>2.41928662634559E-2</v>
      </c>
      <c r="P110" s="21">
        <v>8.2404105130529006E-3</v>
      </c>
      <c r="Q110" s="21">
        <v>6.8882473574905803E-2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0.22991277564311499</v>
      </c>
      <c r="D111" s="21">
        <v>0.19940295897077401</v>
      </c>
      <c r="E111" s="21">
        <v>0.26355402220301599</v>
      </c>
      <c r="F111" s="22"/>
      <c r="G111" s="21">
        <v>0.22728941731618801</v>
      </c>
      <c r="H111" s="21">
        <v>0.18254589525984699</v>
      </c>
      <c r="I111" s="21">
        <v>0.27925346958901198</v>
      </c>
      <c r="J111" s="22"/>
      <c r="K111" s="21">
        <v>0.26320607083181302</v>
      </c>
      <c r="L111" s="21">
        <v>0.22090613773178999</v>
      </c>
      <c r="M111" s="21">
        <v>0.31037893846789</v>
      </c>
      <c r="N111" s="22"/>
      <c r="O111" s="21">
        <v>0.16301846891642099</v>
      </c>
      <c r="P111" s="21">
        <v>0.10814814964830199</v>
      </c>
      <c r="Q111" s="21">
        <v>0.238289721765305</v>
      </c>
      <c r="R111" s="22"/>
    </row>
    <row r="112" spans="1:18" x14ac:dyDescent="0.25">
      <c r="A112" s="20" t="s">
        <v>493</v>
      </c>
      <c r="B112" s="20" t="s">
        <v>642</v>
      </c>
      <c r="C112" s="21">
        <v>0.258007547413033</v>
      </c>
      <c r="D112" s="21">
        <v>0.22903654910777099</v>
      </c>
      <c r="E112" s="21">
        <v>0.28926815168450498</v>
      </c>
      <c r="F112" s="22"/>
      <c r="G112" s="21">
        <v>0.26904736486792602</v>
      </c>
      <c r="H112" s="21">
        <v>0.22613468546530699</v>
      </c>
      <c r="I112" s="21">
        <v>0.316770048132758</v>
      </c>
      <c r="J112" s="22"/>
      <c r="K112" s="21">
        <v>0.22966224195117901</v>
      </c>
      <c r="L112" s="21">
        <v>0.18912542984064201</v>
      </c>
      <c r="M112" s="21">
        <v>0.27593101908275303</v>
      </c>
      <c r="N112" s="22"/>
      <c r="O112" s="21">
        <v>0.29279045108274798</v>
      </c>
      <c r="P112" s="21">
        <v>0.22787120516579901</v>
      </c>
      <c r="Q112" s="21">
        <v>0.36740423886182</v>
      </c>
      <c r="R112" s="22"/>
    </row>
    <row r="113" spans="1:18" x14ac:dyDescent="0.25">
      <c r="A113" s="20" t="s">
        <v>493</v>
      </c>
      <c r="B113" s="20" t="s">
        <v>643</v>
      </c>
      <c r="C113" s="21">
        <v>0.32736748525236498</v>
      </c>
      <c r="D113" s="21">
        <v>0.29569881534162001</v>
      </c>
      <c r="E113" s="21">
        <v>0.36069084980599703</v>
      </c>
      <c r="F113" s="22"/>
      <c r="G113" s="21">
        <v>0.327320186589177</v>
      </c>
      <c r="H113" s="21">
        <v>0.28167766285617701</v>
      </c>
      <c r="I113" s="21">
        <v>0.37648228725816002</v>
      </c>
      <c r="J113" s="22"/>
      <c r="K113" s="21">
        <v>0.32227330417780198</v>
      </c>
      <c r="L113" s="21">
        <v>0.27441693007773799</v>
      </c>
      <c r="M113" s="21">
        <v>0.37417168808319401</v>
      </c>
      <c r="N113" s="22"/>
      <c r="O113" s="21">
        <v>0.33873251123627601</v>
      </c>
      <c r="P113" s="21">
        <v>0.27744088049844601</v>
      </c>
      <c r="Q113" s="21">
        <v>0.40595711229709902</v>
      </c>
      <c r="R113" s="22"/>
    </row>
    <row r="114" spans="1:18" x14ac:dyDescent="0.25">
      <c r="A114" s="20" t="s">
        <v>493</v>
      </c>
      <c r="B114" s="20" t="s">
        <v>644</v>
      </c>
      <c r="C114" s="21">
        <v>2.0804717307089299E-2</v>
      </c>
      <c r="D114" s="21">
        <v>1.27809013333122E-2</v>
      </c>
      <c r="E114" s="21">
        <v>3.3693938820542099E-2</v>
      </c>
      <c r="F114" s="22"/>
      <c r="G114" s="21">
        <v>2.2076273414438401E-2</v>
      </c>
      <c r="H114" s="21">
        <v>1.0490865334135501E-2</v>
      </c>
      <c r="I114" s="21">
        <v>4.5862832275980502E-2</v>
      </c>
      <c r="J114" s="22"/>
      <c r="K114" s="21">
        <v>1.71886759557397E-2</v>
      </c>
      <c r="L114" s="21">
        <v>8.4201613844139996E-3</v>
      </c>
      <c r="M114" s="21">
        <v>3.4768295167542797E-2</v>
      </c>
      <c r="N114" s="22"/>
      <c r="O114" s="21">
        <v>2.5586413467083499E-2</v>
      </c>
      <c r="P114" s="21">
        <v>8.9156079371992998E-3</v>
      </c>
      <c r="Q114" s="21">
        <v>7.1189958872458103E-2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0.126727536148904</v>
      </c>
      <c r="D115" s="21">
        <v>0.106636842951071</v>
      </c>
      <c r="E115" s="21">
        <v>0.14996796621249001</v>
      </c>
      <c r="F115" s="22"/>
      <c r="G115" s="21">
        <v>0.112710321963192</v>
      </c>
      <c r="H115" s="21">
        <v>8.4173179374211399E-2</v>
      </c>
      <c r="I115" s="21">
        <v>0.149344684169508</v>
      </c>
      <c r="J115" s="22"/>
      <c r="K115" s="21">
        <v>0.12959768522130899</v>
      </c>
      <c r="L115" s="21">
        <v>9.9070689018982E-2</v>
      </c>
      <c r="M115" s="21">
        <v>0.16777932678792601</v>
      </c>
      <c r="N115" s="22"/>
      <c r="O115" s="21">
        <v>0.15567928903401601</v>
      </c>
      <c r="P115" s="21">
        <v>0.107772671860328</v>
      </c>
      <c r="Q115" s="21">
        <v>0.21963890695022201</v>
      </c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5.7035112909393303E-2</v>
      </c>
      <c r="D117" s="18">
        <v>4.2240095787924599E-2</v>
      </c>
      <c r="E117" s="18">
        <v>7.65977893504413E-2</v>
      </c>
      <c r="F117" s="19"/>
      <c r="G117" s="18">
        <v>3.54782192670458E-2</v>
      </c>
      <c r="H117" s="18">
        <v>1.7662327611311101E-2</v>
      </c>
      <c r="I117" s="18">
        <v>6.9984610054199703E-2</v>
      </c>
      <c r="J117" s="24" t="s">
        <v>501</v>
      </c>
      <c r="K117" s="18">
        <v>6.6430763534120404E-2</v>
      </c>
      <c r="L117" s="18">
        <v>4.5712251132001697E-2</v>
      </c>
      <c r="M117" s="18">
        <v>9.5598969707878595E-2</v>
      </c>
      <c r="N117" s="19"/>
      <c r="O117" s="18">
        <v>6.7810495033512302E-2</v>
      </c>
      <c r="P117" s="18">
        <v>3.8933888773611598E-2</v>
      </c>
      <c r="Q117" s="18">
        <v>0.115529817571977</v>
      </c>
      <c r="R117" s="24" t="s">
        <v>501</v>
      </c>
    </row>
    <row r="118" spans="1:18" x14ac:dyDescent="0.25">
      <c r="A118" s="17" t="s">
        <v>494</v>
      </c>
      <c r="B118" s="17" t="s">
        <v>641</v>
      </c>
      <c r="C118" s="18">
        <v>0.23820720207861301</v>
      </c>
      <c r="D118" s="18">
        <v>0.208549613901542</v>
      </c>
      <c r="E118" s="18">
        <v>0.27064014238358602</v>
      </c>
      <c r="F118" s="19"/>
      <c r="G118" s="18">
        <v>0.22502904532683499</v>
      </c>
      <c r="H118" s="18">
        <v>0.172719603177999</v>
      </c>
      <c r="I118" s="18">
        <v>0.287671919244531</v>
      </c>
      <c r="J118" s="19"/>
      <c r="K118" s="18">
        <v>0.23025516679022101</v>
      </c>
      <c r="L118" s="18">
        <v>0.19141267246414301</v>
      </c>
      <c r="M118" s="18">
        <v>0.27430584995887197</v>
      </c>
      <c r="N118" s="19"/>
      <c r="O118" s="18">
        <v>0.27729231893086798</v>
      </c>
      <c r="P118" s="18">
        <v>0.22174125303545</v>
      </c>
      <c r="Q118" s="18">
        <v>0.340668343883893</v>
      </c>
      <c r="R118" s="19"/>
    </row>
    <row r="119" spans="1:18" x14ac:dyDescent="0.25">
      <c r="A119" s="17" t="s">
        <v>494</v>
      </c>
      <c r="B119" s="17" t="s">
        <v>642</v>
      </c>
      <c r="C119" s="18">
        <v>0.32884341243695298</v>
      </c>
      <c r="D119" s="18">
        <v>0.294446600909615</v>
      </c>
      <c r="E119" s="18">
        <v>0.36517868568147999</v>
      </c>
      <c r="F119" s="19"/>
      <c r="G119" s="18">
        <v>0.32790395506935999</v>
      </c>
      <c r="H119" s="18">
        <v>0.26195514258306102</v>
      </c>
      <c r="I119" s="18">
        <v>0.40142534219328302</v>
      </c>
      <c r="J119" s="19"/>
      <c r="K119" s="18">
        <v>0.32814200327831999</v>
      </c>
      <c r="L119" s="18">
        <v>0.28440661301919001</v>
      </c>
      <c r="M119" s="18">
        <v>0.37507774058223797</v>
      </c>
      <c r="N119" s="19"/>
      <c r="O119" s="18">
        <v>0.33194893722013202</v>
      </c>
      <c r="P119" s="18">
        <v>0.27015896924889898</v>
      </c>
      <c r="Q119" s="18">
        <v>0.400123456340373</v>
      </c>
      <c r="R119" s="19"/>
    </row>
    <row r="120" spans="1:18" x14ac:dyDescent="0.25">
      <c r="A120" s="17" t="s">
        <v>494</v>
      </c>
      <c r="B120" s="17" t="s">
        <v>643</v>
      </c>
      <c r="C120" s="18">
        <v>0.29675144996375202</v>
      </c>
      <c r="D120" s="18">
        <v>0.264840150027009</v>
      </c>
      <c r="E120" s="18">
        <v>0.33077777382263202</v>
      </c>
      <c r="F120" s="19"/>
      <c r="G120" s="18">
        <v>0.32126985512169498</v>
      </c>
      <c r="H120" s="18">
        <v>0.270315656785245</v>
      </c>
      <c r="I120" s="18">
        <v>0.376868160430056</v>
      </c>
      <c r="J120" s="19"/>
      <c r="K120" s="18">
        <v>0.29547513327243102</v>
      </c>
      <c r="L120" s="18">
        <v>0.25026710762387899</v>
      </c>
      <c r="M120" s="18">
        <v>0.345090655210542</v>
      </c>
      <c r="N120" s="19"/>
      <c r="O120" s="18">
        <v>0.26216701793953101</v>
      </c>
      <c r="P120" s="18">
        <v>0.20494298697529101</v>
      </c>
      <c r="Q120" s="18">
        <v>0.32876205624425398</v>
      </c>
      <c r="R120" s="19"/>
    </row>
    <row r="121" spans="1:18" x14ac:dyDescent="0.25">
      <c r="A121" s="17" t="s">
        <v>494</v>
      </c>
      <c r="B121" s="17" t="s">
        <v>644</v>
      </c>
      <c r="C121" s="18">
        <v>2.6771460419159999E-2</v>
      </c>
      <c r="D121" s="18">
        <v>1.8340411146488898E-2</v>
      </c>
      <c r="E121" s="18">
        <v>3.89245658038221E-2</v>
      </c>
      <c r="F121" s="19"/>
      <c r="G121" s="18">
        <v>2.1794429291215101E-2</v>
      </c>
      <c r="H121" s="18">
        <v>1.0599942320311801E-2</v>
      </c>
      <c r="I121" s="18">
        <v>4.42821662449683E-2</v>
      </c>
      <c r="J121" s="19"/>
      <c r="K121" s="18">
        <v>3.2277976547596003E-2</v>
      </c>
      <c r="L121" s="18">
        <v>1.9112836816384898E-2</v>
      </c>
      <c r="M121" s="18">
        <v>5.4012073084595102E-2</v>
      </c>
      <c r="N121" s="19"/>
      <c r="O121" s="18">
        <v>2.13404842638403E-2</v>
      </c>
      <c r="P121" s="18">
        <v>8.9032553969603002E-3</v>
      </c>
      <c r="Q121" s="18">
        <v>5.02704159509305E-2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5.0948104612087E-2</v>
      </c>
      <c r="D122" s="18">
        <v>3.6833185573616999E-2</v>
      </c>
      <c r="E122" s="18">
        <v>7.0078479456439899E-2</v>
      </c>
      <c r="F122" s="19"/>
      <c r="G122" s="18">
        <v>6.3908057992953807E-2</v>
      </c>
      <c r="H122" s="18">
        <v>3.4334916360867898E-2</v>
      </c>
      <c r="I122" s="18">
        <v>0.115895922318029</v>
      </c>
      <c r="J122" s="24" t="s">
        <v>501</v>
      </c>
      <c r="K122" s="18">
        <v>4.7418956577312397E-2</v>
      </c>
      <c r="L122" s="18">
        <v>3.1141892259845299E-2</v>
      </c>
      <c r="M122" s="18">
        <v>7.15751173719055E-2</v>
      </c>
      <c r="N122" s="19"/>
      <c r="O122" s="18">
        <v>3.94407466121168E-2</v>
      </c>
      <c r="P122" s="18">
        <v>2.2509246874819502E-2</v>
      </c>
      <c r="Q122" s="18">
        <v>6.8219311728177107E-2</v>
      </c>
      <c r="R122" s="19"/>
    </row>
    <row r="123" spans="1:18" x14ac:dyDescent="0.25">
      <c r="A123" s="17" t="s">
        <v>494</v>
      </c>
      <c r="B123" s="17" t="s">
        <v>520</v>
      </c>
      <c r="C123" s="18">
        <v>1.4432575800437E-3</v>
      </c>
      <c r="D123" s="18">
        <v>2.008007336089E-4</v>
      </c>
      <c r="E123" s="18">
        <v>1.02942750819577E-2</v>
      </c>
      <c r="F123" s="24" t="s">
        <v>501</v>
      </c>
      <c r="G123" s="18">
        <v>4.6164379308956003E-3</v>
      </c>
      <c r="H123" s="18">
        <v>6.5308790648940004E-4</v>
      </c>
      <c r="I123" s="18">
        <v>3.1864978961519602E-2</v>
      </c>
      <c r="J123" s="24" t="s">
        <v>501</v>
      </c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2_SEX'!A1" display="◄ ANTERIOR"/>
    <hyperlink ref="A2" location="'Índice'!A1" display="ÍNDICE"/>
    <hyperlink ref="A3" location="'EVAL_CARAB_COMUNA_3_SEX'!A1" display="SIGUIENTE ►"/>
  </hyperlinks>
  <pageMargins left="0.75" right="0.75" top="1" bottom="1" header="0.5" footer="0.5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6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646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9.4313789619044894E-2</v>
      </c>
      <c r="D5" s="18">
        <v>9.0545403294481602E-2</v>
      </c>
      <c r="E5" s="18">
        <v>9.8222073059837198E-2</v>
      </c>
      <c r="F5" s="19"/>
      <c r="G5" s="18">
        <v>9.7026857825486298E-2</v>
      </c>
      <c r="H5" s="18">
        <v>9.1998997079244402E-2</v>
      </c>
      <c r="I5" s="18">
        <v>0.10229853993301299</v>
      </c>
      <c r="J5" s="19"/>
      <c r="K5" s="18">
        <v>9.1439117229383901E-2</v>
      </c>
      <c r="L5" s="18">
        <v>8.6215545712979097E-2</v>
      </c>
      <c r="M5" s="18">
        <v>9.6945594729693801E-2</v>
      </c>
      <c r="N5" s="19"/>
    </row>
    <row r="6" spans="1:14" x14ac:dyDescent="0.25">
      <c r="A6" s="17" t="s">
        <v>478</v>
      </c>
      <c r="B6" s="17" t="s">
        <v>641</v>
      </c>
      <c r="C6" s="18">
        <v>0.309317810449589</v>
      </c>
      <c r="D6" s="18">
        <v>0.30338279627617099</v>
      </c>
      <c r="E6" s="18">
        <v>0.315316376169475</v>
      </c>
      <c r="F6" s="19"/>
      <c r="G6" s="18">
        <v>0.31791148182978601</v>
      </c>
      <c r="H6" s="18">
        <v>0.309954344968361</v>
      </c>
      <c r="I6" s="18">
        <v>0.32597639470406498</v>
      </c>
      <c r="J6" s="19"/>
      <c r="K6" s="18">
        <v>0.30021225616097402</v>
      </c>
      <c r="L6" s="18">
        <v>0.29196469953726301</v>
      </c>
      <c r="M6" s="18">
        <v>0.30859125089643002</v>
      </c>
      <c r="N6" s="19"/>
    </row>
    <row r="7" spans="1:14" x14ac:dyDescent="0.25">
      <c r="A7" s="17" t="s">
        <v>478</v>
      </c>
      <c r="B7" s="17" t="s">
        <v>642</v>
      </c>
      <c r="C7" s="18">
        <v>0.29551777401847301</v>
      </c>
      <c r="D7" s="18">
        <v>0.28981095764214199</v>
      </c>
      <c r="E7" s="18">
        <v>0.301289292121936</v>
      </c>
      <c r="F7" s="19"/>
      <c r="G7" s="18">
        <v>0.28802040899047598</v>
      </c>
      <c r="H7" s="18">
        <v>0.28062474112449898</v>
      </c>
      <c r="I7" s="18">
        <v>0.29553091330074799</v>
      </c>
      <c r="J7" s="19"/>
      <c r="K7" s="18">
        <v>0.30346172035570401</v>
      </c>
      <c r="L7" s="18">
        <v>0.29532236473721302</v>
      </c>
      <c r="M7" s="18">
        <v>0.31172616872300601</v>
      </c>
      <c r="N7" s="19"/>
    </row>
    <row r="8" spans="1:14" x14ac:dyDescent="0.25">
      <c r="A8" s="17" t="s">
        <v>478</v>
      </c>
      <c r="B8" s="17" t="s">
        <v>643</v>
      </c>
      <c r="C8" s="18">
        <v>0.222649006802766</v>
      </c>
      <c r="D8" s="18">
        <v>0.21764172682944699</v>
      </c>
      <c r="E8" s="18">
        <v>0.227737954731524</v>
      </c>
      <c r="F8" s="19"/>
      <c r="G8" s="18">
        <v>0.20779753083243799</v>
      </c>
      <c r="H8" s="18">
        <v>0.20154225911315499</v>
      </c>
      <c r="I8" s="18">
        <v>0.21419486607861801</v>
      </c>
      <c r="J8" s="19"/>
      <c r="K8" s="18">
        <v>0.23838511244739699</v>
      </c>
      <c r="L8" s="18">
        <v>0.23108933567965101</v>
      </c>
      <c r="M8" s="18">
        <v>0.24583758223744101</v>
      </c>
      <c r="N8" s="19"/>
    </row>
    <row r="9" spans="1:14" x14ac:dyDescent="0.25">
      <c r="A9" s="17" t="s">
        <v>478</v>
      </c>
      <c r="B9" s="17" t="s">
        <v>644</v>
      </c>
      <c r="C9" s="18">
        <v>1.32765934802374E-2</v>
      </c>
      <c r="D9" s="18">
        <v>1.2053066810969199E-2</v>
      </c>
      <c r="E9" s="18">
        <v>1.4622484055467001E-2</v>
      </c>
      <c r="F9" s="19"/>
      <c r="G9" s="18">
        <v>1.2075613732743601E-2</v>
      </c>
      <c r="H9" s="18">
        <v>1.06563222354029E-2</v>
      </c>
      <c r="I9" s="18">
        <v>1.3681323392546E-2</v>
      </c>
      <c r="J9" s="19"/>
      <c r="K9" s="18">
        <v>1.4549109708347E-2</v>
      </c>
      <c r="L9" s="18">
        <v>1.25927907149803E-2</v>
      </c>
      <c r="M9" s="18">
        <v>1.6804175120524002E-2</v>
      </c>
      <c r="N9" s="19"/>
    </row>
    <row r="10" spans="1:14" x14ac:dyDescent="0.25">
      <c r="A10" s="17" t="s">
        <v>478</v>
      </c>
      <c r="B10" s="17" t="s">
        <v>519</v>
      </c>
      <c r="C10" s="18">
        <v>6.4293708708428196E-2</v>
      </c>
      <c r="D10" s="18">
        <v>6.1290831178638698E-2</v>
      </c>
      <c r="E10" s="18">
        <v>6.7433140240978906E-2</v>
      </c>
      <c r="F10" s="19"/>
      <c r="G10" s="18">
        <v>7.6599956832035299E-2</v>
      </c>
      <c r="H10" s="18">
        <v>7.2390249935328693E-2</v>
      </c>
      <c r="I10" s="18">
        <v>8.1033085057451298E-2</v>
      </c>
      <c r="J10" s="19"/>
      <c r="K10" s="18">
        <v>5.1254437665673197E-2</v>
      </c>
      <c r="L10" s="18">
        <v>4.7415150487053699E-2</v>
      </c>
      <c r="M10" s="18">
        <v>5.5386523345007398E-2</v>
      </c>
      <c r="N10" s="19"/>
    </row>
    <row r="11" spans="1:14" x14ac:dyDescent="0.25">
      <c r="A11" s="17" t="s">
        <v>478</v>
      </c>
      <c r="B11" s="17" t="s">
        <v>520</v>
      </c>
      <c r="C11" s="18">
        <v>6.3131692145610005E-4</v>
      </c>
      <c r="D11" s="18">
        <v>4.0572598365780003E-4</v>
      </c>
      <c r="E11" s="18">
        <v>9.822172224515E-4</v>
      </c>
      <c r="F11" s="19"/>
      <c r="G11" s="18">
        <v>5.6814995703729999E-4</v>
      </c>
      <c r="H11" s="18">
        <v>3.384596174879E-4</v>
      </c>
      <c r="I11" s="18">
        <v>9.5356737405840003E-4</v>
      </c>
      <c r="J11" s="19"/>
      <c r="K11" s="18">
        <v>6.98246432525E-4</v>
      </c>
      <c r="L11" s="18">
        <v>3.4783270930110002E-4</v>
      </c>
      <c r="M11" s="18">
        <v>1.4011792368835E-3</v>
      </c>
      <c r="N11" s="19"/>
    </row>
    <row r="12" spans="1:14" x14ac:dyDescent="0.25">
      <c r="A12" s="20" t="s">
        <v>479</v>
      </c>
      <c r="B12" s="20" t="s">
        <v>640</v>
      </c>
      <c r="C12" s="21">
        <v>6.6293187249174296E-2</v>
      </c>
      <c r="D12" s="21">
        <v>5.2168819236714098E-2</v>
      </c>
      <c r="E12" s="21">
        <v>8.3903123816010006E-2</v>
      </c>
      <c r="F12" s="22"/>
      <c r="G12" s="21">
        <v>6.1846164029003503E-2</v>
      </c>
      <c r="H12" s="21">
        <v>4.3179842936176903E-2</v>
      </c>
      <c r="I12" s="21">
        <v>8.7840991232618196E-2</v>
      </c>
      <c r="J12" s="22"/>
      <c r="K12" s="21">
        <v>7.0864434706900306E-2</v>
      </c>
      <c r="L12" s="21">
        <v>5.15139962989032E-2</v>
      </c>
      <c r="M12" s="21">
        <v>9.6742186116469994E-2</v>
      </c>
      <c r="N12" s="22"/>
    </row>
    <row r="13" spans="1:14" x14ac:dyDescent="0.25">
      <c r="A13" s="20" t="s">
        <v>479</v>
      </c>
      <c r="B13" s="20" t="s">
        <v>641</v>
      </c>
      <c r="C13" s="21">
        <v>0.25543256160490202</v>
      </c>
      <c r="D13" s="21">
        <v>0.230913760206646</v>
      </c>
      <c r="E13" s="21">
        <v>0.28160155544210003</v>
      </c>
      <c r="F13" s="22"/>
      <c r="G13" s="21">
        <v>0.27094811520297601</v>
      </c>
      <c r="H13" s="21">
        <v>0.237037827335426</v>
      </c>
      <c r="I13" s="21">
        <v>0.30775276950816899</v>
      </c>
      <c r="J13" s="22"/>
      <c r="K13" s="21">
        <v>0.23948359272641701</v>
      </c>
      <c r="L13" s="21">
        <v>0.20634172883756499</v>
      </c>
      <c r="M13" s="21">
        <v>0.27609678102123397</v>
      </c>
      <c r="N13" s="22"/>
    </row>
    <row r="14" spans="1:14" x14ac:dyDescent="0.25">
      <c r="A14" s="20" t="s">
        <v>479</v>
      </c>
      <c r="B14" s="20" t="s">
        <v>642</v>
      </c>
      <c r="C14" s="21">
        <v>0.31398405391974199</v>
      </c>
      <c r="D14" s="21">
        <v>0.28597480436809097</v>
      </c>
      <c r="E14" s="21">
        <v>0.34341719343836902</v>
      </c>
      <c r="F14" s="22"/>
      <c r="G14" s="21">
        <v>0.31496346623635502</v>
      </c>
      <c r="H14" s="21">
        <v>0.27917089401812401</v>
      </c>
      <c r="I14" s="21">
        <v>0.35309711053910497</v>
      </c>
      <c r="J14" s="22"/>
      <c r="K14" s="21">
        <v>0.31297728245921302</v>
      </c>
      <c r="L14" s="21">
        <v>0.27304149901568803</v>
      </c>
      <c r="M14" s="21">
        <v>0.35589456638246197</v>
      </c>
      <c r="N14" s="22"/>
    </row>
    <row r="15" spans="1:14" x14ac:dyDescent="0.25">
      <c r="A15" s="20" t="s">
        <v>479</v>
      </c>
      <c r="B15" s="20" t="s">
        <v>643</v>
      </c>
      <c r="C15" s="21">
        <v>0.297032105780759</v>
      </c>
      <c r="D15" s="21">
        <v>0.27084059911182001</v>
      </c>
      <c r="E15" s="21">
        <v>0.324628805819761</v>
      </c>
      <c r="F15" s="22"/>
      <c r="G15" s="21">
        <v>0.286656418986586</v>
      </c>
      <c r="H15" s="21">
        <v>0.25388215359310101</v>
      </c>
      <c r="I15" s="21">
        <v>0.32183659876010601</v>
      </c>
      <c r="J15" s="22"/>
      <c r="K15" s="21">
        <v>0.307697629555157</v>
      </c>
      <c r="L15" s="21">
        <v>0.27040876404854403</v>
      </c>
      <c r="M15" s="21">
        <v>0.34767816923015399</v>
      </c>
      <c r="N15" s="22"/>
    </row>
    <row r="16" spans="1:14" x14ac:dyDescent="0.25">
      <c r="A16" s="20" t="s">
        <v>479</v>
      </c>
      <c r="B16" s="20" t="s">
        <v>644</v>
      </c>
      <c r="C16" s="21">
        <v>3.8210881195343799E-2</v>
      </c>
      <c r="D16" s="21">
        <v>2.8041097007552401E-2</v>
      </c>
      <c r="E16" s="21">
        <v>5.1872143727243497E-2</v>
      </c>
      <c r="F16" s="22"/>
      <c r="G16" s="21">
        <v>3.2311821726223502E-2</v>
      </c>
      <c r="H16" s="21">
        <v>2.0724349161846602E-2</v>
      </c>
      <c r="I16" s="21">
        <v>5.0047015514313203E-2</v>
      </c>
      <c r="J16" s="22"/>
      <c r="K16" s="21">
        <v>4.4274726438804098E-2</v>
      </c>
      <c r="L16" s="21">
        <v>2.9259845569857001E-2</v>
      </c>
      <c r="M16" s="21">
        <v>6.6467027663861505E-2</v>
      </c>
      <c r="N16" s="22"/>
    </row>
    <row r="17" spans="1:14" x14ac:dyDescent="0.25">
      <c r="A17" s="20" t="s">
        <v>479</v>
      </c>
      <c r="B17" s="20" t="s">
        <v>519</v>
      </c>
      <c r="C17" s="21">
        <v>2.8178536006650198E-2</v>
      </c>
      <c r="D17" s="21">
        <v>2.0257015929006798E-2</v>
      </c>
      <c r="E17" s="21">
        <v>3.9074228503617303E-2</v>
      </c>
      <c r="F17" s="22"/>
      <c r="G17" s="21">
        <v>3.32740138188563E-2</v>
      </c>
      <c r="H17" s="21">
        <v>2.1209099163363401E-2</v>
      </c>
      <c r="I17" s="21">
        <v>5.1838634774407998E-2</v>
      </c>
      <c r="J17" s="22"/>
      <c r="K17" s="21">
        <v>2.2940719867239601E-2</v>
      </c>
      <c r="L17" s="21">
        <v>1.34967756063587E-2</v>
      </c>
      <c r="M17" s="21">
        <v>3.87333115903431E-2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640</v>
      </c>
      <c r="C19" s="18">
        <v>7.6240909535152196E-2</v>
      </c>
      <c r="D19" s="18">
        <v>5.69599551166469E-2</v>
      </c>
      <c r="E19" s="18">
        <v>0.10134706591548601</v>
      </c>
      <c r="F19" s="19"/>
      <c r="G19" s="18">
        <v>7.41441912562429E-2</v>
      </c>
      <c r="H19" s="18">
        <v>5.1246412449623101E-2</v>
      </c>
      <c r="I19" s="18">
        <v>0.106128627017039</v>
      </c>
      <c r="J19" s="19"/>
      <c r="K19" s="18">
        <v>7.8405714855627404E-2</v>
      </c>
      <c r="L19" s="18">
        <v>5.4256011220049499E-2</v>
      </c>
      <c r="M19" s="18">
        <v>0.112031277326473</v>
      </c>
      <c r="N19" s="19"/>
    </row>
    <row r="20" spans="1:14" x14ac:dyDescent="0.25">
      <c r="A20" s="17" t="s">
        <v>480</v>
      </c>
      <c r="B20" s="17" t="s">
        <v>641</v>
      </c>
      <c r="C20" s="18">
        <v>0.327972878577313</v>
      </c>
      <c r="D20" s="18">
        <v>0.294468294786153</v>
      </c>
      <c r="E20" s="18">
        <v>0.363326475606426</v>
      </c>
      <c r="F20" s="19"/>
      <c r="G20" s="18">
        <v>0.348753511640366</v>
      </c>
      <c r="H20" s="18">
        <v>0.30185159462284999</v>
      </c>
      <c r="I20" s="18">
        <v>0.39878039507084201</v>
      </c>
      <c r="J20" s="19"/>
      <c r="K20" s="18">
        <v>0.30651743295533501</v>
      </c>
      <c r="L20" s="18">
        <v>0.26105078838712997</v>
      </c>
      <c r="M20" s="18">
        <v>0.35608695702501197</v>
      </c>
      <c r="N20" s="19"/>
    </row>
    <row r="21" spans="1:14" x14ac:dyDescent="0.25">
      <c r="A21" s="17" t="s">
        <v>480</v>
      </c>
      <c r="B21" s="17" t="s">
        <v>642</v>
      </c>
      <c r="C21" s="18">
        <v>0.353388325528733</v>
      </c>
      <c r="D21" s="18">
        <v>0.32107550091104398</v>
      </c>
      <c r="E21" s="18">
        <v>0.38709894845683501</v>
      </c>
      <c r="F21" s="19"/>
      <c r="G21" s="18">
        <v>0.34415053981757299</v>
      </c>
      <c r="H21" s="18">
        <v>0.300672010196402</v>
      </c>
      <c r="I21" s="18">
        <v>0.39040637764679398</v>
      </c>
      <c r="J21" s="19"/>
      <c r="K21" s="18">
        <v>0.36292609121622899</v>
      </c>
      <c r="L21" s="18">
        <v>0.316968795704196</v>
      </c>
      <c r="M21" s="18">
        <v>0.41153201136971601</v>
      </c>
      <c r="N21" s="19"/>
    </row>
    <row r="22" spans="1:14" x14ac:dyDescent="0.25">
      <c r="A22" s="17" t="s">
        <v>480</v>
      </c>
      <c r="B22" s="17" t="s">
        <v>643</v>
      </c>
      <c r="C22" s="18">
        <v>0.22778898044087401</v>
      </c>
      <c r="D22" s="18">
        <v>0.19826977560317699</v>
      </c>
      <c r="E22" s="18">
        <v>0.26027633643744902</v>
      </c>
      <c r="F22" s="19"/>
      <c r="G22" s="18">
        <v>0.211487445825849</v>
      </c>
      <c r="H22" s="18">
        <v>0.17311503417167301</v>
      </c>
      <c r="I22" s="18">
        <v>0.25573486686274099</v>
      </c>
      <c r="J22" s="19"/>
      <c r="K22" s="18">
        <v>0.244619877191045</v>
      </c>
      <c r="L22" s="18">
        <v>0.203169305439246</v>
      </c>
      <c r="M22" s="18">
        <v>0.29143420625668298</v>
      </c>
      <c r="N22" s="19"/>
    </row>
    <row r="23" spans="1:14" x14ac:dyDescent="0.25">
      <c r="A23" s="17" t="s">
        <v>480</v>
      </c>
      <c r="B23" s="17" t="s">
        <v>644</v>
      </c>
      <c r="C23" s="18">
        <v>1.38505903475907E-2</v>
      </c>
      <c r="D23" s="18">
        <v>8.0987826106386999E-3</v>
      </c>
      <c r="E23" s="18">
        <v>2.3590216935451099E-2</v>
      </c>
      <c r="F23" s="19"/>
      <c r="G23" s="18">
        <v>1.9971530715107499E-2</v>
      </c>
      <c r="H23" s="18">
        <v>1.03400512868687E-2</v>
      </c>
      <c r="I23" s="18">
        <v>3.8227930186612601E-2</v>
      </c>
      <c r="J23" s="19"/>
      <c r="K23" s="18">
        <v>7.5308837817637002E-3</v>
      </c>
      <c r="L23" s="18">
        <v>3.1592234052361E-3</v>
      </c>
      <c r="M23" s="18">
        <v>1.7843661220970801E-2</v>
      </c>
      <c r="N23" s="19"/>
    </row>
    <row r="24" spans="1:14" x14ac:dyDescent="0.25">
      <c r="A24" s="17" t="s">
        <v>480</v>
      </c>
      <c r="B24" s="17" t="s">
        <v>519</v>
      </c>
      <c r="C24" s="18">
        <v>7.5831557033829999E-4</v>
      </c>
      <c r="D24" s="18">
        <v>1.0385965463220001E-4</v>
      </c>
      <c r="E24" s="18">
        <v>5.5139847334948998E-3</v>
      </c>
      <c r="F24" s="19"/>
      <c r="G24" s="18">
        <v>1.4927807448606E-3</v>
      </c>
      <c r="H24" s="18">
        <v>2.0456633938389999E-4</v>
      </c>
      <c r="I24" s="18">
        <v>1.08055844470162E-2</v>
      </c>
      <c r="J24" s="24" t="s">
        <v>501</v>
      </c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7.6280134329785296E-2</v>
      </c>
      <c r="D26" s="21">
        <v>5.9237446492908498E-2</v>
      </c>
      <c r="E26" s="21">
        <v>9.7716730656488504E-2</v>
      </c>
      <c r="F26" s="22"/>
      <c r="G26" s="21">
        <v>6.6718678080313107E-2</v>
      </c>
      <c r="H26" s="21">
        <v>4.7156002416770197E-2</v>
      </c>
      <c r="I26" s="21">
        <v>9.3599723902925397E-2</v>
      </c>
      <c r="J26" s="22"/>
      <c r="K26" s="21">
        <v>8.6180523003032097E-2</v>
      </c>
      <c r="L26" s="21">
        <v>6.2419785389895198E-2</v>
      </c>
      <c r="M26" s="21">
        <v>0.117849148909048</v>
      </c>
      <c r="N26" s="22"/>
    </row>
    <row r="27" spans="1:14" x14ac:dyDescent="0.25">
      <c r="A27" s="20" t="s">
        <v>481</v>
      </c>
      <c r="B27" s="20" t="s">
        <v>641</v>
      </c>
      <c r="C27" s="21">
        <v>0.37796412867534401</v>
      </c>
      <c r="D27" s="21">
        <v>0.33853011099458802</v>
      </c>
      <c r="E27" s="21">
        <v>0.41908138883310903</v>
      </c>
      <c r="F27" s="22"/>
      <c r="G27" s="21">
        <v>0.39625397605826801</v>
      </c>
      <c r="H27" s="21">
        <v>0.34612803261526298</v>
      </c>
      <c r="I27" s="21">
        <v>0.44865817368206801</v>
      </c>
      <c r="J27" s="22"/>
      <c r="K27" s="21">
        <v>0.35902594675611099</v>
      </c>
      <c r="L27" s="21">
        <v>0.31043462362254398</v>
      </c>
      <c r="M27" s="21">
        <v>0.41069320400798898</v>
      </c>
      <c r="N27" s="22"/>
    </row>
    <row r="28" spans="1:14" x14ac:dyDescent="0.25">
      <c r="A28" s="20" t="s">
        <v>481</v>
      </c>
      <c r="B28" s="20" t="s">
        <v>642</v>
      </c>
      <c r="C28" s="21">
        <v>0.242954013037181</v>
      </c>
      <c r="D28" s="21">
        <v>0.213448325364367</v>
      </c>
      <c r="E28" s="21">
        <v>0.27511177737445303</v>
      </c>
      <c r="F28" s="22"/>
      <c r="G28" s="21">
        <v>0.25140742303458102</v>
      </c>
      <c r="H28" s="21">
        <v>0.212343514485139</v>
      </c>
      <c r="I28" s="21">
        <v>0.29496653386802102</v>
      </c>
      <c r="J28" s="22"/>
      <c r="K28" s="21">
        <v>0.234200948398813</v>
      </c>
      <c r="L28" s="21">
        <v>0.19708042660539399</v>
      </c>
      <c r="M28" s="21">
        <v>0.27591060286580599</v>
      </c>
      <c r="N28" s="22"/>
    </row>
    <row r="29" spans="1:14" x14ac:dyDescent="0.25">
      <c r="A29" s="20" t="s">
        <v>481</v>
      </c>
      <c r="B29" s="20" t="s">
        <v>643</v>
      </c>
      <c r="C29" s="21">
        <v>0.21452686886820699</v>
      </c>
      <c r="D29" s="21">
        <v>0.18531916249309799</v>
      </c>
      <c r="E29" s="21">
        <v>0.24694258172550401</v>
      </c>
      <c r="F29" s="22"/>
      <c r="G29" s="21">
        <v>0.19763733543148601</v>
      </c>
      <c r="H29" s="21">
        <v>0.16214082412592601</v>
      </c>
      <c r="I29" s="21">
        <v>0.23869105452152301</v>
      </c>
      <c r="J29" s="22"/>
      <c r="K29" s="21">
        <v>0.23201509881671201</v>
      </c>
      <c r="L29" s="21">
        <v>0.19656919440388401</v>
      </c>
      <c r="M29" s="21">
        <v>0.27169126403320898</v>
      </c>
      <c r="N29" s="22"/>
    </row>
    <row r="30" spans="1:14" x14ac:dyDescent="0.25">
      <c r="A30" s="20" t="s">
        <v>481</v>
      </c>
      <c r="B30" s="20" t="s">
        <v>644</v>
      </c>
      <c r="C30" s="21">
        <v>2.0376393430365802E-2</v>
      </c>
      <c r="D30" s="21">
        <v>1.2538053864302E-2</v>
      </c>
      <c r="E30" s="21">
        <v>3.2951459961627197E-2</v>
      </c>
      <c r="F30" s="22"/>
      <c r="G30" s="21">
        <v>1.1910549979550499E-2</v>
      </c>
      <c r="H30" s="21">
        <v>5.1672877576953002E-3</v>
      </c>
      <c r="I30" s="21">
        <v>2.7212991080747199E-2</v>
      </c>
      <c r="J30" s="22"/>
      <c r="K30" s="21">
        <v>2.9142332260505499E-2</v>
      </c>
      <c r="L30" s="21">
        <v>1.5649218698452101E-2</v>
      </c>
      <c r="M30" s="21">
        <v>5.3635595657696301E-2</v>
      </c>
      <c r="N30" s="22"/>
    </row>
    <row r="31" spans="1:14" x14ac:dyDescent="0.25">
      <c r="A31" s="20" t="s">
        <v>481</v>
      </c>
      <c r="B31" s="20" t="s">
        <v>519</v>
      </c>
      <c r="C31" s="21">
        <v>6.7898461659115006E-2</v>
      </c>
      <c r="D31" s="21">
        <v>4.8561183839379199E-2</v>
      </c>
      <c r="E31" s="21">
        <v>9.4173761329131703E-2</v>
      </c>
      <c r="F31" s="22"/>
      <c r="G31" s="21">
        <v>7.6072037415801402E-2</v>
      </c>
      <c r="H31" s="21">
        <v>5.29803552687323E-2</v>
      </c>
      <c r="I31" s="21">
        <v>0.108079680778117</v>
      </c>
      <c r="J31" s="22"/>
      <c r="K31" s="21">
        <v>5.9435150764826701E-2</v>
      </c>
      <c r="L31" s="21">
        <v>3.5120207972162101E-2</v>
      </c>
      <c r="M31" s="21">
        <v>9.8859393271950396E-2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640</v>
      </c>
      <c r="C33" s="18">
        <v>8.1293071323535596E-2</v>
      </c>
      <c r="D33" s="18">
        <v>6.2766511909709402E-2</v>
      </c>
      <c r="E33" s="18">
        <v>0.104677292944482</v>
      </c>
      <c r="F33" s="19"/>
      <c r="G33" s="18">
        <v>8.3097707651451497E-2</v>
      </c>
      <c r="H33" s="18">
        <v>5.8472773122779799E-2</v>
      </c>
      <c r="I33" s="18">
        <v>0.1168065036379</v>
      </c>
      <c r="J33" s="19"/>
      <c r="K33" s="18">
        <v>7.9469204803923096E-2</v>
      </c>
      <c r="L33" s="18">
        <v>5.56994330263599E-2</v>
      </c>
      <c r="M33" s="18">
        <v>0.112177719469597</v>
      </c>
      <c r="N33" s="19"/>
    </row>
    <row r="34" spans="1:14" x14ac:dyDescent="0.25">
      <c r="A34" s="17" t="s">
        <v>482</v>
      </c>
      <c r="B34" s="17" t="s">
        <v>641</v>
      </c>
      <c r="C34" s="18">
        <v>0.34805302228229701</v>
      </c>
      <c r="D34" s="18">
        <v>0.311626574458926</v>
      </c>
      <c r="E34" s="18">
        <v>0.38634765161340301</v>
      </c>
      <c r="F34" s="19"/>
      <c r="G34" s="18">
        <v>0.32014045483570502</v>
      </c>
      <c r="H34" s="18">
        <v>0.27584945684852702</v>
      </c>
      <c r="I34" s="18">
        <v>0.36792969021468003</v>
      </c>
      <c r="J34" s="19"/>
      <c r="K34" s="18">
        <v>0.37626302584631099</v>
      </c>
      <c r="L34" s="18">
        <v>0.31788662684198499</v>
      </c>
      <c r="M34" s="18">
        <v>0.43846857958726199</v>
      </c>
      <c r="N34" s="19"/>
    </row>
    <row r="35" spans="1:14" x14ac:dyDescent="0.25">
      <c r="A35" s="17" t="s">
        <v>482</v>
      </c>
      <c r="B35" s="17" t="s">
        <v>642</v>
      </c>
      <c r="C35" s="18">
        <v>0.32243018610414298</v>
      </c>
      <c r="D35" s="18">
        <v>0.28809158188697798</v>
      </c>
      <c r="E35" s="18">
        <v>0.358798902333618</v>
      </c>
      <c r="F35" s="19"/>
      <c r="G35" s="18">
        <v>0.34785231023691998</v>
      </c>
      <c r="H35" s="18">
        <v>0.30453830318611902</v>
      </c>
      <c r="I35" s="18">
        <v>0.39383813515786997</v>
      </c>
      <c r="J35" s="19"/>
      <c r="K35" s="18">
        <v>0.29673716399993599</v>
      </c>
      <c r="L35" s="18">
        <v>0.24426229830542301</v>
      </c>
      <c r="M35" s="18">
        <v>0.35518695783360099</v>
      </c>
      <c r="N35" s="19"/>
    </row>
    <row r="36" spans="1:14" x14ac:dyDescent="0.25">
      <c r="A36" s="17" t="s">
        <v>482</v>
      </c>
      <c r="B36" s="17" t="s">
        <v>643</v>
      </c>
      <c r="C36" s="18">
        <v>0.191825461136551</v>
      </c>
      <c r="D36" s="18">
        <v>0.166335375461964</v>
      </c>
      <c r="E36" s="18">
        <v>0.22019005242210199</v>
      </c>
      <c r="F36" s="19"/>
      <c r="G36" s="18">
        <v>0.16626917762143001</v>
      </c>
      <c r="H36" s="18">
        <v>0.137128309084141</v>
      </c>
      <c r="I36" s="18">
        <v>0.20016615995249901</v>
      </c>
      <c r="J36" s="19"/>
      <c r="K36" s="18">
        <v>0.217654072224513</v>
      </c>
      <c r="L36" s="18">
        <v>0.17511268746342001</v>
      </c>
      <c r="M36" s="18">
        <v>0.26718284930247099</v>
      </c>
      <c r="N36" s="19"/>
    </row>
    <row r="37" spans="1:14" x14ac:dyDescent="0.25">
      <c r="A37" s="17" t="s">
        <v>482</v>
      </c>
      <c r="B37" s="17" t="s">
        <v>644</v>
      </c>
      <c r="C37" s="18">
        <v>1.46539671653334E-2</v>
      </c>
      <c r="D37" s="18">
        <v>8.0221361740508996E-3</v>
      </c>
      <c r="E37" s="18">
        <v>2.6621145674582101E-2</v>
      </c>
      <c r="F37" s="19"/>
      <c r="G37" s="18">
        <v>1.9880736247803302E-2</v>
      </c>
      <c r="H37" s="18">
        <v>9.2672195363299008E-3</v>
      </c>
      <c r="I37" s="18">
        <v>4.2132719971567999E-2</v>
      </c>
      <c r="J37" s="19"/>
      <c r="K37" s="18">
        <v>9.3715016692128006E-3</v>
      </c>
      <c r="L37" s="18">
        <v>3.1505639224910001E-3</v>
      </c>
      <c r="M37" s="18">
        <v>2.7536659168427999E-2</v>
      </c>
      <c r="N37" s="24" t="s">
        <v>501</v>
      </c>
    </row>
    <row r="38" spans="1:14" x14ac:dyDescent="0.25">
      <c r="A38" s="17" t="s">
        <v>482</v>
      </c>
      <c r="B38" s="17" t="s">
        <v>519</v>
      </c>
      <c r="C38" s="18">
        <v>4.1744291988139802E-2</v>
      </c>
      <c r="D38" s="18">
        <v>3.1782081397591103E-2</v>
      </c>
      <c r="E38" s="18">
        <v>5.4652927865240397E-2</v>
      </c>
      <c r="F38" s="19"/>
      <c r="G38" s="18">
        <v>6.2759613406689799E-2</v>
      </c>
      <c r="H38" s="18">
        <v>4.5377964398320397E-2</v>
      </c>
      <c r="I38" s="18">
        <v>8.6197980111456907E-2</v>
      </c>
      <c r="J38" s="19"/>
      <c r="K38" s="18">
        <v>2.05050314561032E-2</v>
      </c>
      <c r="L38" s="18">
        <v>1.35135903065439E-2</v>
      </c>
      <c r="M38" s="18">
        <v>3.0999924080811699E-2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7.5231044481418097E-2</v>
      </c>
      <c r="D40" s="21">
        <v>6.3221727608355899E-2</v>
      </c>
      <c r="E40" s="21">
        <v>8.9304124718650901E-2</v>
      </c>
      <c r="F40" s="22"/>
      <c r="G40" s="21">
        <v>7.9665785274342205E-2</v>
      </c>
      <c r="H40" s="21">
        <v>6.2776320540964797E-2</v>
      </c>
      <c r="I40" s="21">
        <v>0.100611426864831</v>
      </c>
      <c r="J40" s="22"/>
      <c r="K40" s="21">
        <v>7.0321566655431197E-2</v>
      </c>
      <c r="L40" s="21">
        <v>5.24963834825877E-2</v>
      </c>
      <c r="M40" s="21">
        <v>9.3601387258036503E-2</v>
      </c>
      <c r="N40" s="22"/>
    </row>
    <row r="41" spans="1:14" x14ac:dyDescent="0.25">
      <c r="A41" s="20" t="s">
        <v>483</v>
      </c>
      <c r="B41" s="20" t="s">
        <v>641</v>
      </c>
      <c r="C41" s="21">
        <v>0.30130405644779101</v>
      </c>
      <c r="D41" s="21">
        <v>0.27435223502268002</v>
      </c>
      <c r="E41" s="21">
        <v>0.32970058273073</v>
      </c>
      <c r="F41" s="22"/>
      <c r="G41" s="21">
        <v>0.30328360827242101</v>
      </c>
      <c r="H41" s="21">
        <v>0.26800356036884798</v>
      </c>
      <c r="I41" s="21">
        <v>0.341044118279139</v>
      </c>
      <c r="J41" s="22"/>
      <c r="K41" s="21">
        <v>0.299112594479164</v>
      </c>
      <c r="L41" s="21">
        <v>0.26129675622096499</v>
      </c>
      <c r="M41" s="21">
        <v>0.33988318066686601</v>
      </c>
      <c r="N41" s="22"/>
    </row>
    <row r="42" spans="1:14" x14ac:dyDescent="0.25">
      <c r="A42" s="20" t="s">
        <v>483</v>
      </c>
      <c r="B42" s="20" t="s">
        <v>642</v>
      </c>
      <c r="C42" s="21">
        <v>0.30369445708120901</v>
      </c>
      <c r="D42" s="21">
        <v>0.26946968726482901</v>
      </c>
      <c r="E42" s="21">
        <v>0.340241530421102</v>
      </c>
      <c r="F42" s="22"/>
      <c r="G42" s="21">
        <v>0.31820575056571998</v>
      </c>
      <c r="H42" s="21">
        <v>0.28085849618076902</v>
      </c>
      <c r="I42" s="21">
        <v>0.35804666199489299</v>
      </c>
      <c r="J42" s="22"/>
      <c r="K42" s="21">
        <v>0.28762973607152198</v>
      </c>
      <c r="L42" s="21">
        <v>0.24211228832817999</v>
      </c>
      <c r="M42" s="21">
        <v>0.33788940326908501</v>
      </c>
      <c r="N42" s="22"/>
    </row>
    <row r="43" spans="1:14" x14ac:dyDescent="0.25">
      <c r="A43" s="20" t="s">
        <v>483</v>
      </c>
      <c r="B43" s="20" t="s">
        <v>643</v>
      </c>
      <c r="C43" s="21">
        <v>0.23334079543095701</v>
      </c>
      <c r="D43" s="21">
        <v>0.20841697431894601</v>
      </c>
      <c r="E43" s="21">
        <v>0.26026518809016502</v>
      </c>
      <c r="F43" s="22"/>
      <c r="G43" s="21">
        <v>0.20184406971787799</v>
      </c>
      <c r="H43" s="21">
        <v>0.174846383810353</v>
      </c>
      <c r="I43" s="21">
        <v>0.231839168324741</v>
      </c>
      <c r="J43" s="22"/>
      <c r="K43" s="21">
        <v>0.268209231648533</v>
      </c>
      <c r="L43" s="21">
        <v>0.22949708444861699</v>
      </c>
      <c r="M43" s="21">
        <v>0.31081724500311098</v>
      </c>
      <c r="N43" s="22"/>
    </row>
    <row r="44" spans="1:14" x14ac:dyDescent="0.25">
      <c r="A44" s="20" t="s">
        <v>483</v>
      </c>
      <c r="B44" s="20" t="s">
        <v>644</v>
      </c>
      <c r="C44" s="21">
        <v>9.8386305990021995E-3</v>
      </c>
      <c r="D44" s="21">
        <v>6.2782570525617004E-3</v>
      </c>
      <c r="E44" s="21">
        <v>1.53868138420957E-2</v>
      </c>
      <c r="F44" s="22"/>
      <c r="G44" s="21">
        <v>1.0892659564013901E-2</v>
      </c>
      <c r="H44" s="21">
        <v>6.2298485623778002E-3</v>
      </c>
      <c r="I44" s="21">
        <v>1.8978761982847901E-2</v>
      </c>
      <c r="J44" s="22"/>
      <c r="K44" s="21">
        <v>8.6717683012260006E-3</v>
      </c>
      <c r="L44" s="21">
        <v>4.1073807461265996E-3</v>
      </c>
      <c r="M44" s="21">
        <v>1.8215623846139801E-2</v>
      </c>
      <c r="N44" s="22"/>
    </row>
    <row r="45" spans="1:14" x14ac:dyDescent="0.25">
      <c r="A45" s="20" t="s">
        <v>483</v>
      </c>
      <c r="B45" s="20" t="s">
        <v>519</v>
      </c>
      <c r="C45" s="21">
        <v>7.6591015959624101E-2</v>
      </c>
      <c r="D45" s="21">
        <v>6.2173093583120398E-2</v>
      </c>
      <c r="E45" s="21">
        <v>9.4017262863482096E-2</v>
      </c>
      <c r="F45" s="22"/>
      <c r="G45" s="21">
        <v>8.6108126605625196E-2</v>
      </c>
      <c r="H45" s="21">
        <v>6.8485486021895997E-2</v>
      </c>
      <c r="I45" s="21">
        <v>0.107740926835048</v>
      </c>
      <c r="J45" s="22"/>
      <c r="K45" s="21">
        <v>6.6055102844124802E-2</v>
      </c>
      <c r="L45" s="21">
        <v>4.7722319866281303E-2</v>
      </c>
      <c r="M45" s="21">
        <v>9.0759305123321504E-2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640</v>
      </c>
      <c r="C47" s="18">
        <v>8.5337372021683497E-2</v>
      </c>
      <c r="D47" s="18">
        <v>7.4541902300198595E-2</v>
      </c>
      <c r="E47" s="18">
        <v>9.7531519538688799E-2</v>
      </c>
      <c r="F47" s="19"/>
      <c r="G47" s="18">
        <v>8.6039027685421696E-2</v>
      </c>
      <c r="H47" s="18">
        <v>7.3070636410965603E-2</v>
      </c>
      <c r="I47" s="18">
        <v>0.101058085490492</v>
      </c>
      <c r="J47" s="19"/>
      <c r="K47" s="18">
        <v>8.4577779936709202E-2</v>
      </c>
      <c r="L47" s="18">
        <v>7.0304441823525701E-2</v>
      </c>
      <c r="M47" s="18">
        <v>0.10143275841513701</v>
      </c>
      <c r="N47" s="19"/>
    </row>
    <row r="48" spans="1:14" x14ac:dyDescent="0.25">
      <c r="A48" s="17" t="s">
        <v>484</v>
      </c>
      <c r="B48" s="17" t="s">
        <v>641</v>
      </c>
      <c r="C48" s="18">
        <v>0.30027915371047098</v>
      </c>
      <c r="D48" s="18">
        <v>0.28093453749021302</v>
      </c>
      <c r="E48" s="18">
        <v>0.32036234781872902</v>
      </c>
      <c r="F48" s="19"/>
      <c r="G48" s="18">
        <v>0.32339717016270197</v>
      </c>
      <c r="H48" s="18">
        <v>0.29869554499294898</v>
      </c>
      <c r="I48" s="18">
        <v>0.34912463662585502</v>
      </c>
      <c r="J48" s="19"/>
      <c r="K48" s="18">
        <v>0.27525225914532803</v>
      </c>
      <c r="L48" s="18">
        <v>0.24970155587027401</v>
      </c>
      <c r="M48" s="18">
        <v>0.302363826369626</v>
      </c>
      <c r="N48" s="19"/>
    </row>
    <row r="49" spans="1:14" x14ac:dyDescent="0.25">
      <c r="A49" s="17" t="s">
        <v>484</v>
      </c>
      <c r="B49" s="17" t="s">
        <v>642</v>
      </c>
      <c r="C49" s="18">
        <v>0.30087515221204703</v>
      </c>
      <c r="D49" s="18">
        <v>0.284642481981421</v>
      </c>
      <c r="E49" s="18">
        <v>0.31762251854311202</v>
      </c>
      <c r="F49" s="19"/>
      <c r="G49" s="18">
        <v>0.29101038245107202</v>
      </c>
      <c r="H49" s="18">
        <v>0.269856633095515</v>
      </c>
      <c r="I49" s="18">
        <v>0.31311124736768903</v>
      </c>
      <c r="J49" s="19"/>
      <c r="K49" s="18">
        <v>0.31155446603758302</v>
      </c>
      <c r="L49" s="18">
        <v>0.28763403044532099</v>
      </c>
      <c r="M49" s="18">
        <v>0.33652444285011202</v>
      </c>
      <c r="N49" s="19"/>
    </row>
    <row r="50" spans="1:14" x14ac:dyDescent="0.25">
      <c r="A50" s="17" t="s">
        <v>484</v>
      </c>
      <c r="B50" s="17" t="s">
        <v>643</v>
      </c>
      <c r="C50" s="18">
        <v>0.233106215764499</v>
      </c>
      <c r="D50" s="18">
        <v>0.21655369887592801</v>
      </c>
      <c r="E50" s="18">
        <v>0.25051937142085401</v>
      </c>
      <c r="F50" s="19"/>
      <c r="G50" s="18">
        <v>0.212669508692373</v>
      </c>
      <c r="H50" s="18">
        <v>0.19367166963482699</v>
      </c>
      <c r="I50" s="18">
        <v>0.23299241993302999</v>
      </c>
      <c r="J50" s="19"/>
      <c r="K50" s="18">
        <v>0.25523040250904999</v>
      </c>
      <c r="L50" s="18">
        <v>0.23036179411243901</v>
      </c>
      <c r="M50" s="18">
        <v>0.281800703387176</v>
      </c>
      <c r="N50" s="19"/>
    </row>
    <row r="51" spans="1:14" x14ac:dyDescent="0.25">
      <c r="A51" s="17" t="s">
        <v>484</v>
      </c>
      <c r="B51" s="17" t="s">
        <v>644</v>
      </c>
      <c r="C51" s="18">
        <v>1.34776987562534E-2</v>
      </c>
      <c r="D51" s="18">
        <v>9.4824582111496004E-3</v>
      </c>
      <c r="E51" s="18">
        <v>1.9123753054404499E-2</v>
      </c>
      <c r="F51" s="19"/>
      <c r="G51" s="18">
        <v>1.14936087326638E-2</v>
      </c>
      <c r="H51" s="18">
        <v>7.5272598964708998E-3</v>
      </c>
      <c r="I51" s="18">
        <v>1.7513071107991999E-2</v>
      </c>
      <c r="J51" s="19"/>
      <c r="K51" s="18">
        <v>1.5625617109487899E-2</v>
      </c>
      <c r="L51" s="18">
        <v>9.7029774163620002E-3</v>
      </c>
      <c r="M51" s="18">
        <v>2.50718743216015E-2</v>
      </c>
      <c r="N51" s="19"/>
    </row>
    <row r="52" spans="1:14" x14ac:dyDescent="0.25">
      <c r="A52" s="17" t="s">
        <v>484</v>
      </c>
      <c r="B52" s="17" t="s">
        <v>519</v>
      </c>
      <c r="C52" s="18">
        <v>6.5503324980880503E-2</v>
      </c>
      <c r="D52" s="18">
        <v>5.7452374378335197E-2</v>
      </c>
      <c r="E52" s="18">
        <v>7.4593190460032696E-2</v>
      </c>
      <c r="F52" s="19"/>
      <c r="G52" s="18">
        <v>7.4395554045190201E-2</v>
      </c>
      <c r="H52" s="18">
        <v>6.3210512938149596E-2</v>
      </c>
      <c r="I52" s="18">
        <v>8.7375177614285301E-2</v>
      </c>
      <c r="J52" s="19"/>
      <c r="K52" s="18">
        <v>5.5876855525708098E-2</v>
      </c>
      <c r="L52" s="18">
        <v>4.50048052935366E-2</v>
      </c>
      <c r="M52" s="18">
        <v>6.91850526734724E-2</v>
      </c>
      <c r="N52" s="19"/>
    </row>
    <row r="53" spans="1:14" x14ac:dyDescent="0.25">
      <c r="A53" s="17" t="s">
        <v>484</v>
      </c>
      <c r="B53" s="17" t="s">
        <v>520</v>
      </c>
      <c r="C53" s="18">
        <v>1.4210825541677999E-3</v>
      </c>
      <c r="D53" s="18">
        <v>3.621741512077E-4</v>
      </c>
      <c r="E53" s="18">
        <v>5.5587633509856004E-3</v>
      </c>
      <c r="F53" s="19"/>
      <c r="G53" s="18">
        <v>9.947482305762E-4</v>
      </c>
      <c r="H53" s="18">
        <v>2.1210595260470001E-4</v>
      </c>
      <c r="I53" s="18">
        <v>4.6517981445524997E-3</v>
      </c>
      <c r="J53" s="19"/>
      <c r="K53" s="18">
        <v>1.8826197361346999E-3</v>
      </c>
      <c r="L53" s="18">
        <v>2.644940834236E-4</v>
      </c>
      <c r="M53" s="18">
        <v>1.3268750132751E-2</v>
      </c>
      <c r="N53" s="24" t="s">
        <v>501</v>
      </c>
    </row>
    <row r="54" spans="1:14" x14ac:dyDescent="0.25">
      <c r="A54" s="20" t="s">
        <v>485</v>
      </c>
      <c r="B54" s="20" t="s">
        <v>640</v>
      </c>
      <c r="C54" s="21">
        <v>0.12172491498202399</v>
      </c>
      <c r="D54" s="21">
        <v>0.115246681700752</v>
      </c>
      <c r="E54" s="21">
        <v>0.12851440700377401</v>
      </c>
      <c r="F54" s="22"/>
      <c r="G54" s="21">
        <v>0.12709636095912799</v>
      </c>
      <c r="H54" s="21">
        <v>0.118297176475349</v>
      </c>
      <c r="I54" s="21">
        <v>0.136448758713312</v>
      </c>
      <c r="J54" s="22"/>
      <c r="K54" s="21">
        <v>0.116162707502563</v>
      </c>
      <c r="L54" s="21">
        <v>0.10725769867030201</v>
      </c>
      <c r="M54" s="21">
        <v>0.12570294745687799</v>
      </c>
      <c r="N54" s="22"/>
    </row>
    <row r="55" spans="1:14" x14ac:dyDescent="0.25">
      <c r="A55" s="20" t="s">
        <v>485</v>
      </c>
      <c r="B55" s="20" t="s">
        <v>641</v>
      </c>
      <c r="C55" s="21">
        <v>0.33453821685917701</v>
      </c>
      <c r="D55" s="21">
        <v>0.32504304295439002</v>
      </c>
      <c r="E55" s="21">
        <v>0.34416932791153598</v>
      </c>
      <c r="F55" s="22"/>
      <c r="G55" s="21">
        <v>0.34134144935063099</v>
      </c>
      <c r="H55" s="21">
        <v>0.328366134828038</v>
      </c>
      <c r="I55" s="21">
        <v>0.354558814889808</v>
      </c>
      <c r="J55" s="22"/>
      <c r="K55" s="21">
        <v>0.32749337440710902</v>
      </c>
      <c r="L55" s="21">
        <v>0.314127668386743</v>
      </c>
      <c r="M55" s="21">
        <v>0.34114491197678298</v>
      </c>
      <c r="N55" s="22"/>
    </row>
    <row r="56" spans="1:14" x14ac:dyDescent="0.25">
      <c r="A56" s="20" t="s">
        <v>485</v>
      </c>
      <c r="B56" s="20" t="s">
        <v>642</v>
      </c>
      <c r="C56" s="21">
        <v>0.28476857766528502</v>
      </c>
      <c r="D56" s="21">
        <v>0.275603987425527</v>
      </c>
      <c r="E56" s="21">
        <v>0.29411418415414098</v>
      </c>
      <c r="F56" s="22"/>
      <c r="G56" s="21">
        <v>0.27395436338796803</v>
      </c>
      <c r="H56" s="21">
        <v>0.262016605948313</v>
      </c>
      <c r="I56" s="21">
        <v>0.286225068711705</v>
      </c>
      <c r="J56" s="22"/>
      <c r="K56" s="21">
        <v>0.29596684788789401</v>
      </c>
      <c r="L56" s="21">
        <v>0.28301333774319898</v>
      </c>
      <c r="M56" s="21">
        <v>0.309257512346446</v>
      </c>
      <c r="N56" s="22"/>
    </row>
    <row r="57" spans="1:14" x14ac:dyDescent="0.25">
      <c r="A57" s="20" t="s">
        <v>485</v>
      </c>
      <c r="B57" s="20" t="s">
        <v>643</v>
      </c>
      <c r="C57" s="21">
        <v>0.18244457532799799</v>
      </c>
      <c r="D57" s="21">
        <v>0.174897201602876</v>
      </c>
      <c r="E57" s="21">
        <v>0.19024254781824201</v>
      </c>
      <c r="F57" s="22"/>
      <c r="G57" s="21">
        <v>0.16918428389125101</v>
      </c>
      <c r="H57" s="21">
        <v>0.15958386472813599</v>
      </c>
      <c r="I57" s="21">
        <v>0.17923907844850001</v>
      </c>
      <c r="J57" s="22"/>
      <c r="K57" s="21">
        <v>0.19617579268058699</v>
      </c>
      <c r="L57" s="21">
        <v>0.18521639877357601</v>
      </c>
      <c r="M57" s="21">
        <v>0.20761842140234199</v>
      </c>
      <c r="N57" s="22"/>
    </row>
    <row r="58" spans="1:14" x14ac:dyDescent="0.25">
      <c r="A58" s="20" t="s">
        <v>485</v>
      </c>
      <c r="B58" s="20" t="s">
        <v>644</v>
      </c>
      <c r="C58" s="21">
        <v>1.0944960285735199E-2</v>
      </c>
      <c r="D58" s="21">
        <v>9.1984001659171002E-3</v>
      </c>
      <c r="E58" s="21">
        <v>1.30187936310445E-2</v>
      </c>
      <c r="F58" s="22"/>
      <c r="G58" s="21">
        <v>9.4800597846910004E-3</v>
      </c>
      <c r="H58" s="21">
        <v>7.5332736268588999E-3</v>
      </c>
      <c r="I58" s="21">
        <v>1.1923899708187E-2</v>
      </c>
      <c r="J58" s="22"/>
      <c r="K58" s="21">
        <v>1.2461885254971401E-2</v>
      </c>
      <c r="L58" s="21">
        <v>9.6287925269653001E-3</v>
      </c>
      <c r="M58" s="21">
        <v>1.6114998891404601E-2</v>
      </c>
      <c r="N58" s="22"/>
    </row>
    <row r="59" spans="1:14" x14ac:dyDescent="0.25">
      <c r="A59" s="20" t="s">
        <v>485</v>
      </c>
      <c r="B59" s="20" t="s">
        <v>519</v>
      </c>
      <c r="C59" s="21">
        <v>6.4928705032055903E-2</v>
      </c>
      <c r="D59" s="21">
        <v>6.0180897460185699E-2</v>
      </c>
      <c r="E59" s="21">
        <v>7.0023170152640604E-2</v>
      </c>
      <c r="F59" s="22"/>
      <c r="G59" s="21">
        <v>7.8428853809301702E-2</v>
      </c>
      <c r="H59" s="21">
        <v>7.1547864098213898E-2</v>
      </c>
      <c r="I59" s="21">
        <v>8.5910376771521704E-2</v>
      </c>
      <c r="J59" s="22"/>
      <c r="K59" s="21">
        <v>5.0949112046721298E-2</v>
      </c>
      <c r="L59" s="21">
        <v>4.49647552324925E-2</v>
      </c>
      <c r="M59" s="21">
        <v>5.76818224590223E-2</v>
      </c>
      <c r="N59" s="22"/>
    </row>
    <row r="60" spans="1:14" x14ac:dyDescent="0.25">
      <c r="A60" s="20" t="s">
        <v>485</v>
      </c>
      <c r="B60" s="20" t="s">
        <v>520</v>
      </c>
      <c r="C60" s="21">
        <v>6.5004984772940001E-4</v>
      </c>
      <c r="D60" s="21">
        <v>3.6658267860309999E-4</v>
      </c>
      <c r="E60" s="21">
        <v>1.1524607975693E-3</v>
      </c>
      <c r="F60" s="22"/>
      <c r="G60" s="21">
        <v>5.1462881703030002E-4</v>
      </c>
      <c r="H60" s="21">
        <v>2.425062585983E-4</v>
      </c>
      <c r="I60" s="21">
        <v>1.0917736913105E-3</v>
      </c>
      <c r="J60" s="22"/>
      <c r="K60" s="21">
        <v>7.9028022015460004E-4</v>
      </c>
      <c r="L60" s="21">
        <v>3.4603326878059998E-4</v>
      </c>
      <c r="M60" s="21">
        <v>1.8038343797570999E-3</v>
      </c>
      <c r="N60" s="22"/>
    </row>
    <row r="61" spans="1:14" x14ac:dyDescent="0.25">
      <c r="A61" s="17" t="s">
        <v>486</v>
      </c>
      <c r="B61" s="17" t="s">
        <v>640</v>
      </c>
      <c r="C61" s="18">
        <v>6.8789142634948994E-2</v>
      </c>
      <c r="D61" s="18">
        <v>5.7341133574181698E-2</v>
      </c>
      <c r="E61" s="18">
        <v>8.2323116937092003E-2</v>
      </c>
      <c r="F61" s="19"/>
      <c r="G61" s="18">
        <v>7.8307352148201601E-2</v>
      </c>
      <c r="H61" s="18">
        <v>6.2527906752581505E-2</v>
      </c>
      <c r="I61" s="18">
        <v>9.7654071156883002E-2</v>
      </c>
      <c r="J61" s="19"/>
      <c r="K61" s="18">
        <v>5.8799366926612598E-2</v>
      </c>
      <c r="L61" s="18">
        <v>4.3570056584102498E-2</v>
      </c>
      <c r="M61" s="18">
        <v>7.8912668328142602E-2</v>
      </c>
      <c r="N61" s="19"/>
    </row>
    <row r="62" spans="1:14" x14ac:dyDescent="0.25">
      <c r="A62" s="17" t="s">
        <v>486</v>
      </c>
      <c r="B62" s="17" t="s">
        <v>641</v>
      </c>
      <c r="C62" s="18">
        <v>0.28972249688767099</v>
      </c>
      <c r="D62" s="18">
        <v>0.26836624043576701</v>
      </c>
      <c r="E62" s="18">
        <v>0.31205339235942398</v>
      </c>
      <c r="F62" s="19"/>
      <c r="G62" s="18">
        <v>0.303937160970285</v>
      </c>
      <c r="H62" s="18">
        <v>0.27641921432840399</v>
      </c>
      <c r="I62" s="18">
        <v>0.33293408303537098</v>
      </c>
      <c r="J62" s="19"/>
      <c r="K62" s="18">
        <v>0.27480358742713201</v>
      </c>
      <c r="L62" s="18">
        <v>0.24714459314956899</v>
      </c>
      <c r="M62" s="18">
        <v>0.30430683073517301</v>
      </c>
      <c r="N62" s="19"/>
    </row>
    <row r="63" spans="1:14" x14ac:dyDescent="0.25">
      <c r="A63" s="17" t="s">
        <v>486</v>
      </c>
      <c r="B63" s="17" t="s">
        <v>642</v>
      </c>
      <c r="C63" s="18">
        <v>0.317459448868955</v>
      </c>
      <c r="D63" s="18">
        <v>0.29601967901855403</v>
      </c>
      <c r="E63" s="18">
        <v>0.33970272928589801</v>
      </c>
      <c r="F63" s="19"/>
      <c r="G63" s="18">
        <v>0.30269542170396901</v>
      </c>
      <c r="H63" s="18">
        <v>0.27363342869659202</v>
      </c>
      <c r="I63" s="18">
        <v>0.33342716440290898</v>
      </c>
      <c r="J63" s="19"/>
      <c r="K63" s="18">
        <v>0.33295493882687699</v>
      </c>
      <c r="L63" s="18">
        <v>0.30215875599485398</v>
      </c>
      <c r="M63" s="18">
        <v>0.36524707000729301</v>
      </c>
      <c r="N63" s="19"/>
    </row>
    <row r="64" spans="1:14" x14ac:dyDescent="0.25">
      <c r="A64" s="17" t="s">
        <v>486</v>
      </c>
      <c r="B64" s="17" t="s">
        <v>643</v>
      </c>
      <c r="C64" s="18">
        <v>0.249257375757378</v>
      </c>
      <c r="D64" s="18">
        <v>0.22988748941267101</v>
      </c>
      <c r="E64" s="18">
        <v>0.26968779313569902</v>
      </c>
      <c r="F64" s="19"/>
      <c r="G64" s="18">
        <v>0.23502303305901301</v>
      </c>
      <c r="H64" s="18">
        <v>0.21211432648664399</v>
      </c>
      <c r="I64" s="18">
        <v>0.25959073198953903</v>
      </c>
      <c r="J64" s="19"/>
      <c r="K64" s="18">
        <v>0.26419693878278699</v>
      </c>
      <c r="L64" s="18">
        <v>0.23827349952438001</v>
      </c>
      <c r="M64" s="18">
        <v>0.291860119853385</v>
      </c>
      <c r="N64" s="19"/>
    </row>
    <row r="65" spans="1:14" x14ac:dyDescent="0.25">
      <c r="A65" s="17" t="s">
        <v>486</v>
      </c>
      <c r="B65" s="17" t="s">
        <v>644</v>
      </c>
      <c r="C65" s="18">
        <v>1.84339846606166E-2</v>
      </c>
      <c r="D65" s="18">
        <v>1.376659506008E-2</v>
      </c>
      <c r="E65" s="18">
        <v>2.4644251661918901E-2</v>
      </c>
      <c r="F65" s="19"/>
      <c r="G65" s="18">
        <v>1.7838144250465399E-2</v>
      </c>
      <c r="H65" s="18">
        <v>1.20578423245081E-2</v>
      </c>
      <c r="I65" s="18">
        <v>2.6315604100513E-2</v>
      </c>
      <c r="J65" s="19"/>
      <c r="K65" s="18">
        <v>1.9059345139085401E-2</v>
      </c>
      <c r="L65" s="18">
        <v>1.27508805869014E-2</v>
      </c>
      <c r="M65" s="18">
        <v>2.83991247063894E-2</v>
      </c>
      <c r="N65" s="19"/>
    </row>
    <row r="66" spans="1:14" x14ac:dyDescent="0.25">
      <c r="A66" s="17" t="s">
        <v>486</v>
      </c>
      <c r="B66" s="17" t="s">
        <v>519</v>
      </c>
      <c r="C66" s="18">
        <v>5.5976216797576903E-2</v>
      </c>
      <c r="D66" s="18">
        <v>4.7538219363107398E-2</v>
      </c>
      <c r="E66" s="18">
        <v>6.5808469038528397E-2</v>
      </c>
      <c r="F66" s="19"/>
      <c r="G66" s="18">
        <v>6.1738431078275403E-2</v>
      </c>
      <c r="H66" s="18">
        <v>5.0093927451411002E-2</v>
      </c>
      <c r="I66" s="18">
        <v>7.5873533740072205E-2</v>
      </c>
      <c r="J66" s="19"/>
      <c r="K66" s="18">
        <v>4.9928521780210303E-2</v>
      </c>
      <c r="L66" s="18">
        <v>3.96500905061151E-2</v>
      </c>
      <c r="M66" s="18">
        <v>6.26974625905517E-2</v>
      </c>
      <c r="N66" s="19"/>
    </row>
    <row r="67" spans="1:14" x14ac:dyDescent="0.25">
      <c r="A67" s="17" t="s">
        <v>486</v>
      </c>
      <c r="B67" s="17" t="s">
        <v>520</v>
      </c>
      <c r="C67" s="18">
        <v>3.6133439285099999E-4</v>
      </c>
      <c r="D67" s="18">
        <v>1.153096626299E-4</v>
      </c>
      <c r="E67" s="18">
        <v>1.1316834500720999E-3</v>
      </c>
      <c r="F67" s="19"/>
      <c r="G67" s="18">
        <v>4.6045678979050002E-4</v>
      </c>
      <c r="H67" s="18">
        <v>1.10960801487E-4</v>
      </c>
      <c r="I67" s="18">
        <v>1.9086676346707001E-3</v>
      </c>
      <c r="J67" s="19"/>
      <c r="K67" s="18">
        <v>2.5730111729439998E-4</v>
      </c>
      <c r="L67" s="18">
        <v>3.6053643434126802E-5</v>
      </c>
      <c r="M67" s="18">
        <v>1.8337702256726999E-3</v>
      </c>
      <c r="N67" s="19"/>
    </row>
    <row r="68" spans="1:14" x14ac:dyDescent="0.25">
      <c r="A68" s="20" t="s">
        <v>487</v>
      </c>
      <c r="B68" s="20" t="s">
        <v>640</v>
      </c>
      <c r="C68" s="21">
        <v>6.3208686811336401E-2</v>
      </c>
      <c r="D68" s="21">
        <v>5.38478852403243E-2</v>
      </c>
      <c r="E68" s="21">
        <v>7.4069360253711899E-2</v>
      </c>
      <c r="F68" s="22"/>
      <c r="G68" s="21">
        <v>6.44583281951219E-2</v>
      </c>
      <c r="H68" s="21">
        <v>5.2215601238187997E-2</v>
      </c>
      <c r="I68" s="21">
        <v>7.9331279949943601E-2</v>
      </c>
      <c r="J68" s="22"/>
      <c r="K68" s="21">
        <v>6.1820228063792199E-2</v>
      </c>
      <c r="L68" s="21">
        <v>4.8431457316640503E-2</v>
      </c>
      <c r="M68" s="21">
        <v>7.8604548796239196E-2</v>
      </c>
      <c r="N68" s="22"/>
    </row>
    <row r="69" spans="1:14" x14ac:dyDescent="0.25">
      <c r="A69" s="20" t="s">
        <v>487</v>
      </c>
      <c r="B69" s="20" t="s">
        <v>641</v>
      </c>
      <c r="C69" s="21">
        <v>0.28699616331368799</v>
      </c>
      <c r="D69" s="21">
        <v>0.267854816633323</v>
      </c>
      <c r="E69" s="21">
        <v>0.30693193899802901</v>
      </c>
      <c r="F69" s="22"/>
      <c r="G69" s="21">
        <v>0.30205489385137302</v>
      </c>
      <c r="H69" s="21">
        <v>0.27658929448564901</v>
      </c>
      <c r="I69" s="21">
        <v>0.328799453245397</v>
      </c>
      <c r="J69" s="22"/>
      <c r="K69" s="21">
        <v>0.270264622238585</v>
      </c>
      <c r="L69" s="21">
        <v>0.244758644658011</v>
      </c>
      <c r="M69" s="21">
        <v>0.29738195869735501</v>
      </c>
      <c r="N69" s="22"/>
    </row>
    <row r="70" spans="1:14" x14ac:dyDescent="0.25">
      <c r="A70" s="20" t="s">
        <v>487</v>
      </c>
      <c r="B70" s="20" t="s">
        <v>642</v>
      </c>
      <c r="C70" s="21">
        <v>0.30715309985712103</v>
      </c>
      <c r="D70" s="21">
        <v>0.28783296955724103</v>
      </c>
      <c r="E70" s="21">
        <v>0.32717428218308497</v>
      </c>
      <c r="F70" s="22"/>
      <c r="G70" s="21">
        <v>0.30043699659835199</v>
      </c>
      <c r="H70" s="21">
        <v>0.27453610744569301</v>
      </c>
      <c r="I70" s="21">
        <v>0.32767775898954199</v>
      </c>
      <c r="J70" s="22"/>
      <c r="K70" s="21">
        <v>0.31461526655553501</v>
      </c>
      <c r="L70" s="21">
        <v>0.28750588142893302</v>
      </c>
      <c r="M70" s="21">
        <v>0.34305009136019299</v>
      </c>
      <c r="N70" s="22"/>
    </row>
    <row r="71" spans="1:14" x14ac:dyDescent="0.25">
      <c r="A71" s="20" t="s">
        <v>487</v>
      </c>
      <c r="B71" s="20" t="s">
        <v>643</v>
      </c>
      <c r="C71" s="21">
        <v>0.25943488570294498</v>
      </c>
      <c r="D71" s="21">
        <v>0.241827138257066</v>
      </c>
      <c r="E71" s="21">
        <v>0.27785483358190799</v>
      </c>
      <c r="F71" s="22"/>
      <c r="G71" s="21">
        <v>0.24288689367856101</v>
      </c>
      <c r="H71" s="21">
        <v>0.221378070234765</v>
      </c>
      <c r="I71" s="21">
        <v>0.26577217280974802</v>
      </c>
      <c r="J71" s="22"/>
      <c r="K71" s="21">
        <v>0.27782112400991998</v>
      </c>
      <c r="L71" s="21">
        <v>0.252296694215357</v>
      </c>
      <c r="M71" s="21">
        <v>0.30487490316314497</v>
      </c>
      <c r="N71" s="22"/>
    </row>
    <row r="72" spans="1:14" x14ac:dyDescent="0.25">
      <c r="A72" s="20" t="s">
        <v>487</v>
      </c>
      <c r="B72" s="20" t="s">
        <v>644</v>
      </c>
      <c r="C72" s="21">
        <v>1.2343515139233501E-2</v>
      </c>
      <c r="D72" s="21">
        <v>8.3271289059695004E-3</v>
      </c>
      <c r="E72" s="21">
        <v>1.8261433486074001E-2</v>
      </c>
      <c r="F72" s="22"/>
      <c r="G72" s="21">
        <v>1.03904476435384E-2</v>
      </c>
      <c r="H72" s="21">
        <v>5.8192113572448001E-3</v>
      </c>
      <c r="I72" s="21">
        <v>1.84858138538622E-2</v>
      </c>
      <c r="J72" s="22"/>
      <c r="K72" s="21">
        <v>1.45135406234461E-2</v>
      </c>
      <c r="L72" s="21">
        <v>8.5051553029161994E-3</v>
      </c>
      <c r="M72" s="21">
        <v>2.4660919261681201E-2</v>
      </c>
      <c r="N72" s="22"/>
    </row>
    <row r="73" spans="1:14" x14ac:dyDescent="0.25">
      <c r="A73" s="20" t="s">
        <v>487</v>
      </c>
      <c r="B73" s="20" t="s">
        <v>519</v>
      </c>
      <c r="C73" s="21">
        <v>7.0055544358355898E-2</v>
      </c>
      <c r="D73" s="21">
        <v>6.1219299902621302E-2</v>
      </c>
      <c r="E73" s="21">
        <v>8.00584255865147E-2</v>
      </c>
      <c r="F73" s="22"/>
      <c r="G73" s="21">
        <v>7.9090192643602605E-2</v>
      </c>
      <c r="H73" s="21">
        <v>6.7362082266686996E-2</v>
      </c>
      <c r="I73" s="21">
        <v>9.2657366617756601E-2</v>
      </c>
      <c r="J73" s="22"/>
      <c r="K73" s="21">
        <v>6.0017275295408498E-2</v>
      </c>
      <c r="L73" s="21">
        <v>4.6847506116337201E-2</v>
      </c>
      <c r="M73" s="21">
        <v>7.65918274941952E-2</v>
      </c>
      <c r="N73" s="22"/>
    </row>
    <row r="74" spans="1:14" x14ac:dyDescent="0.25">
      <c r="A74" s="20" t="s">
        <v>487</v>
      </c>
      <c r="B74" s="20" t="s">
        <v>520</v>
      </c>
      <c r="C74" s="21">
        <v>8.0810481732320003E-4</v>
      </c>
      <c r="D74" s="21">
        <v>2.3134659894099999E-4</v>
      </c>
      <c r="E74" s="21">
        <v>2.8186951644411E-3</v>
      </c>
      <c r="F74" s="22"/>
      <c r="G74" s="21">
        <v>6.8224738945209999E-4</v>
      </c>
      <c r="H74" s="21">
        <v>1.6692439022610001E-4</v>
      </c>
      <c r="I74" s="21">
        <v>2.7840272845130001E-3</v>
      </c>
      <c r="J74" s="22"/>
      <c r="K74" s="21">
        <v>9.4794321331290003E-4</v>
      </c>
      <c r="L74" s="21">
        <v>1.3265717191489999E-4</v>
      </c>
      <c r="M74" s="21">
        <v>6.7400478766951001E-3</v>
      </c>
      <c r="N74" s="22"/>
    </row>
    <row r="75" spans="1:14" x14ac:dyDescent="0.25">
      <c r="A75" s="17" t="s">
        <v>488</v>
      </c>
      <c r="B75" s="17" t="s">
        <v>640</v>
      </c>
      <c r="C75" s="18">
        <v>6.4714302516736905E-2</v>
      </c>
      <c r="D75" s="18">
        <v>4.8862407833812203E-2</v>
      </c>
      <c r="E75" s="18">
        <v>8.5247930820535903E-2</v>
      </c>
      <c r="F75" s="19"/>
      <c r="G75" s="18">
        <v>6.3759422762139695E-2</v>
      </c>
      <c r="H75" s="18">
        <v>4.5416393032895797E-2</v>
      </c>
      <c r="I75" s="18">
        <v>8.8821598099088406E-2</v>
      </c>
      <c r="J75" s="19"/>
      <c r="K75" s="18">
        <v>6.5841005643662701E-2</v>
      </c>
      <c r="L75" s="18">
        <v>4.5033318680360201E-2</v>
      </c>
      <c r="M75" s="18">
        <v>9.5303428146205404E-2</v>
      </c>
      <c r="N75" s="19"/>
    </row>
    <row r="76" spans="1:14" x14ac:dyDescent="0.25">
      <c r="A76" s="17" t="s">
        <v>488</v>
      </c>
      <c r="B76" s="17" t="s">
        <v>641</v>
      </c>
      <c r="C76" s="18">
        <v>0.24761758896029601</v>
      </c>
      <c r="D76" s="18">
        <v>0.22076277714975501</v>
      </c>
      <c r="E76" s="18">
        <v>0.27657967422825203</v>
      </c>
      <c r="F76" s="19"/>
      <c r="G76" s="18">
        <v>0.260097380740683</v>
      </c>
      <c r="H76" s="18">
        <v>0.22577366616827299</v>
      </c>
      <c r="I76" s="18">
        <v>0.29763323989014301</v>
      </c>
      <c r="J76" s="19"/>
      <c r="K76" s="18">
        <v>0.23289215326575</v>
      </c>
      <c r="L76" s="18">
        <v>0.195167808956446</v>
      </c>
      <c r="M76" s="18">
        <v>0.27541305348430101</v>
      </c>
      <c r="N76" s="19"/>
    </row>
    <row r="77" spans="1:14" x14ac:dyDescent="0.25">
      <c r="A77" s="17" t="s">
        <v>488</v>
      </c>
      <c r="B77" s="17" t="s">
        <v>642</v>
      </c>
      <c r="C77" s="18">
        <v>0.360977139872103</v>
      </c>
      <c r="D77" s="18">
        <v>0.33071208414369702</v>
      </c>
      <c r="E77" s="18">
        <v>0.39238808472799902</v>
      </c>
      <c r="F77" s="19"/>
      <c r="G77" s="18">
        <v>0.35054478313717602</v>
      </c>
      <c r="H77" s="18">
        <v>0.31264778991613501</v>
      </c>
      <c r="I77" s="18">
        <v>0.39042614853664598</v>
      </c>
      <c r="J77" s="19"/>
      <c r="K77" s="18">
        <v>0.37328672010757902</v>
      </c>
      <c r="L77" s="18">
        <v>0.33010251088287301</v>
      </c>
      <c r="M77" s="18">
        <v>0.41859025527723598</v>
      </c>
      <c r="N77" s="19"/>
    </row>
    <row r="78" spans="1:14" x14ac:dyDescent="0.25">
      <c r="A78" s="17" t="s">
        <v>488</v>
      </c>
      <c r="B78" s="17" t="s">
        <v>643</v>
      </c>
      <c r="C78" s="18">
        <v>0.26499776580818801</v>
      </c>
      <c r="D78" s="18">
        <v>0.24168421381727001</v>
      </c>
      <c r="E78" s="18">
        <v>0.28970106063287199</v>
      </c>
      <c r="F78" s="19"/>
      <c r="G78" s="18">
        <v>0.25825063718785002</v>
      </c>
      <c r="H78" s="18">
        <v>0.22654199634209499</v>
      </c>
      <c r="I78" s="18">
        <v>0.29271782393024198</v>
      </c>
      <c r="J78" s="19"/>
      <c r="K78" s="18">
        <v>0.27295898906976201</v>
      </c>
      <c r="L78" s="18">
        <v>0.23920270323592799</v>
      </c>
      <c r="M78" s="18">
        <v>0.30954079072597901</v>
      </c>
      <c r="N78" s="19"/>
    </row>
    <row r="79" spans="1:14" x14ac:dyDescent="0.25">
      <c r="A79" s="17" t="s">
        <v>488</v>
      </c>
      <c r="B79" s="17" t="s">
        <v>644</v>
      </c>
      <c r="C79" s="18">
        <v>2.2573711814823798E-2</v>
      </c>
      <c r="D79" s="18">
        <v>1.4812432330151001E-2</v>
      </c>
      <c r="E79" s="18">
        <v>3.4260253440449903E-2</v>
      </c>
      <c r="F79" s="19"/>
      <c r="G79" s="18">
        <v>2.25504942465557E-2</v>
      </c>
      <c r="H79" s="18">
        <v>1.1953976024348299E-2</v>
      </c>
      <c r="I79" s="18">
        <v>4.2139606654028203E-2</v>
      </c>
      <c r="J79" s="19"/>
      <c r="K79" s="18">
        <v>2.26011072084755E-2</v>
      </c>
      <c r="L79" s="18">
        <v>1.30871777614629E-2</v>
      </c>
      <c r="M79" s="18">
        <v>3.8759708470051099E-2</v>
      </c>
      <c r="N79" s="19"/>
    </row>
    <row r="80" spans="1:14" x14ac:dyDescent="0.25">
      <c r="A80" s="17" t="s">
        <v>488</v>
      </c>
      <c r="B80" s="17" t="s">
        <v>519</v>
      </c>
      <c r="C80" s="18">
        <v>3.9035729354201298E-2</v>
      </c>
      <c r="D80" s="18">
        <v>2.96258017352799E-2</v>
      </c>
      <c r="E80" s="18">
        <v>5.1276559159241897E-2</v>
      </c>
      <c r="F80" s="19"/>
      <c r="G80" s="18">
        <v>4.4642532318679901E-2</v>
      </c>
      <c r="H80" s="18">
        <v>3.1877301308627697E-2</v>
      </c>
      <c r="I80" s="18">
        <v>6.2191208089569801E-2</v>
      </c>
      <c r="J80" s="19"/>
      <c r="K80" s="18">
        <v>3.2420024704772003E-2</v>
      </c>
      <c r="L80" s="18">
        <v>2.1783752941339201E-2</v>
      </c>
      <c r="M80" s="18">
        <v>4.7994825514938097E-2</v>
      </c>
      <c r="N80" s="19"/>
    </row>
    <row r="81" spans="1:14" x14ac:dyDescent="0.25">
      <c r="A81" s="17" t="s">
        <v>488</v>
      </c>
      <c r="B81" s="17" t="s">
        <v>520</v>
      </c>
      <c r="C81" s="18">
        <v>8.3761673651186605E-5</v>
      </c>
      <c r="D81" s="18">
        <v>1.16596909407077E-5</v>
      </c>
      <c r="E81" s="18">
        <v>6.0146457917310001E-4</v>
      </c>
      <c r="F81" s="19"/>
      <c r="G81" s="18">
        <v>1.5474960691350001E-4</v>
      </c>
      <c r="H81" s="18">
        <v>2.1534723231183899E-5</v>
      </c>
      <c r="I81" s="18">
        <v>1.1111228105859E-3</v>
      </c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640</v>
      </c>
      <c r="C82" s="21">
        <v>7.1716503155236394E-2</v>
      </c>
      <c r="D82" s="21">
        <v>6.1300428769672601E-2</v>
      </c>
      <c r="E82" s="21">
        <v>8.3744563572183003E-2</v>
      </c>
      <c r="F82" s="22"/>
      <c r="G82" s="21">
        <v>7.2241076959193004E-2</v>
      </c>
      <c r="H82" s="21">
        <v>5.8989311244756003E-2</v>
      </c>
      <c r="I82" s="21">
        <v>8.8190811519990794E-2</v>
      </c>
      <c r="J82" s="22"/>
      <c r="K82" s="21">
        <v>7.1139949234535094E-2</v>
      </c>
      <c r="L82" s="21">
        <v>5.7426106429236998E-2</v>
      </c>
      <c r="M82" s="21">
        <v>8.7823630306679695E-2</v>
      </c>
      <c r="N82" s="22"/>
    </row>
    <row r="83" spans="1:14" x14ac:dyDescent="0.25">
      <c r="A83" s="20" t="s">
        <v>489</v>
      </c>
      <c r="B83" s="20" t="s">
        <v>641</v>
      </c>
      <c r="C83" s="21">
        <v>0.27887249499844802</v>
      </c>
      <c r="D83" s="21">
        <v>0.26189195226779699</v>
      </c>
      <c r="E83" s="21">
        <v>0.29651173593096602</v>
      </c>
      <c r="F83" s="22"/>
      <c r="G83" s="21">
        <v>0.290811419646408</v>
      </c>
      <c r="H83" s="21">
        <v>0.26784945791467502</v>
      </c>
      <c r="I83" s="21">
        <v>0.31489521565884199</v>
      </c>
      <c r="J83" s="22"/>
      <c r="K83" s="21">
        <v>0.26575054006508803</v>
      </c>
      <c r="L83" s="21">
        <v>0.242676263408132</v>
      </c>
      <c r="M83" s="21">
        <v>0.290178133879057</v>
      </c>
      <c r="N83" s="22"/>
    </row>
    <row r="84" spans="1:14" x14ac:dyDescent="0.25">
      <c r="A84" s="20" t="s">
        <v>489</v>
      </c>
      <c r="B84" s="20" t="s">
        <v>642</v>
      </c>
      <c r="C84" s="21">
        <v>0.28885335637519999</v>
      </c>
      <c r="D84" s="21">
        <v>0.27180793602297698</v>
      </c>
      <c r="E84" s="21">
        <v>0.30651776794285002</v>
      </c>
      <c r="F84" s="22"/>
      <c r="G84" s="21">
        <v>0.27872149221249098</v>
      </c>
      <c r="H84" s="21">
        <v>0.256527468021852</v>
      </c>
      <c r="I84" s="21">
        <v>0.30205556229157898</v>
      </c>
      <c r="J84" s="22"/>
      <c r="K84" s="21">
        <v>0.29998918886047599</v>
      </c>
      <c r="L84" s="21">
        <v>0.27519299396621799</v>
      </c>
      <c r="M84" s="21">
        <v>0.32601468159166103</v>
      </c>
      <c r="N84" s="22"/>
    </row>
    <row r="85" spans="1:14" x14ac:dyDescent="0.25">
      <c r="A85" s="20" t="s">
        <v>489</v>
      </c>
      <c r="B85" s="20" t="s">
        <v>643</v>
      </c>
      <c r="C85" s="21">
        <v>0.26455916445676197</v>
      </c>
      <c r="D85" s="21">
        <v>0.24687595614876501</v>
      </c>
      <c r="E85" s="21">
        <v>0.28303297641817199</v>
      </c>
      <c r="F85" s="22"/>
      <c r="G85" s="21">
        <v>0.246538636529362</v>
      </c>
      <c r="H85" s="21">
        <v>0.22557995415077101</v>
      </c>
      <c r="I85" s="21">
        <v>0.26876877674671401</v>
      </c>
      <c r="J85" s="22"/>
      <c r="K85" s="21">
        <v>0.28436534988059797</v>
      </c>
      <c r="L85" s="21">
        <v>0.25953363556748699</v>
      </c>
      <c r="M85" s="21">
        <v>0.31057640543524201</v>
      </c>
      <c r="N85" s="22"/>
    </row>
    <row r="86" spans="1:14" x14ac:dyDescent="0.25">
      <c r="A86" s="20" t="s">
        <v>489</v>
      </c>
      <c r="B86" s="20" t="s">
        <v>644</v>
      </c>
      <c r="C86" s="21">
        <v>1.06576217687627E-2</v>
      </c>
      <c r="D86" s="21">
        <v>7.8281736138923006E-3</v>
      </c>
      <c r="E86" s="21">
        <v>1.4494816993824799E-2</v>
      </c>
      <c r="F86" s="22"/>
      <c r="G86" s="21">
        <v>9.8082413606575998E-3</v>
      </c>
      <c r="H86" s="21">
        <v>6.4144246935876996E-3</v>
      </c>
      <c r="I86" s="21">
        <v>1.49706416803757E-2</v>
      </c>
      <c r="J86" s="22"/>
      <c r="K86" s="21">
        <v>1.1591167441013701E-2</v>
      </c>
      <c r="L86" s="21">
        <v>7.4110219260109002E-3</v>
      </c>
      <c r="M86" s="21">
        <v>1.80861390145696E-2</v>
      </c>
      <c r="N86" s="22"/>
    </row>
    <row r="87" spans="1:14" x14ac:dyDescent="0.25">
      <c r="A87" s="20" t="s">
        <v>489</v>
      </c>
      <c r="B87" s="20" t="s">
        <v>519</v>
      </c>
      <c r="C87" s="21">
        <v>8.5165263067111696E-2</v>
      </c>
      <c r="D87" s="21">
        <v>7.37157062113067E-2</v>
      </c>
      <c r="E87" s="21">
        <v>9.8204629631769E-2</v>
      </c>
      <c r="F87" s="22"/>
      <c r="G87" s="21">
        <v>0.101543772081906</v>
      </c>
      <c r="H87" s="21">
        <v>8.6303445000695103E-2</v>
      </c>
      <c r="I87" s="21">
        <v>0.11912450805047101</v>
      </c>
      <c r="J87" s="22"/>
      <c r="K87" s="21">
        <v>6.7163804518290099E-2</v>
      </c>
      <c r="L87" s="21">
        <v>5.4798858140206498E-2</v>
      </c>
      <c r="M87" s="21">
        <v>8.2076532675024197E-2</v>
      </c>
      <c r="N87" s="22"/>
    </row>
    <row r="88" spans="1:14" x14ac:dyDescent="0.25">
      <c r="A88" s="20" t="s">
        <v>489</v>
      </c>
      <c r="B88" s="20" t="s">
        <v>520</v>
      </c>
      <c r="C88" s="21">
        <v>1.755961784785E-4</v>
      </c>
      <c r="D88" s="21">
        <v>2.4662038153589099E-5</v>
      </c>
      <c r="E88" s="21">
        <v>1.2491084848268001E-3</v>
      </c>
      <c r="F88" s="22"/>
      <c r="G88" s="21">
        <v>3.353612099826E-4</v>
      </c>
      <c r="H88" s="21">
        <v>4.7128576474668199E-5</v>
      </c>
      <c r="I88" s="21">
        <v>2.3821900114159001E-3</v>
      </c>
      <c r="J88" s="22"/>
      <c r="K88" s="21">
        <v>0</v>
      </c>
      <c r="L88" s="22"/>
      <c r="M88" s="22"/>
      <c r="N88" s="22"/>
    </row>
    <row r="89" spans="1:14" x14ac:dyDescent="0.25">
      <c r="A89" s="17" t="s">
        <v>490</v>
      </c>
      <c r="B89" s="17" t="s">
        <v>640</v>
      </c>
      <c r="C89" s="18">
        <v>4.1494094699774497E-2</v>
      </c>
      <c r="D89" s="18">
        <v>3.2805369495286701E-2</v>
      </c>
      <c r="E89" s="18">
        <v>5.2359507707115803E-2</v>
      </c>
      <c r="F89" s="19"/>
      <c r="G89" s="18">
        <v>4.6717758694040101E-2</v>
      </c>
      <c r="H89" s="18">
        <v>3.4230003842499399E-2</v>
      </c>
      <c r="I89" s="18">
        <v>6.3461918278994903E-2</v>
      </c>
      <c r="J89" s="19"/>
      <c r="K89" s="18">
        <v>3.55705407263847E-2</v>
      </c>
      <c r="L89" s="18">
        <v>2.5468214018322801E-2</v>
      </c>
      <c r="M89" s="18">
        <v>4.94766522190936E-2</v>
      </c>
      <c r="N89" s="19"/>
    </row>
    <row r="90" spans="1:14" x14ac:dyDescent="0.25">
      <c r="A90" s="17" t="s">
        <v>490</v>
      </c>
      <c r="B90" s="17" t="s">
        <v>641</v>
      </c>
      <c r="C90" s="18">
        <v>0.21822090297736699</v>
      </c>
      <c r="D90" s="18">
        <v>0.19931619279115201</v>
      </c>
      <c r="E90" s="18">
        <v>0.238384839231644</v>
      </c>
      <c r="F90" s="19"/>
      <c r="G90" s="18">
        <v>0.211490995320503</v>
      </c>
      <c r="H90" s="18">
        <v>0.187557563202394</v>
      </c>
      <c r="I90" s="18">
        <v>0.237585367192515</v>
      </c>
      <c r="J90" s="19"/>
      <c r="K90" s="18">
        <v>0.225852513908915</v>
      </c>
      <c r="L90" s="18">
        <v>0.19871686311777101</v>
      </c>
      <c r="M90" s="18">
        <v>0.25551205386256998</v>
      </c>
      <c r="N90" s="19"/>
    </row>
    <row r="91" spans="1:14" x14ac:dyDescent="0.25">
      <c r="A91" s="17" t="s">
        <v>490</v>
      </c>
      <c r="B91" s="17" t="s">
        <v>642</v>
      </c>
      <c r="C91" s="18">
        <v>0.30541832774896699</v>
      </c>
      <c r="D91" s="18">
        <v>0.28505667351973502</v>
      </c>
      <c r="E91" s="18">
        <v>0.32657006478186401</v>
      </c>
      <c r="F91" s="19"/>
      <c r="G91" s="18">
        <v>0.29601718578368102</v>
      </c>
      <c r="H91" s="18">
        <v>0.27014753286268101</v>
      </c>
      <c r="I91" s="18">
        <v>0.32326689588346302</v>
      </c>
      <c r="J91" s="19"/>
      <c r="K91" s="18">
        <v>0.31607907696714299</v>
      </c>
      <c r="L91" s="18">
        <v>0.28339289070024598</v>
      </c>
      <c r="M91" s="18">
        <v>0.35069030780842197</v>
      </c>
      <c r="N91" s="19"/>
    </row>
    <row r="92" spans="1:14" x14ac:dyDescent="0.25">
      <c r="A92" s="17" t="s">
        <v>490</v>
      </c>
      <c r="B92" s="17" t="s">
        <v>643</v>
      </c>
      <c r="C92" s="18">
        <v>0.334880748045641</v>
      </c>
      <c r="D92" s="18">
        <v>0.31505762902490098</v>
      </c>
      <c r="E92" s="18">
        <v>0.35530412448903997</v>
      </c>
      <c r="F92" s="19"/>
      <c r="G92" s="18">
        <v>0.323884977103302</v>
      </c>
      <c r="H92" s="18">
        <v>0.29589020395469501</v>
      </c>
      <c r="I92" s="18">
        <v>0.35319976479120102</v>
      </c>
      <c r="J92" s="19"/>
      <c r="K92" s="18">
        <v>0.347349781798097</v>
      </c>
      <c r="L92" s="18">
        <v>0.31593345059948302</v>
      </c>
      <c r="M92" s="18">
        <v>0.38015403656298802</v>
      </c>
      <c r="N92" s="19"/>
    </row>
    <row r="93" spans="1:14" x14ac:dyDescent="0.25">
      <c r="A93" s="17" t="s">
        <v>490</v>
      </c>
      <c r="B93" s="17" t="s">
        <v>644</v>
      </c>
      <c r="C93" s="18">
        <v>1.7517272953836201E-2</v>
      </c>
      <c r="D93" s="18">
        <v>1.2630354706056701E-2</v>
      </c>
      <c r="E93" s="18">
        <v>2.4248593711355501E-2</v>
      </c>
      <c r="F93" s="19"/>
      <c r="G93" s="18">
        <v>1.9650922357334701E-2</v>
      </c>
      <c r="H93" s="18">
        <v>1.2596179069295501E-2</v>
      </c>
      <c r="I93" s="18">
        <v>3.0534630427849201E-2</v>
      </c>
      <c r="J93" s="19"/>
      <c r="K93" s="18">
        <v>1.5097747613808801E-2</v>
      </c>
      <c r="L93" s="18">
        <v>9.7731308575066001E-3</v>
      </c>
      <c r="M93" s="18">
        <v>2.3255204310596501E-2</v>
      </c>
      <c r="N93" s="19"/>
    </row>
    <row r="94" spans="1:14" x14ac:dyDescent="0.25">
      <c r="A94" s="17" t="s">
        <v>490</v>
      </c>
      <c r="B94" s="17" t="s">
        <v>519</v>
      </c>
      <c r="C94" s="18">
        <v>8.0511404143206705E-2</v>
      </c>
      <c r="D94" s="18">
        <v>6.9042453736659307E-2</v>
      </c>
      <c r="E94" s="18">
        <v>9.3693773459786703E-2</v>
      </c>
      <c r="F94" s="19"/>
      <c r="G94" s="18">
        <v>9.9311413401878601E-2</v>
      </c>
      <c r="H94" s="18">
        <v>8.3105511089269002E-2</v>
      </c>
      <c r="I94" s="18">
        <v>0.11826989556444099</v>
      </c>
      <c r="J94" s="19"/>
      <c r="K94" s="18">
        <v>5.9192485149522203E-2</v>
      </c>
      <c r="L94" s="18">
        <v>4.6205002934122399E-2</v>
      </c>
      <c r="M94" s="18">
        <v>7.5541410906341297E-2</v>
      </c>
      <c r="N94" s="19"/>
    </row>
    <row r="95" spans="1:14" x14ac:dyDescent="0.25">
      <c r="A95" s="17" t="s">
        <v>490</v>
      </c>
      <c r="B95" s="17" t="s">
        <v>520</v>
      </c>
      <c r="C95" s="18">
        <v>1.9572494312060998E-3</v>
      </c>
      <c r="D95" s="18">
        <v>6.9705658984110005E-4</v>
      </c>
      <c r="E95" s="18">
        <v>5.4832154231807002E-3</v>
      </c>
      <c r="F95" s="19"/>
      <c r="G95" s="18">
        <v>2.9267473392613E-3</v>
      </c>
      <c r="H95" s="18">
        <v>8.2283338246550005E-4</v>
      </c>
      <c r="I95" s="18">
        <v>1.0354439882837499E-2</v>
      </c>
      <c r="J95" s="19"/>
      <c r="K95" s="18">
        <v>8.5785383612999998E-4</v>
      </c>
      <c r="L95" s="18">
        <v>2.980937565065E-4</v>
      </c>
      <c r="M95" s="18">
        <v>2.4661377149109002E-3</v>
      </c>
      <c r="N95" s="19"/>
    </row>
    <row r="96" spans="1:14" x14ac:dyDescent="0.25">
      <c r="A96" s="20" t="s">
        <v>491</v>
      </c>
      <c r="B96" s="20" t="s">
        <v>640</v>
      </c>
      <c r="C96" s="21">
        <v>4.4541995185142499E-2</v>
      </c>
      <c r="D96" s="21">
        <v>3.3074688925315503E-2</v>
      </c>
      <c r="E96" s="21">
        <v>5.9739486530022999E-2</v>
      </c>
      <c r="F96" s="22"/>
      <c r="G96" s="21">
        <v>4.0507896543773403E-2</v>
      </c>
      <c r="H96" s="21">
        <v>2.59186987686277E-2</v>
      </c>
      <c r="I96" s="21">
        <v>6.2779840563748898E-2</v>
      </c>
      <c r="J96" s="22"/>
      <c r="K96" s="21">
        <v>4.9074334572052701E-2</v>
      </c>
      <c r="L96" s="21">
        <v>3.3279750465805197E-2</v>
      </c>
      <c r="M96" s="21">
        <v>7.1808221784982695E-2</v>
      </c>
      <c r="N96" s="22"/>
    </row>
    <row r="97" spans="1:14" x14ac:dyDescent="0.25">
      <c r="A97" s="20" t="s">
        <v>491</v>
      </c>
      <c r="B97" s="20" t="s">
        <v>641</v>
      </c>
      <c r="C97" s="21">
        <v>0.234012807472123</v>
      </c>
      <c r="D97" s="21">
        <v>0.20585410321983799</v>
      </c>
      <c r="E97" s="21">
        <v>0.26473927437908101</v>
      </c>
      <c r="F97" s="22"/>
      <c r="G97" s="21">
        <v>0.236166490651956</v>
      </c>
      <c r="H97" s="21">
        <v>0.199209723820367</v>
      </c>
      <c r="I97" s="21">
        <v>0.27760261890453902</v>
      </c>
      <c r="J97" s="22"/>
      <c r="K97" s="21">
        <v>0.23159312863661299</v>
      </c>
      <c r="L97" s="21">
        <v>0.19747696814271301</v>
      </c>
      <c r="M97" s="21">
        <v>0.26962302996272303</v>
      </c>
      <c r="N97" s="22"/>
    </row>
    <row r="98" spans="1:14" x14ac:dyDescent="0.25">
      <c r="A98" s="20" t="s">
        <v>491</v>
      </c>
      <c r="B98" s="20" t="s">
        <v>642</v>
      </c>
      <c r="C98" s="21">
        <v>0.29233464870543502</v>
      </c>
      <c r="D98" s="21">
        <v>0.26081887948621302</v>
      </c>
      <c r="E98" s="21">
        <v>0.32597918565846401</v>
      </c>
      <c r="F98" s="22"/>
      <c r="G98" s="21">
        <v>0.27501659069814999</v>
      </c>
      <c r="H98" s="21">
        <v>0.23872613087539199</v>
      </c>
      <c r="I98" s="21">
        <v>0.31454439317042998</v>
      </c>
      <c r="J98" s="22"/>
      <c r="K98" s="21">
        <v>0.31179161378960601</v>
      </c>
      <c r="L98" s="21">
        <v>0.26891542616824099</v>
      </c>
      <c r="M98" s="21">
        <v>0.358154993108875</v>
      </c>
      <c r="N98" s="22"/>
    </row>
    <row r="99" spans="1:14" x14ac:dyDescent="0.25">
      <c r="A99" s="20" t="s">
        <v>491</v>
      </c>
      <c r="B99" s="20" t="s">
        <v>643</v>
      </c>
      <c r="C99" s="21">
        <v>0.325364396327882</v>
      </c>
      <c r="D99" s="21">
        <v>0.29812067394239899</v>
      </c>
      <c r="E99" s="21">
        <v>0.35384265356654698</v>
      </c>
      <c r="F99" s="22"/>
      <c r="G99" s="21">
        <v>0.31311068253138502</v>
      </c>
      <c r="H99" s="21">
        <v>0.27632909126278099</v>
      </c>
      <c r="I99" s="21">
        <v>0.352404041654241</v>
      </c>
      <c r="J99" s="22"/>
      <c r="K99" s="21">
        <v>0.339131533577888</v>
      </c>
      <c r="L99" s="21">
        <v>0.29976285309189499</v>
      </c>
      <c r="M99" s="21">
        <v>0.38085843625284199</v>
      </c>
      <c r="N99" s="22"/>
    </row>
    <row r="100" spans="1:14" x14ac:dyDescent="0.25">
      <c r="A100" s="20" t="s">
        <v>491</v>
      </c>
      <c r="B100" s="20" t="s">
        <v>644</v>
      </c>
      <c r="C100" s="21">
        <v>2.5344095081075199E-2</v>
      </c>
      <c r="D100" s="21">
        <v>1.7296691999222701E-2</v>
      </c>
      <c r="E100" s="21">
        <v>3.6994656953507302E-2</v>
      </c>
      <c r="F100" s="22"/>
      <c r="G100" s="21">
        <v>2.7329199338070601E-2</v>
      </c>
      <c r="H100" s="21">
        <v>1.6793008541754102E-2</v>
      </c>
      <c r="I100" s="21">
        <v>4.4178921764252997E-2</v>
      </c>
      <c r="J100" s="22"/>
      <c r="K100" s="21">
        <v>2.3113815900779801E-2</v>
      </c>
      <c r="L100" s="21">
        <v>1.2036148916277399E-2</v>
      </c>
      <c r="M100" s="21">
        <v>4.3933612634958E-2</v>
      </c>
      <c r="N100" s="22"/>
    </row>
    <row r="101" spans="1:14" x14ac:dyDescent="0.25">
      <c r="A101" s="20" t="s">
        <v>491</v>
      </c>
      <c r="B101" s="20" t="s">
        <v>519</v>
      </c>
      <c r="C101" s="21">
        <v>7.8031896491310204E-2</v>
      </c>
      <c r="D101" s="21">
        <v>6.1653388119573202E-2</v>
      </c>
      <c r="E101" s="21">
        <v>9.8305597553551199E-2</v>
      </c>
      <c r="F101" s="22"/>
      <c r="G101" s="21">
        <v>0.107869140236664</v>
      </c>
      <c r="H101" s="21">
        <v>8.4838951284778405E-2</v>
      </c>
      <c r="I101" s="21">
        <v>0.13622049142759801</v>
      </c>
      <c r="J101" s="22"/>
      <c r="K101" s="21">
        <v>4.4509534485304703E-2</v>
      </c>
      <c r="L101" s="21">
        <v>3.03970229325683E-2</v>
      </c>
      <c r="M101" s="21">
        <v>6.4736646128481498E-2</v>
      </c>
      <c r="N101" s="22"/>
    </row>
    <row r="102" spans="1:14" x14ac:dyDescent="0.25">
      <c r="A102" s="20" t="s">
        <v>491</v>
      </c>
      <c r="B102" s="20" t="s">
        <v>520</v>
      </c>
      <c r="C102" s="21">
        <v>3.7016073703089998E-4</v>
      </c>
      <c r="D102" s="21">
        <v>5.14064550501631E-5</v>
      </c>
      <c r="E102" s="21">
        <v>2.6601459867347001E-3</v>
      </c>
      <c r="F102" s="22"/>
      <c r="G102" s="21">
        <v>0</v>
      </c>
      <c r="H102" s="22"/>
      <c r="I102" s="22"/>
      <c r="J102" s="22"/>
      <c r="K102" s="21">
        <v>7.8603903775669999E-4</v>
      </c>
      <c r="L102" s="21">
        <v>1.088528391889E-4</v>
      </c>
      <c r="M102" s="21">
        <v>5.6522647386315003E-3</v>
      </c>
      <c r="N102" s="22"/>
    </row>
    <row r="103" spans="1:14" x14ac:dyDescent="0.25">
      <c r="A103" s="17" t="s">
        <v>492</v>
      </c>
      <c r="B103" s="17" t="s">
        <v>640</v>
      </c>
      <c r="C103" s="18">
        <v>3.5612397005768903E-2</v>
      </c>
      <c r="D103" s="18">
        <v>2.7942753815788601E-2</v>
      </c>
      <c r="E103" s="18">
        <v>4.5289100269452501E-2</v>
      </c>
      <c r="F103" s="19"/>
      <c r="G103" s="18">
        <v>3.6910666426248899E-2</v>
      </c>
      <c r="H103" s="18">
        <v>2.6150410240384999E-2</v>
      </c>
      <c r="I103" s="18">
        <v>5.1862713122852802E-2</v>
      </c>
      <c r="J103" s="19"/>
      <c r="K103" s="18">
        <v>3.4227068917429E-2</v>
      </c>
      <c r="L103" s="18">
        <v>2.3585010308036902E-2</v>
      </c>
      <c r="M103" s="18">
        <v>4.9427968449104902E-2</v>
      </c>
      <c r="N103" s="19"/>
    </row>
    <row r="104" spans="1:14" x14ac:dyDescent="0.25">
      <c r="A104" s="17" t="s">
        <v>492</v>
      </c>
      <c r="B104" s="17" t="s">
        <v>641</v>
      </c>
      <c r="C104" s="18">
        <v>0.22819977510665801</v>
      </c>
      <c r="D104" s="18">
        <v>0.205867893676208</v>
      </c>
      <c r="E104" s="18">
        <v>0.25218485984266797</v>
      </c>
      <c r="F104" s="19"/>
      <c r="G104" s="18">
        <v>0.23724761330508901</v>
      </c>
      <c r="H104" s="18">
        <v>0.208013847217484</v>
      </c>
      <c r="I104" s="18">
        <v>0.26919337685209099</v>
      </c>
      <c r="J104" s="19"/>
      <c r="K104" s="18">
        <v>0.21854521173381899</v>
      </c>
      <c r="L104" s="18">
        <v>0.19090215336560001</v>
      </c>
      <c r="M104" s="18">
        <v>0.24895939242926499</v>
      </c>
      <c r="N104" s="19"/>
    </row>
    <row r="105" spans="1:14" x14ac:dyDescent="0.25">
      <c r="A105" s="17" t="s">
        <v>492</v>
      </c>
      <c r="B105" s="17" t="s">
        <v>642</v>
      </c>
      <c r="C105" s="18">
        <v>0.34034147313010799</v>
      </c>
      <c r="D105" s="18">
        <v>0.31823133908713702</v>
      </c>
      <c r="E105" s="18">
        <v>0.36316947985327602</v>
      </c>
      <c r="F105" s="19"/>
      <c r="G105" s="18">
        <v>0.34520701730835601</v>
      </c>
      <c r="H105" s="18">
        <v>0.31185656182452698</v>
      </c>
      <c r="I105" s="18">
        <v>0.38015374101650901</v>
      </c>
      <c r="J105" s="19"/>
      <c r="K105" s="18">
        <v>0.33514965784981399</v>
      </c>
      <c r="L105" s="18">
        <v>0.30088933893863301</v>
      </c>
      <c r="M105" s="18">
        <v>0.371239480585765</v>
      </c>
      <c r="N105" s="19"/>
    </row>
    <row r="106" spans="1:14" x14ac:dyDescent="0.25">
      <c r="A106" s="17" t="s">
        <v>492</v>
      </c>
      <c r="B106" s="17" t="s">
        <v>643</v>
      </c>
      <c r="C106" s="18">
        <v>0.33171768929249301</v>
      </c>
      <c r="D106" s="18">
        <v>0.30728295510530401</v>
      </c>
      <c r="E106" s="18">
        <v>0.357093820671257</v>
      </c>
      <c r="F106" s="19"/>
      <c r="G106" s="18">
        <v>0.30905282386425198</v>
      </c>
      <c r="H106" s="18">
        <v>0.27906290523229899</v>
      </c>
      <c r="I106" s="18">
        <v>0.34074238335573398</v>
      </c>
      <c r="J106" s="19"/>
      <c r="K106" s="18">
        <v>0.35590240334405099</v>
      </c>
      <c r="L106" s="18">
        <v>0.31964888742319802</v>
      </c>
      <c r="M106" s="18">
        <v>0.393887185693021</v>
      </c>
      <c r="N106" s="19"/>
    </row>
    <row r="107" spans="1:14" x14ac:dyDescent="0.25">
      <c r="A107" s="17" t="s">
        <v>492</v>
      </c>
      <c r="B107" s="17" t="s">
        <v>644</v>
      </c>
      <c r="C107" s="18">
        <v>1.54595385223376E-2</v>
      </c>
      <c r="D107" s="18">
        <v>1.01754309304233E-2</v>
      </c>
      <c r="E107" s="18">
        <v>2.3422752756285001E-2</v>
      </c>
      <c r="F107" s="19"/>
      <c r="G107" s="18">
        <v>1.2953321821876499E-2</v>
      </c>
      <c r="H107" s="18">
        <v>8.1339983118348998E-3</v>
      </c>
      <c r="I107" s="18">
        <v>2.0568838685488498E-2</v>
      </c>
      <c r="J107" s="19"/>
      <c r="K107" s="18">
        <v>1.8133815783933999E-2</v>
      </c>
      <c r="L107" s="18">
        <v>1.00012133338597E-2</v>
      </c>
      <c r="M107" s="18">
        <v>3.2661362577097799E-2</v>
      </c>
      <c r="N107" s="19"/>
    </row>
    <row r="108" spans="1:14" x14ac:dyDescent="0.25">
      <c r="A108" s="17" t="s">
        <v>492</v>
      </c>
      <c r="B108" s="17" t="s">
        <v>519</v>
      </c>
      <c r="C108" s="18">
        <v>4.8129081475997502E-2</v>
      </c>
      <c r="D108" s="18">
        <v>3.8916304218156297E-2</v>
      </c>
      <c r="E108" s="18">
        <v>5.9388059818493003E-2</v>
      </c>
      <c r="F108" s="19"/>
      <c r="G108" s="18">
        <v>5.7740637173415703E-2</v>
      </c>
      <c r="H108" s="18">
        <v>4.5345730171203698E-2</v>
      </c>
      <c r="I108" s="18">
        <v>7.3263585504773202E-2</v>
      </c>
      <c r="J108" s="19"/>
      <c r="K108" s="18">
        <v>3.7872999132661303E-2</v>
      </c>
      <c r="L108" s="18">
        <v>2.6501204094263198E-2</v>
      </c>
      <c r="M108" s="18">
        <v>5.3854538987490298E-2</v>
      </c>
      <c r="N108" s="19"/>
    </row>
    <row r="109" spans="1:14" x14ac:dyDescent="0.25">
      <c r="A109" s="17" t="s">
        <v>492</v>
      </c>
      <c r="B109" s="17" t="s">
        <v>520</v>
      </c>
      <c r="C109" s="18">
        <v>5.4004546663659998E-4</v>
      </c>
      <c r="D109" s="18">
        <v>9.8734550560695402E-5</v>
      </c>
      <c r="E109" s="18">
        <v>2.9480551463573002E-3</v>
      </c>
      <c r="F109" s="19"/>
      <c r="G109" s="18">
        <v>8.879201007618E-4</v>
      </c>
      <c r="H109" s="18">
        <v>1.235977736528E-4</v>
      </c>
      <c r="I109" s="18">
        <v>6.3487613856582003E-3</v>
      </c>
      <c r="J109" s="19"/>
      <c r="K109" s="18">
        <v>1.688432382914E-4</v>
      </c>
      <c r="L109" s="18">
        <v>2.3629200942290598E-5</v>
      </c>
      <c r="M109" s="18">
        <v>1.2053992088844E-3</v>
      </c>
      <c r="N109" s="19"/>
    </row>
    <row r="110" spans="1:14" x14ac:dyDescent="0.25">
      <c r="A110" s="20" t="s">
        <v>493</v>
      </c>
      <c r="B110" s="20" t="s">
        <v>640</v>
      </c>
      <c r="C110" s="21">
        <v>3.12134471372554E-2</v>
      </c>
      <c r="D110" s="21">
        <v>2.1428007243498401E-2</v>
      </c>
      <c r="E110" s="21">
        <v>4.5260878524448302E-2</v>
      </c>
      <c r="F110" s="22"/>
      <c r="G110" s="21">
        <v>3.023373362301E-2</v>
      </c>
      <c r="H110" s="21">
        <v>1.8086348877939799E-2</v>
      </c>
      <c r="I110" s="21">
        <v>5.0123233270826399E-2</v>
      </c>
      <c r="J110" s="22"/>
      <c r="K110" s="21">
        <v>3.2278509268082199E-2</v>
      </c>
      <c r="L110" s="21">
        <v>1.8461017184661501E-2</v>
      </c>
      <c r="M110" s="21">
        <v>5.5849503799853401E-2</v>
      </c>
      <c r="N110" s="22"/>
    </row>
    <row r="111" spans="1:14" x14ac:dyDescent="0.25">
      <c r="A111" s="20" t="s">
        <v>493</v>
      </c>
      <c r="B111" s="20" t="s">
        <v>641</v>
      </c>
      <c r="C111" s="21">
        <v>0.18758387935283199</v>
      </c>
      <c r="D111" s="21">
        <v>0.16031896143610899</v>
      </c>
      <c r="E111" s="21">
        <v>0.218280273034999</v>
      </c>
      <c r="F111" s="22"/>
      <c r="G111" s="21">
        <v>0.19486351136621</v>
      </c>
      <c r="H111" s="21">
        <v>0.16003142074177601</v>
      </c>
      <c r="I111" s="21">
        <v>0.23515459584345699</v>
      </c>
      <c r="J111" s="22"/>
      <c r="K111" s="21">
        <v>0.179670075704043</v>
      </c>
      <c r="L111" s="21">
        <v>0.14088313712296799</v>
      </c>
      <c r="M111" s="21">
        <v>0.22632244280542199</v>
      </c>
      <c r="N111" s="22"/>
    </row>
    <row r="112" spans="1:14" x14ac:dyDescent="0.25">
      <c r="A112" s="20" t="s">
        <v>493</v>
      </c>
      <c r="B112" s="20" t="s">
        <v>642</v>
      </c>
      <c r="C112" s="21">
        <v>0.31890223900819198</v>
      </c>
      <c r="D112" s="21">
        <v>0.28561404751549901</v>
      </c>
      <c r="E112" s="21">
        <v>0.35414683566962002</v>
      </c>
      <c r="F112" s="22"/>
      <c r="G112" s="21">
        <v>0.29973413411211702</v>
      </c>
      <c r="H112" s="21">
        <v>0.26257013889874098</v>
      </c>
      <c r="I112" s="21">
        <v>0.339734929814685</v>
      </c>
      <c r="J112" s="22"/>
      <c r="K112" s="21">
        <v>0.339740190457956</v>
      </c>
      <c r="L112" s="21">
        <v>0.291138500727045</v>
      </c>
      <c r="M112" s="21">
        <v>0.39196893200508898</v>
      </c>
      <c r="N112" s="22"/>
    </row>
    <row r="113" spans="1:14" x14ac:dyDescent="0.25">
      <c r="A113" s="20" t="s">
        <v>493</v>
      </c>
      <c r="B113" s="20" t="s">
        <v>643</v>
      </c>
      <c r="C113" s="21">
        <v>0.33304004545682397</v>
      </c>
      <c r="D113" s="21">
        <v>0.30003646833865699</v>
      </c>
      <c r="E113" s="21">
        <v>0.36776655500093902</v>
      </c>
      <c r="F113" s="22"/>
      <c r="G113" s="21">
        <v>0.31790202846503501</v>
      </c>
      <c r="H113" s="21">
        <v>0.27773542829828801</v>
      </c>
      <c r="I113" s="21">
        <v>0.36097438180483199</v>
      </c>
      <c r="J113" s="22"/>
      <c r="K113" s="21">
        <v>0.34949682430016099</v>
      </c>
      <c r="L113" s="21">
        <v>0.29881172331172601</v>
      </c>
      <c r="M113" s="21">
        <v>0.40382788175329698</v>
      </c>
      <c r="N113" s="22"/>
    </row>
    <row r="114" spans="1:14" x14ac:dyDescent="0.25">
      <c r="A114" s="20" t="s">
        <v>493</v>
      </c>
      <c r="B114" s="20" t="s">
        <v>644</v>
      </c>
      <c r="C114" s="21">
        <v>1.6846443085410601E-2</v>
      </c>
      <c r="D114" s="21">
        <v>1.03668526444497E-2</v>
      </c>
      <c r="E114" s="21">
        <v>2.72643940255392E-2</v>
      </c>
      <c r="F114" s="22"/>
      <c r="G114" s="21">
        <v>1.2145946954717299E-2</v>
      </c>
      <c r="H114" s="21">
        <v>6.2663889213148997E-3</v>
      </c>
      <c r="I114" s="21">
        <v>2.3412141599657401E-2</v>
      </c>
      <c r="J114" s="22"/>
      <c r="K114" s="21">
        <v>2.1956427128811899E-2</v>
      </c>
      <c r="L114" s="21">
        <v>1.1891278956588701E-2</v>
      </c>
      <c r="M114" s="21">
        <v>4.0194473633259599E-2</v>
      </c>
      <c r="N114" s="22"/>
    </row>
    <row r="115" spans="1:14" x14ac:dyDescent="0.25">
      <c r="A115" s="20" t="s">
        <v>493</v>
      </c>
      <c r="B115" s="20" t="s">
        <v>519</v>
      </c>
      <c r="C115" s="21">
        <v>0.11241394595948601</v>
      </c>
      <c r="D115" s="21">
        <v>9.1528011316071994E-2</v>
      </c>
      <c r="E115" s="21">
        <v>0.13734534117785999</v>
      </c>
      <c r="F115" s="22"/>
      <c r="G115" s="21">
        <v>0.14512064547891099</v>
      </c>
      <c r="H115" s="21">
        <v>0.11629365379173801</v>
      </c>
      <c r="I115" s="21">
        <v>0.179640723838429</v>
      </c>
      <c r="J115" s="22"/>
      <c r="K115" s="21">
        <v>7.6857973140946001E-2</v>
      </c>
      <c r="L115" s="21">
        <v>5.29392360892664E-2</v>
      </c>
      <c r="M115" s="21">
        <v>0.110324645991888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640</v>
      </c>
      <c r="C117" s="18">
        <v>4.0424010969520301E-2</v>
      </c>
      <c r="D117" s="18">
        <v>2.7709555566765801E-2</v>
      </c>
      <c r="E117" s="18">
        <v>5.8620720734209097E-2</v>
      </c>
      <c r="F117" s="19"/>
      <c r="G117" s="18">
        <v>4.1929170416971098E-2</v>
      </c>
      <c r="H117" s="18">
        <v>2.65197824410448E-2</v>
      </c>
      <c r="I117" s="18">
        <v>6.5688051738016603E-2</v>
      </c>
      <c r="J117" s="19"/>
      <c r="K117" s="18">
        <v>3.8862664501618703E-2</v>
      </c>
      <c r="L117" s="18">
        <v>2.2990285507769301E-2</v>
      </c>
      <c r="M117" s="18">
        <v>6.4964607425736107E-2</v>
      </c>
      <c r="N117" s="19"/>
    </row>
    <row r="118" spans="1:14" x14ac:dyDescent="0.25">
      <c r="A118" s="17" t="s">
        <v>494</v>
      </c>
      <c r="B118" s="17" t="s">
        <v>641</v>
      </c>
      <c r="C118" s="18">
        <v>0.20585264748882601</v>
      </c>
      <c r="D118" s="18">
        <v>0.179888751534904</v>
      </c>
      <c r="E118" s="18">
        <v>0.23449249299161601</v>
      </c>
      <c r="F118" s="19"/>
      <c r="G118" s="18">
        <v>0.19484654622910699</v>
      </c>
      <c r="H118" s="18">
        <v>0.16298733778250099</v>
      </c>
      <c r="I118" s="18">
        <v>0.23121301955960999</v>
      </c>
      <c r="J118" s="19"/>
      <c r="K118" s="18">
        <v>0.21726960225486899</v>
      </c>
      <c r="L118" s="18">
        <v>0.18211416261732599</v>
      </c>
      <c r="M118" s="18">
        <v>0.25707835692459802</v>
      </c>
      <c r="N118" s="19"/>
    </row>
    <row r="119" spans="1:14" x14ac:dyDescent="0.25">
      <c r="A119" s="17" t="s">
        <v>494</v>
      </c>
      <c r="B119" s="17" t="s">
        <v>642</v>
      </c>
      <c r="C119" s="18">
        <v>0.344046776306554</v>
      </c>
      <c r="D119" s="18">
        <v>0.31261103287889402</v>
      </c>
      <c r="E119" s="18">
        <v>0.37691033600706803</v>
      </c>
      <c r="F119" s="19"/>
      <c r="G119" s="18">
        <v>0.33806079646722198</v>
      </c>
      <c r="H119" s="18">
        <v>0.296361080733617</v>
      </c>
      <c r="I119" s="18">
        <v>0.38243888330734299</v>
      </c>
      <c r="J119" s="19"/>
      <c r="K119" s="18">
        <v>0.35025621045979299</v>
      </c>
      <c r="L119" s="18">
        <v>0.30749227916906002</v>
      </c>
      <c r="M119" s="18">
        <v>0.39557026630011</v>
      </c>
      <c r="N119" s="19"/>
    </row>
    <row r="120" spans="1:14" x14ac:dyDescent="0.25">
      <c r="A120" s="17" t="s">
        <v>494</v>
      </c>
      <c r="B120" s="17" t="s">
        <v>643</v>
      </c>
      <c r="C120" s="18">
        <v>0.35679038143946901</v>
      </c>
      <c r="D120" s="18">
        <v>0.31863524987382502</v>
      </c>
      <c r="E120" s="18">
        <v>0.39685331001475299</v>
      </c>
      <c r="F120" s="19"/>
      <c r="G120" s="18">
        <v>0.36941867243327298</v>
      </c>
      <c r="H120" s="18">
        <v>0.321758514560186</v>
      </c>
      <c r="I120" s="18">
        <v>0.41976919126545997</v>
      </c>
      <c r="J120" s="19"/>
      <c r="K120" s="18">
        <v>0.34369068122351798</v>
      </c>
      <c r="L120" s="18">
        <v>0.29665375347735301</v>
      </c>
      <c r="M120" s="18">
        <v>0.39400775244584102</v>
      </c>
      <c r="N120" s="19"/>
    </row>
    <row r="121" spans="1:14" x14ac:dyDescent="0.25">
      <c r="A121" s="17" t="s">
        <v>494</v>
      </c>
      <c r="B121" s="17" t="s">
        <v>644</v>
      </c>
      <c r="C121" s="18">
        <v>1.44605052989073E-2</v>
      </c>
      <c r="D121" s="18">
        <v>8.8645957409483993E-3</v>
      </c>
      <c r="E121" s="18">
        <v>2.35051424421567E-2</v>
      </c>
      <c r="F121" s="19"/>
      <c r="G121" s="18">
        <v>1.7210201215833401E-2</v>
      </c>
      <c r="H121" s="18">
        <v>8.7249014907634006E-3</v>
      </c>
      <c r="I121" s="18">
        <v>3.3667499833389902E-2</v>
      </c>
      <c r="J121" s="19"/>
      <c r="K121" s="18">
        <v>1.16081642961204E-2</v>
      </c>
      <c r="L121" s="18">
        <v>5.3937178116859E-3</v>
      </c>
      <c r="M121" s="18">
        <v>2.4804109110998201E-2</v>
      </c>
      <c r="N121" s="19"/>
    </row>
    <row r="122" spans="1:14" x14ac:dyDescent="0.25">
      <c r="A122" s="17" t="s">
        <v>494</v>
      </c>
      <c r="B122" s="17" t="s">
        <v>519</v>
      </c>
      <c r="C122" s="18">
        <v>3.8425678496724701E-2</v>
      </c>
      <c r="D122" s="18">
        <v>2.5650107172391402E-2</v>
      </c>
      <c r="E122" s="18">
        <v>5.71908959757155E-2</v>
      </c>
      <c r="F122" s="19"/>
      <c r="G122" s="18">
        <v>3.8534613237593503E-2</v>
      </c>
      <c r="H122" s="18">
        <v>2.36791916849791E-2</v>
      </c>
      <c r="I122" s="18">
        <v>6.2116807392396001E-2</v>
      </c>
      <c r="J122" s="19"/>
      <c r="K122" s="18">
        <v>3.8312677264080899E-2</v>
      </c>
      <c r="L122" s="18">
        <v>2.2954821792560601E-2</v>
      </c>
      <c r="M122" s="18">
        <v>6.3280172401571994E-2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EVAL_CARAB_COMUNA_2_NSE'!A1" display="◄ ANTERIOR"/>
    <hyperlink ref="A2" location="'Índice'!A1" display="ÍNDICE"/>
    <hyperlink ref="A3" location="'EVAL_CARAB_COMUNA_3_NSE'!A1" display="SIGUIENTE ►"/>
  </hyperlinks>
  <pageMargins left="0.75" right="0.75" top="1" bottom="1" header="0.5" footer="0.5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7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646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9.4313789619044894E-2</v>
      </c>
      <c r="D5" s="18">
        <v>9.0545403294481602E-2</v>
      </c>
      <c r="E5" s="18">
        <v>9.8222073059837198E-2</v>
      </c>
      <c r="F5" s="19"/>
      <c r="G5" s="18">
        <v>9.2792590274350106E-2</v>
      </c>
      <c r="H5" s="18">
        <v>8.7115781858206995E-2</v>
      </c>
      <c r="I5" s="18">
        <v>9.8799286034231701E-2</v>
      </c>
      <c r="J5" s="19"/>
      <c r="K5" s="18">
        <v>9.3002851261289599E-2</v>
      </c>
      <c r="L5" s="18">
        <v>8.7156139889795203E-2</v>
      </c>
      <c r="M5" s="18">
        <v>9.9199156355430002E-2</v>
      </c>
      <c r="N5" s="19"/>
      <c r="O5" s="18">
        <v>0.100388362595998</v>
      </c>
      <c r="P5" s="18">
        <v>9.1636549749081503E-2</v>
      </c>
      <c r="Q5" s="18">
        <v>0.10987491994632401</v>
      </c>
      <c r="R5" s="19"/>
    </row>
    <row r="6" spans="1:18" x14ac:dyDescent="0.25">
      <c r="A6" s="17" t="s">
        <v>478</v>
      </c>
      <c r="B6" s="17" t="s">
        <v>641</v>
      </c>
      <c r="C6" s="18">
        <v>0.309317810449589</v>
      </c>
      <c r="D6" s="18">
        <v>0.30338279627617099</v>
      </c>
      <c r="E6" s="18">
        <v>0.315316376169475</v>
      </c>
      <c r="F6" s="19"/>
      <c r="G6" s="18">
        <v>0.31196605451061998</v>
      </c>
      <c r="H6" s="18">
        <v>0.303257008020964</v>
      </c>
      <c r="I6" s="18">
        <v>0.32081004952671799</v>
      </c>
      <c r="J6" s="19"/>
      <c r="K6" s="18">
        <v>0.31509205355437803</v>
      </c>
      <c r="L6" s="18">
        <v>0.30584407507666</v>
      </c>
      <c r="M6" s="18">
        <v>0.32448895002278999</v>
      </c>
      <c r="N6" s="19"/>
      <c r="O6" s="18">
        <v>0.29135826626440298</v>
      </c>
      <c r="P6" s="18">
        <v>0.27849604215080898</v>
      </c>
      <c r="Q6" s="18">
        <v>0.30456377010593799</v>
      </c>
      <c r="R6" s="19"/>
    </row>
    <row r="7" spans="1:18" x14ac:dyDescent="0.25">
      <c r="A7" s="17" t="s">
        <v>478</v>
      </c>
      <c r="B7" s="17" t="s">
        <v>642</v>
      </c>
      <c r="C7" s="18">
        <v>0.29551777401847301</v>
      </c>
      <c r="D7" s="18">
        <v>0.28981095764214199</v>
      </c>
      <c r="E7" s="18">
        <v>0.301289292121936</v>
      </c>
      <c r="F7" s="19"/>
      <c r="G7" s="18">
        <v>0.27777658525932403</v>
      </c>
      <c r="H7" s="18">
        <v>0.26927147805835699</v>
      </c>
      <c r="I7" s="18">
        <v>0.28644502523947002</v>
      </c>
      <c r="J7" s="19"/>
      <c r="K7" s="18">
        <v>0.29983643837186502</v>
      </c>
      <c r="L7" s="18">
        <v>0.29094058826653402</v>
      </c>
      <c r="M7" s="18">
        <v>0.30888579838928898</v>
      </c>
      <c r="N7" s="19"/>
      <c r="O7" s="18">
        <v>0.324900384076654</v>
      </c>
      <c r="P7" s="18">
        <v>0.31211691358943899</v>
      </c>
      <c r="Q7" s="18">
        <v>0.33795020313209501</v>
      </c>
      <c r="R7" s="19"/>
    </row>
    <row r="8" spans="1:18" x14ac:dyDescent="0.25">
      <c r="A8" s="17" t="s">
        <v>478</v>
      </c>
      <c r="B8" s="17" t="s">
        <v>643</v>
      </c>
      <c r="C8" s="18">
        <v>0.222649006802766</v>
      </c>
      <c r="D8" s="18">
        <v>0.21764172682944699</v>
      </c>
      <c r="E8" s="18">
        <v>0.227737954731524</v>
      </c>
      <c r="F8" s="19"/>
      <c r="G8" s="18">
        <v>0.234529780736072</v>
      </c>
      <c r="H8" s="18">
        <v>0.22700017528116101</v>
      </c>
      <c r="I8" s="18">
        <v>0.242230878385536</v>
      </c>
      <c r="J8" s="19"/>
      <c r="K8" s="18">
        <v>0.21835907705729801</v>
      </c>
      <c r="L8" s="18">
        <v>0.21061559764207199</v>
      </c>
      <c r="M8" s="18">
        <v>0.22630563423824601</v>
      </c>
      <c r="N8" s="19"/>
      <c r="O8" s="18">
        <v>0.20592821717961299</v>
      </c>
      <c r="P8" s="18">
        <v>0.19500646990542</v>
      </c>
      <c r="Q8" s="18">
        <v>0.21729654140120699</v>
      </c>
      <c r="R8" s="19"/>
    </row>
    <row r="9" spans="1:18" x14ac:dyDescent="0.25">
      <c r="A9" s="17" t="s">
        <v>478</v>
      </c>
      <c r="B9" s="17" t="s">
        <v>644</v>
      </c>
      <c r="C9" s="18">
        <v>1.32765934802374E-2</v>
      </c>
      <c r="D9" s="18">
        <v>1.2053066810969199E-2</v>
      </c>
      <c r="E9" s="18">
        <v>1.4622484055467001E-2</v>
      </c>
      <c r="F9" s="19"/>
      <c r="G9" s="18">
        <v>1.4142975640535901E-2</v>
      </c>
      <c r="H9" s="18">
        <v>1.2234667913264901E-2</v>
      </c>
      <c r="I9" s="18">
        <v>1.6344007471810799E-2</v>
      </c>
      <c r="J9" s="19"/>
      <c r="K9" s="18">
        <v>1.17100295350131E-2</v>
      </c>
      <c r="L9" s="18">
        <v>1.00538961561587E-2</v>
      </c>
      <c r="M9" s="18">
        <v>1.3635212797628801E-2</v>
      </c>
      <c r="N9" s="19"/>
      <c r="O9" s="18">
        <v>1.47084337123941E-2</v>
      </c>
      <c r="P9" s="18">
        <v>1.18551262791426E-2</v>
      </c>
      <c r="Q9" s="18">
        <v>1.8235805480643501E-2</v>
      </c>
      <c r="R9" s="19"/>
    </row>
    <row r="10" spans="1:18" x14ac:dyDescent="0.25">
      <c r="A10" s="17" t="s">
        <v>478</v>
      </c>
      <c r="B10" s="17" t="s">
        <v>519</v>
      </c>
      <c r="C10" s="18">
        <v>6.4293708708428196E-2</v>
      </c>
      <c r="D10" s="18">
        <v>6.1290831178638698E-2</v>
      </c>
      <c r="E10" s="18">
        <v>6.7433140240978906E-2</v>
      </c>
      <c r="F10" s="19"/>
      <c r="G10" s="18">
        <v>6.8031131486119903E-2</v>
      </c>
      <c r="H10" s="18">
        <v>6.3541016672686704E-2</v>
      </c>
      <c r="I10" s="18">
        <v>7.28138685147212E-2</v>
      </c>
      <c r="J10" s="19"/>
      <c r="K10" s="18">
        <v>6.1357827757626299E-2</v>
      </c>
      <c r="L10" s="18">
        <v>5.7021866130656497E-2</v>
      </c>
      <c r="M10" s="18">
        <v>6.6000420602805102E-2</v>
      </c>
      <c r="N10" s="19"/>
      <c r="O10" s="18">
        <v>6.2388300748413998E-2</v>
      </c>
      <c r="P10" s="18">
        <v>5.6290189766151501E-2</v>
      </c>
      <c r="Q10" s="18">
        <v>6.9098669733488799E-2</v>
      </c>
      <c r="R10" s="19"/>
    </row>
    <row r="11" spans="1:18" x14ac:dyDescent="0.25">
      <c r="A11" s="17" t="s">
        <v>478</v>
      </c>
      <c r="B11" s="17" t="s">
        <v>520</v>
      </c>
      <c r="C11" s="18">
        <v>6.3131692145610005E-4</v>
      </c>
      <c r="D11" s="18">
        <v>4.0572598365780003E-4</v>
      </c>
      <c r="E11" s="18">
        <v>9.822172224515E-4</v>
      </c>
      <c r="F11" s="19"/>
      <c r="G11" s="18">
        <v>7.6088209298439996E-4</v>
      </c>
      <c r="H11" s="18">
        <v>3.7407524078279997E-4</v>
      </c>
      <c r="I11" s="18">
        <v>1.5470417232697001E-3</v>
      </c>
      <c r="J11" s="19"/>
      <c r="K11" s="18">
        <v>6.4172246253279999E-4</v>
      </c>
      <c r="L11" s="18">
        <v>3.4882503731229999E-4</v>
      </c>
      <c r="M11" s="18">
        <v>1.1802662819479001E-3</v>
      </c>
      <c r="N11" s="19"/>
      <c r="O11" s="18">
        <v>3.2803542252500003E-4</v>
      </c>
      <c r="P11" s="18">
        <v>1.131163642397E-4</v>
      </c>
      <c r="Q11" s="18">
        <v>9.5090848729460005E-4</v>
      </c>
      <c r="R11" s="19"/>
    </row>
    <row r="12" spans="1:18" x14ac:dyDescent="0.25">
      <c r="A12" s="20" t="s">
        <v>479</v>
      </c>
      <c r="B12" s="20" t="s">
        <v>640</v>
      </c>
      <c r="C12" s="21">
        <v>6.6293187249174296E-2</v>
      </c>
      <c r="D12" s="21">
        <v>5.2168819236714098E-2</v>
      </c>
      <c r="E12" s="21">
        <v>8.3903123816010006E-2</v>
      </c>
      <c r="F12" s="22"/>
      <c r="G12" s="21">
        <v>6.5315597484744303E-2</v>
      </c>
      <c r="H12" s="21">
        <v>4.7301613269482498E-2</v>
      </c>
      <c r="I12" s="21">
        <v>8.9545082266669504E-2</v>
      </c>
      <c r="J12" s="22"/>
      <c r="K12" s="21">
        <v>6.8610597760150299E-2</v>
      </c>
      <c r="L12" s="21">
        <v>4.7453166325159002E-2</v>
      </c>
      <c r="M12" s="21">
        <v>9.8228491235457099E-2</v>
      </c>
      <c r="N12" s="22"/>
      <c r="O12" s="21">
        <v>6.2913041233595701E-2</v>
      </c>
      <c r="P12" s="21">
        <v>3.1855339170962803E-2</v>
      </c>
      <c r="Q12" s="21">
        <v>0.120482526163289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0.25543256160490202</v>
      </c>
      <c r="D13" s="21">
        <v>0.230913760206646</v>
      </c>
      <c r="E13" s="21">
        <v>0.28160155544210003</v>
      </c>
      <c r="F13" s="22"/>
      <c r="G13" s="21">
        <v>0.26533946345558201</v>
      </c>
      <c r="H13" s="21">
        <v>0.231653660952266</v>
      </c>
      <c r="I13" s="21">
        <v>0.30199835356801702</v>
      </c>
      <c r="J13" s="22"/>
      <c r="K13" s="21">
        <v>0.22650743637741599</v>
      </c>
      <c r="L13" s="21">
        <v>0.19004159840593901</v>
      </c>
      <c r="M13" s="21">
        <v>0.267658179352878</v>
      </c>
      <c r="N13" s="22"/>
      <c r="O13" s="21">
        <v>0.30877224109611801</v>
      </c>
      <c r="P13" s="21">
        <v>0.24885847587976501</v>
      </c>
      <c r="Q13" s="21">
        <v>0.37589208614074299</v>
      </c>
      <c r="R13" s="22"/>
    </row>
    <row r="14" spans="1:18" x14ac:dyDescent="0.25">
      <c r="A14" s="20" t="s">
        <v>479</v>
      </c>
      <c r="B14" s="20" t="s">
        <v>642</v>
      </c>
      <c r="C14" s="21">
        <v>0.31398405391974199</v>
      </c>
      <c r="D14" s="21">
        <v>0.28597480436809097</v>
      </c>
      <c r="E14" s="21">
        <v>0.34341719343836902</v>
      </c>
      <c r="F14" s="22"/>
      <c r="G14" s="21">
        <v>0.28192041862764899</v>
      </c>
      <c r="H14" s="21">
        <v>0.24508647420187299</v>
      </c>
      <c r="I14" s="21">
        <v>0.32192942247846101</v>
      </c>
      <c r="J14" s="22"/>
      <c r="K14" s="21">
        <v>0.35211242521013097</v>
      </c>
      <c r="L14" s="21">
        <v>0.31019579269578501</v>
      </c>
      <c r="M14" s="21">
        <v>0.39643797095887601</v>
      </c>
      <c r="N14" s="22"/>
      <c r="O14" s="21">
        <v>0.33600199182218599</v>
      </c>
      <c r="P14" s="21">
        <v>0.263559509903946</v>
      </c>
      <c r="Q14" s="21">
        <v>0.41707927728955302</v>
      </c>
      <c r="R14" s="22"/>
    </row>
    <row r="15" spans="1:18" x14ac:dyDescent="0.25">
      <c r="A15" s="20" t="s">
        <v>479</v>
      </c>
      <c r="B15" s="20" t="s">
        <v>643</v>
      </c>
      <c r="C15" s="21">
        <v>0.297032105780759</v>
      </c>
      <c r="D15" s="21">
        <v>0.27084059911182001</v>
      </c>
      <c r="E15" s="21">
        <v>0.324628805819761</v>
      </c>
      <c r="F15" s="22"/>
      <c r="G15" s="21">
        <v>0.31596933104729502</v>
      </c>
      <c r="H15" s="21">
        <v>0.27715366831716598</v>
      </c>
      <c r="I15" s="21">
        <v>0.35753234195833999</v>
      </c>
      <c r="J15" s="22"/>
      <c r="K15" s="21">
        <v>0.294956430213831</v>
      </c>
      <c r="L15" s="21">
        <v>0.25122280358068699</v>
      </c>
      <c r="M15" s="21">
        <v>0.34281769886258201</v>
      </c>
      <c r="N15" s="22"/>
      <c r="O15" s="21">
        <v>0.21231200506863501</v>
      </c>
      <c r="P15" s="21">
        <v>0.159582062673298</v>
      </c>
      <c r="Q15" s="21">
        <v>0.27672820177679502</v>
      </c>
      <c r="R15" s="22"/>
    </row>
    <row r="16" spans="1:18" x14ac:dyDescent="0.25">
      <c r="A16" s="20" t="s">
        <v>479</v>
      </c>
      <c r="B16" s="20" t="s">
        <v>644</v>
      </c>
      <c r="C16" s="21">
        <v>3.8210881195343799E-2</v>
      </c>
      <c r="D16" s="21">
        <v>2.8041097007552401E-2</v>
      </c>
      <c r="E16" s="21">
        <v>5.1872143727243497E-2</v>
      </c>
      <c r="F16" s="22"/>
      <c r="G16" s="21">
        <v>4.0317841948656799E-2</v>
      </c>
      <c r="H16" s="21">
        <v>2.4984795223732498E-2</v>
      </c>
      <c r="I16" s="21">
        <v>6.4438809260425001E-2</v>
      </c>
      <c r="J16" s="22"/>
      <c r="K16" s="21">
        <v>3.7348312201394999E-2</v>
      </c>
      <c r="L16" s="21">
        <v>2.3546775808280501E-2</v>
      </c>
      <c r="M16" s="21">
        <v>5.8752638443239698E-2</v>
      </c>
      <c r="N16" s="22"/>
      <c r="O16" s="21">
        <v>3.1000663817440901E-2</v>
      </c>
      <c r="P16" s="21">
        <v>1.2111447980636601E-2</v>
      </c>
      <c r="Q16" s="21">
        <v>7.7052037578785801E-2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2.8178536006650198E-2</v>
      </c>
      <c r="D17" s="21">
        <v>2.0257015929006798E-2</v>
      </c>
      <c r="E17" s="21">
        <v>3.9074228503617303E-2</v>
      </c>
      <c r="F17" s="22"/>
      <c r="G17" s="21">
        <v>3.0498952559333999E-2</v>
      </c>
      <c r="H17" s="21">
        <v>1.9806063621408399E-2</v>
      </c>
      <c r="I17" s="21">
        <v>4.6689733547126702E-2</v>
      </c>
      <c r="J17" s="22"/>
      <c r="K17" s="21">
        <v>1.9029585238648498E-2</v>
      </c>
      <c r="L17" s="21">
        <v>1.00011638432645E-2</v>
      </c>
      <c r="M17" s="21">
        <v>3.5912641986568697E-2</v>
      </c>
      <c r="N17" s="22"/>
      <c r="O17" s="21">
        <v>4.9000056962024599E-2</v>
      </c>
      <c r="P17" s="21">
        <v>2.0389118809959399E-2</v>
      </c>
      <c r="Q17" s="21">
        <v>0.113122956111972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7.6240909535152196E-2</v>
      </c>
      <c r="D19" s="18">
        <v>5.69599551166469E-2</v>
      </c>
      <c r="E19" s="18">
        <v>0.10134706591548601</v>
      </c>
      <c r="F19" s="19"/>
      <c r="G19" s="18">
        <v>6.2700818992360505E-2</v>
      </c>
      <c r="H19" s="18">
        <v>3.4182391435669597E-2</v>
      </c>
      <c r="I19" s="18">
        <v>0.11224700781814199</v>
      </c>
      <c r="J19" s="24" t="s">
        <v>501</v>
      </c>
      <c r="K19" s="18">
        <v>8.1229663904175506E-2</v>
      </c>
      <c r="L19" s="18">
        <v>5.6283350865865403E-2</v>
      </c>
      <c r="M19" s="18">
        <v>0.11587523075426499</v>
      </c>
      <c r="N19" s="19"/>
      <c r="O19" s="18">
        <v>9.4723937162337499E-2</v>
      </c>
      <c r="P19" s="18">
        <v>6.0373405028205401E-2</v>
      </c>
      <c r="Q19" s="18">
        <v>0.145590519774178</v>
      </c>
      <c r="R19" s="19"/>
    </row>
    <row r="20" spans="1:18" x14ac:dyDescent="0.25">
      <c r="A20" s="17" t="s">
        <v>480</v>
      </c>
      <c r="B20" s="17" t="s">
        <v>641</v>
      </c>
      <c r="C20" s="18">
        <v>0.327972878577313</v>
      </c>
      <c r="D20" s="18">
        <v>0.294468294786153</v>
      </c>
      <c r="E20" s="18">
        <v>0.363326475606426</v>
      </c>
      <c r="F20" s="19"/>
      <c r="G20" s="18">
        <v>0.33171400455405797</v>
      </c>
      <c r="H20" s="18">
        <v>0.27417252339505199</v>
      </c>
      <c r="I20" s="18">
        <v>0.394763769580457</v>
      </c>
      <c r="J20" s="19"/>
      <c r="K20" s="18">
        <v>0.32182395383409801</v>
      </c>
      <c r="L20" s="18">
        <v>0.27560707265408602</v>
      </c>
      <c r="M20" s="18">
        <v>0.37181303106351099</v>
      </c>
      <c r="N20" s="19"/>
      <c r="O20" s="18">
        <v>0.33608713395631701</v>
      </c>
      <c r="P20" s="18">
        <v>0.26227352886750699</v>
      </c>
      <c r="Q20" s="18">
        <v>0.41887927667456598</v>
      </c>
      <c r="R20" s="19"/>
    </row>
    <row r="21" spans="1:18" x14ac:dyDescent="0.25">
      <c r="A21" s="17" t="s">
        <v>480</v>
      </c>
      <c r="B21" s="17" t="s">
        <v>642</v>
      </c>
      <c r="C21" s="18">
        <v>0.353388325528733</v>
      </c>
      <c r="D21" s="18">
        <v>0.32107550091104398</v>
      </c>
      <c r="E21" s="18">
        <v>0.38709894845683501</v>
      </c>
      <c r="F21" s="19"/>
      <c r="G21" s="18">
        <v>0.33739637361637598</v>
      </c>
      <c r="H21" s="18">
        <v>0.28455054934005503</v>
      </c>
      <c r="I21" s="18">
        <v>0.39464294224420199</v>
      </c>
      <c r="J21" s="19"/>
      <c r="K21" s="18">
        <v>0.38167892539764597</v>
      </c>
      <c r="L21" s="18">
        <v>0.33074752314767197</v>
      </c>
      <c r="M21" s="18">
        <v>0.43535137754866898</v>
      </c>
      <c r="N21" s="19"/>
      <c r="O21" s="18">
        <v>0.31314287135551</v>
      </c>
      <c r="P21" s="18">
        <v>0.24084517011902401</v>
      </c>
      <c r="Q21" s="18">
        <v>0.39582730578723302</v>
      </c>
      <c r="R21" s="19"/>
    </row>
    <row r="22" spans="1:18" x14ac:dyDescent="0.25">
      <c r="A22" s="17" t="s">
        <v>480</v>
      </c>
      <c r="B22" s="17" t="s">
        <v>643</v>
      </c>
      <c r="C22" s="18">
        <v>0.22778898044087401</v>
      </c>
      <c r="D22" s="18">
        <v>0.19826977560317699</v>
      </c>
      <c r="E22" s="18">
        <v>0.26027633643744902</v>
      </c>
      <c r="F22" s="19"/>
      <c r="G22" s="18">
        <v>0.24847855781602399</v>
      </c>
      <c r="H22" s="18">
        <v>0.19656051389835399</v>
      </c>
      <c r="I22" s="18">
        <v>0.30883853929183103</v>
      </c>
      <c r="J22" s="19"/>
      <c r="K22" s="18">
        <v>0.202730595440725</v>
      </c>
      <c r="L22" s="18">
        <v>0.16661578281398701</v>
      </c>
      <c r="M22" s="18">
        <v>0.24437800709802501</v>
      </c>
      <c r="N22" s="19"/>
      <c r="O22" s="18">
        <v>0.24786731104423201</v>
      </c>
      <c r="P22" s="18">
        <v>0.18370436934516801</v>
      </c>
      <c r="Q22" s="18">
        <v>0.32550431185608703</v>
      </c>
      <c r="R22" s="19"/>
    </row>
    <row r="23" spans="1:18" x14ac:dyDescent="0.25">
      <c r="A23" s="17" t="s">
        <v>480</v>
      </c>
      <c r="B23" s="17" t="s">
        <v>644</v>
      </c>
      <c r="C23" s="18">
        <v>1.38505903475907E-2</v>
      </c>
      <c r="D23" s="18">
        <v>8.0987826106386999E-3</v>
      </c>
      <c r="E23" s="18">
        <v>2.3590216935451099E-2</v>
      </c>
      <c r="F23" s="19"/>
      <c r="G23" s="18">
        <v>1.9710245021181301E-2</v>
      </c>
      <c r="H23" s="18">
        <v>8.9600396475573007E-3</v>
      </c>
      <c r="I23" s="18">
        <v>4.2801440893038799E-2</v>
      </c>
      <c r="J23" s="19"/>
      <c r="K23" s="18">
        <v>1.08520207308638E-2</v>
      </c>
      <c r="L23" s="18">
        <v>5.0843170377677998E-3</v>
      </c>
      <c r="M23" s="18">
        <v>2.30113379258658E-2</v>
      </c>
      <c r="N23" s="19"/>
      <c r="O23" s="18">
        <v>8.1787464816026993E-3</v>
      </c>
      <c r="P23" s="18">
        <v>1.8453969372766001E-3</v>
      </c>
      <c r="Q23" s="18">
        <v>3.5475455004733002E-2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7.5831557033829999E-4</v>
      </c>
      <c r="D24" s="18">
        <v>1.0385965463220001E-4</v>
      </c>
      <c r="E24" s="18">
        <v>5.5139847334948998E-3</v>
      </c>
      <c r="F24" s="19"/>
      <c r="G24" s="18">
        <v>0</v>
      </c>
      <c r="H24" s="19"/>
      <c r="I24" s="19"/>
      <c r="J24" s="19"/>
      <c r="K24" s="18">
        <v>1.6848406924924999E-3</v>
      </c>
      <c r="L24" s="18">
        <v>2.334548876952E-4</v>
      </c>
      <c r="M24" s="18">
        <v>1.2050710046733601E-2</v>
      </c>
      <c r="N24" s="24" t="s">
        <v>501</v>
      </c>
      <c r="O24" s="18">
        <v>0</v>
      </c>
      <c r="P24" s="19"/>
      <c r="Q24" s="19"/>
      <c r="R24" s="19"/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640</v>
      </c>
      <c r="C26" s="21">
        <v>7.6280134329785296E-2</v>
      </c>
      <c r="D26" s="21">
        <v>5.9237446492908498E-2</v>
      </c>
      <c r="E26" s="21">
        <v>9.7716730656488504E-2</v>
      </c>
      <c r="F26" s="22"/>
      <c r="G26" s="21">
        <v>7.8459086486683399E-2</v>
      </c>
      <c r="H26" s="21">
        <v>5.1472540922209903E-2</v>
      </c>
      <c r="I26" s="21">
        <v>0.117836692045602</v>
      </c>
      <c r="J26" s="22"/>
      <c r="K26" s="21">
        <v>7.6570755138096094E-2</v>
      </c>
      <c r="L26" s="21">
        <v>5.4265105821184899E-2</v>
      </c>
      <c r="M26" s="21">
        <v>0.10700771206446701</v>
      </c>
      <c r="N26" s="22"/>
      <c r="O26" s="21">
        <v>7.1480196173893298E-2</v>
      </c>
      <c r="P26" s="21">
        <v>3.7861200883254398E-2</v>
      </c>
      <c r="Q26" s="21">
        <v>0.130890197048006</v>
      </c>
      <c r="R26" s="24" t="s">
        <v>501</v>
      </c>
    </row>
    <row r="27" spans="1:18" x14ac:dyDescent="0.25">
      <c r="A27" s="20" t="s">
        <v>481</v>
      </c>
      <c r="B27" s="20" t="s">
        <v>641</v>
      </c>
      <c r="C27" s="21">
        <v>0.37796412867534401</v>
      </c>
      <c r="D27" s="21">
        <v>0.33853011099458802</v>
      </c>
      <c r="E27" s="21">
        <v>0.41908138883310903</v>
      </c>
      <c r="F27" s="22"/>
      <c r="G27" s="21">
        <v>0.36769459650394898</v>
      </c>
      <c r="H27" s="21">
        <v>0.31034049604168601</v>
      </c>
      <c r="I27" s="21">
        <v>0.42905403609718301</v>
      </c>
      <c r="J27" s="22"/>
      <c r="K27" s="21">
        <v>0.38882875796230898</v>
      </c>
      <c r="L27" s="21">
        <v>0.33312312009003098</v>
      </c>
      <c r="M27" s="21">
        <v>0.44759738797849302</v>
      </c>
      <c r="N27" s="22"/>
      <c r="O27" s="21">
        <v>0.36704013938131003</v>
      </c>
      <c r="P27" s="21">
        <v>0.294394672111571</v>
      </c>
      <c r="Q27" s="21">
        <v>0.44627401049673499</v>
      </c>
      <c r="R27" s="22"/>
    </row>
    <row r="28" spans="1:18" x14ac:dyDescent="0.25">
      <c r="A28" s="20" t="s">
        <v>481</v>
      </c>
      <c r="B28" s="20" t="s">
        <v>642</v>
      </c>
      <c r="C28" s="21">
        <v>0.242954013037181</v>
      </c>
      <c r="D28" s="21">
        <v>0.213448325364367</v>
      </c>
      <c r="E28" s="21">
        <v>0.27511177737445303</v>
      </c>
      <c r="F28" s="22"/>
      <c r="G28" s="21">
        <v>0.22496008512825599</v>
      </c>
      <c r="H28" s="21">
        <v>0.18101564300709799</v>
      </c>
      <c r="I28" s="21">
        <v>0.27597781391790199</v>
      </c>
      <c r="J28" s="22"/>
      <c r="K28" s="21">
        <v>0.234174423827259</v>
      </c>
      <c r="L28" s="21">
        <v>0.19185464778411801</v>
      </c>
      <c r="M28" s="21">
        <v>0.28256525018429102</v>
      </c>
      <c r="N28" s="22"/>
      <c r="O28" s="21">
        <v>0.300085046542166</v>
      </c>
      <c r="P28" s="21">
        <v>0.23707911794471001</v>
      </c>
      <c r="Q28" s="21">
        <v>0.37167787922470003</v>
      </c>
      <c r="R28" s="22"/>
    </row>
    <row r="29" spans="1:18" x14ac:dyDescent="0.25">
      <c r="A29" s="20" t="s">
        <v>481</v>
      </c>
      <c r="B29" s="20" t="s">
        <v>643</v>
      </c>
      <c r="C29" s="21">
        <v>0.21452686886820699</v>
      </c>
      <c r="D29" s="21">
        <v>0.18531916249309799</v>
      </c>
      <c r="E29" s="21">
        <v>0.24694258172550401</v>
      </c>
      <c r="F29" s="22"/>
      <c r="G29" s="21">
        <v>0.202057029396465</v>
      </c>
      <c r="H29" s="21">
        <v>0.152737370950666</v>
      </c>
      <c r="I29" s="21">
        <v>0.26237060494287201</v>
      </c>
      <c r="J29" s="22"/>
      <c r="K29" s="21">
        <v>0.22537306439239399</v>
      </c>
      <c r="L29" s="21">
        <v>0.184878457932768</v>
      </c>
      <c r="M29" s="21">
        <v>0.27177999988750001</v>
      </c>
      <c r="N29" s="22"/>
      <c r="O29" s="21">
        <v>0.207695717478876</v>
      </c>
      <c r="P29" s="21">
        <v>0.15400204335620801</v>
      </c>
      <c r="Q29" s="21">
        <v>0.274045790581122</v>
      </c>
      <c r="R29" s="22"/>
    </row>
    <row r="30" spans="1:18" x14ac:dyDescent="0.25">
      <c r="A30" s="20" t="s">
        <v>481</v>
      </c>
      <c r="B30" s="20" t="s">
        <v>644</v>
      </c>
      <c r="C30" s="21">
        <v>2.0376393430365802E-2</v>
      </c>
      <c r="D30" s="21">
        <v>1.2538053864302E-2</v>
      </c>
      <c r="E30" s="21">
        <v>3.2951459961627197E-2</v>
      </c>
      <c r="F30" s="22"/>
      <c r="G30" s="21">
        <v>3.6461880114516697E-2</v>
      </c>
      <c r="H30" s="21">
        <v>2.0400475342343401E-2</v>
      </c>
      <c r="I30" s="21">
        <v>6.4338004129648393E-2</v>
      </c>
      <c r="J30" s="22"/>
      <c r="K30" s="21">
        <v>1.26174986227598E-2</v>
      </c>
      <c r="L30" s="21">
        <v>4.6765426614234001E-3</v>
      </c>
      <c r="M30" s="21">
        <v>3.3587490850984898E-2</v>
      </c>
      <c r="N30" s="24" t="s">
        <v>501</v>
      </c>
      <c r="O30" s="21">
        <v>1.20997287209517E-2</v>
      </c>
      <c r="P30" s="21">
        <v>1.7373725419592E-3</v>
      </c>
      <c r="Q30" s="21">
        <v>7.9354128506666802E-2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6.7898461659115006E-2</v>
      </c>
      <c r="D31" s="21">
        <v>4.8561183839379199E-2</v>
      </c>
      <c r="E31" s="21">
        <v>9.4173761329131703E-2</v>
      </c>
      <c r="F31" s="22"/>
      <c r="G31" s="21">
        <v>9.0367322370130995E-2</v>
      </c>
      <c r="H31" s="21">
        <v>5.66855070229439E-2</v>
      </c>
      <c r="I31" s="21">
        <v>0.141069525100493</v>
      </c>
      <c r="J31" s="22"/>
      <c r="K31" s="21">
        <v>6.2435500057182798E-2</v>
      </c>
      <c r="L31" s="21">
        <v>4.1961979405688299E-2</v>
      </c>
      <c r="M31" s="21">
        <v>9.1939558576785499E-2</v>
      </c>
      <c r="N31" s="22"/>
      <c r="O31" s="21">
        <v>4.1599171702803098E-2</v>
      </c>
      <c r="P31" s="21">
        <v>2.0263176890508099E-2</v>
      </c>
      <c r="Q31" s="21">
        <v>8.3486414232390005E-2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640</v>
      </c>
      <c r="C33" s="18">
        <v>8.1293071323535596E-2</v>
      </c>
      <c r="D33" s="18">
        <v>6.2766511909709402E-2</v>
      </c>
      <c r="E33" s="18">
        <v>0.104677292944482</v>
      </c>
      <c r="F33" s="19"/>
      <c r="G33" s="18">
        <v>8.1026714857094506E-2</v>
      </c>
      <c r="H33" s="18">
        <v>5.4676278438141601E-2</v>
      </c>
      <c r="I33" s="18">
        <v>0.118484671224205</v>
      </c>
      <c r="J33" s="19"/>
      <c r="K33" s="18">
        <v>7.1772942466481096E-2</v>
      </c>
      <c r="L33" s="18">
        <v>4.6464705355213298E-2</v>
      </c>
      <c r="M33" s="18">
        <v>0.10928608703213601</v>
      </c>
      <c r="N33" s="19"/>
      <c r="O33" s="18">
        <v>0.10907157458809</v>
      </c>
      <c r="P33" s="18">
        <v>6.9095925364962202E-2</v>
      </c>
      <c r="Q33" s="18">
        <v>0.16800131085549599</v>
      </c>
      <c r="R33" s="19"/>
    </row>
    <row r="34" spans="1:18" x14ac:dyDescent="0.25">
      <c r="A34" s="17" t="s">
        <v>482</v>
      </c>
      <c r="B34" s="17" t="s">
        <v>641</v>
      </c>
      <c r="C34" s="18">
        <v>0.34805302228229701</v>
      </c>
      <c r="D34" s="18">
        <v>0.311626574458926</v>
      </c>
      <c r="E34" s="18">
        <v>0.38634765161340301</v>
      </c>
      <c r="F34" s="19"/>
      <c r="G34" s="18">
        <v>0.33665347910270899</v>
      </c>
      <c r="H34" s="18">
        <v>0.28211172432047199</v>
      </c>
      <c r="I34" s="18">
        <v>0.39592442998796601</v>
      </c>
      <c r="J34" s="19"/>
      <c r="K34" s="18">
        <v>0.35171708064962098</v>
      </c>
      <c r="L34" s="18">
        <v>0.29992870200718502</v>
      </c>
      <c r="M34" s="18">
        <v>0.407245817477974</v>
      </c>
      <c r="N34" s="19"/>
      <c r="O34" s="18">
        <v>0.38514535583123299</v>
      </c>
      <c r="P34" s="18">
        <v>0.29579692340454</v>
      </c>
      <c r="Q34" s="18">
        <v>0.48297245459180499</v>
      </c>
      <c r="R34" s="19"/>
    </row>
    <row r="35" spans="1:18" x14ac:dyDescent="0.25">
      <c r="A35" s="17" t="s">
        <v>482</v>
      </c>
      <c r="B35" s="17" t="s">
        <v>642</v>
      </c>
      <c r="C35" s="18">
        <v>0.32243018610414298</v>
      </c>
      <c r="D35" s="18">
        <v>0.28809158188697798</v>
      </c>
      <c r="E35" s="18">
        <v>0.358798902333618</v>
      </c>
      <c r="F35" s="19"/>
      <c r="G35" s="18">
        <v>0.316289040276027</v>
      </c>
      <c r="H35" s="18">
        <v>0.266917485663486</v>
      </c>
      <c r="I35" s="18">
        <v>0.37018136129599899</v>
      </c>
      <c r="J35" s="19"/>
      <c r="K35" s="18">
        <v>0.32545977620703798</v>
      </c>
      <c r="L35" s="18">
        <v>0.27379816940714702</v>
      </c>
      <c r="M35" s="18">
        <v>0.38174500934804001</v>
      </c>
      <c r="N35" s="19"/>
      <c r="O35" s="18">
        <v>0.33945484288040001</v>
      </c>
      <c r="P35" s="18">
        <v>0.243476340839271</v>
      </c>
      <c r="Q35" s="18">
        <v>0.45072666796549399</v>
      </c>
      <c r="R35" s="19"/>
    </row>
    <row r="36" spans="1:18" x14ac:dyDescent="0.25">
      <c r="A36" s="17" t="s">
        <v>482</v>
      </c>
      <c r="B36" s="17" t="s">
        <v>643</v>
      </c>
      <c r="C36" s="18">
        <v>0.191825461136551</v>
      </c>
      <c r="D36" s="18">
        <v>0.166335375461964</v>
      </c>
      <c r="E36" s="18">
        <v>0.22019005242210199</v>
      </c>
      <c r="F36" s="19"/>
      <c r="G36" s="18">
        <v>0.197702485455622</v>
      </c>
      <c r="H36" s="18">
        <v>0.15772255736178001</v>
      </c>
      <c r="I36" s="18">
        <v>0.244870369344976</v>
      </c>
      <c r="J36" s="19"/>
      <c r="K36" s="18">
        <v>0.198560339578573</v>
      </c>
      <c r="L36" s="18">
        <v>0.16139923859116201</v>
      </c>
      <c r="M36" s="18">
        <v>0.24181038793599099</v>
      </c>
      <c r="N36" s="19"/>
      <c r="O36" s="18">
        <v>0.14854154114152199</v>
      </c>
      <c r="P36" s="18">
        <v>9.2558256752884802E-2</v>
      </c>
      <c r="Q36" s="18">
        <v>0.22981059579819199</v>
      </c>
      <c r="R36" s="24" t="s">
        <v>501</v>
      </c>
    </row>
    <row r="37" spans="1:18" x14ac:dyDescent="0.25">
      <c r="A37" s="17" t="s">
        <v>482</v>
      </c>
      <c r="B37" s="17" t="s">
        <v>644</v>
      </c>
      <c r="C37" s="18">
        <v>1.46539671653334E-2</v>
      </c>
      <c r="D37" s="18">
        <v>8.0221361740508996E-3</v>
      </c>
      <c r="E37" s="18">
        <v>2.6621145674582101E-2</v>
      </c>
      <c r="F37" s="19"/>
      <c r="G37" s="18">
        <v>2.0992352543482001E-2</v>
      </c>
      <c r="H37" s="18">
        <v>1.05498075849633E-2</v>
      </c>
      <c r="I37" s="18">
        <v>4.1339414800688999E-2</v>
      </c>
      <c r="J37" s="19"/>
      <c r="K37" s="18">
        <v>1.0485725070703399E-2</v>
      </c>
      <c r="L37" s="18">
        <v>3.0004354047154999E-3</v>
      </c>
      <c r="M37" s="18">
        <v>3.59710862283288E-2</v>
      </c>
      <c r="N37" s="24" t="s">
        <v>501</v>
      </c>
      <c r="O37" s="18">
        <v>0</v>
      </c>
      <c r="P37" s="19"/>
      <c r="Q37" s="19"/>
      <c r="R37" s="19"/>
    </row>
    <row r="38" spans="1:18" x14ac:dyDescent="0.25">
      <c r="A38" s="17" t="s">
        <v>482</v>
      </c>
      <c r="B38" s="17" t="s">
        <v>519</v>
      </c>
      <c r="C38" s="18">
        <v>4.1744291988139802E-2</v>
      </c>
      <c r="D38" s="18">
        <v>3.1782081397591103E-2</v>
      </c>
      <c r="E38" s="18">
        <v>5.4652927865240397E-2</v>
      </c>
      <c r="F38" s="19"/>
      <c r="G38" s="18">
        <v>4.7335927765065802E-2</v>
      </c>
      <c r="H38" s="18">
        <v>3.1830239344547803E-2</v>
      </c>
      <c r="I38" s="18">
        <v>6.9850060246591794E-2</v>
      </c>
      <c r="J38" s="19"/>
      <c r="K38" s="18">
        <v>4.20041360275843E-2</v>
      </c>
      <c r="L38" s="18">
        <v>2.7211908197136599E-2</v>
      </c>
      <c r="M38" s="18">
        <v>6.4305784043744901E-2</v>
      </c>
      <c r="N38" s="19"/>
      <c r="O38" s="18">
        <v>1.77866855587561E-2</v>
      </c>
      <c r="P38" s="18">
        <v>6.4737888330068999E-3</v>
      </c>
      <c r="Q38" s="18">
        <v>4.7915362556457397E-2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7.5231044481418097E-2</v>
      </c>
      <c r="D40" s="21">
        <v>6.3221727608355899E-2</v>
      </c>
      <c r="E40" s="21">
        <v>8.9304124718650901E-2</v>
      </c>
      <c r="F40" s="22"/>
      <c r="G40" s="21">
        <v>8.1771439230129098E-2</v>
      </c>
      <c r="H40" s="21">
        <v>6.2913221326787797E-2</v>
      </c>
      <c r="I40" s="21">
        <v>0.10564512375727</v>
      </c>
      <c r="J40" s="22"/>
      <c r="K40" s="21">
        <v>6.6734667120943003E-2</v>
      </c>
      <c r="L40" s="21">
        <v>5.0111976396927403E-2</v>
      </c>
      <c r="M40" s="21">
        <v>8.8358381745970702E-2</v>
      </c>
      <c r="N40" s="22"/>
      <c r="O40" s="21">
        <v>8.0928581828488999E-2</v>
      </c>
      <c r="P40" s="21">
        <v>5.2926743686019399E-2</v>
      </c>
      <c r="Q40" s="21">
        <v>0.121839383675183</v>
      </c>
      <c r="R40" s="22"/>
    </row>
    <row r="41" spans="1:18" x14ac:dyDescent="0.25">
      <c r="A41" s="20" t="s">
        <v>483</v>
      </c>
      <c r="B41" s="20" t="s">
        <v>641</v>
      </c>
      <c r="C41" s="21">
        <v>0.30130405644779101</v>
      </c>
      <c r="D41" s="21">
        <v>0.27435223502268002</v>
      </c>
      <c r="E41" s="21">
        <v>0.32970058273073</v>
      </c>
      <c r="F41" s="22"/>
      <c r="G41" s="21">
        <v>0.31689357451917799</v>
      </c>
      <c r="H41" s="21">
        <v>0.28080573217702298</v>
      </c>
      <c r="I41" s="21">
        <v>0.355327868461701</v>
      </c>
      <c r="J41" s="22"/>
      <c r="K41" s="21">
        <v>0.29086873644307898</v>
      </c>
      <c r="L41" s="21">
        <v>0.25492195780717603</v>
      </c>
      <c r="M41" s="21">
        <v>0.32964179602039001</v>
      </c>
      <c r="N41" s="22"/>
      <c r="O41" s="21">
        <v>0.28431587630083099</v>
      </c>
      <c r="P41" s="21">
        <v>0.226342017565758</v>
      </c>
      <c r="Q41" s="21">
        <v>0.35041320960845002</v>
      </c>
      <c r="R41" s="22"/>
    </row>
    <row r="42" spans="1:18" x14ac:dyDescent="0.25">
      <c r="A42" s="20" t="s">
        <v>483</v>
      </c>
      <c r="B42" s="20" t="s">
        <v>642</v>
      </c>
      <c r="C42" s="21">
        <v>0.30369445708120901</v>
      </c>
      <c r="D42" s="21">
        <v>0.26946968726482901</v>
      </c>
      <c r="E42" s="21">
        <v>0.340241530421102</v>
      </c>
      <c r="F42" s="22"/>
      <c r="G42" s="21">
        <v>0.26778600460516799</v>
      </c>
      <c r="H42" s="21">
        <v>0.22448004463096899</v>
      </c>
      <c r="I42" s="21">
        <v>0.316041785709539</v>
      </c>
      <c r="J42" s="22"/>
      <c r="K42" s="21">
        <v>0.32452630394377102</v>
      </c>
      <c r="L42" s="21">
        <v>0.272808200603463</v>
      </c>
      <c r="M42" s="21">
        <v>0.38091319835682202</v>
      </c>
      <c r="N42" s="22"/>
      <c r="O42" s="21">
        <v>0.35280369320711502</v>
      </c>
      <c r="P42" s="21">
        <v>0.28017705252765202</v>
      </c>
      <c r="Q42" s="21">
        <v>0.43293356188825999</v>
      </c>
      <c r="R42" s="22"/>
    </row>
    <row r="43" spans="1:18" x14ac:dyDescent="0.25">
      <c r="A43" s="20" t="s">
        <v>483</v>
      </c>
      <c r="B43" s="20" t="s">
        <v>643</v>
      </c>
      <c r="C43" s="21">
        <v>0.23334079543095701</v>
      </c>
      <c r="D43" s="21">
        <v>0.20841697431894601</v>
      </c>
      <c r="E43" s="21">
        <v>0.26026518809016502</v>
      </c>
      <c r="F43" s="22"/>
      <c r="G43" s="21">
        <v>0.23779917881295801</v>
      </c>
      <c r="H43" s="21">
        <v>0.205023307794577</v>
      </c>
      <c r="I43" s="21">
        <v>0.274008745930376</v>
      </c>
      <c r="J43" s="22"/>
      <c r="K43" s="21">
        <v>0.23561010814747199</v>
      </c>
      <c r="L43" s="21">
        <v>0.19671844952270501</v>
      </c>
      <c r="M43" s="21">
        <v>0.27951522748254298</v>
      </c>
      <c r="N43" s="22"/>
      <c r="O43" s="21">
        <v>0.21212231781584401</v>
      </c>
      <c r="P43" s="21">
        <v>0.16049696221231599</v>
      </c>
      <c r="Q43" s="21">
        <v>0.27491549117064501</v>
      </c>
      <c r="R43" s="22"/>
    </row>
    <row r="44" spans="1:18" x14ac:dyDescent="0.25">
      <c r="A44" s="20" t="s">
        <v>483</v>
      </c>
      <c r="B44" s="20" t="s">
        <v>644</v>
      </c>
      <c r="C44" s="21">
        <v>9.8386305990021995E-3</v>
      </c>
      <c r="D44" s="21">
        <v>6.2782570525617004E-3</v>
      </c>
      <c r="E44" s="21">
        <v>1.53868138420957E-2</v>
      </c>
      <c r="F44" s="22"/>
      <c r="G44" s="21">
        <v>7.3033443287449E-3</v>
      </c>
      <c r="H44" s="21">
        <v>3.5166111779981E-3</v>
      </c>
      <c r="I44" s="21">
        <v>1.51058683991278E-2</v>
      </c>
      <c r="J44" s="22"/>
      <c r="K44" s="21">
        <v>1.07153603577392E-2</v>
      </c>
      <c r="L44" s="21">
        <v>5.6093351387843998E-3</v>
      </c>
      <c r="M44" s="21">
        <v>2.03740313175182E-2</v>
      </c>
      <c r="N44" s="22"/>
      <c r="O44" s="21">
        <v>1.5155948813515599E-2</v>
      </c>
      <c r="P44" s="21">
        <v>4.9293404263532998E-3</v>
      </c>
      <c r="Q44" s="21">
        <v>4.5626264679337801E-2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7.6591015959624101E-2</v>
      </c>
      <c r="D45" s="21">
        <v>6.2173093583120398E-2</v>
      </c>
      <c r="E45" s="21">
        <v>9.4017262863482096E-2</v>
      </c>
      <c r="F45" s="22"/>
      <c r="G45" s="21">
        <v>8.8446458503821906E-2</v>
      </c>
      <c r="H45" s="21">
        <v>6.7405096645253099E-2</v>
      </c>
      <c r="I45" s="21">
        <v>0.11524447547642901</v>
      </c>
      <c r="J45" s="22"/>
      <c r="K45" s="21">
        <v>7.1544823986995895E-2</v>
      </c>
      <c r="L45" s="21">
        <v>5.2815112494414701E-2</v>
      </c>
      <c r="M45" s="21">
        <v>9.6241724011450605E-2</v>
      </c>
      <c r="N45" s="22"/>
      <c r="O45" s="21">
        <v>5.4673582034204402E-2</v>
      </c>
      <c r="P45" s="21">
        <v>3.1577101318685102E-2</v>
      </c>
      <c r="Q45" s="21">
        <v>9.3040522357604405E-2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640</v>
      </c>
      <c r="C47" s="18">
        <v>8.5337372021683497E-2</v>
      </c>
      <c r="D47" s="18">
        <v>7.4541902300198595E-2</v>
      </c>
      <c r="E47" s="18">
        <v>9.7531519538688799E-2</v>
      </c>
      <c r="F47" s="19"/>
      <c r="G47" s="18">
        <v>8.8078395305998397E-2</v>
      </c>
      <c r="H47" s="18">
        <v>7.3164488436792893E-2</v>
      </c>
      <c r="I47" s="18">
        <v>0.10568571075795299</v>
      </c>
      <c r="J47" s="19"/>
      <c r="K47" s="18">
        <v>8.5365894512507506E-2</v>
      </c>
      <c r="L47" s="18">
        <v>6.9819324211997102E-2</v>
      </c>
      <c r="M47" s="18">
        <v>0.103987201971354</v>
      </c>
      <c r="N47" s="19"/>
      <c r="O47" s="18">
        <v>7.8241750273369895E-2</v>
      </c>
      <c r="P47" s="18">
        <v>5.7355115215335803E-2</v>
      </c>
      <c r="Q47" s="18">
        <v>0.105880192526962</v>
      </c>
      <c r="R47" s="19"/>
    </row>
    <row r="48" spans="1:18" x14ac:dyDescent="0.25">
      <c r="A48" s="17" t="s">
        <v>484</v>
      </c>
      <c r="B48" s="17" t="s">
        <v>641</v>
      </c>
      <c r="C48" s="18">
        <v>0.30027915371047098</v>
      </c>
      <c r="D48" s="18">
        <v>0.28093453749021302</v>
      </c>
      <c r="E48" s="18">
        <v>0.32036234781872902</v>
      </c>
      <c r="F48" s="19"/>
      <c r="G48" s="18">
        <v>0.30031414729175698</v>
      </c>
      <c r="H48" s="18">
        <v>0.27216766533412501</v>
      </c>
      <c r="I48" s="18">
        <v>0.33005146104842398</v>
      </c>
      <c r="J48" s="19"/>
      <c r="K48" s="18">
        <v>0.29684357038683001</v>
      </c>
      <c r="L48" s="18">
        <v>0.26949103687482001</v>
      </c>
      <c r="M48" s="18">
        <v>0.32573439476586502</v>
      </c>
      <c r="N48" s="19"/>
      <c r="O48" s="18">
        <v>0.30890115774233201</v>
      </c>
      <c r="P48" s="18">
        <v>0.26216366305802002</v>
      </c>
      <c r="Q48" s="18">
        <v>0.359906505843959</v>
      </c>
      <c r="R48" s="19"/>
    </row>
    <row r="49" spans="1:18" x14ac:dyDescent="0.25">
      <c r="A49" s="17" t="s">
        <v>484</v>
      </c>
      <c r="B49" s="17" t="s">
        <v>642</v>
      </c>
      <c r="C49" s="18">
        <v>0.30087515221204703</v>
      </c>
      <c r="D49" s="18">
        <v>0.284642481981421</v>
      </c>
      <c r="E49" s="18">
        <v>0.31762251854311202</v>
      </c>
      <c r="F49" s="19"/>
      <c r="G49" s="18">
        <v>0.294656492205497</v>
      </c>
      <c r="H49" s="18">
        <v>0.27040822620926602</v>
      </c>
      <c r="I49" s="18">
        <v>0.32012509613631202</v>
      </c>
      <c r="J49" s="19"/>
      <c r="K49" s="18">
        <v>0.30447424442688598</v>
      </c>
      <c r="L49" s="18">
        <v>0.27914627194982999</v>
      </c>
      <c r="M49" s="18">
        <v>0.33104493750772301</v>
      </c>
      <c r="N49" s="19"/>
      <c r="O49" s="18">
        <v>0.30768288302753599</v>
      </c>
      <c r="P49" s="18">
        <v>0.26636169699876799</v>
      </c>
      <c r="Q49" s="18">
        <v>0.35233573550813102</v>
      </c>
      <c r="R49" s="19"/>
    </row>
    <row r="50" spans="1:18" x14ac:dyDescent="0.25">
      <c r="A50" s="17" t="s">
        <v>484</v>
      </c>
      <c r="B50" s="17" t="s">
        <v>643</v>
      </c>
      <c r="C50" s="18">
        <v>0.233106215764499</v>
      </c>
      <c r="D50" s="18">
        <v>0.21655369887592801</v>
      </c>
      <c r="E50" s="18">
        <v>0.25051937142085401</v>
      </c>
      <c r="F50" s="19"/>
      <c r="G50" s="18">
        <v>0.23079779079486501</v>
      </c>
      <c r="H50" s="18">
        <v>0.207616363261522</v>
      </c>
      <c r="I50" s="18">
        <v>0.255732192744277</v>
      </c>
      <c r="J50" s="19"/>
      <c r="K50" s="18">
        <v>0.238644269594051</v>
      </c>
      <c r="L50" s="18">
        <v>0.216581308548181</v>
      </c>
      <c r="M50" s="18">
        <v>0.26220253830852702</v>
      </c>
      <c r="N50" s="19"/>
      <c r="O50" s="18">
        <v>0.22497813180062701</v>
      </c>
      <c r="P50" s="18">
        <v>0.18528285775870901</v>
      </c>
      <c r="Q50" s="18">
        <v>0.27035568909653601</v>
      </c>
      <c r="R50" s="19"/>
    </row>
    <row r="51" spans="1:18" x14ac:dyDescent="0.25">
      <c r="A51" s="17" t="s">
        <v>484</v>
      </c>
      <c r="B51" s="17" t="s">
        <v>644</v>
      </c>
      <c r="C51" s="18">
        <v>1.34776987562534E-2</v>
      </c>
      <c r="D51" s="18">
        <v>9.4824582111496004E-3</v>
      </c>
      <c r="E51" s="18">
        <v>1.9123753054404499E-2</v>
      </c>
      <c r="F51" s="19"/>
      <c r="G51" s="18">
        <v>1.3602027794081499E-2</v>
      </c>
      <c r="H51" s="18">
        <v>8.2625377998994994E-3</v>
      </c>
      <c r="I51" s="18">
        <v>2.23144119823405E-2</v>
      </c>
      <c r="J51" s="19"/>
      <c r="K51" s="18">
        <v>1.3421287819834499E-2</v>
      </c>
      <c r="L51" s="18">
        <v>8.0823306625974999E-3</v>
      </c>
      <c r="M51" s="18">
        <v>2.22080471255445E-2</v>
      </c>
      <c r="N51" s="19"/>
      <c r="O51" s="18">
        <v>1.33021738775923E-2</v>
      </c>
      <c r="P51" s="18">
        <v>7.1736699754513999E-3</v>
      </c>
      <c r="Q51" s="18">
        <v>2.4536896894482001E-2</v>
      </c>
      <c r="R51" s="19"/>
    </row>
    <row r="52" spans="1:18" x14ac:dyDescent="0.25">
      <c r="A52" s="17" t="s">
        <v>484</v>
      </c>
      <c r="B52" s="17" t="s">
        <v>519</v>
      </c>
      <c r="C52" s="18">
        <v>6.5503324980880503E-2</v>
      </c>
      <c r="D52" s="18">
        <v>5.7452374378335197E-2</v>
      </c>
      <c r="E52" s="18">
        <v>7.4593190460032696E-2</v>
      </c>
      <c r="F52" s="19"/>
      <c r="G52" s="18">
        <v>7.00826616868232E-2</v>
      </c>
      <c r="H52" s="18">
        <v>5.7719576153628799E-2</v>
      </c>
      <c r="I52" s="18">
        <v>8.4855356472203602E-2</v>
      </c>
      <c r="J52" s="19"/>
      <c r="K52" s="18">
        <v>6.0327602977780899E-2</v>
      </c>
      <c r="L52" s="18">
        <v>4.9115112097689602E-2</v>
      </c>
      <c r="M52" s="18">
        <v>7.3900859114050102E-2</v>
      </c>
      <c r="N52" s="19"/>
      <c r="O52" s="18">
        <v>6.6893903278543804E-2</v>
      </c>
      <c r="P52" s="18">
        <v>4.8521945347431997E-2</v>
      </c>
      <c r="Q52" s="18">
        <v>9.1552733546403295E-2</v>
      </c>
      <c r="R52" s="19"/>
    </row>
    <row r="53" spans="1:18" x14ac:dyDescent="0.25">
      <c r="A53" s="17" t="s">
        <v>484</v>
      </c>
      <c r="B53" s="17" t="s">
        <v>520</v>
      </c>
      <c r="C53" s="18">
        <v>1.4210825541677999E-3</v>
      </c>
      <c r="D53" s="18">
        <v>3.621741512077E-4</v>
      </c>
      <c r="E53" s="18">
        <v>5.5587633509856004E-3</v>
      </c>
      <c r="F53" s="19"/>
      <c r="G53" s="18">
        <v>2.4684849209781999E-3</v>
      </c>
      <c r="H53" s="18">
        <v>4.4289652175260002E-4</v>
      </c>
      <c r="I53" s="18">
        <v>1.3631766057531801E-2</v>
      </c>
      <c r="J53" s="24" t="s">
        <v>501</v>
      </c>
      <c r="K53" s="18">
        <v>9.2313028211000005E-4</v>
      </c>
      <c r="L53" s="18">
        <v>1.291873252963E-4</v>
      </c>
      <c r="M53" s="18">
        <v>6.5643527451470004E-3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640</v>
      </c>
      <c r="C54" s="21">
        <v>0.12172491498202399</v>
      </c>
      <c r="D54" s="21">
        <v>0.115246681700752</v>
      </c>
      <c r="E54" s="21">
        <v>0.12851440700377401</v>
      </c>
      <c r="F54" s="22"/>
      <c r="G54" s="21">
        <v>0.12767761375741099</v>
      </c>
      <c r="H54" s="21">
        <v>0.117032920891199</v>
      </c>
      <c r="I54" s="21">
        <v>0.13913792482899401</v>
      </c>
      <c r="J54" s="22"/>
      <c r="K54" s="21">
        <v>0.119227639722887</v>
      </c>
      <c r="L54" s="21">
        <v>0.109045870274907</v>
      </c>
      <c r="M54" s="21">
        <v>0.13022114403133001</v>
      </c>
      <c r="N54" s="22"/>
      <c r="O54" s="21">
        <v>0.116727644740836</v>
      </c>
      <c r="P54" s="21">
        <v>0.104067694046256</v>
      </c>
      <c r="Q54" s="21">
        <v>0.13070301557021199</v>
      </c>
      <c r="R54" s="22"/>
    </row>
    <row r="55" spans="1:18" x14ac:dyDescent="0.25">
      <c r="A55" s="20" t="s">
        <v>485</v>
      </c>
      <c r="B55" s="20" t="s">
        <v>641</v>
      </c>
      <c r="C55" s="21">
        <v>0.33453821685917701</v>
      </c>
      <c r="D55" s="21">
        <v>0.32504304295439002</v>
      </c>
      <c r="E55" s="21">
        <v>0.34416932791153598</v>
      </c>
      <c r="F55" s="22"/>
      <c r="G55" s="21">
        <v>0.34960561521975098</v>
      </c>
      <c r="H55" s="21">
        <v>0.33437183993543901</v>
      </c>
      <c r="I55" s="21">
        <v>0.36515269218725999</v>
      </c>
      <c r="J55" s="22"/>
      <c r="K55" s="21">
        <v>0.34555070681970901</v>
      </c>
      <c r="L55" s="21">
        <v>0.33037552015621602</v>
      </c>
      <c r="M55" s="21">
        <v>0.36104710638432902</v>
      </c>
      <c r="N55" s="22"/>
      <c r="O55" s="21">
        <v>0.29298614792794903</v>
      </c>
      <c r="P55" s="21">
        <v>0.27540996086168501</v>
      </c>
      <c r="Q55" s="21">
        <v>0.31120226865350598</v>
      </c>
      <c r="R55" s="22"/>
    </row>
    <row r="56" spans="1:18" x14ac:dyDescent="0.25">
      <c r="A56" s="20" t="s">
        <v>485</v>
      </c>
      <c r="B56" s="20" t="s">
        <v>642</v>
      </c>
      <c r="C56" s="21">
        <v>0.28476857766528502</v>
      </c>
      <c r="D56" s="21">
        <v>0.275603987425527</v>
      </c>
      <c r="E56" s="21">
        <v>0.29411418415414098</v>
      </c>
      <c r="F56" s="22"/>
      <c r="G56" s="21">
        <v>0.258634898137242</v>
      </c>
      <c r="H56" s="21">
        <v>0.243904007948714</v>
      </c>
      <c r="I56" s="21">
        <v>0.27393314459030099</v>
      </c>
      <c r="J56" s="22"/>
      <c r="K56" s="21">
        <v>0.286238592225736</v>
      </c>
      <c r="L56" s="21">
        <v>0.27203730726443198</v>
      </c>
      <c r="M56" s="21">
        <v>0.30087482277598898</v>
      </c>
      <c r="N56" s="22"/>
      <c r="O56" s="21">
        <v>0.32253789088336998</v>
      </c>
      <c r="P56" s="21">
        <v>0.305053298911733</v>
      </c>
      <c r="Q56" s="21">
        <v>0.34053356838631099</v>
      </c>
      <c r="R56" s="22"/>
    </row>
    <row r="57" spans="1:18" x14ac:dyDescent="0.25">
      <c r="A57" s="20" t="s">
        <v>485</v>
      </c>
      <c r="B57" s="20" t="s">
        <v>643</v>
      </c>
      <c r="C57" s="21">
        <v>0.18244457532799799</v>
      </c>
      <c r="D57" s="21">
        <v>0.174897201602876</v>
      </c>
      <c r="E57" s="21">
        <v>0.19024254781824201</v>
      </c>
      <c r="F57" s="22"/>
      <c r="G57" s="21">
        <v>0.18859019382116399</v>
      </c>
      <c r="H57" s="21">
        <v>0.17639722099471</v>
      </c>
      <c r="I57" s="21">
        <v>0.201419856248225</v>
      </c>
      <c r="J57" s="22"/>
      <c r="K57" s="21">
        <v>0.175255425765836</v>
      </c>
      <c r="L57" s="21">
        <v>0.16333567883827599</v>
      </c>
      <c r="M57" s="21">
        <v>0.187849735455377</v>
      </c>
      <c r="N57" s="22"/>
      <c r="O57" s="21">
        <v>0.18497391336438501</v>
      </c>
      <c r="P57" s="21">
        <v>0.17096933623299401</v>
      </c>
      <c r="Q57" s="21">
        <v>0.19984910753566501</v>
      </c>
      <c r="R57" s="22"/>
    </row>
    <row r="58" spans="1:18" x14ac:dyDescent="0.25">
      <c r="A58" s="20" t="s">
        <v>485</v>
      </c>
      <c r="B58" s="20" t="s">
        <v>644</v>
      </c>
      <c r="C58" s="21">
        <v>1.0944960285735199E-2</v>
      </c>
      <c r="D58" s="21">
        <v>9.1984001659171002E-3</v>
      </c>
      <c r="E58" s="21">
        <v>1.30187936310445E-2</v>
      </c>
      <c r="F58" s="22"/>
      <c r="G58" s="21">
        <v>1.04829553397809E-2</v>
      </c>
      <c r="H58" s="21">
        <v>7.6218307064865E-3</v>
      </c>
      <c r="I58" s="21">
        <v>1.44025171738689E-2</v>
      </c>
      <c r="J58" s="22"/>
      <c r="K58" s="21">
        <v>8.7727517904567006E-3</v>
      </c>
      <c r="L58" s="21">
        <v>6.6457449843675999E-3</v>
      </c>
      <c r="M58" s="21">
        <v>1.15725878240499E-2</v>
      </c>
      <c r="N58" s="22"/>
      <c r="O58" s="21">
        <v>1.5278072505355501E-2</v>
      </c>
      <c r="P58" s="21">
        <v>1.1458226927899299E-2</v>
      </c>
      <c r="Q58" s="21">
        <v>2.03451371358516E-2</v>
      </c>
      <c r="R58" s="22"/>
    </row>
    <row r="59" spans="1:18" x14ac:dyDescent="0.25">
      <c r="A59" s="20" t="s">
        <v>485</v>
      </c>
      <c r="B59" s="20" t="s">
        <v>519</v>
      </c>
      <c r="C59" s="21">
        <v>6.4928705032055903E-2</v>
      </c>
      <c r="D59" s="21">
        <v>6.0180897460185699E-2</v>
      </c>
      <c r="E59" s="21">
        <v>7.0023170152640604E-2</v>
      </c>
      <c r="F59" s="22"/>
      <c r="G59" s="21">
        <v>6.4553044685290301E-2</v>
      </c>
      <c r="H59" s="21">
        <v>5.7006243607745997E-2</v>
      </c>
      <c r="I59" s="21">
        <v>7.3021567719769406E-2</v>
      </c>
      <c r="J59" s="22"/>
      <c r="K59" s="21">
        <v>6.4051955005348396E-2</v>
      </c>
      <c r="L59" s="21">
        <v>5.6970613539146099E-2</v>
      </c>
      <c r="M59" s="21">
        <v>7.1946341336774897E-2</v>
      </c>
      <c r="N59" s="22"/>
      <c r="O59" s="21">
        <v>6.6968803886027703E-2</v>
      </c>
      <c r="P59" s="21">
        <v>5.8635406176735197E-2</v>
      </c>
      <c r="Q59" s="21">
        <v>7.6390453770177405E-2</v>
      </c>
      <c r="R59" s="22"/>
    </row>
    <row r="60" spans="1:18" x14ac:dyDescent="0.25">
      <c r="A60" s="20" t="s">
        <v>485</v>
      </c>
      <c r="B60" s="20" t="s">
        <v>520</v>
      </c>
      <c r="C60" s="21">
        <v>6.5004984772940001E-4</v>
      </c>
      <c r="D60" s="21">
        <v>3.6658267860309999E-4</v>
      </c>
      <c r="E60" s="21">
        <v>1.1524607975693E-3</v>
      </c>
      <c r="F60" s="22"/>
      <c r="G60" s="21">
        <v>4.5567903935969997E-4</v>
      </c>
      <c r="H60" s="21">
        <v>1.201856296112E-4</v>
      </c>
      <c r="I60" s="21">
        <v>1.7260722828124999E-3</v>
      </c>
      <c r="J60" s="22"/>
      <c r="K60" s="21">
        <v>9.02928670025E-4</v>
      </c>
      <c r="L60" s="21">
        <v>4.255378170036E-4</v>
      </c>
      <c r="M60" s="21">
        <v>1.9148558959293999E-3</v>
      </c>
      <c r="N60" s="22"/>
      <c r="O60" s="21">
        <v>5.2752669208109995E-4</v>
      </c>
      <c r="P60" s="21">
        <v>1.81675295391E-4</v>
      </c>
      <c r="Q60" s="21">
        <v>1.5307600183176999E-3</v>
      </c>
      <c r="R60" s="22"/>
    </row>
    <row r="61" spans="1:18" x14ac:dyDescent="0.25">
      <c r="A61" s="17" t="s">
        <v>486</v>
      </c>
      <c r="B61" s="17" t="s">
        <v>640</v>
      </c>
      <c r="C61" s="18">
        <v>6.8789142634948994E-2</v>
      </c>
      <c r="D61" s="18">
        <v>5.7341133574181698E-2</v>
      </c>
      <c r="E61" s="18">
        <v>8.2323116937092003E-2</v>
      </c>
      <c r="F61" s="19"/>
      <c r="G61" s="18">
        <v>6.6549324048132102E-2</v>
      </c>
      <c r="H61" s="18">
        <v>5.1483662261883702E-2</v>
      </c>
      <c r="I61" s="18">
        <v>8.5625665288338496E-2</v>
      </c>
      <c r="J61" s="19"/>
      <c r="K61" s="18">
        <v>6.1966204801185698E-2</v>
      </c>
      <c r="L61" s="18">
        <v>4.6346198729601003E-2</v>
      </c>
      <c r="M61" s="18">
        <v>8.2395759638798693E-2</v>
      </c>
      <c r="N61" s="19"/>
      <c r="O61" s="18">
        <v>9.8648462378046295E-2</v>
      </c>
      <c r="P61" s="18">
        <v>6.8152275031583401E-2</v>
      </c>
      <c r="Q61" s="18">
        <v>0.140729940393896</v>
      </c>
      <c r="R61" s="19"/>
    </row>
    <row r="62" spans="1:18" x14ac:dyDescent="0.25">
      <c r="A62" s="17" t="s">
        <v>486</v>
      </c>
      <c r="B62" s="17" t="s">
        <v>641</v>
      </c>
      <c r="C62" s="18">
        <v>0.28972249688767099</v>
      </c>
      <c r="D62" s="18">
        <v>0.26836624043576701</v>
      </c>
      <c r="E62" s="18">
        <v>0.31205339235942398</v>
      </c>
      <c r="F62" s="19"/>
      <c r="G62" s="18">
        <v>0.30197172063407901</v>
      </c>
      <c r="H62" s="18">
        <v>0.27343551807963701</v>
      </c>
      <c r="I62" s="18">
        <v>0.33212467740600798</v>
      </c>
      <c r="J62" s="19"/>
      <c r="K62" s="18">
        <v>0.283271683191815</v>
      </c>
      <c r="L62" s="18">
        <v>0.25309617257498201</v>
      </c>
      <c r="M62" s="18">
        <v>0.31552506086369297</v>
      </c>
      <c r="N62" s="19"/>
      <c r="O62" s="18">
        <v>0.26297713354205399</v>
      </c>
      <c r="P62" s="18">
        <v>0.217925430912975</v>
      </c>
      <c r="Q62" s="18">
        <v>0.31360769316024401</v>
      </c>
      <c r="R62" s="19"/>
    </row>
    <row r="63" spans="1:18" x14ac:dyDescent="0.25">
      <c r="A63" s="17" t="s">
        <v>486</v>
      </c>
      <c r="B63" s="17" t="s">
        <v>642</v>
      </c>
      <c r="C63" s="18">
        <v>0.317459448868955</v>
      </c>
      <c r="D63" s="18">
        <v>0.29601967901855403</v>
      </c>
      <c r="E63" s="18">
        <v>0.33970272928589801</v>
      </c>
      <c r="F63" s="19"/>
      <c r="G63" s="18">
        <v>0.28567662219791901</v>
      </c>
      <c r="H63" s="18">
        <v>0.25650268406139798</v>
      </c>
      <c r="I63" s="18">
        <v>0.316755075474216</v>
      </c>
      <c r="J63" s="19"/>
      <c r="K63" s="18">
        <v>0.33365503741716701</v>
      </c>
      <c r="L63" s="18">
        <v>0.30324442450351302</v>
      </c>
      <c r="M63" s="18">
        <v>0.36551548993012201</v>
      </c>
      <c r="N63" s="19"/>
      <c r="O63" s="18">
        <v>0.38854691145273901</v>
      </c>
      <c r="P63" s="18">
        <v>0.33700365202058602</v>
      </c>
      <c r="Q63" s="18">
        <v>0.44270947921035902</v>
      </c>
      <c r="R63" s="19"/>
    </row>
    <row r="64" spans="1:18" x14ac:dyDescent="0.25">
      <c r="A64" s="17" t="s">
        <v>486</v>
      </c>
      <c r="B64" s="17" t="s">
        <v>643</v>
      </c>
      <c r="C64" s="18">
        <v>0.249257375757378</v>
      </c>
      <c r="D64" s="18">
        <v>0.22988748941267101</v>
      </c>
      <c r="E64" s="18">
        <v>0.26968779313569902</v>
      </c>
      <c r="F64" s="19"/>
      <c r="G64" s="18">
        <v>0.26930041300618401</v>
      </c>
      <c r="H64" s="18">
        <v>0.24028791408976299</v>
      </c>
      <c r="I64" s="18">
        <v>0.30043063038026901</v>
      </c>
      <c r="J64" s="19"/>
      <c r="K64" s="18">
        <v>0.24838948222556101</v>
      </c>
      <c r="L64" s="18">
        <v>0.22044466219310899</v>
      </c>
      <c r="M64" s="18">
        <v>0.27861068791125299</v>
      </c>
      <c r="N64" s="19"/>
      <c r="O64" s="18">
        <v>0.175268854551141</v>
      </c>
      <c r="P64" s="18">
        <v>0.13976357029199801</v>
      </c>
      <c r="Q64" s="18">
        <v>0.21751318108795001</v>
      </c>
      <c r="R64" s="19"/>
    </row>
    <row r="65" spans="1:18" x14ac:dyDescent="0.25">
      <c r="A65" s="17" t="s">
        <v>486</v>
      </c>
      <c r="B65" s="17" t="s">
        <v>644</v>
      </c>
      <c r="C65" s="18">
        <v>1.84339846606166E-2</v>
      </c>
      <c r="D65" s="18">
        <v>1.376659506008E-2</v>
      </c>
      <c r="E65" s="18">
        <v>2.4644251661918901E-2</v>
      </c>
      <c r="F65" s="19"/>
      <c r="G65" s="18">
        <v>1.7335579411921501E-2</v>
      </c>
      <c r="H65" s="18">
        <v>1.21820577765108E-2</v>
      </c>
      <c r="I65" s="18">
        <v>2.4614930764883702E-2</v>
      </c>
      <c r="J65" s="19"/>
      <c r="K65" s="18">
        <v>2.2126567488460001E-2</v>
      </c>
      <c r="L65" s="18">
        <v>1.4147008699465599E-2</v>
      </c>
      <c r="M65" s="18">
        <v>3.4449684376234302E-2</v>
      </c>
      <c r="N65" s="19"/>
      <c r="O65" s="18">
        <v>1.1115790369930901E-2</v>
      </c>
      <c r="P65" s="18">
        <v>3.7344825722999998E-3</v>
      </c>
      <c r="Q65" s="18">
        <v>3.26089299173314E-2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5.5976216797576903E-2</v>
      </c>
      <c r="D66" s="18">
        <v>4.7538219363107398E-2</v>
      </c>
      <c r="E66" s="18">
        <v>6.5808469038528397E-2</v>
      </c>
      <c r="F66" s="19"/>
      <c r="G66" s="18">
        <v>5.8676665325765903E-2</v>
      </c>
      <c r="H66" s="18">
        <v>4.8388882382850398E-2</v>
      </c>
      <c r="I66" s="18">
        <v>7.09885312197234E-2</v>
      </c>
      <c r="J66" s="19"/>
      <c r="K66" s="18">
        <v>5.0271282905520499E-2</v>
      </c>
      <c r="L66" s="18">
        <v>3.8514400724624399E-2</v>
      </c>
      <c r="M66" s="18">
        <v>6.53730483344898E-2</v>
      </c>
      <c r="N66" s="19"/>
      <c r="O66" s="18">
        <v>6.3442847706088601E-2</v>
      </c>
      <c r="P66" s="18">
        <v>3.84442849903055E-2</v>
      </c>
      <c r="Q66" s="18">
        <v>0.102956322677865</v>
      </c>
      <c r="R66" s="19"/>
    </row>
    <row r="67" spans="1:18" x14ac:dyDescent="0.25">
      <c r="A67" s="17" t="s">
        <v>486</v>
      </c>
      <c r="B67" s="17" t="s">
        <v>520</v>
      </c>
      <c r="C67" s="18">
        <v>3.6133439285099999E-4</v>
      </c>
      <c r="D67" s="18">
        <v>1.153096626299E-4</v>
      </c>
      <c r="E67" s="18">
        <v>1.1316834500720999E-3</v>
      </c>
      <c r="F67" s="19"/>
      <c r="G67" s="18">
        <v>4.8967537599930002E-4</v>
      </c>
      <c r="H67" s="18">
        <v>1.180738990565E-4</v>
      </c>
      <c r="I67" s="18">
        <v>2.0284063185868001E-3</v>
      </c>
      <c r="J67" s="19"/>
      <c r="K67" s="18">
        <v>3.1974197029040002E-4</v>
      </c>
      <c r="L67" s="18">
        <v>4.47031584803129E-5</v>
      </c>
      <c r="M67" s="18">
        <v>2.2831096148320002E-3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640</v>
      </c>
      <c r="C68" s="21">
        <v>6.3208686811336401E-2</v>
      </c>
      <c r="D68" s="21">
        <v>5.38478852403243E-2</v>
      </c>
      <c r="E68" s="21">
        <v>7.4069360253711899E-2</v>
      </c>
      <c r="F68" s="22"/>
      <c r="G68" s="21">
        <v>6.2552974585387597E-2</v>
      </c>
      <c r="H68" s="21">
        <v>4.8867011420475399E-2</v>
      </c>
      <c r="I68" s="21">
        <v>7.9750517441149596E-2</v>
      </c>
      <c r="J68" s="22"/>
      <c r="K68" s="21">
        <v>6.1583894373422099E-2</v>
      </c>
      <c r="L68" s="21">
        <v>4.8601017836986601E-2</v>
      </c>
      <c r="M68" s="21">
        <v>7.7751482039440406E-2</v>
      </c>
      <c r="N68" s="22"/>
      <c r="O68" s="21">
        <v>7.2780627824903299E-2</v>
      </c>
      <c r="P68" s="21">
        <v>4.3904260935867502E-2</v>
      </c>
      <c r="Q68" s="21">
        <v>0.118299377941628</v>
      </c>
      <c r="R68" s="22"/>
    </row>
    <row r="69" spans="1:18" x14ac:dyDescent="0.25">
      <c r="A69" s="20" t="s">
        <v>487</v>
      </c>
      <c r="B69" s="20" t="s">
        <v>641</v>
      </c>
      <c r="C69" s="21">
        <v>0.28699616331368799</v>
      </c>
      <c r="D69" s="21">
        <v>0.267854816633323</v>
      </c>
      <c r="E69" s="21">
        <v>0.30693193899802901</v>
      </c>
      <c r="F69" s="22"/>
      <c r="G69" s="21">
        <v>0.26963507231929701</v>
      </c>
      <c r="H69" s="21">
        <v>0.24519849760357301</v>
      </c>
      <c r="I69" s="21">
        <v>0.29555340566595201</v>
      </c>
      <c r="J69" s="22"/>
      <c r="K69" s="21">
        <v>0.308662986439598</v>
      </c>
      <c r="L69" s="21">
        <v>0.27989204582608401</v>
      </c>
      <c r="M69" s="21">
        <v>0.33899912391322801</v>
      </c>
      <c r="N69" s="22"/>
      <c r="O69" s="21">
        <v>0.30402187442179301</v>
      </c>
      <c r="P69" s="21">
        <v>0.25278075400012401</v>
      </c>
      <c r="Q69" s="21">
        <v>0.36063686583094501</v>
      </c>
      <c r="R69" s="22"/>
    </row>
    <row r="70" spans="1:18" x14ac:dyDescent="0.25">
      <c r="A70" s="20" t="s">
        <v>487</v>
      </c>
      <c r="B70" s="20" t="s">
        <v>642</v>
      </c>
      <c r="C70" s="21">
        <v>0.30715309985712103</v>
      </c>
      <c r="D70" s="21">
        <v>0.28783296955724103</v>
      </c>
      <c r="E70" s="21">
        <v>0.32717428218308497</v>
      </c>
      <c r="F70" s="22"/>
      <c r="G70" s="21">
        <v>0.29340941080899402</v>
      </c>
      <c r="H70" s="21">
        <v>0.26673006658905701</v>
      </c>
      <c r="I70" s="21">
        <v>0.32158698104106398</v>
      </c>
      <c r="J70" s="22"/>
      <c r="K70" s="21">
        <v>0.32028616449283698</v>
      </c>
      <c r="L70" s="21">
        <v>0.29092957855876</v>
      </c>
      <c r="M70" s="21">
        <v>0.35113807268421199</v>
      </c>
      <c r="N70" s="22"/>
      <c r="O70" s="21">
        <v>0.33532026324141101</v>
      </c>
      <c r="P70" s="21">
        <v>0.28105411408721598</v>
      </c>
      <c r="Q70" s="21">
        <v>0.39431747166612802</v>
      </c>
      <c r="R70" s="22"/>
    </row>
    <row r="71" spans="1:18" x14ac:dyDescent="0.25">
      <c r="A71" s="20" t="s">
        <v>487</v>
      </c>
      <c r="B71" s="20" t="s">
        <v>643</v>
      </c>
      <c r="C71" s="21">
        <v>0.25943488570294498</v>
      </c>
      <c r="D71" s="21">
        <v>0.241827138257066</v>
      </c>
      <c r="E71" s="21">
        <v>0.27785483358190799</v>
      </c>
      <c r="F71" s="22"/>
      <c r="G71" s="21">
        <v>0.28437000713900801</v>
      </c>
      <c r="H71" s="21">
        <v>0.26084947226046301</v>
      </c>
      <c r="I71" s="21">
        <v>0.30912440340566999</v>
      </c>
      <c r="J71" s="22"/>
      <c r="K71" s="21">
        <v>0.23230261603449501</v>
      </c>
      <c r="L71" s="21">
        <v>0.20580056833862401</v>
      </c>
      <c r="M71" s="21">
        <v>0.261095502919165</v>
      </c>
      <c r="N71" s="22"/>
      <c r="O71" s="21">
        <v>0.22041009448509699</v>
      </c>
      <c r="P71" s="21">
        <v>0.173875597830666</v>
      </c>
      <c r="Q71" s="21">
        <v>0.27524919990669</v>
      </c>
      <c r="R71" s="22"/>
    </row>
    <row r="72" spans="1:18" x14ac:dyDescent="0.25">
      <c r="A72" s="20" t="s">
        <v>487</v>
      </c>
      <c r="B72" s="20" t="s">
        <v>644</v>
      </c>
      <c r="C72" s="21">
        <v>1.2343515139233501E-2</v>
      </c>
      <c r="D72" s="21">
        <v>8.3271289059695004E-3</v>
      </c>
      <c r="E72" s="21">
        <v>1.8261433486074001E-2</v>
      </c>
      <c r="F72" s="22"/>
      <c r="G72" s="21">
        <v>1.0589847262368E-2</v>
      </c>
      <c r="H72" s="21">
        <v>6.8284396038293003E-3</v>
      </c>
      <c r="I72" s="21">
        <v>1.6389014540910601E-2</v>
      </c>
      <c r="J72" s="22"/>
      <c r="K72" s="21">
        <v>1.36482868156608E-2</v>
      </c>
      <c r="L72" s="21">
        <v>6.8059703784914003E-3</v>
      </c>
      <c r="M72" s="21">
        <v>2.7181202980196401E-2</v>
      </c>
      <c r="N72" s="22"/>
      <c r="O72" s="21">
        <v>1.7293416341207599E-2</v>
      </c>
      <c r="P72" s="21">
        <v>6.9291459959886998E-3</v>
      </c>
      <c r="Q72" s="21">
        <v>4.2496649366422501E-2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7.0055544358355898E-2</v>
      </c>
      <c r="D73" s="21">
        <v>6.1219299902621302E-2</v>
      </c>
      <c r="E73" s="21">
        <v>8.00584255865147E-2</v>
      </c>
      <c r="F73" s="22"/>
      <c r="G73" s="21">
        <v>7.7955833360584897E-2</v>
      </c>
      <c r="H73" s="21">
        <v>6.4769463503847796E-2</v>
      </c>
      <c r="I73" s="21">
        <v>9.3558245647673496E-2</v>
      </c>
      <c r="J73" s="22"/>
      <c r="K73" s="21">
        <v>6.3516051843986301E-2</v>
      </c>
      <c r="L73" s="21">
        <v>5.1366003736976203E-2</v>
      </c>
      <c r="M73" s="21">
        <v>7.8302832413134002E-2</v>
      </c>
      <c r="N73" s="22"/>
      <c r="O73" s="21">
        <v>5.0173723685589498E-2</v>
      </c>
      <c r="P73" s="21">
        <v>3.1905622827379902E-2</v>
      </c>
      <c r="Q73" s="21">
        <v>7.8058158930584196E-2</v>
      </c>
      <c r="R73" s="22"/>
    </row>
    <row r="74" spans="1:18" x14ac:dyDescent="0.25">
      <c r="A74" s="20" t="s">
        <v>487</v>
      </c>
      <c r="B74" s="20" t="s">
        <v>520</v>
      </c>
      <c r="C74" s="21">
        <v>8.0810481732320003E-4</v>
      </c>
      <c r="D74" s="21">
        <v>2.3134659894099999E-4</v>
      </c>
      <c r="E74" s="21">
        <v>2.8186951644411E-3</v>
      </c>
      <c r="F74" s="22"/>
      <c r="G74" s="21">
        <v>1.4868545243598001E-3</v>
      </c>
      <c r="H74" s="21">
        <v>4.2535444657060002E-4</v>
      </c>
      <c r="I74" s="21">
        <v>5.1836604775658997E-3</v>
      </c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6.4714302516736905E-2</v>
      </c>
      <c r="D75" s="18">
        <v>4.8862407833812203E-2</v>
      </c>
      <c r="E75" s="18">
        <v>8.5247930820535903E-2</v>
      </c>
      <c r="F75" s="19"/>
      <c r="G75" s="18">
        <v>6.5774984750255797E-2</v>
      </c>
      <c r="H75" s="18">
        <v>4.3961346834674002E-2</v>
      </c>
      <c r="I75" s="18">
        <v>9.73108391909389E-2</v>
      </c>
      <c r="J75" s="19"/>
      <c r="K75" s="18">
        <v>6.3922714279110504E-2</v>
      </c>
      <c r="L75" s="18">
        <v>4.3690083375152101E-2</v>
      </c>
      <c r="M75" s="18">
        <v>9.2617525565770506E-2</v>
      </c>
      <c r="N75" s="19"/>
      <c r="O75" s="18">
        <v>6.1817790530458598E-2</v>
      </c>
      <c r="P75" s="18">
        <v>2.81474201759963E-2</v>
      </c>
      <c r="Q75" s="18">
        <v>0.13036248558208599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0.24761758896029601</v>
      </c>
      <c r="D76" s="18">
        <v>0.22076277714975501</v>
      </c>
      <c r="E76" s="18">
        <v>0.27657967422825203</v>
      </c>
      <c r="F76" s="19"/>
      <c r="G76" s="18">
        <v>0.241707155339484</v>
      </c>
      <c r="H76" s="18">
        <v>0.20313109153945599</v>
      </c>
      <c r="I76" s="18">
        <v>0.28498909580216097</v>
      </c>
      <c r="J76" s="19"/>
      <c r="K76" s="18">
        <v>0.24170023901660501</v>
      </c>
      <c r="L76" s="18">
        <v>0.20668351687844599</v>
      </c>
      <c r="M76" s="18">
        <v>0.28055153397774402</v>
      </c>
      <c r="N76" s="19"/>
      <c r="O76" s="18">
        <v>0.30489388584316002</v>
      </c>
      <c r="P76" s="18">
        <v>0.223566680648184</v>
      </c>
      <c r="Q76" s="18">
        <v>0.40054365713078599</v>
      </c>
      <c r="R76" s="19"/>
    </row>
    <row r="77" spans="1:18" x14ac:dyDescent="0.25">
      <c r="A77" s="17" t="s">
        <v>488</v>
      </c>
      <c r="B77" s="17" t="s">
        <v>642</v>
      </c>
      <c r="C77" s="18">
        <v>0.360977139872103</v>
      </c>
      <c r="D77" s="18">
        <v>0.33071208414369702</v>
      </c>
      <c r="E77" s="18">
        <v>0.39238808472799902</v>
      </c>
      <c r="F77" s="19"/>
      <c r="G77" s="18">
        <v>0.35195340744459502</v>
      </c>
      <c r="H77" s="18">
        <v>0.30634628254581497</v>
      </c>
      <c r="I77" s="18">
        <v>0.40043070556014299</v>
      </c>
      <c r="J77" s="19"/>
      <c r="K77" s="18">
        <v>0.37151237825963301</v>
      </c>
      <c r="L77" s="18">
        <v>0.32785724729225701</v>
      </c>
      <c r="M77" s="18">
        <v>0.41737082053414798</v>
      </c>
      <c r="N77" s="19"/>
      <c r="O77" s="18">
        <v>0.37048108476599201</v>
      </c>
      <c r="P77" s="18">
        <v>0.28691978079116598</v>
      </c>
      <c r="Q77" s="18">
        <v>0.46259109532534798</v>
      </c>
      <c r="R77" s="19"/>
    </row>
    <row r="78" spans="1:18" x14ac:dyDescent="0.25">
      <c r="A78" s="17" t="s">
        <v>488</v>
      </c>
      <c r="B78" s="17" t="s">
        <v>643</v>
      </c>
      <c r="C78" s="18">
        <v>0.26499776580818801</v>
      </c>
      <c r="D78" s="18">
        <v>0.24168421381727001</v>
      </c>
      <c r="E78" s="18">
        <v>0.28970106063287199</v>
      </c>
      <c r="F78" s="19"/>
      <c r="G78" s="18">
        <v>0.264836034229051</v>
      </c>
      <c r="H78" s="18">
        <v>0.23160209995093201</v>
      </c>
      <c r="I78" s="18">
        <v>0.300970974174947</v>
      </c>
      <c r="J78" s="19"/>
      <c r="K78" s="18">
        <v>0.28090474350773298</v>
      </c>
      <c r="L78" s="18">
        <v>0.24126908830582899</v>
      </c>
      <c r="M78" s="18">
        <v>0.32426890113442403</v>
      </c>
      <c r="N78" s="19"/>
      <c r="O78" s="18">
        <v>0.20256510990358301</v>
      </c>
      <c r="P78" s="18">
        <v>0.137362865565755</v>
      </c>
      <c r="Q78" s="18">
        <v>0.28837085022055597</v>
      </c>
      <c r="R78" s="19"/>
    </row>
    <row r="79" spans="1:18" x14ac:dyDescent="0.25">
      <c r="A79" s="17" t="s">
        <v>488</v>
      </c>
      <c r="B79" s="17" t="s">
        <v>644</v>
      </c>
      <c r="C79" s="18">
        <v>2.2573711814823798E-2</v>
      </c>
      <c r="D79" s="18">
        <v>1.4812432330151001E-2</v>
      </c>
      <c r="E79" s="18">
        <v>3.4260253440449903E-2</v>
      </c>
      <c r="F79" s="19"/>
      <c r="G79" s="18">
        <v>2.5931366579225301E-2</v>
      </c>
      <c r="H79" s="18">
        <v>1.46200984176439E-2</v>
      </c>
      <c r="I79" s="18">
        <v>4.55890466798941E-2</v>
      </c>
      <c r="J79" s="19"/>
      <c r="K79" s="18">
        <v>1.7231437645107098E-2</v>
      </c>
      <c r="L79" s="18">
        <v>8.5822649548269007E-3</v>
      </c>
      <c r="M79" s="18">
        <v>3.4295682751502798E-2</v>
      </c>
      <c r="N79" s="19"/>
      <c r="O79" s="18">
        <v>2.4701780855227E-2</v>
      </c>
      <c r="P79" s="18">
        <v>7.1174585981753002E-3</v>
      </c>
      <c r="Q79" s="18">
        <v>8.2135892157469803E-2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3.9035729354201298E-2</v>
      </c>
      <c r="D80" s="18">
        <v>2.96258017352799E-2</v>
      </c>
      <c r="E80" s="18">
        <v>5.1276559159241897E-2</v>
      </c>
      <c r="F80" s="19"/>
      <c r="G80" s="18">
        <v>4.9640108031850198E-2</v>
      </c>
      <c r="H80" s="18">
        <v>3.57681450637043E-2</v>
      </c>
      <c r="I80" s="18">
        <v>6.8509782984359294E-2</v>
      </c>
      <c r="J80" s="19"/>
      <c r="K80" s="18">
        <v>2.4728487291811901E-2</v>
      </c>
      <c r="L80" s="18">
        <v>1.54199377790472E-2</v>
      </c>
      <c r="M80" s="18">
        <v>3.9431280304071101E-2</v>
      </c>
      <c r="N80" s="19"/>
      <c r="O80" s="18">
        <v>3.5540348101579702E-2</v>
      </c>
      <c r="P80" s="18">
        <v>1.31706092122839E-2</v>
      </c>
      <c r="Q80" s="18">
        <v>9.2348639505553096E-2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8.3761673651186605E-5</v>
      </c>
      <c r="D81" s="18">
        <v>1.16596909407077E-5</v>
      </c>
      <c r="E81" s="18">
        <v>6.0146457917310001E-4</v>
      </c>
      <c r="F81" s="19"/>
      <c r="G81" s="18">
        <v>1.5694362553839999E-4</v>
      </c>
      <c r="H81" s="18">
        <v>2.1800957737452799E-5</v>
      </c>
      <c r="I81" s="18">
        <v>1.1288808538901E-3</v>
      </c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7.1716503155236394E-2</v>
      </c>
      <c r="D82" s="21">
        <v>6.1300428769672601E-2</v>
      </c>
      <c r="E82" s="21">
        <v>8.3744563572183003E-2</v>
      </c>
      <c r="F82" s="22"/>
      <c r="G82" s="21">
        <v>6.46547141238588E-2</v>
      </c>
      <c r="H82" s="21">
        <v>4.9882676897517901E-2</v>
      </c>
      <c r="I82" s="21">
        <v>8.3417208512501603E-2</v>
      </c>
      <c r="J82" s="22"/>
      <c r="K82" s="21">
        <v>8.1409539199593206E-2</v>
      </c>
      <c r="L82" s="21">
        <v>6.6012833301535401E-2</v>
      </c>
      <c r="M82" s="21">
        <v>0.100012802706857</v>
      </c>
      <c r="N82" s="22"/>
      <c r="O82" s="21">
        <v>6.7829843790410502E-2</v>
      </c>
      <c r="P82" s="21">
        <v>4.7105820023103602E-2</v>
      </c>
      <c r="Q82" s="21">
        <v>9.67456430138567E-2</v>
      </c>
      <c r="R82" s="22"/>
    </row>
    <row r="83" spans="1:18" x14ac:dyDescent="0.25">
      <c r="A83" s="20" t="s">
        <v>489</v>
      </c>
      <c r="B83" s="20" t="s">
        <v>641</v>
      </c>
      <c r="C83" s="21">
        <v>0.27887249499844802</v>
      </c>
      <c r="D83" s="21">
        <v>0.26189195226779699</v>
      </c>
      <c r="E83" s="21">
        <v>0.29651173593096602</v>
      </c>
      <c r="F83" s="22"/>
      <c r="G83" s="21">
        <v>0.27805163374959102</v>
      </c>
      <c r="H83" s="21">
        <v>0.25460623748621403</v>
      </c>
      <c r="I83" s="21">
        <v>0.30277902471988499</v>
      </c>
      <c r="J83" s="22"/>
      <c r="K83" s="21">
        <v>0.28553781279747698</v>
      </c>
      <c r="L83" s="21">
        <v>0.26168938191041602</v>
      </c>
      <c r="M83" s="21">
        <v>0.31064516496031902</v>
      </c>
      <c r="N83" s="22"/>
      <c r="O83" s="21">
        <v>0.26343093135751</v>
      </c>
      <c r="P83" s="21">
        <v>0.22057575198653301</v>
      </c>
      <c r="Q83" s="21">
        <v>0.31128701039520301</v>
      </c>
      <c r="R83" s="22"/>
    </row>
    <row r="84" spans="1:18" x14ac:dyDescent="0.25">
      <c r="A84" s="20" t="s">
        <v>489</v>
      </c>
      <c r="B84" s="20" t="s">
        <v>642</v>
      </c>
      <c r="C84" s="21">
        <v>0.28885335637519999</v>
      </c>
      <c r="D84" s="21">
        <v>0.27180793602297698</v>
      </c>
      <c r="E84" s="21">
        <v>0.30651776794285002</v>
      </c>
      <c r="F84" s="22"/>
      <c r="G84" s="21">
        <v>0.30149154651334598</v>
      </c>
      <c r="H84" s="21">
        <v>0.27670955589485302</v>
      </c>
      <c r="I84" s="21">
        <v>0.32748808286474401</v>
      </c>
      <c r="J84" s="22"/>
      <c r="K84" s="21">
        <v>0.27461872175225799</v>
      </c>
      <c r="L84" s="21">
        <v>0.24951881967582901</v>
      </c>
      <c r="M84" s="21">
        <v>0.30123006103470301</v>
      </c>
      <c r="N84" s="22"/>
      <c r="O84" s="21">
        <v>0.28738517682954601</v>
      </c>
      <c r="P84" s="21">
        <v>0.24512576219545701</v>
      </c>
      <c r="Q84" s="21">
        <v>0.33370935740028301</v>
      </c>
      <c r="R84" s="22"/>
    </row>
    <row r="85" spans="1:18" x14ac:dyDescent="0.25">
      <c r="A85" s="20" t="s">
        <v>489</v>
      </c>
      <c r="B85" s="20" t="s">
        <v>643</v>
      </c>
      <c r="C85" s="21">
        <v>0.26455916445676197</v>
      </c>
      <c r="D85" s="21">
        <v>0.24687595614876501</v>
      </c>
      <c r="E85" s="21">
        <v>0.28303297641817199</v>
      </c>
      <c r="F85" s="22"/>
      <c r="G85" s="21">
        <v>0.25920918761468598</v>
      </c>
      <c r="H85" s="21">
        <v>0.23586477796206501</v>
      </c>
      <c r="I85" s="21">
        <v>0.28400534518741299</v>
      </c>
      <c r="J85" s="22"/>
      <c r="K85" s="21">
        <v>0.26175545009117901</v>
      </c>
      <c r="L85" s="21">
        <v>0.23666055862714999</v>
      </c>
      <c r="M85" s="21">
        <v>0.28850561103969102</v>
      </c>
      <c r="N85" s="22"/>
      <c r="O85" s="21">
        <v>0.28907699279005999</v>
      </c>
      <c r="P85" s="21">
        <v>0.242977000797203</v>
      </c>
      <c r="Q85" s="21">
        <v>0.33999526876859398</v>
      </c>
      <c r="R85" s="22"/>
    </row>
    <row r="86" spans="1:18" x14ac:dyDescent="0.25">
      <c r="A86" s="20" t="s">
        <v>489</v>
      </c>
      <c r="B86" s="20" t="s">
        <v>644</v>
      </c>
      <c r="C86" s="21">
        <v>1.06576217687627E-2</v>
      </c>
      <c r="D86" s="21">
        <v>7.8281736138923006E-3</v>
      </c>
      <c r="E86" s="21">
        <v>1.4494816993824799E-2</v>
      </c>
      <c r="F86" s="22"/>
      <c r="G86" s="21">
        <v>9.2188918361693992E-3</v>
      </c>
      <c r="H86" s="21">
        <v>5.7143827440083996E-3</v>
      </c>
      <c r="I86" s="21">
        <v>1.4840562375947001E-2</v>
      </c>
      <c r="J86" s="22"/>
      <c r="K86" s="21">
        <v>1.24705718797317E-2</v>
      </c>
      <c r="L86" s="21">
        <v>7.9131937564341E-3</v>
      </c>
      <c r="M86" s="21">
        <v>1.9600785506159998E-2</v>
      </c>
      <c r="N86" s="22"/>
      <c r="O86" s="21">
        <v>1.0303824355641899E-2</v>
      </c>
      <c r="P86" s="21">
        <v>4.1132828055065003E-3</v>
      </c>
      <c r="Q86" s="21">
        <v>2.5571973519674399E-2</v>
      </c>
      <c r="R86" s="22"/>
    </row>
    <row r="87" spans="1:18" x14ac:dyDescent="0.25">
      <c r="A87" s="20" t="s">
        <v>489</v>
      </c>
      <c r="B87" s="20" t="s">
        <v>519</v>
      </c>
      <c r="C87" s="21">
        <v>8.5165263067111696E-2</v>
      </c>
      <c r="D87" s="21">
        <v>7.37157062113067E-2</v>
      </c>
      <c r="E87" s="21">
        <v>9.8204629631769E-2</v>
      </c>
      <c r="F87" s="22"/>
      <c r="G87" s="21">
        <v>8.6992760557157198E-2</v>
      </c>
      <c r="H87" s="21">
        <v>7.2031309861443293E-2</v>
      </c>
      <c r="I87" s="21">
        <v>0.104711158704224</v>
      </c>
      <c r="J87" s="22"/>
      <c r="K87" s="21">
        <v>8.4207904279763005E-2</v>
      </c>
      <c r="L87" s="21">
        <v>6.8992791635453202E-2</v>
      </c>
      <c r="M87" s="21">
        <v>0.10240934413792201</v>
      </c>
      <c r="N87" s="22"/>
      <c r="O87" s="21">
        <v>8.1973230876831796E-2</v>
      </c>
      <c r="P87" s="21">
        <v>5.6779701140993601E-2</v>
      </c>
      <c r="Q87" s="21">
        <v>0.116959160120876</v>
      </c>
      <c r="R87" s="22"/>
    </row>
    <row r="88" spans="1:18" x14ac:dyDescent="0.25">
      <c r="A88" s="20" t="s">
        <v>489</v>
      </c>
      <c r="B88" s="20" t="s">
        <v>520</v>
      </c>
      <c r="C88" s="21">
        <v>1.755961784785E-4</v>
      </c>
      <c r="D88" s="21">
        <v>2.4662038153589099E-5</v>
      </c>
      <c r="E88" s="21">
        <v>1.2491084848268001E-3</v>
      </c>
      <c r="F88" s="22"/>
      <c r="G88" s="21">
        <v>3.8126560519110002E-4</v>
      </c>
      <c r="H88" s="21">
        <v>5.3375908083953298E-5</v>
      </c>
      <c r="I88" s="21">
        <v>2.7179160722661001E-3</v>
      </c>
      <c r="J88" s="22"/>
      <c r="K88" s="21">
        <v>0</v>
      </c>
      <c r="L88" s="22"/>
      <c r="M88" s="22"/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640</v>
      </c>
      <c r="C89" s="18">
        <v>4.1494094699774497E-2</v>
      </c>
      <c r="D89" s="18">
        <v>3.2805369495286701E-2</v>
      </c>
      <c r="E89" s="18">
        <v>5.2359507707115803E-2</v>
      </c>
      <c r="F89" s="19"/>
      <c r="G89" s="18">
        <v>3.7828523545912998E-2</v>
      </c>
      <c r="H89" s="18">
        <v>2.7704338810504599E-2</v>
      </c>
      <c r="I89" s="18">
        <v>5.1456656595635898E-2</v>
      </c>
      <c r="J89" s="19"/>
      <c r="K89" s="18">
        <v>4.2012194445345603E-2</v>
      </c>
      <c r="L89" s="18">
        <v>2.8983745124297699E-2</v>
      </c>
      <c r="M89" s="18">
        <v>6.0531965759833203E-2</v>
      </c>
      <c r="N89" s="19"/>
      <c r="O89" s="18">
        <v>5.4686563439707798E-2</v>
      </c>
      <c r="P89" s="18">
        <v>3.1896834229883202E-2</v>
      </c>
      <c r="Q89" s="18">
        <v>9.2208272039855904E-2</v>
      </c>
      <c r="R89" s="19"/>
    </row>
    <row r="90" spans="1:18" x14ac:dyDescent="0.25">
      <c r="A90" s="17" t="s">
        <v>490</v>
      </c>
      <c r="B90" s="17" t="s">
        <v>641</v>
      </c>
      <c r="C90" s="18">
        <v>0.21822090297736699</v>
      </c>
      <c r="D90" s="18">
        <v>0.19931619279115201</v>
      </c>
      <c r="E90" s="18">
        <v>0.238384839231644</v>
      </c>
      <c r="F90" s="19"/>
      <c r="G90" s="18">
        <v>0.207990454643671</v>
      </c>
      <c r="H90" s="18">
        <v>0.18552407655370101</v>
      </c>
      <c r="I90" s="18">
        <v>0.23240114661957001</v>
      </c>
      <c r="J90" s="19"/>
      <c r="K90" s="18">
        <v>0.22773614402196601</v>
      </c>
      <c r="L90" s="18">
        <v>0.19418718373712701</v>
      </c>
      <c r="M90" s="18">
        <v>0.26517386065189902</v>
      </c>
      <c r="N90" s="19"/>
      <c r="O90" s="18">
        <v>0.232668824351208</v>
      </c>
      <c r="P90" s="18">
        <v>0.18133914123287001</v>
      </c>
      <c r="Q90" s="18">
        <v>0.29332205239708098</v>
      </c>
      <c r="R90" s="19"/>
    </row>
    <row r="91" spans="1:18" x14ac:dyDescent="0.25">
      <c r="A91" s="17" t="s">
        <v>490</v>
      </c>
      <c r="B91" s="17" t="s">
        <v>642</v>
      </c>
      <c r="C91" s="18">
        <v>0.30541832774896699</v>
      </c>
      <c r="D91" s="18">
        <v>0.28505667351973502</v>
      </c>
      <c r="E91" s="18">
        <v>0.32657006478186401</v>
      </c>
      <c r="F91" s="19"/>
      <c r="G91" s="18">
        <v>0.27294147590436002</v>
      </c>
      <c r="H91" s="18">
        <v>0.24680448098737101</v>
      </c>
      <c r="I91" s="18">
        <v>0.300741214338272</v>
      </c>
      <c r="J91" s="19"/>
      <c r="K91" s="18">
        <v>0.33134582242153598</v>
      </c>
      <c r="L91" s="18">
        <v>0.29544242195738901</v>
      </c>
      <c r="M91" s="18">
        <v>0.369325224786407</v>
      </c>
      <c r="N91" s="19"/>
      <c r="O91" s="18">
        <v>0.36314678649745802</v>
      </c>
      <c r="P91" s="18">
        <v>0.29898721526927402</v>
      </c>
      <c r="Q91" s="18">
        <v>0.43257844298540599</v>
      </c>
      <c r="R91" s="19"/>
    </row>
    <row r="92" spans="1:18" x14ac:dyDescent="0.25">
      <c r="A92" s="17" t="s">
        <v>490</v>
      </c>
      <c r="B92" s="17" t="s">
        <v>643</v>
      </c>
      <c r="C92" s="18">
        <v>0.334880748045641</v>
      </c>
      <c r="D92" s="18">
        <v>0.31505762902490098</v>
      </c>
      <c r="E92" s="18">
        <v>0.35530412448903997</v>
      </c>
      <c r="F92" s="19"/>
      <c r="G92" s="18">
        <v>0.36585195451806801</v>
      </c>
      <c r="H92" s="18">
        <v>0.33741046023465399</v>
      </c>
      <c r="I92" s="18">
        <v>0.39526071828435799</v>
      </c>
      <c r="J92" s="19"/>
      <c r="K92" s="18">
        <v>0.31692713479064899</v>
      </c>
      <c r="L92" s="18">
        <v>0.28415314852068202</v>
      </c>
      <c r="M92" s="18">
        <v>0.35162444572881901</v>
      </c>
      <c r="N92" s="19"/>
      <c r="O92" s="18">
        <v>0.26105386810645997</v>
      </c>
      <c r="P92" s="18">
        <v>0.19805346005298399</v>
      </c>
      <c r="Q92" s="18">
        <v>0.33570544308969602</v>
      </c>
      <c r="R92" s="19"/>
    </row>
    <row r="93" spans="1:18" x14ac:dyDescent="0.25">
      <c r="A93" s="17" t="s">
        <v>490</v>
      </c>
      <c r="B93" s="17" t="s">
        <v>644</v>
      </c>
      <c r="C93" s="18">
        <v>1.7517272953836201E-2</v>
      </c>
      <c r="D93" s="18">
        <v>1.2630354706056701E-2</v>
      </c>
      <c r="E93" s="18">
        <v>2.4248593711355501E-2</v>
      </c>
      <c r="F93" s="19"/>
      <c r="G93" s="18">
        <v>2.3656740477564098E-2</v>
      </c>
      <c r="H93" s="18">
        <v>1.6421066133195099E-2</v>
      </c>
      <c r="I93" s="18">
        <v>3.3970580435810097E-2</v>
      </c>
      <c r="J93" s="19"/>
      <c r="K93" s="18">
        <v>6.4124153350380002E-3</v>
      </c>
      <c r="L93" s="18">
        <v>3.4389471226773001E-3</v>
      </c>
      <c r="M93" s="18">
        <v>1.1926110008719499E-2</v>
      </c>
      <c r="N93" s="19"/>
      <c r="O93" s="18">
        <v>2.38031452498716E-2</v>
      </c>
      <c r="P93" s="18">
        <v>1.01473516943748E-2</v>
      </c>
      <c r="Q93" s="18">
        <v>5.4818474570739899E-2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8.0511404143206705E-2</v>
      </c>
      <c r="D94" s="18">
        <v>6.9042453736659307E-2</v>
      </c>
      <c r="E94" s="18">
        <v>9.3693773459786703E-2</v>
      </c>
      <c r="F94" s="19"/>
      <c r="G94" s="18">
        <v>8.8691454862897104E-2</v>
      </c>
      <c r="H94" s="18">
        <v>7.2379799556878996E-2</v>
      </c>
      <c r="I94" s="18">
        <v>0.108250157199936</v>
      </c>
      <c r="J94" s="19"/>
      <c r="K94" s="18">
        <v>7.4460800787281206E-2</v>
      </c>
      <c r="L94" s="18">
        <v>5.9180408367870002E-2</v>
      </c>
      <c r="M94" s="18">
        <v>9.3295352046522201E-2</v>
      </c>
      <c r="N94" s="19"/>
      <c r="O94" s="18">
        <v>6.4640812355294605E-2</v>
      </c>
      <c r="P94" s="18">
        <v>3.5815987603655099E-2</v>
      </c>
      <c r="Q94" s="18">
        <v>0.11392295908269499</v>
      </c>
      <c r="R94" s="24" t="s">
        <v>501</v>
      </c>
    </row>
    <row r="95" spans="1:18" x14ac:dyDescent="0.25">
      <c r="A95" s="17" t="s">
        <v>490</v>
      </c>
      <c r="B95" s="17" t="s">
        <v>520</v>
      </c>
      <c r="C95" s="18">
        <v>1.9572494312060998E-3</v>
      </c>
      <c r="D95" s="18">
        <v>6.9705658984110005E-4</v>
      </c>
      <c r="E95" s="18">
        <v>5.4832154231807002E-3</v>
      </c>
      <c r="F95" s="19"/>
      <c r="G95" s="18">
        <v>3.0393960475276001E-3</v>
      </c>
      <c r="H95" s="18">
        <v>8.7388761866410004E-4</v>
      </c>
      <c r="I95" s="18">
        <v>1.0514598867608801E-2</v>
      </c>
      <c r="J95" s="19"/>
      <c r="K95" s="18">
        <v>1.1054881981863E-3</v>
      </c>
      <c r="L95" s="18">
        <v>2.963755405363E-4</v>
      </c>
      <c r="M95" s="18">
        <v>4.1144077000767002E-3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640</v>
      </c>
      <c r="C96" s="21">
        <v>4.4541995185142499E-2</v>
      </c>
      <c r="D96" s="21">
        <v>3.3074688925315503E-2</v>
      </c>
      <c r="E96" s="21">
        <v>5.9739486530022999E-2</v>
      </c>
      <c r="F96" s="22"/>
      <c r="G96" s="21">
        <v>4.0913248519146399E-2</v>
      </c>
      <c r="H96" s="21">
        <v>2.4748742203477898E-2</v>
      </c>
      <c r="I96" s="21">
        <v>6.6911155339679895E-2</v>
      </c>
      <c r="J96" s="22"/>
      <c r="K96" s="21">
        <v>4.2561925101040003E-2</v>
      </c>
      <c r="L96" s="21">
        <v>2.5684820929291599E-2</v>
      </c>
      <c r="M96" s="21">
        <v>6.9734991080143402E-2</v>
      </c>
      <c r="N96" s="22"/>
      <c r="O96" s="21">
        <v>5.92051685778269E-2</v>
      </c>
      <c r="P96" s="21">
        <v>3.1789095796731101E-2</v>
      </c>
      <c r="Q96" s="21">
        <v>0.107637257186944</v>
      </c>
      <c r="R96" s="24" t="s">
        <v>501</v>
      </c>
    </row>
    <row r="97" spans="1:18" x14ac:dyDescent="0.25">
      <c r="A97" s="20" t="s">
        <v>491</v>
      </c>
      <c r="B97" s="20" t="s">
        <v>641</v>
      </c>
      <c r="C97" s="21">
        <v>0.234012807472123</v>
      </c>
      <c r="D97" s="21">
        <v>0.20585410321983799</v>
      </c>
      <c r="E97" s="21">
        <v>0.26473927437908101</v>
      </c>
      <c r="F97" s="22"/>
      <c r="G97" s="21">
        <v>0.24244701123818799</v>
      </c>
      <c r="H97" s="21">
        <v>0.19830171320266399</v>
      </c>
      <c r="I97" s="21">
        <v>0.29283018492118801</v>
      </c>
      <c r="J97" s="22"/>
      <c r="K97" s="21">
        <v>0.199543278479755</v>
      </c>
      <c r="L97" s="21">
        <v>0.16251436924957099</v>
      </c>
      <c r="M97" s="21">
        <v>0.242565560992415</v>
      </c>
      <c r="N97" s="22"/>
      <c r="O97" s="21">
        <v>0.28483600690160998</v>
      </c>
      <c r="P97" s="21">
        <v>0.21798493035123501</v>
      </c>
      <c r="Q97" s="21">
        <v>0.36268057894205302</v>
      </c>
      <c r="R97" s="22"/>
    </row>
    <row r="98" spans="1:18" x14ac:dyDescent="0.25">
      <c r="A98" s="20" t="s">
        <v>491</v>
      </c>
      <c r="B98" s="20" t="s">
        <v>642</v>
      </c>
      <c r="C98" s="21">
        <v>0.29233464870543502</v>
      </c>
      <c r="D98" s="21">
        <v>0.26081887948621302</v>
      </c>
      <c r="E98" s="21">
        <v>0.32597918565846401</v>
      </c>
      <c r="F98" s="22"/>
      <c r="G98" s="21">
        <v>0.26618332827970498</v>
      </c>
      <c r="H98" s="21">
        <v>0.226097195580472</v>
      </c>
      <c r="I98" s="21">
        <v>0.310524877408203</v>
      </c>
      <c r="J98" s="22"/>
      <c r="K98" s="21">
        <v>0.316486167914178</v>
      </c>
      <c r="L98" s="21">
        <v>0.26350168358468601</v>
      </c>
      <c r="M98" s="21">
        <v>0.374704290037295</v>
      </c>
      <c r="N98" s="22"/>
      <c r="O98" s="21">
        <v>0.31451687655431898</v>
      </c>
      <c r="P98" s="21">
        <v>0.25382018733980599</v>
      </c>
      <c r="Q98" s="21">
        <v>0.38229185065420501</v>
      </c>
      <c r="R98" s="22"/>
    </row>
    <row r="99" spans="1:18" x14ac:dyDescent="0.25">
      <c r="A99" s="20" t="s">
        <v>491</v>
      </c>
      <c r="B99" s="20" t="s">
        <v>643</v>
      </c>
      <c r="C99" s="21">
        <v>0.325364396327882</v>
      </c>
      <c r="D99" s="21">
        <v>0.29812067394239899</v>
      </c>
      <c r="E99" s="21">
        <v>0.35384265356654698</v>
      </c>
      <c r="F99" s="22"/>
      <c r="G99" s="21">
        <v>0.32749420971446802</v>
      </c>
      <c r="H99" s="21">
        <v>0.28986862804677499</v>
      </c>
      <c r="I99" s="21">
        <v>0.36747637902139202</v>
      </c>
      <c r="J99" s="22"/>
      <c r="K99" s="21">
        <v>0.34801993075368798</v>
      </c>
      <c r="L99" s="21">
        <v>0.302724660870066</v>
      </c>
      <c r="M99" s="21">
        <v>0.396241167433529</v>
      </c>
      <c r="N99" s="22"/>
      <c r="O99" s="21">
        <v>0.27005222848897997</v>
      </c>
      <c r="P99" s="21">
        <v>0.21147453862677301</v>
      </c>
      <c r="Q99" s="21">
        <v>0.337902569550382</v>
      </c>
      <c r="R99" s="22"/>
    </row>
    <row r="100" spans="1:18" x14ac:dyDescent="0.25">
      <c r="A100" s="20" t="s">
        <v>491</v>
      </c>
      <c r="B100" s="20" t="s">
        <v>644</v>
      </c>
      <c r="C100" s="21">
        <v>2.5344095081075199E-2</v>
      </c>
      <c r="D100" s="21">
        <v>1.7296691999222701E-2</v>
      </c>
      <c r="E100" s="21">
        <v>3.6994656953507302E-2</v>
      </c>
      <c r="F100" s="22"/>
      <c r="G100" s="21">
        <v>2.8684312741065501E-2</v>
      </c>
      <c r="H100" s="21">
        <v>1.83947894848615E-2</v>
      </c>
      <c r="I100" s="21">
        <v>4.4468759612568097E-2</v>
      </c>
      <c r="J100" s="22"/>
      <c r="K100" s="21">
        <v>2.2094631568563498E-2</v>
      </c>
      <c r="L100" s="21">
        <v>1.0014337419676399E-2</v>
      </c>
      <c r="M100" s="21">
        <v>4.8040237329930201E-2</v>
      </c>
      <c r="N100" s="24" t="s">
        <v>501</v>
      </c>
      <c r="O100" s="21">
        <v>2.2868677876570001E-2</v>
      </c>
      <c r="P100" s="21">
        <v>7.7420979842924001E-3</v>
      </c>
      <c r="Q100" s="21">
        <v>6.5595926458460505E-2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7.8031896491310204E-2</v>
      </c>
      <c r="D101" s="21">
        <v>6.1653388119573202E-2</v>
      </c>
      <c r="E101" s="21">
        <v>9.8305597553551199E-2</v>
      </c>
      <c r="F101" s="22"/>
      <c r="G101" s="21">
        <v>9.3496346394167096E-2</v>
      </c>
      <c r="H101" s="21">
        <v>7.1071785826797296E-2</v>
      </c>
      <c r="I101" s="21">
        <v>0.12206655352696801</v>
      </c>
      <c r="J101" s="22"/>
      <c r="K101" s="21">
        <v>7.1294066182774798E-2</v>
      </c>
      <c r="L101" s="21">
        <v>4.8241418787620803E-2</v>
      </c>
      <c r="M101" s="21">
        <v>0.104157107473639</v>
      </c>
      <c r="N101" s="22"/>
      <c r="O101" s="21">
        <v>4.8521041600694301E-2</v>
      </c>
      <c r="P101" s="21">
        <v>2.4690996650804601E-2</v>
      </c>
      <c r="Q101" s="21">
        <v>9.3153513723531006E-2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3.7016073703089998E-4</v>
      </c>
      <c r="D102" s="21">
        <v>5.14064550501631E-5</v>
      </c>
      <c r="E102" s="21">
        <v>2.6601459867347001E-3</v>
      </c>
      <c r="F102" s="22"/>
      <c r="G102" s="21">
        <v>7.8154311325940001E-4</v>
      </c>
      <c r="H102" s="21">
        <v>1.080813713158E-4</v>
      </c>
      <c r="I102" s="21">
        <v>5.6277680080565997E-3</v>
      </c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3.5612397005768903E-2</v>
      </c>
      <c r="D103" s="18">
        <v>2.7942753815788601E-2</v>
      </c>
      <c r="E103" s="18">
        <v>4.5289100269452501E-2</v>
      </c>
      <c r="F103" s="19"/>
      <c r="G103" s="18">
        <v>3.2855404601720498E-2</v>
      </c>
      <c r="H103" s="18">
        <v>2.2321157824121501E-2</v>
      </c>
      <c r="I103" s="18">
        <v>4.8116509405411498E-2</v>
      </c>
      <c r="J103" s="19"/>
      <c r="K103" s="18">
        <v>2.8781081466481201E-2</v>
      </c>
      <c r="L103" s="18">
        <v>1.9095545410023899E-2</v>
      </c>
      <c r="M103" s="18">
        <v>4.31630883034506E-2</v>
      </c>
      <c r="N103" s="19"/>
      <c r="O103" s="18">
        <v>6.8678121122657504E-2</v>
      </c>
      <c r="P103" s="18">
        <v>3.8681236828900602E-2</v>
      </c>
      <c r="Q103" s="18">
        <v>0.119056309372427</v>
      </c>
      <c r="R103" s="24" t="s">
        <v>501</v>
      </c>
    </row>
    <row r="104" spans="1:18" x14ac:dyDescent="0.25">
      <c r="A104" s="17" t="s">
        <v>492</v>
      </c>
      <c r="B104" s="17" t="s">
        <v>641</v>
      </c>
      <c r="C104" s="18">
        <v>0.22819977510665801</v>
      </c>
      <c r="D104" s="18">
        <v>0.205867893676208</v>
      </c>
      <c r="E104" s="18">
        <v>0.25218485984266797</v>
      </c>
      <c r="F104" s="19"/>
      <c r="G104" s="18">
        <v>0.25735884472992099</v>
      </c>
      <c r="H104" s="18">
        <v>0.224841204297099</v>
      </c>
      <c r="I104" s="18">
        <v>0.29280292121805102</v>
      </c>
      <c r="J104" s="19"/>
      <c r="K104" s="18">
        <v>0.207971418858588</v>
      </c>
      <c r="L104" s="18">
        <v>0.17721148060983</v>
      </c>
      <c r="M104" s="18">
        <v>0.24249698219039301</v>
      </c>
      <c r="N104" s="19"/>
      <c r="O104" s="18">
        <v>0.18224812409480301</v>
      </c>
      <c r="P104" s="18">
        <v>0.13852214299329399</v>
      </c>
      <c r="Q104" s="18">
        <v>0.23599556124968099</v>
      </c>
      <c r="R104" s="19"/>
    </row>
    <row r="105" spans="1:18" x14ac:dyDescent="0.25">
      <c r="A105" s="17" t="s">
        <v>492</v>
      </c>
      <c r="B105" s="17" t="s">
        <v>642</v>
      </c>
      <c r="C105" s="18">
        <v>0.34034147313010799</v>
      </c>
      <c r="D105" s="18">
        <v>0.31823133908713702</v>
      </c>
      <c r="E105" s="18">
        <v>0.36316947985327602</v>
      </c>
      <c r="F105" s="19"/>
      <c r="G105" s="18">
        <v>0.32321610132186201</v>
      </c>
      <c r="H105" s="18">
        <v>0.28806474526347498</v>
      </c>
      <c r="I105" s="18">
        <v>0.36048492856090802</v>
      </c>
      <c r="J105" s="19"/>
      <c r="K105" s="18">
        <v>0.35040690486179799</v>
      </c>
      <c r="L105" s="18">
        <v>0.31756973026602803</v>
      </c>
      <c r="M105" s="18">
        <v>0.384725301833099</v>
      </c>
      <c r="N105" s="19"/>
      <c r="O105" s="18">
        <v>0.373290502191236</v>
      </c>
      <c r="P105" s="18">
        <v>0.30921459480802899</v>
      </c>
      <c r="Q105" s="18">
        <v>0.44214562930349399</v>
      </c>
      <c r="R105" s="19"/>
    </row>
    <row r="106" spans="1:18" x14ac:dyDescent="0.25">
      <c r="A106" s="17" t="s">
        <v>492</v>
      </c>
      <c r="B106" s="17" t="s">
        <v>643</v>
      </c>
      <c r="C106" s="18">
        <v>0.33171768929249301</v>
      </c>
      <c r="D106" s="18">
        <v>0.30728295510530401</v>
      </c>
      <c r="E106" s="18">
        <v>0.357093820671257</v>
      </c>
      <c r="F106" s="19"/>
      <c r="G106" s="18">
        <v>0.31840429630314698</v>
      </c>
      <c r="H106" s="18">
        <v>0.285355934635182</v>
      </c>
      <c r="I106" s="18">
        <v>0.353387470774009</v>
      </c>
      <c r="J106" s="19"/>
      <c r="K106" s="18">
        <v>0.34709928525469602</v>
      </c>
      <c r="L106" s="18">
        <v>0.308108381270358</v>
      </c>
      <c r="M106" s="18">
        <v>0.38825559021725797</v>
      </c>
      <c r="N106" s="19"/>
      <c r="O106" s="18">
        <v>0.33251127958309501</v>
      </c>
      <c r="P106" s="18">
        <v>0.26607210203966197</v>
      </c>
      <c r="Q106" s="18">
        <v>0.40635509118344398</v>
      </c>
      <c r="R106" s="19"/>
    </row>
    <row r="107" spans="1:18" x14ac:dyDescent="0.25">
      <c r="A107" s="17" t="s">
        <v>492</v>
      </c>
      <c r="B107" s="17" t="s">
        <v>644</v>
      </c>
      <c r="C107" s="18">
        <v>1.54595385223376E-2</v>
      </c>
      <c r="D107" s="18">
        <v>1.01754309304233E-2</v>
      </c>
      <c r="E107" s="18">
        <v>2.3422752756285001E-2</v>
      </c>
      <c r="F107" s="19"/>
      <c r="G107" s="18">
        <v>1.5162375720524099E-2</v>
      </c>
      <c r="H107" s="18">
        <v>7.7958539337534003E-3</v>
      </c>
      <c r="I107" s="18">
        <v>2.9284286598003601E-2</v>
      </c>
      <c r="J107" s="19"/>
      <c r="K107" s="18">
        <v>1.7979237501299001E-2</v>
      </c>
      <c r="L107" s="18">
        <v>1.0067193947578299E-2</v>
      </c>
      <c r="M107" s="18">
        <v>3.1909104470851199E-2</v>
      </c>
      <c r="N107" s="19"/>
      <c r="O107" s="18">
        <v>8.3285514281961001E-3</v>
      </c>
      <c r="P107" s="18">
        <v>2.0830440268543001E-3</v>
      </c>
      <c r="Q107" s="18">
        <v>3.2686362142211801E-2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4.8129081475997502E-2</v>
      </c>
      <c r="D108" s="18">
        <v>3.8916304218156297E-2</v>
      </c>
      <c r="E108" s="18">
        <v>5.9388059818493003E-2</v>
      </c>
      <c r="F108" s="19"/>
      <c r="G108" s="18">
        <v>5.2830496685261297E-2</v>
      </c>
      <c r="H108" s="18">
        <v>3.9093168822666398E-2</v>
      </c>
      <c r="I108" s="18">
        <v>7.1038243725173603E-2</v>
      </c>
      <c r="J108" s="19"/>
      <c r="K108" s="18">
        <v>4.6626278004849801E-2</v>
      </c>
      <c r="L108" s="18">
        <v>3.31775824362429E-2</v>
      </c>
      <c r="M108" s="18">
        <v>6.5159064342470902E-2</v>
      </c>
      <c r="N108" s="19"/>
      <c r="O108" s="18">
        <v>3.4943421580011902E-2</v>
      </c>
      <c r="P108" s="18">
        <v>1.89604328885251E-2</v>
      </c>
      <c r="Q108" s="18">
        <v>6.3527067612712498E-2</v>
      </c>
      <c r="R108" s="19"/>
    </row>
    <row r="109" spans="1:18" x14ac:dyDescent="0.25">
      <c r="A109" s="17" t="s">
        <v>492</v>
      </c>
      <c r="B109" s="17" t="s">
        <v>520</v>
      </c>
      <c r="C109" s="18">
        <v>5.4004546663659998E-4</v>
      </c>
      <c r="D109" s="18">
        <v>9.8734550560695402E-5</v>
      </c>
      <c r="E109" s="18">
        <v>2.9480551463573002E-3</v>
      </c>
      <c r="F109" s="19"/>
      <c r="G109" s="18">
        <v>1.724806375651E-4</v>
      </c>
      <c r="H109" s="18">
        <v>2.40989526287942E-5</v>
      </c>
      <c r="I109" s="18">
        <v>1.2333488240659999E-3</v>
      </c>
      <c r="J109" s="19"/>
      <c r="K109" s="18">
        <v>1.1357940522883001E-3</v>
      </c>
      <c r="L109" s="18">
        <v>1.576966908599E-4</v>
      </c>
      <c r="M109" s="18">
        <v>8.1311033007017003E-3</v>
      </c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640</v>
      </c>
      <c r="C110" s="21">
        <v>3.12134471372554E-2</v>
      </c>
      <c r="D110" s="21">
        <v>2.1428007243498401E-2</v>
      </c>
      <c r="E110" s="21">
        <v>4.5260878524448302E-2</v>
      </c>
      <c r="F110" s="22"/>
      <c r="G110" s="21">
        <v>4.2860465069251903E-2</v>
      </c>
      <c r="H110" s="21">
        <v>2.62140706431645E-2</v>
      </c>
      <c r="I110" s="21">
        <v>6.9325066406857205E-2</v>
      </c>
      <c r="J110" s="22"/>
      <c r="K110" s="21">
        <v>2.0988448494246598E-2</v>
      </c>
      <c r="L110" s="21">
        <v>1.07975963852107E-2</v>
      </c>
      <c r="M110" s="21">
        <v>4.0404640956220803E-2</v>
      </c>
      <c r="N110" s="22"/>
      <c r="O110" s="21">
        <v>2.4465214206744499E-2</v>
      </c>
      <c r="P110" s="21">
        <v>8.4776965809702995E-3</v>
      </c>
      <c r="Q110" s="21">
        <v>6.8519018860901296E-2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0.18758387935283199</v>
      </c>
      <c r="D111" s="21">
        <v>0.16031896143610899</v>
      </c>
      <c r="E111" s="21">
        <v>0.218280273034999</v>
      </c>
      <c r="F111" s="22"/>
      <c r="G111" s="21">
        <v>0.201436497305893</v>
      </c>
      <c r="H111" s="21">
        <v>0.162934695378608</v>
      </c>
      <c r="I111" s="21">
        <v>0.24635868369861799</v>
      </c>
      <c r="J111" s="22"/>
      <c r="K111" s="21">
        <v>0.185038570271151</v>
      </c>
      <c r="L111" s="21">
        <v>0.14671021311895599</v>
      </c>
      <c r="M111" s="21">
        <v>0.23067333851073901</v>
      </c>
      <c r="N111" s="22"/>
      <c r="O111" s="21">
        <v>0.158329373299122</v>
      </c>
      <c r="P111" s="21">
        <v>0.107251879455801</v>
      </c>
      <c r="Q111" s="21">
        <v>0.22753227914698301</v>
      </c>
      <c r="R111" s="22"/>
    </row>
    <row r="112" spans="1:18" x14ac:dyDescent="0.25">
      <c r="A112" s="20" t="s">
        <v>493</v>
      </c>
      <c r="B112" s="20" t="s">
        <v>642</v>
      </c>
      <c r="C112" s="21">
        <v>0.31890223900819198</v>
      </c>
      <c r="D112" s="21">
        <v>0.28561404751549901</v>
      </c>
      <c r="E112" s="21">
        <v>0.35414683566962002</v>
      </c>
      <c r="F112" s="22"/>
      <c r="G112" s="21">
        <v>0.27890521757502401</v>
      </c>
      <c r="H112" s="21">
        <v>0.232683053463037</v>
      </c>
      <c r="I112" s="21">
        <v>0.33035619856488502</v>
      </c>
      <c r="J112" s="22"/>
      <c r="K112" s="21">
        <v>0.33751605849734501</v>
      </c>
      <c r="L112" s="21">
        <v>0.28926614071566797</v>
      </c>
      <c r="M112" s="21">
        <v>0.38940461387342001</v>
      </c>
      <c r="N112" s="22"/>
      <c r="O112" s="21">
        <v>0.37850152969459</v>
      </c>
      <c r="P112" s="21">
        <v>0.301843609729739</v>
      </c>
      <c r="Q112" s="21">
        <v>0.46175172592900998</v>
      </c>
      <c r="R112" s="22"/>
    </row>
    <row r="113" spans="1:18" x14ac:dyDescent="0.25">
      <c r="A113" s="20" t="s">
        <v>493</v>
      </c>
      <c r="B113" s="20" t="s">
        <v>643</v>
      </c>
      <c r="C113" s="21">
        <v>0.33304004545682397</v>
      </c>
      <c r="D113" s="21">
        <v>0.30003646833865699</v>
      </c>
      <c r="E113" s="21">
        <v>0.36776655500093902</v>
      </c>
      <c r="F113" s="22"/>
      <c r="G113" s="21">
        <v>0.32676512685663001</v>
      </c>
      <c r="H113" s="21">
        <v>0.279723116725762</v>
      </c>
      <c r="I113" s="21">
        <v>0.377571271399818</v>
      </c>
      <c r="J113" s="22"/>
      <c r="K113" s="21">
        <v>0.32484839005254201</v>
      </c>
      <c r="L113" s="21">
        <v>0.27506668258066302</v>
      </c>
      <c r="M113" s="21">
        <v>0.37893024629319799</v>
      </c>
      <c r="N113" s="22"/>
      <c r="O113" s="21">
        <v>0.36692092563465301</v>
      </c>
      <c r="P113" s="21">
        <v>0.29401961122512299</v>
      </c>
      <c r="Q113" s="21">
        <v>0.446466735262252</v>
      </c>
      <c r="R113" s="22"/>
    </row>
    <row r="114" spans="1:18" x14ac:dyDescent="0.25">
      <c r="A114" s="20" t="s">
        <v>493</v>
      </c>
      <c r="B114" s="20" t="s">
        <v>644</v>
      </c>
      <c r="C114" s="21">
        <v>1.6846443085410601E-2</v>
      </c>
      <c r="D114" s="21">
        <v>1.03668526444497E-2</v>
      </c>
      <c r="E114" s="21">
        <v>2.72643940255392E-2</v>
      </c>
      <c r="F114" s="22"/>
      <c r="G114" s="21">
        <v>1.4256127232765601E-2</v>
      </c>
      <c r="H114" s="21">
        <v>6.0763178488450996E-3</v>
      </c>
      <c r="I114" s="21">
        <v>3.30809243564366E-2</v>
      </c>
      <c r="J114" s="22"/>
      <c r="K114" s="21">
        <v>1.9138354038063798E-2</v>
      </c>
      <c r="L114" s="21">
        <v>9.2362658767665001E-3</v>
      </c>
      <c r="M114" s="21">
        <v>3.9235942164396E-2</v>
      </c>
      <c r="N114" s="22"/>
      <c r="O114" s="21">
        <v>1.8307845365922702E-2</v>
      </c>
      <c r="P114" s="21">
        <v>5.6532286589374998E-3</v>
      </c>
      <c r="Q114" s="21">
        <v>5.7647256790161E-2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0.11241394595948601</v>
      </c>
      <c r="D115" s="21">
        <v>9.1528011316071994E-2</v>
      </c>
      <c r="E115" s="21">
        <v>0.13734534117785999</v>
      </c>
      <c r="F115" s="22"/>
      <c r="G115" s="21">
        <v>0.135776565960436</v>
      </c>
      <c r="H115" s="21">
        <v>9.9660104368054003E-2</v>
      </c>
      <c r="I115" s="21">
        <v>0.18233091083411199</v>
      </c>
      <c r="J115" s="22"/>
      <c r="K115" s="21">
        <v>0.112470178646653</v>
      </c>
      <c r="L115" s="21">
        <v>8.6389230710332804E-2</v>
      </c>
      <c r="M115" s="21">
        <v>0.145173812680087</v>
      </c>
      <c r="N115" s="22"/>
      <c r="O115" s="21">
        <v>5.3475111798968598E-2</v>
      </c>
      <c r="P115" s="21">
        <v>3.11695805863372E-2</v>
      </c>
      <c r="Q115" s="21">
        <v>9.0255858588415797E-2</v>
      </c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4.0424010969520301E-2</v>
      </c>
      <c r="D117" s="18">
        <v>2.7709555566765801E-2</v>
      </c>
      <c r="E117" s="18">
        <v>5.8620720734209097E-2</v>
      </c>
      <c r="F117" s="19"/>
      <c r="G117" s="18">
        <v>2.75070952411786E-2</v>
      </c>
      <c r="H117" s="18">
        <v>1.0871132168247E-2</v>
      </c>
      <c r="I117" s="18">
        <v>6.7854461160350196E-2</v>
      </c>
      <c r="J117" s="24" t="s">
        <v>501</v>
      </c>
      <c r="K117" s="18">
        <v>4.92494332892335E-2</v>
      </c>
      <c r="L117" s="18">
        <v>2.9834231436145098E-2</v>
      </c>
      <c r="M117" s="18">
        <v>8.0254272212015004E-2</v>
      </c>
      <c r="N117" s="19"/>
      <c r="O117" s="18">
        <v>3.9298130719481503E-2</v>
      </c>
      <c r="P117" s="18">
        <v>2.12365515355428E-2</v>
      </c>
      <c r="Q117" s="18">
        <v>7.1597301648599204E-2</v>
      </c>
      <c r="R117" s="19"/>
    </row>
    <row r="118" spans="1:18" x14ac:dyDescent="0.25">
      <c r="A118" s="17" t="s">
        <v>494</v>
      </c>
      <c r="B118" s="17" t="s">
        <v>641</v>
      </c>
      <c r="C118" s="18">
        <v>0.20585264748882601</v>
      </c>
      <c r="D118" s="18">
        <v>0.179888751534904</v>
      </c>
      <c r="E118" s="18">
        <v>0.23449249299161601</v>
      </c>
      <c r="F118" s="19"/>
      <c r="G118" s="18">
        <v>0.17757274299949899</v>
      </c>
      <c r="H118" s="18">
        <v>0.13291850107645101</v>
      </c>
      <c r="I118" s="18">
        <v>0.233194095160146</v>
      </c>
      <c r="J118" s="19"/>
      <c r="K118" s="18">
        <v>0.20751191945521499</v>
      </c>
      <c r="L118" s="18">
        <v>0.17348278206248299</v>
      </c>
      <c r="M118" s="18">
        <v>0.24622744775604699</v>
      </c>
      <c r="N118" s="19"/>
      <c r="O118" s="18">
        <v>0.245298787606061</v>
      </c>
      <c r="P118" s="18">
        <v>0.187036758690446</v>
      </c>
      <c r="Q118" s="18">
        <v>0.31468442654621498</v>
      </c>
      <c r="R118" s="19"/>
    </row>
    <row r="119" spans="1:18" x14ac:dyDescent="0.25">
      <c r="A119" s="17" t="s">
        <v>494</v>
      </c>
      <c r="B119" s="17" t="s">
        <v>642</v>
      </c>
      <c r="C119" s="18">
        <v>0.344046776306554</v>
      </c>
      <c r="D119" s="18">
        <v>0.31261103287889402</v>
      </c>
      <c r="E119" s="18">
        <v>0.37691033600706803</v>
      </c>
      <c r="F119" s="19"/>
      <c r="G119" s="18">
        <v>0.31707713732326398</v>
      </c>
      <c r="H119" s="18">
        <v>0.257960989329926</v>
      </c>
      <c r="I119" s="18">
        <v>0.38275280481505602</v>
      </c>
      <c r="J119" s="19"/>
      <c r="K119" s="18">
        <v>0.340940892235568</v>
      </c>
      <c r="L119" s="18">
        <v>0.29530760180708199</v>
      </c>
      <c r="M119" s="18">
        <v>0.38972594640427899</v>
      </c>
      <c r="N119" s="19"/>
      <c r="O119" s="18">
        <v>0.39278983505642301</v>
      </c>
      <c r="P119" s="18">
        <v>0.33307366731842603</v>
      </c>
      <c r="Q119" s="18">
        <v>0.45589378234199102</v>
      </c>
      <c r="R119" s="19"/>
    </row>
    <row r="120" spans="1:18" x14ac:dyDescent="0.25">
      <c r="A120" s="17" t="s">
        <v>494</v>
      </c>
      <c r="B120" s="17" t="s">
        <v>643</v>
      </c>
      <c r="C120" s="18">
        <v>0.35679038143946901</v>
      </c>
      <c r="D120" s="18">
        <v>0.31863524987382502</v>
      </c>
      <c r="E120" s="18">
        <v>0.39685331001475299</v>
      </c>
      <c r="F120" s="19"/>
      <c r="G120" s="18">
        <v>0.42215940277313702</v>
      </c>
      <c r="H120" s="18">
        <v>0.35532145111387198</v>
      </c>
      <c r="I120" s="18">
        <v>0.49197538837089899</v>
      </c>
      <c r="J120" s="19"/>
      <c r="K120" s="18">
        <v>0.34768410360283603</v>
      </c>
      <c r="L120" s="18">
        <v>0.30323907220906199</v>
      </c>
      <c r="M120" s="18">
        <v>0.394950837618529</v>
      </c>
      <c r="N120" s="19"/>
      <c r="O120" s="18">
        <v>0.27811753146726498</v>
      </c>
      <c r="P120" s="18">
        <v>0.217637010628668</v>
      </c>
      <c r="Q120" s="18">
        <v>0.34793085190960399</v>
      </c>
      <c r="R120" s="19"/>
    </row>
    <row r="121" spans="1:18" x14ac:dyDescent="0.25">
      <c r="A121" s="17" t="s">
        <v>494</v>
      </c>
      <c r="B121" s="17" t="s">
        <v>644</v>
      </c>
      <c r="C121" s="18">
        <v>1.44605052989073E-2</v>
      </c>
      <c r="D121" s="18">
        <v>8.8645957409483993E-3</v>
      </c>
      <c r="E121" s="18">
        <v>2.35051424421567E-2</v>
      </c>
      <c r="F121" s="19"/>
      <c r="G121" s="18">
        <v>7.6371388238090998E-3</v>
      </c>
      <c r="H121" s="18">
        <v>3.0549031067360999E-3</v>
      </c>
      <c r="I121" s="18">
        <v>1.89618224204272E-2</v>
      </c>
      <c r="J121" s="19"/>
      <c r="K121" s="18">
        <v>2.0679828738520301E-2</v>
      </c>
      <c r="L121" s="18">
        <v>1.0887734942815299E-2</v>
      </c>
      <c r="M121" s="18">
        <v>3.8931993611140102E-2</v>
      </c>
      <c r="N121" s="19"/>
      <c r="O121" s="18">
        <v>1.0170556945978701E-2</v>
      </c>
      <c r="P121" s="18">
        <v>2.9149766793458002E-3</v>
      </c>
      <c r="Q121" s="18">
        <v>3.4854482732425897E-2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3.8425678496724701E-2</v>
      </c>
      <c r="D122" s="18">
        <v>2.5650107172391402E-2</v>
      </c>
      <c r="E122" s="18">
        <v>5.71908959757155E-2</v>
      </c>
      <c r="F122" s="19"/>
      <c r="G122" s="18">
        <v>4.80464828391114E-2</v>
      </c>
      <c r="H122" s="18">
        <v>2.3107247656209799E-2</v>
      </c>
      <c r="I122" s="18">
        <v>9.7223374665997703E-2</v>
      </c>
      <c r="J122" s="24" t="s">
        <v>501</v>
      </c>
      <c r="K122" s="18">
        <v>3.3933822678628801E-2</v>
      </c>
      <c r="L122" s="18">
        <v>1.9314509636391902E-2</v>
      </c>
      <c r="M122" s="18">
        <v>5.8953419599509303E-2</v>
      </c>
      <c r="N122" s="19"/>
      <c r="O122" s="18">
        <v>3.4325158204789798E-2</v>
      </c>
      <c r="P122" s="18">
        <v>1.92644485993612E-2</v>
      </c>
      <c r="Q122" s="18">
        <v>6.0434594773457903E-2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3_SEX'!A1" display="◄ ANTERIOR"/>
    <hyperlink ref="A2" location="'Índice'!A1" display="ÍNDICE"/>
    <hyperlink ref="A3" location="'EVAL_CARAB_COMUNA_4_SEX'!A1" display="SIGUIENTE ►"/>
  </hyperlinks>
  <pageMargins left="0.75" right="0.75" top="1" bottom="1" header="0.5" footer="0.5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8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647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0.17379471774184399</v>
      </c>
      <c r="D5" s="18">
        <v>0.168687402592511</v>
      </c>
      <c r="E5" s="18">
        <v>0.179023365772285</v>
      </c>
      <c r="F5" s="19"/>
      <c r="G5" s="18">
        <v>0.17840827912408899</v>
      </c>
      <c r="H5" s="18">
        <v>0.17168192852669401</v>
      </c>
      <c r="I5" s="18">
        <v>0.18533919597231299</v>
      </c>
      <c r="J5" s="19"/>
      <c r="K5" s="18">
        <v>0.16890634910737701</v>
      </c>
      <c r="L5" s="18">
        <v>0.16210803690757999</v>
      </c>
      <c r="M5" s="18">
        <v>0.17592989986568999</v>
      </c>
      <c r="N5" s="19"/>
    </row>
    <row r="6" spans="1:14" x14ac:dyDescent="0.25">
      <c r="A6" s="17" t="s">
        <v>478</v>
      </c>
      <c r="B6" s="17" t="s">
        <v>641</v>
      </c>
      <c r="C6" s="18">
        <v>0.30420247844051401</v>
      </c>
      <c r="D6" s="18">
        <v>0.29847380181460698</v>
      </c>
      <c r="E6" s="18">
        <v>0.309992521039753</v>
      </c>
      <c r="F6" s="19"/>
      <c r="G6" s="18">
        <v>0.30080782407656698</v>
      </c>
      <c r="H6" s="18">
        <v>0.29321364341446299</v>
      </c>
      <c r="I6" s="18">
        <v>0.30851283821312497</v>
      </c>
      <c r="J6" s="19"/>
      <c r="K6" s="18">
        <v>0.30779933573637103</v>
      </c>
      <c r="L6" s="18">
        <v>0.299527648762696</v>
      </c>
      <c r="M6" s="18">
        <v>0.31619633785001</v>
      </c>
      <c r="N6" s="19"/>
    </row>
    <row r="7" spans="1:14" x14ac:dyDescent="0.25">
      <c r="A7" s="17" t="s">
        <v>478</v>
      </c>
      <c r="B7" s="17" t="s">
        <v>642</v>
      </c>
      <c r="C7" s="18">
        <v>0.202102390795002</v>
      </c>
      <c r="D7" s="18">
        <v>0.19697921700162399</v>
      </c>
      <c r="E7" s="18">
        <v>0.20732440986955</v>
      </c>
      <c r="F7" s="19"/>
      <c r="G7" s="18">
        <v>0.192293508559643</v>
      </c>
      <c r="H7" s="18">
        <v>0.18587080525749</v>
      </c>
      <c r="I7" s="18">
        <v>0.19888392979077699</v>
      </c>
      <c r="J7" s="19"/>
      <c r="K7" s="18">
        <v>0.21249554009678201</v>
      </c>
      <c r="L7" s="18">
        <v>0.20516381230803299</v>
      </c>
      <c r="M7" s="18">
        <v>0.22001674890756401</v>
      </c>
      <c r="N7" s="19"/>
    </row>
    <row r="8" spans="1:14" x14ac:dyDescent="0.25">
      <c r="A8" s="17" t="s">
        <v>478</v>
      </c>
      <c r="B8" s="17" t="s">
        <v>643</v>
      </c>
      <c r="C8" s="18">
        <v>0.167406385367419</v>
      </c>
      <c r="D8" s="18">
        <v>0.16303061623439999</v>
      </c>
      <c r="E8" s="18">
        <v>0.17187548272932601</v>
      </c>
      <c r="F8" s="19"/>
      <c r="G8" s="18">
        <v>0.156072783181123</v>
      </c>
      <c r="H8" s="18">
        <v>0.150658053332174</v>
      </c>
      <c r="I8" s="18">
        <v>0.16164508381768999</v>
      </c>
      <c r="J8" s="19"/>
      <c r="K8" s="18">
        <v>0.17941507471884</v>
      </c>
      <c r="L8" s="18">
        <v>0.172854209447763</v>
      </c>
      <c r="M8" s="18">
        <v>0.18616891566827701</v>
      </c>
      <c r="N8" s="19"/>
    </row>
    <row r="9" spans="1:14" x14ac:dyDescent="0.25">
      <c r="A9" s="17" t="s">
        <v>478</v>
      </c>
      <c r="B9" s="17" t="s">
        <v>644</v>
      </c>
      <c r="C9" s="18">
        <v>1.61925078828014E-2</v>
      </c>
      <c r="D9" s="18">
        <v>1.4770137532165301E-2</v>
      </c>
      <c r="E9" s="18">
        <v>1.7749385419002301E-2</v>
      </c>
      <c r="F9" s="19"/>
      <c r="G9" s="18">
        <v>1.49772134965259E-2</v>
      </c>
      <c r="H9" s="18">
        <v>1.3270751970778901E-2</v>
      </c>
      <c r="I9" s="18">
        <v>1.68993476539788E-2</v>
      </c>
      <c r="J9" s="19"/>
      <c r="K9" s="18">
        <v>1.7480191402605701E-2</v>
      </c>
      <c r="L9" s="18">
        <v>1.5259678635097499E-2</v>
      </c>
      <c r="M9" s="18">
        <v>2.0017254013999501E-2</v>
      </c>
      <c r="N9" s="19"/>
    </row>
    <row r="10" spans="1:14" x14ac:dyDescent="0.25">
      <c r="A10" s="17" t="s">
        <v>478</v>
      </c>
      <c r="B10" s="17" t="s">
        <v>519</v>
      </c>
      <c r="C10" s="18">
        <v>0.13510414413372801</v>
      </c>
      <c r="D10" s="18">
        <v>0.13039293618124401</v>
      </c>
      <c r="E10" s="18">
        <v>0.13995817613811901</v>
      </c>
      <c r="F10" s="19"/>
      <c r="G10" s="18">
        <v>0.15656308467838601</v>
      </c>
      <c r="H10" s="18">
        <v>0.150331737877789</v>
      </c>
      <c r="I10" s="18">
        <v>0.16300317294926001</v>
      </c>
      <c r="J10" s="19"/>
      <c r="K10" s="18">
        <v>0.112366999616433</v>
      </c>
      <c r="L10" s="18">
        <v>0.10655443362042299</v>
      </c>
      <c r="M10" s="18">
        <v>0.11845460368064201</v>
      </c>
      <c r="N10" s="19"/>
    </row>
    <row r="11" spans="1:14" x14ac:dyDescent="0.25">
      <c r="A11" s="17" t="s">
        <v>478</v>
      </c>
      <c r="B11" s="17" t="s">
        <v>520</v>
      </c>
      <c r="C11" s="18">
        <v>1.1973756386855E-3</v>
      </c>
      <c r="D11" s="18">
        <v>8.8218598783130001E-4</v>
      </c>
      <c r="E11" s="18">
        <v>1.6249938937125999E-3</v>
      </c>
      <c r="F11" s="19"/>
      <c r="G11" s="18">
        <v>8.7730688366809996E-4</v>
      </c>
      <c r="H11" s="18">
        <v>5.4369963283629999E-4</v>
      </c>
      <c r="I11" s="18">
        <v>1.4153214743348999E-3</v>
      </c>
      <c r="J11" s="19"/>
      <c r="K11" s="18">
        <v>1.5365093215975001E-3</v>
      </c>
      <c r="L11" s="18">
        <v>1.0291631478153E-3</v>
      </c>
      <c r="M11" s="18">
        <v>2.2933875682640999E-3</v>
      </c>
      <c r="N11" s="19"/>
    </row>
    <row r="12" spans="1:14" x14ac:dyDescent="0.25">
      <c r="A12" s="20" t="s">
        <v>479</v>
      </c>
      <c r="B12" s="20" t="s">
        <v>640</v>
      </c>
      <c r="C12" s="21">
        <v>0.11266537470224899</v>
      </c>
      <c r="D12" s="21">
        <v>9.3686648863432101E-2</v>
      </c>
      <c r="E12" s="21">
        <v>0.13491642175383101</v>
      </c>
      <c r="F12" s="22"/>
      <c r="G12" s="21">
        <v>0.12074802641738901</v>
      </c>
      <c r="H12" s="21">
        <v>9.5958571033486706E-2</v>
      </c>
      <c r="I12" s="21">
        <v>0.15087272391258899</v>
      </c>
      <c r="J12" s="22"/>
      <c r="K12" s="21">
        <v>0.104356940211301</v>
      </c>
      <c r="L12" s="21">
        <v>7.9995506664758895E-2</v>
      </c>
      <c r="M12" s="21">
        <v>0.13504825532966699</v>
      </c>
      <c r="N12" s="22"/>
    </row>
    <row r="13" spans="1:14" x14ac:dyDescent="0.25">
      <c r="A13" s="20" t="s">
        <v>479</v>
      </c>
      <c r="B13" s="20" t="s">
        <v>641</v>
      </c>
      <c r="C13" s="21">
        <v>0.305045090814555</v>
      </c>
      <c r="D13" s="21">
        <v>0.27770488844371399</v>
      </c>
      <c r="E13" s="21">
        <v>0.33383291132045301</v>
      </c>
      <c r="F13" s="22"/>
      <c r="G13" s="21">
        <v>0.31997092568421398</v>
      </c>
      <c r="H13" s="21">
        <v>0.28259714949213799</v>
      </c>
      <c r="I13" s="21">
        <v>0.359808435854722</v>
      </c>
      <c r="J13" s="22"/>
      <c r="K13" s="21">
        <v>0.28970231401211399</v>
      </c>
      <c r="L13" s="21">
        <v>0.25244626727717101</v>
      </c>
      <c r="M13" s="21">
        <v>0.33002924974488002</v>
      </c>
      <c r="N13" s="22"/>
    </row>
    <row r="14" spans="1:14" x14ac:dyDescent="0.25">
      <c r="A14" s="20" t="s">
        <v>479</v>
      </c>
      <c r="B14" s="20" t="s">
        <v>642</v>
      </c>
      <c r="C14" s="21">
        <v>0.228666692117103</v>
      </c>
      <c r="D14" s="21">
        <v>0.20536598448548701</v>
      </c>
      <c r="E14" s="21">
        <v>0.253766822459569</v>
      </c>
      <c r="F14" s="22"/>
      <c r="G14" s="21">
        <v>0.21985055494688299</v>
      </c>
      <c r="H14" s="21">
        <v>0.19044353518974799</v>
      </c>
      <c r="I14" s="21">
        <v>0.25238278495029398</v>
      </c>
      <c r="J14" s="22"/>
      <c r="K14" s="21">
        <v>0.23772910142577</v>
      </c>
      <c r="L14" s="21">
        <v>0.20507717422549099</v>
      </c>
      <c r="M14" s="21">
        <v>0.27378922353792701</v>
      </c>
      <c r="N14" s="22"/>
    </row>
    <row r="15" spans="1:14" x14ac:dyDescent="0.25">
      <c r="A15" s="20" t="s">
        <v>479</v>
      </c>
      <c r="B15" s="20" t="s">
        <v>643</v>
      </c>
      <c r="C15" s="21">
        <v>0.232614937824387</v>
      </c>
      <c r="D15" s="21">
        <v>0.208952420120152</v>
      </c>
      <c r="E15" s="21">
        <v>0.25808284276389598</v>
      </c>
      <c r="F15" s="22"/>
      <c r="G15" s="21">
        <v>0.21357211335613799</v>
      </c>
      <c r="H15" s="21">
        <v>0.18410119077414999</v>
      </c>
      <c r="I15" s="21">
        <v>0.24633637091714</v>
      </c>
      <c r="J15" s="22"/>
      <c r="K15" s="21">
        <v>0.25218970922282902</v>
      </c>
      <c r="L15" s="21">
        <v>0.21808841469138401</v>
      </c>
      <c r="M15" s="21">
        <v>0.28964798727708602</v>
      </c>
      <c r="N15" s="22"/>
    </row>
    <row r="16" spans="1:14" x14ac:dyDescent="0.25">
      <c r="A16" s="20" t="s">
        <v>479</v>
      </c>
      <c r="B16" s="20" t="s">
        <v>644</v>
      </c>
      <c r="C16" s="21">
        <v>4.3617534415883299E-2</v>
      </c>
      <c r="D16" s="21">
        <v>3.2909347134976598E-2</v>
      </c>
      <c r="E16" s="21">
        <v>5.7602465799242802E-2</v>
      </c>
      <c r="F16" s="22"/>
      <c r="G16" s="21">
        <v>4.3042891813590299E-2</v>
      </c>
      <c r="H16" s="21">
        <v>2.9757628729306099E-2</v>
      </c>
      <c r="I16" s="21">
        <v>6.1881061746235998E-2</v>
      </c>
      <c r="J16" s="22"/>
      <c r="K16" s="21">
        <v>4.4208229225597702E-2</v>
      </c>
      <c r="L16" s="21">
        <v>2.8149180358422302E-2</v>
      </c>
      <c r="M16" s="21">
        <v>6.8780536806849896E-2</v>
      </c>
      <c r="N16" s="22"/>
    </row>
    <row r="17" spans="1:14" x14ac:dyDescent="0.25">
      <c r="A17" s="20" t="s">
        <v>479</v>
      </c>
      <c r="B17" s="20" t="s">
        <v>519</v>
      </c>
      <c r="C17" s="21">
        <v>7.6235927161000597E-2</v>
      </c>
      <c r="D17" s="21">
        <v>5.9499165955674498E-2</v>
      </c>
      <c r="E17" s="21">
        <v>9.7194106211956094E-2</v>
      </c>
      <c r="F17" s="22"/>
      <c r="G17" s="21">
        <v>8.22517161407567E-2</v>
      </c>
      <c r="H17" s="21">
        <v>6.14035978256166E-2</v>
      </c>
      <c r="I17" s="21">
        <v>0.109353616258307</v>
      </c>
      <c r="J17" s="22"/>
      <c r="K17" s="21">
        <v>7.0052091656119198E-2</v>
      </c>
      <c r="L17" s="21">
        <v>5.1012620189287497E-2</v>
      </c>
      <c r="M17" s="21">
        <v>9.5482692644903597E-2</v>
      </c>
      <c r="N17" s="22"/>
    </row>
    <row r="18" spans="1:14" x14ac:dyDescent="0.25">
      <c r="A18" s="20" t="s">
        <v>479</v>
      </c>
      <c r="B18" s="20" t="s">
        <v>520</v>
      </c>
      <c r="C18" s="21">
        <v>1.1544429648201E-3</v>
      </c>
      <c r="D18" s="21">
        <v>3.5378355251580002E-4</v>
      </c>
      <c r="E18" s="21">
        <v>3.7602854761951002E-3</v>
      </c>
      <c r="F18" s="22"/>
      <c r="G18" s="21">
        <v>5.6377164102989997E-4</v>
      </c>
      <c r="H18" s="21">
        <v>7.8256206377031706E-5</v>
      </c>
      <c r="I18" s="21">
        <v>4.0493128655312996E-3</v>
      </c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640</v>
      </c>
      <c r="C19" s="18">
        <v>0.16682646304920501</v>
      </c>
      <c r="D19" s="18">
        <v>0.14163561038674</v>
      </c>
      <c r="E19" s="18">
        <v>0.19547735563077701</v>
      </c>
      <c r="F19" s="19"/>
      <c r="G19" s="18">
        <v>0.16216654748569601</v>
      </c>
      <c r="H19" s="18">
        <v>0.132056356478295</v>
      </c>
      <c r="I19" s="18">
        <v>0.19757931665575601</v>
      </c>
      <c r="J19" s="19"/>
      <c r="K19" s="18">
        <v>0.17163770073732099</v>
      </c>
      <c r="L19" s="18">
        <v>0.13538759221926899</v>
      </c>
      <c r="M19" s="18">
        <v>0.21517824396378099</v>
      </c>
      <c r="N19" s="19"/>
    </row>
    <row r="20" spans="1:14" x14ac:dyDescent="0.25">
      <c r="A20" s="17" t="s">
        <v>480</v>
      </c>
      <c r="B20" s="17" t="s">
        <v>641</v>
      </c>
      <c r="C20" s="18">
        <v>0.33727532080558797</v>
      </c>
      <c r="D20" s="18">
        <v>0.30260406292769598</v>
      </c>
      <c r="E20" s="18">
        <v>0.37378990252532102</v>
      </c>
      <c r="F20" s="19"/>
      <c r="G20" s="18">
        <v>0.36305076778606099</v>
      </c>
      <c r="H20" s="18">
        <v>0.31930992862955099</v>
      </c>
      <c r="I20" s="18">
        <v>0.40918159524175401</v>
      </c>
      <c r="J20" s="19"/>
      <c r="K20" s="18">
        <v>0.31066286393799802</v>
      </c>
      <c r="L20" s="18">
        <v>0.26383880903629198</v>
      </c>
      <c r="M20" s="18">
        <v>0.36171377320074799</v>
      </c>
      <c r="N20" s="19"/>
    </row>
    <row r="21" spans="1:14" x14ac:dyDescent="0.25">
      <c r="A21" s="17" t="s">
        <v>480</v>
      </c>
      <c r="B21" s="17" t="s">
        <v>642</v>
      </c>
      <c r="C21" s="18">
        <v>0.24270323322436299</v>
      </c>
      <c r="D21" s="18">
        <v>0.21465608672643699</v>
      </c>
      <c r="E21" s="18">
        <v>0.27314048349973202</v>
      </c>
      <c r="F21" s="19"/>
      <c r="G21" s="18">
        <v>0.22812321935150401</v>
      </c>
      <c r="H21" s="18">
        <v>0.191656629696383</v>
      </c>
      <c r="I21" s="18">
        <v>0.269217461892438</v>
      </c>
      <c r="J21" s="19"/>
      <c r="K21" s="18">
        <v>0.25775670603568801</v>
      </c>
      <c r="L21" s="18">
        <v>0.21949869107866701</v>
      </c>
      <c r="M21" s="18">
        <v>0.30011890089677401</v>
      </c>
      <c r="N21" s="19"/>
    </row>
    <row r="22" spans="1:14" x14ac:dyDescent="0.25">
      <c r="A22" s="17" t="s">
        <v>480</v>
      </c>
      <c r="B22" s="17" t="s">
        <v>643</v>
      </c>
      <c r="C22" s="18">
        <v>0.22000161583421299</v>
      </c>
      <c r="D22" s="18">
        <v>0.18270845992778201</v>
      </c>
      <c r="E22" s="18">
        <v>0.26246228931487098</v>
      </c>
      <c r="F22" s="19"/>
      <c r="G22" s="18">
        <v>0.20095558634299601</v>
      </c>
      <c r="H22" s="18">
        <v>0.16105250148148501</v>
      </c>
      <c r="I22" s="18">
        <v>0.24782474961484099</v>
      </c>
      <c r="J22" s="19"/>
      <c r="K22" s="18">
        <v>0.23966612984701899</v>
      </c>
      <c r="L22" s="18">
        <v>0.19027178985934001</v>
      </c>
      <c r="M22" s="18">
        <v>0.29717713901630299</v>
      </c>
      <c r="N22" s="19"/>
    </row>
    <row r="23" spans="1:14" x14ac:dyDescent="0.25">
      <c r="A23" s="17" t="s">
        <v>480</v>
      </c>
      <c r="B23" s="17" t="s">
        <v>644</v>
      </c>
      <c r="C23" s="18">
        <v>2.2254032038376202E-2</v>
      </c>
      <c r="D23" s="18">
        <v>1.31867985590562E-2</v>
      </c>
      <c r="E23" s="18">
        <v>3.7320102875256202E-2</v>
      </c>
      <c r="F23" s="19"/>
      <c r="G23" s="18">
        <v>2.7391271288031298E-2</v>
      </c>
      <c r="H23" s="18">
        <v>1.5058074862833001E-2</v>
      </c>
      <c r="I23" s="18">
        <v>4.93200555515289E-2</v>
      </c>
      <c r="J23" s="19"/>
      <c r="K23" s="18">
        <v>1.69499704617329E-2</v>
      </c>
      <c r="L23" s="18">
        <v>8.3296086999016996E-3</v>
      </c>
      <c r="M23" s="18">
        <v>3.4184069385599203E-2</v>
      </c>
      <c r="N23" s="19"/>
    </row>
    <row r="24" spans="1:14" x14ac:dyDescent="0.25">
      <c r="A24" s="17" t="s">
        <v>480</v>
      </c>
      <c r="B24" s="17" t="s">
        <v>519</v>
      </c>
      <c r="C24" s="18">
        <v>1.0232074861316399E-2</v>
      </c>
      <c r="D24" s="18">
        <v>5.3518190009357999E-3</v>
      </c>
      <c r="E24" s="18">
        <v>1.94754373587698E-2</v>
      </c>
      <c r="F24" s="19"/>
      <c r="G24" s="18">
        <v>1.6920331983526601E-2</v>
      </c>
      <c r="H24" s="18">
        <v>8.7408584044286006E-3</v>
      </c>
      <c r="I24" s="18">
        <v>3.25029732800435E-2</v>
      </c>
      <c r="J24" s="19"/>
      <c r="K24" s="18">
        <v>3.3266289802419001E-3</v>
      </c>
      <c r="L24" s="18">
        <v>9.1004959141160005E-4</v>
      </c>
      <c r="M24" s="18">
        <v>1.2082676715591101E-2</v>
      </c>
      <c r="N24" s="19"/>
    </row>
    <row r="25" spans="1:14" x14ac:dyDescent="0.25">
      <c r="A25" s="17" t="s">
        <v>480</v>
      </c>
      <c r="B25" s="17" t="s">
        <v>520</v>
      </c>
      <c r="C25" s="18">
        <v>7.0726018693950004E-4</v>
      </c>
      <c r="D25" s="18">
        <v>9.7784741569669194E-5</v>
      </c>
      <c r="E25" s="18">
        <v>5.0961302218475004E-3</v>
      </c>
      <c r="F25" s="19"/>
      <c r="G25" s="18">
        <v>1.3922757621854E-3</v>
      </c>
      <c r="H25" s="18">
        <v>1.9089955427770001E-4</v>
      </c>
      <c r="I25" s="18">
        <v>1.0077987974466801E-2</v>
      </c>
      <c r="J25" s="24" t="s">
        <v>501</v>
      </c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0.14423070167693799</v>
      </c>
      <c r="D26" s="21">
        <v>0.119352603685199</v>
      </c>
      <c r="E26" s="21">
        <v>0.17327412608059301</v>
      </c>
      <c r="F26" s="22"/>
      <c r="G26" s="21">
        <v>0.13783428214409901</v>
      </c>
      <c r="H26" s="21">
        <v>0.104778843539525</v>
      </c>
      <c r="I26" s="21">
        <v>0.179230170400586</v>
      </c>
      <c r="J26" s="22"/>
      <c r="K26" s="21">
        <v>0.150853860099668</v>
      </c>
      <c r="L26" s="21">
        <v>0.118739122443307</v>
      </c>
      <c r="M26" s="21">
        <v>0.18978394718132899</v>
      </c>
      <c r="N26" s="22"/>
    </row>
    <row r="27" spans="1:14" x14ac:dyDescent="0.25">
      <c r="A27" s="20" t="s">
        <v>481</v>
      </c>
      <c r="B27" s="20" t="s">
        <v>641</v>
      </c>
      <c r="C27" s="21">
        <v>0.35586496486561903</v>
      </c>
      <c r="D27" s="21">
        <v>0.32316268803678699</v>
      </c>
      <c r="E27" s="21">
        <v>0.38996983509408301</v>
      </c>
      <c r="F27" s="22"/>
      <c r="G27" s="21">
        <v>0.34069282528531902</v>
      </c>
      <c r="H27" s="21">
        <v>0.30067593177103502</v>
      </c>
      <c r="I27" s="21">
        <v>0.38311784925118503</v>
      </c>
      <c r="J27" s="22"/>
      <c r="K27" s="21">
        <v>0.37157492315340601</v>
      </c>
      <c r="L27" s="21">
        <v>0.32402153192356198</v>
      </c>
      <c r="M27" s="21">
        <v>0.42175298814519602</v>
      </c>
      <c r="N27" s="22"/>
    </row>
    <row r="28" spans="1:14" x14ac:dyDescent="0.25">
      <c r="A28" s="20" t="s">
        <v>481</v>
      </c>
      <c r="B28" s="20" t="s">
        <v>642</v>
      </c>
      <c r="C28" s="21">
        <v>0.192633361171761</v>
      </c>
      <c r="D28" s="21">
        <v>0.165395756060539</v>
      </c>
      <c r="E28" s="21">
        <v>0.223157149502236</v>
      </c>
      <c r="F28" s="22"/>
      <c r="G28" s="21">
        <v>0.19846669241533199</v>
      </c>
      <c r="H28" s="21">
        <v>0.161431507129084</v>
      </c>
      <c r="I28" s="21">
        <v>0.24155095715356401</v>
      </c>
      <c r="J28" s="22"/>
      <c r="K28" s="21">
        <v>0.18659325126963899</v>
      </c>
      <c r="L28" s="21">
        <v>0.151331013598557</v>
      </c>
      <c r="M28" s="21">
        <v>0.227865943264563</v>
      </c>
      <c r="N28" s="22"/>
    </row>
    <row r="29" spans="1:14" x14ac:dyDescent="0.25">
      <c r="A29" s="20" t="s">
        <v>481</v>
      </c>
      <c r="B29" s="20" t="s">
        <v>643</v>
      </c>
      <c r="C29" s="21">
        <v>0.204837809654971</v>
      </c>
      <c r="D29" s="21">
        <v>0.173159618933482</v>
      </c>
      <c r="E29" s="21">
        <v>0.24062475146238299</v>
      </c>
      <c r="F29" s="22"/>
      <c r="G29" s="21">
        <v>0.20911483734605199</v>
      </c>
      <c r="H29" s="21">
        <v>0.171465401495873</v>
      </c>
      <c r="I29" s="21">
        <v>0.25251164884148097</v>
      </c>
      <c r="J29" s="22"/>
      <c r="K29" s="21">
        <v>0.20040917081553999</v>
      </c>
      <c r="L29" s="21">
        <v>0.15846043035572399</v>
      </c>
      <c r="M29" s="21">
        <v>0.25016173624180199</v>
      </c>
      <c r="N29" s="22"/>
    </row>
    <row r="30" spans="1:14" x14ac:dyDescent="0.25">
      <c r="A30" s="20" t="s">
        <v>481</v>
      </c>
      <c r="B30" s="20" t="s">
        <v>644</v>
      </c>
      <c r="C30" s="21">
        <v>1.85215676870054E-2</v>
      </c>
      <c r="D30" s="21">
        <v>1.08521488414301E-2</v>
      </c>
      <c r="E30" s="21">
        <v>3.1438837990930397E-2</v>
      </c>
      <c r="F30" s="22"/>
      <c r="G30" s="21">
        <v>1.3011001453177301E-2</v>
      </c>
      <c r="H30" s="21">
        <v>4.9875446903408999E-3</v>
      </c>
      <c r="I30" s="21">
        <v>3.3507127610162897E-2</v>
      </c>
      <c r="J30" s="24" t="s">
        <v>501</v>
      </c>
      <c r="K30" s="21">
        <v>2.4227471275444602E-2</v>
      </c>
      <c r="L30" s="21">
        <v>1.22426695105922E-2</v>
      </c>
      <c r="M30" s="21">
        <v>4.7381847318629301E-2</v>
      </c>
      <c r="N30" s="22"/>
    </row>
    <row r="31" spans="1:14" x14ac:dyDescent="0.25">
      <c r="A31" s="20" t="s">
        <v>481</v>
      </c>
      <c r="B31" s="20" t="s">
        <v>519</v>
      </c>
      <c r="C31" s="21">
        <v>8.3911594943704898E-2</v>
      </c>
      <c r="D31" s="21">
        <v>6.47232212167759E-2</v>
      </c>
      <c r="E31" s="21">
        <v>0.108131012638714</v>
      </c>
      <c r="F31" s="22"/>
      <c r="G31" s="21">
        <v>0.10088036135602101</v>
      </c>
      <c r="H31" s="21">
        <v>7.3834192120899103E-2</v>
      </c>
      <c r="I31" s="21">
        <v>0.13637498634146999</v>
      </c>
      <c r="J31" s="22"/>
      <c r="K31" s="21">
        <v>6.6341323386301304E-2</v>
      </c>
      <c r="L31" s="21">
        <v>4.3464105211561001E-2</v>
      </c>
      <c r="M31" s="21">
        <v>0.10000104120331001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640</v>
      </c>
      <c r="C33" s="18">
        <v>0.19309362531771601</v>
      </c>
      <c r="D33" s="18">
        <v>0.16548428396862</v>
      </c>
      <c r="E33" s="18">
        <v>0.224072471697604</v>
      </c>
      <c r="F33" s="19"/>
      <c r="G33" s="18">
        <v>0.19585223826110801</v>
      </c>
      <c r="H33" s="18">
        <v>0.161330834980486</v>
      </c>
      <c r="I33" s="18">
        <v>0.23568462565286</v>
      </c>
      <c r="J33" s="19"/>
      <c r="K33" s="18">
        <v>0.190305616614693</v>
      </c>
      <c r="L33" s="18">
        <v>0.149667634765208</v>
      </c>
      <c r="M33" s="18">
        <v>0.238877955523281</v>
      </c>
      <c r="N33" s="19"/>
    </row>
    <row r="34" spans="1:14" x14ac:dyDescent="0.25">
      <c r="A34" s="17" t="s">
        <v>482</v>
      </c>
      <c r="B34" s="17" t="s">
        <v>641</v>
      </c>
      <c r="C34" s="18">
        <v>0.353821394369987</v>
      </c>
      <c r="D34" s="18">
        <v>0.32320058441347999</v>
      </c>
      <c r="E34" s="18">
        <v>0.38569004008962399</v>
      </c>
      <c r="F34" s="19"/>
      <c r="G34" s="18">
        <v>0.35737256141297902</v>
      </c>
      <c r="H34" s="18">
        <v>0.31361800743759799</v>
      </c>
      <c r="I34" s="18">
        <v>0.40364170630933799</v>
      </c>
      <c r="J34" s="19"/>
      <c r="K34" s="18">
        <v>0.35023238611659302</v>
      </c>
      <c r="L34" s="18">
        <v>0.307388583568731</v>
      </c>
      <c r="M34" s="18">
        <v>0.39563664980135199</v>
      </c>
      <c r="N34" s="19"/>
    </row>
    <row r="35" spans="1:14" x14ac:dyDescent="0.25">
      <c r="A35" s="17" t="s">
        <v>482</v>
      </c>
      <c r="B35" s="17" t="s">
        <v>642</v>
      </c>
      <c r="C35" s="18">
        <v>0.19947201000733</v>
      </c>
      <c r="D35" s="18">
        <v>0.16991916739869301</v>
      </c>
      <c r="E35" s="18">
        <v>0.23272372882831099</v>
      </c>
      <c r="F35" s="19"/>
      <c r="G35" s="18">
        <v>0.20832006222607299</v>
      </c>
      <c r="H35" s="18">
        <v>0.16757952686153099</v>
      </c>
      <c r="I35" s="18">
        <v>0.25592004896231701</v>
      </c>
      <c r="J35" s="19"/>
      <c r="K35" s="18">
        <v>0.19052967300795101</v>
      </c>
      <c r="L35" s="18">
        <v>0.15256805250098901</v>
      </c>
      <c r="M35" s="18">
        <v>0.23531399186943</v>
      </c>
      <c r="N35" s="19"/>
    </row>
    <row r="36" spans="1:14" x14ac:dyDescent="0.25">
      <c r="A36" s="17" t="s">
        <v>482</v>
      </c>
      <c r="B36" s="17" t="s">
        <v>643</v>
      </c>
      <c r="C36" s="18">
        <v>0.186040189636963</v>
      </c>
      <c r="D36" s="18">
        <v>0.161156802487258</v>
      </c>
      <c r="E36" s="18">
        <v>0.21378649525771901</v>
      </c>
      <c r="F36" s="19"/>
      <c r="G36" s="18">
        <v>0.167883623523081</v>
      </c>
      <c r="H36" s="18">
        <v>0.138725782923587</v>
      </c>
      <c r="I36" s="18">
        <v>0.201734491020886</v>
      </c>
      <c r="J36" s="19"/>
      <c r="K36" s="18">
        <v>0.20439023198841999</v>
      </c>
      <c r="L36" s="18">
        <v>0.162943416933893</v>
      </c>
      <c r="M36" s="18">
        <v>0.253190711028416</v>
      </c>
      <c r="N36" s="19"/>
    </row>
    <row r="37" spans="1:14" x14ac:dyDescent="0.25">
      <c r="A37" s="17" t="s">
        <v>482</v>
      </c>
      <c r="B37" s="17" t="s">
        <v>644</v>
      </c>
      <c r="C37" s="18">
        <v>1.6884781350047E-2</v>
      </c>
      <c r="D37" s="18">
        <v>9.8973296474863005E-3</v>
      </c>
      <c r="E37" s="18">
        <v>2.8662521055470201E-2</v>
      </c>
      <c r="F37" s="19"/>
      <c r="G37" s="18">
        <v>1.9060661758543498E-2</v>
      </c>
      <c r="H37" s="18">
        <v>9.2890837269311004E-3</v>
      </c>
      <c r="I37" s="18">
        <v>3.8709740463523698E-2</v>
      </c>
      <c r="J37" s="19"/>
      <c r="K37" s="18">
        <v>1.46857147756087E-2</v>
      </c>
      <c r="L37" s="18">
        <v>6.1287827253341002E-3</v>
      </c>
      <c r="M37" s="18">
        <v>3.4771748739287199E-2</v>
      </c>
      <c r="N37" s="19"/>
    </row>
    <row r="38" spans="1:14" x14ac:dyDescent="0.25">
      <c r="A38" s="17" t="s">
        <v>482</v>
      </c>
      <c r="B38" s="17" t="s">
        <v>519</v>
      </c>
      <c r="C38" s="18">
        <v>5.0687999317956402E-2</v>
      </c>
      <c r="D38" s="18">
        <v>3.8191900946596503E-2</v>
      </c>
      <c r="E38" s="18">
        <v>6.6987961110025196E-2</v>
      </c>
      <c r="F38" s="19"/>
      <c r="G38" s="18">
        <v>5.15108528182152E-2</v>
      </c>
      <c r="H38" s="18">
        <v>3.5465899225072699E-2</v>
      </c>
      <c r="I38" s="18">
        <v>7.4255796469884297E-2</v>
      </c>
      <c r="J38" s="19"/>
      <c r="K38" s="18">
        <v>4.9856377496732697E-2</v>
      </c>
      <c r="L38" s="18">
        <v>3.2395221509196798E-2</v>
      </c>
      <c r="M38" s="18">
        <v>7.5990032679580904E-2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0.145810505532142</v>
      </c>
      <c r="D40" s="21">
        <v>0.122337424475503</v>
      </c>
      <c r="E40" s="21">
        <v>0.17290014951190399</v>
      </c>
      <c r="F40" s="22"/>
      <c r="G40" s="21">
        <v>0.14914759256068699</v>
      </c>
      <c r="H40" s="21">
        <v>0.124918801879146</v>
      </c>
      <c r="I40" s="21">
        <v>0.17712452301702999</v>
      </c>
      <c r="J40" s="22"/>
      <c r="K40" s="21">
        <v>0.142116184818702</v>
      </c>
      <c r="L40" s="21">
        <v>0.111108131423156</v>
      </c>
      <c r="M40" s="21">
        <v>0.18002534419389599</v>
      </c>
      <c r="N40" s="22"/>
    </row>
    <row r="41" spans="1:14" x14ac:dyDescent="0.25">
      <c r="A41" s="20" t="s">
        <v>483</v>
      </c>
      <c r="B41" s="20" t="s">
        <v>641</v>
      </c>
      <c r="C41" s="21">
        <v>0.28150708817210801</v>
      </c>
      <c r="D41" s="21">
        <v>0.254336083281063</v>
      </c>
      <c r="E41" s="21">
        <v>0.31037258813562002</v>
      </c>
      <c r="F41" s="22"/>
      <c r="G41" s="21">
        <v>0.28533294215411698</v>
      </c>
      <c r="H41" s="21">
        <v>0.25124194268914402</v>
      </c>
      <c r="I41" s="21">
        <v>0.32206006911673002</v>
      </c>
      <c r="J41" s="22"/>
      <c r="K41" s="21">
        <v>0.27727167821982701</v>
      </c>
      <c r="L41" s="21">
        <v>0.23940292824798601</v>
      </c>
      <c r="M41" s="21">
        <v>0.31862120668024502</v>
      </c>
      <c r="N41" s="22"/>
    </row>
    <row r="42" spans="1:14" x14ac:dyDescent="0.25">
      <c r="A42" s="20" t="s">
        <v>483</v>
      </c>
      <c r="B42" s="20" t="s">
        <v>642</v>
      </c>
      <c r="C42" s="21">
        <v>0.247631683142016</v>
      </c>
      <c r="D42" s="21">
        <v>0.21575229101803001</v>
      </c>
      <c r="E42" s="21">
        <v>0.28252460505594001</v>
      </c>
      <c r="F42" s="22"/>
      <c r="G42" s="21">
        <v>0.23908418404072199</v>
      </c>
      <c r="H42" s="21">
        <v>0.202218610310992</v>
      </c>
      <c r="I42" s="21">
        <v>0.28030913091336002</v>
      </c>
      <c r="J42" s="22"/>
      <c r="K42" s="21">
        <v>0.25709418822740998</v>
      </c>
      <c r="L42" s="21">
        <v>0.21955806029761499</v>
      </c>
      <c r="M42" s="21">
        <v>0.29859237053000098</v>
      </c>
      <c r="N42" s="22"/>
    </row>
    <row r="43" spans="1:14" x14ac:dyDescent="0.25">
      <c r="A43" s="20" t="s">
        <v>483</v>
      </c>
      <c r="B43" s="20" t="s">
        <v>643</v>
      </c>
      <c r="C43" s="21">
        <v>0.15924902845618599</v>
      </c>
      <c r="D43" s="21">
        <v>0.14094963583296</v>
      </c>
      <c r="E43" s="21">
        <v>0.17942799077246299</v>
      </c>
      <c r="F43" s="22"/>
      <c r="G43" s="21">
        <v>0.143933964911617</v>
      </c>
      <c r="H43" s="21">
        <v>0.12191771733069701</v>
      </c>
      <c r="I43" s="21">
        <v>0.16916005082910099</v>
      </c>
      <c r="J43" s="22"/>
      <c r="K43" s="21">
        <v>0.17620356275402199</v>
      </c>
      <c r="L43" s="21">
        <v>0.150090258370394</v>
      </c>
      <c r="M43" s="21">
        <v>0.20576024766891299</v>
      </c>
      <c r="N43" s="22"/>
    </row>
    <row r="44" spans="1:14" x14ac:dyDescent="0.25">
      <c r="A44" s="20" t="s">
        <v>483</v>
      </c>
      <c r="B44" s="20" t="s">
        <v>644</v>
      </c>
      <c r="C44" s="21">
        <v>1.55486602595666E-2</v>
      </c>
      <c r="D44" s="21">
        <v>1.06479494943172E-2</v>
      </c>
      <c r="E44" s="21">
        <v>2.26532740018211E-2</v>
      </c>
      <c r="F44" s="22"/>
      <c r="G44" s="21">
        <v>1.44384634574876E-2</v>
      </c>
      <c r="H44" s="21">
        <v>9.1384948321135001E-3</v>
      </c>
      <c r="I44" s="21">
        <v>2.2741658625592999E-2</v>
      </c>
      <c r="J44" s="22"/>
      <c r="K44" s="21">
        <v>1.67777031364322E-2</v>
      </c>
      <c r="L44" s="21">
        <v>9.3201636069984994E-3</v>
      </c>
      <c r="M44" s="21">
        <v>3.0021572573455901E-2</v>
      </c>
      <c r="N44" s="22"/>
    </row>
    <row r="45" spans="1:14" x14ac:dyDescent="0.25">
      <c r="A45" s="20" t="s">
        <v>483</v>
      </c>
      <c r="B45" s="20" t="s">
        <v>519</v>
      </c>
      <c r="C45" s="21">
        <v>0.15025303443798199</v>
      </c>
      <c r="D45" s="21">
        <v>0.12757004262525301</v>
      </c>
      <c r="E45" s="21">
        <v>0.17615488742958399</v>
      </c>
      <c r="F45" s="22"/>
      <c r="G45" s="21">
        <v>0.16806285287536901</v>
      </c>
      <c r="H45" s="21">
        <v>0.14051095826548801</v>
      </c>
      <c r="I45" s="21">
        <v>0.19976158441002601</v>
      </c>
      <c r="J45" s="22"/>
      <c r="K45" s="21">
        <v>0.130536682843608</v>
      </c>
      <c r="L45" s="21">
        <v>0.10246209226494001</v>
      </c>
      <c r="M45" s="21">
        <v>0.16489049578544801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640</v>
      </c>
      <c r="C47" s="18">
        <v>0.155605242088804</v>
      </c>
      <c r="D47" s="18">
        <v>0.14132832686504199</v>
      </c>
      <c r="E47" s="18">
        <v>0.17103712569554499</v>
      </c>
      <c r="F47" s="19"/>
      <c r="G47" s="18">
        <v>0.16183184630422601</v>
      </c>
      <c r="H47" s="18">
        <v>0.14262118484482</v>
      </c>
      <c r="I47" s="18">
        <v>0.18307758922542</v>
      </c>
      <c r="J47" s="19"/>
      <c r="K47" s="18">
        <v>0.14886450083532199</v>
      </c>
      <c r="L47" s="18">
        <v>0.13071331716356799</v>
      </c>
      <c r="M47" s="18">
        <v>0.16904605058060199</v>
      </c>
      <c r="N47" s="19"/>
    </row>
    <row r="48" spans="1:14" x14ac:dyDescent="0.25">
      <c r="A48" s="17" t="s">
        <v>484</v>
      </c>
      <c r="B48" s="17" t="s">
        <v>641</v>
      </c>
      <c r="C48" s="18">
        <v>0.31698709463732599</v>
      </c>
      <c r="D48" s="18">
        <v>0.29802565089805499</v>
      </c>
      <c r="E48" s="18">
        <v>0.33657650115277199</v>
      </c>
      <c r="F48" s="19"/>
      <c r="G48" s="18">
        <v>0.307317311318974</v>
      </c>
      <c r="H48" s="18">
        <v>0.28252901800492303</v>
      </c>
      <c r="I48" s="18">
        <v>0.33327022416440999</v>
      </c>
      <c r="J48" s="19"/>
      <c r="K48" s="18">
        <v>0.32745532179151099</v>
      </c>
      <c r="L48" s="18">
        <v>0.30097243175881599</v>
      </c>
      <c r="M48" s="18">
        <v>0.35508476962653301</v>
      </c>
      <c r="N48" s="19"/>
    </row>
    <row r="49" spans="1:14" x14ac:dyDescent="0.25">
      <c r="A49" s="17" t="s">
        <v>484</v>
      </c>
      <c r="B49" s="17" t="s">
        <v>642</v>
      </c>
      <c r="C49" s="18">
        <v>0.207106549811886</v>
      </c>
      <c r="D49" s="18">
        <v>0.19324106988210901</v>
      </c>
      <c r="E49" s="18">
        <v>0.221693520911942</v>
      </c>
      <c r="F49" s="19"/>
      <c r="G49" s="18">
        <v>0.191829251105053</v>
      </c>
      <c r="H49" s="18">
        <v>0.175169776425595</v>
      </c>
      <c r="I49" s="18">
        <v>0.20967037031324501</v>
      </c>
      <c r="J49" s="19"/>
      <c r="K49" s="18">
        <v>0.223645310599001</v>
      </c>
      <c r="L49" s="18">
        <v>0.20315331821703</v>
      </c>
      <c r="M49" s="18">
        <v>0.24556732069192599</v>
      </c>
      <c r="N49" s="19"/>
    </row>
    <row r="50" spans="1:14" x14ac:dyDescent="0.25">
      <c r="A50" s="17" t="s">
        <v>484</v>
      </c>
      <c r="B50" s="17" t="s">
        <v>643</v>
      </c>
      <c r="C50" s="18">
        <v>0.15668431590277501</v>
      </c>
      <c r="D50" s="18">
        <v>0.14399237644428101</v>
      </c>
      <c r="E50" s="18">
        <v>0.170272435443484</v>
      </c>
      <c r="F50" s="19"/>
      <c r="G50" s="18">
        <v>0.14132493037907401</v>
      </c>
      <c r="H50" s="18">
        <v>0.126782687858249</v>
      </c>
      <c r="I50" s="18">
        <v>0.15723484774708099</v>
      </c>
      <c r="J50" s="19"/>
      <c r="K50" s="18">
        <v>0.17331194149865101</v>
      </c>
      <c r="L50" s="18">
        <v>0.15314725284676201</v>
      </c>
      <c r="M50" s="18">
        <v>0.195518695863338</v>
      </c>
      <c r="N50" s="19"/>
    </row>
    <row r="51" spans="1:14" x14ac:dyDescent="0.25">
      <c r="A51" s="17" t="s">
        <v>484</v>
      </c>
      <c r="B51" s="17" t="s">
        <v>644</v>
      </c>
      <c r="C51" s="18">
        <v>1.2913019838549001E-2</v>
      </c>
      <c r="D51" s="18">
        <v>8.9894140846642004E-3</v>
      </c>
      <c r="E51" s="18">
        <v>1.8517161202396399E-2</v>
      </c>
      <c r="F51" s="19"/>
      <c r="G51" s="18">
        <v>1.22832272917964E-2</v>
      </c>
      <c r="H51" s="18">
        <v>8.0374111881444006E-3</v>
      </c>
      <c r="I51" s="18">
        <v>1.8729575513494901E-2</v>
      </c>
      <c r="J51" s="19"/>
      <c r="K51" s="18">
        <v>1.3594814995934399E-2</v>
      </c>
      <c r="L51" s="18">
        <v>8.1867776479497001E-3</v>
      </c>
      <c r="M51" s="18">
        <v>2.2494281021354801E-2</v>
      </c>
      <c r="N51" s="19"/>
    </row>
    <row r="52" spans="1:14" x14ac:dyDescent="0.25">
      <c r="A52" s="17" t="s">
        <v>484</v>
      </c>
      <c r="B52" s="17" t="s">
        <v>519</v>
      </c>
      <c r="C52" s="18">
        <v>0.14986161580731999</v>
      </c>
      <c r="D52" s="18">
        <v>0.134306782389438</v>
      </c>
      <c r="E52" s="18">
        <v>0.16687068782258299</v>
      </c>
      <c r="F52" s="19"/>
      <c r="G52" s="18">
        <v>0.18532158155916301</v>
      </c>
      <c r="H52" s="18">
        <v>0.16354821910405101</v>
      </c>
      <c r="I52" s="18">
        <v>0.20926843973387299</v>
      </c>
      <c r="J52" s="19"/>
      <c r="K52" s="18">
        <v>0.11147368464598099</v>
      </c>
      <c r="L52" s="18">
        <v>9.5850233488780301E-2</v>
      </c>
      <c r="M52" s="18">
        <v>0.12927961107928099</v>
      </c>
      <c r="N52" s="19"/>
    </row>
    <row r="53" spans="1:14" x14ac:dyDescent="0.25">
      <c r="A53" s="17" t="s">
        <v>484</v>
      </c>
      <c r="B53" s="17" t="s">
        <v>520</v>
      </c>
      <c r="C53" s="18">
        <v>8.4216191334179999E-4</v>
      </c>
      <c r="D53" s="18">
        <v>3.187634933634E-4</v>
      </c>
      <c r="E53" s="18">
        <v>2.2230509864919999E-3</v>
      </c>
      <c r="F53" s="19"/>
      <c r="G53" s="18">
        <v>9.1852041712640802E-5</v>
      </c>
      <c r="H53" s="18">
        <v>1.2865768593967099E-5</v>
      </c>
      <c r="I53" s="18">
        <v>6.5543758913480001E-4</v>
      </c>
      <c r="J53" s="19"/>
      <c r="K53" s="18">
        <v>1.6544256335986E-3</v>
      </c>
      <c r="L53" s="18">
        <v>6.0205949048899995E-4</v>
      </c>
      <c r="M53" s="18">
        <v>4.5379162129893999E-3</v>
      </c>
      <c r="N53" s="19"/>
    </row>
    <row r="54" spans="1:14" x14ac:dyDescent="0.25">
      <c r="A54" s="20" t="s">
        <v>485</v>
      </c>
      <c r="B54" s="20" t="s">
        <v>640</v>
      </c>
      <c r="C54" s="21">
        <v>0.204959402143022</v>
      </c>
      <c r="D54" s="21">
        <v>0.19639579796140999</v>
      </c>
      <c r="E54" s="21">
        <v>0.213797068311354</v>
      </c>
      <c r="F54" s="22"/>
      <c r="G54" s="21">
        <v>0.20973403808865301</v>
      </c>
      <c r="H54" s="21">
        <v>0.19831072299621999</v>
      </c>
      <c r="I54" s="21">
        <v>0.22163345717904101</v>
      </c>
      <c r="J54" s="22"/>
      <c r="K54" s="21">
        <v>0.20001519980315</v>
      </c>
      <c r="L54" s="21">
        <v>0.18864908048205201</v>
      </c>
      <c r="M54" s="21">
        <v>0.21188728804002899</v>
      </c>
      <c r="N54" s="22"/>
    </row>
    <row r="55" spans="1:14" x14ac:dyDescent="0.25">
      <c r="A55" s="20" t="s">
        <v>485</v>
      </c>
      <c r="B55" s="20" t="s">
        <v>641</v>
      </c>
      <c r="C55" s="21">
        <v>0.30701071764782001</v>
      </c>
      <c r="D55" s="21">
        <v>0.29783876497464401</v>
      </c>
      <c r="E55" s="21">
        <v>0.31633787115898498</v>
      </c>
      <c r="F55" s="22"/>
      <c r="G55" s="21">
        <v>0.30428283492595498</v>
      </c>
      <c r="H55" s="21">
        <v>0.29191779950834901</v>
      </c>
      <c r="I55" s="21">
        <v>0.31693719421337502</v>
      </c>
      <c r="J55" s="22"/>
      <c r="K55" s="21">
        <v>0.30983547838139502</v>
      </c>
      <c r="L55" s="21">
        <v>0.29657665187954402</v>
      </c>
      <c r="M55" s="21">
        <v>0.32341452611002303</v>
      </c>
      <c r="N55" s="22"/>
    </row>
    <row r="56" spans="1:14" x14ac:dyDescent="0.25">
      <c r="A56" s="20" t="s">
        <v>485</v>
      </c>
      <c r="B56" s="20" t="s">
        <v>642</v>
      </c>
      <c r="C56" s="21">
        <v>0.19181455365122599</v>
      </c>
      <c r="D56" s="21">
        <v>0.18357035979303599</v>
      </c>
      <c r="E56" s="21">
        <v>0.20033814357309199</v>
      </c>
      <c r="F56" s="22"/>
      <c r="G56" s="21">
        <v>0.17826936876383101</v>
      </c>
      <c r="H56" s="21">
        <v>0.16805758308073299</v>
      </c>
      <c r="I56" s="21">
        <v>0.18896072290452401</v>
      </c>
      <c r="J56" s="22"/>
      <c r="K56" s="21">
        <v>0.205840782158872</v>
      </c>
      <c r="L56" s="21">
        <v>0.193996162725833</v>
      </c>
      <c r="M56" s="21">
        <v>0.21821279529105</v>
      </c>
      <c r="N56" s="22"/>
    </row>
    <row r="57" spans="1:14" x14ac:dyDescent="0.25">
      <c r="A57" s="20" t="s">
        <v>485</v>
      </c>
      <c r="B57" s="20" t="s">
        <v>643</v>
      </c>
      <c r="C57" s="21">
        <v>0.133080195357414</v>
      </c>
      <c r="D57" s="21">
        <v>0.12662897831092601</v>
      </c>
      <c r="E57" s="21">
        <v>0.139807463308736</v>
      </c>
      <c r="F57" s="22"/>
      <c r="G57" s="21">
        <v>0.12252315617941401</v>
      </c>
      <c r="H57" s="21">
        <v>0.11440475599265899</v>
      </c>
      <c r="I57" s="21">
        <v>0.13113235058810199</v>
      </c>
      <c r="J57" s="22"/>
      <c r="K57" s="21">
        <v>0.14401215716567201</v>
      </c>
      <c r="L57" s="21">
        <v>0.13431979460087501</v>
      </c>
      <c r="M57" s="21">
        <v>0.15427926609285</v>
      </c>
      <c r="N57" s="22"/>
    </row>
    <row r="58" spans="1:14" x14ac:dyDescent="0.25">
      <c r="A58" s="20" t="s">
        <v>485</v>
      </c>
      <c r="B58" s="20" t="s">
        <v>644</v>
      </c>
      <c r="C58" s="21">
        <v>1.38596177788289E-2</v>
      </c>
      <c r="D58" s="21">
        <v>1.1744136428753301E-2</v>
      </c>
      <c r="E58" s="21">
        <v>1.6349858222664899E-2</v>
      </c>
      <c r="F58" s="22"/>
      <c r="G58" s="21">
        <v>1.25693640579028E-2</v>
      </c>
      <c r="H58" s="21">
        <v>1.00903512951615E-2</v>
      </c>
      <c r="I58" s="21">
        <v>1.5647797027342699E-2</v>
      </c>
      <c r="J58" s="22"/>
      <c r="K58" s="21">
        <v>1.51956935631759E-2</v>
      </c>
      <c r="L58" s="21">
        <v>1.1889939488403001E-2</v>
      </c>
      <c r="M58" s="21">
        <v>1.9402497467452502E-2</v>
      </c>
      <c r="N58" s="22"/>
    </row>
    <row r="59" spans="1:14" x14ac:dyDescent="0.25">
      <c r="A59" s="20" t="s">
        <v>485</v>
      </c>
      <c r="B59" s="20" t="s">
        <v>519</v>
      </c>
      <c r="C59" s="21">
        <v>0.14770305326100799</v>
      </c>
      <c r="D59" s="21">
        <v>0.140165572553686</v>
      </c>
      <c r="E59" s="21">
        <v>0.15557252812143299</v>
      </c>
      <c r="F59" s="22"/>
      <c r="G59" s="21">
        <v>0.17157471167723901</v>
      </c>
      <c r="H59" s="21">
        <v>0.16147017451339599</v>
      </c>
      <c r="I59" s="21">
        <v>0.18217419873392901</v>
      </c>
      <c r="J59" s="22"/>
      <c r="K59" s="21">
        <v>0.122983616901439</v>
      </c>
      <c r="L59" s="21">
        <v>0.11354044536126599</v>
      </c>
      <c r="M59" s="21">
        <v>0.133094258593454</v>
      </c>
      <c r="N59" s="22"/>
    </row>
    <row r="60" spans="1:14" x14ac:dyDescent="0.25">
      <c r="A60" s="20" t="s">
        <v>485</v>
      </c>
      <c r="B60" s="20" t="s">
        <v>520</v>
      </c>
      <c r="C60" s="21">
        <v>1.5724601606837E-3</v>
      </c>
      <c r="D60" s="21">
        <v>1.0378120506725E-3</v>
      </c>
      <c r="E60" s="21">
        <v>2.3818854188310998E-3</v>
      </c>
      <c r="F60" s="22"/>
      <c r="G60" s="21">
        <v>1.0465263070047999E-3</v>
      </c>
      <c r="H60" s="21">
        <v>5.1089106225330003E-4</v>
      </c>
      <c r="I60" s="21">
        <v>2.1425356078691002E-3</v>
      </c>
      <c r="J60" s="22"/>
      <c r="K60" s="21">
        <v>2.1170720262973998E-3</v>
      </c>
      <c r="L60" s="21">
        <v>1.2615932080489E-3</v>
      </c>
      <c r="M60" s="21">
        <v>3.5505836431504998E-3</v>
      </c>
      <c r="N60" s="22"/>
    </row>
    <row r="61" spans="1:14" x14ac:dyDescent="0.25">
      <c r="A61" s="17" t="s">
        <v>486</v>
      </c>
      <c r="B61" s="17" t="s">
        <v>640</v>
      </c>
      <c r="C61" s="18">
        <v>0.166223393230155</v>
      </c>
      <c r="D61" s="18">
        <v>0.149022619706667</v>
      </c>
      <c r="E61" s="18">
        <v>0.18497798272687099</v>
      </c>
      <c r="F61" s="19"/>
      <c r="G61" s="18">
        <v>0.18238870509869401</v>
      </c>
      <c r="H61" s="18">
        <v>0.158655122339243</v>
      </c>
      <c r="I61" s="18">
        <v>0.20879157675131099</v>
      </c>
      <c r="J61" s="19"/>
      <c r="K61" s="18">
        <v>0.14925719390483499</v>
      </c>
      <c r="L61" s="18">
        <v>0.12808126063719</v>
      </c>
      <c r="M61" s="18">
        <v>0.17323857327174699</v>
      </c>
      <c r="N61" s="19"/>
    </row>
    <row r="62" spans="1:14" x14ac:dyDescent="0.25">
      <c r="A62" s="17" t="s">
        <v>486</v>
      </c>
      <c r="B62" s="17" t="s">
        <v>641</v>
      </c>
      <c r="C62" s="18">
        <v>0.30973441557013498</v>
      </c>
      <c r="D62" s="18">
        <v>0.28924385319364898</v>
      </c>
      <c r="E62" s="18">
        <v>0.33100055895568298</v>
      </c>
      <c r="F62" s="19"/>
      <c r="G62" s="18">
        <v>0.3027120209527</v>
      </c>
      <c r="H62" s="18">
        <v>0.276333704271363</v>
      </c>
      <c r="I62" s="18">
        <v>0.33045852018685201</v>
      </c>
      <c r="J62" s="19"/>
      <c r="K62" s="18">
        <v>0.31710472477229701</v>
      </c>
      <c r="L62" s="18">
        <v>0.28644061244214503</v>
      </c>
      <c r="M62" s="18">
        <v>0.349443915777428</v>
      </c>
      <c r="N62" s="19"/>
    </row>
    <row r="63" spans="1:14" x14ac:dyDescent="0.25">
      <c r="A63" s="17" t="s">
        <v>486</v>
      </c>
      <c r="B63" s="17" t="s">
        <v>642</v>
      </c>
      <c r="C63" s="18">
        <v>0.19260101204739799</v>
      </c>
      <c r="D63" s="18">
        <v>0.177576216271596</v>
      </c>
      <c r="E63" s="18">
        <v>0.20857465951555301</v>
      </c>
      <c r="F63" s="19"/>
      <c r="G63" s="18">
        <v>0.19604842586695401</v>
      </c>
      <c r="H63" s="18">
        <v>0.17495267305495699</v>
      </c>
      <c r="I63" s="18">
        <v>0.21901265708018999</v>
      </c>
      <c r="J63" s="19"/>
      <c r="K63" s="18">
        <v>0.18898280099801701</v>
      </c>
      <c r="L63" s="18">
        <v>0.16646624138567401</v>
      </c>
      <c r="M63" s="18">
        <v>0.213763927390688</v>
      </c>
      <c r="N63" s="19"/>
    </row>
    <row r="64" spans="1:14" x14ac:dyDescent="0.25">
      <c r="A64" s="17" t="s">
        <v>486</v>
      </c>
      <c r="B64" s="17" t="s">
        <v>643</v>
      </c>
      <c r="C64" s="18">
        <v>0.180114116846986</v>
      </c>
      <c r="D64" s="18">
        <v>0.163357956290475</v>
      </c>
      <c r="E64" s="18">
        <v>0.19818188176773399</v>
      </c>
      <c r="F64" s="19"/>
      <c r="G64" s="18">
        <v>0.16762902163690499</v>
      </c>
      <c r="H64" s="18">
        <v>0.14636534921055</v>
      </c>
      <c r="I64" s="18">
        <v>0.19128959748080601</v>
      </c>
      <c r="J64" s="19"/>
      <c r="K64" s="18">
        <v>0.193217768397449</v>
      </c>
      <c r="L64" s="18">
        <v>0.17022056611991401</v>
      </c>
      <c r="M64" s="18">
        <v>0.218503794690317</v>
      </c>
      <c r="N64" s="19"/>
    </row>
    <row r="65" spans="1:14" x14ac:dyDescent="0.25">
      <c r="A65" s="17" t="s">
        <v>486</v>
      </c>
      <c r="B65" s="17" t="s">
        <v>644</v>
      </c>
      <c r="C65" s="18">
        <v>2.3937056029343502E-2</v>
      </c>
      <c r="D65" s="18">
        <v>1.8553291170442899E-2</v>
      </c>
      <c r="E65" s="18">
        <v>3.0833992214799901E-2</v>
      </c>
      <c r="F65" s="19"/>
      <c r="G65" s="18">
        <v>2.19895939368954E-2</v>
      </c>
      <c r="H65" s="18">
        <v>1.54833241493001E-2</v>
      </c>
      <c r="I65" s="18">
        <v>3.1143387278059299E-2</v>
      </c>
      <c r="J65" s="19"/>
      <c r="K65" s="18">
        <v>2.5981002369982201E-2</v>
      </c>
      <c r="L65" s="18">
        <v>1.7995895742639701E-2</v>
      </c>
      <c r="M65" s="18">
        <v>3.7374396857164698E-2</v>
      </c>
      <c r="N65" s="19"/>
    </row>
    <row r="66" spans="1:14" x14ac:dyDescent="0.25">
      <c r="A66" s="17" t="s">
        <v>486</v>
      </c>
      <c r="B66" s="17" t="s">
        <v>519</v>
      </c>
      <c r="C66" s="18">
        <v>0.12573055226951799</v>
      </c>
      <c r="D66" s="18">
        <v>0.107690104844771</v>
      </c>
      <c r="E66" s="18">
        <v>0.146297672713181</v>
      </c>
      <c r="F66" s="19"/>
      <c r="G66" s="18">
        <v>0.12815355020309799</v>
      </c>
      <c r="H66" s="18">
        <v>0.108533628687216</v>
      </c>
      <c r="I66" s="18">
        <v>0.15072056880089099</v>
      </c>
      <c r="J66" s="19"/>
      <c r="K66" s="18">
        <v>0.12318751033873</v>
      </c>
      <c r="L66" s="18">
        <v>9.9600294331005507E-2</v>
      </c>
      <c r="M66" s="18">
        <v>0.15142123485268699</v>
      </c>
      <c r="N66" s="19"/>
    </row>
    <row r="67" spans="1:14" x14ac:dyDescent="0.25">
      <c r="A67" s="17" t="s">
        <v>486</v>
      </c>
      <c r="B67" s="17" t="s">
        <v>520</v>
      </c>
      <c r="C67" s="18">
        <v>1.659454006461E-3</v>
      </c>
      <c r="D67" s="18">
        <v>5.8314700152100002E-4</v>
      </c>
      <c r="E67" s="18">
        <v>4.7129193628607999E-3</v>
      </c>
      <c r="F67" s="19"/>
      <c r="G67" s="18">
        <v>1.0786823047544999E-3</v>
      </c>
      <c r="H67" s="18">
        <v>2.9899610530230002E-4</v>
      </c>
      <c r="I67" s="18">
        <v>3.8836422305321E-3</v>
      </c>
      <c r="J67" s="19"/>
      <c r="K67" s="18">
        <v>2.2689992186901002E-3</v>
      </c>
      <c r="L67" s="18">
        <v>5.3455559257930001E-4</v>
      </c>
      <c r="M67" s="18">
        <v>9.5771724385207996E-3</v>
      </c>
      <c r="N67" s="19"/>
    </row>
    <row r="68" spans="1:14" x14ac:dyDescent="0.25">
      <c r="A68" s="20" t="s">
        <v>487</v>
      </c>
      <c r="B68" s="20" t="s">
        <v>640</v>
      </c>
      <c r="C68" s="21">
        <v>0.16433997437648801</v>
      </c>
      <c r="D68" s="21">
        <v>0.147436641617744</v>
      </c>
      <c r="E68" s="21">
        <v>0.18276580308830501</v>
      </c>
      <c r="F68" s="22"/>
      <c r="G68" s="21">
        <v>0.16886660888788901</v>
      </c>
      <c r="H68" s="21">
        <v>0.14622945780896501</v>
      </c>
      <c r="I68" s="21">
        <v>0.19421096738927801</v>
      </c>
      <c r="J68" s="22"/>
      <c r="K68" s="21">
        <v>0.15931049522683699</v>
      </c>
      <c r="L68" s="21">
        <v>0.13734763299803199</v>
      </c>
      <c r="M68" s="21">
        <v>0.18403612995004001</v>
      </c>
      <c r="N68" s="22"/>
    </row>
    <row r="69" spans="1:14" x14ac:dyDescent="0.25">
      <c r="A69" s="20" t="s">
        <v>487</v>
      </c>
      <c r="B69" s="20" t="s">
        <v>641</v>
      </c>
      <c r="C69" s="21">
        <v>0.316039800684699</v>
      </c>
      <c r="D69" s="21">
        <v>0.29655599423890999</v>
      </c>
      <c r="E69" s="21">
        <v>0.33619191357911299</v>
      </c>
      <c r="F69" s="22"/>
      <c r="G69" s="21">
        <v>0.31999799803888501</v>
      </c>
      <c r="H69" s="21">
        <v>0.29200068848208399</v>
      </c>
      <c r="I69" s="21">
        <v>0.34935512215402897</v>
      </c>
      <c r="J69" s="22"/>
      <c r="K69" s="21">
        <v>0.31164190396629998</v>
      </c>
      <c r="L69" s="21">
        <v>0.28483440185361197</v>
      </c>
      <c r="M69" s="21">
        <v>0.33977374299886898</v>
      </c>
      <c r="N69" s="22"/>
    </row>
    <row r="70" spans="1:14" x14ac:dyDescent="0.25">
      <c r="A70" s="20" t="s">
        <v>487</v>
      </c>
      <c r="B70" s="20" t="s">
        <v>642</v>
      </c>
      <c r="C70" s="21">
        <v>0.21573565105836601</v>
      </c>
      <c r="D70" s="21">
        <v>0.19685369867892699</v>
      </c>
      <c r="E70" s="21">
        <v>0.23589677764261099</v>
      </c>
      <c r="F70" s="22"/>
      <c r="G70" s="21">
        <v>0.20694137937241699</v>
      </c>
      <c r="H70" s="21">
        <v>0.18329357593534801</v>
      </c>
      <c r="I70" s="21">
        <v>0.23277057391012099</v>
      </c>
      <c r="J70" s="22"/>
      <c r="K70" s="21">
        <v>0.22550684110461799</v>
      </c>
      <c r="L70" s="21">
        <v>0.19963697784877699</v>
      </c>
      <c r="M70" s="21">
        <v>0.25366655172327901</v>
      </c>
      <c r="N70" s="22"/>
    </row>
    <row r="71" spans="1:14" x14ac:dyDescent="0.25">
      <c r="A71" s="20" t="s">
        <v>487</v>
      </c>
      <c r="B71" s="20" t="s">
        <v>643</v>
      </c>
      <c r="C71" s="21">
        <v>0.170093886327459</v>
      </c>
      <c r="D71" s="21">
        <v>0.15455529078263799</v>
      </c>
      <c r="E71" s="21">
        <v>0.186849432753321</v>
      </c>
      <c r="F71" s="22"/>
      <c r="G71" s="21">
        <v>0.15202037563714599</v>
      </c>
      <c r="H71" s="21">
        <v>0.134711936510166</v>
      </c>
      <c r="I71" s="21">
        <v>0.171112910202883</v>
      </c>
      <c r="J71" s="22"/>
      <c r="K71" s="21">
        <v>0.19017510670187801</v>
      </c>
      <c r="L71" s="21">
        <v>0.16758647141314201</v>
      </c>
      <c r="M71" s="21">
        <v>0.21502194304766301</v>
      </c>
      <c r="N71" s="22"/>
    </row>
    <row r="72" spans="1:14" x14ac:dyDescent="0.25">
      <c r="A72" s="20" t="s">
        <v>487</v>
      </c>
      <c r="B72" s="20" t="s">
        <v>644</v>
      </c>
      <c r="C72" s="21">
        <v>1.3317953981359499E-2</v>
      </c>
      <c r="D72" s="21">
        <v>8.9968299196182995E-3</v>
      </c>
      <c r="E72" s="21">
        <v>1.9673287487373601E-2</v>
      </c>
      <c r="F72" s="22"/>
      <c r="G72" s="21">
        <v>9.7061115370671008E-3</v>
      </c>
      <c r="H72" s="21">
        <v>5.6825253644594998E-3</v>
      </c>
      <c r="I72" s="21">
        <v>1.6531284353508299E-2</v>
      </c>
      <c r="J72" s="22"/>
      <c r="K72" s="21">
        <v>1.7331020691215001E-2</v>
      </c>
      <c r="L72" s="21">
        <v>9.8915173270816004E-3</v>
      </c>
      <c r="M72" s="21">
        <v>3.0195204882190199E-2</v>
      </c>
      <c r="N72" s="22"/>
    </row>
    <row r="73" spans="1:14" x14ac:dyDescent="0.25">
      <c r="A73" s="20" t="s">
        <v>487</v>
      </c>
      <c r="B73" s="20" t="s">
        <v>519</v>
      </c>
      <c r="C73" s="21">
        <v>0.119049316856883</v>
      </c>
      <c r="D73" s="21">
        <v>0.10568846541648499</v>
      </c>
      <c r="E73" s="21">
        <v>0.13384642193261201</v>
      </c>
      <c r="F73" s="22"/>
      <c r="G73" s="21">
        <v>0.14032759158855601</v>
      </c>
      <c r="H73" s="21">
        <v>0.123459139294248</v>
      </c>
      <c r="I73" s="21">
        <v>0.15908252191085201</v>
      </c>
      <c r="J73" s="22"/>
      <c r="K73" s="21">
        <v>9.5407328789605797E-2</v>
      </c>
      <c r="L73" s="21">
        <v>7.97759612787102E-2</v>
      </c>
      <c r="M73" s="21">
        <v>0.113723009912018</v>
      </c>
      <c r="N73" s="22"/>
    </row>
    <row r="74" spans="1:14" x14ac:dyDescent="0.25">
      <c r="A74" s="20" t="s">
        <v>487</v>
      </c>
      <c r="B74" s="20" t="s">
        <v>520</v>
      </c>
      <c r="C74" s="21">
        <v>1.4234167147492999E-3</v>
      </c>
      <c r="D74" s="21">
        <v>5.3219634916199996E-4</v>
      </c>
      <c r="E74" s="21">
        <v>3.8014055951857998E-3</v>
      </c>
      <c r="F74" s="22"/>
      <c r="G74" s="21">
        <v>2.1399349380413998E-3</v>
      </c>
      <c r="H74" s="21">
        <v>6.5163186941359999E-4</v>
      </c>
      <c r="I74" s="21">
        <v>7.0036446075005003E-3</v>
      </c>
      <c r="J74" s="22"/>
      <c r="K74" s="21">
        <v>6.2730351954529996E-4</v>
      </c>
      <c r="L74" s="21">
        <v>1.5531421680499999E-4</v>
      </c>
      <c r="M74" s="21">
        <v>2.5300066324659E-3</v>
      </c>
      <c r="N74" s="22"/>
    </row>
    <row r="75" spans="1:14" x14ac:dyDescent="0.25">
      <c r="A75" s="17" t="s">
        <v>488</v>
      </c>
      <c r="B75" s="17" t="s">
        <v>640</v>
      </c>
      <c r="C75" s="18">
        <v>0.12571534622123801</v>
      </c>
      <c r="D75" s="18">
        <v>0.106585544043991</v>
      </c>
      <c r="E75" s="18">
        <v>0.14771088255831</v>
      </c>
      <c r="F75" s="19"/>
      <c r="G75" s="18">
        <v>0.142025740900972</v>
      </c>
      <c r="H75" s="18">
        <v>0.118124404917355</v>
      </c>
      <c r="I75" s="18">
        <v>0.16983192392566099</v>
      </c>
      <c r="J75" s="19"/>
      <c r="K75" s="18">
        <v>0.106470019677685</v>
      </c>
      <c r="L75" s="18">
        <v>8.2697858907368096E-2</v>
      </c>
      <c r="M75" s="18">
        <v>0.13606207548948299</v>
      </c>
      <c r="N75" s="19"/>
    </row>
    <row r="76" spans="1:14" x14ac:dyDescent="0.25">
      <c r="A76" s="17" t="s">
        <v>488</v>
      </c>
      <c r="B76" s="17" t="s">
        <v>641</v>
      </c>
      <c r="C76" s="18">
        <v>0.26934795116684501</v>
      </c>
      <c r="D76" s="18">
        <v>0.23945611034997499</v>
      </c>
      <c r="E76" s="18">
        <v>0.30149204332898</v>
      </c>
      <c r="F76" s="19"/>
      <c r="G76" s="18">
        <v>0.27041421416220301</v>
      </c>
      <c r="H76" s="18">
        <v>0.23568495697623201</v>
      </c>
      <c r="I76" s="18">
        <v>0.308197432848973</v>
      </c>
      <c r="J76" s="19"/>
      <c r="K76" s="18">
        <v>0.26808982222944699</v>
      </c>
      <c r="L76" s="18">
        <v>0.224587459049998</v>
      </c>
      <c r="M76" s="18">
        <v>0.31657831069968401</v>
      </c>
      <c r="N76" s="19"/>
    </row>
    <row r="77" spans="1:14" x14ac:dyDescent="0.25">
      <c r="A77" s="17" t="s">
        <v>488</v>
      </c>
      <c r="B77" s="17" t="s">
        <v>642</v>
      </c>
      <c r="C77" s="18">
        <v>0.27358233351084399</v>
      </c>
      <c r="D77" s="18">
        <v>0.248726735107516</v>
      </c>
      <c r="E77" s="18">
        <v>0.29993015878687002</v>
      </c>
      <c r="F77" s="19"/>
      <c r="G77" s="18">
        <v>0.25025775631985497</v>
      </c>
      <c r="H77" s="18">
        <v>0.221616174592346</v>
      </c>
      <c r="I77" s="18">
        <v>0.28126340809115202</v>
      </c>
      <c r="J77" s="19"/>
      <c r="K77" s="18">
        <v>0.301103991529863</v>
      </c>
      <c r="L77" s="18">
        <v>0.25602919955398201</v>
      </c>
      <c r="M77" s="18">
        <v>0.35037705252741502</v>
      </c>
      <c r="N77" s="19"/>
    </row>
    <row r="78" spans="1:14" x14ac:dyDescent="0.25">
      <c r="A78" s="17" t="s">
        <v>488</v>
      </c>
      <c r="B78" s="17" t="s">
        <v>643</v>
      </c>
      <c r="C78" s="18">
        <v>0.22263924067421401</v>
      </c>
      <c r="D78" s="18">
        <v>0.20124763219550701</v>
      </c>
      <c r="E78" s="18">
        <v>0.245605500473875</v>
      </c>
      <c r="F78" s="19"/>
      <c r="G78" s="18">
        <v>0.21145056674110899</v>
      </c>
      <c r="H78" s="18">
        <v>0.18543671637818701</v>
      </c>
      <c r="I78" s="18">
        <v>0.240038352227714</v>
      </c>
      <c r="J78" s="19"/>
      <c r="K78" s="18">
        <v>0.235841231653591</v>
      </c>
      <c r="L78" s="18">
        <v>0.198190348822297</v>
      </c>
      <c r="M78" s="18">
        <v>0.27816338008907199</v>
      </c>
      <c r="N78" s="19"/>
    </row>
    <row r="79" spans="1:14" x14ac:dyDescent="0.25">
      <c r="A79" s="17" t="s">
        <v>488</v>
      </c>
      <c r="B79" s="17" t="s">
        <v>644</v>
      </c>
      <c r="C79" s="18">
        <v>2.4740830631371301E-2</v>
      </c>
      <c r="D79" s="18">
        <v>1.66519183064467E-2</v>
      </c>
      <c r="E79" s="18">
        <v>3.6612751257829798E-2</v>
      </c>
      <c r="F79" s="19"/>
      <c r="G79" s="18">
        <v>2.4682587492745899E-2</v>
      </c>
      <c r="H79" s="18">
        <v>1.35542589552932E-2</v>
      </c>
      <c r="I79" s="18">
        <v>4.4535016102252301E-2</v>
      </c>
      <c r="J79" s="19"/>
      <c r="K79" s="18">
        <v>2.4809554181216401E-2</v>
      </c>
      <c r="L79" s="18">
        <v>1.46958876723737E-2</v>
      </c>
      <c r="M79" s="18">
        <v>4.1589626696270802E-2</v>
      </c>
      <c r="N79" s="19"/>
    </row>
    <row r="80" spans="1:14" x14ac:dyDescent="0.25">
      <c r="A80" s="17" t="s">
        <v>488</v>
      </c>
      <c r="B80" s="17" t="s">
        <v>519</v>
      </c>
      <c r="C80" s="18">
        <v>8.3974297795487304E-2</v>
      </c>
      <c r="D80" s="18">
        <v>6.5933704758930595E-2</v>
      </c>
      <c r="E80" s="18">
        <v>0.1063888784037</v>
      </c>
      <c r="F80" s="19"/>
      <c r="G80" s="18">
        <v>0.10116913438311401</v>
      </c>
      <c r="H80" s="18">
        <v>7.6824225318730996E-2</v>
      </c>
      <c r="I80" s="18">
        <v>0.13212460421266001</v>
      </c>
      <c r="J80" s="19"/>
      <c r="K80" s="18">
        <v>6.3685380728197294E-2</v>
      </c>
      <c r="L80" s="18">
        <v>4.5682893650412101E-2</v>
      </c>
      <c r="M80" s="18">
        <v>8.81270673978862E-2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640</v>
      </c>
      <c r="C82" s="21">
        <v>0.15889399315108499</v>
      </c>
      <c r="D82" s="21">
        <v>0.14365888797250501</v>
      </c>
      <c r="E82" s="21">
        <v>0.17541382977415099</v>
      </c>
      <c r="F82" s="22"/>
      <c r="G82" s="21">
        <v>0.169889461530119</v>
      </c>
      <c r="H82" s="21">
        <v>0.15129100780392499</v>
      </c>
      <c r="I82" s="21">
        <v>0.19026170756958299</v>
      </c>
      <c r="J82" s="22"/>
      <c r="K82" s="21">
        <v>0.14680898174551399</v>
      </c>
      <c r="L82" s="21">
        <v>0.12756678878643701</v>
      </c>
      <c r="M82" s="21">
        <v>0.168393442297299</v>
      </c>
      <c r="N82" s="22"/>
    </row>
    <row r="83" spans="1:14" x14ac:dyDescent="0.25">
      <c r="A83" s="20" t="s">
        <v>489</v>
      </c>
      <c r="B83" s="20" t="s">
        <v>641</v>
      </c>
      <c r="C83" s="21">
        <v>0.30429444971286901</v>
      </c>
      <c r="D83" s="21">
        <v>0.28771289786490301</v>
      </c>
      <c r="E83" s="21">
        <v>0.32140043067847701</v>
      </c>
      <c r="F83" s="22"/>
      <c r="G83" s="21">
        <v>0.28889349284821297</v>
      </c>
      <c r="H83" s="21">
        <v>0.26860569335453199</v>
      </c>
      <c r="I83" s="21">
        <v>0.310064018059867</v>
      </c>
      <c r="J83" s="22"/>
      <c r="K83" s="21">
        <v>0.32122149028541902</v>
      </c>
      <c r="L83" s="21">
        <v>0.29746352802986198</v>
      </c>
      <c r="M83" s="21">
        <v>0.34594259307386499</v>
      </c>
      <c r="N83" s="22"/>
    </row>
    <row r="84" spans="1:14" x14ac:dyDescent="0.25">
      <c r="A84" s="20" t="s">
        <v>489</v>
      </c>
      <c r="B84" s="20" t="s">
        <v>642</v>
      </c>
      <c r="C84" s="21">
        <v>0.180310451553366</v>
      </c>
      <c r="D84" s="21">
        <v>0.16591622296289499</v>
      </c>
      <c r="E84" s="21">
        <v>0.195660524016667</v>
      </c>
      <c r="F84" s="22"/>
      <c r="G84" s="21">
        <v>0.180093307589656</v>
      </c>
      <c r="H84" s="21">
        <v>0.161856237450448</v>
      </c>
      <c r="I84" s="21">
        <v>0.199895153295373</v>
      </c>
      <c r="J84" s="22"/>
      <c r="K84" s="21">
        <v>0.180549112353217</v>
      </c>
      <c r="L84" s="21">
        <v>0.159689605330498</v>
      </c>
      <c r="M84" s="21">
        <v>0.203473618314746</v>
      </c>
      <c r="N84" s="22"/>
    </row>
    <row r="85" spans="1:14" x14ac:dyDescent="0.25">
      <c r="A85" s="20" t="s">
        <v>489</v>
      </c>
      <c r="B85" s="20" t="s">
        <v>643</v>
      </c>
      <c r="C85" s="21">
        <v>0.187094884735481</v>
      </c>
      <c r="D85" s="21">
        <v>0.172837605747549</v>
      </c>
      <c r="E85" s="21">
        <v>0.20224068919399299</v>
      </c>
      <c r="F85" s="22"/>
      <c r="G85" s="21">
        <v>0.171892350837761</v>
      </c>
      <c r="H85" s="21">
        <v>0.154471870685985</v>
      </c>
      <c r="I85" s="21">
        <v>0.190834013115037</v>
      </c>
      <c r="J85" s="22"/>
      <c r="K85" s="21">
        <v>0.20380384057203901</v>
      </c>
      <c r="L85" s="21">
        <v>0.181373611694014</v>
      </c>
      <c r="M85" s="21">
        <v>0.22823461234756301</v>
      </c>
      <c r="N85" s="22"/>
    </row>
    <row r="86" spans="1:14" x14ac:dyDescent="0.25">
      <c r="A86" s="20" t="s">
        <v>489</v>
      </c>
      <c r="B86" s="20" t="s">
        <v>644</v>
      </c>
      <c r="C86" s="21">
        <v>1.49616866050367E-2</v>
      </c>
      <c r="D86" s="21">
        <v>1.1160594670391001E-2</v>
      </c>
      <c r="E86" s="21">
        <v>2.00311354643843E-2</v>
      </c>
      <c r="F86" s="22"/>
      <c r="G86" s="21">
        <v>1.2518328733919599E-2</v>
      </c>
      <c r="H86" s="21">
        <v>8.1914823747975003E-3</v>
      </c>
      <c r="I86" s="21">
        <v>1.9086688164844101E-2</v>
      </c>
      <c r="J86" s="22"/>
      <c r="K86" s="21">
        <v>1.7647157266445598E-2</v>
      </c>
      <c r="L86" s="21">
        <v>1.18486229352304E-2</v>
      </c>
      <c r="M86" s="21">
        <v>2.62081423929315E-2</v>
      </c>
      <c r="N86" s="22"/>
    </row>
    <row r="87" spans="1:14" x14ac:dyDescent="0.25">
      <c r="A87" s="20" t="s">
        <v>489</v>
      </c>
      <c r="B87" s="20" t="s">
        <v>519</v>
      </c>
      <c r="C87" s="21">
        <v>0.15288238833968701</v>
      </c>
      <c r="D87" s="21">
        <v>0.135061689175449</v>
      </c>
      <c r="E87" s="21">
        <v>0.172585261531115</v>
      </c>
      <c r="F87" s="22"/>
      <c r="G87" s="21">
        <v>0.17495493768037901</v>
      </c>
      <c r="H87" s="21">
        <v>0.15376277191885199</v>
      </c>
      <c r="I87" s="21">
        <v>0.19838316905033199</v>
      </c>
      <c r="J87" s="22"/>
      <c r="K87" s="21">
        <v>0.12862266593978</v>
      </c>
      <c r="L87" s="21">
        <v>0.108130554901626</v>
      </c>
      <c r="M87" s="21">
        <v>0.15233497150296299</v>
      </c>
      <c r="N87" s="22"/>
    </row>
    <row r="88" spans="1:14" x14ac:dyDescent="0.25">
      <c r="A88" s="20" t="s">
        <v>489</v>
      </c>
      <c r="B88" s="20" t="s">
        <v>520</v>
      </c>
      <c r="C88" s="21">
        <v>1.5621459024752001E-3</v>
      </c>
      <c r="D88" s="21">
        <v>6.7855003070330002E-4</v>
      </c>
      <c r="E88" s="21">
        <v>3.5922087082396999E-3</v>
      </c>
      <c r="F88" s="22"/>
      <c r="G88" s="21">
        <v>1.7581207799528E-3</v>
      </c>
      <c r="H88" s="21">
        <v>6.2885478525340004E-4</v>
      </c>
      <c r="I88" s="21">
        <v>4.905312568043E-3</v>
      </c>
      <c r="J88" s="22"/>
      <c r="K88" s="21">
        <v>1.3467518375858E-3</v>
      </c>
      <c r="L88" s="21">
        <v>3.336904889021E-4</v>
      </c>
      <c r="M88" s="21">
        <v>5.4187263745442997E-3</v>
      </c>
      <c r="N88" s="22"/>
    </row>
    <row r="89" spans="1:14" x14ac:dyDescent="0.25">
      <c r="A89" s="17" t="s">
        <v>490</v>
      </c>
      <c r="B89" s="17" t="s">
        <v>640</v>
      </c>
      <c r="C89" s="18">
        <v>9.3544414219265598E-2</v>
      </c>
      <c r="D89" s="18">
        <v>8.0677592056094302E-2</v>
      </c>
      <c r="E89" s="18">
        <v>0.108221728293287</v>
      </c>
      <c r="F89" s="19"/>
      <c r="G89" s="18">
        <v>0.101895859831738</v>
      </c>
      <c r="H89" s="18">
        <v>8.4810433963053197E-2</v>
      </c>
      <c r="I89" s="18">
        <v>0.121964522232254</v>
      </c>
      <c r="J89" s="19"/>
      <c r="K89" s="18">
        <v>8.4074004388997606E-2</v>
      </c>
      <c r="L89" s="18">
        <v>6.8072405096580205E-2</v>
      </c>
      <c r="M89" s="18">
        <v>0.10341963395539</v>
      </c>
      <c r="N89" s="19"/>
    </row>
    <row r="90" spans="1:14" x14ac:dyDescent="0.25">
      <c r="A90" s="17" t="s">
        <v>490</v>
      </c>
      <c r="B90" s="17" t="s">
        <v>641</v>
      </c>
      <c r="C90" s="18">
        <v>0.25336611510742202</v>
      </c>
      <c r="D90" s="18">
        <v>0.23334985749934001</v>
      </c>
      <c r="E90" s="18">
        <v>0.27448460265887997</v>
      </c>
      <c r="F90" s="19"/>
      <c r="G90" s="18">
        <v>0.24286689264415001</v>
      </c>
      <c r="H90" s="18">
        <v>0.214425430274926</v>
      </c>
      <c r="I90" s="18">
        <v>0.27376616076340798</v>
      </c>
      <c r="J90" s="19"/>
      <c r="K90" s="18">
        <v>0.26527207058390501</v>
      </c>
      <c r="L90" s="18">
        <v>0.238914646237258</v>
      </c>
      <c r="M90" s="18">
        <v>0.29341626416067901</v>
      </c>
      <c r="N90" s="19"/>
    </row>
    <row r="91" spans="1:14" x14ac:dyDescent="0.25">
      <c r="A91" s="17" t="s">
        <v>490</v>
      </c>
      <c r="B91" s="17" t="s">
        <v>642</v>
      </c>
      <c r="C91" s="18">
        <v>0.20858287664800901</v>
      </c>
      <c r="D91" s="18">
        <v>0.189236641832084</v>
      </c>
      <c r="E91" s="18">
        <v>0.22934745186253599</v>
      </c>
      <c r="F91" s="19"/>
      <c r="G91" s="18">
        <v>0.198023241462738</v>
      </c>
      <c r="H91" s="18">
        <v>0.17238885056669101</v>
      </c>
      <c r="I91" s="18">
        <v>0.226426602719242</v>
      </c>
      <c r="J91" s="19"/>
      <c r="K91" s="18">
        <v>0.22055733921450199</v>
      </c>
      <c r="L91" s="18">
        <v>0.19499804560032799</v>
      </c>
      <c r="M91" s="18">
        <v>0.248432904803155</v>
      </c>
      <c r="N91" s="19"/>
    </row>
    <row r="92" spans="1:14" x14ac:dyDescent="0.25">
      <c r="A92" s="17" t="s">
        <v>490</v>
      </c>
      <c r="B92" s="17" t="s">
        <v>643</v>
      </c>
      <c r="C92" s="18">
        <v>0.26742606038330902</v>
      </c>
      <c r="D92" s="18">
        <v>0.24773282471975999</v>
      </c>
      <c r="E92" s="18">
        <v>0.288085272841206</v>
      </c>
      <c r="F92" s="19"/>
      <c r="G92" s="18">
        <v>0.26506803024709402</v>
      </c>
      <c r="H92" s="18">
        <v>0.240292230484138</v>
      </c>
      <c r="I92" s="18">
        <v>0.291418477319909</v>
      </c>
      <c r="J92" s="19"/>
      <c r="K92" s="18">
        <v>0.27010002999507898</v>
      </c>
      <c r="L92" s="18">
        <v>0.24144502004024601</v>
      </c>
      <c r="M92" s="18">
        <v>0.30080725094267702</v>
      </c>
      <c r="N92" s="19"/>
    </row>
    <row r="93" spans="1:14" x14ac:dyDescent="0.25">
      <c r="A93" s="17" t="s">
        <v>490</v>
      </c>
      <c r="B93" s="17" t="s">
        <v>644</v>
      </c>
      <c r="C93" s="18">
        <v>1.7417094804216202E-2</v>
      </c>
      <c r="D93" s="18">
        <v>1.2496538007604099E-2</v>
      </c>
      <c r="E93" s="18">
        <v>2.4227603856063099E-2</v>
      </c>
      <c r="F93" s="19"/>
      <c r="G93" s="18">
        <v>1.8092348260755901E-2</v>
      </c>
      <c r="H93" s="18">
        <v>1.16473996184194E-2</v>
      </c>
      <c r="I93" s="18">
        <v>2.8002491482776198E-2</v>
      </c>
      <c r="J93" s="19"/>
      <c r="K93" s="18">
        <v>1.66513678547184E-2</v>
      </c>
      <c r="L93" s="18">
        <v>9.9087054783842006E-3</v>
      </c>
      <c r="M93" s="18">
        <v>2.78531918784586E-2</v>
      </c>
      <c r="N93" s="19"/>
    </row>
    <row r="94" spans="1:14" x14ac:dyDescent="0.25">
      <c r="A94" s="17" t="s">
        <v>490</v>
      </c>
      <c r="B94" s="17" t="s">
        <v>519</v>
      </c>
      <c r="C94" s="18">
        <v>0.158928754388351</v>
      </c>
      <c r="D94" s="18">
        <v>0.14003295068648999</v>
      </c>
      <c r="E94" s="18">
        <v>0.179841103605866</v>
      </c>
      <c r="F94" s="19"/>
      <c r="G94" s="18">
        <v>0.173160587057407</v>
      </c>
      <c r="H94" s="18">
        <v>0.14923443702016501</v>
      </c>
      <c r="I94" s="18">
        <v>0.200020853473445</v>
      </c>
      <c r="J94" s="19"/>
      <c r="K94" s="18">
        <v>0.14279007681491801</v>
      </c>
      <c r="L94" s="18">
        <v>0.118990042910953</v>
      </c>
      <c r="M94" s="18">
        <v>0.170429630353816</v>
      </c>
      <c r="N94" s="19"/>
    </row>
    <row r="95" spans="1:14" x14ac:dyDescent="0.25">
      <c r="A95" s="17" t="s">
        <v>490</v>
      </c>
      <c r="B95" s="17" t="s">
        <v>520</v>
      </c>
      <c r="C95" s="18">
        <v>7.3468444942419999E-4</v>
      </c>
      <c r="D95" s="18">
        <v>2.7885535934859997E-4</v>
      </c>
      <c r="E95" s="18">
        <v>1.9341899796512E-3</v>
      </c>
      <c r="F95" s="19"/>
      <c r="G95" s="18">
        <v>8.9304049611810005E-4</v>
      </c>
      <c r="H95" s="18">
        <v>2.617574172902E-4</v>
      </c>
      <c r="I95" s="18">
        <v>3.0421627052101999E-3</v>
      </c>
      <c r="J95" s="19"/>
      <c r="K95" s="18">
        <v>5.5511114788070004E-4</v>
      </c>
      <c r="L95" s="18">
        <v>1.107640168773E-4</v>
      </c>
      <c r="M95" s="18">
        <v>2.7770752321478998E-3</v>
      </c>
      <c r="N95" s="19"/>
    </row>
    <row r="96" spans="1:14" x14ac:dyDescent="0.25">
      <c r="A96" s="20" t="s">
        <v>491</v>
      </c>
      <c r="B96" s="20" t="s">
        <v>640</v>
      </c>
      <c r="C96" s="21">
        <v>0.131733930109386</v>
      </c>
      <c r="D96" s="21">
        <v>0.11042909218457</v>
      </c>
      <c r="E96" s="21">
        <v>0.15642628943029799</v>
      </c>
      <c r="F96" s="22"/>
      <c r="G96" s="21">
        <v>0.117152526665499</v>
      </c>
      <c r="H96" s="21">
        <v>9.1916022241103207E-2</v>
      </c>
      <c r="I96" s="21">
        <v>0.14818726498122201</v>
      </c>
      <c r="J96" s="22"/>
      <c r="K96" s="21">
        <v>0.14811624373638499</v>
      </c>
      <c r="L96" s="21">
        <v>0.117001694122426</v>
      </c>
      <c r="M96" s="21">
        <v>0.185764407915263</v>
      </c>
      <c r="N96" s="22"/>
    </row>
    <row r="97" spans="1:14" x14ac:dyDescent="0.25">
      <c r="A97" s="20" t="s">
        <v>491</v>
      </c>
      <c r="B97" s="20" t="s">
        <v>641</v>
      </c>
      <c r="C97" s="21">
        <v>0.265128137907642</v>
      </c>
      <c r="D97" s="21">
        <v>0.23969962231550801</v>
      </c>
      <c r="E97" s="21">
        <v>0.29221743415497697</v>
      </c>
      <c r="F97" s="22"/>
      <c r="G97" s="21">
        <v>0.265490910959437</v>
      </c>
      <c r="H97" s="21">
        <v>0.232339285033278</v>
      </c>
      <c r="I97" s="21">
        <v>0.30151490098778999</v>
      </c>
      <c r="J97" s="22"/>
      <c r="K97" s="21">
        <v>0.26472055972541902</v>
      </c>
      <c r="L97" s="21">
        <v>0.227685862385234</v>
      </c>
      <c r="M97" s="21">
        <v>0.30539715042085502</v>
      </c>
      <c r="N97" s="22"/>
    </row>
    <row r="98" spans="1:14" x14ac:dyDescent="0.25">
      <c r="A98" s="20" t="s">
        <v>491</v>
      </c>
      <c r="B98" s="20" t="s">
        <v>642</v>
      </c>
      <c r="C98" s="21">
        <v>0.20408372332077901</v>
      </c>
      <c r="D98" s="21">
        <v>0.18159539777011399</v>
      </c>
      <c r="E98" s="21">
        <v>0.22857912970116201</v>
      </c>
      <c r="F98" s="22"/>
      <c r="G98" s="21">
        <v>0.185897129172829</v>
      </c>
      <c r="H98" s="21">
        <v>0.15924324801461601</v>
      </c>
      <c r="I98" s="21">
        <v>0.215866846254926</v>
      </c>
      <c r="J98" s="22"/>
      <c r="K98" s="21">
        <v>0.22451649512393301</v>
      </c>
      <c r="L98" s="21">
        <v>0.19123759817996699</v>
      </c>
      <c r="M98" s="21">
        <v>0.26171254493677798</v>
      </c>
      <c r="N98" s="22"/>
    </row>
    <row r="99" spans="1:14" x14ac:dyDescent="0.25">
      <c r="A99" s="20" t="s">
        <v>491</v>
      </c>
      <c r="B99" s="20" t="s">
        <v>643</v>
      </c>
      <c r="C99" s="21">
        <v>0.255094949892818</v>
      </c>
      <c r="D99" s="21">
        <v>0.23266174990011601</v>
      </c>
      <c r="E99" s="21">
        <v>0.27890496577676499</v>
      </c>
      <c r="F99" s="22"/>
      <c r="G99" s="21">
        <v>0.25798620618651402</v>
      </c>
      <c r="H99" s="21">
        <v>0.22371470780585101</v>
      </c>
      <c r="I99" s="21">
        <v>0.295509274403288</v>
      </c>
      <c r="J99" s="22"/>
      <c r="K99" s="21">
        <v>0.25184660225868</v>
      </c>
      <c r="L99" s="21">
        <v>0.21842213380460301</v>
      </c>
      <c r="M99" s="21">
        <v>0.28849791099136601</v>
      </c>
      <c r="N99" s="22"/>
    </row>
    <row r="100" spans="1:14" x14ac:dyDescent="0.25">
      <c r="A100" s="20" t="s">
        <v>491</v>
      </c>
      <c r="B100" s="20" t="s">
        <v>644</v>
      </c>
      <c r="C100" s="21">
        <v>3.6659804080324203E-2</v>
      </c>
      <c r="D100" s="21">
        <v>2.5773598822421102E-2</v>
      </c>
      <c r="E100" s="21">
        <v>5.1899154173129299E-2</v>
      </c>
      <c r="F100" s="22"/>
      <c r="G100" s="21">
        <v>4.08569568865782E-2</v>
      </c>
      <c r="H100" s="21">
        <v>2.77836345992372E-2</v>
      </c>
      <c r="I100" s="21">
        <v>5.9704038665913603E-2</v>
      </c>
      <c r="J100" s="22"/>
      <c r="K100" s="21">
        <v>3.1944272144246E-2</v>
      </c>
      <c r="L100" s="21">
        <v>1.7644423931772402E-2</v>
      </c>
      <c r="M100" s="21">
        <v>5.7159042786923499E-2</v>
      </c>
      <c r="N100" s="22"/>
    </row>
    <row r="101" spans="1:14" x14ac:dyDescent="0.25">
      <c r="A101" s="20" t="s">
        <v>491</v>
      </c>
      <c r="B101" s="20" t="s">
        <v>519</v>
      </c>
      <c r="C101" s="21">
        <v>0.105383528386018</v>
      </c>
      <c r="D101" s="21">
        <v>8.4970446221204296E-2</v>
      </c>
      <c r="E101" s="21">
        <v>0.13000385765155101</v>
      </c>
      <c r="F101" s="22"/>
      <c r="G101" s="21">
        <v>0.13261627012914201</v>
      </c>
      <c r="H101" s="21">
        <v>0.104274370085305</v>
      </c>
      <c r="I101" s="21">
        <v>0.16722338893819999</v>
      </c>
      <c r="J101" s="22"/>
      <c r="K101" s="21">
        <v>7.4787343466250697E-2</v>
      </c>
      <c r="L101" s="21">
        <v>5.5497722126340299E-2</v>
      </c>
      <c r="M101" s="21">
        <v>0.10007119542625401</v>
      </c>
      <c r="N101" s="22"/>
    </row>
    <row r="102" spans="1:14" x14ac:dyDescent="0.25">
      <c r="A102" s="20" t="s">
        <v>491</v>
      </c>
      <c r="B102" s="20" t="s">
        <v>520</v>
      </c>
      <c r="C102" s="21">
        <v>1.9159263030309999E-3</v>
      </c>
      <c r="D102" s="21">
        <v>2.6630784622349999E-4</v>
      </c>
      <c r="E102" s="21">
        <v>1.36444863459895E-2</v>
      </c>
      <c r="F102" s="24" t="s">
        <v>501</v>
      </c>
      <c r="G102" s="21">
        <v>0</v>
      </c>
      <c r="H102" s="22"/>
      <c r="I102" s="22"/>
      <c r="J102" s="22"/>
      <c r="K102" s="21">
        <v>4.0684835450864E-3</v>
      </c>
      <c r="L102" s="21">
        <v>5.6340311036479995E-4</v>
      </c>
      <c r="M102" s="21">
        <v>2.8752274017498001E-2</v>
      </c>
      <c r="N102" s="24" t="s">
        <v>501</v>
      </c>
    </row>
    <row r="103" spans="1:14" x14ac:dyDescent="0.25">
      <c r="A103" s="17" t="s">
        <v>492</v>
      </c>
      <c r="B103" s="17" t="s">
        <v>640</v>
      </c>
      <c r="C103" s="18">
        <v>8.9818152250717501E-2</v>
      </c>
      <c r="D103" s="18">
        <v>7.67713426688999E-2</v>
      </c>
      <c r="E103" s="18">
        <v>0.104830425036403</v>
      </c>
      <c r="F103" s="19"/>
      <c r="G103" s="18">
        <v>9.1536335037228106E-2</v>
      </c>
      <c r="H103" s="18">
        <v>7.4642698442757796E-2</v>
      </c>
      <c r="I103" s="18">
        <v>0.11179154171610201</v>
      </c>
      <c r="J103" s="19"/>
      <c r="K103" s="18">
        <v>8.7984752466737801E-2</v>
      </c>
      <c r="L103" s="18">
        <v>7.0385640135059699E-2</v>
      </c>
      <c r="M103" s="18">
        <v>0.109466145934019</v>
      </c>
      <c r="N103" s="19"/>
    </row>
    <row r="104" spans="1:14" x14ac:dyDescent="0.25">
      <c r="A104" s="17" t="s">
        <v>492</v>
      </c>
      <c r="B104" s="17" t="s">
        <v>641</v>
      </c>
      <c r="C104" s="18">
        <v>0.26160251646000998</v>
      </c>
      <c r="D104" s="18">
        <v>0.238396413797268</v>
      </c>
      <c r="E104" s="18">
        <v>0.28621862576344498</v>
      </c>
      <c r="F104" s="19"/>
      <c r="G104" s="18">
        <v>0.26968780983822999</v>
      </c>
      <c r="H104" s="18">
        <v>0.23878530312128399</v>
      </c>
      <c r="I104" s="18">
        <v>0.30299769220419498</v>
      </c>
      <c r="J104" s="19"/>
      <c r="K104" s="18">
        <v>0.25297504373160101</v>
      </c>
      <c r="L104" s="18">
        <v>0.22162358838114701</v>
      </c>
      <c r="M104" s="18">
        <v>0.287125564669933</v>
      </c>
      <c r="N104" s="19"/>
    </row>
    <row r="105" spans="1:14" x14ac:dyDescent="0.25">
      <c r="A105" s="17" t="s">
        <v>492</v>
      </c>
      <c r="B105" s="17" t="s">
        <v>642</v>
      </c>
      <c r="C105" s="18">
        <v>0.23023701330854399</v>
      </c>
      <c r="D105" s="18">
        <v>0.210431452068437</v>
      </c>
      <c r="E105" s="18">
        <v>0.25131333024097402</v>
      </c>
      <c r="F105" s="19"/>
      <c r="G105" s="18">
        <v>0.23844067818289599</v>
      </c>
      <c r="H105" s="18">
        <v>0.20758532442310099</v>
      </c>
      <c r="I105" s="18">
        <v>0.27230630399760902</v>
      </c>
      <c r="J105" s="19"/>
      <c r="K105" s="18">
        <v>0.22148323139048501</v>
      </c>
      <c r="L105" s="18">
        <v>0.19058506115432</v>
      </c>
      <c r="M105" s="18">
        <v>0.25580755911873398</v>
      </c>
      <c r="N105" s="19"/>
    </row>
    <row r="106" spans="1:14" x14ac:dyDescent="0.25">
      <c r="A106" s="17" t="s">
        <v>492</v>
      </c>
      <c r="B106" s="17" t="s">
        <v>643</v>
      </c>
      <c r="C106" s="18">
        <v>0.28221762130733702</v>
      </c>
      <c r="D106" s="18">
        <v>0.26001695635771699</v>
      </c>
      <c r="E106" s="18">
        <v>0.305531171029504</v>
      </c>
      <c r="F106" s="19"/>
      <c r="G106" s="18">
        <v>0.25508905589019598</v>
      </c>
      <c r="H106" s="18">
        <v>0.22633041499131301</v>
      </c>
      <c r="I106" s="18">
        <v>0.28615035786951198</v>
      </c>
      <c r="J106" s="19"/>
      <c r="K106" s="18">
        <v>0.31116535979357501</v>
      </c>
      <c r="L106" s="18">
        <v>0.282164373456184</v>
      </c>
      <c r="M106" s="18">
        <v>0.34172809206569699</v>
      </c>
      <c r="N106" s="19"/>
    </row>
    <row r="107" spans="1:14" x14ac:dyDescent="0.25">
      <c r="A107" s="17" t="s">
        <v>492</v>
      </c>
      <c r="B107" s="17" t="s">
        <v>644</v>
      </c>
      <c r="C107" s="18">
        <v>1.9437959953638801E-2</v>
      </c>
      <c r="D107" s="18">
        <v>1.3536778468704099E-2</v>
      </c>
      <c r="E107" s="18">
        <v>2.78390842994993E-2</v>
      </c>
      <c r="F107" s="19"/>
      <c r="G107" s="18">
        <v>1.6124913065463299E-2</v>
      </c>
      <c r="H107" s="18">
        <v>9.2111620849956999E-3</v>
      </c>
      <c r="I107" s="18">
        <v>2.8080938395102801E-2</v>
      </c>
      <c r="J107" s="19"/>
      <c r="K107" s="18">
        <v>2.2973171397254299E-2</v>
      </c>
      <c r="L107" s="18">
        <v>1.3852719753708401E-2</v>
      </c>
      <c r="M107" s="18">
        <v>3.7867828069660402E-2</v>
      </c>
      <c r="N107" s="19"/>
    </row>
    <row r="108" spans="1:14" x14ac:dyDescent="0.25">
      <c r="A108" s="17" t="s">
        <v>492</v>
      </c>
      <c r="B108" s="17" t="s">
        <v>519</v>
      </c>
      <c r="C108" s="18">
        <v>0.11668673671975301</v>
      </c>
      <c r="D108" s="18">
        <v>0.100709650073707</v>
      </c>
      <c r="E108" s="18">
        <v>0.13481851759666699</v>
      </c>
      <c r="F108" s="19"/>
      <c r="G108" s="18">
        <v>0.129121207985987</v>
      </c>
      <c r="H108" s="18">
        <v>0.10760539900716801</v>
      </c>
      <c r="I108" s="18">
        <v>0.15419576890699099</v>
      </c>
      <c r="J108" s="19"/>
      <c r="K108" s="18">
        <v>0.103418441220347</v>
      </c>
      <c r="L108" s="18">
        <v>8.1932965408774205E-2</v>
      </c>
      <c r="M108" s="18">
        <v>0.12974187700822801</v>
      </c>
      <c r="N108" s="19"/>
    </row>
    <row r="109" spans="1:14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640</v>
      </c>
      <c r="C110" s="21">
        <v>7.4808315188188895E-2</v>
      </c>
      <c r="D110" s="21">
        <v>5.7825810116714699E-2</v>
      </c>
      <c r="E110" s="21">
        <v>9.6268699947890002E-2</v>
      </c>
      <c r="F110" s="22"/>
      <c r="G110" s="21">
        <v>8.9467876693359594E-2</v>
      </c>
      <c r="H110" s="21">
        <v>6.5678134918038297E-2</v>
      </c>
      <c r="I110" s="21">
        <v>0.12076091700050499</v>
      </c>
      <c r="J110" s="22"/>
      <c r="K110" s="21">
        <v>5.8871672907912599E-2</v>
      </c>
      <c r="L110" s="21">
        <v>3.9201947088275499E-2</v>
      </c>
      <c r="M110" s="21">
        <v>8.7511832976552698E-2</v>
      </c>
      <c r="N110" s="22"/>
    </row>
    <row r="111" spans="1:14" x14ac:dyDescent="0.25">
      <c r="A111" s="20" t="s">
        <v>493</v>
      </c>
      <c r="B111" s="20" t="s">
        <v>641</v>
      </c>
      <c r="C111" s="21">
        <v>0.234671896831503</v>
      </c>
      <c r="D111" s="21">
        <v>0.205925554631951</v>
      </c>
      <c r="E111" s="21">
        <v>0.26608643533580001</v>
      </c>
      <c r="F111" s="22"/>
      <c r="G111" s="21">
        <v>0.23715257375808399</v>
      </c>
      <c r="H111" s="21">
        <v>0.20139158103448401</v>
      </c>
      <c r="I111" s="21">
        <v>0.27706060497368001</v>
      </c>
      <c r="J111" s="22"/>
      <c r="K111" s="21">
        <v>0.23197511352199501</v>
      </c>
      <c r="L111" s="21">
        <v>0.188606414209948</v>
      </c>
      <c r="M111" s="21">
        <v>0.28185207110989002</v>
      </c>
      <c r="N111" s="22"/>
    </row>
    <row r="112" spans="1:14" x14ac:dyDescent="0.25">
      <c r="A112" s="20" t="s">
        <v>493</v>
      </c>
      <c r="B112" s="20" t="s">
        <v>642</v>
      </c>
      <c r="C112" s="21">
        <v>0.193993995648269</v>
      </c>
      <c r="D112" s="21">
        <v>0.168697640941709</v>
      </c>
      <c r="E112" s="21">
        <v>0.22207025973956401</v>
      </c>
      <c r="F112" s="22"/>
      <c r="G112" s="21">
        <v>0.180412326599971</v>
      </c>
      <c r="H112" s="21">
        <v>0.151640268568281</v>
      </c>
      <c r="I112" s="21">
        <v>0.21327116743050001</v>
      </c>
      <c r="J112" s="22"/>
      <c r="K112" s="21">
        <v>0.208758843908942</v>
      </c>
      <c r="L112" s="21">
        <v>0.173325723897124</v>
      </c>
      <c r="M112" s="21">
        <v>0.24925155262936599</v>
      </c>
      <c r="N112" s="22"/>
    </row>
    <row r="113" spans="1:14" x14ac:dyDescent="0.25">
      <c r="A113" s="20" t="s">
        <v>493</v>
      </c>
      <c r="B113" s="20" t="s">
        <v>643</v>
      </c>
      <c r="C113" s="21">
        <v>0.27482852310345801</v>
      </c>
      <c r="D113" s="21">
        <v>0.241767487742482</v>
      </c>
      <c r="E113" s="21">
        <v>0.31055883860607397</v>
      </c>
      <c r="F113" s="22"/>
      <c r="G113" s="21">
        <v>0.26271884609405399</v>
      </c>
      <c r="H113" s="21">
        <v>0.22717044551089</v>
      </c>
      <c r="I113" s="21">
        <v>0.30165867792787399</v>
      </c>
      <c r="J113" s="22"/>
      <c r="K113" s="21">
        <v>0.28799314542592602</v>
      </c>
      <c r="L113" s="21">
        <v>0.240206112403753</v>
      </c>
      <c r="M113" s="21">
        <v>0.341020040289781</v>
      </c>
      <c r="N113" s="22"/>
    </row>
    <row r="114" spans="1:14" x14ac:dyDescent="0.25">
      <c r="A114" s="20" t="s">
        <v>493</v>
      </c>
      <c r="B114" s="20" t="s">
        <v>644</v>
      </c>
      <c r="C114" s="21">
        <v>2.6486973424004499E-2</v>
      </c>
      <c r="D114" s="21">
        <v>1.7573855147056099E-2</v>
      </c>
      <c r="E114" s="21">
        <v>3.9737801784853401E-2</v>
      </c>
      <c r="F114" s="22"/>
      <c r="G114" s="21">
        <v>1.62247799246968E-2</v>
      </c>
      <c r="H114" s="21">
        <v>8.2895462463657994E-3</v>
      </c>
      <c r="I114" s="21">
        <v>3.1514690132128598E-2</v>
      </c>
      <c r="J114" s="22"/>
      <c r="K114" s="21">
        <v>3.7643167062658599E-2</v>
      </c>
      <c r="L114" s="21">
        <v>2.3433107880636701E-2</v>
      </c>
      <c r="M114" s="21">
        <v>5.9941424802568401E-2</v>
      </c>
      <c r="N114" s="22"/>
    </row>
    <row r="115" spans="1:14" x14ac:dyDescent="0.25">
      <c r="A115" s="20" t="s">
        <v>493</v>
      </c>
      <c r="B115" s="20" t="s">
        <v>519</v>
      </c>
      <c r="C115" s="21">
        <v>0.19409723220148201</v>
      </c>
      <c r="D115" s="21">
        <v>0.16654055276174101</v>
      </c>
      <c r="E115" s="21">
        <v>0.22498275408962901</v>
      </c>
      <c r="F115" s="22"/>
      <c r="G115" s="21">
        <v>0.21188666493202199</v>
      </c>
      <c r="H115" s="21">
        <v>0.178261172553634</v>
      </c>
      <c r="I115" s="21">
        <v>0.249925836426628</v>
      </c>
      <c r="J115" s="22"/>
      <c r="K115" s="21">
        <v>0.17475805717256601</v>
      </c>
      <c r="L115" s="21">
        <v>0.134391032662798</v>
      </c>
      <c r="M115" s="21">
        <v>0.224110882810788</v>
      </c>
      <c r="N115" s="22"/>
    </row>
    <row r="116" spans="1:14" x14ac:dyDescent="0.25">
      <c r="A116" s="20" t="s">
        <v>493</v>
      </c>
      <c r="B116" s="20" t="s">
        <v>520</v>
      </c>
      <c r="C116" s="21">
        <v>1.1130636030942001E-3</v>
      </c>
      <c r="D116" s="21">
        <v>1.5288878484629999E-4</v>
      </c>
      <c r="E116" s="21">
        <v>8.0547665647646999E-3</v>
      </c>
      <c r="F116" s="22"/>
      <c r="G116" s="21">
        <v>2.1369319978137998E-3</v>
      </c>
      <c r="H116" s="21">
        <v>2.9317952320599997E-4</v>
      </c>
      <c r="I116" s="21">
        <v>1.5397124674215199E-2</v>
      </c>
      <c r="J116" s="24" t="s">
        <v>501</v>
      </c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640</v>
      </c>
      <c r="C117" s="18">
        <v>8.8091850679408806E-2</v>
      </c>
      <c r="D117" s="18">
        <v>6.7766051602722394E-2</v>
      </c>
      <c r="E117" s="18">
        <v>0.113770161498694</v>
      </c>
      <c r="F117" s="19"/>
      <c r="G117" s="18">
        <v>8.0176362018584704E-2</v>
      </c>
      <c r="H117" s="18">
        <v>5.6791514220450201E-2</v>
      </c>
      <c r="I117" s="18">
        <v>0.112046440440545</v>
      </c>
      <c r="J117" s="19"/>
      <c r="K117" s="18">
        <v>9.6302821472719097E-2</v>
      </c>
      <c r="L117" s="18">
        <v>6.7192527893912696E-2</v>
      </c>
      <c r="M117" s="18">
        <v>0.136183556753044</v>
      </c>
      <c r="N117" s="19"/>
    </row>
    <row r="118" spans="1:14" x14ac:dyDescent="0.25">
      <c r="A118" s="17" t="s">
        <v>494</v>
      </c>
      <c r="B118" s="17" t="s">
        <v>641</v>
      </c>
      <c r="C118" s="18">
        <v>0.20671975305659601</v>
      </c>
      <c r="D118" s="18">
        <v>0.180315886196728</v>
      </c>
      <c r="E118" s="18">
        <v>0.23587736459547001</v>
      </c>
      <c r="F118" s="19"/>
      <c r="G118" s="18">
        <v>0.20593102967482699</v>
      </c>
      <c r="H118" s="18">
        <v>0.17297014084406101</v>
      </c>
      <c r="I118" s="18">
        <v>0.24332493003672101</v>
      </c>
      <c r="J118" s="19"/>
      <c r="K118" s="18">
        <v>0.20753791917737599</v>
      </c>
      <c r="L118" s="18">
        <v>0.169043683156196</v>
      </c>
      <c r="M118" s="18">
        <v>0.25213814989658501</v>
      </c>
      <c r="N118" s="19"/>
    </row>
    <row r="119" spans="1:14" x14ac:dyDescent="0.25">
      <c r="A119" s="17" t="s">
        <v>494</v>
      </c>
      <c r="B119" s="17" t="s">
        <v>642</v>
      </c>
      <c r="C119" s="18">
        <v>0.270657007105231</v>
      </c>
      <c r="D119" s="18">
        <v>0.23610452296404799</v>
      </c>
      <c r="E119" s="18">
        <v>0.30822576303052901</v>
      </c>
      <c r="F119" s="19"/>
      <c r="G119" s="18">
        <v>0.253557485860607</v>
      </c>
      <c r="H119" s="18">
        <v>0.21343796842056101</v>
      </c>
      <c r="I119" s="18">
        <v>0.298357677283553</v>
      </c>
      <c r="J119" s="19"/>
      <c r="K119" s="18">
        <v>0.28839484686919598</v>
      </c>
      <c r="L119" s="18">
        <v>0.24113034254379501</v>
      </c>
      <c r="M119" s="18">
        <v>0.340763667202444</v>
      </c>
      <c r="N119" s="19"/>
    </row>
    <row r="120" spans="1:14" x14ac:dyDescent="0.25">
      <c r="A120" s="17" t="s">
        <v>494</v>
      </c>
      <c r="B120" s="17" t="s">
        <v>643</v>
      </c>
      <c r="C120" s="18">
        <v>0.33813786356056802</v>
      </c>
      <c r="D120" s="18">
        <v>0.30537372905070498</v>
      </c>
      <c r="E120" s="18">
        <v>0.37253203512230298</v>
      </c>
      <c r="F120" s="19"/>
      <c r="G120" s="18">
        <v>0.34517499308506799</v>
      </c>
      <c r="H120" s="18">
        <v>0.303667173232608</v>
      </c>
      <c r="I120" s="18">
        <v>0.38918541609857799</v>
      </c>
      <c r="J120" s="19"/>
      <c r="K120" s="18">
        <v>0.33083804071066802</v>
      </c>
      <c r="L120" s="18">
        <v>0.28645770420536698</v>
      </c>
      <c r="M120" s="18">
        <v>0.37844738274307199</v>
      </c>
      <c r="N120" s="19"/>
    </row>
    <row r="121" spans="1:14" x14ac:dyDescent="0.25">
      <c r="A121" s="17" t="s">
        <v>494</v>
      </c>
      <c r="B121" s="17" t="s">
        <v>644</v>
      </c>
      <c r="C121" s="18">
        <v>2.44984821711236E-2</v>
      </c>
      <c r="D121" s="18">
        <v>1.5843082894026202E-2</v>
      </c>
      <c r="E121" s="18">
        <v>3.7701357249753799E-2</v>
      </c>
      <c r="F121" s="19"/>
      <c r="G121" s="18">
        <v>3.2802478788489797E-2</v>
      </c>
      <c r="H121" s="18">
        <v>1.8764397586568601E-2</v>
      </c>
      <c r="I121" s="18">
        <v>5.6735530989775601E-2</v>
      </c>
      <c r="J121" s="19"/>
      <c r="K121" s="18">
        <v>1.5884500569406601E-2</v>
      </c>
      <c r="L121" s="18">
        <v>8.6917663224140001E-3</v>
      </c>
      <c r="M121" s="18">
        <v>2.88562038409086E-2</v>
      </c>
      <c r="N121" s="19"/>
    </row>
    <row r="122" spans="1:14" x14ac:dyDescent="0.25">
      <c r="A122" s="17" t="s">
        <v>494</v>
      </c>
      <c r="B122" s="17" t="s">
        <v>519</v>
      </c>
      <c r="C122" s="18">
        <v>7.1895043427073105E-2</v>
      </c>
      <c r="D122" s="18">
        <v>5.5737892558838299E-2</v>
      </c>
      <c r="E122" s="18">
        <v>9.2278081553748795E-2</v>
      </c>
      <c r="F122" s="19"/>
      <c r="G122" s="18">
        <v>8.2357650572423502E-2</v>
      </c>
      <c r="H122" s="18">
        <v>6.2089324153669703E-2</v>
      </c>
      <c r="I122" s="18">
        <v>0.108477096674485</v>
      </c>
      <c r="J122" s="19"/>
      <c r="K122" s="18">
        <v>6.1041871200634597E-2</v>
      </c>
      <c r="L122" s="18">
        <v>4.3818813852548801E-2</v>
      </c>
      <c r="M122" s="18">
        <v>8.4436686703026606E-2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EVAL_CARAB_COMUNA_3_NSE'!A1" display="◄ ANTERIOR"/>
    <hyperlink ref="A2" location="'Índice'!A1" display="ÍNDICE"/>
    <hyperlink ref="A3" location="'EVAL_CARAB_COMUNA_4_NSE'!A1" display="SIGUIENTE ►"/>
  </hyperlinks>
  <pageMargins left="0.75" right="0.75" top="1" bottom="1" header="0.5" footer="0.5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59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647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0.17379471774184399</v>
      </c>
      <c r="D5" s="18">
        <v>0.168687402592511</v>
      </c>
      <c r="E5" s="18">
        <v>0.179023365772285</v>
      </c>
      <c r="F5" s="19"/>
      <c r="G5" s="18">
        <v>0.183994550340426</v>
      </c>
      <c r="H5" s="18">
        <v>0.17635792195707101</v>
      </c>
      <c r="I5" s="18">
        <v>0.191884820073838</v>
      </c>
      <c r="J5" s="19"/>
      <c r="K5" s="18">
        <v>0.17352545690408999</v>
      </c>
      <c r="L5" s="18">
        <v>0.16589955837239201</v>
      </c>
      <c r="M5" s="18">
        <v>0.18142564880157799</v>
      </c>
      <c r="N5" s="19"/>
      <c r="O5" s="18">
        <v>0.15222092410764501</v>
      </c>
      <c r="P5" s="18">
        <v>0.141785771264586</v>
      </c>
      <c r="Q5" s="18">
        <v>0.16327796790760399</v>
      </c>
      <c r="R5" s="19"/>
    </row>
    <row r="6" spans="1:18" x14ac:dyDescent="0.25">
      <c r="A6" s="17" t="s">
        <v>478</v>
      </c>
      <c r="B6" s="17" t="s">
        <v>641</v>
      </c>
      <c r="C6" s="18">
        <v>0.30420247844051401</v>
      </c>
      <c r="D6" s="18">
        <v>0.29847380181460698</v>
      </c>
      <c r="E6" s="18">
        <v>0.309992521039753</v>
      </c>
      <c r="F6" s="19"/>
      <c r="G6" s="18">
        <v>0.30950943468525</v>
      </c>
      <c r="H6" s="18">
        <v>0.30106358496722502</v>
      </c>
      <c r="I6" s="18">
        <v>0.31808439059493299</v>
      </c>
      <c r="J6" s="19"/>
      <c r="K6" s="18">
        <v>0.31658369220462701</v>
      </c>
      <c r="L6" s="18">
        <v>0.30756735439008898</v>
      </c>
      <c r="M6" s="18">
        <v>0.32574000318137403</v>
      </c>
      <c r="N6" s="19"/>
      <c r="O6" s="18">
        <v>0.26649975535884501</v>
      </c>
      <c r="P6" s="18">
        <v>0.25318961560824599</v>
      </c>
      <c r="Q6" s="18">
        <v>0.280247034169406</v>
      </c>
      <c r="R6" s="19"/>
    </row>
    <row r="7" spans="1:18" x14ac:dyDescent="0.25">
      <c r="A7" s="17" t="s">
        <v>478</v>
      </c>
      <c r="B7" s="17" t="s">
        <v>642</v>
      </c>
      <c r="C7" s="18">
        <v>0.202102390795002</v>
      </c>
      <c r="D7" s="18">
        <v>0.19697921700162399</v>
      </c>
      <c r="E7" s="18">
        <v>0.20732440986955</v>
      </c>
      <c r="F7" s="19"/>
      <c r="G7" s="18">
        <v>0.181230371733582</v>
      </c>
      <c r="H7" s="18">
        <v>0.17422202662242101</v>
      </c>
      <c r="I7" s="18">
        <v>0.18845629900880101</v>
      </c>
      <c r="J7" s="19"/>
      <c r="K7" s="18">
        <v>0.20361884915902501</v>
      </c>
      <c r="L7" s="18">
        <v>0.195713831595522</v>
      </c>
      <c r="M7" s="18">
        <v>0.21175909079279701</v>
      </c>
      <c r="N7" s="19"/>
      <c r="O7" s="18">
        <v>0.24420745549835801</v>
      </c>
      <c r="P7" s="18">
        <v>0.23155020483413399</v>
      </c>
      <c r="Q7" s="18">
        <v>0.25732490458316198</v>
      </c>
      <c r="R7" s="19"/>
    </row>
    <row r="8" spans="1:18" x14ac:dyDescent="0.25">
      <c r="A8" s="17" t="s">
        <v>478</v>
      </c>
      <c r="B8" s="17" t="s">
        <v>643</v>
      </c>
      <c r="C8" s="18">
        <v>0.167406385367419</v>
      </c>
      <c r="D8" s="18">
        <v>0.16303061623439999</v>
      </c>
      <c r="E8" s="18">
        <v>0.17187548272932601</v>
      </c>
      <c r="F8" s="19"/>
      <c r="G8" s="18">
        <v>0.18439653784923701</v>
      </c>
      <c r="H8" s="18">
        <v>0.17766791742371199</v>
      </c>
      <c r="I8" s="18">
        <v>0.191320697103148</v>
      </c>
      <c r="J8" s="19"/>
      <c r="K8" s="18">
        <v>0.15992694268886501</v>
      </c>
      <c r="L8" s="18">
        <v>0.15317371376741401</v>
      </c>
      <c r="M8" s="18">
        <v>0.16691922445868801</v>
      </c>
      <c r="N8" s="19"/>
      <c r="O8" s="18">
        <v>0.14633809741498799</v>
      </c>
      <c r="P8" s="18">
        <v>0.13649106239634501</v>
      </c>
      <c r="Q8" s="18">
        <v>0.15676656726142199</v>
      </c>
      <c r="R8" s="19"/>
    </row>
    <row r="9" spans="1:18" x14ac:dyDescent="0.25">
      <c r="A9" s="17" t="s">
        <v>478</v>
      </c>
      <c r="B9" s="17" t="s">
        <v>644</v>
      </c>
      <c r="C9" s="18">
        <v>1.61925078828014E-2</v>
      </c>
      <c r="D9" s="18">
        <v>1.4770137532165301E-2</v>
      </c>
      <c r="E9" s="18">
        <v>1.7749385419002301E-2</v>
      </c>
      <c r="F9" s="19"/>
      <c r="G9" s="18">
        <v>1.8515519073184598E-2</v>
      </c>
      <c r="H9" s="18">
        <v>1.61956115939259E-2</v>
      </c>
      <c r="I9" s="18">
        <v>2.1160589341008298E-2</v>
      </c>
      <c r="J9" s="19"/>
      <c r="K9" s="18">
        <v>1.4392515653258201E-2</v>
      </c>
      <c r="L9" s="18">
        <v>1.2421653655673401E-2</v>
      </c>
      <c r="M9" s="18">
        <v>1.6670802756776001E-2</v>
      </c>
      <c r="N9" s="19"/>
      <c r="O9" s="18">
        <v>1.4955714241381099E-2</v>
      </c>
      <c r="P9" s="18">
        <v>1.20242548922698E-2</v>
      </c>
      <c r="Q9" s="18">
        <v>1.8588403835962299E-2</v>
      </c>
      <c r="R9" s="19"/>
    </row>
    <row r="10" spans="1:18" x14ac:dyDescent="0.25">
      <c r="A10" s="17" t="s">
        <v>478</v>
      </c>
      <c r="B10" s="17" t="s">
        <v>519</v>
      </c>
      <c r="C10" s="18">
        <v>0.13510414413372801</v>
      </c>
      <c r="D10" s="18">
        <v>0.13039293618124401</v>
      </c>
      <c r="E10" s="18">
        <v>0.13995817613811901</v>
      </c>
      <c r="F10" s="19"/>
      <c r="G10" s="18">
        <v>0.120774401206583</v>
      </c>
      <c r="H10" s="18">
        <v>0.11472033713964599</v>
      </c>
      <c r="I10" s="18">
        <v>0.127102082893401</v>
      </c>
      <c r="J10" s="19"/>
      <c r="K10" s="18">
        <v>0.130702190218454</v>
      </c>
      <c r="L10" s="18">
        <v>0.123840580494298</v>
      </c>
      <c r="M10" s="18">
        <v>0.137884149577023</v>
      </c>
      <c r="N10" s="19"/>
      <c r="O10" s="18">
        <v>0.17552158931527001</v>
      </c>
      <c r="P10" s="18">
        <v>0.16384608336678999</v>
      </c>
      <c r="Q10" s="18">
        <v>0.18784217442676601</v>
      </c>
      <c r="R10" s="19"/>
    </row>
    <row r="11" spans="1:18" x14ac:dyDescent="0.25">
      <c r="A11" s="17" t="s">
        <v>478</v>
      </c>
      <c r="B11" s="17" t="s">
        <v>520</v>
      </c>
      <c r="C11" s="18">
        <v>1.1973756386855E-3</v>
      </c>
      <c r="D11" s="18">
        <v>8.8218598783130001E-4</v>
      </c>
      <c r="E11" s="18">
        <v>1.6249938937125999E-3</v>
      </c>
      <c r="F11" s="19"/>
      <c r="G11" s="18">
        <v>1.5791851117447999E-3</v>
      </c>
      <c r="H11" s="18">
        <v>1.0585919710026999E-3</v>
      </c>
      <c r="I11" s="18">
        <v>2.3551913406039998E-3</v>
      </c>
      <c r="J11" s="19"/>
      <c r="K11" s="18">
        <v>1.2503531716823999E-3</v>
      </c>
      <c r="L11" s="18">
        <v>7.5214830728360005E-4</v>
      </c>
      <c r="M11" s="18">
        <v>2.0778706889122999E-3</v>
      </c>
      <c r="N11" s="19"/>
      <c r="O11" s="18">
        <v>2.564640635148E-4</v>
      </c>
      <c r="P11" s="18">
        <v>7.8513788845841498E-5</v>
      </c>
      <c r="Q11" s="18">
        <v>8.37398085861E-4</v>
      </c>
      <c r="R11" s="19"/>
    </row>
    <row r="12" spans="1:18" x14ac:dyDescent="0.25">
      <c r="A12" s="20" t="s">
        <v>479</v>
      </c>
      <c r="B12" s="20" t="s">
        <v>640</v>
      </c>
      <c r="C12" s="21">
        <v>0.11266537470224899</v>
      </c>
      <c r="D12" s="21">
        <v>9.3686648863432101E-2</v>
      </c>
      <c r="E12" s="21">
        <v>0.13491642175383101</v>
      </c>
      <c r="F12" s="22"/>
      <c r="G12" s="21">
        <v>0.103860298361755</v>
      </c>
      <c r="H12" s="21">
        <v>8.0354986611818405E-2</v>
      </c>
      <c r="I12" s="21">
        <v>0.13324513745070199</v>
      </c>
      <c r="J12" s="22"/>
      <c r="K12" s="21">
        <v>0.121967492513068</v>
      </c>
      <c r="L12" s="21">
        <v>9.4880168584507499E-2</v>
      </c>
      <c r="M12" s="21">
        <v>0.15545975630748701</v>
      </c>
      <c r="N12" s="22"/>
      <c r="O12" s="21">
        <v>0.122810581102206</v>
      </c>
      <c r="P12" s="21">
        <v>7.7412235442634897E-2</v>
      </c>
      <c r="Q12" s="21">
        <v>0.18936801308822901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0.305045090814555</v>
      </c>
      <c r="D13" s="21">
        <v>0.27770488844371399</v>
      </c>
      <c r="E13" s="21">
        <v>0.33383291132045301</v>
      </c>
      <c r="F13" s="22"/>
      <c r="G13" s="21">
        <v>0.31218963949596101</v>
      </c>
      <c r="H13" s="21">
        <v>0.27430204671573999</v>
      </c>
      <c r="I13" s="21">
        <v>0.352766524920547</v>
      </c>
      <c r="J13" s="22"/>
      <c r="K13" s="21">
        <v>0.27207632351397698</v>
      </c>
      <c r="L13" s="21">
        <v>0.230717871879563</v>
      </c>
      <c r="M13" s="21">
        <v>0.317786041347349</v>
      </c>
      <c r="N13" s="22"/>
      <c r="O13" s="21">
        <v>0.385990107813795</v>
      </c>
      <c r="P13" s="21">
        <v>0.31148468425480702</v>
      </c>
      <c r="Q13" s="21">
        <v>0.46624860453301498</v>
      </c>
      <c r="R13" s="22"/>
    </row>
    <row r="14" spans="1:18" x14ac:dyDescent="0.25">
      <c r="A14" s="20" t="s">
        <v>479</v>
      </c>
      <c r="B14" s="20" t="s">
        <v>642</v>
      </c>
      <c r="C14" s="21">
        <v>0.228666692117103</v>
      </c>
      <c r="D14" s="21">
        <v>0.20536598448548701</v>
      </c>
      <c r="E14" s="21">
        <v>0.253766822459569</v>
      </c>
      <c r="F14" s="22"/>
      <c r="G14" s="21">
        <v>0.20715594284383701</v>
      </c>
      <c r="H14" s="21">
        <v>0.17392786343088401</v>
      </c>
      <c r="I14" s="21">
        <v>0.24485049941384199</v>
      </c>
      <c r="J14" s="22"/>
      <c r="K14" s="21">
        <v>0.25350658894719902</v>
      </c>
      <c r="L14" s="21">
        <v>0.21707041279233</v>
      </c>
      <c r="M14" s="21">
        <v>0.29376395119615101</v>
      </c>
      <c r="N14" s="22"/>
      <c r="O14" s="21">
        <v>0.24603234509858399</v>
      </c>
      <c r="P14" s="21">
        <v>0.17756758930444699</v>
      </c>
      <c r="Q14" s="21">
        <v>0.33029349355263099</v>
      </c>
      <c r="R14" s="22"/>
    </row>
    <row r="15" spans="1:18" x14ac:dyDescent="0.25">
      <c r="A15" s="20" t="s">
        <v>479</v>
      </c>
      <c r="B15" s="20" t="s">
        <v>643</v>
      </c>
      <c r="C15" s="21">
        <v>0.232614937824387</v>
      </c>
      <c r="D15" s="21">
        <v>0.208952420120152</v>
      </c>
      <c r="E15" s="21">
        <v>0.25808284276389598</v>
      </c>
      <c r="F15" s="22"/>
      <c r="G15" s="21">
        <v>0.22994220166554</v>
      </c>
      <c r="H15" s="21">
        <v>0.197334425398213</v>
      </c>
      <c r="I15" s="21">
        <v>0.26615149927465598</v>
      </c>
      <c r="J15" s="22"/>
      <c r="K15" s="21">
        <v>0.273616696528937</v>
      </c>
      <c r="L15" s="21">
        <v>0.23664514159025499</v>
      </c>
      <c r="M15" s="21">
        <v>0.31398850979320803</v>
      </c>
      <c r="N15" s="22"/>
      <c r="O15" s="21">
        <v>0.101764917463511</v>
      </c>
      <c r="P15" s="21">
        <v>6.3355902625620297E-2</v>
      </c>
      <c r="Q15" s="21">
        <v>0.15949403970057299</v>
      </c>
      <c r="R15" s="22"/>
    </row>
    <row r="16" spans="1:18" x14ac:dyDescent="0.25">
      <c r="A16" s="20" t="s">
        <v>479</v>
      </c>
      <c r="B16" s="20" t="s">
        <v>644</v>
      </c>
      <c r="C16" s="21">
        <v>4.3617534415883299E-2</v>
      </c>
      <c r="D16" s="21">
        <v>3.2909347134976598E-2</v>
      </c>
      <c r="E16" s="21">
        <v>5.7602465799242802E-2</v>
      </c>
      <c r="F16" s="22"/>
      <c r="G16" s="21">
        <v>4.4024041448547303E-2</v>
      </c>
      <c r="H16" s="21">
        <v>2.7679205850592501E-2</v>
      </c>
      <c r="I16" s="21">
        <v>6.9332427540007693E-2</v>
      </c>
      <c r="J16" s="22"/>
      <c r="K16" s="21">
        <v>4.0584131956555698E-2</v>
      </c>
      <c r="L16" s="21">
        <v>2.7434674450819801E-2</v>
      </c>
      <c r="M16" s="21">
        <v>5.96495841408924E-2</v>
      </c>
      <c r="N16" s="22"/>
      <c r="O16" s="21">
        <v>5.2283849002153701E-2</v>
      </c>
      <c r="P16" s="21">
        <v>2.3133108225925798E-2</v>
      </c>
      <c r="Q16" s="21">
        <v>0.113885813908532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7.6235927161000597E-2</v>
      </c>
      <c r="D17" s="21">
        <v>5.9499165955674498E-2</v>
      </c>
      <c r="E17" s="21">
        <v>9.7194106211956094E-2</v>
      </c>
      <c r="F17" s="22"/>
      <c r="G17" s="21">
        <v>0.10163854461328101</v>
      </c>
      <c r="H17" s="21">
        <v>7.7423726390391204E-2</v>
      </c>
      <c r="I17" s="21">
        <v>0.132340347110361</v>
      </c>
      <c r="J17" s="22"/>
      <c r="K17" s="21">
        <v>3.6813553541833903E-2</v>
      </c>
      <c r="L17" s="21">
        <v>2.31053001577563E-2</v>
      </c>
      <c r="M17" s="21">
        <v>5.8170548920211097E-2</v>
      </c>
      <c r="N17" s="22"/>
      <c r="O17" s="21">
        <v>9.1118199519749796E-2</v>
      </c>
      <c r="P17" s="21">
        <v>4.5691599319136099E-2</v>
      </c>
      <c r="Q17" s="21">
        <v>0.173497097947236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1.1544429648201E-3</v>
      </c>
      <c r="D18" s="21">
        <v>3.5378355251580002E-4</v>
      </c>
      <c r="E18" s="21">
        <v>3.7602854761951002E-3</v>
      </c>
      <c r="F18" s="22"/>
      <c r="G18" s="21">
        <v>1.1893315710788E-3</v>
      </c>
      <c r="H18" s="21">
        <v>2.9414281633629999E-4</v>
      </c>
      <c r="I18" s="21">
        <v>4.7958514007901002E-3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0.16682646304920501</v>
      </c>
      <c r="D19" s="18">
        <v>0.14163561038674</v>
      </c>
      <c r="E19" s="18">
        <v>0.19547735563077701</v>
      </c>
      <c r="F19" s="19"/>
      <c r="G19" s="18">
        <v>0.12856640254887</v>
      </c>
      <c r="H19" s="18">
        <v>9.1105674575980095E-2</v>
      </c>
      <c r="I19" s="18">
        <v>0.17840672598787699</v>
      </c>
      <c r="J19" s="19"/>
      <c r="K19" s="18">
        <v>0.18272340691640299</v>
      </c>
      <c r="L19" s="18">
        <v>0.146321684461068</v>
      </c>
      <c r="M19" s="18">
        <v>0.22578592556780899</v>
      </c>
      <c r="N19" s="19"/>
      <c r="O19" s="18">
        <v>0.214064385952286</v>
      </c>
      <c r="P19" s="18">
        <v>0.160375901565597</v>
      </c>
      <c r="Q19" s="18">
        <v>0.27973787112371301</v>
      </c>
      <c r="R19" s="19"/>
    </row>
    <row r="20" spans="1:18" x14ac:dyDescent="0.25">
      <c r="A20" s="17" t="s">
        <v>480</v>
      </c>
      <c r="B20" s="17" t="s">
        <v>641</v>
      </c>
      <c r="C20" s="18">
        <v>0.33727532080558797</v>
      </c>
      <c r="D20" s="18">
        <v>0.30260406292769598</v>
      </c>
      <c r="E20" s="18">
        <v>0.37378990252532102</v>
      </c>
      <c r="F20" s="19"/>
      <c r="G20" s="18">
        <v>0.29486421800684598</v>
      </c>
      <c r="H20" s="18">
        <v>0.23661946066685799</v>
      </c>
      <c r="I20" s="18">
        <v>0.360672298435949</v>
      </c>
      <c r="J20" s="19"/>
      <c r="K20" s="18">
        <v>0.35499692271447297</v>
      </c>
      <c r="L20" s="18">
        <v>0.308868916023044</v>
      </c>
      <c r="M20" s="18">
        <v>0.403987093163787</v>
      </c>
      <c r="N20" s="19"/>
      <c r="O20" s="18">
        <v>0.38936144567692099</v>
      </c>
      <c r="P20" s="18">
        <v>0.31140699898798802</v>
      </c>
      <c r="Q20" s="18">
        <v>0.473413940119851</v>
      </c>
      <c r="R20" s="19"/>
    </row>
    <row r="21" spans="1:18" x14ac:dyDescent="0.25">
      <c r="A21" s="17" t="s">
        <v>480</v>
      </c>
      <c r="B21" s="17" t="s">
        <v>642</v>
      </c>
      <c r="C21" s="18">
        <v>0.24270323322436299</v>
      </c>
      <c r="D21" s="18">
        <v>0.21465608672643699</v>
      </c>
      <c r="E21" s="18">
        <v>0.27314048349973202</v>
      </c>
      <c r="F21" s="19"/>
      <c r="G21" s="18">
        <v>0.26890375815494</v>
      </c>
      <c r="H21" s="18">
        <v>0.222760391037962</v>
      </c>
      <c r="I21" s="18">
        <v>0.32066200263404698</v>
      </c>
      <c r="J21" s="19"/>
      <c r="K21" s="18">
        <v>0.234011913440418</v>
      </c>
      <c r="L21" s="18">
        <v>0.190934816154572</v>
      </c>
      <c r="M21" s="18">
        <v>0.28340338957530098</v>
      </c>
      <c r="N21" s="19"/>
      <c r="O21" s="18">
        <v>0.20427162440855501</v>
      </c>
      <c r="P21" s="18">
        <v>0.145212969475017</v>
      </c>
      <c r="Q21" s="18">
        <v>0.27949586624598299</v>
      </c>
      <c r="R21" s="19"/>
    </row>
    <row r="22" spans="1:18" x14ac:dyDescent="0.25">
      <c r="A22" s="17" t="s">
        <v>480</v>
      </c>
      <c r="B22" s="17" t="s">
        <v>643</v>
      </c>
      <c r="C22" s="18">
        <v>0.22000161583421299</v>
      </c>
      <c r="D22" s="18">
        <v>0.18270845992778201</v>
      </c>
      <c r="E22" s="18">
        <v>0.26246228931487098</v>
      </c>
      <c r="F22" s="19"/>
      <c r="G22" s="18">
        <v>0.25778864483596797</v>
      </c>
      <c r="H22" s="18">
        <v>0.187991767719103</v>
      </c>
      <c r="I22" s="18">
        <v>0.342566976245541</v>
      </c>
      <c r="J22" s="19"/>
      <c r="K22" s="18">
        <v>0.202832151486805</v>
      </c>
      <c r="L22" s="18">
        <v>0.164959862544754</v>
      </c>
      <c r="M22" s="18">
        <v>0.246829221237719</v>
      </c>
      <c r="N22" s="19"/>
      <c r="O22" s="18">
        <v>0.17741910498298499</v>
      </c>
      <c r="P22" s="18">
        <v>0.12054178757443899</v>
      </c>
      <c r="Q22" s="18">
        <v>0.25340108352153401</v>
      </c>
      <c r="R22" s="19"/>
    </row>
    <row r="23" spans="1:18" x14ac:dyDescent="0.25">
      <c r="A23" s="17" t="s">
        <v>480</v>
      </c>
      <c r="B23" s="17" t="s">
        <v>644</v>
      </c>
      <c r="C23" s="18">
        <v>2.2254032038376202E-2</v>
      </c>
      <c r="D23" s="18">
        <v>1.31867985590562E-2</v>
      </c>
      <c r="E23" s="18">
        <v>3.7320102875256202E-2</v>
      </c>
      <c r="F23" s="19"/>
      <c r="G23" s="18">
        <v>3.6969222506348202E-2</v>
      </c>
      <c r="H23" s="18">
        <v>1.77868350851818E-2</v>
      </c>
      <c r="I23" s="18">
        <v>7.5254039264737199E-2</v>
      </c>
      <c r="J23" s="24" t="s">
        <v>501</v>
      </c>
      <c r="K23" s="18">
        <v>1.53919381335793E-2</v>
      </c>
      <c r="L23" s="18">
        <v>7.8964119912168992E-3</v>
      </c>
      <c r="M23" s="18">
        <v>2.97888225899583E-2</v>
      </c>
      <c r="N23" s="19"/>
      <c r="O23" s="18">
        <v>6.1588162814392999E-3</v>
      </c>
      <c r="P23" s="18">
        <v>1.0399666240876999E-3</v>
      </c>
      <c r="Q23" s="18">
        <v>3.5576009797749698E-2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1.0232074861316399E-2</v>
      </c>
      <c r="D24" s="18">
        <v>5.3518190009357999E-3</v>
      </c>
      <c r="E24" s="18">
        <v>1.94754373587698E-2</v>
      </c>
      <c r="F24" s="19"/>
      <c r="G24" s="18">
        <v>1.2907753947027201E-2</v>
      </c>
      <c r="H24" s="18">
        <v>4.1897107485546004E-3</v>
      </c>
      <c r="I24" s="18">
        <v>3.9055028782134099E-2</v>
      </c>
      <c r="J24" s="24" t="s">
        <v>501</v>
      </c>
      <c r="K24" s="18">
        <v>8.4722624872348006E-3</v>
      </c>
      <c r="L24" s="18">
        <v>3.7051109369357002E-3</v>
      </c>
      <c r="M24" s="18">
        <v>1.9254492808183601E-2</v>
      </c>
      <c r="N24" s="19"/>
      <c r="O24" s="18">
        <v>8.7246226978131992E-3</v>
      </c>
      <c r="P24" s="18">
        <v>2.1543909452865001E-3</v>
      </c>
      <c r="Q24" s="18">
        <v>3.46365293654054E-2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7.0726018693950004E-4</v>
      </c>
      <c r="D25" s="18">
        <v>9.7784741569669194E-5</v>
      </c>
      <c r="E25" s="18">
        <v>5.0961302218475004E-3</v>
      </c>
      <c r="F25" s="19"/>
      <c r="G25" s="18">
        <v>0</v>
      </c>
      <c r="H25" s="19"/>
      <c r="I25" s="19"/>
      <c r="J25" s="19"/>
      <c r="K25" s="18">
        <v>1.5714048210878E-3</v>
      </c>
      <c r="L25" s="18">
        <v>2.184916501307E-4</v>
      </c>
      <c r="M25" s="18">
        <v>1.120772486433E-2</v>
      </c>
      <c r="N25" s="24" t="s">
        <v>501</v>
      </c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640</v>
      </c>
      <c r="C26" s="21">
        <v>0.14423070167693799</v>
      </c>
      <c r="D26" s="21">
        <v>0.119352603685199</v>
      </c>
      <c r="E26" s="21">
        <v>0.17327412608059301</v>
      </c>
      <c r="F26" s="22"/>
      <c r="G26" s="21">
        <v>0.16238595803709299</v>
      </c>
      <c r="H26" s="21">
        <v>0.118408102218894</v>
      </c>
      <c r="I26" s="21">
        <v>0.21864659710173601</v>
      </c>
      <c r="J26" s="22"/>
      <c r="K26" s="21">
        <v>0.13469364001005901</v>
      </c>
      <c r="L26" s="21">
        <v>0.103212478983886</v>
      </c>
      <c r="M26" s="21">
        <v>0.17391481145510199</v>
      </c>
      <c r="N26" s="22"/>
      <c r="O26" s="21">
        <v>0.13702726837514601</v>
      </c>
      <c r="P26" s="21">
        <v>9.1140854682644004E-2</v>
      </c>
      <c r="Q26" s="21">
        <v>0.20090906890423099</v>
      </c>
      <c r="R26" s="22"/>
    </row>
    <row r="27" spans="1:18" x14ac:dyDescent="0.25">
      <c r="A27" s="20" t="s">
        <v>481</v>
      </c>
      <c r="B27" s="20" t="s">
        <v>641</v>
      </c>
      <c r="C27" s="21">
        <v>0.35586496486561903</v>
      </c>
      <c r="D27" s="21">
        <v>0.32316268803678699</v>
      </c>
      <c r="E27" s="21">
        <v>0.38996983509408301</v>
      </c>
      <c r="F27" s="22"/>
      <c r="G27" s="21">
        <v>0.33871723617843602</v>
      </c>
      <c r="H27" s="21">
        <v>0.289474531889924</v>
      </c>
      <c r="I27" s="21">
        <v>0.39171850130393598</v>
      </c>
      <c r="J27" s="22"/>
      <c r="K27" s="21">
        <v>0.38644125103413601</v>
      </c>
      <c r="L27" s="21">
        <v>0.33639534530402398</v>
      </c>
      <c r="M27" s="21">
        <v>0.43900705393092598</v>
      </c>
      <c r="N27" s="22"/>
      <c r="O27" s="21">
        <v>0.30352817842872298</v>
      </c>
      <c r="P27" s="21">
        <v>0.23849754628265499</v>
      </c>
      <c r="Q27" s="21">
        <v>0.37750039098228799</v>
      </c>
      <c r="R27" s="22"/>
    </row>
    <row r="28" spans="1:18" x14ac:dyDescent="0.25">
      <c r="A28" s="20" t="s">
        <v>481</v>
      </c>
      <c r="B28" s="20" t="s">
        <v>642</v>
      </c>
      <c r="C28" s="21">
        <v>0.192633361171761</v>
      </c>
      <c r="D28" s="21">
        <v>0.165395756060539</v>
      </c>
      <c r="E28" s="21">
        <v>0.223157149502236</v>
      </c>
      <c r="F28" s="22"/>
      <c r="G28" s="21">
        <v>0.16773323732652301</v>
      </c>
      <c r="H28" s="21">
        <v>0.12677991346495701</v>
      </c>
      <c r="I28" s="21">
        <v>0.218603804009457</v>
      </c>
      <c r="J28" s="22"/>
      <c r="K28" s="21">
        <v>0.19779030015320601</v>
      </c>
      <c r="L28" s="21">
        <v>0.15979628713952501</v>
      </c>
      <c r="M28" s="21">
        <v>0.242213750208987</v>
      </c>
      <c r="N28" s="22"/>
      <c r="O28" s="21">
        <v>0.22423835373483</v>
      </c>
      <c r="P28" s="21">
        <v>0.16940745794619</v>
      </c>
      <c r="Q28" s="21">
        <v>0.29060676899659599</v>
      </c>
      <c r="R28" s="22"/>
    </row>
    <row r="29" spans="1:18" x14ac:dyDescent="0.25">
      <c r="A29" s="20" t="s">
        <v>481</v>
      </c>
      <c r="B29" s="20" t="s">
        <v>643</v>
      </c>
      <c r="C29" s="21">
        <v>0.204837809654971</v>
      </c>
      <c r="D29" s="21">
        <v>0.173159618933482</v>
      </c>
      <c r="E29" s="21">
        <v>0.24062475146238299</v>
      </c>
      <c r="F29" s="22"/>
      <c r="G29" s="21">
        <v>0.214261425891382</v>
      </c>
      <c r="H29" s="21">
        <v>0.16447488999295001</v>
      </c>
      <c r="I29" s="21">
        <v>0.27417307778789901</v>
      </c>
      <c r="J29" s="22"/>
      <c r="K29" s="21">
        <v>0.19016817122882701</v>
      </c>
      <c r="L29" s="21">
        <v>0.14895000054832899</v>
      </c>
      <c r="M29" s="21">
        <v>0.23958147382946099</v>
      </c>
      <c r="N29" s="22"/>
      <c r="O29" s="21">
        <v>0.227749151276019</v>
      </c>
      <c r="P29" s="21">
        <v>0.15269091942169599</v>
      </c>
      <c r="Q29" s="21">
        <v>0.32552849118756699</v>
      </c>
      <c r="R29" s="24" t="s">
        <v>501</v>
      </c>
    </row>
    <row r="30" spans="1:18" x14ac:dyDescent="0.25">
      <c r="A30" s="20" t="s">
        <v>481</v>
      </c>
      <c r="B30" s="20" t="s">
        <v>644</v>
      </c>
      <c r="C30" s="21">
        <v>1.85215676870054E-2</v>
      </c>
      <c r="D30" s="21">
        <v>1.08521488414301E-2</v>
      </c>
      <c r="E30" s="21">
        <v>3.1438837990930397E-2</v>
      </c>
      <c r="F30" s="22"/>
      <c r="G30" s="21">
        <v>2.4484774334162299E-2</v>
      </c>
      <c r="H30" s="21">
        <v>1.22386516616161E-2</v>
      </c>
      <c r="I30" s="21">
        <v>4.8384267897171603E-2</v>
      </c>
      <c r="J30" s="22"/>
      <c r="K30" s="21">
        <v>1.84635048700258E-2</v>
      </c>
      <c r="L30" s="21">
        <v>8.2446779149574993E-3</v>
      </c>
      <c r="M30" s="21">
        <v>4.0826613033231603E-2</v>
      </c>
      <c r="N30" s="22"/>
      <c r="O30" s="21">
        <v>7.7254747355821997E-3</v>
      </c>
      <c r="P30" s="21">
        <v>1.3347990860916E-3</v>
      </c>
      <c r="Q30" s="21">
        <v>4.3383879098613597E-2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8.3911594943704898E-2</v>
      </c>
      <c r="D31" s="21">
        <v>6.47232212167759E-2</v>
      </c>
      <c r="E31" s="21">
        <v>0.108131012638714</v>
      </c>
      <c r="F31" s="22"/>
      <c r="G31" s="21">
        <v>9.2417368232404901E-2</v>
      </c>
      <c r="H31" s="21">
        <v>6.2079371892385403E-2</v>
      </c>
      <c r="I31" s="21">
        <v>0.13544048752183899</v>
      </c>
      <c r="J31" s="22"/>
      <c r="K31" s="21">
        <v>7.2443132703746999E-2</v>
      </c>
      <c r="L31" s="21">
        <v>4.9804607998182197E-2</v>
      </c>
      <c r="M31" s="21">
        <v>0.10424301243289701</v>
      </c>
      <c r="N31" s="22"/>
      <c r="O31" s="21">
        <v>9.9731573449698394E-2</v>
      </c>
      <c r="P31" s="21">
        <v>5.0085809471632797E-2</v>
      </c>
      <c r="Q31" s="21">
        <v>0.18880597181411199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640</v>
      </c>
      <c r="C33" s="18">
        <v>0.19309362531771601</v>
      </c>
      <c r="D33" s="18">
        <v>0.16548428396862</v>
      </c>
      <c r="E33" s="18">
        <v>0.224072471697604</v>
      </c>
      <c r="F33" s="19"/>
      <c r="G33" s="18">
        <v>0.19488971523396401</v>
      </c>
      <c r="H33" s="18">
        <v>0.15725417867278901</v>
      </c>
      <c r="I33" s="18">
        <v>0.238978333217892</v>
      </c>
      <c r="J33" s="19"/>
      <c r="K33" s="18">
        <v>0.153853470751767</v>
      </c>
      <c r="L33" s="18">
        <v>0.11903941408774001</v>
      </c>
      <c r="M33" s="18">
        <v>0.196577253223084</v>
      </c>
      <c r="N33" s="19"/>
      <c r="O33" s="18">
        <v>0.29556878798924002</v>
      </c>
      <c r="P33" s="18">
        <v>0.220509123756324</v>
      </c>
      <c r="Q33" s="18">
        <v>0.38360460864797802</v>
      </c>
      <c r="R33" s="19"/>
    </row>
    <row r="34" spans="1:18" x14ac:dyDescent="0.25">
      <c r="A34" s="17" t="s">
        <v>482</v>
      </c>
      <c r="B34" s="17" t="s">
        <v>641</v>
      </c>
      <c r="C34" s="18">
        <v>0.353821394369987</v>
      </c>
      <c r="D34" s="18">
        <v>0.32320058441347999</v>
      </c>
      <c r="E34" s="18">
        <v>0.38569004008962399</v>
      </c>
      <c r="F34" s="19"/>
      <c r="G34" s="18">
        <v>0.344068313942542</v>
      </c>
      <c r="H34" s="18">
        <v>0.301251124155961</v>
      </c>
      <c r="I34" s="18">
        <v>0.38957818431302799</v>
      </c>
      <c r="J34" s="19"/>
      <c r="K34" s="18">
        <v>0.38446151498389503</v>
      </c>
      <c r="L34" s="18">
        <v>0.332431398571152</v>
      </c>
      <c r="M34" s="18">
        <v>0.43927648627513899</v>
      </c>
      <c r="N34" s="19"/>
      <c r="O34" s="18">
        <v>0.30849655371345203</v>
      </c>
      <c r="P34" s="18">
        <v>0.23607564303920001</v>
      </c>
      <c r="Q34" s="18">
        <v>0.39174134445595798</v>
      </c>
      <c r="R34" s="19"/>
    </row>
    <row r="35" spans="1:18" x14ac:dyDescent="0.25">
      <c r="A35" s="17" t="s">
        <v>482</v>
      </c>
      <c r="B35" s="17" t="s">
        <v>642</v>
      </c>
      <c r="C35" s="18">
        <v>0.19947201000733</v>
      </c>
      <c r="D35" s="18">
        <v>0.16991916739869301</v>
      </c>
      <c r="E35" s="18">
        <v>0.23272372882831099</v>
      </c>
      <c r="F35" s="19"/>
      <c r="G35" s="18">
        <v>0.197233524553594</v>
      </c>
      <c r="H35" s="18">
        <v>0.15950008378247699</v>
      </c>
      <c r="I35" s="18">
        <v>0.24133057901382199</v>
      </c>
      <c r="J35" s="19"/>
      <c r="K35" s="18">
        <v>0.21426165936099101</v>
      </c>
      <c r="L35" s="18">
        <v>0.16560763252430699</v>
      </c>
      <c r="M35" s="18">
        <v>0.27254085737136702</v>
      </c>
      <c r="N35" s="19"/>
      <c r="O35" s="18">
        <v>0.16733620452346601</v>
      </c>
      <c r="P35" s="18">
        <v>0.107491552673604</v>
      </c>
      <c r="Q35" s="18">
        <v>0.25112406760983502</v>
      </c>
      <c r="R35" s="24" t="s">
        <v>501</v>
      </c>
    </row>
    <row r="36" spans="1:18" x14ac:dyDescent="0.25">
      <c r="A36" s="17" t="s">
        <v>482</v>
      </c>
      <c r="B36" s="17" t="s">
        <v>643</v>
      </c>
      <c r="C36" s="18">
        <v>0.186040189636963</v>
      </c>
      <c r="D36" s="18">
        <v>0.161156802487258</v>
      </c>
      <c r="E36" s="18">
        <v>0.21378649525771901</v>
      </c>
      <c r="F36" s="19"/>
      <c r="G36" s="18">
        <v>0.197668488438179</v>
      </c>
      <c r="H36" s="18">
        <v>0.165881306240211</v>
      </c>
      <c r="I36" s="18">
        <v>0.23383928365920501</v>
      </c>
      <c r="J36" s="19"/>
      <c r="K36" s="18">
        <v>0.178171833250092</v>
      </c>
      <c r="L36" s="18">
        <v>0.13726558844173201</v>
      </c>
      <c r="M36" s="18">
        <v>0.22804618689238901</v>
      </c>
      <c r="N36" s="19"/>
      <c r="O36" s="18">
        <v>0.15977645058905099</v>
      </c>
      <c r="P36" s="18">
        <v>0.10695881491907901</v>
      </c>
      <c r="Q36" s="18">
        <v>0.23190318322687001</v>
      </c>
      <c r="R36" s="19"/>
    </row>
    <row r="37" spans="1:18" x14ac:dyDescent="0.25">
      <c r="A37" s="17" t="s">
        <v>482</v>
      </c>
      <c r="B37" s="17" t="s">
        <v>644</v>
      </c>
      <c r="C37" s="18">
        <v>1.6884781350047E-2</v>
      </c>
      <c r="D37" s="18">
        <v>9.8973296474863005E-3</v>
      </c>
      <c r="E37" s="18">
        <v>2.8662521055470201E-2</v>
      </c>
      <c r="F37" s="19"/>
      <c r="G37" s="18">
        <v>2.1039373322278399E-2</v>
      </c>
      <c r="H37" s="18">
        <v>1.07087504348044E-2</v>
      </c>
      <c r="I37" s="18">
        <v>4.0923590331794699E-2</v>
      </c>
      <c r="J37" s="19"/>
      <c r="K37" s="18">
        <v>1.28409465434937E-2</v>
      </c>
      <c r="L37" s="18">
        <v>4.4090872573081998E-3</v>
      </c>
      <c r="M37" s="18">
        <v>3.6801689155599199E-2</v>
      </c>
      <c r="N37" s="24" t="s">
        <v>501</v>
      </c>
      <c r="O37" s="18">
        <v>1.0954514002031899E-2</v>
      </c>
      <c r="P37" s="18">
        <v>1.5778298471629999E-3</v>
      </c>
      <c r="Q37" s="18">
        <v>7.2034351067875396E-2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5.0687999317956402E-2</v>
      </c>
      <c r="D38" s="18">
        <v>3.8191900946596503E-2</v>
      </c>
      <c r="E38" s="18">
        <v>6.6987961110025196E-2</v>
      </c>
      <c r="F38" s="19"/>
      <c r="G38" s="18">
        <v>4.51005845094423E-2</v>
      </c>
      <c r="H38" s="18">
        <v>3.1077446605430801E-2</v>
      </c>
      <c r="I38" s="18">
        <v>6.5026744235574904E-2</v>
      </c>
      <c r="J38" s="19"/>
      <c r="K38" s="18">
        <v>5.6410575109760698E-2</v>
      </c>
      <c r="L38" s="18">
        <v>3.70887515542438E-2</v>
      </c>
      <c r="M38" s="18">
        <v>8.49107046873597E-2</v>
      </c>
      <c r="N38" s="19"/>
      <c r="O38" s="18">
        <v>5.7867489182758899E-2</v>
      </c>
      <c r="P38" s="18">
        <v>2.6794720954259801E-2</v>
      </c>
      <c r="Q38" s="18">
        <v>0.12051203388061101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0.145810505532142</v>
      </c>
      <c r="D40" s="21">
        <v>0.122337424475503</v>
      </c>
      <c r="E40" s="21">
        <v>0.17290014951190399</v>
      </c>
      <c r="F40" s="22"/>
      <c r="G40" s="21">
        <v>0.16477541147666599</v>
      </c>
      <c r="H40" s="21">
        <v>0.130117435606491</v>
      </c>
      <c r="I40" s="21">
        <v>0.20647369346376401</v>
      </c>
      <c r="J40" s="22"/>
      <c r="K40" s="21">
        <v>0.13417065881232901</v>
      </c>
      <c r="L40" s="21">
        <v>0.107754056605953</v>
      </c>
      <c r="M40" s="21">
        <v>0.16585960056843399</v>
      </c>
      <c r="N40" s="22"/>
      <c r="O40" s="21">
        <v>0.121859134525062</v>
      </c>
      <c r="P40" s="21">
        <v>8.8890317851895606E-2</v>
      </c>
      <c r="Q40" s="21">
        <v>0.164843513843629</v>
      </c>
      <c r="R40" s="22"/>
    </row>
    <row r="41" spans="1:18" x14ac:dyDescent="0.25">
      <c r="A41" s="20" t="s">
        <v>483</v>
      </c>
      <c r="B41" s="20" t="s">
        <v>641</v>
      </c>
      <c r="C41" s="21">
        <v>0.28150708817210801</v>
      </c>
      <c r="D41" s="21">
        <v>0.254336083281063</v>
      </c>
      <c r="E41" s="21">
        <v>0.31037258813562002</v>
      </c>
      <c r="F41" s="22"/>
      <c r="G41" s="21">
        <v>0.27082735421934201</v>
      </c>
      <c r="H41" s="21">
        <v>0.23387941577226001</v>
      </c>
      <c r="I41" s="21">
        <v>0.31124096714481603</v>
      </c>
      <c r="J41" s="22"/>
      <c r="K41" s="21">
        <v>0.28793859879306999</v>
      </c>
      <c r="L41" s="21">
        <v>0.25291872037190299</v>
      </c>
      <c r="M41" s="21">
        <v>0.32569350892321303</v>
      </c>
      <c r="N41" s="22"/>
      <c r="O41" s="21">
        <v>0.29537866956905701</v>
      </c>
      <c r="P41" s="21">
        <v>0.23286164276249</v>
      </c>
      <c r="Q41" s="21">
        <v>0.36665776105788001</v>
      </c>
      <c r="R41" s="22"/>
    </row>
    <row r="42" spans="1:18" x14ac:dyDescent="0.25">
      <c r="A42" s="20" t="s">
        <v>483</v>
      </c>
      <c r="B42" s="20" t="s">
        <v>642</v>
      </c>
      <c r="C42" s="21">
        <v>0.247631683142016</v>
      </c>
      <c r="D42" s="21">
        <v>0.21575229101803001</v>
      </c>
      <c r="E42" s="21">
        <v>0.28252460505594001</v>
      </c>
      <c r="F42" s="22"/>
      <c r="G42" s="21">
        <v>0.207822390823242</v>
      </c>
      <c r="H42" s="21">
        <v>0.16823217136242699</v>
      </c>
      <c r="I42" s="21">
        <v>0.25388558631277403</v>
      </c>
      <c r="J42" s="22"/>
      <c r="K42" s="21">
        <v>0.28614313009567399</v>
      </c>
      <c r="L42" s="21">
        <v>0.23885209083534301</v>
      </c>
      <c r="M42" s="21">
        <v>0.338631770062368</v>
      </c>
      <c r="N42" s="22"/>
      <c r="O42" s="21">
        <v>0.25406806790833603</v>
      </c>
      <c r="P42" s="21">
        <v>0.190135120101116</v>
      </c>
      <c r="Q42" s="21">
        <v>0.33071968532886997</v>
      </c>
      <c r="R42" s="22"/>
    </row>
    <row r="43" spans="1:18" x14ac:dyDescent="0.25">
      <c r="A43" s="20" t="s">
        <v>483</v>
      </c>
      <c r="B43" s="20" t="s">
        <v>643</v>
      </c>
      <c r="C43" s="21">
        <v>0.15924902845618599</v>
      </c>
      <c r="D43" s="21">
        <v>0.14094963583296</v>
      </c>
      <c r="E43" s="21">
        <v>0.17942799077246299</v>
      </c>
      <c r="F43" s="22"/>
      <c r="G43" s="21">
        <v>0.171710326535221</v>
      </c>
      <c r="H43" s="21">
        <v>0.14647207412678101</v>
      </c>
      <c r="I43" s="21">
        <v>0.200276906712097</v>
      </c>
      <c r="J43" s="22"/>
      <c r="K43" s="21">
        <v>0.13835628252922799</v>
      </c>
      <c r="L43" s="21">
        <v>0.113152221006077</v>
      </c>
      <c r="M43" s="21">
        <v>0.16811021667935699</v>
      </c>
      <c r="N43" s="22"/>
      <c r="O43" s="21">
        <v>0.184755190027028</v>
      </c>
      <c r="P43" s="21">
        <v>0.130822912620851</v>
      </c>
      <c r="Q43" s="21">
        <v>0.25441330233922899</v>
      </c>
      <c r="R43" s="22"/>
    </row>
    <row r="44" spans="1:18" x14ac:dyDescent="0.25">
      <c r="A44" s="20" t="s">
        <v>483</v>
      </c>
      <c r="B44" s="20" t="s">
        <v>644</v>
      </c>
      <c r="C44" s="21">
        <v>1.55486602595666E-2</v>
      </c>
      <c r="D44" s="21">
        <v>1.06479494943172E-2</v>
      </c>
      <c r="E44" s="21">
        <v>2.26532740018211E-2</v>
      </c>
      <c r="F44" s="22"/>
      <c r="G44" s="21">
        <v>1.6898787932547999E-2</v>
      </c>
      <c r="H44" s="21">
        <v>9.9296238637008993E-3</v>
      </c>
      <c r="I44" s="21">
        <v>2.8617916118731299E-2</v>
      </c>
      <c r="J44" s="22"/>
      <c r="K44" s="21">
        <v>1.29798751280475E-2</v>
      </c>
      <c r="L44" s="21">
        <v>6.3668317920726001E-3</v>
      </c>
      <c r="M44" s="21">
        <v>2.6280026314012599E-2</v>
      </c>
      <c r="N44" s="22"/>
      <c r="O44" s="21">
        <v>1.92623790794616E-2</v>
      </c>
      <c r="P44" s="21">
        <v>7.6929097020315002E-3</v>
      </c>
      <c r="Q44" s="21">
        <v>4.7400195038435698E-2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0.15025303443798199</v>
      </c>
      <c r="D45" s="21">
        <v>0.12757004262525301</v>
      </c>
      <c r="E45" s="21">
        <v>0.17615488742958399</v>
      </c>
      <c r="F45" s="22"/>
      <c r="G45" s="21">
        <v>0.16796572901298101</v>
      </c>
      <c r="H45" s="21">
        <v>0.13281590505538299</v>
      </c>
      <c r="I45" s="21">
        <v>0.21016352039790601</v>
      </c>
      <c r="J45" s="22"/>
      <c r="K45" s="21">
        <v>0.140411454641652</v>
      </c>
      <c r="L45" s="21">
        <v>0.113110791408729</v>
      </c>
      <c r="M45" s="21">
        <v>0.17301600246840801</v>
      </c>
      <c r="N45" s="22"/>
      <c r="O45" s="21">
        <v>0.124676558891056</v>
      </c>
      <c r="P45" s="21">
        <v>8.4967780065390505E-2</v>
      </c>
      <c r="Q45" s="21">
        <v>0.17930635483458299</v>
      </c>
      <c r="R45" s="22"/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640</v>
      </c>
      <c r="C47" s="18">
        <v>0.155605242088804</v>
      </c>
      <c r="D47" s="18">
        <v>0.14132832686504199</v>
      </c>
      <c r="E47" s="18">
        <v>0.17103712569554499</v>
      </c>
      <c r="F47" s="19"/>
      <c r="G47" s="18">
        <v>0.16984032680668801</v>
      </c>
      <c r="H47" s="18">
        <v>0.14726913551656201</v>
      </c>
      <c r="I47" s="18">
        <v>0.19507948830715</v>
      </c>
      <c r="J47" s="19"/>
      <c r="K47" s="18">
        <v>0.15302637453741999</v>
      </c>
      <c r="L47" s="18">
        <v>0.13258331790248701</v>
      </c>
      <c r="M47" s="18">
        <v>0.17598204728487599</v>
      </c>
      <c r="N47" s="19"/>
      <c r="O47" s="18">
        <v>0.12567010450669999</v>
      </c>
      <c r="P47" s="18">
        <v>0.101947608830683</v>
      </c>
      <c r="Q47" s="18">
        <v>0.153966274501983</v>
      </c>
      <c r="R47" s="19"/>
    </row>
    <row r="48" spans="1:18" x14ac:dyDescent="0.25">
      <c r="A48" s="17" t="s">
        <v>484</v>
      </c>
      <c r="B48" s="17" t="s">
        <v>641</v>
      </c>
      <c r="C48" s="18">
        <v>0.31698709463732599</v>
      </c>
      <c r="D48" s="18">
        <v>0.29802565089805499</v>
      </c>
      <c r="E48" s="18">
        <v>0.33657650115277199</v>
      </c>
      <c r="F48" s="19"/>
      <c r="G48" s="18">
        <v>0.30742048060365101</v>
      </c>
      <c r="H48" s="18">
        <v>0.27864893932185503</v>
      </c>
      <c r="I48" s="18">
        <v>0.33777173193464899</v>
      </c>
      <c r="J48" s="19"/>
      <c r="K48" s="18">
        <v>0.32274638477786899</v>
      </c>
      <c r="L48" s="18">
        <v>0.29559802049772299</v>
      </c>
      <c r="M48" s="18">
        <v>0.35114516870999601</v>
      </c>
      <c r="N48" s="19"/>
      <c r="O48" s="18">
        <v>0.32689560381021598</v>
      </c>
      <c r="P48" s="18">
        <v>0.27947675833396401</v>
      </c>
      <c r="Q48" s="18">
        <v>0.378137620765156</v>
      </c>
      <c r="R48" s="19"/>
    </row>
    <row r="49" spans="1:18" x14ac:dyDescent="0.25">
      <c r="A49" s="17" t="s">
        <v>484</v>
      </c>
      <c r="B49" s="17" t="s">
        <v>642</v>
      </c>
      <c r="C49" s="18">
        <v>0.207106549811886</v>
      </c>
      <c r="D49" s="18">
        <v>0.19324106988210901</v>
      </c>
      <c r="E49" s="18">
        <v>0.221693520911942</v>
      </c>
      <c r="F49" s="19"/>
      <c r="G49" s="18">
        <v>0.20442667346614901</v>
      </c>
      <c r="H49" s="18">
        <v>0.18260223702402401</v>
      </c>
      <c r="I49" s="18">
        <v>0.22813154385419501</v>
      </c>
      <c r="J49" s="19"/>
      <c r="K49" s="18">
        <v>0.198801532619829</v>
      </c>
      <c r="L49" s="18">
        <v>0.17803932393570401</v>
      </c>
      <c r="M49" s="18">
        <v>0.22133297614758499</v>
      </c>
      <c r="N49" s="19"/>
      <c r="O49" s="18">
        <v>0.23503234536529599</v>
      </c>
      <c r="P49" s="18">
        <v>0.194543260968567</v>
      </c>
      <c r="Q49" s="18">
        <v>0.28100824509521299</v>
      </c>
      <c r="R49" s="19"/>
    </row>
    <row r="50" spans="1:18" x14ac:dyDescent="0.25">
      <c r="A50" s="17" t="s">
        <v>484</v>
      </c>
      <c r="B50" s="17" t="s">
        <v>643</v>
      </c>
      <c r="C50" s="18">
        <v>0.15668431590277501</v>
      </c>
      <c r="D50" s="18">
        <v>0.14399237644428101</v>
      </c>
      <c r="E50" s="18">
        <v>0.170272435443484</v>
      </c>
      <c r="F50" s="19"/>
      <c r="G50" s="18">
        <v>0.17973471630450999</v>
      </c>
      <c r="H50" s="18">
        <v>0.15926552065317401</v>
      </c>
      <c r="I50" s="18">
        <v>0.202201950933518</v>
      </c>
      <c r="J50" s="19"/>
      <c r="K50" s="18">
        <v>0.15076665699160799</v>
      </c>
      <c r="L50" s="18">
        <v>0.13227030654192001</v>
      </c>
      <c r="M50" s="18">
        <v>0.171338773333164</v>
      </c>
      <c r="N50" s="19"/>
      <c r="O50" s="18">
        <v>0.112628013058967</v>
      </c>
      <c r="P50" s="18">
        <v>8.7101745507841194E-2</v>
      </c>
      <c r="Q50" s="18">
        <v>0.14445136129518399</v>
      </c>
      <c r="R50" s="19"/>
    </row>
    <row r="51" spans="1:18" x14ac:dyDescent="0.25">
      <c r="A51" s="17" t="s">
        <v>484</v>
      </c>
      <c r="B51" s="17" t="s">
        <v>644</v>
      </c>
      <c r="C51" s="18">
        <v>1.2913019838549001E-2</v>
      </c>
      <c r="D51" s="18">
        <v>8.9894140846642004E-3</v>
      </c>
      <c r="E51" s="18">
        <v>1.8517161202396399E-2</v>
      </c>
      <c r="F51" s="19"/>
      <c r="G51" s="18">
        <v>1.38806418683858E-2</v>
      </c>
      <c r="H51" s="18">
        <v>9.1248189937427008E-3</v>
      </c>
      <c r="I51" s="18">
        <v>2.1062493784436101E-2</v>
      </c>
      <c r="J51" s="19"/>
      <c r="K51" s="18">
        <v>1.3427383744157599E-2</v>
      </c>
      <c r="L51" s="18">
        <v>7.4611137122638001E-3</v>
      </c>
      <c r="M51" s="18">
        <v>2.4048975736303699E-2</v>
      </c>
      <c r="N51" s="19"/>
      <c r="O51" s="18">
        <v>9.1294101034081997E-3</v>
      </c>
      <c r="P51" s="18">
        <v>4.4917345366063998E-3</v>
      </c>
      <c r="Q51" s="18">
        <v>1.8466620271402098E-2</v>
      </c>
      <c r="R51" s="19"/>
    </row>
    <row r="52" spans="1:18" x14ac:dyDescent="0.25">
      <c r="A52" s="17" t="s">
        <v>484</v>
      </c>
      <c r="B52" s="17" t="s">
        <v>519</v>
      </c>
      <c r="C52" s="18">
        <v>0.14986161580731999</v>
      </c>
      <c r="D52" s="18">
        <v>0.134306782389438</v>
      </c>
      <c r="E52" s="18">
        <v>0.16687068782258299</v>
      </c>
      <c r="F52" s="19"/>
      <c r="G52" s="18">
        <v>0.123100570338395</v>
      </c>
      <c r="H52" s="18">
        <v>0.10470293644827899</v>
      </c>
      <c r="I52" s="18">
        <v>0.14421019428016099</v>
      </c>
      <c r="J52" s="19"/>
      <c r="K52" s="18">
        <v>0.16123166732911701</v>
      </c>
      <c r="L52" s="18">
        <v>0.139590715301744</v>
      </c>
      <c r="M52" s="18">
        <v>0.18550430333967699</v>
      </c>
      <c r="N52" s="19"/>
      <c r="O52" s="18">
        <v>0.18959994196338101</v>
      </c>
      <c r="P52" s="18">
        <v>0.15172942396675801</v>
      </c>
      <c r="Q52" s="18">
        <v>0.234311742569944</v>
      </c>
      <c r="R52" s="19"/>
    </row>
    <row r="53" spans="1:18" x14ac:dyDescent="0.25">
      <c r="A53" s="17" t="s">
        <v>484</v>
      </c>
      <c r="B53" s="17" t="s">
        <v>520</v>
      </c>
      <c r="C53" s="18">
        <v>8.4216191334179999E-4</v>
      </c>
      <c r="D53" s="18">
        <v>3.187634933634E-4</v>
      </c>
      <c r="E53" s="18">
        <v>2.2230509864919999E-3</v>
      </c>
      <c r="F53" s="19"/>
      <c r="G53" s="18">
        <v>1.5965906122209E-3</v>
      </c>
      <c r="H53" s="18">
        <v>5.2100827344860002E-4</v>
      </c>
      <c r="I53" s="18">
        <v>4.8817862223350002E-3</v>
      </c>
      <c r="J53" s="19"/>
      <c r="K53" s="18">
        <v>0</v>
      </c>
      <c r="L53" s="19"/>
      <c r="M53" s="19"/>
      <c r="N53" s="19"/>
      <c r="O53" s="18">
        <v>1.044581192032E-3</v>
      </c>
      <c r="P53" s="18">
        <v>1.4583773414330001E-4</v>
      </c>
      <c r="Q53" s="18">
        <v>7.4407273592931996E-3</v>
      </c>
      <c r="R53" s="19"/>
    </row>
    <row r="54" spans="1:18" x14ac:dyDescent="0.25">
      <c r="A54" s="20" t="s">
        <v>485</v>
      </c>
      <c r="B54" s="20" t="s">
        <v>640</v>
      </c>
      <c r="C54" s="21">
        <v>0.204959402143022</v>
      </c>
      <c r="D54" s="21">
        <v>0.19639579796140999</v>
      </c>
      <c r="E54" s="21">
        <v>0.213797068311354</v>
      </c>
      <c r="F54" s="22"/>
      <c r="G54" s="21">
        <v>0.23073532950366801</v>
      </c>
      <c r="H54" s="21">
        <v>0.21692188221179501</v>
      </c>
      <c r="I54" s="21">
        <v>0.24515302796336699</v>
      </c>
      <c r="J54" s="22"/>
      <c r="K54" s="21">
        <v>0.207942419805801</v>
      </c>
      <c r="L54" s="21">
        <v>0.19499117564241</v>
      </c>
      <c r="M54" s="21">
        <v>0.22151717196969101</v>
      </c>
      <c r="N54" s="22"/>
      <c r="O54" s="21">
        <v>0.16031542251251801</v>
      </c>
      <c r="P54" s="21">
        <v>0.145391577630371</v>
      </c>
      <c r="Q54" s="21">
        <v>0.176454846122299</v>
      </c>
      <c r="R54" s="22"/>
    </row>
    <row r="55" spans="1:18" x14ac:dyDescent="0.25">
      <c r="A55" s="20" t="s">
        <v>485</v>
      </c>
      <c r="B55" s="20" t="s">
        <v>641</v>
      </c>
      <c r="C55" s="21">
        <v>0.30701071764782001</v>
      </c>
      <c r="D55" s="21">
        <v>0.29783876497464401</v>
      </c>
      <c r="E55" s="21">
        <v>0.31633787115898498</v>
      </c>
      <c r="F55" s="22"/>
      <c r="G55" s="21">
        <v>0.32712571910887001</v>
      </c>
      <c r="H55" s="21">
        <v>0.312417081620181</v>
      </c>
      <c r="I55" s="21">
        <v>0.34218221960753398</v>
      </c>
      <c r="J55" s="22"/>
      <c r="K55" s="21">
        <v>0.323313594971465</v>
      </c>
      <c r="L55" s="21">
        <v>0.30869926657103902</v>
      </c>
      <c r="M55" s="21">
        <v>0.33828123164480201</v>
      </c>
      <c r="N55" s="22"/>
      <c r="O55" s="21">
        <v>0.248868723752416</v>
      </c>
      <c r="P55" s="21">
        <v>0.23059823051949199</v>
      </c>
      <c r="Q55" s="21">
        <v>0.26808242147327399</v>
      </c>
      <c r="R55" s="22"/>
    </row>
    <row r="56" spans="1:18" x14ac:dyDescent="0.25">
      <c r="A56" s="20" t="s">
        <v>485</v>
      </c>
      <c r="B56" s="20" t="s">
        <v>642</v>
      </c>
      <c r="C56" s="21">
        <v>0.19181455365122599</v>
      </c>
      <c r="D56" s="21">
        <v>0.18357035979303599</v>
      </c>
      <c r="E56" s="21">
        <v>0.20033814357309199</v>
      </c>
      <c r="F56" s="22"/>
      <c r="G56" s="21">
        <v>0.16187447161062901</v>
      </c>
      <c r="H56" s="21">
        <v>0.15011985582114901</v>
      </c>
      <c r="I56" s="21">
        <v>0.17436066253085</v>
      </c>
      <c r="J56" s="22"/>
      <c r="K56" s="21">
        <v>0.186219544435548</v>
      </c>
      <c r="L56" s="21">
        <v>0.17368334346425501</v>
      </c>
      <c r="M56" s="21">
        <v>0.199442193640534</v>
      </c>
      <c r="N56" s="22"/>
      <c r="O56" s="21">
        <v>0.247222684456056</v>
      </c>
      <c r="P56" s="21">
        <v>0.229633217410043</v>
      </c>
      <c r="Q56" s="21">
        <v>0.26569478886388698</v>
      </c>
      <c r="R56" s="22"/>
    </row>
    <row r="57" spans="1:18" x14ac:dyDescent="0.25">
      <c r="A57" s="20" t="s">
        <v>485</v>
      </c>
      <c r="B57" s="20" t="s">
        <v>643</v>
      </c>
      <c r="C57" s="21">
        <v>0.133080195357414</v>
      </c>
      <c r="D57" s="21">
        <v>0.12662897831092601</v>
      </c>
      <c r="E57" s="21">
        <v>0.139807463308736</v>
      </c>
      <c r="F57" s="22"/>
      <c r="G57" s="21">
        <v>0.141986054692401</v>
      </c>
      <c r="H57" s="21">
        <v>0.131545882367856</v>
      </c>
      <c r="I57" s="21">
        <v>0.15310873380671799</v>
      </c>
      <c r="J57" s="22"/>
      <c r="K57" s="21">
        <v>0.12558974913697099</v>
      </c>
      <c r="L57" s="21">
        <v>0.115326917226123</v>
      </c>
      <c r="M57" s="21">
        <v>0.13662481795700299</v>
      </c>
      <c r="N57" s="22"/>
      <c r="O57" s="21">
        <v>0.131863841587463</v>
      </c>
      <c r="P57" s="21">
        <v>0.119468952557738</v>
      </c>
      <c r="Q57" s="21">
        <v>0.14533244859983799</v>
      </c>
      <c r="R57" s="22"/>
    </row>
    <row r="58" spans="1:18" x14ac:dyDescent="0.25">
      <c r="A58" s="20" t="s">
        <v>485</v>
      </c>
      <c r="B58" s="20" t="s">
        <v>644</v>
      </c>
      <c r="C58" s="21">
        <v>1.38596177788289E-2</v>
      </c>
      <c r="D58" s="21">
        <v>1.1744136428753301E-2</v>
      </c>
      <c r="E58" s="21">
        <v>1.6349858222664899E-2</v>
      </c>
      <c r="F58" s="22"/>
      <c r="G58" s="21">
        <v>1.65023094241281E-2</v>
      </c>
      <c r="H58" s="21">
        <v>1.2596785030072E-2</v>
      </c>
      <c r="I58" s="21">
        <v>2.1592228901285801E-2</v>
      </c>
      <c r="J58" s="22"/>
      <c r="K58" s="21">
        <v>1.0290595217510599E-2</v>
      </c>
      <c r="L58" s="21">
        <v>7.8719883174746992E-3</v>
      </c>
      <c r="M58" s="21">
        <v>1.34422320358748E-2</v>
      </c>
      <c r="N58" s="22"/>
      <c r="O58" s="21">
        <v>1.5743643167480701E-2</v>
      </c>
      <c r="P58" s="21">
        <v>1.16490970652657E-2</v>
      </c>
      <c r="Q58" s="21">
        <v>2.1246444875352901E-2</v>
      </c>
      <c r="R58" s="22"/>
    </row>
    <row r="59" spans="1:18" x14ac:dyDescent="0.25">
      <c r="A59" s="20" t="s">
        <v>485</v>
      </c>
      <c r="B59" s="20" t="s">
        <v>519</v>
      </c>
      <c r="C59" s="21">
        <v>0.14770305326100799</v>
      </c>
      <c r="D59" s="21">
        <v>0.140165572553686</v>
      </c>
      <c r="E59" s="21">
        <v>0.15557252812143299</v>
      </c>
      <c r="F59" s="22"/>
      <c r="G59" s="21">
        <v>0.119129466223999</v>
      </c>
      <c r="H59" s="21">
        <v>0.108954618078609</v>
      </c>
      <c r="I59" s="21">
        <v>0.130115751547143</v>
      </c>
      <c r="J59" s="22"/>
      <c r="K59" s="21">
        <v>0.145171599280181</v>
      </c>
      <c r="L59" s="21">
        <v>0.13377727962172301</v>
      </c>
      <c r="M59" s="21">
        <v>0.15736011354742099</v>
      </c>
      <c r="N59" s="22"/>
      <c r="O59" s="21">
        <v>0.195899748988307</v>
      </c>
      <c r="P59" s="21">
        <v>0.179799008031479</v>
      </c>
      <c r="Q59" s="21">
        <v>0.213067744850929</v>
      </c>
      <c r="R59" s="22"/>
    </row>
    <row r="60" spans="1:18" x14ac:dyDescent="0.25">
      <c r="A60" s="20" t="s">
        <v>485</v>
      </c>
      <c r="B60" s="20" t="s">
        <v>520</v>
      </c>
      <c r="C60" s="21">
        <v>1.5724601606837E-3</v>
      </c>
      <c r="D60" s="21">
        <v>1.0378120506725E-3</v>
      </c>
      <c r="E60" s="21">
        <v>2.3818854188310998E-3</v>
      </c>
      <c r="F60" s="22"/>
      <c r="G60" s="21">
        <v>2.6466494363041001E-3</v>
      </c>
      <c r="H60" s="21">
        <v>1.5965862042122E-3</v>
      </c>
      <c r="I60" s="21">
        <v>4.3842989609613999E-3</v>
      </c>
      <c r="J60" s="22"/>
      <c r="K60" s="21">
        <v>1.4724971525222001E-3</v>
      </c>
      <c r="L60" s="21">
        <v>6.954830983886E-4</v>
      </c>
      <c r="M60" s="21">
        <v>3.1149080861564999E-3</v>
      </c>
      <c r="N60" s="22"/>
      <c r="O60" s="21">
        <v>8.5935535764418002E-5</v>
      </c>
      <c r="P60" s="21">
        <v>1.2068018489507001E-5</v>
      </c>
      <c r="Q60" s="21">
        <v>6.1166452311710003E-4</v>
      </c>
      <c r="R60" s="22"/>
    </row>
    <row r="61" spans="1:18" x14ac:dyDescent="0.25">
      <c r="A61" s="17" t="s">
        <v>486</v>
      </c>
      <c r="B61" s="17" t="s">
        <v>640</v>
      </c>
      <c r="C61" s="18">
        <v>0.166223393230155</v>
      </c>
      <c r="D61" s="18">
        <v>0.149022619706667</v>
      </c>
      <c r="E61" s="18">
        <v>0.18497798272687099</v>
      </c>
      <c r="F61" s="19"/>
      <c r="G61" s="18">
        <v>0.17899668284305201</v>
      </c>
      <c r="H61" s="18">
        <v>0.155870505631272</v>
      </c>
      <c r="I61" s="18">
        <v>0.20472189710974001</v>
      </c>
      <c r="J61" s="19"/>
      <c r="K61" s="18">
        <v>0.152349353033812</v>
      </c>
      <c r="L61" s="18">
        <v>0.124653497036278</v>
      </c>
      <c r="M61" s="18">
        <v>0.18489894130359799</v>
      </c>
      <c r="N61" s="19"/>
      <c r="O61" s="18">
        <v>0.160634079151211</v>
      </c>
      <c r="P61" s="18">
        <v>0.122041729547477</v>
      </c>
      <c r="Q61" s="18">
        <v>0.20853157577694501</v>
      </c>
      <c r="R61" s="19"/>
    </row>
    <row r="62" spans="1:18" x14ac:dyDescent="0.25">
      <c r="A62" s="17" t="s">
        <v>486</v>
      </c>
      <c r="B62" s="17" t="s">
        <v>641</v>
      </c>
      <c r="C62" s="18">
        <v>0.30973441557013498</v>
      </c>
      <c r="D62" s="18">
        <v>0.28924385319364898</v>
      </c>
      <c r="E62" s="18">
        <v>0.33100055895568298</v>
      </c>
      <c r="F62" s="19"/>
      <c r="G62" s="18">
        <v>0.312719171419993</v>
      </c>
      <c r="H62" s="18">
        <v>0.28550957154733603</v>
      </c>
      <c r="I62" s="18">
        <v>0.341283265629587</v>
      </c>
      <c r="J62" s="19"/>
      <c r="K62" s="18">
        <v>0.31114545881115901</v>
      </c>
      <c r="L62" s="18">
        <v>0.27960721118081799</v>
      </c>
      <c r="M62" s="18">
        <v>0.34453969596872402</v>
      </c>
      <c r="N62" s="19"/>
      <c r="O62" s="18">
        <v>0.29391034347153999</v>
      </c>
      <c r="P62" s="18">
        <v>0.24115216458348801</v>
      </c>
      <c r="Q62" s="18">
        <v>0.35284390630729801</v>
      </c>
      <c r="R62" s="19"/>
    </row>
    <row r="63" spans="1:18" x14ac:dyDescent="0.25">
      <c r="A63" s="17" t="s">
        <v>486</v>
      </c>
      <c r="B63" s="17" t="s">
        <v>642</v>
      </c>
      <c r="C63" s="18">
        <v>0.19260101204739799</v>
      </c>
      <c r="D63" s="18">
        <v>0.177576216271596</v>
      </c>
      <c r="E63" s="18">
        <v>0.20857465951555301</v>
      </c>
      <c r="F63" s="19"/>
      <c r="G63" s="18">
        <v>0.17058730891342899</v>
      </c>
      <c r="H63" s="18">
        <v>0.15012619596117199</v>
      </c>
      <c r="I63" s="18">
        <v>0.19320316339513599</v>
      </c>
      <c r="J63" s="19"/>
      <c r="K63" s="18">
        <v>0.20369509803070099</v>
      </c>
      <c r="L63" s="18">
        <v>0.175578590636909</v>
      </c>
      <c r="M63" s="18">
        <v>0.23503048971026599</v>
      </c>
      <c r="N63" s="19"/>
      <c r="O63" s="18">
        <v>0.242223408470919</v>
      </c>
      <c r="P63" s="18">
        <v>0.19447161023829801</v>
      </c>
      <c r="Q63" s="18">
        <v>0.29737193803435602</v>
      </c>
      <c r="R63" s="19"/>
    </row>
    <row r="64" spans="1:18" x14ac:dyDescent="0.25">
      <c r="A64" s="17" t="s">
        <v>486</v>
      </c>
      <c r="B64" s="17" t="s">
        <v>643</v>
      </c>
      <c r="C64" s="18">
        <v>0.180114116846986</v>
      </c>
      <c r="D64" s="18">
        <v>0.163357956290475</v>
      </c>
      <c r="E64" s="18">
        <v>0.19818188176773399</v>
      </c>
      <c r="F64" s="19"/>
      <c r="G64" s="18">
        <v>0.193096403562633</v>
      </c>
      <c r="H64" s="18">
        <v>0.16798366643029999</v>
      </c>
      <c r="I64" s="18">
        <v>0.22096632594881199</v>
      </c>
      <c r="J64" s="19"/>
      <c r="K64" s="18">
        <v>0.18156626253239899</v>
      </c>
      <c r="L64" s="18">
        <v>0.15718261406853001</v>
      </c>
      <c r="M64" s="18">
        <v>0.20879544429351601</v>
      </c>
      <c r="N64" s="19"/>
      <c r="O64" s="18">
        <v>0.12590536000406899</v>
      </c>
      <c r="P64" s="18">
        <v>9.5227428127496794E-2</v>
      </c>
      <c r="Q64" s="18">
        <v>0.16466762098996399</v>
      </c>
      <c r="R64" s="19"/>
    </row>
    <row r="65" spans="1:18" x14ac:dyDescent="0.25">
      <c r="A65" s="17" t="s">
        <v>486</v>
      </c>
      <c r="B65" s="17" t="s">
        <v>644</v>
      </c>
      <c r="C65" s="18">
        <v>2.3937056029343502E-2</v>
      </c>
      <c r="D65" s="18">
        <v>1.8553291170442899E-2</v>
      </c>
      <c r="E65" s="18">
        <v>3.0833992214799901E-2</v>
      </c>
      <c r="F65" s="19"/>
      <c r="G65" s="18">
        <v>2.79071036892834E-2</v>
      </c>
      <c r="H65" s="18">
        <v>2.0079620523575099E-2</v>
      </c>
      <c r="I65" s="18">
        <v>3.8665515377089898E-2</v>
      </c>
      <c r="J65" s="19"/>
      <c r="K65" s="18">
        <v>2.0486255785537599E-2</v>
      </c>
      <c r="L65" s="18">
        <v>1.32431320677825E-2</v>
      </c>
      <c r="M65" s="18">
        <v>3.1564172551237002E-2</v>
      </c>
      <c r="N65" s="19"/>
      <c r="O65" s="18">
        <v>1.9512262432080801E-2</v>
      </c>
      <c r="P65" s="18">
        <v>8.7997438810415995E-3</v>
      </c>
      <c r="Q65" s="18">
        <v>4.2703998595122E-2</v>
      </c>
      <c r="R65" s="19"/>
    </row>
    <row r="66" spans="1:18" x14ac:dyDescent="0.25">
      <c r="A66" s="17" t="s">
        <v>486</v>
      </c>
      <c r="B66" s="17" t="s">
        <v>519</v>
      </c>
      <c r="C66" s="18">
        <v>0.12573055226951799</v>
      </c>
      <c r="D66" s="18">
        <v>0.107690104844771</v>
      </c>
      <c r="E66" s="18">
        <v>0.146297672713181</v>
      </c>
      <c r="F66" s="19"/>
      <c r="G66" s="18">
        <v>0.115144942532697</v>
      </c>
      <c r="H66" s="18">
        <v>9.5291071626127405E-2</v>
      </c>
      <c r="I66" s="18">
        <v>0.13850209723068499</v>
      </c>
      <c r="J66" s="19"/>
      <c r="K66" s="18">
        <v>0.12843004902438199</v>
      </c>
      <c r="L66" s="18">
        <v>0.104307563187888</v>
      </c>
      <c r="M66" s="18">
        <v>0.15715238271793999</v>
      </c>
      <c r="N66" s="19"/>
      <c r="O66" s="18">
        <v>0.15781454647018001</v>
      </c>
      <c r="P66" s="18">
        <v>0.117165318929769</v>
      </c>
      <c r="Q66" s="18">
        <v>0.20922433415028999</v>
      </c>
      <c r="R66" s="19"/>
    </row>
    <row r="67" spans="1:18" x14ac:dyDescent="0.25">
      <c r="A67" s="17" t="s">
        <v>486</v>
      </c>
      <c r="B67" s="17" t="s">
        <v>520</v>
      </c>
      <c r="C67" s="18">
        <v>1.659454006461E-3</v>
      </c>
      <c r="D67" s="18">
        <v>5.8314700152100002E-4</v>
      </c>
      <c r="E67" s="18">
        <v>4.7129193628607999E-3</v>
      </c>
      <c r="F67" s="19"/>
      <c r="G67" s="18">
        <v>1.5483870389125999E-3</v>
      </c>
      <c r="H67" s="18">
        <v>5.5586113956249995E-4</v>
      </c>
      <c r="I67" s="18">
        <v>4.3054973887289997E-3</v>
      </c>
      <c r="J67" s="19"/>
      <c r="K67" s="18">
        <v>2.3275227820091001E-3</v>
      </c>
      <c r="L67" s="18">
        <v>4.1940422202290002E-4</v>
      </c>
      <c r="M67" s="18">
        <v>1.28055903394261E-2</v>
      </c>
      <c r="N67" s="24" t="s">
        <v>501</v>
      </c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640</v>
      </c>
      <c r="C68" s="21">
        <v>0.16433997437648801</v>
      </c>
      <c r="D68" s="21">
        <v>0.147436641617744</v>
      </c>
      <c r="E68" s="21">
        <v>0.18276580308830501</v>
      </c>
      <c r="F68" s="22"/>
      <c r="G68" s="21">
        <v>0.16369652228825801</v>
      </c>
      <c r="H68" s="21">
        <v>0.143469523039567</v>
      </c>
      <c r="I68" s="21">
        <v>0.18615543974732801</v>
      </c>
      <c r="J68" s="22"/>
      <c r="K68" s="21">
        <v>0.162664839431583</v>
      </c>
      <c r="L68" s="21">
        <v>0.134957787394412</v>
      </c>
      <c r="M68" s="21">
        <v>0.194779373316675</v>
      </c>
      <c r="N68" s="22"/>
      <c r="O68" s="21">
        <v>0.17402795902453699</v>
      </c>
      <c r="P68" s="21">
        <v>0.12297470926619899</v>
      </c>
      <c r="Q68" s="21">
        <v>0.24046482805258801</v>
      </c>
      <c r="R68" s="22"/>
    </row>
    <row r="69" spans="1:18" x14ac:dyDescent="0.25">
      <c r="A69" s="20" t="s">
        <v>487</v>
      </c>
      <c r="B69" s="20" t="s">
        <v>641</v>
      </c>
      <c r="C69" s="21">
        <v>0.316039800684699</v>
      </c>
      <c r="D69" s="21">
        <v>0.29655599423890999</v>
      </c>
      <c r="E69" s="21">
        <v>0.33619191357911299</v>
      </c>
      <c r="F69" s="22"/>
      <c r="G69" s="21">
        <v>0.31518331202796901</v>
      </c>
      <c r="H69" s="21">
        <v>0.29065489289582502</v>
      </c>
      <c r="I69" s="21">
        <v>0.34078722914319798</v>
      </c>
      <c r="J69" s="22"/>
      <c r="K69" s="21">
        <v>0.32934039510464003</v>
      </c>
      <c r="L69" s="21">
        <v>0.29628386148497798</v>
      </c>
      <c r="M69" s="21">
        <v>0.36417643563227903</v>
      </c>
      <c r="N69" s="22"/>
      <c r="O69" s="21">
        <v>0.272176618510447</v>
      </c>
      <c r="P69" s="21">
        <v>0.217014084926787</v>
      </c>
      <c r="Q69" s="21">
        <v>0.33535531084679898</v>
      </c>
      <c r="R69" s="22"/>
    </row>
    <row r="70" spans="1:18" x14ac:dyDescent="0.25">
      <c r="A70" s="20" t="s">
        <v>487</v>
      </c>
      <c r="B70" s="20" t="s">
        <v>642</v>
      </c>
      <c r="C70" s="21">
        <v>0.21573565105836601</v>
      </c>
      <c r="D70" s="21">
        <v>0.19685369867892699</v>
      </c>
      <c r="E70" s="21">
        <v>0.23589677764261099</v>
      </c>
      <c r="F70" s="22"/>
      <c r="G70" s="21">
        <v>0.18936102154411999</v>
      </c>
      <c r="H70" s="21">
        <v>0.16671363587844101</v>
      </c>
      <c r="I70" s="21">
        <v>0.214293775527653</v>
      </c>
      <c r="J70" s="22"/>
      <c r="K70" s="21">
        <v>0.23388159381851301</v>
      </c>
      <c r="L70" s="21">
        <v>0.20427380392164199</v>
      </c>
      <c r="M70" s="21">
        <v>0.26634437425012902</v>
      </c>
      <c r="N70" s="22"/>
      <c r="O70" s="21">
        <v>0.29558019612869302</v>
      </c>
      <c r="P70" s="21">
        <v>0.241341639021805</v>
      </c>
      <c r="Q70" s="21">
        <v>0.35628375010087998</v>
      </c>
      <c r="R70" s="22"/>
    </row>
    <row r="71" spans="1:18" x14ac:dyDescent="0.25">
      <c r="A71" s="20" t="s">
        <v>487</v>
      </c>
      <c r="B71" s="20" t="s">
        <v>643</v>
      </c>
      <c r="C71" s="21">
        <v>0.170093886327459</v>
      </c>
      <c r="D71" s="21">
        <v>0.15455529078263799</v>
      </c>
      <c r="E71" s="21">
        <v>0.186849432753321</v>
      </c>
      <c r="F71" s="22"/>
      <c r="G71" s="21">
        <v>0.18759175715425999</v>
      </c>
      <c r="H71" s="21">
        <v>0.166650871408174</v>
      </c>
      <c r="I71" s="21">
        <v>0.210499346157829</v>
      </c>
      <c r="J71" s="22"/>
      <c r="K71" s="21">
        <v>0.15222455619310199</v>
      </c>
      <c r="L71" s="21">
        <v>0.12961884479463601</v>
      </c>
      <c r="M71" s="21">
        <v>0.17796662037656699</v>
      </c>
      <c r="N71" s="22"/>
      <c r="O71" s="21">
        <v>0.13843148065008201</v>
      </c>
      <c r="P71" s="21">
        <v>0.10075940551863501</v>
      </c>
      <c r="Q71" s="21">
        <v>0.18725544690401799</v>
      </c>
      <c r="R71" s="22"/>
    </row>
    <row r="72" spans="1:18" x14ac:dyDescent="0.25">
      <c r="A72" s="20" t="s">
        <v>487</v>
      </c>
      <c r="B72" s="20" t="s">
        <v>644</v>
      </c>
      <c r="C72" s="21">
        <v>1.3317953981359499E-2</v>
      </c>
      <c r="D72" s="21">
        <v>8.9968299196182995E-3</v>
      </c>
      <c r="E72" s="21">
        <v>1.9673287487373601E-2</v>
      </c>
      <c r="F72" s="22"/>
      <c r="G72" s="21">
        <v>1.11380904928107E-2</v>
      </c>
      <c r="H72" s="21">
        <v>6.7864733916853997E-3</v>
      </c>
      <c r="I72" s="21">
        <v>1.8228835861209301E-2</v>
      </c>
      <c r="J72" s="22"/>
      <c r="K72" s="21">
        <v>1.6727054678434598E-2</v>
      </c>
      <c r="L72" s="21">
        <v>8.4915652675835E-3</v>
      </c>
      <c r="M72" s="21">
        <v>3.2686373602429403E-2</v>
      </c>
      <c r="N72" s="22"/>
      <c r="O72" s="21">
        <v>1.2939051768448799E-2</v>
      </c>
      <c r="P72" s="21">
        <v>4.0881872307095999E-3</v>
      </c>
      <c r="Q72" s="21">
        <v>4.0178839399482302E-2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0.119049316856883</v>
      </c>
      <c r="D73" s="21">
        <v>0.10568846541648499</v>
      </c>
      <c r="E73" s="21">
        <v>0.13384642193261201</v>
      </c>
      <c r="F73" s="22"/>
      <c r="G73" s="21">
        <v>0.131873241667993</v>
      </c>
      <c r="H73" s="21">
        <v>0.113342772005691</v>
      </c>
      <c r="I73" s="21">
        <v>0.15291079753098799</v>
      </c>
      <c r="J73" s="22"/>
      <c r="K73" s="21">
        <v>0.102943255297182</v>
      </c>
      <c r="L73" s="21">
        <v>8.5176394210484396E-2</v>
      </c>
      <c r="M73" s="21">
        <v>0.123914109615563</v>
      </c>
      <c r="N73" s="22"/>
      <c r="O73" s="21">
        <v>0.106844693917793</v>
      </c>
      <c r="P73" s="21">
        <v>7.4601363164150405E-2</v>
      </c>
      <c r="Q73" s="21">
        <v>0.150753620064391</v>
      </c>
      <c r="R73" s="22"/>
    </row>
    <row r="74" spans="1:18" x14ac:dyDescent="0.25">
      <c r="A74" s="20" t="s">
        <v>487</v>
      </c>
      <c r="B74" s="20" t="s">
        <v>520</v>
      </c>
      <c r="C74" s="21">
        <v>1.4234167147492999E-3</v>
      </c>
      <c r="D74" s="21">
        <v>5.3219634916199996E-4</v>
      </c>
      <c r="E74" s="21">
        <v>3.8014055951857998E-3</v>
      </c>
      <c r="F74" s="22"/>
      <c r="G74" s="21">
        <v>1.1560548245891E-3</v>
      </c>
      <c r="H74" s="21">
        <v>4.7870083307389999E-4</v>
      </c>
      <c r="I74" s="21">
        <v>2.7891792814084999E-3</v>
      </c>
      <c r="J74" s="22"/>
      <c r="K74" s="21">
        <v>2.2183054765453E-3</v>
      </c>
      <c r="L74" s="21">
        <v>4.3996668562820002E-4</v>
      </c>
      <c r="M74" s="21">
        <v>1.1104806482424E-2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0.12571534622123801</v>
      </c>
      <c r="D75" s="18">
        <v>0.106585544043991</v>
      </c>
      <c r="E75" s="18">
        <v>0.14771088255831</v>
      </c>
      <c r="F75" s="19"/>
      <c r="G75" s="18">
        <v>0.119864383817226</v>
      </c>
      <c r="H75" s="18">
        <v>9.3999954198096203E-2</v>
      </c>
      <c r="I75" s="18">
        <v>0.151654250954909</v>
      </c>
      <c r="J75" s="19"/>
      <c r="K75" s="18">
        <v>0.13553720156905999</v>
      </c>
      <c r="L75" s="18">
        <v>0.10513532229828799</v>
      </c>
      <c r="M75" s="18">
        <v>0.17303048591234799</v>
      </c>
      <c r="N75" s="19"/>
      <c r="O75" s="18">
        <v>0.119965634427949</v>
      </c>
      <c r="P75" s="18">
        <v>6.8070625388857706E-2</v>
      </c>
      <c r="Q75" s="18">
        <v>0.20281379135271699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0.26934795116684501</v>
      </c>
      <c r="D76" s="18">
        <v>0.23945611034997499</v>
      </c>
      <c r="E76" s="18">
        <v>0.30149204332898</v>
      </c>
      <c r="F76" s="19"/>
      <c r="G76" s="18">
        <v>0.268013340544623</v>
      </c>
      <c r="H76" s="18">
        <v>0.23113908353316601</v>
      </c>
      <c r="I76" s="18">
        <v>0.30841056148823798</v>
      </c>
      <c r="J76" s="19"/>
      <c r="K76" s="18">
        <v>0.25419095103642902</v>
      </c>
      <c r="L76" s="18">
        <v>0.20943157469045501</v>
      </c>
      <c r="M76" s="18">
        <v>0.30482780325326198</v>
      </c>
      <c r="N76" s="19"/>
      <c r="O76" s="18">
        <v>0.33732750518453802</v>
      </c>
      <c r="P76" s="18">
        <v>0.24222503979285401</v>
      </c>
      <c r="Q76" s="18">
        <v>0.44770841621676799</v>
      </c>
      <c r="R76" s="19"/>
    </row>
    <row r="77" spans="1:18" x14ac:dyDescent="0.25">
      <c r="A77" s="17" t="s">
        <v>488</v>
      </c>
      <c r="B77" s="17" t="s">
        <v>642</v>
      </c>
      <c r="C77" s="18">
        <v>0.27358233351084399</v>
      </c>
      <c r="D77" s="18">
        <v>0.248726735107516</v>
      </c>
      <c r="E77" s="18">
        <v>0.29993015878687002</v>
      </c>
      <c r="F77" s="19"/>
      <c r="G77" s="18">
        <v>0.24395881735480199</v>
      </c>
      <c r="H77" s="18">
        <v>0.212071406397256</v>
      </c>
      <c r="I77" s="18">
        <v>0.27894346669133901</v>
      </c>
      <c r="J77" s="19"/>
      <c r="K77" s="18">
        <v>0.320515599921044</v>
      </c>
      <c r="L77" s="18">
        <v>0.28340798215088098</v>
      </c>
      <c r="M77" s="18">
        <v>0.36004070467840099</v>
      </c>
      <c r="N77" s="19"/>
      <c r="O77" s="18">
        <v>0.25560328331142701</v>
      </c>
      <c r="P77" s="18">
        <v>0.18955940288946499</v>
      </c>
      <c r="Q77" s="18">
        <v>0.33514192620785199</v>
      </c>
      <c r="R77" s="19"/>
    </row>
    <row r="78" spans="1:18" x14ac:dyDescent="0.25">
      <c r="A78" s="17" t="s">
        <v>488</v>
      </c>
      <c r="B78" s="17" t="s">
        <v>643</v>
      </c>
      <c r="C78" s="18">
        <v>0.22263924067421401</v>
      </c>
      <c r="D78" s="18">
        <v>0.20124763219550701</v>
      </c>
      <c r="E78" s="18">
        <v>0.245605500473875</v>
      </c>
      <c r="F78" s="19"/>
      <c r="G78" s="18">
        <v>0.24485067636558999</v>
      </c>
      <c r="H78" s="18">
        <v>0.214440933671916</v>
      </c>
      <c r="I78" s="18">
        <v>0.27804644913121301</v>
      </c>
      <c r="J78" s="19"/>
      <c r="K78" s="18">
        <v>0.20544797052373001</v>
      </c>
      <c r="L78" s="18">
        <v>0.17460253638495499</v>
      </c>
      <c r="M78" s="18">
        <v>0.24015709552554901</v>
      </c>
      <c r="N78" s="19"/>
      <c r="O78" s="18">
        <v>0.16443309695612199</v>
      </c>
      <c r="P78" s="18">
        <v>0.101356629468878</v>
      </c>
      <c r="Q78" s="18">
        <v>0.25559857363844901</v>
      </c>
      <c r="R78" s="24" t="s">
        <v>501</v>
      </c>
    </row>
    <row r="79" spans="1:18" x14ac:dyDescent="0.25">
      <c r="A79" s="17" t="s">
        <v>488</v>
      </c>
      <c r="B79" s="17" t="s">
        <v>644</v>
      </c>
      <c r="C79" s="18">
        <v>2.4740830631371301E-2</v>
      </c>
      <c r="D79" s="18">
        <v>1.66519183064467E-2</v>
      </c>
      <c r="E79" s="18">
        <v>3.6612751257829798E-2</v>
      </c>
      <c r="F79" s="19"/>
      <c r="G79" s="18">
        <v>2.57436029664104E-2</v>
      </c>
      <c r="H79" s="18">
        <v>1.62886537124458E-2</v>
      </c>
      <c r="I79" s="18">
        <v>4.0461056724412497E-2</v>
      </c>
      <c r="J79" s="19"/>
      <c r="K79" s="18">
        <v>2.71889754431314E-2</v>
      </c>
      <c r="L79" s="18">
        <v>1.47413472401708E-2</v>
      </c>
      <c r="M79" s="18">
        <v>4.9618081040753499E-2</v>
      </c>
      <c r="N79" s="19"/>
      <c r="O79" s="18">
        <v>9.2712324440972996E-3</v>
      </c>
      <c r="P79" s="18">
        <v>2.5556137136684E-3</v>
      </c>
      <c r="Q79" s="18">
        <v>3.3049369109880003E-2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8.3974297795487304E-2</v>
      </c>
      <c r="D80" s="18">
        <v>6.5933704758930595E-2</v>
      </c>
      <c r="E80" s="18">
        <v>0.1063888784037</v>
      </c>
      <c r="F80" s="19"/>
      <c r="G80" s="18">
        <v>9.7569178951348798E-2</v>
      </c>
      <c r="H80" s="18">
        <v>7.6643192272869698E-2</v>
      </c>
      <c r="I80" s="18">
        <v>0.123444775597922</v>
      </c>
      <c r="J80" s="19"/>
      <c r="K80" s="18">
        <v>5.71193015066059E-2</v>
      </c>
      <c r="L80" s="18">
        <v>3.5907391797969E-2</v>
      </c>
      <c r="M80" s="18">
        <v>8.9696103890065396E-2</v>
      </c>
      <c r="N80" s="19"/>
      <c r="O80" s="18">
        <v>0.113399247675866</v>
      </c>
      <c r="P80" s="18">
        <v>5.48998772165952E-2</v>
      </c>
      <c r="Q80" s="18">
        <v>0.21974032583477199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0.15889399315108499</v>
      </c>
      <c r="D82" s="21">
        <v>0.14365888797250501</v>
      </c>
      <c r="E82" s="21">
        <v>0.17541382977415099</v>
      </c>
      <c r="F82" s="22"/>
      <c r="G82" s="21">
        <v>0.16267565348278801</v>
      </c>
      <c r="H82" s="21">
        <v>0.141431703792714</v>
      </c>
      <c r="I82" s="21">
        <v>0.18641773569241801</v>
      </c>
      <c r="J82" s="22"/>
      <c r="K82" s="21">
        <v>0.16309225669357799</v>
      </c>
      <c r="L82" s="21">
        <v>0.14228750036731799</v>
      </c>
      <c r="M82" s="21">
        <v>0.18627834643560201</v>
      </c>
      <c r="N82" s="22"/>
      <c r="O82" s="21">
        <v>0.13556480782705199</v>
      </c>
      <c r="P82" s="21">
        <v>0.105051133250332</v>
      </c>
      <c r="Q82" s="21">
        <v>0.173226086185235</v>
      </c>
      <c r="R82" s="22"/>
    </row>
    <row r="83" spans="1:18" x14ac:dyDescent="0.25">
      <c r="A83" s="20" t="s">
        <v>489</v>
      </c>
      <c r="B83" s="20" t="s">
        <v>641</v>
      </c>
      <c r="C83" s="21">
        <v>0.30429444971286901</v>
      </c>
      <c r="D83" s="21">
        <v>0.28771289786490301</v>
      </c>
      <c r="E83" s="21">
        <v>0.32140043067847701</v>
      </c>
      <c r="F83" s="22"/>
      <c r="G83" s="21">
        <v>0.30826185968221298</v>
      </c>
      <c r="H83" s="21">
        <v>0.28435412677891803</v>
      </c>
      <c r="I83" s="21">
        <v>0.33324367958180501</v>
      </c>
      <c r="J83" s="22"/>
      <c r="K83" s="21">
        <v>0.312801197206584</v>
      </c>
      <c r="L83" s="21">
        <v>0.28765392676923501</v>
      </c>
      <c r="M83" s="21">
        <v>0.33910036871301102</v>
      </c>
      <c r="N83" s="22"/>
      <c r="O83" s="21">
        <v>0.26871690032896001</v>
      </c>
      <c r="P83" s="21">
        <v>0.227012415677049</v>
      </c>
      <c r="Q83" s="21">
        <v>0.31496115578256301</v>
      </c>
      <c r="R83" s="22"/>
    </row>
    <row r="84" spans="1:18" x14ac:dyDescent="0.25">
      <c r="A84" s="20" t="s">
        <v>489</v>
      </c>
      <c r="B84" s="20" t="s">
        <v>642</v>
      </c>
      <c r="C84" s="21">
        <v>0.180310451553366</v>
      </c>
      <c r="D84" s="21">
        <v>0.16591622296289499</v>
      </c>
      <c r="E84" s="21">
        <v>0.195660524016667</v>
      </c>
      <c r="F84" s="22"/>
      <c r="G84" s="21">
        <v>0.17027590651702601</v>
      </c>
      <c r="H84" s="21">
        <v>0.151226065504144</v>
      </c>
      <c r="I84" s="21">
        <v>0.19118491527532</v>
      </c>
      <c r="J84" s="22"/>
      <c r="K84" s="21">
        <v>0.176051273993032</v>
      </c>
      <c r="L84" s="21">
        <v>0.15542386834615199</v>
      </c>
      <c r="M84" s="21">
        <v>0.198771989538194</v>
      </c>
      <c r="N84" s="22"/>
      <c r="O84" s="21">
        <v>0.22359151393367699</v>
      </c>
      <c r="P84" s="21">
        <v>0.18320321341510701</v>
      </c>
      <c r="Q84" s="21">
        <v>0.269941057337301</v>
      </c>
      <c r="R84" s="22"/>
    </row>
    <row r="85" spans="1:18" x14ac:dyDescent="0.25">
      <c r="A85" s="20" t="s">
        <v>489</v>
      </c>
      <c r="B85" s="20" t="s">
        <v>643</v>
      </c>
      <c r="C85" s="21">
        <v>0.187094884735481</v>
      </c>
      <c r="D85" s="21">
        <v>0.172837605747549</v>
      </c>
      <c r="E85" s="21">
        <v>0.20224068919399299</v>
      </c>
      <c r="F85" s="22"/>
      <c r="G85" s="21">
        <v>0.20294659802951201</v>
      </c>
      <c r="H85" s="21">
        <v>0.183221289231836</v>
      </c>
      <c r="I85" s="21">
        <v>0.224212557290946</v>
      </c>
      <c r="J85" s="22"/>
      <c r="K85" s="21">
        <v>0.17799916795293799</v>
      </c>
      <c r="L85" s="21">
        <v>0.15896115775505601</v>
      </c>
      <c r="M85" s="21">
        <v>0.19877837243218999</v>
      </c>
      <c r="N85" s="22"/>
      <c r="O85" s="21">
        <v>0.161549563132934</v>
      </c>
      <c r="P85" s="21">
        <v>0.12127599928231</v>
      </c>
      <c r="Q85" s="21">
        <v>0.211971062821773</v>
      </c>
      <c r="R85" s="22"/>
    </row>
    <row r="86" spans="1:18" x14ac:dyDescent="0.25">
      <c r="A86" s="20" t="s">
        <v>489</v>
      </c>
      <c r="B86" s="20" t="s">
        <v>644</v>
      </c>
      <c r="C86" s="21">
        <v>1.49616866050367E-2</v>
      </c>
      <c r="D86" s="21">
        <v>1.1160594670391001E-2</v>
      </c>
      <c r="E86" s="21">
        <v>2.00311354643843E-2</v>
      </c>
      <c r="F86" s="22"/>
      <c r="G86" s="21">
        <v>1.0423389391469201E-2</v>
      </c>
      <c r="H86" s="21">
        <v>6.5187053428564998E-3</v>
      </c>
      <c r="I86" s="21">
        <v>1.6627821051698601E-2</v>
      </c>
      <c r="J86" s="22"/>
      <c r="K86" s="21">
        <v>1.97375171959451E-2</v>
      </c>
      <c r="L86" s="21">
        <v>1.26395808162868E-2</v>
      </c>
      <c r="M86" s="21">
        <v>3.0697475829207899E-2</v>
      </c>
      <c r="N86" s="22"/>
      <c r="O86" s="21">
        <v>1.6397554683717799E-2</v>
      </c>
      <c r="P86" s="21">
        <v>7.9062770849269003E-3</v>
      </c>
      <c r="Q86" s="21">
        <v>3.3698629811887003E-2</v>
      </c>
      <c r="R86" s="22"/>
    </row>
    <row r="87" spans="1:18" x14ac:dyDescent="0.25">
      <c r="A87" s="20" t="s">
        <v>489</v>
      </c>
      <c r="B87" s="20" t="s">
        <v>519</v>
      </c>
      <c r="C87" s="21">
        <v>0.15288238833968701</v>
      </c>
      <c r="D87" s="21">
        <v>0.135061689175449</v>
      </c>
      <c r="E87" s="21">
        <v>0.172585261531115</v>
      </c>
      <c r="F87" s="22"/>
      <c r="G87" s="21">
        <v>0.144488367877253</v>
      </c>
      <c r="H87" s="21">
        <v>0.12397186121215301</v>
      </c>
      <c r="I87" s="21">
        <v>0.167750045924389</v>
      </c>
      <c r="J87" s="22"/>
      <c r="K87" s="21">
        <v>0.14818739754190199</v>
      </c>
      <c r="L87" s="21">
        <v>0.12558817818689</v>
      </c>
      <c r="M87" s="21">
        <v>0.17404384650332899</v>
      </c>
      <c r="N87" s="22"/>
      <c r="O87" s="21">
        <v>0.19215156607172201</v>
      </c>
      <c r="P87" s="21">
        <v>0.14484907173660599</v>
      </c>
      <c r="Q87" s="21">
        <v>0.250378559612214</v>
      </c>
      <c r="R87" s="22"/>
    </row>
    <row r="88" spans="1:18" x14ac:dyDescent="0.25">
      <c r="A88" s="20" t="s">
        <v>489</v>
      </c>
      <c r="B88" s="20" t="s">
        <v>520</v>
      </c>
      <c r="C88" s="21">
        <v>1.5621459024752001E-3</v>
      </c>
      <c r="D88" s="21">
        <v>6.7855003070330002E-4</v>
      </c>
      <c r="E88" s="21">
        <v>3.5922087082396999E-3</v>
      </c>
      <c r="F88" s="22"/>
      <c r="G88" s="21">
        <v>9.2822501973819998E-4</v>
      </c>
      <c r="H88" s="21">
        <v>2.2583779309910001E-4</v>
      </c>
      <c r="I88" s="21">
        <v>3.8068171244369999E-3</v>
      </c>
      <c r="J88" s="22"/>
      <c r="K88" s="21">
        <v>2.1311894160215001E-3</v>
      </c>
      <c r="L88" s="21">
        <v>6.4772703384290001E-4</v>
      </c>
      <c r="M88" s="21">
        <v>6.9884056297352002E-3</v>
      </c>
      <c r="N88" s="22"/>
      <c r="O88" s="21">
        <v>2.0280940219384999E-3</v>
      </c>
      <c r="P88" s="21">
        <v>2.7915734678209998E-4</v>
      </c>
      <c r="Q88" s="21">
        <v>1.45744786726334E-2</v>
      </c>
      <c r="R88" s="24" t="s">
        <v>501</v>
      </c>
    </row>
    <row r="89" spans="1:18" x14ac:dyDescent="0.25">
      <c r="A89" s="17" t="s">
        <v>490</v>
      </c>
      <c r="B89" s="17" t="s">
        <v>640</v>
      </c>
      <c r="C89" s="18">
        <v>9.3544414219265598E-2</v>
      </c>
      <c r="D89" s="18">
        <v>8.0677592056094302E-2</v>
      </c>
      <c r="E89" s="18">
        <v>0.108221728293287</v>
      </c>
      <c r="F89" s="19"/>
      <c r="G89" s="18">
        <v>8.4484041228118104E-2</v>
      </c>
      <c r="H89" s="18">
        <v>6.9062788960840601E-2</v>
      </c>
      <c r="I89" s="18">
        <v>0.10296788468255801</v>
      </c>
      <c r="J89" s="19"/>
      <c r="K89" s="18">
        <v>9.8004201531375401E-2</v>
      </c>
      <c r="L89" s="18">
        <v>7.5933471763472093E-2</v>
      </c>
      <c r="M89" s="18">
        <v>0.125617918294116</v>
      </c>
      <c r="N89" s="19"/>
      <c r="O89" s="18">
        <v>0.117338749527023</v>
      </c>
      <c r="P89" s="18">
        <v>8.4180702846487501E-2</v>
      </c>
      <c r="Q89" s="18">
        <v>0.161257736381061</v>
      </c>
      <c r="R89" s="19"/>
    </row>
    <row r="90" spans="1:18" x14ac:dyDescent="0.25">
      <c r="A90" s="17" t="s">
        <v>490</v>
      </c>
      <c r="B90" s="17" t="s">
        <v>641</v>
      </c>
      <c r="C90" s="18">
        <v>0.25336611510742202</v>
      </c>
      <c r="D90" s="18">
        <v>0.23334985749934001</v>
      </c>
      <c r="E90" s="18">
        <v>0.27448460265887997</v>
      </c>
      <c r="F90" s="19"/>
      <c r="G90" s="18">
        <v>0.25349170300844598</v>
      </c>
      <c r="H90" s="18">
        <v>0.22894401997442401</v>
      </c>
      <c r="I90" s="18">
        <v>0.279716595787526</v>
      </c>
      <c r="J90" s="19"/>
      <c r="K90" s="18">
        <v>0.25812703261743503</v>
      </c>
      <c r="L90" s="18">
        <v>0.22439873228981999</v>
      </c>
      <c r="M90" s="18">
        <v>0.29499669434122</v>
      </c>
      <c r="N90" s="19"/>
      <c r="O90" s="18">
        <v>0.23966544592629199</v>
      </c>
      <c r="P90" s="18">
        <v>0.18025692098062501</v>
      </c>
      <c r="Q90" s="18">
        <v>0.31122011421163898</v>
      </c>
      <c r="R90" s="19"/>
    </row>
    <row r="91" spans="1:18" x14ac:dyDescent="0.25">
      <c r="A91" s="17" t="s">
        <v>490</v>
      </c>
      <c r="B91" s="17" t="s">
        <v>642</v>
      </c>
      <c r="C91" s="18">
        <v>0.20858287664800901</v>
      </c>
      <c r="D91" s="18">
        <v>0.189236641832084</v>
      </c>
      <c r="E91" s="18">
        <v>0.22934745186253599</v>
      </c>
      <c r="F91" s="19"/>
      <c r="G91" s="18">
        <v>0.19666321903236</v>
      </c>
      <c r="H91" s="18">
        <v>0.17319865913954099</v>
      </c>
      <c r="I91" s="18">
        <v>0.22245141228618601</v>
      </c>
      <c r="J91" s="19"/>
      <c r="K91" s="18">
        <v>0.22031828641871001</v>
      </c>
      <c r="L91" s="18">
        <v>0.18867009256718301</v>
      </c>
      <c r="M91" s="18">
        <v>0.25560277364203399</v>
      </c>
      <c r="N91" s="19"/>
      <c r="O91" s="18">
        <v>0.223616908456963</v>
      </c>
      <c r="P91" s="18">
        <v>0.17025798968184799</v>
      </c>
      <c r="Q91" s="18">
        <v>0.28789624233398298</v>
      </c>
      <c r="R91" s="19"/>
    </row>
    <row r="92" spans="1:18" x14ac:dyDescent="0.25">
      <c r="A92" s="17" t="s">
        <v>490</v>
      </c>
      <c r="B92" s="17" t="s">
        <v>643</v>
      </c>
      <c r="C92" s="18">
        <v>0.26742606038330902</v>
      </c>
      <c r="D92" s="18">
        <v>0.24773282471975999</v>
      </c>
      <c r="E92" s="18">
        <v>0.288085272841206</v>
      </c>
      <c r="F92" s="19"/>
      <c r="G92" s="18">
        <v>0.28457011859172998</v>
      </c>
      <c r="H92" s="18">
        <v>0.258100049321145</v>
      </c>
      <c r="I92" s="18">
        <v>0.312611007884875</v>
      </c>
      <c r="J92" s="19"/>
      <c r="K92" s="18">
        <v>0.26072592537693501</v>
      </c>
      <c r="L92" s="18">
        <v>0.22564114417313899</v>
      </c>
      <c r="M92" s="18">
        <v>0.299158462401728</v>
      </c>
      <c r="N92" s="19"/>
      <c r="O92" s="18">
        <v>0.217581928757099</v>
      </c>
      <c r="P92" s="18">
        <v>0.161834545470427</v>
      </c>
      <c r="Q92" s="18">
        <v>0.28598053546950097</v>
      </c>
      <c r="R92" s="19"/>
    </row>
    <row r="93" spans="1:18" x14ac:dyDescent="0.25">
      <c r="A93" s="17" t="s">
        <v>490</v>
      </c>
      <c r="B93" s="17" t="s">
        <v>644</v>
      </c>
      <c r="C93" s="18">
        <v>1.7417094804216202E-2</v>
      </c>
      <c r="D93" s="18">
        <v>1.2496538007604099E-2</v>
      </c>
      <c r="E93" s="18">
        <v>2.4227603856063099E-2</v>
      </c>
      <c r="F93" s="19"/>
      <c r="G93" s="18">
        <v>2.2689877375846601E-2</v>
      </c>
      <c r="H93" s="18">
        <v>1.56008099955352E-2</v>
      </c>
      <c r="I93" s="18">
        <v>3.2892607787030903E-2</v>
      </c>
      <c r="J93" s="19"/>
      <c r="K93" s="18">
        <v>1.3143226788378599E-2</v>
      </c>
      <c r="L93" s="18">
        <v>6.3602169103986004E-3</v>
      </c>
      <c r="M93" s="18">
        <v>2.69638420367115E-2</v>
      </c>
      <c r="N93" s="19"/>
      <c r="O93" s="18">
        <v>8.2231509603570008E-3</v>
      </c>
      <c r="P93" s="18">
        <v>2.6817332337170001E-3</v>
      </c>
      <c r="Q93" s="18">
        <v>2.4928897880439699E-2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0.158928754388351</v>
      </c>
      <c r="D94" s="18">
        <v>0.14003295068648999</v>
      </c>
      <c r="E94" s="18">
        <v>0.179841103605866</v>
      </c>
      <c r="F94" s="19"/>
      <c r="G94" s="18">
        <v>0.15794510782413099</v>
      </c>
      <c r="H94" s="18">
        <v>0.13457951558550901</v>
      </c>
      <c r="I94" s="18">
        <v>0.18450254826850301</v>
      </c>
      <c r="J94" s="19"/>
      <c r="K94" s="18">
        <v>0.147848551461876</v>
      </c>
      <c r="L94" s="18">
        <v>0.12196379273499</v>
      </c>
      <c r="M94" s="18">
        <v>0.178112518341599</v>
      </c>
      <c r="N94" s="19"/>
      <c r="O94" s="18">
        <v>0.19357381637226501</v>
      </c>
      <c r="P94" s="18">
        <v>0.13557821363793299</v>
      </c>
      <c r="Q94" s="18">
        <v>0.26866728298081899</v>
      </c>
      <c r="R94" s="19"/>
    </row>
    <row r="95" spans="1:18" x14ac:dyDescent="0.25">
      <c r="A95" s="17" t="s">
        <v>490</v>
      </c>
      <c r="B95" s="17" t="s">
        <v>520</v>
      </c>
      <c r="C95" s="18">
        <v>7.3468444942419999E-4</v>
      </c>
      <c r="D95" s="18">
        <v>2.7885535934859997E-4</v>
      </c>
      <c r="E95" s="18">
        <v>1.9341899796512E-3</v>
      </c>
      <c r="F95" s="19"/>
      <c r="G95" s="18">
        <v>1.559329393701E-4</v>
      </c>
      <c r="H95" s="18">
        <v>2.1806234769399099E-5</v>
      </c>
      <c r="I95" s="18">
        <v>1.1141326407081999E-3</v>
      </c>
      <c r="J95" s="19"/>
      <c r="K95" s="18">
        <v>1.8327758052904999E-3</v>
      </c>
      <c r="L95" s="18">
        <v>6.3266455050290001E-4</v>
      </c>
      <c r="M95" s="18">
        <v>5.2973297625237004E-3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640</v>
      </c>
      <c r="C96" s="21">
        <v>0.131733930109386</v>
      </c>
      <c r="D96" s="21">
        <v>0.11042909218457</v>
      </c>
      <c r="E96" s="21">
        <v>0.15642628943029799</v>
      </c>
      <c r="F96" s="22"/>
      <c r="G96" s="21">
        <v>0.13358271129011001</v>
      </c>
      <c r="H96" s="21">
        <v>0.10552817596762799</v>
      </c>
      <c r="I96" s="21">
        <v>0.16769722123664399</v>
      </c>
      <c r="J96" s="22"/>
      <c r="K96" s="21">
        <v>0.12072092362154099</v>
      </c>
      <c r="L96" s="21">
        <v>8.7286368082995794E-2</v>
      </c>
      <c r="M96" s="21">
        <v>0.164652051395519</v>
      </c>
      <c r="N96" s="22"/>
      <c r="O96" s="21">
        <v>0.15038718087306499</v>
      </c>
      <c r="P96" s="21">
        <v>0.10037594315588599</v>
      </c>
      <c r="Q96" s="21">
        <v>0.219243431720205</v>
      </c>
      <c r="R96" s="22"/>
    </row>
    <row r="97" spans="1:18" x14ac:dyDescent="0.25">
      <c r="A97" s="20" t="s">
        <v>491</v>
      </c>
      <c r="B97" s="20" t="s">
        <v>641</v>
      </c>
      <c r="C97" s="21">
        <v>0.265128137907642</v>
      </c>
      <c r="D97" s="21">
        <v>0.23969962231550801</v>
      </c>
      <c r="E97" s="21">
        <v>0.29221743415497697</v>
      </c>
      <c r="F97" s="22"/>
      <c r="G97" s="21">
        <v>0.25288231548435203</v>
      </c>
      <c r="H97" s="21">
        <v>0.217676656088262</v>
      </c>
      <c r="I97" s="21">
        <v>0.29165915031589701</v>
      </c>
      <c r="J97" s="22"/>
      <c r="K97" s="21">
        <v>0.25672174409784598</v>
      </c>
      <c r="L97" s="21">
        <v>0.210230710126523</v>
      </c>
      <c r="M97" s="21">
        <v>0.30946534237055101</v>
      </c>
      <c r="N97" s="22"/>
      <c r="O97" s="21">
        <v>0.31835850306973101</v>
      </c>
      <c r="P97" s="21">
        <v>0.24677783124233399</v>
      </c>
      <c r="Q97" s="21">
        <v>0.39968453637393803</v>
      </c>
      <c r="R97" s="22"/>
    </row>
    <row r="98" spans="1:18" x14ac:dyDescent="0.25">
      <c r="A98" s="20" t="s">
        <v>491</v>
      </c>
      <c r="B98" s="20" t="s">
        <v>642</v>
      </c>
      <c r="C98" s="21">
        <v>0.20408372332077901</v>
      </c>
      <c r="D98" s="21">
        <v>0.18159539777011399</v>
      </c>
      <c r="E98" s="21">
        <v>0.22857912970116201</v>
      </c>
      <c r="F98" s="22"/>
      <c r="G98" s="21">
        <v>0.159814361431035</v>
      </c>
      <c r="H98" s="21">
        <v>0.133507372991299</v>
      </c>
      <c r="I98" s="21">
        <v>0.19016736734180301</v>
      </c>
      <c r="J98" s="22"/>
      <c r="K98" s="21">
        <v>0.25766245243001501</v>
      </c>
      <c r="L98" s="21">
        <v>0.21678566984831499</v>
      </c>
      <c r="M98" s="21">
        <v>0.30326247366974601</v>
      </c>
      <c r="N98" s="22"/>
      <c r="O98" s="21">
        <v>0.21404815083140899</v>
      </c>
      <c r="P98" s="21">
        <v>0.14952668403767</v>
      </c>
      <c r="Q98" s="21">
        <v>0.29669814590945198</v>
      </c>
      <c r="R98" s="22"/>
    </row>
    <row r="99" spans="1:18" x14ac:dyDescent="0.25">
      <c r="A99" s="20" t="s">
        <v>491</v>
      </c>
      <c r="B99" s="20" t="s">
        <v>643</v>
      </c>
      <c r="C99" s="21">
        <v>0.255094949892818</v>
      </c>
      <c r="D99" s="21">
        <v>0.23266174990011601</v>
      </c>
      <c r="E99" s="21">
        <v>0.27890496577676499</v>
      </c>
      <c r="F99" s="22"/>
      <c r="G99" s="21">
        <v>0.285901155521668</v>
      </c>
      <c r="H99" s="21">
        <v>0.25066722907592798</v>
      </c>
      <c r="I99" s="21">
        <v>0.32394655044130999</v>
      </c>
      <c r="J99" s="22"/>
      <c r="K99" s="21">
        <v>0.23761221170440899</v>
      </c>
      <c r="L99" s="21">
        <v>0.20317148189439899</v>
      </c>
      <c r="M99" s="21">
        <v>0.27586992499436103</v>
      </c>
      <c r="N99" s="22"/>
      <c r="O99" s="21">
        <v>0.20513107828581401</v>
      </c>
      <c r="P99" s="21">
        <v>0.143421053392016</v>
      </c>
      <c r="Q99" s="21">
        <v>0.28457206889526099</v>
      </c>
      <c r="R99" s="22"/>
    </row>
    <row r="100" spans="1:18" x14ac:dyDescent="0.25">
      <c r="A100" s="20" t="s">
        <v>491</v>
      </c>
      <c r="B100" s="20" t="s">
        <v>644</v>
      </c>
      <c r="C100" s="21">
        <v>3.6659804080324203E-2</v>
      </c>
      <c r="D100" s="21">
        <v>2.5773598822421102E-2</v>
      </c>
      <c r="E100" s="21">
        <v>5.1899154173129299E-2</v>
      </c>
      <c r="F100" s="22"/>
      <c r="G100" s="21">
        <v>5.1873864503429498E-2</v>
      </c>
      <c r="H100" s="21">
        <v>3.3563569786051697E-2</v>
      </c>
      <c r="I100" s="21">
        <v>7.9352984686118497E-2</v>
      </c>
      <c r="J100" s="22"/>
      <c r="K100" s="21">
        <v>3.0488742816081101E-2</v>
      </c>
      <c r="L100" s="21">
        <v>1.52670658057902E-2</v>
      </c>
      <c r="M100" s="21">
        <v>5.9962714722383299E-2</v>
      </c>
      <c r="N100" s="22"/>
      <c r="O100" s="21">
        <v>6.6322229731678997E-3</v>
      </c>
      <c r="P100" s="21">
        <v>2.6267426318576999E-3</v>
      </c>
      <c r="Q100" s="21">
        <v>1.6643674479624001E-2</v>
      </c>
      <c r="R100" s="22"/>
    </row>
    <row r="101" spans="1:18" x14ac:dyDescent="0.25">
      <c r="A101" s="20" t="s">
        <v>491</v>
      </c>
      <c r="B101" s="20" t="s">
        <v>519</v>
      </c>
      <c r="C101" s="21">
        <v>0.105383528386018</v>
      </c>
      <c r="D101" s="21">
        <v>8.4970446221204296E-2</v>
      </c>
      <c r="E101" s="21">
        <v>0.13000385765155101</v>
      </c>
      <c r="F101" s="22"/>
      <c r="G101" s="21">
        <v>0.115945591769404</v>
      </c>
      <c r="H101" s="21">
        <v>8.8914580745071706E-2</v>
      </c>
      <c r="I101" s="21">
        <v>0.149842789345735</v>
      </c>
      <c r="J101" s="22"/>
      <c r="K101" s="21">
        <v>9.1479039259401304E-2</v>
      </c>
      <c r="L101" s="21">
        <v>6.6147724360248406E-2</v>
      </c>
      <c r="M101" s="21">
        <v>0.12521034160497399</v>
      </c>
      <c r="N101" s="22"/>
      <c r="O101" s="21">
        <v>0.105442863966813</v>
      </c>
      <c r="P101" s="21">
        <v>6.0590942710806998E-2</v>
      </c>
      <c r="Q101" s="21">
        <v>0.17723216966090699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1.9159263030309999E-3</v>
      </c>
      <c r="D102" s="21">
        <v>2.6630784622349999E-4</v>
      </c>
      <c r="E102" s="21">
        <v>1.36444863459895E-2</v>
      </c>
      <c r="F102" s="24" t="s">
        <v>501</v>
      </c>
      <c r="G102" s="21">
        <v>0</v>
      </c>
      <c r="H102" s="22"/>
      <c r="I102" s="22"/>
      <c r="J102" s="22"/>
      <c r="K102" s="21">
        <v>5.3148860707071003E-3</v>
      </c>
      <c r="L102" s="21">
        <v>7.2822605717670001E-4</v>
      </c>
      <c r="M102" s="21">
        <v>3.7700269239412297E-2</v>
      </c>
      <c r="N102" s="24" t="s">
        <v>501</v>
      </c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8.9818152250717501E-2</v>
      </c>
      <c r="D103" s="18">
        <v>7.67713426688999E-2</v>
      </c>
      <c r="E103" s="18">
        <v>0.104830425036403</v>
      </c>
      <c r="F103" s="19"/>
      <c r="G103" s="18">
        <v>9.6516704046813506E-2</v>
      </c>
      <c r="H103" s="18">
        <v>7.8686589133667703E-2</v>
      </c>
      <c r="I103" s="18">
        <v>0.117870165619143</v>
      </c>
      <c r="J103" s="19"/>
      <c r="K103" s="18">
        <v>8.2532166580516098E-2</v>
      </c>
      <c r="L103" s="18">
        <v>6.5435851015667998E-2</v>
      </c>
      <c r="M103" s="18">
        <v>0.10360005412333601</v>
      </c>
      <c r="N103" s="19"/>
      <c r="O103" s="18">
        <v>8.7930341973764398E-2</v>
      </c>
      <c r="P103" s="18">
        <v>5.6717819411373799E-2</v>
      </c>
      <c r="Q103" s="18">
        <v>0.133881595677245</v>
      </c>
      <c r="R103" s="19"/>
    </row>
    <row r="104" spans="1:18" x14ac:dyDescent="0.25">
      <c r="A104" s="17" t="s">
        <v>492</v>
      </c>
      <c r="B104" s="17" t="s">
        <v>641</v>
      </c>
      <c r="C104" s="18">
        <v>0.26160251646000998</v>
      </c>
      <c r="D104" s="18">
        <v>0.238396413797268</v>
      </c>
      <c r="E104" s="18">
        <v>0.28621862576344498</v>
      </c>
      <c r="F104" s="19"/>
      <c r="G104" s="18">
        <v>0.27049977958464</v>
      </c>
      <c r="H104" s="18">
        <v>0.23761549473934199</v>
      </c>
      <c r="I104" s="18">
        <v>0.30610774600384999</v>
      </c>
      <c r="J104" s="19"/>
      <c r="K104" s="18">
        <v>0.25802384191170102</v>
      </c>
      <c r="L104" s="18">
        <v>0.22568608809786</v>
      </c>
      <c r="M104" s="18">
        <v>0.293240381261269</v>
      </c>
      <c r="N104" s="19"/>
      <c r="O104" s="18">
        <v>0.23906228428954099</v>
      </c>
      <c r="P104" s="18">
        <v>0.18740234740973499</v>
      </c>
      <c r="Q104" s="18">
        <v>0.29971054955655602</v>
      </c>
      <c r="R104" s="19"/>
    </row>
    <row r="105" spans="1:18" x14ac:dyDescent="0.25">
      <c r="A105" s="17" t="s">
        <v>492</v>
      </c>
      <c r="B105" s="17" t="s">
        <v>642</v>
      </c>
      <c r="C105" s="18">
        <v>0.23023701330854399</v>
      </c>
      <c r="D105" s="18">
        <v>0.210431452068437</v>
      </c>
      <c r="E105" s="18">
        <v>0.25131333024097402</v>
      </c>
      <c r="F105" s="19"/>
      <c r="G105" s="18">
        <v>0.21961829264918001</v>
      </c>
      <c r="H105" s="18">
        <v>0.18984074915895</v>
      </c>
      <c r="I105" s="18">
        <v>0.25261024374900798</v>
      </c>
      <c r="J105" s="19"/>
      <c r="K105" s="18">
        <v>0.22922877276641901</v>
      </c>
      <c r="L105" s="18">
        <v>0.19969906317936501</v>
      </c>
      <c r="M105" s="18">
        <v>0.26169720336704899</v>
      </c>
      <c r="N105" s="19"/>
      <c r="O105" s="18">
        <v>0.274479285665787</v>
      </c>
      <c r="P105" s="18">
        <v>0.220495696037596</v>
      </c>
      <c r="Q105" s="18">
        <v>0.335982903419419</v>
      </c>
      <c r="R105" s="19"/>
    </row>
    <row r="106" spans="1:18" x14ac:dyDescent="0.25">
      <c r="A106" s="17" t="s">
        <v>492</v>
      </c>
      <c r="B106" s="17" t="s">
        <v>643</v>
      </c>
      <c r="C106" s="18">
        <v>0.28221762130733702</v>
      </c>
      <c r="D106" s="18">
        <v>0.26001695635771699</v>
      </c>
      <c r="E106" s="18">
        <v>0.305531171029504</v>
      </c>
      <c r="F106" s="19"/>
      <c r="G106" s="18">
        <v>0.28192686926518701</v>
      </c>
      <c r="H106" s="18">
        <v>0.248720027455997</v>
      </c>
      <c r="I106" s="18">
        <v>0.31769241121307901</v>
      </c>
      <c r="J106" s="19"/>
      <c r="K106" s="18">
        <v>0.29698207867841703</v>
      </c>
      <c r="L106" s="18">
        <v>0.26550086136023199</v>
      </c>
      <c r="M106" s="18">
        <v>0.33051638903430303</v>
      </c>
      <c r="N106" s="19"/>
      <c r="O106" s="18">
        <v>0.23484173889031301</v>
      </c>
      <c r="P106" s="18">
        <v>0.18102550134009601</v>
      </c>
      <c r="Q106" s="18">
        <v>0.298819281377183</v>
      </c>
      <c r="R106" s="19"/>
    </row>
    <row r="107" spans="1:18" x14ac:dyDescent="0.25">
      <c r="A107" s="17" t="s">
        <v>492</v>
      </c>
      <c r="B107" s="17" t="s">
        <v>644</v>
      </c>
      <c r="C107" s="18">
        <v>1.9437959953638801E-2</v>
      </c>
      <c r="D107" s="18">
        <v>1.3536778468704099E-2</v>
      </c>
      <c r="E107" s="18">
        <v>2.78390842994993E-2</v>
      </c>
      <c r="F107" s="19"/>
      <c r="G107" s="18">
        <v>1.9308081811556601E-2</v>
      </c>
      <c r="H107" s="18">
        <v>1.17725766873271E-2</v>
      </c>
      <c r="I107" s="18">
        <v>3.1513174798682202E-2</v>
      </c>
      <c r="J107" s="19"/>
      <c r="K107" s="18">
        <v>1.9944820712772302E-2</v>
      </c>
      <c r="L107" s="18">
        <v>1.04315870744117E-2</v>
      </c>
      <c r="M107" s="18">
        <v>3.78023623009478E-2</v>
      </c>
      <c r="N107" s="19"/>
      <c r="O107" s="18">
        <v>1.8273704961962001E-2</v>
      </c>
      <c r="P107" s="18">
        <v>7.4396098392438999E-3</v>
      </c>
      <c r="Q107" s="18">
        <v>4.41828735802412E-2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0.11668673671975301</v>
      </c>
      <c r="D108" s="18">
        <v>0.100709650073707</v>
      </c>
      <c r="E108" s="18">
        <v>0.13481851759666699</v>
      </c>
      <c r="F108" s="19"/>
      <c r="G108" s="18">
        <v>0.112130272642624</v>
      </c>
      <c r="H108" s="18">
        <v>9.2658393398044298E-2</v>
      </c>
      <c r="I108" s="18">
        <v>0.13508489813507599</v>
      </c>
      <c r="J108" s="19"/>
      <c r="K108" s="18">
        <v>0.113288319350175</v>
      </c>
      <c r="L108" s="18">
        <v>9.0745385823587502E-2</v>
      </c>
      <c r="M108" s="18">
        <v>0.14056561487281599</v>
      </c>
      <c r="N108" s="19"/>
      <c r="O108" s="18">
        <v>0.14541264421863201</v>
      </c>
      <c r="P108" s="18">
        <v>0.10348947027354399</v>
      </c>
      <c r="Q108" s="18">
        <v>0.20052020549792901</v>
      </c>
      <c r="R108" s="19"/>
    </row>
    <row r="109" spans="1:18" x14ac:dyDescent="0.25">
      <c r="A109" s="17" t="s">
        <v>492</v>
      </c>
      <c r="B109" s="17" t="s">
        <v>520</v>
      </c>
      <c r="C109" s="18">
        <v>0</v>
      </c>
      <c r="D109" s="19"/>
      <c r="E109" s="19"/>
      <c r="F109" s="19"/>
      <c r="G109" s="18">
        <v>0</v>
      </c>
      <c r="H109" s="19"/>
      <c r="I109" s="19"/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640</v>
      </c>
      <c r="C110" s="21">
        <v>7.4808315188188895E-2</v>
      </c>
      <c r="D110" s="21">
        <v>5.7825810116714699E-2</v>
      </c>
      <c r="E110" s="21">
        <v>9.6268699947890002E-2</v>
      </c>
      <c r="F110" s="22"/>
      <c r="G110" s="21">
        <v>6.6258875858960301E-2</v>
      </c>
      <c r="H110" s="21">
        <v>4.3230712942318998E-2</v>
      </c>
      <c r="I110" s="21">
        <v>0.100268165390971</v>
      </c>
      <c r="J110" s="22"/>
      <c r="K110" s="21">
        <v>7.5268788244277504E-2</v>
      </c>
      <c r="L110" s="21">
        <v>5.0592309879858098E-2</v>
      </c>
      <c r="M110" s="21">
        <v>0.110579401767382</v>
      </c>
      <c r="N110" s="22"/>
      <c r="O110" s="21">
        <v>9.5314728192102904E-2</v>
      </c>
      <c r="P110" s="21">
        <v>5.5294982067928801E-2</v>
      </c>
      <c r="Q110" s="21">
        <v>0.15941127899771701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0.234671896831503</v>
      </c>
      <c r="D111" s="21">
        <v>0.205925554631951</v>
      </c>
      <c r="E111" s="21">
        <v>0.26608643533580001</v>
      </c>
      <c r="F111" s="22"/>
      <c r="G111" s="21">
        <v>0.21990456252467699</v>
      </c>
      <c r="H111" s="21">
        <v>0.178716645876633</v>
      </c>
      <c r="I111" s="21">
        <v>0.26749317041377602</v>
      </c>
      <c r="J111" s="22"/>
      <c r="K111" s="21">
        <v>0.261753965001014</v>
      </c>
      <c r="L111" s="21">
        <v>0.219857716861941</v>
      </c>
      <c r="M111" s="21">
        <v>0.30847711579223303</v>
      </c>
      <c r="N111" s="22"/>
      <c r="O111" s="21">
        <v>0.212061637215328</v>
      </c>
      <c r="P111" s="21">
        <v>0.14881500223354499</v>
      </c>
      <c r="Q111" s="21">
        <v>0.29293740821902498</v>
      </c>
      <c r="R111" s="22"/>
    </row>
    <row r="112" spans="1:18" x14ac:dyDescent="0.25">
      <c r="A112" s="20" t="s">
        <v>493</v>
      </c>
      <c r="B112" s="20" t="s">
        <v>642</v>
      </c>
      <c r="C112" s="21">
        <v>0.193993995648269</v>
      </c>
      <c r="D112" s="21">
        <v>0.168697640941709</v>
      </c>
      <c r="E112" s="21">
        <v>0.22207025973956401</v>
      </c>
      <c r="F112" s="22"/>
      <c r="G112" s="21">
        <v>0.173971532332482</v>
      </c>
      <c r="H112" s="21">
        <v>0.137492049656532</v>
      </c>
      <c r="I112" s="21">
        <v>0.21768696919651201</v>
      </c>
      <c r="J112" s="22"/>
      <c r="K112" s="21">
        <v>0.18244897732825199</v>
      </c>
      <c r="L112" s="21">
        <v>0.144282810213582</v>
      </c>
      <c r="M112" s="21">
        <v>0.228020772501311</v>
      </c>
      <c r="N112" s="22"/>
      <c r="O112" s="21">
        <v>0.269886816479601</v>
      </c>
      <c r="P112" s="21">
        <v>0.202894662305247</v>
      </c>
      <c r="Q112" s="21">
        <v>0.34930537830651498</v>
      </c>
      <c r="R112" s="22"/>
    </row>
    <row r="113" spans="1:18" x14ac:dyDescent="0.25">
      <c r="A113" s="20" t="s">
        <v>493</v>
      </c>
      <c r="B113" s="20" t="s">
        <v>643</v>
      </c>
      <c r="C113" s="21">
        <v>0.27482852310345801</v>
      </c>
      <c r="D113" s="21">
        <v>0.241767487742482</v>
      </c>
      <c r="E113" s="21">
        <v>0.31055883860607397</v>
      </c>
      <c r="F113" s="22"/>
      <c r="G113" s="21">
        <v>0.31325960695898902</v>
      </c>
      <c r="H113" s="21">
        <v>0.264486837619479</v>
      </c>
      <c r="I113" s="21">
        <v>0.36654417980202197</v>
      </c>
      <c r="J113" s="22"/>
      <c r="K113" s="21">
        <v>0.25897849916555199</v>
      </c>
      <c r="L113" s="21">
        <v>0.21281709297534401</v>
      </c>
      <c r="M113" s="21">
        <v>0.31119432381369</v>
      </c>
      <c r="N113" s="22"/>
      <c r="O113" s="21">
        <v>0.21307005710320101</v>
      </c>
      <c r="P113" s="21">
        <v>0.156299935718721</v>
      </c>
      <c r="Q113" s="21">
        <v>0.283530457693701</v>
      </c>
      <c r="R113" s="22"/>
    </row>
    <row r="114" spans="1:18" x14ac:dyDescent="0.25">
      <c r="A114" s="20" t="s">
        <v>493</v>
      </c>
      <c r="B114" s="20" t="s">
        <v>644</v>
      </c>
      <c r="C114" s="21">
        <v>2.6486973424004499E-2</v>
      </c>
      <c r="D114" s="21">
        <v>1.7573855147056099E-2</v>
      </c>
      <c r="E114" s="21">
        <v>3.9737801784853401E-2</v>
      </c>
      <c r="F114" s="22"/>
      <c r="G114" s="21">
        <v>1.65913475629412E-2</v>
      </c>
      <c r="H114" s="21">
        <v>7.8898303571312001E-3</v>
      </c>
      <c r="I114" s="21">
        <v>3.4555318691470098E-2</v>
      </c>
      <c r="J114" s="22"/>
      <c r="K114" s="21">
        <v>3.0178827565213499E-2</v>
      </c>
      <c r="L114" s="21">
        <v>1.65537701153298E-2</v>
      </c>
      <c r="M114" s="21">
        <v>5.4398065666896103E-2</v>
      </c>
      <c r="N114" s="22"/>
      <c r="O114" s="21">
        <v>4.3248749060466503E-2</v>
      </c>
      <c r="P114" s="21">
        <v>2.0645231233709399E-2</v>
      </c>
      <c r="Q114" s="21">
        <v>8.8366859127966796E-2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0.19409723220148201</v>
      </c>
      <c r="D115" s="21">
        <v>0.16654055276174101</v>
      </c>
      <c r="E115" s="21">
        <v>0.22498275408962901</v>
      </c>
      <c r="F115" s="22"/>
      <c r="G115" s="21">
        <v>0.207482812991655</v>
      </c>
      <c r="H115" s="21">
        <v>0.16094359230705299</v>
      </c>
      <c r="I115" s="21">
        <v>0.26325719384055402</v>
      </c>
      <c r="J115" s="22"/>
      <c r="K115" s="21">
        <v>0.19137094269569199</v>
      </c>
      <c r="L115" s="21">
        <v>0.15066825862098901</v>
      </c>
      <c r="M115" s="21">
        <v>0.23996272462770299</v>
      </c>
      <c r="N115" s="22"/>
      <c r="O115" s="21">
        <v>0.166418011949301</v>
      </c>
      <c r="P115" s="21">
        <v>0.115755604197444</v>
      </c>
      <c r="Q115" s="21">
        <v>0.23340093458210601</v>
      </c>
      <c r="R115" s="22"/>
    </row>
    <row r="116" spans="1:18" x14ac:dyDescent="0.25">
      <c r="A116" s="20" t="s">
        <v>493</v>
      </c>
      <c r="B116" s="20" t="s">
        <v>520</v>
      </c>
      <c r="C116" s="21">
        <v>1.1130636030942001E-3</v>
      </c>
      <c r="D116" s="21">
        <v>1.5288878484629999E-4</v>
      </c>
      <c r="E116" s="21">
        <v>8.0547665647646999E-3</v>
      </c>
      <c r="F116" s="22"/>
      <c r="G116" s="21">
        <v>2.5312617702974E-3</v>
      </c>
      <c r="H116" s="21">
        <v>3.4884865308579998E-4</v>
      </c>
      <c r="I116" s="21">
        <v>1.8119474569263098E-2</v>
      </c>
      <c r="J116" s="24" t="s">
        <v>501</v>
      </c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8.8091850679408806E-2</v>
      </c>
      <c r="D117" s="18">
        <v>6.7766051602722394E-2</v>
      </c>
      <c r="E117" s="18">
        <v>0.113770161498694</v>
      </c>
      <c r="F117" s="19"/>
      <c r="G117" s="18">
        <v>7.8730238015338599E-2</v>
      </c>
      <c r="H117" s="18">
        <v>4.8014538593730699E-2</v>
      </c>
      <c r="I117" s="18">
        <v>0.126484591194651</v>
      </c>
      <c r="J117" s="19"/>
      <c r="K117" s="18">
        <v>8.8740106936429905E-2</v>
      </c>
      <c r="L117" s="18">
        <v>6.0781908612973098E-2</v>
      </c>
      <c r="M117" s="18">
        <v>0.12780840020297399</v>
      </c>
      <c r="N117" s="19"/>
      <c r="O117" s="18">
        <v>0.10091500273648001</v>
      </c>
      <c r="P117" s="18">
        <v>6.5616797248777795E-2</v>
      </c>
      <c r="Q117" s="18">
        <v>0.152110508372374</v>
      </c>
      <c r="R117" s="19"/>
    </row>
    <row r="118" spans="1:18" x14ac:dyDescent="0.25">
      <c r="A118" s="17" t="s">
        <v>494</v>
      </c>
      <c r="B118" s="17" t="s">
        <v>641</v>
      </c>
      <c r="C118" s="18">
        <v>0.20671975305659601</v>
      </c>
      <c r="D118" s="18">
        <v>0.180315886196728</v>
      </c>
      <c r="E118" s="18">
        <v>0.23587736459547001</v>
      </c>
      <c r="F118" s="19"/>
      <c r="G118" s="18">
        <v>0.190539792806703</v>
      </c>
      <c r="H118" s="18">
        <v>0.14664999442436599</v>
      </c>
      <c r="I118" s="18">
        <v>0.24381209282317501</v>
      </c>
      <c r="J118" s="19"/>
      <c r="K118" s="18">
        <v>0.22394372675833399</v>
      </c>
      <c r="L118" s="18">
        <v>0.186210921996593</v>
      </c>
      <c r="M118" s="18">
        <v>0.26681563555931198</v>
      </c>
      <c r="N118" s="19"/>
      <c r="O118" s="18">
        <v>0.190671183583075</v>
      </c>
      <c r="P118" s="18">
        <v>0.14469477882182599</v>
      </c>
      <c r="Q118" s="18">
        <v>0.24703700481134599</v>
      </c>
      <c r="R118" s="19"/>
    </row>
    <row r="119" spans="1:18" x14ac:dyDescent="0.25">
      <c r="A119" s="17" t="s">
        <v>494</v>
      </c>
      <c r="B119" s="17" t="s">
        <v>642</v>
      </c>
      <c r="C119" s="18">
        <v>0.270657007105231</v>
      </c>
      <c r="D119" s="18">
        <v>0.23610452296404799</v>
      </c>
      <c r="E119" s="18">
        <v>0.30822576303052901</v>
      </c>
      <c r="F119" s="19"/>
      <c r="G119" s="18">
        <v>0.238017977934323</v>
      </c>
      <c r="H119" s="18">
        <v>0.191906561890343</v>
      </c>
      <c r="I119" s="18">
        <v>0.29121623823598097</v>
      </c>
      <c r="J119" s="19"/>
      <c r="K119" s="18">
        <v>0.26731790584790799</v>
      </c>
      <c r="L119" s="18">
        <v>0.22280714576219701</v>
      </c>
      <c r="M119" s="18">
        <v>0.31709276944265502</v>
      </c>
      <c r="N119" s="19"/>
      <c r="O119" s="18">
        <v>0.32865068953412602</v>
      </c>
      <c r="P119" s="18">
        <v>0.26195671632171702</v>
      </c>
      <c r="Q119" s="18">
        <v>0.40305184309647302</v>
      </c>
      <c r="R119" s="19"/>
    </row>
    <row r="120" spans="1:18" x14ac:dyDescent="0.25">
      <c r="A120" s="17" t="s">
        <v>494</v>
      </c>
      <c r="B120" s="17" t="s">
        <v>643</v>
      </c>
      <c r="C120" s="18">
        <v>0.33813786356056802</v>
      </c>
      <c r="D120" s="18">
        <v>0.30537372905070498</v>
      </c>
      <c r="E120" s="18">
        <v>0.37253203512230298</v>
      </c>
      <c r="F120" s="19"/>
      <c r="G120" s="18">
        <v>0.36579102704674898</v>
      </c>
      <c r="H120" s="18">
        <v>0.30927188841506298</v>
      </c>
      <c r="I120" s="18">
        <v>0.42626482325369902</v>
      </c>
      <c r="J120" s="19"/>
      <c r="K120" s="18">
        <v>0.32259063069976801</v>
      </c>
      <c r="L120" s="18">
        <v>0.28162180846659002</v>
      </c>
      <c r="M120" s="18">
        <v>0.36647893548609201</v>
      </c>
      <c r="N120" s="19"/>
      <c r="O120" s="18">
        <v>0.33260710719167702</v>
      </c>
      <c r="P120" s="18">
        <v>0.26497235240850098</v>
      </c>
      <c r="Q120" s="18">
        <v>0.40792467206051702</v>
      </c>
      <c r="R120" s="19"/>
    </row>
    <row r="121" spans="1:18" x14ac:dyDescent="0.25">
      <c r="A121" s="17" t="s">
        <v>494</v>
      </c>
      <c r="B121" s="17" t="s">
        <v>644</v>
      </c>
      <c r="C121" s="18">
        <v>2.44984821711236E-2</v>
      </c>
      <c r="D121" s="18">
        <v>1.5843082894026202E-2</v>
      </c>
      <c r="E121" s="18">
        <v>3.7701357249753799E-2</v>
      </c>
      <c r="F121" s="19"/>
      <c r="G121" s="18">
        <v>1.85200447621327E-2</v>
      </c>
      <c r="H121" s="18">
        <v>7.4580746082323996E-3</v>
      </c>
      <c r="I121" s="18">
        <v>4.5241487067775199E-2</v>
      </c>
      <c r="J121" s="24" t="s">
        <v>501</v>
      </c>
      <c r="K121" s="18">
        <v>3.1131791152223299E-2</v>
      </c>
      <c r="L121" s="18">
        <v>1.8417106489451399E-2</v>
      </c>
      <c r="M121" s="18">
        <v>5.21579323671858E-2</v>
      </c>
      <c r="N121" s="19"/>
      <c r="O121" s="18">
        <v>1.7930032458625199E-2</v>
      </c>
      <c r="P121" s="18">
        <v>7.1259494003329E-3</v>
      </c>
      <c r="Q121" s="18">
        <v>4.43826025195216E-2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7.1895043427073105E-2</v>
      </c>
      <c r="D122" s="18">
        <v>5.5737892558838299E-2</v>
      </c>
      <c r="E122" s="18">
        <v>9.2278081553748795E-2</v>
      </c>
      <c r="F122" s="19"/>
      <c r="G122" s="18">
        <v>0.10840091943475499</v>
      </c>
      <c r="H122" s="18">
        <v>7.6896087638457303E-2</v>
      </c>
      <c r="I122" s="18">
        <v>0.150706167440537</v>
      </c>
      <c r="J122" s="19"/>
      <c r="K122" s="18">
        <v>6.6275838605338505E-2</v>
      </c>
      <c r="L122" s="18">
        <v>4.7501388268086503E-2</v>
      </c>
      <c r="M122" s="18">
        <v>9.1755881653424104E-2</v>
      </c>
      <c r="N122" s="19"/>
      <c r="O122" s="18">
        <v>2.9225984496015801E-2</v>
      </c>
      <c r="P122" s="18">
        <v>1.8346801186641601E-2</v>
      </c>
      <c r="Q122" s="18">
        <v>4.6252291256027499E-2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4_SEX'!A1" display="◄ ANTERIOR"/>
    <hyperlink ref="A2" location="'Índice'!A1" display="ÍNDICE"/>
    <hyperlink ref="A3" location="'EVAL_CARAB_COMUNA_5_SEX'!A1" display="SIGUIENTE ►"/>
  </hyperlinks>
  <pageMargins left="0.75" right="0.75" top="1" bottom="1" header="0.5" footer="0.5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0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648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7.0141294149842298E-2</v>
      </c>
      <c r="D5" s="18">
        <v>6.6940898636937807E-2</v>
      </c>
      <c r="E5" s="18">
        <v>7.3482648115556298E-2</v>
      </c>
      <c r="F5" s="19"/>
      <c r="G5" s="18">
        <v>6.8078738904310196E-2</v>
      </c>
      <c r="H5" s="18">
        <v>6.4114357764331401E-2</v>
      </c>
      <c r="I5" s="18">
        <v>7.2269320545752497E-2</v>
      </c>
      <c r="J5" s="19"/>
      <c r="K5" s="18">
        <v>7.2326705708023006E-2</v>
      </c>
      <c r="L5" s="18">
        <v>6.7653858642110903E-2</v>
      </c>
      <c r="M5" s="18">
        <v>7.7295548335045094E-2</v>
      </c>
      <c r="N5" s="19"/>
    </row>
    <row r="6" spans="1:14" x14ac:dyDescent="0.25">
      <c r="A6" s="17" t="s">
        <v>478</v>
      </c>
      <c r="B6" s="17" t="s">
        <v>641</v>
      </c>
      <c r="C6" s="18">
        <v>0.24357641325211399</v>
      </c>
      <c r="D6" s="18">
        <v>0.23829435082802899</v>
      </c>
      <c r="E6" s="18">
        <v>0.248937294028369</v>
      </c>
      <c r="F6" s="19"/>
      <c r="G6" s="18">
        <v>0.24259361801642901</v>
      </c>
      <c r="H6" s="18">
        <v>0.235342111082187</v>
      </c>
      <c r="I6" s="18">
        <v>0.24999551258778999</v>
      </c>
      <c r="J6" s="19"/>
      <c r="K6" s="18">
        <v>0.24461774878581799</v>
      </c>
      <c r="L6" s="18">
        <v>0.23700924583716401</v>
      </c>
      <c r="M6" s="18">
        <v>0.25238970573904101</v>
      </c>
      <c r="N6" s="19"/>
    </row>
    <row r="7" spans="1:14" x14ac:dyDescent="0.25">
      <c r="A7" s="17" t="s">
        <v>478</v>
      </c>
      <c r="B7" s="17" t="s">
        <v>642</v>
      </c>
      <c r="C7" s="18">
        <v>0.26288454574353098</v>
      </c>
      <c r="D7" s="18">
        <v>0.25751015969284002</v>
      </c>
      <c r="E7" s="18">
        <v>0.26833056214666101</v>
      </c>
      <c r="F7" s="19"/>
      <c r="G7" s="18">
        <v>0.26449284486450197</v>
      </c>
      <c r="H7" s="18">
        <v>0.25730477581311101</v>
      </c>
      <c r="I7" s="18">
        <v>0.271808229831629</v>
      </c>
      <c r="J7" s="19"/>
      <c r="K7" s="18">
        <v>0.26118044812211</v>
      </c>
      <c r="L7" s="18">
        <v>0.25330335673061</v>
      </c>
      <c r="M7" s="18">
        <v>0.26921418000980302</v>
      </c>
      <c r="N7" s="19"/>
    </row>
    <row r="8" spans="1:14" x14ac:dyDescent="0.25">
      <c r="A8" s="17" t="s">
        <v>478</v>
      </c>
      <c r="B8" s="17" t="s">
        <v>643</v>
      </c>
      <c r="C8" s="18">
        <v>0.34891950966380098</v>
      </c>
      <c r="D8" s="18">
        <v>0.34285936192700001</v>
      </c>
      <c r="E8" s="18">
        <v>0.35502890212169802</v>
      </c>
      <c r="F8" s="19"/>
      <c r="G8" s="18">
        <v>0.34040142211485003</v>
      </c>
      <c r="H8" s="18">
        <v>0.33255753852325098</v>
      </c>
      <c r="I8" s="18">
        <v>0.34833376028075502</v>
      </c>
      <c r="J8" s="19"/>
      <c r="K8" s="18">
        <v>0.357944977962598</v>
      </c>
      <c r="L8" s="18">
        <v>0.34932244378527699</v>
      </c>
      <c r="M8" s="18">
        <v>0.36666041350303002</v>
      </c>
      <c r="N8" s="19"/>
    </row>
    <row r="9" spans="1:14" x14ac:dyDescent="0.25">
      <c r="A9" s="17" t="s">
        <v>478</v>
      </c>
      <c r="B9" s="17" t="s">
        <v>644</v>
      </c>
      <c r="C9" s="18">
        <v>2.3297080381386701E-2</v>
      </c>
      <c r="D9" s="18">
        <v>2.16093545699204E-2</v>
      </c>
      <c r="E9" s="18">
        <v>2.511323693686E-2</v>
      </c>
      <c r="F9" s="19"/>
      <c r="G9" s="18">
        <v>2.06151862784303E-2</v>
      </c>
      <c r="H9" s="18">
        <v>1.8621313685089499E-2</v>
      </c>
      <c r="I9" s="18">
        <v>2.2817588452274499E-2</v>
      </c>
      <c r="J9" s="19"/>
      <c r="K9" s="18">
        <v>2.6138721778925299E-2</v>
      </c>
      <c r="L9" s="18">
        <v>2.35208385092559E-2</v>
      </c>
      <c r="M9" s="18">
        <v>2.9039311957947699E-2</v>
      </c>
      <c r="N9" s="19"/>
    </row>
    <row r="10" spans="1:14" x14ac:dyDescent="0.25">
      <c r="A10" s="17" t="s">
        <v>478</v>
      </c>
      <c r="B10" s="17" t="s">
        <v>519</v>
      </c>
      <c r="C10" s="18">
        <v>5.0474889086237401E-2</v>
      </c>
      <c r="D10" s="18">
        <v>4.7729450769811499E-2</v>
      </c>
      <c r="E10" s="18">
        <v>5.33693968111928E-2</v>
      </c>
      <c r="F10" s="19"/>
      <c r="G10" s="18">
        <v>6.3251994120135005E-2</v>
      </c>
      <c r="H10" s="18">
        <v>5.9398221742962901E-2</v>
      </c>
      <c r="I10" s="18">
        <v>6.7337900294960298E-2</v>
      </c>
      <c r="J10" s="19"/>
      <c r="K10" s="18">
        <v>3.6936714493516203E-2</v>
      </c>
      <c r="L10" s="18">
        <v>3.3524597460936403E-2</v>
      </c>
      <c r="M10" s="18">
        <v>4.06814970368699E-2</v>
      </c>
      <c r="N10" s="19"/>
    </row>
    <row r="11" spans="1:14" x14ac:dyDescent="0.25">
      <c r="A11" s="17" t="s">
        <v>478</v>
      </c>
      <c r="B11" s="17" t="s">
        <v>520</v>
      </c>
      <c r="C11" s="18">
        <v>7.0626772308059996E-4</v>
      </c>
      <c r="D11" s="18">
        <v>4.8808747018450001E-4</v>
      </c>
      <c r="E11" s="18">
        <v>1.0218771415926001E-3</v>
      </c>
      <c r="F11" s="19"/>
      <c r="G11" s="18">
        <v>5.661957013465E-4</v>
      </c>
      <c r="H11" s="18">
        <v>3.5091370393589997E-4</v>
      </c>
      <c r="I11" s="18">
        <v>9.1343033804529999E-4</v>
      </c>
      <c r="J11" s="19"/>
      <c r="K11" s="18">
        <v>8.5468314901330003E-4</v>
      </c>
      <c r="L11" s="18">
        <v>4.9895386450800002E-4</v>
      </c>
      <c r="M11" s="18">
        <v>1.4636583229547999E-3</v>
      </c>
      <c r="N11" s="19"/>
    </row>
    <row r="12" spans="1:14" x14ac:dyDescent="0.25">
      <c r="A12" s="20" t="s">
        <v>479</v>
      </c>
      <c r="B12" s="20" t="s">
        <v>640</v>
      </c>
      <c r="C12" s="21">
        <v>5.02888720220806E-2</v>
      </c>
      <c r="D12" s="21">
        <v>3.8900060571324897E-2</v>
      </c>
      <c r="E12" s="21">
        <v>6.4787233380170298E-2</v>
      </c>
      <c r="F12" s="22"/>
      <c r="G12" s="21">
        <v>4.2251714268306602E-2</v>
      </c>
      <c r="H12" s="21">
        <v>2.87386095203222E-2</v>
      </c>
      <c r="I12" s="21">
        <v>6.17150420466102E-2</v>
      </c>
      <c r="J12" s="22"/>
      <c r="K12" s="21">
        <v>5.8550541712186203E-2</v>
      </c>
      <c r="L12" s="21">
        <v>4.23954558300964E-2</v>
      </c>
      <c r="M12" s="21">
        <v>8.0345133690919598E-2</v>
      </c>
      <c r="N12" s="22"/>
    </row>
    <row r="13" spans="1:14" x14ac:dyDescent="0.25">
      <c r="A13" s="20" t="s">
        <v>479</v>
      </c>
      <c r="B13" s="20" t="s">
        <v>641</v>
      </c>
      <c r="C13" s="21">
        <v>0.23522733625383599</v>
      </c>
      <c r="D13" s="21">
        <v>0.21289235530803399</v>
      </c>
      <c r="E13" s="21">
        <v>0.25913408774978702</v>
      </c>
      <c r="F13" s="22"/>
      <c r="G13" s="21">
        <v>0.24440404608121799</v>
      </c>
      <c r="H13" s="21">
        <v>0.21161650761856701</v>
      </c>
      <c r="I13" s="21">
        <v>0.28046442681844802</v>
      </c>
      <c r="J13" s="22"/>
      <c r="K13" s="21">
        <v>0.22579428196295101</v>
      </c>
      <c r="L13" s="21">
        <v>0.192102158264784</v>
      </c>
      <c r="M13" s="21">
        <v>0.26346848233697101</v>
      </c>
      <c r="N13" s="22"/>
    </row>
    <row r="14" spans="1:14" x14ac:dyDescent="0.25">
      <c r="A14" s="20" t="s">
        <v>479</v>
      </c>
      <c r="B14" s="20" t="s">
        <v>642</v>
      </c>
      <c r="C14" s="21">
        <v>0.26320547337161199</v>
      </c>
      <c r="D14" s="21">
        <v>0.239149406492211</v>
      </c>
      <c r="E14" s="21">
        <v>0.28876296363186399</v>
      </c>
      <c r="F14" s="22"/>
      <c r="G14" s="21">
        <v>0.25037550560881899</v>
      </c>
      <c r="H14" s="21">
        <v>0.21791514094476899</v>
      </c>
      <c r="I14" s="21">
        <v>0.28590352113669998</v>
      </c>
      <c r="J14" s="22"/>
      <c r="K14" s="21">
        <v>0.27639383660127897</v>
      </c>
      <c r="L14" s="21">
        <v>0.241398710026653</v>
      </c>
      <c r="M14" s="21">
        <v>0.314359847118591</v>
      </c>
      <c r="N14" s="22"/>
    </row>
    <row r="15" spans="1:14" x14ac:dyDescent="0.25">
      <c r="A15" s="20" t="s">
        <v>479</v>
      </c>
      <c r="B15" s="20" t="s">
        <v>643</v>
      </c>
      <c r="C15" s="21">
        <v>0.399217972491335</v>
      </c>
      <c r="D15" s="21">
        <v>0.36874909167167103</v>
      </c>
      <c r="E15" s="21">
        <v>0.43048754347743701</v>
      </c>
      <c r="F15" s="22"/>
      <c r="G15" s="21">
        <v>0.40491591335002902</v>
      </c>
      <c r="H15" s="21">
        <v>0.365633229444778</v>
      </c>
      <c r="I15" s="21">
        <v>0.44545542069584798</v>
      </c>
      <c r="J15" s="22"/>
      <c r="K15" s="21">
        <v>0.39336086395490499</v>
      </c>
      <c r="L15" s="21">
        <v>0.35080402545911299</v>
      </c>
      <c r="M15" s="21">
        <v>0.43760039556407898</v>
      </c>
      <c r="N15" s="22"/>
    </row>
    <row r="16" spans="1:14" x14ac:dyDescent="0.25">
      <c r="A16" s="20" t="s">
        <v>479</v>
      </c>
      <c r="B16" s="20" t="s">
        <v>644</v>
      </c>
      <c r="C16" s="21">
        <v>3.4531266735432803E-2</v>
      </c>
      <c r="D16" s="21">
        <v>2.4594700100457501E-2</v>
      </c>
      <c r="E16" s="21">
        <v>4.8283608722097401E-2</v>
      </c>
      <c r="F16" s="22"/>
      <c r="G16" s="21">
        <v>3.5036645027730101E-2</v>
      </c>
      <c r="H16" s="21">
        <v>2.26761681658144E-2</v>
      </c>
      <c r="I16" s="21">
        <v>5.3764011562678203E-2</v>
      </c>
      <c r="J16" s="22"/>
      <c r="K16" s="21">
        <v>3.4011771081941602E-2</v>
      </c>
      <c r="L16" s="21">
        <v>2.0492080148934302E-2</v>
      </c>
      <c r="M16" s="21">
        <v>5.5941686260058299E-2</v>
      </c>
      <c r="N16" s="22"/>
    </row>
    <row r="17" spans="1:14" x14ac:dyDescent="0.25">
      <c r="A17" s="20" t="s">
        <v>479</v>
      </c>
      <c r="B17" s="20" t="s">
        <v>519</v>
      </c>
      <c r="C17" s="21">
        <v>1.6660404882274899E-2</v>
      </c>
      <c r="D17" s="21">
        <v>1.09043533772039E-2</v>
      </c>
      <c r="E17" s="21">
        <v>2.5376931591696399E-2</v>
      </c>
      <c r="F17" s="22"/>
      <c r="G17" s="21">
        <v>2.3016175663899199E-2</v>
      </c>
      <c r="H17" s="21">
        <v>1.3523893709306799E-2</v>
      </c>
      <c r="I17" s="21">
        <v>3.89082115814968E-2</v>
      </c>
      <c r="J17" s="22"/>
      <c r="K17" s="21">
        <v>1.01270904404691E-2</v>
      </c>
      <c r="L17" s="21">
        <v>5.0792873385029002E-3</v>
      </c>
      <c r="M17" s="21">
        <v>2.0090110726689502E-2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640</v>
      </c>
      <c r="C19" s="18">
        <v>8.70925627678273E-2</v>
      </c>
      <c r="D19" s="18">
        <v>6.8291360647514898E-2</v>
      </c>
      <c r="E19" s="18">
        <v>0.110456255579782</v>
      </c>
      <c r="F19" s="19"/>
      <c r="G19" s="18">
        <v>8.9637852977759405E-2</v>
      </c>
      <c r="H19" s="18">
        <v>6.4217804756955196E-2</v>
      </c>
      <c r="I19" s="18">
        <v>0.123789119220965</v>
      </c>
      <c r="J19" s="19"/>
      <c r="K19" s="18">
        <v>8.4464618973927902E-2</v>
      </c>
      <c r="L19" s="18">
        <v>6.1518084844247999E-2</v>
      </c>
      <c r="M19" s="18">
        <v>0.114922201771824</v>
      </c>
      <c r="N19" s="19"/>
    </row>
    <row r="20" spans="1:14" x14ac:dyDescent="0.25">
      <c r="A20" s="17" t="s">
        <v>480</v>
      </c>
      <c r="B20" s="17" t="s">
        <v>641</v>
      </c>
      <c r="C20" s="18">
        <v>0.23345954874347499</v>
      </c>
      <c r="D20" s="18">
        <v>0.20103942042385001</v>
      </c>
      <c r="E20" s="18">
        <v>0.26934531649281601</v>
      </c>
      <c r="F20" s="19"/>
      <c r="G20" s="18">
        <v>0.20430919305702899</v>
      </c>
      <c r="H20" s="18">
        <v>0.16495160069030099</v>
      </c>
      <c r="I20" s="18">
        <v>0.250243363318568</v>
      </c>
      <c r="J20" s="19"/>
      <c r="K20" s="18">
        <v>0.26355650822464599</v>
      </c>
      <c r="L20" s="18">
        <v>0.219659888473522</v>
      </c>
      <c r="M20" s="18">
        <v>0.31271003029983901</v>
      </c>
      <c r="N20" s="19"/>
    </row>
    <row r="21" spans="1:14" x14ac:dyDescent="0.25">
      <c r="A21" s="17" t="s">
        <v>480</v>
      </c>
      <c r="B21" s="17" t="s">
        <v>642</v>
      </c>
      <c r="C21" s="18">
        <v>0.24187556234278401</v>
      </c>
      <c r="D21" s="18">
        <v>0.21102800315117001</v>
      </c>
      <c r="E21" s="18">
        <v>0.27565687753116502</v>
      </c>
      <c r="F21" s="19"/>
      <c r="G21" s="18">
        <v>0.26570224398669701</v>
      </c>
      <c r="H21" s="18">
        <v>0.22603781905074199</v>
      </c>
      <c r="I21" s="18">
        <v>0.30954315920840803</v>
      </c>
      <c r="J21" s="19"/>
      <c r="K21" s="18">
        <v>0.217275153355627</v>
      </c>
      <c r="L21" s="18">
        <v>0.17725007793198</v>
      </c>
      <c r="M21" s="18">
        <v>0.26344434165681202</v>
      </c>
      <c r="N21" s="19"/>
    </row>
    <row r="22" spans="1:14" x14ac:dyDescent="0.25">
      <c r="A22" s="17" t="s">
        <v>480</v>
      </c>
      <c r="B22" s="17" t="s">
        <v>643</v>
      </c>
      <c r="C22" s="18">
        <v>0.41639534257302602</v>
      </c>
      <c r="D22" s="18">
        <v>0.37457629254585001</v>
      </c>
      <c r="E22" s="18">
        <v>0.45945337224307398</v>
      </c>
      <c r="F22" s="19"/>
      <c r="G22" s="18">
        <v>0.41310580615855602</v>
      </c>
      <c r="H22" s="18">
        <v>0.36171710689387898</v>
      </c>
      <c r="I22" s="18">
        <v>0.466459830754266</v>
      </c>
      <c r="J22" s="19"/>
      <c r="K22" s="18">
        <v>0.419791700588108</v>
      </c>
      <c r="L22" s="18">
        <v>0.36854468601371798</v>
      </c>
      <c r="M22" s="18">
        <v>0.47282882661942899</v>
      </c>
      <c r="N22" s="19"/>
    </row>
    <row r="23" spans="1:14" x14ac:dyDescent="0.25">
      <c r="A23" s="17" t="s">
        <v>480</v>
      </c>
      <c r="B23" s="17" t="s">
        <v>644</v>
      </c>
      <c r="C23" s="18">
        <v>1.8769004818731401E-2</v>
      </c>
      <c r="D23" s="18">
        <v>1.1464308519723E-2</v>
      </c>
      <c r="E23" s="18">
        <v>3.0584024766500999E-2</v>
      </c>
      <c r="F23" s="19"/>
      <c r="G23" s="18">
        <v>2.2504681597386701E-2</v>
      </c>
      <c r="H23" s="18">
        <v>1.17554675745291E-2</v>
      </c>
      <c r="I23" s="18">
        <v>4.26587060439736E-2</v>
      </c>
      <c r="J23" s="19"/>
      <c r="K23" s="18">
        <v>1.49120188576914E-2</v>
      </c>
      <c r="L23" s="18">
        <v>6.7044702190346998E-3</v>
      </c>
      <c r="M23" s="18">
        <v>3.2835030261834097E-2</v>
      </c>
      <c r="N23" s="19"/>
    </row>
    <row r="24" spans="1:14" x14ac:dyDescent="0.25">
      <c r="A24" s="17" t="s">
        <v>480</v>
      </c>
      <c r="B24" s="17" t="s">
        <v>519</v>
      </c>
      <c r="C24" s="18">
        <v>2.4079787541567001E-3</v>
      </c>
      <c r="D24" s="18">
        <v>8.2281534657769999E-4</v>
      </c>
      <c r="E24" s="18">
        <v>7.0255056336143004E-3</v>
      </c>
      <c r="F24" s="19"/>
      <c r="G24" s="18">
        <v>4.7402222225703004E-3</v>
      </c>
      <c r="H24" s="18">
        <v>1.6306963382502E-3</v>
      </c>
      <c r="I24" s="18">
        <v>1.36978560756642E-2</v>
      </c>
      <c r="J24" s="19"/>
      <c r="K24" s="18">
        <v>0</v>
      </c>
      <c r="L24" s="19"/>
      <c r="M24" s="19"/>
      <c r="N24" s="19"/>
    </row>
    <row r="25" spans="1:14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6.5320023682292103E-2</v>
      </c>
      <c r="D26" s="21">
        <v>4.9599127361306797E-2</v>
      </c>
      <c r="E26" s="21">
        <v>8.5575137513203003E-2</v>
      </c>
      <c r="F26" s="22"/>
      <c r="G26" s="21">
        <v>5.2979188028218903E-2</v>
      </c>
      <c r="H26" s="21">
        <v>3.5415606873673303E-2</v>
      </c>
      <c r="I26" s="21">
        <v>7.8543779925881102E-2</v>
      </c>
      <c r="J26" s="22"/>
      <c r="K26" s="21">
        <v>7.8098314597415799E-2</v>
      </c>
      <c r="L26" s="21">
        <v>5.3824645630376498E-2</v>
      </c>
      <c r="M26" s="21">
        <v>0.112022788314334</v>
      </c>
      <c r="N26" s="22"/>
    </row>
    <row r="27" spans="1:14" x14ac:dyDescent="0.25">
      <c r="A27" s="20" t="s">
        <v>481</v>
      </c>
      <c r="B27" s="20" t="s">
        <v>641</v>
      </c>
      <c r="C27" s="21">
        <v>0.26689561638033299</v>
      </c>
      <c r="D27" s="21">
        <v>0.23614025717863099</v>
      </c>
      <c r="E27" s="21">
        <v>0.30008299436365798</v>
      </c>
      <c r="F27" s="22"/>
      <c r="G27" s="21">
        <v>0.26518595024538399</v>
      </c>
      <c r="H27" s="21">
        <v>0.22757055691071701</v>
      </c>
      <c r="I27" s="21">
        <v>0.30655132088460402</v>
      </c>
      <c r="J27" s="22"/>
      <c r="K27" s="21">
        <v>0.26866588638898697</v>
      </c>
      <c r="L27" s="21">
        <v>0.22465991637607099</v>
      </c>
      <c r="M27" s="21">
        <v>0.31775899342961</v>
      </c>
      <c r="N27" s="22"/>
    </row>
    <row r="28" spans="1:14" x14ac:dyDescent="0.25">
      <c r="A28" s="20" t="s">
        <v>481</v>
      </c>
      <c r="B28" s="20" t="s">
        <v>642</v>
      </c>
      <c r="C28" s="21">
        <v>0.29134206247622302</v>
      </c>
      <c r="D28" s="21">
        <v>0.260050581718207</v>
      </c>
      <c r="E28" s="21">
        <v>0.32474631680916</v>
      </c>
      <c r="F28" s="22"/>
      <c r="G28" s="21">
        <v>0.29911747998427002</v>
      </c>
      <c r="H28" s="21">
        <v>0.25594686625749602</v>
      </c>
      <c r="I28" s="21">
        <v>0.34618181900041101</v>
      </c>
      <c r="J28" s="22"/>
      <c r="K28" s="21">
        <v>0.28329102365766601</v>
      </c>
      <c r="L28" s="21">
        <v>0.242795861452689</v>
      </c>
      <c r="M28" s="21">
        <v>0.32761798120860802</v>
      </c>
      <c r="N28" s="22"/>
    </row>
    <row r="29" spans="1:14" x14ac:dyDescent="0.25">
      <c r="A29" s="20" t="s">
        <v>481</v>
      </c>
      <c r="B29" s="20" t="s">
        <v>643</v>
      </c>
      <c r="C29" s="21">
        <v>0.30935860483608202</v>
      </c>
      <c r="D29" s="21">
        <v>0.269765159921248</v>
      </c>
      <c r="E29" s="21">
        <v>0.35196230265019002</v>
      </c>
      <c r="F29" s="22"/>
      <c r="G29" s="21">
        <v>0.30043168538104598</v>
      </c>
      <c r="H29" s="21">
        <v>0.25404836910482997</v>
      </c>
      <c r="I29" s="21">
        <v>0.351295388263344</v>
      </c>
      <c r="J29" s="22"/>
      <c r="K29" s="21">
        <v>0.31860196379246503</v>
      </c>
      <c r="L29" s="21">
        <v>0.27054309994507802</v>
      </c>
      <c r="M29" s="21">
        <v>0.37085764704068203</v>
      </c>
      <c r="N29" s="22"/>
    </row>
    <row r="30" spans="1:14" x14ac:dyDescent="0.25">
      <c r="A30" s="20" t="s">
        <v>481</v>
      </c>
      <c r="B30" s="20" t="s">
        <v>644</v>
      </c>
      <c r="C30" s="21">
        <v>2.3220892598675699E-2</v>
      </c>
      <c r="D30" s="21">
        <v>1.3682653832075601E-2</v>
      </c>
      <c r="E30" s="21">
        <v>3.9144392414875898E-2</v>
      </c>
      <c r="F30" s="22"/>
      <c r="G30" s="21">
        <v>2.3136367607164001E-2</v>
      </c>
      <c r="H30" s="21">
        <v>1.0479170345283E-2</v>
      </c>
      <c r="I30" s="21">
        <v>5.0304285814587298E-2</v>
      </c>
      <c r="J30" s="24" t="s">
        <v>501</v>
      </c>
      <c r="K30" s="21">
        <v>2.3308413813722201E-2</v>
      </c>
      <c r="L30" s="21">
        <v>1.23691509928945E-2</v>
      </c>
      <c r="M30" s="21">
        <v>4.3496265657787199E-2</v>
      </c>
      <c r="N30" s="22"/>
    </row>
    <row r="31" spans="1:14" x14ac:dyDescent="0.25">
      <c r="A31" s="20" t="s">
        <v>481</v>
      </c>
      <c r="B31" s="20" t="s">
        <v>519</v>
      </c>
      <c r="C31" s="21">
        <v>4.38628000263937E-2</v>
      </c>
      <c r="D31" s="21">
        <v>3.1206198851038199E-2</v>
      </c>
      <c r="E31" s="21">
        <v>6.1327710246331303E-2</v>
      </c>
      <c r="F31" s="22"/>
      <c r="G31" s="21">
        <v>5.91493287539177E-2</v>
      </c>
      <c r="H31" s="21">
        <v>4.0326886522833297E-2</v>
      </c>
      <c r="I31" s="21">
        <v>8.5970072507863093E-2</v>
      </c>
      <c r="J31" s="22"/>
      <c r="K31" s="21">
        <v>2.80343977497436E-2</v>
      </c>
      <c r="L31" s="21">
        <v>1.44315135809159E-2</v>
      </c>
      <c r="M31" s="21">
        <v>5.3759723486196703E-2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640</v>
      </c>
      <c r="C33" s="18">
        <v>7.1166158861658696E-2</v>
      </c>
      <c r="D33" s="18">
        <v>5.3536008326958297E-2</v>
      </c>
      <c r="E33" s="18">
        <v>9.4025386769904101E-2</v>
      </c>
      <c r="F33" s="19"/>
      <c r="G33" s="18">
        <v>8.2370796214342096E-2</v>
      </c>
      <c r="H33" s="18">
        <v>5.9068676448074502E-2</v>
      </c>
      <c r="I33" s="18">
        <v>0.113754086459788</v>
      </c>
      <c r="J33" s="19"/>
      <c r="K33" s="18">
        <v>5.9842124974145899E-2</v>
      </c>
      <c r="L33" s="18">
        <v>3.8877867973996602E-2</v>
      </c>
      <c r="M33" s="18">
        <v>9.1040209119985893E-2</v>
      </c>
      <c r="N33" s="19"/>
    </row>
    <row r="34" spans="1:14" x14ac:dyDescent="0.25">
      <c r="A34" s="17" t="s">
        <v>482</v>
      </c>
      <c r="B34" s="17" t="s">
        <v>641</v>
      </c>
      <c r="C34" s="18">
        <v>0.30240278720630498</v>
      </c>
      <c r="D34" s="18">
        <v>0.27177610934888502</v>
      </c>
      <c r="E34" s="18">
        <v>0.33489361550127</v>
      </c>
      <c r="F34" s="19"/>
      <c r="G34" s="18">
        <v>0.31165517514902003</v>
      </c>
      <c r="H34" s="18">
        <v>0.26924561195949298</v>
      </c>
      <c r="I34" s="18">
        <v>0.35747697577494097</v>
      </c>
      <c r="J34" s="19"/>
      <c r="K34" s="18">
        <v>0.293051805884395</v>
      </c>
      <c r="L34" s="18">
        <v>0.25233016777266898</v>
      </c>
      <c r="M34" s="18">
        <v>0.33737974909644403</v>
      </c>
      <c r="N34" s="19"/>
    </row>
    <row r="35" spans="1:14" x14ac:dyDescent="0.25">
      <c r="A35" s="17" t="s">
        <v>482</v>
      </c>
      <c r="B35" s="17" t="s">
        <v>642</v>
      </c>
      <c r="C35" s="18">
        <v>0.288389998929444</v>
      </c>
      <c r="D35" s="18">
        <v>0.258451289178108</v>
      </c>
      <c r="E35" s="18">
        <v>0.32029880558684498</v>
      </c>
      <c r="F35" s="19"/>
      <c r="G35" s="18">
        <v>0.259593274838467</v>
      </c>
      <c r="H35" s="18">
        <v>0.222295217431553</v>
      </c>
      <c r="I35" s="18">
        <v>0.300729495254346</v>
      </c>
      <c r="J35" s="19"/>
      <c r="K35" s="18">
        <v>0.31749358070466999</v>
      </c>
      <c r="L35" s="18">
        <v>0.267644498612785</v>
      </c>
      <c r="M35" s="18">
        <v>0.371912187568611</v>
      </c>
      <c r="N35" s="19"/>
    </row>
    <row r="36" spans="1:14" x14ac:dyDescent="0.25">
      <c r="A36" s="17" t="s">
        <v>482</v>
      </c>
      <c r="B36" s="17" t="s">
        <v>643</v>
      </c>
      <c r="C36" s="18">
        <v>0.30745380745119599</v>
      </c>
      <c r="D36" s="18">
        <v>0.27566578670707298</v>
      </c>
      <c r="E36" s="18">
        <v>0.34118082804226202</v>
      </c>
      <c r="F36" s="19"/>
      <c r="G36" s="18">
        <v>0.30271697376081602</v>
      </c>
      <c r="H36" s="18">
        <v>0.26584027239164398</v>
      </c>
      <c r="I36" s="18">
        <v>0.34232389080273101</v>
      </c>
      <c r="J36" s="19"/>
      <c r="K36" s="18">
        <v>0.312241116807222</v>
      </c>
      <c r="L36" s="18">
        <v>0.26146224454712502</v>
      </c>
      <c r="M36" s="18">
        <v>0.36796826687346701</v>
      </c>
      <c r="N36" s="19"/>
    </row>
    <row r="37" spans="1:14" x14ac:dyDescent="0.25">
      <c r="A37" s="17" t="s">
        <v>482</v>
      </c>
      <c r="B37" s="17" t="s">
        <v>644</v>
      </c>
      <c r="C37" s="18">
        <v>1.57368912866136E-2</v>
      </c>
      <c r="D37" s="18">
        <v>8.8615969252833007E-3</v>
      </c>
      <c r="E37" s="18">
        <v>2.7796801858666301E-2</v>
      </c>
      <c r="F37" s="19"/>
      <c r="G37" s="18">
        <v>1.80921650730952E-2</v>
      </c>
      <c r="H37" s="18">
        <v>8.8377744291510997E-3</v>
      </c>
      <c r="I37" s="18">
        <v>3.6678593452320399E-2</v>
      </c>
      <c r="J37" s="19"/>
      <c r="K37" s="18">
        <v>1.3356519719648101E-2</v>
      </c>
      <c r="L37" s="18">
        <v>4.8192094071057004E-3</v>
      </c>
      <c r="M37" s="18">
        <v>3.6463671774728798E-2</v>
      </c>
      <c r="N37" s="24" t="s">
        <v>501</v>
      </c>
    </row>
    <row r="38" spans="1:14" x14ac:dyDescent="0.25">
      <c r="A38" s="17" t="s">
        <v>482</v>
      </c>
      <c r="B38" s="17" t="s">
        <v>519</v>
      </c>
      <c r="C38" s="18">
        <v>1.4850356264782901E-2</v>
      </c>
      <c r="D38" s="18">
        <v>9.3195526215141006E-3</v>
      </c>
      <c r="E38" s="18">
        <v>2.3585340679849898E-2</v>
      </c>
      <c r="F38" s="19"/>
      <c r="G38" s="18">
        <v>2.5571614964260699E-2</v>
      </c>
      <c r="H38" s="18">
        <v>1.54806104580945E-2</v>
      </c>
      <c r="I38" s="18">
        <v>4.1960075348038403E-2</v>
      </c>
      <c r="J38" s="19"/>
      <c r="K38" s="18">
        <v>4.0148519099184998E-3</v>
      </c>
      <c r="L38" s="18">
        <v>9.3059384149240003E-4</v>
      </c>
      <c r="M38" s="18">
        <v>1.7145806478833101E-2</v>
      </c>
      <c r="N38" s="24" t="s">
        <v>501</v>
      </c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5.6488054692982598E-2</v>
      </c>
      <c r="D40" s="21">
        <v>4.6092247047608899E-2</v>
      </c>
      <c r="E40" s="21">
        <v>6.9058822672339204E-2</v>
      </c>
      <c r="F40" s="22"/>
      <c r="G40" s="21">
        <v>5.6017872575015899E-2</v>
      </c>
      <c r="H40" s="21">
        <v>4.15130217097976E-2</v>
      </c>
      <c r="I40" s="21">
        <v>7.51931994297384E-2</v>
      </c>
      <c r="J40" s="22"/>
      <c r="K40" s="21">
        <v>5.7008569597938603E-2</v>
      </c>
      <c r="L40" s="21">
        <v>4.2379341658914597E-2</v>
      </c>
      <c r="M40" s="21">
        <v>7.6285477421408204E-2</v>
      </c>
      <c r="N40" s="22"/>
    </row>
    <row r="41" spans="1:14" x14ac:dyDescent="0.25">
      <c r="A41" s="20" t="s">
        <v>483</v>
      </c>
      <c r="B41" s="20" t="s">
        <v>641</v>
      </c>
      <c r="C41" s="21">
        <v>0.237168171872707</v>
      </c>
      <c r="D41" s="21">
        <v>0.21374219501998901</v>
      </c>
      <c r="E41" s="21">
        <v>0.26230507891388799</v>
      </c>
      <c r="F41" s="22"/>
      <c r="G41" s="21">
        <v>0.235591094458316</v>
      </c>
      <c r="H41" s="21">
        <v>0.203625576028856</v>
      </c>
      <c r="I41" s="21">
        <v>0.27086786323863499</v>
      </c>
      <c r="J41" s="22"/>
      <c r="K41" s="21">
        <v>0.23891407472415899</v>
      </c>
      <c r="L41" s="21">
        <v>0.20844763744705599</v>
      </c>
      <c r="M41" s="21">
        <v>0.27230159477051802</v>
      </c>
      <c r="N41" s="22"/>
    </row>
    <row r="42" spans="1:14" x14ac:dyDescent="0.25">
      <c r="A42" s="20" t="s">
        <v>483</v>
      </c>
      <c r="B42" s="20" t="s">
        <v>642</v>
      </c>
      <c r="C42" s="21">
        <v>0.27848874359207598</v>
      </c>
      <c r="D42" s="21">
        <v>0.24542329020481499</v>
      </c>
      <c r="E42" s="21">
        <v>0.314154351463451</v>
      </c>
      <c r="F42" s="22"/>
      <c r="G42" s="21">
        <v>0.28292081291395099</v>
      </c>
      <c r="H42" s="21">
        <v>0.243697320970755</v>
      </c>
      <c r="I42" s="21">
        <v>0.325738355214581</v>
      </c>
      <c r="J42" s="22"/>
      <c r="K42" s="21">
        <v>0.27358222321692799</v>
      </c>
      <c r="L42" s="21">
        <v>0.23229280283224299</v>
      </c>
      <c r="M42" s="21">
        <v>0.31915964283938297</v>
      </c>
      <c r="N42" s="22"/>
    </row>
    <row r="43" spans="1:14" x14ac:dyDescent="0.25">
      <c r="A43" s="20" t="s">
        <v>483</v>
      </c>
      <c r="B43" s="20" t="s">
        <v>643</v>
      </c>
      <c r="C43" s="21">
        <v>0.35753062839173799</v>
      </c>
      <c r="D43" s="21">
        <v>0.32386310751117198</v>
      </c>
      <c r="E43" s="21">
        <v>0.392665504939962</v>
      </c>
      <c r="F43" s="22"/>
      <c r="G43" s="21">
        <v>0.34710229328959002</v>
      </c>
      <c r="H43" s="21">
        <v>0.30758299292720598</v>
      </c>
      <c r="I43" s="21">
        <v>0.38884770204054597</v>
      </c>
      <c r="J43" s="22"/>
      <c r="K43" s="21">
        <v>0.369075312136872</v>
      </c>
      <c r="L43" s="21">
        <v>0.322541229600807</v>
      </c>
      <c r="M43" s="21">
        <v>0.41817886182295599</v>
      </c>
      <c r="N43" s="22"/>
    </row>
    <row r="44" spans="1:14" x14ac:dyDescent="0.25">
      <c r="A44" s="20" t="s">
        <v>483</v>
      </c>
      <c r="B44" s="20" t="s">
        <v>644</v>
      </c>
      <c r="C44" s="21">
        <v>2.6352888234407901E-2</v>
      </c>
      <c r="D44" s="21">
        <v>1.89808550743596E-2</v>
      </c>
      <c r="E44" s="21">
        <v>3.6481691100780402E-2</v>
      </c>
      <c r="F44" s="22"/>
      <c r="G44" s="21">
        <v>1.8466776439698299E-2</v>
      </c>
      <c r="H44" s="21">
        <v>1.20172866565197E-2</v>
      </c>
      <c r="I44" s="21">
        <v>2.8278534302212301E-2</v>
      </c>
      <c r="J44" s="22"/>
      <c r="K44" s="21">
        <v>3.5083204795672902E-2</v>
      </c>
      <c r="L44" s="21">
        <v>2.29884389795912E-2</v>
      </c>
      <c r="M44" s="21">
        <v>5.3194853457675502E-2</v>
      </c>
      <c r="N44" s="22"/>
    </row>
    <row r="45" spans="1:14" x14ac:dyDescent="0.25">
      <c r="A45" s="20" t="s">
        <v>483</v>
      </c>
      <c r="B45" s="20" t="s">
        <v>519</v>
      </c>
      <c r="C45" s="21">
        <v>4.39715132160899E-2</v>
      </c>
      <c r="D45" s="21">
        <v>3.4567931507128502E-2</v>
      </c>
      <c r="E45" s="21">
        <v>5.5785356879857702E-2</v>
      </c>
      <c r="F45" s="22"/>
      <c r="G45" s="21">
        <v>5.9901150323429402E-2</v>
      </c>
      <c r="H45" s="21">
        <v>4.5900481044698203E-2</v>
      </c>
      <c r="I45" s="21">
        <v>7.7823998145534298E-2</v>
      </c>
      <c r="J45" s="22"/>
      <c r="K45" s="21">
        <v>2.63366155284308E-2</v>
      </c>
      <c r="L45" s="21">
        <v>1.6742560395489402E-2</v>
      </c>
      <c r="M45" s="21">
        <v>4.1198037830937097E-2</v>
      </c>
      <c r="N45" s="22"/>
    </row>
    <row r="46" spans="1:14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</row>
    <row r="47" spans="1:14" x14ac:dyDescent="0.25">
      <c r="A47" s="17" t="s">
        <v>484</v>
      </c>
      <c r="B47" s="17" t="s">
        <v>640</v>
      </c>
      <c r="C47" s="18">
        <v>6.6969550110846807E-2</v>
      </c>
      <c r="D47" s="18">
        <v>5.8315078107751502E-2</v>
      </c>
      <c r="E47" s="18">
        <v>7.6803666651600599E-2</v>
      </c>
      <c r="F47" s="19"/>
      <c r="G47" s="18">
        <v>7.0297895339653804E-2</v>
      </c>
      <c r="H47" s="18">
        <v>5.8800984632505299E-2</v>
      </c>
      <c r="I47" s="18">
        <v>8.3842465469044294E-2</v>
      </c>
      <c r="J47" s="19"/>
      <c r="K47" s="18">
        <v>6.3366380033955699E-2</v>
      </c>
      <c r="L47" s="18">
        <v>5.15743032488876E-2</v>
      </c>
      <c r="M47" s="18">
        <v>7.7633930021137096E-2</v>
      </c>
      <c r="N47" s="19"/>
    </row>
    <row r="48" spans="1:14" x14ac:dyDescent="0.25">
      <c r="A48" s="17" t="s">
        <v>484</v>
      </c>
      <c r="B48" s="17" t="s">
        <v>641</v>
      </c>
      <c r="C48" s="18">
        <v>0.24883584176870499</v>
      </c>
      <c r="D48" s="18">
        <v>0.231243890500448</v>
      </c>
      <c r="E48" s="18">
        <v>0.26730076730253099</v>
      </c>
      <c r="F48" s="19"/>
      <c r="G48" s="18">
        <v>0.24420260994496101</v>
      </c>
      <c r="H48" s="18">
        <v>0.22121082434095399</v>
      </c>
      <c r="I48" s="18">
        <v>0.26875939667797</v>
      </c>
      <c r="J48" s="19"/>
      <c r="K48" s="18">
        <v>0.25385164425280998</v>
      </c>
      <c r="L48" s="18">
        <v>0.22946701088225399</v>
      </c>
      <c r="M48" s="18">
        <v>0.27988630001396497</v>
      </c>
      <c r="N48" s="19"/>
    </row>
    <row r="49" spans="1:14" x14ac:dyDescent="0.25">
      <c r="A49" s="17" t="s">
        <v>484</v>
      </c>
      <c r="B49" s="17" t="s">
        <v>642</v>
      </c>
      <c r="C49" s="18">
        <v>0.29287002073810903</v>
      </c>
      <c r="D49" s="18">
        <v>0.27461697070154201</v>
      </c>
      <c r="E49" s="18">
        <v>0.31181477959808601</v>
      </c>
      <c r="F49" s="19"/>
      <c r="G49" s="18">
        <v>0.29378913272589102</v>
      </c>
      <c r="H49" s="18">
        <v>0.27067743137195599</v>
      </c>
      <c r="I49" s="18">
        <v>0.31801374437912899</v>
      </c>
      <c r="J49" s="19"/>
      <c r="K49" s="18">
        <v>0.29187501673941502</v>
      </c>
      <c r="L49" s="18">
        <v>0.26742882232479998</v>
      </c>
      <c r="M49" s="18">
        <v>0.31758710099831999</v>
      </c>
      <c r="N49" s="19"/>
    </row>
    <row r="50" spans="1:14" x14ac:dyDescent="0.25">
      <c r="A50" s="17" t="s">
        <v>484</v>
      </c>
      <c r="B50" s="17" t="s">
        <v>643</v>
      </c>
      <c r="C50" s="18">
        <v>0.31905569074520301</v>
      </c>
      <c r="D50" s="18">
        <v>0.30177445628594801</v>
      </c>
      <c r="E50" s="18">
        <v>0.33684911525420203</v>
      </c>
      <c r="F50" s="19"/>
      <c r="G50" s="18">
        <v>0.30913092379885498</v>
      </c>
      <c r="H50" s="18">
        <v>0.28731519988332299</v>
      </c>
      <c r="I50" s="18">
        <v>0.33183184584453501</v>
      </c>
      <c r="J50" s="19"/>
      <c r="K50" s="18">
        <v>0.32979995578468202</v>
      </c>
      <c r="L50" s="18">
        <v>0.30438809101144698</v>
      </c>
      <c r="M50" s="18">
        <v>0.35624683295780102</v>
      </c>
      <c r="N50" s="19"/>
    </row>
    <row r="51" spans="1:14" x14ac:dyDescent="0.25">
      <c r="A51" s="17" t="s">
        <v>484</v>
      </c>
      <c r="B51" s="17" t="s">
        <v>644</v>
      </c>
      <c r="C51" s="18">
        <v>2.2355914247684499E-2</v>
      </c>
      <c r="D51" s="18">
        <v>1.7436922883921201E-2</v>
      </c>
      <c r="E51" s="18">
        <v>2.86221404948017E-2</v>
      </c>
      <c r="F51" s="19"/>
      <c r="G51" s="18">
        <v>2.08881352271632E-2</v>
      </c>
      <c r="H51" s="18">
        <v>1.52534275507797E-2</v>
      </c>
      <c r="I51" s="18">
        <v>2.8544003231157699E-2</v>
      </c>
      <c r="J51" s="19"/>
      <c r="K51" s="18">
        <v>2.3944889273609202E-2</v>
      </c>
      <c r="L51" s="18">
        <v>1.6287630961779199E-2</v>
      </c>
      <c r="M51" s="18">
        <v>3.5073681203424099E-2</v>
      </c>
      <c r="N51" s="19"/>
    </row>
    <row r="52" spans="1:14" x14ac:dyDescent="0.25">
      <c r="A52" s="17" t="s">
        <v>484</v>
      </c>
      <c r="B52" s="17" t="s">
        <v>519</v>
      </c>
      <c r="C52" s="18">
        <v>4.9249843930705098E-2</v>
      </c>
      <c r="D52" s="18">
        <v>4.2373086876318702E-2</v>
      </c>
      <c r="E52" s="18">
        <v>5.7176000742055602E-2</v>
      </c>
      <c r="F52" s="19"/>
      <c r="G52" s="18">
        <v>6.0866240524149802E-2</v>
      </c>
      <c r="H52" s="18">
        <v>5.0367820807243099E-2</v>
      </c>
      <c r="I52" s="18">
        <v>7.33838005847431E-2</v>
      </c>
      <c r="J52" s="19"/>
      <c r="K52" s="18">
        <v>3.6674269664991703E-2</v>
      </c>
      <c r="L52" s="18">
        <v>2.88073751258144E-2</v>
      </c>
      <c r="M52" s="18">
        <v>4.6586451785225198E-2</v>
      </c>
      <c r="N52" s="19"/>
    </row>
    <row r="53" spans="1:14" x14ac:dyDescent="0.25">
      <c r="A53" s="17" t="s">
        <v>484</v>
      </c>
      <c r="B53" s="17" t="s">
        <v>520</v>
      </c>
      <c r="C53" s="18">
        <v>6.6313845874960001E-4</v>
      </c>
      <c r="D53" s="18">
        <v>1.9729618156029999E-4</v>
      </c>
      <c r="E53" s="18">
        <v>2.2264463392063002E-3</v>
      </c>
      <c r="F53" s="19"/>
      <c r="G53" s="18">
        <v>8.2506243932529998E-4</v>
      </c>
      <c r="H53" s="18">
        <v>1.4020069770819999E-4</v>
      </c>
      <c r="I53" s="18">
        <v>4.8391910220180996E-3</v>
      </c>
      <c r="J53" s="19"/>
      <c r="K53" s="18">
        <v>4.8784425053720001E-4</v>
      </c>
      <c r="L53" s="18">
        <v>1.5855889692949999E-4</v>
      </c>
      <c r="M53" s="18">
        <v>1.4999432670221001E-3</v>
      </c>
      <c r="N53" s="19"/>
    </row>
    <row r="54" spans="1:14" x14ac:dyDescent="0.25">
      <c r="A54" s="20" t="s">
        <v>485</v>
      </c>
      <c r="B54" s="20" t="s">
        <v>640</v>
      </c>
      <c r="C54" s="21">
        <v>8.0664735734549797E-2</v>
      </c>
      <c r="D54" s="21">
        <v>7.5294231603972403E-2</v>
      </c>
      <c r="E54" s="21">
        <v>8.6382517127455094E-2</v>
      </c>
      <c r="F54" s="22"/>
      <c r="G54" s="21">
        <v>7.6770046497067798E-2</v>
      </c>
      <c r="H54" s="21">
        <v>7.0247829071387602E-2</v>
      </c>
      <c r="I54" s="21">
        <v>8.3843216296680706E-2</v>
      </c>
      <c r="J54" s="22"/>
      <c r="K54" s="21">
        <v>8.4697740943805597E-2</v>
      </c>
      <c r="L54" s="21">
        <v>7.6875366577950896E-2</v>
      </c>
      <c r="M54" s="21">
        <v>9.3235681210358107E-2</v>
      </c>
      <c r="N54" s="22"/>
    </row>
    <row r="55" spans="1:14" x14ac:dyDescent="0.25">
      <c r="A55" s="20" t="s">
        <v>485</v>
      </c>
      <c r="B55" s="20" t="s">
        <v>641</v>
      </c>
      <c r="C55" s="21">
        <v>0.24993741220270899</v>
      </c>
      <c r="D55" s="21">
        <v>0.24148439564360899</v>
      </c>
      <c r="E55" s="21">
        <v>0.258585448774931</v>
      </c>
      <c r="F55" s="22"/>
      <c r="G55" s="21">
        <v>0.247144290481492</v>
      </c>
      <c r="H55" s="21">
        <v>0.23525031352919701</v>
      </c>
      <c r="I55" s="21">
        <v>0.259435610887571</v>
      </c>
      <c r="J55" s="22"/>
      <c r="K55" s="21">
        <v>0.25282972883309202</v>
      </c>
      <c r="L55" s="21">
        <v>0.24059065216737999</v>
      </c>
      <c r="M55" s="21">
        <v>0.26547376625131902</v>
      </c>
      <c r="N55" s="22"/>
    </row>
    <row r="56" spans="1:14" x14ac:dyDescent="0.25">
      <c r="A56" s="20" t="s">
        <v>485</v>
      </c>
      <c r="B56" s="20" t="s">
        <v>642</v>
      </c>
      <c r="C56" s="21">
        <v>0.266012244684809</v>
      </c>
      <c r="D56" s="21">
        <v>0.25766403865960102</v>
      </c>
      <c r="E56" s="21">
        <v>0.27453090067764802</v>
      </c>
      <c r="F56" s="22"/>
      <c r="G56" s="21">
        <v>0.26979059976724101</v>
      </c>
      <c r="H56" s="21">
        <v>0.258233071701513</v>
      </c>
      <c r="I56" s="21">
        <v>0.28166897697723098</v>
      </c>
      <c r="J56" s="22"/>
      <c r="K56" s="21">
        <v>0.26209970512113201</v>
      </c>
      <c r="L56" s="21">
        <v>0.249468572999753</v>
      </c>
      <c r="M56" s="21">
        <v>0.27513593038754203</v>
      </c>
      <c r="N56" s="22"/>
    </row>
    <row r="57" spans="1:14" x14ac:dyDescent="0.25">
      <c r="A57" s="20" t="s">
        <v>485</v>
      </c>
      <c r="B57" s="20" t="s">
        <v>643</v>
      </c>
      <c r="C57" s="21">
        <v>0.32381002768675798</v>
      </c>
      <c r="D57" s="21">
        <v>0.31433713517074002</v>
      </c>
      <c r="E57" s="21">
        <v>0.33342957264560502</v>
      </c>
      <c r="F57" s="22"/>
      <c r="G57" s="21">
        <v>0.31738051957150998</v>
      </c>
      <c r="H57" s="21">
        <v>0.30473184215327098</v>
      </c>
      <c r="I57" s="21">
        <v>0.33030479071891</v>
      </c>
      <c r="J57" s="22"/>
      <c r="K57" s="21">
        <v>0.330467873317211</v>
      </c>
      <c r="L57" s="21">
        <v>0.31675518583626999</v>
      </c>
      <c r="M57" s="21">
        <v>0.34447490122227797</v>
      </c>
      <c r="N57" s="22"/>
    </row>
    <row r="58" spans="1:14" x14ac:dyDescent="0.25">
      <c r="A58" s="20" t="s">
        <v>485</v>
      </c>
      <c r="B58" s="20" t="s">
        <v>644</v>
      </c>
      <c r="C58" s="21">
        <v>2.1616556719082702E-2</v>
      </c>
      <c r="D58" s="21">
        <v>1.9033690238373702E-2</v>
      </c>
      <c r="E58" s="21">
        <v>2.4541149036590101E-2</v>
      </c>
      <c r="F58" s="22"/>
      <c r="G58" s="21">
        <v>1.77433138501987E-2</v>
      </c>
      <c r="H58" s="21">
        <v>1.4892335939135099E-2</v>
      </c>
      <c r="I58" s="21">
        <v>2.1128374922966198E-2</v>
      </c>
      <c r="J58" s="22"/>
      <c r="K58" s="21">
        <v>2.5627353913526201E-2</v>
      </c>
      <c r="L58" s="21">
        <v>2.1569351914566E-2</v>
      </c>
      <c r="M58" s="21">
        <v>3.0425077441020701E-2</v>
      </c>
      <c r="N58" s="22"/>
    </row>
    <row r="59" spans="1:14" x14ac:dyDescent="0.25">
      <c r="A59" s="20" t="s">
        <v>485</v>
      </c>
      <c r="B59" s="20" t="s">
        <v>519</v>
      </c>
      <c r="C59" s="21">
        <v>5.7085521112677201E-2</v>
      </c>
      <c r="D59" s="21">
        <v>5.2420338683381501E-2</v>
      </c>
      <c r="E59" s="21">
        <v>6.21386585288052E-2</v>
      </c>
      <c r="F59" s="22"/>
      <c r="G59" s="21">
        <v>7.0614049071631796E-2</v>
      </c>
      <c r="H59" s="21">
        <v>6.4102870596769307E-2</v>
      </c>
      <c r="I59" s="21">
        <v>7.7731663079595698E-2</v>
      </c>
      <c r="J59" s="22"/>
      <c r="K59" s="21">
        <v>4.3076541087533303E-2</v>
      </c>
      <c r="L59" s="21">
        <v>3.7319869474704601E-2</v>
      </c>
      <c r="M59" s="21">
        <v>4.9675371186252301E-2</v>
      </c>
      <c r="N59" s="22"/>
    </row>
    <row r="60" spans="1:14" x14ac:dyDescent="0.25">
      <c r="A60" s="20" t="s">
        <v>485</v>
      </c>
      <c r="B60" s="20" t="s">
        <v>520</v>
      </c>
      <c r="C60" s="21">
        <v>8.7350185941789996E-4</v>
      </c>
      <c r="D60" s="21">
        <v>5.1846825973530001E-4</v>
      </c>
      <c r="E60" s="21">
        <v>1.4712953643388001E-3</v>
      </c>
      <c r="F60" s="22"/>
      <c r="G60" s="21">
        <v>5.5718076085820001E-4</v>
      </c>
      <c r="H60" s="21">
        <v>2.8142344456420001E-4</v>
      </c>
      <c r="I60" s="21">
        <v>1.1028452674801E-3</v>
      </c>
      <c r="J60" s="22"/>
      <c r="K60" s="21">
        <v>1.2010567837008E-3</v>
      </c>
      <c r="L60" s="21">
        <v>5.9227139032499998E-4</v>
      </c>
      <c r="M60" s="21">
        <v>2.4340779741673E-3</v>
      </c>
      <c r="N60" s="22"/>
    </row>
    <row r="61" spans="1:14" x14ac:dyDescent="0.25">
      <c r="A61" s="17" t="s">
        <v>486</v>
      </c>
      <c r="B61" s="17" t="s">
        <v>640</v>
      </c>
      <c r="C61" s="18">
        <v>7.6047306767490899E-2</v>
      </c>
      <c r="D61" s="18">
        <v>6.4884023990728096E-2</v>
      </c>
      <c r="E61" s="18">
        <v>8.8948538063669605E-2</v>
      </c>
      <c r="F61" s="19"/>
      <c r="G61" s="18">
        <v>7.6582583322762507E-2</v>
      </c>
      <c r="H61" s="18">
        <v>6.1129688004614303E-2</v>
      </c>
      <c r="I61" s="18">
        <v>9.5544269245788196E-2</v>
      </c>
      <c r="J61" s="19"/>
      <c r="K61" s="18">
        <v>7.5485510694222699E-2</v>
      </c>
      <c r="L61" s="18">
        <v>6.0942947279037298E-2</v>
      </c>
      <c r="M61" s="18">
        <v>9.3154060346790399E-2</v>
      </c>
      <c r="N61" s="19"/>
    </row>
    <row r="62" spans="1:14" x14ac:dyDescent="0.25">
      <c r="A62" s="17" t="s">
        <v>486</v>
      </c>
      <c r="B62" s="17" t="s">
        <v>641</v>
      </c>
      <c r="C62" s="18">
        <v>0.26410109376374502</v>
      </c>
      <c r="D62" s="18">
        <v>0.243380002463121</v>
      </c>
      <c r="E62" s="18">
        <v>0.28591969136638001</v>
      </c>
      <c r="F62" s="19"/>
      <c r="G62" s="18">
        <v>0.262620208501815</v>
      </c>
      <c r="H62" s="18">
        <v>0.23501725652584701</v>
      </c>
      <c r="I62" s="18">
        <v>0.29222669469197199</v>
      </c>
      <c r="J62" s="19"/>
      <c r="K62" s="18">
        <v>0.26565534738632801</v>
      </c>
      <c r="L62" s="18">
        <v>0.23907203375187699</v>
      </c>
      <c r="M62" s="18">
        <v>0.29405228463386301</v>
      </c>
      <c r="N62" s="19"/>
    </row>
    <row r="63" spans="1:14" x14ac:dyDescent="0.25">
      <c r="A63" s="17" t="s">
        <v>486</v>
      </c>
      <c r="B63" s="17" t="s">
        <v>642</v>
      </c>
      <c r="C63" s="18">
        <v>0.25064609114130398</v>
      </c>
      <c r="D63" s="18">
        <v>0.233306434659552</v>
      </c>
      <c r="E63" s="18">
        <v>0.26882260074911302</v>
      </c>
      <c r="F63" s="19"/>
      <c r="G63" s="18">
        <v>0.25987313396140999</v>
      </c>
      <c r="H63" s="18">
        <v>0.23607939055914101</v>
      </c>
      <c r="I63" s="18">
        <v>0.28516977288815798</v>
      </c>
      <c r="J63" s="19"/>
      <c r="K63" s="18">
        <v>0.24096190756710201</v>
      </c>
      <c r="L63" s="18">
        <v>0.21679456221996099</v>
      </c>
      <c r="M63" s="18">
        <v>0.266905224943077</v>
      </c>
      <c r="N63" s="19"/>
    </row>
    <row r="64" spans="1:14" x14ac:dyDescent="0.25">
      <c r="A64" s="17" t="s">
        <v>486</v>
      </c>
      <c r="B64" s="17" t="s">
        <v>643</v>
      </c>
      <c r="C64" s="18">
        <v>0.34445170629584898</v>
      </c>
      <c r="D64" s="18">
        <v>0.323820870398003</v>
      </c>
      <c r="E64" s="18">
        <v>0.36568610004844998</v>
      </c>
      <c r="F64" s="19"/>
      <c r="G64" s="18">
        <v>0.331851003236867</v>
      </c>
      <c r="H64" s="18">
        <v>0.30266733501008197</v>
      </c>
      <c r="I64" s="18">
        <v>0.36238627555417602</v>
      </c>
      <c r="J64" s="19"/>
      <c r="K64" s="18">
        <v>0.357676693322175</v>
      </c>
      <c r="L64" s="18">
        <v>0.32984805083764601</v>
      </c>
      <c r="M64" s="18">
        <v>0.38649910146269301</v>
      </c>
      <c r="N64" s="19"/>
    </row>
    <row r="65" spans="1:14" x14ac:dyDescent="0.25">
      <c r="A65" s="17" t="s">
        <v>486</v>
      </c>
      <c r="B65" s="17" t="s">
        <v>644</v>
      </c>
      <c r="C65" s="18">
        <v>2.8383062472160998E-2</v>
      </c>
      <c r="D65" s="18">
        <v>2.2411047639326099E-2</v>
      </c>
      <c r="E65" s="18">
        <v>3.5888056621267303E-2</v>
      </c>
      <c r="F65" s="19"/>
      <c r="G65" s="18">
        <v>2.5473218960881901E-2</v>
      </c>
      <c r="H65" s="18">
        <v>1.8894748705249601E-2</v>
      </c>
      <c r="I65" s="18">
        <v>3.4262090665882497E-2</v>
      </c>
      <c r="J65" s="19"/>
      <c r="K65" s="18">
        <v>3.14370700545289E-2</v>
      </c>
      <c r="L65" s="18">
        <v>2.2337655193664499E-2</v>
      </c>
      <c r="M65" s="18">
        <v>4.4076090804793702E-2</v>
      </c>
      <c r="N65" s="19"/>
    </row>
    <row r="66" spans="1:14" x14ac:dyDescent="0.25">
      <c r="A66" s="17" t="s">
        <v>486</v>
      </c>
      <c r="B66" s="17" t="s">
        <v>519</v>
      </c>
      <c r="C66" s="18">
        <v>3.5961336080841497E-2</v>
      </c>
      <c r="D66" s="18">
        <v>2.98496648935275E-2</v>
      </c>
      <c r="E66" s="18">
        <v>4.3268551945732599E-2</v>
      </c>
      <c r="F66" s="19"/>
      <c r="G66" s="18">
        <v>4.3318817936637201E-2</v>
      </c>
      <c r="H66" s="18">
        <v>3.4905506724837103E-2</v>
      </c>
      <c r="I66" s="18">
        <v>5.3647274088918499E-2</v>
      </c>
      <c r="J66" s="19"/>
      <c r="K66" s="18">
        <v>2.8239338218195398E-2</v>
      </c>
      <c r="L66" s="18">
        <v>1.97768740699426E-2</v>
      </c>
      <c r="M66" s="18">
        <v>4.0174455696005501E-2</v>
      </c>
      <c r="N66" s="19"/>
    </row>
    <row r="67" spans="1:14" x14ac:dyDescent="0.25">
      <c r="A67" s="17" t="s">
        <v>486</v>
      </c>
      <c r="B67" s="17" t="s">
        <v>520</v>
      </c>
      <c r="C67" s="18">
        <v>4.0940347860410001E-4</v>
      </c>
      <c r="D67" s="18">
        <v>1.3127549710020001E-4</v>
      </c>
      <c r="E67" s="18">
        <v>1.27603772915E-3</v>
      </c>
      <c r="F67" s="19"/>
      <c r="G67" s="18">
        <v>2.8103407962669997E-4</v>
      </c>
      <c r="H67" s="18">
        <v>3.9398282504482499E-5</v>
      </c>
      <c r="I67" s="18">
        <v>2.0016932138549001E-3</v>
      </c>
      <c r="J67" s="19"/>
      <c r="K67" s="18">
        <v>5.4413275744720003E-4</v>
      </c>
      <c r="L67" s="18">
        <v>1.3515153302380001E-4</v>
      </c>
      <c r="M67" s="18">
        <v>2.1880212592546001E-3</v>
      </c>
      <c r="N67" s="19"/>
    </row>
    <row r="68" spans="1:14" x14ac:dyDescent="0.25">
      <c r="A68" s="20" t="s">
        <v>487</v>
      </c>
      <c r="B68" s="20" t="s">
        <v>640</v>
      </c>
      <c r="C68" s="21">
        <v>6.1584227646520003E-2</v>
      </c>
      <c r="D68" s="21">
        <v>5.1536227202497398E-2</v>
      </c>
      <c r="E68" s="21">
        <v>7.3439593539028097E-2</v>
      </c>
      <c r="F68" s="22"/>
      <c r="G68" s="21">
        <v>5.9033175810174802E-2</v>
      </c>
      <c r="H68" s="21">
        <v>4.7549775854730199E-2</v>
      </c>
      <c r="I68" s="21">
        <v>7.3077067770811605E-2</v>
      </c>
      <c r="J68" s="22"/>
      <c r="K68" s="21">
        <v>6.4418665016768295E-2</v>
      </c>
      <c r="L68" s="21">
        <v>4.9768484887542097E-2</v>
      </c>
      <c r="M68" s="21">
        <v>8.3004661236168606E-2</v>
      </c>
      <c r="N68" s="22"/>
    </row>
    <row r="69" spans="1:14" x14ac:dyDescent="0.25">
      <c r="A69" s="20" t="s">
        <v>487</v>
      </c>
      <c r="B69" s="20" t="s">
        <v>641</v>
      </c>
      <c r="C69" s="21">
        <v>0.26077687532445298</v>
      </c>
      <c r="D69" s="21">
        <v>0.241693814925139</v>
      </c>
      <c r="E69" s="21">
        <v>0.28080869712075801</v>
      </c>
      <c r="F69" s="22"/>
      <c r="G69" s="21">
        <v>0.28078174140170797</v>
      </c>
      <c r="H69" s="21">
        <v>0.25426253737175403</v>
      </c>
      <c r="I69" s="21">
        <v>0.30892108171503602</v>
      </c>
      <c r="J69" s="22"/>
      <c r="K69" s="21">
        <v>0.23854975348069099</v>
      </c>
      <c r="L69" s="21">
        <v>0.213026268486148</v>
      </c>
      <c r="M69" s="21">
        <v>0.26609728861290799</v>
      </c>
      <c r="N69" s="22"/>
    </row>
    <row r="70" spans="1:14" x14ac:dyDescent="0.25">
      <c r="A70" s="20" t="s">
        <v>487</v>
      </c>
      <c r="B70" s="20" t="s">
        <v>642</v>
      </c>
      <c r="C70" s="21">
        <v>0.25371739832261703</v>
      </c>
      <c r="D70" s="21">
        <v>0.23649753562942</v>
      </c>
      <c r="E70" s="21">
        <v>0.271744818463311</v>
      </c>
      <c r="F70" s="22"/>
      <c r="G70" s="21">
        <v>0.24236277815350399</v>
      </c>
      <c r="H70" s="21">
        <v>0.218217767746962</v>
      </c>
      <c r="I70" s="21">
        <v>0.26826262208235901</v>
      </c>
      <c r="J70" s="22"/>
      <c r="K70" s="21">
        <v>0.26633335511102002</v>
      </c>
      <c r="L70" s="21">
        <v>0.24012729982355199</v>
      </c>
      <c r="M70" s="21">
        <v>0.29429174136977299</v>
      </c>
      <c r="N70" s="22"/>
    </row>
    <row r="71" spans="1:14" x14ac:dyDescent="0.25">
      <c r="A71" s="20" t="s">
        <v>487</v>
      </c>
      <c r="B71" s="20" t="s">
        <v>643</v>
      </c>
      <c r="C71" s="21">
        <v>0.33537856198032201</v>
      </c>
      <c r="D71" s="21">
        <v>0.31462850887697902</v>
      </c>
      <c r="E71" s="21">
        <v>0.35678470658176298</v>
      </c>
      <c r="F71" s="22"/>
      <c r="G71" s="21">
        <v>0.30970394272088497</v>
      </c>
      <c r="H71" s="21">
        <v>0.284178172534094</v>
      </c>
      <c r="I71" s="21">
        <v>0.33644487161417203</v>
      </c>
      <c r="J71" s="22"/>
      <c r="K71" s="21">
        <v>0.363905265851661</v>
      </c>
      <c r="L71" s="21">
        <v>0.33527918704851301</v>
      </c>
      <c r="M71" s="21">
        <v>0.39352848262932599</v>
      </c>
      <c r="N71" s="22"/>
    </row>
    <row r="72" spans="1:14" x14ac:dyDescent="0.25">
      <c r="A72" s="20" t="s">
        <v>487</v>
      </c>
      <c r="B72" s="20" t="s">
        <v>644</v>
      </c>
      <c r="C72" s="21">
        <v>2.1005177947373999E-2</v>
      </c>
      <c r="D72" s="21">
        <v>1.56674956509988E-2</v>
      </c>
      <c r="E72" s="21">
        <v>2.8109399387497E-2</v>
      </c>
      <c r="F72" s="22"/>
      <c r="G72" s="21">
        <v>2.1066605614653299E-2</v>
      </c>
      <c r="H72" s="21">
        <v>1.41756794119749E-2</v>
      </c>
      <c r="I72" s="21">
        <v>3.1201254446753299E-2</v>
      </c>
      <c r="J72" s="22"/>
      <c r="K72" s="21">
        <v>2.0936926540944801E-2</v>
      </c>
      <c r="L72" s="21">
        <v>1.3550163360747301E-2</v>
      </c>
      <c r="M72" s="21">
        <v>3.2219001833773402E-2</v>
      </c>
      <c r="N72" s="22"/>
    </row>
    <row r="73" spans="1:14" x14ac:dyDescent="0.25">
      <c r="A73" s="20" t="s">
        <v>487</v>
      </c>
      <c r="B73" s="20" t="s">
        <v>519</v>
      </c>
      <c r="C73" s="21">
        <v>6.71715140399992E-2</v>
      </c>
      <c r="D73" s="21">
        <v>5.7247771160993603E-2</v>
      </c>
      <c r="E73" s="21">
        <v>7.86719564770718E-2</v>
      </c>
      <c r="F73" s="22"/>
      <c r="G73" s="21">
        <v>8.6355883774940495E-2</v>
      </c>
      <c r="H73" s="21">
        <v>7.4146353125080097E-2</v>
      </c>
      <c r="I73" s="21">
        <v>0.100358002850686</v>
      </c>
      <c r="J73" s="22"/>
      <c r="K73" s="21">
        <v>4.58560339989139E-2</v>
      </c>
      <c r="L73" s="21">
        <v>3.3791381114808797E-2</v>
      </c>
      <c r="M73" s="21">
        <v>6.1951981308361798E-2</v>
      </c>
      <c r="N73" s="22"/>
    </row>
    <row r="74" spans="1:14" x14ac:dyDescent="0.25">
      <c r="A74" s="20" t="s">
        <v>487</v>
      </c>
      <c r="B74" s="20" t="s">
        <v>520</v>
      </c>
      <c r="C74" s="21">
        <v>3.6624473871800002E-4</v>
      </c>
      <c r="D74" s="21">
        <v>9.12264911828406E-5</v>
      </c>
      <c r="E74" s="21">
        <v>1.4691355399388999E-3</v>
      </c>
      <c r="F74" s="22"/>
      <c r="G74" s="21">
        <v>6.9587252413499999E-4</v>
      </c>
      <c r="H74" s="21">
        <v>1.7350907754059999E-4</v>
      </c>
      <c r="I74" s="21">
        <v>2.7864715677805999E-3</v>
      </c>
      <c r="J74" s="22"/>
      <c r="K74" s="21">
        <v>0</v>
      </c>
      <c r="L74" s="22"/>
      <c r="M74" s="22"/>
      <c r="N74" s="22"/>
    </row>
    <row r="75" spans="1:14" x14ac:dyDescent="0.25">
      <c r="A75" s="17" t="s">
        <v>488</v>
      </c>
      <c r="B75" s="17" t="s">
        <v>640</v>
      </c>
      <c r="C75" s="18">
        <v>5.1279992230202E-2</v>
      </c>
      <c r="D75" s="18">
        <v>3.8345385101546503E-2</v>
      </c>
      <c r="E75" s="18">
        <v>6.8267945833031404E-2</v>
      </c>
      <c r="F75" s="19"/>
      <c r="G75" s="18">
        <v>4.96965509631613E-2</v>
      </c>
      <c r="H75" s="18">
        <v>3.35780905811578E-2</v>
      </c>
      <c r="I75" s="18">
        <v>7.2968146502041503E-2</v>
      </c>
      <c r="J75" s="19"/>
      <c r="K75" s="18">
        <v>5.3148361748236901E-2</v>
      </c>
      <c r="L75" s="18">
        <v>3.5374021255900501E-2</v>
      </c>
      <c r="M75" s="18">
        <v>7.9121204329153996E-2</v>
      </c>
      <c r="N75" s="19"/>
    </row>
    <row r="76" spans="1:14" x14ac:dyDescent="0.25">
      <c r="A76" s="17" t="s">
        <v>488</v>
      </c>
      <c r="B76" s="17" t="s">
        <v>641</v>
      </c>
      <c r="C76" s="18">
        <v>0.21429591095033801</v>
      </c>
      <c r="D76" s="18">
        <v>0.188501442967662</v>
      </c>
      <c r="E76" s="18">
        <v>0.24256502021503901</v>
      </c>
      <c r="F76" s="19"/>
      <c r="G76" s="18">
        <v>0.224967393717801</v>
      </c>
      <c r="H76" s="18">
        <v>0.19264366659722901</v>
      </c>
      <c r="I76" s="18">
        <v>0.26096165551974798</v>
      </c>
      <c r="J76" s="19"/>
      <c r="K76" s="18">
        <v>0.201704175765726</v>
      </c>
      <c r="L76" s="18">
        <v>0.16636998198478301</v>
      </c>
      <c r="M76" s="18">
        <v>0.242361010533618</v>
      </c>
      <c r="N76" s="19"/>
    </row>
    <row r="77" spans="1:14" x14ac:dyDescent="0.25">
      <c r="A77" s="17" t="s">
        <v>488</v>
      </c>
      <c r="B77" s="17" t="s">
        <v>642</v>
      </c>
      <c r="C77" s="18">
        <v>0.26894097659281002</v>
      </c>
      <c r="D77" s="18">
        <v>0.23796316650374499</v>
      </c>
      <c r="E77" s="18">
        <v>0.30235141885991401</v>
      </c>
      <c r="F77" s="19"/>
      <c r="G77" s="18">
        <v>0.261949928440323</v>
      </c>
      <c r="H77" s="18">
        <v>0.226519884599958</v>
      </c>
      <c r="I77" s="18">
        <v>0.30076674289212701</v>
      </c>
      <c r="J77" s="19"/>
      <c r="K77" s="18">
        <v>0.27719001085704398</v>
      </c>
      <c r="L77" s="18">
        <v>0.23467635122633199</v>
      </c>
      <c r="M77" s="18">
        <v>0.32414342096397902</v>
      </c>
      <c r="N77" s="19"/>
    </row>
    <row r="78" spans="1:14" x14ac:dyDescent="0.25">
      <c r="A78" s="17" t="s">
        <v>488</v>
      </c>
      <c r="B78" s="17" t="s">
        <v>643</v>
      </c>
      <c r="C78" s="18">
        <v>0.393339693441694</v>
      </c>
      <c r="D78" s="18">
        <v>0.36254292816505601</v>
      </c>
      <c r="E78" s="18">
        <v>0.42500833322906001</v>
      </c>
      <c r="F78" s="19"/>
      <c r="G78" s="18">
        <v>0.38312061446589302</v>
      </c>
      <c r="H78" s="18">
        <v>0.34338974362366498</v>
      </c>
      <c r="I78" s="18">
        <v>0.42447665678938801</v>
      </c>
      <c r="J78" s="19"/>
      <c r="K78" s="18">
        <v>0.40539761820227699</v>
      </c>
      <c r="L78" s="18">
        <v>0.36211375526512302</v>
      </c>
      <c r="M78" s="18">
        <v>0.45020373668618002</v>
      </c>
      <c r="N78" s="19"/>
    </row>
    <row r="79" spans="1:14" x14ac:dyDescent="0.25">
      <c r="A79" s="17" t="s">
        <v>488</v>
      </c>
      <c r="B79" s="17" t="s">
        <v>644</v>
      </c>
      <c r="C79" s="18">
        <v>4.2728314590770297E-2</v>
      </c>
      <c r="D79" s="18">
        <v>3.2196640867258403E-2</v>
      </c>
      <c r="E79" s="18">
        <v>5.6503819571509399E-2</v>
      </c>
      <c r="F79" s="19"/>
      <c r="G79" s="18">
        <v>4.0935607639171999E-2</v>
      </c>
      <c r="H79" s="18">
        <v>2.61827310778305E-2</v>
      </c>
      <c r="I79" s="18">
        <v>6.3459416813800906E-2</v>
      </c>
      <c r="J79" s="19"/>
      <c r="K79" s="18">
        <v>4.4843605566731302E-2</v>
      </c>
      <c r="L79" s="18">
        <v>3.1185191289147499E-2</v>
      </c>
      <c r="M79" s="18">
        <v>6.4088376513509293E-2</v>
      </c>
      <c r="N79" s="19"/>
    </row>
    <row r="80" spans="1:14" x14ac:dyDescent="0.25">
      <c r="A80" s="17" t="s">
        <v>488</v>
      </c>
      <c r="B80" s="17" t="s">
        <v>519</v>
      </c>
      <c r="C80" s="18">
        <v>2.9415112194185002E-2</v>
      </c>
      <c r="D80" s="18">
        <v>2.1130154665643799E-2</v>
      </c>
      <c r="E80" s="18">
        <v>4.0813090804837499E-2</v>
      </c>
      <c r="F80" s="19"/>
      <c r="G80" s="18">
        <v>3.9329904773648901E-2</v>
      </c>
      <c r="H80" s="18">
        <v>2.65784412136966E-2</v>
      </c>
      <c r="I80" s="18">
        <v>5.7835618200307699E-2</v>
      </c>
      <c r="J80" s="19"/>
      <c r="K80" s="18">
        <v>1.7716227859984598E-2</v>
      </c>
      <c r="L80" s="18">
        <v>1.07417633980672E-2</v>
      </c>
      <c r="M80" s="18">
        <v>2.9085963094337398E-2</v>
      </c>
      <c r="N80" s="19"/>
    </row>
    <row r="81" spans="1:14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</row>
    <row r="82" spans="1:14" x14ac:dyDescent="0.25">
      <c r="A82" s="20" t="s">
        <v>489</v>
      </c>
      <c r="B82" s="20" t="s">
        <v>640</v>
      </c>
      <c r="C82" s="21">
        <v>6.6635356740632298E-2</v>
      </c>
      <c r="D82" s="21">
        <v>5.7018525499161497E-2</v>
      </c>
      <c r="E82" s="21">
        <v>7.77404587289688E-2</v>
      </c>
      <c r="F82" s="22"/>
      <c r="G82" s="21">
        <v>6.9681416025617296E-2</v>
      </c>
      <c r="H82" s="21">
        <v>5.7286654271691398E-2</v>
      </c>
      <c r="I82" s="21">
        <v>8.4517525541701999E-2</v>
      </c>
      <c r="J82" s="22"/>
      <c r="K82" s="21">
        <v>6.3287462869073094E-2</v>
      </c>
      <c r="L82" s="21">
        <v>5.0552246062879599E-2</v>
      </c>
      <c r="M82" s="21">
        <v>7.8964131653035896E-2</v>
      </c>
      <c r="N82" s="22"/>
    </row>
    <row r="83" spans="1:14" x14ac:dyDescent="0.25">
      <c r="A83" s="20" t="s">
        <v>489</v>
      </c>
      <c r="B83" s="20" t="s">
        <v>641</v>
      </c>
      <c r="C83" s="21">
        <v>0.248518590267405</v>
      </c>
      <c r="D83" s="21">
        <v>0.23386111079923599</v>
      </c>
      <c r="E83" s="21">
        <v>0.26377844691040098</v>
      </c>
      <c r="F83" s="22"/>
      <c r="G83" s="21">
        <v>0.25006997338298897</v>
      </c>
      <c r="H83" s="21">
        <v>0.23091516783086</v>
      </c>
      <c r="I83" s="21">
        <v>0.27025535700248499</v>
      </c>
      <c r="J83" s="22"/>
      <c r="K83" s="21">
        <v>0.24681348030756101</v>
      </c>
      <c r="L83" s="21">
        <v>0.224849521655935</v>
      </c>
      <c r="M83" s="21">
        <v>0.27017513720080899</v>
      </c>
      <c r="N83" s="22"/>
    </row>
    <row r="84" spans="1:14" x14ac:dyDescent="0.25">
      <c r="A84" s="20" t="s">
        <v>489</v>
      </c>
      <c r="B84" s="20" t="s">
        <v>642</v>
      </c>
      <c r="C84" s="21">
        <v>0.24172128656373201</v>
      </c>
      <c r="D84" s="21">
        <v>0.224812201456038</v>
      </c>
      <c r="E84" s="21">
        <v>0.25947646853703399</v>
      </c>
      <c r="F84" s="22"/>
      <c r="G84" s="21">
        <v>0.23739160192768199</v>
      </c>
      <c r="H84" s="21">
        <v>0.21722098257473599</v>
      </c>
      <c r="I84" s="21">
        <v>0.25881593450426399</v>
      </c>
      <c r="J84" s="22"/>
      <c r="K84" s="21">
        <v>0.24648000046344901</v>
      </c>
      <c r="L84" s="21">
        <v>0.22300511297409301</v>
      </c>
      <c r="M84" s="21">
        <v>0.27156233718103601</v>
      </c>
      <c r="N84" s="22"/>
    </row>
    <row r="85" spans="1:14" x14ac:dyDescent="0.25">
      <c r="A85" s="20" t="s">
        <v>489</v>
      </c>
      <c r="B85" s="20" t="s">
        <v>643</v>
      </c>
      <c r="C85" s="21">
        <v>0.36818408957610699</v>
      </c>
      <c r="D85" s="21">
        <v>0.34891050951545199</v>
      </c>
      <c r="E85" s="21">
        <v>0.387888055799887</v>
      </c>
      <c r="F85" s="22"/>
      <c r="G85" s="21">
        <v>0.35903756992275798</v>
      </c>
      <c r="H85" s="21">
        <v>0.33655021329461599</v>
      </c>
      <c r="I85" s="21">
        <v>0.38216197110354599</v>
      </c>
      <c r="J85" s="22"/>
      <c r="K85" s="21">
        <v>0.37823693957954901</v>
      </c>
      <c r="L85" s="21">
        <v>0.35226696035509297</v>
      </c>
      <c r="M85" s="21">
        <v>0.40492461227995102</v>
      </c>
      <c r="N85" s="22"/>
    </row>
    <row r="86" spans="1:14" x14ac:dyDescent="0.25">
      <c r="A86" s="20" t="s">
        <v>489</v>
      </c>
      <c r="B86" s="20" t="s">
        <v>644</v>
      </c>
      <c r="C86" s="21">
        <v>1.9344462385402699E-2</v>
      </c>
      <c r="D86" s="21">
        <v>1.4994482724368799E-2</v>
      </c>
      <c r="E86" s="21">
        <v>2.4924462126810501E-2</v>
      </c>
      <c r="F86" s="22"/>
      <c r="G86" s="21">
        <v>1.46164902738278E-2</v>
      </c>
      <c r="H86" s="21">
        <v>9.8471489801028999E-3</v>
      </c>
      <c r="I86" s="21">
        <v>2.16453040766987E-2</v>
      </c>
      <c r="J86" s="22"/>
      <c r="K86" s="21">
        <v>2.4540930141388501E-2</v>
      </c>
      <c r="L86" s="21">
        <v>1.7331119581941199E-2</v>
      </c>
      <c r="M86" s="21">
        <v>3.4644307282946298E-2</v>
      </c>
      <c r="N86" s="22"/>
    </row>
    <row r="87" spans="1:14" x14ac:dyDescent="0.25">
      <c r="A87" s="20" t="s">
        <v>489</v>
      </c>
      <c r="B87" s="20" t="s">
        <v>519</v>
      </c>
      <c r="C87" s="21">
        <v>5.4336830739855298E-2</v>
      </c>
      <c r="D87" s="21">
        <v>4.6007386687083103E-2</v>
      </c>
      <c r="E87" s="21">
        <v>6.4073003112754906E-2</v>
      </c>
      <c r="F87" s="22"/>
      <c r="G87" s="21">
        <v>6.76737165654126E-2</v>
      </c>
      <c r="H87" s="21">
        <v>5.6173155523555403E-2</v>
      </c>
      <c r="I87" s="21">
        <v>8.1325951556220896E-2</v>
      </c>
      <c r="J87" s="22"/>
      <c r="K87" s="21">
        <v>3.9678390393284399E-2</v>
      </c>
      <c r="L87" s="21">
        <v>2.9637683451237701E-2</v>
      </c>
      <c r="M87" s="21">
        <v>5.2935141509670602E-2</v>
      </c>
      <c r="N87" s="22"/>
    </row>
    <row r="88" spans="1:14" x14ac:dyDescent="0.25">
      <c r="A88" s="20" t="s">
        <v>489</v>
      </c>
      <c r="B88" s="20" t="s">
        <v>520</v>
      </c>
      <c r="C88" s="21">
        <v>1.2593837268652E-3</v>
      </c>
      <c r="D88" s="21">
        <v>5.5399642990659997E-4</v>
      </c>
      <c r="E88" s="21">
        <v>2.8603493984003998E-3</v>
      </c>
      <c r="F88" s="22"/>
      <c r="G88" s="21">
        <v>1.5292319017144E-3</v>
      </c>
      <c r="H88" s="21">
        <v>5.4142056453959999E-4</v>
      </c>
      <c r="I88" s="21">
        <v>4.3115112989331999E-3</v>
      </c>
      <c r="J88" s="22"/>
      <c r="K88" s="21">
        <v>9.627962456949E-4</v>
      </c>
      <c r="L88" s="21">
        <v>2.384760586446E-4</v>
      </c>
      <c r="M88" s="21">
        <v>3.8785498604755001E-3</v>
      </c>
      <c r="N88" s="22"/>
    </row>
    <row r="89" spans="1:14" x14ac:dyDescent="0.25">
      <c r="A89" s="17" t="s">
        <v>490</v>
      </c>
      <c r="B89" s="17" t="s">
        <v>640</v>
      </c>
      <c r="C89" s="18">
        <v>3.2597189328331402E-2</v>
      </c>
      <c r="D89" s="18">
        <v>2.5398883957726898E-2</v>
      </c>
      <c r="E89" s="18">
        <v>4.1748179643768202E-2</v>
      </c>
      <c r="F89" s="19"/>
      <c r="G89" s="18">
        <v>3.3334969866685001E-2</v>
      </c>
      <c r="H89" s="18">
        <v>2.4661280845343601E-2</v>
      </c>
      <c r="I89" s="18">
        <v>4.4918810364108601E-2</v>
      </c>
      <c r="J89" s="19"/>
      <c r="K89" s="18">
        <v>3.1760557637577402E-2</v>
      </c>
      <c r="L89" s="18">
        <v>2.1852605867379599E-2</v>
      </c>
      <c r="M89" s="18">
        <v>4.5949736253222802E-2</v>
      </c>
      <c r="N89" s="19"/>
    </row>
    <row r="90" spans="1:14" x14ac:dyDescent="0.25">
      <c r="A90" s="17" t="s">
        <v>490</v>
      </c>
      <c r="B90" s="17" t="s">
        <v>641</v>
      </c>
      <c r="C90" s="18">
        <v>0.177675692662256</v>
      </c>
      <c r="D90" s="18">
        <v>0.160178433213648</v>
      </c>
      <c r="E90" s="18">
        <v>0.196636762327833</v>
      </c>
      <c r="F90" s="19"/>
      <c r="G90" s="18">
        <v>0.17108502671754799</v>
      </c>
      <c r="H90" s="18">
        <v>0.14910559038652699</v>
      </c>
      <c r="I90" s="18">
        <v>0.195559785181012</v>
      </c>
      <c r="J90" s="19"/>
      <c r="K90" s="18">
        <v>0.18514940565124699</v>
      </c>
      <c r="L90" s="18">
        <v>0.159990113865108</v>
      </c>
      <c r="M90" s="18">
        <v>0.21326067515429301</v>
      </c>
      <c r="N90" s="19"/>
    </row>
    <row r="91" spans="1:14" x14ac:dyDescent="0.25">
      <c r="A91" s="17" t="s">
        <v>490</v>
      </c>
      <c r="B91" s="17" t="s">
        <v>642</v>
      </c>
      <c r="C91" s="18">
        <v>0.215650342658742</v>
      </c>
      <c r="D91" s="18">
        <v>0.198207056732109</v>
      </c>
      <c r="E91" s="18">
        <v>0.234180372613355</v>
      </c>
      <c r="F91" s="19"/>
      <c r="G91" s="18">
        <v>0.219080621818775</v>
      </c>
      <c r="H91" s="18">
        <v>0.195878276039362</v>
      </c>
      <c r="I91" s="18">
        <v>0.24419671927212</v>
      </c>
      <c r="J91" s="19"/>
      <c r="K91" s="18">
        <v>0.21176045927984199</v>
      </c>
      <c r="L91" s="18">
        <v>0.18837381372547199</v>
      </c>
      <c r="M91" s="18">
        <v>0.23720201100117999</v>
      </c>
      <c r="N91" s="19"/>
    </row>
    <row r="92" spans="1:14" x14ac:dyDescent="0.25">
      <c r="A92" s="17" t="s">
        <v>490</v>
      </c>
      <c r="B92" s="17" t="s">
        <v>643</v>
      </c>
      <c r="C92" s="18">
        <v>0.47937727670459901</v>
      </c>
      <c r="D92" s="18">
        <v>0.45606119900396502</v>
      </c>
      <c r="E92" s="18">
        <v>0.50278354538958903</v>
      </c>
      <c r="F92" s="19"/>
      <c r="G92" s="18">
        <v>0.47468899717211099</v>
      </c>
      <c r="H92" s="18">
        <v>0.44339650094718502</v>
      </c>
      <c r="I92" s="18">
        <v>0.50618155411227295</v>
      </c>
      <c r="J92" s="19"/>
      <c r="K92" s="18">
        <v>0.48469371299979902</v>
      </c>
      <c r="L92" s="18">
        <v>0.45456097340819102</v>
      </c>
      <c r="M92" s="18">
        <v>0.51493815207701499</v>
      </c>
      <c r="N92" s="19"/>
    </row>
    <row r="93" spans="1:14" x14ac:dyDescent="0.25">
      <c r="A93" s="17" t="s">
        <v>490</v>
      </c>
      <c r="B93" s="17" t="s">
        <v>644</v>
      </c>
      <c r="C93" s="18">
        <v>3.0194132761969299E-2</v>
      </c>
      <c r="D93" s="18">
        <v>2.3825208864295299E-2</v>
      </c>
      <c r="E93" s="18">
        <v>3.81989668554399E-2</v>
      </c>
      <c r="F93" s="19"/>
      <c r="G93" s="18">
        <v>2.4822901243971601E-2</v>
      </c>
      <c r="H93" s="18">
        <v>1.7735043530929102E-2</v>
      </c>
      <c r="I93" s="18">
        <v>3.46435343723277E-2</v>
      </c>
      <c r="J93" s="19"/>
      <c r="K93" s="18">
        <v>3.6285026019147099E-2</v>
      </c>
      <c r="L93" s="18">
        <v>2.61022126048682E-2</v>
      </c>
      <c r="M93" s="18">
        <v>5.0235381739360402E-2</v>
      </c>
      <c r="N93" s="19"/>
    </row>
    <row r="94" spans="1:14" x14ac:dyDescent="0.25">
      <c r="A94" s="17" t="s">
        <v>490</v>
      </c>
      <c r="B94" s="17" t="s">
        <v>519</v>
      </c>
      <c r="C94" s="18">
        <v>6.3635455015769296E-2</v>
      </c>
      <c r="D94" s="18">
        <v>5.2769790261238202E-2</v>
      </c>
      <c r="E94" s="18">
        <v>7.6557609626788703E-2</v>
      </c>
      <c r="F94" s="19"/>
      <c r="G94" s="18">
        <v>7.6043333320375606E-2</v>
      </c>
      <c r="H94" s="18">
        <v>6.21042762280219E-2</v>
      </c>
      <c r="I94" s="18">
        <v>9.2801395892251795E-2</v>
      </c>
      <c r="J94" s="19"/>
      <c r="K94" s="18">
        <v>4.9565113410092697E-2</v>
      </c>
      <c r="L94" s="18">
        <v>3.5955300968412998E-2</v>
      </c>
      <c r="M94" s="18">
        <v>6.7963339107037696E-2</v>
      </c>
      <c r="N94" s="19"/>
    </row>
    <row r="95" spans="1:14" x14ac:dyDescent="0.25">
      <c r="A95" s="17" t="s">
        <v>490</v>
      </c>
      <c r="B95" s="17" t="s">
        <v>520</v>
      </c>
      <c r="C95" s="18">
        <v>8.6991086833210001E-4</v>
      </c>
      <c r="D95" s="18">
        <v>3.733088052232E-4</v>
      </c>
      <c r="E95" s="18">
        <v>2.0257897332550002E-3</v>
      </c>
      <c r="F95" s="19"/>
      <c r="G95" s="18">
        <v>9.4414986053510002E-4</v>
      </c>
      <c r="H95" s="18">
        <v>3.4886348624580001E-4</v>
      </c>
      <c r="I95" s="18">
        <v>2.5526147591716998E-3</v>
      </c>
      <c r="J95" s="19"/>
      <c r="K95" s="18">
        <v>7.8572500229480001E-4</v>
      </c>
      <c r="L95" s="18">
        <v>1.6704532917079999E-4</v>
      </c>
      <c r="M95" s="18">
        <v>3.6873354390644002E-3</v>
      </c>
      <c r="N95" s="19"/>
    </row>
    <row r="96" spans="1:14" x14ac:dyDescent="0.25">
      <c r="A96" s="20" t="s">
        <v>491</v>
      </c>
      <c r="B96" s="20" t="s">
        <v>640</v>
      </c>
      <c r="C96" s="21">
        <v>4.6791481835317998E-2</v>
      </c>
      <c r="D96" s="21">
        <v>3.54517082824529E-2</v>
      </c>
      <c r="E96" s="21">
        <v>6.1527082502369698E-2</v>
      </c>
      <c r="F96" s="22"/>
      <c r="G96" s="21">
        <v>4.3293608185846703E-2</v>
      </c>
      <c r="H96" s="21">
        <v>3.0579063838272101E-2</v>
      </c>
      <c r="I96" s="21">
        <v>6.0962314177282498E-2</v>
      </c>
      <c r="J96" s="22"/>
      <c r="K96" s="21">
        <v>5.0721368514180597E-2</v>
      </c>
      <c r="L96" s="21">
        <v>3.27967782576776E-2</v>
      </c>
      <c r="M96" s="21">
        <v>7.7655831276546905E-2</v>
      </c>
      <c r="N96" s="22"/>
    </row>
    <row r="97" spans="1:14" x14ac:dyDescent="0.25">
      <c r="A97" s="20" t="s">
        <v>491</v>
      </c>
      <c r="B97" s="20" t="s">
        <v>641</v>
      </c>
      <c r="C97" s="21">
        <v>0.20604869236064699</v>
      </c>
      <c r="D97" s="21">
        <v>0.18097875139918601</v>
      </c>
      <c r="E97" s="21">
        <v>0.233600918453471</v>
      </c>
      <c r="F97" s="22"/>
      <c r="G97" s="21">
        <v>0.21530207140811999</v>
      </c>
      <c r="H97" s="21">
        <v>0.18190813311787701</v>
      </c>
      <c r="I97" s="21">
        <v>0.25293100727017997</v>
      </c>
      <c r="J97" s="22"/>
      <c r="K97" s="21">
        <v>0.195652453188707</v>
      </c>
      <c r="L97" s="21">
        <v>0.15787707538820001</v>
      </c>
      <c r="M97" s="21">
        <v>0.23989160859196801</v>
      </c>
      <c r="N97" s="22"/>
    </row>
    <row r="98" spans="1:14" x14ac:dyDescent="0.25">
      <c r="A98" s="20" t="s">
        <v>491</v>
      </c>
      <c r="B98" s="20" t="s">
        <v>642</v>
      </c>
      <c r="C98" s="21">
        <v>0.23903832822621701</v>
      </c>
      <c r="D98" s="21">
        <v>0.21362512078267101</v>
      </c>
      <c r="E98" s="21">
        <v>0.26645037229685298</v>
      </c>
      <c r="F98" s="22"/>
      <c r="G98" s="21">
        <v>0.22280576933579199</v>
      </c>
      <c r="H98" s="21">
        <v>0.19256382560691601</v>
      </c>
      <c r="I98" s="21">
        <v>0.25628964261361198</v>
      </c>
      <c r="J98" s="22"/>
      <c r="K98" s="21">
        <v>0.257275727097665</v>
      </c>
      <c r="L98" s="21">
        <v>0.21751288037173699</v>
      </c>
      <c r="M98" s="21">
        <v>0.30150664627476997</v>
      </c>
      <c r="N98" s="22"/>
    </row>
    <row r="99" spans="1:14" x14ac:dyDescent="0.25">
      <c r="A99" s="20" t="s">
        <v>491</v>
      </c>
      <c r="B99" s="20" t="s">
        <v>643</v>
      </c>
      <c r="C99" s="21">
        <v>0.42613310524215903</v>
      </c>
      <c r="D99" s="21">
        <v>0.39697964018916299</v>
      </c>
      <c r="E99" s="21">
        <v>0.45580923213302899</v>
      </c>
      <c r="F99" s="22"/>
      <c r="G99" s="21">
        <v>0.41754555218379902</v>
      </c>
      <c r="H99" s="21">
        <v>0.38007865190736001</v>
      </c>
      <c r="I99" s="21">
        <v>0.45598912681222198</v>
      </c>
      <c r="J99" s="22"/>
      <c r="K99" s="21">
        <v>0.43578128403591898</v>
      </c>
      <c r="L99" s="21">
        <v>0.39477184152355699</v>
      </c>
      <c r="M99" s="21">
        <v>0.47768846085274302</v>
      </c>
      <c r="N99" s="22"/>
    </row>
    <row r="100" spans="1:14" x14ac:dyDescent="0.25">
      <c r="A100" s="20" t="s">
        <v>491</v>
      </c>
      <c r="B100" s="20" t="s">
        <v>644</v>
      </c>
      <c r="C100" s="21">
        <v>3.4541531263057999E-2</v>
      </c>
      <c r="D100" s="21">
        <v>2.5501043631578499E-2</v>
      </c>
      <c r="E100" s="21">
        <v>4.6633630974108303E-2</v>
      </c>
      <c r="F100" s="22"/>
      <c r="G100" s="21">
        <v>3.7625181760470298E-2</v>
      </c>
      <c r="H100" s="21">
        <v>2.5018662894298101E-2</v>
      </c>
      <c r="I100" s="21">
        <v>5.6217660143177098E-2</v>
      </c>
      <c r="J100" s="22"/>
      <c r="K100" s="21">
        <v>3.10770273311105E-2</v>
      </c>
      <c r="L100" s="21">
        <v>1.93772693386738E-2</v>
      </c>
      <c r="M100" s="21">
        <v>4.9484481639142701E-2</v>
      </c>
      <c r="N100" s="22"/>
    </row>
    <row r="101" spans="1:14" x14ac:dyDescent="0.25">
      <c r="A101" s="20" t="s">
        <v>491</v>
      </c>
      <c r="B101" s="20" t="s">
        <v>519</v>
      </c>
      <c r="C101" s="21">
        <v>4.5530934769568501E-2</v>
      </c>
      <c r="D101" s="21">
        <v>3.2948445710695898E-2</v>
      </c>
      <c r="E101" s="21">
        <v>6.2607395408640201E-2</v>
      </c>
      <c r="F101" s="22"/>
      <c r="G101" s="21">
        <v>6.3427817125970495E-2</v>
      </c>
      <c r="H101" s="21">
        <v>4.6039851459460497E-2</v>
      </c>
      <c r="I101" s="21">
        <v>8.6785311827209194E-2</v>
      </c>
      <c r="J101" s="22"/>
      <c r="K101" s="21">
        <v>2.54236562873323E-2</v>
      </c>
      <c r="L101" s="21">
        <v>1.44951705857819E-2</v>
      </c>
      <c r="M101" s="21">
        <v>4.4221840580774698E-2</v>
      </c>
      <c r="N101" s="22"/>
    </row>
    <row r="102" spans="1:14" x14ac:dyDescent="0.25">
      <c r="A102" s="20" t="s">
        <v>491</v>
      </c>
      <c r="B102" s="20" t="s">
        <v>520</v>
      </c>
      <c r="C102" s="21">
        <v>1.9159263030309999E-3</v>
      </c>
      <c r="D102" s="21">
        <v>2.6630784622349999E-4</v>
      </c>
      <c r="E102" s="21">
        <v>1.36444863459895E-2</v>
      </c>
      <c r="F102" s="24" t="s">
        <v>501</v>
      </c>
      <c r="G102" s="21">
        <v>0</v>
      </c>
      <c r="H102" s="22"/>
      <c r="I102" s="22"/>
      <c r="J102" s="22"/>
      <c r="K102" s="21">
        <v>4.0684835450864E-3</v>
      </c>
      <c r="L102" s="21">
        <v>5.6340311036479995E-4</v>
      </c>
      <c r="M102" s="21">
        <v>2.8752274017498001E-2</v>
      </c>
      <c r="N102" s="24" t="s">
        <v>501</v>
      </c>
    </row>
    <row r="103" spans="1:14" x14ac:dyDescent="0.25">
      <c r="A103" s="17" t="s">
        <v>492</v>
      </c>
      <c r="B103" s="17" t="s">
        <v>640</v>
      </c>
      <c r="C103" s="18">
        <v>2.7060780505870199E-2</v>
      </c>
      <c r="D103" s="18">
        <v>1.97990044899462E-2</v>
      </c>
      <c r="E103" s="18">
        <v>3.6885765711001897E-2</v>
      </c>
      <c r="F103" s="19"/>
      <c r="G103" s="18">
        <v>3.1113750530011201E-2</v>
      </c>
      <c r="H103" s="18">
        <v>2.1153663181533999E-2</v>
      </c>
      <c r="I103" s="18">
        <v>4.5545283415828301E-2</v>
      </c>
      <c r="J103" s="19"/>
      <c r="K103" s="18">
        <v>2.2736028549864999E-2</v>
      </c>
      <c r="L103" s="18">
        <v>1.28586900099727E-2</v>
      </c>
      <c r="M103" s="18">
        <v>3.9893967911407403E-2</v>
      </c>
      <c r="N103" s="19"/>
    </row>
    <row r="104" spans="1:14" x14ac:dyDescent="0.25">
      <c r="A104" s="17" t="s">
        <v>492</v>
      </c>
      <c r="B104" s="17" t="s">
        <v>641</v>
      </c>
      <c r="C104" s="18">
        <v>0.168779915225406</v>
      </c>
      <c r="D104" s="18">
        <v>0.14972443242212699</v>
      </c>
      <c r="E104" s="18">
        <v>0.18971946894203301</v>
      </c>
      <c r="F104" s="19"/>
      <c r="G104" s="18">
        <v>0.18274258553983799</v>
      </c>
      <c r="H104" s="18">
        <v>0.15560024694404601</v>
      </c>
      <c r="I104" s="18">
        <v>0.213422857147397</v>
      </c>
      <c r="J104" s="19"/>
      <c r="K104" s="18">
        <v>0.15388094350991799</v>
      </c>
      <c r="L104" s="18">
        <v>0.12720129557483201</v>
      </c>
      <c r="M104" s="18">
        <v>0.184970550016053</v>
      </c>
      <c r="N104" s="19"/>
    </row>
    <row r="105" spans="1:14" x14ac:dyDescent="0.25">
      <c r="A105" s="17" t="s">
        <v>492</v>
      </c>
      <c r="B105" s="17" t="s">
        <v>642</v>
      </c>
      <c r="C105" s="18">
        <v>0.22886902116937899</v>
      </c>
      <c r="D105" s="18">
        <v>0.208360557199608</v>
      </c>
      <c r="E105" s="18">
        <v>0.25075668267538798</v>
      </c>
      <c r="F105" s="19"/>
      <c r="G105" s="18">
        <v>0.23134599273374501</v>
      </c>
      <c r="H105" s="18">
        <v>0.20632666564872701</v>
      </c>
      <c r="I105" s="18">
        <v>0.25841138972680699</v>
      </c>
      <c r="J105" s="19"/>
      <c r="K105" s="18">
        <v>0.22622595014883001</v>
      </c>
      <c r="L105" s="18">
        <v>0.194595553874642</v>
      </c>
      <c r="M105" s="18">
        <v>0.26132947671703</v>
      </c>
      <c r="N105" s="19"/>
    </row>
    <row r="106" spans="1:14" x14ac:dyDescent="0.25">
      <c r="A106" s="17" t="s">
        <v>492</v>
      </c>
      <c r="B106" s="17" t="s">
        <v>643</v>
      </c>
      <c r="C106" s="18">
        <v>0.52129452549324495</v>
      </c>
      <c r="D106" s="18">
        <v>0.49330891215111</v>
      </c>
      <c r="E106" s="18">
        <v>0.54914710971172198</v>
      </c>
      <c r="F106" s="19"/>
      <c r="G106" s="18">
        <v>0.48981744950157802</v>
      </c>
      <c r="H106" s="18">
        <v>0.45405875894055697</v>
      </c>
      <c r="I106" s="18">
        <v>0.52568064994659802</v>
      </c>
      <c r="J106" s="19"/>
      <c r="K106" s="18">
        <v>0.55488237468863799</v>
      </c>
      <c r="L106" s="18">
        <v>0.51308948425159895</v>
      </c>
      <c r="M106" s="18">
        <v>0.59591318666217497</v>
      </c>
      <c r="N106" s="19"/>
    </row>
    <row r="107" spans="1:14" x14ac:dyDescent="0.25">
      <c r="A107" s="17" t="s">
        <v>492</v>
      </c>
      <c r="B107" s="17" t="s">
        <v>644</v>
      </c>
      <c r="C107" s="18">
        <v>2.5069928818971299E-2</v>
      </c>
      <c r="D107" s="18">
        <v>1.8842877294062699E-2</v>
      </c>
      <c r="E107" s="18">
        <v>3.3285037522680798E-2</v>
      </c>
      <c r="F107" s="19"/>
      <c r="G107" s="18">
        <v>2.9672950799113799E-2</v>
      </c>
      <c r="H107" s="18">
        <v>2.0460321163130301E-2</v>
      </c>
      <c r="I107" s="18">
        <v>4.2852262846422698E-2</v>
      </c>
      <c r="J107" s="19"/>
      <c r="K107" s="18">
        <v>2.0158239812247E-2</v>
      </c>
      <c r="L107" s="18">
        <v>1.3564822206979301E-2</v>
      </c>
      <c r="M107" s="18">
        <v>2.9859491659291401E-2</v>
      </c>
      <c r="N107" s="19"/>
    </row>
    <row r="108" spans="1:14" x14ac:dyDescent="0.25">
      <c r="A108" s="17" t="s">
        <v>492</v>
      </c>
      <c r="B108" s="17" t="s">
        <v>519</v>
      </c>
      <c r="C108" s="18">
        <v>2.8847437832116601E-2</v>
      </c>
      <c r="D108" s="18">
        <v>2.0696620590733201E-2</v>
      </c>
      <c r="E108" s="18">
        <v>4.0076874173265997E-2</v>
      </c>
      <c r="F108" s="19"/>
      <c r="G108" s="18">
        <v>3.5155415336476502E-2</v>
      </c>
      <c r="H108" s="18">
        <v>2.3290336773374401E-2</v>
      </c>
      <c r="I108" s="18">
        <v>5.2738680400895903E-2</v>
      </c>
      <c r="J108" s="19"/>
      <c r="K108" s="18">
        <v>2.2116463290502601E-2</v>
      </c>
      <c r="L108" s="18">
        <v>1.33121985168088E-2</v>
      </c>
      <c r="M108" s="18">
        <v>3.6528021554600297E-2</v>
      </c>
      <c r="N108" s="19"/>
    </row>
    <row r="109" spans="1:14" x14ac:dyDescent="0.25">
      <c r="A109" s="17" t="s">
        <v>492</v>
      </c>
      <c r="B109" s="17" t="s">
        <v>520</v>
      </c>
      <c r="C109" s="18">
        <v>7.8390955011428798E-5</v>
      </c>
      <c r="D109" s="18">
        <v>1.0949160685168099E-5</v>
      </c>
      <c r="E109" s="18">
        <v>5.6101013404139997E-4</v>
      </c>
      <c r="F109" s="19"/>
      <c r="G109" s="18">
        <v>1.5185555923769999E-4</v>
      </c>
      <c r="H109" s="18">
        <v>2.11951441230456E-5</v>
      </c>
      <c r="I109" s="18">
        <v>1.0871146224255999E-3</v>
      </c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640</v>
      </c>
      <c r="C110" s="21">
        <v>4.0382878021224103E-2</v>
      </c>
      <c r="D110" s="21">
        <v>2.8770481414169598E-2</v>
      </c>
      <c r="E110" s="21">
        <v>5.6410065228188998E-2</v>
      </c>
      <c r="F110" s="22"/>
      <c r="G110" s="21">
        <v>3.6943996057617598E-2</v>
      </c>
      <c r="H110" s="21">
        <v>2.4197845672845698E-2</v>
      </c>
      <c r="I110" s="21">
        <v>5.60187106267915E-2</v>
      </c>
      <c r="J110" s="22"/>
      <c r="K110" s="21">
        <v>4.41213412541634E-2</v>
      </c>
      <c r="L110" s="21">
        <v>2.8193935513510699E-2</v>
      </c>
      <c r="M110" s="21">
        <v>6.8413083414817305E-2</v>
      </c>
      <c r="N110" s="22"/>
    </row>
    <row r="111" spans="1:14" x14ac:dyDescent="0.25">
      <c r="A111" s="20" t="s">
        <v>493</v>
      </c>
      <c r="B111" s="20" t="s">
        <v>641</v>
      </c>
      <c r="C111" s="21">
        <v>0.18228978821651201</v>
      </c>
      <c r="D111" s="21">
        <v>0.158369169383028</v>
      </c>
      <c r="E111" s="21">
        <v>0.20892655433530599</v>
      </c>
      <c r="F111" s="22"/>
      <c r="G111" s="21">
        <v>0.19008252316426899</v>
      </c>
      <c r="H111" s="21">
        <v>0.158392687926113</v>
      </c>
      <c r="I111" s="21">
        <v>0.22640695472352301</v>
      </c>
      <c r="J111" s="22"/>
      <c r="K111" s="21">
        <v>0.173818182213589</v>
      </c>
      <c r="L111" s="21">
        <v>0.13732896261824401</v>
      </c>
      <c r="M111" s="21">
        <v>0.21755773211462501</v>
      </c>
      <c r="N111" s="22"/>
    </row>
    <row r="112" spans="1:14" x14ac:dyDescent="0.25">
      <c r="A112" s="20" t="s">
        <v>493</v>
      </c>
      <c r="B112" s="20" t="s">
        <v>642</v>
      </c>
      <c r="C112" s="21">
        <v>0.21859073966265399</v>
      </c>
      <c r="D112" s="21">
        <v>0.19236905826197701</v>
      </c>
      <c r="E112" s="21">
        <v>0.247292260192713</v>
      </c>
      <c r="F112" s="22"/>
      <c r="G112" s="21">
        <v>0.242725789411815</v>
      </c>
      <c r="H112" s="21">
        <v>0.21028443256521401</v>
      </c>
      <c r="I112" s="21">
        <v>0.27840757725339599</v>
      </c>
      <c r="J112" s="22"/>
      <c r="K112" s="21">
        <v>0.19235314352900601</v>
      </c>
      <c r="L112" s="21">
        <v>0.15893342852171799</v>
      </c>
      <c r="M112" s="21">
        <v>0.23087119825074001</v>
      </c>
      <c r="N112" s="22"/>
    </row>
    <row r="113" spans="1:14" x14ac:dyDescent="0.25">
      <c r="A113" s="20" t="s">
        <v>493</v>
      </c>
      <c r="B113" s="20" t="s">
        <v>643</v>
      </c>
      <c r="C113" s="21">
        <v>0.461120311761822</v>
      </c>
      <c r="D113" s="21">
        <v>0.42790892010558901</v>
      </c>
      <c r="E113" s="21">
        <v>0.49468048859313501</v>
      </c>
      <c r="F113" s="22"/>
      <c r="G113" s="21">
        <v>0.42899238790157002</v>
      </c>
      <c r="H113" s="21">
        <v>0.38818467835107601</v>
      </c>
      <c r="I113" s="21">
        <v>0.47078893755481899</v>
      </c>
      <c r="J113" s="22"/>
      <c r="K113" s="21">
        <v>0.49604708836344202</v>
      </c>
      <c r="L113" s="21">
        <v>0.44697683322314502</v>
      </c>
      <c r="M113" s="21">
        <v>0.54519361203065297</v>
      </c>
      <c r="N113" s="22"/>
    </row>
    <row r="114" spans="1:14" x14ac:dyDescent="0.25">
      <c r="A114" s="20" t="s">
        <v>493</v>
      </c>
      <c r="B114" s="20" t="s">
        <v>644</v>
      </c>
      <c r="C114" s="21">
        <v>4.2791984365283302E-2</v>
      </c>
      <c r="D114" s="21">
        <v>3.0136674603567198E-2</v>
      </c>
      <c r="E114" s="21">
        <v>6.0430516998059597E-2</v>
      </c>
      <c r="F114" s="22"/>
      <c r="G114" s="21">
        <v>2.96418574224625E-2</v>
      </c>
      <c r="H114" s="21">
        <v>1.8265601982692E-2</v>
      </c>
      <c r="I114" s="21">
        <v>4.7758831303611603E-2</v>
      </c>
      <c r="J114" s="22"/>
      <c r="K114" s="21">
        <v>5.7087696345074899E-2</v>
      </c>
      <c r="L114" s="21">
        <v>3.6713760579330103E-2</v>
      </c>
      <c r="M114" s="21">
        <v>8.7738142034535394E-2</v>
      </c>
      <c r="N114" s="22"/>
    </row>
    <row r="115" spans="1:14" x14ac:dyDescent="0.25">
      <c r="A115" s="20" t="s">
        <v>493</v>
      </c>
      <c r="B115" s="20" t="s">
        <v>519</v>
      </c>
      <c r="C115" s="21">
        <v>5.3299920771366603E-2</v>
      </c>
      <c r="D115" s="21">
        <v>3.9415417083554602E-2</v>
      </c>
      <c r="E115" s="21">
        <v>7.1710265951739904E-2</v>
      </c>
      <c r="F115" s="22"/>
      <c r="G115" s="21">
        <v>6.8686847410531701E-2</v>
      </c>
      <c r="H115" s="21">
        <v>4.9347527791685303E-2</v>
      </c>
      <c r="I115" s="21">
        <v>9.4849070206735803E-2</v>
      </c>
      <c r="J115" s="22"/>
      <c r="K115" s="21">
        <v>3.6572548294724803E-2</v>
      </c>
      <c r="L115" s="21">
        <v>2.1910503745808801E-2</v>
      </c>
      <c r="M115" s="21">
        <v>6.0439830861478701E-2</v>
      </c>
      <c r="N115" s="22"/>
    </row>
    <row r="116" spans="1:14" x14ac:dyDescent="0.25">
      <c r="A116" s="20" t="s">
        <v>493</v>
      </c>
      <c r="B116" s="20" t="s">
        <v>520</v>
      </c>
      <c r="C116" s="21">
        <v>1.5243772011377E-3</v>
      </c>
      <c r="D116" s="21">
        <v>2.1068903477580001E-4</v>
      </c>
      <c r="E116" s="21">
        <v>1.09395472840735E-2</v>
      </c>
      <c r="F116" s="24" t="s">
        <v>501</v>
      </c>
      <c r="G116" s="21">
        <v>2.9265986317345001E-3</v>
      </c>
      <c r="H116" s="21">
        <v>4.092583953221E-4</v>
      </c>
      <c r="I116" s="21">
        <v>2.0608808805361398E-2</v>
      </c>
      <c r="J116" s="24" t="s">
        <v>501</v>
      </c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640</v>
      </c>
      <c r="C117" s="18">
        <v>5.9250641766914303E-2</v>
      </c>
      <c r="D117" s="18">
        <v>4.4306341818807E-2</v>
      </c>
      <c r="E117" s="18">
        <v>7.8819855581792803E-2</v>
      </c>
      <c r="F117" s="19"/>
      <c r="G117" s="18">
        <v>4.9147490699217797E-2</v>
      </c>
      <c r="H117" s="18">
        <v>3.2531125813479701E-2</v>
      </c>
      <c r="I117" s="18">
        <v>7.3605498990436904E-2</v>
      </c>
      <c r="J117" s="19"/>
      <c r="K117" s="18">
        <v>6.9730939559245003E-2</v>
      </c>
      <c r="L117" s="18">
        <v>4.7407576828501198E-2</v>
      </c>
      <c r="M117" s="18">
        <v>0.101446524579305</v>
      </c>
      <c r="N117" s="19"/>
    </row>
    <row r="118" spans="1:14" x14ac:dyDescent="0.25">
      <c r="A118" s="17" t="s">
        <v>494</v>
      </c>
      <c r="B118" s="17" t="s">
        <v>641</v>
      </c>
      <c r="C118" s="18">
        <v>0.21934380600814901</v>
      </c>
      <c r="D118" s="18">
        <v>0.19449333483805301</v>
      </c>
      <c r="E118" s="18">
        <v>0.24639817512710699</v>
      </c>
      <c r="F118" s="19"/>
      <c r="G118" s="18">
        <v>0.21133697674375199</v>
      </c>
      <c r="H118" s="18">
        <v>0.17799140945140701</v>
      </c>
      <c r="I118" s="18">
        <v>0.24903700008242499</v>
      </c>
      <c r="J118" s="19"/>
      <c r="K118" s="18">
        <v>0.22764952711445999</v>
      </c>
      <c r="L118" s="18">
        <v>0.191968771730361</v>
      </c>
      <c r="M118" s="18">
        <v>0.267764505870213</v>
      </c>
      <c r="N118" s="19"/>
    </row>
    <row r="119" spans="1:14" x14ac:dyDescent="0.25">
      <c r="A119" s="17" t="s">
        <v>494</v>
      </c>
      <c r="B119" s="17" t="s">
        <v>642</v>
      </c>
      <c r="C119" s="18">
        <v>0.24489852358622699</v>
      </c>
      <c r="D119" s="18">
        <v>0.21454867056576701</v>
      </c>
      <c r="E119" s="18">
        <v>0.27802197555674302</v>
      </c>
      <c r="F119" s="19"/>
      <c r="G119" s="18">
        <v>0.23479100340702</v>
      </c>
      <c r="H119" s="18">
        <v>0.199894417200674</v>
      </c>
      <c r="I119" s="18">
        <v>0.27369572090164701</v>
      </c>
      <c r="J119" s="19"/>
      <c r="K119" s="18">
        <v>0.25538335358731201</v>
      </c>
      <c r="L119" s="18">
        <v>0.21171595714757999</v>
      </c>
      <c r="M119" s="18">
        <v>0.30457737939604401</v>
      </c>
      <c r="N119" s="19"/>
    </row>
    <row r="120" spans="1:14" x14ac:dyDescent="0.25">
      <c r="A120" s="17" t="s">
        <v>494</v>
      </c>
      <c r="B120" s="17" t="s">
        <v>643</v>
      </c>
      <c r="C120" s="18">
        <v>0.42352137226939102</v>
      </c>
      <c r="D120" s="18">
        <v>0.39075794508865902</v>
      </c>
      <c r="E120" s="18">
        <v>0.45697138902405998</v>
      </c>
      <c r="F120" s="19"/>
      <c r="G120" s="18">
        <v>0.43709572668015501</v>
      </c>
      <c r="H120" s="18">
        <v>0.39099913226065802</v>
      </c>
      <c r="I120" s="18">
        <v>0.48430506649962402</v>
      </c>
      <c r="J120" s="19"/>
      <c r="K120" s="18">
        <v>0.40944029245476599</v>
      </c>
      <c r="L120" s="18">
        <v>0.36424201628063702</v>
      </c>
      <c r="M120" s="18">
        <v>0.45622241256641999</v>
      </c>
      <c r="N120" s="19"/>
    </row>
    <row r="121" spans="1:14" x14ac:dyDescent="0.25">
      <c r="A121" s="17" t="s">
        <v>494</v>
      </c>
      <c r="B121" s="17" t="s">
        <v>644</v>
      </c>
      <c r="C121" s="18">
        <v>3.1703678258839497E-2</v>
      </c>
      <c r="D121" s="18">
        <v>2.15157341809444E-2</v>
      </c>
      <c r="E121" s="18">
        <v>4.64865421819598E-2</v>
      </c>
      <c r="F121" s="19"/>
      <c r="G121" s="18">
        <v>3.98473375015043E-2</v>
      </c>
      <c r="H121" s="18">
        <v>2.5602954656001198E-2</v>
      </c>
      <c r="I121" s="18">
        <v>6.15163577585289E-2</v>
      </c>
      <c r="J121" s="19"/>
      <c r="K121" s="18">
        <v>2.3256019364053401E-2</v>
      </c>
      <c r="L121" s="18">
        <v>1.2777937218499E-2</v>
      </c>
      <c r="M121" s="18">
        <v>4.1961068082634598E-2</v>
      </c>
      <c r="N121" s="19"/>
    </row>
    <row r="122" spans="1:14" x14ac:dyDescent="0.25">
      <c r="A122" s="17" t="s">
        <v>494</v>
      </c>
      <c r="B122" s="17" t="s">
        <v>519</v>
      </c>
      <c r="C122" s="18">
        <v>2.128197811048E-2</v>
      </c>
      <c r="D122" s="18">
        <v>1.2678373706540701E-2</v>
      </c>
      <c r="E122" s="18">
        <v>3.5514019896344402E-2</v>
      </c>
      <c r="F122" s="19"/>
      <c r="G122" s="18">
        <v>2.77814649683517E-2</v>
      </c>
      <c r="H122" s="18">
        <v>1.54734867839827E-2</v>
      </c>
      <c r="I122" s="18">
        <v>4.9388386359392099E-2</v>
      </c>
      <c r="J122" s="19"/>
      <c r="K122" s="18">
        <v>1.4539867920162401E-2</v>
      </c>
      <c r="L122" s="18">
        <v>6.9752775176295002E-3</v>
      </c>
      <c r="M122" s="18">
        <v>3.00598165923598E-2</v>
      </c>
      <c r="N122" s="19"/>
    </row>
    <row r="123" spans="1:14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EVAL_CARAB_COMUNA_4_NSE'!A1" display="◄ ANTERIOR"/>
    <hyperlink ref="A2" location="'Índice'!A1" display="ÍNDICE"/>
    <hyperlink ref="A3" location="'EVAL_CARAB_COMUNA_5_NSE'!A1" display="SIGUIENTE ►"/>
  </hyperlinks>
  <pageMargins left="0.75" right="0.75" top="1" bottom="1" header="0.5" footer="0.5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1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648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7.0141294149842298E-2</v>
      </c>
      <c r="D5" s="18">
        <v>6.6940898636937807E-2</v>
      </c>
      <c r="E5" s="18">
        <v>7.3482648115556298E-2</v>
      </c>
      <c r="F5" s="19"/>
      <c r="G5" s="18">
        <v>6.9388247522678803E-2</v>
      </c>
      <c r="H5" s="18">
        <v>6.4563180459258504E-2</v>
      </c>
      <c r="I5" s="18">
        <v>7.4545175285661902E-2</v>
      </c>
      <c r="J5" s="19"/>
      <c r="K5" s="18">
        <v>6.8987781389129796E-2</v>
      </c>
      <c r="L5" s="18">
        <v>6.4348512698447699E-2</v>
      </c>
      <c r="M5" s="18">
        <v>7.3935092681152198E-2</v>
      </c>
      <c r="N5" s="19"/>
      <c r="O5" s="18">
        <v>7.4215360418949702E-2</v>
      </c>
      <c r="P5" s="18">
        <v>6.6815693844481702E-2</v>
      </c>
      <c r="Q5" s="18">
        <v>8.2362193098075701E-2</v>
      </c>
      <c r="R5" s="19"/>
    </row>
    <row r="6" spans="1:18" x14ac:dyDescent="0.25">
      <c r="A6" s="17" t="s">
        <v>478</v>
      </c>
      <c r="B6" s="17" t="s">
        <v>641</v>
      </c>
      <c r="C6" s="18">
        <v>0.24357641325211399</v>
      </c>
      <c r="D6" s="18">
        <v>0.23829435082802899</v>
      </c>
      <c r="E6" s="18">
        <v>0.248937294028369</v>
      </c>
      <c r="F6" s="19"/>
      <c r="G6" s="18">
        <v>0.246167640697948</v>
      </c>
      <c r="H6" s="18">
        <v>0.23799003708490299</v>
      </c>
      <c r="I6" s="18">
        <v>0.25453237695337</v>
      </c>
      <c r="J6" s="19"/>
      <c r="K6" s="18">
        <v>0.24920795200975099</v>
      </c>
      <c r="L6" s="18">
        <v>0.241038080702589</v>
      </c>
      <c r="M6" s="18">
        <v>0.25756076392360799</v>
      </c>
      <c r="N6" s="19"/>
      <c r="O6" s="18">
        <v>0.22604241509244599</v>
      </c>
      <c r="P6" s="18">
        <v>0.21466913634989301</v>
      </c>
      <c r="Q6" s="18">
        <v>0.237835771239889</v>
      </c>
      <c r="R6" s="19"/>
    </row>
    <row r="7" spans="1:18" x14ac:dyDescent="0.25">
      <c r="A7" s="17" t="s">
        <v>478</v>
      </c>
      <c r="B7" s="17" t="s">
        <v>642</v>
      </c>
      <c r="C7" s="18">
        <v>0.26288454574353098</v>
      </c>
      <c r="D7" s="18">
        <v>0.25751015969284002</v>
      </c>
      <c r="E7" s="18">
        <v>0.26833056214666101</v>
      </c>
      <c r="F7" s="19"/>
      <c r="G7" s="18">
        <v>0.24465808529507899</v>
      </c>
      <c r="H7" s="18">
        <v>0.23694369619339201</v>
      </c>
      <c r="I7" s="18">
        <v>0.25254051356234603</v>
      </c>
      <c r="J7" s="19"/>
      <c r="K7" s="18">
        <v>0.27239390215988402</v>
      </c>
      <c r="L7" s="18">
        <v>0.26372176495370098</v>
      </c>
      <c r="M7" s="18">
        <v>0.28124228162771098</v>
      </c>
      <c r="N7" s="19"/>
      <c r="O7" s="18">
        <v>0.28234426608929403</v>
      </c>
      <c r="P7" s="18">
        <v>0.26999475210660401</v>
      </c>
      <c r="Q7" s="18">
        <v>0.29503035566257102</v>
      </c>
      <c r="R7" s="19"/>
    </row>
    <row r="8" spans="1:18" x14ac:dyDescent="0.25">
      <c r="A8" s="17" t="s">
        <v>478</v>
      </c>
      <c r="B8" s="17" t="s">
        <v>643</v>
      </c>
      <c r="C8" s="18">
        <v>0.34891950966380098</v>
      </c>
      <c r="D8" s="18">
        <v>0.34285936192700001</v>
      </c>
      <c r="E8" s="18">
        <v>0.35502890212169802</v>
      </c>
      <c r="F8" s="19"/>
      <c r="G8" s="18">
        <v>0.35146260431232801</v>
      </c>
      <c r="H8" s="18">
        <v>0.34258884853981297</v>
      </c>
      <c r="I8" s="18">
        <v>0.36044018907757103</v>
      </c>
      <c r="J8" s="19"/>
      <c r="K8" s="18">
        <v>0.34337360637790099</v>
      </c>
      <c r="L8" s="18">
        <v>0.33395982733838803</v>
      </c>
      <c r="M8" s="18">
        <v>0.35291213965256202</v>
      </c>
      <c r="N8" s="19"/>
      <c r="O8" s="18">
        <v>0.35512613779658497</v>
      </c>
      <c r="P8" s="18">
        <v>0.34145222847408502</v>
      </c>
      <c r="Q8" s="18">
        <v>0.36904077545757302</v>
      </c>
      <c r="R8" s="19"/>
    </row>
    <row r="9" spans="1:18" x14ac:dyDescent="0.25">
      <c r="A9" s="17" t="s">
        <v>478</v>
      </c>
      <c r="B9" s="17" t="s">
        <v>644</v>
      </c>
      <c r="C9" s="18">
        <v>2.3297080381386701E-2</v>
      </c>
      <c r="D9" s="18">
        <v>2.16093545699204E-2</v>
      </c>
      <c r="E9" s="18">
        <v>2.511323693686E-2</v>
      </c>
      <c r="F9" s="19"/>
      <c r="G9" s="18">
        <v>2.1117820479424999E-2</v>
      </c>
      <c r="H9" s="18">
        <v>1.8758973932853099E-2</v>
      </c>
      <c r="I9" s="18">
        <v>2.3766096004401601E-2</v>
      </c>
      <c r="J9" s="19"/>
      <c r="K9" s="18">
        <v>2.25648888348788E-2</v>
      </c>
      <c r="L9" s="18">
        <v>1.9988329597259699E-2</v>
      </c>
      <c r="M9" s="18">
        <v>2.54649446618243E-2</v>
      </c>
      <c r="N9" s="19"/>
      <c r="O9" s="18">
        <v>2.95764262064609E-2</v>
      </c>
      <c r="P9" s="18">
        <v>2.53868077064811E-2</v>
      </c>
      <c r="Q9" s="18">
        <v>3.4433035223009403E-2</v>
      </c>
      <c r="R9" s="19"/>
    </row>
    <row r="10" spans="1:18" x14ac:dyDescent="0.25">
      <c r="A10" s="17" t="s">
        <v>478</v>
      </c>
      <c r="B10" s="17" t="s">
        <v>519</v>
      </c>
      <c r="C10" s="18">
        <v>5.0474889086237401E-2</v>
      </c>
      <c r="D10" s="18">
        <v>4.7729450769811499E-2</v>
      </c>
      <c r="E10" s="18">
        <v>5.33693968111928E-2</v>
      </c>
      <c r="F10" s="19"/>
      <c r="G10" s="18">
        <v>6.6265058122752199E-2</v>
      </c>
      <c r="H10" s="18">
        <v>6.16264037260318E-2</v>
      </c>
      <c r="I10" s="18">
        <v>7.1226364452431398E-2</v>
      </c>
      <c r="J10" s="19"/>
      <c r="K10" s="18">
        <v>4.28487382829792E-2</v>
      </c>
      <c r="L10" s="18">
        <v>3.8923044746083699E-2</v>
      </c>
      <c r="M10" s="18">
        <v>4.7150943847822098E-2</v>
      </c>
      <c r="N10" s="19"/>
      <c r="O10" s="18">
        <v>3.2321921093291697E-2</v>
      </c>
      <c r="P10" s="18">
        <v>2.8040346476235201E-2</v>
      </c>
      <c r="Q10" s="18">
        <v>3.7232220247689803E-2</v>
      </c>
      <c r="R10" s="19"/>
    </row>
    <row r="11" spans="1:18" x14ac:dyDescent="0.25">
      <c r="A11" s="17" t="s">
        <v>478</v>
      </c>
      <c r="B11" s="17" t="s">
        <v>520</v>
      </c>
      <c r="C11" s="18">
        <v>7.0626772308059996E-4</v>
      </c>
      <c r="D11" s="18">
        <v>4.8808747018450001E-4</v>
      </c>
      <c r="E11" s="18">
        <v>1.0218771415926001E-3</v>
      </c>
      <c r="F11" s="19"/>
      <c r="G11" s="18">
        <v>9.4054356979550002E-4</v>
      </c>
      <c r="H11" s="18">
        <v>5.4352244753380001E-4</v>
      </c>
      <c r="I11" s="18">
        <v>1.6271004045282E-3</v>
      </c>
      <c r="J11" s="19"/>
      <c r="K11" s="18">
        <v>6.2313094547889998E-4</v>
      </c>
      <c r="L11" s="18">
        <v>3.5354468781389998E-4</v>
      </c>
      <c r="M11" s="18">
        <v>1.0980573520985E-3</v>
      </c>
      <c r="N11" s="19"/>
      <c r="O11" s="18">
        <v>3.7347330297499999E-4</v>
      </c>
      <c r="P11" s="18">
        <v>1.4587364483959999E-4</v>
      </c>
      <c r="Q11" s="18">
        <v>9.5584631885760004E-4</v>
      </c>
      <c r="R11" s="19"/>
    </row>
    <row r="12" spans="1:18" x14ac:dyDescent="0.25">
      <c r="A12" s="20" t="s">
        <v>479</v>
      </c>
      <c r="B12" s="20" t="s">
        <v>640</v>
      </c>
      <c r="C12" s="21">
        <v>5.02888720220806E-2</v>
      </c>
      <c r="D12" s="21">
        <v>3.8900060571324897E-2</v>
      </c>
      <c r="E12" s="21">
        <v>6.4787233380170298E-2</v>
      </c>
      <c r="F12" s="22"/>
      <c r="G12" s="21">
        <v>4.6849559346738102E-2</v>
      </c>
      <c r="H12" s="21">
        <v>3.1620117253471601E-2</v>
      </c>
      <c r="I12" s="21">
        <v>6.8892245585150502E-2</v>
      </c>
      <c r="J12" s="22"/>
      <c r="K12" s="21">
        <v>5.5025823730425798E-2</v>
      </c>
      <c r="L12" s="21">
        <v>3.6955559702783601E-2</v>
      </c>
      <c r="M12" s="21">
        <v>8.1187069718037005E-2</v>
      </c>
      <c r="N12" s="22"/>
      <c r="O12" s="21">
        <v>5.0380580365778201E-2</v>
      </c>
      <c r="P12" s="21">
        <v>2.4113061966552201E-2</v>
      </c>
      <c r="Q12" s="21">
        <v>0.102264035026513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0.23522733625383599</v>
      </c>
      <c r="D13" s="21">
        <v>0.21289235530803399</v>
      </c>
      <c r="E13" s="21">
        <v>0.25913408774978702</v>
      </c>
      <c r="F13" s="22"/>
      <c r="G13" s="21">
        <v>0.22982293362244899</v>
      </c>
      <c r="H13" s="21">
        <v>0.19844530274251199</v>
      </c>
      <c r="I13" s="21">
        <v>0.26452459456448202</v>
      </c>
      <c r="J13" s="22"/>
      <c r="K13" s="21">
        <v>0.22966837584102401</v>
      </c>
      <c r="L13" s="21">
        <v>0.192831652176889</v>
      </c>
      <c r="M13" s="21">
        <v>0.27117789314777402</v>
      </c>
      <c r="N13" s="22"/>
      <c r="O13" s="21">
        <v>0.28098414731382698</v>
      </c>
      <c r="P13" s="21">
        <v>0.21891491974538399</v>
      </c>
      <c r="Q13" s="21">
        <v>0.352705169548506</v>
      </c>
      <c r="R13" s="22"/>
    </row>
    <row r="14" spans="1:18" x14ac:dyDescent="0.25">
      <c r="A14" s="20" t="s">
        <v>479</v>
      </c>
      <c r="B14" s="20" t="s">
        <v>642</v>
      </c>
      <c r="C14" s="21">
        <v>0.26320547337161199</v>
      </c>
      <c r="D14" s="21">
        <v>0.239149406492211</v>
      </c>
      <c r="E14" s="21">
        <v>0.28876296363186399</v>
      </c>
      <c r="F14" s="22"/>
      <c r="G14" s="21">
        <v>0.245574561722053</v>
      </c>
      <c r="H14" s="21">
        <v>0.21011334127217801</v>
      </c>
      <c r="I14" s="21">
        <v>0.284862278434931</v>
      </c>
      <c r="J14" s="22"/>
      <c r="K14" s="21">
        <v>0.293672534336548</v>
      </c>
      <c r="L14" s="21">
        <v>0.25725957015094603</v>
      </c>
      <c r="M14" s="21">
        <v>0.33292922155622201</v>
      </c>
      <c r="N14" s="22"/>
      <c r="O14" s="21">
        <v>0.24198175971833699</v>
      </c>
      <c r="P14" s="21">
        <v>0.177745225310213</v>
      </c>
      <c r="Q14" s="21">
        <v>0.32038760232036401</v>
      </c>
      <c r="R14" s="22"/>
    </row>
    <row r="15" spans="1:18" x14ac:dyDescent="0.25">
      <c r="A15" s="20" t="s">
        <v>479</v>
      </c>
      <c r="B15" s="20" t="s">
        <v>643</v>
      </c>
      <c r="C15" s="21">
        <v>0.399217972491335</v>
      </c>
      <c r="D15" s="21">
        <v>0.36874909167167103</v>
      </c>
      <c r="E15" s="21">
        <v>0.43048754347743701</v>
      </c>
      <c r="F15" s="22"/>
      <c r="G15" s="21">
        <v>0.41510146144008497</v>
      </c>
      <c r="H15" s="21">
        <v>0.372361550147983</v>
      </c>
      <c r="I15" s="21">
        <v>0.45915823925987997</v>
      </c>
      <c r="J15" s="22"/>
      <c r="K15" s="21">
        <v>0.39288694659893503</v>
      </c>
      <c r="L15" s="21">
        <v>0.347431353219814</v>
      </c>
      <c r="M15" s="21">
        <v>0.44027723218387999</v>
      </c>
      <c r="N15" s="22"/>
      <c r="O15" s="21">
        <v>0.344261494723404</v>
      </c>
      <c r="P15" s="21">
        <v>0.27262489765373898</v>
      </c>
      <c r="Q15" s="21">
        <v>0.42375543720161901</v>
      </c>
      <c r="R15" s="22"/>
    </row>
    <row r="16" spans="1:18" x14ac:dyDescent="0.25">
      <c r="A16" s="20" t="s">
        <v>479</v>
      </c>
      <c r="B16" s="20" t="s">
        <v>644</v>
      </c>
      <c r="C16" s="21">
        <v>3.4531266735432803E-2</v>
      </c>
      <c r="D16" s="21">
        <v>2.4594700100457501E-2</v>
      </c>
      <c r="E16" s="21">
        <v>4.8283608722097401E-2</v>
      </c>
      <c r="F16" s="22"/>
      <c r="G16" s="21">
        <v>4.0383263674686101E-2</v>
      </c>
      <c r="H16" s="21">
        <v>2.54027345902871E-2</v>
      </c>
      <c r="I16" s="21">
        <v>6.3621424379241107E-2</v>
      </c>
      <c r="J16" s="22"/>
      <c r="K16" s="21">
        <v>2.1452517562202799E-2</v>
      </c>
      <c r="L16" s="21">
        <v>1.17070759787595E-2</v>
      </c>
      <c r="M16" s="21">
        <v>3.8990400769791801E-2</v>
      </c>
      <c r="N16" s="22"/>
      <c r="O16" s="21">
        <v>5.1981314047723201E-2</v>
      </c>
      <c r="P16" s="21">
        <v>2.3787947344438901E-2</v>
      </c>
      <c r="Q16" s="21">
        <v>0.109829972924539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1.6660404882274899E-2</v>
      </c>
      <c r="D17" s="21">
        <v>1.09043533772039E-2</v>
      </c>
      <c r="E17" s="21">
        <v>2.5376931591696399E-2</v>
      </c>
      <c r="F17" s="22"/>
      <c r="G17" s="21">
        <v>2.1629825317251002E-2</v>
      </c>
      <c r="H17" s="21">
        <v>1.25519954933639E-2</v>
      </c>
      <c r="I17" s="21">
        <v>3.7026725834443601E-2</v>
      </c>
      <c r="J17" s="22"/>
      <c r="K17" s="21">
        <v>5.8585889324358001E-3</v>
      </c>
      <c r="L17" s="21">
        <v>2.3166215703178E-3</v>
      </c>
      <c r="M17" s="21">
        <v>1.47360122691519E-2</v>
      </c>
      <c r="N17" s="22"/>
      <c r="O17" s="21">
        <v>3.0410703830930599E-2</v>
      </c>
      <c r="P17" s="21">
        <v>1.2260200021160799E-2</v>
      </c>
      <c r="Q17" s="21">
        <v>7.34342336158742E-2</v>
      </c>
      <c r="R17" s="24" t="s">
        <v>501</v>
      </c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8.70925627678273E-2</v>
      </c>
      <c r="D19" s="18">
        <v>6.8291360647514898E-2</v>
      </c>
      <c r="E19" s="18">
        <v>0.110456255579782</v>
      </c>
      <c r="F19" s="19"/>
      <c r="G19" s="18">
        <v>6.1158656983038198E-2</v>
      </c>
      <c r="H19" s="18">
        <v>3.6436628289873901E-2</v>
      </c>
      <c r="I19" s="18">
        <v>0.100897994625405</v>
      </c>
      <c r="J19" s="19"/>
      <c r="K19" s="18">
        <v>8.9921634875799294E-2</v>
      </c>
      <c r="L19" s="18">
        <v>6.3532428296147803E-2</v>
      </c>
      <c r="M19" s="18">
        <v>0.12579955869145301</v>
      </c>
      <c r="N19" s="19"/>
      <c r="O19" s="18">
        <v>0.14113468213948199</v>
      </c>
      <c r="P19" s="18">
        <v>9.7096465175600097E-2</v>
      </c>
      <c r="Q19" s="18">
        <v>0.20070655351394001</v>
      </c>
      <c r="R19" s="19"/>
    </row>
    <row r="20" spans="1:18" x14ac:dyDescent="0.25">
      <c r="A20" s="17" t="s">
        <v>480</v>
      </c>
      <c r="B20" s="17" t="s">
        <v>641</v>
      </c>
      <c r="C20" s="18">
        <v>0.23345954874347499</v>
      </c>
      <c r="D20" s="18">
        <v>0.20103942042385001</v>
      </c>
      <c r="E20" s="18">
        <v>0.26934531649281601</v>
      </c>
      <c r="F20" s="19"/>
      <c r="G20" s="18">
        <v>0.20544047836385701</v>
      </c>
      <c r="H20" s="18">
        <v>0.15749666357223499</v>
      </c>
      <c r="I20" s="18">
        <v>0.26341580523375102</v>
      </c>
      <c r="J20" s="19"/>
      <c r="K20" s="18">
        <v>0.24974402311330901</v>
      </c>
      <c r="L20" s="18">
        <v>0.20866276619920601</v>
      </c>
      <c r="M20" s="18">
        <v>0.29588910951050701</v>
      </c>
      <c r="N20" s="19"/>
      <c r="O20" s="18">
        <v>0.25518674564296201</v>
      </c>
      <c r="P20" s="18">
        <v>0.19124024809835599</v>
      </c>
      <c r="Q20" s="18">
        <v>0.33174474306500901</v>
      </c>
      <c r="R20" s="19"/>
    </row>
    <row r="21" spans="1:18" x14ac:dyDescent="0.25">
      <c r="A21" s="17" t="s">
        <v>480</v>
      </c>
      <c r="B21" s="17" t="s">
        <v>642</v>
      </c>
      <c r="C21" s="18">
        <v>0.24187556234278401</v>
      </c>
      <c r="D21" s="18">
        <v>0.21102800315117001</v>
      </c>
      <c r="E21" s="18">
        <v>0.27565687753116502</v>
      </c>
      <c r="F21" s="19"/>
      <c r="G21" s="18">
        <v>0.230379851853624</v>
      </c>
      <c r="H21" s="18">
        <v>0.18745684393188</v>
      </c>
      <c r="I21" s="18">
        <v>0.27974742019691201</v>
      </c>
      <c r="J21" s="19"/>
      <c r="K21" s="18">
        <v>0.249275623864294</v>
      </c>
      <c r="L21" s="18">
        <v>0.20292538402318899</v>
      </c>
      <c r="M21" s="18">
        <v>0.30219888101784698</v>
      </c>
      <c r="N21" s="19"/>
      <c r="O21" s="18">
        <v>0.24879762886669901</v>
      </c>
      <c r="P21" s="18">
        <v>0.19752401798049801</v>
      </c>
      <c r="Q21" s="18">
        <v>0.30826806266728202</v>
      </c>
      <c r="R21" s="19"/>
    </row>
    <row r="22" spans="1:18" x14ac:dyDescent="0.25">
      <c r="A22" s="17" t="s">
        <v>480</v>
      </c>
      <c r="B22" s="17" t="s">
        <v>643</v>
      </c>
      <c r="C22" s="18">
        <v>0.41639534257302602</v>
      </c>
      <c r="D22" s="18">
        <v>0.37457629254585001</v>
      </c>
      <c r="E22" s="18">
        <v>0.45945337224307398</v>
      </c>
      <c r="F22" s="19"/>
      <c r="G22" s="18">
        <v>0.48417958998628302</v>
      </c>
      <c r="H22" s="18">
        <v>0.41051541065001101</v>
      </c>
      <c r="I22" s="18">
        <v>0.55853771829045096</v>
      </c>
      <c r="J22" s="19"/>
      <c r="K22" s="18">
        <v>0.39322932314214598</v>
      </c>
      <c r="L22" s="18">
        <v>0.34092949330036998</v>
      </c>
      <c r="M22" s="18">
        <v>0.44809736732461902</v>
      </c>
      <c r="N22" s="19"/>
      <c r="O22" s="18">
        <v>0.31885337035774403</v>
      </c>
      <c r="P22" s="18">
        <v>0.251902020174052</v>
      </c>
      <c r="Q22" s="18">
        <v>0.39422214928576099</v>
      </c>
      <c r="R22" s="19"/>
    </row>
    <row r="23" spans="1:18" x14ac:dyDescent="0.25">
      <c r="A23" s="17" t="s">
        <v>480</v>
      </c>
      <c r="B23" s="17" t="s">
        <v>644</v>
      </c>
      <c r="C23" s="18">
        <v>1.8769004818731401E-2</v>
      </c>
      <c r="D23" s="18">
        <v>1.1464308519723E-2</v>
      </c>
      <c r="E23" s="18">
        <v>3.0584024766500999E-2</v>
      </c>
      <c r="F23" s="19"/>
      <c r="G23" s="18">
        <v>1.8841422813198901E-2</v>
      </c>
      <c r="H23" s="18">
        <v>8.1723040601343003E-3</v>
      </c>
      <c r="I23" s="18">
        <v>4.2837712819051202E-2</v>
      </c>
      <c r="J23" s="24" t="s">
        <v>501</v>
      </c>
      <c r="K23" s="18">
        <v>1.44573301996355E-2</v>
      </c>
      <c r="L23" s="18">
        <v>6.9246489984552996E-3</v>
      </c>
      <c r="M23" s="18">
        <v>2.9937096090293901E-2</v>
      </c>
      <c r="N23" s="19"/>
      <c r="O23" s="18">
        <v>3.05456337813561E-2</v>
      </c>
      <c r="P23" s="18">
        <v>1.1803103795610099E-2</v>
      </c>
      <c r="Q23" s="18">
        <v>7.6738861923002596E-2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2.4079787541567001E-3</v>
      </c>
      <c r="D24" s="18">
        <v>8.2281534657769999E-4</v>
      </c>
      <c r="E24" s="18">
        <v>7.0255056336143004E-3</v>
      </c>
      <c r="F24" s="19"/>
      <c r="G24" s="18">
        <v>0</v>
      </c>
      <c r="H24" s="19"/>
      <c r="I24" s="19"/>
      <c r="J24" s="19"/>
      <c r="K24" s="18">
        <v>3.3720648048170001E-3</v>
      </c>
      <c r="L24" s="18">
        <v>8.328865450113E-4</v>
      </c>
      <c r="M24" s="18">
        <v>1.3547346619905601E-2</v>
      </c>
      <c r="N24" s="19"/>
      <c r="O24" s="18">
        <v>5.4819392117566998E-3</v>
      </c>
      <c r="P24" s="18">
        <v>9.7897576547480007E-4</v>
      </c>
      <c r="Q24" s="18">
        <v>3.0073541583387799E-2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0</v>
      </c>
      <c r="D25" s="19"/>
      <c r="E25" s="19"/>
      <c r="F25" s="19"/>
      <c r="G25" s="18">
        <v>0</v>
      </c>
      <c r="H25" s="19"/>
      <c r="I25" s="19"/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640</v>
      </c>
      <c r="C26" s="21">
        <v>6.5320023682292103E-2</v>
      </c>
      <c r="D26" s="21">
        <v>4.9599127361306797E-2</v>
      </c>
      <c r="E26" s="21">
        <v>8.5575137513203003E-2</v>
      </c>
      <c r="F26" s="22"/>
      <c r="G26" s="21">
        <v>8.3861715648231694E-2</v>
      </c>
      <c r="H26" s="21">
        <v>5.5425524750492498E-2</v>
      </c>
      <c r="I26" s="21">
        <v>0.124957155767802</v>
      </c>
      <c r="J26" s="22"/>
      <c r="K26" s="21">
        <v>5.9532956329769397E-2</v>
      </c>
      <c r="L26" s="21">
        <v>4.0822687643867199E-2</v>
      </c>
      <c r="M26" s="21">
        <v>8.6049384793334904E-2</v>
      </c>
      <c r="N26" s="22"/>
      <c r="O26" s="21">
        <v>4.71242218061209E-2</v>
      </c>
      <c r="P26" s="21">
        <v>1.9842132771189701E-2</v>
      </c>
      <c r="Q26" s="21">
        <v>0.107792679809526</v>
      </c>
      <c r="R26" s="24" t="s">
        <v>501</v>
      </c>
    </row>
    <row r="27" spans="1:18" x14ac:dyDescent="0.25">
      <c r="A27" s="20" t="s">
        <v>481</v>
      </c>
      <c r="B27" s="20" t="s">
        <v>641</v>
      </c>
      <c r="C27" s="21">
        <v>0.26689561638033299</v>
      </c>
      <c r="D27" s="21">
        <v>0.23614025717863099</v>
      </c>
      <c r="E27" s="21">
        <v>0.30008299436365798</v>
      </c>
      <c r="F27" s="22"/>
      <c r="G27" s="21">
        <v>0.228317600443569</v>
      </c>
      <c r="H27" s="21">
        <v>0.184135065473642</v>
      </c>
      <c r="I27" s="21">
        <v>0.27947010802984501</v>
      </c>
      <c r="J27" s="22"/>
      <c r="K27" s="21">
        <v>0.29114019505622402</v>
      </c>
      <c r="L27" s="21">
        <v>0.24606053575113601</v>
      </c>
      <c r="M27" s="21">
        <v>0.34074607966339698</v>
      </c>
      <c r="N27" s="22"/>
      <c r="O27" s="21">
        <v>0.27129091295954799</v>
      </c>
      <c r="P27" s="21">
        <v>0.21397524296345499</v>
      </c>
      <c r="Q27" s="21">
        <v>0.337369718776036</v>
      </c>
      <c r="R27" s="22"/>
    </row>
    <row r="28" spans="1:18" x14ac:dyDescent="0.25">
      <c r="A28" s="20" t="s">
        <v>481</v>
      </c>
      <c r="B28" s="20" t="s">
        <v>642</v>
      </c>
      <c r="C28" s="21">
        <v>0.29134206247622302</v>
      </c>
      <c r="D28" s="21">
        <v>0.260050581718207</v>
      </c>
      <c r="E28" s="21">
        <v>0.32474631680916</v>
      </c>
      <c r="F28" s="22"/>
      <c r="G28" s="21">
        <v>0.28056568303757201</v>
      </c>
      <c r="H28" s="21">
        <v>0.231371957499546</v>
      </c>
      <c r="I28" s="21">
        <v>0.33565133098691602</v>
      </c>
      <c r="J28" s="22"/>
      <c r="K28" s="21">
        <v>0.29180678280882499</v>
      </c>
      <c r="L28" s="21">
        <v>0.24881538261115899</v>
      </c>
      <c r="M28" s="21">
        <v>0.33887538592341998</v>
      </c>
      <c r="N28" s="22"/>
      <c r="O28" s="21">
        <v>0.30986562311303101</v>
      </c>
      <c r="P28" s="21">
        <v>0.24036756296567399</v>
      </c>
      <c r="Q28" s="21">
        <v>0.38916349667202399</v>
      </c>
      <c r="R28" s="22"/>
    </row>
    <row r="29" spans="1:18" x14ac:dyDescent="0.25">
      <c r="A29" s="20" t="s">
        <v>481</v>
      </c>
      <c r="B29" s="20" t="s">
        <v>643</v>
      </c>
      <c r="C29" s="21">
        <v>0.30935860483608202</v>
      </c>
      <c r="D29" s="21">
        <v>0.269765159921248</v>
      </c>
      <c r="E29" s="21">
        <v>0.35196230265019002</v>
      </c>
      <c r="F29" s="22"/>
      <c r="G29" s="21">
        <v>0.298058416685546</v>
      </c>
      <c r="H29" s="21">
        <v>0.235891789503202</v>
      </c>
      <c r="I29" s="21">
        <v>0.36870296450652001</v>
      </c>
      <c r="J29" s="22"/>
      <c r="K29" s="21">
        <v>0.297152940159426</v>
      </c>
      <c r="L29" s="21">
        <v>0.247462523031766</v>
      </c>
      <c r="M29" s="21">
        <v>0.35215203057467198</v>
      </c>
      <c r="N29" s="22"/>
      <c r="O29" s="21">
        <v>0.36358648772631103</v>
      </c>
      <c r="P29" s="21">
        <v>0.269607499441543</v>
      </c>
      <c r="Q29" s="21">
        <v>0.46927680638672598</v>
      </c>
      <c r="R29" s="22"/>
    </row>
    <row r="30" spans="1:18" x14ac:dyDescent="0.25">
      <c r="A30" s="20" t="s">
        <v>481</v>
      </c>
      <c r="B30" s="20" t="s">
        <v>644</v>
      </c>
      <c r="C30" s="21">
        <v>2.3220892598675699E-2</v>
      </c>
      <c r="D30" s="21">
        <v>1.3682653832075601E-2</v>
      </c>
      <c r="E30" s="21">
        <v>3.9144392414875898E-2</v>
      </c>
      <c r="F30" s="22"/>
      <c r="G30" s="21">
        <v>3.4228233079825698E-2</v>
      </c>
      <c r="H30" s="21">
        <v>1.6614743228768901E-2</v>
      </c>
      <c r="I30" s="21">
        <v>6.9200043029572306E-2</v>
      </c>
      <c r="J30" s="24" t="s">
        <v>501</v>
      </c>
      <c r="K30" s="21">
        <v>2.36107258695612E-2</v>
      </c>
      <c r="L30" s="21">
        <v>1.2572973824172299E-2</v>
      </c>
      <c r="M30" s="21">
        <v>4.3907584843601702E-2</v>
      </c>
      <c r="N30" s="22"/>
      <c r="O30" s="21">
        <v>1.9298487792604999E-3</v>
      </c>
      <c r="P30" s="21">
        <v>2.5875919634350001E-4</v>
      </c>
      <c r="Q30" s="21">
        <v>1.4239270843201399E-2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4.38628000263937E-2</v>
      </c>
      <c r="D31" s="21">
        <v>3.1206198851038199E-2</v>
      </c>
      <c r="E31" s="21">
        <v>6.1327710246331303E-2</v>
      </c>
      <c r="F31" s="22"/>
      <c r="G31" s="21">
        <v>7.4968351105256695E-2</v>
      </c>
      <c r="H31" s="21">
        <v>4.7264120328514903E-2</v>
      </c>
      <c r="I31" s="21">
        <v>0.116918791759362</v>
      </c>
      <c r="J31" s="22"/>
      <c r="K31" s="21">
        <v>3.6756399776194902E-2</v>
      </c>
      <c r="L31" s="21">
        <v>2.22279020975262E-2</v>
      </c>
      <c r="M31" s="21">
        <v>6.0196324173165297E-2</v>
      </c>
      <c r="N31" s="22"/>
      <c r="O31" s="21">
        <v>6.2029056157279997E-3</v>
      </c>
      <c r="P31" s="21">
        <v>8.4978858290980005E-4</v>
      </c>
      <c r="Q31" s="21">
        <v>4.3798979921091198E-2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640</v>
      </c>
      <c r="C33" s="18">
        <v>7.1166158861658696E-2</v>
      </c>
      <c r="D33" s="18">
        <v>5.3536008326958297E-2</v>
      </c>
      <c r="E33" s="18">
        <v>9.4025386769904101E-2</v>
      </c>
      <c r="F33" s="19"/>
      <c r="G33" s="18">
        <v>6.5765476803469003E-2</v>
      </c>
      <c r="H33" s="18">
        <v>4.1941076824635402E-2</v>
      </c>
      <c r="I33" s="18">
        <v>0.101686792969999</v>
      </c>
      <c r="J33" s="19"/>
      <c r="K33" s="18">
        <v>6.5243745230994799E-2</v>
      </c>
      <c r="L33" s="18">
        <v>4.2419414279556603E-2</v>
      </c>
      <c r="M33" s="18">
        <v>9.9078335548335894E-2</v>
      </c>
      <c r="N33" s="19"/>
      <c r="O33" s="18">
        <v>0.11019495278361</v>
      </c>
      <c r="P33" s="18">
        <v>7.6528939364255102E-2</v>
      </c>
      <c r="Q33" s="18">
        <v>0.15616654801576799</v>
      </c>
      <c r="R33" s="19"/>
    </row>
    <row r="34" spans="1:18" x14ac:dyDescent="0.25">
      <c r="A34" s="17" t="s">
        <v>482</v>
      </c>
      <c r="B34" s="17" t="s">
        <v>641</v>
      </c>
      <c r="C34" s="18">
        <v>0.30240278720630498</v>
      </c>
      <c r="D34" s="18">
        <v>0.27177610934888502</v>
      </c>
      <c r="E34" s="18">
        <v>0.33489361550127</v>
      </c>
      <c r="F34" s="19"/>
      <c r="G34" s="18">
        <v>0.28047184721561202</v>
      </c>
      <c r="H34" s="18">
        <v>0.24121423748074999</v>
      </c>
      <c r="I34" s="18">
        <v>0.32339555647454898</v>
      </c>
      <c r="J34" s="19"/>
      <c r="K34" s="18">
        <v>0.31852050848721097</v>
      </c>
      <c r="L34" s="18">
        <v>0.26516370301100201</v>
      </c>
      <c r="M34" s="18">
        <v>0.37710407950681701</v>
      </c>
      <c r="N34" s="19"/>
      <c r="O34" s="18">
        <v>0.34835557006517298</v>
      </c>
      <c r="P34" s="18">
        <v>0.24322465268788901</v>
      </c>
      <c r="Q34" s="18">
        <v>0.470666281728499</v>
      </c>
      <c r="R34" s="24" t="s">
        <v>501</v>
      </c>
    </row>
    <row r="35" spans="1:18" x14ac:dyDescent="0.25">
      <c r="A35" s="17" t="s">
        <v>482</v>
      </c>
      <c r="B35" s="17" t="s">
        <v>642</v>
      </c>
      <c r="C35" s="18">
        <v>0.288389998929444</v>
      </c>
      <c r="D35" s="18">
        <v>0.258451289178108</v>
      </c>
      <c r="E35" s="18">
        <v>0.32029880558684498</v>
      </c>
      <c r="F35" s="19"/>
      <c r="G35" s="18">
        <v>0.30036620010450599</v>
      </c>
      <c r="H35" s="18">
        <v>0.26339506816339903</v>
      </c>
      <c r="I35" s="18">
        <v>0.34013050873967698</v>
      </c>
      <c r="J35" s="19"/>
      <c r="K35" s="18">
        <v>0.25226137480054001</v>
      </c>
      <c r="L35" s="18">
        <v>0.20492314030627301</v>
      </c>
      <c r="M35" s="18">
        <v>0.30632186770582598</v>
      </c>
      <c r="N35" s="19"/>
      <c r="O35" s="18">
        <v>0.33985602179844498</v>
      </c>
      <c r="P35" s="18">
        <v>0.23968469245021501</v>
      </c>
      <c r="Q35" s="18">
        <v>0.45674269918979998</v>
      </c>
      <c r="R35" s="24" t="s">
        <v>501</v>
      </c>
    </row>
    <row r="36" spans="1:18" x14ac:dyDescent="0.25">
      <c r="A36" s="17" t="s">
        <v>482</v>
      </c>
      <c r="B36" s="17" t="s">
        <v>643</v>
      </c>
      <c r="C36" s="18">
        <v>0.30745380745119599</v>
      </c>
      <c r="D36" s="18">
        <v>0.27566578670707298</v>
      </c>
      <c r="E36" s="18">
        <v>0.34118082804226202</v>
      </c>
      <c r="F36" s="19"/>
      <c r="G36" s="18">
        <v>0.30418140800200599</v>
      </c>
      <c r="H36" s="18">
        <v>0.25763741442763699</v>
      </c>
      <c r="I36" s="18">
        <v>0.35511166528605997</v>
      </c>
      <c r="J36" s="19"/>
      <c r="K36" s="18">
        <v>0.35129212118373798</v>
      </c>
      <c r="L36" s="18">
        <v>0.29883388996122401</v>
      </c>
      <c r="M36" s="18">
        <v>0.40760579171559003</v>
      </c>
      <c r="N36" s="19"/>
      <c r="O36" s="18">
        <v>0.19822937023253601</v>
      </c>
      <c r="P36" s="18">
        <v>0.137089821859397</v>
      </c>
      <c r="Q36" s="18">
        <v>0.27785605698142701</v>
      </c>
      <c r="R36" s="19"/>
    </row>
    <row r="37" spans="1:18" x14ac:dyDescent="0.25">
      <c r="A37" s="17" t="s">
        <v>482</v>
      </c>
      <c r="B37" s="17" t="s">
        <v>644</v>
      </c>
      <c r="C37" s="18">
        <v>1.57368912866136E-2</v>
      </c>
      <c r="D37" s="18">
        <v>8.8615969252833007E-3</v>
      </c>
      <c r="E37" s="18">
        <v>2.7796801858666301E-2</v>
      </c>
      <c r="F37" s="19"/>
      <c r="G37" s="18">
        <v>2.5388603471170001E-2</v>
      </c>
      <c r="H37" s="18">
        <v>1.3512181176449501E-2</v>
      </c>
      <c r="I37" s="18">
        <v>4.7204211795072899E-2</v>
      </c>
      <c r="J37" s="19"/>
      <c r="K37" s="18">
        <v>5.8413292886887996E-3</v>
      </c>
      <c r="L37" s="18">
        <v>1.4540856129356E-3</v>
      </c>
      <c r="M37" s="18">
        <v>2.3158693047969001E-2</v>
      </c>
      <c r="N37" s="24" t="s">
        <v>501</v>
      </c>
      <c r="O37" s="18">
        <v>3.3640851202372001E-3</v>
      </c>
      <c r="P37" s="18">
        <v>4.4287250335269999E-4</v>
      </c>
      <c r="Q37" s="18">
        <v>2.5070500270189599E-2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1.4850356264782901E-2</v>
      </c>
      <c r="D38" s="18">
        <v>9.3195526215141006E-3</v>
      </c>
      <c r="E38" s="18">
        <v>2.3585340679849898E-2</v>
      </c>
      <c r="F38" s="19"/>
      <c r="G38" s="18">
        <v>2.3826464403238101E-2</v>
      </c>
      <c r="H38" s="18">
        <v>1.4037642541275999E-2</v>
      </c>
      <c r="I38" s="18">
        <v>4.0163234593734998E-2</v>
      </c>
      <c r="J38" s="19"/>
      <c r="K38" s="18">
        <v>6.8409210088281004E-3</v>
      </c>
      <c r="L38" s="18">
        <v>1.907823945184E-3</v>
      </c>
      <c r="M38" s="18">
        <v>2.4220089612396099E-2</v>
      </c>
      <c r="N38" s="24" t="s">
        <v>501</v>
      </c>
      <c r="O38" s="18">
        <v>0</v>
      </c>
      <c r="P38" s="19"/>
      <c r="Q38" s="19"/>
      <c r="R38" s="19"/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5.6488054692982598E-2</v>
      </c>
      <c r="D40" s="21">
        <v>4.6092247047608899E-2</v>
      </c>
      <c r="E40" s="21">
        <v>6.9058822672339204E-2</v>
      </c>
      <c r="F40" s="22"/>
      <c r="G40" s="21">
        <v>6.1875872933327802E-2</v>
      </c>
      <c r="H40" s="21">
        <v>4.5514097318701E-2</v>
      </c>
      <c r="I40" s="21">
        <v>8.3604313986154394E-2</v>
      </c>
      <c r="J40" s="22"/>
      <c r="K40" s="21">
        <v>5.2300630817832899E-2</v>
      </c>
      <c r="L40" s="21">
        <v>3.9071747192938398E-2</v>
      </c>
      <c r="M40" s="21">
        <v>6.9683734220204394E-2</v>
      </c>
      <c r="N40" s="22"/>
      <c r="O40" s="21">
        <v>5.2425865785219898E-2</v>
      </c>
      <c r="P40" s="21">
        <v>3.10109996138106E-2</v>
      </c>
      <c r="Q40" s="21">
        <v>8.7296645612618004E-2</v>
      </c>
      <c r="R40" s="22"/>
    </row>
    <row r="41" spans="1:18" x14ac:dyDescent="0.25">
      <c r="A41" s="20" t="s">
        <v>483</v>
      </c>
      <c r="B41" s="20" t="s">
        <v>641</v>
      </c>
      <c r="C41" s="21">
        <v>0.237168171872707</v>
      </c>
      <c r="D41" s="21">
        <v>0.21374219501998901</v>
      </c>
      <c r="E41" s="21">
        <v>0.26230507891388799</v>
      </c>
      <c r="F41" s="22"/>
      <c r="G41" s="21">
        <v>0.218555577251936</v>
      </c>
      <c r="H41" s="21">
        <v>0.185264806610033</v>
      </c>
      <c r="I41" s="21">
        <v>0.25594918070371397</v>
      </c>
      <c r="J41" s="22"/>
      <c r="K41" s="21">
        <v>0.25372908337915201</v>
      </c>
      <c r="L41" s="21">
        <v>0.218985869874634</v>
      </c>
      <c r="M41" s="21">
        <v>0.29192416140229099</v>
      </c>
      <c r="N41" s="22"/>
      <c r="O41" s="21">
        <v>0.24467687961705401</v>
      </c>
      <c r="P41" s="21">
        <v>0.190208519261055</v>
      </c>
      <c r="Q41" s="21">
        <v>0.30879507842857701</v>
      </c>
      <c r="R41" s="22"/>
    </row>
    <row r="42" spans="1:18" x14ac:dyDescent="0.25">
      <c r="A42" s="20" t="s">
        <v>483</v>
      </c>
      <c r="B42" s="20" t="s">
        <v>642</v>
      </c>
      <c r="C42" s="21">
        <v>0.27848874359207598</v>
      </c>
      <c r="D42" s="21">
        <v>0.24542329020481499</v>
      </c>
      <c r="E42" s="21">
        <v>0.314154351463451</v>
      </c>
      <c r="F42" s="22"/>
      <c r="G42" s="21">
        <v>0.24524710166875599</v>
      </c>
      <c r="H42" s="21">
        <v>0.20574247519314401</v>
      </c>
      <c r="I42" s="21">
        <v>0.289571559569125</v>
      </c>
      <c r="J42" s="22"/>
      <c r="K42" s="21">
        <v>0.30317133370543897</v>
      </c>
      <c r="L42" s="21">
        <v>0.25365922381445</v>
      </c>
      <c r="M42" s="21">
        <v>0.357715735428485</v>
      </c>
      <c r="N42" s="22"/>
      <c r="O42" s="21">
        <v>0.30714166981297197</v>
      </c>
      <c r="P42" s="21">
        <v>0.23993705402563101</v>
      </c>
      <c r="Q42" s="21">
        <v>0.383667985605054</v>
      </c>
      <c r="R42" s="22"/>
    </row>
    <row r="43" spans="1:18" x14ac:dyDescent="0.25">
      <c r="A43" s="20" t="s">
        <v>483</v>
      </c>
      <c r="B43" s="20" t="s">
        <v>643</v>
      </c>
      <c r="C43" s="21">
        <v>0.35753062839173799</v>
      </c>
      <c r="D43" s="21">
        <v>0.32386310751117198</v>
      </c>
      <c r="E43" s="21">
        <v>0.392665504939962</v>
      </c>
      <c r="F43" s="22"/>
      <c r="G43" s="21">
        <v>0.38136773045342398</v>
      </c>
      <c r="H43" s="21">
        <v>0.33513896516784902</v>
      </c>
      <c r="I43" s="21">
        <v>0.42985050709845002</v>
      </c>
      <c r="J43" s="22"/>
      <c r="K43" s="21">
        <v>0.33354026240440099</v>
      </c>
      <c r="L43" s="21">
        <v>0.286383141604796</v>
      </c>
      <c r="M43" s="21">
        <v>0.38428099566108798</v>
      </c>
      <c r="N43" s="22"/>
      <c r="O43" s="21">
        <v>0.356573902787439</v>
      </c>
      <c r="P43" s="21">
        <v>0.29003415675952199</v>
      </c>
      <c r="Q43" s="21">
        <v>0.42915167091210799</v>
      </c>
      <c r="R43" s="22"/>
    </row>
    <row r="44" spans="1:18" x14ac:dyDescent="0.25">
      <c r="A44" s="20" t="s">
        <v>483</v>
      </c>
      <c r="B44" s="20" t="s">
        <v>644</v>
      </c>
      <c r="C44" s="21">
        <v>2.6352888234407901E-2</v>
      </c>
      <c r="D44" s="21">
        <v>1.89808550743596E-2</v>
      </c>
      <c r="E44" s="21">
        <v>3.6481691100780402E-2</v>
      </c>
      <c r="F44" s="22"/>
      <c r="G44" s="21">
        <v>2.4210602284493701E-2</v>
      </c>
      <c r="H44" s="21">
        <v>1.4797228496564001E-2</v>
      </c>
      <c r="I44" s="21">
        <v>3.93730456163639E-2</v>
      </c>
      <c r="J44" s="22"/>
      <c r="K44" s="21">
        <v>2.8616008263531501E-2</v>
      </c>
      <c r="L44" s="21">
        <v>1.7029047522699101E-2</v>
      </c>
      <c r="M44" s="21">
        <v>4.7704388240509397E-2</v>
      </c>
      <c r="N44" s="22"/>
      <c r="O44" s="21">
        <v>2.6105482721152599E-2</v>
      </c>
      <c r="P44" s="21">
        <v>1.19076321287814E-2</v>
      </c>
      <c r="Q44" s="21">
        <v>5.6267871955502799E-2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4.39715132160899E-2</v>
      </c>
      <c r="D45" s="21">
        <v>3.4567931507128502E-2</v>
      </c>
      <c r="E45" s="21">
        <v>5.5785356879857702E-2</v>
      </c>
      <c r="F45" s="22"/>
      <c r="G45" s="21">
        <v>6.87431154080623E-2</v>
      </c>
      <c r="H45" s="21">
        <v>5.1012048378479002E-2</v>
      </c>
      <c r="I45" s="21">
        <v>9.2039513106548301E-2</v>
      </c>
      <c r="J45" s="22"/>
      <c r="K45" s="21">
        <v>2.8642681429645801E-2</v>
      </c>
      <c r="L45" s="21">
        <v>1.8396387113921799E-2</v>
      </c>
      <c r="M45" s="21">
        <v>4.4338111115291401E-2</v>
      </c>
      <c r="N45" s="22"/>
      <c r="O45" s="21">
        <v>1.3076199276161601E-2</v>
      </c>
      <c r="P45" s="21">
        <v>4.5638089732882997E-3</v>
      </c>
      <c r="Q45" s="21">
        <v>3.6877650576931799E-2</v>
      </c>
      <c r="R45" s="24" t="s">
        <v>501</v>
      </c>
    </row>
    <row r="46" spans="1:18" x14ac:dyDescent="0.25">
      <c r="A46" s="20" t="s">
        <v>483</v>
      </c>
      <c r="B46" s="20" t="s">
        <v>520</v>
      </c>
      <c r="C46" s="21">
        <v>0</v>
      </c>
      <c r="D46" s="22"/>
      <c r="E46" s="22"/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0</v>
      </c>
      <c r="P46" s="22"/>
      <c r="Q46" s="22"/>
      <c r="R46" s="22"/>
    </row>
    <row r="47" spans="1:18" x14ac:dyDescent="0.25">
      <c r="A47" s="17" t="s">
        <v>484</v>
      </c>
      <c r="B47" s="17" t="s">
        <v>640</v>
      </c>
      <c r="C47" s="18">
        <v>6.6969550110846807E-2</v>
      </c>
      <c r="D47" s="18">
        <v>5.8315078107751502E-2</v>
      </c>
      <c r="E47" s="18">
        <v>7.6803666651600599E-2</v>
      </c>
      <c r="F47" s="19"/>
      <c r="G47" s="18">
        <v>6.6527383405302107E-2</v>
      </c>
      <c r="H47" s="18">
        <v>5.3335866154348703E-2</v>
      </c>
      <c r="I47" s="18">
        <v>8.2696537148739993E-2</v>
      </c>
      <c r="J47" s="19"/>
      <c r="K47" s="18">
        <v>6.1017296489332101E-2</v>
      </c>
      <c r="L47" s="18">
        <v>4.8587156287921901E-2</v>
      </c>
      <c r="M47" s="18">
        <v>7.6372193707734695E-2</v>
      </c>
      <c r="N47" s="19"/>
      <c r="O47" s="18">
        <v>8.3195741383578603E-2</v>
      </c>
      <c r="P47" s="18">
        <v>6.1066919410864798E-2</v>
      </c>
      <c r="Q47" s="18">
        <v>0.11238358965692199</v>
      </c>
      <c r="R47" s="19"/>
    </row>
    <row r="48" spans="1:18" x14ac:dyDescent="0.25">
      <c r="A48" s="17" t="s">
        <v>484</v>
      </c>
      <c r="B48" s="17" t="s">
        <v>641</v>
      </c>
      <c r="C48" s="18">
        <v>0.24883584176870499</v>
      </c>
      <c r="D48" s="18">
        <v>0.231243890500448</v>
      </c>
      <c r="E48" s="18">
        <v>0.26730076730253099</v>
      </c>
      <c r="F48" s="19"/>
      <c r="G48" s="18">
        <v>0.25248772621544402</v>
      </c>
      <c r="H48" s="18">
        <v>0.22599422140901301</v>
      </c>
      <c r="I48" s="18">
        <v>0.28095967983408399</v>
      </c>
      <c r="J48" s="19"/>
      <c r="K48" s="18">
        <v>0.26041810057338799</v>
      </c>
      <c r="L48" s="18">
        <v>0.23615212038547501</v>
      </c>
      <c r="M48" s="18">
        <v>0.28624315059634298</v>
      </c>
      <c r="N48" s="19"/>
      <c r="O48" s="18">
        <v>0.210109321560384</v>
      </c>
      <c r="P48" s="18">
        <v>0.17550713569611101</v>
      </c>
      <c r="Q48" s="18">
        <v>0.249469360057402</v>
      </c>
      <c r="R48" s="19"/>
    </row>
    <row r="49" spans="1:18" x14ac:dyDescent="0.25">
      <c r="A49" s="17" t="s">
        <v>484</v>
      </c>
      <c r="B49" s="17" t="s">
        <v>642</v>
      </c>
      <c r="C49" s="18">
        <v>0.29287002073810903</v>
      </c>
      <c r="D49" s="18">
        <v>0.27461697070154201</v>
      </c>
      <c r="E49" s="18">
        <v>0.31181477959808601</v>
      </c>
      <c r="F49" s="19"/>
      <c r="G49" s="18">
        <v>0.27052901336728302</v>
      </c>
      <c r="H49" s="18">
        <v>0.24480608772791801</v>
      </c>
      <c r="I49" s="18">
        <v>0.29788862833289298</v>
      </c>
      <c r="J49" s="19"/>
      <c r="K49" s="18">
        <v>0.31771460924842798</v>
      </c>
      <c r="L49" s="18">
        <v>0.29166017384201698</v>
      </c>
      <c r="M49" s="18">
        <v>0.34496303750110102</v>
      </c>
      <c r="N49" s="19"/>
      <c r="O49" s="18">
        <v>0.28711531185828698</v>
      </c>
      <c r="P49" s="18">
        <v>0.24388082907689301</v>
      </c>
      <c r="Q49" s="18">
        <v>0.33462234248294098</v>
      </c>
      <c r="R49" s="19"/>
    </row>
    <row r="50" spans="1:18" x14ac:dyDescent="0.25">
      <c r="A50" s="17" t="s">
        <v>484</v>
      </c>
      <c r="B50" s="17" t="s">
        <v>643</v>
      </c>
      <c r="C50" s="18">
        <v>0.31905569074520301</v>
      </c>
      <c r="D50" s="18">
        <v>0.30177445628594801</v>
      </c>
      <c r="E50" s="18">
        <v>0.33684911525420203</v>
      </c>
      <c r="F50" s="19"/>
      <c r="G50" s="18">
        <v>0.32596310818519197</v>
      </c>
      <c r="H50" s="18">
        <v>0.30175332818355299</v>
      </c>
      <c r="I50" s="18">
        <v>0.35113846233149998</v>
      </c>
      <c r="J50" s="19"/>
      <c r="K50" s="18">
        <v>0.29827284878418298</v>
      </c>
      <c r="L50" s="18">
        <v>0.27353254907243801</v>
      </c>
      <c r="M50" s="18">
        <v>0.32425206892705699</v>
      </c>
      <c r="N50" s="19"/>
      <c r="O50" s="18">
        <v>0.35405629344237199</v>
      </c>
      <c r="P50" s="18">
        <v>0.31170259130088701</v>
      </c>
      <c r="Q50" s="18">
        <v>0.398830274791867</v>
      </c>
      <c r="R50" s="19"/>
    </row>
    <row r="51" spans="1:18" x14ac:dyDescent="0.25">
      <c r="A51" s="17" t="s">
        <v>484</v>
      </c>
      <c r="B51" s="17" t="s">
        <v>644</v>
      </c>
      <c r="C51" s="18">
        <v>2.2355914247684499E-2</v>
      </c>
      <c r="D51" s="18">
        <v>1.7436922883921201E-2</v>
      </c>
      <c r="E51" s="18">
        <v>2.86221404948017E-2</v>
      </c>
      <c r="F51" s="19"/>
      <c r="G51" s="18">
        <v>2.01931349546004E-2</v>
      </c>
      <c r="H51" s="18">
        <v>1.42678144732136E-2</v>
      </c>
      <c r="I51" s="18">
        <v>2.8508031986506002E-2</v>
      </c>
      <c r="J51" s="19"/>
      <c r="K51" s="18">
        <v>2.2447519332609599E-2</v>
      </c>
      <c r="L51" s="18">
        <v>1.4928608387018901E-2</v>
      </c>
      <c r="M51" s="18">
        <v>3.36241259830194E-2</v>
      </c>
      <c r="N51" s="19"/>
      <c r="O51" s="18">
        <v>2.7665297591476401E-2</v>
      </c>
      <c r="P51" s="18">
        <v>1.5981986039188101E-2</v>
      </c>
      <c r="Q51" s="18">
        <v>4.7477377470028601E-2</v>
      </c>
      <c r="R51" s="19"/>
    </row>
    <row r="52" spans="1:18" x14ac:dyDescent="0.25">
      <c r="A52" s="17" t="s">
        <v>484</v>
      </c>
      <c r="B52" s="17" t="s">
        <v>519</v>
      </c>
      <c r="C52" s="18">
        <v>4.9249843930705098E-2</v>
      </c>
      <c r="D52" s="18">
        <v>4.2373086876318702E-2</v>
      </c>
      <c r="E52" s="18">
        <v>5.7176000742055602E-2</v>
      </c>
      <c r="F52" s="19"/>
      <c r="G52" s="18">
        <v>6.3813040827303297E-2</v>
      </c>
      <c r="H52" s="18">
        <v>5.2900806512918799E-2</v>
      </c>
      <c r="I52" s="18">
        <v>7.6793707517138599E-2</v>
      </c>
      <c r="J52" s="19"/>
      <c r="K52" s="18">
        <v>3.9109763881306103E-2</v>
      </c>
      <c r="L52" s="18">
        <v>3.0000780737700398E-2</v>
      </c>
      <c r="M52" s="18">
        <v>5.0839504522210803E-2</v>
      </c>
      <c r="N52" s="19"/>
      <c r="O52" s="18">
        <v>3.7647084378366898E-2</v>
      </c>
      <c r="P52" s="18">
        <v>2.3945064732159502E-2</v>
      </c>
      <c r="Q52" s="18">
        <v>5.8718090035629202E-2</v>
      </c>
      <c r="R52" s="19"/>
    </row>
    <row r="53" spans="1:18" x14ac:dyDescent="0.25">
      <c r="A53" s="17" t="s">
        <v>484</v>
      </c>
      <c r="B53" s="17" t="s">
        <v>520</v>
      </c>
      <c r="C53" s="18">
        <v>6.6313845874960001E-4</v>
      </c>
      <c r="D53" s="18">
        <v>1.9729618156029999E-4</v>
      </c>
      <c r="E53" s="18">
        <v>2.2264463392063002E-3</v>
      </c>
      <c r="F53" s="19"/>
      <c r="G53" s="18">
        <v>4.8659304487550003E-4</v>
      </c>
      <c r="H53" s="18">
        <v>1.3809630604900001E-4</v>
      </c>
      <c r="I53" s="18">
        <v>1.7130415758016E-3</v>
      </c>
      <c r="J53" s="19"/>
      <c r="K53" s="18">
        <v>1.0198616907539E-3</v>
      </c>
      <c r="L53" s="18">
        <v>1.702735099965E-4</v>
      </c>
      <c r="M53" s="18">
        <v>6.0827230881730001E-3</v>
      </c>
      <c r="N53" s="19"/>
      <c r="O53" s="18">
        <v>2.1094978553600001E-4</v>
      </c>
      <c r="P53" s="18">
        <v>2.93165978072232E-5</v>
      </c>
      <c r="Q53" s="18">
        <v>1.5161987933611E-3</v>
      </c>
      <c r="R53" s="19"/>
    </row>
    <row r="54" spans="1:18" x14ac:dyDescent="0.25">
      <c r="A54" s="20" t="s">
        <v>485</v>
      </c>
      <c r="B54" s="20" t="s">
        <v>640</v>
      </c>
      <c r="C54" s="21">
        <v>8.0664735734549797E-2</v>
      </c>
      <c r="D54" s="21">
        <v>7.5294231603972403E-2</v>
      </c>
      <c r="E54" s="21">
        <v>8.6382517127455094E-2</v>
      </c>
      <c r="F54" s="22"/>
      <c r="G54" s="21">
        <v>8.7762391652199498E-2</v>
      </c>
      <c r="H54" s="21">
        <v>7.8820573830665305E-2</v>
      </c>
      <c r="I54" s="21">
        <v>9.7611126247754504E-2</v>
      </c>
      <c r="J54" s="22"/>
      <c r="K54" s="21">
        <v>7.7531817699494895E-2</v>
      </c>
      <c r="L54" s="21">
        <v>6.9839569040877597E-2</v>
      </c>
      <c r="M54" s="21">
        <v>8.5992976912749403E-2</v>
      </c>
      <c r="N54" s="22"/>
      <c r="O54" s="21">
        <v>7.4965252152258896E-2</v>
      </c>
      <c r="P54" s="21">
        <v>6.4847665966105E-2</v>
      </c>
      <c r="Q54" s="21">
        <v>8.6515352970999299E-2</v>
      </c>
      <c r="R54" s="22"/>
    </row>
    <row r="55" spans="1:18" x14ac:dyDescent="0.25">
      <c r="A55" s="20" t="s">
        <v>485</v>
      </c>
      <c r="B55" s="20" t="s">
        <v>641</v>
      </c>
      <c r="C55" s="21">
        <v>0.24993741220270899</v>
      </c>
      <c r="D55" s="21">
        <v>0.24148439564360899</v>
      </c>
      <c r="E55" s="21">
        <v>0.258585448774931</v>
      </c>
      <c r="F55" s="22"/>
      <c r="G55" s="21">
        <v>0.26805803154512398</v>
      </c>
      <c r="H55" s="21">
        <v>0.25334687257955701</v>
      </c>
      <c r="I55" s="21">
        <v>0.28329930794580999</v>
      </c>
      <c r="J55" s="22"/>
      <c r="K55" s="21">
        <v>0.25373304361230198</v>
      </c>
      <c r="L55" s="21">
        <v>0.24062764729917899</v>
      </c>
      <c r="M55" s="21">
        <v>0.26730095738452198</v>
      </c>
      <c r="N55" s="22"/>
      <c r="O55" s="21">
        <v>0.21572017613119099</v>
      </c>
      <c r="P55" s="21">
        <v>0.200189221035457</v>
      </c>
      <c r="Q55" s="21">
        <v>0.23210637643163001</v>
      </c>
      <c r="R55" s="22"/>
    </row>
    <row r="56" spans="1:18" x14ac:dyDescent="0.25">
      <c r="A56" s="20" t="s">
        <v>485</v>
      </c>
      <c r="B56" s="20" t="s">
        <v>642</v>
      </c>
      <c r="C56" s="21">
        <v>0.266012244684809</v>
      </c>
      <c r="D56" s="21">
        <v>0.25766403865960102</v>
      </c>
      <c r="E56" s="21">
        <v>0.27453090067764802</v>
      </c>
      <c r="F56" s="22"/>
      <c r="G56" s="21">
        <v>0.247168391062422</v>
      </c>
      <c r="H56" s="21">
        <v>0.233919116724424</v>
      </c>
      <c r="I56" s="21">
        <v>0.260912522706987</v>
      </c>
      <c r="J56" s="22"/>
      <c r="K56" s="21">
        <v>0.27023514737425902</v>
      </c>
      <c r="L56" s="21">
        <v>0.25638382602644499</v>
      </c>
      <c r="M56" s="21">
        <v>0.28454844505007898</v>
      </c>
      <c r="N56" s="22"/>
      <c r="O56" s="21">
        <v>0.28797196678768799</v>
      </c>
      <c r="P56" s="21">
        <v>0.27134687575157801</v>
      </c>
      <c r="Q56" s="21">
        <v>0.30518902687601301</v>
      </c>
      <c r="R56" s="22"/>
    </row>
    <row r="57" spans="1:18" x14ac:dyDescent="0.25">
      <c r="A57" s="20" t="s">
        <v>485</v>
      </c>
      <c r="B57" s="20" t="s">
        <v>643</v>
      </c>
      <c r="C57" s="21">
        <v>0.32381002768675798</v>
      </c>
      <c r="D57" s="21">
        <v>0.31433713517074002</v>
      </c>
      <c r="E57" s="21">
        <v>0.33342957264560502</v>
      </c>
      <c r="F57" s="22"/>
      <c r="G57" s="21">
        <v>0.30352819875044801</v>
      </c>
      <c r="H57" s="21">
        <v>0.28862986367198301</v>
      </c>
      <c r="I57" s="21">
        <v>0.318850859758879</v>
      </c>
      <c r="J57" s="22"/>
      <c r="K57" s="21">
        <v>0.32458911338100699</v>
      </c>
      <c r="L57" s="21">
        <v>0.30950966434049798</v>
      </c>
      <c r="M57" s="21">
        <v>0.340041437903362</v>
      </c>
      <c r="N57" s="22"/>
      <c r="O57" s="21">
        <v>0.35372526683316202</v>
      </c>
      <c r="P57" s="21">
        <v>0.33548766797631102</v>
      </c>
      <c r="Q57" s="21">
        <v>0.37239868609256199</v>
      </c>
      <c r="R57" s="22"/>
    </row>
    <row r="58" spans="1:18" x14ac:dyDescent="0.25">
      <c r="A58" s="20" t="s">
        <v>485</v>
      </c>
      <c r="B58" s="20" t="s">
        <v>644</v>
      </c>
      <c r="C58" s="21">
        <v>2.1616556719082702E-2</v>
      </c>
      <c r="D58" s="21">
        <v>1.9033690238373702E-2</v>
      </c>
      <c r="E58" s="21">
        <v>2.4541149036590101E-2</v>
      </c>
      <c r="F58" s="22"/>
      <c r="G58" s="21">
        <v>1.7134867134340599E-2</v>
      </c>
      <c r="H58" s="21">
        <v>1.33695174856406E-2</v>
      </c>
      <c r="I58" s="21">
        <v>2.1937099554739201E-2</v>
      </c>
      <c r="J58" s="22"/>
      <c r="K58" s="21">
        <v>2.04097739770711E-2</v>
      </c>
      <c r="L58" s="21">
        <v>1.6553393199469399E-2</v>
      </c>
      <c r="M58" s="21">
        <v>2.51415934956267E-2</v>
      </c>
      <c r="N58" s="22"/>
      <c r="O58" s="21">
        <v>3.05262726052388E-2</v>
      </c>
      <c r="P58" s="21">
        <v>2.48094238673837E-2</v>
      </c>
      <c r="Q58" s="21">
        <v>3.75097877300282E-2</v>
      </c>
      <c r="R58" s="22"/>
    </row>
    <row r="59" spans="1:18" x14ac:dyDescent="0.25">
      <c r="A59" s="20" t="s">
        <v>485</v>
      </c>
      <c r="B59" s="20" t="s">
        <v>519</v>
      </c>
      <c r="C59" s="21">
        <v>5.7085521112677201E-2</v>
      </c>
      <c r="D59" s="21">
        <v>5.2420338683381501E-2</v>
      </c>
      <c r="E59" s="21">
        <v>6.21386585288052E-2</v>
      </c>
      <c r="F59" s="22"/>
      <c r="G59" s="21">
        <v>7.4863326035616004E-2</v>
      </c>
      <c r="H59" s="21">
        <v>6.6275851516487905E-2</v>
      </c>
      <c r="I59" s="21">
        <v>8.4462842127964705E-2</v>
      </c>
      <c r="J59" s="22"/>
      <c r="K59" s="21">
        <v>5.2996163041055998E-2</v>
      </c>
      <c r="L59" s="21">
        <v>4.61157521012905E-2</v>
      </c>
      <c r="M59" s="21">
        <v>6.0837650357912998E-2</v>
      </c>
      <c r="N59" s="22"/>
      <c r="O59" s="21">
        <v>3.6543799022898199E-2</v>
      </c>
      <c r="P59" s="21">
        <v>3.0767302278404501E-2</v>
      </c>
      <c r="Q59" s="21">
        <v>4.3356307325085802E-2</v>
      </c>
      <c r="R59" s="22"/>
    </row>
    <row r="60" spans="1:18" x14ac:dyDescent="0.25">
      <c r="A60" s="20" t="s">
        <v>485</v>
      </c>
      <c r="B60" s="20" t="s">
        <v>520</v>
      </c>
      <c r="C60" s="21">
        <v>8.7350185941789996E-4</v>
      </c>
      <c r="D60" s="21">
        <v>5.1846825973530001E-4</v>
      </c>
      <c r="E60" s="21">
        <v>1.4712953643388001E-3</v>
      </c>
      <c r="F60" s="22"/>
      <c r="G60" s="21">
        <v>1.484793819849E-3</v>
      </c>
      <c r="H60" s="21">
        <v>7.0501359449499999E-4</v>
      </c>
      <c r="I60" s="21">
        <v>3.1243533157560002E-3</v>
      </c>
      <c r="J60" s="22"/>
      <c r="K60" s="21">
        <v>5.0494091480719999E-4</v>
      </c>
      <c r="L60" s="21">
        <v>2.125730600055E-4</v>
      </c>
      <c r="M60" s="21">
        <v>1.1989422427786001E-3</v>
      </c>
      <c r="N60" s="22"/>
      <c r="O60" s="21">
        <v>5.4726646756859997E-4</v>
      </c>
      <c r="P60" s="21">
        <v>1.965181896711E-4</v>
      </c>
      <c r="Q60" s="21">
        <v>1.5230812684871001E-3</v>
      </c>
      <c r="R60" s="22"/>
    </row>
    <row r="61" spans="1:18" x14ac:dyDescent="0.25">
      <c r="A61" s="17" t="s">
        <v>486</v>
      </c>
      <c r="B61" s="17" t="s">
        <v>640</v>
      </c>
      <c r="C61" s="18">
        <v>7.6047306767490899E-2</v>
      </c>
      <c r="D61" s="18">
        <v>6.4884023990728096E-2</v>
      </c>
      <c r="E61" s="18">
        <v>8.8948538063669605E-2</v>
      </c>
      <c r="F61" s="19"/>
      <c r="G61" s="18">
        <v>7.1346897236340606E-2</v>
      </c>
      <c r="H61" s="18">
        <v>5.6175843693756902E-2</v>
      </c>
      <c r="I61" s="18">
        <v>9.0223440055431897E-2</v>
      </c>
      <c r="J61" s="19"/>
      <c r="K61" s="18">
        <v>7.3361464062922793E-2</v>
      </c>
      <c r="L61" s="18">
        <v>5.6644107307103897E-2</v>
      </c>
      <c r="M61" s="18">
        <v>9.4518274567509705E-2</v>
      </c>
      <c r="N61" s="19"/>
      <c r="O61" s="18">
        <v>0.102414020467835</v>
      </c>
      <c r="P61" s="18">
        <v>7.1541980190488602E-2</v>
      </c>
      <c r="Q61" s="18">
        <v>0.14453421563121699</v>
      </c>
      <c r="R61" s="19"/>
    </row>
    <row r="62" spans="1:18" x14ac:dyDescent="0.25">
      <c r="A62" s="17" t="s">
        <v>486</v>
      </c>
      <c r="B62" s="17" t="s">
        <v>641</v>
      </c>
      <c r="C62" s="18">
        <v>0.26410109376374502</v>
      </c>
      <c r="D62" s="18">
        <v>0.243380002463121</v>
      </c>
      <c r="E62" s="18">
        <v>0.28591969136638001</v>
      </c>
      <c r="F62" s="19"/>
      <c r="G62" s="18">
        <v>0.26878049140750399</v>
      </c>
      <c r="H62" s="18">
        <v>0.241368933678967</v>
      </c>
      <c r="I62" s="18">
        <v>0.29808191691909802</v>
      </c>
      <c r="J62" s="19"/>
      <c r="K62" s="18">
        <v>0.27596553054485501</v>
      </c>
      <c r="L62" s="18">
        <v>0.24458264407976399</v>
      </c>
      <c r="M62" s="18">
        <v>0.309724212915439</v>
      </c>
      <c r="N62" s="19"/>
      <c r="O62" s="18">
        <v>0.209176374525428</v>
      </c>
      <c r="P62" s="18">
        <v>0.171045654858451</v>
      </c>
      <c r="Q62" s="18">
        <v>0.25321095764630502</v>
      </c>
      <c r="R62" s="19"/>
    </row>
    <row r="63" spans="1:18" x14ac:dyDescent="0.25">
      <c r="A63" s="17" t="s">
        <v>486</v>
      </c>
      <c r="B63" s="17" t="s">
        <v>642</v>
      </c>
      <c r="C63" s="18">
        <v>0.25064609114130398</v>
      </c>
      <c r="D63" s="18">
        <v>0.233306434659552</v>
      </c>
      <c r="E63" s="18">
        <v>0.26882260074911302</v>
      </c>
      <c r="F63" s="19"/>
      <c r="G63" s="18">
        <v>0.23340610501010001</v>
      </c>
      <c r="H63" s="18">
        <v>0.20965495067473899</v>
      </c>
      <c r="I63" s="18">
        <v>0.258966314278953</v>
      </c>
      <c r="J63" s="19"/>
      <c r="K63" s="18">
        <v>0.25148985170219301</v>
      </c>
      <c r="L63" s="18">
        <v>0.22455123603124799</v>
      </c>
      <c r="M63" s="18">
        <v>0.28049123319545599</v>
      </c>
      <c r="N63" s="19"/>
      <c r="O63" s="18">
        <v>0.31398378631392898</v>
      </c>
      <c r="P63" s="18">
        <v>0.25849073143628398</v>
      </c>
      <c r="Q63" s="18">
        <v>0.375359510810444</v>
      </c>
      <c r="R63" s="19"/>
    </row>
    <row r="64" spans="1:18" x14ac:dyDescent="0.25">
      <c r="A64" s="17" t="s">
        <v>486</v>
      </c>
      <c r="B64" s="17" t="s">
        <v>643</v>
      </c>
      <c r="C64" s="18">
        <v>0.34445170629584898</v>
      </c>
      <c r="D64" s="18">
        <v>0.323820870398003</v>
      </c>
      <c r="E64" s="18">
        <v>0.36568610004844998</v>
      </c>
      <c r="F64" s="19"/>
      <c r="G64" s="18">
        <v>0.35425586911521501</v>
      </c>
      <c r="H64" s="18">
        <v>0.32558067430265702</v>
      </c>
      <c r="I64" s="18">
        <v>0.38401854550407</v>
      </c>
      <c r="J64" s="19"/>
      <c r="K64" s="18">
        <v>0.33157046094297399</v>
      </c>
      <c r="L64" s="18">
        <v>0.299728852707139</v>
      </c>
      <c r="M64" s="18">
        <v>0.365031456136168</v>
      </c>
      <c r="N64" s="19"/>
      <c r="O64" s="18">
        <v>0.34712637032547999</v>
      </c>
      <c r="P64" s="18">
        <v>0.29005803583617901</v>
      </c>
      <c r="Q64" s="18">
        <v>0.40895496168455497</v>
      </c>
      <c r="R64" s="19"/>
    </row>
    <row r="65" spans="1:18" x14ac:dyDescent="0.25">
      <c r="A65" s="17" t="s">
        <v>486</v>
      </c>
      <c r="B65" s="17" t="s">
        <v>644</v>
      </c>
      <c r="C65" s="18">
        <v>2.8383062472160998E-2</v>
      </c>
      <c r="D65" s="18">
        <v>2.2411047639326099E-2</v>
      </c>
      <c r="E65" s="18">
        <v>3.5888056621267303E-2</v>
      </c>
      <c r="F65" s="19"/>
      <c r="G65" s="18">
        <v>3.02123056925401E-2</v>
      </c>
      <c r="H65" s="18">
        <v>2.2145519590633499E-2</v>
      </c>
      <c r="I65" s="18">
        <v>4.1094034262546597E-2</v>
      </c>
      <c r="J65" s="19"/>
      <c r="K65" s="18">
        <v>3.11503929738178E-2</v>
      </c>
      <c r="L65" s="18">
        <v>2.18604479748368E-2</v>
      </c>
      <c r="M65" s="18">
        <v>4.4209810769977598E-2</v>
      </c>
      <c r="N65" s="19"/>
      <c r="O65" s="18">
        <v>1.27488691112449E-2</v>
      </c>
      <c r="P65" s="18">
        <v>5.4801799336773004E-3</v>
      </c>
      <c r="Q65" s="18">
        <v>2.9373704548277001E-2</v>
      </c>
      <c r="R65" s="19"/>
    </row>
    <row r="66" spans="1:18" x14ac:dyDescent="0.25">
      <c r="A66" s="17" t="s">
        <v>486</v>
      </c>
      <c r="B66" s="17" t="s">
        <v>519</v>
      </c>
      <c r="C66" s="18">
        <v>3.5961336080841497E-2</v>
      </c>
      <c r="D66" s="18">
        <v>2.98496648935275E-2</v>
      </c>
      <c r="E66" s="18">
        <v>4.3268551945732599E-2</v>
      </c>
      <c r="F66" s="19"/>
      <c r="G66" s="18">
        <v>4.1408830562874303E-2</v>
      </c>
      <c r="H66" s="18">
        <v>3.3640913883161802E-2</v>
      </c>
      <c r="I66" s="18">
        <v>5.0875981016345703E-2</v>
      </c>
      <c r="J66" s="19"/>
      <c r="K66" s="18">
        <v>3.6142557802947499E-2</v>
      </c>
      <c r="L66" s="18">
        <v>2.58389796984601E-2</v>
      </c>
      <c r="M66" s="18">
        <v>5.0342474615053999E-2</v>
      </c>
      <c r="N66" s="19"/>
      <c r="O66" s="18">
        <v>1.4550579256084E-2</v>
      </c>
      <c r="P66" s="18">
        <v>7.2942770378747E-3</v>
      </c>
      <c r="Q66" s="18">
        <v>2.8815870075304301E-2</v>
      </c>
      <c r="R66" s="19"/>
    </row>
    <row r="67" spans="1:18" x14ac:dyDescent="0.25">
      <c r="A67" s="17" t="s">
        <v>486</v>
      </c>
      <c r="B67" s="17" t="s">
        <v>520</v>
      </c>
      <c r="C67" s="18">
        <v>4.0940347860410001E-4</v>
      </c>
      <c r="D67" s="18">
        <v>1.3127549710020001E-4</v>
      </c>
      <c r="E67" s="18">
        <v>1.27603772915E-3</v>
      </c>
      <c r="F67" s="19"/>
      <c r="G67" s="18">
        <v>5.8950097542510003E-4</v>
      </c>
      <c r="H67" s="18">
        <v>1.4664789457399999E-4</v>
      </c>
      <c r="I67" s="18">
        <v>2.3665338739300998E-3</v>
      </c>
      <c r="J67" s="19"/>
      <c r="K67" s="18">
        <v>3.1974197029040002E-4</v>
      </c>
      <c r="L67" s="18">
        <v>4.47031584803129E-5</v>
      </c>
      <c r="M67" s="18">
        <v>2.2831096148320002E-3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640</v>
      </c>
      <c r="C68" s="21">
        <v>6.1584227646520003E-2</v>
      </c>
      <c r="D68" s="21">
        <v>5.1536227202497398E-2</v>
      </c>
      <c r="E68" s="21">
        <v>7.3439593539028097E-2</v>
      </c>
      <c r="F68" s="22"/>
      <c r="G68" s="21">
        <v>5.4258489421903103E-2</v>
      </c>
      <c r="H68" s="21">
        <v>4.30065717938427E-2</v>
      </c>
      <c r="I68" s="21">
        <v>6.8244343872469193E-2</v>
      </c>
      <c r="J68" s="22"/>
      <c r="K68" s="21">
        <v>6.4640367269060903E-2</v>
      </c>
      <c r="L68" s="21">
        <v>4.77409093126724E-2</v>
      </c>
      <c r="M68" s="21">
        <v>8.6975558950501103E-2</v>
      </c>
      <c r="N68" s="22"/>
      <c r="O68" s="21">
        <v>9.1012615415461101E-2</v>
      </c>
      <c r="P68" s="21">
        <v>5.7754433880764698E-2</v>
      </c>
      <c r="Q68" s="21">
        <v>0.14056558089566401</v>
      </c>
      <c r="R68" s="22"/>
    </row>
    <row r="69" spans="1:18" x14ac:dyDescent="0.25">
      <c r="A69" s="20" t="s">
        <v>487</v>
      </c>
      <c r="B69" s="20" t="s">
        <v>641</v>
      </c>
      <c r="C69" s="21">
        <v>0.26077687532445298</v>
      </c>
      <c r="D69" s="21">
        <v>0.241693814925139</v>
      </c>
      <c r="E69" s="21">
        <v>0.28080869712075801</v>
      </c>
      <c r="F69" s="22"/>
      <c r="G69" s="21">
        <v>0.23911634672238299</v>
      </c>
      <c r="H69" s="21">
        <v>0.21698629459125299</v>
      </c>
      <c r="I69" s="21">
        <v>0.26274604927622802</v>
      </c>
      <c r="J69" s="22"/>
      <c r="K69" s="21">
        <v>0.29261798662370198</v>
      </c>
      <c r="L69" s="21">
        <v>0.25968565074240502</v>
      </c>
      <c r="M69" s="21">
        <v>0.32787701465122199</v>
      </c>
      <c r="N69" s="22"/>
      <c r="O69" s="21">
        <v>0.26444518746206003</v>
      </c>
      <c r="P69" s="21">
        <v>0.21317679637022499</v>
      </c>
      <c r="Q69" s="21">
        <v>0.32298218967680498</v>
      </c>
      <c r="R69" s="22"/>
    </row>
    <row r="70" spans="1:18" x14ac:dyDescent="0.25">
      <c r="A70" s="20" t="s">
        <v>487</v>
      </c>
      <c r="B70" s="20" t="s">
        <v>642</v>
      </c>
      <c r="C70" s="21">
        <v>0.25371739832261703</v>
      </c>
      <c r="D70" s="21">
        <v>0.23649753562942</v>
      </c>
      <c r="E70" s="21">
        <v>0.271744818463311</v>
      </c>
      <c r="F70" s="22"/>
      <c r="G70" s="21">
        <v>0.23461216980958799</v>
      </c>
      <c r="H70" s="21">
        <v>0.213410503292154</v>
      </c>
      <c r="I70" s="21">
        <v>0.25723134482363103</v>
      </c>
      <c r="J70" s="22"/>
      <c r="K70" s="21">
        <v>0.26510606552258098</v>
      </c>
      <c r="L70" s="21">
        <v>0.23479290570279099</v>
      </c>
      <c r="M70" s="21">
        <v>0.29780970330325202</v>
      </c>
      <c r="N70" s="22"/>
      <c r="O70" s="21">
        <v>0.31797229872815302</v>
      </c>
      <c r="P70" s="21">
        <v>0.26742164117869499</v>
      </c>
      <c r="Q70" s="21">
        <v>0.37321046680097197</v>
      </c>
      <c r="R70" s="22"/>
    </row>
    <row r="71" spans="1:18" x14ac:dyDescent="0.25">
      <c r="A71" s="20" t="s">
        <v>487</v>
      </c>
      <c r="B71" s="20" t="s">
        <v>643</v>
      </c>
      <c r="C71" s="21">
        <v>0.33537856198032201</v>
      </c>
      <c r="D71" s="21">
        <v>0.31462850887697902</v>
      </c>
      <c r="E71" s="21">
        <v>0.35678470658176298</v>
      </c>
      <c r="F71" s="22"/>
      <c r="G71" s="21">
        <v>0.36222301227070203</v>
      </c>
      <c r="H71" s="21">
        <v>0.33540667175312699</v>
      </c>
      <c r="I71" s="21">
        <v>0.38992544563123399</v>
      </c>
      <c r="J71" s="22"/>
      <c r="K71" s="21">
        <v>0.31049948277432199</v>
      </c>
      <c r="L71" s="21">
        <v>0.27831091022167898</v>
      </c>
      <c r="M71" s="21">
        <v>0.34463309700418998</v>
      </c>
      <c r="N71" s="22"/>
      <c r="O71" s="21">
        <v>0.277537952720323</v>
      </c>
      <c r="P71" s="21">
        <v>0.22214276306988601</v>
      </c>
      <c r="Q71" s="21">
        <v>0.34069656318626701</v>
      </c>
      <c r="R71" s="22"/>
    </row>
    <row r="72" spans="1:18" x14ac:dyDescent="0.25">
      <c r="A72" s="20" t="s">
        <v>487</v>
      </c>
      <c r="B72" s="20" t="s">
        <v>644</v>
      </c>
      <c r="C72" s="21">
        <v>2.1005177947373999E-2</v>
      </c>
      <c r="D72" s="21">
        <v>1.56674956509988E-2</v>
      </c>
      <c r="E72" s="21">
        <v>2.8109399387497E-2</v>
      </c>
      <c r="F72" s="22"/>
      <c r="G72" s="21">
        <v>1.6774477841566399E-2</v>
      </c>
      <c r="H72" s="21">
        <v>1.1294079383762401E-2</v>
      </c>
      <c r="I72" s="21">
        <v>2.4847381280201201E-2</v>
      </c>
      <c r="J72" s="22"/>
      <c r="K72" s="21">
        <v>2.3743316174314501E-2</v>
      </c>
      <c r="L72" s="21">
        <v>1.49800487541152E-2</v>
      </c>
      <c r="M72" s="21">
        <v>3.7438214409376398E-2</v>
      </c>
      <c r="N72" s="22"/>
      <c r="O72" s="21">
        <v>3.4443733558768501E-2</v>
      </c>
      <c r="P72" s="21">
        <v>1.40985528771855E-2</v>
      </c>
      <c r="Q72" s="21">
        <v>8.1714989705310895E-2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6.71715140399992E-2</v>
      </c>
      <c r="D73" s="21">
        <v>5.7247771160993603E-2</v>
      </c>
      <c r="E73" s="21">
        <v>7.86719564770718E-2</v>
      </c>
      <c r="F73" s="22"/>
      <c r="G73" s="21">
        <v>9.2686964600762603E-2</v>
      </c>
      <c r="H73" s="21">
        <v>7.7164175489585096E-2</v>
      </c>
      <c r="I73" s="21">
        <v>0.110956955667915</v>
      </c>
      <c r="J73" s="22"/>
      <c r="K73" s="21">
        <v>4.2869150453442299E-2</v>
      </c>
      <c r="L73" s="21">
        <v>3.2335817801878802E-2</v>
      </c>
      <c r="M73" s="21">
        <v>5.6632883701676601E-2</v>
      </c>
      <c r="N73" s="22"/>
      <c r="O73" s="21">
        <v>1.4588212115234801E-2</v>
      </c>
      <c r="P73" s="21">
        <v>6.7462718587097004E-3</v>
      </c>
      <c r="Q73" s="21">
        <v>3.1258832541307097E-2</v>
      </c>
      <c r="R73" s="22"/>
    </row>
    <row r="74" spans="1:18" x14ac:dyDescent="0.25">
      <c r="A74" s="20" t="s">
        <v>487</v>
      </c>
      <c r="B74" s="20" t="s">
        <v>520</v>
      </c>
      <c r="C74" s="21">
        <v>3.6624473871800002E-4</v>
      </c>
      <c r="D74" s="21">
        <v>9.12264911828406E-5</v>
      </c>
      <c r="E74" s="21">
        <v>1.4691355399388999E-3</v>
      </c>
      <c r="F74" s="22"/>
      <c r="G74" s="21">
        <v>3.285393330949E-4</v>
      </c>
      <c r="H74" s="21">
        <v>4.5913449069371403E-5</v>
      </c>
      <c r="I74" s="21">
        <v>2.3468205735852998E-3</v>
      </c>
      <c r="J74" s="22"/>
      <c r="K74" s="21">
        <v>5.2363118257620002E-4</v>
      </c>
      <c r="L74" s="21">
        <v>7.3091720320233794E-5</v>
      </c>
      <c r="M74" s="21">
        <v>3.7409190151268998E-3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5.1279992230202E-2</v>
      </c>
      <c r="D75" s="18">
        <v>3.8345385101546503E-2</v>
      </c>
      <c r="E75" s="18">
        <v>6.8267945833031404E-2</v>
      </c>
      <c r="F75" s="19"/>
      <c r="G75" s="18">
        <v>5.5466304807460398E-2</v>
      </c>
      <c r="H75" s="18">
        <v>3.6441207084610197E-2</v>
      </c>
      <c r="I75" s="18">
        <v>8.3562579149916397E-2</v>
      </c>
      <c r="J75" s="19"/>
      <c r="K75" s="18">
        <v>4.8724225189147999E-2</v>
      </c>
      <c r="L75" s="18">
        <v>3.1248605381989099E-2</v>
      </c>
      <c r="M75" s="18">
        <v>7.5214203555359294E-2</v>
      </c>
      <c r="N75" s="19"/>
      <c r="O75" s="18">
        <v>3.7583828518895898E-2</v>
      </c>
      <c r="P75" s="18">
        <v>1.48505193051381E-2</v>
      </c>
      <c r="Q75" s="18">
        <v>9.1872115211094105E-2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0.21429591095033801</v>
      </c>
      <c r="D76" s="18">
        <v>0.188501442967662</v>
      </c>
      <c r="E76" s="18">
        <v>0.24256502021503901</v>
      </c>
      <c r="F76" s="19"/>
      <c r="G76" s="18">
        <v>0.21724843368564301</v>
      </c>
      <c r="H76" s="18">
        <v>0.181928568572402</v>
      </c>
      <c r="I76" s="18">
        <v>0.25726892685298902</v>
      </c>
      <c r="J76" s="19"/>
      <c r="K76" s="18">
        <v>0.20286970394582199</v>
      </c>
      <c r="L76" s="18">
        <v>0.168983167227753</v>
      </c>
      <c r="M76" s="18">
        <v>0.241576175781334</v>
      </c>
      <c r="N76" s="19"/>
      <c r="O76" s="18">
        <v>0.24296589829957499</v>
      </c>
      <c r="P76" s="18">
        <v>0.17227715358492601</v>
      </c>
      <c r="Q76" s="18">
        <v>0.331058708605729</v>
      </c>
      <c r="R76" s="19"/>
    </row>
    <row r="77" spans="1:18" x14ac:dyDescent="0.25">
      <c r="A77" s="17" t="s">
        <v>488</v>
      </c>
      <c r="B77" s="17" t="s">
        <v>642</v>
      </c>
      <c r="C77" s="18">
        <v>0.26894097659281002</v>
      </c>
      <c r="D77" s="18">
        <v>0.23796316650374499</v>
      </c>
      <c r="E77" s="18">
        <v>0.30235141885991401</v>
      </c>
      <c r="F77" s="19"/>
      <c r="G77" s="18">
        <v>0.23906629872378399</v>
      </c>
      <c r="H77" s="18">
        <v>0.20032777172027899</v>
      </c>
      <c r="I77" s="18">
        <v>0.28264815280629002</v>
      </c>
      <c r="J77" s="19"/>
      <c r="K77" s="18">
        <v>0.29124761336503402</v>
      </c>
      <c r="L77" s="18">
        <v>0.248018805456417</v>
      </c>
      <c r="M77" s="18">
        <v>0.33861819649839697</v>
      </c>
      <c r="N77" s="19"/>
      <c r="O77" s="18">
        <v>0.35047842819147401</v>
      </c>
      <c r="P77" s="18">
        <v>0.23978897301282001</v>
      </c>
      <c r="Q77" s="18">
        <v>0.480001430852739</v>
      </c>
      <c r="R77" s="24" t="s">
        <v>501</v>
      </c>
    </row>
    <row r="78" spans="1:18" x14ac:dyDescent="0.25">
      <c r="A78" s="17" t="s">
        <v>488</v>
      </c>
      <c r="B78" s="17" t="s">
        <v>643</v>
      </c>
      <c r="C78" s="18">
        <v>0.393339693441694</v>
      </c>
      <c r="D78" s="18">
        <v>0.36254292816505601</v>
      </c>
      <c r="E78" s="18">
        <v>0.42500833322906001</v>
      </c>
      <c r="F78" s="19"/>
      <c r="G78" s="18">
        <v>0.40599300039345698</v>
      </c>
      <c r="H78" s="18">
        <v>0.369560206174468</v>
      </c>
      <c r="I78" s="18">
        <v>0.443490866983966</v>
      </c>
      <c r="J78" s="19"/>
      <c r="K78" s="18">
        <v>0.39089775645941599</v>
      </c>
      <c r="L78" s="18">
        <v>0.34154797004534199</v>
      </c>
      <c r="M78" s="18">
        <v>0.44258519897468201</v>
      </c>
      <c r="N78" s="19"/>
      <c r="O78" s="18">
        <v>0.33090117435170702</v>
      </c>
      <c r="P78" s="18">
        <v>0.227402047743576</v>
      </c>
      <c r="Q78" s="18">
        <v>0.45383565237527002</v>
      </c>
      <c r="R78" s="24" t="s">
        <v>501</v>
      </c>
    </row>
    <row r="79" spans="1:18" x14ac:dyDescent="0.25">
      <c r="A79" s="17" t="s">
        <v>488</v>
      </c>
      <c r="B79" s="17" t="s">
        <v>644</v>
      </c>
      <c r="C79" s="18">
        <v>4.2728314590770297E-2</v>
      </c>
      <c r="D79" s="18">
        <v>3.2196640867258403E-2</v>
      </c>
      <c r="E79" s="18">
        <v>5.6503819571509399E-2</v>
      </c>
      <c r="F79" s="19"/>
      <c r="G79" s="18">
        <v>3.5314987768518803E-2</v>
      </c>
      <c r="H79" s="18">
        <v>2.4396271219339599E-2</v>
      </c>
      <c r="I79" s="18">
        <v>5.0865666583670699E-2</v>
      </c>
      <c r="J79" s="19"/>
      <c r="K79" s="18">
        <v>5.6848427341322602E-2</v>
      </c>
      <c r="L79" s="18">
        <v>3.8469655827055402E-2</v>
      </c>
      <c r="M79" s="18">
        <v>8.3247415567702196E-2</v>
      </c>
      <c r="N79" s="19"/>
      <c r="O79" s="18">
        <v>2.87697865551906E-2</v>
      </c>
      <c r="P79" s="18">
        <v>1.49840982950456E-2</v>
      </c>
      <c r="Q79" s="18">
        <v>5.45363865412411E-2</v>
      </c>
      <c r="R79" s="19"/>
    </row>
    <row r="80" spans="1:18" x14ac:dyDescent="0.25">
      <c r="A80" s="17" t="s">
        <v>488</v>
      </c>
      <c r="B80" s="17" t="s">
        <v>519</v>
      </c>
      <c r="C80" s="18">
        <v>2.9415112194185002E-2</v>
      </c>
      <c r="D80" s="18">
        <v>2.1130154665643799E-2</v>
      </c>
      <c r="E80" s="18">
        <v>4.0813090804837499E-2</v>
      </c>
      <c r="F80" s="19"/>
      <c r="G80" s="18">
        <v>4.69109746211364E-2</v>
      </c>
      <c r="H80" s="18">
        <v>3.2538471116072998E-2</v>
      </c>
      <c r="I80" s="18">
        <v>6.7191022896078895E-2</v>
      </c>
      <c r="J80" s="19"/>
      <c r="K80" s="18">
        <v>9.4122736992579004E-3</v>
      </c>
      <c r="L80" s="18">
        <v>4.5436654719166998E-3</v>
      </c>
      <c r="M80" s="18">
        <v>1.9396024545405299E-2</v>
      </c>
      <c r="N80" s="19"/>
      <c r="O80" s="18">
        <v>9.3008840831572993E-3</v>
      </c>
      <c r="P80" s="18">
        <v>1.7660470948769999E-3</v>
      </c>
      <c r="Q80" s="18">
        <v>4.7454843196258902E-2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0</v>
      </c>
      <c r="D81" s="19"/>
      <c r="E81" s="19"/>
      <c r="F81" s="19"/>
      <c r="G81" s="18">
        <v>0</v>
      </c>
      <c r="H81" s="19"/>
      <c r="I81" s="19"/>
      <c r="J81" s="19"/>
      <c r="K81" s="18">
        <v>0</v>
      </c>
      <c r="L81" s="19"/>
      <c r="M81" s="19"/>
      <c r="N81" s="19"/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6.6635356740632298E-2</v>
      </c>
      <c r="D82" s="21">
        <v>5.7018525499161497E-2</v>
      </c>
      <c r="E82" s="21">
        <v>7.77404587289688E-2</v>
      </c>
      <c r="F82" s="22"/>
      <c r="G82" s="21">
        <v>4.9460859397363999E-2</v>
      </c>
      <c r="H82" s="21">
        <v>3.85883030526952E-2</v>
      </c>
      <c r="I82" s="21">
        <v>6.3195478445739597E-2</v>
      </c>
      <c r="J82" s="22"/>
      <c r="K82" s="21">
        <v>8.4499132552902298E-2</v>
      </c>
      <c r="L82" s="21">
        <v>7.03018229054308E-2</v>
      </c>
      <c r="M82" s="21">
        <v>0.10125130865448</v>
      </c>
      <c r="N82" s="22"/>
      <c r="O82" s="21">
        <v>7.2636529973375705E-2</v>
      </c>
      <c r="P82" s="21">
        <v>4.7009984508549901E-2</v>
      </c>
      <c r="Q82" s="21">
        <v>0.11061142720186801</v>
      </c>
      <c r="R82" s="22"/>
    </row>
    <row r="83" spans="1:18" x14ac:dyDescent="0.25">
      <c r="A83" s="20" t="s">
        <v>489</v>
      </c>
      <c r="B83" s="20" t="s">
        <v>641</v>
      </c>
      <c r="C83" s="21">
        <v>0.248518590267405</v>
      </c>
      <c r="D83" s="21">
        <v>0.23386111079923599</v>
      </c>
      <c r="E83" s="21">
        <v>0.26377844691040098</v>
      </c>
      <c r="F83" s="22"/>
      <c r="G83" s="21">
        <v>0.25218084656977802</v>
      </c>
      <c r="H83" s="21">
        <v>0.23089286508866</v>
      </c>
      <c r="I83" s="21">
        <v>0.27473045104122801</v>
      </c>
      <c r="J83" s="22"/>
      <c r="K83" s="21">
        <v>0.22802123283058701</v>
      </c>
      <c r="L83" s="21">
        <v>0.205461325932318</v>
      </c>
      <c r="M83" s="21">
        <v>0.252271746469798</v>
      </c>
      <c r="N83" s="22"/>
      <c r="O83" s="21">
        <v>0.292403972396655</v>
      </c>
      <c r="P83" s="21">
        <v>0.24843891031156901</v>
      </c>
      <c r="Q83" s="21">
        <v>0.34062313486453999</v>
      </c>
      <c r="R83" s="22"/>
    </row>
    <row r="84" spans="1:18" x14ac:dyDescent="0.25">
      <c r="A84" s="20" t="s">
        <v>489</v>
      </c>
      <c r="B84" s="20" t="s">
        <v>642</v>
      </c>
      <c r="C84" s="21">
        <v>0.24172128656373201</v>
      </c>
      <c r="D84" s="21">
        <v>0.224812201456038</v>
      </c>
      <c r="E84" s="21">
        <v>0.25947646853703399</v>
      </c>
      <c r="F84" s="22"/>
      <c r="G84" s="21">
        <v>0.242985240630268</v>
      </c>
      <c r="H84" s="21">
        <v>0.21930893851318101</v>
      </c>
      <c r="I84" s="21">
        <v>0.26833903554493799</v>
      </c>
      <c r="J84" s="22"/>
      <c r="K84" s="21">
        <v>0.25876727866350002</v>
      </c>
      <c r="L84" s="21">
        <v>0.23361327176228799</v>
      </c>
      <c r="M84" s="21">
        <v>0.28562032311354801</v>
      </c>
      <c r="N84" s="22"/>
      <c r="O84" s="21">
        <v>0.19158794078136299</v>
      </c>
      <c r="P84" s="21">
        <v>0.15416984308599299</v>
      </c>
      <c r="Q84" s="21">
        <v>0.235558493049669</v>
      </c>
      <c r="R84" s="22"/>
    </row>
    <row r="85" spans="1:18" x14ac:dyDescent="0.25">
      <c r="A85" s="20" t="s">
        <v>489</v>
      </c>
      <c r="B85" s="20" t="s">
        <v>643</v>
      </c>
      <c r="C85" s="21">
        <v>0.36818408957610699</v>
      </c>
      <c r="D85" s="21">
        <v>0.34891050951545199</v>
      </c>
      <c r="E85" s="21">
        <v>0.387888055799887</v>
      </c>
      <c r="F85" s="22"/>
      <c r="G85" s="21">
        <v>0.36973422588474603</v>
      </c>
      <c r="H85" s="21">
        <v>0.34364613721530102</v>
      </c>
      <c r="I85" s="21">
        <v>0.39660608134620801</v>
      </c>
      <c r="J85" s="22"/>
      <c r="K85" s="21">
        <v>0.36494028573785797</v>
      </c>
      <c r="L85" s="21">
        <v>0.337549632542058</v>
      </c>
      <c r="M85" s="21">
        <v>0.39323420339908599</v>
      </c>
      <c r="N85" s="22"/>
      <c r="O85" s="21">
        <v>0.372057836584268</v>
      </c>
      <c r="P85" s="21">
        <v>0.31653472822671003</v>
      </c>
      <c r="Q85" s="21">
        <v>0.43117602417990702</v>
      </c>
      <c r="R85" s="22"/>
    </row>
    <row r="86" spans="1:18" x14ac:dyDescent="0.25">
      <c r="A86" s="20" t="s">
        <v>489</v>
      </c>
      <c r="B86" s="20" t="s">
        <v>644</v>
      </c>
      <c r="C86" s="21">
        <v>1.9344462385402699E-2</v>
      </c>
      <c r="D86" s="21">
        <v>1.4994482724368799E-2</v>
      </c>
      <c r="E86" s="21">
        <v>2.4924462126810501E-2</v>
      </c>
      <c r="F86" s="22"/>
      <c r="G86" s="21">
        <v>1.38925183706396E-2</v>
      </c>
      <c r="H86" s="21">
        <v>9.4477926340252004E-3</v>
      </c>
      <c r="I86" s="21">
        <v>2.0385238189245099E-2</v>
      </c>
      <c r="J86" s="22"/>
      <c r="K86" s="21">
        <v>2.1767966242559601E-2</v>
      </c>
      <c r="L86" s="21">
        <v>1.4410718624158899E-2</v>
      </c>
      <c r="M86" s="21">
        <v>3.2756544599290602E-2</v>
      </c>
      <c r="N86" s="22"/>
      <c r="O86" s="21">
        <v>3.0037915034290399E-2</v>
      </c>
      <c r="P86" s="21">
        <v>1.7885558586387199E-2</v>
      </c>
      <c r="Q86" s="21">
        <v>5.0026610777710902E-2</v>
      </c>
      <c r="R86" s="22"/>
    </row>
    <row r="87" spans="1:18" x14ac:dyDescent="0.25">
      <c r="A87" s="20" t="s">
        <v>489</v>
      </c>
      <c r="B87" s="20" t="s">
        <v>519</v>
      </c>
      <c r="C87" s="21">
        <v>5.4336830739855298E-2</v>
      </c>
      <c r="D87" s="21">
        <v>4.6007386687083103E-2</v>
      </c>
      <c r="E87" s="21">
        <v>6.4073003112754906E-2</v>
      </c>
      <c r="F87" s="22"/>
      <c r="G87" s="21">
        <v>7.0218473585408406E-2</v>
      </c>
      <c r="H87" s="21">
        <v>5.84131795358677E-2</v>
      </c>
      <c r="I87" s="21">
        <v>8.4196274169695398E-2</v>
      </c>
      <c r="J87" s="22"/>
      <c r="K87" s="21">
        <v>4.0593273672741202E-2</v>
      </c>
      <c r="L87" s="21">
        <v>3.1034904631709E-2</v>
      </c>
      <c r="M87" s="21">
        <v>5.2934679422034898E-2</v>
      </c>
      <c r="N87" s="22"/>
      <c r="O87" s="21">
        <v>4.1275805230048597E-2</v>
      </c>
      <c r="P87" s="21">
        <v>2.2201537199827499E-2</v>
      </c>
      <c r="Q87" s="21">
        <v>7.5472682564411295E-2</v>
      </c>
      <c r="R87" s="22"/>
    </row>
    <row r="88" spans="1:18" x14ac:dyDescent="0.25">
      <c r="A88" s="20" t="s">
        <v>489</v>
      </c>
      <c r="B88" s="20" t="s">
        <v>520</v>
      </c>
      <c r="C88" s="21">
        <v>1.2593837268652E-3</v>
      </c>
      <c r="D88" s="21">
        <v>5.5399642990659997E-4</v>
      </c>
      <c r="E88" s="21">
        <v>2.8603493984003998E-3</v>
      </c>
      <c r="F88" s="22"/>
      <c r="G88" s="21">
        <v>1.5278355617962E-3</v>
      </c>
      <c r="H88" s="21">
        <v>5.3028805839040001E-4</v>
      </c>
      <c r="I88" s="21">
        <v>4.3936630454272999E-3</v>
      </c>
      <c r="J88" s="22"/>
      <c r="K88" s="21">
        <v>1.4108302998535999E-3</v>
      </c>
      <c r="L88" s="21">
        <v>3.7069261982800001E-4</v>
      </c>
      <c r="M88" s="21">
        <v>5.3538904731674003E-3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640</v>
      </c>
      <c r="C89" s="18">
        <v>3.2597189328331402E-2</v>
      </c>
      <c r="D89" s="18">
        <v>2.5398883957726898E-2</v>
      </c>
      <c r="E89" s="18">
        <v>4.1748179643768202E-2</v>
      </c>
      <c r="F89" s="19"/>
      <c r="G89" s="18">
        <v>2.8182543790896498E-2</v>
      </c>
      <c r="H89" s="18">
        <v>2.0111967155519099E-2</v>
      </c>
      <c r="I89" s="18">
        <v>3.9361607950062098E-2</v>
      </c>
      <c r="J89" s="19"/>
      <c r="K89" s="18">
        <v>2.87981801548217E-2</v>
      </c>
      <c r="L89" s="18">
        <v>1.8915373899193001E-2</v>
      </c>
      <c r="M89" s="18">
        <v>4.3614955093851E-2</v>
      </c>
      <c r="N89" s="19"/>
      <c r="O89" s="18">
        <v>6.0748149012020899E-2</v>
      </c>
      <c r="P89" s="18">
        <v>3.4116768606286402E-2</v>
      </c>
      <c r="Q89" s="18">
        <v>0.105888849014346</v>
      </c>
      <c r="R89" s="24" t="s">
        <v>501</v>
      </c>
    </row>
    <row r="90" spans="1:18" x14ac:dyDescent="0.25">
      <c r="A90" s="17" t="s">
        <v>490</v>
      </c>
      <c r="B90" s="17" t="s">
        <v>641</v>
      </c>
      <c r="C90" s="18">
        <v>0.177675692662256</v>
      </c>
      <c r="D90" s="18">
        <v>0.160178433213648</v>
      </c>
      <c r="E90" s="18">
        <v>0.196636762327833</v>
      </c>
      <c r="F90" s="19"/>
      <c r="G90" s="18">
        <v>0.16368532333798599</v>
      </c>
      <c r="H90" s="18">
        <v>0.145079886235607</v>
      </c>
      <c r="I90" s="18">
        <v>0.18416278886069601</v>
      </c>
      <c r="J90" s="19"/>
      <c r="K90" s="18">
        <v>0.18327527367159599</v>
      </c>
      <c r="L90" s="18">
        <v>0.15130264125919801</v>
      </c>
      <c r="M90" s="18">
        <v>0.22025085128837399</v>
      </c>
      <c r="N90" s="19"/>
      <c r="O90" s="18">
        <v>0.21798505205523699</v>
      </c>
      <c r="P90" s="18">
        <v>0.16673749028178</v>
      </c>
      <c r="Q90" s="18">
        <v>0.27969668259076402</v>
      </c>
      <c r="R90" s="19"/>
    </row>
    <row r="91" spans="1:18" x14ac:dyDescent="0.25">
      <c r="A91" s="17" t="s">
        <v>490</v>
      </c>
      <c r="B91" s="17" t="s">
        <v>642</v>
      </c>
      <c r="C91" s="18">
        <v>0.215650342658742</v>
      </c>
      <c r="D91" s="18">
        <v>0.198207056732109</v>
      </c>
      <c r="E91" s="18">
        <v>0.234180372613355</v>
      </c>
      <c r="F91" s="19"/>
      <c r="G91" s="18">
        <v>0.19594183215456701</v>
      </c>
      <c r="H91" s="18">
        <v>0.17529831079466701</v>
      </c>
      <c r="I91" s="18">
        <v>0.2183726693426</v>
      </c>
      <c r="J91" s="19"/>
      <c r="K91" s="18">
        <v>0.23647029706277101</v>
      </c>
      <c r="L91" s="18">
        <v>0.20803682973226301</v>
      </c>
      <c r="M91" s="18">
        <v>0.26747740641179102</v>
      </c>
      <c r="N91" s="19"/>
      <c r="O91" s="18">
        <v>0.236582253518377</v>
      </c>
      <c r="P91" s="18">
        <v>0.18695922807807899</v>
      </c>
      <c r="Q91" s="18">
        <v>0.29460380756610399</v>
      </c>
      <c r="R91" s="19"/>
    </row>
    <row r="92" spans="1:18" x14ac:dyDescent="0.25">
      <c r="A92" s="17" t="s">
        <v>490</v>
      </c>
      <c r="B92" s="17" t="s">
        <v>643</v>
      </c>
      <c r="C92" s="18">
        <v>0.47937727670459901</v>
      </c>
      <c r="D92" s="18">
        <v>0.45606119900396502</v>
      </c>
      <c r="E92" s="18">
        <v>0.50278354538958903</v>
      </c>
      <c r="F92" s="19"/>
      <c r="G92" s="18">
        <v>0.50492317547013299</v>
      </c>
      <c r="H92" s="18">
        <v>0.47379628900606402</v>
      </c>
      <c r="I92" s="18">
        <v>0.53601194511732098</v>
      </c>
      <c r="J92" s="19"/>
      <c r="K92" s="18">
        <v>0.474980803944623</v>
      </c>
      <c r="L92" s="18">
        <v>0.43589974203980397</v>
      </c>
      <c r="M92" s="18">
        <v>0.51437075589445802</v>
      </c>
      <c r="N92" s="19"/>
      <c r="O92" s="18">
        <v>0.38961553263365301</v>
      </c>
      <c r="P92" s="18">
        <v>0.32541657155005299</v>
      </c>
      <c r="Q92" s="18">
        <v>0.45788305007482699</v>
      </c>
      <c r="R92" s="19"/>
    </row>
    <row r="93" spans="1:18" x14ac:dyDescent="0.25">
      <c r="A93" s="17" t="s">
        <v>490</v>
      </c>
      <c r="B93" s="17" t="s">
        <v>644</v>
      </c>
      <c r="C93" s="18">
        <v>3.0194132761969299E-2</v>
      </c>
      <c r="D93" s="18">
        <v>2.3825208864295299E-2</v>
      </c>
      <c r="E93" s="18">
        <v>3.81989668554399E-2</v>
      </c>
      <c r="F93" s="19"/>
      <c r="G93" s="18">
        <v>3.1941635040371799E-2</v>
      </c>
      <c r="H93" s="18">
        <v>2.3176714303120498E-2</v>
      </c>
      <c r="I93" s="18">
        <v>4.3872380784120202E-2</v>
      </c>
      <c r="J93" s="19"/>
      <c r="K93" s="18">
        <v>2.37233015369172E-2</v>
      </c>
      <c r="L93" s="18">
        <v>1.5745942577330699E-2</v>
      </c>
      <c r="M93" s="18">
        <v>3.5596060533832803E-2</v>
      </c>
      <c r="N93" s="19"/>
      <c r="O93" s="18">
        <v>4.1160181073141698E-2</v>
      </c>
      <c r="P93" s="18">
        <v>2.1227307897975601E-2</v>
      </c>
      <c r="Q93" s="18">
        <v>7.8312826547949702E-2</v>
      </c>
      <c r="R93" s="24" t="s">
        <v>501</v>
      </c>
    </row>
    <row r="94" spans="1:18" x14ac:dyDescent="0.25">
      <c r="A94" s="17" t="s">
        <v>490</v>
      </c>
      <c r="B94" s="17" t="s">
        <v>519</v>
      </c>
      <c r="C94" s="18">
        <v>6.3635455015769296E-2</v>
      </c>
      <c r="D94" s="18">
        <v>5.2769790261238202E-2</v>
      </c>
      <c r="E94" s="18">
        <v>7.6557609626788703E-2</v>
      </c>
      <c r="F94" s="19"/>
      <c r="G94" s="18">
        <v>7.4338771641147605E-2</v>
      </c>
      <c r="H94" s="18">
        <v>5.8402197424820598E-2</v>
      </c>
      <c r="I94" s="18">
        <v>9.4189052405611304E-2</v>
      </c>
      <c r="J94" s="19"/>
      <c r="K94" s="18">
        <v>5.1961067465140197E-2</v>
      </c>
      <c r="L94" s="18">
        <v>3.7780330668072397E-2</v>
      </c>
      <c r="M94" s="18">
        <v>7.1071357896121901E-2</v>
      </c>
      <c r="N94" s="19"/>
      <c r="O94" s="18">
        <v>5.32865209567207E-2</v>
      </c>
      <c r="P94" s="18">
        <v>2.99682386820363E-2</v>
      </c>
      <c r="Q94" s="18">
        <v>9.3009067922066105E-2</v>
      </c>
      <c r="R94" s="19"/>
    </row>
    <row r="95" spans="1:18" x14ac:dyDescent="0.25">
      <c r="A95" s="17" t="s">
        <v>490</v>
      </c>
      <c r="B95" s="17" t="s">
        <v>520</v>
      </c>
      <c r="C95" s="18">
        <v>8.6991086833210001E-4</v>
      </c>
      <c r="D95" s="18">
        <v>3.733088052232E-4</v>
      </c>
      <c r="E95" s="18">
        <v>2.0257897332550002E-3</v>
      </c>
      <c r="F95" s="19"/>
      <c r="G95" s="18">
        <v>9.8671856489980004E-4</v>
      </c>
      <c r="H95" s="18">
        <v>3.0270827007800001E-4</v>
      </c>
      <c r="I95" s="18">
        <v>3.2113776197572998E-3</v>
      </c>
      <c r="J95" s="19"/>
      <c r="K95" s="18">
        <v>7.9107616413249995E-4</v>
      </c>
      <c r="L95" s="18">
        <v>2.15512233567E-4</v>
      </c>
      <c r="M95" s="18">
        <v>2.8993287680681998E-3</v>
      </c>
      <c r="N95" s="19"/>
      <c r="O95" s="18">
        <v>6.2231075085010003E-4</v>
      </c>
      <c r="P95" s="18">
        <v>8.5849063298470494E-5</v>
      </c>
      <c r="Q95" s="18">
        <v>4.4959914318697001E-3</v>
      </c>
      <c r="R95" s="19"/>
    </row>
    <row r="96" spans="1:18" x14ac:dyDescent="0.25">
      <c r="A96" s="20" t="s">
        <v>491</v>
      </c>
      <c r="B96" s="20" t="s">
        <v>640</v>
      </c>
      <c r="C96" s="21">
        <v>4.6791481835317998E-2</v>
      </c>
      <c r="D96" s="21">
        <v>3.54517082824529E-2</v>
      </c>
      <c r="E96" s="21">
        <v>6.1527082502369698E-2</v>
      </c>
      <c r="F96" s="22"/>
      <c r="G96" s="21">
        <v>3.7016351128426099E-2</v>
      </c>
      <c r="H96" s="21">
        <v>2.3181733676754902E-2</v>
      </c>
      <c r="I96" s="21">
        <v>5.8611919118915598E-2</v>
      </c>
      <c r="J96" s="22"/>
      <c r="K96" s="21">
        <v>5.0329607789970303E-2</v>
      </c>
      <c r="L96" s="21">
        <v>3.1073753108848998E-2</v>
      </c>
      <c r="M96" s="21">
        <v>8.0526278183292804E-2</v>
      </c>
      <c r="N96" s="22"/>
      <c r="O96" s="21">
        <v>6.7011890785705699E-2</v>
      </c>
      <c r="P96" s="21">
        <v>3.5209666048591902E-2</v>
      </c>
      <c r="Q96" s="21">
        <v>0.12385125394063599</v>
      </c>
      <c r="R96" s="24" t="s">
        <v>501</v>
      </c>
    </row>
    <row r="97" spans="1:18" x14ac:dyDescent="0.25">
      <c r="A97" s="20" t="s">
        <v>491</v>
      </c>
      <c r="B97" s="20" t="s">
        <v>641</v>
      </c>
      <c r="C97" s="21">
        <v>0.20604869236064699</v>
      </c>
      <c r="D97" s="21">
        <v>0.18097875139918601</v>
      </c>
      <c r="E97" s="21">
        <v>0.233600918453471</v>
      </c>
      <c r="F97" s="22"/>
      <c r="G97" s="21">
        <v>0.190190422592877</v>
      </c>
      <c r="H97" s="21">
        <v>0.15329636961798301</v>
      </c>
      <c r="I97" s="21">
        <v>0.23351495813909301</v>
      </c>
      <c r="J97" s="22"/>
      <c r="K97" s="21">
        <v>0.21073378189712499</v>
      </c>
      <c r="L97" s="21">
        <v>0.17526748983035101</v>
      </c>
      <c r="M97" s="21">
        <v>0.25119100926164201</v>
      </c>
      <c r="N97" s="22"/>
      <c r="O97" s="21">
        <v>0.241144624408199</v>
      </c>
      <c r="P97" s="21">
        <v>0.174702534456526</v>
      </c>
      <c r="Q97" s="21">
        <v>0.32296706768829703</v>
      </c>
      <c r="R97" s="22"/>
    </row>
    <row r="98" spans="1:18" x14ac:dyDescent="0.25">
      <c r="A98" s="20" t="s">
        <v>491</v>
      </c>
      <c r="B98" s="20" t="s">
        <v>642</v>
      </c>
      <c r="C98" s="21">
        <v>0.23903832822621701</v>
      </c>
      <c r="D98" s="21">
        <v>0.21362512078267101</v>
      </c>
      <c r="E98" s="21">
        <v>0.26645037229685298</v>
      </c>
      <c r="F98" s="22"/>
      <c r="G98" s="21">
        <v>0.20096257095423201</v>
      </c>
      <c r="H98" s="21">
        <v>0.167546803184799</v>
      </c>
      <c r="I98" s="21">
        <v>0.23912840221193499</v>
      </c>
      <c r="J98" s="22"/>
      <c r="K98" s="21">
        <v>0.25053498766118698</v>
      </c>
      <c r="L98" s="21">
        <v>0.21067931433967699</v>
      </c>
      <c r="M98" s="21">
        <v>0.29511146277113198</v>
      </c>
      <c r="N98" s="22"/>
      <c r="O98" s="21">
        <v>0.32276541736346998</v>
      </c>
      <c r="P98" s="21">
        <v>0.24796325443174799</v>
      </c>
      <c r="Q98" s="21">
        <v>0.40789378691509398</v>
      </c>
      <c r="R98" s="22"/>
    </row>
    <row r="99" spans="1:18" x14ac:dyDescent="0.25">
      <c r="A99" s="20" t="s">
        <v>491</v>
      </c>
      <c r="B99" s="20" t="s">
        <v>643</v>
      </c>
      <c r="C99" s="21">
        <v>0.42613310524215903</v>
      </c>
      <c r="D99" s="21">
        <v>0.39697964018916299</v>
      </c>
      <c r="E99" s="21">
        <v>0.45580923213302899</v>
      </c>
      <c r="F99" s="22"/>
      <c r="G99" s="21">
        <v>0.464777609811167</v>
      </c>
      <c r="H99" s="21">
        <v>0.42272748086852302</v>
      </c>
      <c r="I99" s="21">
        <v>0.50733450374265299</v>
      </c>
      <c r="J99" s="22"/>
      <c r="K99" s="21">
        <v>0.42331635226881298</v>
      </c>
      <c r="L99" s="21">
        <v>0.37887700433305499</v>
      </c>
      <c r="M99" s="21">
        <v>0.46903203002938898</v>
      </c>
      <c r="N99" s="22"/>
      <c r="O99" s="21">
        <v>0.32192041689092199</v>
      </c>
      <c r="P99" s="21">
        <v>0.24776297666843</v>
      </c>
      <c r="Q99" s="21">
        <v>0.40628568550859301</v>
      </c>
      <c r="R99" s="22"/>
    </row>
    <row r="100" spans="1:18" x14ac:dyDescent="0.25">
      <c r="A100" s="20" t="s">
        <v>491</v>
      </c>
      <c r="B100" s="20" t="s">
        <v>644</v>
      </c>
      <c r="C100" s="21">
        <v>3.4541531263057999E-2</v>
      </c>
      <c r="D100" s="21">
        <v>2.5501043631578499E-2</v>
      </c>
      <c r="E100" s="21">
        <v>4.6633630974108303E-2</v>
      </c>
      <c r="F100" s="22"/>
      <c r="G100" s="21">
        <v>3.7509881458828699E-2</v>
      </c>
      <c r="H100" s="21">
        <v>2.4445627605124899E-2</v>
      </c>
      <c r="I100" s="21">
        <v>5.71469582177268E-2</v>
      </c>
      <c r="J100" s="22"/>
      <c r="K100" s="21">
        <v>3.13377451266523E-2</v>
      </c>
      <c r="L100" s="21">
        <v>1.96176874319892E-2</v>
      </c>
      <c r="M100" s="21">
        <v>4.9704647231254298E-2</v>
      </c>
      <c r="N100" s="22"/>
      <c r="O100" s="21">
        <v>3.3028571035469502E-2</v>
      </c>
      <c r="P100" s="21">
        <v>1.46625125815734E-2</v>
      </c>
      <c r="Q100" s="21">
        <v>7.2702288376840299E-2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4.5530934769568501E-2</v>
      </c>
      <c r="D101" s="21">
        <v>3.2948445710695898E-2</v>
      </c>
      <c r="E101" s="21">
        <v>6.2607395408640201E-2</v>
      </c>
      <c r="F101" s="22"/>
      <c r="G101" s="21">
        <v>6.9543164054468198E-2</v>
      </c>
      <c r="H101" s="21">
        <v>5.1873701206107001E-2</v>
      </c>
      <c r="I101" s="21">
        <v>9.2643188011831606E-2</v>
      </c>
      <c r="J101" s="22"/>
      <c r="K101" s="21">
        <v>2.8432639185546501E-2</v>
      </c>
      <c r="L101" s="21">
        <v>1.52626118768637E-2</v>
      </c>
      <c r="M101" s="21">
        <v>5.2362722397534499E-2</v>
      </c>
      <c r="N101" s="22"/>
      <c r="O101" s="21">
        <v>1.41290795162332E-2</v>
      </c>
      <c r="P101" s="21">
        <v>3.1758192978271998E-3</v>
      </c>
      <c r="Q101" s="21">
        <v>6.0564400110547097E-2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1.9159263030309999E-3</v>
      </c>
      <c r="D102" s="21">
        <v>2.6630784622349999E-4</v>
      </c>
      <c r="E102" s="21">
        <v>1.36444863459895E-2</v>
      </c>
      <c r="F102" s="24" t="s">
        <v>501</v>
      </c>
      <c r="G102" s="21">
        <v>0</v>
      </c>
      <c r="H102" s="22"/>
      <c r="I102" s="22"/>
      <c r="J102" s="22"/>
      <c r="K102" s="21">
        <v>5.3148860707071003E-3</v>
      </c>
      <c r="L102" s="21">
        <v>7.2822605717670001E-4</v>
      </c>
      <c r="M102" s="21">
        <v>3.7700269239412297E-2</v>
      </c>
      <c r="N102" s="24" t="s">
        <v>501</v>
      </c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2.7060780505870199E-2</v>
      </c>
      <c r="D103" s="18">
        <v>1.97990044899462E-2</v>
      </c>
      <c r="E103" s="18">
        <v>3.6885765711001897E-2</v>
      </c>
      <c r="F103" s="19"/>
      <c r="G103" s="18">
        <v>2.8132520578758299E-2</v>
      </c>
      <c r="H103" s="18">
        <v>1.8319513086767301E-2</v>
      </c>
      <c r="I103" s="18">
        <v>4.2971857926584298E-2</v>
      </c>
      <c r="J103" s="19"/>
      <c r="K103" s="18">
        <v>2.73742408550053E-2</v>
      </c>
      <c r="L103" s="18">
        <v>1.7100950820521699E-2</v>
      </c>
      <c r="M103" s="18">
        <v>4.3545722853393101E-2</v>
      </c>
      <c r="N103" s="19"/>
      <c r="O103" s="18">
        <v>2.19000729943441E-2</v>
      </c>
      <c r="P103" s="18">
        <v>8.8769349289733995E-3</v>
      </c>
      <c r="Q103" s="18">
        <v>5.3007319210893702E-2</v>
      </c>
      <c r="R103" s="24" t="s">
        <v>501</v>
      </c>
    </row>
    <row r="104" spans="1:18" x14ac:dyDescent="0.25">
      <c r="A104" s="17" t="s">
        <v>492</v>
      </c>
      <c r="B104" s="17" t="s">
        <v>641</v>
      </c>
      <c r="C104" s="18">
        <v>0.168779915225406</v>
      </c>
      <c r="D104" s="18">
        <v>0.14972443242212699</v>
      </c>
      <c r="E104" s="18">
        <v>0.18971946894203301</v>
      </c>
      <c r="F104" s="19"/>
      <c r="G104" s="18">
        <v>0.18180361496787001</v>
      </c>
      <c r="H104" s="18">
        <v>0.15325042142350001</v>
      </c>
      <c r="I104" s="18">
        <v>0.21433016839406599</v>
      </c>
      <c r="J104" s="19"/>
      <c r="K104" s="18">
        <v>0.15381236515562399</v>
      </c>
      <c r="L104" s="18">
        <v>0.125604597287199</v>
      </c>
      <c r="M104" s="18">
        <v>0.18700014711207599</v>
      </c>
      <c r="N104" s="19"/>
      <c r="O104" s="18">
        <v>0.16774295487931901</v>
      </c>
      <c r="P104" s="18">
        <v>0.12216803924641</v>
      </c>
      <c r="Q104" s="18">
        <v>0.225943585768135</v>
      </c>
      <c r="R104" s="19"/>
    </row>
    <row r="105" spans="1:18" x14ac:dyDescent="0.25">
      <c r="A105" s="17" t="s">
        <v>492</v>
      </c>
      <c r="B105" s="17" t="s">
        <v>642</v>
      </c>
      <c r="C105" s="18">
        <v>0.22886902116937899</v>
      </c>
      <c r="D105" s="18">
        <v>0.208360557199608</v>
      </c>
      <c r="E105" s="18">
        <v>0.25075668267538798</v>
      </c>
      <c r="F105" s="19"/>
      <c r="G105" s="18">
        <v>0.22588615394609299</v>
      </c>
      <c r="H105" s="18">
        <v>0.19860475890053</v>
      </c>
      <c r="I105" s="18">
        <v>0.25571926052433303</v>
      </c>
      <c r="J105" s="19"/>
      <c r="K105" s="18">
        <v>0.23198606164462501</v>
      </c>
      <c r="L105" s="18">
        <v>0.20095860230658799</v>
      </c>
      <c r="M105" s="18">
        <v>0.26620805810630199</v>
      </c>
      <c r="N105" s="19"/>
      <c r="O105" s="18">
        <v>0.230128169567757</v>
      </c>
      <c r="P105" s="18">
        <v>0.175106701367338</v>
      </c>
      <c r="Q105" s="18">
        <v>0.29622972538487702</v>
      </c>
      <c r="R105" s="19"/>
    </row>
    <row r="106" spans="1:18" x14ac:dyDescent="0.25">
      <c r="A106" s="17" t="s">
        <v>492</v>
      </c>
      <c r="B106" s="17" t="s">
        <v>643</v>
      </c>
      <c r="C106" s="18">
        <v>0.52129452549324495</v>
      </c>
      <c r="D106" s="18">
        <v>0.49330891215111</v>
      </c>
      <c r="E106" s="18">
        <v>0.54914710971172198</v>
      </c>
      <c r="F106" s="19"/>
      <c r="G106" s="18">
        <v>0.51320051735072403</v>
      </c>
      <c r="H106" s="18">
        <v>0.47552075442852498</v>
      </c>
      <c r="I106" s="18">
        <v>0.550730837750947</v>
      </c>
      <c r="J106" s="19"/>
      <c r="K106" s="18">
        <v>0.53805075909510103</v>
      </c>
      <c r="L106" s="18">
        <v>0.49492989171959401</v>
      </c>
      <c r="M106" s="18">
        <v>0.58060973240519798</v>
      </c>
      <c r="N106" s="19"/>
      <c r="O106" s="18">
        <v>0.497454419612889</v>
      </c>
      <c r="P106" s="18">
        <v>0.41716288644364702</v>
      </c>
      <c r="Q106" s="18">
        <v>0.57787745657533196</v>
      </c>
      <c r="R106" s="19"/>
    </row>
    <row r="107" spans="1:18" x14ac:dyDescent="0.25">
      <c r="A107" s="17" t="s">
        <v>492</v>
      </c>
      <c r="B107" s="17" t="s">
        <v>644</v>
      </c>
      <c r="C107" s="18">
        <v>2.5069928818971299E-2</v>
      </c>
      <c r="D107" s="18">
        <v>1.8842877294062699E-2</v>
      </c>
      <c r="E107" s="18">
        <v>3.3285037522680798E-2</v>
      </c>
      <c r="F107" s="19"/>
      <c r="G107" s="18">
        <v>2.29810726443972E-2</v>
      </c>
      <c r="H107" s="18">
        <v>1.5577955580721999E-2</v>
      </c>
      <c r="I107" s="18">
        <v>3.3781644674541901E-2</v>
      </c>
      <c r="J107" s="19"/>
      <c r="K107" s="18">
        <v>1.9594386290642099E-2</v>
      </c>
      <c r="L107" s="18">
        <v>1.1603252828258401E-2</v>
      </c>
      <c r="M107" s="18">
        <v>3.2905772862227199E-2</v>
      </c>
      <c r="N107" s="19"/>
      <c r="O107" s="18">
        <v>5.1106991875914803E-2</v>
      </c>
      <c r="P107" s="18">
        <v>2.7407836929670699E-2</v>
      </c>
      <c r="Q107" s="18">
        <v>9.3331973780350894E-2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2.8847437832116601E-2</v>
      </c>
      <c r="D108" s="18">
        <v>2.0696620590733201E-2</v>
      </c>
      <c r="E108" s="18">
        <v>4.0076874173265997E-2</v>
      </c>
      <c r="F108" s="19"/>
      <c r="G108" s="18">
        <v>2.7830591095935001E-2</v>
      </c>
      <c r="H108" s="18">
        <v>1.86861937034274E-2</v>
      </c>
      <c r="I108" s="18">
        <v>4.12617893792709E-2</v>
      </c>
      <c r="J108" s="19"/>
      <c r="K108" s="18">
        <v>2.91821869590028E-2</v>
      </c>
      <c r="L108" s="18">
        <v>1.7556715353731999E-2</v>
      </c>
      <c r="M108" s="18">
        <v>4.8128543885696103E-2</v>
      </c>
      <c r="N108" s="19"/>
      <c r="O108" s="18">
        <v>3.16673910697748E-2</v>
      </c>
      <c r="P108" s="18">
        <v>1.2017951314259701E-2</v>
      </c>
      <c r="Q108" s="18">
        <v>8.0815858835660004E-2</v>
      </c>
      <c r="R108" s="24" t="s">
        <v>501</v>
      </c>
    </row>
    <row r="109" spans="1:18" x14ac:dyDescent="0.25">
      <c r="A109" s="17" t="s">
        <v>492</v>
      </c>
      <c r="B109" s="17" t="s">
        <v>520</v>
      </c>
      <c r="C109" s="18">
        <v>7.8390955011428798E-5</v>
      </c>
      <c r="D109" s="18">
        <v>1.0949160685168099E-5</v>
      </c>
      <c r="E109" s="18">
        <v>5.6101013404139997E-4</v>
      </c>
      <c r="F109" s="19"/>
      <c r="G109" s="18">
        <v>1.6552941622339999E-4</v>
      </c>
      <c r="H109" s="18">
        <v>2.3057193841574E-5</v>
      </c>
      <c r="I109" s="18">
        <v>1.1873034934181E-3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640</v>
      </c>
      <c r="C110" s="21">
        <v>4.0382878021224103E-2</v>
      </c>
      <c r="D110" s="21">
        <v>2.8770481414169598E-2</v>
      </c>
      <c r="E110" s="21">
        <v>5.6410065228188998E-2</v>
      </c>
      <c r="F110" s="22"/>
      <c r="G110" s="21">
        <v>3.1783052980447403E-2</v>
      </c>
      <c r="H110" s="21">
        <v>1.6895592203768899E-2</v>
      </c>
      <c r="I110" s="21">
        <v>5.90012400427481E-2</v>
      </c>
      <c r="J110" s="22"/>
      <c r="K110" s="21">
        <v>4.8715300968202903E-2</v>
      </c>
      <c r="L110" s="21">
        <v>3.1927241394628401E-2</v>
      </c>
      <c r="M110" s="21">
        <v>7.3659224450946706E-2</v>
      </c>
      <c r="N110" s="22"/>
      <c r="O110" s="21">
        <v>4.3637958882868297E-2</v>
      </c>
      <c r="P110" s="21">
        <v>1.99229736175821E-2</v>
      </c>
      <c r="Q110" s="21">
        <v>9.2905762947995796E-2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0.18228978821651201</v>
      </c>
      <c r="D111" s="21">
        <v>0.158369169383028</v>
      </c>
      <c r="E111" s="21">
        <v>0.20892655433530599</v>
      </c>
      <c r="F111" s="22"/>
      <c r="G111" s="21">
        <v>0.17057145101312601</v>
      </c>
      <c r="H111" s="21">
        <v>0.13412918328627499</v>
      </c>
      <c r="I111" s="21">
        <v>0.21446254212541899</v>
      </c>
      <c r="J111" s="22"/>
      <c r="K111" s="21">
        <v>0.18072298832627701</v>
      </c>
      <c r="L111" s="21">
        <v>0.14405529004936499</v>
      </c>
      <c r="M111" s="21">
        <v>0.224278478781261</v>
      </c>
      <c r="N111" s="22"/>
      <c r="O111" s="21">
        <v>0.21524922970938001</v>
      </c>
      <c r="P111" s="21">
        <v>0.154719833431603</v>
      </c>
      <c r="Q111" s="21">
        <v>0.29129826422710398</v>
      </c>
      <c r="R111" s="22"/>
    </row>
    <row r="112" spans="1:18" x14ac:dyDescent="0.25">
      <c r="A112" s="20" t="s">
        <v>493</v>
      </c>
      <c r="B112" s="20" t="s">
        <v>642</v>
      </c>
      <c r="C112" s="21">
        <v>0.21859073966265399</v>
      </c>
      <c r="D112" s="21">
        <v>0.19236905826197701</v>
      </c>
      <c r="E112" s="21">
        <v>0.247292260192713</v>
      </c>
      <c r="F112" s="22"/>
      <c r="G112" s="21">
        <v>0.215323602077306</v>
      </c>
      <c r="H112" s="21">
        <v>0.17633606927495399</v>
      </c>
      <c r="I112" s="21">
        <v>0.260207987406538</v>
      </c>
      <c r="J112" s="22"/>
      <c r="K112" s="21">
        <v>0.226454980320622</v>
      </c>
      <c r="L112" s="21">
        <v>0.185533411644352</v>
      </c>
      <c r="M112" s="21">
        <v>0.27337282577550098</v>
      </c>
      <c r="N112" s="22"/>
      <c r="O112" s="21">
        <v>0.20945450274959501</v>
      </c>
      <c r="P112" s="21">
        <v>0.149415692561365</v>
      </c>
      <c r="Q112" s="21">
        <v>0.28552016846976203</v>
      </c>
      <c r="R112" s="22"/>
    </row>
    <row r="113" spans="1:18" x14ac:dyDescent="0.25">
      <c r="A113" s="20" t="s">
        <v>493</v>
      </c>
      <c r="B113" s="20" t="s">
        <v>643</v>
      </c>
      <c r="C113" s="21">
        <v>0.461120311761822</v>
      </c>
      <c r="D113" s="21">
        <v>0.42790892010558901</v>
      </c>
      <c r="E113" s="21">
        <v>0.49468048859313501</v>
      </c>
      <c r="F113" s="22"/>
      <c r="G113" s="21">
        <v>0.45773196486745998</v>
      </c>
      <c r="H113" s="21">
        <v>0.40656145625936702</v>
      </c>
      <c r="I113" s="21">
        <v>0.50981006764400605</v>
      </c>
      <c r="J113" s="22"/>
      <c r="K113" s="21">
        <v>0.457034476746084</v>
      </c>
      <c r="L113" s="21">
        <v>0.40150858522501898</v>
      </c>
      <c r="M113" s="21">
        <v>0.51364892662375194</v>
      </c>
      <c r="N113" s="22"/>
      <c r="O113" s="21">
        <v>0.47867029390629601</v>
      </c>
      <c r="P113" s="21">
        <v>0.38948507851981401</v>
      </c>
      <c r="Q113" s="21">
        <v>0.56923628755178501</v>
      </c>
      <c r="R113" s="22"/>
    </row>
    <row r="114" spans="1:18" x14ac:dyDescent="0.25">
      <c r="A114" s="20" t="s">
        <v>493</v>
      </c>
      <c r="B114" s="20" t="s">
        <v>644</v>
      </c>
      <c r="C114" s="21">
        <v>4.2791984365283302E-2</v>
      </c>
      <c r="D114" s="21">
        <v>3.0136674603567198E-2</v>
      </c>
      <c r="E114" s="21">
        <v>6.0430516998059597E-2</v>
      </c>
      <c r="F114" s="22"/>
      <c r="G114" s="21">
        <v>3.6370240274231198E-2</v>
      </c>
      <c r="H114" s="21">
        <v>1.82990679270357E-2</v>
      </c>
      <c r="I114" s="21">
        <v>7.0996891462313902E-2</v>
      </c>
      <c r="J114" s="24" t="s">
        <v>501</v>
      </c>
      <c r="K114" s="21">
        <v>5.0675497420023002E-2</v>
      </c>
      <c r="L114" s="21">
        <v>3.1416130519729801E-2</v>
      </c>
      <c r="M114" s="21">
        <v>8.0757231390729101E-2</v>
      </c>
      <c r="N114" s="22"/>
      <c r="O114" s="21">
        <v>4.15548287313676E-2</v>
      </c>
      <c r="P114" s="21">
        <v>1.68393531442655E-2</v>
      </c>
      <c r="Q114" s="21">
        <v>9.8896763151440595E-2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5.3299920771366603E-2</v>
      </c>
      <c r="D115" s="21">
        <v>3.9415417083554602E-2</v>
      </c>
      <c r="E115" s="21">
        <v>7.1710265951739904E-2</v>
      </c>
      <c r="F115" s="22"/>
      <c r="G115" s="21">
        <v>8.8219688787430597E-2</v>
      </c>
      <c r="H115" s="21">
        <v>6.2087418997372003E-2</v>
      </c>
      <c r="I115" s="21">
        <v>0.123897938478414</v>
      </c>
      <c r="J115" s="22"/>
      <c r="K115" s="21">
        <v>3.24435275488986E-2</v>
      </c>
      <c r="L115" s="21">
        <v>1.8904723724438799E-2</v>
      </c>
      <c r="M115" s="21">
        <v>5.5133407619952203E-2</v>
      </c>
      <c r="N115" s="22"/>
      <c r="O115" s="21">
        <v>1.14331860204936E-2</v>
      </c>
      <c r="P115" s="21">
        <v>2.7078497669166999E-3</v>
      </c>
      <c r="Q115" s="21">
        <v>4.6950042127781498E-2</v>
      </c>
      <c r="R115" s="24" t="s">
        <v>501</v>
      </c>
    </row>
    <row r="116" spans="1:18" x14ac:dyDescent="0.25">
      <c r="A116" s="20" t="s">
        <v>493</v>
      </c>
      <c r="B116" s="20" t="s">
        <v>520</v>
      </c>
      <c r="C116" s="21">
        <v>1.5243772011377E-3</v>
      </c>
      <c r="D116" s="21">
        <v>2.1068903477580001E-4</v>
      </c>
      <c r="E116" s="21">
        <v>1.09395472840735E-2</v>
      </c>
      <c r="F116" s="24" t="s">
        <v>501</v>
      </c>
      <c r="G116" s="21">
        <v>0</v>
      </c>
      <c r="H116" s="22"/>
      <c r="I116" s="22"/>
      <c r="J116" s="22"/>
      <c r="K116" s="21">
        <v>3.9532286698923998E-3</v>
      </c>
      <c r="L116" s="21">
        <v>5.4574593189449998E-4</v>
      </c>
      <c r="M116" s="21">
        <v>2.8039197097352999E-2</v>
      </c>
      <c r="N116" s="24" t="s">
        <v>501</v>
      </c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5.9250641766914303E-2</v>
      </c>
      <c r="D117" s="18">
        <v>4.4306341818807E-2</v>
      </c>
      <c r="E117" s="18">
        <v>7.8819855581792803E-2</v>
      </c>
      <c r="F117" s="19"/>
      <c r="G117" s="18">
        <v>5.0062288564481597E-2</v>
      </c>
      <c r="H117" s="18">
        <v>2.7984939396787201E-2</v>
      </c>
      <c r="I117" s="18">
        <v>8.7980031089029395E-2</v>
      </c>
      <c r="J117" s="19"/>
      <c r="K117" s="18">
        <v>5.5748823438930999E-2</v>
      </c>
      <c r="L117" s="18">
        <v>3.8300957772048297E-2</v>
      </c>
      <c r="M117" s="18">
        <v>8.0479847388380502E-2</v>
      </c>
      <c r="N117" s="19"/>
      <c r="O117" s="18">
        <v>8.16554679790613E-2</v>
      </c>
      <c r="P117" s="18">
        <v>4.7396356919232101E-2</v>
      </c>
      <c r="Q117" s="18">
        <v>0.13711349718667501</v>
      </c>
      <c r="R117" s="24" t="s">
        <v>501</v>
      </c>
    </row>
    <row r="118" spans="1:18" x14ac:dyDescent="0.25">
      <c r="A118" s="17" t="s">
        <v>494</v>
      </c>
      <c r="B118" s="17" t="s">
        <v>641</v>
      </c>
      <c r="C118" s="18">
        <v>0.21934380600814901</v>
      </c>
      <c r="D118" s="18">
        <v>0.19449333483805301</v>
      </c>
      <c r="E118" s="18">
        <v>0.24639817512710699</v>
      </c>
      <c r="F118" s="19"/>
      <c r="G118" s="18">
        <v>0.17265613184359499</v>
      </c>
      <c r="H118" s="18">
        <v>0.133611646610136</v>
      </c>
      <c r="I118" s="18">
        <v>0.22021032526703699</v>
      </c>
      <c r="J118" s="19"/>
      <c r="K118" s="18">
        <v>0.23796304848410799</v>
      </c>
      <c r="L118" s="18">
        <v>0.20220084775634301</v>
      </c>
      <c r="M118" s="18">
        <v>0.27784750455095403</v>
      </c>
      <c r="N118" s="19"/>
      <c r="O118" s="18">
        <v>0.24678542783900101</v>
      </c>
      <c r="P118" s="18">
        <v>0.19672091290627</v>
      </c>
      <c r="Q118" s="18">
        <v>0.304757225041772</v>
      </c>
      <c r="R118" s="19"/>
    </row>
    <row r="119" spans="1:18" x14ac:dyDescent="0.25">
      <c r="A119" s="17" t="s">
        <v>494</v>
      </c>
      <c r="B119" s="17" t="s">
        <v>642</v>
      </c>
      <c r="C119" s="18">
        <v>0.24489852358622699</v>
      </c>
      <c r="D119" s="18">
        <v>0.21454867056576701</v>
      </c>
      <c r="E119" s="18">
        <v>0.27802197555674302</v>
      </c>
      <c r="F119" s="19"/>
      <c r="G119" s="18">
        <v>0.222369016916594</v>
      </c>
      <c r="H119" s="18">
        <v>0.17372406698565601</v>
      </c>
      <c r="I119" s="18">
        <v>0.280019042353579</v>
      </c>
      <c r="J119" s="19"/>
      <c r="K119" s="18">
        <v>0.25006803221138102</v>
      </c>
      <c r="L119" s="18">
        <v>0.210136852813714</v>
      </c>
      <c r="M119" s="18">
        <v>0.29475551795222699</v>
      </c>
      <c r="N119" s="19"/>
      <c r="O119" s="18">
        <v>0.26719392333151998</v>
      </c>
      <c r="P119" s="18">
        <v>0.19742085715377999</v>
      </c>
      <c r="Q119" s="18">
        <v>0.35084656323616797</v>
      </c>
      <c r="R119" s="19"/>
    </row>
    <row r="120" spans="1:18" x14ac:dyDescent="0.25">
      <c r="A120" s="17" t="s">
        <v>494</v>
      </c>
      <c r="B120" s="17" t="s">
        <v>643</v>
      </c>
      <c r="C120" s="18">
        <v>0.42352137226939102</v>
      </c>
      <c r="D120" s="18">
        <v>0.39075794508865902</v>
      </c>
      <c r="E120" s="18">
        <v>0.45697138902405998</v>
      </c>
      <c r="F120" s="19"/>
      <c r="G120" s="18">
        <v>0.489698863402523</v>
      </c>
      <c r="H120" s="18">
        <v>0.42993954272066798</v>
      </c>
      <c r="I120" s="18">
        <v>0.54975406420394501</v>
      </c>
      <c r="J120" s="19"/>
      <c r="K120" s="18">
        <v>0.409943306414286</v>
      </c>
      <c r="L120" s="18">
        <v>0.36807690033692397</v>
      </c>
      <c r="M120" s="18">
        <v>0.45315685668005201</v>
      </c>
      <c r="N120" s="19"/>
      <c r="O120" s="18">
        <v>0.35421911463543299</v>
      </c>
      <c r="P120" s="18">
        <v>0.280647243741109</v>
      </c>
      <c r="Q120" s="18">
        <v>0.43540407208284998</v>
      </c>
      <c r="R120" s="19"/>
    </row>
    <row r="121" spans="1:18" x14ac:dyDescent="0.25">
      <c r="A121" s="17" t="s">
        <v>494</v>
      </c>
      <c r="B121" s="17" t="s">
        <v>644</v>
      </c>
      <c r="C121" s="18">
        <v>3.1703678258839497E-2</v>
      </c>
      <c r="D121" s="18">
        <v>2.15157341809444E-2</v>
      </c>
      <c r="E121" s="18">
        <v>4.64865421819598E-2</v>
      </c>
      <c r="F121" s="19"/>
      <c r="G121" s="18">
        <v>2.869936255826E-2</v>
      </c>
      <c r="H121" s="18">
        <v>1.3084195028115499E-2</v>
      </c>
      <c r="I121" s="18">
        <v>6.1783607882718902E-2</v>
      </c>
      <c r="J121" s="24" t="s">
        <v>501</v>
      </c>
      <c r="K121" s="18">
        <v>2.7869093362449599E-2</v>
      </c>
      <c r="L121" s="18">
        <v>1.6860890126737599E-2</v>
      </c>
      <c r="M121" s="18">
        <v>4.57300727041242E-2</v>
      </c>
      <c r="N121" s="19"/>
      <c r="O121" s="18">
        <v>4.5411365562535701E-2</v>
      </c>
      <c r="P121" s="18">
        <v>2.37643195054048E-2</v>
      </c>
      <c r="Q121" s="18">
        <v>8.5058769876385595E-2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2.128197811048E-2</v>
      </c>
      <c r="D122" s="18">
        <v>1.2678373706540701E-2</v>
      </c>
      <c r="E122" s="18">
        <v>3.5514019896344402E-2</v>
      </c>
      <c r="F122" s="19"/>
      <c r="G122" s="18">
        <v>3.6514336714546701E-2</v>
      </c>
      <c r="H122" s="18">
        <v>2.00073596369864E-2</v>
      </c>
      <c r="I122" s="18">
        <v>6.5726906990587294E-2</v>
      </c>
      <c r="J122" s="19"/>
      <c r="K122" s="18">
        <v>1.8407696088846001E-2</v>
      </c>
      <c r="L122" s="18">
        <v>7.8164300203814006E-3</v>
      </c>
      <c r="M122" s="18">
        <v>4.2732046183757401E-2</v>
      </c>
      <c r="N122" s="24" t="s">
        <v>501</v>
      </c>
      <c r="O122" s="18">
        <v>4.7347006524495003E-3</v>
      </c>
      <c r="P122" s="18">
        <v>1.455999684958E-3</v>
      </c>
      <c r="Q122" s="18">
        <v>1.5283557083655801E-2</v>
      </c>
      <c r="R122" s="19"/>
    </row>
    <row r="123" spans="1:18" x14ac:dyDescent="0.25">
      <c r="A123" s="17" t="s">
        <v>494</v>
      </c>
      <c r="B123" s="17" t="s">
        <v>520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5_SEX'!A1" display="◄ ANTERIOR"/>
    <hyperlink ref="A2" location="'Índice'!A1" display="ÍNDICE"/>
    <hyperlink ref="A3" location="'EVAL_CARAB_COMUNA_6_SEX'!A1" display="SIGUIENTE ►"/>
  </hyperlinks>
  <pageMargins left="0.75" right="0.75" top="1" bottom="1" header="0.5" footer="0.5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2"/>
  <dimension ref="A1:N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649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640</v>
      </c>
      <c r="C5" s="18">
        <v>0.125899391262493</v>
      </c>
      <c r="D5" s="18">
        <v>0.12149059334276199</v>
      </c>
      <c r="E5" s="18">
        <v>0.13044442479271201</v>
      </c>
      <c r="F5" s="19"/>
      <c r="G5" s="18">
        <v>0.124204548558617</v>
      </c>
      <c r="H5" s="18">
        <v>0.118317766429983</v>
      </c>
      <c r="I5" s="18">
        <v>0.13034092296330901</v>
      </c>
      <c r="J5" s="19"/>
      <c r="K5" s="18">
        <v>0.127695187444134</v>
      </c>
      <c r="L5" s="18">
        <v>0.121642477088486</v>
      </c>
      <c r="M5" s="18">
        <v>0.13400312265318601</v>
      </c>
      <c r="N5" s="19"/>
    </row>
    <row r="6" spans="1:14" x14ac:dyDescent="0.25">
      <c r="A6" s="17" t="s">
        <v>478</v>
      </c>
      <c r="B6" s="17" t="s">
        <v>641</v>
      </c>
      <c r="C6" s="18">
        <v>0.27659634467482702</v>
      </c>
      <c r="D6" s="18">
        <v>0.27092276618667699</v>
      </c>
      <c r="E6" s="18">
        <v>0.282342725378739</v>
      </c>
      <c r="F6" s="19"/>
      <c r="G6" s="18">
        <v>0.27300425244100202</v>
      </c>
      <c r="H6" s="18">
        <v>0.26552849839370701</v>
      </c>
      <c r="I6" s="18">
        <v>0.28061006752204998</v>
      </c>
      <c r="J6" s="19"/>
      <c r="K6" s="18">
        <v>0.28040240024733498</v>
      </c>
      <c r="L6" s="18">
        <v>0.27235158046573998</v>
      </c>
      <c r="M6" s="18">
        <v>0.28859681667183601</v>
      </c>
      <c r="N6" s="19"/>
    </row>
    <row r="7" spans="1:14" x14ac:dyDescent="0.25">
      <c r="A7" s="17" t="s">
        <v>478</v>
      </c>
      <c r="B7" s="17" t="s">
        <v>642</v>
      </c>
      <c r="C7" s="18">
        <v>0.20918154267195699</v>
      </c>
      <c r="D7" s="18">
        <v>0.20393352674585499</v>
      </c>
      <c r="E7" s="18">
        <v>0.214528216213769</v>
      </c>
      <c r="F7" s="19"/>
      <c r="G7" s="18">
        <v>0.19967529666016401</v>
      </c>
      <c r="H7" s="18">
        <v>0.192994103297016</v>
      </c>
      <c r="I7" s="18">
        <v>0.20652859123672801</v>
      </c>
      <c r="J7" s="19"/>
      <c r="K7" s="18">
        <v>0.219254029192782</v>
      </c>
      <c r="L7" s="18">
        <v>0.211803026362888</v>
      </c>
      <c r="M7" s="18">
        <v>0.22689169649102101</v>
      </c>
      <c r="N7" s="19"/>
    </row>
    <row r="8" spans="1:14" x14ac:dyDescent="0.25">
      <c r="A8" s="17" t="s">
        <v>478</v>
      </c>
      <c r="B8" s="17" t="s">
        <v>643</v>
      </c>
      <c r="C8" s="18">
        <v>0.155746334032416</v>
      </c>
      <c r="D8" s="18">
        <v>0.15133180069162799</v>
      </c>
      <c r="E8" s="18">
        <v>0.16026532596048801</v>
      </c>
      <c r="F8" s="19"/>
      <c r="G8" s="18">
        <v>0.14284533950572401</v>
      </c>
      <c r="H8" s="18">
        <v>0.137500780418852</v>
      </c>
      <c r="I8" s="18">
        <v>0.14836190380921299</v>
      </c>
      <c r="J8" s="19"/>
      <c r="K8" s="18">
        <v>0.16941577760815399</v>
      </c>
      <c r="L8" s="18">
        <v>0.162892236460083</v>
      </c>
      <c r="M8" s="18">
        <v>0.17614560090898199</v>
      </c>
      <c r="N8" s="19"/>
    </row>
    <row r="9" spans="1:14" x14ac:dyDescent="0.25">
      <c r="A9" s="17" t="s">
        <v>478</v>
      </c>
      <c r="B9" s="17" t="s">
        <v>644</v>
      </c>
      <c r="C9" s="18">
        <v>1.5108023574402499E-2</v>
      </c>
      <c r="D9" s="18">
        <v>1.3730153797852701E-2</v>
      </c>
      <c r="E9" s="18">
        <v>1.6621837118175099E-2</v>
      </c>
      <c r="F9" s="19"/>
      <c r="G9" s="18">
        <v>1.2440697096421999E-2</v>
      </c>
      <c r="H9" s="18">
        <v>1.0917732126185501E-2</v>
      </c>
      <c r="I9" s="18">
        <v>1.4173063258354201E-2</v>
      </c>
      <c r="J9" s="19"/>
      <c r="K9" s="18">
        <v>1.7934229624904E-2</v>
      </c>
      <c r="L9" s="18">
        <v>1.5672192686874298E-2</v>
      </c>
      <c r="M9" s="18">
        <v>2.0515951469710001E-2</v>
      </c>
      <c r="N9" s="19"/>
    </row>
    <row r="10" spans="1:14" x14ac:dyDescent="0.25">
      <c r="A10" s="17" t="s">
        <v>478</v>
      </c>
      <c r="B10" s="17" t="s">
        <v>519</v>
      </c>
      <c r="C10" s="18">
        <v>0.21649239361762801</v>
      </c>
      <c r="D10" s="18">
        <v>0.210676896764323</v>
      </c>
      <c r="E10" s="18">
        <v>0.22242318489846899</v>
      </c>
      <c r="F10" s="19"/>
      <c r="G10" s="18">
        <v>0.24686835431699</v>
      </c>
      <c r="H10" s="18">
        <v>0.239293732507841</v>
      </c>
      <c r="I10" s="18">
        <v>0.25460249539991497</v>
      </c>
      <c r="J10" s="19"/>
      <c r="K10" s="18">
        <v>0.18430708573461599</v>
      </c>
      <c r="L10" s="18">
        <v>0.17713924519563101</v>
      </c>
      <c r="M10" s="18">
        <v>0.191697399271506</v>
      </c>
      <c r="N10" s="19"/>
    </row>
    <row r="11" spans="1:14" x14ac:dyDescent="0.25">
      <c r="A11" s="17" t="s">
        <v>478</v>
      </c>
      <c r="B11" s="17" t="s">
        <v>520</v>
      </c>
      <c r="C11" s="18">
        <v>9.7597016626849999E-4</v>
      </c>
      <c r="D11" s="18">
        <v>6.953710333127E-4</v>
      </c>
      <c r="E11" s="18">
        <v>1.3696426868037E-3</v>
      </c>
      <c r="F11" s="19"/>
      <c r="G11" s="18">
        <v>9.6151142108270003E-4</v>
      </c>
      <c r="H11" s="18">
        <v>5.7802124915239995E-4</v>
      </c>
      <c r="I11" s="18">
        <v>1.5990223862101E-3</v>
      </c>
      <c r="J11" s="19"/>
      <c r="K11" s="18">
        <v>9.9129014807959994E-4</v>
      </c>
      <c r="L11" s="18">
        <v>6.3277879249839998E-4</v>
      </c>
      <c r="M11" s="18">
        <v>1.5526065124927999E-3</v>
      </c>
      <c r="N11" s="19"/>
    </row>
    <row r="12" spans="1:14" x14ac:dyDescent="0.25">
      <c r="A12" s="20" t="s">
        <v>479</v>
      </c>
      <c r="B12" s="20" t="s">
        <v>640</v>
      </c>
      <c r="C12" s="21">
        <v>9.2156035445707704E-2</v>
      </c>
      <c r="D12" s="21">
        <v>7.6277860424401503E-2</v>
      </c>
      <c r="E12" s="21">
        <v>0.11094247657611001</v>
      </c>
      <c r="F12" s="22"/>
      <c r="G12" s="21">
        <v>8.7009380992237206E-2</v>
      </c>
      <c r="H12" s="21">
        <v>6.6922175907971698E-2</v>
      </c>
      <c r="I12" s="21">
        <v>0.11239961514958401</v>
      </c>
      <c r="J12" s="22"/>
      <c r="K12" s="21">
        <v>9.7446457807234793E-2</v>
      </c>
      <c r="L12" s="21">
        <v>7.5199630554209196E-2</v>
      </c>
      <c r="M12" s="21">
        <v>0.12538242161229901</v>
      </c>
      <c r="N12" s="22"/>
    </row>
    <row r="13" spans="1:14" x14ac:dyDescent="0.25">
      <c r="A13" s="20" t="s">
        <v>479</v>
      </c>
      <c r="B13" s="20" t="s">
        <v>641</v>
      </c>
      <c r="C13" s="21">
        <v>0.262095121068948</v>
      </c>
      <c r="D13" s="21">
        <v>0.23625275578121899</v>
      </c>
      <c r="E13" s="21">
        <v>0.28969204100906998</v>
      </c>
      <c r="F13" s="22"/>
      <c r="G13" s="21">
        <v>0.26500477662704902</v>
      </c>
      <c r="H13" s="21">
        <v>0.23340226031438899</v>
      </c>
      <c r="I13" s="21">
        <v>0.29921610252764003</v>
      </c>
      <c r="J13" s="22"/>
      <c r="K13" s="21">
        <v>0.25910418647870598</v>
      </c>
      <c r="L13" s="21">
        <v>0.225697186715585</v>
      </c>
      <c r="M13" s="21">
        <v>0.29556844761512702</v>
      </c>
      <c r="N13" s="22"/>
    </row>
    <row r="14" spans="1:14" x14ac:dyDescent="0.25">
      <c r="A14" s="20" t="s">
        <v>479</v>
      </c>
      <c r="B14" s="20" t="s">
        <v>642</v>
      </c>
      <c r="C14" s="21">
        <v>0.18772183334491099</v>
      </c>
      <c r="D14" s="21">
        <v>0.16304053624379</v>
      </c>
      <c r="E14" s="21">
        <v>0.21517883430027299</v>
      </c>
      <c r="F14" s="22"/>
      <c r="G14" s="21">
        <v>0.17679895314580399</v>
      </c>
      <c r="H14" s="21">
        <v>0.14619452147370901</v>
      </c>
      <c r="I14" s="21">
        <v>0.21221770182882699</v>
      </c>
      <c r="J14" s="22"/>
      <c r="K14" s="21">
        <v>0.19894983595905</v>
      </c>
      <c r="L14" s="21">
        <v>0.16450604779813099</v>
      </c>
      <c r="M14" s="21">
        <v>0.23854630074640501</v>
      </c>
      <c r="N14" s="22"/>
    </row>
    <row r="15" spans="1:14" x14ac:dyDescent="0.25">
      <c r="A15" s="20" t="s">
        <v>479</v>
      </c>
      <c r="B15" s="20" t="s">
        <v>643</v>
      </c>
      <c r="C15" s="21">
        <v>0.21437373918719399</v>
      </c>
      <c r="D15" s="21">
        <v>0.19060040724909599</v>
      </c>
      <c r="E15" s="21">
        <v>0.240232201971185</v>
      </c>
      <c r="F15" s="22"/>
      <c r="G15" s="21">
        <v>0.20500940145918001</v>
      </c>
      <c r="H15" s="21">
        <v>0.17348139608965299</v>
      </c>
      <c r="I15" s="21">
        <v>0.24059926989820901</v>
      </c>
      <c r="J15" s="22"/>
      <c r="K15" s="21">
        <v>0.223999662622518</v>
      </c>
      <c r="L15" s="21">
        <v>0.192348389486239</v>
      </c>
      <c r="M15" s="21">
        <v>0.25918779462770197</v>
      </c>
      <c r="N15" s="22"/>
    </row>
    <row r="16" spans="1:14" x14ac:dyDescent="0.25">
      <c r="A16" s="20" t="s">
        <v>479</v>
      </c>
      <c r="B16" s="20" t="s">
        <v>644</v>
      </c>
      <c r="C16" s="21">
        <v>2.9946109791124401E-2</v>
      </c>
      <c r="D16" s="21">
        <v>2.1680639820052298E-2</v>
      </c>
      <c r="E16" s="21">
        <v>4.1229886836385198E-2</v>
      </c>
      <c r="F16" s="22"/>
      <c r="G16" s="21">
        <v>2.5234988894075699E-2</v>
      </c>
      <c r="H16" s="21">
        <v>1.55009298623979E-2</v>
      </c>
      <c r="I16" s="21">
        <v>4.0828208966674703E-2</v>
      </c>
      <c r="J16" s="22"/>
      <c r="K16" s="21">
        <v>3.4788832295021402E-2</v>
      </c>
      <c r="L16" s="21">
        <v>2.2408059738168701E-2</v>
      </c>
      <c r="M16" s="21">
        <v>5.3634856360490202E-2</v>
      </c>
      <c r="N16" s="22"/>
    </row>
    <row r="17" spans="1:14" x14ac:dyDescent="0.25">
      <c r="A17" s="20" t="s">
        <v>479</v>
      </c>
      <c r="B17" s="20" t="s">
        <v>519</v>
      </c>
      <c r="C17" s="21">
        <v>0.21283848691868601</v>
      </c>
      <c r="D17" s="21">
        <v>0.17964686620704101</v>
      </c>
      <c r="E17" s="21">
        <v>0.25029156545160702</v>
      </c>
      <c r="F17" s="22"/>
      <c r="G17" s="21">
        <v>0.240942498881656</v>
      </c>
      <c r="H17" s="21">
        <v>0.19973977484446201</v>
      </c>
      <c r="I17" s="21">
        <v>0.28759017445422302</v>
      </c>
      <c r="J17" s="22"/>
      <c r="K17" s="21">
        <v>0.18394941059120101</v>
      </c>
      <c r="L17" s="21">
        <v>0.146896356081402</v>
      </c>
      <c r="M17" s="21">
        <v>0.22785245197375101</v>
      </c>
      <c r="N17" s="22"/>
    </row>
    <row r="18" spans="1:14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0</v>
      </c>
      <c r="H18" s="22"/>
      <c r="I18" s="22"/>
      <c r="J18" s="22"/>
      <c r="K18" s="21">
        <v>1.7616142462697001E-3</v>
      </c>
      <c r="L18" s="21">
        <v>4.1708577601729999E-4</v>
      </c>
      <c r="M18" s="21">
        <v>7.4082766177841998E-3</v>
      </c>
      <c r="N18" s="22"/>
    </row>
    <row r="19" spans="1:14" x14ac:dyDescent="0.25">
      <c r="A19" s="17" t="s">
        <v>480</v>
      </c>
      <c r="B19" s="17" t="s">
        <v>640</v>
      </c>
      <c r="C19" s="18">
        <v>0.122350940480281</v>
      </c>
      <c r="D19" s="18">
        <v>0.10042853574102301</v>
      </c>
      <c r="E19" s="18">
        <v>0.14827001080598501</v>
      </c>
      <c r="F19" s="19"/>
      <c r="G19" s="18">
        <v>0.132956848308945</v>
      </c>
      <c r="H19" s="18">
        <v>0.104338968372174</v>
      </c>
      <c r="I19" s="18">
        <v>0.167952109727387</v>
      </c>
      <c r="J19" s="19"/>
      <c r="K19" s="18">
        <v>0.111400625444202</v>
      </c>
      <c r="L19" s="18">
        <v>8.4175675378615894E-2</v>
      </c>
      <c r="M19" s="18">
        <v>0.146026940656028</v>
      </c>
      <c r="N19" s="19"/>
    </row>
    <row r="20" spans="1:14" x14ac:dyDescent="0.25">
      <c r="A20" s="17" t="s">
        <v>480</v>
      </c>
      <c r="B20" s="17" t="s">
        <v>641</v>
      </c>
      <c r="C20" s="18">
        <v>0.36436027220775602</v>
      </c>
      <c r="D20" s="18">
        <v>0.32553446359948401</v>
      </c>
      <c r="E20" s="18">
        <v>0.40503590155840002</v>
      </c>
      <c r="F20" s="19"/>
      <c r="G20" s="18">
        <v>0.36711930751113597</v>
      </c>
      <c r="H20" s="18">
        <v>0.31865159906720197</v>
      </c>
      <c r="I20" s="18">
        <v>0.41843172441336002</v>
      </c>
      <c r="J20" s="19"/>
      <c r="K20" s="18">
        <v>0.36151164234449801</v>
      </c>
      <c r="L20" s="18">
        <v>0.30795083356059499</v>
      </c>
      <c r="M20" s="18">
        <v>0.41875130177974701</v>
      </c>
      <c r="N20" s="19"/>
    </row>
    <row r="21" spans="1:14" x14ac:dyDescent="0.25">
      <c r="A21" s="17" t="s">
        <v>480</v>
      </c>
      <c r="B21" s="17" t="s">
        <v>642</v>
      </c>
      <c r="C21" s="18">
        <v>0.25593971747206401</v>
      </c>
      <c r="D21" s="18">
        <v>0.226980355381385</v>
      </c>
      <c r="E21" s="18">
        <v>0.287221043337066</v>
      </c>
      <c r="F21" s="19"/>
      <c r="G21" s="18">
        <v>0.246397639980179</v>
      </c>
      <c r="H21" s="18">
        <v>0.20581776492933501</v>
      </c>
      <c r="I21" s="18">
        <v>0.292036324413179</v>
      </c>
      <c r="J21" s="19"/>
      <c r="K21" s="18">
        <v>0.26579165625211099</v>
      </c>
      <c r="L21" s="18">
        <v>0.226461972670537</v>
      </c>
      <c r="M21" s="18">
        <v>0.30922128729731102</v>
      </c>
      <c r="N21" s="19"/>
    </row>
    <row r="22" spans="1:14" x14ac:dyDescent="0.25">
      <c r="A22" s="17" t="s">
        <v>480</v>
      </c>
      <c r="B22" s="17" t="s">
        <v>643</v>
      </c>
      <c r="C22" s="18">
        <v>0.20671655670692199</v>
      </c>
      <c r="D22" s="18">
        <v>0.17151532602944899</v>
      </c>
      <c r="E22" s="18">
        <v>0.24698857114456499</v>
      </c>
      <c r="F22" s="19"/>
      <c r="G22" s="18">
        <v>0.18837147431925499</v>
      </c>
      <c r="H22" s="18">
        <v>0.15081994589337899</v>
      </c>
      <c r="I22" s="18">
        <v>0.23271047893315799</v>
      </c>
      <c r="J22" s="19"/>
      <c r="K22" s="18">
        <v>0.22565736165761699</v>
      </c>
      <c r="L22" s="18">
        <v>0.176006073907991</v>
      </c>
      <c r="M22" s="18">
        <v>0.28447955837449701</v>
      </c>
      <c r="N22" s="19"/>
    </row>
    <row r="23" spans="1:14" x14ac:dyDescent="0.25">
      <c r="A23" s="17" t="s">
        <v>480</v>
      </c>
      <c r="B23" s="17" t="s">
        <v>644</v>
      </c>
      <c r="C23" s="18">
        <v>2.35501933785069E-2</v>
      </c>
      <c r="D23" s="18">
        <v>1.4119866486272101E-2</v>
      </c>
      <c r="E23" s="18">
        <v>3.9029474178441902E-2</v>
      </c>
      <c r="F23" s="19"/>
      <c r="G23" s="18">
        <v>2.44864450750958E-2</v>
      </c>
      <c r="H23" s="18">
        <v>1.31179988074534E-2</v>
      </c>
      <c r="I23" s="18">
        <v>4.5255330919950702E-2</v>
      </c>
      <c r="J23" s="19"/>
      <c r="K23" s="18">
        <v>2.2583538642643199E-2</v>
      </c>
      <c r="L23" s="18">
        <v>1.1764113887294401E-2</v>
      </c>
      <c r="M23" s="18">
        <v>4.2921382481036101E-2</v>
      </c>
      <c r="N23" s="19"/>
    </row>
    <row r="24" spans="1:14" x14ac:dyDescent="0.25">
      <c r="A24" s="17" t="s">
        <v>480</v>
      </c>
      <c r="B24" s="17" t="s">
        <v>519</v>
      </c>
      <c r="C24" s="18">
        <v>2.7028391666759601E-2</v>
      </c>
      <c r="D24" s="18">
        <v>1.7179774409458701E-2</v>
      </c>
      <c r="E24" s="18">
        <v>4.2280026002987602E-2</v>
      </c>
      <c r="F24" s="19"/>
      <c r="G24" s="18">
        <v>4.0562124765832902E-2</v>
      </c>
      <c r="H24" s="18">
        <v>2.4882519746357998E-2</v>
      </c>
      <c r="I24" s="18">
        <v>6.5458894746675905E-2</v>
      </c>
      <c r="J24" s="19"/>
      <c r="K24" s="18">
        <v>1.30551756589286E-2</v>
      </c>
      <c r="L24" s="18">
        <v>5.7794516953573998E-3</v>
      </c>
      <c r="M24" s="18">
        <v>2.92210709944365E-2</v>
      </c>
      <c r="N24" s="19"/>
    </row>
    <row r="25" spans="1:14" x14ac:dyDescent="0.25">
      <c r="A25" s="17" t="s">
        <v>480</v>
      </c>
      <c r="B25" s="17" t="s">
        <v>520</v>
      </c>
      <c r="C25" s="18">
        <v>5.3928087711604997E-5</v>
      </c>
      <c r="D25" s="18">
        <v>7.4140643392395301E-6</v>
      </c>
      <c r="E25" s="18">
        <v>3.9214526301780002E-4</v>
      </c>
      <c r="F25" s="19"/>
      <c r="G25" s="18">
        <v>1.0616003955590001E-4</v>
      </c>
      <c r="H25" s="18">
        <v>1.45830117285729E-5</v>
      </c>
      <c r="I25" s="18">
        <v>7.723697100043E-4</v>
      </c>
      <c r="J25" s="19"/>
      <c r="K25" s="18">
        <v>0</v>
      </c>
      <c r="L25" s="19"/>
      <c r="M25" s="19"/>
      <c r="N25" s="19"/>
    </row>
    <row r="26" spans="1:14" x14ac:dyDescent="0.25">
      <c r="A26" s="20" t="s">
        <v>481</v>
      </c>
      <c r="B26" s="20" t="s">
        <v>640</v>
      </c>
      <c r="C26" s="21">
        <v>0.110410395006089</v>
      </c>
      <c r="D26" s="21">
        <v>9.0289074279244E-2</v>
      </c>
      <c r="E26" s="21">
        <v>0.13435358878272899</v>
      </c>
      <c r="F26" s="22"/>
      <c r="G26" s="21">
        <v>0.10634853898942</v>
      </c>
      <c r="H26" s="21">
        <v>7.7167593553868097E-2</v>
      </c>
      <c r="I26" s="21">
        <v>0.14483243056346601</v>
      </c>
      <c r="J26" s="22"/>
      <c r="K26" s="21">
        <v>0.114616234812344</v>
      </c>
      <c r="L26" s="21">
        <v>8.7496615610556397E-2</v>
      </c>
      <c r="M26" s="21">
        <v>0.148771152937691</v>
      </c>
      <c r="N26" s="22"/>
    </row>
    <row r="27" spans="1:14" x14ac:dyDescent="0.25">
      <c r="A27" s="20" t="s">
        <v>481</v>
      </c>
      <c r="B27" s="20" t="s">
        <v>641</v>
      </c>
      <c r="C27" s="21">
        <v>0.30010758897263601</v>
      </c>
      <c r="D27" s="21">
        <v>0.26729677262901103</v>
      </c>
      <c r="E27" s="21">
        <v>0.33510394073359601</v>
      </c>
      <c r="F27" s="22"/>
      <c r="G27" s="21">
        <v>0.30286666760256498</v>
      </c>
      <c r="H27" s="21">
        <v>0.263295194280807</v>
      </c>
      <c r="I27" s="21">
        <v>0.34559551571407898</v>
      </c>
      <c r="J27" s="22"/>
      <c r="K27" s="21">
        <v>0.29725070712288099</v>
      </c>
      <c r="L27" s="21">
        <v>0.24434910801153001</v>
      </c>
      <c r="M27" s="21">
        <v>0.35620657765031399</v>
      </c>
      <c r="N27" s="22"/>
    </row>
    <row r="28" spans="1:14" x14ac:dyDescent="0.25">
      <c r="A28" s="20" t="s">
        <v>481</v>
      </c>
      <c r="B28" s="20" t="s">
        <v>642</v>
      </c>
      <c r="C28" s="21">
        <v>0.19058561845666</v>
      </c>
      <c r="D28" s="21">
        <v>0.165050568409771</v>
      </c>
      <c r="E28" s="21">
        <v>0.219034850792962</v>
      </c>
      <c r="F28" s="22"/>
      <c r="G28" s="21">
        <v>0.191970111155744</v>
      </c>
      <c r="H28" s="21">
        <v>0.15426745543807199</v>
      </c>
      <c r="I28" s="21">
        <v>0.23631253986961101</v>
      </c>
      <c r="J28" s="22"/>
      <c r="K28" s="21">
        <v>0.18915204856118001</v>
      </c>
      <c r="L28" s="21">
        <v>0.152745652982716</v>
      </c>
      <c r="M28" s="21">
        <v>0.231861126347296</v>
      </c>
      <c r="N28" s="22"/>
    </row>
    <row r="29" spans="1:14" x14ac:dyDescent="0.25">
      <c r="A29" s="20" t="s">
        <v>481</v>
      </c>
      <c r="B29" s="20" t="s">
        <v>643</v>
      </c>
      <c r="C29" s="21">
        <v>0.164425388424183</v>
      </c>
      <c r="D29" s="21">
        <v>0.13558233462560601</v>
      </c>
      <c r="E29" s="21">
        <v>0.19799889768311699</v>
      </c>
      <c r="F29" s="22"/>
      <c r="G29" s="21">
        <v>0.14936250289502101</v>
      </c>
      <c r="H29" s="21">
        <v>0.115146787973458</v>
      </c>
      <c r="I29" s="21">
        <v>0.191544484578273</v>
      </c>
      <c r="J29" s="22"/>
      <c r="K29" s="21">
        <v>0.18002221984696501</v>
      </c>
      <c r="L29" s="21">
        <v>0.143619851088614</v>
      </c>
      <c r="M29" s="21">
        <v>0.22324599567749401</v>
      </c>
      <c r="N29" s="22"/>
    </row>
    <row r="30" spans="1:14" x14ac:dyDescent="0.25">
      <c r="A30" s="20" t="s">
        <v>481</v>
      </c>
      <c r="B30" s="20" t="s">
        <v>644</v>
      </c>
      <c r="C30" s="21">
        <v>2.0979093134280501E-2</v>
      </c>
      <c r="D30" s="21">
        <v>1.32674080138997E-2</v>
      </c>
      <c r="E30" s="21">
        <v>3.3023183621847002E-2</v>
      </c>
      <c r="F30" s="22"/>
      <c r="G30" s="21">
        <v>1.6604966850755701E-2</v>
      </c>
      <c r="H30" s="21">
        <v>7.6541496233143002E-3</v>
      </c>
      <c r="I30" s="21">
        <v>3.5646933913567699E-2</v>
      </c>
      <c r="J30" s="22"/>
      <c r="K30" s="21">
        <v>2.5508272495965E-2</v>
      </c>
      <c r="L30" s="21">
        <v>1.39261094629963E-2</v>
      </c>
      <c r="M30" s="21">
        <v>4.62711564913523E-2</v>
      </c>
      <c r="N30" s="22"/>
    </row>
    <row r="31" spans="1:14" x14ac:dyDescent="0.25">
      <c r="A31" s="20" t="s">
        <v>481</v>
      </c>
      <c r="B31" s="20" t="s">
        <v>519</v>
      </c>
      <c r="C31" s="21">
        <v>0.21349191600615</v>
      </c>
      <c r="D31" s="21">
        <v>0.17678916901603201</v>
      </c>
      <c r="E31" s="21">
        <v>0.25544994324766501</v>
      </c>
      <c r="F31" s="22"/>
      <c r="G31" s="21">
        <v>0.23284721250649401</v>
      </c>
      <c r="H31" s="21">
        <v>0.189836846764496</v>
      </c>
      <c r="I31" s="21">
        <v>0.28220782281336698</v>
      </c>
      <c r="J31" s="22"/>
      <c r="K31" s="21">
        <v>0.193450517160666</v>
      </c>
      <c r="L31" s="21">
        <v>0.149616511672267</v>
      </c>
      <c r="M31" s="21">
        <v>0.246405659421495</v>
      </c>
      <c r="N31" s="22"/>
    </row>
    <row r="32" spans="1:14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</row>
    <row r="33" spans="1:14" x14ac:dyDescent="0.25">
      <c r="A33" s="17" t="s">
        <v>482</v>
      </c>
      <c r="B33" s="17" t="s">
        <v>640</v>
      </c>
      <c r="C33" s="18">
        <v>0.13271422900681701</v>
      </c>
      <c r="D33" s="18">
        <v>0.10845517668209501</v>
      </c>
      <c r="E33" s="18">
        <v>0.16141706647510401</v>
      </c>
      <c r="F33" s="19"/>
      <c r="G33" s="18">
        <v>0.13257118950307401</v>
      </c>
      <c r="H33" s="18">
        <v>9.8564355194465103E-2</v>
      </c>
      <c r="I33" s="18">
        <v>0.176020038961818</v>
      </c>
      <c r="J33" s="19"/>
      <c r="K33" s="18">
        <v>0.13285879273848</v>
      </c>
      <c r="L33" s="18">
        <v>0.100933689222496</v>
      </c>
      <c r="M33" s="18">
        <v>0.17293937209378901</v>
      </c>
      <c r="N33" s="19"/>
    </row>
    <row r="34" spans="1:14" x14ac:dyDescent="0.25">
      <c r="A34" s="17" t="s">
        <v>482</v>
      </c>
      <c r="B34" s="17" t="s">
        <v>641</v>
      </c>
      <c r="C34" s="18">
        <v>0.34545557204834698</v>
      </c>
      <c r="D34" s="18">
        <v>0.31334383926188097</v>
      </c>
      <c r="E34" s="18">
        <v>0.37904156435237002</v>
      </c>
      <c r="F34" s="19"/>
      <c r="G34" s="18">
        <v>0.366402073552345</v>
      </c>
      <c r="H34" s="18">
        <v>0.32285609917558</v>
      </c>
      <c r="I34" s="18">
        <v>0.41224570421068102</v>
      </c>
      <c r="J34" s="19"/>
      <c r="K34" s="18">
        <v>0.32428586477537502</v>
      </c>
      <c r="L34" s="18">
        <v>0.27571768185091899</v>
      </c>
      <c r="M34" s="18">
        <v>0.37695673095072102</v>
      </c>
      <c r="N34" s="19"/>
    </row>
    <row r="35" spans="1:14" x14ac:dyDescent="0.25">
      <c r="A35" s="17" t="s">
        <v>482</v>
      </c>
      <c r="B35" s="17" t="s">
        <v>642</v>
      </c>
      <c r="C35" s="18">
        <v>0.25224037747364397</v>
      </c>
      <c r="D35" s="18">
        <v>0.22141018822657901</v>
      </c>
      <c r="E35" s="18">
        <v>0.285787747799364</v>
      </c>
      <c r="F35" s="19"/>
      <c r="G35" s="18">
        <v>0.243719887782892</v>
      </c>
      <c r="H35" s="18">
        <v>0.20157622920481999</v>
      </c>
      <c r="I35" s="18">
        <v>0.291458161217725</v>
      </c>
      <c r="J35" s="19"/>
      <c r="K35" s="18">
        <v>0.26085166144109501</v>
      </c>
      <c r="L35" s="18">
        <v>0.21517435646734401</v>
      </c>
      <c r="M35" s="18">
        <v>0.31236612973938899</v>
      </c>
      <c r="N35" s="19"/>
    </row>
    <row r="36" spans="1:14" x14ac:dyDescent="0.25">
      <c r="A36" s="17" t="s">
        <v>482</v>
      </c>
      <c r="B36" s="17" t="s">
        <v>643</v>
      </c>
      <c r="C36" s="18">
        <v>0.14224213355280299</v>
      </c>
      <c r="D36" s="18">
        <v>0.117146100992239</v>
      </c>
      <c r="E36" s="18">
        <v>0.171669044213757</v>
      </c>
      <c r="F36" s="19"/>
      <c r="G36" s="18">
        <v>0.12973042797147999</v>
      </c>
      <c r="H36" s="18">
        <v>0.10329277665085899</v>
      </c>
      <c r="I36" s="18">
        <v>0.161714441079365</v>
      </c>
      <c r="J36" s="19"/>
      <c r="K36" s="18">
        <v>0.15488716377857401</v>
      </c>
      <c r="L36" s="18">
        <v>0.11891320661535799</v>
      </c>
      <c r="M36" s="18">
        <v>0.199282579681199</v>
      </c>
      <c r="N36" s="19"/>
    </row>
    <row r="37" spans="1:14" x14ac:dyDescent="0.25">
      <c r="A37" s="17" t="s">
        <v>482</v>
      </c>
      <c r="B37" s="17" t="s">
        <v>644</v>
      </c>
      <c r="C37" s="18">
        <v>1.1074875013268501E-2</v>
      </c>
      <c r="D37" s="18">
        <v>5.5752859339540002E-3</v>
      </c>
      <c r="E37" s="18">
        <v>2.1880021223479401E-2</v>
      </c>
      <c r="F37" s="19"/>
      <c r="G37" s="18">
        <v>9.2843648798882003E-3</v>
      </c>
      <c r="H37" s="18">
        <v>3.6584149041385002E-3</v>
      </c>
      <c r="I37" s="18">
        <v>2.33591245733798E-2</v>
      </c>
      <c r="J37" s="19"/>
      <c r="K37" s="18">
        <v>1.2884464809717999E-2</v>
      </c>
      <c r="L37" s="18">
        <v>5.4177752434577996E-3</v>
      </c>
      <c r="M37" s="18">
        <v>3.0327836557399401E-2</v>
      </c>
      <c r="N37" s="19"/>
    </row>
    <row r="38" spans="1:14" x14ac:dyDescent="0.25">
      <c r="A38" s="17" t="s">
        <v>482</v>
      </c>
      <c r="B38" s="17" t="s">
        <v>519</v>
      </c>
      <c r="C38" s="18">
        <v>0.116272812905121</v>
      </c>
      <c r="D38" s="18">
        <v>9.2527063379570201E-2</v>
      </c>
      <c r="E38" s="18">
        <v>0.14513791658596001</v>
      </c>
      <c r="F38" s="19"/>
      <c r="G38" s="18">
        <v>0.118292056310321</v>
      </c>
      <c r="H38" s="18">
        <v>9.1934954958953194E-2</v>
      </c>
      <c r="I38" s="18">
        <v>0.15094943787951201</v>
      </c>
      <c r="J38" s="19"/>
      <c r="K38" s="18">
        <v>0.11423205245675599</v>
      </c>
      <c r="L38" s="18">
        <v>8.2907763148853605E-2</v>
      </c>
      <c r="M38" s="18">
        <v>0.15538607443216099</v>
      </c>
      <c r="N38" s="19"/>
    </row>
    <row r="39" spans="1:14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</row>
    <row r="40" spans="1:14" x14ac:dyDescent="0.25">
      <c r="A40" s="20" t="s">
        <v>483</v>
      </c>
      <c r="B40" s="20" t="s">
        <v>640</v>
      </c>
      <c r="C40" s="21">
        <v>0.106150919447613</v>
      </c>
      <c r="D40" s="21">
        <v>8.9107870415593204E-2</v>
      </c>
      <c r="E40" s="21">
        <v>0.126002763315025</v>
      </c>
      <c r="F40" s="22"/>
      <c r="G40" s="21">
        <v>0.10723871756937001</v>
      </c>
      <c r="H40" s="21">
        <v>8.4756058110986798E-2</v>
      </c>
      <c r="I40" s="21">
        <v>0.13480678372351801</v>
      </c>
      <c r="J40" s="22"/>
      <c r="K40" s="21">
        <v>0.104946673019854</v>
      </c>
      <c r="L40" s="21">
        <v>8.2966127040701207E-2</v>
      </c>
      <c r="M40" s="21">
        <v>0.13191293248704999</v>
      </c>
      <c r="N40" s="22"/>
    </row>
    <row r="41" spans="1:14" x14ac:dyDescent="0.25">
      <c r="A41" s="20" t="s">
        <v>483</v>
      </c>
      <c r="B41" s="20" t="s">
        <v>641</v>
      </c>
      <c r="C41" s="21">
        <v>0.26301828948442701</v>
      </c>
      <c r="D41" s="21">
        <v>0.23645839055784701</v>
      </c>
      <c r="E41" s="21">
        <v>0.29142284978986299</v>
      </c>
      <c r="F41" s="22"/>
      <c r="G41" s="21">
        <v>0.26278207836738299</v>
      </c>
      <c r="H41" s="21">
        <v>0.23047341243366801</v>
      </c>
      <c r="I41" s="21">
        <v>0.29786676355887598</v>
      </c>
      <c r="J41" s="22"/>
      <c r="K41" s="21">
        <v>0.26327978689668302</v>
      </c>
      <c r="L41" s="21">
        <v>0.22848171997043401</v>
      </c>
      <c r="M41" s="21">
        <v>0.30130787074249199</v>
      </c>
      <c r="N41" s="22"/>
    </row>
    <row r="42" spans="1:14" x14ac:dyDescent="0.25">
      <c r="A42" s="20" t="s">
        <v>483</v>
      </c>
      <c r="B42" s="20" t="s">
        <v>642</v>
      </c>
      <c r="C42" s="21">
        <v>0.23258672634592201</v>
      </c>
      <c r="D42" s="21">
        <v>0.20076064253225401</v>
      </c>
      <c r="E42" s="21">
        <v>0.26776779833803799</v>
      </c>
      <c r="F42" s="22"/>
      <c r="G42" s="21">
        <v>0.23282389587857</v>
      </c>
      <c r="H42" s="21">
        <v>0.19523619946151299</v>
      </c>
      <c r="I42" s="21">
        <v>0.275173735732262</v>
      </c>
      <c r="J42" s="22"/>
      <c r="K42" s="21">
        <v>0.232324167920097</v>
      </c>
      <c r="L42" s="21">
        <v>0.19598067583788001</v>
      </c>
      <c r="M42" s="21">
        <v>0.27311794093686098</v>
      </c>
      <c r="N42" s="22"/>
    </row>
    <row r="43" spans="1:14" x14ac:dyDescent="0.25">
      <c r="A43" s="20" t="s">
        <v>483</v>
      </c>
      <c r="B43" s="20" t="s">
        <v>643</v>
      </c>
      <c r="C43" s="21">
        <v>0.15162575339321399</v>
      </c>
      <c r="D43" s="21">
        <v>0.132230493544959</v>
      </c>
      <c r="E43" s="21">
        <v>0.17329773416611699</v>
      </c>
      <c r="F43" s="22"/>
      <c r="G43" s="21">
        <v>0.13430553479579799</v>
      </c>
      <c r="H43" s="21">
        <v>0.11341158402652</v>
      </c>
      <c r="I43" s="21">
        <v>0.15836124297755599</v>
      </c>
      <c r="J43" s="22"/>
      <c r="K43" s="21">
        <v>0.170800093702109</v>
      </c>
      <c r="L43" s="21">
        <v>0.14101725635526799</v>
      </c>
      <c r="M43" s="21">
        <v>0.20536919325132499</v>
      </c>
      <c r="N43" s="22"/>
    </row>
    <row r="44" spans="1:14" x14ac:dyDescent="0.25">
      <c r="A44" s="20" t="s">
        <v>483</v>
      </c>
      <c r="B44" s="20" t="s">
        <v>644</v>
      </c>
      <c r="C44" s="21">
        <v>1.3358552169938E-2</v>
      </c>
      <c r="D44" s="21">
        <v>8.2005814658409996E-3</v>
      </c>
      <c r="E44" s="21">
        <v>2.1689814966436301E-2</v>
      </c>
      <c r="F44" s="22"/>
      <c r="G44" s="21">
        <v>8.2241756868324002E-3</v>
      </c>
      <c r="H44" s="21">
        <v>4.5238789126894998E-3</v>
      </c>
      <c r="I44" s="21">
        <v>1.4905802381034301E-2</v>
      </c>
      <c r="J44" s="22"/>
      <c r="K44" s="21">
        <v>1.9042561376134599E-2</v>
      </c>
      <c r="L44" s="21">
        <v>9.7232463867416002E-3</v>
      </c>
      <c r="M44" s="21">
        <v>3.6960660201816702E-2</v>
      </c>
      <c r="N44" s="22"/>
    </row>
    <row r="45" spans="1:14" x14ac:dyDescent="0.25">
      <c r="A45" s="20" t="s">
        <v>483</v>
      </c>
      <c r="B45" s="20" t="s">
        <v>519</v>
      </c>
      <c r="C45" s="21">
        <v>0.232822207440675</v>
      </c>
      <c r="D45" s="21">
        <v>0.203222958520164</v>
      </c>
      <c r="E45" s="21">
        <v>0.26529712379909298</v>
      </c>
      <c r="F45" s="22"/>
      <c r="G45" s="21">
        <v>0.25462559770204701</v>
      </c>
      <c r="H45" s="21">
        <v>0.216583218509037</v>
      </c>
      <c r="I45" s="21">
        <v>0.29681836166819803</v>
      </c>
      <c r="J45" s="22"/>
      <c r="K45" s="21">
        <v>0.20868477393151899</v>
      </c>
      <c r="L45" s="21">
        <v>0.17531786673955299</v>
      </c>
      <c r="M45" s="21">
        <v>0.24650394450451499</v>
      </c>
      <c r="N45" s="22"/>
    </row>
    <row r="46" spans="1:14" x14ac:dyDescent="0.25">
      <c r="A46" s="20" t="s">
        <v>483</v>
      </c>
      <c r="B46" s="20" t="s">
        <v>520</v>
      </c>
      <c r="C46" s="21">
        <v>4.3755171821140002E-4</v>
      </c>
      <c r="D46" s="21">
        <v>6.08716226735242E-5</v>
      </c>
      <c r="E46" s="21">
        <v>3.1378538494941E-3</v>
      </c>
      <c r="F46" s="22"/>
      <c r="G46" s="21">
        <v>0</v>
      </c>
      <c r="H46" s="22"/>
      <c r="I46" s="22"/>
      <c r="J46" s="22"/>
      <c r="K46" s="21">
        <v>9.2194315360460001E-4</v>
      </c>
      <c r="L46" s="21">
        <v>1.2829564006709999E-4</v>
      </c>
      <c r="M46" s="21">
        <v>6.5927883718873001E-3</v>
      </c>
      <c r="N46" s="22"/>
    </row>
    <row r="47" spans="1:14" x14ac:dyDescent="0.25">
      <c r="A47" s="17" t="s">
        <v>484</v>
      </c>
      <c r="B47" s="17" t="s">
        <v>640</v>
      </c>
      <c r="C47" s="18">
        <v>0.108045404592561</v>
      </c>
      <c r="D47" s="18">
        <v>9.5508214399060404E-2</v>
      </c>
      <c r="E47" s="18">
        <v>0.12200633694713001</v>
      </c>
      <c r="F47" s="19"/>
      <c r="G47" s="18">
        <v>0.10824805993469</v>
      </c>
      <c r="H47" s="18">
        <v>9.2291914869299593E-2</v>
      </c>
      <c r="I47" s="18">
        <v>0.12657814302503101</v>
      </c>
      <c r="J47" s="19"/>
      <c r="K47" s="18">
        <v>0.107826015792876</v>
      </c>
      <c r="L47" s="18">
        <v>9.2012843554931806E-2</v>
      </c>
      <c r="M47" s="18">
        <v>0.12597975304738199</v>
      </c>
      <c r="N47" s="19"/>
    </row>
    <row r="48" spans="1:14" x14ac:dyDescent="0.25">
      <c r="A48" s="17" t="s">
        <v>484</v>
      </c>
      <c r="B48" s="17" t="s">
        <v>641</v>
      </c>
      <c r="C48" s="18">
        <v>0.26203018594354799</v>
      </c>
      <c r="D48" s="18">
        <v>0.244928420033004</v>
      </c>
      <c r="E48" s="18">
        <v>0.27988343666250898</v>
      </c>
      <c r="F48" s="19"/>
      <c r="G48" s="18">
        <v>0.24814860679450801</v>
      </c>
      <c r="H48" s="18">
        <v>0.22656488451319401</v>
      </c>
      <c r="I48" s="18">
        <v>0.27106787097714202</v>
      </c>
      <c r="J48" s="19"/>
      <c r="K48" s="18">
        <v>0.27705798119053698</v>
      </c>
      <c r="L48" s="18">
        <v>0.25254413214868499</v>
      </c>
      <c r="M48" s="18">
        <v>0.30298678232724102</v>
      </c>
      <c r="N48" s="19"/>
    </row>
    <row r="49" spans="1:14" x14ac:dyDescent="0.25">
      <c r="A49" s="17" t="s">
        <v>484</v>
      </c>
      <c r="B49" s="17" t="s">
        <v>642</v>
      </c>
      <c r="C49" s="18">
        <v>0.203778550340068</v>
      </c>
      <c r="D49" s="18">
        <v>0.18856742780142699</v>
      </c>
      <c r="E49" s="18">
        <v>0.21988420034346801</v>
      </c>
      <c r="F49" s="19"/>
      <c r="G49" s="18">
        <v>0.18972101119988199</v>
      </c>
      <c r="H49" s="18">
        <v>0.17109914998943701</v>
      </c>
      <c r="I49" s="18">
        <v>0.209856494656078</v>
      </c>
      <c r="J49" s="19"/>
      <c r="K49" s="18">
        <v>0.21899683477349799</v>
      </c>
      <c r="L49" s="18">
        <v>0.19782923568393901</v>
      </c>
      <c r="M49" s="18">
        <v>0.241746784077737</v>
      </c>
      <c r="N49" s="19"/>
    </row>
    <row r="50" spans="1:14" x14ac:dyDescent="0.25">
      <c r="A50" s="17" t="s">
        <v>484</v>
      </c>
      <c r="B50" s="17" t="s">
        <v>643</v>
      </c>
      <c r="C50" s="18">
        <v>0.13572498116211501</v>
      </c>
      <c r="D50" s="18">
        <v>0.123120338920422</v>
      </c>
      <c r="E50" s="18">
        <v>0.149400185820246</v>
      </c>
      <c r="F50" s="19"/>
      <c r="G50" s="18">
        <v>0.12645161782572301</v>
      </c>
      <c r="H50" s="18">
        <v>0.111378115041288</v>
      </c>
      <c r="I50" s="18">
        <v>0.14323628801579799</v>
      </c>
      <c r="J50" s="19"/>
      <c r="K50" s="18">
        <v>0.14576405553355501</v>
      </c>
      <c r="L50" s="18">
        <v>0.12731472040782699</v>
      </c>
      <c r="M50" s="18">
        <v>0.16637720174596801</v>
      </c>
      <c r="N50" s="19"/>
    </row>
    <row r="51" spans="1:14" x14ac:dyDescent="0.25">
      <c r="A51" s="17" t="s">
        <v>484</v>
      </c>
      <c r="B51" s="17" t="s">
        <v>644</v>
      </c>
      <c r="C51" s="18">
        <v>1.16665399531992E-2</v>
      </c>
      <c r="D51" s="18">
        <v>8.4810251154792994E-3</v>
      </c>
      <c r="E51" s="18">
        <v>1.60292069509652E-2</v>
      </c>
      <c r="F51" s="19"/>
      <c r="G51" s="18">
        <v>9.3406309019168007E-3</v>
      </c>
      <c r="H51" s="18">
        <v>6.1833439372112001E-3</v>
      </c>
      <c r="I51" s="18">
        <v>1.4087213161614799E-2</v>
      </c>
      <c r="J51" s="19"/>
      <c r="K51" s="18">
        <v>1.4184501678628E-2</v>
      </c>
      <c r="L51" s="18">
        <v>8.8348546687505008E-3</v>
      </c>
      <c r="M51" s="18">
        <v>2.26992611682762E-2</v>
      </c>
      <c r="N51" s="19"/>
    </row>
    <row r="52" spans="1:14" x14ac:dyDescent="0.25">
      <c r="A52" s="17" t="s">
        <v>484</v>
      </c>
      <c r="B52" s="17" t="s">
        <v>519</v>
      </c>
      <c r="C52" s="18">
        <v>0.27853876541601502</v>
      </c>
      <c r="D52" s="18">
        <v>0.25888890027476702</v>
      </c>
      <c r="E52" s="18">
        <v>0.29907819414924502</v>
      </c>
      <c r="F52" s="19"/>
      <c r="G52" s="18">
        <v>0.31793108423830302</v>
      </c>
      <c r="H52" s="18">
        <v>0.29226611972812</v>
      </c>
      <c r="I52" s="18">
        <v>0.34475194243292301</v>
      </c>
      <c r="J52" s="19"/>
      <c r="K52" s="18">
        <v>0.23589378279482001</v>
      </c>
      <c r="L52" s="18">
        <v>0.211211068424939</v>
      </c>
      <c r="M52" s="18">
        <v>0.26250105832431198</v>
      </c>
      <c r="N52" s="19"/>
    </row>
    <row r="53" spans="1:14" x14ac:dyDescent="0.25">
      <c r="A53" s="17" t="s">
        <v>484</v>
      </c>
      <c r="B53" s="17" t="s">
        <v>520</v>
      </c>
      <c r="C53" s="18">
        <v>2.1557259249580001E-4</v>
      </c>
      <c r="D53" s="18">
        <v>7.4614540733990598E-5</v>
      </c>
      <c r="E53" s="18">
        <v>6.2265571296849995E-4</v>
      </c>
      <c r="F53" s="19"/>
      <c r="G53" s="18">
        <v>1.5898910497520001E-4</v>
      </c>
      <c r="H53" s="18">
        <v>3.8953355529311203E-5</v>
      </c>
      <c r="I53" s="18">
        <v>6.4867809877600005E-4</v>
      </c>
      <c r="J53" s="19"/>
      <c r="K53" s="18">
        <v>2.7682823608589997E-4</v>
      </c>
      <c r="L53" s="18">
        <v>6.2045166762153694E-5</v>
      </c>
      <c r="M53" s="18">
        <v>1.2342126928752001E-3</v>
      </c>
      <c r="N53" s="19"/>
    </row>
    <row r="54" spans="1:14" x14ac:dyDescent="0.25">
      <c r="A54" s="20" t="s">
        <v>485</v>
      </c>
      <c r="B54" s="20" t="s">
        <v>640</v>
      </c>
      <c r="C54" s="21">
        <v>0.15371809250889501</v>
      </c>
      <c r="D54" s="21">
        <v>0.14629228824951199</v>
      </c>
      <c r="E54" s="21">
        <v>0.161449546798972</v>
      </c>
      <c r="F54" s="22"/>
      <c r="G54" s="21">
        <v>0.15068935002351699</v>
      </c>
      <c r="H54" s="21">
        <v>0.14062816293420699</v>
      </c>
      <c r="I54" s="21">
        <v>0.16133522383556101</v>
      </c>
      <c r="J54" s="22"/>
      <c r="K54" s="21">
        <v>0.15685439773794099</v>
      </c>
      <c r="L54" s="21">
        <v>0.14661322737735899</v>
      </c>
      <c r="M54" s="21">
        <v>0.167670378545867</v>
      </c>
      <c r="N54" s="22"/>
    </row>
    <row r="55" spans="1:14" x14ac:dyDescent="0.25">
      <c r="A55" s="20" t="s">
        <v>485</v>
      </c>
      <c r="B55" s="20" t="s">
        <v>641</v>
      </c>
      <c r="C55" s="21">
        <v>0.28949343257939097</v>
      </c>
      <c r="D55" s="21">
        <v>0.28036334911064598</v>
      </c>
      <c r="E55" s="21">
        <v>0.29879738868219402</v>
      </c>
      <c r="F55" s="22"/>
      <c r="G55" s="21">
        <v>0.28589369427723299</v>
      </c>
      <c r="H55" s="21">
        <v>0.27342177265052803</v>
      </c>
      <c r="I55" s="21">
        <v>0.29870063596568602</v>
      </c>
      <c r="J55" s="22"/>
      <c r="K55" s="21">
        <v>0.29322101196745498</v>
      </c>
      <c r="L55" s="21">
        <v>0.2804892112415</v>
      </c>
      <c r="M55" s="21">
        <v>0.30628471777945099</v>
      </c>
      <c r="N55" s="22"/>
    </row>
    <row r="56" spans="1:14" x14ac:dyDescent="0.25">
      <c r="A56" s="20" t="s">
        <v>485</v>
      </c>
      <c r="B56" s="20" t="s">
        <v>642</v>
      </c>
      <c r="C56" s="21">
        <v>0.203065419004821</v>
      </c>
      <c r="D56" s="21">
        <v>0.19473377410018899</v>
      </c>
      <c r="E56" s="21">
        <v>0.21165983604213001</v>
      </c>
      <c r="F56" s="22"/>
      <c r="G56" s="21">
        <v>0.188814114321811</v>
      </c>
      <c r="H56" s="21">
        <v>0.17826388610204999</v>
      </c>
      <c r="I56" s="21">
        <v>0.19983689277037001</v>
      </c>
      <c r="J56" s="22"/>
      <c r="K56" s="21">
        <v>0.21782284444254801</v>
      </c>
      <c r="L56" s="21">
        <v>0.20579709377828501</v>
      </c>
      <c r="M56" s="21">
        <v>0.230347504207984</v>
      </c>
      <c r="N56" s="22"/>
    </row>
    <row r="57" spans="1:14" x14ac:dyDescent="0.25">
      <c r="A57" s="20" t="s">
        <v>485</v>
      </c>
      <c r="B57" s="20" t="s">
        <v>643</v>
      </c>
      <c r="C57" s="21">
        <v>0.13051467749982801</v>
      </c>
      <c r="D57" s="21">
        <v>0.123866688921301</v>
      </c>
      <c r="E57" s="21">
        <v>0.13746348570393199</v>
      </c>
      <c r="F57" s="22"/>
      <c r="G57" s="21">
        <v>0.121709326649588</v>
      </c>
      <c r="H57" s="21">
        <v>0.11347826732258</v>
      </c>
      <c r="I57" s="21">
        <v>0.13044956749416001</v>
      </c>
      <c r="J57" s="22"/>
      <c r="K57" s="21">
        <v>0.139632741530862</v>
      </c>
      <c r="L57" s="21">
        <v>0.12984236277928901</v>
      </c>
      <c r="M57" s="21">
        <v>0.15003405059810401</v>
      </c>
      <c r="N57" s="22"/>
    </row>
    <row r="58" spans="1:14" x14ac:dyDescent="0.25">
      <c r="A58" s="20" t="s">
        <v>485</v>
      </c>
      <c r="B58" s="20" t="s">
        <v>644</v>
      </c>
      <c r="C58" s="21">
        <v>1.4002380215516801E-2</v>
      </c>
      <c r="D58" s="21">
        <v>1.18607777074773E-2</v>
      </c>
      <c r="E58" s="21">
        <v>1.6524207704118599E-2</v>
      </c>
      <c r="F58" s="22"/>
      <c r="G58" s="21">
        <v>1.17224722265511E-2</v>
      </c>
      <c r="H58" s="21">
        <v>9.4203284460982004E-3</v>
      </c>
      <c r="I58" s="21">
        <v>1.4578934767583601E-2</v>
      </c>
      <c r="J58" s="22"/>
      <c r="K58" s="21">
        <v>1.6363256844037399E-2</v>
      </c>
      <c r="L58" s="21">
        <v>1.2903832759165399E-2</v>
      </c>
      <c r="M58" s="21">
        <v>2.0730649556519799E-2</v>
      </c>
      <c r="N58" s="22"/>
    </row>
    <row r="59" spans="1:14" x14ac:dyDescent="0.25">
      <c r="A59" s="20" t="s">
        <v>485</v>
      </c>
      <c r="B59" s="20" t="s">
        <v>519</v>
      </c>
      <c r="C59" s="21">
        <v>0.20788013752458001</v>
      </c>
      <c r="D59" s="21">
        <v>0.19902499836125101</v>
      </c>
      <c r="E59" s="21">
        <v>0.21702251456146099</v>
      </c>
      <c r="F59" s="22"/>
      <c r="G59" s="21">
        <v>0.23976427674575301</v>
      </c>
      <c r="H59" s="21">
        <v>0.22784145237949199</v>
      </c>
      <c r="I59" s="21">
        <v>0.25210730997037201</v>
      </c>
      <c r="J59" s="22"/>
      <c r="K59" s="21">
        <v>0.17486366516162399</v>
      </c>
      <c r="L59" s="21">
        <v>0.163929351260301</v>
      </c>
      <c r="M59" s="21">
        <v>0.18636474037054099</v>
      </c>
      <c r="N59" s="22"/>
    </row>
    <row r="60" spans="1:14" x14ac:dyDescent="0.25">
      <c r="A60" s="20" t="s">
        <v>485</v>
      </c>
      <c r="B60" s="20" t="s">
        <v>520</v>
      </c>
      <c r="C60" s="21">
        <v>1.3258606669706999E-3</v>
      </c>
      <c r="D60" s="21">
        <v>8.3619976500249997E-4</v>
      </c>
      <c r="E60" s="21">
        <v>2.1016535177519999E-3</v>
      </c>
      <c r="F60" s="22"/>
      <c r="G60" s="21">
        <v>1.4067657555466E-3</v>
      </c>
      <c r="H60" s="21">
        <v>7.3234501047560001E-4</v>
      </c>
      <c r="I60" s="21">
        <v>2.7005859518664001E-3</v>
      </c>
      <c r="J60" s="22"/>
      <c r="K60" s="21">
        <v>1.2420823155322E-3</v>
      </c>
      <c r="L60" s="21">
        <v>6.4852044311669999E-4</v>
      </c>
      <c r="M60" s="21">
        <v>2.3776124270975E-3</v>
      </c>
      <c r="N60" s="22"/>
    </row>
    <row r="61" spans="1:14" x14ac:dyDescent="0.25">
      <c r="A61" s="17" t="s">
        <v>486</v>
      </c>
      <c r="B61" s="17" t="s">
        <v>640</v>
      </c>
      <c r="C61" s="18">
        <v>0.108819904823171</v>
      </c>
      <c r="D61" s="18">
        <v>9.4237688454491195E-2</v>
      </c>
      <c r="E61" s="18">
        <v>0.125346291834117</v>
      </c>
      <c r="F61" s="19"/>
      <c r="G61" s="18">
        <v>0.108083780734386</v>
      </c>
      <c r="H61" s="18">
        <v>8.8592749010906094E-2</v>
      </c>
      <c r="I61" s="18">
        <v>0.13124546833357301</v>
      </c>
      <c r="J61" s="19"/>
      <c r="K61" s="18">
        <v>0.10959249913623299</v>
      </c>
      <c r="L61" s="18">
        <v>9.0776884810655795E-2</v>
      </c>
      <c r="M61" s="18">
        <v>0.13174299456715699</v>
      </c>
      <c r="N61" s="19"/>
    </row>
    <row r="62" spans="1:14" x14ac:dyDescent="0.25">
      <c r="A62" s="17" t="s">
        <v>486</v>
      </c>
      <c r="B62" s="17" t="s">
        <v>641</v>
      </c>
      <c r="C62" s="18">
        <v>0.277117523816864</v>
      </c>
      <c r="D62" s="18">
        <v>0.25661686122911698</v>
      </c>
      <c r="E62" s="18">
        <v>0.29859810064832998</v>
      </c>
      <c r="F62" s="19"/>
      <c r="G62" s="18">
        <v>0.272184921280194</v>
      </c>
      <c r="H62" s="18">
        <v>0.247042676450097</v>
      </c>
      <c r="I62" s="18">
        <v>0.29887030438675299</v>
      </c>
      <c r="J62" s="19"/>
      <c r="K62" s="18">
        <v>0.28229450515259802</v>
      </c>
      <c r="L62" s="18">
        <v>0.252604361666252</v>
      </c>
      <c r="M62" s="18">
        <v>0.31400817809111697</v>
      </c>
      <c r="N62" s="19"/>
    </row>
    <row r="63" spans="1:14" x14ac:dyDescent="0.25">
      <c r="A63" s="17" t="s">
        <v>486</v>
      </c>
      <c r="B63" s="17" t="s">
        <v>642</v>
      </c>
      <c r="C63" s="18">
        <v>0.200787974120754</v>
      </c>
      <c r="D63" s="18">
        <v>0.18388658904010399</v>
      </c>
      <c r="E63" s="18">
        <v>0.218826272078326</v>
      </c>
      <c r="F63" s="19"/>
      <c r="G63" s="18">
        <v>0.20534301855203799</v>
      </c>
      <c r="H63" s="18">
        <v>0.17999179881545199</v>
      </c>
      <c r="I63" s="18">
        <v>0.233249212713492</v>
      </c>
      <c r="J63" s="19"/>
      <c r="K63" s="18">
        <v>0.196007256471426</v>
      </c>
      <c r="L63" s="18">
        <v>0.173853718590573</v>
      </c>
      <c r="M63" s="18">
        <v>0.22023120744151001</v>
      </c>
      <c r="N63" s="19"/>
    </row>
    <row r="64" spans="1:14" x14ac:dyDescent="0.25">
      <c r="A64" s="17" t="s">
        <v>486</v>
      </c>
      <c r="B64" s="17" t="s">
        <v>643</v>
      </c>
      <c r="C64" s="18">
        <v>0.175025103601647</v>
      </c>
      <c r="D64" s="18">
        <v>0.15776236765620899</v>
      </c>
      <c r="E64" s="18">
        <v>0.193742253669037</v>
      </c>
      <c r="F64" s="19"/>
      <c r="G64" s="18">
        <v>0.16044687115641501</v>
      </c>
      <c r="H64" s="18">
        <v>0.14028528544876201</v>
      </c>
      <c r="I64" s="18">
        <v>0.18288963570708999</v>
      </c>
      <c r="J64" s="19"/>
      <c r="K64" s="18">
        <v>0.19032559390385101</v>
      </c>
      <c r="L64" s="18">
        <v>0.16485108997870501</v>
      </c>
      <c r="M64" s="18">
        <v>0.21870578424746401</v>
      </c>
      <c r="N64" s="19"/>
    </row>
    <row r="65" spans="1:14" x14ac:dyDescent="0.25">
      <c r="A65" s="17" t="s">
        <v>486</v>
      </c>
      <c r="B65" s="17" t="s">
        <v>644</v>
      </c>
      <c r="C65" s="18">
        <v>2.0317142874633001E-2</v>
      </c>
      <c r="D65" s="18">
        <v>1.53031501058878E-2</v>
      </c>
      <c r="E65" s="18">
        <v>2.6929016034374701E-2</v>
      </c>
      <c r="F65" s="19"/>
      <c r="G65" s="18">
        <v>1.6688954351128299E-2</v>
      </c>
      <c r="H65" s="18">
        <v>1.14174914154521E-2</v>
      </c>
      <c r="I65" s="18">
        <v>2.4334345156998401E-2</v>
      </c>
      <c r="J65" s="19"/>
      <c r="K65" s="18">
        <v>2.4125084854362301E-2</v>
      </c>
      <c r="L65" s="18">
        <v>1.5913302177963998E-2</v>
      </c>
      <c r="M65" s="18">
        <v>3.6417598307612598E-2</v>
      </c>
      <c r="N65" s="19"/>
    </row>
    <row r="66" spans="1:14" x14ac:dyDescent="0.25">
      <c r="A66" s="17" t="s">
        <v>486</v>
      </c>
      <c r="B66" s="17" t="s">
        <v>519</v>
      </c>
      <c r="C66" s="18">
        <v>0.21717088035437401</v>
      </c>
      <c r="D66" s="18">
        <v>0.196248931400161</v>
      </c>
      <c r="E66" s="18">
        <v>0.23965823171547901</v>
      </c>
      <c r="F66" s="19"/>
      <c r="G66" s="18">
        <v>0.23680139099066499</v>
      </c>
      <c r="H66" s="18">
        <v>0.212077935719615</v>
      </c>
      <c r="I66" s="18">
        <v>0.263443371128051</v>
      </c>
      <c r="J66" s="19"/>
      <c r="K66" s="18">
        <v>0.196567803901434</v>
      </c>
      <c r="L66" s="18">
        <v>0.170835108906356</v>
      </c>
      <c r="M66" s="18">
        <v>0.22512419989322399</v>
      </c>
      <c r="N66" s="19"/>
    </row>
    <row r="67" spans="1:14" x14ac:dyDescent="0.25">
      <c r="A67" s="17" t="s">
        <v>486</v>
      </c>
      <c r="B67" s="17" t="s">
        <v>520</v>
      </c>
      <c r="C67" s="18">
        <v>7.6147040855410004E-4</v>
      </c>
      <c r="D67" s="18">
        <v>3.0443420477559998E-4</v>
      </c>
      <c r="E67" s="18">
        <v>1.9033324143176E-3</v>
      </c>
      <c r="F67" s="19"/>
      <c r="G67" s="18">
        <v>4.5106293517549999E-4</v>
      </c>
      <c r="H67" s="18">
        <v>1.078128134165E-4</v>
      </c>
      <c r="I67" s="18">
        <v>1.8850787759030999E-3</v>
      </c>
      <c r="J67" s="19"/>
      <c r="K67" s="18">
        <v>1.0872565800946999E-3</v>
      </c>
      <c r="L67" s="18">
        <v>3.4174573247549997E-4</v>
      </c>
      <c r="M67" s="18">
        <v>3.4534647073520002E-3</v>
      </c>
      <c r="N67" s="19"/>
    </row>
    <row r="68" spans="1:14" x14ac:dyDescent="0.25">
      <c r="A68" s="20" t="s">
        <v>487</v>
      </c>
      <c r="B68" s="20" t="s">
        <v>640</v>
      </c>
      <c r="C68" s="21">
        <v>0.11336505873043699</v>
      </c>
      <c r="D68" s="21">
        <v>9.7977361379136402E-2</v>
      </c>
      <c r="E68" s="21">
        <v>0.13081896003205901</v>
      </c>
      <c r="F68" s="22"/>
      <c r="G68" s="21">
        <v>0.116583287987737</v>
      </c>
      <c r="H68" s="21">
        <v>9.8276328631249493E-2</v>
      </c>
      <c r="I68" s="21">
        <v>0.137779408146984</v>
      </c>
      <c r="J68" s="22"/>
      <c r="K68" s="21">
        <v>0.10978933002788301</v>
      </c>
      <c r="L68" s="21">
        <v>8.9718700090400894E-2</v>
      </c>
      <c r="M68" s="21">
        <v>0.133690461811347</v>
      </c>
      <c r="N68" s="22"/>
    </row>
    <row r="69" spans="1:14" x14ac:dyDescent="0.25">
      <c r="A69" s="20" t="s">
        <v>487</v>
      </c>
      <c r="B69" s="20" t="s">
        <v>641</v>
      </c>
      <c r="C69" s="21">
        <v>0.26645490105400699</v>
      </c>
      <c r="D69" s="21">
        <v>0.246605023617367</v>
      </c>
      <c r="E69" s="21">
        <v>0.28729326720465498</v>
      </c>
      <c r="F69" s="22"/>
      <c r="G69" s="21">
        <v>0.27273183460456102</v>
      </c>
      <c r="H69" s="21">
        <v>0.248475385970722</v>
      </c>
      <c r="I69" s="21">
        <v>0.29841596103652201</v>
      </c>
      <c r="J69" s="22"/>
      <c r="K69" s="21">
        <v>0.25948068956493298</v>
      </c>
      <c r="L69" s="21">
        <v>0.232878327728295</v>
      </c>
      <c r="M69" s="21">
        <v>0.28798111169078999</v>
      </c>
      <c r="N69" s="22"/>
    </row>
    <row r="70" spans="1:14" x14ac:dyDescent="0.25">
      <c r="A70" s="20" t="s">
        <v>487</v>
      </c>
      <c r="B70" s="20" t="s">
        <v>642</v>
      </c>
      <c r="C70" s="21">
        <v>0.196107585783938</v>
      </c>
      <c r="D70" s="21">
        <v>0.177704479715276</v>
      </c>
      <c r="E70" s="21">
        <v>0.215916093364592</v>
      </c>
      <c r="F70" s="22"/>
      <c r="G70" s="21">
        <v>0.18378629582098499</v>
      </c>
      <c r="H70" s="21">
        <v>0.16300329788928999</v>
      </c>
      <c r="I70" s="21">
        <v>0.206565172602589</v>
      </c>
      <c r="J70" s="22"/>
      <c r="K70" s="21">
        <v>0.20979759561560599</v>
      </c>
      <c r="L70" s="21">
        <v>0.18421413447451501</v>
      </c>
      <c r="M70" s="21">
        <v>0.23789794013164101</v>
      </c>
      <c r="N70" s="22"/>
    </row>
    <row r="71" spans="1:14" x14ac:dyDescent="0.25">
      <c r="A71" s="20" t="s">
        <v>487</v>
      </c>
      <c r="B71" s="20" t="s">
        <v>643</v>
      </c>
      <c r="C71" s="21">
        <v>0.16587675761304799</v>
      </c>
      <c r="D71" s="21">
        <v>0.15117373185921301</v>
      </c>
      <c r="E71" s="21">
        <v>0.18170367371246099</v>
      </c>
      <c r="F71" s="22"/>
      <c r="G71" s="21">
        <v>0.141337638403985</v>
      </c>
      <c r="H71" s="21">
        <v>0.123824999325538</v>
      </c>
      <c r="I71" s="21">
        <v>0.16087233658448</v>
      </c>
      <c r="J71" s="22"/>
      <c r="K71" s="21">
        <v>0.19314182354710899</v>
      </c>
      <c r="L71" s="21">
        <v>0.17239790360163099</v>
      </c>
      <c r="M71" s="21">
        <v>0.21573113253434001</v>
      </c>
      <c r="N71" s="22"/>
    </row>
    <row r="72" spans="1:14" x14ac:dyDescent="0.25">
      <c r="A72" s="20" t="s">
        <v>487</v>
      </c>
      <c r="B72" s="20" t="s">
        <v>644</v>
      </c>
      <c r="C72" s="21">
        <v>1.28400883952643E-2</v>
      </c>
      <c r="D72" s="21">
        <v>8.6307493036671002E-3</v>
      </c>
      <c r="E72" s="21">
        <v>1.9062905997090401E-2</v>
      </c>
      <c r="F72" s="22"/>
      <c r="G72" s="21">
        <v>7.2461430104953997E-3</v>
      </c>
      <c r="H72" s="21">
        <v>3.6482565786098999E-3</v>
      </c>
      <c r="I72" s="21">
        <v>1.4341169341393799E-2</v>
      </c>
      <c r="J72" s="22"/>
      <c r="K72" s="21">
        <v>1.9055441458585599E-2</v>
      </c>
      <c r="L72" s="21">
        <v>1.16462297434725E-2</v>
      </c>
      <c r="M72" s="21">
        <v>3.1030327472668599E-2</v>
      </c>
      <c r="N72" s="22"/>
    </row>
    <row r="73" spans="1:14" x14ac:dyDescent="0.25">
      <c r="A73" s="20" t="s">
        <v>487</v>
      </c>
      <c r="B73" s="20" t="s">
        <v>519</v>
      </c>
      <c r="C73" s="21">
        <v>0.24501613880923001</v>
      </c>
      <c r="D73" s="21">
        <v>0.227014587895706</v>
      </c>
      <c r="E73" s="21">
        <v>0.26395770779338501</v>
      </c>
      <c r="F73" s="22"/>
      <c r="G73" s="21">
        <v>0.27814793358325102</v>
      </c>
      <c r="H73" s="21">
        <v>0.25432964549934101</v>
      </c>
      <c r="I73" s="21">
        <v>0.30328956788627098</v>
      </c>
      <c r="J73" s="22"/>
      <c r="K73" s="21">
        <v>0.20820387340836399</v>
      </c>
      <c r="L73" s="21">
        <v>0.185197745972042</v>
      </c>
      <c r="M73" s="21">
        <v>0.233249802850271</v>
      </c>
      <c r="N73" s="22"/>
    </row>
    <row r="74" spans="1:14" x14ac:dyDescent="0.25">
      <c r="A74" s="20" t="s">
        <v>487</v>
      </c>
      <c r="B74" s="20" t="s">
        <v>520</v>
      </c>
      <c r="C74" s="21">
        <v>3.3946961407919999E-4</v>
      </c>
      <c r="D74" s="21">
        <v>1.0736058000870001E-4</v>
      </c>
      <c r="E74" s="21">
        <v>1.0728501400751999E-3</v>
      </c>
      <c r="F74" s="22"/>
      <c r="G74" s="21">
        <v>1.668665889866E-4</v>
      </c>
      <c r="H74" s="21">
        <v>2.3383993293951501E-5</v>
      </c>
      <c r="I74" s="21">
        <v>1.1897012163379001E-3</v>
      </c>
      <c r="J74" s="22"/>
      <c r="K74" s="21">
        <v>5.3124637751850005E-4</v>
      </c>
      <c r="L74" s="21">
        <v>1.317958122223E-4</v>
      </c>
      <c r="M74" s="21">
        <v>2.1387736041168998E-3</v>
      </c>
      <c r="N74" s="22"/>
    </row>
    <row r="75" spans="1:14" x14ac:dyDescent="0.25">
      <c r="A75" s="17" t="s">
        <v>488</v>
      </c>
      <c r="B75" s="17" t="s">
        <v>640</v>
      </c>
      <c r="C75" s="18">
        <v>5.8006636312327602E-2</v>
      </c>
      <c r="D75" s="18">
        <v>4.4947740911496198E-2</v>
      </c>
      <c r="E75" s="18">
        <v>7.45633863197388E-2</v>
      </c>
      <c r="F75" s="19"/>
      <c r="G75" s="18">
        <v>5.7148832696137901E-2</v>
      </c>
      <c r="H75" s="18">
        <v>4.0699563291577603E-2</v>
      </c>
      <c r="I75" s="18">
        <v>7.9693993726434695E-2</v>
      </c>
      <c r="J75" s="19"/>
      <c r="K75" s="18">
        <v>5.9018795185731401E-2</v>
      </c>
      <c r="L75" s="18">
        <v>4.0750421912108599E-2</v>
      </c>
      <c r="M75" s="18">
        <v>8.4753271968615707E-2</v>
      </c>
      <c r="N75" s="19"/>
    </row>
    <row r="76" spans="1:14" x14ac:dyDescent="0.25">
      <c r="A76" s="17" t="s">
        <v>488</v>
      </c>
      <c r="B76" s="17" t="s">
        <v>641</v>
      </c>
      <c r="C76" s="18">
        <v>0.221322510225617</v>
      </c>
      <c r="D76" s="18">
        <v>0.194898955385851</v>
      </c>
      <c r="E76" s="18">
        <v>0.25021509477058601</v>
      </c>
      <c r="F76" s="19"/>
      <c r="G76" s="18">
        <v>0.22564644140875101</v>
      </c>
      <c r="H76" s="18">
        <v>0.192819728390065</v>
      </c>
      <c r="I76" s="18">
        <v>0.262246068021667</v>
      </c>
      <c r="J76" s="19"/>
      <c r="K76" s="18">
        <v>0.216220520408372</v>
      </c>
      <c r="L76" s="18">
        <v>0.17944277701622699</v>
      </c>
      <c r="M76" s="18">
        <v>0.258164508682175</v>
      </c>
      <c r="N76" s="19"/>
    </row>
    <row r="77" spans="1:14" x14ac:dyDescent="0.25">
      <c r="A77" s="17" t="s">
        <v>488</v>
      </c>
      <c r="B77" s="17" t="s">
        <v>642</v>
      </c>
      <c r="C77" s="18">
        <v>0.36710944432556297</v>
      </c>
      <c r="D77" s="18">
        <v>0.33383403468234302</v>
      </c>
      <c r="E77" s="18">
        <v>0.40170159672223898</v>
      </c>
      <c r="F77" s="19"/>
      <c r="G77" s="18">
        <v>0.35973817872144997</v>
      </c>
      <c r="H77" s="18">
        <v>0.31919769554126198</v>
      </c>
      <c r="I77" s="18">
        <v>0.40238435131147399</v>
      </c>
      <c r="J77" s="19"/>
      <c r="K77" s="18">
        <v>0.37580711328918598</v>
      </c>
      <c r="L77" s="18">
        <v>0.33133077949130402</v>
      </c>
      <c r="M77" s="18">
        <v>0.42248156567285</v>
      </c>
      <c r="N77" s="19"/>
    </row>
    <row r="78" spans="1:14" x14ac:dyDescent="0.25">
      <c r="A78" s="17" t="s">
        <v>488</v>
      </c>
      <c r="B78" s="17" t="s">
        <v>643</v>
      </c>
      <c r="C78" s="18">
        <v>0.17926129470959301</v>
      </c>
      <c r="D78" s="18">
        <v>0.159719619403283</v>
      </c>
      <c r="E78" s="18">
        <v>0.20062304165713499</v>
      </c>
      <c r="F78" s="19"/>
      <c r="G78" s="18">
        <v>0.15417346927186801</v>
      </c>
      <c r="H78" s="18">
        <v>0.130419094530523</v>
      </c>
      <c r="I78" s="18">
        <v>0.181352120819044</v>
      </c>
      <c r="J78" s="19"/>
      <c r="K78" s="18">
        <v>0.20886348412911299</v>
      </c>
      <c r="L78" s="18">
        <v>0.178013134625777</v>
      </c>
      <c r="M78" s="18">
        <v>0.24347666083817901</v>
      </c>
      <c r="N78" s="19"/>
    </row>
    <row r="79" spans="1:14" x14ac:dyDescent="0.25">
      <c r="A79" s="17" t="s">
        <v>488</v>
      </c>
      <c r="B79" s="17" t="s">
        <v>644</v>
      </c>
      <c r="C79" s="18">
        <v>1.3849182324431299E-2</v>
      </c>
      <c r="D79" s="18">
        <v>9.0074541634029004E-3</v>
      </c>
      <c r="E79" s="18">
        <v>2.1237683982145698E-2</v>
      </c>
      <c r="F79" s="19"/>
      <c r="G79" s="18">
        <v>1.24588640542239E-2</v>
      </c>
      <c r="H79" s="18">
        <v>6.8049760365236E-3</v>
      </c>
      <c r="I79" s="18">
        <v>2.27028853054148E-2</v>
      </c>
      <c r="J79" s="19"/>
      <c r="K79" s="18">
        <v>1.5489677826533E-2</v>
      </c>
      <c r="L79" s="18">
        <v>8.2435977414664994E-3</v>
      </c>
      <c r="M79" s="18">
        <v>2.8919299305926301E-2</v>
      </c>
      <c r="N79" s="19"/>
    </row>
    <row r="80" spans="1:14" x14ac:dyDescent="0.25">
      <c r="A80" s="17" t="s">
        <v>488</v>
      </c>
      <c r="B80" s="17" t="s">
        <v>519</v>
      </c>
      <c r="C80" s="18">
        <v>0.159560259670745</v>
      </c>
      <c r="D80" s="18">
        <v>0.12988778847607399</v>
      </c>
      <c r="E80" s="18">
        <v>0.19449610019268701</v>
      </c>
      <c r="F80" s="19"/>
      <c r="G80" s="18">
        <v>0.19083421384756699</v>
      </c>
      <c r="H80" s="18">
        <v>0.15328372744737101</v>
      </c>
      <c r="I80" s="18">
        <v>0.235030171553612</v>
      </c>
      <c r="J80" s="19"/>
      <c r="K80" s="18">
        <v>0.12265879454624801</v>
      </c>
      <c r="L80" s="18">
        <v>9.4187545174205606E-2</v>
      </c>
      <c r="M80" s="18">
        <v>0.15823299210491301</v>
      </c>
      <c r="N80" s="19"/>
    </row>
    <row r="81" spans="1:14" x14ac:dyDescent="0.25">
      <c r="A81" s="17" t="s">
        <v>488</v>
      </c>
      <c r="B81" s="17" t="s">
        <v>520</v>
      </c>
      <c r="C81" s="18">
        <v>8.9067243172279999E-4</v>
      </c>
      <c r="D81" s="18">
        <v>1.240967479022E-4</v>
      </c>
      <c r="E81" s="18">
        <v>6.3624399244780003E-3</v>
      </c>
      <c r="F81" s="19"/>
      <c r="G81" s="18">
        <v>0</v>
      </c>
      <c r="H81" s="19"/>
      <c r="I81" s="19"/>
      <c r="J81" s="19"/>
      <c r="K81" s="18">
        <v>1.9416146148168E-3</v>
      </c>
      <c r="L81" s="18">
        <v>2.6944596501509999E-4</v>
      </c>
      <c r="M81" s="18">
        <v>1.38474420257231E-2</v>
      </c>
      <c r="N81" s="24" t="s">
        <v>501</v>
      </c>
    </row>
    <row r="82" spans="1:14" x14ac:dyDescent="0.25">
      <c r="A82" s="20" t="s">
        <v>489</v>
      </c>
      <c r="B82" s="20" t="s">
        <v>640</v>
      </c>
      <c r="C82" s="21">
        <v>0.12037903647095</v>
      </c>
      <c r="D82" s="21">
        <v>0.106625562909481</v>
      </c>
      <c r="E82" s="21">
        <v>0.13563720532566101</v>
      </c>
      <c r="F82" s="22"/>
      <c r="G82" s="21">
        <v>0.120056366671754</v>
      </c>
      <c r="H82" s="21">
        <v>0.104146978376842</v>
      </c>
      <c r="I82" s="21">
        <v>0.13802162718993899</v>
      </c>
      <c r="J82" s="22"/>
      <c r="K82" s="21">
        <v>0.120733679681144</v>
      </c>
      <c r="L82" s="21">
        <v>0.102255824052757</v>
      </c>
      <c r="M82" s="21">
        <v>0.142022299965084</v>
      </c>
      <c r="N82" s="22"/>
    </row>
    <row r="83" spans="1:14" x14ac:dyDescent="0.25">
      <c r="A83" s="20" t="s">
        <v>489</v>
      </c>
      <c r="B83" s="20" t="s">
        <v>641</v>
      </c>
      <c r="C83" s="21">
        <v>0.28982261237318602</v>
      </c>
      <c r="D83" s="21">
        <v>0.27278093565473199</v>
      </c>
      <c r="E83" s="21">
        <v>0.307478794927386</v>
      </c>
      <c r="F83" s="22"/>
      <c r="G83" s="21">
        <v>0.28230811290817798</v>
      </c>
      <c r="H83" s="21">
        <v>0.26156962257202598</v>
      </c>
      <c r="I83" s="21">
        <v>0.30401390883548701</v>
      </c>
      <c r="J83" s="22"/>
      <c r="K83" s="21">
        <v>0.298081725001344</v>
      </c>
      <c r="L83" s="21">
        <v>0.27434264733792002</v>
      </c>
      <c r="M83" s="21">
        <v>0.32296073936106401</v>
      </c>
      <c r="N83" s="22"/>
    </row>
    <row r="84" spans="1:14" x14ac:dyDescent="0.25">
      <c r="A84" s="20" t="s">
        <v>489</v>
      </c>
      <c r="B84" s="20" t="s">
        <v>642</v>
      </c>
      <c r="C84" s="21">
        <v>0.17445799659108999</v>
      </c>
      <c r="D84" s="21">
        <v>0.159689477803025</v>
      </c>
      <c r="E84" s="21">
        <v>0.19028306398079001</v>
      </c>
      <c r="F84" s="22"/>
      <c r="G84" s="21">
        <v>0.17208918093203901</v>
      </c>
      <c r="H84" s="21">
        <v>0.15391253405775801</v>
      </c>
      <c r="I84" s="21">
        <v>0.191925504811503</v>
      </c>
      <c r="J84" s="22"/>
      <c r="K84" s="21">
        <v>0.17706153863864199</v>
      </c>
      <c r="L84" s="21">
        <v>0.156891348137185</v>
      </c>
      <c r="M84" s="21">
        <v>0.19921213196454099</v>
      </c>
      <c r="N84" s="22"/>
    </row>
    <row r="85" spans="1:14" x14ac:dyDescent="0.25">
      <c r="A85" s="20" t="s">
        <v>489</v>
      </c>
      <c r="B85" s="20" t="s">
        <v>643</v>
      </c>
      <c r="C85" s="21">
        <v>0.164078677704282</v>
      </c>
      <c r="D85" s="21">
        <v>0.15033074148109399</v>
      </c>
      <c r="E85" s="21">
        <v>0.17881927895904701</v>
      </c>
      <c r="F85" s="22"/>
      <c r="G85" s="21">
        <v>0.147025868109811</v>
      </c>
      <c r="H85" s="21">
        <v>0.131780751169745</v>
      </c>
      <c r="I85" s="21">
        <v>0.163702090730971</v>
      </c>
      <c r="J85" s="22"/>
      <c r="K85" s="21">
        <v>0.182821253403849</v>
      </c>
      <c r="L85" s="21">
        <v>0.161636109268219</v>
      </c>
      <c r="M85" s="21">
        <v>0.20610046156586401</v>
      </c>
      <c r="N85" s="22"/>
    </row>
    <row r="86" spans="1:14" x14ac:dyDescent="0.25">
      <c r="A86" s="20" t="s">
        <v>489</v>
      </c>
      <c r="B86" s="20" t="s">
        <v>644</v>
      </c>
      <c r="C86" s="21">
        <v>1.6363021431940301E-2</v>
      </c>
      <c r="D86" s="21">
        <v>1.2509629821573101E-2</v>
      </c>
      <c r="E86" s="21">
        <v>2.13776925127451E-2</v>
      </c>
      <c r="F86" s="22"/>
      <c r="G86" s="21">
        <v>1.2816558028230099E-2</v>
      </c>
      <c r="H86" s="21">
        <v>8.3688478593024994E-3</v>
      </c>
      <c r="I86" s="21">
        <v>1.9581372745986501E-2</v>
      </c>
      <c r="J86" s="22"/>
      <c r="K86" s="21">
        <v>2.0260904560321199E-2</v>
      </c>
      <c r="L86" s="21">
        <v>1.41011731335318E-2</v>
      </c>
      <c r="M86" s="21">
        <v>2.9032120187412899E-2</v>
      </c>
      <c r="N86" s="22"/>
    </row>
    <row r="87" spans="1:14" x14ac:dyDescent="0.25">
      <c r="A87" s="20" t="s">
        <v>489</v>
      </c>
      <c r="B87" s="20" t="s">
        <v>519</v>
      </c>
      <c r="C87" s="21">
        <v>0.23379066118680999</v>
      </c>
      <c r="D87" s="21">
        <v>0.21249174658561701</v>
      </c>
      <c r="E87" s="21">
        <v>0.25652902152901502</v>
      </c>
      <c r="F87" s="22"/>
      <c r="G87" s="21">
        <v>0.26453143430350101</v>
      </c>
      <c r="H87" s="21">
        <v>0.23954555762433</v>
      </c>
      <c r="I87" s="21">
        <v>0.29112575135708302</v>
      </c>
      <c r="J87" s="22"/>
      <c r="K87" s="21">
        <v>0.20000377908911701</v>
      </c>
      <c r="L87" s="21">
        <v>0.174857864886998</v>
      </c>
      <c r="M87" s="21">
        <v>0.227767680799592</v>
      </c>
      <c r="N87" s="22"/>
    </row>
    <row r="88" spans="1:14" x14ac:dyDescent="0.25">
      <c r="A88" s="20" t="s">
        <v>489</v>
      </c>
      <c r="B88" s="20" t="s">
        <v>520</v>
      </c>
      <c r="C88" s="21">
        <v>1.1079942417413001E-3</v>
      </c>
      <c r="D88" s="21">
        <v>4.3073968172950002E-4</v>
      </c>
      <c r="E88" s="21">
        <v>2.8470671592963001E-3</v>
      </c>
      <c r="F88" s="22"/>
      <c r="G88" s="21">
        <v>1.1724790464872001E-3</v>
      </c>
      <c r="H88" s="21">
        <v>3.2824384868939999E-4</v>
      </c>
      <c r="I88" s="21">
        <v>4.1789896073987998E-3</v>
      </c>
      <c r="J88" s="22"/>
      <c r="K88" s="21">
        <v>1.0371196255833E-3</v>
      </c>
      <c r="L88" s="21">
        <v>2.4549210613590002E-4</v>
      </c>
      <c r="M88" s="21">
        <v>4.3703143827545999E-3</v>
      </c>
      <c r="N88" s="22"/>
    </row>
    <row r="89" spans="1:14" x14ac:dyDescent="0.25">
      <c r="A89" s="17" t="s">
        <v>490</v>
      </c>
      <c r="B89" s="17" t="s">
        <v>640</v>
      </c>
      <c r="C89" s="18">
        <v>4.9434816645922301E-2</v>
      </c>
      <c r="D89" s="18">
        <v>3.9513438064942202E-2</v>
      </c>
      <c r="E89" s="18">
        <v>6.1687347352373197E-2</v>
      </c>
      <c r="F89" s="19"/>
      <c r="G89" s="18">
        <v>4.9051475288324202E-2</v>
      </c>
      <c r="H89" s="18">
        <v>3.7336494552786897E-2</v>
      </c>
      <c r="I89" s="18">
        <v>6.4197110243237807E-2</v>
      </c>
      <c r="J89" s="19"/>
      <c r="K89" s="18">
        <v>4.9869519801496398E-2</v>
      </c>
      <c r="L89" s="18">
        <v>3.6993586627439103E-2</v>
      </c>
      <c r="M89" s="18">
        <v>6.6915623582326E-2</v>
      </c>
      <c r="N89" s="19"/>
    </row>
    <row r="90" spans="1:14" x14ac:dyDescent="0.25">
      <c r="A90" s="17" t="s">
        <v>490</v>
      </c>
      <c r="B90" s="17" t="s">
        <v>641</v>
      </c>
      <c r="C90" s="18">
        <v>0.18486891000709901</v>
      </c>
      <c r="D90" s="18">
        <v>0.16600576776154599</v>
      </c>
      <c r="E90" s="18">
        <v>0.20534770630645699</v>
      </c>
      <c r="F90" s="19"/>
      <c r="G90" s="18">
        <v>0.17863962456181301</v>
      </c>
      <c r="H90" s="18">
        <v>0.156364505633003</v>
      </c>
      <c r="I90" s="18">
        <v>0.20332320041641899</v>
      </c>
      <c r="J90" s="19"/>
      <c r="K90" s="18">
        <v>0.191932823113172</v>
      </c>
      <c r="L90" s="18">
        <v>0.165936006088655</v>
      </c>
      <c r="M90" s="18">
        <v>0.22092369812839199</v>
      </c>
      <c r="N90" s="19"/>
    </row>
    <row r="91" spans="1:14" x14ac:dyDescent="0.25">
      <c r="A91" s="17" t="s">
        <v>490</v>
      </c>
      <c r="B91" s="17" t="s">
        <v>642</v>
      </c>
      <c r="C91" s="18">
        <v>0.21459822231137601</v>
      </c>
      <c r="D91" s="18">
        <v>0.19476580083842099</v>
      </c>
      <c r="E91" s="18">
        <v>0.23585860175251</v>
      </c>
      <c r="F91" s="19"/>
      <c r="G91" s="18">
        <v>0.20339647096538499</v>
      </c>
      <c r="H91" s="18">
        <v>0.17900624564865</v>
      </c>
      <c r="I91" s="18">
        <v>0.23017822439160199</v>
      </c>
      <c r="J91" s="19"/>
      <c r="K91" s="18">
        <v>0.227300834647721</v>
      </c>
      <c r="L91" s="18">
        <v>0.20096046288521099</v>
      </c>
      <c r="M91" s="18">
        <v>0.25598762911762202</v>
      </c>
      <c r="N91" s="19"/>
    </row>
    <row r="92" spans="1:14" x14ac:dyDescent="0.25">
      <c r="A92" s="17" t="s">
        <v>490</v>
      </c>
      <c r="B92" s="17" t="s">
        <v>643</v>
      </c>
      <c r="C92" s="18">
        <v>0.25013369316690098</v>
      </c>
      <c r="D92" s="18">
        <v>0.229446759526862</v>
      </c>
      <c r="E92" s="18">
        <v>0.27202731596448299</v>
      </c>
      <c r="F92" s="19"/>
      <c r="G92" s="18">
        <v>0.23846003926482501</v>
      </c>
      <c r="H92" s="18">
        <v>0.21421242683186001</v>
      </c>
      <c r="I92" s="18">
        <v>0.26452836633912202</v>
      </c>
      <c r="J92" s="19"/>
      <c r="K92" s="18">
        <v>0.26337143568471</v>
      </c>
      <c r="L92" s="18">
        <v>0.235410369112865</v>
      </c>
      <c r="M92" s="18">
        <v>0.293379268788659</v>
      </c>
      <c r="N92" s="19"/>
    </row>
    <row r="93" spans="1:14" x14ac:dyDescent="0.25">
      <c r="A93" s="17" t="s">
        <v>490</v>
      </c>
      <c r="B93" s="17" t="s">
        <v>644</v>
      </c>
      <c r="C93" s="18">
        <v>1.7984113913960001E-2</v>
      </c>
      <c r="D93" s="18">
        <v>1.2723332380275801E-2</v>
      </c>
      <c r="E93" s="18">
        <v>2.5364214465313201E-2</v>
      </c>
      <c r="F93" s="19"/>
      <c r="G93" s="18">
        <v>1.6595635306403698E-2</v>
      </c>
      <c r="H93" s="18">
        <v>1.04175900122646E-2</v>
      </c>
      <c r="I93" s="18">
        <v>2.6339986148499101E-2</v>
      </c>
      <c r="J93" s="19"/>
      <c r="K93" s="18">
        <v>1.95586271257185E-2</v>
      </c>
      <c r="L93" s="18">
        <v>1.2227286220896701E-2</v>
      </c>
      <c r="M93" s="18">
        <v>3.1147145059156701E-2</v>
      </c>
      <c r="N93" s="19"/>
    </row>
    <row r="94" spans="1:14" x14ac:dyDescent="0.25">
      <c r="A94" s="17" t="s">
        <v>490</v>
      </c>
      <c r="B94" s="17" t="s">
        <v>519</v>
      </c>
      <c r="C94" s="18">
        <v>0.28047217258045298</v>
      </c>
      <c r="D94" s="18">
        <v>0.25336129361367998</v>
      </c>
      <c r="E94" s="18">
        <v>0.309282358609695</v>
      </c>
      <c r="F94" s="19"/>
      <c r="G94" s="18">
        <v>0.31168535155711102</v>
      </c>
      <c r="H94" s="18">
        <v>0.27733849712376502</v>
      </c>
      <c r="I94" s="18">
        <v>0.34823611746872501</v>
      </c>
      <c r="J94" s="19"/>
      <c r="K94" s="18">
        <v>0.24507691160036599</v>
      </c>
      <c r="L94" s="18">
        <v>0.21462924353805199</v>
      </c>
      <c r="M94" s="18">
        <v>0.27831327867870698</v>
      </c>
      <c r="N94" s="19"/>
    </row>
    <row r="95" spans="1:14" x14ac:dyDescent="0.25">
      <c r="A95" s="17" t="s">
        <v>490</v>
      </c>
      <c r="B95" s="17" t="s">
        <v>520</v>
      </c>
      <c r="C95" s="18">
        <v>2.5080713742868001E-3</v>
      </c>
      <c r="D95" s="18">
        <v>1.0464129208614999E-3</v>
      </c>
      <c r="E95" s="18">
        <v>5.9991534923689999E-3</v>
      </c>
      <c r="F95" s="19"/>
      <c r="G95" s="18">
        <v>2.1714030561394999E-3</v>
      </c>
      <c r="H95" s="18">
        <v>4.1530109882329999E-4</v>
      </c>
      <c r="I95" s="18">
        <v>1.1269469203790799E-2</v>
      </c>
      <c r="J95" s="19"/>
      <c r="K95" s="18">
        <v>2.8898480268176002E-3</v>
      </c>
      <c r="L95" s="18">
        <v>1.3282534188085E-3</v>
      </c>
      <c r="M95" s="18">
        <v>6.2758333897853001E-3</v>
      </c>
      <c r="N95" s="19"/>
    </row>
    <row r="96" spans="1:14" x14ac:dyDescent="0.25">
      <c r="A96" s="20" t="s">
        <v>491</v>
      </c>
      <c r="B96" s="20" t="s">
        <v>640</v>
      </c>
      <c r="C96" s="21">
        <v>8.2608500621705896E-2</v>
      </c>
      <c r="D96" s="21">
        <v>6.6333963354133399E-2</v>
      </c>
      <c r="E96" s="21">
        <v>0.102437796217934</v>
      </c>
      <c r="F96" s="22"/>
      <c r="G96" s="21">
        <v>7.6064732549998806E-2</v>
      </c>
      <c r="H96" s="21">
        <v>5.7365244085318998E-2</v>
      </c>
      <c r="I96" s="21">
        <v>0.100211722919347</v>
      </c>
      <c r="J96" s="22"/>
      <c r="K96" s="21">
        <v>8.9960472005365097E-2</v>
      </c>
      <c r="L96" s="21">
        <v>6.4682805427137502E-2</v>
      </c>
      <c r="M96" s="21">
        <v>0.123808895179948</v>
      </c>
      <c r="N96" s="22"/>
    </row>
    <row r="97" spans="1:14" x14ac:dyDescent="0.25">
      <c r="A97" s="20" t="s">
        <v>491</v>
      </c>
      <c r="B97" s="20" t="s">
        <v>641</v>
      </c>
      <c r="C97" s="21">
        <v>0.24253824071226299</v>
      </c>
      <c r="D97" s="21">
        <v>0.212736072888039</v>
      </c>
      <c r="E97" s="21">
        <v>0.275056722117826</v>
      </c>
      <c r="F97" s="22"/>
      <c r="G97" s="21">
        <v>0.24729406827875899</v>
      </c>
      <c r="H97" s="21">
        <v>0.21149223524067501</v>
      </c>
      <c r="I97" s="21">
        <v>0.28695095346149901</v>
      </c>
      <c r="J97" s="22"/>
      <c r="K97" s="21">
        <v>0.237195033588883</v>
      </c>
      <c r="L97" s="21">
        <v>0.19840351281388799</v>
      </c>
      <c r="M97" s="21">
        <v>0.28091309618510302</v>
      </c>
      <c r="N97" s="22"/>
    </row>
    <row r="98" spans="1:14" x14ac:dyDescent="0.25">
      <c r="A98" s="20" t="s">
        <v>491</v>
      </c>
      <c r="B98" s="20" t="s">
        <v>642</v>
      </c>
      <c r="C98" s="21">
        <v>0.22031384741166199</v>
      </c>
      <c r="D98" s="21">
        <v>0.190178103756865</v>
      </c>
      <c r="E98" s="21">
        <v>0.25372874154759101</v>
      </c>
      <c r="F98" s="22"/>
      <c r="G98" s="21">
        <v>0.20728092807479601</v>
      </c>
      <c r="H98" s="21">
        <v>0.17474974368659099</v>
      </c>
      <c r="I98" s="21">
        <v>0.24407695684245601</v>
      </c>
      <c r="J98" s="22"/>
      <c r="K98" s="21">
        <v>0.234956427796571</v>
      </c>
      <c r="L98" s="21">
        <v>0.19214239689868801</v>
      </c>
      <c r="M98" s="21">
        <v>0.28395721395981</v>
      </c>
      <c r="N98" s="22"/>
    </row>
    <row r="99" spans="1:14" x14ac:dyDescent="0.25">
      <c r="A99" s="20" t="s">
        <v>491</v>
      </c>
      <c r="B99" s="20" t="s">
        <v>643</v>
      </c>
      <c r="C99" s="21">
        <v>0.20276148077157299</v>
      </c>
      <c r="D99" s="21">
        <v>0.177939010656572</v>
      </c>
      <c r="E99" s="21">
        <v>0.230077536876717</v>
      </c>
      <c r="F99" s="22"/>
      <c r="G99" s="21">
        <v>0.19188490096540201</v>
      </c>
      <c r="H99" s="21">
        <v>0.161192699455871</v>
      </c>
      <c r="I99" s="21">
        <v>0.22684070029724401</v>
      </c>
      <c r="J99" s="22"/>
      <c r="K99" s="21">
        <v>0.21498139789131299</v>
      </c>
      <c r="L99" s="21">
        <v>0.18150552226856101</v>
      </c>
      <c r="M99" s="21">
        <v>0.25272501200456998</v>
      </c>
      <c r="N99" s="22"/>
    </row>
    <row r="100" spans="1:14" x14ac:dyDescent="0.25">
      <c r="A100" s="20" t="s">
        <v>491</v>
      </c>
      <c r="B100" s="20" t="s">
        <v>644</v>
      </c>
      <c r="C100" s="21">
        <v>2.73058648068111E-2</v>
      </c>
      <c r="D100" s="21">
        <v>1.8830588765649799E-2</v>
      </c>
      <c r="E100" s="21">
        <v>3.94423526539322E-2</v>
      </c>
      <c r="F100" s="22"/>
      <c r="G100" s="21">
        <v>2.3291109933694799E-2</v>
      </c>
      <c r="H100" s="21">
        <v>1.31126656142151E-2</v>
      </c>
      <c r="I100" s="21">
        <v>4.1041795960615302E-2</v>
      </c>
      <c r="J100" s="22"/>
      <c r="K100" s="21">
        <v>3.1816471328331097E-2</v>
      </c>
      <c r="L100" s="21">
        <v>1.88022538618615E-2</v>
      </c>
      <c r="M100" s="21">
        <v>5.3348870709455799E-2</v>
      </c>
      <c r="N100" s="22"/>
    </row>
    <row r="101" spans="1:14" x14ac:dyDescent="0.25">
      <c r="A101" s="20" t="s">
        <v>491</v>
      </c>
      <c r="B101" s="20" t="s">
        <v>519</v>
      </c>
      <c r="C101" s="21">
        <v>0.22447206567598399</v>
      </c>
      <c r="D101" s="21">
        <v>0.19280921341191101</v>
      </c>
      <c r="E101" s="21">
        <v>0.25966189900047898</v>
      </c>
      <c r="F101" s="22"/>
      <c r="G101" s="21">
        <v>0.25418426019734802</v>
      </c>
      <c r="H101" s="21">
        <v>0.21654764340688501</v>
      </c>
      <c r="I101" s="21">
        <v>0.29589171425564098</v>
      </c>
      <c r="J101" s="22"/>
      <c r="K101" s="21">
        <v>0.191090197389538</v>
      </c>
      <c r="L101" s="21">
        <v>0.15311909722084599</v>
      </c>
      <c r="M101" s="21">
        <v>0.23585512008215301</v>
      </c>
      <c r="N101" s="22"/>
    </row>
    <row r="102" spans="1:14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</row>
    <row r="103" spans="1:14" x14ac:dyDescent="0.25">
      <c r="A103" s="17" t="s">
        <v>492</v>
      </c>
      <c r="B103" s="17" t="s">
        <v>640</v>
      </c>
      <c r="C103" s="18">
        <v>5.2083478818614699E-2</v>
      </c>
      <c r="D103" s="18">
        <v>4.1420168380862099E-2</v>
      </c>
      <c r="E103" s="18">
        <v>6.5304957343864198E-2</v>
      </c>
      <c r="F103" s="19"/>
      <c r="G103" s="18">
        <v>5.3816876330335398E-2</v>
      </c>
      <c r="H103" s="18">
        <v>4.0813859358677401E-2</v>
      </c>
      <c r="I103" s="18">
        <v>7.06574002982467E-2</v>
      </c>
      <c r="J103" s="19"/>
      <c r="K103" s="18">
        <v>5.0233844048385302E-2</v>
      </c>
      <c r="L103" s="18">
        <v>3.59529453155783E-2</v>
      </c>
      <c r="M103" s="18">
        <v>6.9776698722537805E-2</v>
      </c>
      <c r="N103" s="19"/>
    </row>
    <row r="104" spans="1:14" x14ac:dyDescent="0.25">
      <c r="A104" s="17" t="s">
        <v>492</v>
      </c>
      <c r="B104" s="17" t="s">
        <v>641</v>
      </c>
      <c r="C104" s="18">
        <v>0.213741411129552</v>
      </c>
      <c r="D104" s="18">
        <v>0.19055205758260799</v>
      </c>
      <c r="E104" s="18">
        <v>0.23891984241639699</v>
      </c>
      <c r="F104" s="19"/>
      <c r="G104" s="18">
        <v>0.21638144859449801</v>
      </c>
      <c r="H104" s="18">
        <v>0.185689641579454</v>
      </c>
      <c r="I104" s="18">
        <v>0.25058509606694601</v>
      </c>
      <c r="J104" s="19"/>
      <c r="K104" s="18">
        <v>0.210924339421041</v>
      </c>
      <c r="L104" s="18">
        <v>0.18143843135424301</v>
      </c>
      <c r="M104" s="18">
        <v>0.24377501437438301</v>
      </c>
      <c r="N104" s="19"/>
    </row>
    <row r="105" spans="1:14" x14ac:dyDescent="0.25">
      <c r="A105" s="17" t="s">
        <v>492</v>
      </c>
      <c r="B105" s="17" t="s">
        <v>642</v>
      </c>
      <c r="C105" s="18">
        <v>0.232268646733018</v>
      </c>
      <c r="D105" s="18">
        <v>0.208782887492758</v>
      </c>
      <c r="E105" s="18">
        <v>0.25753637505892102</v>
      </c>
      <c r="F105" s="19"/>
      <c r="G105" s="18">
        <v>0.24231762916845401</v>
      </c>
      <c r="H105" s="18">
        <v>0.208472124738599</v>
      </c>
      <c r="I105" s="18">
        <v>0.27971615645350201</v>
      </c>
      <c r="J105" s="19"/>
      <c r="K105" s="18">
        <v>0.22154580491956999</v>
      </c>
      <c r="L105" s="18">
        <v>0.18978738063050701</v>
      </c>
      <c r="M105" s="18">
        <v>0.25693330461063302</v>
      </c>
      <c r="N105" s="19"/>
    </row>
    <row r="106" spans="1:14" x14ac:dyDescent="0.25">
      <c r="A106" s="17" t="s">
        <v>492</v>
      </c>
      <c r="B106" s="17" t="s">
        <v>643</v>
      </c>
      <c r="C106" s="18">
        <v>0.27764062469188799</v>
      </c>
      <c r="D106" s="18">
        <v>0.25480941179252797</v>
      </c>
      <c r="E106" s="18">
        <v>0.30168934044338402</v>
      </c>
      <c r="F106" s="19"/>
      <c r="G106" s="18">
        <v>0.23181300801972199</v>
      </c>
      <c r="H106" s="18">
        <v>0.20406387300880699</v>
      </c>
      <c r="I106" s="18">
        <v>0.26209300354550602</v>
      </c>
      <c r="J106" s="19"/>
      <c r="K106" s="18">
        <v>0.32654132557580701</v>
      </c>
      <c r="L106" s="18">
        <v>0.29020762342006301</v>
      </c>
      <c r="M106" s="18">
        <v>0.36508420585544799</v>
      </c>
      <c r="N106" s="19"/>
    </row>
    <row r="107" spans="1:14" x14ac:dyDescent="0.25">
      <c r="A107" s="17" t="s">
        <v>492</v>
      </c>
      <c r="B107" s="17" t="s">
        <v>644</v>
      </c>
      <c r="C107" s="18">
        <v>8.0156801344737991E-3</v>
      </c>
      <c r="D107" s="18">
        <v>4.6316599767907999E-3</v>
      </c>
      <c r="E107" s="18">
        <v>1.3837787373942799E-2</v>
      </c>
      <c r="F107" s="19"/>
      <c r="G107" s="18">
        <v>6.4417044795879999E-3</v>
      </c>
      <c r="H107" s="18">
        <v>3.1288677779217999E-3</v>
      </c>
      <c r="I107" s="18">
        <v>1.3215662628304901E-2</v>
      </c>
      <c r="J107" s="19"/>
      <c r="K107" s="18">
        <v>9.6952026208544997E-3</v>
      </c>
      <c r="L107" s="18">
        <v>5.0393895669370997E-3</v>
      </c>
      <c r="M107" s="18">
        <v>1.8572156895341401E-2</v>
      </c>
      <c r="N107" s="19"/>
    </row>
    <row r="108" spans="1:14" x14ac:dyDescent="0.25">
      <c r="A108" s="17" t="s">
        <v>492</v>
      </c>
      <c r="B108" s="17" t="s">
        <v>519</v>
      </c>
      <c r="C108" s="18">
        <v>0.216190974013096</v>
      </c>
      <c r="D108" s="18">
        <v>0.194603278689396</v>
      </c>
      <c r="E108" s="18">
        <v>0.23946141831616199</v>
      </c>
      <c r="F108" s="19"/>
      <c r="G108" s="18">
        <v>0.24911468380006399</v>
      </c>
      <c r="H108" s="18">
        <v>0.22095157050168099</v>
      </c>
      <c r="I108" s="18">
        <v>0.27957928364597801</v>
      </c>
      <c r="J108" s="19"/>
      <c r="K108" s="18">
        <v>0.181059483414342</v>
      </c>
      <c r="L108" s="18">
        <v>0.15401434643806899</v>
      </c>
      <c r="M108" s="18">
        <v>0.21166554414696201</v>
      </c>
      <c r="N108" s="19"/>
    </row>
    <row r="109" spans="1:14" x14ac:dyDescent="0.25">
      <c r="A109" s="17" t="s">
        <v>492</v>
      </c>
      <c r="B109" s="17" t="s">
        <v>520</v>
      </c>
      <c r="C109" s="18">
        <v>5.9184479357703997E-5</v>
      </c>
      <c r="D109" s="18">
        <v>8.2632833273103405E-6</v>
      </c>
      <c r="E109" s="18">
        <v>4.2376663556679999E-4</v>
      </c>
      <c r="F109" s="19"/>
      <c r="G109" s="18">
        <v>1.146496073399E-4</v>
      </c>
      <c r="H109" s="18">
        <v>1.59912505925871E-5</v>
      </c>
      <c r="I109" s="18">
        <v>8.2148274648620001E-4</v>
      </c>
      <c r="J109" s="19"/>
      <c r="K109" s="18">
        <v>0</v>
      </c>
      <c r="L109" s="19"/>
      <c r="M109" s="19"/>
      <c r="N109" s="19"/>
    </row>
    <row r="110" spans="1:14" x14ac:dyDescent="0.25">
      <c r="A110" s="20" t="s">
        <v>493</v>
      </c>
      <c r="B110" s="20" t="s">
        <v>640</v>
      </c>
      <c r="C110" s="21">
        <v>3.3520543082713398E-2</v>
      </c>
      <c r="D110" s="21">
        <v>2.31211325603701E-2</v>
      </c>
      <c r="E110" s="21">
        <v>4.8365812157033498E-2</v>
      </c>
      <c r="F110" s="22"/>
      <c r="G110" s="21">
        <v>4.3700200196554899E-2</v>
      </c>
      <c r="H110" s="21">
        <v>2.91442519286957E-2</v>
      </c>
      <c r="I110" s="21">
        <v>6.5039022063632199E-2</v>
      </c>
      <c r="J110" s="22"/>
      <c r="K110" s="21">
        <v>2.2454076060358E-2</v>
      </c>
      <c r="L110" s="21">
        <v>1.136699786257E-2</v>
      </c>
      <c r="M110" s="21">
        <v>4.3875281128756403E-2</v>
      </c>
      <c r="N110" s="22"/>
    </row>
    <row r="111" spans="1:14" x14ac:dyDescent="0.25">
      <c r="A111" s="20" t="s">
        <v>493</v>
      </c>
      <c r="B111" s="20" t="s">
        <v>641</v>
      </c>
      <c r="C111" s="21">
        <v>0.17396942125554099</v>
      </c>
      <c r="D111" s="21">
        <v>0.14919116922113501</v>
      </c>
      <c r="E111" s="21">
        <v>0.20188643962218999</v>
      </c>
      <c r="F111" s="22"/>
      <c r="G111" s="21">
        <v>0.168988318202134</v>
      </c>
      <c r="H111" s="21">
        <v>0.137178763313372</v>
      </c>
      <c r="I111" s="21">
        <v>0.206409436242776</v>
      </c>
      <c r="J111" s="22"/>
      <c r="K111" s="21">
        <v>0.17938445754399601</v>
      </c>
      <c r="L111" s="21">
        <v>0.141484087179648</v>
      </c>
      <c r="M111" s="21">
        <v>0.22477927804991699</v>
      </c>
      <c r="N111" s="22"/>
    </row>
    <row r="112" spans="1:14" x14ac:dyDescent="0.25">
      <c r="A112" s="20" t="s">
        <v>493</v>
      </c>
      <c r="B112" s="20" t="s">
        <v>642</v>
      </c>
      <c r="C112" s="21">
        <v>0.23182990207972701</v>
      </c>
      <c r="D112" s="21">
        <v>0.19796587931923801</v>
      </c>
      <c r="E112" s="21">
        <v>0.26953992048938802</v>
      </c>
      <c r="F112" s="22"/>
      <c r="G112" s="21">
        <v>0.216711032500571</v>
      </c>
      <c r="H112" s="21">
        <v>0.180356869100705</v>
      </c>
      <c r="I112" s="21">
        <v>0.25808567331592402</v>
      </c>
      <c r="J112" s="22"/>
      <c r="K112" s="21">
        <v>0.24826586546650101</v>
      </c>
      <c r="L112" s="21">
        <v>0.20269383039102501</v>
      </c>
      <c r="M112" s="21">
        <v>0.30022579610880701</v>
      </c>
      <c r="N112" s="22"/>
    </row>
    <row r="113" spans="1:14" x14ac:dyDescent="0.25">
      <c r="A113" s="20" t="s">
        <v>493</v>
      </c>
      <c r="B113" s="20" t="s">
        <v>643</v>
      </c>
      <c r="C113" s="21">
        <v>0.207479105048825</v>
      </c>
      <c r="D113" s="21">
        <v>0.181767655967672</v>
      </c>
      <c r="E113" s="21">
        <v>0.23577948610206201</v>
      </c>
      <c r="F113" s="22"/>
      <c r="G113" s="21">
        <v>0.18989837091891701</v>
      </c>
      <c r="H113" s="21">
        <v>0.15798537867618601</v>
      </c>
      <c r="I113" s="21">
        <v>0.22652352609715001</v>
      </c>
      <c r="J113" s="22"/>
      <c r="K113" s="21">
        <v>0.226591400512382</v>
      </c>
      <c r="L113" s="21">
        <v>0.18784629322851801</v>
      </c>
      <c r="M113" s="21">
        <v>0.27066473203124303</v>
      </c>
      <c r="N113" s="22"/>
    </row>
    <row r="114" spans="1:14" x14ac:dyDescent="0.25">
      <c r="A114" s="20" t="s">
        <v>493</v>
      </c>
      <c r="B114" s="20" t="s">
        <v>644</v>
      </c>
      <c r="C114" s="21">
        <v>2.5494656035126101E-2</v>
      </c>
      <c r="D114" s="21">
        <v>1.7194548590443798E-2</v>
      </c>
      <c r="E114" s="21">
        <v>3.7647890324075999E-2</v>
      </c>
      <c r="F114" s="22"/>
      <c r="G114" s="21">
        <v>1.5958649723363399E-2</v>
      </c>
      <c r="H114" s="21">
        <v>8.8707119115175002E-3</v>
      </c>
      <c r="I114" s="21">
        <v>2.8546919663604699E-2</v>
      </c>
      <c r="J114" s="22"/>
      <c r="K114" s="21">
        <v>3.5861400041719602E-2</v>
      </c>
      <c r="L114" s="21">
        <v>2.1601617813756E-2</v>
      </c>
      <c r="M114" s="21">
        <v>5.8967103271013101E-2</v>
      </c>
      <c r="N114" s="22"/>
    </row>
    <row r="115" spans="1:14" x14ac:dyDescent="0.25">
      <c r="A115" s="20" t="s">
        <v>493</v>
      </c>
      <c r="B115" s="20" t="s">
        <v>519</v>
      </c>
      <c r="C115" s="21">
        <v>0.327706372498068</v>
      </c>
      <c r="D115" s="21">
        <v>0.29191457393471898</v>
      </c>
      <c r="E115" s="21">
        <v>0.36562064092312202</v>
      </c>
      <c r="F115" s="22"/>
      <c r="G115" s="21">
        <v>0.36474342845846103</v>
      </c>
      <c r="H115" s="21">
        <v>0.31941681670347599</v>
      </c>
      <c r="I115" s="21">
        <v>0.41260266436890097</v>
      </c>
      <c r="J115" s="22"/>
      <c r="K115" s="21">
        <v>0.28744280037504299</v>
      </c>
      <c r="L115" s="21">
        <v>0.24139222643783101</v>
      </c>
      <c r="M115" s="21">
        <v>0.33836007757201497</v>
      </c>
      <c r="N115" s="22"/>
    </row>
    <row r="116" spans="1:14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</row>
    <row r="117" spans="1:14" x14ac:dyDescent="0.25">
      <c r="A117" s="17" t="s">
        <v>494</v>
      </c>
      <c r="B117" s="17" t="s">
        <v>640</v>
      </c>
      <c r="C117" s="18">
        <v>5.2710026383996203E-2</v>
      </c>
      <c r="D117" s="18">
        <v>3.9003974071960198E-2</v>
      </c>
      <c r="E117" s="18">
        <v>7.0877182351722703E-2</v>
      </c>
      <c r="F117" s="19"/>
      <c r="G117" s="18">
        <v>5.67056808925634E-2</v>
      </c>
      <c r="H117" s="18">
        <v>3.8015819060726298E-2</v>
      </c>
      <c r="I117" s="18">
        <v>8.3783834019363901E-2</v>
      </c>
      <c r="J117" s="19"/>
      <c r="K117" s="18">
        <v>4.8565215636887302E-2</v>
      </c>
      <c r="L117" s="18">
        <v>2.9172595812034199E-2</v>
      </c>
      <c r="M117" s="18">
        <v>7.9789666608485105E-2</v>
      </c>
      <c r="N117" s="19"/>
    </row>
    <row r="118" spans="1:14" x14ac:dyDescent="0.25">
      <c r="A118" s="17" t="s">
        <v>494</v>
      </c>
      <c r="B118" s="17" t="s">
        <v>641</v>
      </c>
      <c r="C118" s="18">
        <v>0.175426964569388</v>
      </c>
      <c r="D118" s="18">
        <v>0.14947848417759901</v>
      </c>
      <c r="E118" s="18">
        <v>0.20479530462615</v>
      </c>
      <c r="F118" s="19"/>
      <c r="G118" s="18">
        <v>0.15785808319653799</v>
      </c>
      <c r="H118" s="18">
        <v>0.12708211691126001</v>
      </c>
      <c r="I118" s="18">
        <v>0.19442712910121901</v>
      </c>
      <c r="J118" s="19"/>
      <c r="K118" s="18">
        <v>0.19365168549376699</v>
      </c>
      <c r="L118" s="18">
        <v>0.155143091410578</v>
      </c>
      <c r="M118" s="18">
        <v>0.23901452074500801</v>
      </c>
      <c r="N118" s="19"/>
    </row>
    <row r="119" spans="1:14" x14ac:dyDescent="0.25">
      <c r="A119" s="17" t="s">
        <v>494</v>
      </c>
      <c r="B119" s="17" t="s">
        <v>642</v>
      </c>
      <c r="C119" s="18">
        <v>0.31863501700653202</v>
      </c>
      <c r="D119" s="18">
        <v>0.28290460545149698</v>
      </c>
      <c r="E119" s="18">
        <v>0.35663382032366098</v>
      </c>
      <c r="F119" s="19"/>
      <c r="G119" s="18">
        <v>0.336907023298748</v>
      </c>
      <c r="H119" s="18">
        <v>0.296404657015991</v>
      </c>
      <c r="I119" s="18">
        <v>0.37995513683436999</v>
      </c>
      <c r="J119" s="19"/>
      <c r="K119" s="18">
        <v>0.29968092378129702</v>
      </c>
      <c r="L119" s="18">
        <v>0.25024458001828398</v>
      </c>
      <c r="M119" s="18">
        <v>0.354268843885375</v>
      </c>
      <c r="N119" s="19"/>
    </row>
    <row r="120" spans="1:14" x14ac:dyDescent="0.25">
      <c r="A120" s="17" t="s">
        <v>494</v>
      </c>
      <c r="B120" s="17" t="s">
        <v>643</v>
      </c>
      <c r="C120" s="18">
        <v>0.29681235824632601</v>
      </c>
      <c r="D120" s="18">
        <v>0.26074687943088898</v>
      </c>
      <c r="E120" s="18">
        <v>0.33560165236282502</v>
      </c>
      <c r="F120" s="19"/>
      <c r="G120" s="18">
        <v>0.27892650723023699</v>
      </c>
      <c r="H120" s="18">
        <v>0.23762859417430199</v>
      </c>
      <c r="I120" s="18">
        <v>0.32434813015672898</v>
      </c>
      <c r="J120" s="19"/>
      <c r="K120" s="18">
        <v>0.31536588116822101</v>
      </c>
      <c r="L120" s="18">
        <v>0.26450668532925697</v>
      </c>
      <c r="M120" s="18">
        <v>0.371070472007756</v>
      </c>
      <c r="N120" s="19"/>
    </row>
    <row r="121" spans="1:14" x14ac:dyDescent="0.25">
      <c r="A121" s="17" t="s">
        <v>494</v>
      </c>
      <c r="B121" s="17" t="s">
        <v>644</v>
      </c>
      <c r="C121" s="18">
        <v>2.4183400325230201E-2</v>
      </c>
      <c r="D121" s="18">
        <v>1.6482028220140998E-2</v>
      </c>
      <c r="E121" s="18">
        <v>3.5353951621900498E-2</v>
      </c>
      <c r="F121" s="19"/>
      <c r="G121" s="18">
        <v>2.7388557305387601E-2</v>
      </c>
      <c r="H121" s="18">
        <v>1.5768947321686499E-2</v>
      </c>
      <c r="I121" s="18">
        <v>4.7160011170365397E-2</v>
      </c>
      <c r="J121" s="19"/>
      <c r="K121" s="18">
        <v>2.08585960737507E-2</v>
      </c>
      <c r="L121" s="18">
        <v>1.13295855672613E-2</v>
      </c>
      <c r="M121" s="18">
        <v>3.8093399929812199E-2</v>
      </c>
      <c r="N121" s="19"/>
    </row>
    <row r="122" spans="1:14" x14ac:dyDescent="0.25">
      <c r="A122" s="17" t="s">
        <v>494</v>
      </c>
      <c r="B122" s="17" t="s">
        <v>519</v>
      </c>
      <c r="C122" s="18">
        <v>0.129505271323127</v>
      </c>
      <c r="D122" s="18">
        <v>0.10486476816125601</v>
      </c>
      <c r="E122" s="18">
        <v>0.15890781273624799</v>
      </c>
      <c r="F122" s="19"/>
      <c r="G122" s="18">
        <v>0.13685835695538601</v>
      </c>
      <c r="H122" s="18">
        <v>0.10892812921605199</v>
      </c>
      <c r="I122" s="18">
        <v>0.170579213599307</v>
      </c>
      <c r="J122" s="19"/>
      <c r="K122" s="18">
        <v>0.12187769784607801</v>
      </c>
      <c r="L122" s="18">
        <v>9.1691088788837999E-2</v>
      </c>
      <c r="M122" s="18">
        <v>0.16024903612793201</v>
      </c>
      <c r="N122" s="19"/>
    </row>
    <row r="123" spans="1:14" x14ac:dyDescent="0.25">
      <c r="A123" s="17" t="s">
        <v>494</v>
      </c>
      <c r="B123" s="17" t="s">
        <v>520</v>
      </c>
      <c r="C123" s="18">
        <v>2.7269621454010999E-3</v>
      </c>
      <c r="D123" s="18">
        <v>7.9712503251250005E-4</v>
      </c>
      <c r="E123" s="18">
        <v>9.2855109185152E-3</v>
      </c>
      <c r="F123" s="19"/>
      <c r="G123" s="18">
        <v>5.3557911211425E-3</v>
      </c>
      <c r="H123" s="18">
        <v>1.5618869078718001E-3</v>
      </c>
      <c r="I123" s="18">
        <v>1.8197323803084999E-2</v>
      </c>
      <c r="J123" s="19"/>
      <c r="K123" s="18">
        <v>0</v>
      </c>
      <c r="L123" s="19"/>
      <c r="M123" s="19"/>
      <c r="N123" s="19"/>
    </row>
    <row r="124" spans="1:14" ht="15" customHeight="1" x14ac:dyDescent="0.25">
      <c r="A124" s="23" t="s">
        <v>495</v>
      </c>
    </row>
    <row r="125" spans="1:14" ht="15" customHeight="1" x14ac:dyDescent="0.25">
      <c r="A125" s="23" t="s">
        <v>496</v>
      </c>
    </row>
    <row r="126" spans="1:14" ht="15" customHeight="1" x14ac:dyDescent="0.25">
      <c r="A126" s="23" t="s">
        <v>497</v>
      </c>
    </row>
  </sheetData>
  <autoFilter ref="A4:A123"/>
  <mergeCells count="6">
    <mergeCell ref="G1:N3"/>
    <mergeCell ref="A4"/>
    <mergeCell ref="A3"/>
    <mergeCell ref="A2"/>
    <mergeCell ref="B1:F3"/>
    <mergeCell ref="A1"/>
  </mergeCells>
  <hyperlinks>
    <hyperlink ref="A1" location="'EVAL_CARAB_COMUNA_5_NSE'!A1" display="◄ ANTERIOR"/>
    <hyperlink ref="A2" location="'Índice'!A1" display="ÍNDICE"/>
    <hyperlink ref="A3" location="'EVAL_CARAB_COMUNA_6_NSE'!A1" display="SIGUIENTE ►"/>
  </hyperlinks>
  <pageMargins left="0.75" right="0.75" top="1" bottom="1" header="0.5" footer="0.5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3"/>
  <dimension ref="A1:R126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649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640</v>
      </c>
      <c r="C5" s="18">
        <v>0.125899391262493</v>
      </c>
      <c r="D5" s="18">
        <v>0.12149059334276199</v>
      </c>
      <c r="E5" s="18">
        <v>0.13044442479271201</v>
      </c>
      <c r="F5" s="19"/>
      <c r="G5" s="18">
        <v>0.13398017885753699</v>
      </c>
      <c r="H5" s="18">
        <v>0.12727800341006901</v>
      </c>
      <c r="I5" s="18">
        <v>0.14097826544777001</v>
      </c>
      <c r="J5" s="19"/>
      <c r="K5" s="18">
        <v>0.126010404121461</v>
      </c>
      <c r="L5" s="18">
        <v>0.119299421316771</v>
      </c>
      <c r="M5" s="18">
        <v>0.133041872900511</v>
      </c>
      <c r="N5" s="19"/>
      <c r="O5" s="18">
        <v>0.108121770514816</v>
      </c>
      <c r="P5" s="18">
        <v>9.9229161194056795E-2</v>
      </c>
      <c r="Q5" s="18">
        <v>0.117707170237385</v>
      </c>
      <c r="R5" s="19"/>
    </row>
    <row r="6" spans="1:18" x14ac:dyDescent="0.25">
      <c r="A6" s="17" t="s">
        <v>478</v>
      </c>
      <c r="B6" s="17" t="s">
        <v>641</v>
      </c>
      <c r="C6" s="18">
        <v>0.27659634467482702</v>
      </c>
      <c r="D6" s="18">
        <v>0.27092276618667699</v>
      </c>
      <c r="E6" s="18">
        <v>0.282342725378739</v>
      </c>
      <c r="F6" s="19"/>
      <c r="G6" s="18">
        <v>0.29339232809355398</v>
      </c>
      <c r="H6" s="18">
        <v>0.28496124751885499</v>
      </c>
      <c r="I6" s="18">
        <v>0.30196751267448102</v>
      </c>
      <c r="J6" s="19"/>
      <c r="K6" s="18">
        <v>0.28251759276400901</v>
      </c>
      <c r="L6" s="18">
        <v>0.27362147336202203</v>
      </c>
      <c r="M6" s="18">
        <v>0.29158684094381299</v>
      </c>
      <c r="N6" s="19"/>
      <c r="O6" s="18">
        <v>0.22761210793918099</v>
      </c>
      <c r="P6" s="18">
        <v>0.21601117353154101</v>
      </c>
      <c r="Q6" s="18">
        <v>0.23964562853952701</v>
      </c>
      <c r="R6" s="19"/>
    </row>
    <row r="7" spans="1:18" x14ac:dyDescent="0.25">
      <c r="A7" s="17" t="s">
        <v>478</v>
      </c>
      <c r="B7" s="17" t="s">
        <v>642</v>
      </c>
      <c r="C7" s="18">
        <v>0.20918154267195699</v>
      </c>
      <c r="D7" s="18">
        <v>0.20393352674585499</v>
      </c>
      <c r="E7" s="18">
        <v>0.214528216213769</v>
      </c>
      <c r="F7" s="19"/>
      <c r="G7" s="18">
        <v>0.17806898341560501</v>
      </c>
      <c r="H7" s="18">
        <v>0.17119617172962101</v>
      </c>
      <c r="I7" s="18">
        <v>0.18515607002705001</v>
      </c>
      <c r="J7" s="19"/>
      <c r="K7" s="18">
        <v>0.21753713002559599</v>
      </c>
      <c r="L7" s="18">
        <v>0.20949479919358399</v>
      </c>
      <c r="M7" s="18">
        <v>0.22580001116648901</v>
      </c>
      <c r="N7" s="19"/>
      <c r="O7" s="18">
        <v>0.25905594674155502</v>
      </c>
      <c r="P7" s="18">
        <v>0.246187391638828</v>
      </c>
      <c r="Q7" s="18">
        <v>0.27235412651361002</v>
      </c>
      <c r="R7" s="19"/>
    </row>
    <row r="8" spans="1:18" x14ac:dyDescent="0.25">
      <c r="A8" s="17" t="s">
        <v>478</v>
      </c>
      <c r="B8" s="17" t="s">
        <v>643</v>
      </c>
      <c r="C8" s="18">
        <v>0.155746334032416</v>
      </c>
      <c r="D8" s="18">
        <v>0.15133180069162799</v>
      </c>
      <c r="E8" s="18">
        <v>0.16026532596048801</v>
      </c>
      <c r="F8" s="19"/>
      <c r="G8" s="18">
        <v>0.16803158639832</v>
      </c>
      <c r="H8" s="18">
        <v>0.16133830866541601</v>
      </c>
      <c r="I8" s="18">
        <v>0.174944617922447</v>
      </c>
      <c r="J8" s="19"/>
      <c r="K8" s="18">
        <v>0.15449757794260599</v>
      </c>
      <c r="L8" s="18">
        <v>0.147748711378384</v>
      </c>
      <c r="M8" s="18">
        <v>0.161496303130191</v>
      </c>
      <c r="N8" s="19"/>
      <c r="O8" s="18">
        <v>0.131716496477599</v>
      </c>
      <c r="P8" s="18">
        <v>0.12183327453095701</v>
      </c>
      <c r="Q8" s="18">
        <v>0.142271565063951</v>
      </c>
      <c r="R8" s="19"/>
    </row>
    <row r="9" spans="1:18" x14ac:dyDescent="0.25">
      <c r="A9" s="17" t="s">
        <v>478</v>
      </c>
      <c r="B9" s="17" t="s">
        <v>644</v>
      </c>
      <c r="C9" s="18">
        <v>1.5108023574402499E-2</v>
      </c>
      <c r="D9" s="18">
        <v>1.3730153797852701E-2</v>
      </c>
      <c r="E9" s="18">
        <v>1.6621837118175099E-2</v>
      </c>
      <c r="F9" s="19"/>
      <c r="G9" s="18">
        <v>1.6798154958193201E-2</v>
      </c>
      <c r="H9" s="18">
        <v>1.4503748334992199E-2</v>
      </c>
      <c r="I9" s="18">
        <v>1.94483601528911E-2</v>
      </c>
      <c r="J9" s="19"/>
      <c r="K9" s="18">
        <v>1.11576365485708E-2</v>
      </c>
      <c r="L9" s="18">
        <v>9.5783696352879002E-3</v>
      </c>
      <c r="M9" s="18">
        <v>1.2993874412758601E-2</v>
      </c>
      <c r="N9" s="19"/>
      <c r="O9" s="18">
        <v>1.9792456537646101E-2</v>
      </c>
      <c r="P9" s="18">
        <v>1.6192045000294201E-2</v>
      </c>
      <c r="Q9" s="18">
        <v>2.4173772648922801E-2</v>
      </c>
      <c r="R9" s="19"/>
    </row>
    <row r="10" spans="1:18" x14ac:dyDescent="0.25">
      <c r="A10" s="17" t="s">
        <v>478</v>
      </c>
      <c r="B10" s="17" t="s">
        <v>519</v>
      </c>
      <c r="C10" s="18">
        <v>0.21649239361762801</v>
      </c>
      <c r="D10" s="18">
        <v>0.210676896764323</v>
      </c>
      <c r="E10" s="18">
        <v>0.22242318489846899</v>
      </c>
      <c r="F10" s="19"/>
      <c r="G10" s="18">
        <v>0.208535768369392</v>
      </c>
      <c r="H10" s="18">
        <v>0.20075832901148499</v>
      </c>
      <c r="I10" s="18">
        <v>0.21653287893949599</v>
      </c>
      <c r="J10" s="19"/>
      <c r="K10" s="18">
        <v>0.20715589848180899</v>
      </c>
      <c r="L10" s="18">
        <v>0.19890833834317501</v>
      </c>
      <c r="M10" s="18">
        <v>0.21565337625488901</v>
      </c>
      <c r="N10" s="19"/>
      <c r="O10" s="18">
        <v>0.25350893000539998</v>
      </c>
      <c r="P10" s="18">
        <v>0.24029067211629701</v>
      </c>
      <c r="Q10" s="18">
        <v>0.26719857726502</v>
      </c>
      <c r="R10" s="19"/>
    </row>
    <row r="11" spans="1:18" x14ac:dyDescent="0.25">
      <c r="A11" s="17" t="s">
        <v>478</v>
      </c>
      <c r="B11" s="17" t="s">
        <v>520</v>
      </c>
      <c r="C11" s="18">
        <v>9.7597016626849999E-4</v>
      </c>
      <c r="D11" s="18">
        <v>6.953710333127E-4</v>
      </c>
      <c r="E11" s="18">
        <v>1.3696426868037E-3</v>
      </c>
      <c r="F11" s="19"/>
      <c r="G11" s="18">
        <v>1.1929999074061001E-3</v>
      </c>
      <c r="H11" s="18">
        <v>7.6346336185799998E-4</v>
      </c>
      <c r="I11" s="18">
        <v>1.8637497521638E-3</v>
      </c>
      <c r="J11" s="19"/>
      <c r="K11" s="18">
        <v>1.1237601159504E-3</v>
      </c>
      <c r="L11" s="18">
        <v>6.4671968460340004E-4</v>
      </c>
      <c r="M11" s="18">
        <v>1.951993004819E-3</v>
      </c>
      <c r="N11" s="19"/>
      <c r="O11" s="18">
        <v>1.9229178380649999E-4</v>
      </c>
      <c r="P11" s="18">
        <v>5.8868524780499302E-5</v>
      </c>
      <c r="Q11" s="18">
        <v>6.2792385991680005E-4</v>
      </c>
      <c r="R11" s="19"/>
    </row>
    <row r="12" spans="1:18" x14ac:dyDescent="0.25">
      <c r="A12" s="20" t="s">
        <v>479</v>
      </c>
      <c r="B12" s="20" t="s">
        <v>640</v>
      </c>
      <c r="C12" s="21">
        <v>9.2156035445707704E-2</v>
      </c>
      <c r="D12" s="21">
        <v>7.6277860424401503E-2</v>
      </c>
      <c r="E12" s="21">
        <v>0.11094247657611001</v>
      </c>
      <c r="F12" s="22"/>
      <c r="G12" s="21">
        <v>8.2385088171758103E-2</v>
      </c>
      <c r="H12" s="21">
        <v>6.1009860225202599E-2</v>
      </c>
      <c r="I12" s="21">
        <v>0.11036902231434</v>
      </c>
      <c r="J12" s="22"/>
      <c r="K12" s="21">
        <v>9.2695774223609098E-2</v>
      </c>
      <c r="L12" s="21">
        <v>6.8927290453503098E-2</v>
      </c>
      <c r="M12" s="21">
        <v>0.12357263938556901</v>
      </c>
      <c r="N12" s="22"/>
      <c r="O12" s="21">
        <v>0.137732239507736</v>
      </c>
      <c r="P12" s="21">
        <v>8.6350396592022094E-2</v>
      </c>
      <c r="Q12" s="21">
        <v>0.21257471715012299</v>
      </c>
      <c r="R12" s="24" t="s">
        <v>501</v>
      </c>
    </row>
    <row r="13" spans="1:18" x14ac:dyDescent="0.25">
      <c r="A13" s="20" t="s">
        <v>479</v>
      </c>
      <c r="B13" s="20" t="s">
        <v>641</v>
      </c>
      <c r="C13" s="21">
        <v>0.262095121068948</v>
      </c>
      <c r="D13" s="21">
        <v>0.23625275578121899</v>
      </c>
      <c r="E13" s="21">
        <v>0.28969204100906998</v>
      </c>
      <c r="F13" s="22"/>
      <c r="G13" s="21">
        <v>0.254324762991399</v>
      </c>
      <c r="H13" s="21">
        <v>0.217269942719123</v>
      </c>
      <c r="I13" s="21">
        <v>0.29531487392350197</v>
      </c>
      <c r="J13" s="22"/>
      <c r="K13" s="21">
        <v>0.26621382076926198</v>
      </c>
      <c r="L13" s="21">
        <v>0.22737697317049499</v>
      </c>
      <c r="M13" s="21">
        <v>0.309030913795591</v>
      </c>
      <c r="N13" s="22"/>
      <c r="O13" s="21">
        <v>0.28539692936406302</v>
      </c>
      <c r="P13" s="21">
        <v>0.22014038738778099</v>
      </c>
      <c r="Q13" s="21">
        <v>0.361042066549081</v>
      </c>
      <c r="R13" s="22"/>
    </row>
    <row r="14" spans="1:18" x14ac:dyDescent="0.25">
      <c r="A14" s="20" t="s">
        <v>479</v>
      </c>
      <c r="B14" s="20" t="s">
        <v>642</v>
      </c>
      <c r="C14" s="21">
        <v>0.18772183334491099</v>
      </c>
      <c r="D14" s="21">
        <v>0.16304053624379</v>
      </c>
      <c r="E14" s="21">
        <v>0.21517883430027299</v>
      </c>
      <c r="F14" s="22"/>
      <c r="G14" s="21">
        <v>0.20286168112973199</v>
      </c>
      <c r="H14" s="21">
        <v>0.16661697508266701</v>
      </c>
      <c r="I14" s="21">
        <v>0.24467599339825699</v>
      </c>
      <c r="J14" s="22"/>
      <c r="K14" s="21">
        <v>0.162256589662721</v>
      </c>
      <c r="L14" s="21">
        <v>0.13006920777502901</v>
      </c>
      <c r="M14" s="21">
        <v>0.20057270343945999</v>
      </c>
      <c r="N14" s="22"/>
      <c r="O14" s="21">
        <v>0.20350128151977201</v>
      </c>
      <c r="P14" s="21">
        <v>0.146574702083167</v>
      </c>
      <c r="Q14" s="21">
        <v>0.27540230676598298</v>
      </c>
      <c r="R14" s="22"/>
    </row>
    <row r="15" spans="1:18" x14ac:dyDescent="0.25">
      <c r="A15" s="20" t="s">
        <v>479</v>
      </c>
      <c r="B15" s="20" t="s">
        <v>643</v>
      </c>
      <c r="C15" s="21">
        <v>0.21437373918719399</v>
      </c>
      <c r="D15" s="21">
        <v>0.19060040724909599</v>
      </c>
      <c r="E15" s="21">
        <v>0.240232201971185</v>
      </c>
      <c r="F15" s="22"/>
      <c r="G15" s="21">
        <v>0.210617862277755</v>
      </c>
      <c r="H15" s="21">
        <v>0.178617404132143</v>
      </c>
      <c r="I15" s="21">
        <v>0.24662998006001999</v>
      </c>
      <c r="J15" s="22"/>
      <c r="K15" s="21">
        <v>0.247206947186043</v>
      </c>
      <c r="L15" s="21">
        <v>0.20859122537066799</v>
      </c>
      <c r="M15" s="21">
        <v>0.29034873813779799</v>
      </c>
      <c r="N15" s="22"/>
      <c r="O15" s="21">
        <v>0.11744128237302</v>
      </c>
      <c r="P15" s="21">
        <v>7.4478826968745901E-2</v>
      </c>
      <c r="Q15" s="21">
        <v>0.18035686837404999</v>
      </c>
      <c r="R15" s="22"/>
    </row>
    <row r="16" spans="1:18" x14ac:dyDescent="0.25">
      <c r="A16" s="20" t="s">
        <v>479</v>
      </c>
      <c r="B16" s="20" t="s">
        <v>644</v>
      </c>
      <c r="C16" s="21">
        <v>2.9946109791124401E-2</v>
      </c>
      <c r="D16" s="21">
        <v>2.1680639820052298E-2</v>
      </c>
      <c r="E16" s="21">
        <v>4.1229886836385198E-2</v>
      </c>
      <c r="F16" s="22"/>
      <c r="G16" s="21">
        <v>2.8757610949816999E-2</v>
      </c>
      <c r="H16" s="21">
        <v>1.70024810076061E-2</v>
      </c>
      <c r="I16" s="21">
        <v>4.8241123130392E-2</v>
      </c>
      <c r="J16" s="22"/>
      <c r="K16" s="21">
        <v>2.44018855969125E-2</v>
      </c>
      <c r="L16" s="21">
        <v>1.44717831894131E-2</v>
      </c>
      <c r="M16" s="21">
        <v>4.0863205915111403E-2</v>
      </c>
      <c r="N16" s="22"/>
      <c r="O16" s="21">
        <v>5.5169349509399397E-2</v>
      </c>
      <c r="P16" s="21">
        <v>2.5460680874722402E-2</v>
      </c>
      <c r="Q16" s="21">
        <v>0.11543720457913299</v>
      </c>
      <c r="R16" s="24" t="s">
        <v>501</v>
      </c>
    </row>
    <row r="17" spans="1:18" x14ac:dyDescent="0.25">
      <c r="A17" s="20" t="s">
        <v>479</v>
      </c>
      <c r="B17" s="20" t="s">
        <v>519</v>
      </c>
      <c r="C17" s="21">
        <v>0.21283848691868601</v>
      </c>
      <c r="D17" s="21">
        <v>0.17964686620704101</v>
      </c>
      <c r="E17" s="21">
        <v>0.25029156545160702</v>
      </c>
      <c r="F17" s="22"/>
      <c r="G17" s="21">
        <v>0.22041459960280099</v>
      </c>
      <c r="H17" s="21">
        <v>0.17912471003320099</v>
      </c>
      <c r="I17" s="21">
        <v>0.268113525803991</v>
      </c>
      <c r="J17" s="22"/>
      <c r="K17" s="21">
        <v>0.205789769563024</v>
      </c>
      <c r="L17" s="21">
        <v>0.16257551559379099</v>
      </c>
      <c r="M17" s="21">
        <v>0.25696606364573799</v>
      </c>
      <c r="N17" s="22"/>
      <c r="O17" s="21">
        <v>0.20075891772601001</v>
      </c>
      <c r="P17" s="21">
        <v>0.140942619775837</v>
      </c>
      <c r="Q17" s="21">
        <v>0.277753422552459</v>
      </c>
      <c r="R17" s="22"/>
    </row>
    <row r="18" spans="1:18" x14ac:dyDescent="0.25">
      <c r="A18" s="20" t="s">
        <v>479</v>
      </c>
      <c r="B18" s="20" t="s">
        <v>520</v>
      </c>
      <c r="C18" s="21">
        <v>8.6867424342729996E-4</v>
      </c>
      <c r="D18" s="21">
        <v>2.067408139727E-4</v>
      </c>
      <c r="E18" s="21">
        <v>3.6422355598436998E-3</v>
      </c>
      <c r="F18" s="22"/>
      <c r="G18" s="21">
        <v>6.3839487673810001E-4</v>
      </c>
      <c r="H18" s="21">
        <v>8.8130430150623804E-5</v>
      </c>
      <c r="I18" s="21">
        <v>4.6085384036854997E-3</v>
      </c>
      <c r="J18" s="22"/>
      <c r="K18" s="21">
        <v>1.4352129984294001E-3</v>
      </c>
      <c r="L18" s="21">
        <v>1.982711818263E-4</v>
      </c>
      <c r="M18" s="21">
        <v>1.0309413315876601E-2</v>
      </c>
      <c r="N18" s="24" t="s">
        <v>501</v>
      </c>
      <c r="O18" s="21">
        <v>0</v>
      </c>
      <c r="P18" s="22"/>
      <c r="Q18" s="22"/>
      <c r="R18" s="22"/>
    </row>
    <row r="19" spans="1:18" x14ac:dyDescent="0.25">
      <c r="A19" s="17" t="s">
        <v>480</v>
      </c>
      <c r="B19" s="17" t="s">
        <v>640</v>
      </c>
      <c r="C19" s="18">
        <v>0.122350940480281</v>
      </c>
      <c r="D19" s="18">
        <v>0.10042853574102301</v>
      </c>
      <c r="E19" s="18">
        <v>0.14827001080598501</v>
      </c>
      <c r="F19" s="19"/>
      <c r="G19" s="18">
        <v>9.9451465815411103E-2</v>
      </c>
      <c r="H19" s="18">
        <v>6.7194040518934697E-2</v>
      </c>
      <c r="I19" s="18">
        <v>0.14479082322095399</v>
      </c>
      <c r="J19" s="19"/>
      <c r="K19" s="18">
        <v>0.12520506165901499</v>
      </c>
      <c r="L19" s="18">
        <v>9.2538790858832404E-2</v>
      </c>
      <c r="M19" s="18">
        <v>0.167276944779915</v>
      </c>
      <c r="N19" s="19"/>
      <c r="O19" s="18">
        <v>0.169082977261763</v>
      </c>
      <c r="P19" s="18">
        <v>0.11602957646937601</v>
      </c>
      <c r="Q19" s="18">
        <v>0.23981350537743501</v>
      </c>
      <c r="R19" s="19"/>
    </row>
    <row r="20" spans="1:18" x14ac:dyDescent="0.25">
      <c r="A20" s="17" t="s">
        <v>480</v>
      </c>
      <c r="B20" s="17" t="s">
        <v>641</v>
      </c>
      <c r="C20" s="18">
        <v>0.36436027220775602</v>
      </c>
      <c r="D20" s="18">
        <v>0.32553446359948401</v>
      </c>
      <c r="E20" s="18">
        <v>0.40503590155840002</v>
      </c>
      <c r="F20" s="19"/>
      <c r="G20" s="18">
        <v>0.35745986749617698</v>
      </c>
      <c r="H20" s="18">
        <v>0.29434675417866701</v>
      </c>
      <c r="I20" s="18">
        <v>0.42593719368141703</v>
      </c>
      <c r="J20" s="19"/>
      <c r="K20" s="18">
        <v>0.37903668806010299</v>
      </c>
      <c r="L20" s="18">
        <v>0.33357081619443002</v>
      </c>
      <c r="M20" s="18">
        <v>0.42673147171488002</v>
      </c>
      <c r="N20" s="19"/>
      <c r="O20" s="18">
        <v>0.34015138701679398</v>
      </c>
      <c r="P20" s="18">
        <v>0.27562141251809003</v>
      </c>
      <c r="Q20" s="18">
        <v>0.41121294582337697</v>
      </c>
      <c r="R20" s="19"/>
    </row>
    <row r="21" spans="1:18" x14ac:dyDescent="0.25">
      <c r="A21" s="17" t="s">
        <v>480</v>
      </c>
      <c r="B21" s="17" t="s">
        <v>642</v>
      </c>
      <c r="C21" s="18">
        <v>0.25593971747206401</v>
      </c>
      <c r="D21" s="18">
        <v>0.226980355381385</v>
      </c>
      <c r="E21" s="18">
        <v>0.287221043337066</v>
      </c>
      <c r="F21" s="19"/>
      <c r="G21" s="18">
        <v>0.22646262681038501</v>
      </c>
      <c r="H21" s="18">
        <v>0.180810442936502</v>
      </c>
      <c r="I21" s="18">
        <v>0.27970571711745901</v>
      </c>
      <c r="J21" s="19"/>
      <c r="K21" s="18">
        <v>0.266348139155418</v>
      </c>
      <c r="L21" s="18">
        <v>0.22567718251385499</v>
      </c>
      <c r="M21" s="18">
        <v>0.31140103836143701</v>
      </c>
      <c r="N21" s="19"/>
      <c r="O21" s="18">
        <v>0.29743096306420003</v>
      </c>
      <c r="P21" s="18">
        <v>0.235006032336608</v>
      </c>
      <c r="Q21" s="18">
        <v>0.36845135105522098</v>
      </c>
      <c r="R21" s="19"/>
    </row>
    <row r="22" spans="1:18" x14ac:dyDescent="0.25">
      <c r="A22" s="17" t="s">
        <v>480</v>
      </c>
      <c r="B22" s="17" t="s">
        <v>643</v>
      </c>
      <c r="C22" s="18">
        <v>0.20671655670692199</v>
      </c>
      <c r="D22" s="18">
        <v>0.17151532602944899</v>
      </c>
      <c r="E22" s="18">
        <v>0.24698857114456499</v>
      </c>
      <c r="F22" s="19"/>
      <c r="G22" s="18">
        <v>0.24884493842981401</v>
      </c>
      <c r="H22" s="18">
        <v>0.187469082213088</v>
      </c>
      <c r="I22" s="18">
        <v>0.32234317826750303</v>
      </c>
      <c r="J22" s="19"/>
      <c r="K22" s="18">
        <v>0.184348632078709</v>
      </c>
      <c r="L22" s="18">
        <v>0.14612935495573201</v>
      </c>
      <c r="M22" s="18">
        <v>0.22987287894581401</v>
      </c>
      <c r="N22" s="19"/>
      <c r="O22" s="18">
        <v>0.168181930191799</v>
      </c>
      <c r="P22" s="18">
        <v>0.117349410792029</v>
      </c>
      <c r="Q22" s="18">
        <v>0.235167043608559</v>
      </c>
      <c r="R22" s="19"/>
    </row>
    <row r="23" spans="1:18" x14ac:dyDescent="0.25">
      <c r="A23" s="17" t="s">
        <v>480</v>
      </c>
      <c r="B23" s="17" t="s">
        <v>644</v>
      </c>
      <c r="C23" s="18">
        <v>2.35501933785069E-2</v>
      </c>
      <c r="D23" s="18">
        <v>1.4119866486272101E-2</v>
      </c>
      <c r="E23" s="18">
        <v>3.9029474178441902E-2</v>
      </c>
      <c r="F23" s="19"/>
      <c r="G23" s="18">
        <v>3.8495762798510899E-2</v>
      </c>
      <c r="H23" s="18">
        <v>1.84998329350296E-2</v>
      </c>
      <c r="I23" s="18">
        <v>7.8378778711456903E-2</v>
      </c>
      <c r="J23" s="24" t="s">
        <v>501</v>
      </c>
      <c r="K23" s="18">
        <v>1.5799894735725E-2</v>
      </c>
      <c r="L23" s="18">
        <v>8.5781152898495999E-3</v>
      </c>
      <c r="M23" s="18">
        <v>2.8924198104187001E-2</v>
      </c>
      <c r="N23" s="19"/>
      <c r="O23" s="18">
        <v>9.3668368491837007E-3</v>
      </c>
      <c r="P23" s="18">
        <v>2.3880246136508002E-3</v>
      </c>
      <c r="Q23" s="18">
        <v>3.6004600991871701E-2</v>
      </c>
      <c r="R23" s="24" t="s">
        <v>501</v>
      </c>
    </row>
    <row r="24" spans="1:18" x14ac:dyDescent="0.25">
      <c r="A24" s="17" t="s">
        <v>480</v>
      </c>
      <c r="B24" s="17" t="s">
        <v>519</v>
      </c>
      <c r="C24" s="18">
        <v>2.7028391666759601E-2</v>
      </c>
      <c r="D24" s="18">
        <v>1.7179774409458701E-2</v>
      </c>
      <c r="E24" s="18">
        <v>4.2280026002987602E-2</v>
      </c>
      <c r="F24" s="19"/>
      <c r="G24" s="18">
        <v>2.91461755259276E-2</v>
      </c>
      <c r="H24" s="18">
        <v>1.4314769210422001E-2</v>
      </c>
      <c r="I24" s="18">
        <v>5.84333045870018E-2</v>
      </c>
      <c r="J24" s="19"/>
      <c r="K24" s="18">
        <v>2.9261584311030198E-2</v>
      </c>
      <c r="L24" s="18">
        <v>1.7015141979278899E-2</v>
      </c>
      <c r="M24" s="18">
        <v>4.9875035702392101E-2</v>
      </c>
      <c r="N24" s="19"/>
      <c r="O24" s="18">
        <v>1.57859056162604E-2</v>
      </c>
      <c r="P24" s="18">
        <v>5.0258204964788999E-3</v>
      </c>
      <c r="Q24" s="18">
        <v>4.8460883464969802E-2</v>
      </c>
      <c r="R24" s="24" t="s">
        <v>501</v>
      </c>
    </row>
    <row r="25" spans="1:18" x14ac:dyDescent="0.25">
      <c r="A25" s="17" t="s">
        <v>480</v>
      </c>
      <c r="B25" s="17" t="s">
        <v>520</v>
      </c>
      <c r="C25" s="18">
        <v>5.3928087711604997E-5</v>
      </c>
      <c r="D25" s="18">
        <v>7.4140643392395301E-6</v>
      </c>
      <c r="E25" s="18">
        <v>3.9214526301780002E-4</v>
      </c>
      <c r="F25" s="19"/>
      <c r="G25" s="18">
        <v>1.3916312377400001E-4</v>
      </c>
      <c r="H25" s="18">
        <v>1.8954710804221199E-5</v>
      </c>
      <c r="I25" s="18">
        <v>1.0209399812111E-3</v>
      </c>
      <c r="J25" s="19"/>
      <c r="K25" s="18">
        <v>0</v>
      </c>
      <c r="L25" s="19"/>
      <c r="M25" s="19"/>
      <c r="N25" s="19"/>
      <c r="O25" s="18">
        <v>0</v>
      </c>
      <c r="P25" s="19"/>
      <c r="Q25" s="19"/>
      <c r="R25" s="19"/>
    </row>
    <row r="26" spans="1:18" x14ac:dyDescent="0.25">
      <c r="A26" s="20" t="s">
        <v>481</v>
      </c>
      <c r="B26" s="20" t="s">
        <v>640</v>
      </c>
      <c r="C26" s="21">
        <v>0.110410395006089</v>
      </c>
      <c r="D26" s="21">
        <v>9.0289074279244E-2</v>
      </c>
      <c r="E26" s="21">
        <v>0.13435358878272899</v>
      </c>
      <c r="F26" s="22"/>
      <c r="G26" s="21">
        <v>0.11614979070643</v>
      </c>
      <c r="H26" s="21">
        <v>8.1415359500731893E-2</v>
      </c>
      <c r="I26" s="21">
        <v>0.16307233295160301</v>
      </c>
      <c r="J26" s="22"/>
      <c r="K26" s="21">
        <v>0.124427760579242</v>
      </c>
      <c r="L26" s="21">
        <v>9.45115367214686E-2</v>
      </c>
      <c r="M26" s="21">
        <v>0.16211810093905499</v>
      </c>
      <c r="N26" s="22"/>
      <c r="O26" s="21">
        <v>6.1430860580019599E-2</v>
      </c>
      <c r="P26" s="21">
        <v>3.2668693123768203E-2</v>
      </c>
      <c r="Q26" s="21">
        <v>0.11256898339532601</v>
      </c>
      <c r="R26" s="24" t="s">
        <v>501</v>
      </c>
    </row>
    <row r="27" spans="1:18" x14ac:dyDescent="0.25">
      <c r="A27" s="20" t="s">
        <v>481</v>
      </c>
      <c r="B27" s="20" t="s">
        <v>641</v>
      </c>
      <c r="C27" s="21">
        <v>0.30010758897263601</v>
      </c>
      <c r="D27" s="21">
        <v>0.26729677262901103</v>
      </c>
      <c r="E27" s="21">
        <v>0.33510394073359601</v>
      </c>
      <c r="F27" s="22"/>
      <c r="G27" s="21">
        <v>0.28525456945503502</v>
      </c>
      <c r="H27" s="21">
        <v>0.23544098115295101</v>
      </c>
      <c r="I27" s="21">
        <v>0.340908128919789</v>
      </c>
      <c r="J27" s="22"/>
      <c r="K27" s="21">
        <v>0.30429892417962501</v>
      </c>
      <c r="L27" s="21">
        <v>0.260787069066578</v>
      </c>
      <c r="M27" s="21">
        <v>0.351617389113412</v>
      </c>
      <c r="N27" s="22"/>
      <c r="O27" s="21">
        <v>0.315902223044845</v>
      </c>
      <c r="P27" s="21">
        <v>0.238121179947276</v>
      </c>
      <c r="Q27" s="21">
        <v>0.40556543544745699</v>
      </c>
      <c r="R27" s="22"/>
    </row>
    <row r="28" spans="1:18" x14ac:dyDescent="0.25">
      <c r="A28" s="20" t="s">
        <v>481</v>
      </c>
      <c r="B28" s="20" t="s">
        <v>642</v>
      </c>
      <c r="C28" s="21">
        <v>0.19058561845666</v>
      </c>
      <c r="D28" s="21">
        <v>0.165050568409771</v>
      </c>
      <c r="E28" s="21">
        <v>0.219034850792962</v>
      </c>
      <c r="F28" s="22"/>
      <c r="G28" s="21">
        <v>0.14468445614265599</v>
      </c>
      <c r="H28" s="21">
        <v>0.10885729790123901</v>
      </c>
      <c r="I28" s="21">
        <v>0.18979177081801701</v>
      </c>
      <c r="J28" s="22"/>
      <c r="K28" s="21">
        <v>0.19992352840720001</v>
      </c>
      <c r="L28" s="21">
        <v>0.16236462372132299</v>
      </c>
      <c r="M28" s="21">
        <v>0.243643556111868</v>
      </c>
      <c r="N28" s="22"/>
      <c r="O28" s="21">
        <v>0.249308491788273</v>
      </c>
      <c r="P28" s="21">
        <v>0.19378182611419301</v>
      </c>
      <c r="Q28" s="21">
        <v>0.31453846614127301</v>
      </c>
      <c r="R28" s="22"/>
    </row>
    <row r="29" spans="1:18" x14ac:dyDescent="0.25">
      <c r="A29" s="20" t="s">
        <v>481</v>
      </c>
      <c r="B29" s="20" t="s">
        <v>643</v>
      </c>
      <c r="C29" s="21">
        <v>0.164425388424183</v>
      </c>
      <c r="D29" s="21">
        <v>0.13558233462560601</v>
      </c>
      <c r="E29" s="21">
        <v>0.19799889768311699</v>
      </c>
      <c r="F29" s="22"/>
      <c r="G29" s="21">
        <v>0.175261948754761</v>
      </c>
      <c r="H29" s="21">
        <v>0.12977573083001101</v>
      </c>
      <c r="I29" s="21">
        <v>0.232432762986926</v>
      </c>
      <c r="J29" s="22"/>
      <c r="K29" s="21">
        <v>0.156183704843736</v>
      </c>
      <c r="L29" s="21">
        <v>0.116381818846523</v>
      </c>
      <c r="M29" s="21">
        <v>0.20641776280060001</v>
      </c>
      <c r="N29" s="22"/>
      <c r="O29" s="21">
        <v>0.16711558422060599</v>
      </c>
      <c r="P29" s="21">
        <v>0.10657564945360801</v>
      </c>
      <c r="Q29" s="21">
        <v>0.25233230049272298</v>
      </c>
      <c r="R29" s="24" t="s">
        <v>501</v>
      </c>
    </row>
    <row r="30" spans="1:18" x14ac:dyDescent="0.25">
      <c r="A30" s="20" t="s">
        <v>481</v>
      </c>
      <c r="B30" s="20" t="s">
        <v>644</v>
      </c>
      <c r="C30" s="21">
        <v>2.0979093134280501E-2</v>
      </c>
      <c r="D30" s="21">
        <v>1.32674080138997E-2</v>
      </c>
      <c r="E30" s="21">
        <v>3.3023183621847002E-2</v>
      </c>
      <c r="F30" s="22"/>
      <c r="G30" s="21">
        <v>3.0767512768108501E-2</v>
      </c>
      <c r="H30" s="21">
        <v>1.6208046311513E-2</v>
      </c>
      <c r="I30" s="21">
        <v>5.7639289899085198E-2</v>
      </c>
      <c r="J30" s="22"/>
      <c r="K30" s="21">
        <v>1.7402271312581399E-2</v>
      </c>
      <c r="L30" s="21">
        <v>7.6809568660497997E-3</v>
      </c>
      <c r="M30" s="21">
        <v>3.8944387480817001E-2</v>
      </c>
      <c r="N30" s="22"/>
      <c r="O30" s="21">
        <v>1.28038981221478E-2</v>
      </c>
      <c r="P30" s="21">
        <v>3.4949866119834E-3</v>
      </c>
      <c r="Q30" s="21">
        <v>4.5768358944769799E-2</v>
      </c>
      <c r="R30" s="24" t="s">
        <v>501</v>
      </c>
    </row>
    <row r="31" spans="1:18" x14ac:dyDescent="0.25">
      <c r="A31" s="20" t="s">
        <v>481</v>
      </c>
      <c r="B31" s="20" t="s">
        <v>519</v>
      </c>
      <c r="C31" s="21">
        <v>0.21349191600615</v>
      </c>
      <c r="D31" s="21">
        <v>0.17678916901603201</v>
      </c>
      <c r="E31" s="21">
        <v>0.25544994324766501</v>
      </c>
      <c r="F31" s="22"/>
      <c r="G31" s="21">
        <v>0.24788172217300999</v>
      </c>
      <c r="H31" s="21">
        <v>0.19005785534050601</v>
      </c>
      <c r="I31" s="21">
        <v>0.316425139182753</v>
      </c>
      <c r="J31" s="22"/>
      <c r="K31" s="21">
        <v>0.197763810677616</v>
      </c>
      <c r="L31" s="21">
        <v>0.15527170235777599</v>
      </c>
      <c r="M31" s="21">
        <v>0.24846408155836999</v>
      </c>
      <c r="N31" s="22"/>
      <c r="O31" s="21">
        <v>0.19343894224410799</v>
      </c>
      <c r="P31" s="21">
        <v>0.12685953183687901</v>
      </c>
      <c r="Q31" s="21">
        <v>0.28361107891033499</v>
      </c>
      <c r="R31" s="24" t="s">
        <v>501</v>
      </c>
    </row>
    <row r="32" spans="1:18" x14ac:dyDescent="0.25">
      <c r="A32" s="20" t="s">
        <v>481</v>
      </c>
      <c r="B32" s="20" t="s">
        <v>520</v>
      </c>
      <c r="C32" s="21">
        <v>0</v>
      </c>
      <c r="D32" s="22"/>
      <c r="E32" s="22"/>
      <c r="F32" s="22"/>
      <c r="G32" s="21">
        <v>0</v>
      </c>
      <c r="H32" s="22"/>
      <c r="I32" s="22"/>
      <c r="J32" s="22"/>
      <c r="K32" s="21">
        <v>0</v>
      </c>
      <c r="L32" s="22"/>
      <c r="M32" s="22"/>
      <c r="N32" s="22"/>
      <c r="O32" s="21">
        <v>0</v>
      </c>
      <c r="P32" s="22"/>
      <c r="Q32" s="22"/>
      <c r="R32" s="22"/>
    </row>
    <row r="33" spans="1:18" x14ac:dyDescent="0.25">
      <c r="A33" s="17" t="s">
        <v>482</v>
      </c>
      <c r="B33" s="17" t="s">
        <v>640</v>
      </c>
      <c r="C33" s="18">
        <v>0.13271422900681701</v>
      </c>
      <c r="D33" s="18">
        <v>0.10845517668209501</v>
      </c>
      <c r="E33" s="18">
        <v>0.16141706647510401</v>
      </c>
      <c r="F33" s="19"/>
      <c r="G33" s="18">
        <v>0.13099934052384399</v>
      </c>
      <c r="H33" s="18">
        <v>9.6683080864974499E-2</v>
      </c>
      <c r="I33" s="18">
        <v>0.17513420164306201</v>
      </c>
      <c r="J33" s="19"/>
      <c r="K33" s="18">
        <v>0.120772067305838</v>
      </c>
      <c r="L33" s="18">
        <v>8.7434256356251003E-2</v>
      </c>
      <c r="M33" s="18">
        <v>0.16452947784357599</v>
      </c>
      <c r="N33" s="19"/>
      <c r="O33" s="18">
        <v>0.17329610444563001</v>
      </c>
      <c r="P33" s="18">
        <v>0.11274565390617</v>
      </c>
      <c r="Q33" s="18">
        <v>0.256947966456338</v>
      </c>
      <c r="R33" s="24" t="s">
        <v>501</v>
      </c>
    </row>
    <row r="34" spans="1:18" x14ac:dyDescent="0.25">
      <c r="A34" s="17" t="s">
        <v>482</v>
      </c>
      <c r="B34" s="17" t="s">
        <v>641</v>
      </c>
      <c r="C34" s="18">
        <v>0.34545557204834698</v>
      </c>
      <c r="D34" s="18">
        <v>0.31334383926188097</v>
      </c>
      <c r="E34" s="18">
        <v>0.37904156435237002</v>
      </c>
      <c r="F34" s="19"/>
      <c r="G34" s="18">
        <v>0.34677359151190001</v>
      </c>
      <c r="H34" s="18">
        <v>0.29845851212237001</v>
      </c>
      <c r="I34" s="18">
        <v>0.39846758081910899</v>
      </c>
      <c r="J34" s="19"/>
      <c r="K34" s="18">
        <v>0.35589489836775001</v>
      </c>
      <c r="L34" s="18">
        <v>0.30198822812022402</v>
      </c>
      <c r="M34" s="18">
        <v>0.41372075029866301</v>
      </c>
      <c r="N34" s="19"/>
      <c r="O34" s="18">
        <v>0.31073283211698299</v>
      </c>
      <c r="P34" s="18">
        <v>0.23652140308449099</v>
      </c>
      <c r="Q34" s="18">
        <v>0.39614720902843698</v>
      </c>
      <c r="R34" s="19"/>
    </row>
    <row r="35" spans="1:18" x14ac:dyDescent="0.25">
      <c r="A35" s="17" t="s">
        <v>482</v>
      </c>
      <c r="B35" s="17" t="s">
        <v>642</v>
      </c>
      <c r="C35" s="18">
        <v>0.25224037747364397</v>
      </c>
      <c r="D35" s="18">
        <v>0.22141018822657901</v>
      </c>
      <c r="E35" s="18">
        <v>0.285787747799364</v>
      </c>
      <c r="F35" s="19"/>
      <c r="G35" s="18">
        <v>0.24751207654051</v>
      </c>
      <c r="H35" s="18">
        <v>0.204520179007569</v>
      </c>
      <c r="I35" s="18">
        <v>0.29617644655404002</v>
      </c>
      <c r="J35" s="19"/>
      <c r="K35" s="18">
        <v>0.24408492363447701</v>
      </c>
      <c r="L35" s="18">
        <v>0.20148076381452201</v>
      </c>
      <c r="M35" s="18">
        <v>0.29239911675354002</v>
      </c>
      <c r="N35" s="19"/>
      <c r="O35" s="18">
        <v>0.294732036963542</v>
      </c>
      <c r="P35" s="18">
        <v>0.20911108604453199</v>
      </c>
      <c r="Q35" s="18">
        <v>0.39777836732133498</v>
      </c>
      <c r="R35" s="19"/>
    </row>
    <row r="36" spans="1:18" x14ac:dyDescent="0.25">
      <c r="A36" s="17" t="s">
        <v>482</v>
      </c>
      <c r="B36" s="17" t="s">
        <v>643</v>
      </c>
      <c r="C36" s="18">
        <v>0.14224213355280299</v>
      </c>
      <c r="D36" s="18">
        <v>0.117146100992239</v>
      </c>
      <c r="E36" s="18">
        <v>0.171669044213757</v>
      </c>
      <c r="F36" s="19"/>
      <c r="G36" s="18">
        <v>0.14308042391991599</v>
      </c>
      <c r="H36" s="18">
        <v>0.107474025635506</v>
      </c>
      <c r="I36" s="18">
        <v>0.18799853606813399</v>
      </c>
      <c r="J36" s="19"/>
      <c r="K36" s="18">
        <v>0.147634173328238</v>
      </c>
      <c r="L36" s="18">
        <v>0.108702088812052</v>
      </c>
      <c r="M36" s="18">
        <v>0.19742142972141999</v>
      </c>
      <c r="N36" s="19"/>
      <c r="O36" s="18">
        <v>0.12365303185263</v>
      </c>
      <c r="P36" s="18">
        <v>7.2018622120144593E-2</v>
      </c>
      <c r="Q36" s="18">
        <v>0.20416258940568199</v>
      </c>
      <c r="R36" s="24" t="s">
        <v>501</v>
      </c>
    </row>
    <row r="37" spans="1:18" x14ac:dyDescent="0.25">
      <c r="A37" s="17" t="s">
        <v>482</v>
      </c>
      <c r="B37" s="17" t="s">
        <v>644</v>
      </c>
      <c r="C37" s="18">
        <v>1.1074875013268501E-2</v>
      </c>
      <c r="D37" s="18">
        <v>5.5752859339540002E-3</v>
      </c>
      <c r="E37" s="18">
        <v>2.1880021223479401E-2</v>
      </c>
      <c r="F37" s="19"/>
      <c r="G37" s="18">
        <v>1.1387595789847301E-2</v>
      </c>
      <c r="H37" s="18">
        <v>4.3595178889693003E-3</v>
      </c>
      <c r="I37" s="18">
        <v>2.9411107268772101E-2</v>
      </c>
      <c r="J37" s="19"/>
      <c r="K37" s="18">
        <v>1.0029666507398101E-2</v>
      </c>
      <c r="L37" s="18">
        <v>2.7593963175425E-3</v>
      </c>
      <c r="M37" s="18">
        <v>3.5768109662255902E-2</v>
      </c>
      <c r="N37" s="24" t="s">
        <v>501</v>
      </c>
      <c r="O37" s="18">
        <v>1.27040201632661E-2</v>
      </c>
      <c r="P37" s="18">
        <v>2.9776926723303E-3</v>
      </c>
      <c r="Q37" s="18">
        <v>5.2526640170817998E-2</v>
      </c>
      <c r="R37" s="24" t="s">
        <v>501</v>
      </c>
    </row>
    <row r="38" spans="1:18" x14ac:dyDescent="0.25">
      <c r="A38" s="17" t="s">
        <v>482</v>
      </c>
      <c r="B38" s="17" t="s">
        <v>519</v>
      </c>
      <c r="C38" s="18">
        <v>0.116272812905121</v>
      </c>
      <c r="D38" s="18">
        <v>9.2527063379570201E-2</v>
      </c>
      <c r="E38" s="18">
        <v>0.14513791658596001</v>
      </c>
      <c r="F38" s="19"/>
      <c r="G38" s="18">
        <v>0.12024697171398301</v>
      </c>
      <c r="H38" s="18">
        <v>8.8948475085787099E-2</v>
      </c>
      <c r="I38" s="18">
        <v>0.16061695241110899</v>
      </c>
      <c r="J38" s="19"/>
      <c r="K38" s="18">
        <v>0.121584270856299</v>
      </c>
      <c r="L38" s="18">
        <v>8.7335292286478905E-2</v>
      </c>
      <c r="M38" s="18">
        <v>0.16680936864319701</v>
      </c>
      <c r="N38" s="19"/>
      <c r="O38" s="18">
        <v>8.4881974457949302E-2</v>
      </c>
      <c r="P38" s="18">
        <v>4.1579244213544003E-2</v>
      </c>
      <c r="Q38" s="18">
        <v>0.165495130981378</v>
      </c>
      <c r="R38" s="24" t="s">
        <v>501</v>
      </c>
    </row>
    <row r="39" spans="1:18" x14ac:dyDescent="0.25">
      <c r="A39" s="17" t="s">
        <v>482</v>
      </c>
      <c r="B39" s="17" t="s">
        <v>520</v>
      </c>
      <c r="C39" s="18">
        <v>0</v>
      </c>
      <c r="D39" s="19"/>
      <c r="E39" s="19"/>
      <c r="F39" s="19"/>
      <c r="G39" s="18">
        <v>0</v>
      </c>
      <c r="H39" s="19"/>
      <c r="I39" s="19"/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483</v>
      </c>
      <c r="B40" s="20" t="s">
        <v>640</v>
      </c>
      <c r="C40" s="21">
        <v>0.106150919447613</v>
      </c>
      <c r="D40" s="21">
        <v>8.9107870415593204E-2</v>
      </c>
      <c r="E40" s="21">
        <v>0.126002763315025</v>
      </c>
      <c r="F40" s="22"/>
      <c r="G40" s="21">
        <v>0.11439770446230201</v>
      </c>
      <c r="H40" s="21">
        <v>8.6671446031572105E-2</v>
      </c>
      <c r="I40" s="21">
        <v>0.14954136503759799</v>
      </c>
      <c r="J40" s="22"/>
      <c r="K40" s="21">
        <v>9.5174169200306996E-2</v>
      </c>
      <c r="L40" s="21">
        <v>7.5237491189383401E-2</v>
      </c>
      <c r="M40" s="21">
        <v>0.119709867746134</v>
      </c>
      <c r="N40" s="22"/>
      <c r="O40" s="21">
        <v>0.114156011278282</v>
      </c>
      <c r="P40" s="21">
        <v>8.04028889788969E-2</v>
      </c>
      <c r="Q40" s="21">
        <v>0.15961920703861801</v>
      </c>
      <c r="R40" s="22"/>
    </row>
    <row r="41" spans="1:18" x14ac:dyDescent="0.25">
      <c r="A41" s="20" t="s">
        <v>483</v>
      </c>
      <c r="B41" s="20" t="s">
        <v>641</v>
      </c>
      <c r="C41" s="21">
        <v>0.26301828948442701</v>
      </c>
      <c r="D41" s="21">
        <v>0.23645839055784701</v>
      </c>
      <c r="E41" s="21">
        <v>0.29142284978986299</v>
      </c>
      <c r="F41" s="22"/>
      <c r="G41" s="21">
        <v>0.25449260266066098</v>
      </c>
      <c r="H41" s="21">
        <v>0.22050476747964801</v>
      </c>
      <c r="I41" s="21">
        <v>0.29175837884196398</v>
      </c>
      <c r="J41" s="22"/>
      <c r="K41" s="21">
        <v>0.27734277507726601</v>
      </c>
      <c r="L41" s="21">
        <v>0.24075137241473801</v>
      </c>
      <c r="M41" s="21">
        <v>0.317172369177526</v>
      </c>
      <c r="N41" s="22"/>
      <c r="O41" s="21">
        <v>0.24547352598630101</v>
      </c>
      <c r="P41" s="21">
        <v>0.189851858408385</v>
      </c>
      <c r="Q41" s="21">
        <v>0.311132628984086</v>
      </c>
      <c r="R41" s="22"/>
    </row>
    <row r="42" spans="1:18" x14ac:dyDescent="0.25">
      <c r="A42" s="20" t="s">
        <v>483</v>
      </c>
      <c r="B42" s="20" t="s">
        <v>642</v>
      </c>
      <c r="C42" s="21">
        <v>0.23258672634592201</v>
      </c>
      <c r="D42" s="21">
        <v>0.20076064253225401</v>
      </c>
      <c r="E42" s="21">
        <v>0.26776779833803799</v>
      </c>
      <c r="F42" s="22"/>
      <c r="G42" s="21">
        <v>0.18649860917219999</v>
      </c>
      <c r="H42" s="21">
        <v>0.15199982447851901</v>
      </c>
      <c r="I42" s="21">
        <v>0.22673388535194999</v>
      </c>
      <c r="J42" s="22"/>
      <c r="K42" s="21">
        <v>0.28082912360727402</v>
      </c>
      <c r="L42" s="21">
        <v>0.23170548348338901</v>
      </c>
      <c r="M42" s="21">
        <v>0.335815256527427</v>
      </c>
      <c r="N42" s="22"/>
      <c r="O42" s="21">
        <v>0.228650799569945</v>
      </c>
      <c r="P42" s="21">
        <v>0.17202442169910401</v>
      </c>
      <c r="Q42" s="21">
        <v>0.29722585140699198</v>
      </c>
      <c r="R42" s="22"/>
    </row>
    <row r="43" spans="1:18" x14ac:dyDescent="0.25">
      <c r="A43" s="20" t="s">
        <v>483</v>
      </c>
      <c r="B43" s="20" t="s">
        <v>643</v>
      </c>
      <c r="C43" s="21">
        <v>0.15162575339321399</v>
      </c>
      <c r="D43" s="21">
        <v>0.132230493544959</v>
      </c>
      <c r="E43" s="21">
        <v>0.17329773416611699</v>
      </c>
      <c r="F43" s="22"/>
      <c r="G43" s="21">
        <v>0.16116595776318801</v>
      </c>
      <c r="H43" s="21">
        <v>0.13317585941521101</v>
      </c>
      <c r="I43" s="21">
        <v>0.19372411767695299</v>
      </c>
      <c r="J43" s="22"/>
      <c r="K43" s="21">
        <v>0.13661003297615901</v>
      </c>
      <c r="L43" s="21">
        <v>0.111251756576731</v>
      </c>
      <c r="M43" s="21">
        <v>0.16666445359603099</v>
      </c>
      <c r="N43" s="22"/>
      <c r="O43" s="21">
        <v>0.168102772285466</v>
      </c>
      <c r="P43" s="21">
        <v>0.12294178249723001</v>
      </c>
      <c r="Q43" s="21">
        <v>0.225586147179728</v>
      </c>
      <c r="R43" s="22"/>
    </row>
    <row r="44" spans="1:18" x14ac:dyDescent="0.25">
      <c r="A44" s="20" t="s">
        <v>483</v>
      </c>
      <c r="B44" s="20" t="s">
        <v>644</v>
      </c>
      <c r="C44" s="21">
        <v>1.3358552169938E-2</v>
      </c>
      <c r="D44" s="21">
        <v>8.2005814658409996E-3</v>
      </c>
      <c r="E44" s="21">
        <v>2.1689814966436301E-2</v>
      </c>
      <c r="F44" s="22"/>
      <c r="G44" s="21">
        <v>1.6430226654902801E-2</v>
      </c>
      <c r="H44" s="21">
        <v>7.7857517131004004E-3</v>
      </c>
      <c r="I44" s="21">
        <v>3.43404293018705E-2</v>
      </c>
      <c r="J44" s="22"/>
      <c r="K44" s="21">
        <v>9.7343678226723008E-3</v>
      </c>
      <c r="L44" s="21">
        <v>4.6041550586753003E-3</v>
      </c>
      <c r="M44" s="21">
        <v>2.0463439128928701E-2</v>
      </c>
      <c r="N44" s="22"/>
      <c r="O44" s="21">
        <v>1.48943002118189E-2</v>
      </c>
      <c r="P44" s="21">
        <v>5.0710353855375001E-3</v>
      </c>
      <c r="Q44" s="21">
        <v>4.2925533933740698E-2</v>
      </c>
      <c r="R44" s="24" t="s">
        <v>501</v>
      </c>
    </row>
    <row r="45" spans="1:18" x14ac:dyDescent="0.25">
      <c r="A45" s="20" t="s">
        <v>483</v>
      </c>
      <c r="B45" s="20" t="s">
        <v>519</v>
      </c>
      <c r="C45" s="21">
        <v>0.232822207440675</v>
      </c>
      <c r="D45" s="21">
        <v>0.203222958520164</v>
      </c>
      <c r="E45" s="21">
        <v>0.26529712379909298</v>
      </c>
      <c r="F45" s="22"/>
      <c r="G45" s="21">
        <v>0.26701489928674699</v>
      </c>
      <c r="H45" s="21">
        <v>0.22572958470072901</v>
      </c>
      <c r="I45" s="21">
        <v>0.31280063664091101</v>
      </c>
      <c r="J45" s="22"/>
      <c r="K45" s="21">
        <v>0.20030953131632201</v>
      </c>
      <c r="L45" s="21">
        <v>0.164894275151276</v>
      </c>
      <c r="M45" s="21">
        <v>0.24113480805680501</v>
      </c>
      <c r="N45" s="22"/>
      <c r="O45" s="21">
        <v>0.22553361541918901</v>
      </c>
      <c r="P45" s="21">
        <v>0.17019784114520001</v>
      </c>
      <c r="Q45" s="21">
        <v>0.29251834901764001</v>
      </c>
      <c r="R45" s="22"/>
    </row>
    <row r="46" spans="1:18" x14ac:dyDescent="0.25">
      <c r="A46" s="20" t="s">
        <v>483</v>
      </c>
      <c r="B46" s="20" t="s">
        <v>520</v>
      </c>
      <c r="C46" s="21">
        <v>4.3755171821140002E-4</v>
      </c>
      <c r="D46" s="21">
        <v>6.08716226735242E-5</v>
      </c>
      <c r="E46" s="21">
        <v>3.1378538494941E-3</v>
      </c>
      <c r="F46" s="22"/>
      <c r="G46" s="21">
        <v>0</v>
      </c>
      <c r="H46" s="22"/>
      <c r="I46" s="22"/>
      <c r="J46" s="22"/>
      <c r="K46" s="21">
        <v>0</v>
      </c>
      <c r="L46" s="22"/>
      <c r="M46" s="22"/>
      <c r="N46" s="22"/>
      <c r="O46" s="21">
        <v>3.1889752489977002E-3</v>
      </c>
      <c r="P46" s="21">
        <v>4.410087531399E-4</v>
      </c>
      <c r="Q46" s="21">
        <v>2.2671406166552801E-2</v>
      </c>
      <c r="R46" s="24" t="s">
        <v>501</v>
      </c>
    </row>
    <row r="47" spans="1:18" x14ac:dyDescent="0.25">
      <c r="A47" s="17" t="s">
        <v>484</v>
      </c>
      <c r="B47" s="17" t="s">
        <v>640</v>
      </c>
      <c r="C47" s="18">
        <v>0.108045404592561</v>
      </c>
      <c r="D47" s="18">
        <v>9.5508214399060404E-2</v>
      </c>
      <c r="E47" s="18">
        <v>0.12200633694713001</v>
      </c>
      <c r="F47" s="19"/>
      <c r="G47" s="18">
        <v>0.111203237177551</v>
      </c>
      <c r="H47" s="18">
        <v>9.3527507286919304E-2</v>
      </c>
      <c r="I47" s="18">
        <v>0.13173403101717099</v>
      </c>
      <c r="J47" s="19"/>
      <c r="K47" s="18">
        <v>0.10888619151413501</v>
      </c>
      <c r="L47" s="18">
        <v>9.0810023163823694E-2</v>
      </c>
      <c r="M47" s="18">
        <v>0.13004584693796201</v>
      </c>
      <c r="N47" s="19"/>
      <c r="O47" s="18">
        <v>9.7822123615858694E-2</v>
      </c>
      <c r="P47" s="18">
        <v>7.48690592764686E-2</v>
      </c>
      <c r="Q47" s="18">
        <v>0.12684720589901399</v>
      </c>
      <c r="R47" s="19"/>
    </row>
    <row r="48" spans="1:18" x14ac:dyDescent="0.25">
      <c r="A48" s="17" t="s">
        <v>484</v>
      </c>
      <c r="B48" s="17" t="s">
        <v>641</v>
      </c>
      <c r="C48" s="18">
        <v>0.26203018594354799</v>
      </c>
      <c r="D48" s="18">
        <v>0.244928420033004</v>
      </c>
      <c r="E48" s="18">
        <v>0.27988343666250898</v>
      </c>
      <c r="F48" s="19"/>
      <c r="G48" s="18">
        <v>0.27827081833578898</v>
      </c>
      <c r="H48" s="18">
        <v>0.25172047228679301</v>
      </c>
      <c r="I48" s="18">
        <v>0.30647460469499399</v>
      </c>
      <c r="J48" s="19"/>
      <c r="K48" s="18">
        <v>0.252041347994923</v>
      </c>
      <c r="L48" s="18">
        <v>0.22786223202459899</v>
      </c>
      <c r="M48" s="18">
        <v>0.27786287647001701</v>
      </c>
      <c r="N48" s="19"/>
      <c r="O48" s="18">
        <v>0.24574584285964099</v>
      </c>
      <c r="P48" s="18">
        <v>0.20753226642779601</v>
      </c>
      <c r="Q48" s="18">
        <v>0.28843477019890401</v>
      </c>
      <c r="R48" s="19"/>
    </row>
    <row r="49" spans="1:18" x14ac:dyDescent="0.25">
      <c r="A49" s="17" t="s">
        <v>484</v>
      </c>
      <c r="B49" s="17" t="s">
        <v>642</v>
      </c>
      <c r="C49" s="18">
        <v>0.203778550340068</v>
      </c>
      <c r="D49" s="18">
        <v>0.18856742780142699</v>
      </c>
      <c r="E49" s="18">
        <v>0.21988420034346801</v>
      </c>
      <c r="F49" s="19"/>
      <c r="G49" s="18">
        <v>0.19442026338985899</v>
      </c>
      <c r="H49" s="18">
        <v>0.17378860841634799</v>
      </c>
      <c r="I49" s="18">
        <v>0.216858362861165</v>
      </c>
      <c r="J49" s="19"/>
      <c r="K49" s="18">
        <v>0.20016370089559701</v>
      </c>
      <c r="L49" s="18">
        <v>0.17891694077021</v>
      </c>
      <c r="M49" s="18">
        <v>0.22324754320721099</v>
      </c>
      <c r="N49" s="19"/>
      <c r="O49" s="18">
        <v>0.23692343210769601</v>
      </c>
      <c r="P49" s="18">
        <v>0.200908063662943</v>
      </c>
      <c r="Q49" s="18">
        <v>0.27715575598271902</v>
      </c>
      <c r="R49" s="19"/>
    </row>
    <row r="50" spans="1:18" x14ac:dyDescent="0.25">
      <c r="A50" s="17" t="s">
        <v>484</v>
      </c>
      <c r="B50" s="17" t="s">
        <v>643</v>
      </c>
      <c r="C50" s="18">
        <v>0.13572498116211501</v>
      </c>
      <c r="D50" s="18">
        <v>0.123120338920422</v>
      </c>
      <c r="E50" s="18">
        <v>0.149400185820246</v>
      </c>
      <c r="F50" s="19"/>
      <c r="G50" s="18">
        <v>0.14990820307642</v>
      </c>
      <c r="H50" s="18">
        <v>0.130590174291211</v>
      </c>
      <c r="I50" s="18">
        <v>0.171520147000599</v>
      </c>
      <c r="J50" s="19"/>
      <c r="K50" s="18">
        <v>0.14369092742209699</v>
      </c>
      <c r="L50" s="18">
        <v>0.12527976791249301</v>
      </c>
      <c r="M50" s="18">
        <v>0.164299581177864</v>
      </c>
      <c r="N50" s="19"/>
      <c r="O50" s="18">
        <v>7.9184065337069995E-2</v>
      </c>
      <c r="P50" s="18">
        <v>5.50105682040678E-2</v>
      </c>
      <c r="Q50" s="18">
        <v>0.11271319977343</v>
      </c>
      <c r="R50" s="19"/>
    </row>
    <row r="51" spans="1:18" x14ac:dyDescent="0.25">
      <c r="A51" s="17" t="s">
        <v>484</v>
      </c>
      <c r="B51" s="17" t="s">
        <v>644</v>
      </c>
      <c r="C51" s="18">
        <v>1.16665399531992E-2</v>
      </c>
      <c r="D51" s="18">
        <v>8.4810251154792994E-3</v>
      </c>
      <c r="E51" s="18">
        <v>1.60292069509652E-2</v>
      </c>
      <c r="F51" s="19"/>
      <c r="G51" s="18">
        <v>1.46360977201167E-2</v>
      </c>
      <c r="H51" s="18">
        <v>9.2810874043210995E-3</v>
      </c>
      <c r="I51" s="18">
        <v>2.3009088729139E-2</v>
      </c>
      <c r="J51" s="19"/>
      <c r="K51" s="18">
        <v>9.4623806829609008E-3</v>
      </c>
      <c r="L51" s="18">
        <v>5.6442552779095E-3</v>
      </c>
      <c r="M51" s="18">
        <v>1.58222257522086E-2</v>
      </c>
      <c r="N51" s="19"/>
      <c r="O51" s="18">
        <v>9.6467961182592002E-3</v>
      </c>
      <c r="P51" s="18">
        <v>4.9823650860363004E-3</v>
      </c>
      <c r="Q51" s="18">
        <v>1.85963989952658E-2</v>
      </c>
      <c r="R51" s="19"/>
    </row>
    <row r="52" spans="1:18" x14ac:dyDescent="0.25">
      <c r="A52" s="17" t="s">
        <v>484</v>
      </c>
      <c r="B52" s="17" t="s">
        <v>519</v>
      </c>
      <c r="C52" s="18">
        <v>0.27853876541601502</v>
      </c>
      <c r="D52" s="18">
        <v>0.25888890027476702</v>
      </c>
      <c r="E52" s="18">
        <v>0.29907819414924502</v>
      </c>
      <c r="F52" s="19"/>
      <c r="G52" s="18">
        <v>0.25144037125257801</v>
      </c>
      <c r="H52" s="18">
        <v>0.22579873929810501</v>
      </c>
      <c r="I52" s="18">
        <v>0.27894471712656299</v>
      </c>
      <c r="J52" s="19"/>
      <c r="K52" s="18">
        <v>0.28535930993494102</v>
      </c>
      <c r="L52" s="18">
        <v>0.25889297404515299</v>
      </c>
      <c r="M52" s="18">
        <v>0.313387159769836</v>
      </c>
      <c r="N52" s="19"/>
      <c r="O52" s="18">
        <v>0.33067773996147598</v>
      </c>
      <c r="P52" s="18">
        <v>0.28230133395592499</v>
      </c>
      <c r="Q52" s="18">
        <v>0.38292109533129798</v>
      </c>
      <c r="R52" s="19"/>
    </row>
    <row r="53" spans="1:18" x14ac:dyDescent="0.25">
      <c r="A53" s="17" t="s">
        <v>484</v>
      </c>
      <c r="B53" s="17" t="s">
        <v>520</v>
      </c>
      <c r="C53" s="18">
        <v>2.1557259249580001E-4</v>
      </c>
      <c r="D53" s="18">
        <v>7.4614540733990598E-5</v>
      </c>
      <c r="E53" s="18">
        <v>6.2265571296849995E-4</v>
      </c>
      <c r="F53" s="19"/>
      <c r="G53" s="18">
        <v>1.210090476867E-4</v>
      </c>
      <c r="H53" s="18">
        <v>1.69479437852185E-5</v>
      </c>
      <c r="I53" s="18">
        <v>8.634580990354E-4</v>
      </c>
      <c r="J53" s="19"/>
      <c r="K53" s="18">
        <v>3.9614155534730002E-4</v>
      </c>
      <c r="L53" s="18">
        <v>1.122899558171E-4</v>
      </c>
      <c r="M53" s="18">
        <v>1.3965238275674E-3</v>
      </c>
      <c r="N53" s="19"/>
      <c r="O53" s="18">
        <v>0</v>
      </c>
      <c r="P53" s="19"/>
      <c r="Q53" s="19"/>
      <c r="R53" s="19"/>
    </row>
    <row r="54" spans="1:18" x14ac:dyDescent="0.25">
      <c r="A54" s="20" t="s">
        <v>485</v>
      </c>
      <c r="B54" s="20" t="s">
        <v>640</v>
      </c>
      <c r="C54" s="21">
        <v>0.15371809250889501</v>
      </c>
      <c r="D54" s="21">
        <v>0.14629228824951199</v>
      </c>
      <c r="E54" s="21">
        <v>0.161449546798972</v>
      </c>
      <c r="F54" s="22"/>
      <c r="G54" s="21">
        <v>0.178185224478069</v>
      </c>
      <c r="H54" s="21">
        <v>0.165804037597545</v>
      </c>
      <c r="I54" s="21">
        <v>0.191278962895715</v>
      </c>
      <c r="J54" s="22"/>
      <c r="K54" s="21">
        <v>0.15399582127397099</v>
      </c>
      <c r="L54" s="21">
        <v>0.14256046419288901</v>
      </c>
      <c r="M54" s="21">
        <v>0.16617068799774001</v>
      </c>
      <c r="N54" s="22"/>
      <c r="O54" s="21">
        <v>0.115599351402181</v>
      </c>
      <c r="P54" s="21">
        <v>0.10301638370161099</v>
      </c>
      <c r="Q54" s="21">
        <v>0.12949738025434199</v>
      </c>
      <c r="R54" s="22"/>
    </row>
    <row r="55" spans="1:18" x14ac:dyDescent="0.25">
      <c r="A55" s="20" t="s">
        <v>485</v>
      </c>
      <c r="B55" s="20" t="s">
        <v>641</v>
      </c>
      <c r="C55" s="21">
        <v>0.28949343257939097</v>
      </c>
      <c r="D55" s="21">
        <v>0.28036334911064598</v>
      </c>
      <c r="E55" s="21">
        <v>0.29879738868219402</v>
      </c>
      <c r="F55" s="22"/>
      <c r="G55" s="21">
        <v>0.32724682603941202</v>
      </c>
      <c r="H55" s="21">
        <v>0.312449610309677</v>
      </c>
      <c r="I55" s="21">
        <v>0.34239583631188902</v>
      </c>
      <c r="J55" s="22"/>
      <c r="K55" s="21">
        <v>0.30222162206521702</v>
      </c>
      <c r="L55" s="21">
        <v>0.28749879559945002</v>
      </c>
      <c r="M55" s="21">
        <v>0.31736257748334001</v>
      </c>
      <c r="N55" s="22"/>
      <c r="O55" s="21">
        <v>0.210166084660939</v>
      </c>
      <c r="P55" s="21">
        <v>0.194864841855096</v>
      </c>
      <c r="Q55" s="21">
        <v>0.22633106685523699</v>
      </c>
      <c r="R55" s="22"/>
    </row>
    <row r="56" spans="1:18" x14ac:dyDescent="0.25">
      <c r="A56" s="20" t="s">
        <v>485</v>
      </c>
      <c r="B56" s="20" t="s">
        <v>642</v>
      </c>
      <c r="C56" s="21">
        <v>0.203065419004821</v>
      </c>
      <c r="D56" s="21">
        <v>0.19473377410018899</v>
      </c>
      <c r="E56" s="21">
        <v>0.21165983604213001</v>
      </c>
      <c r="F56" s="22"/>
      <c r="G56" s="21">
        <v>0.15986498385768599</v>
      </c>
      <c r="H56" s="21">
        <v>0.148250183079526</v>
      </c>
      <c r="I56" s="21">
        <v>0.17220578000178899</v>
      </c>
      <c r="J56" s="22"/>
      <c r="K56" s="21">
        <v>0.208054875384341</v>
      </c>
      <c r="L56" s="21">
        <v>0.19540328278475499</v>
      </c>
      <c r="M56" s="21">
        <v>0.221300308175882</v>
      </c>
      <c r="N56" s="22"/>
      <c r="O56" s="21">
        <v>0.26123244154448</v>
      </c>
      <c r="P56" s="21">
        <v>0.243056596053917</v>
      </c>
      <c r="Q56" s="21">
        <v>0.280264229558077</v>
      </c>
      <c r="R56" s="22"/>
    </row>
    <row r="57" spans="1:18" x14ac:dyDescent="0.25">
      <c r="A57" s="20" t="s">
        <v>485</v>
      </c>
      <c r="B57" s="20" t="s">
        <v>643</v>
      </c>
      <c r="C57" s="21">
        <v>0.13051467749982801</v>
      </c>
      <c r="D57" s="21">
        <v>0.123866688921301</v>
      </c>
      <c r="E57" s="21">
        <v>0.13746348570393199</v>
      </c>
      <c r="F57" s="22"/>
      <c r="G57" s="21">
        <v>0.13528708760859601</v>
      </c>
      <c r="H57" s="21">
        <v>0.12459652988431399</v>
      </c>
      <c r="I57" s="21">
        <v>0.14674115198625301</v>
      </c>
      <c r="J57" s="22"/>
      <c r="K57" s="21">
        <v>0.12868682746450599</v>
      </c>
      <c r="L57" s="21">
        <v>0.11850584235392</v>
      </c>
      <c r="M57" s="21">
        <v>0.13960395194034</v>
      </c>
      <c r="N57" s="22"/>
      <c r="O57" s="21">
        <v>0.12621766594553899</v>
      </c>
      <c r="P57" s="21">
        <v>0.11308741263687901</v>
      </c>
      <c r="Q57" s="21">
        <v>0.14063070469210401</v>
      </c>
      <c r="R57" s="22"/>
    </row>
    <row r="58" spans="1:18" x14ac:dyDescent="0.25">
      <c r="A58" s="20" t="s">
        <v>485</v>
      </c>
      <c r="B58" s="20" t="s">
        <v>644</v>
      </c>
      <c r="C58" s="21">
        <v>1.4002380215516801E-2</v>
      </c>
      <c r="D58" s="21">
        <v>1.18607777074773E-2</v>
      </c>
      <c r="E58" s="21">
        <v>1.6524207704118599E-2</v>
      </c>
      <c r="F58" s="22"/>
      <c r="G58" s="21">
        <v>1.5802984721074598E-2</v>
      </c>
      <c r="H58" s="21">
        <v>1.19880760276248E-2</v>
      </c>
      <c r="I58" s="21">
        <v>2.08063283824165E-2</v>
      </c>
      <c r="J58" s="22"/>
      <c r="K58" s="21">
        <v>7.8951886746518995E-3</v>
      </c>
      <c r="L58" s="21">
        <v>5.9539447221117004E-3</v>
      </c>
      <c r="M58" s="21">
        <v>1.04627004488293E-2</v>
      </c>
      <c r="N58" s="22"/>
      <c r="O58" s="21">
        <v>2.1414700388945201E-2</v>
      </c>
      <c r="P58" s="21">
        <v>1.6367788663418401E-2</v>
      </c>
      <c r="Q58" s="21">
        <v>2.7973541368781898E-2</v>
      </c>
      <c r="R58" s="22"/>
    </row>
    <row r="59" spans="1:18" x14ac:dyDescent="0.25">
      <c r="A59" s="20" t="s">
        <v>485</v>
      </c>
      <c r="B59" s="20" t="s">
        <v>519</v>
      </c>
      <c r="C59" s="21">
        <v>0.20788013752458001</v>
      </c>
      <c r="D59" s="21">
        <v>0.19902499836125101</v>
      </c>
      <c r="E59" s="21">
        <v>0.21702251456146099</v>
      </c>
      <c r="F59" s="22"/>
      <c r="G59" s="21">
        <v>0.18191353500259999</v>
      </c>
      <c r="H59" s="21">
        <v>0.16943998047362299</v>
      </c>
      <c r="I59" s="21">
        <v>0.19508965830800701</v>
      </c>
      <c r="J59" s="22"/>
      <c r="K59" s="21">
        <v>0.197420933824422</v>
      </c>
      <c r="L59" s="21">
        <v>0.18444379435118</v>
      </c>
      <c r="M59" s="21">
        <v>0.211074814993608</v>
      </c>
      <c r="N59" s="22"/>
      <c r="O59" s="21">
        <v>0.26528382052215599</v>
      </c>
      <c r="P59" s="21">
        <v>0.247223302933333</v>
      </c>
      <c r="Q59" s="21">
        <v>0.28416566741876498</v>
      </c>
      <c r="R59" s="22"/>
    </row>
    <row r="60" spans="1:18" x14ac:dyDescent="0.25">
      <c r="A60" s="20" t="s">
        <v>485</v>
      </c>
      <c r="B60" s="20" t="s">
        <v>520</v>
      </c>
      <c r="C60" s="21">
        <v>1.3258606669706999E-3</v>
      </c>
      <c r="D60" s="21">
        <v>8.3619976500249997E-4</v>
      </c>
      <c r="E60" s="21">
        <v>2.1016535177519999E-3</v>
      </c>
      <c r="F60" s="22"/>
      <c r="G60" s="21">
        <v>1.699358292562E-3</v>
      </c>
      <c r="H60" s="21">
        <v>9.1029939732880001E-4</v>
      </c>
      <c r="I60" s="21">
        <v>3.1702130065700998E-3</v>
      </c>
      <c r="J60" s="22"/>
      <c r="K60" s="21">
        <v>1.7247313128887999E-3</v>
      </c>
      <c r="L60" s="21">
        <v>8.5704538590739997E-4</v>
      </c>
      <c r="M60" s="21">
        <v>3.4678268589162999E-3</v>
      </c>
      <c r="N60" s="22"/>
      <c r="O60" s="21">
        <v>8.5935535764418002E-5</v>
      </c>
      <c r="P60" s="21">
        <v>1.2068018489507001E-5</v>
      </c>
      <c r="Q60" s="21">
        <v>6.1166452311710003E-4</v>
      </c>
      <c r="R60" s="22"/>
    </row>
    <row r="61" spans="1:18" x14ac:dyDescent="0.25">
      <c r="A61" s="17" t="s">
        <v>486</v>
      </c>
      <c r="B61" s="17" t="s">
        <v>640</v>
      </c>
      <c r="C61" s="18">
        <v>0.108819904823171</v>
      </c>
      <c r="D61" s="18">
        <v>9.4237688454491195E-2</v>
      </c>
      <c r="E61" s="18">
        <v>0.125346291834117</v>
      </c>
      <c r="F61" s="19"/>
      <c r="G61" s="18">
        <v>0.11097768703484</v>
      </c>
      <c r="H61" s="18">
        <v>9.1924217121991503E-2</v>
      </c>
      <c r="I61" s="18">
        <v>0.13340027283893</v>
      </c>
      <c r="J61" s="19"/>
      <c r="K61" s="18">
        <v>9.8243952225858397E-2</v>
      </c>
      <c r="L61" s="18">
        <v>7.6780357483496903E-2</v>
      </c>
      <c r="M61" s="18">
        <v>0.124895891455025</v>
      </c>
      <c r="N61" s="19"/>
      <c r="O61" s="18">
        <v>0.133561309589252</v>
      </c>
      <c r="P61" s="18">
        <v>9.58055573602236E-2</v>
      </c>
      <c r="Q61" s="18">
        <v>0.18318175808152401</v>
      </c>
      <c r="R61" s="19"/>
    </row>
    <row r="62" spans="1:18" x14ac:dyDescent="0.25">
      <c r="A62" s="17" t="s">
        <v>486</v>
      </c>
      <c r="B62" s="17" t="s">
        <v>641</v>
      </c>
      <c r="C62" s="18">
        <v>0.277117523816864</v>
      </c>
      <c r="D62" s="18">
        <v>0.25661686122911698</v>
      </c>
      <c r="E62" s="18">
        <v>0.29859810064832998</v>
      </c>
      <c r="F62" s="19"/>
      <c r="G62" s="18">
        <v>0.28033542250173799</v>
      </c>
      <c r="H62" s="18">
        <v>0.25510808135372498</v>
      </c>
      <c r="I62" s="18">
        <v>0.307029200784254</v>
      </c>
      <c r="J62" s="19"/>
      <c r="K62" s="18">
        <v>0.290821664299583</v>
      </c>
      <c r="L62" s="18">
        <v>0.26019946385083098</v>
      </c>
      <c r="M62" s="18">
        <v>0.32347195825213199</v>
      </c>
      <c r="N62" s="19"/>
      <c r="O62" s="18">
        <v>0.22204524490124999</v>
      </c>
      <c r="P62" s="18">
        <v>0.17637531579476201</v>
      </c>
      <c r="Q62" s="18">
        <v>0.27558393524529201</v>
      </c>
      <c r="R62" s="19"/>
    </row>
    <row r="63" spans="1:18" x14ac:dyDescent="0.25">
      <c r="A63" s="17" t="s">
        <v>486</v>
      </c>
      <c r="B63" s="17" t="s">
        <v>642</v>
      </c>
      <c r="C63" s="18">
        <v>0.200787974120754</v>
      </c>
      <c r="D63" s="18">
        <v>0.18388658904010399</v>
      </c>
      <c r="E63" s="18">
        <v>0.218826272078326</v>
      </c>
      <c r="F63" s="19"/>
      <c r="G63" s="18">
        <v>0.18462474912618601</v>
      </c>
      <c r="H63" s="18">
        <v>0.16236761912903699</v>
      </c>
      <c r="I63" s="18">
        <v>0.20917097538888499</v>
      </c>
      <c r="J63" s="19"/>
      <c r="K63" s="18">
        <v>0.199207168901649</v>
      </c>
      <c r="L63" s="18">
        <v>0.173350954496929</v>
      </c>
      <c r="M63" s="18">
        <v>0.22785694673052101</v>
      </c>
      <c r="N63" s="19"/>
      <c r="O63" s="18">
        <v>0.26757030830281098</v>
      </c>
      <c r="P63" s="18">
        <v>0.21815889417089299</v>
      </c>
      <c r="Q63" s="18">
        <v>0.32354185015919301</v>
      </c>
      <c r="R63" s="19"/>
    </row>
    <row r="64" spans="1:18" x14ac:dyDescent="0.25">
      <c r="A64" s="17" t="s">
        <v>486</v>
      </c>
      <c r="B64" s="17" t="s">
        <v>643</v>
      </c>
      <c r="C64" s="18">
        <v>0.175025103601647</v>
      </c>
      <c r="D64" s="18">
        <v>0.15776236765620899</v>
      </c>
      <c r="E64" s="18">
        <v>0.193742253669037</v>
      </c>
      <c r="F64" s="19"/>
      <c r="G64" s="18">
        <v>0.17961024541874601</v>
      </c>
      <c r="H64" s="18">
        <v>0.15474211187516901</v>
      </c>
      <c r="I64" s="18">
        <v>0.207493805045871</v>
      </c>
      <c r="J64" s="19"/>
      <c r="K64" s="18">
        <v>0.17937438815902901</v>
      </c>
      <c r="L64" s="18">
        <v>0.15450153584594201</v>
      </c>
      <c r="M64" s="18">
        <v>0.20726984849461599</v>
      </c>
      <c r="N64" s="19"/>
      <c r="O64" s="18">
        <v>0.14390931673690999</v>
      </c>
      <c r="P64" s="18">
        <v>0.10836383995730101</v>
      </c>
      <c r="Q64" s="18">
        <v>0.18864753248059801</v>
      </c>
      <c r="R64" s="19"/>
    </row>
    <row r="65" spans="1:18" x14ac:dyDescent="0.25">
      <c r="A65" s="17" t="s">
        <v>486</v>
      </c>
      <c r="B65" s="17" t="s">
        <v>644</v>
      </c>
      <c r="C65" s="18">
        <v>2.0317142874633001E-2</v>
      </c>
      <c r="D65" s="18">
        <v>1.53031501058878E-2</v>
      </c>
      <c r="E65" s="18">
        <v>2.6929016034374701E-2</v>
      </c>
      <c r="F65" s="19"/>
      <c r="G65" s="18">
        <v>1.8694460373876499E-2</v>
      </c>
      <c r="H65" s="18">
        <v>1.2239436928725001E-2</v>
      </c>
      <c r="I65" s="18">
        <v>2.8455760129906402E-2</v>
      </c>
      <c r="J65" s="19"/>
      <c r="K65" s="18">
        <v>2.1191364479160198E-2</v>
      </c>
      <c r="L65" s="18">
        <v>1.40852540562173E-2</v>
      </c>
      <c r="M65" s="18">
        <v>3.1767043395903201E-2</v>
      </c>
      <c r="N65" s="19"/>
      <c r="O65" s="18">
        <v>2.37987962702738E-2</v>
      </c>
      <c r="P65" s="18">
        <v>8.9469202628431992E-3</v>
      </c>
      <c r="Q65" s="18">
        <v>6.1768180840652699E-2</v>
      </c>
      <c r="R65" s="24" t="s">
        <v>501</v>
      </c>
    </row>
    <row r="66" spans="1:18" x14ac:dyDescent="0.25">
      <c r="A66" s="17" t="s">
        <v>486</v>
      </c>
      <c r="B66" s="17" t="s">
        <v>519</v>
      </c>
      <c r="C66" s="18">
        <v>0.21717088035437401</v>
      </c>
      <c r="D66" s="18">
        <v>0.196248931400161</v>
      </c>
      <c r="E66" s="18">
        <v>0.23965823171547901</v>
      </c>
      <c r="F66" s="19"/>
      <c r="G66" s="18">
        <v>0.22472463381013899</v>
      </c>
      <c r="H66" s="18">
        <v>0.19969007574417599</v>
      </c>
      <c r="I66" s="18">
        <v>0.25190980708734201</v>
      </c>
      <c r="J66" s="19"/>
      <c r="K66" s="18">
        <v>0.21048870673418599</v>
      </c>
      <c r="L66" s="18">
        <v>0.18212649385695601</v>
      </c>
      <c r="M66" s="18">
        <v>0.24196104168584701</v>
      </c>
      <c r="N66" s="19"/>
      <c r="O66" s="18">
        <v>0.20911502419950401</v>
      </c>
      <c r="P66" s="18">
        <v>0.16551835462713199</v>
      </c>
      <c r="Q66" s="18">
        <v>0.26060864527843403</v>
      </c>
      <c r="R66" s="19"/>
    </row>
    <row r="67" spans="1:18" x14ac:dyDescent="0.25">
      <c r="A67" s="17" t="s">
        <v>486</v>
      </c>
      <c r="B67" s="17" t="s">
        <v>520</v>
      </c>
      <c r="C67" s="18">
        <v>7.6147040855410004E-4</v>
      </c>
      <c r="D67" s="18">
        <v>3.0443420477559998E-4</v>
      </c>
      <c r="E67" s="18">
        <v>1.9033324143176E-3</v>
      </c>
      <c r="F67" s="19"/>
      <c r="G67" s="18">
        <v>1.0328017344744E-3</v>
      </c>
      <c r="H67" s="18">
        <v>4.044818170987E-4</v>
      </c>
      <c r="I67" s="18">
        <v>2.6345780267724998E-3</v>
      </c>
      <c r="J67" s="19"/>
      <c r="K67" s="18">
        <v>6.7275520053329996E-4</v>
      </c>
      <c r="L67" s="18">
        <v>9.3971210272643195E-5</v>
      </c>
      <c r="M67" s="18">
        <v>4.7992539524352998E-3</v>
      </c>
      <c r="N67" s="19"/>
      <c r="O67" s="18">
        <v>0</v>
      </c>
      <c r="P67" s="19"/>
      <c r="Q67" s="19"/>
      <c r="R67" s="19"/>
    </row>
    <row r="68" spans="1:18" x14ac:dyDescent="0.25">
      <c r="A68" s="20" t="s">
        <v>487</v>
      </c>
      <c r="B68" s="20" t="s">
        <v>640</v>
      </c>
      <c r="C68" s="21">
        <v>0.11336505873043699</v>
      </c>
      <c r="D68" s="21">
        <v>9.7977361379136402E-2</v>
      </c>
      <c r="E68" s="21">
        <v>0.13081896003205901</v>
      </c>
      <c r="F68" s="22"/>
      <c r="G68" s="21">
        <v>0.11434931350118099</v>
      </c>
      <c r="H68" s="21">
        <v>9.6026178631215597E-2</v>
      </c>
      <c r="I68" s="21">
        <v>0.135644125865543</v>
      </c>
      <c r="J68" s="22"/>
      <c r="K68" s="21">
        <v>0.117207344581685</v>
      </c>
      <c r="L68" s="21">
        <v>9.3522336133663994E-2</v>
      </c>
      <c r="M68" s="21">
        <v>0.145925085869584</v>
      </c>
      <c r="N68" s="22"/>
      <c r="O68" s="21">
        <v>9.3868137133997304E-2</v>
      </c>
      <c r="P68" s="21">
        <v>6.1922174346397803E-2</v>
      </c>
      <c r="Q68" s="21">
        <v>0.13983836423976601</v>
      </c>
      <c r="R68" s="22"/>
    </row>
    <row r="69" spans="1:18" x14ac:dyDescent="0.25">
      <c r="A69" s="20" t="s">
        <v>487</v>
      </c>
      <c r="B69" s="20" t="s">
        <v>641</v>
      </c>
      <c r="C69" s="21">
        <v>0.26645490105400699</v>
      </c>
      <c r="D69" s="21">
        <v>0.246605023617367</v>
      </c>
      <c r="E69" s="21">
        <v>0.28729326720465498</v>
      </c>
      <c r="F69" s="22"/>
      <c r="G69" s="21">
        <v>0.26385905103561502</v>
      </c>
      <c r="H69" s="21">
        <v>0.237790006981796</v>
      </c>
      <c r="I69" s="21">
        <v>0.29169233604502698</v>
      </c>
      <c r="J69" s="22"/>
      <c r="K69" s="21">
        <v>0.26966742589958598</v>
      </c>
      <c r="L69" s="21">
        <v>0.23701169278841699</v>
      </c>
      <c r="M69" s="21">
        <v>0.30502377643094702</v>
      </c>
      <c r="N69" s="22"/>
      <c r="O69" s="21">
        <v>0.269099731524853</v>
      </c>
      <c r="P69" s="21">
        <v>0.21543489721064399</v>
      </c>
      <c r="Q69" s="21">
        <v>0.33050119056925498</v>
      </c>
      <c r="R69" s="22"/>
    </row>
    <row r="70" spans="1:18" x14ac:dyDescent="0.25">
      <c r="A70" s="20" t="s">
        <v>487</v>
      </c>
      <c r="B70" s="20" t="s">
        <v>642</v>
      </c>
      <c r="C70" s="21">
        <v>0.196107585783938</v>
      </c>
      <c r="D70" s="21">
        <v>0.177704479715276</v>
      </c>
      <c r="E70" s="21">
        <v>0.215916093364592</v>
      </c>
      <c r="F70" s="22"/>
      <c r="G70" s="21">
        <v>0.17478745866102499</v>
      </c>
      <c r="H70" s="21">
        <v>0.154127305643497</v>
      </c>
      <c r="I70" s="21">
        <v>0.19757017270791999</v>
      </c>
      <c r="J70" s="22"/>
      <c r="K70" s="21">
        <v>0.20248030888283</v>
      </c>
      <c r="L70" s="21">
        <v>0.17165853967811601</v>
      </c>
      <c r="M70" s="21">
        <v>0.2372511419885</v>
      </c>
      <c r="N70" s="22"/>
      <c r="O70" s="21">
        <v>0.290968736088553</v>
      </c>
      <c r="P70" s="21">
        <v>0.232961189025888</v>
      </c>
      <c r="Q70" s="21">
        <v>0.356703218490527</v>
      </c>
      <c r="R70" s="22"/>
    </row>
    <row r="71" spans="1:18" x14ac:dyDescent="0.25">
      <c r="A71" s="20" t="s">
        <v>487</v>
      </c>
      <c r="B71" s="20" t="s">
        <v>643</v>
      </c>
      <c r="C71" s="21">
        <v>0.16587675761304799</v>
      </c>
      <c r="D71" s="21">
        <v>0.15117373185921301</v>
      </c>
      <c r="E71" s="21">
        <v>0.18170367371246099</v>
      </c>
      <c r="F71" s="22"/>
      <c r="G71" s="21">
        <v>0.1714756699742</v>
      </c>
      <c r="H71" s="21">
        <v>0.15199620067718</v>
      </c>
      <c r="I71" s="21">
        <v>0.19288375010346601</v>
      </c>
      <c r="J71" s="22"/>
      <c r="K71" s="21">
        <v>0.16296034705067</v>
      </c>
      <c r="L71" s="21">
        <v>0.138315858897333</v>
      </c>
      <c r="M71" s="21">
        <v>0.19102244934062901</v>
      </c>
      <c r="N71" s="22"/>
      <c r="O71" s="21">
        <v>0.145507397432141</v>
      </c>
      <c r="P71" s="21">
        <v>0.105603739154639</v>
      </c>
      <c r="Q71" s="21">
        <v>0.19716524959110801</v>
      </c>
      <c r="R71" s="22"/>
    </row>
    <row r="72" spans="1:18" x14ac:dyDescent="0.25">
      <c r="A72" s="20" t="s">
        <v>487</v>
      </c>
      <c r="B72" s="20" t="s">
        <v>644</v>
      </c>
      <c r="C72" s="21">
        <v>1.28400883952643E-2</v>
      </c>
      <c r="D72" s="21">
        <v>8.6307493036671002E-3</v>
      </c>
      <c r="E72" s="21">
        <v>1.9062905997090401E-2</v>
      </c>
      <c r="F72" s="22"/>
      <c r="G72" s="21">
        <v>1.0387290759992099E-2</v>
      </c>
      <c r="H72" s="21">
        <v>6.3377330822400003E-3</v>
      </c>
      <c r="I72" s="21">
        <v>1.6980137224718701E-2</v>
      </c>
      <c r="J72" s="22"/>
      <c r="K72" s="21">
        <v>1.7985102965724399E-2</v>
      </c>
      <c r="L72" s="21">
        <v>9.4837682039104008E-3</v>
      </c>
      <c r="M72" s="21">
        <v>3.38467060721966E-2</v>
      </c>
      <c r="N72" s="22"/>
      <c r="O72" s="21">
        <v>7.6294870379643E-3</v>
      </c>
      <c r="P72" s="21">
        <v>1.7959415846981999E-3</v>
      </c>
      <c r="Q72" s="21">
        <v>3.1807661632783799E-2</v>
      </c>
      <c r="R72" s="24" t="s">
        <v>501</v>
      </c>
    </row>
    <row r="73" spans="1:18" x14ac:dyDescent="0.25">
      <c r="A73" s="20" t="s">
        <v>487</v>
      </c>
      <c r="B73" s="20" t="s">
        <v>519</v>
      </c>
      <c r="C73" s="21">
        <v>0.24501613880923001</v>
      </c>
      <c r="D73" s="21">
        <v>0.227014587895706</v>
      </c>
      <c r="E73" s="21">
        <v>0.26395770779338501</v>
      </c>
      <c r="F73" s="22"/>
      <c r="G73" s="21">
        <v>0.26489373251675202</v>
      </c>
      <c r="H73" s="21">
        <v>0.24038742659590101</v>
      </c>
      <c r="I73" s="21">
        <v>0.29094145492351497</v>
      </c>
      <c r="J73" s="22"/>
      <c r="K73" s="21">
        <v>0.229127632573705</v>
      </c>
      <c r="L73" s="21">
        <v>0.20142140364700101</v>
      </c>
      <c r="M73" s="21">
        <v>0.259406972846696</v>
      </c>
      <c r="N73" s="22"/>
      <c r="O73" s="21">
        <v>0.19292651078249201</v>
      </c>
      <c r="P73" s="21">
        <v>0.15202512794325601</v>
      </c>
      <c r="Q73" s="21">
        <v>0.24169563932431801</v>
      </c>
      <c r="R73" s="22"/>
    </row>
    <row r="74" spans="1:18" x14ac:dyDescent="0.25">
      <c r="A74" s="20" t="s">
        <v>487</v>
      </c>
      <c r="B74" s="20" t="s">
        <v>520</v>
      </c>
      <c r="C74" s="21">
        <v>3.3946961407919999E-4</v>
      </c>
      <c r="D74" s="21">
        <v>1.0736058000870001E-4</v>
      </c>
      <c r="E74" s="21">
        <v>1.0728501400751999E-3</v>
      </c>
      <c r="F74" s="22"/>
      <c r="G74" s="21">
        <v>2.4748355123539999E-4</v>
      </c>
      <c r="H74" s="21">
        <v>3.4693714946818098E-5</v>
      </c>
      <c r="I74" s="21">
        <v>1.7630937887581999E-3</v>
      </c>
      <c r="J74" s="22"/>
      <c r="K74" s="21">
        <v>5.7183804579880005E-4</v>
      </c>
      <c r="L74" s="21">
        <v>1.4018956598029999E-4</v>
      </c>
      <c r="M74" s="21">
        <v>2.3294505785648001E-3</v>
      </c>
      <c r="N74" s="22"/>
      <c r="O74" s="21">
        <v>0</v>
      </c>
      <c r="P74" s="22"/>
      <c r="Q74" s="22"/>
      <c r="R74" s="22"/>
    </row>
    <row r="75" spans="1:18" x14ac:dyDescent="0.25">
      <c r="A75" s="17" t="s">
        <v>488</v>
      </c>
      <c r="B75" s="17" t="s">
        <v>640</v>
      </c>
      <c r="C75" s="18">
        <v>5.8006636312327602E-2</v>
      </c>
      <c r="D75" s="18">
        <v>4.4947740911496198E-2</v>
      </c>
      <c r="E75" s="18">
        <v>7.45633863197388E-2</v>
      </c>
      <c r="F75" s="19"/>
      <c r="G75" s="18">
        <v>6.5032173550315597E-2</v>
      </c>
      <c r="H75" s="18">
        <v>4.5798111347436297E-2</v>
      </c>
      <c r="I75" s="18">
        <v>9.1568882003491697E-2</v>
      </c>
      <c r="J75" s="19"/>
      <c r="K75" s="18">
        <v>5.6277594656501798E-2</v>
      </c>
      <c r="L75" s="18">
        <v>3.9724789666469702E-2</v>
      </c>
      <c r="M75" s="18">
        <v>7.9159164843175506E-2</v>
      </c>
      <c r="N75" s="19"/>
      <c r="O75" s="18">
        <v>2.48250780113311E-2</v>
      </c>
      <c r="P75" s="18">
        <v>8.7803401686886995E-3</v>
      </c>
      <c r="Q75" s="18">
        <v>6.81726555479341E-2</v>
      </c>
      <c r="R75" s="24" t="s">
        <v>501</v>
      </c>
    </row>
    <row r="76" spans="1:18" x14ac:dyDescent="0.25">
      <c r="A76" s="17" t="s">
        <v>488</v>
      </c>
      <c r="B76" s="17" t="s">
        <v>641</v>
      </c>
      <c r="C76" s="18">
        <v>0.221322510225617</v>
      </c>
      <c r="D76" s="18">
        <v>0.194898955385851</v>
      </c>
      <c r="E76" s="18">
        <v>0.25021509477058601</v>
      </c>
      <c r="F76" s="19"/>
      <c r="G76" s="18">
        <v>0.231576888377933</v>
      </c>
      <c r="H76" s="18">
        <v>0.198615169556011</v>
      </c>
      <c r="I76" s="18">
        <v>0.26817827418094298</v>
      </c>
      <c r="J76" s="19"/>
      <c r="K76" s="18">
        <v>0.179802247962944</v>
      </c>
      <c r="L76" s="18">
        <v>0.14447460690147901</v>
      </c>
      <c r="M76" s="18">
        <v>0.22153150946144901</v>
      </c>
      <c r="N76" s="19"/>
      <c r="O76" s="18">
        <v>0.32820852412092799</v>
      </c>
      <c r="P76" s="18">
        <v>0.23674401317688001</v>
      </c>
      <c r="Q76" s="18">
        <v>0.43487614706545602</v>
      </c>
      <c r="R76" s="19"/>
    </row>
    <row r="77" spans="1:18" x14ac:dyDescent="0.25">
      <c r="A77" s="17" t="s">
        <v>488</v>
      </c>
      <c r="B77" s="17" t="s">
        <v>642</v>
      </c>
      <c r="C77" s="18">
        <v>0.36710944432556297</v>
      </c>
      <c r="D77" s="18">
        <v>0.33383403468234302</v>
      </c>
      <c r="E77" s="18">
        <v>0.40170159672223898</v>
      </c>
      <c r="F77" s="19"/>
      <c r="G77" s="18">
        <v>0.32505520674775501</v>
      </c>
      <c r="H77" s="18">
        <v>0.28713877881190297</v>
      </c>
      <c r="I77" s="18">
        <v>0.36541196926413</v>
      </c>
      <c r="J77" s="19"/>
      <c r="K77" s="18">
        <v>0.424871930504999</v>
      </c>
      <c r="L77" s="18">
        <v>0.37971223501164098</v>
      </c>
      <c r="M77" s="18">
        <v>0.47132148481588798</v>
      </c>
      <c r="N77" s="19"/>
      <c r="O77" s="18">
        <v>0.37689420629915499</v>
      </c>
      <c r="P77" s="18">
        <v>0.273438979212344</v>
      </c>
      <c r="Q77" s="18">
        <v>0.49293557189220799</v>
      </c>
      <c r="R77" s="19"/>
    </row>
    <row r="78" spans="1:18" x14ac:dyDescent="0.25">
      <c r="A78" s="17" t="s">
        <v>488</v>
      </c>
      <c r="B78" s="17" t="s">
        <v>643</v>
      </c>
      <c r="C78" s="18">
        <v>0.17926129470959301</v>
      </c>
      <c r="D78" s="18">
        <v>0.159719619403283</v>
      </c>
      <c r="E78" s="18">
        <v>0.20062304165713499</v>
      </c>
      <c r="F78" s="19"/>
      <c r="G78" s="18">
        <v>0.19144417233813399</v>
      </c>
      <c r="H78" s="18">
        <v>0.16548938035185801</v>
      </c>
      <c r="I78" s="18">
        <v>0.22039456252174</v>
      </c>
      <c r="J78" s="19"/>
      <c r="K78" s="18">
        <v>0.17919623344225299</v>
      </c>
      <c r="L78" s="18">
        <v>0.150116245291918</v>
      </c>
      <c r="M78" s="18">
        <v>0.21250097683818001</v>
      </c>
      <c r="N78" s="19"/>
      <c r="O78" s="18">
        <v>0.11003899940276</v>
      </c>
      <c r="P78" s="18">
        <v>5.7261054976533901E-2</v>
      </c>
      <c r="Q78" s="18">
        <v>0.20108659692370701</v>
      </c>
      <c r="R78" s="24" t="s">
        <v>501</v>
      </c>
    </row>
    <row r="79" spans="1:18" x14ac:dyDescent="0.25">
      <c r="A79" s="17" t="s">
        <v>488</v>
      </c>
      <c r="B79" s="17" t="s">
        <v>644</v>
      </c>
      <c r="C79" s="18">
        <v>1.3849182324431299E-2</v>
      </c>
      <c r="D79" s="18">
        <v>9.0074541634029004E-3</v>
      </c>
      <c r="E79" s="18">
        <v>2.1237683982145698E-2</v>
      </c>
      <c r="F79" s="19"/>
      <c r="G79" s="18">
        <v>1.33172255642277E-2</v>
      </c>
      <c r="H79" s="18">
        <v>7.6392745064625001E-3</v>
      </c>
      <c r="I79" s="18">
        <v>2.3117049385147199E-2</v>
      </c>
      <c r="J79" s="19"/>
      <c r="K79" s="18">
        <v>1.54255809230844E-2</v>
      </c>
      <c r="L79" s="18">
        <v>7.1898540497461003E-3</v>
      </c>
      <c r="M79" s="18">
        <v>3.27835345025368E-2</v>
      </c>
      <c r="N79" s="19"/>
      <c r="O79" s="18">
        <v>1.06044867238508E-2</v>
      </c>
      <c r="P79" s="18">
        <v>3.0572875489511E-3</v>
      </c>
      <c r="Q79" s="18">
        <v>3.6107862939513E-2</v>
      </c>
      <c r="R79" s="24" t="s">
        <v>501</v>
      </c>
    </row>
    <row r="80" spans="1:18" x14ac:dyDescent="0.25">
      <c r="A80" s="17" t="s">
        <v>488</v>
      </c>
      <c r="B80" s="17" t="s">
        <v>519</v>
      </c>
      <c r="C80" s="18">
        <v>0.159560259670745</v>
      </c>
      <c r="D80" s="18">
        <v>0.12988778847607399</v>
      </c>
      <c r="E80" s="18">
        <v>0.19449610019268701</v>
      </c>
      <c r="F80" s="19"/>
      <c r="G80" s="18">
        <v>0.173574333421634</v>
      </c>
      <c r="H80" s="18">
        <v>0.14006275151504299</v>
      </c>
      <c r="I80" s="18">
        <v>0.213116843491095</v>
      </c>
      <c r="J80" s="19"/>
      <c r="K80" s="18">
        <v>0.14203672204277301</v>
      </c>
      <c r="L80" s="18">
        <v>0.10562984575772601</v>
      </c>
      <c r="M80" s="18">
        <v>0.188349191523561</v>
      </c>
      <c r="N80" s="19"/>
      <c r="O80" s="18">
        <v>0.14942870544197501</v>
      </c>
      <c r="P80" s="18">
        <v>8.8455697465902705E-2</v>
      </c>
      <c r="Q80" s="18">
        <v>0.241304787143267</v>
      </c>
      <c r="R80" s="24" t="s">
        <v>501</v>
      </c>
    </row>
    <row r="81" spans="1:18" x14ac:dyDescent="0.25">
      <c r="A81" s="17" t="s">
        <v>488</v>
      </c>
      <c r="B81" s="17" t="s">
        <v>520</v>
      </c>
      <c r="C81" s="18">
        <v>8.9067243172279999E-4</v>
      </c>
      <c r="D81" s="18">
        <v>1.240967479022E-4</v>
      </c>
      <c r="E81" s="18">
        <v>6.3624399244780003E-3</v>
      </c>
      <c r="F81" s="19"/>
      <c r="G81" s="18">
        <v>0</v>
      </c>
      <c r="H81" s="19"/>
      <c r="I81" s="19"/>
      <c r="J81" s="19"/>
      <c r="K81" s="18">
        <v>2.3896904674443002E-3</v>
      </c>
      <c r="L81" s="18">
        <v>3.3928569491009999E-4</v>
      </c>
      <c r="M81" s="18">
        <v>1.6625227006185898E-2</v>
      </c>
      <c r="N81" s="24" t="s">
        <v>501</v>
      </c>
      <c r="O81" s="18">
        <v>0</v>
      </c>
      <c r="P81" s="19"/>
      <c r="Q81" s="19"/>
      <c r="R81" s="19"/>
    </row>
    <row r="82" spans="1:18" x14ac:dyDescent="0.25">
      <c r="A82" s="20" t="s">
        <v>489</v>
      </c>
      <c r="B82" s="20" t="s">
        <v>640</v>
      </c>
      <c r="C82" s="21">
        <v>0.12037903647095</v>
      </c>
      <c r="D82" s="21">
        <v>0.106625562909481</v>
      </c>
      <c r="E82" s="21">
        <v>0.13563720532566101</v>
      </c>
      <c r="F82" s="22"/>
      <c r="G82" s="21">
        <v>0.125412317293215</v>
      </c>
      <c r="H82" s="21">
        <v>0.105712772487448</v>
      </c>
      <c r="I82" s="21">
        <v>0.148174617196171</v>
      </c>
      <c r="J82" s="22"/>
      <c r="K82" s="21">
        <v>0.124669559315182</v>
      </c>
      <c r="L82" s="21">
        <v>0.106740974996784</v>
      </c>
      <c r="M82" s="21">
        <v>0.14512026263887701</v>
      </c>
      <c r="N82" s="22"/>
      <c r="O82" s="21">
        <v>9.2839452840980094E-2</v>
      </c>
      <c r="P82" s="21">
        <v>6.6496290615595602E-2</v>
      </c>
      <c r="Q82" s="21">
        <v>0.12818566738698201</v>
      </c>
      <c r="R82" s="22"/>
    </row>
    <row r="83" spans="1:18" x14ac:dyDescent="0.25">
      <c r="A83" s="20" t="s">
        <v>489</v>
      </c>
      <c r="B83" s="20" t="s">
        <v>641</v>
      </c>
      <c r="C83" s="21">
        <v>0.28982261237318602</v>
      </c>
      <c r="D83" s="21">
        <v>0.27278093565473199</v>
      </c>
      <c r="E83" s="21">
        <v>0.307478794927386</v>
      </c>
      <c r="F83" s="22"/>
      <c r="G83" s="21">
        <v>0.30321199437928198</v>
      </c>
      <c r="H83" s="21">
        <v>0.27915575095694201</v>
      </c>
      <c r="I83" s="21">
        <v>0.32839686118738998</v>
      </c>
      <c r="J83" s="22"/>
      <c r="K83" s="21">
        <v>0.28190973422247201</v>
      </c>
      <c r="L83" s="21">
        <v>0.25611776418960802</v>
      </c>
      <c r="M83" s="21">
        <v>0.30921937539321498</v>
      </c>
      <c r="N83" s="22"/>
      <c r="O83" s="21">
        <v>0.26886798748680202</v>
      </c>
      <c r="P83" s="21">
        <v>0.22644433161698599</v>
      </c>
      <c r="Q83" s="21">
        <v>0.315992898656066</v>
      </c>
      <c r="R83" s="22"/>
    </row>
    <row r="84" spans="1:18" x14ac:dyDescent="0.25">
      <c r="A84" s="20" t="s">
        <v>489</v>
      </c>
      <c r="B84" s="20" t="s">
        <v>642</v>
      </c>
      <c r="C84" s="21">
        <v>0.17445799659108999</v>
      </c>
      <c r="D84" s="21">
        <v>0.159689477803025</v>
      </c>
      <c r="E84" s="21">
        <v>0.19028306398079001</v>
      </c>
      <c r="F84" s="22"/>
      <c r="G84" s="21">
        <v>0.15139536490587699</v>
      </c>
      <c r="H84" s="21">
        <v>0.13379923488534101</v>
      </c>
      <c r="I84" s="21">
        <v>0.17084915649069099</v>
      </c>
      <c r="J84" s="22"/>
      <c r="K84" s="21">
        <v>0.19611652943140701</v>
      </c>
      <c r="L84" s="21">
        <v>0.172505191230194</v>
      </c>
      <c r="M84" s="21">
        <v>0.22209225161246399</v>
      </c>
      <c r="N84" s="22"/>
      <c r="O84" s="21">
        <v>0.18882174358567799</v>
      </c>
      <c r="P84" s="21">
        <v>0.15500877360809401</v>
      </c>
      <c r="Q84" s="21">
        <v>0.228020175303005</v>
      </c>
      <c r="R84" s="22"/>
    </row>
    <row r="85" spans="1:18" x14ac:dyDescent="0.25">
      <c r="A85" s="20" t="s">
        <v>489</v>
      </c>
      <c r="B85" s="20" t="s">
        <v>643</v>
      </c>
      <c r="C85" s="21">
        <v>0.164078677704282</v>
      </c>
      <c r="D85" s="21">
        <v>0.15033074148109399</v>
      </c>
      <c r="E85" s="21">
        <v>0.17881927895904701</v>
      </c>
      <c r="F85" s="22"/>
      <c r="G85" s="21">
        <v>0.16906414220589799</v>
      </c>
      <c r="H85" s="21">
        <v>0.150810435071391</v>
      </c>
      <c r="I85" s="21">
        <v>0.18903540760166601</v>
      </c>
      <c r="J85" s="22"/>
      <c r="K85" s="21">
        <v>0.16422917491776801</v>
      </c>
      <c r="L85" s="21">
        <v>0.14453882534450099</v>
      </c>
      <c r="M85" s="21">
        <v>0.18601863515167499</v>
      </c>
      <c r="N85" s="22"/>
      <c r="O85" s="21">
        <v>0.14789505441130299</v>
      </c>
      <c r="P85" s="21">
        <v>0.111289235450168</v>
      </c>
      <c r="Q85" s="21">
        <v>0.19391422544194201</v>
      </c>
      <c r="R85" s="22"/>
    </row>
    <row r="86" spans="1:18" x14ac:dyDescent="0.25">
      <c r="A86" s="20" t="s">
        <v>489</v>
      </c>
      <c r="B86" s="20" t="s">
        <v>644</v>
      </c>
      <c r="C86" s="21">
        <v>1.6363021431940301E-2</v>
      </c>
      <c r="D86" s="21">
        <v>1.2509629821573101E-2</v>
      </c>
      <c r="E86" s="21">
        <v>2.13776925127451E-2</v>
      </c>
      <c r="F86" s="22"/>
      <c r="G86" s="21">
        <v>1.51930426747558E-2</v>
      </c>
      <c r="H86" s="21">
        <v>1.0203835470347099E-2</v>
      </c>
      <c r="I86" s="21">
        <v>2.2566125780787202E-2</v>
      </c>
      <c r="J86" s="22"/>
      <c r="K86" s="21">
        <v>1.25937525210712E-2</v>
      </c>
      <c r="L86" s="21">
        <v>7.7709759751254997E-3</v>
      </c>
      <c r="M86" s="21">
        <v>2.03482308218665E-2</v>
      </c>
      <c r="N86" s="22"/>
      <c r="O86" s="21">
        <v>3.0266599204157599E-2</v>
      </c>
      <c r="P86" s="21">
        <v>1.64195177618582E-2</v>
      </c>
      <c r="Q86" s="21">
        <v>5.5136730984467197E-2</v>
      </c>
      <c r="R86" s="22"/>
    </row>
    <row r="87" spans="1:18" x14ac:dyDescent="0.25">
      <c r="A87" s="20" t="s">
        <v>489</v>
      </c>
      <c r="B87" s="20" t="s">
        <v>519</v>
      </c>
      <c r="C87" s="21">
        <v>0.23379066118680999</v>
      </c>
      <c r="D87" s="21">
        <v>0.21249174658561701</v>
      </c>
      <c r="E87" s="21">
        <v>0.25652902152901502</v>
      </c>
      <c r="F87" s="22"/>
      <c r="G87" s="21">
        <v>0.234066629908911</v>
      </c>
      <c r="H87" s="21">
        <v>0.20887156521434699</v>
      </c>
      <c r="I87" s="21">
        <v>0.26129705965288103</v>
      </c>
      <c r="J87" s="22"/>
      <c r="K87" s="21">
        <v>0.21960520712863599</v>
      </c>
      <c r="L87" s="21">
        <v>0.19407411938511299</v>
      </c>
      <c r="M87" s="21">
        <v>0.24746368767521301</v>
      </c>
      <c r="N87" s="22"/>
      <c r="O87" s="21">
        <v>0.27130916247108</v>
      </c>
      <c r="P87" s="21">
        <v>0.21859557431526</v>
      </c>
      <c r="Q87" s="21">
        <v>0.33134422482817599</v>
      </c>
      <c r="R87" s="22"/>
    </row>
    <row r="88" spans="1:18" x14ac:dyDescent="0.25">
      <c r="A88" s="20" t="s">
        <v>489</v>
      </c>
      <c r="B88" s="20" t="s">
        <v>520</v>
      </c>
      <c r="C88" s="21">
        <v>1.1079942417413001E-3</v>
      </c>
      <c r="D88" s="21">
        <v>4.3073968172950002E-4</v>
      </c>
      <c r="E88" s="21">
        <v>2.8470671592963001E-3</v>
      </c>
      <c r="F88" s="22"/>
      <c r="G88" s="21">
        <v>1.6565086320605999E-3</v>
      </c>
      <c r="H88" s="21">
        <v>5.7080219646329998E-4</v>
      </c>
      <c r="I88" s="21">
        <v>4.7973933305647002E-3</v>
      </c>
      <c r="J88" s="22"/>
      <c r="K88" s="21">
        <v>8.7604246346500005E-4</v>
      </c>
      <c r="L88" s="21">
        <v>1.2260533389329999E-4</v>
      </c>
      <c r="M88" s="21">
        <v>6.2306670728099998E-3</v>
      </c>
      <c r="N88" s="22"/>
      <c r="O88" s="21">
        <v>0</v>
      </c>
      <c r="P88" s="22"/>
      <c r="Q88" s="22"/>
      <c r="R88" s="22"/>
    </row>
    <row r="89" spans="1:18" x14ac:dyDescent="0.25">
      <c r="A89" s="17" t="s">
        <v>490</v>
      </c>
      <c r="B89" s="17" t="s">
        <v>640</v>
      </c>
      <c r="C89" s="18">
        <v>4.9434816645922301E-2</v>
      </c>
      <c r="D89" s="18">
        <v>3.9513438064942202E-2</v>
      </c>
      <c r="E89" s="18">
        <v>6.1687347352373197E-2</v>
      </c>
      <c r="F89" s="19"/>
      <c r="G89" s="18">
        <v>4.3864536494375897E-2</v>
      </c>
      <c r="H89" s="18">
        <v>3.3426011530236097E-2</v>
      </c>
      <c r="I89" s="18">
        <v>5.7369400866244299E-2</v>
      </c>
      <c r="J89" s="19"/>
      <c r="K89" s="18">
        <v>5.1328389139641703E-2</v>
      </c>
      <c r="L89" s="18">
        <v>3.5177665048904197E-2</v>
      </c>
      <c r="M89" s="18">
        <v>7.4323006597470903E-2</v>
      </c>
      <c r="N89" s="19"/>
      <c r="O89" s="18">
        <v>6.6415318202263096E-2</v>
      </c>
      <c r="P89" s="18">
        <v>3.86851520112904E-2</v>
      </c>
      <c r="Q89" s="18">
        <v>0.11171300345228501</v>
      </c>
      <c r="R89" s="19"/>
    </row>
    <row r="90" spans="1:18" x14ac:dyDescent="0.25">
      <c r="A90" s="17" t="s">
        <v>490</v>
      </c>
      <c r="B90" s="17" t="s">
        <v>641</v>
      </c>
      <c r="C90" s="18">
        <v>0.18486891000709901</v>
      </c>
      <c r="D90" s="18">
        <v>0.16600576776154599</v>
      </c>
      <c r="E90" s="18">
        <v>0.20534770630645699</v>
      </c>
      <c r="F90" s="19"/>
      <c r="G90" s="18">
        <v>0.186807325121157</v>
      </c>
      <c r="H90" s="18">
        <v>0.16271420910845799</v>
      </c>
      <c r="I90" s="18">
        <v>0.21355799357043001</v>
      </c>
      <c r="J90" s="19"/>
      <c r="K90" s="18">
        <v>0.18474724478429499</v>
      </c>
      <c r="L90" s="18">
        <v>0.15645980740735299</v>
      </c>
      <c r="M90" s="18">
        <v>0.216834321735765</v>
      </c>
      <c r="N90" s="19"/>
      <c r="O90" s="18">
        <v>0.177470226386163</v>
      </c>
      <c r="P90" s="18">
        <v>0.12399962947269901</v>
      </c>
      <c r="Q90" s="18">
        <v>0.24748411404611201</v>
      </c>
      <c r="R90" s="19"/>
    </row>
    <row r="91" spans="1:18" x14ac:dyDescent="0.25">
      <c r="A91" s="17" t="s">
        <v>490</v>
      </c>
      <c r="B91" s="17" t="s">
        <v>642</v>
      </c>
      <c r="C91" s="18">
        <v>0.21459822231137601</v>
      </c>
      <c r="D91" s="18">
        <v>0.19476580083842099</v>
      </c>
      <c r="E91" s="18">
        <v>0.23585860175251</v>
      </c>
      <c r="F91" s="19"/>
      <c r="G91" s="18">
        <v>0.19750290995612699</v>
      </c>
      <c r="H91" s="18">
        <v>0.172351163519747</v>
      </c>
      <c r="I91" s="18">
        <v>0.22532585021127899</v>
      </c>
      <c r="J91" s="19"/>
      <c r="K91" s="18">
        <v>0.21926384348313899</v>
      </c>
      <c r="L91" s="18">
        <v>0.18854580270749699</v>
      </c>
      <c r="M91" s="18">
        <v>0.25342351461776302</v>
      </c>
      <c r="N91" s="19"/>
      <c r="O91" s="18">
        <v>0.26988842668277602</v>
      </c>
      <c r="P91" s="18">
        <v>0.21374380105590199</v>
      </c>
      <c r="Q91" s="18">
        <v>0.33450643275665398</v>
      </c>
      <c r="R91" s="19"/>
    </row>
    <row r="92" spans="1:18" x14ac:dyDescent="0.25">
      <c r="A92" s="17" t="s">
        <v>490</v>
      </c>
      <c r="B92" s="17" t="s">
        <v>643</v>
      </c>
      <c r="C92" s="18">
        <v>0.25013369316690098</v>
      </c>
      <c r="D92" s="18">
        <v>0.229446759526862</v>
      </c>
      <c r="E92" s="18">
        <v>0.27202731596448299</v>
      </c>
      <c r="F92" s="19"/>
      <c r="G92" s="18">
        <v>0.26893633263711197</v>
      </c>
      <c r="H92" s="18">
        <v>0.24042011558006199</v>
      </c>
      <c r="I92" s="18">
        <v>0.29950121806576102</v>
      </c>
      <c r="J92" s="19"/>
      <c r="K92" s="18">
        <v>0.244010053474919</v>
      </c>
      <c r="L92" s="18">
        <v>0.21083480612733599</v>
      </c>
      <c r="M92" s="18">
        <v>0.28054970135064</v>
      </c>
      <c r="N92" s="19"/>
      <c r="O92" s="18">
        <v>0.192072039783802</v>
      </c>
      <c r="P92" s="18">
        <v>0.13978393906379999</v>
      </c>
      <c r="Q92" s="18">
        <v>0.25805179379872401</v>
      </c>
      <c r="R92" s="19"/>
    </row>
    <row r="93" spans="1:18" x14ac:dyDescent="0.25">
      <c r="A93" s="17" t="s">
        <v>490</v>
      </c>
      <c r="B93" s="17" t="s">
        <v>644</v>
      </c>
      <c r="C93" s="18">
        <v>1.7984113913960001E-2</v>
      </c>
      <c r="D93" s="18">
        <v>1.2723332380275801E-2</v>
      </c>
      <c r="E93" s="18">
        <v>2.5364214465313201E-2</v>
      </c>
      <c r="F93" s="19"/>
      <c r="G93" s="18">
        <v>2.2339702353553498E-2</v>
      </c>
      <c r="H93" s="18">
        <v>1.43107090817589E-2</v>
      </c>
      <c r="I93" s="18">
        <v>3.47146975163867E-2</v>
      </c>
      <c r="J93" s="19"/>
      <c r="K93" s="18">
        <v>1.2789118104749499E-2</v>
      </c>
      <c r="L93" s="18">
        <v>6.4219928323474996E-3</v>
      </c>
      <c r="M93" s="18">
        <v>2.53081736512215E-2</v>
      </c>
      <c r="N93" s="19"/>
      <c r="O93" s="18">
        <v>1.50043799120147E-2</v>
      </c>
      <c r="P93" s="18">
        <v>6.2789754457103003E-3</v>
      </c>
      <c r="Q93" s="18">
        <v>3.5422587899436503E-2</v>
      </c>
      <c r="R93" s="19"/>
    </row>
    <row r="94" spans="1:18" x14ac:dyDescent="0.25">
      <c r="A94" s="17" t="s">
        <v>490</v>
      </c>
      <c r="B94" s="17" t="s">
        <v>519</v>
      </c>
      <c r="C94" s="18">
        <v>0.28047217258045298</v>
      </c>
      <c r="D94" s="18">
        <v>0.25336129361367998</v>
      </c>
      <c r="E94" s="18">
        <v>0.309282358609695</v>
      </c>
      <c r="F94" s="19"/>
      <c r="G94" s="18">
        <v>0.27674663754267997</v>
      </c>
      <c r="H94" s="18">
        <v>0.242263381764319</v>
      </c>
      <c r="I94" s="18">
        <v>0.31410354675423702</v>
      </c>
      <c r="J94" s="19"/>
      <c r="K94" s="18">
        <v>0.28631201967702302</v>
      </c>
      <c r="L94" s="18">
        <v>0.249191180789855</v>
      </c>
      <c r="M94" s="18">
        <v>0.32655747532308799</v>
      </c>
      <c r="N94" s="19"/>
      <c r="O94" s="18">
        <v>0.27914960903298203</v>
      </c>
      <c r="P94" s="18">
        <v>0.22998014283665499</v>
      </c>
      <c r="Q94" s="18">
        <v>0.33426799314158201</v>
      </c>
      <c r="R94" s="19"/>
    </row>
    <row r="95" spans="1:18" x14ac:dyDescent="0.25">
      <c r="A95" s="17" t="s">
        <v>490</v>
      </c>
      <c r="B95" s="17" t="s">
        <v>520</v>
      </c>
      <c r="C95" s="18">
        <v>2.5080713742868001E-3</v>
      </c>
      <c r="D95" s="18">
        <v>1.0464129208614999E-3</v>
      </c>
      <c r="E95" s="18">
        <v>5.9991534923689999E-3</v>
      </c>
      <c r="F95" s="19"/>
      <c r="G95" s="18">
        <v>3.8025558949963002E-3</v>
      </c>
      <c r="H95" s="18">
        <v>1.3214402787517E-3</v>
      </c>
      <c r="I95" s="18">
        <v>1.08913707893888E-2</v>
      </c>
      <c r="J95" s="19"/>
      <c r="K95" s="18">
        <v>1.5493313362345E-3</v>
      </c>
      <c r="L95" s="18">
        <v>3.8960241183009998E-4</v>
      </c>
      <c r="M95" s="18">
        <v>6.1400190284405997E-3</v>
      </c>
      <c r="N95" s="19"/>
      <c r="O95" s="18">
        <v>0</v>
      </c>
      <c r="P95" s="19"/>
      <c r="Q95" s="19"/>
      <c r="R95" s="19"/>
    </row>
    <row r="96" spans="1:18" x14ac:dyDescent="0.25">
      <c r="A96" s="20" t="s">
        <v>491</v>
      </c>
      <c r="B96" s="20" t="s">
        <v>640</v>
      </c>
      <c r="C96" s="21">
        <v>8.2608500621705896E-2</v>
      </c>
      <c r="D96" s="21">
        <v>6.6333963354133399E-2</v>
      </c>
      <c r="E96" s="21">
        <v>0.102437796217934</v>
      </c>
      <c r="F96" s="22"/>
      <c r="G96" s="21">
        <v>7.96623230681935E-2</v>
      </c>
      <c r="H96" s="21">
        <v>5.6332460913532702E-2</v>
      </c>
      <c r="I96" s="21">
        <v>0.111512407036127</v>
      </c>
      <c r="J96" s="22"/>
      <c r="K96" s="21">
        <v>7.5799318399140295E-2</v>
      </c>
      <c r="L96" s="21">
        <v>5.2711545756716799E-2</v>
      </c>
      <c r="M96" s="21">
        <v>0.107848283938698</v>
      </c>
      <c r="N96" s="22"/>
      <c r="O96" s="21">
        <v>0.105816724717616</v>
      </c>
      <c r="P96" s="21">
        <v>6.4885464155999606E-2</v>
      </c>
      <c r="Q96" s="21">
        <v>0.167931451973064</v>
      </c>
      <c r="R96" s="24" t="s">
        <v>501</v>
      </c>
    </row>
    <row r="97" spans="1:18" x14ac:dyDescent="0.25">
      <c r="A97" s="20" t="s">
        <v>491</v>
      </c>
      <c r="B97" s="20" t="s">
        <v>641</v>
      </c>
      <c r="C97" s="21">
        <v>0.24253824071226299</v>
      </c>
      <c r="D97" s="21">
        <v>0.212736072888039</v>
      </c>
      <c r="E97" s="21">
        <v>0.275056722117826</v>
      </c>
      <c r="F97" s="22"/>
      <c r="G97" s="21">
        <v>0.24417787216252201</v>
      </c>
      <c r="H97" s="21">
        <v>0.20513005834973499</v>
      </c>
      <c r="I97" s="21">
        <v>0.28796585537201003</v>
      </c>
      <c r="J97" s="22"/>
      <c r="K97" s="21">
        <v>0.20968547703142901</v>
      </c>
      <c r="L97" s="21">
        <v>0.160527336553623</v>
      </c>
      <c r="M97" s="21">
        <v>0.26907219426184198</v>
      </c>
      <c r="N97" s="22"/>
      <c r="O97" s="21">
        <v>0.30924727298719201</v>
      </c>
      <c r="P97" s="21">
        <v>0.22642413383189799</v>
      </c>
      <c r="Q97" s="21">
        <v>0.40644828885142298</v>
      </c>
      <c r="R97" s="22"/>
    </row>
    <row r="98" spans="1:18" x14ac:dyDescent="0.25">
      <c r="A98" s="20" t="s">
        <v>491</v>
      </c>
      <c r="B98" s="20" t="s">
        <v>642</v>
      </c>
      <c r="C98" s="21">
        <v>0.22031384741166199</v>
      </c>
      <c r="D98" s="21">
        <v>0.190178103756865</v>
      </c>
      <c r="E98" s="21">
        <v>0.25372874154759101</v>
      </c>
      <c r="F98" s="22"/>
      <c r="G98" s="21">
        <v>0.15341841454823599</v>
      </c>
      <c r="H98" s="21">
        <v>0.12441018376467999</v>
      </c>
      <c r="I98" s="21">
        <v>0.18774012954161701</v>
      </c>
      <c r="J98" s="22"/>
      <c r="K98" s="21">
        <v>0.27362692767301799</v>
      </c>
      <c r="L98" s="21">
        <v>0.220371573396273</v>
      </c>
      <c r="M98" s="21">
        <v>0.33423465371839101</v>
      </c>
      <c r="N98" s="22"/>
      <c r="O98" s="21">
        <v>0.29545504622416302</v>
      </c>
      <c r="P98" s="21">
        <v>0.227552472686572</v>
      </c>
      <c r="Q98" s="21">
        <v>0.37381433732132002</v>
      </c>
      <c r="R98" s="22"/>
    </row>
    <row r="99" spans="1:18" x14ac:dyDescent="0.25">
      <c r="A99" s="20" t="s">
        <v>491</v>
      </c>
      <c r="B99" s="20" t="s">
        <v>643</v>
      </c>
      <c r="C99" s="21">
        <v>0.20276148077157299</v>
      </c>
      <c r="D99" s="21">
        <v>0.177939010656572</v>
      </c>
      <c r="E99" s="21">
        <v>0.230077536876717</v>
      </c>
      <c r="F99" s="22"/>
      <c r="G99" s="21">
        <v>0.25031521616352298</v>
      </c>
      <c r="H99" s="21">
        <v>0.215736077871093</v>
      </c>
      <c r="I99" s="21">
        <v>0.28839870035239501</v>
      </c>
      <c r="J99" s="22"/>
      <c r="K99" s="21">
        <v>0.193624849139685</v>
      </c>
      <c r="L99" s="21">
        <v>0.15529401369161699</v>
      </c>
      <c r="M99" s="21">
        <v>0.238742758114217</v>
      </c>
      <c r="N99" s="22"/>
      <c r="O99" s="21">
        <v>8.6845463558821404E-2</v>
      </c>
      <c r="P99" s="21">
        <v>5.2030247641137603E-2</v>
      </c>
      <c r="Q99" s="21">
        <v>0.14147990668239499</v>
      </c>
      <c r="R99" s="24" t="s">
        <v>501</v>
      </c>
    </row>
    <row r="100" spans="1:18" x14ac:dyDescent="0.25">
      <c r="A100" s="20" t="s">
        <v>491</v>
      </c>
      <c r="B100" s="20" t="s">
        <v>644</v>
      </c>
      <c r="C100" s="21">
        <v>2.73058648068111E-2</v>
      </c>
      <c r="D100" s="21">
        <v>1.8830588765649799E-2</v>
      </c>
      <c r="E100" s="21">
        <v>3.94423526539322E-2</v>
      </c>
      <c r="F100" s="22"/>
      <c r="G100" s="21">
        <v>2.9463924506716602E-2</v>
      </c>
      <c r="H100" s="21">
        <v>1.8049766692064199E-2</v>
      </c>
      <c r="I100" s="21">
        <v>4.7745111919435798E-2</v>
      </c>
      <c r="J100" s="22"/>
      <c r="K100" s="21">
        <v>2.5113201716163502E-2</v>
      </c>
      <c r="L100" s="21">
        <v>1.2829981913206501E-2</v>
      </c>
      <c r="M100" s="21">
        <v>4.8577495882423598E-2</v>
      </c>
      <c r="N100" s="22"/>
      <c r="O100" s="21">
        <v>2.5909148583935799E-2</v>
      </c>
      <c r="P100" s="21">
        <v>8.8795743801039998E-3</v>
      </c>
      <c r="Q100" s="21">
        <v>7.3186969166459698E-2</v>
      </c>
      <c r="R100" s="24" t="s">
        <v>501</v>
      </c>
    </row>
    <row r="101" spans="1:18" x14ac:dyDescent="0.25">
      <c r="A101" s="20" t="s">
        <v>491</v>
      </c>
      <c r="B101" s="20" t="s">
        <v>519</v>
      </c>
      <c r="C101" s="21">
        <v>0.22447206567598399</v>
      </c>
      <c r="D101" s="21">
        <v>0.19280921341191101</v>
      </c>
      <c r="E101" s="21">
        <v>0.25966189900047898</v>
      </c>
      <c r="F101" s="22"/>
      <c r="G101" s="21">
        <v>0.242962249550808</v>
      </c>
      <c r="H101" s="21">
        <v>0.206185443875082</v>
      </c>
      <c r="I101" s="21">
        <v>0.28395236853098199</v>
      </c>
      <c r="J101" s="22"/>
      <c r="K101" s="21">
        <v>0.222150226040566</v>
      </c>
      <c r="L101" s="21">
        <v>0.17369600393040399</v>
      </c>
      <c r="M101" s="21">
        <v>0.27954834641726301</v>
      </c>
      <c r="N101" s="22"/>
      <c r="O101" s="21">
        <v>0.176726343928272</v>
      </c>
      <c r="P101" s="21">
        <v>0.115883081112391</v>
      </c>
      <c r="Q101" s="21">
        <v>0.260116170740891</v>
      </c>
      <c r="R101" s="24" t="s">
        <v>501</v>
      </c>
    </row>
    <row r="102" spans="1:18" x14ac:dyDescent="0.25">
      <c r="A102" s="20" t="s">
        <v>491</v>
      </c>
      <c r="B102" s="20" t="s">
        <v>520</v>
      </c>
      <c r="C102" s="21">
        <v>0</v>
      </c>
      <c r="D102" s="22"/>
      <c r="E102" s="22"/>
      <c r="F102" s="22"/>
      <c r="G102" s="21">
        <v>0</v>
      </c>
      <c r="H102" s="22"/>
      <c r="I102" s="22"/>
      <c r="J102" s="22"/>
      <c r="K102" s="21">
        <v>0</v>
      </c>
      <c r="L102" s="22"/>
      <c r="M102" s="22"/>
      <c r="N102" s="22"/>
      <c r="O102" s="21">
        <v>0</v>
      </c>
      <c r="P102" s="22"/>
      <c r="Q102" s="22"/>
      <c r="R102" s="22"/>
    </row>
    <row r="103" spans="1:18" x14ac:dyDescent="0.25">
      <c r="A103" s="17" t="s">
        <v>492</v>
      </c>
      <c r="B103" s="17" t="s">
        <v>640</v>
      </c>
      <c r="C103" s="18">
        <v>5.2083478818614699E-2</v>
      </c>
      <c r="D103" s="18">
        <v>4.1420168380862099E-2</v>
      </c>
      <c r="E103" s="18">
        <v>6.5304957343864198E-2</v>
      </c>
      <c r="F103" s="19"/>
      <c r="G103" s="18">
        <v>5.4140194045133802E-2</v>
      </c>
      <c r="H103" s="18">
        <v>4.1063630968786201E-2</v>
      </c>
      <c r="I103" s="18">
        <v>7.1072309113331095E-2</v>
      </c>
      <c r="J103" s="19"/>
      <c r="K103" s="18">
        <v>4.8281250066480999E-2</v>
      </c>
      <c r="L103" s="18">
        <v>3.4167754206474797E-2</v>
      </c>
      <c r="M103" s="18">
        <v>6.7815199708809296E-2</v>
      </c>
      <c r="N103" s="19"/>
      <c r="O103" s="18">
        <v>5.6644869106678701E-2</v>
      </c>
      <c r="P103" s="18">
        <v>3.2671601806371603E-2</v>
      </c>
      <c r="Q103" s="18">
        <v>9.6454854564424097E-2</v>
      </c>
      <c r="R103" s="19"/>
    </row>
    <row r="104" spans="1:18" x14ac:dyDescent="0.25">
      <c r="A104" s="17" t="s">
        <v>492</v>
      </c>
      <c r="B104" s="17" t="s">
        <v>641</v>
      </c>
      <c r="C104" s="18">
        <v>0.213741411129552</v>
      </c>
      <c r="D104" s="18">
        <v>0.19055205758260799</v>
      </c>
      <c r="E104" s="18">
        <v>0.23891984241639699</v>
      </c>
      <c r="F104" s="19"/>
      <c r="G104" s="18">
        <v>0.230748859046983</v>
      </c>
      <c r="H104" s="18">
        <v>0.197768929652864</v>
      </c>
      <c r="I104" s="18">
        <v>0.26739537788846302</v>
      </c>
      <c r="J104" s="19"/>
      <c r="K104" s="18">
        <v>0.20361987662383799</v>
      </c>
      <c r="L104" s="18">
        <v>0.170006723426043</v>
      </c>
      <c r="M104" s="18">
        <v>0.24194164606725299</v>
      </c>
      <c r="N104" s="19"/>
      <c r="O104" s="18">
        <v>0.18143120702461099</v>
      </c>
      <c r="P104" s="18">
        <v>0.13356192731727701</v>
      </c>
      <c r="Q104" s="18">
        <v>0.241671670186447</v>
      </c>
      <c r="R104" s="19"/>
    </row>
    <row r="105" spans="1:18" x14ac:dyDescent="0.25">
      <c r="A105" s="17" t="s">
        <v>492</v>
      </c>
      <c r="B105" s="17" t="s">
        <v>642</v>
      </c>
      <c r="C105" s="18">
        <v>0.232268646733018</v>
      </c>
      <c r="D105" s="18">
        <v>0.208782887492758</v>
      </c>
      <c r="E105" s="18">
        <v>0.25753637505892102</v>
      </c>
      <c r="F105" s="19"/>
      <c r="G105" s="18">
        <v>0.21492517792778801</v>
      </c>
      <c r="H105" s="18">
        <v>0.18572706173919601</v>
      </c>
      <c r="I105" s="18">
        <v>0.24731933257630601</v>
      </c>
      <c r="J105" s="19"/>
      <c r="K105" s="18">
        <v>0.231964839800648</v>
      </c>
      <c r="L105" s="18">
        <v>0.19912768079800999</v>
      </c>
      <c r="M105" s="18">
        <v>0.26840223871940899</v>
      </c>
      <c r="N105" s="19"/>
      <c r="O105" s="18">
        <v>0.30011803576281498</v>
      </c>
      <c r="P105" s="18">
        <v>0.23600259922699299</v>
      </c>
      <c r="Q105" s="18">
        <v>0.37314454184074602</v>
      </c>
      <c r="R105" s="19"/>
    </row>
    <row r="106" spans="1:18" x14ac:dyDescent="0.25">
      <c r="A106" s="17" t="s">
        <v>492</v>
      </c>
      <c r="B106" s="17" t="s">
        <v>643</v>
      </c>
      <c r="C106" s="18">
        <v>0.27764062469188799</v>
      </c>
      <c r="D106" s="18">
        <v>0.25480941179252797</v>
      </c>
      <c r="E106" s="18">
        <v>0.30168934044338402</v>
      </c>
      <c r="F106" s="19"/>
      <c r="G106" s="18">
        <v>0.294839173838149</v>
      </c>
      <c r="H106" s="18">
        <v>0.26105191406053402</v>
      </c>
      <c r="I106" s="18">
        <v>0.33104037680340798</v>
      </c>
      <c r="J106" s="19"/>
      <c r="K106" s="18">
        <v>0.28667975827259701</v>
      </c>
      <c r="L106" s="18">
        <v>0.25022326309166298</v>
      </c>
      <c r="M106" s="18">
        <v>0.32613739493048999</v>
      </c>
      <c r="N106" s="19"/>
      <c r="O106" s="18">
        <v>0.18165703364275701</v>
      </c>
      <c r="P106" s="18">
        <v>0.132313632882639</v>
      </c>
      <c r="Q106" s="18">
        <v>0.24422258256531201</v>
      </c>
      <c r="R106" s="19"/>
    </row>
    <row r="107" spans="1:18" x14ac:dyDescent="0.25">
      <c r="A107" s="17" t="s">
        <v>492</v>
      </c>
      <c r="B107" s="17" t="s">
        <v>644</v>
      </c>
      <c r="C107" s="18">
        <v>8.0156801344737991E-3</v>
      </c>
      <c r="D107" s="18">
        <v>4.6316599767907999E-3</v>
      </c>
      <c r="E107" s="18">
        <v>1.3837787373942799E-2</v>
      </c>
      <c r="F107" s="19"/>
      <c r="G107" s="18">
        <v>7.1723052523619E-3</v>
      </c>
      <c r="H107" s="18">
        <v>3.3318878357722001E-3</v>
      </c>
      <c r="I107" s="18">
        <v>1.5371015817522799E-2</v>
      </c>
      <c r="J107" s="19"/>
      <c r="K107" s="18">
        <v>8.8943133680987E-3</v>
      </c>
      <c r="L107" s="18">
        <v>4.2875137928848998E-3</v>
      </c>
      <c r="M107" s="18">
        <v>1.8359705781564602E-2</v>
      </c>
      <c r="N107" s="19"/>
      <c r="O107" s="18">
        <v>8.3804868959253005E-3</v>
      </c>
      <c r="P107" s="18">
        <v>2.2817032172823999E-3</v>
      </c>
      <c r="Q107" s="18">
        <v>3.02859258670195E-2</v>
      </c>
      <c r="R107" s="24" t="s">
        <v>501</v>
      </c>
    </row>
    <row r="108" spans="1:18" x14ac:dyDescent="0.25">
      <c r="A108" s="17" t="s">
        <v>492</v>
      </c>
      <c r="B108" s="17" t="s">
        <v>519</v>
      </c>
      <c r="C108" s="18">
        <v>0.216190974013096</v>
      </c>
      <c r="D108" s="18">
        <v>0.194603278689396</v>
      </c>
      <c r="E108" s="18">
        <v>0.23946141831616199</v>
      </c>
      <c r="F108" s="19"/>
      <c r="G108" s="18">
        <v>0.198049316640872</v>
      </c>
      <c r="H108" s="18">
        <v>0.17187806909519501</v>
      </c>
      <c r="I108" s="18">
        <v>0.22711267718467601</v>
      </c>
      <c r="J108" s="19"/>
      <c r="K108" s="18">
        <v>0.22055996186833701</v>
      </c>
      <c r="L108" s="18">
        <v>0.18716265513875699</v>
      </c>
      <c r="M108" s="18">
        <v>0.25802494320792502</v>
      </c>
      <c r="N108" s="19"/>
      <c r="O108" s="18">
        <v>0.27176836756721201</v>
      </c>
      <c r="P108" s="18">
        <v>0.21503675307894399</v>
      </c>
      <c r="Q108" s="18">
        <v>0.33704063850995702</v>
      </c>
      <c r="R108" s="19"/>
    </row>
    <row r="109" spans="1:18" x14ac:dyDescent="0.25">
      <c r="A109" s="17" t="s">
        <v>492</v>
      </c>
      <c r="B109" s="17" t="s">
        <v>520</v>
      </c>
      <c r="C109" s="18">
        <v>5.9184479357703997E-5</v>
      </c>
      <c r="D109" s="18">
        <v>8.2632833273103405E-6</v>
      </c>
      <c r="E109" s="18">
        <v>4.2376663556679999E-4</v>
      </c>
      <c r="F109" s="19"/>
      <c r="G109" s="18">
        <v>1.2497324871389999E-4</v>
      </c>
      <c r="H109" s="18">
        <v>1.7439919841406901E-5</v>
      </c>
      <c r="I109" s="18">
        <v>8.949561755029E-4</v>
      </c>
      <c r="J109" s="19"/>
      <c r="K109" s="18">
        <v>0</v>
      </c>
      <c r="L109" s="19"/>
      <c r="M109" s="19"/>
      <c r="N109" s="19"/>
      <c r="O109" s="18">
        <v>0</v>
      </c>
      <c r="P109" s="19"/>
      <c r="Q109" s="19"/>
      <c r="R109" s="19"/>
    </row>
    <row r="110" spans="1:18" x14ac:dyDescent="0.25">
      <c r="A110" s="20" t="s">
        <v>493</v>
      </c>
      <c r="B110" s="20" t="s">
        <v>640</v>
      </c>
      <c r="C110" s="21">
        <v>3.3520543082713398E-2</v>
      </c>
      <c r="D110" s="21">
        <v>2.31211325603701E-2</v>
      </c>
      <c r="E110" s="21">
        <v>4.8365812157033498E-2</v>
      </c>
      <c r="F110" s="22"/>
      <c r="G110" s="21">
        <v>3.2893241347998599E-2</v>
      </c>
      <c r="H110" s="21">
        <v>1.8654949709629401E-2</v>
      </c>
      <c r="I110" s="21">
        <v>5.7363595948627798E-2</v>
      </c>
      <c r="J110" s="22"/>
      <c r="K110" s="21">
        <v>2.8674292481981299E-2</v>
      </c>
      <c r="L110" s="21">
        <v>1.6851532119111601E-2</v>
      </c>
      <c r="M110" s="21">
        <v>4.8383505491916702E-2</v>
      </c>
      <c r="N110" s="22"/>
      <c r="O110" s="21">
        <v>4.57983761798679E-2</v>
      </c>
      <c r="P110" s="21">
        <v>2.2145350039006299E-2</v>
      </c>
      <c r="Q110" s="21">
        <v>9.2329374659721394E-2</v>
      </c>
      <c r="R110" s="24" t="s">
        <v>501</v>
      </c>
    </row>
    <row r="111" spans="1:18" x14ac:dyDescent="0.25">
      <c r="A111" s="20" t="s">
        <v>493</v>
      </c>
      <c r="B111" s="20" t="s">
        <v>641</v>
      </c>
      <c r="C111" s="21">
        <v>0.17396942125554099</v>
      </c>
      <c r="D111" s="21">
        <v>0.14919116922113501</v>
      </c>
      <c r="E111" s="21">
        <v>0.20188643962218999</v>
      </c>
      <c r="F111" s="22"/>
      <c r="G111" s="21">
        <v>0.15680267943318699</v>
      </c>
      <c r="H111" s="21">
        <v>0.11645209494766</v>
      </c>
      <c r="I111" s="21">
        <v>0.20784572244382299</v>
      </c>
      <c r="J111" s="22"/>
      <c r="K111" s="21">
        <v>0.207579899952887</v>
      </c>
      <c r="L111" s="21">
        <v>0.169969017881382</v>
      </c>
      <c r="M111" s="21">
        <v>0.25099665169756702</v>
      </c>
      <c r="N111" s="22"/>
      <c r="O111" s="21">
        <v>0.14298742911727699</v>
      </c>
      <c r="P111" s="21">
        <v>9.4135909171070994E-2</v>
      </c>
      <c r="Q111" s="21">
        <v>0.211277513226305</v>
      </c>
      <c r="R111" s="22"/>
    </row>
    <row r="112" spans="1:18" x14ac:dyDescent="0.25">
      <c r="A112" s="20" t="s">
        <v>493</v>
      </c>
      <c r="B112" s="20" t="s">
        <v>642</v>
      </c>
      <c r="C112" s="21">
        <v>0.23182990207972701</v>
      </c>
      <c r="D112" s="21">
        <v>0.19796587931923801</v>
      </c>
      <c r="E112" s="21">
        <v>0.26953992048938802</v>
      </c>
      <c r="F112" s="22"/>
      <c r="G112" s="21">
        <v>0.201396783539397</v>
      </c>
      <c r="H112" s="21">
        <v>0.159910895212135</v>
      </c>
      <c r="I112" s="21">
        <v>0.250436955158504</v>
      </c>
      <c r="J112" s="22"/>
      <c r="K112" s="21">
        <v>0.23266708792211899</v>
      </c>
      <c r="L112" s="21">
        <v>0.184678735634662</v>
      </c>
      <c r="M112" s="21">
        <v>0.28870953146267397</v>
      </c>
      <c r="N112" s="22"/>
      <c r="O112" s="21">
        <v>0.30659618647551801</v>
      </c>
      <c r="P112" s="21">
        <v>0.23380270878781101</v>
      </c>
      <c r="Q112" s="21">
        <v>0.39050262577301997</v>
      </c>
      <c r="R112" s="22"/>
    </row>
    <row r="113" spans="1:18" x14ac:dyDescent="0.25">
      <c r="A113" s="20" t="s">
        <v>493</v>
      </c>
      <c r="B113" s="20" t="s">
        <v>643</v>
      </c>
      <c r="C113" s="21">
        <v>0.207479105048825</v>
      </c>
      <c r="D113" s="21">
        <v>0.181767655967672</v>
      </c>
      <c r="E113" s="21">
        <v>0.23577948610206201</v>
      </c>
      <c r="F113" s="22"/>
      <c r="G113" s="21">
        <v>0.22923268475393199</v>
      </c>
      <c r="H113" s="21">
        <v>0.18371295178390901</v>
      </c>
      <c r="I113" s="21">
        <v>0.28213287643733098</v>
      </c>
      <c r="J113" s="22"/>
      <c r="K113" s="21">
        <v>0.20735212404931799</v>
      </c>
      <c r="L113" s="21">
        <v>0.171103025842824</v>
      </c>
      <c r="M113" s="21">
        <v>0.24897409325859901</v>
      </c>
      <c r="N113" s="22"/>
      <c r="O113" s="21">
        <v>0.15299544545889199</v>
      </c>
      <c r="P113" s="21">
        <v>0.10379065489393</v>
      </c>
      <c r="Q113" s="21">
        <v>0.21980591806175401</v>
      </c>
      <c r="R113" s="22"/>
    </row>
    <row r="114" spans="1:18" x14ac:dyDescent="0.25">
      <c r="A114" s="20" t="s">
        <v>493</v>
      </c>
      <c r="B114" s="20" t="s">
        <v>644</v>
      </c>
      <c r="C114" s="21">
        <v>2.5494656035126101E-2</v>
      </c>
      <c r="D114" s="21">
        <v>1.7194548590443798E-2</v>
      </c>
      <c r="E114" s="21">
        <v>3.7647890324075999E-2</v>
      </c>
      <c r="F114" s="22"/>
      <c r="G114" s="21">
        <v>2.31117233678481E-2</v>
      </c>
      <c r="H114" s="21">
        <v>1.1460478537017199E-2</v>
      </c>
      <c r="I114" s="21">
        <v>4.6056284760256201E-2</v>
      </c>
      <c r="J114" s="22"/>
      <c r="K114" s="21">
        <v>2.42430093984989E-2</v>
      </c>
      <c r="L114" s="21">
        <v>1.28282163186282E-2</v>
      </c>
      <c r="M114" s="21">
        <v>4.53483114553015E-2</v>
      </c>
      <c r="N114" s="22"/>
      <c r="O114" s="21">
        <v>3.4256762151382701E-2</v>
      </c>
      <c r="P114" s="21">
        <v>1.4574641014087701E-2</v>
      </c>
      <c r="Q114" s="21">
        <v>7.8403584342933402E-2</v>
      </c>
      <c r="R114" s="24" t="s">
        <v>501</v>
      </c>
    </row>
    <row r="115" spans="1:18" x14ac:dyDescent="0.25">
      <c r="A115" s="20" t="s">
        <v>493</v>
      </c>
      <c r="B115" s="20" t="s">
        <v>519</v>
      </c>
      <c r="C115" s="21">
        <v>0.327706372498068</v>
      </c>
      <c r="D115" s="21">
        <v>0.29191457393471898</v>
      </c>
      <c r="E115" s="21">
        <v>0.36562064092312202</v>
      </c>
      <c r="F115" s="22"/>
      <c r="G115" s="21">
        <v>0.35656288755763799</v>
      </c>
      <c r="H115" s="21">
        <v>0.299585021922462</v>
      </c>
      <c r="I115" s="21">
        <v>0.41791154937805602</v>
      </c>
      <c r="J115" s="22"/>
      <c r="K115" s="21">
        <v>0.29948358619519599</v>
      </c>
      <c r="L115" s="21">
        <v>0.24921877756663499</v>
      </c>
      <c r="M115" s="21">
        <v>0.355091438702135</v>
      </c>
      <c r="N115" s="22"/>
      <c r="O115" s="21">
        <v>0.31736580061706299</v>
      </c>
      <c r="P115" s="21">
        <v>0.24087436135815701</v>
      </c>
      <c r="Q115" s="21">
        <v>0.40518267035064198</v>
      </c>
      <c r="R115" s="22"/>
    </row>
    <row r="116" spans="1:18" x14ac:dyDescent="0.25">
      <c r="A116" s="20" t="s">
        <v>493</v>
      </c>
      <c r="B116" s="20" t="s">
        <v>520</v>
      </c>
      <c r="C116" s="21">
        <v>0</v>
      </c>
      <c r="D116" s="22"/>
      <c r="E116" s="22"/>
      <c r="F116" s="22"/>
      <c r="G116" s="21">
        <v>0</v>
      </c>
      <c r="H116" s="22"/>
      <c r="I116" s="22"/>
      <c r="J116" s="22"/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x14ac:dyDescent="0.25">
      <c r="A117" s="17" t="s">
        <v>494</v>
      </c>
      <c r="B117" s="17" t="s">
        <v>640</v>
      </c>
      <c r="C117" s="18">
        <v>5.2710026383996203E-2</v>
      </c>
      <c r="D117" s="18">
        <v>3.9003974071960198E-2</v>
      </c>
      <c r="E117" s="18">
        <v>7.0877182351722703E-2</v>
      </c>
      <c r="F117" s="19"/>
      <c r="G117" s="18">
        <v>5.3936485006604001E-2</v>
      </c>
      <c r="H117" s="18">
        <v>3.11407281175997E-2</v>
      </c>
      <c r="I117" s="18">
        <v>9.1837527185090903E-2</v>
      </c>
      <c r="J117" s="19"/>
      <c r="K117" s="18">
        <v>4.3006482498043903E-2</v>
      </c>
      <c r="L117" s="18">
        <v>2.5253788710293001E-2</v>
      </c>
      <c r="M117" s="18">
        <v>7.2312993662578096E-2</v>
      </c>
      <c r="N117" s="19"/>
      <c r="O117" s="18">
        <v>7.3853518560155401E-2</v>
      </c>
      <c r="P117" s="18">
        <v>4.17730247059203E-2</v>
      </c>
      <c r="Q117" s="18">
        <v>0.12729796938602</v>
      </c>
      <c r="R117" s="24" t="s">
        <v>501</v>
      </c>
    </row>
    <row r="118" spans="1:18" x14ac:dyDescent="0.25">
      <c r="A118" s="17" t="s">
        <v>494</v>
      </c>
      <c r="B118" s="17" t="s">
        <v>641</v>
      </c>
      <c r="C118" s="18">
        <v>0.175426964569388</v>
      </c>
      <c r="D118" s="18">
        <v>0.14947848417759901</v>
      </c>
      <c r="E118" s="18">
        <v>0.20479530462615</v>
      </c>
      <c r="F118" s="19"/>
      <c r="G118" s="18">
        <v>0.15495061601340199</v>
      </c>
      <c r="H118" s="18">
        <v>0.113966344756727</v>
      </c>
      <c r="I118" s="18">
        <v>0.20722644970888601</v>
      </c>
      <c r="J118" s="19"/>
      <c r="K118" s="18">
        <v>0.18789630338989399</v>
      </c>
      <c r="L118" s="18">
        <v>0.15155404608569401</v>
      </c>
      <c r="M118" s="18">
        <v>0.230584894394671</v>
      </c>
      <c r="N118" s="19"/>
      <c r="O118" s="18">
        <v>0.17725134319642499</v>
      </c>
      <c r="P118" s="18">
        <v>0.133452333204375</v>
      </c>
      <c r="Q118" s="18">
        <v>0.23158352480143099</v>
      </c>
      <c r="R118" s="19"/>
    </row>
    <row r="119" spans="1:18" x14ac:dyDescent="0.25">
      <c r="A119" s="17" t="s">
        <v>494</v>
      </c>
      <c r="B119" s="17" t="s">
        <v>642</v>
      </c>
      <c r="C119" s="18">
        <v>0.31863501700653202</v>
      </c>
      <c r="D119" s="18">
        <v>0.28290460545149698</v>
      </c>
      <c r="E119" s="18">
        <v>0.35663382032366098</v>
      </c>
      <c r="F119" s="19"/>
      <c r="G119" s="18">
        <v>0.27244597489801198</v>
      </c>
      <c r="H119" s="18">
        <v>0.21575614433500701</v>
      </c>
      <c r="I119" s="18">
        <v>0.337618606715339</v>
      </c>
      <c r="J119" s="19"/>
      <c r="K119" s="18">
        <v>0.329464587767961</v>
      </c>
      <c r="L119" s="18">
        <v>0.28414484808180002</v>
      </c>
      <c r="M119" s="18">
        <v>0.37819383131800699</v>
      </c>
      <c r="N119" s="19"/>
      <c r="O119" s="18">
        <v>0.36379535337235003</v>
      </c>
      <c r="P119" s="18">
        <v>0.297306439926801</v>
      </c>
      <c r="Q119" s="18">
        <v>0.43592916414505001</v>
      </c>
      <c r="R119" s="19"/>
    </row>
    <row r="120" spans="1:18" x14ac:dyDescent="0.25">
      <c r="A120" s="17" t="s">
        <v>494</v>
      </c>
      <c r="B120" s="17" t="s">
        <v>643</v>
      </c>
      <c r="C120" s="18">
        <v>0.29681235824632601</v>
      </c>
      <c r="D120" s="18">
        <v>0.26074687943088898</v>
      </c>
      <c r="E120" s="18">
        <v>0.33560165236282502</v>
      </c>
      <c r="F120" s="19"/>
      <c r="G120" s="18">
        <v>0.33219119780852702</v>
      </c>
      <c r="H120" s="18">
        <v>0.26680161744416803</v>
      </c>
      <c r="I120" s="18">
        <v>0.404759735935315</v>
      </c>
      <c r="J120" s="19"/>
      <c r="K120" s="18">
        <v>0.29023455524858099</v>
      </c>
      <c r="L120" s="18">
        <v>0.248726335931517</v>
      </c>
      <c r="M120" s="18">
        <v>0.335575663230476</v>
      </c>
      <c r="N120" s="19"/>
      <c r="O120" s="18">
        <v>0.258146851954208</v>
      </c>
      <c r="P120" s="18">
        <v>0.20175275628907599</v>
      </c>
      <c r="Q120" s="18">
        <v>0.323907925489128</v>
      </c>
      <c r="R120" s="19"/>
    </row>
    <row r="121" spans="1:18" x14ac:dyDescent="0.25">
      <c r="A121" s="17" t="s">
        <v>494</v>
      </c>
      <c r="B121" s="17" t="s">
        <v>644</v>
      </c>
      <c r="C121" s="18">
        <v>2.4183400325230201E-2</v>
      </c>
      <c r="D121" s="18">
        <v>1.6482028220140998E-2</v>
      </c>
      <c r="E121" s="18">
        <v>3.5353951621900498E-2</v>
      </c>
      <c r="F121" s="19"/>
      <c r="G121" s="18">
        <v>1.8874013214447899E-2</v>
      </c>
      <c r="H121" s="18">
        <v>9.0081028226375003E-3</v>
      </c>
      <c r="I121" s="18">
        <v>3.91187907254298E-2</v>
      </c>
      <c r="J121" s="19"/>
      <c r="K121" s="18">
        <v>2.5444233087360799E-2</v>
      </c>
      <c r="L121" s="18">
        <v>1.44472245390832E-2</v>
      </c>
      <c r="M121" s="18">
        <v>4.4434594418168501E-2</v>
      </c>
      <c r="N121" s="19"/>
      <c r="O121" s="18">
        <v>2.9336611780014701E-2</v>
      </c>
      <c r="P121" s="18">
        <v>1.2913447643251599E-2</v>
      </c>
      <c r="Q121" s="18">
        <v>6.5265533906571194E-2</v>
      </c>
      <c r="R121" s="24" t="s">
        <v>501</v>
      </c>
    </row>
    <row r="122" spans="1:18" x14ac:dyDescent="0.25">
      <c r="A122" s="17" t="s">
        <v>494</v>
      </c>
      <c r="B122" s="17" t="s">
        <v>519</v>
      </c>
      <c r="C122" s="18">
        <v>0.129505271323127</v>
      </c>
      <c r="D122" s="18">
        <v>0.10486476816125601</v>
      </c>
      <c r="E122" s="18">
        <v>0.15890781273624799</v>
      </c>
      <c r="F122" s="19"/>
      <c r="G122" s="18">
        <v>0.16309240449238099</v>
      </c>
      <c r="H122" s="18">
        <v>0.122637918422781</v>
      </c>
      <c r="I122" s="18">
        <v>0.21364208407259999</v>
      </c>
      <c r="J122" s="19"/>
      <c r="K122" s="18">
        <v>0.12306442239465901</v>
      </c>
      <c r="L122" s="18">
        <v>9.37040135539456E-2</v>
      </c>
      <c r="M122" s="18">
        <v>0.16000025454004299</v>
      </c>
      <c r="N122" s="19"/>
      <c r="O122" s="18">
        <v>9.3263396287510805E-2</v>
      </c>
      <c r="P122" s="18">
        <v>5.9753682899488597E-2</v>
      </c>
      <c r="Q122" s="18">
        <v>0.14271295010856599</v>
      </c>
      <c r="R122" s="19"/>
    </row>
    <row r="123" spans="1:18" x14ac:dyDescent="0.25">
      <c r="A123" s="17" t="s">
        <v>494</v>
      </c>
      <c r="B123" s="17" t="s">
        <v>520</v>
      </c>
      <c r="C123" s="18">
        <v>2.7269621454010999E-3</v>
      </c>
      <c r="D123" s="18">
        <v>7.9712503251250005E-4</v>
      </c>
      <c r="E123" s="18">
        <v>9.2855109185152E-3</v>
      </c>
      <c r="F123" s="19"/>
      <c r="G123" s="18">
        <v>4.5093085666254003E-3</v>
      </c>
      <c r="H123" s="18">
        <v>6.4294772063960002E-4</v>
      </c>
      <c r="I123" s="18">
        <v>3.0906939812529701E-2</v>
      </c>
      <c r="J123" s="24" t="s">
        <v>501</v>
      </c>
      <c r="K123" s="18">
        <v>8.8941561350140003E-4</v>
      </c>
      <c r="L123" s="18">
        <v>1.2278812374640001E-4</v>
      </c>
      <c r="M123" s="18">
        <v>6.4117874411413001E-3</v>
      </c>
      <c r="N123" s="19"/>
      <c r="O123" s="18">
        <v>4.3529248493354997E-3</v>
      </c>
      <c r="P123" s="18">
        <v>6.0238252046170004E-4</v>
      </c>
      <c r="Q123" s="18">
        <v>3.0736835371821699E-2</v>
      </c>
      <c r="R123" s="24" t="s">
        <v>501</v>
      </c>
    </row>
    <row r="124" spans="1:18" ht="15" customHeight="1" x14ac:dyDescent="0.25">
      <c r="A124" s="23" t="s">
        <v>495</v>
      </c>
    </row>
    <row r="125" spans="1:18" ht="15" customHeight="1" x14ac:dyDescent="0.25">
      <c r="A125" s="23" t="s">
        <v>496</v>
      </c>
    </row>
    <row r="126" spans="1:18" ht="15" customHeight="1" x14ac:dyDescent="0.25">
      <c r="A126" s="23" t="s">
        <v>497</v>
      </c>
    </row>
  </sheetData>
  <autoFilter ref="A4:A123"/>
  <mergeCells count="6">
    <mergeCell ref="A4"/>
    <mergeCell ref="A3"/>
    <mergeCell ref="A2"/>
    <mergeCell ref="G1:R3"/>
    <mergeCell ref="B1:F3"/>
    <mergeCell ref="A1"/>
  </mergeCells>
  <hyperlinks>
    <hyperlink ref="A1" location="'EVAL_CARAB_COMUNA_6_SEX'!A1" display="◄ ANTERIOR"/>
    <hyperlink ref="A2" location="'Índice'!A1" display="ÍNDICE"/>
    <hyperlink ref="A3" location="'PRESENCIA_CARABINEROS_SEX'!A1" display="SIGUIENTE ►"/>
  </hyperlinks>
  <pageMargins left="0.75" right="0.75" top="1" bottom="1" header="0.5" footer="0.5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4"/>
  <dimension ref="A1:N92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650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x14ac:dyDescent="0.25">
      <c r="A5" s="17" t="s">
        <v>478</v>
      </c>
      <c r="B5" s="17" t="s">
        <v>651</v>
      </c>
      <c r="C5" s="18">
        <v>0.123463972063767</v>
      </c>
      <c r="D5" s="18">
        <v>0.119503480958534</v>
      </c>
      <c r="E5" s="18">
        <v>0.12753670679358201</v>
      </c>
      <c r="F5" s="19"/>
      <c r="G5" s="18">
        <v>0.119773249849254</v>
      </c>
      <c r="H5" s="18">
        <v>0.114817865185683</v>
      </c>
      <c r="I5" s="18">
        <v>0.12491232234274099</v>
      </c>
      <c r="J5" s="19"/>
      <c r="K5" s="18">
        <v>0.127374532521772</v>
      </c>
      <c r="L5" s="18">
        <v>0.121728838278301</v>
      </c>
      <c r="M5" s="18">
        <v>0.133242345749473</v>
      </c>
      <c r="N5" s="19"/>
    </row>
    <row r="6" spans="1:14" x14ac:dyDescent="0.25">
      <c r="A6" s="17" t="s">
        <v>478</v>
      </c>
      <c r="B6" s="17" t="s">
        <v>652</v>
      </c>
      <c r="C6" s="18">
        <v>0.49647938183882601</v>
      </c>
      <c r="D6" s="18">
        <v>0.49002712984270203</v>
      </c>
      <c r="E6" s="18">
        <v>0.50293280665672302</v>
      </c>
      <c r="F6" s="19"/>
      <c r="G6" s="18">
        <v>0.48190341349046001</v>
      </c>
      <c r="H6" s="18">
        <v>0.47334721698617199</v>
      </c>
      <c r="I6" s="18">
        <v>0.49047023566728998</v>
      </c>
      <c r="J6" s="19"/>
      <c r="K6" s="18">
        <v>0.51192356922202797</v>
      </c>
      <c r="L6" s="18">
        <v>0.50289544864269897</v>
      </c>
      <c r="M6" s="18">
        <v>0.52094391724362599</v>
      </c>
      <c r="N6" s="19"/>
    </row>
    <row r="7" spans="1:14" x14ac:dyDescent="0.25">
      <c r="A7" s="17" t="s">
        <v>478</v>
      </c>
      <c r="B7" s="17" t="s">
        <v>653</v>
      </c>
      <c r="C7" s="18">
        <v>0.35804752480573299</v>
      </c>
      <c r="D7" s="18">
        <v>0.351668358455685</v>
      </c>
      <c r="E7" s="18">
        <v>0.36447735437720002</v>
      </c>
      <c r="F7" s="19"/>
      <c r="G7" s="18">
        <v>0.37217566158317</v>
      </c>
      <c r="H7" s="18">
        <v>0.36388418499048902</v>
      </c>
      <c r="I7" s="18">
        <v>0.380543044675489</v>
      </c>
      <c r="J7" s="19"/>
      <c r="K7" s="18">
        <v>0.34307784412648201</v>
      </c>
      <c r="L7" s="18">
        <v>0.33432778398337598</v>
      </c>
      <c r="M7" s="18">
        <v>0.35193583722162203</v>
      </c>
      <c r="N7" s="19"/>
    </row>
    <row r="8" spans="1:14" x14ac:dyDescent="0.25">
      <c r="A8" s="17" t="s">
        <v>478</v>
      </c>
      <c r="B8" s="17" t="s">
        <v>519</v>
      </c>
      <c r="C8" s="18">
        <v>2.12210979621077E-2</v>
      </c>
      <c r="D8" s="18">
        <v>1.94943601865591E-2</v>
      </c>
      <c r="E8" s="18">
        <v>2.3097180830915401E-2</v>
      </c>
      <c r="F8" s="19"/>
      <c r="G8" s="18">
        <v>2.53713941403855E-2</v>
      </c>
      <c r="H8" s="18">
        <v>2.2945571166989101E-2</v>
      </c>
      <c r="I8" s="18">
        <v>2.8046315265066801E-2</v>
      </c>
      <c r="J8" s="19"/>
      <c r="K8" s="18">
        <v>1.68235889705198E-2</v>
      </c>
      <c r="L8" s="18">
        <v>1.46409564914838E-2</v>
      </c>
      <c r="M8" s="18">
        <v>1.9325220655761099E-2</v>
      </c>
      <c r="N8" s="19"/>
    </row>
    <row r="9" spans="1:14" x14ac:dyDescent="0.25">
      <c r="A9" s="17" t="s">
        <v>478</v>
      </c>
      <c r="B9" s="17" t="s">
        <v>520</v>
      </c>
      <c r="C9" s="18">
        <v>7.8802332955800003E-4</v>
      </c>
      <c r="D9" s="18">
        <v>5.2126995987260001E-4</v>
      </c>
      <c r="E9" s="18">
        <v>1.1911217112882001E-3</v>
      </c>
      <c r="F9" s="19"/>
      <c r="G9" s="18">
        <v>7.7628093673400001E-4</v>
      </c>
      <c r="H9" s="18">
        <v>4.4659706141699998E-4</v>
      </c>
      <c r="I9" s="18">
        <v>1.3490133568833001E-3</v>
      </c>
      <c r="J9" s="19"/>
      <c r="K9" s="18">
        <v>8.0046515920289998E-4</v>
      </c>
      <c r="L9" s="18">
        <v>4.2892557901369997E-4</v>
      </c>
      <c r="M9" s="18">
        <v>1.4933551850266999E-3</v>
      </c>
      <c r="N9" s="19"/>
    </row>
    <row r="10" spans="1:14" x14ac:dyDescent="0.25">
      <c r="A10" s="20" t="s">
        <v>479</v>
      </c>
      <c r="B10" s="20" t="s">
        <v>651</v>
      </c>
      <c r="C10" s="21">
        <v>0.14404927979972099</v>
      </c>
      <c r="D10" s="21">
        <v>0.12450300029498799</v>
      </c>
      <c r="E10" s="21">
        <v>0.16608209123808901</v>
      </c>
      <c r="F10" s="22"/>
      <c r="G10" s="21">
        <v>0.144934663311062</v>
      </c>
      <c r="H10" s="21">
        <v>0.11989233964774899</v>
      </c>
      <c r="I10" s="21">
        <v>0.174172516823109</v>
      </c>
      <c r="J10" s="22"/>
      <c r="K10" s="21">
        <v>0.14313916376817801</v>
      </c>
      <c r="L10" s="21">
        <v>0.11460930657349799</v>
      </c>
      <c r="M10" s="21">
        <v>0.17734843508050799</v>
      </c>
      <c r="N10" s="22"/>
    </row>
    <row r="11" spans="1:14" x14ac:dyDescent="0.25">
      <c r="A11" s="20" t="s">
        <v>479</v>
      </c>
      <c r="B11" s="20" t="s">
        <v>652</v>
      </c>
      <c r="C11" s="21">
        <v>0.45373583115097399</v>
      </c>
      <c r="D11" s="21">
        <v>0.42692696439040301</v>
      </c>
      <c r="E11" s="21">
        <v>0.48081571345372498</v>
      </c>
      <c r="F11" s="22"/>
      <c r="G11" s="21">
        <v>0.44661421751640901</v>
      </c>
      <c r="H11" s="21">
        <v>0.41046214451274599</v>
      </c>
      <c r="I11" s="21">
        <v>0.48333987561726599</v>
      </c>
      <c r="J11" s="22"/>
      <c r="K11" s="21">
        <v>0.46105638168785001</v>
      </c>
      <c r="L11" s="21">
        <v>0.41992060375339002</v>
      </c>
      <c r="M11" s="21">
        <v>0.50272949393576205</v>
      </c>
      <c r="N11" s="22"/>
    </row>
    <row r="12" spans="1:14" x14ac:dyDescent="0.25">
      <c r="A12" s="20" t="s">
        <v>479</v>
      </c>
      <c r="B12" s="20" t="s">
        <v>653</v>
      </c>
      <c r="C12" s="21">
        <v>0.38168102989700298</v>
      </c>
      <c r="D12" s="21">
        <v>0.35429285728637899</v>
      </c>
      <c r="E12" s="21">
        <v>0.40984257874357299</v>
      </c>
      <c r="F12" s="22"/>
      <c r="G12" s="21">
        <v>0.38142176684951001</v>
      </c>
      <c r="H12" s="21">
        <v>0.34514606505691803</v>
      </c>
      <c r="I12" s="21">
        <v>0.419070239491384</v>
      </c>
      <c r="J12" s="22"/>
      <c r="K12" s="21">
        <v>0.38194753526206798</v>
      </c>
      <c r="L12" s="21">
        <v>0.34204036518180098</v>
      </c>
      <c r="M12" s="21">
        <v>0.42351378713336302</v>
      </c>
      <c r="N12" s="22"/>
    </row>
    <row r="13" spans="1:14" x14ac:dyDescent="0.25">
      <c r="A13" s="20" t="s">
        <v>479</v>
      </c>
      <c r="B13" s="20" t="s">
        <v>519</v>
      </c>
      <c r="C13" s="21">
        <v>1.9665184908873101E-2</v>
      </c>
      <c r="D13" s="21">
        <v>1.23768227311827E-2</v>
      </c>
      <c r="E13" s="21">
        <v>3.11102624407226E-2</v>
      </c>
      <c r="F13" s="22"/>
      <c r="G13" s="21">
        <v>2.7029352323021099E-2</v>
      </c>
      <c r="H13" s="21">
        <v>1.5646253451052802E-2</v>
      </c>
      <c r="I13" s="21">
        <v>4.6304415902400101E-2</v>
      </c>
      <c r="J13" s="22"/>
      <c r="K13" s="21">
        <v>1.2095305035635599E-2</v>
      </c>
      <c r="L13" s="21">
        <v>5.1940831291534999E-3</v>
      </c>
      <c r="M13" s="21">
        <v>2.7908729031551002E-2</v>
      </c>
      <c r="N13" s="22"/>
    </row>
    <row r="14" spans="1:14" x14ac:dyDescent="0.25">
      <c r="A14" s="20" t="s">
        <v>479</v>
      </c>
      <c r="B14" s="20" t="s">
        <v>520</v>
      </c>
      <c r="C14" s="21">
        <v>8.6867424342729996E-4</v>
      </c>
      <c r="D14" s="21">
        <v>2.067408139727E-4</v>
      </c>
      <c r="E14" s="21">
        <v>3.6422355598436998E-3</v>
      </c>
      <c r="F14" s="22"/>
      <c r="G14" s="21">
        <v>0</v>
      </c>
      <c r="H14" s="22"/>
      <c r="I14" s="22"/>
      <c r="J14" s="22"/>
      <c r="K14" s="21">
        <v>1.7616142462697001E-3</v>
      </c>
      <c r="L14" s="21">
        <v>4.1708577601729999E-4</v>
      </c>
      <c r="M14" s="21">
        <v>7.4082766177841998E-3</v>
      </c>
      <c r="N14" s="22"/>
    </row>
    <row r="15" spans="1:14" x14ac:dyDescent="0.25">
      <c r="A15" s="17" t="s">
        <v>480</v>
      </c>
      <c r="B15" s="17" t="s">
        <v>651</v>
      </c>
      <c r="C15" s="18">
        <v>0.14205918266239101</v>
      </c>
      <c r="D15" s="18">
        <v>0.112815238494009</v>
      </c>
      <c r="E15" s="18">
        <v>0.177368201886413</v>
      </c>
      <c r="F15" s="19"/>
      <c r="G15" s="18">
        <v>0.15112240586846201</v>
      </c>
      <c r="H15" s="18">
        <v>0.113572440495778</v>
      </c>
      <c r="I15" s="18">
        <v>0.19830989759144499</v>
      </c>
      <c r="J15" s="19"/>
      <c r="K15" s="18">
        <v>0.13270164807392601</v>
      </c>
      <c r="L15" s="18">
        <v>9.8784683327961004E-2</v>
      </c>
      <c r="M15" s="18">
        <v>0.17598967745397501</v>
      </c>
      <c r="N15" s="19"/>
    </row>
    <row r="16" spans="1:14" x14ac:dyDescent="0.25">
      <c r="A16" s="17" t="s">
        <v>480</v>
      </c>
      <c r="B16" s="17" t="s">
        <v>652</v>
      </c>
      <c r="C16" s="18">
        <v>0.46983926068662901</v>
      </c>
      <c r="D16" s="18">
        <v>0.43291984479544798</v>
      </c>
      <c r="E16" s="18">
        <v>0.50709173858735102</v>
      </c>
      <c r="F16" s="19"/>
      <c r="G16" s="18">
        <v>0.45291518640297701</v>
      </c>
      <c r="H16" s="18">
        <v>0.40918299190651602</v>
      </c>
      <c r="I16" s="18">
        <v>0.497386510577562</v>
      </c>
      <c r="J16" s="19"/>
      <c r="K16" s="18">
        <v>0.48731291292780199</v>
      </c>
      <c r="L16" s="18">
        <v>0.434539712502925</v>
      </c>
      <c r="M16" s="18">
        <v>0.54037048903489604</v>
      </c>
      <c r="N16" s="19"/>
    </row>
    <row r="17" spans="1:14" x14ac:dyDescent="0.25">
      <c r="A17" s="17" t="s">
        <v>480</v>
      </c>
      <c r="B17" s="17" t="s">
        <v>653</v>
      </c>
      <c r="C17" s="18">
        <v>0.38518329189787998</v>
      </c>
      <c r="D17" s="18">
        <v>0.35084688338134601</v>
      </c>
      <c r="E17" s="18">
        <v>0.42070229988486502</v>
      </c>
      <c r="F17" s="19"/>
      <c r="G17" s="18">
        <v>0.39088668523682601</v>
      </c>
      <c r="H17" s="18">
        <v>0.34832613394403</v>
      </c>
      <c r="I17" s="18">
        <v>0.43517487948197198</v>
      </c>
      <c r="J17" s="19"/>
      <c r="K17" s="18">
        <v>0.379294691426796</v>
      </c>
      <c r="L17" s="18">
        <v>0.32844078932883602</v>
      </c>
      <c r="M17" s="18">
        <v>0.43294629336832702</v>
      </c>
      <c r="N17" s="19"/>
    </row>
    <row r="18" spans="1:14" x14ac:dyDescent="0.25">
      <c r="A18" s="17" t="s">
        <v>480</v>
      </c>
      <c r="B18" s="17" t="s">
        <v>519</v>
      </c>
      <c r="C18" s="18">
        <v>2.5784090593681001E-3</v>
      </c>
      <c r="D18" s="18">
        <v>6.2474751048069996E-4</v>
      </c>
      <c r="E18" s="18">
        <v>1.05767508582859E-2</v>
      </c>
      <c r="F18" s="19"/>
      <c r="G18" s="18">
        <v>5.0757224917350003E-3</v>
      </c>
      <c r="H18" s="18">
        <v>1.2258484278498999E-3</v>
      </c>
      <c r="I18" s="18">
        <v>2.0765055929177201E-2</v>
      </c>
      <c r="J18" s="24" t="s">
        <v>501</v>
      </c>
      <c r="K18" s="18">
        <v>0</v>
      </c>
      <c r="L18" s="19"/>
      <c r="M18" s="19"/>
      <c r="N18" s="19"/>
    </row>
    <row r="19" spans="1:14" x14ac:dyDescent="0.25">
      <c r="A19" s="17" t="s">
        <v>480</v>
      </c>
      <c r="B19" s="17" t="s">
        <v>520</v>
      </c>
      <c r="C19" s="18">
        <v>3.3985569373259998E-4</v>
      </c>
      <c r="D19" s="18">
        <v>4.6560917280228501E-5</v>
      </c>
      <c r="E19" s="18">
        <v>2.4760870671907001E-3</v>
      </c>
      <c r="F19" s="19"/>
      <c r="G19" s="18">
        <v>0</v>
      </c>
      <c r="H19" s="19"/>
      <c r="I19" s="19"/>
      <c r="J19" s="19"/>
      <c r="K19" s="18">
        <v>6.9074757147650004E-4</v>
      </c>
      <c r="L19" s="18">
        <v>9.4923989907233006E-5</v>
      </c>
      <c r="M19" s="18">
        <v>5.0077358130013998E-3</v>
      </c>
      <c r="N19" s="19"/>
    </row>
    <row r="20" spans="1:14" x14ac:dyDescent="0.25">
      <c r="A20" s="20" t="s">
        <v>481</v>
      </c>
      <c r="B20" s="20" t="s">
        <v>651</v>
      </c>
      <c r="C20" s="21">
        <v>0.117305107731088</v>
      </c>
      <c r="D20" s="21">
        <v>9.7214545585833506E-2</v>
      </c>
      <c r="E20" s="21">
        <v>0.140899622867668</v>
      </c>
      <c r="F20" s="22"/>
      <c r="G20" s="21">
        <v>0.107872219438137</v>
      </c>
      <c r="H20" s="21">
        <v>8.1586253507087494E-2</v>
      </c>
      <c r="I20" s="21">
        <v>0.14132396933823099</v>
      </c>
      <c r="J20" s="22"/>
      <c r="K20" s="21">
        <v>0.12707237099882299</v>
      </c>
      <c r="L20" s="21">
        <v>9.8230870839221204E-2</v>
      </c>
      <c r="M20" s="21">
        <v>0.16285272345647001</v>
      </c>
      <c r="N20" s="22"/>
    </row>
    <row r="21" spans="1:14" x14ac:dyDescent="0.25">
      <c r="A21" s="20" t="s">
        <v>481</v>
      </c>
      <c r="B21" s="20" t="s">
        <v>652</v>
      </c>
      <c r="C21" s="21">
        <v>0.45040651078939498</v>
      </c>
      <c r="D21" s="21">
        <v>0.41158190148041301</v>
      </c>
      <c r="E21" s="21">
        <v>0.48984464454314802</v>
      </c>
      <c r="F21" s="22"/>
      <c r="G21" s="21">
        <v>0.45570078999646102</v>
      </c>
      <c r="H21" s="21">
        <v>0.40601850565650099</v>
      </c>
      <c r="I21" s="21">
        <v>0.50628068493228295</v>
      </c>
      <c r="J21" s="22"/>
      <c r="K21" s="21">
        <v>0.44492456112325102</v>
      </c>
      <c r="L21" s="21">
        <v>0.39372251644657702</v>
      </c>
      <c r="M21" s="21">
        <v>0.49732322816031699</v>
      </c>
      <c r="N21" s="22"/>
    </row>
    <row r="22" spans="1:14" x14ac:dyDescent="0.25">
      <c r="A22" s="20" t="s">
        <v>481</v>
      </c>
      <c r="B22" s="20" t="s">
        <v>653</v>
      </c>
      <c r="C22" s="21">
        <v>0.41466764875200901</v>
      </c>
      <c r="D22" s="21">
        <v>0.37187423483672499</v>
      </c>
      <c r="E22" s="21">
        <v>0.45878865069205599</v>
      </c>
      <c r="F22" s="22"/>
      <c r="G22" s="21">
        <v>0.416633133803955</v>
      </c>
      <c r="H22" s="21">
        <v>0.36322748770622099</v>
      </c>
      <c r="I22" s="21">
        <v>0.47206979012470901</v>
      </c>
      <c r="J22" s="22"/>
      <c r="K22" s="21">
        <v>0.412632491612971</v>
      </c>
      <c r="L22" s="21">
        <v>0.36033984725669399</v>
      </c>
      <c r="M22" s="21">
        <v>0.46697383214399701</v>
      </c>
      <c r="N22" s="22"/>
    </row>
    <row r="23" spans="1:14" x14ac:dyDescent="0.25">
      <c r="A23" s="20" t="s">
        <v>481</v>
      </c>
      <c r="B23" s="20" t="s">
        <v>519</v>
      </c>
      <c r="C23" s="21">
        <v>1.7620732727507499E-2</v>
      </c>
      <c r="D23" s="21">
        <v>1.1393261037239101E-2</v>
      </c>
      <c r="E23" s="21">
        <v>2.71585838870122E-2</v>
      </c>
      <c r="F23" s="22"/>
      <c r="G23" s="21">
        <v>1.9793856761446401E-2</v>
      </c>
      <c r="H23" s="21">
        <v>1.10113807143182E-2</v>
      </c>
      <c r="I23" s="21">
        <v>3.5330836338445103E-2</v>
      </c>
      <c r="J23" s="22"/>
      <c r="K23" s="21">
        <v>1.53705762649545E-2</v>
      </c>
      <c r="L23" s="21">
        <v>7.4614528206594999E-3</v>
      </c>
      <c r="M23" s="21">
        <v>3.1398143024236901E-2</v>
      </c>
      <c r="N23" s="22"/>
    </row>
    <row r="24" spans="1:14" x14ac:dyDescent="0.25">
      <c r="A24" s="20" t="s">
        <v>481</v>
      </c>
      <c r="B24" s="20" t="s">
        <v>520</v>
      </c>
      <c r="C24" s="21">
        <v>0</v>
      </c>
      <c r="D24" s="22"/>
      <c r="E24" s="22"/>
      <c r="F24" s="22"/>
      <c r="G24" s="21">
        <v>0</v>
      </c>
      <c r="H24" s="22"/>
      <c r="I24" s="22"/>
      <c r="J24" s="22"/>
      <c r="K24" s="21">
        <v>0</v>
      </c>
      <c r="L24" s="22"/>
      <c r="M24" s="22"/>
      <c r="N24" s="22"/>
    </row>
    <row r="25" spans="1:14" x14ac:dyDescent="0.25">
      <c r="A25" s="17" t="s">
        <v>482</v>
      </c>
      <c r="B25" s="17" t="s">
        <v>651</v>
      </c>
      <c r="C25" s="18">
        <v>8.7154806685109706E-2</v>
      </c>
      <c r="D25" s="18">
        <v>6.6992963503404002E-2</v>
      </c>
      <c r="E25" s="18">
        <v>0.11265182033011401</v>
      </c>
      <c r="F25" s="19"/>
      <c r="G25" s="18">
        <v>7.9034301323375702E-2</v>
      </c>
      <c r="H25" s="18">
        <v>5.62034891289762E-2</v>
      </c>
      <c r="I25" s="18">
        <v>0.11005788796836199</v>
      </c>
      <c r="J25" s="19"/>
      <c r="K25" s="18">
        <v>9.5361844093417997E-2</v>
      </c>
      <c r="L25" s="18">
        <v>6.7071338980735903E-2</v>
      </c>
      <c r="M25" s="18">
        <v>0.13387287159142999</v>
      </c>
      <c r="N25" s="19"/>
    </row>
    <row r="26" spans="1:14" x14ac:dyDescent="0.25">
      <c r="A26" s="17" t="s">
        <v>482</v>
      </c>
      <c r="B26" s="17" t="s">
        <v>652</v>
      </c>
      <c r="C26" s="18">
        <v>0.42505467434599697</v>
      </c>
      <c r="D26" s="18">
        <v>0.38177256042885499</v>
      </c>
      <c r="E26" s="18">
        <v>0.469517122594303</v>
      </c>
      <c r="F26" s="19"/>
      <c r="G26" s="18">
        <v>0.41047872687368098</v>
      </c>
      <c r="H26" s="18">
        <v>0.36349850684475199</v>
      </c>
      <c r="I26" s="18">
        <v>0.45915079334063402</v>
      </c>
      <c r="J26" s="19"/>
      <c r="K26" s="18">
        <v>0.439785943009464</v>
      </c>
      <c r="L26" s="18">
        <v>0.38252150049837502</v>
      </c>
      <c r="M26" s="18">
        <v>0.49869942974570802</v>
      </c>
      <c r="N26" s="19"/>
    </row>
    <row r="27" spans="1:14" x14ac:dyDescent="0.25">
      <c r="A27" s="17" t="s">
        <v>482</v>
      </c>
      <c r="B27" s="17" t="s">
        <v>653</v>
      </c>
      <c r="C27" s="18">
        <v>0.476354485688809</v>
      </c>
      <c r="D27" s="18">
        <v>0.43178307952380601</v>
      </c>
      <c r="E27" s="18">
        <v>0.52130573934089997</v>
      </c>
      <c r="F27" s="19"/>
      <c r="G27" s="18">
        <v>0.49300631574204901</v>
      </c>
      <c r="H27" s="18">
        <v>0.44017872710307399</v>
      </c>
      <c r="I27" s="18">
        <v>0.54599053921319496</v>
      </c>
      <c r="J27" s="19"/>
      <c r="K27" s="18">
        <v>0.45952521385460399</v>
      </c>
      <c r="L27" s="18">
        <v>0.401159558278052</v>
      </c>
      <c r="M27" s="18">
        <v>0.51902271152856705</v>
      </c>
      <c r="N27" s="19"/>
    </row>
    <row r="28" spans="1:14" x14ac:dyDescent="0.25">
      <c r="A28" s="17" t="s">
        <v>482</v>
      </c>
      <c r="B28" s="17" t="s">
        <v>519</v>
      </c>
      <c r="C28" s="18">
        <v>1.1436033280084201E-2</v>
      </c>
      <c r="D28" s="18">
        <v>6.7162434026378001E-3</v>
      </c>
      <c r="E28" s="18">
        <v>1.9407813196747201E-2</v>
      </c>
      <c r="F28" s="19"/>
      <c r="G28" s="18">
        <v>1.7480656060893499E-2</v>
      </c>
      <c r="H28" s="18">
        <v>9.0368410072755E-3</v>
      </c>
      <c r="I28" s="18">
        <v>3.3547086167415398E-2</v>
      </c>
      <c r="J28" s="19"/>
      <c r="K28" s="18">
        <v>5.3269990425126998E-3</v>
      </c>
      <c r="L28" s="18">
        <v>2.3881648978038E-3</v>
      </c>
      <c r="M28" s="18">
        <v>1.1839391919300999E-2</v>
      </c>
      <c r="N28" s="19"/>
    </row>
    <row r="29" spans="1:14" x14ac:dyDescent="0.25">
      <c r="A29" s="17" t="s">
        <v>482</v>
      </c>
      <c r="B29" s="17" t="s">
        <v>520</v>
      </c>
      <c r="C29" s="18">
        <v>0</v>
      </c>
      <c r="D29" s="19"/>
      <c r="E29" s="19"/>
      <c r="F29" s="19"/>
      <c r="G29" s="18">
        <v>0</v>
      </c>
      <c r="H29" s="19"/>
      <c r="I29" s="19"/>
      <c r="J29" s="19"/>
      <c r="K29" s="18">
        <v>0</v>
      </c>
      <c r="L29" s="19"/>
      <c r="M29" s="19"/>
      <c r="N29" s="19"/>
    </row>
    <row r="30" spans="1:14" x14ac:dyDescent="0.25">
      <c r="A30" s="20" t="s">
        <v>483</v>
      </c>
      <c r="B30" s="20" t="s">
        <v>651</v>
      </c>
      <c r="C30" s="21">
        <v>0.13748810206729301</v>
      </c>
      <c r="D30" s="21">
        <v>0.11663416679067801</v>
      </c>
      <c r="E30" s="21">
        <v>0.16138945963138199</v>
      </c>
      <c r="F30" s="22"/>
      <c r="G30" s="21">
        <v>0.124561733244804</v>
      </c>
      <c r="H30" s="21">
        <v>0.102186083472767</v>
      </c>
      <c r="I30" s="21">
        <v>0.15101285723261301</v>
      </c>
      <c r="J30" s="22"/>
      <c r="K30" s="21">
        <v>0.15179823293351999</v>
      </c>
      <c r="L30" s="21">
        <v>0.12129711839993999</v>
      </c>
      <c r="M30" s="21">
        <v>0.18832529804350301</v>
      </c>
      <c r="N30" s="22"/>
    </row>
    <row r="31" spans="1:14" x14ac:dyDescent="0.25">
      <c r="A31" s="20" t="s">
        <v>483</v>
      </c>
      <c r="B31" s="20" t="s">
        <v>652</v>
      </c>
      <c r="C31" s="21">
        <v>0.49255978442239501</v>
      </c>
      <c r="D31" s="21">
        <v>0.463456681476132</v>
      </c>
      <c r="E31" s="21">
        <v>0.521713400396978</v>
      </c>
      <c r="F31" s="22"/>
      <c r="G31" s="21">
        <v>0.49012992789380699</v>
      </c>
      <c r="H31" s="21">
        <v>0.45622608358299599</v>
      </c>
      <c r="I31" s="21">
        <v>0.52412481427331903</v>
      </c>
      <c r="J31" s="22"/>
      <c r="K31" s="21">
        <v>0.49524975601362098</v>
      </c>
      <c r="L31" s="21">
        <v>0.45370778090603098</v>
      </c>
      <c r="M31" s="21">
        <v>0.53685742208006804</v>
      </c>
      <c r="N31" s="22"/>
    </row>
    <row r="32" spans="1:14" x14ac:dyDescent="0.25">
      <c r="A32" s="20" t="s">
        <v>483</v>
      </c>
      <c r="B32" s="20" t="s">
        <v>653</v>
      </c>
      <c r="C32" s="21">
        <v>0.33734162453039501</v>
      </c>
      <c r="D32" s="21">
        <v>0.30783631758727398</v>
      </c>
      <c r="E32" s="21">
        <v>0.36817068531581298</v>
      </c>
      <c r="F32" s="22"/>
      <c r="G32" s="21">
        <v>0.351305020770452</v>
      </c>
      <c r="H32" s="21">
        <v>0.31544037349064002</v>
      </c>
      <c r="I32" s="21">
        <v>0.38893063654969201</v>
      </c>
      <c r="J32" s="22"/>
      <c r="K32" s="21">
        <v>0.32188345292194098</v>
      </c>
      <c r="L32" s="21">
        <v>0.28086918192202498</v>
      </c>
      <c r="M32" s="21">
        <v>0.36584004658213398</v>
      </c>
      <c r="N32" s="22"/>
    </row>
    <row r="33" spans="1:14" x14ac:dyDescent="0.25">
      <c r="A33" s="20" t="s">
        <v>483</v>
      </c>
      <c r="B33" s="20" t="s">
        <v>519</v>
      </c>
      <c r="C33" s="21">
        <v>3.04544708277826E-2</v>
      </c>
      <c r="D33" s="21">
        <v>2.18466199018287E-2</v>
      </c>
      <c r="E33" s="21">
        <v>4.23072322226569E-2</v>
      </c>
      <c r="F33" s="22"/>
      <c r="G33" s="21">
        <v>3.1445155977194598E-2</v>
      </c>
      <c r="H33" s="21">
        <v>2.11294517166697E-2</v>
      </c>
      <c r="I33" s="21">
        <v>4.6557598184039602E-2</v>
      </c>
      <c r="J33" s="22"/>
      <c r="K33" s="21">
        <v>2.93577332729444E-2</v>
      </c>
      <c r="L33" s="21">
        <v>1.8256016457439399E-2</v>
      </c>
      <c r="M33" s="21">
        <v>4.6888113421762502E-2</v>
      </c>
      <c r="N33" s="22"/>
    </row>
    <row r="34" spans="1:14" x14ac:dyDescent="0.25">
      <c r="A34" s="20" t="s">
        <v>483</v>
      </c>
      <c r="B34" s="20" t="s">
        <v>520</v>
      </c>
      <c r="C34" s="21">
        <v>2.1560181521361999E-3</v>
      </c>
      <c r="D34" s="21">
        <v>5.2057411813929999E-4</v>
      </c>
      <c r="E34" s="21">
        <v>8.883731674081E-3</v>
      </c>
      <c r="F34" s="22"/>
      <c r="G34" s="21">
        <v>2.5581621137412002E-3</v>
      </c>
      <c r="H34" s="21">
        <v>3.5748161247160001E-4</v>
      </c>
      <c r="I34" s="21">
        <v>1.8061599986083501E-2</v>
      </c>
      <c r="J34" s="24" t="s">
        <v>501</v>
      </c>
      <c r="K34" s="21">
        <v>1.7108248579747001E-3</v>
      </c>
      <c r="L34" s="21">
        <v>2.3760033330640001E-4</v>
      </c>
      <c r="M34" s="21">
        <v>1.2207142522053301E-2</v>
      </c>
      <c r="N34" s="24" t="s">
        <v>501</v>
      </c>
    </row>
    <row r="35" spans="1:14" x14ac:dyDescent="0.25">
      <c r="A35" s="17" t="s">
        <v>484</v>
      </c>
      <c r="B35" s="17" t="s">
        <v>651</v>
      </c>
      <c r="C35" s="18">
        <v>0.1222356120778</v>
      </c>
      <c r="D35" s="18">
        <v>0.110337712111116</v>
      </c>
      <c r="E35" s="18">
        <v>0.135221481345351</v>
      </c>
      <c r="F35" s="19"/>
      <c r="G35" s="18">
        <v>0.12232852937058999</v>
      </c>
      <c r="H35" s="18">
        <v>0.107456590155625</v>
      </c>
      <c r="I35" s="18">
        <v>0.138938335896542</v>
      </c>
      <c r="J35" s="19"/>
      <c r="K35" s="18">
        <v>0.122135022509713</v>
      </c>
      <c r="L35" s="18">
        <v>0.105499218930785</v>
      </c>
      <c r="M35" s="18">
        <v>0.140980623569363</v>
      </c>
      <c r="N35" s="19"/>
    </row>
    <row r="36" spans="1:14" x14ac:dyDescent="0.25">
      <c r="A36" s="17" t="s">
        <v>484</v>
      </c>
      <c r="B36" s="17" t="s">
        <v>652</v>
      </c>
      <c r="C36" s="18">
        <v>0.51849841575567601</v>
      </c>
      <c r="D36" s="18">
        <v>0.49778493546261998</v>
      </c>
      <c r="E36" s="18">
        <v>0.53914850988200402</v>
      </c>
      <c r="F36" s="19"/>
      <c r="G36" s="18">
        <v>0.50382149616344796</v>
      </c>
      <c r="H36" s="18">
        <v>0.47672410519786101</v>
      </c>
      <c r="I36" s="18">
        <v>0.53089645636382699</v>
      </c>
      <c r="J36" s="19"/>
      <c r="K36" s="18">
        <v>0.53438722351453904</v>
      </c>
      <c r="L36" s="18">
        <v>0.50510894096771597</v>
      </c>
      <c r="M36" s="18">
        <v>0.56343046870644298</v>
      </c>
      <c r="N36" s="19"/>
    </row>
    <row r="37" spans="1:14" x14ac:dyDescent="0.25">
      <c r="A37" s="17" t="s">
        <v>484</v>
      </c>
      <c r="B37" s="17" t="s">
        <v>653</v>
      </c>
      <c r="C37" s="18">
        <v>0.338694185440372</v>
      </c>
      <c r="D37" s="18">
        <v>0.31994375616920301</v>
      </c>
      <c r="E37" s="18">
        <v>0.35796506923011401</v>
      </c>
      <c r="F37" s="19"/>
      <c r="G37" s="18">
        <v>0.34728517760412703</v>
      </c>
      <c r="H37" s="18">
        <v>0.323547792781679</v>
      </c>
      <c r="I37" s="18">
        <v>0.37180686695228599</v>
      </c>
      <c r="J37" s="19"/>
      <c r="K37" s="18">
        <v>0.32939382632277298</v>
      </c>
      <c r="L37" s="18">
        <v>0.30416864081053002</v>
      </c>
      <c r="M37" s="18">
        <v>0.35564176616521798</v>
      </c>
      <c r="N37" s="19"/>
    </row>
    <row r="38" spans="1:14" x14ac:dyDescent="0.25">
      <c r="A38" s="17" t="s">
        <v>484</v>
      </c>
      <c r="B38" s="17" t="s">
        <v>519</v>
      </c>
      <c r="C38" s="18">
        <v>2.0286441860305902E-2</v>
      </c>
      <c r="D38" s="18">
        <v>1.5566984962322601E-2</v>
      </c>
      <c r="E38" s="18">
        <v>2.6398332708124601E-2</v>
      </c>
      <c r="F38" s="19"/>
      <c r="G38" s="18">
        <v>2.6015871259427399E-2</v>
      </c>
      <c r="H38" s="18">
        <v>1.9371936090871199E-2</v>
      </c>
      <c r="I38" s="18">
        <v>3.4857460022485402E-2</v>
      </c>
      <c r="J38" s="19"/>
      <c r="K38" s="18">
        <v>1.4083927652976501E-2</v>
      </c>
      <c r="L38" s="18">
        <v>9.1657147427980992E-3</v>
      </c>
      <c r="M38" s="18">
        <v>2.1583707301651801E-2</v>
      </c>
      <c r="N38" s="19"/>
    </row>
    <row r="39" spans="1:14" x14ac:dyDescent="0.25">
      <c r="A39" s="17" t="s">
        <v>484</v>
      </c>
      <c r="B39" s="17" t="s">
        <v>520</v>
      </c>
      <c r="C39" s="18">
        <v>2.8534486584840001E-4</v>
      </c>
      <c r="D39" s="18">
        <v>7.6466384830178096E-5</v>
      </c>
      <c r="E39" s="18">
        <v>1.0641964828021001E-3</v>
      </c>
      <c r="F39" s="19"/>
      <c r="G39" s="18">
        <v>5.4892560240650003E-4</v>
      </c>
      <c r="H39" s="18">
        <v>1.469613412078E-4</v>
      </c>
      <c r="I39" s="18">
        <v>2.0480784065275001E-3</v>
      </c>
      <c r="J39" s="19"/>
      <c r="K39" s="18">
        <v>0</v>
      </c>
      <c r="L39" s="19"/>
      <c r="M39" s="19"/>
      <c r="N39" s="19"/>
    </row>
    <row r="40" spans="1:14" x14ac:dyDescent="0.25">
      <c r="A40" s="20" t="s">
        <v>485</v>
      </c>
      <c r="B40" s="20" t="s">
        <v>651</v>
      </c>
      <c r="C40" s="21">
        <v>0.11107022736524</v>
      </c>
      <c r="D40" s="21">
        <v>0.105024506249799</v>
      </c>
      <c r="E40" s="21">
        <v>0.117418310171444</v>
      </c>
      <c r="F40" s="22"/>
      <c r="G40" s="21">
        <v>0.108016384152993</v>
      </c>
      <c r="H40" s="21">
        <v>0.100346658653141</v>
      </c>
      <c r="I40" s="21">
        <v>0.116196610590802</v>
      </c>
      <c r="J40" s="22"/>
      <c r="K40" s="21">
        <v>0.114232524748227</v>
      </c>
      <c r="L40" s="21">
        <v>0.105714163802119</v>
      </c>
      <c r="M40" s="21">
        <v>0.12334261753383199</v>
      </c>
      <c r="N40" s="22"/>
    </row>
    <row r="41" spans="1:14" x14ac:dyDescent="0.25">
      <c r="A41" s="20" t="s">
        <v>485</v>
      </c>
      <c r="B41" s="20" t="s">
        <v>652</v>
      </c>
      <c r="C41" s="21">
        <v>0.48260636642398602</v>
      </c>
      <c r="D41" s="21">
        <v>0.47214622491119901</v>
      </c>
      <c r="E41" s="21">
        <v>0.49308177356412403</v>
      </c>
      <c r="F41" s="22"/>
      <c r="G41" s="21">
        <v>0.46744731465378497</v>
      </c>
      <c r="H41" s="21">
        <v>0.45324056365850501</v>
      </c>
      <c r="I41" s="21">
        <v>0.48170704757336602</v>
      </c>
      <c r="J41" s="22"/>
      <c r="K41" s="21">
        <v>0.49830377667387599</v>
      </c>
      <c r="L41" s="21">
        <v>0.48379371113487102</v>
      </c>
      <c r="M41" s="21">
        <v>0.51281669981846401</v>
      </c>
      <c r="N41" s="22"/>
    </row>
    <row r="42" spans="1:14" x14ac:dyDescent="0.25">
      <c r="A42" s="20" t="s">
        <v>485</v>
      </c>
      <c r="B42" s="20" t="s">
        <v>653</v>
      </c>
      <c r="C42" s="21">
        <v>0.38117396850388202</v>
      </c>
      <c r="D42" s="21">
        <v>0.37075183917245802</v>
      </c>
      <c r="E42" s="21">
        <v>0.39170669578553402</v>
      </c>
      <c r="F42" s="22"/>
      <c r="G42" s="21">
        <v>0.39374869883068397</v>
      </c>
      <c r="H42" s="21">
        <v>0.38006677484777901</v>
      </c>
      <c r="I42" s="21">
        <v>0.40759932040198599</v>
      </c>
      <c r="J42" s="22"/>
      <c r="K42" s="21">
        <v>0.36815265927465801</v>
      </c>
      <c r="L42" s="21">
        <v>0.353912549736071</v>
      </c>
      <c r="M42" s="21">
        <v>0.38262641343493897</v>
      </c>
      <c r="N42" s="22"/>
    </row>
    <row r="43" spans="1:14" x14ac:dyDescent="0.25">
      <c r="A43" s="20" t="s">
        <v>485</v>
      </c>
      <c r="B43" s="20" t="s">
        <v>519</v>
      </c>
      <c r="C43" s="21">
        <v>2.42000532319754E-2</v>
      </c>
      <c r="D43" s="21">
        <v>2.1282825682632199E-2</v>
      </c>
      <c r="E43" s="21">
        <v>2.75059061093351E-2</v>
      </c>
      <c r="F43" s="22"/>
      <c r="G43" s="21">
        <v>2.9747638246741301E-2</v>
      </c>
      <c r="H43" s="21">
        <v>2.55735022949754E-2</v>
      </c>
      <c r="I43" s="21">
        <v>3.4578904236384801E-2</v>
      </c>
      <c r="J43" s="22"/>
      <c r="K43" s="21">
        <v>1.8455451314055699E-2</v>
      </c>
      <c r="L43" s="21">
        <v>1.4860619678119399E-2</v>
      </c>
      <c r="M43" s="21">
        <v>2.2899670294443002E-2</v>
      </c>
      <c r="N43" s="22"/>
    </row>
    <row r="44" spans="1:14" x14ac:dyDescent="0.25">
      <c r="A44" s="20" t="s">
        <v>485</v>
      </c>
      <c r="B44" s="20" t="s">
        <v>520</v>
      </c>
      <c r="C44" s="21">
        <v>9.4938447491999998E-4</v>
      </c>
      <c r="D44" s="21">
        <v>5.3630421278650004E-4</v>
      </c>
      <c r="E44" s="21">
        <v>1.6800987606344E-3</v>
      </c>
      <c r="F44" s="22"/>
      <c r="G44" s="21">
        <v>1.0399641157965E-3</v>
      </c>
      <c r="H44" s="21">
        <v>5.2827029749789997E-4</v>
      </c>
      <c r="I44" s="21">
        <v>2.0462806734670002E-3</v>
      </c>
      <c r="J44" s="22"/>
      <c r="K44" s="21">
        <v>8.5558798918450004E-4</v>
      </c>
      <c r="L44" s="21">
        <v>3.2027322337879998E-4</v>
      </c>
      <c r="M44" s="21">
        <v>2.2836008482844E-3</v>
      </c>
      <c r="N44" s="22"/>
    </row>
    <row r="45" spans="1:14" x14ac:dyDescent="0.25">
      <c r="A45" s="17" t="s">
        <v>486</v>
      </c>
      <c r="B45" s="17" t="s">
        <v>651</v>
      </c>
      <c r="C45" s="18">
        <v>0.119507107856529</v>
      </c>
      <c r="D45" s="18">
        <v>0.107183929221807</v>
      </c>
      <c r="E45" s="18">
        <v>0.13303599330948701</v>
      </c>
      <c r="F45" s="19"/>
      <c r="G45" s="18">
        <v>0.107207098643216</v>
      </c>
      <c r="H45" s="18">
        <v>9.0953340302560304E-2</v>
      </c>
      <c r="I45" s="18">
        <v>0.125962993112474</v>
      </c>
      <c r="J45" s="19"/>
      <c r="K45" s="18">
        <v>0.13241650358693399</v>
      </c>
      <c r="L45" s="18">
        <v>0.113880247942864</v>
      </c>
      <c r="M45" s="18">
        <v>0.15344742855089999</v>
      </c>
      <c r="N45" s="19"/>
    </row>
    <row r="46" spans="1:14" x14ac:dyDescent="0.25">
      <c r="A46" s="17" t="s">
        <v>486</v>
      </c>
      <c r="B46" s="17" t="s">
        <v>652</v>
      </c>
      <c r="C46" s="18">
        <v>0.49290859633241801</v>
      </c>
      <c r="D46" s="18">
        <v>0.471996463819289</v>
      </c>
      <c r="E46" s="18">
        <v>0.51384557286445398</v>
      </c>
      <c r="F46" s="19"/>
      <c r="G46" s="18">
        <v>0.48607498064768001</v>
      </c>
      <c r="H46" s="18">
        <v>0.45824969754860101</v>
      </c>
      <c r="I46" s="18">
        <v>0.51398685046850201</v>
      </c>
      <c r="J46" s="19"/>
      <c r="K46" s="18">
        <v>0.50008077381732097</v>
      </c>
      <c r="L46" s="18">
        <v>0.47018342614895797</v>
      </c>
      <c r="M46" s="18">
        <v>0.52997754389851204</v>
      </c>
      <c r="N46" s="19"/>
    </row>
    <row r="47" spans="1:14" x14ac:dyDescent="0.25">
      <c r="A47" s="17" t="s">
        <v>486</v>
      </c>
      <c r="B47" s="17" t="s">
        <v>653</v>
      </c>
      <c r="C47" s="18">
        <v>0.37332092321750199</v>
      </c>
      <c r="D47" s="18">
        <v>0.35211212223970101</v>
      </c>
      <c r="E47" s="18">
        <v>0.39502829955532998</v>
      </c>
      <c r="F47" s="19"/>
      <c r="G47" s="18">
        <v>0.39492912150930498</v>
      </c>
      <c r="H47" s="18">
        <v>0.36647766142031402</v>
      </c>
      <c r="I47" s="18">
        <v>0.42411071205807899</v>
      </c>
      <c r="J47" s="19"/>
      <c r="K47" s="18">
        <v>0.35064217737818998</v>
      </c>
      <c r="L47" s="18">
        <v>0.32135745917394998</v>
      </c>
      <c r="M47" s="18">
        <v>0.38109695024725498</v>
      </c>
      <c r="N47" s="19"/>
    </row>
    <row r="48" spans="1:14" x14ac:dyDescent="0.25">
      <c r="A48" s="17" t="s">
        <v>486</v>
      </c>
      <c r="B48" s="17" t="s">
        <v>519</v>
      </c>
      <c r="C48" s="18">
        <v>1.29168909585994E-2</v>
      </c>
      <c r="D48" s="18">
        <v>1.00019746771642E-2</v>
      </c>
      <c r="E48" s="18">
        <v>1.6667011411617701E-2</v>
      </c>
      <c r="F48" s="19"/>
      <c r="G48" s="18">
        <v>1.1507765120172301E-2</v>
      </c>
      <c r="H48" s="18">
        <v>8.3782830651758997E-3</v>
      </c>
      <c r="I48" s="18">
        <v>1.57875703875128E-2</v>
      </c>
      <c r="J48" s="19"/>
      <c r="K48" s="18">
        <v>1.4395829938783499E-2</v>
      </c>
      <c r="L48" s="18">
        <v>9.8451904392408002E-3</v>
      </c>
      <c r="M48" s="18">
        <v>2.1005242361820699E-2</v>
      </c>
      <c r="N48" s="19"/>
    </row>
    <row r="49" spans="1:14" x14ac:dyDescent="0.25">
      <c r="A49" s="17" t="s">
        <v>486</v>
      </c>
      <c r="B49" s="17" t="s">
        <v>520</v>
      </c>
      <c r="C49" s="18">
        <v>1.3464816349487E-3</v>
      </c>
      <c r="D49" s="18">
        <v>2.49602489596E-4</v>
      </c>
      <c r="E49" s="18">
        <v>7.2287476038093001E-3</v>
      </c>
      <c r="F49" s="19"/>
      <c r="G49" s="18">
        <v>2.8103407962669997E-4</v>
      </c>
      <c r="H49" s="18">
        <v>3.9398282504482499E-5</v>
      </c>
      <c r="I49" s="18">
        <v>2.0016932138549001E-3</v>
      </c>
      <c r="J49" s="19"/>
      <c r="K49" s="18">
        <v>2.4647152787704999E-3</v>
      </c>
      <c r="L49" s="18">
        <v>3.7868575649740001E-4</v>
      </c>
      <c r="M49" s="18">
        <v>1.5859540695294799E-2</v>
      </c>
      <c r="N49" s="24" t="s">
        <v>501</v>
      </c>
    </row>
    <row r="50" spans="1:14" x14ac:dyDescent="0.25">
      <c r="A50" s="20" t="s">
        <v>487</v>
      </c>
      <c r="B50" s="20" t="s">
        <v>651</v>
      </c>
      <c r="C50" s="21">
        <v>0.124339537193279</v>
      </c>
      <c r="D50" s="21">
        <v>0.111476028096182</v>
      </c>
      <c r="E50" s="21">
        <v>0.138456097572354</v>
      </c>
      <c r="F50" s="22"/>
      <c r="G50" s="21">
        <v>0.11192156230212701</v>
      </c>
      <c r="H50" s="21">
        <v>9.7628770799553705E-2</v>
      </c>
      <c r="I50" s="21">
        <v>0.128009974781328</v>
      </c>
      <c r="J50" s="22"/>
      <c r="K50" s="21">
        <v>0.13813697227194699</v>
      </c>
      <c r="L50" s="21">
        <v>0.11795714721244201</v>
      </c>
      <c r="M50" s="21">
        <v>0.16113841746548799</v>
      </c>
      <c r="N50" s="22"/>
    </row>
    <row r="51" spans="1:14" x14ac:dyDescent="0.25">
      <c r="A51" s="20" t="s">
        <v>487</v>
      </c>
      <c r="B51" s="20" t="s">
        <v>652</v>
      </c>
      <c r="C51" s="21">
        <v>0.50354329366945805</v>
      </c>
      <c r="D51" s="21">
        <v>0.48161414071729403</v>
      </c>
      <c r="E51" s="21">
        <v>0.52545882299391</v>
      </c>
      <c r="F51" s="22"/>
      <c r="G51" s="21">
        <v>0.47669119290362</v>
      </c>
      <c r="H51" s="21">
        <v>0.44817576127528602</v>
      </c>
      <c r="I51" s="21">
        <v>0.50535939353915005</v>
      </c>
      <c r="J51" s="22"/>
      <c r="K51" s="21">
        <v>0.53337828047607905</v>
      </c>
      <c r="L51" s="21">
        <v>0.50331061667141597</v>
      </c>
      <c r="M51" s="21">
        <v>0.56320539470145004</v>
      </c>
      <c r="N51" s="22"/>
    </row>
    <row r="52" spans="1:14" x14ac:dyDescent="0.25">
      <c r="A52" s="20" t="s">
        <v>487</v>
      </c>
      <c r="B52" s="20" t="s">
        <v>653</v>
      </c>
      <c r="C52" s="21">
        <v>0.348112981095971</v>
      </c>
      <c r="D52" s="21">
        <v>0.327378280901932</v>
      </c>
      <c r="E52" s="21">
        <v>0.36943962215439202</v>
      </c>
      <c r="F52" s="22"/>
      <c r="G52" s="21">
        <v>0.37944493518085998</v>
      </c>
      <c r="H52" s="21">
        <v>0.35108007103409</v>
      </c>
      <c r="I52" s="21">
        <v>0.408658292899092</v>
      </c>
      <c r="J52" s="22"/>
      <c r="K52" s="21">
        <v>0.31330049305638402</v>
      </c>
      <c r="L52" s="21">
        <v>0.28564081609730602</v>
      </c>
      <c r="M52" s="21">
        <v>0.34235494835484398</v>
      </c>
      <c r="N52" s="22"/>
    </row>
    <row r="53" spans="1:14" x14ac:dyDescent="0.25">
      <c r="A53" s="20" t="s">
        <v>487</v>
      </c>
      <c r="B53" s="20" t="s">
        <v>519</v>
      </c>
      <c r="C53" s="21">
        <v>2.37110162557292E-2</v>
      </c>
      <c r="D53" s="21">
        <v>1.8960979540680298E-2</v>
      </c>
      <c r="E53" s="21">
        <v>2.9615093206964101E-2</v>
      </c>
      <c r="F53" s="22"/>
      <c r="G53" s="21">
        <v>3.1942309613393102E-2</v>
      </c>
      <c r="H53" s="21">
        <v>2.5103751839846498E-2</v>
      </c>
      <c r="I53" s="21">
        <v>4.0566254103741303E-2</v>
      </c>
      <c r="J53" s="22"/>
      <c r="K53" s="21">
        <v>1.4565343413632199E-2</v>
      </c>
      <c r="L53" s="21">
        <v>9.2374398295558009E-3</v>
      </c>
      <c r="M53" s="21">
        <v>2.2895223844702599E-2</v>
      </c>
      <c r="N53" s="22"/>
    </row>
    <row r="54" spans="1:14" x14ac:dyDescent="0.25">
      <c r="A54" s="20" t="s">
        <v>487</v>
      </c>
      <c r="B54" s="20" t="s">
        <v>520</v>
      </c>
      <c r="C54" s="21">
        <v>2.9317178556589998E-4</v>
      </c>
      <c r="D54" s="21">
        <v>9.0701091234507902E-5</v>
      </c>
      <c r="E54" s="21">
        <v>9.4718665265120005E-4</v>
      </c>
      <c r="F54" s="22"/>
      <c r="G54" s="21">
        <v>0</v>
      </c>
      <c r="H54" s="22"/>
      <c r="I54" s="22"/>
      <c r="J54" s="22"/>
      <c r="K54" s="21">
        <v>6.1891078195619995E-4</v>
      </c>
      <c r="L54" s="21">
        <v>1.9120312883940001E-4</v>
      </c>
      <c r="M54" s="21">
        <v>2.0014544457763999E-3</v>
      </c>
      <c r="N54" s="22"/>
    </row>
    <row r="55" spans="1:14" x14ac:dyDescent="0.25">
      <c r="A55" s="17" t="s">
        <v>488</v>
      </c>
      <c r="B55" s="17" t="s">
        <v>651</v>
      </c>
      <c r="C55" s="18">
        <v>0.18949773913804199</v>
      </c>
      <c r="D55" s="18">
        <v>0.16842002542558801</v>
      </c>
      <c r="E55" s="18">
        <v>0.21253912310505901</v>
      </c>
      <c r="F55" s="19"/>
      <c r="G55" s="18">
        <v>0.182784635464461</v>
      </c>
      <c r="H55" s="18">
        <v>0.155755186449022</v>
      </c>
      <c r="I55" s="18">
        <v>0.21331951536729499</v>
      </c>
      <c r="J55" s="19"/>
      <c r="K55" s="18">
        <v>0.197418814921653</v>
      </c>
      <c r="L55" s="18">
        <v>0.16665589325279501</v>
      </c>
      <c r="M55" s="18">
        <v>0.232277479898023</v>
      </c>
      <c r="N55" s="19"/>
    </row>
    <row r="56" spans="1:14" x14ac:dyDescent="0.25">
      <c r="A56" s="17" t="s">
        <v>488</v>
      </c>
      <c r="B56" s="17" t="s">
        <v>652</v>
      </c>
      <c r="C56" s="18">
        <v>0.51662105649935397</v>
      </c>
      <c r="D56" s="18">
        <v>0.48812692074879499</v>
      </c>
      <c r="E56" s="18">
        <v>0.54500752203004799</v>
      </c>
      <c r="F56" s="19"/>
      <c r="G56" s="18">
        <v>0.50047940305652405</v>
      </c>
      <c r="H56" s="18">
        <v>0.46304881920277502</v>
      </c>
      <c r="I56" s="18">
        <v>0.53790461434071302</v>
      </c>
      <c r="J56" s="19"/>
      <c r="K56" s="18">
        <v>0.53566727809975001</v>
      </c>
      <c r="L56" s="18">
        <v>0.49567697851353998</v>
      </c>
      <c r="M56" s="18">
        <v>0.57520412472543203</v>
      </c>
      <c r="N56" s="19"/>
    </row>
    <row r="57" spans="1:14" x14ac:dyDescent="0.25">
      <c r="A57" s="17" t="s">
        <v>488</v>
      </c>
      <c r="B57" s="17" t="s">
        <v>653</v>
      </c>
      <c r="C57" s="18">
        <v>0.28363609269761397</v>
      </c>
      <c r="D57" s="18">
        <v>0.25864898050450102</v>
      </c>
      <c r="E57" s="18">
        <v>0.31002763611617501</v>
      </c>
      <c r="F57" s="19"/>
      <c r="G57" s="18">
        <v>0.30769486419057501</v>
      </c>
      <c r="H57" s="18">
        <v>0.27409843881406998</v>
      </c>
      <c r="I57" s="18">
        <v>0.34346082126698602</v>
      </c>
      <c r="J57" s="19"/>
      <c r="K57" s="18">
        <v>0.25524812767834598</v>
      </c>
      <c r="L57" s="18">
        <v>0.218551563779814</v>
      </c>
      <c r="M57" s="18">
        <v>0.29577418769549402</v>
      </c>
      <c r="N57" s="19"/>
    </row>
    <row r="58" spans="1:14" x14ac:dyDescent="0.25">
      <c r="A58" s="17" t="s">
        <v>488</v>
      </c>
      <c r="B58" s="17" t="s">
        <v>519</v>
      </c>
      <c r="C58" s="18">
        <v>1.0245111664989299E-2</v>
      </c>
      <c r="D58" s="18">
        <v>5.8528236927858001E-3</v>
      </c>
      <c r="E58" s="18">
        <v>1.7874354817716299E-2</v>
      </c>
      <c r="F58" s="19"/>
      <c r="G58" s="18">
        <v>9.0410972884388003E-3</v>
      </c>
      <c r="H58" s="18">
        <v>4.5824415662135002E-3</v>
      </c>
      <c r="I58" s="18">
        <v>1.7760562909300202E-2</v>
      </c>
      <c r="J58" s="19"/>
      <c r="K58" s="18">
        <v>1.1665779300251099E-2</v>
      </c>
      <c r="L58" s="18">
        <v>4.9274458403111001E-3</v>
      </c>
      <c r="M58" s="18">
        <v>2.7365439755986098E-2</v>
      </c>
      <c r="N58" s="19"/>
    </row>
    <row r="59" spans="1:14" x14ac:dyDescent="0.25">
      <c r="A59" s="17" t="s">
        <v>488</v>
      </c>
      <c r="B59" s="17" t="s">
        <v>520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</row>
    <row r="60" spans="1:14" x14ac:dyDescent="0.25">
      <c r="A60" s="20" t="s">
        <v>489</v>
      </c>
      <c r="B60" s="20" t="s">
        <v>651</v>
      </c>
      <c r="C60" s="21">
        <v>0.13461601737798601</v>
      </c>
      <c r="D60" s="21">
        <v>0.12115484180012299</v>
      </c>
      <c r="E60" s="21">
        <v>0.14931871340695901</v>
      </c>
      <c r="F60" s="22"/>
      <c r="G60" s="21">
        <v>0.12729526965209001</v>
      </c>
      <c r="H60" s="21">
        <v>0.11214320737479801</v>
      </c>
      <c r="I60" s="21">
        <v>0.144162166546392</v>
      </c>
      <c r="J60" s="22"/>
      <c r="K60" s="21">
        <v>0.14266217937081799</v>
      </c>
      <c r="L60" s="21">
        <v>0.12358757727745399</v>
      </c>
      <c r="M60" s="21">
        <v>0.164129437122007</v>
      </c>
      <c r="N60" s="22"/>
    </row>
    <row r="61" spans="1:14" x14ac:dyDescent="0.25">
      <c r="A61" s="20" t="s">
        <v>489</v>
      </c>
      <c r="B61" s="20" t="s">
        <v>652</v>
      </c>
      <c r="C61" s="21">
        <v>0.537784134635101</v>
      </c>
      <c r="D61" s="21">
        <v>0.51913582473708297</v>
      </c>
      <c r="E61" s="21">
        <v>0.55632731846461503</v>
      </c>
      <c r="F61" s="22"/>
      <c r="G61" s="21">
        <v>0.51329434957950903</v>
      </c>
      <c r="H61" s="21">
        <v>0.48831569696293198</v>
      </c>
      <c r="I61" s="21">
        <v>0.53820677304259801</v>
      </c>
      <c r="J61" s="22"/>
      <c r="K61" s="21">
        <v>0.56470061709083996</v>
      </c>
      <c r="L61" s="21">
        <v>0.53814119747628597</v>
      </c>
      <c r="M61" s="21">
        <v>0.59089381905100202</v>
      </c>
      <c r="N61" s="22"/>
    </row>
    <row r="62" spans="1:14" x14ac:dyDescent="0.25">
      <c r="A62" s="20" t="s">
        <v>489</v>
      </c>
      <c r="B62" s="20" t="s">
        <v>653</v>
      </c>
      <c r="C62" s="21">
        <v>0.31100621814401402</v>
      </c>
      <c r="D62" s="21">
        <v>0.29394348948954702</v>
      </c>
      <c r="E62" s="21">
        <v>0.32859844242086</v>
      </c>
      <c r="F62" s="22"/>
      <c r="G62" s="21">
        <v>0.34153406997068297</v>
      </c>
      <c r="H62" s="21">
        <v>0.31760771511056102</v>
      </c>
      <c r="I62" s="21">
        <v>0.36629535126371698</v>
      </c>
      <c r="J62" s="22"/>
      <c r="K62" s="21">
        <v>0.27745335574695801</v>
      </c>
      <c r="L62" s="21">
        <v>0.25381214549852998</v>
      </c>
      <c r="M62" s="21">
        <v>0.30240420058246598</v>
      </c>
      <c r="N62" s="22"/>
    </row>
    <row r="63" spans="1:14" x14ac:dyDescent="0.25">
      <c r="A63" s="20" t="s">
        <v>489</v>
      </c>
      <c r="B63" s="20" t="s">
        <v>519</v>
      </c>
      <c r="C63" s="21">
        <v>1.5656855437894E-2</v>
      </c>
      <c r="D63" s="21">
        <v>1.20311824814944E-2</v>
      </c>
      <c r="E63" s="21">
        <v>2.0352639383494599E-2</v>
      </c>
      <c r="F63" s="22"/>
      <c r="G63" s="21">
        <v>1.69777758276385E-2</v>
      </c>
      <c r="H63" s="21">
        <v>1.2284798004965699E-2</v>
      </c>
      <c r="I63" s="21">
        <v>2.3421030656894899E-2</v>
      </c>
      <c r="J63" s="22"/>
      <c r="K63" s="21">
        <v>1.42050447986715E-2</v>
      </c>
      <c r="L63" s="21">
        <v>9.2278818753499994E-3</v>
      </c>
      <c r="M63" s="21">
        <v>2.1807609539187901E-2</v>
      </c>
      <c r="N63" s="22"/>
    </row>
    <row r="64" spans="1:14" x14ac:dyDescent="0.25">
      <c r="A64" s="20" t="s">
        <v>489</v>
      </c>
      <c r="B64" s="20" t="s">
        <v>520</v>
      </c>
      <c r="C64" s="21">
        <v>9.3677440500309999E-4</v>
      </c>
      <c r="D64" s="21">
        <v>2.7788570664870002E-4</v>
      </c>
      <c r="E64" s="21">
        <v>3.1530123843852998E-3</v>
      </c>
      <c r="F64" s="22"/>
      <c r="G64" s="21">
        <v>8.985349700804E-4</v>
      </c>
      <c r="H64" s="21">
        <v>1.257406941352E-4</v>
      </c>
      <c r="I64" s="21">
        <v>6.3905176493986998E-3</v>
      </c>
      <c r="J64" s="22"/>
      <c r="K64" s="21">
        <v>9.7880299271329999E-4</v>
      </c>
      <c r="L64" s="21">
        <v>2.358073656435E-4</v>
      </c>
      <c r="M64" s="21">
        <v>4.0533811549362002E-3</v>
      </c>
      <c r="N64" s="22"/>
    </row>
    <row r="65" spans="1:14" x14ac:dyDescent="0.25">
      <c r="A65" s="17" t="s">
        <v>490</v>
      </c>
      <c r="B65" s="17" t="s">
        <v>651</v>
      </c>
      <c r="C65" s="18">
        <v>0.16089550457375701</v>
      </c>
      <c r="D65" s="18">
        <v>0.14396284917875299</v>
      </c>
      <c r="E65" s="18">
        <v>0.17940236542959601</v>
      </c>
      <c r="F65" s="19"/>
      <c r="G65" s="18">
        <v>0.16512390688207401</v>
      </c>
      <c r="H65" s="18">
        <v>0.14475163041592101</v>
      </c>
      <c r="I65" s="18">
        <v>0.18773399754238501</v>
      </c>
      <c r="J65" s="19"/>
      <c r="K65" s="18">
        <v>0.156100561920092</v>
      </c>
      <c r="L65" s="18">
        <v>0.13453898874446199</v>
      </c>
      <c r="M65" s="18">
        <v>0.18039737948017601</v>
      </c>
      <c r="N65" s="19"/>
    </row>
    <row r="66" spans="1:14" x14ac:dyDescent="0.25">
      <c r="A66" s="17" t="s">
        <v>490</v>
      </c>
      <c r="B66" s="17" t="s">
        <v>652</v>
      </c>
      <c r="C66" s="18">
        <v>0.54311430254819104</v>
      </c>
      <c r="D66" s="18">
        <v>0.51571775513380902</v>
      </c>
      <c r="E66" s="18">
        <v>0.57025248763209102</v>
      </c>
      <c r="F66" s="19"/>
      <c r="G66" s="18">
        <v>0.53436629365282795</v>
      </c>
      <c r="H66" s="18">
        <v>0.50312150560609903</v>
      </c>
      <c r="I66" s="18">
        <v>0.56534371820046803</v>
      </c>
      <c r="J66" s="19"/>
      <c r="K66" s="18">
        <v>0.55303440899230305</v>
      </c>
      <c r="L66" s="18">
        <v>0.51489998823879701</v>
      </c>
      <c r="M66" s="18">
        <v>0.59055486039245697</v>
      </c>
      <c r="N66" s="19"/>
    </row>
    <row r="67" spans="1:14" x14ac:dyDescent="0.25">
      <c r="A67" s="17" t="s">
        <v>490</v>
      </c>
      <c r="B67" s="17" t="s">
        <v>653</v>
      </c>
      <c r="C67" s="18">
        <v>0.26986991237408497</v>
      </c>
      <c r="D67" s="18">
        <v>0.24645805623220199</v>
      </c>
      <c r="E67" s="18">
        <v>0.29463616174302198</v>
      </c>
      <c r="F67" s="19"/>
      <c r="G67" s="18">
        <v>0.27342039303760202</v>
      </c>
      <c r="H67" s="18">
        <v>0.24474618462831901</v>
      </c>
      <c r="I67" s="18">
        <v>0.30410137020970002</v>
      </c>
      <c r="J67" s="19"/>
      <c r="K67" s="18">
        <v>0.26584372235403297</v>
      </c>
      <c r="L67" s="18">
        <v>0.23260567118376399</v>
      </c>
      <c r="M67" s="18">
        <v>0.30196240952241099</v>
      </c>
      <c r="N67" s="19"/>
    </row>
    <row r="68" spans="1:14" x14ac:dyDescent="0.25">
      <c r="A68" s="17" t="s">
        <v>490</v>
      </c>
      <c r="B68" s="17" t="s">
        <v>519</v>
      </c>
      <c r="C68" s="18">
        <v>2.5546933346521999E-2</v>
      </c>
      <c r="D68" s="18">
        <v>1.83715133838427E-2</v>
      </c>
      <c r="E68" s="18">
        <v>3.5423745762149898E-2</v>
      </c>
      <c r="F68" s="19"/>
      <c r="G68" s="18">
        <v>2.6507697844042801E-2</v>
      </c>
      <c r="H68" s="18">
        <v>1.81875542713716E-2</v>
      </c>
      <c r="I68" s="18">
        <v>3.8484811125371603E-2</v>
      </c>
      <c r="J68" s="19"/>
      <c r="K68" s="18">
        <v>2.4457441303575099E-2</v>
      </c>
      <c r="L68" s="18">
        <v>1.5710768348812802E-2</v>
      </c>
      <c r="M68" s="18">
        <v>3.7886225507860798E-2</v>
      </c>
      <c r="N68" s="19"/>
    </row>
    <row r="69" spans="1:14" x14ac:dyDescent="0.25">
      <c r="A69" s="17" t="s">
        <v>490</v>
      </c>
      <c r="B69" s="17" t="s">
        <v>520</v>
      </c>
      <c r="C69" s="18">
        <v>5.7334715744339999E-4</v>
      </c>
      <c r="D69" s="18">
        <v>2.1285205008870001E-4</v>
      </c>
      <c r="E69" s="18">
        <v>1.5434492573665E-3</v>
      </c>
      <c r="F69" s="19"/>
      <c r="G69" s="18">
        <v>5.8170858345309997E-4</v>
      </c>
      <c r="H69" s="18">
        <v>1.443935020712E-4</v>
      </c>
      <c r="I69" s="18">
        <v>2.340390805361E-3</v>
      </c>
      <c r="J69" s="19"/>
      <c r="K69" s="18">
        <v>5.6386542999739997E-4</v>
      </c>
      <c r="L69" s="18">
        <v>1.384934867573E-4</v>
      </c>
      <c r="M69" s="18">
        <v>2.2927382514633002E-3</v>
      </c>
      <c r="N69" s="19"/>
    </row>
    <row r="70" spans="1:14" x14ac:dyDescent="0.25">
      <c r="A70" s="20" t="s">
        <v>491</v>
      </c>
      <c r="B70" s="20" t="s">
        <v>651</v>
      </c>
      <c r="C70" s="21">
        <v>0.14927218252598901</v>
      </c>
      <c r="D70" s="21">
        <v>0.128462077141382</v>
      </c>
      <c r="E70" s="21">
        <v>0.172785069328484</v>
      </c>
      <c r="F70" s="22"/>
      <c r="G70" s="21">
        <v>0.14969602765138801</v>
      </c>
      <c r="H70" s="21">
        <v>0.124409404251786</v>
      </c>
      <c r="I70" s="21">
        <v>0.17907111946653001</v>
      </c>
      <c r="J70" s="22"/>
      <c r="K70" s="21">
        <v>0.14879598942151201</v>
      </c>
      <c r="L70" s="21">
        <v>0.11636677670011</v>
      </c>
      <c r="M70" s="21">
        <v>0.18833638788867599</v>
      </c>
      <c r="N70" s="22"/>
    </row>
    <row r="71" spans="1:14" x14ac:dyDescent="0.25">
      <c r="A71" s="20" t="s">
        <v>491</v>
      </c>
      <c r="B71" s="20" t="s">
        <v>652</v>
      </c>
      <c r="C71" s="21">
        <v>0.55050476784212099</v>
      </c>
      <c r="D71" s="21">
        <v>0.51991689511341399</v>
      </c>
      <c r="E71" s="21">
        <v>0.58071542840047496</v>
      </c>
      <c r="F71" s="22"/>
      <c r="G71" s="21">
        <v>0.52049569884293101</v>
      </c>
      <c r="H71" s="21">
        <v>0.47743932871905098</v>
      </c>
      <c r="I71" s="21">
        <v>0.56324972762680203</v>
      </c>
      <c r="J71" s="22"/>
      <c r="K71" s="21">
        <v>0.58422017678000704</v>
      </c>
      <c r="L71" s="21">
        <v>0.54125104516471401</v>
      </c>
      <c r="M71" s="21">
        <v>0.62594603111673197</v>
      </c>
      <c r="N71" s="22"/>
    </row>
    <row r="72" spans="1:14" x14ac:dyDescent="0.25">
      <c r="A72" s="20" t="s">
        <v>491</v>
      </c>
      <c r="B72" s="20" t="s">
        <v>653</v>
      </c>
      <c r="C72" s="21">
        <v>0.28113958018435298</v>
      </c>
      <c r="D72" s="21">
        <v>0.25510030699105801</v>
      </c>
      <c r="E72" s="21">
        <v>0.30873517471844902</v>
      </c>
      <c r="F72" s="22"/>
      <c r="G72" s="21">
        <v>0.30257206318033197</v>
      </c>
      <c r="H72" s="21">
        <v>0.26728914200814802</v>
      </c>
      <c r="I72" s="21">
        <v>0.34034901559585801</v>
      </c>
      <c r="J72" s="22"/>
      <c r="K72" s="21">
        <v>0.25706002847339399</v>
      </c>
      <c r="L72" s="21">
        <v>0.21798929259772501</v>
      </c>
      <c r="M72" s="21">
        <v>0.30044310029573001</v>
      </c>
      <c r="N72" s="22"/>
    </row>
    <row r="73" spans="1:14" x14ac:dyDescent="0.25">
      <c r="A73" s="20" t="s">
        <v>491</v>
      </c>
      <c r="B73" s="20" t="s">
        <v>519</v>
      </c>
      <c r="C73" s="21">
        <v>1.9083469447537402E-2</v>
      </c>
      <c r="D73" s="21">
        <v>1.2488855261896199E-2</v>
      </c>
      <c r="E73" s="21">
        <v>2.9057837760200898E-2</v>
      </c>
      <c r="F73" s="22"/>
      <c r="G73" s="21">
        <v>2.72362103253476E-2</v>
      </c>
      <c r="H73" s="21">
        <v>1.6752475983336099E-2</v>
      </c>
      <c r="I73" s="21">
        <v>4.3987181911118001E-2</v>
      </c>
      <c r="J73" s="22"/>
      <c r="K73" s="21">
        <v>9.9238053250874994E-3</v>
      </c>
      <c r="L73" s="21">
        <v>4.5324229499123002E-3</v>
      </c>
      <c r="M73" s="21">
        <v>2.1589229818871399E-2</v>
      </c>
      <c r="N73" s="22"/>
    </row>
    <row r="74" spans="1:14" x14ac:dyDescent="0.25">
      <c r="A74" s="20" t="s">
        <v>491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</row>
    <row r="75" spans="1:14" x14ac:dyDescent="0.25">
      <c r="A75" s="17" t="s">
        <v>492</v>
      </c>
      <c r="B75" s="17" t="s">
        <v>651</v>
      </c>
      <c r="C75" s="18">
        <v>0.17948522562051</v>
      </c>
      <c r="D75" s="18">
        <v>0.15897790548353599</v>
      </c>
      <c r="E75" s="18">
        <v>0.20200250761626801</v>
      </c>
      <c r="F75" s="19"/>
      <c r="G75" s="18">
        <v>0.17834142280451101</v>
      </c>
      <c r="H75" s="18">
        <v>0.15267108167910901</v>
      </c>
      <c r="I75" s="18">
        <v>0.20727217938489501</v>
      </c>
      <c r="J75" s="19"/>
      <c r="K75" s="18">
        <v>0.18070572896406101</v>
      </c>
      <c r="L75" s="18">
        <v>0.15043591765988201</v>
      </c>
      <c r="M75" s="18">
        <v>0.21552113196231701</v>
      </c>
      <c r="N75" s="19"/>
    </row>
    <row r="76" spans="1:14" x14ac:dyDescent="0.25">
      <c r="A76" s="17" t="s">
        <v>492</v>
      </c>
      <c r="B76" s="17" t="s">
        <v>652</v>
      </c>
      <c r="C76" s="18">
        <v>0.54406626234636901</v>
      </c>
      <c r="D76" s="18">
        <v>0.51834625005429003</v>
      </c>
      <c r="E76" s="18">
        <v>0.56955337198075096</v>
      </c>
      <c r="F76" s="19"/>
      <c r="G76" s="18">
        <v>0.51823392336505003</v>
      </c>
      <c r="H76" s="18">
        <v>0.48456713426964099</v>
      </c>
      <c r="I76" s="18">
        <v>0.55173596412796799</v>
      </c>
      <c r="J76" s="19"/>
      <c r="K76" s="18">
        <v>0.57163085272631498</v>
      </c>
      <c r="L76" s="18">
        <v>0.53107126055554699</v>
      </c>
      <c r="M76" s="18">
        <v>0.61125029266042397</v>
      </c>
      <c r="N76" s="19"/>
    </row>
    <row r="77" spans="1:14" x14ac:dyDescent="0.25">
      <c r="A77" s="17" t="s">
        <v>492</v>
      </c>
      <c r="B77" s="17" t="s">
        <v>653</v>
      </c>
      <c r="C77" s="18">
        <v>0.26374394719820998</v>
      </c>
      <c r="D77" s="18">
        <v>0.24058966299083501</v>
      </c>
      <c r="E77" s="18">
        <v>0.28828068223238501</v>
      </c>
      <c r="F77" s="19"/>
      <c r="G77" s="18">
        <v>0.29455282509995501</v>
      </c>
      <c r="H77" s="18">
        <v>0.26393632495793301</v>
      </c>
      <c r="I77" s="18">
        <v>0.32714236700455301</v>
      </c>
      <c r="J77" s="19"/>
      <c r="K77" s="18">
        <v>0.23086910376875899</v>
      </c>
      <c r="L77" s="18">
        <v>0.19866574774262799</v>
      </c>
      <c r="M77" s="18">
        <v>0.26655614722903198</v>
      </c>
      <c r="N77" s="19"/>
    </row>
    <row r="78" spans="1:14" x14ac:dyDescent="0.25">
      <c r="A78" s="17" t="s">
        <v>492</v>
      </c>
      <c r="B78" s="17" t="s">
        <v>519</v>
      </c>
      <c r="C78" s="18">
        <v>1.18564779216729E-2</v>
      </c>
      <c r="D78" s="18">
        <v>7.8342025074850993E-3</v>
      </c>
      <c r="E78" s="18">
        <v>1.7906618476945701E-2</v>
      </c>
      <c r="F78" s="19"/>
      <c r="G78" s="18">
        <v>8.5928184284770007E-3</v>
      </c>
      <c r="H78" s="18">
        <v>5.2892256605051001E-3</v>
      </c>
      <c r="I78" s="18">
        <v>1.39309015730352E-2</v>
      </c>
      <c r="J78" s="19"/>
      <c r="K78" s="18">
        <v>1.5338990176355901E-2</v>
      </c>
      <c r="L78" s="18">
        <v>8.7029387780204002E-3</v>
      </c>
      <c r="M78" s="18">
        <v>2.6897778347068701E-2</v>
      </c>
      <c r="N78" s="19"/>
    </row>
    <row r="79" spans="1:14" x14ac:dyDescent="0.25">
      <c r="A79" s="17" t="s">
        <v>492</v>
      </c>
      <c r="B79" s="17" t="s">
        <v>520</v>
      </c>
      <c r="C79" s="18">
        <v>8.4808691323849997E-4</v>
      </c>
      <c r="D79" s="18">
        <v>1.6288317639960001E-4</v>
      </c>
      <c r="E79" s="18">
        <v>4.4030564614097999E-3</v>
      </c>
      <c r="F79" s="19"/>
      <c r="G79" s="18">
        <v>2.7901030200750001E-4</v>
      </c>
      <c r="H79" s="18">
        <v>6.9613284932532198E-5</v>
      </c>
      <c r="I79" s="18">
        <v>1.117570346803E-3</v>
      </c>
      <c r="J79" s="19"/>
      <c r="K79" s="18">
        <v>1.4553243645098E-3</v>
      </c>
      <c r="L79" s="18">
        <v>2.0320099225439999E-4</v>
      </c>
      <c r="M79" s="18">
        <v>1.03432049042413E-2</v>
      </c>
      <c r="N79" s="24" t="s">
        <v>501</v>
      </c>
    </row>
    <row r="80" spans="1:14" x14ac:dyDescent="0.25">
      <c r="A80" s="20" t="s">
        <v>493</v>
      </c>
      <c r="B80" s="20" t="s">
        <v>651</v>
      </c>
      <c r="C80" s="21">
        <v>0.171269875708911</v>
      </c>
      <c r="D80" s="21">
        <v>0.148844267903568</v>
      </c>
      <c r="E80" s="21">
        <v>0.196295021916117</v>
      </c>
      <c r="F80" s="22"/>
      <c r="G80" s="21">
        <v>0.13854991725680599</v>
      </c>
      <c r="H80" s="21">
        <v>0.11163118464467101</v>
      </c>
      <c r="I80" s="21">
        <v>0.170712459466864</v>
      </c>
      <c r="J80" s="22"/>
      <c r="K80" s="21">
        <v>0.20684026252387699</v>
      </c>
      <c r="L80" s="21">
        <v>0.17156320944564801</v>
      </c>
      <c r="M80" s="21">
        <v>0.24720651289141801</v>
      </c>
      <c r="N80" s="22"/>
    </row>
    <row r="81" spans="1:14" x14ac:dyDescent="0.25">
      <c r="A81" s="20" t="s">
        <v>493</v>
      </c>
      <c r="B81" s="20" t="s">
        <v>652</v>
      </c>
      <c r="C81" s="21">
        <v>0.55344169242205898</v>
      </c>
      <c r="D81" s="21">
        <v>0.51953343998206503</v>
      </c>
      <c r="E81" s="21">
        <v>0.58685988568442105</v>
      </c>
      <c r="F81" s="22"/>
      <c r="G81" s="21">
        <v>0.55332295240358897</v>
      </c>
      <c r="H81" s="21">
        <v>0.50955157239028803</v>
      </c>
      <c r="I81" s="21">
        <v>0.59628294861332698</v>
      </c>
      <c r="J81" s="22"/>
      <c r="K81" s="21">
        <v>0.55357077658314002</v>
      </c>
      <c r="L81" s="21">
        <v>0.50187788398563704</v>
      </c>
      <c r="M81" s="21">
        <v>0.60413056906440199</v>
      </c>
      <c r="N81" s="22"/>
    </row>
    <row r="82" spans="1:14" x14ac:dyDescent="0.25">
      <c r="A82" s="20" t="s">
        <v>493</v>
      </c>
      <c r="B82" s="20" t="s">
        <v>653</v>
      </c>
      <c r="C82" s="21">
        <v>0.25219922197695299</v>
      </c>
      <c r="D82" s="21">
        <v>0.221930503270134</v>
      </c>
      <c r="E82" s="21">
        <v>0.28508363597555197</v>
      </c>
      <c r="F82" s="22"/>
      <c r="G82" s="21">
        <v>0.275575746577155</v>
      </c>
      <c r="H82" s="21">
        <v>0.23940347947254201</v>
      </c>
      <c r="I82" s="21">
        <v>0.31495027608714798</v>
      </c>
      <c r="J82" s="22"/>
      <c r="K82" s="21">
        <v>0.22678623058712899</v>
      </c>
      <c r="L82" s="21">
        <v>0.184050853210282</v>
      </c>
      <c r="M82" s="21">
        <v>0.276086945819284</v>
      </c>
      <c r="N82" s="22"/>
    </row>
    <row r="83" spans="1:14" x14ac:dyDescent="0.25">
      <c r="A83" s="20" t="s">
        <v>493</v>
      </c>
      <c r="B83" s="20" t="s">
        <v>519</v>
      </c>
      <c r="C83" s="21">
        <v>2.3089209892076801E-2</v>
      </c>
      <c r="D83" s="21">
        <v>1.52754355511945E-2</v>
      </c>
      <c r="E83" s="21">
        <v>3.4758844520994897E-2</v>
      </c>
      <c r="F83" s="22"/>
      <c r="G83" s="21">
        <v>3.2551383762449898E-2</v>
      </c>
      <c r="H83" s="21">
        <v>2.0614683859844999E-2</v>
      </c>
      <c r="I83" s="21">
        <v>5.1039692772709498E-2</v>
      </c>
      <c r="J83" s="22"/>
      <c r="K83" s="21">
        <v>1.28027303058543E-2</v>
      </c>
      <c r="L83" s="21">
        <v>6.1888697630375997E-3</v>
      </c>
      <c r="M83" s="21">
        <v>2.6297596513695801E-2</v>
      </c>
      <c r="N83" s="22"/>
    </row>
    <row r="84" spans="1:14" x14ac:dyDescent="0.25">
      <c r="A84" s="20" t="s">
        <v>493</v>
      </c>
      <c r="B84" s="20" t="s">
        <v>520</v>
      </c>
      <c r="C84" s="21">
        <v>0</v>
      </c>
      <c r="D84" s="22"/>
      <c r="E84" s="22"/>
      <c r="F84" s="22"/>
      <c r="G84" s="21">
        <v>0</v>
      </c>
      <c r="H84" s="22"/>
      <c r="I84" s="22"/>
      <c r="J84" s="22"/>
      <c r="K84" s="21">
        <v>0</v>
      </c>
      <c r="L84" s="22"/>
      <c r="M84" s="22"/>
      <c r="N84" s="22"/>
    </row>
    <row r="85" spans="1:14" x14ac:dyDescent="0.25">
      <c r="A85" s="17" t="s">
        <v>494</v>
      </c>
      <c r="B85" s="17" t="s">
        <v>651</v>
      </c>
      <c r="C85" s="18">
        <v>9.9112208156532697E-2</v>
      </c>
      <c r="D85" s="18">
        <v>8.0864525668380996E-2</v>
      </c>
      <c r="E85" s="18">
        <v>0.12093582380714001</v>
      </c>
      <c r="F85" s="19"/>
      <c r="G85" s="18">
        <v>0.109238065069239</v>
      </c>
      <c r="H85" s="18">
        <v>8.3079413713585307E-2</v>
      </c>
      <c r="I85" s="18">
        <v>0.14235439067643499</v>
      </c>
      <c r="J85" s="19"/>
      <c r="K85" s="18">
        <v>8.8608356918773307E-2</v>
      </c>
      <c r="L85" s="18">
        <v>6.6353600318434E-2</v>
      </c>
      <c r="M85" s="18">
        <v>0.11738879718614099</v>
      </c>
      <c r="N85" s="19"/>
    </row>
    <row r="86" spans="1:14" x14ac:dyDescent="0.25">
      <c r="A86" s="17" t="s">
        <v>494</v>
      </c>
      <c r="B86" s="17" t="s">
        <v>652</v>
      </c>
      <c r="C86" s="18">
        <v>0.57951569147264304</v>
      </c>
      <c r="D86" s="18">
        <v>0.54080457571212104</v>
      </c>
      <c r="E86" s="18">
        <v>0.61727290585317596</v>
      </c>
      <c r="F86" s="19"/>
      <c r="G86" s="18">
        <v>0.56963114547957105</v>
      </c>
      <c r="H86" s="18">
        <v>0.51994606778702501</v>
      </c>
      <c r="I86" s="18">
        <v>0.61795238447510004</v>
      </c>
      <c r="J86" s="19"/>
      <c r="K86" s="18">
        <v>0.58976922374740304</v>
      </c>
      <c r="L86" s="18">
        <v>0.53794337655305402</v>
      </c>
      <c r="M86" s="18">
        <v>0.63967573607966899</v>
      </c>
      <c r="N86" s="19"/>
    </row>
    <row r="87" spans="1:14" x14ac:dyDescent="0.25">
      <c r="A87" s="17" t="s">
        <v>494</v>
      </c>
      <c r="B87" s="17" t="s">
        <v>653</v>
      </c>
      <c r="C87" s="18">
        <v>0.29991963992311899</v>
      </c>
      <c r="D87" s="18">
        <v>0.26598278607258002</v>
      </c>
      <c r="E87" s="18">
        <v>0.336203225425038</v>
      </c>
      <c r="F87" s="19"/>
      <c r="G87" s="18">
        <v>0.296625297797314</v>
      </c>
      <c r="H87" s="18">
        <v>0.25352782380390598</v>
      </c>
      <c r="I87" s="18">
        <v>0.343675980463575</v>
      </c>
      <c r="J87" s="19"/>
      <c r="K87" s="18">
        <v>0.303336958567263</v>
      </c>
      <c r="L87" s="18">
        <v>0.25928447901151103</v>
      </c>
      <c r="M87" s="18">
        <v>0.35132402567131898</v>
      </c>
      <c r="N87" s="19"/>
    </row>
    <row r="88" spans="1:14" x14ac:dyDescent="0.25">
      <c r="A88" s="17" t="s">
        <v>494</v>
      </c>
      <c r="B88" s="17" t="s">
        <v>519</v>
      </c>
      <c r="C88" s="18">
        <v>2.1452460447704901E-2</v>
      </c>
      <c r="D88" s="18">
        <v>1.15496705093569E-2</v>
      </c>
      <c r="E88" s="18">
        <v>3.9506630295534702E-2</v>
      </c>
      <c r="F88" s="19"/>
      <c r="G88" s="18">
        <v>2.4505491653875801E-2</v>
      </c>
      <c r="H88" s="18">
        <v>1.3038882250229301E-2</v>
      </c>
      <c r="I88" s="18">
        <v>4.5590225606073002E-2</v>
      </c>
      <c r="J88" s="19"/>
      <c r="K88" s="18">
        <v>1.8285460766560301E-2</v>
      </c>
      <c r="L88" s="18">
        <v>8.1920945670816998E-3</v>
      </c>
      <c r="M88" s="18">
        <v>4.0309300828616397E-2</v>
      </c>
      <c r="N88" s="19"/>
    </row>
    <row r="89" spans="1:14" x14ac:dyDescent="0.25">
      <c r="A89" s="17" t="s">
        <v>494</v>
      </c>
      <c r="B89" s="17" t="s">
        <v>520</v>
      </c>
      <c r="C89" s="18">
        <v>0</v>
      </c>
      <c r="D89" s="19"/>
      <c r="E89" s="19"/>
      <c r="F89" s="19"/>
      <c r="G89" s="18">
        <v>0</v>
      </c>
      <c r="H89" s="19"/>
      <c r="I89" s="19"/>
      <c r="J89" s="19"/>
      <c r="K89" s="18">
        <v>0</v>
      </c>
      <c r="L89" s="19"/>
      <c r="M89" s="19"/>
      <c r="N89" s="19"/>
    </row>
    <row r="90" spans="1:14" ht="15" customHeight="1" x14ac:dyDescent="0.25">
      <c r="A90" s="23" t="s">
        <v>495</v>
      </c>
    </row>
    <row r="91" spans="1:14" ht="15" customHeight="1" x14ac:dyDescent="0.25">
      <c r="A91" s="23" t="s">
        <v>496</v>
      </c>
    </row>
    <row r="92" spans="1:14" ht="15" customHeight="1" x14ac:dyDescent="0.25">
      <c r="A92" s="23" t="s">
        <v>497</v>
      </c>
    </row>
  </sheetData>
  <autoFilter ref="A4:A89"/>
  <mergeCells count="6">
    <mergeCell ref="G1:N3"/>
    <mergeCell ref="A4"/>
    <mergeCell ref="A3"/>
    <mergeCell ref="A2"/>
    <mergeCell ref="B1:F3"/>
    <mergeCell ref="A1"/>
  </mergeCells>
  <hyperlinks>
    <hyperlink ref="A1" location="'EVAL_CARAB_COMUNA_6_NSE'!A1" display="◄ ANTERIOR"/>
    <hyperlink ref="A2" location="'Índice'!A1" display="ÍNDICE"/>
    <hyperlink ref="A3" location="'PRESENCIA_CARABINEROS_NSE'!A1" display="SIGUIENTE ►"/>
  </hyperlinks>
  <pageMargins left="0.75" right="0.75" top="1" bottom="1" header="0.5" footer="0.5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5"/>
  <dimension ref="A1:R92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650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x14ac:dyDescent="0.25">
      <c r="A5" s="17" t="s">
        <v>478</v>
      </c>
      <c r="B5" s="17" t="s">
        <v>651</v>
      </c>
      <c r="C5" s="18">
        <v>0.123463972063767</v>
      </c>
      <c r="D5" s="18">
        <v>0.119503480958534</v>
      </c>
      <c r="E5" s="18">
        <v>0.12753670679358201</v>
      </c>
      <c r="F5" s="19"/>
      <c r="G5" s="18">
        <v>0.14576544397353999</v>
      </c>
      <c r="H5" s="18">
        <v>0.139550409620112</v>
      </c>
      <c r="I5" s="18">
        <v>0.152208308770898</v>
      </c>
      <c r="J5" s="19"/>
      <c r="K5" s="18">
        <v>0.113759145306756</v>
      </c>
      <c r="L5" s="18">
        <v>0.10796960316725999</v>
      </c>
      <c r="M5" s="18">
        <v>0.119817434905428</v>
      </c>
      <c r="N5" s="19"/>
      <c r="O5" s="18">
        <v>9.5571011155719907E-2</v>
      </c>
      <c r="P5" s="18">
        <v>8.7136216078061796E-2</v>
      </c>
      <c r="Q5" s="18">
        <v>0.10472862330324199</v>
      </c>
      <c r="R5" s="19"/>
    </row>
    <row r="6" spans="1:18" x14ac:dyDescent="0.25">
      <c r="A6" s="17" t="s">
        <v>478</v>
      </c>
      <c r="B6" s="17" t="s">
        <v>652</v>
      </c>
      <c r="C6" s="18">
        <v>0.49647938183882601</v>
      </c>
      <c r="D6" s="18">
        <v>0.49002712984270203</v>
      </c>
      <c r="E6" s="18">
        <v>0.50293280665672302</v>
      </c>
      <c r="F6" s="19"/>
      <c r="G6" s="18">
        <v>0.45025152762745002</v>
      </c>
      <c r="H6" s="18">
        <v>0.44100423184873899</v>
      </c>
      <c r="I6" s="18">
        <v>0.45953332485589699</v>
      </c>
      <c r="J6" s="19"/>
      <c r="K6" s="18">
        <v>0.501408329092349</v>
      </c>
      <c r="L6" s="18">
        <v>0.49155048519890798</v>
      </c>
      <c r="M6" s="18">
        <v>0.51126507824015199</v>
      </c>
      <c r="N6" s="19"/>
      <c r="O6" s="18">
        <v>0.58641418798420497</v>
      </c>
      <c r="P6" s="18">
        <v>0.57218320175067905</v>
      </c>
      <c r="Q6" s="18">
        <v>0.60050230687917205</v>
      </c>
      <c r="R6" s="19"/>
    </row>
    <row r="7" spans="1:18" x14ac:dyDescent="0.25">
      <c r="A7" s="17" t="s">
        <v>478</v>
      </c>
      <c r="B7" s="17" t="s">
        <v>653</v>
      </c>
      <c r="C7" s="18">
        <v>0.35804752480573299</v>
      </c>
      <c r="D7" s="18">
        <v>0.351668358455685</v>
      </c>
      <c r="E7" s="18">
        <v>0.36447735437720002</v>
      </c>
      <c r="F7" s="19"/>
      <c r="G7" s="18">
        <v>0.38060444605638599</v>
      </c>
      <c r="H7" s="18">
        <v>0.37143542957140002</v>
      </c>
      <c r="I7" s="18">
        <v>0.389859418121423</v>
      </c>
      <c r="J7" s="19"/>
      <c r="K7" s="18">
        <v>0.36363262844731198</v>
      </c>
      <c r="L7" s="18">
        <v>0.35395808204038598</v>
      </c>
      <c r="M7" s="18">
        <v>0.37341876129764201</v>
      </c>
      <c r="N7" s="19"/>
      <c r="O7" s="18">
        <v>0.297267483273844</v>
      </c>
      <c r="P7" s="18">
        <v>0.28452618104946598</v>
      </c>
      <c r="Q7" s="18">
        <v>0.31033187203736601</v>
      </c>
      <c r="R7" s="19"/>
    </row>
    <row r="8" spans="1:18" x14ac:dyDescent="0.25">
      <c r="A8" s="17" t="s">
        <v>478</v>
      </c>
      <c r="B8" s="17" t="s">
        <v>519</v>
      </c>
      <c r="C8" s="18">
        <v>2.12210979621077E-2</v>
      </c>
      <c r="D8" s="18">
        <v>1.94943601865591E-2</v>
      </c>
      <c r="E8" s="18">
        <v>2.3097180830915401E-2</v>
      </c>
      <c r="F8" s="19"/>
      <c r="G8" s="18">
        <v>2.2629123855064499E-2</v>
      </c>
      <c r="H8" s="18">
        <v>1.9814970353328E-2</v>
      </c>
      <c r="I8" s="18">
        <v>2.5832414728694599E-2</v>
      </c>
      <c r="J8" s="19"/>
      <c r="K8" s="18">
        <v>2.0481080937950199E-2</v>
      </c>
      <c r="L8" s="18">
        <v>1.8011740592849101E-2</v>
      </c>
      <c r="M8" s="18">
        <v>2.32809323239117E-2</v>
      </c>
      <c r="N8" s="19"/>
      <c r="O8" s="18">
        <v>1.97292251583484E-2</v>
      </c>
      <c r="P8" s="18">
        <v>1.6347370625104701E-2</v>
      </c>
      <c r="Q8" s="18">
        <v>2.3793776000450299E-2</v>
      </c>
      <c r="R8" s="19"/>
    </row>
    <row r="9" spans="1:18" x14ac:dyDescent="0.25">
      <c r="A9" s="17" t="s">
        <v>478</v>
      </c>
      <c r="B9" s="17" t="s">
        <v>520</v>
      </c>
      <c r="C9" s="18">
        <v>7.8802332955800003E-4</v>
      </c>
      <c r="D9" s="18">
        <v>5.2126995987260001E-4</v>
      </c>
      <c r="E9" s="18">
        <v>1.1911217112882001E-3</v>
      </c>
      <c r="F9" s="19"/>
      <c r="G9" s="18">
        <v>7.494584875636E-4</v>
      </c>
      <c r="H9" s="18">
        <v>4.1599088021709998E-4</v>
      </c>
      <c r="I9" s="18">
        <v>1.3498802047512001E-3</v>
      </c>
      <c r="J9" s="19"/>
      <c r="K9" s="18">
        <v>7.1881621563339997E-4</v>
      </c>
      <c r="L9" s="18">
        <v>3.7717431646909998E-4</v>
      </c>
      <c r="M9" s="18">
        <v>1.3694910366639E-3</v>
      </c>
      <c r="N9" s="19"/>
      <c r="O9" s="18">
        <v>1.0180924278871001E-3</v>
      </c>
      <c r="P9" s="18">
        <v>3.5868597815399999E-4</v>
      </c>
      <c r="Q9" s="18">
        <v>2.8862481810745999E-3</v>
      </c>
      <c r="R9" s="19"/>
    </row>
    <row r="10" spans="1:18" x14ac:dyDescent="0.25">
      <c r="A10" s="20" t="s">
        <v>479</v>
      </c>
      <c r="B10" s="20" t="s">
        <v>651</v>
      </c>
      <c r="C10" s="21">
        <v>0.14404927979972099</v>
      </c>
      <c r="D10" s="21">
        <v>0.12450300029498799</v>
      </c>
      <c r="E10" s="21">
        <v>0.16608209123808901</v>
      </c>
      <c r="F10" s="22"/>
      <c r="G10" s="21">
        <v>0.158065830274178</v>
      </c>
      <c r="H10" s="21">
        <v>0.13179844861117301</v>
      </c>
      <c r="I10" s="21">
        <v>0.188432084036359</v>
      </c>
      <c r="J10" s="22"/>
      <c r="K10" s="21">
        <v>0.13709017521342101</v>
      </c>
      <c r="L10" s="21">
        <v>0.108530655813278</v>
      </c>
      <c r="M10" s="21">
        <v>0.171717418150408</v>
      </c>
      <c r="N10" s="22"/>
      <c r="O10" s="21">
        <v>0.100366148958209</v>
      </c>
      <c r="P10" s="21">
        <v>6.2502830511199495E-2</v>
      </c>
      <c r="Q10" s="21">
        <v>0.15731754971078099</v>
      </c>
      <c r="R10" s="22"/>
    </row>
    <row r="11" spans="1:18" x14ac:dyDescent="0.25">
      <c r="A11" s="20" t="s">
        <v>479</v>
      </c>
      <c r="B11" s="20" t="s">
        <v>652</v>
      </c>
      <c r="C11" s="21">
        <v>0.45373583115097399</v>
      </c>
      <c r="D11" s="21">
        <v>0.42692696439040301</v>
      </c>
      <c r="E11" s="21">
        <v>0.48081571345372498</v>
      </c>
      <c r="F11" s="22"/>
      <c r="G11" s="21">
        <v>0.42391871754486399</v>
      </c>
      <c r="H11" s="21">
        <v>0.384932772585591</v>
      </c>
      <c r="I11" s="21">
        <v>0.46387525601963497</v>
      </c>
      <c r="J11" s="22"/>
      <c r="K11" s="21">
        <v>0.49335437160492102</v>
      </c>
      <c r="L11" s="21">
        <v>0.44249297036847801</v>
      </c>
      <c r="M11" s="21">
        <v>0.54435370183314702</v>
      </c>
      <c r="N11" s="22"/>
      <c r="O11" s="21">
        <v>0.45961208844906498</v>
      </c>
      <c r="P11" s="21">
        <v>0.382982587165551</v>
      </c>
      <c r="Q11" s="21">
        <v>0.53820014981478603</v>
      </c>
      <c r="R11" s="22"/>
    </row>
    <row r="12" spans="1:18" x14ac:dyDescent="0.25">
      <c r="A12" s="20" t="s">
        <v>479</v>
      </c>
      <c r="B12" s="20" t="s">
        <v>653</v>
      </c>
      <c r="C12" s="21">
        <v>0.38168102989700298</v>
      </c>
      <c r="D12" s="21">
        <v>0.35429285728637899</v>
      </c>
      <c r="E12" s="21">
        <v>0.40984257874357299</v>
      </c>
      <c r="F12" s="22"/>
      <c r="G12" s="21">
        <v>0.39459857032609202</v>
      </c>
      <c r="H12" s="21">
        <v>0.357656369793521</v>
      </c>
      <c r="I12" s="21">
        <v>0.43278561908520802</v>
      </c>
      <c r="J12" s="22"/>
      <c r="K12" s="21">
        <v>0.35025710768264601</v>
      </c>
      <c r="L12" s="21">
        <v>0.30423642739953499</v>
      </c>
      <c r="M12" s="21">
        <v>0.39924457039823402</v>
      </c>
      <c r="N12" s="22"/>
      <c r="O12" s="21">
        <v>0.42916012101280798</v>
      </c>
      <c r="P12" s="21">
        <v>0.34855137654933199</v>
      </c>
      <c r="Q12" s="21">
        <v>0.51371045719989405</v>
      </c>
      <c r="R12" s="22"/>
    </row>
    <row r="13" spans="1:18" x14ac:dyDescent="0.25">
      <c r="A13" s="20" t="s">
        <v>479</v>
      </c>
      <c r="B13" s="20" t="s">
        <v>519</v>
      </c>
      <c r="C13" s="21">
        <v>1.9665184908873101E-2</v>
      </c>
      <c r="D13" s="21">
        <v>1.23768227311827E-2</v>
      </c>
      <c r="E13" s="21">
        <v>3.11102624407226E-2</v>
      </c>
      <c r="F13" s="22"/>
      <c r="G13" s="21">
        <v>2.2778486978127399E-2</v>
      </c>
      <c r="H13" s="21">
        <v>1.19112231389086E-2</v>
      </c>
      <c r="I13" s="21">
        <v>4.3127794939364097E-2</v>
      </c>
      <c r="J13" s="22"/>
      <c r="K13" s="21">
        <v>1.7863132500583301E-2</v>
      </c>
      <c r="L13" s="21">
        <v>9.4731178077647991E-3</v>
      </c>
      <c r="M13" s="21">
        <v>3.3433085940695703E-2</v>
      </c>
      <c r="N13" s="22"/>
      <c r="O13" s="21">
        <v>1.0861641579917E-2</v>
      </c>
      <c r="P13" s="21">
        <v>3.2974927584771001E-3</v>
      </c>
      <c r="Q13" s="21">
        <v>3.5165076173669499E-2</v>
      </c>
      <c r="R13" s="24" t="s">
        <v>501</v>
      </c>
    </row>
    <row r="14" spans="1:18" x14ac:dyDescent="0.25">
      <c r="A14" s="20" t="s">
        <v>479</v>
      </c>
      <c r="B14" s="20" t="s">
        <v>520</v>
      </c>
      <c r="C14" s="21">
        <v>8.6867424342729996E-4</v>
      </c>
      <c r="D14" s="21">
        <v>2.067408139727E-4</v>
      </c>
      <c r="E14" s="21">
        <v>3.6422355598436998E-3</v>
      </c>
      <c r="F14" s="22"/>
      <c r="G14" s="21">
        <v>6.3839487673810001E-4</v>
      </c>
      <c r="H14" s="21">
        <v>8.8130430150623804E-5</v>
      </c>
      <c r="I14" s="21">
        <v>4.6085384036854997E-3</v>
      </c>
      <c r="J14" s="22"/>
      <c r="K14" s="21">
        <v>1.4352129984294001E-3</v>
      </c>
      <c r="L14" s="21">
        <v>1.982711818263E-4</v>
      </c>
      <c r="M14" s="21">
        <v>1.0309413315876601E-2</v>
      </c>
      <c r="N14" s="24" t="s">
        <v>501</v>
      </c>
      <c r="O14" s="21">
        <v>0</v>
      </c>
      <c r="P14" s="22"/>
      <c r="Q14" s="22"/>
      <c r="R14" s="22"/>
    </row>
    <row r="15" spans="1:18" x14ac:dyDescent="0.25">
      <c r="A15" s="17" t="s">
        <v>480</v>
      </c>
      <c r="B15" s="17" t="s">
        <v>651</v>
      </c>
      <c r="C15" s="18">
        <v>0.14205918266239101</v>
      </c>
      <c r="D15" s="18">
        <v>0.112815238494009</v>
      </c>
      <c r="E15" s="18">
        <v>0.177368201886413</v>
      </c>
      <c r="F15" s="19"/>
      <c r="G15" s="18">
        <v>0.203620750312031</v>
      </c>
      <c r="H15" s="18">
        <v>0.14561748313320799</v>
      </c>
      <c r="I15" s="18">
        <v>0.27723134775219199</v>
      </c>
      <c r="J15" s="19"/>
      <c r="K15" s="18">
        <v>0.11308176113394899</v>
      </c>
      <c r="L15" s="18">
        <v>8.58686430048059E-2</v>
      </c>
      <c r="M15" s="18">
        <v>0.14752731382526499</v>
      </c>
      <c r="N15" s="19"/>
      <c r="O15" s="18">
        <v>7.5471361826756997E-2</v>
      </c>
      <c r="P15" s="18">
        <v>4.5567136673206103E-2</v>
      </c>
      <c r="Q15" s="18">
        <v>0.12248225886017799</v>
      </c>
      <c r="R15" s="19"/>
    </row>
    <row r="16" spans="1:18" x14ac:dyDescent="0.25">
      <c r="A16" s="17" t="s">
        <v>480</v>
      </c>
      <c r="B16" s="17" t="s">
        <v>652</v>
      </c>
      <c r="C16" s="18">
        <v>0.46983926068662901</v>
      </c>
      <c r="D16" s="18">
        <v>0.43291984479544798</v>
      </c>
      <c r="E16" s="18">
        <v>0.50709173858735102</v>
      </c>
      <c r="F16" s="19"/>
      <c r="G16" s="18">
        <v>0.404787162599901</v>
      </c>
      <c r="H16" s="18">
        <v>0.34167412521142898</v>
      </c>
      <c r="I16" s="18">
        <v>0.47121370162873699</v>
      </c>
      <c r="J16" s="19"/>
      <c r="K16" s="18">
        <v>0.47264195970775702</v>
      </c>
      <c r="L16" s="18">
        <v>0.421557690946749</v>
      </c>
      <c r="M16" s="18">
        <v>0.52430558943335803</v>
      </c>
      <c r="N16" s="19"/>
      <c r="O16" s="18">
        <v>0.61729703446697504</v>
      </c>
      <c r="P16" s="18">
        <v>0.54395824205533505</v>
      </c>
      <c r="Q16" s="18">
        <v>0.68565732511813604</v>
      </c>
      <c r="R16" s="19"/>
    </row>
    <row r="17" spans="1:18" x14ac:dyDescent="0.25">
      <c r="A17" s="17" t="s">
        <v>480</v>
      </c>
      <c r="B17" s="17" t="s">
        <v>653</v>
      </c>
      <c r="C17" s="18">
        <v>0.38518329189787998</v>
      </c>
      <c r="D17" s="18">
        <v>0.35084688338134601</v>
      </c>
      <c r="E17" s="18">
        <v>0.42070229988486502</v>
      </c>
      <c r="F17" s="19"/>
      <c r="G17" s="18">
        <v>0.39159208708806698</v>
      </c>
      <c r="H17" s="18">
        <v>0.32733836920905701</v>
      </c>
      <c r="I17" s="18">
        <v>0.459836295457765</v>
      </c>
      <c r="J17" s="19"/>
      <c r="K17" s="18">
        <v>0.40779242019533302</v>
      </c>
      <c r="L17" s="18">
        <v>0.36055974034696903</v>
      </c>
      <c r="M17" s="18">
        <v>0.45679244951694298</v>
      </c>
      <c r="N17" s="19"/>
      <c r="O17" s="18">
        <v>0.30723160370626801</v>
      </c>
      <c r="P17" s="18">
        <v>0.24243417817825599</v>
      </c>
      <c r="Q17" s="18">
        <v>0.38064591544220799</v>
      </c>
      <c r="R17" s="19"/>
    </row>
    <row r="18" spans="1:18" x14ac:dyDescent="0.25">
      <c r="A18" s="17" t="s">
        <v>480</v>
      </c>
      <c r="B18" s="17" t="s">
        <v>519</v>
      </c>
      <c r="C18" s="18">
        <v>2.5784090593681001E-3</v>
      </c>
      <c r="D18" s="18">
        <v>6.2474751048069996E-4</v>
      </c>
      <c r="E18" s="18">
        <v>1.05767508582859E-2</v>
      </c>
      <c r="F18" s="19"/>
      <c r="G18" s="18">
        <v>0</v>
      </c>
      <c r="H18" s="19"/>
      <c r="I18" s="19"/>
      <c r="J18" s="19"/>
      <c r="K18" s="18">
        <v>5.7287607890958003E-3</v>
      </c>
      <c r="L18" s="18">
        <v>1.3979045155818001E-3</v>
      </c>
      <c r="M18" s="18">
        <v>2.31658073679821E-2</v>
      </c>
      <c r="N18" s="24" t="s">
        <v>501</v>
      </c>
      <c r="O18" s="18">
        <v>0</v>
      </c>
      <c r="P18" s="19"/>
      <c r="Q18" s="19"/>
      <c r="R18" s="19"/>
    </row>
    <row r="19" spans="1:18" x14ac:dyDescent="0.25">
      <c r="A19" s="17" t="s">
        <v>480</v>
      </c>
      <c r="B19" s="17" t="s">
        <v>520</v>
      </c>
      <c r="C19" s="18">
        <v>3.3985569373259998E-4</v>
      </c>
      <c r="D19" s="18">
        <v>4.6560917280228501E-5</v>
      </c>
      <c r="E19" s="18">
        <v>2.4760870671907001E-3</v>
      </c>
      <c r="F19" s="19"/>
      <c r="G19" s="18">
        <v>0</v>
      </c>
      <c r="H19" s="19"/>
      <c r="I19" s="19"/>
      <c r="J19" s="19"/>
      <c r="K19" s="18">
        <v>7.5509817386530003E-4</v>
      </c>
      <c r="L19" s="18">
        <v>1.033808594725E-4</v>
      </c>
      <c r="M19" s="18">
        <v>5.4927001897161999E-3</v>
      </c>
      <c r="N19" s="19"/>
      <c r="O19" s="18">
        <v>0</v>
      </c>
      <c r="P19" s="19"/>
      <c r="Q19" s="19"/>
      <c r="R19" s="19"/>
    </row>
    <row r="20" spans="1:18" x14ac:dyDescent="0.25">
      <c r="A20" s="20" t="s">
        <v>481</v>
      </c>
      <c r="B20" s="20" t="s">
        <v>651</v>
      </c>
      <c r="C20" s="21">
        <v>0.117305107731088</v>
      </c>
      <c r="D20" s="21">
        <v>9.7214545585833506E-2</v>
      </c>
      <c r="E20" s="21">
        <v>0.140899622867668</v>
      </c>
      <c r="F20" s="22"/>
      <c r="G20" s="21">
        <v>7.0512656664477993E-2</v>
      </c>
      <c r="H20" s="21">
        <v>4.7295942409997897E-2</v>
      </c>
      <c r="I20" s="21">
        <v>0.103883334187552</v>
      </c>
      <c r="J20" s="22"/>
      <c r="K20" s="21">
        <v>0.13685050204798299</v>
      </c>
      <c r="L20" s="21">
        <v>0.106436053411697</v>
      </c>
      <c r="M20" s="21">
        <v>0.17426107135302599</v>
      </c>
      <c r="N20" s="22"/>
      <c r="O20" s="21">
        <v>0.14967664096716701</v>
      </c>
      <c r="P20" s="21">
        <v>0.10111060377421099</v>
      </c>
      <c r="Q20" s="21">
        <v>0.21596557210877801</v>
      </c>
      <c r="R20" s="22"/>
    </row>
    <row r="21" spans="1:18" x14ac:dyDescent="0.25">
      <c r="A21" s="20" t="s">
        <v>481</v>
      </c>
      <c r="B21" s="20" t="s">
        <v>652</v>
      </c>
      <c r="C21" s="21">
        <v>0.45040651078939498</v>
      </c>
      <c r="D21" s="21">
        <v>0.41158190148041301</v>
      </c>
      <c r="E21" s="21">
        <v>0.48984464454314802</v>
      </c>
      <c r="F21" s="22"/>
      <c r="G21" s="21">
        <v>0.42800863580628801</v>
      </c>
      <c r="H21" s="21">
        <v>0.36723115973819298</v>
      </c>
      <c r="I21" s="21">
        <v>0.49103911430540398</v>
      </c>
      <c r="J21" s="22"/>
      <c r="K21" s="21">
        <v>0.43206516855510402</v>
      </c>
      <c r="L21" s="21">
        <v>0.37799946030343801</v>
      </c>
      <c r="M21" s="21">
        <v>0.487799346145813</v>
      </c>
      <c r="N21" s="22"/>
      <c r="O21" s="21">
        <v>0.54184643691507794</v>
      </c>
      <c r="P21" s="21">
        <v>0.464517225090255</v>
      </c>
      <c r="Q21" s="21">
        <v>0.61721088075545305</v>
      </c>
      <c r="R21" s="22"/>
    </row>
    <row r="22" spans="1:18" x14ac:dyDescent="0.25">
      <c r="A22" s="20" t="s">
        <v>481</v>
      </c>
      <c r="B22" s="20" t="s">
        <v>653</v>
      </c>
      <c r="C22" s="21">
        <v>0.41466764875200901</v>
      </c>
      <c r="D22" s="21">
        <v>0.37187423483672499</v>
      </c>
      <c r="E22" s="21">
        <v>0.45878865069205599</v>
      </c>
      <c r="F22" s="22"/>
      <c r="G22" s="21">
        <v>0.479708070039083</v>
      </c>
      <c r="H22" s="21">
        <v>0.41630116394196798</v>
      </c>
      <c r="I22" s="21">
        <v>0.54377552241952898</v>
      </c>
      <c r="J22" s="22"/>
      <c r="K22" s="21">
        <v>0.41422641871874399</v>
      </c>
      <c r="L22" s="21">
        <v>0.35440333451096301</v>
      </c>
      <c r="M22" s="21">
        <v>0.47669143483423498</v>
      </c>
      <c r="N22" s="22"/>
      <c r="O22" s="21">
        <v>0.29638853688455002</v>
      </c>
      <c r="P22" s="21">
        <v>0.23125899911595699</v>
      </c>
      <c r="Q22" s="21">
        <v>0.37100813096270502</v>
      </c>
      <c r="R22" s="22"/>
    </row>
    <row r="23" spans="1:18" x14ac:dyDescent="0.25">
      <c r="A23" s="20" t="s">
        <v>481</v>
      </c>
      <c r="B23" s="20" t="s">
        <v>519</v>
      </c>
      <c r="C23" s="21">
        <v>1.7620732727507499E-2</v>
      </c>
      <c r="D23" s="21">
        <v>1.1393261037239101E-2</v>
      </c>
      <c r="E23" s="21">
        <v>2.71585838870122E-2</v>
      </c>
      <c r="F23" s="22"/>
      <c r="G23" s="21">
        <v>2.1770637490152001E-2</v>
      </c>
      <c r="H23" s="21">
        <v>9.9310038716165002E-3</v>
      </c>
      <c r="I23" s="21">
        <v>4.7054511761055802E-2</v>
      </c>
      <c r="J23" s="22"/>
      <c r="K23" s="21">
        <v>1.6857910678169899E-2</v>
      </c>
      <c r="L23" s="21">
        <v>9.4936358725380993E-3</v>
      </c>
      <c r="M23" s="21">
        <v>2.9763049641625999E-2</v>
      </c>
      <c r="N23" s="22"/>
      <c r="O23" s="21">
        <v>1.2088385233205301E-2</v>
      </c>
      <c r="P23" s="21">
        <v>3.5508892469680998E-3</v>
      </c>
      <c r="Q23" s="21">
        <v>4.0322166741752402E-2</v>
      </c>
      <c r="R23" s="24" t="s">
        <v>501</v>
      </c>
    </row>
    <row r="24" spans="1:18" x14ac:dyDescent="0.25">
      <c r="A24" s="20" t="s">
        <v>481</v>
      </c>
      <c r="B24" s="20" t="s">
        <v>520</v>
      </c>
      <c r="C24" s="21">
        <v>0</v>
      </c>
      <c r="D24" s="22"/>
      <c r="E24" s="22"/>
      <c r="F24" s="22"/>
      <c r="G24" s="21">
        <v>0</v>
      </c>
      <c r="H24" s="22"/>
      <c r="I24" s="22"/>
      <c r="J24" s="22"/>
      <c r="K24" s="21">
        <v>0</v>
      </c>
      <c r="L24" s="22"/>
      <c r="M24" s="22"/>
      <c r="N24" s="22"/>
      <c r="O24" s="21">
        <v>0</v>
      </c>
      <c r="P24" s="22"/>
      <c r="Q24" s="22"/>
      <c r="R24" s="22"/>
    </row>
    <row r="25" spans="1:18" x14ac:dyDescent="0.25">
      <c r="A25" s="17" t="s">
        <v>482</v>
      </c>
      <c r="B25" s="17" t="s">
        <v>651</v>
      </c>
      <c r="C25" s="18">
        <v>8.7154806685109706E-2</v>
      </c>
      <c r="D25" s="18">
        <v>6.6992963503404002E-2</v>
      </c>
      <c r="E25" s="18">
        <v>0.11265182033011401</v>
      </c>
      <c r="F25" s="19"/>
      <c r="G25" s="18">
        <v>0.115635764550006</v>
      </c>
      <c r="H25" s="18">
        <v>8.6079170120417103E-2</v>
      </c>
      <c r="I25" s="18">
        <v>0.15363501365436599</v>
      </c>
      <c r="J25" s="19"/>
      <c r="K25" s="18">
        <v>5.9564345341372997E-2</v>
      </c>
      <c r="L25" s="18">
        <v>3.89660048788339E-2</v>
      </c>
      <c r="M25" s="18">
        <v>9.0031371027721296E-2</v>
      </c>
      <c r="N25" s="19"/>
      <c r="O25" s="18">
        <v>4.6133427960302599E-2</v>
      </c>
      <c r="P25" s="18">
        <v>1.8459119987271001E-2</v>
      </c>
      <c r="Q25" s="18">
        <v>0.11062165326012</v>
      </c>
      <c r="R25" s="24" t="s">
        <v>501</v>
      </c>
    </row>
    <row r="26" spans="1:18" x14ac:dyDescent="0.25">
      <c r="A26" s="17" t="s">
        <v>482</v>
      </c>
      <c r="B26" s="17" t="s">
        <v>652</v>
      </c>
      <c r="C26" s="18">
        <v>0.42505467434599697</v>
      </c>
      <c r="D26" s="18">
        <v>0.38177256042885499</v>
      </c>
      <c r="E26" s="18">
        <v>0.469517122594303</v>
      </c>
      <c r="F26" s="19"/>
      <c r="G26" s="18">
        <v>0.37050345884031899</v>
      </c>
      <c r="H26" s="18">
        <v>0.32104490275153202</v>
      </c>
      <c r="I26" s="18">
        <v>0.42283621916534497</v>
      </c>
      <c r="J26" s="19"/>
      <c r="K26" s="18">
        <v>0.45478686465812801</v>
      </c>
      <c r="L26" s="18">
        <v>0.38940176471078702</v>
      </c>
      <c r="M26" s="18">
        <v>0.521769164391648</v>
      </c>
      <c r="N26" s="19"/>
      <c r="O26" s="18">
        <v>0.56838070022015696</v>
      </c>
      <c r="P26" s="18">
        <v>0.466763729017106</v>
      </c>
      <c r="Q26" s="18">
        <v>0.66454982008029095</v>
      </c>
      <c r="R26" s="19"/>
    </row>
    <row r="27" spans="1:18" x14ac:dyDescent="0.25">
      <c r="A27" s="17" t="s">
        <v>482</v>
      </c>
      <c r="B27" s="17" t="s">
        <v>653</v>
      </c>
      <c r="C27" s="18">
        <v>0.476354485688809</v>
      </c>
      <c r="D27" s="18">
        <v>0.43178307952380601</v>
      </c>
      <c r="E27" s="18">
        <v>0.52130573934089997</v>
      </c>
      <c r="F27" s="19"/>
      <c r="G27" s="18">
        <v>0.50349625343810001</v>
      </c>
      <c r="H27" s="18">
        <v>0.44691091032479902</v>
      </c>
      <c r="I27" s="18">
        <v>0.55999217644324095</v>
      </c>
      <c r="J27" s="19"/>
      <c r="K27" s="18">
        <v>0.47561295029721001</v>
      </c>
      <c r="L27" s="18">
        <v>0.40992800151083397</v>
      </c>
      <c r="M27" s="18">
        <v>0.542152631571999</v>
      </c>
      <c r="N27" s="19"/>
      <c r="O27" s="18">
        <v>0.36567557249659699</v>
      </c>
      <c r="P27" s="18">
        <v>0.28051109355618498</v>
      </c>
      <c r="Q27" s="18">
        <v>0.46015959102526599</v>
      </c>
      <c r="R27" s="19"/>
    </row>
    <row r="28" spans="1:18" x14ac:dyDescent="0.25">
      <c r="A28" s="17" t="s">
        <v>482</v>
      </c>
      <c r="B28" s="17" t="s">
        <v>519</v>
      </c>
      <c r="C28" s="18">
        <v>1.1436033280084201E-2</v>
      </c>
      <c r="D28" s="18">
        <v>6.7162434026378001E-3</v>
      </c>
      <c r="E28" s="18">
        <v>1.9407813196747201E-2</v>
      </c>
      <c r="F28" s="19"/>
      <c r="G28" s="18">
        <v>1.03645231715753E-2</v>
      </c>
      <c r="H28" s="18">
        <v>4.1917184155101997E-3</v>
      </c>
      <c r="I28" s="18">
        <v>2.5395694900166702E-2</v>
      </c>
      <c r="J28" s="19"/>
      <c r="K28" s="18">
        <v>1.00358397032888E-2</v>
      </c>
      <c r="L28" s="18">
        <v>4.3793713254707996E-3</v>
      </c>
      <c r="M28" s="18">
        <v>2.2830761151493101E-2</v>
      </c>
      <c r="N28" s="19"/>
      <c r="O28" s="18">
        <v>1.9810299322943301E-2</v>
      </c>
      <c r="P28" s="18">
        <v>7.4471605513428997E-3</v>
      </c>
      <c r="Q28" s="18">
        <v>5.1630045891108103E-2</v>
      </c>
      <c r="R28" s="24" t="s">
        <v>501</v>
      </c>
    </row>
    <row r="29" spans="1:18" x14ac:dyDescent="0.25">
      <c r="A29" s="17" t="s">
        <v>482</v>
      </c>
      <c r="B29" s="17" t="s">
        <v>520</v>
      </c>
      <c r="C29" s="18">
        <v>0</v>
      </c>
      <c r="D29" s="19"/>
      <c r="E29" s="19"/>
      <c r="F29" s="19"/>
      <c r="G29" s="18">
        <v>0</v>
      </c>
      <c r="H29" s="19"/>
      <c r="I29" s="19"/>
      <c r="J29" s="19"/>
      <c r="K29" s="18">
        <v>0</v>
      </c>
      <c r="L29" s="19"/>
      <c r="M29" s="19"/>
      <c r="N29" s="19"/>
      <c r="O29" s="18">
        <v>0</v>
      </c>
      <c r="P29" s="19"/>
      <c r="Q29" s="19"/>
      <c r="R29" s="19"/>
    </row>
    <row r="30" spans="1:18" x14ac:dyDescent="0.25">
      <c r="A30" s="20" t="s">
        <v>483</v>
      </c>
      <c r="B30" s="20" t="s">
        <v>651</v>
      </c>
      <c r="C30" s="21">
        <v>0.13748810206729301</v>
      </c>
      <c r="D30" s="21">
        <v>0.11663416679067801</v>
      </c>
      <c r="E30" s="21">
        <v>0.16138945963138199</v>
      </c>
      <c r="F30" s="22"/>
      <c r="G30" s="21">
        <v>0.153624551460809</v>
      </c>
      <c r="H30" s="21">
        <v>0.12476811416679599</v>
      </c>
      <c r="I30" s="21">
        <v>0.187723467755331</v>
      </c>
      <c r="J30" s="22"/>
      <c r="K30" s="21">
        <v>0.117004478693558</v>
      </c>
      <c r="L30" s="21">
        <v>9.1048916474918307E-2</v>
      </c>
      <c r="M30" s="21">
        <v>0.149145162776748</v>
      </c>
      <c r="N30" s="22"/>
      <c r="O30" s="21">
        <v>0.150054608659768</v>
      </c>
      <c r="P30" s="21">
        <v>0.10256890437913201</v>
      </c>
      <c r="Q30" s="21">
        <v>0.214275424621619</v>
      </c>
      <c r="R30" s="22"/>
    </row>
    <row r="31" spans="1:18" x14ac:dyDescent="0.25">
      <c r="A31" s="20" t="s">
        <v>483</v>
      </c>
      <c r="B31" s="20" t="s">
        <v>652</v>
      </c>
      <c r="C31" s="21">
        <v>0.49255978442239501</v>
      </c>
      <c r="D31" s="21">
        <v>0.463456681476132</v>
      </c>
      <c r="E31" s="21">
        <v>0.521713400396978</v>
      </c>
      <c r="F31" s="22"/>
      <c r="G31" s="21">
        <v>0.44510471489930797</v>
      </c>
      <c r="H31" s="21">
        <v>0.40594026601664401</v>
      </c>
      <c r="I31" s="21">
        <v>0.48496307394108401</v>
      </c>
      <c r="J31" s="22"/>
      <c r="K31" s="21">
        <v>0.53396747319584104</v>
      </c>
      <c r="L31" s="21">
        <v>0.49075848786367199</v>
      </c>
      <c r="M31" s="21">
        <v>0.57667270585313302</v>
      </c>
      <c r="N31" s="22"/>
      <c r="O31" s="21">
        <v>0.51424633596994795</v>
      </c>
      <c r="P31" s="21">
        <v>0.437973712844129</v>
      </c>
      <c r="Q31" s="21">
        <v>0.58986111758983795</v>
      </c>
      <c r="R31" s="22"/>
    </row>
    <row r="32" spans="1:18" x14ac:dyDescent="0.25">
      <c r="A32" s="20" t="s">
        <v>483</v>
      </c>
      <c r="B32" s="20" t="s">
        <v>653</v>
      </c>
      <c r="C32" s="21">
        <v>0.33734162453039501</v>
      </c>
      <c r="D32" s="21">
        <v>0.30783631758727398</v>
      </c>
      <c r="E32" s="21">
        <v>0.36817068531581298</v>
      </c>
      <c r="F32" s="22"/>
      <c r="G32" s="21">
        <v>0.36525979436554301</v>
      </c>
      <c r="H32" s="21">
        <v>0.32447103382594999</v>
      </c>
      <c r="I32" s="21">
        <v>0.40807859359783299</v>
      </c>
      <c r="J32" s="22"/>
      <c r="K32" s="21">
        <v>0.31749200173345299</v>
      </c>
      <c r="L32" s="21">
        <v>0.27846513596421002</v>
      </c>
      <c r="M32" s="21">
        <v>0.35926506225653498</v>
      </c>
      <c r="N32" s="22"/>
      <c r="O32" s="21">
        <v>0.31053639643217601</v>
      </c>
      <c r="P32" s="21">
        <v>0.24614378911030901</v>
      </c>
      <c r="Q32" s="21">
        <v>0.383211335494683</v>
      </c>
      <c r="R32" s="22"/>
    </row>
    <row r="33" spans="1:18" x14ac:dyDescent="0.25">
      <c r="A33" s="20" t="s">
        <v>483</v>
      </c>
      <c r="B33" s="20" t="s">
        <v>519</v>
      </c>
      <c r="C33" s="21">
        <v>3.04544708277826E-2</v>
      </c>
      <c r="D33" s="21">
        <v>2.18466199018287E-2</v>
      </c>
      <c r="E33" s="21">
        <v>4.23072322226569E-2</v>
      </c>
      <c r="F33" s="22"/>
      <c r="G33" s="21">
        <v>3.2924846211339003E-2</v>
      </c>
      <c r="H33" s="21">
        <v>1.8809468433431599E-2</v>
      </c>
      <c r="I33" s="21">
        <v>5.7017419209628002E-2</v>
      </c>
      <c r="J33" s="22"/>
      <c r="K33" s="21">
        <v>2.96357151610574E-2</v>
      </c>
      <c r="L33" s="21">
        <v>1.8222537102816402E-2</v>
      </c>
      <c r="M33" s="21">
        <v>4.7848831543953099E-2</v>
      </c>
      <c r="N33" s="22"/>
      <c r="O33" s="21">
        <v>2.5162658938106899E-2</v>
      </c>
      <c r="P33" s="21">
        <v>1.2246599538460501E-2</v>
      </c>
      <c r="Q33" s="21">
        <v>5.0997526290585897E-2</v>
      </c>
      <c r="R33" s="22"/>
    </row>
    <row r="34" spans="1:18" x14ac:dyDescent="0.25">
      <c r="A34" s="20" t="s">
        <v>483</v>
      </c>
      <c r="B34" s="20" t="s">
        <v>520</v>
      </c>
      <c r="C34" s="21">
        <v>2.1560181521361999E-3</v>
      </c>
      <c r="D34" s="21">
        <v>5.2057411813929999E-4</v>
      </c>
      <c r="E34" s="21">
        <v>8.883731674081E-3</v>
      </c>
      <c r="F34" s="22"/>
      <c r="G34" s="21">
        <v>3.086093063E-3</v>
      </c>
      <c r="H34" s="21">
        <v>4.3495828798429997E-4</v>
      </c>
      <c r="I34" s="21">
        <v>2.1547938565713999E-2</v>
      </c>
      <c r="J34" s="24" t="s">
        <v>501</v>
      </c>
      <c r="K34" s="21">
        <v>1.9003312160912999E-3</v>
      </c>
      <c r="L34" s="21">
        <v>2.6380700001510003E-4</v>
      </c>
      <c r="M34" s="21">
        <v>1.3551405472641199E-2</v>
      </c>
      <c r="N34" s="24" t="s">
        <v>501</v>
      </c>
      <c r="O34" s="21">
        <v>0</v>
      </c>
      <c r="P34" s="22"/>
      <c r="Q34" s="22"/>
      <c r="R34" s="22"/>
    </row>
    <row r="35" spans="1:18" x14ac:dyDescent="0.25">
      <c r="A35" s="17" t="s">
        <v>484</v>
      </c>
      <c r="B35" s="17" t="s">
        <v>651</v>
      </c>
      <c r="C35" s="18">
        <v>0.1222356120778</v>
      </c>
      <c r="D35" s="18">
        <v>0.110337712111116</v>
      </c>
      <c r="E35" s="18">
        <v>0.135221481345351</v>
      </c>
      <c r="F35" s="19"/>
      <c r="G35" s="18">
        <v>0.125946235224831</v>
      </c>
      <c r="H35" s="18">
        <v>0.107868663147535</v>
      </c>
      <c r="I35" s="18">
        <v>0.14655571466772799</v>
      </c>
      <c r="J35" s="19"/>
      <c r="K35" s="18">
        <v>0.123282922871642</v>
      </c>
      <c r="L35" s="18">
        <v>0.105007982938106</v>
      </c>
      <c r="M35" s="18">
        <v>0.14422579729847701</v>
      </c>
      <c r="N35" s="19"/>
      <c r="O35" s="18">
        <v>0.11007223519034701</v>
      </c>
      <c r="P35" s="18">
        <v>8.4666731030095796E-2</v>
      </c>
      <c r="Q35" s="18">
        <v>0.14191907211101801</v>
      </c>
      <c r="R35" s="19"/>
    </row>
    <row r="36" spans="1:18" x14ac:dyDescent="0.25">
      <c r="A36" s="17" t="s">
        <v>484</v>
      </c>
      <c r="B36" s="17" t="s">
        <v>652</v>
      </c>
      <c r="C36" s="18">
        <v>0.51849841575567601</v>
      </c>
      <c r="D36" s="18">
        <v>0.49778493546261998</v>
      </c>
      <c r="E36" s="18">
        <v>0.53914850988200402</v>
      </c>
      <c r="F36" s="19"/>
      <c r="G36" s="18">
        <v>0.470389644142508</v>
      </c>
      <c r="H36" s="18">
        <v>0.44190103098317401</v>
      </c>
      <c r="I36" s="18">
        <v>0.49907250378187501</v>
      </c>
      <c r="J36" s="19"/>
      <c r="K36" s="18">
        <v>0.51852419036198005</v>
      </c>
      <c r="L36" s="18">
        <v>0.48847582845693699</v>
      </c>
      <c r="M36" s="18">
        <v>0.54843915863895598</v>
      </c>
      <c r="N36" s="19"/>
      <c r="O36" s="18">
        <v>0.641701687034687</v>
      </c>
      <c r="P36" s="18">
        <v>0.59891373628869404</v>
      </c>
      <c r="Q36" s="18">
        <v>0.68234601433110198</v>
      </c>
      <c r="R36" s="19"/>
    </row>
    <row r="37" spans="1:18" x14ac:dyDescent="0.25">
      <c r="A37" s="17" t="s">
        <v>484</v>
      </c>
      <c r="B37" s="17" t="s">
        <v>653</v>
      </c>
      <c r="C37" s="18">
        <v>0.338694185440372</v>
      </c>
      <c r="D37" s="18">
        <v>0.31994375616920301</v>
      </c>
      <c r="E37" s="18">
        <v>0.35796506923011401</v>
      </c>
      <c r="F37" s="19"/>
      <c r="G37" s="18">
        <v>0.38321139207635002</v>
      </c>
      <c r="H37" s="18">
        <v>0.35548604571305598</v>
      </c>
      <c r="I37" s="18">
        <v>0.41171778138644599</v>
      </c>
      <c r="J37" s="19"/>
      <c r="K37" s="18">
        <v>0.33541582289103899</v>
      </c>
      <c r="L37" s="18">
        <v>0.307685908746264</v>
      </c>
      <c r="M37" s="18">
        <v>0.364329703613818</v>
      </c>
      <c r="N37" s="19"/>
      <c r="O37" s="18">
        <v>0.23294118868685601</v>
      </c>
      <c r="P37" s="18">
        <v>0.199894567294256</v>
      </c>
      <c r="Q37" s="18">
        <v>0.26961013545023799</v>
      </c>
      <c r="R37" s="19"/>
    </row>
    <row r="38" spans="1:18" x14ac:dyDescent="0.25">
      <c r="A38" s="17" t="s">
        <v>484</v>
      </c>
      <c r="B38" s="17" t="s">
        <v>519</v>
      </c>
      <c r="C38" s="18">
        <v>2.0286441860305902E-2</v>
      </c>
      <c r="D38" s="18">
        <v>1.5566984962322601E-2</v>
      </c>
      <c r="E38" s="18">
        <v>2.6398332708124601E-2</v>
      </c>
      <c r="F38" s="19"/>
      <c r="G38" s="18">
        <v>1.9773634849151501E-2</v>
      </c>
      <c r="H38" s="18">
        <v>1.3815752749353099E-2</v>
      </c>
      <c r="I38" s="18">
        <v>2.8227244724568199E-2</v>
      </c>
      <c r="J38" s="19"/>
      <c r="K38" s="18">
        <v>2.27770638753385E-2</v>
      </c>
      <c r="L38" s="18">
        <v>1.54022026300078E-2</v>
      </c>
      <c r="M38" s="18">
        <v>3.3562774372589498E-2</v>
      </c>
      <c r="N38" s="19"/>
      <c r="O38" s="18">
        <v>1.52848890881106E-2</v>
      </c>
      <c r="P38" s="18">
        <v>9.0233628713794999E-3</v>
      </c>
      <c r="Q38" s="18">
        <v>2.5778409698334E-2</v>
      </c>
      <c r="R38" s="19"/>
    </row>
    <row r="39" spans="1:18" x14ac:dyDescent="0.25">
      <c r="A39" s="17" t="s">
        <v>484</v>
      </c>
      <c r="B39" s="17" t="s">
        <v>520</v>
      </c>
      <c r="C39" s="18">
        <v>2.8534486584840001E-4</v>
      </c>
      <c r="D39" s="18">
        <v>7.6466384830178096E-5</v>
      </c>
      <c r="E39" s="18">
        <v>1.0641964828021001E-3</v>
      </c>
      <c r="F39" s="19"/>
      <c r="G39" s="18">
        <v>6.7909370716039998E-4</v>
      </c>
      <c r="H39" s="18">
        <v>1.8194261175140001E-4</v>
      </c>
      <c r="I39" s="18">
        <v>2.5312516000151998E-3</v>
      </c>
      <c r="J39" s="19"/>
      <c r="K39" s="18">
        <v>0</v>
      </c>
      <c r="L39" s="19"/>
      <c r="M39" s="19"/>
      <c r="N39" s="19"/>
      <c r="O39" s="18">
        <v>0</v>
      </c>
      <c r="P39" s="19"/>
      <c r="Q39" s="19"/>
      <c r="R39" s="19"/>
    </row>
    <row r="40" spans="1:18" x14ac:dyDescent="0.25">
      <c r="A40" s="20" t="s">
        <v>485</v>
      </c>
      <c r="B40" s="20" t="s">
        <v>651</v>
      </c>
      <c r="C40" s="21">
        <v>0.11107022736524</v>
      </c>
      <c r="D40" s="21">
        <v>0.105024506249799</v>
      </c>
      <c r="E40" s="21">
        <v>0.117418310171444</v>
      </c>
      <c r="F40" s="22"/>
      <c r="G40" s="21">
        <v>0.13533193521786399</v>
      </c>
      <c r="H40" s="21">
        <v>0.12500854523857099</v>
      </c>
      <c r="I40" s="21">
        <v>0.146365239534371</v>
      </c>
      <c r="J40" s="22"/>
      <c r="K40" s="21">
        <v>0.10257683694564</v>
      </c>
      <c r="L40" s="21">
        <v>9.3754552244780298E-2</v>
      </c>
      <c r="M40" s="21">
        <v>0.112126582199955</v>
      </c>
      <c r="N40" s="22"/>
      <c r="O40" s="21">
        <v>8.78931392264371E-2</v>
      </c>
      <c r="P40" s="21">
        <v>7.6605802597790096E-2</v>
      </c>
      <c r="Q40" s="21">
        <v>0.100662285746748</v>
      </c>
      <c r="R40" s="22"/>
    </row>
    <row r="41" spans="1:18" x14ac:dyDescent="0.25">
      <c r="A41" s="20" t="s">
        <v>485</v>
      </c>
      <c r="B41" s="20" t="s">
        <v>652</v>
      </c>
      <c r="C41" s="21">
        <v>0.48260636642398602</v>
      </c>
      <c r="D41" s="21">
        <v>0.47214622491119901</v>
      </c>
      <c r="E41" s="21">
        <v>0.49308177356412403</v>
      </c>
      <c r="F41" s="22"/>
      <c r="G41" s="21">
        <v>0.42321323493720803</v>
      </c>
      <c r="H41" s="21">
        <v>0.40684067702308602</v>
      </c>
      <c r="I41" s="21">
        <v>0.43975619362434298</v>
      </c>
      <c r="J41" s="22"/>
      <c r="K41" s="21">
        <v>0.47916893370213398</v>
      </c>
      <c r="L41" s="21">
        <v>0.46318030671115401</v>
      </c>
      <c r="M41" s="21">
        <v>0.49520035037276799</v>
      </c>
      <c r="N41" s="22"/>
      <c r="O41" s="21">
        <v>0.57974593614412895</v>
      </c>
      <c r="P41" s="21">
        <v>0.55971517990250097</v>
      </c>
      <c r="Q41" s="21">
        <v>0.59951743810881997</v>
      </c>
      <c r="R41" s="22"/>
    </row>
    <row r="42" spans="1:18" x14ac:dyDescent="0.25">
      <c r="A42" s="20" t="s">
        <v>485</v>
      </c>
      <c r="B42" s="20" t="s">
        <v>653</v>
      </c>
      <c r="C42" s="21">
        <v>0.38117396850388202</v>
      </c>
      <c r="D42" s="21">
        <v>0.37075183917245802</v>
      </c>
      <c r="E42" s="21">
        <v>0.39170669578553402</v>
      </c>
      <c r="F42" s="22"/>
      <c r="G42" s="21">
        <v>0.41359238008000798</v>
      </c>
      <c r="H42" s="21">
        <v>0.39728369522245599</v>
      </c>
      <c r="I42" s="21">
        <v>0.43009280996238802</v>
      </c>
      <c r="J42" s="22"/>
      <c r="K42" s="21">
        <v>0.394341854326964</v>
      </c>
      <c r="L42" s="21">
        <v>0.37860317328212301</v>
      </c>
      <c r="M42" s="21">
        <v>0.41030279436539802</v>
      </c>
      <c r="N42" s="22"/>
      <c r="O42" s="21">
        <v>0.30932413888416299</v>
      </c>
      <c r="P42" s="21">
        <v>0.29133514515847098</v>
      </c>
      <c r="Q42" s="21">
        <v>0.32790992805286101</v>
      </c>
      <c r="R42" s="22"/>
    </row>
    <row r="43" spans="1:18" x14ac:dyDescent="0.25">
      <c r="A43" s="20" t="s">
        <v>485</v>
      </c>
      <c r="B43" s="20" t="s">
        <v>519</v>
      </c>
      <c r="C43" s="21">
        <v>2.42000532319754E-2</v>
      </c>
      <c r="D43" s="21">
        <v>2.1282825682632199E-2</v>
      </c>
      <c r="E43" s="21">
        <v>2.75059061093351E-2</v>
      </c>
      <c r="F43" s="22"/>
      <c r="G43" s="21">
        <v>2.7219290684727102E-2</v>
      </c>
      <c r="H43" s="21">
        <v>2.1972696671557199E-2</v>
      </c>
      <c r="I43" s="21">
        <v>3.3675519808597502E-2</v>
      </c>
      <c r="J43" s="22"/>
      <c r="K43" s="21">
        <v>2.2869216988104599E-2</v>
      </c>
      <c r="L43" s="21">
        <v>1.87785617577239E-2</v>
      </c>
      <c r="M43" s="21">
        <v>2.782569619532E-2</v>
      </c>
      <c r="N43" s="22"/>
      <c r="O43" s="21">
        <v>2.1772475095448499E-2</v>
      </c>
      <c r="P43" s="21">
        <v>1.6992103360433001E-2</v>
      </c>
      <c r="Q43" s="21">
        <v>2.7859589289025301E-2</v>
      </c>
      <c r="R43" s="22"/>
    </row>
    <row r="44" spans="1:18" x14ac:dyDescent="0.25">
      <c r="A44" s="20" t="s">
        <v>485</v>
      </c>
      <c r="B44" s="20" t="s">
        <v>520</v>
      </c>
      <c r="C44" s="21">
        <v>9.4938447491999998E-4</v>
      </c>
      <c r="D44" s="21">
        <v>5.3630421278650004E-4</v>
      </c>
      <c r="E44" s="21">
        <v>1.6800987606344E-3</v>
      </c>
      <c r="F44" s="22"/>
      <c r="G44" s="21">
        <v>6.4315908019160002E-4</v>
      </c>
      <c r="H44" s="21">
        <v>2.6748745091699998E-4</v>
      </c>
      <c r="I44" s="21">
        <v>1.5456254482622001E-3</v>
      </c>
      <c r="J44" s="22"/>
      <c r="K44" s="21">
        <v>1.043158037155E-3</v>
      </c>
      <c r="L44" s="21">
        <v>4.8037363862019999E-4</v>
      </c>
      <c r="M44" s="21">
        <v>2.2637823125818998E-3</v>
      </c>
      <c r="N44" s="22"/>
      <c r="O44" s="21">
        <v>1.2643106498267001E-3</v>
      </c>
      <c r="P44" s="21">
        <v>3.4270746001749999E-4</v>
      </c>
      <c r="Q44" s="21">
        <v>4.6527386636656997E-3</v>
      </c>
      <c r="R44" s="22"/>
    </row>
    <row r="45" spans="1:18" x14ac:dyDescent="0.25">
      <c r="A45" s="17" t="s">
        <v>486</v>
      </c>
      <c r="B45" s="17" t="s">
        <v>651</v>
      </c>
      <c r="C45" s="18">
        <v>0.119507107856529</v>
      </c>
      <c r="D45" s="18">
        <v>0.107183929221807</v>
      </c>
      <c r="E45" s="18">
        <v>0.13303599330948701</v>
      </c>
      <c r="F45" s="19"/>
      <c r="G45" s="18">
        <v>0.133691521202185</v>
      </c>
      <c r="H45" s="18">
        <v>0.11546882538622601</v>
      </c>
      <c r="I45" s="18">
        <v>0.15428840240047001</v>
      </c>
      <c r="J45" s="19"/>
      <c r="K45" s="18">
        <v>0.108515806102069</v>
      </c>
      <c r="L45" s="18">
        <v>8.8834312521706704E-2</v>
      </c>
      <c r="M45" s="18">
        <v>0.13192644082479699</v>
      </c>
      <c r="N45" s="19"/>
      <c r="O45" s="18">
        <v>9.9523483960317405E-2</v>
      </c>
      <c r="P45" s="18">
        <v>7.1582023576949899E-2</v>
      </c>
      <c r="Q45" s="18">
        <v>0.13676499981576101</v>
      </c>
      <c r="R45" s="19"/>
    </row>
    <row r="46" spans="1:18" x14ac:dyDescent="0.25">
      <c r="A46" s="17" t="s">
        <v>486</v>
      </c>
      <c r="B46" s="17" t="s">
        <v>652</v>
      </c>
      <c r="C46" s="18">
        <v>0.49290859633241801</v>
      </c>
      <c r="D46" s="18">
        <v>0.471996463819289</v>
      </c>
      <c r="E46" s="18">
        <v>0.51384557286445398</v>
      </c>
      <c r="F46" s="19"/>
      <c r="G46" s="18">
        <v>0.467341024623182</v>
      </c>
      <c r="H46" s="18">
        <v>0.43626353827466602</v>
      </c>
      <c r="I46" s="18">
        <v>0.49867401462824901</v>
      </c>
      <c r="J46" s="19"/>
      <c r="K46" s="18">
        <v>0.49815558656194397</v>
      </c>
      <c r="L46" s="18">
        <v>0.465499568241729</v>
      </c>
      <c r="M46" s="18">
        <v>0.53082734797129405</v>
      </c>
      <c r="N46" s="19"/>
      <c r="O46" s="18">
        <v>0.57437388705246295</v>
      </c>
      <c r="P46" s="18">
        <v>0.50966555250451895</v>
      </c>
      <c r="Q46" s="18">
        <v>0.63663103177874303</v>
      </c>
      <c r="R46" s="19"/>
    </row>
    <row r="47" spans="1:18" x14ac:dyDescent="0.25">
      <c r="A47" s="17" t="s">
        <v>486</v>
      </c>
      <c r="B47" s="17" t="s">
        <v>653</v>
      </c>
      <c r="C47" s="18">
        <v>0.37332092321750199</v>
      </c>
      <c r="D47" s="18">
        <v>0.35211212223970101</v>
      </c>
      <c r="E47" s="18">
        <v>0.39502829955532998</v>
      </c>
      <c r="F47" s="19"/>
      <c r="G47" s="18">
        <v>0.38194591232423297</v>
      </c>
      <c r="H47" s="18">
        <v>0.34944352972452603</v>
      </c>
      <c r="I47" s="18">
        <v>0.41554040382173402</v>
      </c>
      <c r="J47" s="19"/>
      <c r="K47" s="18">
        <v>0.38146977689185402</v>
      </c>
      <c r="L47" s="18">
        <v>0.35026811299002197</v>
      </c>
      <c r="M47" s="18">
        <v>0.41368121892002202</v>
      </c>
      <c r="N47" s="19"/>
      <c r="O47" s="18">
        <v>0.31489115122240002</v>
      </c>
      <c r="P47" s="18">
        <v>0.26274819326494198</v>
      </c>
      <c r="Q47" s="18">
        <v>0.37215846940796898</v>
      </c>
      <c r="R47" s="19"/>
    </row>
    <row r="48" spans="1:18" x14ac:dyDescent="0.25">
      <c r="A48" s="17" t="s">
        <v>486</v>
      </c>
      <c r="B48" s="17" t="s">
        <v>519</v>
      </c>
      <c r="C48" s="18">
        <v>1.29168909585994E-2</v>
      </c>
      <c r="D48" s="18">
        <v>1.00019746771642E-2</v>
      </c>
      <c r="E48" s="18">
        <v>1.6667011411617701E-2</v>
      </c>
      <c r="F48" s="19"/>
      <c r="G48" s="18">
        <v>1.42252886198886E-2</v>
      </c>
      <c r="H48" s="18">
        <v>1.0210986363881101E-2</v>
      </c>
      <c r="I48" s="18">
        <v>1.9786207963925599E-2</v>
      </c>
      <c r="J48" s="19"/>
      <c r="K48" s="18">
        <v>1.18588304441326E-2</v>
      </c>
      <c r="L48" s="18">
        <v>7.7689945081976996E-3</v>
      </c>
      <c r="M48" s="18">
        <v>1.80624876096332E-2</v>
      </c>
      <c r="N48" s="19"/>
      <c r="O48" s="18">
        <v>1.1211477764820401E-2</v>
      </c>
      <c r="P48" s="18">
        <v>4.7988517457362998E-3</v>
      </c>
      <c r="Q48" s="18">
        <v>2.5969580973984802E-2</v>
      </c>
      <c r="R48" s="19"/>
    </row>
    <row r="49" spans="1:18" x14ac:dyDescent="0.25">
      <c r="A49" s="17" t="s">
        <v>486</v>
      </c>
      <c r="B49" s="17" t="s">
        <v>520</v>
      </c>
      <c r="C49" s="18">
        <v>1.3464816349487E-3</v>
      </c>
      <c r="D49" s="18">
        <v>2.49602489596E-4</v>
      </c>
      <c r="E49" s="18">
        <v>7.2287476038093001E-3</v>
      </c>
      <c r="F49" s="19"/>
      <c r="G49" s="18">
        <v>2.7962532305108E-3</v>
      </c>
      <c r="H49" s="18">
        <v>5.1849200777629996E-4</v>
      </c>
      <c r="I49" s="18">
        <v>1.49308526168329E-2</v>
      </c>
      <c r="J49" s="24" t="s">
        <v>501</v>
      </c>
      <c r="K49" s="18">
        <v>0</v>
      </c>
      <c r="L49" s="19"/>
      <c r="M49" s="19"/>
      <c r="N49" s="19"/>
      <c r="O49" s="18">
        <v>0</v>
      </c>
      <c r="P49" s="19"/>
      <c r="Q49" s="19"/>
      <c r="R49" s="19"/>
    </row>
    <row r="50" spans="1:18" x14ac:dyDescent="0.25">
      <c r="A50" s="20" t="s">
        <v>487</v>
      </c>
      <c r="B50" s="20" t="s">
        <v>651</v>
      </c>
      <c r="C50" s="21">
        <v>0.124339537193279</v>
      </c>
      <c r="D50" s="21">
        <v>0.111476028096182</v>
      </c>
      <c r="E50" s="21">
        <v>0.138456097572354</v>
      </c>
      <c r="F50" s="22"/>
      <c r="G50" s="21">
        <v>0.13996529891913501</v>
      </c>
      <c r="H50" s="21">
        <v>0.122434481044183</v>
      </c>
      <c r="I50" s="21">
        <v>0.15954990166783301</v>
      </c>
      <c r="J50" s="22"/>
      <c r="K50" s="21">
        <v>0.106177182304436</v>
      </c>
      <c r="L50" s="21">
        <v>8.7981420009197703E-2</v>
      </c>
      <c r="M50" s="21">
        <v>0.12760954024990201</v>
      </c>
      <c r="N50" s="22"/>
      <c r="O50" s="21">
        <v>0.104122871891302</v>
      </c>
      <c r="P50" s="21">
        <v>6.3113760008908601E-2</v>
      </c>
      <c r="Q50" s="21">
        <v>0.16702777791370199</v>
      </c>
      <c r="R50" s="24" t="s">
        <v>501</v>
      </c>
    </row>
    <row r="51" spans="1:18" x14ac:dyDescent="0.25">
      <c r="A51" s="20" t="s">
        <v>487</v>
      </c>
      <c r="B51" s="20" t="s">
        <v>652</v>
      </c>
      <c r="C51" s="21">
        <v>0.50354329366945805</v>
      </c>
      <c r="D51" s="21">
        <v>0.48161414071729403</v>
      </c>
      <c r="E51" s="21">
        <v>0.52545882299391</v>
      </c>
      <c r="F51" s="22"/>
      <c r="G51" s="21">
        <v>0.48962150830093798</v>
      </c>
      <c r="H51" s="21">
        <v>0.46119128550434102</v>
      </c>
      <c r="I51" s="21">
        <v>0.51811902856491998</v>
      </c>
      <c r="J51" s="22"/>
      <c r="K51" s="21">
        <v>0.50394558532986999</v>
      </c>
      <c r="L51" s="21">
        <v>0.46701255366236499</v>
      </c>
      <c r="M51" s="21">
        <v>0.54083560868906</v>
      </c>
      <c r="N51" s="22"/>
      <c r="O51" s="21">
        <v>0.57922455986654298</v>
      </c>
      <c r="P51" s="21">
        <v>0.50567795051222297</v>
      </c>
      <c r="Q51" s="21">
        <v>0.64941507927671005</v>
      </c>
      <c r="R51" s="22"/>
    </row>
    <row r="52" spans="1:18" x14ac:dyDescent="0.25">
      <c r="A52" s="20" t="s">
        <v>487</v>
      </c>
      <c r="B52" s="20" t="s">
        <v>653</v>
      </c>
      <c r="C52" s="21">
        <v>0.348112981095971</v>
      </c>
      <c r="D52" s="21">
        <v>0.327378280901932</v>
      </c>
      <c r="E52" s="21">
        <v>0.36943962215439202</v>
      </c>
      <c r="F52" s="22"/>
      <c r="G52" s="21">
        <v>0.34623522341847301</v>
      </c>
      <c r="H52" s="21">
        <v>0.31935185476493699</v>
      </c>
      <c r="I52" s="21">
        <v>0.37413770085546599</v>
      </c>
      <c r="J52" s="22"/>
      <c r="K52" s="21">
        <v>0.36378241134310801</v>
      </c>
      <c r="L52" s="21">
        <v>0.33064294502224401</v>
      </c>
      <c r="M52" s="21">
        <v>0.39826707925854898</v>
      </c>
      <c r="N52" s="22"/>
      <c r="O52" s="21">
        <v>0.30125207100163698</v>
      </c>
      <c r="P52" s="21">
        <v>0.24271224681634199</v>
      </c>
      <c r="Q52" s="21">
        <v>0.36706735047769501</v>
      </c>
      <c r="R52" s="22"/>
    </row>
    <row r="53" spans="1:18" x14ac:dyDescent="0.25">
      <c r="A53" s="20" t="s">
        <v>487</v>
      </c>
      <c r="B53" s="20" t="s">
        <v>519</v>
      </c>
      <c r="C53" s="21">
        <v>2.37110162557292E-2</v>
      </c>
      <c r="D53" s="21">
        <v>1.8960979540680298E-2</v>
      </c>
      <c r="E53" s="21">
        <v>2.9615093206964101E-2</v>
      </c>
      <c r="F53" s="22"/>
      <c r="G53" s="21">
        <v>2.3638554440964601E-2</v>
      </c>
      <c r="H53" s="21">
        <v>1.7502539577250599E-2</v>
      </c>
      <c r="I53" s="21">
        <v>3.1855976555299502E-2</v>
      </c>
      <c r="J53" s="22"/>
      <c r="K53" s="21">
        <v>2.6094821022585701E-2</v>
      </c>
      <c r="L53" s="21">
        <v>1.82378971702578E-2</v>
      </c>
      <c r="M53" s="21">
        <v>3.7208242672801699E-2</v>
      </c>
      <c r="N53" s="22"/>
      <c r="O53" s="21">
        <v>1.5400497240518301E-2</v>
      </c>
      <c r="P53" s="21">
        <v>7.7205217589671003E-3</v>
      </c>
      <c r="Q53" s="21">
        <v>3.0485405197864301E-2</v>
      </c>
      <c r="R53" s="22"/>
    </row>
    <row r="54" spans="1:18" x14ac:dyDescent="0.25">
      <c r="A54" s="20" t="s">
        <v>487</v>
      </c>
      <c r="B54" s="20" t="s">
        <v>520</v>
      </c>
      <c r="C54" s="21">
        <v>2.9317178556589998E-4</v>
      </c>
      <c r="D54" s="21">
        <v>9.0701091234507902E-5</v>
      </c>
      <c r="E54" s="21">
        <v>9.4718665265120005E-4</v>
      </c>
      <c r="F54" s="22"/>
      <c r="G54" s="21">
        <v>5.3941492048930001E-4</v>
      </c>
      <c r="H54" s="21">
        <v>1.6673697212249999E-4</v>
      </c>
      <c r="I54" s="21">
        <v>1.7436219616174E-3</v>
      </c>
      <c r="J54" s="22"/>
      <c r="K54" s="21">
        <v>0</v>
      </c>
      <c r="L54" s="22"/>
      <c r="M54" s="22"/>
      <c r="N54" s="22"/>
      <c r="O54" s="21">
        <v>0</v>
      </c>
      <c r="P54" s="22"/>
      <c r="Q54" s="22"/>
      <c r="R54" s="22"/>
    </row>
    <row r="55" spans="1:18" x14ac:dyDescent="0.25">
      <c r="A55" s="17" t="s">
        <v>488</v>
      </c>
      <c r="B55" s="17" t="s">
        <v>651</v>
      </c>
      <c r="C55" s="18">
        <v>0.18949773913804199</v>
      </c>
      <c r="D55" s="18">
        <v>0.16842002542558801</v>
      </c>
      <c r="E55" s="18">
        <v>0.21253912310505901</v>
      </c>
      <c r="F55" s="19"/>
      <c r="G55" s="18">
        <v>0.22965983520640501</v>
      </c>
      <c r="H55" s="18">
        <v>0.20097008466476601</v>
      </c>
      <c r="I55" s="18">
        <v>0.26110685546747398</v>
      </c>
      <c r="J55" s="19"/>
      <c r="K55" s="18">
        <v>0.15186634963546999</v>
      </c>
      <c r="L55" s="18">
        <v>0.123106168440153</v>
      </c>
      <c r="M55" s="18">
        <v>0.18592093895377099</v>
      </c>
      <c r="N55" s="19"/>
      <c r="O55" s="18">
        <v>0.110325184624989</v>
      </c>
      <c r="P55" s="18">
        <v>6.3408844515759302E-2</v>
      </c>
      <c r="Q55" s="18">
        <v>0.185094736174473</v>
      </c>
      <c r="R55" s="24" t="s">
        <v>501</v>
      </c>
    </row>
    <row r="56" spans="1:18" x14ac:dyDescent="0.25">
      <c r="A56" s="17" t="s">
        <v>488</v>
      </c>
      <c r="B56" s="17" t="s">
        <v>652</v>
      </c>
      <c r="C56" s="18">
        <v>0.51662105649935397</v>
      </c>
      <c r="D56" s="18">
        <v>0.48812692074879499</v>
      </c>
      <c r="E56" s="18">
        <v>0.54500752203004799</v>
      </c>
      <c r="F56" s="19"/>
      <c r="G56" s="18">
        <v>0.47168332108699301</v>
      </c>
      <c r="H56" s="18">
        <v>0.43736386784626502</v>
      </c>
      <c r="I56" s="18">
        <v>0.50627255371138702</v>
      </c>
      <c r="J56" s="19"/>
      <c r="K56" s="18">
        <v>0.56432243837445695</v>
      </c>
      <c r="L56" s="18">
        <v>0.52390667587324602</v>
      </c>
      <c r="M56" s="18">
        <v>0.60390122444287897</v>
      </c>
      <c r="N56" s="19"/>
      <c r="O56" s="18">
        <v>0.58292282193147704</v>
      </c>
      <c r="P56" s="18">
        <v>0.45747745822928498</v>
      </c>
      <c r="Q56" s="18">
        <v>0.69847975847716703</v>
      </c>
      <c r="R56" s="19"/>
    </row>
    <row r="57" spans="1:18" x14ac:dyDescent="0.25">
      <c r="A57" s="17" t="s">
        <v>488</v>
      </c>
      <c r="B57" s="17" t="s">
        <v>653</v>
      </c>
      <c r="C57" s="18">
        <v>0.28363609269761397</v>
      </c>
      <c r="D57" s="18">
        <v>0.25864898050450102</v>
      </c>
      <c r="E57" s="18">
        <v>0.31002763611617501</v>
      </c>
      <c r="F57" s="19"/>
      <c r="G57" s="18">
        <v>0.28993515519709701</v>
      </c>
      <c r="H57" s="18">
        <v>0.25820305160393697</v>
      </c>
      <c r="I57" s="18">
        <v>0.32386439768005598</v>
      </c>
      <c r="J57" s="19"/>
      <c r="K57" s="18">
        <v>0.26881233812630601</v>
      </c>
      <c r="L57" s="18">
        <v>0.23298317030653601</v>
      </c>
      <c r="M57" s="18">
        <v>0.30793934903586401</v>
      </c>
      <c r="N57" s="19"/>
      <c r="O57" s="18">
        <v>0.30675199344353399</v>
      </c>
      <c r="P57" s="18">
        <v>0.19729673114905399</v>
      </c>
      <c r="Q57" s="18">
        <v>0.44338873889041702</v>
      </c>
      <c r="R57" s="24" t="s">
        <v>501</v>
      </c>
    </row>
    <row r="58" spans="1:18" x14ac:dyDescent="0.25">
      <c r="A58" s="17" t="s">
        <v>488</v>
      </c>
      <c r="B58" s="17" t="s">
        <v>519</v>
      </c>
      <c r="C58" s="18">
        <v>1.0245111664989299E-2</v>
      </c>
      <c r="D58" s="18">
        <v>5.8528236927858001E-3</v>
      </c>
      <c r="E58" s="18">
        <v>1.7874354817716299E-2</v>
      </c>
      <c r="F58" s="19"/>
      <c r="G58" s="18">
        <v>8.7216885095036008E-3</v>
      </c>
      <c r="H58" s="18">
        <v>4.2424368886175004E-3</v>
      </c>
      <c r="I58" s="18">
        <v>1.78454696964001E-2</v>
      </c>
      <c r="J58" s="19"/>
      <c r="K58" s="18">
        <v>1.4998873863767101E-2</v>
      </c>
      <c r="L58" s="18">
        <v>6.6954249941591996E-3</v>
      </c>
      <c r="M58" s="18">
        <v>3.3255231009344903E-2</v>
      </c>
      <c r="N58" s="19"/>
      <c r="O58" s="18">
        <v>0</v>
      </c>
      <c r="P58" s="19"/>
      <c r="Q58" s="19"/>
      <c r="R58" s="19"/>
    </row>
    <row r="59" spans="1:18" x14ac:dyDescent="0.25">
      <c r="A59" s="17" t="s">
        <v>488</v>
      </c>
      <c r="B59" s="17" t="s">
        <v>520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0</v>
      </c>
      <c r="P59" s="19"/>
      <c r="Q59" s="19"/>
      <c r="R59" s="19"/>
    </row>
    <row r="60" spans="1:18" x14ac:dyDescent="0.25">
      <c r="A60" s="20" t="s">
        <v>489</v>
      </c>
      <c r="B60" s="20" t="s">
        <v>651</v>
      </c>
      <c r="C60" s="21">
        <v>0.13461601737798601</v>
      </c>
      <c r="D60" s="21">
        <v>0.12115484180012299</v>
      </c>
      <c r="E60" s="21">
        <v>0.14931871340695901</v>
      </c>
      <c r="F60" s="22"/>
      <c r="G60" s="21">
        <v>0.16282315312095599</v>
      </c>
      <c r="H60" s="21">
        <v>0.14372200869934201</v>
      </c>
      <c r="I60" s="21">
        <v>0.18391764409467901</v>
      </c>
      <c r="J60" s="22"/>
      <c r="K60" s="21">
        <v>0.114781695628284</v>
      </c>
      <c r="L60" s="21">
        <v>9.7285475605200594E-2</v>
      </c>
      <c r="M60" s="21">
        <v>0.134954098292078</v>
      </c>
      <c r="N60" s="22"/>
      <c r="O60" s="21">
        <v>9.9035600007306906E-2</v>
      </c>
      <c r="P60" s="21">
        <v>7.2856745285447902E-2</v>
      </c>
      <c r="Q60" s="21">
        <v>0.13326891495780399</v>
      </c>
      <c r="R60" s="22"/>
    </row>
    <row r="61" spans="1:18" x14ac:dyDescent="0.25">
      <c r="A61" s="20" t="s">
        <v>489</v>
      </c>
      <c r="B61" s="20" t="s">
        <v>652</v>
      </c>
      <c r="C61" s="21">
        <v>0.537784134635101</v>
      </c>
      <c r="D61" s="21">
        <v>0.51913582473708297</v>
      </c>
      <c r="E61" s="21">
        <v>0.55632731846461503</v>
      </c>
      <c r="F61" s="22"/>
      <c r="G61" s="21">
        <v>0.49156441195106099</v>
      </c>
      <c r="H61" s="21">
        <v>0.46604362642563202</v>
      </c>
      <c r="I61" s="21">
        <v>0.51712923936025601</v>
      </c>
      <c r="J61" s="22"/>
      <c r="K61" s="21">
        <v>0.571449342094837</v>
      </c>
      <c r="L61" s="21">
        <v>0.54247525277971198</v>
      </c>
      <c r="M61" s="21">
        <v>0.59994172012673697</v>
      </c>
      <c r="N61" s="22"/>
      <c r="O61" s="21">
        <v>0.59293252188081003</v>
      </c>
      <c r="P61" s="21">
        <v>0.55434419646665001</v>
      </c>
      <c r="Q61" s="21">
        <v>0.63040726918503198</v>
      </c>
      <c r="R61" s="22"/>
    </row>
    <row r="62" spans="1:18" x14ac:dyDescent="0.25">
      <c r="A62" s="20" t="s">
        <v>489</v>
      </c>
      <c r="B62" s="20" t="s">
        <v>653</v>
      </c>
      <c r="C62" s="21">
        <v>0.31100621814401402</v>
      </c>
      <c r="D62" s="21">
        <v>0.29394348948954702</v>
      </c>
      <c r="E62" s="21">
        <v>0.32859844242086</v>
      </c>
      <c r="F62" s="22"/>
      <c r="G62" s="21">
        <v>0.329179110363926</v>
      </c>
      <c r="H62" s="21">
        <v>0.30485617902645301</v>
      </c>
      <c r="I62" s="21">
        <v>0.35445313346676699</v>
      </c>
      <c r="J62" s="22"/>
      <c r="K62" s="21">
        <v>0.29740931512542901</v>
      </c>
      <c r="L62" s="21">
        <v>0.27226415140471699</v>
      </c>
      <c r="M62" s="21">
        <v>0.32384335292109701</v>
      </c>
      <c r="N62" s="22"/>
      <c r="O62" s="21">
        <v>0.29029771285962103</v>
      </c>
      <c r="P62" s="21">
        <v>0.257718825992447</v>
      </c>
      <c r="Q62" s="21">
        <v>0.325190731742731</v>
      </c>
      <c r="R62" s="22"/>
    </row>
    <row r="63" spans="1:18" x14ac:dyDescent="0.25">
      <c r="A63" s="20" t="s">
        <v>489</v>
      </c>
      <c r="B63" s="20" t="s">
        <v>519</v>
      </c>
      <c r="C63" s="21">
        <v>1.5656855437894E-2</v>
      </c>
      <c r="D63" s="21">
        <v>1.20311824814944E-2</v>
      </c>
      <c r="E63" s="21">
        <v>2.0352639383494599E-2</v>
      </c>
      <c r="F63" s="22"/>
      <c r="G63" s="21">
        <v>1.5683196414132398E-2</v>
      </c>
      <c r="H63" s="21">
        <v>1.0656296360611E-2</v>
      </c>
      <c r="I63" s="21">
        <v>2.3026247319886901E-2</v>
      </c>
      <c r="J63" s="22"/>
      <c r="K63" s="21">
        <v>1.51652340685397E-2</v>
      </c>
      <c r="L63" s="21">
        <v>1.04108929866852E-2</v>
      </c>
      <c r="M63" s="21">
        <v>2.2042378337401001E-2</v>
      </c>
      <c r="N63" s="22"/>
      <c r="O63" s="21">
        <v>1.6904034224891999E-2</v>
      </c>
      <c r="P63" s="21">
        <v>6.9812645729205001E-3</v>
      </c>
      <c r="Q63" s="21">
        <v>4.0357273696334302E-2</v>
      </c>
      <c r="R63" s="24" t="s">
        <v>501</v>
      </c>
    </row>
    <row r="64" spans="1:18" x14ac:dyDescent="0.25">
      <c r="A64" s="20" t="s">
        <v>489</v>
      </c>
      <c r="B64" s="20" t="s">
        <v>520</v>
      </c>
      <c r="C64" s="21">
        <v>9.3677440500309999E-4</v>
      </c>
      <c r="D64" s="21">
        <v>2.7788570664870002E-4</v>
      </c>
      <c r="E64" s="21">
        <v>3.1530123843852998E-3</v>
      </c>
      <c r="F64" s="22"/>
      <c r="G64" s="21">
        <v>7.5012814992500001E-4</v>
      </c>
      <c r="H64" s="21">
        <v>1.244036371767E-4</v>
      </c>
      <c r="I64" s="21">
        <v>4.5089247375146996E-3</v>
      </c>
      <c r="J64" s="22"/>
      <c r="K64" s="21">
        <v>1.1944130829128E-3</v>
      </c>
      <c r="L64" s="21">
        <v>1.6735542428859999E-4</v>
      </c>
      <c r="M64" s="21">
        <v>8.4711051312207995E-3</v>
      </c>
      <c r="N64" s="22"/>
      <c r="O64" s="21">
        <v>8.3013102737070001E-4</v>
      </c>
      <c r="P64" s="21">
        <v>1.15293222867E-4</v>
      </c>
      <c r="Q64" s="21">
        <v>5.9507088434301997E-3</v>
      </c>
      <c r="R64" s="22"/>
    </row>
    <row r="65" spans="1:18" x14ac:dyDescent="0.25">
      <c r="A65" s="17" t="s">
        <v>490</v>
      </c>
      <c r="B65" s="17" t="s">
        <v>651</v>
      </c>
      <c r="C65" s="18">
        <v>0.16089550457375701</v>
      </c>
      <c r="D65" s="18">
        <v>0.14396284917875299</v>
      </c>
      <c r="E65" s="18">
        <v>0.17940236542959601</v>
      </c>
      <c r="F65" s="19"/>
      <c r="G65" s="18">
        <v>0.18916657379514301</v>
      </c>
      <c r="H65" s="18">
        <v>0.16778376196811001</v>
      </c>
      <c r="I65" s="18">
        <v>0.21257838286585501</v>
      </c>
      <c r="J65" s="19"/>
      <c r="K65" s="18">
        <v>0.15261197095235901</v>
      </c>
      <c r="L65" s="18">
        <v>0.124952005217471</v>
      </c>
      <c r="M65" s="18">
        <v>0.18509968616897601</v>
      </c>
      <c r="N65" s="19"/>
      <c r="O65" s="18">
        <v>7.1034640830768006E-2</v>
      </c>
      <c r="P65" s="18">
        <v>4.5241833320042002E-2</v>
      </c>
      <c r="Q65" s="18">
        <v>0.109840467364257</v>
      </c>
      <c r="R65" s="19"/>
    </row>
    <row r="66" spans="1:18" x14ac:dyDescent="0.25">
      <c r="A66" s="17" t="s">
        <v>490</v>
      </c>
      <c r="B66" s="17" t="s">
        <v>652</v>
      </c>
      <c r="C66" s="18">
        <v>0.54311430254819104</v>
      </c>
      <c r="D66" s="18">
        <v>0.51571775513380902</v>
      </c>
      <c r="E66" s="18">
        <v>0.57025248763209102</v>
      </c>
      <c r="F66" s="19"/>
      <c r="G66" s="18">
        <v>0.50553826392592405</v>
      </c>
      <c r="H66" s="18">
        <v>0.46976144434961697</v>
      </c>
      <c r="I66" s="18">
        <v>0.54125845534487704</v>
      </c>
      <c r="J66" s="19"/>
      <c r="K66" s="18">
        <v>0.54753351051205501</v>
      </c>
      <c r="L66" s="18">
        <v>0.51111201721510302</v>
      </c>
      <c r="M66" s="18">
        <v>0.58345298443669602</v>
      </c>
      <c r="N66" s="19"/>
      <c r="O66" s="18">
        <v>0.68082394368717702</v>
      </c>
      <c r="P66" s="18">
        <v>0.60698843577553196</v>
      </c>
      <c r="Q66" s="18">
        <v>0.74657933810392296</v>
      </c>
      <c r="R66" s="19"/>
    </row>
    <row r="67" spans="1:18" x14ac:dyDescent="0.25">
      <c r="A67" s="17" t="s">
        <v>490</v>
      </c>
      <c r="B67" s="17" t="s">
        <v>653</v>
      </c>
      <c r="C67" s="18">
        <v>0.26986991237408497</v>
      </c>
      <c r="D67" s="18">
        <v>0.24645805623220199</v>
      </c>
      <c r="E67" s="18">
        <v>0.29463616174302198</v>
      </c>
      <c r="F67" s="19"/>
      <c r="G67" s="18">
        <v>0.277725101234717</v>
      </c>
      <c r="H67" s="18">
        <v>0.24854734813145199</v>
      </c>
      <c r="I67" s="18">
        <v>0.30892000459824898</v>
      </c>
      <c r="J67" s="19"/>
      <c r="K67" s="18">
        <v>0.28272321285074198</v>
      </c>
      <c r="L67" s="18">
        <v>0.24742004802199699</v>
      </c>
      <c r="M67" s="18">
        <v>0.32091563286138503</v>
      </c>
      <c r="N67" s="19"/>
      <c r="O67" s="18">
        <v>0.202885455847025</v>
      </c>
      <c r="P67" s="18">
        <v>0.145840043929263</v>
      </c>
      <c r="Q67" s="18">
        <v>0.27505881047486203</v>
      </c>
      <c r="R67" s="19"/>
    </row>
    <row r="68" spans="1:18" x14ac:dyDescent="0.25">
      <c r="A68" s="17" t="s">
        <v>490</v>
      </c>
      <c r="B68" s="17" t="s">
        <v>519</v>
      </c>
      <c r="C68" s="18">
        <v>2.5546933346521999E-2</v>
      </c>
      <c r="D68" s="18">
        <v>1.83715133838427E-2</v>
      </c>
      <c r="E68" s="18">
        <v>3.5423745762149898E-2</v>
      </c>
      <c r="F68" s="19"/>
      <c r="G68" s="18">
        <v>2.67478046438826E-2</v>
      </c>
      <c r="H68" s="18">
        <v>1.71231554711215E-2</v>
      </c>
      <c r="I68" s="18">
        <v>4.1553598216366602E-2</v>
      </c>
      <c r="J68" s="19"/>
      <c r="K68" s="18">
        <v>1.7131305684845999E-2</v>
      </c>
      <c r="L68" s="18">
        <v>9.7376357795850993E-3</v>
      </c>
      <c r="M68" s="18">
        <v>2.9969002226451599E-2</v>
      </c>
      <c r="N68" s="19"/>
      <c r="O68" s="18">
        <v>4.40863980487484E-2</v>
      </c>
      <c r="P68" s="18">
        <v>2.3800826873781999E-2</v>
      </c>
      <c r="Q68" s="18">
        <v>8.0240329810824004E-2</v>
      </c>
      <c r="R68" s="19"/>
    </row>
    <row r="69" spans="1:18" x14ac:dyDescent="0.25">
      <c r="A69" s="17" t="s">
        <v>490</v>
      </c>
      <c r="B69" s="17" t="s">
        <v>520</v>
      </c>
      <c r="C69" s="18">
        <v>5.7334715744339999E-4</v>
      </c>
      <c r="D69" s="18">
        <v>2.1285205008870001E-4</v>
      </c>
      <c r="E69" s="18">
        <v>1.5434492573665E-3</v>
      </c>
      <c r="F69" s="19"/>
      <c r="G69" s="18">
        <v>8.2225640033440001E-4</v>
      </c>
      <c r="H69" s="18">
        <v>2.6050954703970002E-4</v>
      </c>
      <c r="I69" s="18">
        <v>2.5921790415082998E-3</v>
      </c>
      <c r="J69" s="19"/>
      <c r="K69" s="18">
        <v>0</v>
      </c>
      <c r="L69" s="19"/>
      <c r="M69" s="19"/>
      <c r="N69" s="19"/>
      <c r="O69" s="18">
        <v>1.1695615862813999E-3</v>
      </c>
      <c r="P69" s="18">
        <v>1.614244846474E-4</v>
      </c>
      <c r="Q69" s="18">
        <v>8.4207459659488004E-3</v>
      </c>
      <c r="R69" s="19"/>
    </row>
    <row r="70" spans="1:18" x14ac:dyDescent="0.25">
      <c r="A70" s="20" t="s">
        <v>491</v>
      </c>
      <c r="B70" s="20" t="s">
        <v>651</v>
      </c>
      <c r="C70" s="21">
        <v>0.14927218252598901</v>
      </c>
      <c r="D70" s="21">
        <v>0.128462077141382</v>
      </c>
      <c r="E70" s="21">
        <v>0.172785069328484</v>
      </c>
      <c r="F70" s="22"/>
      <c r="G70" s="21">
        <v>0.18660329948283899</v>
      </c>
      <c r="H70" s="21">
        <v>0.15323601064985701</v>
      </c>
      <c r="I70" s="21">
        <v>0.22530310743239601</v>
      </c>
      <c r="J70" s="22"/>
      <c r="K70" s="21">
        <v>0.126100451587601</v>
      </c>
      <c r="L70" s="21">
        <v>9.9623397436045494E-2</v>
      </c>
      <c r="M70" s="21">
        <v>0.158376567102223</v>
      </c>
      <c r="N70" s="22"/>
      <c r="O70" s="21">
        <v>9.3041493150158305E-2</v>
      </c>
      <c r="P70" s="21">
        <v>5.69461900149794E-2</v>
      </c>
      <c r="Q70" s="21">
        <v>0.14841514938344799</v>
      </c>
      <c r="R70" s="22"/>
    </row>
    <row r="71" spans="1:18" x14ac:dyDescent="0.25">
      <c r="A71" s="20" t="s">
        <v>491</v>
      </c>
      <c r="B71" s="20" t="s">
        <v>652</v>
      </c>
      <c r="C71" s="21">
        <v>0.55050476784212099</v>
      </c>
      <c r="D71" s="21">
        <v>0.51991689511341399</v>
      </c>
      <c r="E71" s="21">
        <v>0.58071542840047496</v>
      </c>
      <c r="F71" s="22"/>
      <c r="G71" s="21">
        <v>0.50438375651727896</v>
      </c>
      <c r="H71" s="21">
        <v>0.46012767710524199</v>
      </c>
      <c r="I71" s="21">
        <v>0.54857124888456299</v>
      </c>
      <c r="J71" s="22"/>
      <c r="K71" s="21">
        <v>0.57980153703924897</v>
      </c>
      <c r="L71" s="21">
        <v>0.52729817782812205</v>
      </c>
      <c r="M71" s="21">
        <v>0.63055909329008197</v>
      </c>
      <c r="N71" s="22"/>
      <c r="O71" s="21">
        <v>0.618521465314264</v>
      </c>
      <c r="P71" s="21">
        <v>0.54895472039423598</v>
      </c>
      <c r="Q71" s="21">
        <v>0.68354390915947305</v>
      </c>
      <c r="R71" s="22"/>
    </row>
    <row r="72" spans="1:18" x14ac:dyDescent="0.25">
      <c r="A72" s="20" t="s">
        <v>491</v>
      </c>
      <c r="B72" s="20" t="s">
        <v>653</v>
      </c>
      <c r="C72" s="21">
        <v>0.28113958018435298</v>
      </c>
      <c r="D72" s="21">
        <v>0.25510030699105801</v>
      </c>
      <c r="E72" s="21">
        <v>0.30873517471844902</v>
      </c>
      <c r="F72" s="22"/>
      <c r="G72" s="21">
        <v>0.28441304055668198</v>
      </c>
      <c r="H72" s="21">
        <v>0.24872056357324199</v>
      </c>
      <c r="I72" s="21">
        <v>0.32302524158932699</v>
      </c>
      <c r="J72" s="22"/>
      <c r="K72" s="21">
        <v>0.27643171363728902</v>
      </c>
      <c r="L72" s="21">
        <v>0.22799885394458</v>
      </c>
      <c r="M72" s="21">
        <v>0.33074515426565898</v>
      </c>
      <c r="N72" s="22"/>
      <c r="O72" s="21">
        <v>0.28202392754055999</v>
      </c>
      <c r="P72" s="21">
        <v>0.216485031736626</v>
      </c>
      <c r="Q72" s="21">
        <v>0.358329979031557</v>
      </c>
      <c r="R72" s="22"/>
    </row>
    <row r="73" spans="1:18" x14ac:dyDescent="0.25">
      <c r="A73" s="20" t="s">
        <v>491</v>
      </c>
      <c r="B73" s="20" t="s">
        <v>519</v>
      </c>
      <c r="C73" s="21">
        <v>1.9083469447537402E-2</v>
      </c>
      <c r="D73" s="21">
        <v>1.2488855261896199E-2</v>
      </c>
      <c r="E73" s="21">
        <v>2.9057837760200898E-2</v>
      </c>
      <c r="F73" s="22"/>
      <c r="G73" s="21">
        <v>2.45999034431993E-2</v>
      </c>
      <c r="H73" s="21">
        <v>1.5098598451322101E-2</v>
      </c>
      <c r="I73" s="21">
        <v>3.9838380799062802E-2</v>
      </c>
      <c r="J73" s="22"/>
      <c r="K73" s="21">
        <v>1.7666297735861099E-2</v>
      </c>
      <c r="L73" s="21">
        <v>7.1530205393482002E-3</v>
      </c>
      <c r="M73" s="21">
        <v>4.2962997932660701E-2</v>
      </c>
      <c r="N73" s="24" t="s">
        <v>501</v>
      </c>
      <c r="O73" s="21">
        <v>6.4131139950183999E-3</v>
      </c>
      <c r="P73" s="21">
        <v>2.2541210471142999E-3</v>
      </c>
      <c r="Q73" s="21">
        <v>1.8106450978272699E-2</v>
      </c>
      <c r="R73" s="22"/>
    </row>
    <row r="74" spans="1:18" x14ac:dyDescent="0.25">
      <c r="A74" s="20" t="s">
        <v>491</v>
      </c>
      <c r="B74" s="20" t="s">
        <v>520</v>
      </c>
      <c r="C74" s="21">
        <v>0</v>
      </c>
      <c r="D74" s="22"/>
      <c r="E74" s="22"/>
      <c r="F74" s="22"/>
      <c r="G74" s="21">
        <v>0</v>
      </c>
      <c r="H74" s="22"/>
      <c r="I74" s="22"/>
      <c r="J74" s="22"/>
      <c r="K74" s="21">
        <v>0</v>
      </c>
      <c r="L74" s="22"/>
      <c r="M74" s="22"/>
      <c r="N74" s="22"/>
      <c r="O74" s="21">
        <v>0</v>
      </c>
      <c r="P74" s="22"/>
      <c r="Q74" s="22"/>
      <c r="R74" s="22"/>
    </row>
    <row r="75" spans="1:18" x14ac:dyDescent="0.25">
      <c r="A75" s="17" t="s">
        <v>492</v>
      </c>
      <c r="B75" s="17" t="s">
        <v>651</v>
      </c>
      <c r="C75" s="18">
        <v>0.17948522562051</v>
      </c>
      <c r="D75" s="18">
        <v>0.15897790548353599</v>
      </c>
      <c r="E75" s="18">
        <v>0.20200250761626801</v>
      </c>
      <c r="F75" s="19"/>
      <c r="G75" s="18">
        <v>0.20080286949409401</v>
      </c>
      <c r="H75" s="18">
        <v>0.17057674162157199</v>
      </c>
      <c r="I75" s="18">
        <v>0.234868376114622</v>
      </c>
      <c r="J75" s="19"/>
      <c r="K75" s="18">
        <v>0.16563334488982101</v>
      </c>
      <c r="L75" s="18">
        <v>0.13781282556465199</v>
      </c>
      <c r="M75" s="18">
        <v>0.19778171681880299</v>
      </c>
      <c r="N75" s="19"/>
      <c r="O75" s="18">
        <v>0.14281411871966401</v>
      </c>
      <c r="P75" s="18">
        <v>0.101428479094004</v>
      </c>
      <c r="Q75" s="18">
        <v>0.197377023333317</v>
      </c>
      <c r="R75" s="19"/>
    </row>
    <row r="76" spans="1:18" x14ac:dyDescent="0.25">
      <c r="A76" s="17" t="s">
        <v>492</v>
      </c>
      <c r="B76" s="17" t="s">
        <v>652</v>
      </c>
      <c r="C76" s="18">
        <v>0.54406626234636901</v>
      </c>
      <c r="D76" s="18">
        <v>0.51834625005429003</v>
      </c>
      <c r="E76" s="18">
        <v>0.56955337198075096</v>
      </c>
      <c r="F76" s="19"/>
      <c r="G76" s="18">
        <v>0.49448391536564601</v>
      </c>
      <c r="H76" s="18">
        <v>0.45887647077667498</v>
      </c>
      <c r="I76" s="18">
        <v>0.53014740515339598</v>
      </c>
      <c r="J76" s="19"/>
      <c r="K76" s="18">
        <v>0.59066895001587405</v>
      </c>
      <c r="L76" s="18">
        <v>0.55037809941634697</v>
      </c>
      <c r="M76" s="18">
        <v>0.62977797558903104</v>
      </c>
      <c r="N76" s="19"/>
      <c r="O76" s="18">
        <v>0.58210931230705698</v>
      </c>
      <c r="P76" s="18">
        <v>0.50663492835645196</v>
      </c>
      <c r="Q76" s="18">
        <v>0.65392461749965702</v>
      </c>
      <c r="R76" s="19"/>
    </row>
    <row r="77" spans="1:18" x14ac:dyDescent="0.25">
      <c r="A77" s="17" t="s">
        <v>492</v>
      </c>
      <c r="B77" s="17" t="s">
        <v>653</v>
      </c>
      <c r="C77" s="18">
        <v>0.26374394719820998</v>
      </c>
      <c r="D77" s="18">
        <v>0.24058966299083501</v>
      </c>
      <c r="E77" s="18">
        <v>0.28828068223238501</v>
      </c>
      <c r="F77" s="19"/>
      <c r="G77" s="18">
        <v>0.29341625901163199</v>
      </c>
      <c r="H77" s="18">
        <v>0.26221427686860899</v>
      </c>
      <c r="I77" s="18">
        <v>0.32668706657715801</v>
      </c>
      <c r="J77" s="19"/>
      <c r="K77" s="18">
        <v>0.23178897993094899</v>
      </c>
      <c r="L77" s="18">
        <v>0.19898264127606699</v>
      </c>
      <c r="M77" s="18">
        <v>0.26819316273479799</v>
      </c>
      <c r="N77" s="19"/>
      <c r="O77" s="18">
        <v>0.254332205563921</v>
      </c>
      <c r="P77" s="18">
        <v>0.19934103195817299</v>
      </c>
      <c r="Q77" s="18">
        <v>0.318459636143061</v>
      </c>
      <c r="R77" s="19"/>
    </row>
    <row r="78" spans="1:18" x14ac:dyDescent="0.25">
      <c r="A78" s="17" t="s">
        <v>492</v>
      </c>
      <c r="B78" s="17" t="s">
        <v>519</v>
      </c>
      <c r="C78" s="18">
        <v>1.18564779216729E-2</v>
      </c>
      <c r="D78" s="18">
        <v>7.8342025074850993E-3</v>
      </c>
      <c r="E78" s="18">
        <v>1.7906618476945701E-2</v>
      </c>
      <c r="F78" s="19"/>
      <c r="G78" s="18">
        <v>1.1296956128629E-2</v>
      </c>
      <c r="H78" s="18">
        <v>6.1678882482805999E-3</v>
      </c>
      <c r="I78" s="18">
        <v>2.0602813106871301E-2</v>
      </c>
      <c r="J78" s="19"/>
      <c r="K78" s="18">
        <v>1.19087251633562E-2</v>
      </c>
      <c r="L78" s="18">
        <v>6.4434276053968002E-3</v>
      </c>
      <c r="M78" s="18">
        <v>2.1907459137015601E-2</v>
      </c>
      <c r="N78" s="19"/>
      <c r="O78" s="18">
        <v>1.3841573681065899E-2</v>
      </c>
      <c r="P78" s="18">
        <v>4.9080311197418E-3</v>
      </c>
      <c r="Q78" s="18">
        <v>3.84082228011106E-2</v>
      </c>
      <c r="R78" s="24" t="s">
        <v>501</v>
      </c>
    </row>
    <row r="79" spans="1:18" x14ac:dyDescent="0.25">
      <c r="A79" s="17" t="s">
        <v>492</v>
      </c>
      <c r="B79" s="17" t="s">
        <v>520</v>
      </c>
      <c r="C79" s="18">
        <v>8.4808691323849997E-4</v>
      </c>
      <c r="D79" s="18">
        <v>1.6288317639960001E-4</v>
      </c>
      <c r="E79" s="18">
        <v>4.4030564614097999E-3</v>
      </c>
      <c r="F79" s="19"/>
      <c r="G79" s="18">
        <v>0</v>
      </c>
      <c r="H79" s="19"/>
      <c r="I79" s="19"/>
      <c r="J79" s="19"/>
      <c r="K79" s="18">
        <v>0</v>
      </c>
      <c r="L79" s="19"/>
      <c r="M79" s="19"/>
      <c r="N79" s="19"/>
      <c r="O79" s="18">
        <v>6.9027897282910996E-3</v>
      </c>
      <c r="P79" s="18">
        <v>1.3242258386270999E-3</v>
      </c>
      <c r="Q79" s="18">
        <v>3.5154896131285203E-2</v>
      </c>
      <c r="R79" s="24" t="s">
        <v>501</v>
      </c>
    </row>
    <row r="80" spans="1:18" x14ac:dyDescent="0.25">
      <c r="A80" s="20" t="s">
        <v>493</v>
      </c>
      <c r="B80" s="20" t="s">
        <v>651</v>
      </c>
      <c r="C80" s="21">
        <v>0.171269875708911</v>
      </c>
      <c r="D80" s="21">
        <v>0.148844267903568</v>
      </c>
      <c r="E80" s="21">
        <v>0.196295021916117</v>
      </c>
      <c r="F80" s="22"/>
      <c r="G80" s="21">
        <v>0.18597150333776999</v>
      </c>
      <c r="H80" s="21">
        <v>0.14978963504989301</v>
      </c>
      <c r="I80" s="21">
        <v>0.228543819774853</v>
      </c>
      <c r="J80" s="22"/>
      <c r="K80" s="21">
        <v>0.17937694084823799</v>
      </c>
      <c r="L80" s="21">
        <v>0.14258233459748401</v>
      </c>
      <c r="M80" s="21">
        <v>0.22319502007615299</v>
      </c>
      <c r="N80" s="22"/>
      <c r="O80" s="21">
        <v>0.116361750655713</v>
      </c>
      <c r="P80" s="21">
        <v>7.2362803930577896E-2</v>
      </c>
      <c r="Q80" s="21">
        <v>0.18186845796474699</v>
      </c>
      <c r="R80" s="24" t="s">
        <v>501</v>
      </c>
    </row>
    <row r="81" spans="1:18" x14ac:dyDescent="0.25">
      <c r="A81" s="20" t="s">
        <v>493</v>
      </c>
      <c r="B81" s="20" t="s">
        <v>652</v>
      </c>
      <c r="C81" s="21">
        <v>0.55344169242205898</v>
      </c>
      <c r="D81" s="21">
        <v>0.51953343998206503</v>
      </c>
      <c r="E81" s="21">
        <v>0.58685988568442105</v>
      </c>
      <c r="F81" s="22"/>
      <c r="G81" s="21">
        <v>0.52914260209354802</v>
      </c>
      <c r="H81" s="21">
        <v>0.47806120175614297</v>
      </c>
      <c r="I81" s="21">
        <v>0.579620800344958</v>
      </c>
      <c r="J81" s="22"/>
      <c r="K81" s="21">
        <v>0.53212724441475701</v>
      </c>
      <c r="L81" s="21">
        <v>0.48095291567183601</v>
      </c>
      <c r="M81" s="21">
        <v>0.58263451109480602</v>
      </c>
      <c r="N81" s="22"/>
      <c r="O81" s="21">
        <v>0.66166786090205298</v>
      </c>
      <c r="P81" s="21">
        <v>0.57596115572988604</v>
      </c>
      <c r="Q81" s="21">
        <v>0.73793363406325596</v>
      </c>
      <c r="R81" s="22"/>
    </row>
    <row r="82" spans="1:18" x14ac:dyDescent="0.25">
      <c r="A82" s="20" t="s">
        <v>493</v>
      </c>
      <c r="B82" s="20" t="s">
        <v>653</v>
      </c>
      <c r="C82" s="21">
        <v>0.25219922197695299</v>
      </c>
      <c r="D82" s="21">
        <v>0.221930503270134</v>
      </c>
      <c r="E82" s="21">
        <v>0.28508363597555197</v>
      </c>
      <c r="F82" s="22"/>
      <c r="G82" s="21">
        <v>0.26054311050651202</v>
      </c>
      <c r="H82" s="21">
        <v>0.217975153339381</v>
      </c>
      <c r="I82" s="21">
        <v>0.308148429772239</v>
      </c>
      <c r="J82" s="22"/>
      <c r="K82" s="21">
        <v>0.27356997533146499</v>
      </c>
      <c r="L82" s="21">
        <v>0.22636770562800199</v>
      </c>
      <c r="M82" s="21">
        <v>0.32646143193944699</v>
      </c>
      <c r="N82" s="22"/>
      <c r="O82" s="21">
        <v>0.18401549489861499</v>
      </c>
      <c r="P82" s="21">
        <v>0.12961972884718101</v>
      </c>
      <c r="Q82" s="21">
        <v>0.25456237026684098</v>
      </c>
      <c r="R82" s="22"/>
    </row>
    <row r="83" spans="1:18" x14ac:dyDescent="0.25">
      <c r="A83" s="20" t="s">
        <v>493</v>
      </c>
      <c r="B83" s="20" t="s">
        <v>519</v>
      </c>
      <c r="C83" s="21">
        <v>2.3089209892076801E-2</v>
      </c>
      <c r="D83" s="21">
        <v>1.52754355511945E-2</v>
      </c>
      <c r="E83" s="21">
        <v>3.4758844520994897E-2</v>
      </c>
      <c r="F83" s="22"/>
      <c r="G83" s="21">
        <v>2.43427840621709E-2</v>
      </c>
      <c r="H83" s="21">
        <v>1.35811812406089E-2</v>
      </c>
      <c r="I83" s="21">
        <v>4.3257826434970698E-2</v>
      </c>
      <c r="J83" s="22"/>
      <c r="K83" s="21">
        <v>1.4925839405539701E-2</v>
      </c>
      <c r="L83" s="21">
        <v>6.6519567454859999E-3</v>
      </c>
      <c r="M83" s="21">
        <v>3.3147584407802903E-2</v>
      </c>
      <c r="N83" s="22"/>
      <c r="O83" s="21">
        <v>3.7954893543619597E-2</v>
      </c>
      <c r="P83" s="21">
        <v>1.9453455039814299E-2</v>
      </c>
      <c r="Q83" s="21">
        <v>7.2746893237195506E-2</v>
      </c>
      <c r="R83" s="24" t="s">
        <v>501</v>
      </c>
    </row>
    <row r="84" spans="1:18" x14ac:dyDescent="0.25">
      <c r="A84" s="20" t="s">
        <v>493</v>
      </c>
      <c r="B84" s="20" t="s">
        <v>520</v>
      </c>
      <c r="C84" s="21">
        <v>0</v>
      </c>
      <c r="D84" s="22"/>
      <c r="E84" s="22"/>
      <c r="F84" s="22"/>
      <c r="G84" s="21">
        <v>0</v>
      </c>
      <c r="H84" s="22"/>
      <c r="I84" s="22"/>
      <c r="J84" s="22"/>
      <c r="K84" s="21">
        <v>0</v>
      </c>
      <c r="L84" s="22"/>
      <c r="M84" s="22"/>
      <c r="N84" s="22"/>
      <c r="O84" s="21">
        <v>0</v>
      </c>
      <c r="P84" s="22"/>
      <c r="Q84" s="22"/>
      <c r="R84" s="22"/>
    </row>
    <row r="85" spans="1:18" x14ac:dyDescent="0.25">
      <c r="A85" s="17" t="s">
        <v>494</v>
      </c>
      <c r="B85" s="17" t="s">
        <v>651</v>
      </c>
      <c r="C85" s="18">
        <v>9.9112208156532697E-2</v>
      </c>
      <c r="D85" s="18">
        <v>8.0864525668380996E-2</v>
      </c>
      <c r="E85" s="18">
        <v>0.12093582380714001</v>
      </c>
      <c r="F85" s="19"/>
      <c r="G85" s="18">
        <v>0.12220534565322699</v>
      </c>
      <c r="H85" s="18">
        <v>8.85439524510898E-2</v>
      </c>
      <c r="I85" s="18">
        <v>0.16632838972938699</v>
      </c>
      <c r="J85" s="19"/>
      <c r="K85" s="18">
        <v>9.8551202557077E-2</v>
      </c>
      <c r="L85" s="18">
        <v>7.3502769860067194E-2</v>
      </c>
      <c r="M85" s="18">
        <v>0.13092940770679101</v>
      </c>
      <c r="N85" s="19"/>
      <c r="O85" s="18">
        <v>6.5016915926221705E-2</v>
      </c>
      <c r="P85" s="18">
        <v>3.4293402917471599E-2</v>
      </c>
      <c r="Q85" s="18">
        <v>0.119849634145319</v>
      </c>
      <c r="R85" s="24" t="s">
        <v>501</v>
      </c>
    </row>
    <row r="86" spans="1:18" x14ac:dyDescent="0.25">
      <c r="A86" s="17" t="s">
        <v>494</v>
      </c>
      <c r="B86" s="17" t="s">
        <v>652</v>
      </c>
      <c r="C86" s="18">
        <v>0.57951569147264304</v>
      </c>
      <c r="D86" s="18">
        <v>0.54080457571212104</v>
      </c>
      <c r="E86" s="18">
        <v>0.61727290585317596</v>
      </c>
      <c r="F86" s="19"/>
      <c r="G86" s="18">
        <v>0.57572001468066902</v>
      </c>
      <c r="H86" s="18">
        <v>0.51092952979258599</v>
      </c>
      <c r="I86" s="18">
        <v>0.63800845246690696</v>
      </c>
      <c r="J86" s="19"/>
      <c r="K86" s="18">
        <v>0.53920975702430995</v>
      </c>
      <c r="L86" s="18">
        <v>0.48924365873461301</v>
      </c>
      <c r="M86" s="18">
        <v>0.58840011114993096</v>
      </c>
      <c r="N86" s="19"/>
      <c r="O86" s="18">
        <v>0.68097808629582701</v>
      </c>
      <c r="P86" s="18">
        <v>0.59454386831413197</v>
      </c>
      <c r="Q86" s="18">
        <v>0.75653191313548396</v>
      </c>
      <c r="R86" s="19"/>
    </row>
    <row r="87" spans="1:18" x14ac:dyDescent="0.25">
      <c r="A87" s="17" t="s">
        <v>494</v>
      </c>
      <c r="B87" s="17" t="s">
        <v>653</v>
      </c>
      <c r="C87" s="18">
        <v>0.29991963992311899</v>
      </c>
      <c r="D87" s="18">
        <v>0.26598278607258002</v>
      </c>
      <c r="E87" s="18">
        <v>0.336203225425038</v>
      </c>
      <c r="F87" s="19"/>
      <c r="G87" s="18">
        <v>0.27638747995228802</v>
      </c>
      <c r="H87" s="18">
        <v>0.22182871693664799</v>
      </c>
      <c r="I87" s="18">
        <v>0.33852742755586102</v>
      </c>
      <c r="J87" s="19"/>
      <c r="K87" s="18">
        <v>0.341755339052005</v>
      </c>
      <c r="L87" s="18">
        <v>0.29571686669682901</v>
      </c>
      <c r="M87" s="18">
        <v>0.39098226444405598</v>
      </c>
      <c r="N87" s="19"/>
      <c r="O87" s="18">
        <v>0.236750147681944</v>
      </c>
      <c r="P87" s="18">
        <v>0.177149533599816</v>
      </c>
      <c r="Q87" s="18">
        <v>0.30887588978133901</v>
      </c>
      <c r="R87" s="19"/>
    </row>
    <row r="88" spans="1:18" x14ac:dyDescent="0.25">
      <c r="A88" s="17" t="s">
        <v>494</v>
      </c>
      <c r="B88" s="17" t="s">
        <v>519</v>
      </c>
      <c r="C88" s="18">
        <v>2.1452460447704901E-2</v>
      </c>
      <c r="D88" s="18">
        <v>1.15496705093569E-2</v>
      </c>
      <c r="E88" s="18">
        <v>3.9506630295534702E-2</v>
      </c>
      <c r="F88" s="19"/>
      <c r="G88" s="18">
        <v>2.5687159713815199E-2</v>
      </c>
      <c r="H88" s="18">
        <v>9.0037819372585006E-3</v>
      </c>
      <c r="I88" s="18">
        <v>7.1066811107363695E-2</v>
      </c>
      <c r="J88" s="24" t="s">
        <v>501</v>
      </c>
      <c r="K88" s="18">
        <v>2.0483701366608799E-2</v>
      </c>
      <c r="L88" s="18">
        <v>1.1068431792272499E-2</v>
      </c>
      <c r="M88" s="18">
        <v>3.7603454202112897E-2</v>
      </c>
      <c r="N88" s="19"/>
      <c r="O88" s="18">
        <v>1.72548500960077E-2</v>
      </c>
      <c r="P88" s="18">
        <v>6.0621033484478002E-3</v>
      </c>
      <c r="Q88" s="18">
        <v>4.8112940397933901E-2</v>
      </c>
      <c r="R88" s="24" t="s">
        <v>501</v>
      </c>
    </row>
    <row r="89" spans="1:18" x14ac:dyDescent="0.25">
      <c r="A89" s="17" t="s">
        <v>494</v>
      </c>
      <c r="B89" s="17" t="s">
        <v>520</v>
      </c>
      <c r="C89" s="18">
        <v>0</v>
      </c>
      <c r="D89" s="19"/>
      <c r="E89" s="19"/>
      <c r="F89" s="19"/>
      <c r="G89" s="18">
        <v>0</v>
      </c>
      <c r="H89" s="19"/>
      <c r="I89" s="19"/>
      <c r="J89" s="19"/>
      <c r="K89" s="18">
        <v>0</v>
      </c>
      <c r="L89" s="19"/>
      <c r="M89" s="19"/>
      <c r="N89" s="19"/>
      <c r="O89" s="18">
        <v>0</v>
      </c>
      <c r="P89" s="19"/>
      <c r="Q89" s="19"/>
      <c r="R89" s="19"/>
    </row>
    <row r="90" spans="1:18" ht="15" customHeight="1" x14ac:dyDescent="0.25">
      <c r="A90" s="23" t="s">
        <v>495</v>
      </c>
    </row>
    <row r="91" spans="1:18" ht="15" customHeight="1" x14ac:dyDescent="0.25">
      <c r="A91" s="23" t="s">
        <v>496</v>
      </c>
    </row>
    <row r="92" spans="1:18" ht="15" customHeight="1" x14ac:dyDescent="0.25">
      <c r="A92" s="23" t="s">
        <v>497</v>
      </c>
    </row>
  </sheetData>
  <autoFilter ref="A4:A89"/>
  <mergeCells count="6">
    <mergeCell ref="A4"/>
    <mergeCell ref="A3"/>
    <mergeCell ref="A2"/>
    <mergeCell ref="G1:R3"/>
    <mergeCell ref="B1:F3"/>
    <mergeCell ref="A1"/>
  </mergeCells>
  <hyperlinks>
    <hyperlink ref="A1" location="'PRESENCIA_CARABINEROS_SEX'!A1" display="◄ ANTERIOR"/>
    <hyperlink ref="A2" location="'Índice'!A1" display="ÍNDICE"/>
    <hyperlink ref="A3" location="'MEDIDAS_PERRO_NSE'!A1" display="SIGUIENTE ►"/>
  </hyperlinks>
  <pageMargins left="0.75" right="0.75" top="1" bottom="1" header="0.5" footer="0.5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0.26906534103281698</v>
      </c>
      <c r="C5" s="18">
        <v>0.263124457436065</v>
      </c>
      <c r="D5" s="18">
        <v>0.27509028412737802</v>
      </c>
      <c r="E5" s="19"/>
      <c r="F5" s="18">
        <v>0.31821533910489602</v>
      </c>
      <c r="G5" s="18">
        <v>0.30971807650365102</v>
      </c>
      <c r="H5" s="18">
        <v>0.32683534721426</v>
      </c>
      <c r="I5" s="19"/>
      <c r="J5" s="18">
        <v>0.26294061183179002</v>
      </c>
      <c r="K5" s="18">
        <v>0.25446626707223902</v>
      </c>
      <c r="L5" s="18">
        <v>0.271594362823806</v>
      </c>
      <c r="M5" s="19"/>
      <c r="N5" s="18">
        <v>0.182721892028987</v>
      </c>
      <c r="O5" s="18">
        <v>0.17237234442827001</v>
      </c>
      <c r="P5" s="18">
        <v>0.193547524406329</v>
      </c>
      <c r="Q5" s="19"/>
    </row>
    <row r="6" spans="1:17" x14ac:dyDescent="0.25">
      <c r="A6" s="20" t="s">
        <v>479</v>
      </c>
      <c r="B6" s="21">
        <v>0.26936763150450099</v>
      </c>
      <c r="C6" s="21">
        <v>0.23490995548350599</v>
      </c>
      <c r="D6" s="21">
        <v>0.30685255974120401</v>
      </c>
      <c r="E6" s="22"/>
      <c r="F6" s="21">
        <v>0.29327918324315699</v>
      </c>
      <c r="G6" s="21">
        <v>0.24937053407499399</v>
      </c>
      <c r="H6" s="21">
        <v>0.34140279130351397</v>
      </c>
      <c r="I6" s="22"/>
      <c r="J6" s="21">
        <v>0.25725768751162098</v>
      </c>
      <c r="K6" s="21">
        <v>0.21141006310283</v>
      </c>
      <c r="L6" s="21">
        <v>0.30915023506046702</v>
      </c>
      <c r="M6" s="22"/>
      <c r="N6" s="21">
        <v>0.21007852911170899</v>
      </c>
      <c r="O6" s="21">
        <v>0.147871289195212</v>
      </c>
      <c r="P6" s="21">
        <v>0.28956268837368399</v>
      </c>
      <c r="Q6" s="22"/>
    </row>
    <row r="7" spans="1:17" x14ac:dyDescent="0.25">
      <c r="A7" s="17" t="s">
        <v>480</v>
      </c>
      <c r="B7" s="18">
        <v>0.25610233036215901</v>
      </c>
      <c r="C7" s="18">
        <v>0.22022249528243101</v>
      </c>
      <c r="D7" s="18">
        <v>0.29561179682282901</v>
      </c>
      <c r="E7" s="19"/>
      <c r="F7" s="18">
        <v>0.30624319464582</v>
      </c>
      <c r="G7" s="18">
        <v>0.25123903132354403</v>
      </c>
      <c r="H7" s="18">
        <v>0.36738100376042399</v>
      </c>
      <c r="I7" s="19"/>
      <c r="J7" s="18">
        <v>0.27267590427138799</v>
      </c>
      <c r="K7" s="18">
        <v>0.224808588327116</v>
      </c>
      <c r="L7" s="18">
        <v>0.32644331408871202</v>
      </c>
      <c r="M7" s="19"/>
      <c r="N7" s="18">
        <v>0.11494400824216</v>
      </c>
      <c r="O7" s="18">
        <v>7.6751571377801697E-2</v>
      </c>
      <c r="P7" s="18">
        <v>0.168669383730914</v>
      </c>
      <c r="Q7" s="19"/>
    </row>
    <row r="8" spans="1:17" x14ac:dyDescent="0.25">
      <c r="A8" s="20" t="s">
        <v>481</v>
      </c>
      <c r="B8" s="21">
        <v>0.23717569109988801</v>
      </c>
      <c r="C8" s="21">
        <v>0.20489644254589301</v>
      </c>
      <c r="D8" s="21">
        <v>0.27279547035497598</v>
      </c>
      <c r="E8" s="22"/>
      <c r="F8" s="21">
        <v>0.28856072857751403</v>
      </c>
      <c r="G8" s="21">
        <v>0.24059003227945899</v>
      </c>
      <c r="H8" s="21">
        <v>0.34179133098966502</v>
      </c>
      <c r="I8" s="22"/>
      <c r="J8" s="21">
        <v>0.25123469028916701</v>
      </c>
      <c r="K8" s="21">
        <v>0.209618185388871</v>
      </c>
      <c r="L8" s="21">
        <v>0.29799836806866498</v>
      </c>
      <c r="M8" s="22"/>
      <c r="N8" s="21">
        <v>0.11522119428623701</v>
      </c>
      <c r="O8" s="21">
        <v>7.7084944720035506E-2</v>
      </c>
      <c r="P8" s="21">
        <v>0.168774343747675</v>
      </c>
      <c r="Q8" s="22"/>
    </row>
    <row r="9" spans="1:17" x14ac:dyDescent="0.25">
      <c r="A9" s="17" t="s">
        <v>482</v>
      </c>
      <c r="B9" s="18">
        <v>0.32880753665801798</v>
      </c>
      <c r="C9" s="18">
        <v>0.29101292015067798</v>
      </c>
      <c r="D9" s="18">
        <v>0.36895626758296401</v>
      </c>
      <c r="E9" s="19"/>
      <c r="F9" s="18">
        <v>0.38081024890406201</v>
      </c>
      <c r="G9" s="18">
        <v>0.33026617304999001</v>
      </c>
      <c r="H9" s="18">
        <v>0.43407612240807703</v>
      </c>
      <c r="I9" s="19"/>
      <c r="J9" s="18">
        <v>0.29460015114478</v>
      </c>
      <c r="K9" s="18">
        <v>0.243783105417479</v>
      </c>
      <c r="L9" s="18">
        <v>0.35109208992075702</v>
      </c>
      <c r="M9" s="19"/>
      <c r="N9" s="18">
        <v>0.23919603435325101</v>
      </c>
      <c r="O9" s="18">
        <v>0.16915476572222801</v>
      </c>
      <c r="P9" s="18">
        <v>0.326830582314448</v>
      </c>
      <c r="Q9" s="19"/>
    </row>
    <row r="10" spans="1:17" x14ac:dyDescent="0.25">
      <c r="A10" s="20" t="s">
        <v>483</v>
      </c>
      <c r="B10" s="21">
        <v>0.30218680187255798</v>
      </c>
      <c r="C10" s="21">
        <v>0.27144120180435999</v>
      </c>
      <c r="D10" s="21">
        <v>0.33481448965584898</v>
      </c>
      <c r="E10" s="22"/>
      <c r="F10" s="21">
        <v>0.30789405404505998</v>
      </c>
      <c r="G10" s="21">
        <v>0.266684031578032</v>
      </c>
      <c r="H10" s="21">
        <v>0.35241183078266303</v>
      </c>
      <c r="I10" s="22"/>
      <c r="J10" s="21">
        <v>0.30007444299424202</v>
      </c>
      <c r="K10" s="21">
        <v>0.26078693186318203</v>
      </c>
      <c r="L10" s="21">
        <v>0.34253801241736898</v>
      </c>
      <c r="M10" s="22"/>
      <c r="N10" s="21">
        <v>0.29300954495947401</v>
      </c>
      <c r="O10" s="21">
        <v>0.23290767299881299</v>
      </c>
      <c r="P10" s="21">
        <v>0.36131553249755199</v>
      </c>
      <c r="Q10" s="22"/>
    </row>
    <row r="11" spans="1:17" x14ac:dyDescent="0.25">
      <c r="A11" s="17" t="s">
        <v>484</v>
      </c>
      <c r="B11" s="18">
        <v>0.28722617714966497</v>
      </c>
      <c r="C11" s="18">
        <v>0.26687149999387699</v>
      </c>
      <c r="D11" s="18">
        <v>0.30848009434346901</v>
      </c>
      <c r="E11" s="19"/>
      <c r="F11" s="18">
        <v>0.36422281744712698</v>
      </c>
      <c r="G11" s="18">
        <v>0.33468261014194201</v>
      </c>
      <c r="H11" s="18">
        <v>0.394823067086019</v>
      </c>
      <c r="I11" s="19"/>
      <c r="J11" s="18">
        <v>0.250170445047252</v>
      </c>
      <c r="K11" s="18">
        <v>0.224945704785463</v>
      </c>
      <c r="L11" s="18">
        <v>0.27721210308532301</v>
      </c>
      <c r="M11" s="19"/>
      <c r="N11" s="18">
        <v>0.19128948456522801</v>
      </c>
      <c r="O11" s="18">
        <v>0.154891988342343</v>
      </c>
      <c r="P11" s="18">
        <v>0.23387298313359101</v>
      </c>
      <c r="Q11" s="19"/>
    </row>
    <row r="12" spans="1:17" x14ac:dyDescent="0.25">
      <c r="A12" s="20" t="s">
        <v>485</v>
      </c>
      <c r="B12" s="21">
        <v>0.22178334809051001</v>
      </c>
      <c r="C12" s="21">
        <v>0.21271428941369</v>
      </c>
      <c r="D12" s="21">
        <v>0.23112555303009</v>
      </c>
      <c r="E12" s="22"/>
      <c r="F12" s="21">
        <v>0.26849813092306601</v>
      </c>
      <c r="G12" s="21">
        <v>0.25415717264104798</v>
      </c>
      <c r="H12" s="21">
        <v>0.28334087715186701</v>
      </c>
      <c r="I12" s="22"/>
      <c r="J12" s="21">
        <v>0.22467027187253499</v>
      </c>
      <c r="K12" s="21">
        <v>0.21126774771280701</v>
      </c>
      <c r="L12" s="21">
        <v>0.23866575629270001</v>
      </c>
      <c r="M12" s="22"/>
      <c r="N12" s="21">
        <v>0.15200665340522901</v>
      </c>
      <c r="O12" s="21">
        <v>0.13848303843594101</v>
      </c>
      <c r="P12" s="21">
        <v>0.16659554127105999</v>
      </c>
      <c r="Q12" s="22"/>
    </row>
    <row r="13" spans="1:17" x14ac:dyDescent="0.25">
      <c r="A13" s="17" t="s">
        <v>486</v>
      </c>
      <c r="B13" s="18">
        <v>0.38669064585200802</v>
      </c>
      <c r="C13" s="18">
        <v>0.36386677995149203</v>
      </c>
      <c r="D13" s="18">
        <v>0.41002338238607799</v>
      </c>
      <c r="E13" s="19"/>
      <c r="F13" s="18">
        <v>0.38933627488811001</v>
      </c>
      <c r="G13" s="18">
        <v>0.35864739455047001</v>
      </c>
      <c r="H13" s="18">
        <v>0.42092767816733401</v>
      </c>
      <c r="I13" s="19"/>
      <c r="J13" s="18">
        <v>0.39476915243413702</v>
      </c>
      <c r="K13" s="18">
        <v>0.36088033686286503</v>
      </c>
      <c r="L13" s="18">
        <v>0.42970072553373201</v>
      </c>
      <c r="M13" s="19"/>
      <c r="N13" s="18">
        <v>0.35446371275757399</v>
      </c>
      <c r="O13" s="18">
        <v>0.304309661431451</v>
      </c>
      <c r="P13" s="18">
        <v>0.40803560505924902</v>
      </c>
      <c r="Q13" s="19"/>
    </row>
    <row r="14" spans="1:17" x14ac:dyDescent="0.25">
      <c r="A14" s="20" t="s">
        <v>487</v>
      </c>
      <c r="B14" s="21">
        <v>0.34108865966445201</v>
      </c>
      <c r="C14" s="21">
        <v>0.31943478146505899</v>
      </c>
      <c r="D14" s="21">
        <v>0.36342655757233699</v>
      </c>
      <c r="E14" s="22"/>
      <c r="F14" s="21">
        <v>0.34083234837968601</v>
      </c>
      <c r="G14" s="21">
        <v>0.31432277066783298</v>
      </c>
      <c r="H14" s="21">
        <v>0.36837654653299201</v>
      </c>
      <c r="I14" s="22"/>
      <c r="J14" s="21">
        <v>0.33405497053107802</v>
      </c>
      <c r="K14" s="21">
        <v>0.30299735910476999</v>
      </c>
      <c r="L14" s="21">
        <v>0.36662154300574801</v>
      </c>
      <c r="M14" s="22"/>
      <c r="N14" s="21">
        <v>0.364764882299903</v>
      </c>
      <c r="O14" s="21">
        <v>0.30284117994270698</v>
      </c>
      <c r="P14" s="21">
        <v>0.43151327789635202</v>
      </c>
      <c r="Q14" s="22"/>
    </row>
    <row r="15" spans="1:17" x14ac:dyDescent="0.25">
      <c r="A15" s="17" t="s">
        <v>488</v>
      </c>
      <c r="B15" s="18">
        <v>0.36380199651093598</v>
      </c>
      <c r="C15" s="18">
        <v>0.33667409347351801</v>
      </c>
      <c r="D15" s="18">
        <v>0.39182457958495898</v>
      </c>
      <c r="E15" s="19"/>
      <c r="F15" s="18">
        <v>0.39522558555299903</v>
      </c>
      <c r="G15" s="18">
        <v>0.36004086375217897</v>
      </c>
      <c r="H15" s="18">
        <v>0.431530163640236</v>
      </c>
      <c r="I15" s="19"/>
      <c r="J15" s="18">
        <v>0.34356462606507299</v>
      </c>
      <c r="K15" s="18">
        <v>0.30352900999949101</v>
      </c>
      <c r="L15" s="18">
        <v>0.38595460992984898</v>
      </c>
      <c r="M15" s="19"/>
      <c r="N15" s="18">
        <v>0.27136488594298902</v>
      </c>
      <c r="O15" s="18">
        <v>0.204905059021221</v>
      </c>
      <c r="P15" s="18">
        <v>0.349894573479268</v>
      </c>
      <c r="Q15" s="19"/>
    </row>
    <row r="16" spans="1:17" x14ac:dyDescent="0.25">
      <c r="A16" s="20" t="s">
        <v>489</v>
      </c>
      <c r="B16" s="21">
        <v>0.28976319809308299</v>
      </c>
      <c r="C16" s="21">
        <v>0.26949912763657302</v>
      </c>
      <c r="D16" s="21">
        <v>0.31090247214813399</v>
      </c>
      <c r="E16" s="22"/>
      <c r="F16" s="21">
        <v>0.335732335639292</v>
      </c>
      <c r="G16" s="21">
        <v>0.31094850401964103</v>
      </c>
      <c r="H16" s="21">
        <v>0.361455318579465</v>
      </c>
      <c r="I16" s="22"/>
      <c r="J16" s="21">
        <v>0.26903679489333399</v>
      </c>
      <c r="K16" s="21">
        <v>0.24251754064712799</v>
      </c>
      <c r="L16" s="21">
        <v>0.29731770159183302</v>
      </c>
      <c r="M16" s="22"/>
      <c r="N16" s="21">
        <v>0.206643258098654</v>
      </c>
      <c r="O16" s="21">
        <v>0.17071596119138899</v>
      </c>
      <c r="P16" s="21">
        <v>0.24787153323498801</v>
      </c>
      <c r="Q16" s="22"/>
    </row>
    <row r="17" spans="1:17" x14ac:dyDescent="0.25">
      <c r="A17" s="17" t="s">
        <v>490</v>
      </c>
      <c r="B17" s="18">
        <v>0.33552849864245599</v>
      </c>
      <c r="C17" s="18">
        <v>0.31425441508979102</v>
      </c>
      <c r="D17" s="18">
        <v>0.357491975122741</v>
      </c>
      <c r="E17" s="19"/>
      <c r="F17" s="18">
        <v>0.37377660268552099</v>
      </c>
      <c r="G17" s="18">
        <v>0.34749607081894401</v>
      </c>
      <c r="H17" s="18">
        <v>0.40082376182451501</v>
      </c>
      <c r="I17" s="19"/>
      <c r="J17" s="18">
        <v>0.32495854998768198</v>
      </c>
      <c r="K17" s="18">
        <v>0.29080941331632898</v>
      </c>
      <c r="L17" s="18">
        <v>0.36107607219951898</v>
      </c>
      <c r="M17" s="19"/>
      <c r="N17" s="18">
        <v>0.22292082949176201</v>
      </c>
      <c r="O17" s="18">
        <v>0.17422062624288101</v>
      </c>
      <c r="P17" s="18">
        <v>0.28060836298611402</v>
      </c>
      <c r="Q17" s="19"/>
    </row>
    <row r="18" spans="1:17" x14ac:dyDescent="0.25">
      <c r="A18" s="20" t="s">
        <v>491</v>
      </c>
      <c r="B18" s="21">
        <v>0.34270368819734798</v>
      </c>
      <c r="C18" s="21">
        <v>0.31085882566458301</v>
      </c>
      <c r="D18" s="21">
        <v>0.37603074418481902</v>
      </c>
      <c r="E18" s="22"/>
      <c r="F18" s="21">
        <v>0.39292730771272</v>
      </c>
      <c r="G18" s="21">
        <v>0.34464624790514098</v>
      </c>
      <c r="H18" s="21">
        <v>0.44339589623168801</v>
      </c>
      <c r="I18" s="22"/>
      <c r="J18" s="21">
        <v>0.30657929624180802</v>
      </c>
      <c r="K18" s="21">
        <v>0.26477593336677302</v>
      </c>
      <c r="L18" s="21">
        <v>0.35182438254732001</v>
      </c>
      <c r="M18" s="22"/>
      <c r="N18" s="21">
        <v>0.28210520610375001</v>
      </c>
      <c r="O18" s="21">
        <v>0.21698813112607199</v>
      </c>
      <c r="P18" s="21">
        <v>0.35783329333917302</v>
      </c>
      <c r="Q18" s="22"/>
    </row>
    <row r="19" spans="1:17" x14ac:dyDescent="0.25">
      <c r="A19" s="17" t="s">
        <v>492</v>
      </c>
      <c r="B19" s="18">
        <v>0.39687486493651802</v>
      </c>
      <c r="C19" s="18">
        <v>0.36878280770724697</v>
      </c>
      <c r="D19" s="18">
        <v>0.42566377697320901</v>
      </c>
      <c r="E19" s="19"/>
      <c r="F19" s="18">
        <v>0.43862199831329302</v>
      </c>
      <c r="G19" s="18">
        <v>0.40191105843956998</v>
      </c>
      <c r="H19" s="18">
        <v>0.47601733807202201</v>
      </c>
      <c r="I19" s="19"/>
      <c r="J19" s="18">
        <v>0.38844095680597501</v>
      </c>
      <c r="K19" s="18">
        <v>0.35114531048491598</v>
      </c>
      <c r="L19" s="18">
        <v>0.42709046215882401</v>
      </c>
      <c r="M19" s="19"/>
      <c r="N19" s="18">
        <v>0.27168628759439101</v>
      </c>
      <c r="O19" s="18">
        <v>0.215551843817582</v>
      </c>
      <c r="P19" s="18">
        <v>0.33617456861085598</v>
      </c>
      <c r="Q19" s="19"/>
    </row>
    <row r="20" spans="1:17" x14ac:dyDescent="0.25">
      <c r="A20" s="20" t="s">
        <v>493</v>
      </c>
      <c r="B20" s="21">
        <v>0.33780683750446</v>
      </c>
      <c r="C20" s="21">
        <v>0.306957102569341</v>
      </c>
      <c r="D20" s="21">
        <v>0.370101310271017</v>
      </c>
      <c r="E20" s="22"/>
      <c r="F20" s="21">
        <v>0.36049646681936098</v>
      </c>
      <c r="G20" s="21">
        <v>0.31424021172209499</v>
      </c>
      <c r="H20" s="21">
        <v>0.409495757921639</v>
      </c>
      <c r="I20" s="22"/>
      <c r="J20" s="21">
        <v>0.34767843657812397</v>
      </c>
      <c r="K20" s="21">
        <v>0.30288634327494701</v>
      </c>
      <c r="L20" s="21">
        <v>0.39533803099023601</v>
      </c>
      <c r="M20" s="22"/>
      <c r="N20" s="21">
        <v>0.26150977477533399</v>
      </c>
      <c r="O20" s="21">
        <v>0.20779636091274101</v>
      </c>
      <c r="P20" s="21">
        <v>0.32343890936868702</v>
      </c>
      <c r="Q20" s="22"/>
    </row>
    <row r="21" spans="1:17" x14ac:dyDescent="0.25">
      <c r="A21" s="17" t="s">
        <v>494</v>
      </c>
      <c r="B21" s="18">
        <v>0.24194090659821099</v>
      </c>
      <c r="C21" s="18">
        <v>0.21142505928310401</v>
      </c>
      <c r="D21" s="18">
        <v>0.275323449995731</v>
      </c>
      <c r="E21" s="19"/>
      <c r="F21" s="18">
        <v>0.228879013709296</v>
      </c>
      <c r="G21" s="18">
        <v>0.18605734271031699</v>
      </c>
      <c r="H21" s="18">
        <v>0.27818781620301603</v>
      </c>
      <c r="I21" s="19"/>
      <c r="J21" s="18">
        <v>0.24640425435094099</v>
      </c>
      <c r="K21" s="18">
        <v>0.20275804067091699</v>
      </c>
      <c r="L21" s="18">
        <v>0.29595803552840799</v>
      </c>
      <c r="M21" s="19"/>
      <c r="N21" s="18">
        <v>0.25134628570399298</v>
      </c>
      <c r="O21" s="18">
        <v>0.19718570292335599</v>
      </c>
      <c r="P21" s="18">
        <v>0.31455434042375502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PRESENCIA_CARABINEROS_NSE'!A1" display="◄ ANTERIOR"/>
    <hyperlink ref="A2" location="'Índice'!A1" display="ÍNDICE"/>
    <hyperlink ref="A3" location="'MEDIDAS_ALARMA_PRIVADA_NSE'!A1" display="SIGUIENTE ►"/>
  </hyperlinks>
  <pageMargins left="0.75" right="0.75" top="1" bottom="1" header="0.5" footer="0.5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0.12909821252287901</v>
      </c>
      <c r="C5" s="18">
        <v>0.12372896189834701</v>
      </c>
      <c r="D5" s="18">
        <v>0.134664655915848</v>
      </c>
      <c r="E5" s="19"/>
      <c r="F5" s="18">
        <v>5.8242092285672897E-2</v>
      </c>
      <c r="G5" s="18">
        <v>5.36618452286972E-2</v>
      </c>
      <c r="H5" s="18">
        <v>6.3187177966958497E-2</v>
      </c>
      <c r="I5" s="19"/>
      <c r="J5" s="18">
        <v>0.130380088738866</v>
      </c>
      <c r="K5" s="18">
        <v>0.123139378473736</v>
      </c>
      <c r="L5" s="18">
        <v>0.137979563409412</v>
      </c>
      <c r="M5" s="19"/>
      <c r="N5" s="18">
        <v>0.268603974864286</v>
      </c>
      <c r="O5" s="18">
        <v>0.25416884413623902</v>
      </c>
      <c r="P5" s="18">
        <v>0.28354725026998701</v>
      </c>
      <c r="Q5" s="19"/>
    </row>
    <row r="6" spans="1:17" x14ac:dyDescent="0.25">
      <c r="A6" s="20" t="s">
        <v>479</v>
      </c>
      <c r="B6" s="21">
        <v>5.90437525221102E-2</v>
      </c>
      <c r="C6" s="21">
        <v>4.3616810762478898E-2</v>
      </c>
      <c r="D6" s="21">
        <v>7.9473672619272295E-2</v>
      </c>
      <c r="E6" s="22"/>
      <c r="F6" s="21">
        <v>5.0249381657820301E-2</v>
      </c>
      <c r="G6" s="21">
        <v>3.5463608091507899E-2</v>
      </c>
      <c r="H6" s="21">
        <v>7.0747592871199694E-2</v>
      </c>
      <c r="I6" s="22"/>
      <c r="J6" s="21">
        <v>5.8570013662760802E-2</v>
      </c>
      <c r="K6" s="21">
        <v>3.87593501095891E-2</v>
      </c>
      <c r="L6" s="21">
        <v>8.7583697246353204E-2</v>
      </c>
      <c r="M6" s="22"/>
      <c r="N6" s="21">
        <v>9.6407118237822595E-2</v>
      </c>
      <c r="O6" s="21">
        <v>4.6227929082932002E-2</v>
      </c>
      <c r="P6" s="21">
        <v>0.19019291518329201</v>
      </c>
      <c r="Q6" s="24" t="s">
        <v>501</v>
      </c>
    </row>
    <row r="7" spans="1:17" x14ac:dyDescent="0.25">
      <c r="A7" s="17" t="s">
        <v>480</v>
      </c>
      <c r="B7" s="18">
        <v>5.7967245828066297E-2</v>
      </c>
      <c r="C7" s="18">
        <v>3.8837431655478698E-2</v>
      </c>
      <c r="D7" s="18">
        <v>8.5679717753380694E-2</v>
      </c>
      <c r="E7" s="19"/>
      <c r="F7" s="18">
        <v>2.96541945622317E-2</v>
      </c>
      <c r="G7" s="18">
        <v>1.7056925910773801E-2</v>
      </c>
      <c r="H7" s="18">
        <v>5.1071687512076899E-2</v>
      </c>
      <c r="I7" s="19"/>
      <c r="J7" s="18">
        <v>5.3375888163846898E-2</v>
      </c>
      <c r="K7" s="18">
        <v>3.3815677255018599E-2</v>
      </c>
      <c r="L7" s="18">
        <v>8.3275252234055894E-2</v>
      </c>
      <c r="M7" s="19"/>
      <c r="N7" s="18">
        <v>0.12655305026834099</v>
      </c>
      <c r="O7" s="18">
        <v>6.4623275953267695E-2</v>
      </c>
      <c r="P7" s="18">
        <v>0.23304493901350101</v>
      </c>
      <c r="Q7" s="24" t="s">
        <v>501</v>
      </c>
    </row>
    <row r="8" spans="1:17" x14ac:dyDescent="0.25">
      <c r="A8" s="20" t="s">
        <v>481</v>
      </c>
      <c r="B8" s="21">
        <v>9.9474263057938994E-2</v>
      </c>
      <c r="C8" s="21">
        <v>7.9334255903126094E-2</v>
      </c>
      <c r="D8" s="21">
        <v>0.124038236436319</v>
      </c>
      <c r="E8" s="22"/>
      <c r="F8" s="21">
        <v>6.0300508115059798E-2</v>
      </c>
      <c r="G8" s="21">
        <v>3.82990657732954E-2</v>
      </c>
      <c r="H8" s="21">
        <v>9.3709426442172505E-2</v>
      </c>
      <c r="I8" s="22"/>
      <c r="J8" s="21">
        <v>0.103906627623984</v>
      </c>
      <c r="K8" s="21">
        <v>7.69637588496557E-2</v>
      </c>
      <c r="L8" s="21">
        <v>0.13886249280430901</v>
      </c>
      <c r="M8" s="22"/>
      <c r="N8" s="21">
        <v>0.15455886728601001</v>
      </c>
      <c r="O8" s="21">
        <v>0.10812706325700699</v>
      </c>
      <c r="P8" s="21">
        <v>0.21609827644239399</v>
      </c>
      <c r="Q8" s="22"/>
    </row>
    <row r="9" spans="1:17" x14ac:dyDescent="0.25">
      <c r="A9" s="17" t="s">
        <v>482</v>
      </c>
      <c r="B9" s="18">
        <v>4.93970443281306E-2</v>
      </c>
      <c r="C9" s="18">
        <v>3.4860480038601101E-2</v>
      </c>
      <c r="D9" s="18">
        <v>6.9558381906954306E-2</v>
      </c>
      <c r="E9" s="19"/>
      <c r="F9" s="18">
        <v>1.93684879133048E-2</v>
      </c>
      <c r="G9" s="18">
        <v>1.01814281987938E-2</v>
      </c>
      <c r="H9" s="18">
        <v>3.6539334073197503E-2</v>
      </c>
      <c r="I9" s="19"/>
      <c r="J9" s="18">
        <v>5.1234530682917598E-2</v>
      </c>
      <c r="K9" s="18">
        <v>3.2801884591191599E-2</v>
      </c>
      <c r="L9" s="18">
        <v>7.9177259551353296E-2</v>
      </c>
      <c r="M9" s="19"/>
      <c r="N9" s="18">
        <v>0.14700915097568501</v>
      </c>
      <c r="O9" s="18">
        <v>8.3256082677366103E-2</v>
      </c>
      <c r="P9" s="18">
        <v>0.24645654717806001</v>
      </c>
      <c r="Q9" s="24" t="s">
        <v>501</v>
      </c>
    </row>
    <row r="10" spans="1:17" x14ac:dyDescent="0.25">
      <c r="A10" s="20" t="s">
        <v>483</v>
      </c>
      <c r="B10" s="21">
        <v>0.13175365306242401</v>
      </c>
      <c r="C10" s="21">
        <v>0.107161922873298</v>
      </c>
      <c r="D10" s="21">
        <v>0.160971291421968</v>
      </c>
      <c r="E10" s="22"/>
      <c r="F10" s="21">
        <v>3.3337132592443197E-2</v>
      </c>
      <c r="G10" s="21">
        <v>2.28601915855869E-2</v>
      </c>
      <c r="H10" s="21">
        <v>4.8377980557542798E-2</v>
      </c>
      <c r="I10" s="22"/>
      <c r="J10" s="21">
        <v>0.144960127174492</v>
      </c>
      <c r="K10" s="21">
        <v>0.115783235768979</v>
      </c>
      <c r="L10" s="21">
        <v>0.179992794024667</v>
      </c>
      <c r="M10" s="22"/>
      <c r="N10" s="21">
        <v>0.35342471868348302</v>
      </c>
      <c r="O10" s="21">
        <v>0.26639634928668199</v>
      </c>
      <c r="P10" s="21">
        <v>0.451390369535972</v>
      </c>
      <c r="Q10" s="22"/>
    </row>
    <row r="11" spans="1:17" x14ac:dyDescent="0.25">
      <c r="A11" s="17" t="s">
        <v>484</v>
      </c>
      <c r="B11" s="18">
        <v>0.119421710085025</v>
      </c>
      <c r="C11" s="18">
        <v>0.102194109781476</v>
      </c>
      <c r="D11" s="18">
        <v>0.13910352589960401</v>
      </c>
      <c r="E11" s="19"/>
      <c r="F11" s="18">
        <v>6.5172647645113893E-2</v>
      </c>
      <c r="G11" s="18">
        <v>5.0519876576504301E-2</v>
      </c>
      <c r="H11" s="18">
        <v>8.3700659128011903E-2</v>
      </c>
      <c r="I11" s="19"/>
      <c r="J11" s="18">
        <v>0.13293287467947701</v>
      </c>
      <c r="K11" s="18">
        <v>0.108607206873212</v>
      </c>
      <c r="L11" s="18">
        <v>0.16171850106657401</v>
      </c>
      <c r="M11" s="19"/>
      <c r="N11" s="18">
        <v>0.217754635805568</v>
      </c>
      <c r="O11" s="18">
        <v>0.17662696798812699</v>
      </c>
      <c r="P11" s="18">
        <v>0.26537237132445202</v>
      </c>
      <c r="Q11" s="19"/>
    </row>
    <row r="12" spans="1:17" x14ac:dyDescent="0.25">
      <c r="A12" s="20" t="s">
        <v>485</v>
      </c>
      <c r="B12" s="21">
        <v>0.17019832479183999</v>
      </c>
      <c r="C12" s="21">
        <v>0.160850725751322</v>
      </c>
      <c r="D12" s="21">
        <v>0.179972640598209</v>
      </c>
      <c r="E12" s="22"/>
      <c r="F12" s="21">
        <v>7.6827265630811298E-2</v>
      </c>
      <c r="G12" s="21">
        <v>6.7926001040152603E-2</v>
      </c>
      <c r="H12" s="21">
        <v>8.6786373891797705E-2</v>
      </c>
      <c r="I12" s="22"/>
      <c r="J12" s="21">
        <v>0.15934765847384399</v>
      </c>
      <c r="K12" s="21">
        <v>0.14694380820926201</v>
      </c>
      <c r="L12" s="21">
        <v>0.172586713092724</v>
      </c>
      <c r="M12" s="22"/>
      <c r="N12" s="21">
        <v>0.31760163742199099</v>
      </c>
      <c r="O12" s="21">
        <v>0.29679895812704299</v>
      </c>
      <c r="P12" s="21">
        <v>0.33915914478154202</v>
      </c>
      <c r="Q12" s="22"/>
    </row>
    <row r="13" spans="1:17" x14ac:dyDescent="0.25">
      <c r="A13" s="17" t="s">
        <v>486</v>
      </c>
      <c r="B13" s="18">
        <v>0.101053422400812</v>
      </c>
      <c r="C13" s="18">
        <v>8.6178698936287296E-2</v>
      </c>
      <c r="D13" s="18">
        <v>0.118163585102084</v>
      </c>
      <c r="E13" s="19"/>
      <c r="F13" s="18">
        <v>4.3854179163212E-2</v>
      </c>
      <c r="G13" s="18">
        <v>3.1115904334263901E-2</v>
      </c>
      <c r="H13" s="18">
        <v>6.1476384101004401E-2</v>
      </c>
      <c r="I13" s="19"/>
      <c r="J13" s="18">
        <v>0.118038197960047</v>
      </c>
      <c r="K13" s="18">
        <v>9.5562969221165195E-2</v>
      </c>
      <c r="L13" s="18">
        <v>0.14495216351170301</v>
      </c>
      <c r="M13" s="19"/>
      <c r="N13" s="18">
        <v>0.24725292047370301</v>
      </c>
      <c r="O13" s="18">
        <v>0.19581251633341601</v>
      </c>
      <c r="P13" s="18">
        <v>0.30704723687267099</v>
      </c>
      <c r="Q13" s="19"/>
    </row>
    <row r="14" spans="1:17" x14ac:dyDescent="0.25">
      <c r="A14" s="20" t="s">
        <v>487</v>
      </c>
      <c r="B14" s="21">
        <v>7.9718174534217603E-2</v>
      </c>
      <c r="C14" s="21">
        <v>6.6993359876972997E-2</v>
      </c>
      <c r="D14" s="21">
        <v>9.4614857308664799E-2</v>
      </c>
      <c r="E14" s="22"/>
      <c r="F14" s="21">
        <v>5.0087118521657502E-2</v>
      </c>
      <c r="G14" s="21">
        <v>3.8565889324071602E-2</v>
      </c>
      <c r="H14" s="21">
        <v>6.4818171650953493E-2</v>
      </c>
      <c r="I14" s="22"/>
      <c r="J14" s="21">
        <v>8.8913416674270204E-2</v>
      </c>
      <c r="K14" s="21">
        <v>7.0534059958074699E-2</v>
      </c>
      <c r="L14" s="21">
        <v>0.111507404224236</v>
      </c>
      <c r="M14" s="22"/>
      <c r="N14" s="21">
        <v>0.19455890242687299</v>
      </c>
      <c r="O14" s="21">
        <v>0.14750407039566199</v>
      </c>
      <c r="P14" s="21">
        <v>0.25218407683116001</v>
      </c>
      <c r="Q14" s="22"/>
    </row>
    <row r="15" spans="1:17" x14ac:dyDescent="0.25">
      <c r="A15" s="17" t="s">
        <v>488</v>
      </c>
      <c r="B15" s="18">
        <v>6.7047055596990895E-2</v>
      </c>
      <c r="C15" s="18">
        <v>5.0353926810976501E-2</v>
      </c>
      <c r="D15" s="18">
        <v>8.8756993369628806E-2</v>
      </c>
      <c r="E15" s="19"/>
      <c r="F15" s="18">
        <v>2.75467436840208E-2</v>
      </c>
      <c r="G15" s="18">
        <v>1.87458579247952E-2</v>
      </c>
      <c r="H15" s="18">
        <v>4.0309770127564801E-2</v>
      </c>
      <c r="I15" s="19"/>
      <c r="J15" s="18">
        <v>9.3809249971810699E-2</v>
      </c>
      <c r="K15" s="18">
        <v>6.7779697046926005E-2</v>
      </c>
      <c r="L15" s="18">
        <v>0.128457529900357</v>
      </c>
      <c r="M15" s="19"/>
      <c r="N15" s="18">
        <v>0.17815524222364101</v>
      </c>
      <c r="O15" s="18">
        <v>0.109662893900837</v>
      </c>
      <c r="P15" s="18">
        <v>0.27615733480202198</v>
      </c>
      <c r="Q15" s="24" t="s">
        <v>501</v>
      </c>
    </row>
    <row r="16" spans="1:17" x14ac:dyDescent="0.25">
      <c r="A16" s="20" t="s">
        <v>489</v>
      </c>
      <c r="B16" s="21">
        <v>8.7537674787640601E-2</v>
      </c>
      <c r="C16" s="21">
        <v>7.5923166614522794E-2</v>
      </c>
      <c r="D16" s="21">
        <v>0.100735249983608</v>
      </c>
      <c r="E16" s="22"/>
      <c r="F16" s="21">
        <v>4.67125876167395E-2</v>
      </c>
      <c r="G16" s="21">
        <v>3.6234949882604103E-2</v>
      </c>
      <c r="H16" s="21">
        <v>6.0031207239694302E-2</v>
      </c>
      <c r="I16" s="22"/>
      <c r="J16" s="21">
        <v>9.8482670050556595E-2</v>
      </c>
      <c r="K16" s="21">
        <v>8.2456441155640797E-2</v>
      </c>
      <c r="L16" s="21">
        <v>0.117225800228571</v>
      </c>
      <c r="M16" s="22"/>
      <c r="N16" s="21">
        <v>0.180581841403162</v>
      </c>
      <c r="O16" s="21">
        <v>0.147225575211616</v>
      </c>
      <c r="P16" s="21">
        <v>0.21954981757738101</v>
      </c>
      <c r="Q16" s="22"/>
    </row>
    <row r="17" spans="1:17" x14ac:dyDescent="0.25">
      <c r="A17" s="17" t="s">
        <v>490</v>
      </c>
      <c r="B17" s="18">
        <v>8.1316353051900894E-2</v>
      </c>
      <c r="C17" s="18">
        <v>6.5787769345487399E-2</v>
      </c>
      <c r="D17" s="18">
        <v>0.100117502361842</v>
      </c>
      <c r="E17" s="19"/>
      <c r="F17" s="18">
        <v>3.2127672470925399E-2</v>
      </c>
      <c r="G17" s="18">
        <v>2.3598756943919101E-2</v>
      </c>
      <c r="H17" s="18">
        <v>4.3601407198999603E-2</v>
      </c>
      <c r="I17" s="19"/>
      <c r="J17" s="18">
        <v>0.11133333275528499</v>
      </c>
      <c r="K17" s="18">
        <v>8.8015215067209704E-2</v>
      </c>
      <c r="L17" s="18">
        <v>0.13988163431363301</v>
      </c>
      <c r="M17" s="19"/>
      <c r="N17" s="18">
        <v>0.18371316171792801</v>
      </c>
      <c r="O17" s="18">
        <v>0.13289473668028201</v>
      </c>
      <c r="P17" s="18">
        <v>0.24839749644108</v>
      </c>
      <c r="Q17" s="19"/>
    </row>
    <row r="18" spans="1:17" x14ac:dyDescent="0.25">
      <c r="A18" s="20" t="s">
        <v>491</v>
      </c>
      <c r="B18" s="21">
        <v>0.10172696755850499</v>
      </c>
      <c r="C18" s="21">
        <v>8.2260754087301199E-2</v>
      </c>
      <c r="D18" s="21">
        <v>0.12517138849760301</v>
      </c>
      <c r="E18" s="22"/>
      <c r="F18" s="21">
        <v>6.5653944269228104E-2</v>
      </c>
      <c r="G18" s="21">
        <v>4.5028043190319299E-2</v>
      </c>
      <c r="H18" s="21">
        <v>9.4790097885464594E-2</v>
      </c>
      <c r="I18" s="22"/>
      <c r="J18" s="21">
        <v>0.126231200187604</v>
      </c>
      <c r="K18" s="21">
        <v>9.57045073316308E-2</v>
      </c>
      <c r="L18" s="21">
        <v>0.164721292633771</v>
      </c>
      <c r="M18" s="22"/>
      <c r="N18" s="21">
        <v>0.14819936283094801</v>
      </c>
      <c r="O18" s="21">
        <v>9.9694303235972406E-2</v>
      </c>
      <c r="P18" s="21">
        <v>0.21467669207677001</v>
      </c>
      <c r="Q18" s="22"/>
    </row>
    <row r="19" spans="1:17" x14ac:dyDescent="0.25">
      <c r="A19" s="17" t="s">
        <v>492</v>
      </c>
      <c r="B19" s="18">
        <v>6.8272140940096496E-2</v>
      </c>
      <c r="C19" s="18">
        <v>5.4727695405474501E-2</v>
      </c>
      <c r="D19" s="18">
        <v>8.4867719091128904E-2</v>
      </c>
      <c r="E19" s="19"/>
      <c r="F19" s="18">
        <v>2.6320533909153499E-2</v>
      </c>
      <c r="G19" s="18">
        <v>1.84765797580148E-2</v>
      </c>
      <c r="H19" s="18">
        <v>3.7367742628635299E-2</v>
      </c>
      <c r="I19" s="19"/>
      <c r="J19" s="18">
        <v>8.07775346040389E-2</v>
      </c>
      <c r="K19" s="18">
        <v>6.0612939998187697E-2</v>
      </c>
      <c r="L19" s="18">
        <v>0.10688714843413601</v>
      </c>
      <c r="M19" s="19"/>
      <c r="N19" s="18">
        <v>0.18102177148558299</v>
      </c>
      <c r="O19" s="18">
        <v>0.14006693790581701</v>
      </c>
      <c r="P19" s="18">
        <v>0.23073843969538599</v>
      </c>
      <c r="Q19" s="19"/>
    </row>
    <row r="20" spans="1:17" x14ac:dyDescent="0.25">
      <c r="A20" s="20" t="s">
        <v>493</v>
      </c>
      <c r="B20" s="21">
        <v>1.9782585633798699E-2</v>
      </c>
      <c r="C20" s="21">
        <v>1.22275253853232E-2</v>
      </c>
      <c r="D20" s="21">
        <v>3.18551722231969E-2</v>
      </c>
      <c r="E20" s="22"/>
      <c r="F20" s="21">
        <v>1.7979738808878699E-2</v>
      </c>
      <c r="G20" s="21">
        <v>7.6923211960815002E-3</v>
      </c>
      <c r="H20" s="21">
        <v>4.1450460994541798E-2</v>
      </c>
      <c r="I20" s="24" t="s">
        <v>501</v>
      </c>
      <c r="J20" s="21">
        <v>2.1360450909896099E-2</v>
      </c>
      <c r="K20" s="21">
        <v>1.06675126677223E-2</v>
      </c>
      <c r="L20" s="21">
        <v>4.2313390457679997E-2</v>
      </c>
      <c r="M20" s="22"/>
      <c r="N20" s="21">
        <v>2.0762201826194201E-2</v>
      </c>
      <c r="O20" s="21">
        <v>7.4023697431906E-3</v>
      </c>
      <c r="P20" s="21">
        <v>5.6852869223720799E-2</v>
      </c>
      <c r="Q20" s="24" t="s">
        <v>501</v>
      </c>
    </row>
    <row r="21" spans="1:17" x14ac:dyDescent="0.25">
      <c r="A21" s="17" t="s">
        <v>494</v>
      </c>
      <c r="B21" s="18">
        <v>3.3863660506254702E-2</v>
      </c>
      <c r="C21" s="18">
        <v>2.2779522311274902E-2</v>
      </c>
      <c r="D21" s="18">
        <v>5.0064844843360198E-2</v>
      </c>
      <c r="E21" s="19"/>
      <c r="F21" s="18">
        <v>1.8396985998683001E-3</v>
      </c>
      <c r="G21" s="18">
        <v>4.5778842561150002E-4</v>
      </c>
      <c r="H21" s="18">
        <v>7.3624069560364004E-3</v>
      </c>
      <c r="I21" s="19"/>
      <c r="J21" s="18">
        <v>4.0731653190718801E-2</v>
      </c>
      <c r="K21" s="18">
        <v>2.5442042909977501E-2</v>
      </c>
      <c r="L21" s="18">
        <v>6.46006100995902E-2</v>
      </c>
      <c r="M21" s="19"/>
      <c r="N21" s="18">
        <v>6.6099916778688497E-2</v>
      </c>
      <c r="O21" s="18">
        <v>3.62585855679151E-2</v>
      </c>
      <c r="P21" s="18">
        <v>0.117506568148827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PERRO_NSE'!A1" display="◄ ANTERIOR"/>
    <hyperlink ref="A2" location="'Índice'!A1" display="ÍNDICE"/>
    <hyperlink ref="A3" location="'MEDIDAS_CAMARAS_VIGILANCIA_NSE'!A1" display="SIGUIENTE ►"/>
  </hyperlinks>
  <pageMargins left="0.75" right="0.75" top="1" bottom="1" header="0.5" footer="0.5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0.37761098007361699</v>
      </c>
      <c r="C5" s="18">
        <v>0.369709761302637</v>
      </c>
      <c r="D5" s="18">
        <v>0.38557775942537797</v>
      </c>
      <c r="E5" s="19"/>
      <c r="F5" s="18">
        <v>0.24434602650357701</v>
      </c>
      <c r="G5" s="18">
        <v>0.236305459965721</v>
      </c>
      <c r="H5" s="18">
        <v>0.25256970084167601</v>
      </c>
      <c r="I5" s="19"/>
      <c r="J5" s="18">
        <v>0.40456879992374301</v>
      </c>
      <c r="K5" s="18">
        <v>0.39375215306060302</v>
      </c>
      <c r="L5" s="18">
        <v>0.41547894853351902</v>
      </c>
      <c r="M5" s="19"/>
      <c r="N5" s="18">
        <v>0.59110858258613797</v>
      </c>
      <c r="O5" s="18">
        <v>0.57369162336427504</v>
      </c>
      <c r="P5" s="18">
        <v>0.60829980975054199</v>
      </c>
      <c r="Q5" s="19"/>
    </row>
    <row r="6" spans="1:17" x14ac:dyDescent="0.25">
      <c r="A6" s="20" t="s">
        <v>479</v>
      </c>
      <c r="B6" s="21">
        <v>0.30394074582842501</v>
      </c>
      <c r="C6" s="21">
        <v>0.270979718349456</v>
      </c>
      <c r="D6" s="21">
        <v>0.33904644370538201</v>
      </c>
      <c r="E6" s="22"/>
      <c r="F6" s="21">
        <v>0.27130309816884801</v>
      </c>
      <c r="G6" s="21">
        <v>0.235583555840474</v>
      </c>
      <c r="H6" s="21">
        <v>0.31024045458551303</v>
      </c>
      <c r="I6" s="22"/>
      <c r="J6" s="21">
        <v>0.34326295569176002</v>
      </c>
      <c r="K6" s="21">
        <v>0.29451630676699098</v>
      </c>
      <c r="L6" s="21">
        <v>0.39555411482208003</v>
      </c>
      <c r="M6" s="22"/>
      <c r="N6" s="21">
        <v>0.312904088911097</v>
      </c>
      <c r="O6" s="21">
        <v>0.21633797865264301</v>
      </c>
      <c r="P6" s="21">
        <v>0.42897890347373402</v>
      </c>
      <c r="Q6" s="24" t="s">
        <v>501</v>
      </c>
    </row>
    <row r="7" spans="1:17" x14ac:dyDescent="0.25">
      <c r="A7" s="17" t="s">
        <v>480</v>
      </c>
      <c r="B7" s="18">
        <v>0.41577235917621302</v>
      </c>
      <c r="C7" s="18">
        <v>0.36449221997829201</v>
      </c>
      <c r="D7" s="18">
        <v>0.46894341056336603</v>
      </c>
      <c r="E7" s="19"/>
      <c r="F7" s="18">
        <v>0.33099078610433103</v>
      </c>
      <c r="G7" s="18">
        <v>0.27004865463463601</v>
      </c>
      <c r="H7" s="18">
        <v>0.39818368581895802</v>
      </c>
      <c r="I7" s="19"/>
      <c r="J7" s="18">
        <v>0.401395059816674</v>
      </c>
      <c r="K7" s="18">
        <v>0.34771956580915098</v>
      </c>
      <c r="L7" s="18">
        <v>0.45754418767233501</v>
      </c>
      <c r="M7" s="19"/>
      <c r="N7" s="18">
        <v>0.62261500614123699</v>
      </c>
      <c r="O7" s="18">
        <v>0.51730119087698001</v>
      </c>
      <c r="P7" s="18">
        <v>0.71749963091425395</v>
      </c>
      <c r="Q7" s="19"/>
    </row>
    <row r="8" spans="1:17" x14ac:dyDescent="0.25">
      <c r="A8" s="20" t="s">
        <v>481</v>
      </c>
      <c r="B8" s="21">
        <v>0.34478300137705697</v>
      </c>
      <c r="C8" s="21">
        <v>0.30771370780352902</v>
      </c>
      <c r="D8" s="21">
        <v>0.38384192753114099</v>
      </c>
      <c r="E8" s="22"/>
      <c r="F8" s="21">
        <v>0.25086200788501201</v>
      </c>
      <c r="G8" s="21">
        <v>0.20499045140431199</v>
      </c>
      <c r="H8" s="21">
        <v>0.303085109312414</v>
      </c>
      <c r="I8" s="22"/>
      <c r="J8" s="21">
        <v>0.36260211222159999</v>
      </c>
      <c r="K8" s="21">
        <v>0.31535726759446497</v>
      </c>
      <c r="L8" s="21">
        <v>0.41265876258177597</v>
      </c>
      <c r="M8" s="22"/>
      <c r="N8" s="21">
        <v>0.45886438443048699</v>
      </c>
      <c r="O8" s="21">
        <v>0.370183383700464</v>
      </c>
      <c r="P8" s="21">
        <v>0.55022992937686999</v>
      </c>
      <c r="Q8" s="22"/>
    </row>
    <row r="9" spans="1:17" x14ac:dyDescent="0.25">
      <c r="A9" s="17" t="s">
        <v>482</v>
      </c>
      <c r="B9" s="18">
        <v>0.31253254318185703</v>
      </c>
      <c r="C9" s="18">
        <v>0.27197645565362799</v>
      </c>
      <c r="D9" s="18">
        <v>0.35617749297345302</v>
      </c>
      <c r="E9" s="19"/>
      <c r="F9" s="18">
        <v>0.22573362417762299</v>
      </c>
      <c r="G9" s="18">
        <v>0.186544367595949</v>
      </c>
      <c r="H9" s="18">
        <v>0.27041888749199799</v>
      </c>
      <c r="I9" s="19"/>
      <c r="J9" s="18">
        <v>0.369794538312615</v>
      </c>
      <c r="K9" s="18">
        <v>0.30166094842723201</v>
      </c>
      <c r="L9" s="18">
        <v>0.44354287314707502</v>
      </c>
      <c r="M9" s="19"/>
      <c r="N9" s="18">
        <v>0.46168102397665101</v>
      </c>
      <c r="O9" s="18">
        <v>0.36772323140240898</v>
      </c>
      <c r="P9" s="18">
        <v>0.55844229051015803</v>
      </c>
      <c r="Q9" s="19"/>
    </row>
    <row r="10" spans="1:17" x14ac:dyDescent="0.25">
      <c r="A10" s="20" t="s">
        <v>483</v>
      </c>
      <c r="B10" s="21">
        <v>0.34557409118148702</v>
      </c>
      <c r="C10" s="21">
        <v>0.31245986542757698</v>
      </c>
      <c r="D10" s="21">
        <v>0.380256785941464</v>
      </c>
      <c r="E10" s="22"/>
      <c r="F10" s="21">
        <v>0.230454395527698</v>
      </c>
      <c r="G10" s="21">
        <v>0.19827648485114999</v>
      </c>
      <c r="H10" s="21">
        <v>0.26612099685191898</v>
      </c>
      <c r="I10" s="22"/>
      <c r="J10" s="21">
        <v>0.37597192536538698</v>
      </c>
      <c r="K10" s="21">
        <v>0.33188075976318099</v>
      </c>
      <c r="L10" s="21">
        <v>0.42221897848003798</v>
      </c>
      <c r="M10" s="22"/>
      <c r="N10" s="21">
        <v>0.56403509227531201</v>
      </c>
      <c r="O10" s="21">
        <v>0.48518038284248799</v>
      </c>
      <c r="P10" s="21">
        <v>0.63977904546767905</v>
      </c>
      <c r="Q10" s="22"/>
    </row>
    <row r="11" spans="1:17" x14ac:dyDescent="0.25">
      <c r="A11" s="17" t="s">
        <v>484</v>
      </c>
      <c r="B11" s="18">
        <v>0.35565386009924399</v>
      </c>
      <c r="C11" s="18">
        <v>0.329022873577344</v>
      </c>
      <c r="D11" s="18">
        <v>0.38320929559847899</v>
      </c>
      <c r="E11" s="19"/>
      <c r="F11" s="18">
        <v>0.23887391653294399</v>
      </c>
      <c r="G11" s="18">
        <v>0.212414825074905</v>
      </c>
      <c r="H11" s="18">
        <v>0.26750938503037203</v>
      </c>
      <c r="I11" s="19"/>
      <c r="J11" s="18">
        <v>0.39833100691090001</v>
      </c>
      <c r="K11" s="18">
        <v>0.36250592083997102</v>
      </c>
      <c r="L11" s="18">
        <v>0.43527913620194097</v>
      </c>
      <c r="M11" s="19"/>
      <c r="N11" s="18">
        <v>0.53416362574448695</v>
      </c>
      <c r="O11" s="18">
        <v>0.47086569025765201</v>
      </c>
      <c r="P11" s="18">
        <v>0.596380172863339</v>
      </c>
      <c r="Q11" s="19"/>
    </row>
    <row r="12" spans="1:17" x14ac:dyDescent="0.25">
      <c r="A12" s="20" t="s">
        <v>485</v>
      </c>
      <c r="B12" s="21">
        <v>0.43358751146587698</v>
      </c>
      <c r="C12" s="21">
        <v>0.42030118147822598</v>
      </c>
      <c r="D12" s="21">
        <v>0.44697000539471199</v>
      </c>
      <c r="E12" s="22"/>
      <c r="F12" s="21">
        <v>0.257899060036691</v>
      </c>
      <c r="G12" s="21">
        <v>0.243181612195742</v>
      </c>
      <c r="H12" s="21">
        <v>0.273185699172173</v>
      </c>
      <c r="I12" s="22"/>
      <c r="J12" s="21">
        <v>0.44748705926686899</v>
      </c>
      <c r="K12" s="21">
        <v>0.42925764668977301</v>
      </c>
      <c r="L12" s="21">
        <v>0.46585873579453801</v>
      </c>
      <c r="M12" s="22"/>
      <c r="N12" s="21">
        <v>0.65733047902780395</v>
      </c>
      <c r="O12" s="21">
        <v>0.63303867431914496</v>
      </c>
      <c r="P12" s="21">
        <v>0.68082500517819999</v>
      </c>
      <c r="Q12" s="22"/>
    </row>
    <row r="13" spans="1:17" x14ac:dyDescent="0.25">
      <c r="A13" s="17" t="s">
        <v>486</v>
      </c>
      <c r="B13" s="18">
        <v>0.316692298024213</v>
      </c>
      <c r="C13" s="18">
        <v>0.29257097253884401</v>
      </c>
      <c r="D13" s="18">
        <v>0.34184135524951997</v>
      </c>
      <c r="E13" s="19"/>
      <c r="F13" s="18">
        <v>0.21228557482469701</v>
      </c>
      <c r="G13" s="18">
        <v>0.18803274562164601</v>
      </c>
      <c r="H13" s="18">
        <v>0.23874678757273499</v>
      </c>
      <c r="I13" s="19"/>
      <c r="J13" s="18">
        <v>0.37552212668393797</v>
      </c>
      <c r="K13" s="18">
        <v>0.33879242695006201</v>
      </c>
      <c r="L13" s="18">
        <v>0.41374214043330998</v>
      </c>
      <c r="M13" s="19"/>
      <c r="N13" s="18">
        <v>0.50361057723204705</v>
      </c>
      <c r="O13" s="18">
        <v>0.44282047140367298</v>
      </c>
      <c r="P13" s="18">
        <v>0.56429412332738904</v>
      </c>
      <c r="Q13" s="19"/>
    </row>
    <row r="14" spans="1:17" x14ac:dyDescent="0.25">
      <c r="A14" s="20" t="s">
        <v>487</v>
      </c>
      <c r="B14" s="21">
        <v>0.26719545291381303</v>
      </c>
      <c r="C14" s="21">
        <v>0.24356192668844601</v>
      </c>
      <c r="D14" s="21">
        <v>0.29223626103669997</v>
      </c>
      <c r="E14" s="22"/>
      <c r="F14" s="21">
        <v>0.185826814833353</v>
      </c>
      <c r="G14" s="21">
        <v>0.166424473495387</v>
      </c>
      <c r="H14" s="21">
        <v>0.206929623682445</v>
      </c>
      <c r="I14" s="22"/>
      <c r="J14" s="21">
        <v>0.33079626512375399</v>
      </c>
      <c r="K14" s="21">
        <v>0.29443446391512001</v>
      </c>
      <c r="L14" s="21">
        <v>0.36929824190645999</v>
      </c>
      <c r="M14" s="22"/>
      <c r="N14" s="21">
        <v>0.460263057122268</v>
      </c>
      <c r="O14" s="21">
        <v>0.37801626425030099</v>
      </c>
      <c r="P14" s="21">
        <v>0.54473241435791997</v>
      </c>
      <c r="Q14" s="22"/>
    </row>
    <row r="15" spans="1:17" x14ac:dyDescent="0.25">
      <c r="A15" s="17" t="s">
        <v>488</v>
      </c>
      <c r="B15" s="18">
        <v>0.25914472142881301</v>
      </c>
      <c r="C15" s="18">
        <v>0.229801963670304</v>
      </c>
      <c r="D15" s="18">
        <v>0.290819456594193</v>
      </c>
      <c r="E15" s="19"/>
      <c r="F15" s="18">
        <v>0.20547755966284301</v>
      </c>
      <c r="G15" s="18">
        <v>0.177306809853295</v>
      </c>
      <c r="H15" s="18">
        <v>0.236835628493482</v>
      </c>
      <c r="I15" s="19"/>
      <c r="J15" s="18">
        <v>0.30389065235763202</v>
      </c>
      <c r="K15" s="18">
        <v>0.262666490714001</v>
      </c>
      <c r="L15" s="18">
        <v>0.34852650041887501</v>
      </c>
      <c r="M15" s="19"/>
      <c r="N15" s="18">
        <v>0.37786108276139002</v>
      </c>
      <c r="O15" s="18">
        <v>0.28427851262626702</v>
      </c>
      <c r="P15" s="18">
        <v>0.48152419118108297</v>
      </c>
      <c r="Q15" s="19"/>
    </row>
    <row r="16" spans="1:17" x14ac:dyDescent="0.25">
      <c r="A16" s="20" t="s">
        <v>489</v>
      </c>
      <c r="B16" s="21">
        <v>0.33894376074964999</v>
      </c>
      <c r="C16" s="21">
        <v>0.31803174074817597</v>
      </c>
      <c r="D16" s="21">
        <v>0.36050395250572098</v>
      </c>
      <c r="E16" s="22"/>
      <c r="F16" s="21">
        <v>0.25629961435140097</v>
      </c>
      <c r="G16" s="21">
        <v>0.23451928084850601</v>
      </c>
      <c r="H16" s="21">
        <v>0.27936451360971798</v>
      </c>
      <c r="I16" s="22"/>
      <c r="J16" s="21">
        <v>0.37638188591177302</v>
      </c>
      <c r="K16" s="21">
        <v>0.34635832396854099</v>
      </c>
      <c r="L16" s="21">
        <v>0.407385942927874</v>
      </c>
      <c r="M16" s="22"/>
      <c r="N16" s="21">
        <v>0.48792529563043102</v>
      </c>
      <c r="O16" s="21">
        <v>0.431086080762</v>
      </c>
      <c r="P16" s="21">
        <v>0.54507849518269402</v>
      </c>
      <c r="Q16" s="22"/>
    </row>
    <row r="17" spans="1:17" x14ac:dyDescent="0.25">
      <c r="A17" s="17" t="s">
        <v>490</v>
      </c>
      <c r="B17" s="18">
        <v>0.31341056140747398</v>
      </c>
      <c r="C17" s="18">
        <v>0.28643324787567598</v>
      </c>
      <c r="D17" s="18">
        <v>0.34171195046662101</v>
      </c>
      <c r="E17" s="19"/>
      <c r="F17" s="18">
        <v>0.23216001031792699</v>
      </c>
      <c r="G17" s="18">
        <v>0.20720590265498601</v>
      </c>
      <c r="H17" s="18">
        <v>0.259137061686885</v>
      </c>
      <c r="I17" s="19"/>
      <c r="J17" s="18">
        <v>0.36743922830214698</v>
      </c>
      <c r="K17" s="18">
        <v>0.330464494591164</v>
      </c>
      <c r="L17" s="18">
        <v>0.40604206361016898</v>
      </c>
      <c r="M17" s="19"/>
      <c r="N17" s="18">
        <v>0.4710666944486</v>
      </c>
      <c r="O17" s="18">
        <v>0.39095907172064598</v>
      </c>
      <c r="P17" s="18">
        <v>0.55269293457596702</v>
      </c>
      <c r="Q17" s="19"/>
    </row>
    <row r="18" spans="1:17" x14ac:dyDescent="0.25">
      <c r="A18" s="20" t="s">
        <v>491</v>
      </c>
      <c r="B18" s="21">
        <v>0.35058144410002401</v>
      </c>
      <c r="C18" s="21">
        <v>0.31633035403239601</v>
      </c>
      <c r="D18" s="21">
        <v>0.38644483725726197</v>
      </c>
      <c r="E18" s="22"/>
      <c r="F18" s="21">
        <v>0.27295472834397</v>
      </c>
      <c r="G18" s="21">
        <v>0.23180443515229401</v>
      </c>
      <c r="H18" s="21">
        <v>0.31838246648506002</v>
      </c>
      <c r="I18" s="22"/>
      <c r="J18" s="21">
        <v>0.40525258417542998</v>
      </c>
      <c r="K18" s="21">
        <v>0.358897207276065</v>
      </c>
      <c r="L18" s="21">
        <v>0.45336128751038002</v>
      </c>
      <c r="M18" s="22"/>
      <c r="N18" s="21">
        <v>0.44662205765836299</v>
      </c>
      <c r="O18" s="21">
        <v>0.358214519708901</v>
      </c>
      <c r="P18" s="21">
        <v>0.53853968278422704</v>
      </c>
      <c r="Q18" s="22"/>
    </row>
    <row r="19" spans="1:17" x14ac:dyDescent="0.25">
      <c r="A19" s="17" t="s">
        <v>492</v>
      </c>
      <c r="B19" s="18">
        <v>0.28451954849703698</v>
      </c>
      <c r="C19" s="18">
        <v>0.25933472257428702</v>
      </c>
      <c r="D19" s="18">
        <v>0.31112278312295699</v>
      </c>
      <c r="E19" s="19"/>
      <c r="F19" s="18">
        <v>0.22182902669322599</v>
      </c>
      <c r="G19" s="18">
        <v>0.195234054081137</v>
      </c>
      <c r="H19" s="18">
        <v>0.250917244972163</v>
      </c>
      <c r="I19" s="19"/>
      <c r="J19" s="18">
        <v>0.30503962021983</v>
      </c>
      <c r="K19" s="18">
        <v>0.27112298126162698</v>
      </c>
      <c r="L19" s="18">
        <v>0.34121289066812299</v>
      </c>
      <c r="M19" s="19"/>
      <c r="N19" s="18">
        <v>0.44707229532454401</v>
      </c>
      <c r="O19" s="18">
        <v>0.36899869673545899</v>
      </c>
      <c r="P19" s="18">
        <v>0.52784638801477701</v>
      </c>
      <c r="Q19" s="19"/>
    </row>
    <row r="20" spans="1:17" x14ac:dyDescent="0.25">
      <c r="A20" s="20" t="s">
        <v>493</v>
      </c>
      <c r="B20" s="21">
        <v>0.20334395250432399</v>
      </c>
      <c r="C20" s="21">
        <v>0.17817227389319601</v>
      </c>
      <c r="D20" s="21">
        <v>0.23107192885915001</v>
      </c>
      <c r="E20" s="22"/>
      <c r="F20" s="21">
        <v>0.14827987876863699</v>
      </c>
      <c r="G20" s="21">
        <v>0.116650597642797</v>
      </c>
      <c r="H20" s="21">
        <v>0.186672952537318</v>
      </c>
      <c r="I20" s="22"/>
      <c r="J20" s="21">
        <v>0.23257197599736801</v>
      </c>
      <c r="K20" s="21">
        <v>0.193547329481979</v>
      </c>
      <c r="L20" s="21">
        <v>0.27676473513624</v>
      </c>
      <c r="M20" s="22"/>
      <c r="N20" s="21">
        <v>0.27406923806628902</v>
      </c>
      <c r="O20" s="21">
        <v>0.21190350150113799</v>
      </c>
      <c r="P20" s="21">
        <v>0.34645505836033302</v>
      </c>
      <c r="Q20" s="22"/>
    </row>
    <row r="21" spans="1:17" x14ac:dyDescent="0.25">
      <c r="A21" s="17" t="s">
        <v>494</v>
      </c>
      <c r="B21" s="18">
        <v>0.32151752461309302</v>
      </c>
      <c r="C21" s="18">
        <v>0.28921993246716099</v>
      </c>
      <c r="D21" s="18">
        <v>0.35561732194822798</v>
      </c>
      <c r="E21" s="19"/>
      <c r="F21" s="18">
        <v>0.25769174560498598</v>
      </c>
      <c r="G21" s="18">
        <v>0.20903770703989999</v>
      </c>
      <c r="H21" s="18">
        <v>0.313186188948888</v>
      </c>
      <c r="I21" s="19"/>
      <c r="J21" s="18">
        <v>0.32949692661567698</v>
      </c>
      <c r="K21" s="18">
        <v>0.29044645045706302</v>
      </c>
      <c r="L21" s="18">
        <v>0.37105213844489499</v>
      </c>
      <c r="M21" s="19"/>
      <c r="N21" s="18">
        <v>0.398623611172716</v>
      </c>
      <c r="O21" s="18">
        <v>0.33288570380002702</v>
      </c>
      <c r="P21" s="18">
        <v>0.46823171583431999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ALARMA_PRIVADA_NSE'!A1" display="◄ ANTERIOR"/>
    <hyperlink ref="A2" location="'Índice'!A1" display="ÍNDICE"/>
    <hyperlink ref="A3" location="'MEDIDAS_REJAS_NSE'!A1" display="SIGUIENTE ►"/>
  </hyperlinks>
  <pageMargins left="0.75" right="0.75" top="1" bottom="1" header="0.5" footer="0.5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6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0.60479477040382101</v>
      </c>
      <c r="C5" s="18">
        <v>0.596483174209676</v>
      </c>
      <c r="D5" s="18">
        <v>0.61304622790309904</v>
      </c>
      <c r="E5" s="19"/>
      <c r="F5" s="18">
        <v>0.60975685934176704</v>
      </c>
      <c r="G5" s="18">
        <v>0.59936107135604699</v>
      </c>
      <c r="H5" s="18">
        <v>0.62005389680527101</v>
      </c>
      <c r="I5" s="19"/>
      <c r="J5" s="18">
        <v>0.61815424942617303</v>
      </c>
      <c r="K5" s="18">
        <v>0.60704104687245997</v>
      </c>
      <c r="L5" s="18">
        <v>0.62914516850795699</v>
      </c>
      <c r="M5" s="19"/>
      <c r="N5" s="18">
        <v>0.56824242946152403</v>
      </c>
      <c r="O5" s="18">
        <v>0.55114783672608902</v>
      </c>
      <c r="P5" s="18">
        <v>0.58517598809715399</v>
      </c>
      <c r="Q5" s="19"/>
    </row>
    <row r="6" spans="1:17" x14ac:dyDescent="0.25">
      <c r="A6" s="20" t="s">
        <v>479</v>
      </c>
      <c r="B6" s="21">
        <v>0.30437521748069701</v>
      </c>
      <c r="C6" s="21">
        <v>0.269311613744043</v>
      </c>
      <c r="D6" s="21">
        <v>0.34186808538535901</v>
      </c>
      <c r="E6" s="22"/>
      <c r="F6" s="21">
        <v>0.27771294628968601</v>
      </c>
      <c r="G6" s="21">
        <v>0.23554889947573401</v>
      </c>
      <c r="H6" s="21">
        <v>0.32422340762239199</v>
      </c>
      <c r="I6" s="22"/>
      <c r="J6" s="21">
        <v>0.33230326643361302</v>
      </c>
      <c r="K6" s="21">
        <v>0.283704844918375</v>
      </c>
      <c r="L6" s="21">
        <v>0.384754890513404</v>
      </c>
      <c r="M6" s="22"/>
      <c r="N6" s="21">
        <v>0.32494191873105999</v>
      </c>
      <c r="O6" s="21">
        <v>0.235743066010835</v>
      </c>
      <c r="P6" s="21">
        <v>0.42894837769928901</v>
      </c>
      <c r="Q6" s="22"/>
    </row>
    <row r="7" spans="1:17" x14ac:dyDescent="0.25">
      <c r="A7" s="17" t="s">
        <v>480</v>
      </c>
      <c r="B7" s="18">
        <v>0.50270953432923804</v>
      </c>
      <c r="C7" s="18">
        <v>0.44990622458815699</v>
      </c>
      <c r="D7" s="18">
        <v>0.55545247383421603</v>
      </c>
      <c r="E7" s="19"/>
      <c r="F7" s="18">
        <v>0.53293978901883698</v>
      </c>
      <c r="G7" s="18">
        <v>0.47352066115997699</v>
      </c>
      <c r="H7" s="18">
        <v>0.59143894267786001</v>
      </c>
      <c r="I7" s="19"/>
      <c r="J7" s="18">
        <v>0.52810965489594797</v>
      </c>
      <c r="K7" s="18">
        <v>0.45920784745938598</v>
      </c>
      <c r="L7" s="18">
        <v>0.59595687396570896</v>
      </c>
      <c r="M7" s="19"/>
      <c r="N7" s="18">
        <v>0.381657501637654</v>
      </c>
      <c r="O7" s="18">
        <v>0.28742372256675403</v>
      </c>
      <c r="P7" s="18">
        <v>0.48572679424383802</v>
      </c>
      <c r="Q7" s="19"/>
    </row>
    <row r="8" spans="1:17" x14ac:dyDescent="0.25">
      <c r="A8" s="20" t="s">
        <v>481</v>
      </c>
      <c r="B8" s="21">
        <v>0.43190443961849001</v>
      </c>
      <c r="C8" s="21">
        <v>0.38397397833319202</v>
      </c>
      <c r="D8" s="21">
        <v>0.481144907585075</v>
      </c>
      <c r="E8" s="22"/>
      <c r="F8" s="21">
        <v>0.48929295657932298</v>
      </c>
      <c r="G8" s="21">
        <v>0.42149493263659699</v>
      </c>
      <c r="H8" s="21">
        <v>0.55748718869278202</v>
      </c>
      <c r="I8" s="22"/>
      <c r="J8" s="21">
        <v>0.438882199593153</v>
      </c>
      <c r="K8" s="21">
        <v>0.38135294919367502</v>
      </c>
      <c r="L8" s="21">
        <v>0.49810249426522202</v>
      </c>
      <c r="M8" s="22"/>
      <c r="N8" s="21">
        <v>0.317518255557109</v>
      </c>
      <c r="O8" s="21">
        <v>0.25055426044340701</v>
      </c>
      <c r="P8" s="21">
        <v>0.39299443335372503</v>
      </c>
      <c r="Q8" s="22"/>
    </row>
    <row r="9" spans="1:17" x14ac:dyDescent="0.25">
      <c r="A9" s="17" t="s">
        <v>482</v>
      </c>
      <c r="B9" s="18">
        <v>0.56626157373806196</v>
      </c>
      <c r="C9" s="18">
        <v>0.51554106682561496</v>
      </c>
      <c r="D9" s="18">
        <v>0.61563097837232605</v>
      </c>
      <c r="E9" s="19"/>
      <c r="F9" s="18">
        <v>0.54140612012122302</v>
      </c>
      <c r="G9" s="18">
        <v>0.46920748764119802</v>
      </c>
      <c r="H9" s="18">
        <v>0.61190702968963695</v>
      </c>
      <c r="I9" s="19"/>
      <c r="J9" s="18">
        <v>0.60407724877096103</v>
      </c>
      <c r="K9" s="18">
        <v>0.53059907235512505</v>
      </c>
      <c r="L9" s="18">
        <v>0.67313892411652199</v>
      </c>
      <c r="M9" s="19"/>
      <c r="N9" s="18">
        <v>0.554136181921562</v>
      </c>
      <c r="O9" s="18">
        <v>0.462722272366484</v>
      </c>
      <c r="P9" s="18">
        <v>0.64202909943413</v>
      </c>
      <c r="Q9" s="19"/>
    </row>
    <row r="10" spans="1:17" x14ac:dyDescent="0.25">
      <c r="A10" s="20" t="s">
        <v>483</v>
      </c>
      <c r="B10" s="21">
        <v>0.74449133936603296</v>
      </c>
      <c r="C10" s="21">
        <v>0.70472372230605496</v>
      </c>
      <c r="D10" s="21">
        <v>0.780570734725065</v>
      </c>
      <c r="E10" s="22"/>
      <c r="F10" s="21">
        <v>0.75879822446973899</v>
      </c>
      <c r="G10" s="21">
        <v>0.71619748550264295</v>
      </c>
      <c r="H10" s="21">
        <v>0.79681842984168005</v>
      </c>
      <c r="I10" s="22"/>
      <c r="J10" s="21">
        <v>0.75669704950268701</v>
      </c>
      <c r="K10" s="21">
        <v>0.70470793360008499</v>
      </c>
      <c r="L10" s="21">
        <v>0.80210337209907501</v>
      </c>
      <c r="M10" s="22"/>
      <c r="N10" s="21">
        <v>0.673686633694774</v>
      </c>
      <c r="O10" s="21">
        <v>0.58617386221021495</v>
      </c>
      <c r="P10" s="21">
        <v>0.750567882578002</v>
      </c>
      <c r="Q10" s="22"/>
    </row>
    <row r="11" spans="1:17" x14ac:dyDescent="0.25">
      <c r="A11" s="17" t="s">
        <v>484</v>
      </c>
      <c r="B11" s="18">
        <v>0.60685287684104805</v>
      </c>
      <c r="C11" s="18">
        <v>0.58292604671665604</v>
      </c>
      <c r="D11" s="18">
        <v>0.63027766668067897</v>
      </c>
      <c r="E11" s="19"/>
      <c r="F11" s="18">
        <v>0.58472221788982104</v>
      </c>
      <c r="G11" s="18">
        <v>0.55448435008184604</v>
      </c>
      <c r="H11" s="18">
        <v>0.61433523981620397</v>
      </c>
      <c r="I11" s="19"/>
      <c r="J11" s="18">
        <v>0.64515192027412704</v>
      </c>
      <c r="K11" s="18">
        <v>0.612973542968694</v>
      </c>
      <c r="L11" s="18">
        <v>0.67606873943132295</v>
      </c>
      <c r="M11" s="19"/>
      <c r="N11" s="18">
        <v>0.56695929666730305</v>
      </c>
      <c r="O11" s="18">
        <v>0.51564384938404795</v>
      </c>
      <c r="P11" s="18">
        <v>0.61687751531996404</v>
      </c>
      <c r="Q11" s="19"/>
    </row>
    <row r="12" spans="1:17" x14ac:dyDescent="0.25">
      <c r="A12" s="20" t="s">
        <v>485</v>
      </c>
      <c r="B12" s="21">
        <v>0.70348621468458195</v>
      </c>
      <c r="C12" s="21">
        <v>0.68970467340366803</v>
      </c>
      <c r="D12" s="21">
        <v>0.71690689748974701</v>
      </c>
      <c r="E12" s="22"/>
      <c r="F12" s="21">
        <v>0.75087038498351599</v>
      </c>
      <c r="G12" s="21">
        <v>0.73301895135138695</v>
      </c>
      <c r="H12" s="21">
        <v>0.76790613199114599</v>
      </c>
      <c r="I12" s="22"/>
      <c r="J12" s="21">
        <v>0.70039111171485002</v>
      </c>
      <c r="K12" s="21">
        <v>0.68173437041219997</v>
      </c>
      <c r="L12" s="21">
        <v>0.71840593591160895</v>
      </c>
      <c r="M12" s="22"/>
      <c r="N12" s="21">
        <v>0.64212019972584999</v>
      </c>
      <c r="O12" s="21">
        <v>0.61779028139550096</v>
      </c>
      <c r="P12" s="21">
        <v>0.66573933521516804</v>
      </c>
      <c r="Q12" s="22"/>
    </row>
    <row r="13" spans="1:17" x14ac:dyDescent="0.25">
      <c r="A13" s="17" t="s">
        <v>486</v>
      </c>
      <c r="B13" s="18">
        <v>0.53271224835931097</v>
      </c>
      <c r="C13" s="18">
        <v>0.50335562362558195</v>
      </c>
      <c r="D13" s="18">
        <v>0.56184410349268898</v>
      </c>
      <c r="E13" s="19"/>
      <c r="F13" s="18">
        <v>0.49516351366161399</v>
      </c>
      <c r="G13" s="18">
        <v>0.45858289873428598</v>
      </c>
      <c r="H13" s="18">
        <v>0.53179598205303802</v>
      </c>
      <c r="I13" s="19"/>
      <c r="J13" s="18">
        <v>0.57995990343720705</v>
      </c>
      <c r="K13" s="18">
        <v>0.54007632509767001</v>
      </c>
      <c r="L13" s="18">
        <v>0.61882588141088302</v>
      </c>
      <c r="M13" s="19"/>
      <c r="N13" s="18">
        <v>0.52498358183171401</v>
      </c>
      <c r="O13" s="18">
        <v>0.45760568335767599</v>
      </c>
      <c r="P13" s="18">
        <v>0.59146396608651297</v>
      </c>
      <c r="Q13" s="19"/>
    </row>
    <row r="14" spans="1:17" x14ac:dyDescent="0.25">
      <c r="A14" s="20" t="s">
        <v>487</v>
      </c>
      <c r="B14" s="21">
        <v>0.62406030303915605</v>
      </c>
      <c r="C14" s="21">
        <v>0.59672879083795405</v>
      </c>
      <c r="D14" s="21">
        <v>0.65062397673618</v>
      </c>
      <c r="E14" s="22"/>
      <c r="F14" s="21">
        <v>0.613018032878064</v>
      </c>
      <c r="G14" s="21">
        <v>0.57845085126878204</v>
      </c>
      <c r="H14" s="21">
        <v>0.64648299503547602</v>
      </c>
      <c r="I14" s="22"/>
      <c r="J14" s="21">
        <v>0.64238617864638103</v>
      </c>
      <c r="K14" s="21">
        <v>0.60301194837171701</v>
      </c>
      <c r="L14" s="21">
        <v>0.67992803071575802</v>
      </c>
      <c r="M14" s="22"/>
      <c r="N14" s="21">
        <v>0.61934579475192297</v>
      </c>
      <c r="O14" s="21">
        <v>0.57060650137781199</v>
      </c>
      <c r="P14" s="21">
        <v>0.66579309658555097</v>
      </c>
      <c r="Q14" s="22"/>
    </row>
    <row r="15" spans="1:17" x14ac:dyDescent="0.25">
      <c r="A15" s="17" t="s">
        <v>488</v>
      </c>
      <c r="B15" s="18">
        <v>0.590778389772038</v>
      </c>
      <c r="C15" s="18">
        <v>0.54422251336769101</v>
      </c>
      <c r="D15" s="18">
        <v>0.63576153801385704</v>
      </c>
      <c r="E15" s="19"/>
      <c r="F15" s="18">
        <v>0.61457192746389</v>
      </c>
      <c r="G15" s="18">
        <v>0.563020052276895</v>
      </c>
      <c r="H15" s="18">
        <v>0.66367504564023005</v>
      </c>
      <c r="I15" s="19"/>
      <c r="J15" s="18">
        <v>0.58911607018356305</v>
      </c>
      <c r="K15" s="18">
        <v>0.530776608369949</v>
      </c>
      <c r="L15" s="18">
        <v>0.64505269307539703</v>
      </c>
      <c r="M15" s="19"/>
      <c r="N15" s="18">
        <v>0.46826073598215501</v>
      </c>
      <c r="O15" s="18">
        <v>0.37342288497829002</v>
      </c>
      <c r="P15" s="18">
        <v>0.56544839954232395</v>
      </c>
      <c r="Q15" s="19"/>
    </row>
    <row r="16" spans="1:17" x14ac:dyDescent="0.25">
      <c r="A16" s="20" t="s">
        <v>489</v>
      </c>
      <c r="B16" s="21">
        <v>0.55288814953239795</v>
      </c>
      <c r="C16" s="21">
        <v>0.52273368526512698</v>
      </c>
      <c r="D16" s="21">
        <v>0.58265849077903198</v>
      </c>
      <c r="E16" s="22"/>
      <c r="F16" s="21">
        <v>0.56457075114606003</v>
      </c>
      <c r="G16" s="21">
        <v>0.53060152166378605</v>
      </c>
      <c r="H16" s="21">
        <v>0.59794442871685105</v>
      </c>
      <c r="I16" s="22"/>
      <c r="J16" s="21">
        <v>0.60301488608148801</v>
      </c>
      <c r="K16" s="21">
        <v>0.56460408514931104</v>
      </c>
      <c r="L16" s="21">
        <v>0.64019652366082402</v>
      </c>
      <c r="M16" s="22"/>
      <c r="N16" s="21">
        <v>0.38904476500684698</v>
      </c>
      <c r="O16" s="21">
        <v>0.33171272412906</v>
      </c>
      <c r="P16" s="21">
        <v>0.44961911952844003</v>
      </c>
      <c r="Q16" s="22"/>
    </row>
    <row r="17" spans="1:17" x14ac:dyDescent="0.25">
      <c r="A17" s="17" t="s">
        <v>490</v>
      </c>
      <c r="B17" s="18">
        <v>0.40701094939175703</v>
      </c>
      <c r="C17" s="18">
        <v>0.37510372532872999</v>
      </c>
      <c r="D17" s="18">
        <v>0.439722436953152</v>
      </c>
      <c r="E17" s="19"/>
      <c r="F17" s="18">
        <v>0.368447925705298</v>
      </c>
      <c r="G17" s="18">
        <v>0.33103826313271001</v>
      </c>
      <c r="H17" s="18">
        <v>0.40750985396272499</v>
      </c>
      <c r="I17" s="19"/>
      <c r="J17" s="18">
        <v>0.45831575480741399</v>
      </c>
      <c r="K17" s="18">
        <v>0.41307039246369098</v>
      </c>
      <c r="L17" s="18">
        <v>0.50425916998120301</v>
      </c>
      <c r="M17" s="19"/>
      <c r="N17" s="18">
        <v>0.41555413628013499</v>
      </c>
      <c r="O17" s="18">
        <v>0.34645721087120801</v>
      </c>
      <c r="P17" s="18">
        <v>0.48813876776738302</v>
      </c>
      <c r="Q17" s="19"/>
    </row>
    <row r="18" spans="1:17" x14ac:dyDescent="0.25">
      <c r="A18" s="20" t="s">
        <v>491</v>
      </c>
      <c r="B18" s="21">
        <v>0.30155534687629199</v>
      </c>
      <c r="C18" s="21">
        <v>0.26865518203492</v>
      </c>
      <c r="D18" s="21">
        <v>0.336630025376494</v>
      </c>
      <c r="E18" s="22"/>
      <c r="F18" s="21">
        <v>0.24592591948614001</v>
      </c>
      <c r="G18" s="21">
        <v>0.20124241737969201</v>
      </c>
      <c r="H18" s="21">
        <v>0.296843741171261</v>
      </c>
      <c r="I18" s="22"/>
      <c r="J18" s="21">
        <v>0.33846164383648403</v>
      </c>
      <c r="K18" s="21">
        <v>0.28910996741370698</v>
      </c>
      <c r="L18" s="21">
        <v>0.391597115394899</v>
      </c>
      <c r="M18" s="22"/>
      <c r="N18" s="21">
        <v>0.37502590603798103</v>
      </c>
      <c r="O18" s="21">
        <v>0.303266934509483</v>
      </c>
      <c r="P18" s="21">
        <v>0.45273127512123901</v>
      </c>
      <c r="Q18" s="22"/>
    </row>
    <row r="19" spans="1:17" x14ac:dyDescent="0.25">
      <c r="A19" s="17" t="s">
        <v>492</v>
      </c>
      <c r="B19" s="18">
        <v>0.27850011219663201</v>
      </c>
      <c r="C19" s="18">
        <v>0.24428437895708699</v>
      </c>
      <c r="D19" s="18">
        <v>0.31550746154033499</v>
      </c>
      <c r="E19" s="19"/>
      <c r="F19" s="18">
        <v>0.25967071179293</v>
      </c>
      <c r="G19" s="18">
        <v>0.216062967238003</v>
      </c>
      <c r="H19" s="18">
        <v>0.30861492238625199</v>
      </c>
      <c r="I19" s="19"/>
      <c r="J19" s="18">
        <v>0.30377296866176101</v>
      </c>
      <c r="K19" s="18">
        <v>0.26146955616829898</v>
      </c>
      <c r="L19" s="18">
        <v>0.34968004128416202</v>
      </c>
      <c r="M19" s="19"/>
      <c r="N19" s="18">
        <v>0.26543551716056302</v>
      </c>
      <c r="O19" s="18">
        <v>0.196299747564882</v>
      </c>
      <c r="P19" s="18">
        <v>0.34836628984970802</v>
      </c>
      <c r="Q19" s="19"/>
    </row>
    <row r="20" spans="1:17" x14ac:dyDescent="0.25">
      <c r="A20" s="20" t="s">
        <v>493</v>
      </c>
      <c r="B20" s="21">
        <v>6.7929823094906194E-2</v>
      </c>
      <c r="C20" s="21">
        <v>4.9813897321703403E-2</v>
      </c>
      <c r="D20" s="21">
        <v>9.1996137097678607E-2</v>
      </c>
      <c r="E20" s="22"/>
      <c r="F20" s="21">
        <v>5.3990636108696699E-2</v>
      </c>
      <c r="G20" s="21">
        <v>3.3532362723659399E-2</v>
      </c>
      <c r="H20" s="21">
        <v>8.5822237260733E-2</v>
      </c>
      <c r="I20" s="22"/>
      <c r="J20" s="21">
        <v>8.0906223814274494E-2</v>
      </c>
      <c r="K20" s="21">
        <v>5.31747377326829E-2</v>
      </c>
      <c r="L20" s="21">
        <v>0.121248106923819</v>
      </c>
      <c r="M20" s="22"/>
      <c r="N20" s="21">
        <v>7.3832754813605503E-2</v>
      </c>
      <c r="O20" s="21">
        <v>4.1589703588586803E-2</v>
      </c>
      <c r="P20" s="21">
        <v>0.12774102660522199</v>
      </c>
      <c r="Q20" s="24" t="s">
        <v>501</v>
      </c>
    </row>
    <row r="21" spans="1:17" x14ac:dyDescent="0.25">
      <c r="A21" s="17" t="s">
        <v>494</v>
      </c>
      <c r="B21" s="18">
        <v>0.100847527065799</v>
      </c>
      <c r="C21" s="18">
        <v>7.7975175163043198E-2</v>
      </c>
      <c r="D21" s="18">
        <v>0.12948678390245999</v>
      </c>
      <c r="E21" s="19"/>
      <c r="F21" s="18">
        <v>5.92446616228871E-2</v>
      </c>
      <c r="G21" s="18">
        <v>3.59038681110498E-2</v>
      </c>
      <c r="H21" s="18">
        <v>9.6244339166917395E-2</v>
      </c>
      <c r="I21" s="19"/>
      <c r="J21" s="18">
        <v>0.111261584622282</v>
      </c>
      <c r="K21" s="18">
        <v>8.0823288162281098E-2</v>
      </c>
      <c r="L21" s="18">
        <v>0.151276450760193</v>
      </c>
      <c r="M21" s="19"/>
      <c r="N21" s="18">
        <v>0.13936663317998399</v>
      </c>
      <c r="O21" s="18">
        <v>9.3418172806969402E-2</v>
      </c>
      <c r="P21" s="18">
        <v>0.20285816782854699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CAMARAS_VIGILANCIA_NSE'!A1" display="◄ ANTERIOR"/>
    <hyperlink ref="A2" location="'Índice'!A1" display="ÍNDICE"/>
    <hyperlink ref="A3" location="'MEDIDAS_CERCO_NSE'!A1" display="SIGUIENTE ►"/>
  </hyperlinks>
  <pageMargins left="0.75" right="0.75" top="1" bottom="1" header="0.5" footer="0.5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9.5867126894365301E-2</v>
      </c>
      <c r="C5" s="18">
        <v>9.0263860982805894E-2</v>
      </c>
      <c r="D5" s="18">
        <v>0.101779309422057</v>
      </c>
      <c r="E5" s="19"/>
      <c r="F5" s="18">
        <v>4.1638889380526102E-2</v>
      </c>
      <c r="G5" s="18">
        <v>3.7484947707023E-2</v>
      </c>
      <c r="H5" s="18">
        <v>4.6231045263202201E-2</v>
      </c>
      <c r="I5" s="19"/>
      <c r="J5" s="18">
        <v>8.8340674335829303E-2</v>
      </c>
      <c r="K5" s="18">
        <v>8.1309445062243205E-2</v>
      </c>
      <c r="L5" s="18">
        <v>9.5916447496133594E-2</v>
      </c>
      <c r="M5" s="19"/>
      <c r="N5" s="18">
        <v>0.219576678957453</v>
      </c>
      <c r="O5" s="18">
        <v>0.20428839455235301</v>
      </c>
      <c r="P5" s="18">
        <v>0.23567022727049999</v>
      </c>
      <c r="Q5" s="19"/>
    </row>
    <row r="6" spans="1:17" x14ac:dyDescent="0.25">
      <c r="A6" s="20" t="s">
        <v>479</v>
      </c>
      <c r="B6" s="21">
        <v>5.2664389461107103E-2</v>
      </c>
      <c r="C6" s="21">
        <v>3.54299422510947E-2</v>
      </c>
      <c r="D6" s="21">
        <v>7.7607793939208997E-2</v>
      </c>
      <c r="E6" s="22"/>
      <c r="F6" s="21">
        <v>3.23976054929817E-2</v>
      </c>
      <c r="G6" s="21">
        <v>2.0631910947051801E-2</v>
      </c>
      <c r="H6" s="21">
        <v>5.05267301689157E-2</v>
      </c>
      <c r="I6" s="22"/>
      <c r="J6" s="21">
        <v>6.06925518352711E-2</v>
      </c>
      <c r="K6" s="21">
        <v>4.1239555735861397E-2</v>
      </c>
      <c r="L6" s="21">
        <v>8.84748898160123E-2</v>
      </c>
      <c r="M6" s="22"/>
      <c r="N6" s="21">
        <v>0.10997543926931599</v>
      </c>
      <c r="O6" s="21">
        <v>4.1691993759953999E-2</v>
      </c>
      <c r="P6" s="21">
        <v>0.25977777856569501</v>
      </c>
      <c r="Q6" s="24" t="s">
        <v>501</v>
      </c>
    </row>
    <row r="7" spans="1:17" x14ac:dyDescent="0.25">
      <c r="A7" s="17" t="s">
        <v>480</v>
      </c>
      <c r="B7" s="18">
        <v>7.7468884921257905E-2</v>
      </c>
      <c r="C7" s="18">
        <v>5.5078659333998102E-2</v>
      </c>
      <c r="D7" s="18">
        <v>0.10792149118847599</v>
      </c>
      <c r="E7" s="19"/>
      <c r="F7" s="18">
        <v>6.2271204817462303E-2</v>
      </c>
      <c r="G7" s="18">
        <v>3.65066604480331E-2</v>
      </c>
      <c r="H7" s="18">
        <v>0.10425159030800001</v>
      </c>
      <c r="I7" s="19"/>
      <c r="J7" s="18">
        <v>7.7722430155056602E-2</v>
      </c>
      <c r="K7" s="18">
        <v>5.19303474875661E-2</v>
      </c>
      <c r="L7" s="18">
        <v>0.114773791670446</v>
      </c>
      <c r="M7" s="19"/>
      <c r="N7" s="18">
        <v>0.107942589623302</v>
      </c>
      <c r="O7" s="18">
        <v>6.3833104587293896E-2</v>
      </c>
      <c r="P7" s="18">
        <v>0.17677669969641899</v>
      </c>
      <c r="Q7" s="24" t="s">
        <v>501</v>
      </c>
    </row>
    <row r="8" spans="1:17" x14ac:dyDescent="0.25">
      <c r="A8" s="20" t="s">
        <v>481</v>
      </c>
      <c r="B8" s="21">
        <v>4.8629908386722299E-2</v>
      </c>
      <c r="C8" s="21">
        <v>3.1543366641953299E-2</v>
      </c>
      <c r="D8" s="21">
        <v>7.4262237163684103E-2</v>
      </c>
      <c r="E8" s="22"/>
      <c r="F8" s="21">
        <v>2.05524148696501E-2</v>
      </c>
      <c r="G8" s="21">
        <v>9.5355997018252998E-3</v>
      </c>
      <c r="H8" s="21">
        <v>4.3735318294038601E-2</v>
      </c>
      <c r="I8" s="22"/>
      <c r="J8" s="21">
        <v>5.2671959153044803E-2</v>
      </c>
      <c r="K8" s="21">
        <v>3.1475052469952101E-2</v>
      </c>
      <c r="L8" s="21">
        <v>8.6863662016646498E-2</v>
      </c>
      <c r="M8" s="22"/>
      <c r="N8" s="21">
        <v>8.5947706267363297E-2</v>
      </c>
      <c r="O8" s="21">
        <v>4.9277129040164902E-2</v>
      </c>
      <c r="P8" s="21">
        <v>0.145724619818205</v>
      </c>
      <c r="Q8" s="24" t="s">
        <v>501</v>
      </c>
    </row>
    <row r="9" spans="1:17" x14ac:dyDescent="0.25">
      <c r="A9" s="17" t="s">
        <v>482</v>
      </c>
      <c r="B9" s="18">
        <v>4.2539503449420903E-2</v>
      </c>
      <c r="C9" s="18">
        <v>2.6563879281610799E-2</v>
      </c>
      <c r="D9" s="18">
        <v>6.7457131228905301E-2</v>
      </c>
      <c r="E9" s="19"/>
      <c r="F9" s="18">
        <v>2.7813350994842199E-2</v>
      </c>
      <c r="G9" s="18">
        <v>1.2934412587514999E-2</v>
      </c>
      <c r="H9" s="18">
        <v>5.87886878407336E-2</v>
      </c>
      <c r="I9" s="24" t="s">
        <v>501</v>
      </c>
      <c r="J9" s="18">
        <v>4.78852451720456E-2</v>
      </c>
      <c r="K9" s="18">
        <v>2.7045186087135901E-2</v>
      </c>
      <c r="L9" s="18">
        <v>8.3407276823411702E-2</v>
      </c>
      <c r="M9" s="19"/>
      <c r="N9" s="18">
        <v>7.9029847046794097E-2</v>
      </c>
      <c r="O9" s="18">
        <v>4.0459897295853101E-2</v>
      </c>
      <c r="P9" s="18">
        <v>0.14867120127556199</v>
      </c>
      <c r="Q9" s="24" t="s">
        <v>501</v>
      </c>
    </row>
    <row r="10" spans="1:17" x14ac:dyDescent="0.25">
      <c r="A10" s="20" t="s">
        <v>483</v>
      </c>
      <c r="B10" s="21">
        <v>5.5422185706036999E-2</v>
      </c>
      <c r="C10" s="21">
        <v>3.8886748768462001E-2</v>
      </c>
      <c r="D10" s="21">
        <v>7.8415166074708401E-2</v>
      </c>
      <c r="E10" s="22"/>
      <c r="F10" s="21">
        <v>2.2232741127628901E-2</v>
      </c>
      <c r="G10" s="21">
        <v>1.3296908111088E-2</v>
      </c>
      <c r="H10" s="21">
        <v>3.6948791915907997E-2</v>
      </c>
      <c r="I10" s="22"/>
      <c r="J10" s="21">
        <v>4.9332184549730901E-2</v>
      </c>
      <c r="K10" s="21">
        <v>3.2204088545931001E-2</v>
      </c>
      <c r="L10" s="21">
        <v>7.4865345459799004E-2</v>
      </c>
      <c r="M10" s="22"/>
      <c r="N10" s="21">
        <v>0.15897460165349001</v>
      </c>
      <c r="O10" s="21">
        <v>9.4533279377651006E-2</v>
      </c>
      <c r="P10" s="21">
        <v>0.25497424891429699</v>
      </c>
      <c r="Q10" s="24" t="s">
        <v>501</v>
      </c>
    </row>
    <row r="11" spans="1:17" x14ac:dyDescent="0.25">
      <c r="A11" s="17" t="s">
        <v>484</v>
      </c>
      <c r="B11" s="18">
        <v>8.2021051682223498E-2</v>
      </c>
      <c r="C11" s="18">
        <v>6.8028718499335006E-2</v>
      </c>
      <c r="D11" s="18">
        <v>9.8586924140645002E-2</v>
      </c>
      <c r="E11" s="19"/>
      <c r="F11" s="18">
        <v>2.8631132445932201E-2</v>
      </c>
      <c r="G11" s="18">
        <v>2.0132399272166802E-2</v>
      </c>
      <c r="H11" s="18">
        <v>4.0568999885424499E-2</v>
      </c>
      <c r="I11" s="19"/>
      <c r="J11" s="18">
        <v>9.0240468855580805E-2</v>
      </c>
      <c r="K11" s="18">
        <v>7.2638047713538101E-2</v>
      </c>
      <c r="L11" s="18">
        <v>0.11159518854308501</v>
      </c>
      <c r="M11" s="19"/>
      <c r="N11" s="18">
        <v>0.19118755687651201</v>
      </c>
      <c r="O11" s="18">
        <v>0.14918855622097499</v>
      </c>
      <c r="P11" s="18">
        <v>0.241651815411634</v>
      </c>
      <c r="Q11" s="19"/>
    </row>
    <row r="12" spans="1:17" x14ac:dyDescent="0.25">
      <c r="A12" s="20" t="s">
        <v>485</v>
      </c>
      <c r="B12" s="21">
        <v>0.115094814269234</v>
      </c>
      <c r="C12" s="21">
        <v>0.10572925850604099</v>
      </c>
      <c r="D12" s="21">
        <v>0.125173853564777</v>
      </c>
      <c r="E12" s="22"/>
      <c r="F12" s="21">
        <v>3.4331771700479297E-2</v>
      </c>
      <c r="G12" s="21">
        <v>2.85885876423751E-2</v>
      </c>
      <c r="H12" s="21">
        <v>4.1179798997678201E-2</v>
      </c>
      <c r="I12" s="22"/>
      <c r="J12" s="21">
        <v>9.6792894132886304E-2</v>
      </c>
      <c r="K12" s="21">
        <v>8.4854172841802397E-2</v>
      </c>
      <c r="L12" s="21">
        <v>0.110209069122674</v>
      </c>
      <c r="M12" s="22"/>
      <c r="N12" s="21">
        <v>0.25652447212375301</v>
      </c>
      <c r="O12" s="21">
        <v>0.23453989076040899</v>
      </c>
      <c r="P12" s="21">
        <v>0.27981647257477998</v>
      </c>
      <c r="Q12" s="22"/>
    </row>
    <row r="13" spans="1:17" x14ac:dyDescent="0.25">
      <c r="A13" s="17" t="s">
        <v>486</v>
      </c>
      <c r="B13" s="18">
        <v>3.5355667154691101E-2</v>
      </c>
      <c r="C13" s="18">
        <v>2.6744685710255799E-2</v>
      </c>
      <c r="D13" s="18">
        <v>4.6606358885827599E-2</v>
      </c>
      <c r="E13" s="19"/>
      <c r="F13" s="18">
        <v>2.13062094089068E-2</v>
      </c>
      <c r="G13" s="18">
        <v>1.46768211987316E-2</v>
      </c>
      <c r="H13" s="18">
        <v>3.0836319921032199E-2</v>
      </c>
      <c r="I13" s="19"/>
      <c r="J13" s="18">
        <v>3.1898944736212097E-2</v>
      </c>
      <c r="K13" s="18">
        <v>2.1368718386184399E-2</v>
      </c>
      <c r="L13" s="18">
        <v>4.7367166838393003E-2</v>
      </c>
      <c r="M13" s="19"/>
      <c r="N13" s="18">
        <v>9.3181018664233603E-2</v>
      </c>
      <c r="O13" s="18">
        <v>5.3981673756896303E-2</v>
      </c>
      <c r="P13" s="18">
        <v>0.15614701851513799</v>
      </c>
      <c r="Q13" s="24" t="s">
        <v>501</v>
      </c>
    </row>
    <row r="14" spans="1:17" x14ac:dyDescent="0.25">
      <c r="A14" s="20" t="s">
        <v>487</v>
      </c>
      <c r="B14" s="21">
        <v>4.5258054935711702E-2</v>
      </c>
      <c r="C14" s="21">
        <v>3.11762233292695E-2</v>
      </c>
      <c r="D14" s="21">
        <v>6.5271913100556897E-2</v>
      </c>
      <c r="E14" s="22"/>
      <c r="F14" s="21">
        <v>2.6765930801902201E-2</v>
      </c>
      <c r="G14" s="21">
        <v>1.7188238623608101E-2</v>
      </c>
      <c r="H14" s="21">
        <v>4.1455425649410002E-2</v>
      </c>
      <c r="I14" s="22"/>
      <c r="J14" s="21">
        <v>4.7861238299812002E-2</v>
      </c>
      <c r="K14" s="21">
        <v>3.1341834514382501E-2</v>
      </c>
      <c r="L14" s="21">
        <v>7.24364525939728E-2</v>
      </c>
      <c r="M14" s="22"/>
      <c r="N14" s="21">
        <v>0.126925921332422</v>
      </c>
      <c r="O14" s="21">
        <v>7.0988945399208303E-2</v>
      </c>
      <c r="P14" s="21">
        <v>0.216660071408358</v>
      </c>
      <c r="Q14" s="24" t="s">
        <v>501</v>
      </c>
    </row>
    <row r="15" spans="1:17" x14ac:dyDescent="0.25">
      <c r="A15" s="17" t="s">
        <v>488</v>
      </c>
      <c r="B15" s="18">
        <v>3.9964004406159097E-2</v>
      </c>
      <c r="C15" s="18">
        <v>2.65958185504802E-2</v>
      </c>
      <c r="D15" s="18">
        <v>5.9639912381929699E-2</v>
      </c>
      <c r="E15" s="19"/>
      <c r="F15" s="18">
        <v>2.1325990315750699E-2</v>
      </c>
      <c r="G15" s="18">
        <v>1.26388058188753E-2</v>
      </c>
      <c r="H15" s="18">
        <v>3.5767936592761999E-2</v>
      </c>
      <c r="I15" s="19"/>
      <c r="J15" s="18">
        <v>5.2018851127085597E-2</v>
      </c>
      <c r="K15" s="18">
        <v>3.4853480224096102E-2</v>
      </c>
      <c r="L15" s="18">
        <v>7.6964035580714907E-2</v>
      </c>
      <c r="M15" s="19"/>
      <c r="N15" s="18">
        <v>9.4591984232131901E-2</v>
      </c>
      <c r="O15" s="18">
        <v>4.0769123992958997E-2</v>
      </c>
      <c r="P15" s="18">
        <v>0.20433472418183299</v>
      </c>
      <c r="Q15" s="24" t="s">
        <v>501</v>
      </c>
    </row>
    <row r="16" spans="1:17" x14ac:dyDescent="0.25">
      <c r="A16" s="20" t="s">
        <v>489</v>
      </c>
      <c r="B16" s="21">
        <v>0.115936048481998</v>
      </c>
      <c r="C16" s="21">
        <v>9.43226439959544E-2</v>
      </c>
      <c r="D16" s="21">
        <v>0.14172700647022399</v>
      </c>
      <c r="E16" s="22"/>
      <c r="F16" s="21">
        <v>8.3696522917244706E-2</v>
      </c>
      <c r="G16" s="21">
        <v>6.1242466144312002E-2</v>
      </c>
      <c r="H16" s="21">
        <v>0.11338879573992799</v>
      </c>
      <c r="I16" s="22"/>
      <c r="J16" s="21">
        <v>0.105928516149412</v>
      </c>
      <c r="K16" s="21">
        <v>8.4078461516327904E-2</v>
      </c>
      <c r="L16" s="21">
        <v>0.13263461799981799</v>
      </c>
      <c r="M16" s="22"/>
      <c r="N16" s="21">
        <v>0.23746540336271099</v>
      </c>
      <c r="O16" s="21">
        <v>0.181834897410381</v>
      </c>
      <c r="P16" s="21">
        <v>0.30379588528611001</v>
      </c>
      <c r="Q16" s="22"/>
    </row>
    <row r="17" spans="1:17" x14ac:dyDescent="0.25">
      <c r="A17" s="17" t="s">
        <v>490</v>
      </c>
      <c r="B17" s="18">
        <v>0.11303636185598701</v>
      </c>
      <c r="C17" s="18">
        <v>8.4761911385157193E-2</v>
      </c>
      <c r="D17" s="18">
        <v>0.149204884877079</v>
      </c>
      <c r="E17" s="19"/>
      <c r="F17" s="18">
        <v>8.6278394423503296E-2</v>
      </c>
      <c r="G17" s="18">
        <v>6.0855545696395799E-2</v>
      </c>
      <c r="H17" s="18">
        <v>0.12095398158493501</v>
      </c>
      <c r="I17" s="19"/>
      <c r="J17" s="18">
        <v>0.123482315487843</v>
      </c>
      <c r="K17" s="18">
        <v>8.4323677660511201E-2</v>
      </c>
      <c r="L17" s="18">
        <v>0.17730449062940401</v>
      </c>
      <c r="M17" s="19"/>
      <c r="N17" s="18">
        <v>0.18393403348110399</v>
      </c>
      <c r="O17" s="18">
        <v>0.12259485634823</v>
      </c>
      <c r="P17" s="18">
        <v>0.26663707392462599</v>
      </c>
      <c r="Q17" s="24" t="s">
        <v>501</v>
      </c>
    </row>
    <row r="18" spans="1:17" x14ac:dyDescent="0.25">
      <c r="A18" s="20" t="s">
        <v>491</v>
      </c>
      <c r="B18" s="21">
        <v>0.110523981328528</v>
      </c>
      <c r="C18" s="21">
        <v>8.3141069424183103E-2</v>
      </c>
      <c r="D18" s="21">
        <v>0.145494429514815</v>
      </c>
      <c r="E18" s="22"/>
      <c r="F18" s="21">
        <v>6.0975215634665202E-2</v>
      </c>
      <c r="G18" s="21">
        <v>3.2503178173889799E-2</v>
      </c>
      <c r="H18" s="21">
        <v>0.111513428017726</v>
      </c>
      <c r="I18" s="24" t="s">
        <v>501</v>
      </c>
      <c r="J18" s="21">
        <v>0.142054143206648</v>
      </c>
      <c r="K18" s="21">
        <v>0.108819275022216</v>
      </c>
      <c r="L18" s="21">
        <v>0.183351053682762</v>
      </c>
      <c r="M18" s="22"/>
      <c r="N18" s="21">
        <v>0.178706940775851</v>
      </c>
      <c r="O18" s="21">
        <v>0.122613322985173</v>
      </c>
      <c r="P18" s="21">
        <v>0.25306092355489601</v>
      </c>
      <c r="Q18" s="22"/>
    </row>
    <row r="19" spans="1:17" x14ac:dyDescent="0.25">
      <c r="A19" s="17" t="s">
        <v>492</v>
      </c>
      <c r="B19" s="18">
        <v>0.11727055528501799</v>
      </c>
      <c r="C19" s="18">
        <v>9.3292047919212404E-2</v>
      </c>
      <c r="D19" s="18">
        <v>0.14641693879211901</v>
      </c>
      <c r="E19" s="19"/>
      <c r="F19" s="18">
        <v>8.2739735562364899E-2</v>
      </c>
      <c r="G19" s="18">
        <v>6.1276290954364397E-2</v>
      </c>
      <c r="H19" s="18">
        <v>0.110833603834365</v>
      </c>
      <c r="I19" s="19"/>
      <c r="J19" s="18">
        <v>0.127063570486527</v>
      </c>
      <c r="K19" s="18">
        <v>9.3495299396814099E-2</v>
      </c>
      <c r="L19" s="18">
        <v>0.170418330003278</v>
      </c>
      <c r="M19" s="19"/>
      <c r="N19" s="18">
        <v>0.21169628905761101</v>
      </c>
      <c r="O19" s="18">
        <v>0.15232751150659299</v>
      </c>
      <c r="P19" s="18">
        <v>0.286386313908228</v>
      </c>
      <c r="Q19" s="19"/>
    </row>
    <row r="20" spans="1:17" x14ac:dyDescent="0.25">
      <c r="A20" s="20" t="s">
        <v>493</v>
      </c>
      <c r="B20" s="21">
        <v>0.11080157298462499</v>
      </c>
      <c r="C20" s="21">
        <v>7.5813063021565902E-2</v>
      </c>
      <c r="D20" s="21">
        <v>0.15915682466109399</v>
      </c>
      <c r="E20" s="22"/>
      <c r="F20" s="21">
        <v>8.0776229291669402E-2</v>
      </c>
      <c r="G20" s="21">
        <v>4.61882469231207E-2</v>
      </c>
      <c r="H20" s="21">
        <v>0.137530656703551</v>
      </c>
      <c r="I20" s="24" t="s">
        <v>501</v>
      </c>
      <c r="J20" s="21">
        <v>0.10119177265184399</v>
      </c>
      <c r="K20" s="21">
        <v>6.7106289570086797E-2</v>
      </c>
      <c r="L20" s="21">
        <v>0.14981013384397299</v>
      </c>
      <c r="M20" s="22"/>
      <c r="N20" s="21">
        <v>0.20433557326969601</v>
      </c>
      <c r="O20" s="21">
        <v>0.13183770778343601</v>
      </c>
      <c r="P20" s="21">
        <v>0.30279555736659097</v>
      </c>
      <c r="Q20" s="24" t="s">
        <v>501</v>
      </c>
    </row>
    <row r="21" spans="1:17" x14ac:dyDescent="0.25">
      <c r="A21" s="17" t="s">
        <v>494</v>
      </c>
      <c r="B21" s="18">
        <v>8.1135496261643597E-2</v>
      </c>
      <c r="C21" s="18">
        <v>6.3913162039331201E-2</v>
      </c>
      <c r="D21" s="18">
        <v>0.102490525606412</v>
      </c>
      <c r="E21" s="19"/>
      <c r="F21" s="18">
        <v>4.1719991122246398E-2</v>
      </c>
      <c r="G21" s="18">
        <v>2.3468368351165801E-2</v>
      </c>
      <c r="H21" s="18">
        <v>7.3103507719860697E-2</v>
      </c>
      <c r="I21" s="19"/>
      <c r="J21" s="18">
        <v>7.6387399516171503E-2</v>
      </c>
      <c r="K21" s="18">
        <v>5.3153354197981402E-2</v>
      </c>
      <c r="L21" s="18">
        <v>0.10861237770466201</v>
      </c>
      <c r="M21" s="19"/>
      <c r="N21" s="18">
        <v>0.150543164028238</v>
      </c>
      <c r="O21" s="18">
        <v>0.102295501654752</v>
      </c>
      <c r="P21" s="18">
        <v>0.21606965890430299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REJAS_NSE'!A1" display="◄ ANTERIOR"/>
    <hyperlink ref="A2" location="'Índice'!A1" display="ÍNDICE"/>
    <hyperlink ref="A3" location="'MEDIDAS_PROTECCION_NSE'!A1" display="SIGUIENTE ►"/>
  </hyperlinks>
  <pageMargins left="0.75" right="0.75" top="1" bottom="1" header="0.5" footer="0.5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659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0.28838496371725802</v>
      </c>
      <c r="C5" s="18">
        <v>0.280440005931544</v>
      </c>
      <c r="D5" s="18">
        <v>0.29646226935605302</v>
      </c>
      <c r="E5" s="19"/>
      <c r="F5" s="18">
        <v>0.26650301659891601</v>
      </c>
      <c r="G5" s="18">
        <v>0.25570433217347399</v>
      </c>
      <c r="H5" s="18">
        <v>0.27758765976466598</v>
      </c>
      <c r="I5" s="19"/>
      <c r="J5" s="18">
        <v>0.29443212142256098</v>
      </c>
      <c r="K5" s="18">
        <v>0.28417331366335202</v>
      </c>
      <c r="L5" s="18">
        <v>0.304903529163501</v>
      </c>
      <c r="M5" s="19"/>
      <c r="N5" s="18">
        <v>0.32021354152831</v>
      </c>
      <c r="O5" s="18">
        <v>0.30518180930666799</v>
      </c>
      <c r="P5" s="18">
        <v>0.33562802152909499</v>
      </c>
      <c r="Q5" s="19"/>
    </row>
    <row r="6" spans="1:17" x14ac:dyDescent="0.25">
      <c r="A6" s="20" t="s">
        <v>479</v>
      </c>
      <c r="B6" s="21">
        <v>0.14944249309855401</v>
      </c>
      <c r="C6" s="21">
        <v>0.123476096518727</v>
      </c>
      <c r="D6" s="21">
        <v>0.17974967983695</v>
      </c>
      <c r="E6" s="22"/>
      <c r="F6" s="21">
        <v>0.15689223340731301</v>
      </c>
      <c r="G6" s="21">
        <v>0.119435477414712</v>
      </c>
      <c r="H6" s="21">
        <v>0.20338280075022</v>
      </c>
      <c r="I6" s="22"/>
      <c r="J6" s="21">
        <v>0.12570305446302399</v>
      </c>
      <c r="K6" s="21">
        <v>9.5247591484754396E-2</v>
      </c>
      <c r="L6" s="21">
        <v>0.16413008007174701</v>
      </c>
      <c r="M6" s="22"/>
      <c r="N6" s="21">
        <v>0.19400938198502199</v>
      </c>
      <c r="O6" s="21">
        <v>0.13783576551514701</v>
      </c>
      <c r="P6" s="21">
        <v>0.266012585793997</v>
      </c>
      <c r="Q6" s="22"/>
    </row>
    <row r="7" spans="1:17" x14ac:dyDescent="0.25">
      <c r="A7" s="17" t="s">
        <v>480</v>
      </c>
      <c r="B7" s="18">
        <v>0.14832046035548599</v>
      </c>
      <c r="C7" s="18">
        <v>0.122016748044384</v>
      </c>
      <c r="D7" s="18">
        <v>0.17913763332095001</v>
      </c>
      <c r="E7" s="19"/>
      <c r="F7" s="18">
        <v>0.128022795137192</v>
      </c>
      <c r="G7" s="18">
        <v>9.5473443523156107E-2</v>
      </c>
      <c r="H7" s="18">
        <v>0.169588512156258</v>
      </c>
      <c r="I7" s="19"/>
      <c r="J7" s="18">
        <v>0.16327734179494499</v>
      </c>
      <c r="K7" s="18">
        <v>0.12853403885343001</v>
      </c>
      <c r="L7" s="18">
        <v>0.205200585609873</v>
      </c>
      <c r="M7" s="19"/>
      <c r="N7" s="18">
        <v>0.15491571109257399</v>
      </c>
      <c r="O7" s="18">
        <v>9.7114170817684295E-2</v>
      </c>
      <c r="P7" s="18">
        <v>0.23804974615139901</v>
      </c>
      <c r="Q7" s="24" t="s">
        <v>501</v>
      </c>
    </row>
    <row r="8" spans="1:17" x14ac:dyDescent="0.25">
      <c r="A8" s="20" t="s">
        <v>481</v>
      </c>
      <c r="B8" s="21">
        <v>0.21368549219788799</v>
      </c>
      <c r="C8" s="21">
        <v>0.17851403207101199</v>
      </c>
      <c r="D8" s="21">
        <v>0.25364693048555698</v>
      </c>
      <c r="E8" s="22"/>
      <c r="F8" s="21">
        <v>0.164634119227241</v>
      </c>
      <c r="G8" s="21">
        <v>0.118634863926723</v>
      </c>
      <c r="H8" s="21">
        <v>0.22393735053563399</v>
      </c>
      <c r="I8" s="22"/>
      <c r="J8" s="21">
        <v>0.21604809957264701</v>
      </c>
      <c r="K8" s="21">
        <v>0.17136659460190501</v>
      </c>
      <c r="L8" s="21">
        <v>0.26860329539549199</v>
      </c>
      <c r="M8" s="22"/>
      <c r="N8" s="21">
        <v>0.29063066396105403</v>
      </c>
      <c r="O8" s="21">
        <v>0.21586825204244101</v>
      </c>
      <c r="P8" s="21">
        <v>0.37877821105513698</v>
      </c>
      <c r="Q8" s="22"/>
    </row>
    <row r="9" spans="1:17" x14ac:dyDescent="0.25">
      <c r="A9" s="17" t="s">
        <v>482</v>
      </c>
      <c r="B9" s="18">
        <v>0.18502858867229899</v>
      </c>
      <c r="C9" s="18">
        <v>0.15066416746483699</v>
      </c>
      <c r="D9" s="18">
        <v>0.22515324608632201</v>
      </c>
      <c r="E9" s="19"/>
      <c r="F9" s="18">
        <v>0.13742097003044099</v>
      </c>
      <c r="G9" s="18">
        <v>9.9452139094814998E-2</v>
      </c>
      <c r="H9" s="18">
        <v>0.18687745144328799</v>
      </c>
      <c r="I9" s="19"/>
      <c r="J9" s="18">
        <v>0.22213602483550501</v>
      </c>
      <c r="K9" s="18">
        <v>0.176712064298476</v>
      </c>
      <c r="L9" s="18">
        <v>0.27533136603546299</v>
      </c>
      <c r="M9" s="19"/>
      <c r="N9" s="18">
        <v>0.25223997575539803</v>
      </c>
      <c r="O9" s="18">
        <v>0.177533277113718</v>
      </c>
      <c r="P9" s="18">
        <v>0.345189483302828</v>
      </c>
      <c r="Q9" s="19"/>
    </row>
    <row r="10" spans="1:17" x14ac:dyDescent="0.25">
      <c r="A10" s="20" t="s">
        <v>483</v>
      </c>
      <c r="B10" s="21">
        <v>0.246620813466637</v>
      </c>
      <c r="C10" s="21">
        <v>0.20641193658988499</v>
      </c>
      <c r="D10" s="21">
        <v>0.291782474972615</v>
      </c>
      <c r="E10" s="22"/>
      <c r="F10" s="21">
        <v>0.216934067503737</v>
      </c>
      <c r="G10" s="21">
        <v>0.16940725741373699</v>
      </c>
      <c r="H10" s="21">
        <v>0.27340542583751198</v>
      </c>
      <c r="I10" s="22"/>
      <c r="J10" s="21">
        <v>0.23375475151367001</v>
      </c>
      <c r="K10" s="21">
        <v>0.18898045774588601</v>
      </c>
      <c r="L10" s="21">
        <v>0.28540411922120201</v>
      </c>
      <c r="M10" s="22"/>
      <c r="N10" s="21">
        <v>0.35950710955567999</v>
      </c>
      <c r="O10" s="21">
        <v>0.27618068562049403</v>
      </c>
      <c r="P10" s="21">
        <v>0.45226540920726999</v>
      </c>
      <c r="Q10" s="22"/>
    </row>
    <row r="11" spans="1:17" x14ac:dyDescent="0.25">
      <c r="A11" s="17" t="s">
        <v>484</v>
      </c>
      <c r="B11" s="18">
        <v>0.28219217937669999</v>
      </c>
      <c r="C11" s="18">
        <v>0.262077187630889</v>
      </c>
      <c r="D11" s="18">
        <v>0.30321665572798301</v>
      </c>
      <c r="E11" s="19"/>
      <c r="F11" s="18">
        <v>0.24411499523809799</v>
      </c>
      <c r="G11" s="18">
        <v>0.216162812865724</v>
      </c>
      <c r="H11" s="18">
        <v>0.27441627684435599</v>
      </c>
      <c r="I11" s="19"/>
      <c r="J11" s="18">
        <v>0.306217483773359</v>
      </c>
      <c r="K11" s="18">
        <v>0.280175276698229</v>
      </c>
      <c r="L11" s="18">
        <v>0.33355862042332901</v>
      </c>
      <c r="M11" s="19"/>
      <c r="N11" s="18">
        <v>0.31572625760587902</v>
      </c>
      <c r="O11" s="18">
        <v>0.27241756538955603</v>
      </c>
      <c r="P11" s="18">
        <v>0.362489852635834</v>
      </c>
      <c r="Q11" s="19"/>
    </row>
    <row r="12" spans="1:17" x14ac:dyDescent="0.25">
      <c r="A12" s="20" t="s">
        <v>485</v>
      </c>
      <c r="B12" s="21">
        <v>0.34901169881183902</v>
      </c>
      <c r="C12" s="21">
        <v>0.33552731335083802</v>
      </c>
      <c r="D12" s="21">
        <v>0.36274216440340801</v>
      </c>
      <c r="E12" s="22"/>
      <c r="F12" s="21">
        <v>0.34414214016214301</v>
      </c>
      <c r="G12" s="21">
        <v>0.32397848196881401</v>
      </c>
      <c r="H12" s="21">
        <v>0.36488338243328899</v>
      </c>
      <c r="I12" s="22"/>
      <c r="J12" s="21">
        <v>0.347381528804935</v>
      </c>
      <c r="K12" s="21">
        <v>0.32979740319358902</v>
      </c>
      <c r="L12" s="21">
        <v>0.36539205540130898</v>
      </c>
      <c r="M12" s="22"/>
      <c r="N12" s="21">
        <v>0.358361941401313</v>
      </c>
      <c r="O12" s="21">
        <v>0.33695916965487099</v>
      </c>
      <c r="P12" s="21">
        <v>0.38034433255106298</v>
      </c>
      <c r="Q12" s="22"/>
    </row>
    <row r="13" spans="1:17" x14ac:dyDescent="0.25">
      <c r="A13" s="17" t="s">
        <v>486</v>
      </c>
      <c r="B13" s="18">
        <v>0.19350828769929901</v>
      </c>
      <c r="C13" s="18">
        <v>0.17202121324618</v>
      </c>
      <c r="D13" s="18">
        <v>0.21697596126202001</v>
      </c>
      <c r="E13" s="19"/>
      <c r="F13" s="18">
        <v>0.16739488037839101</v>
      </c>
      <c r="G13" s="18">
        <v>0.141885817531341</v>
      </c>
      <c r="H13" s="18">
        <v>0.19644024216943601</v>
      </c>
      <c r="I13" s="19"/>
      <c r="J13" s="18">
        <v>0.204391606376428</v>
      </c>
      <c r="K13" s="18">
        <v>0.17667769011544199</v>
      </c>
      <c r="L13" s="18">
        <v>0.23521082479476799</v>
      </c>
      <c r="M13" s="19"/>
      <c r="N13" s="18">
        <v>0.25126381729355401</v>
      </c>
      <c r="O13" s="18">
        <v>0.20499907602645501</v>
      </c>
      <c r="P13" s="18">
        <v>0.30397741961667102</v>
      </c>
      <c r="Q13" s="19"/>
    </row>
    <row r="14" spans="1:17" x14ac:dyDescent="0.25">
      <c r="A14" s="20" t="s">
        <v>487</v>
      </c>
      <c r="B14" s="21">
        <v>0.194273099400703</v>
      </c>
      <c r="C14" s="21">
        <v>0.17341810198445501</v>
      </c>
      <c r="D14" s="21">
        <v>0.21697773968746001</v>
      </c>
      <c r="E14" s="22"/>
      <c r="F14" s="21">
        <v>0.18430214672035899</v>
      </c>
      <c r="G14" s="21">
        <v>0.159201660658009</v>
      </c>
      <c r="H14" s="21">
        <v>0.21236055746438401</v>
      </c>
      <c r="I14" s="22"/>
      <c r="J14" s="21">
        <v>0.19105359067102901</v>
      </c>
      <c r="K14" s="21">
        <v>0.16449616531601</v>
      </c>
      <c r="L14" s="21">
        <v>0.220765714516201</v>
      </c>
      <c r="M14" s="22"/>
      <c r="N14" s="21">
        <v>0.253050809632892</v>
      </c>
      <c r="O14" s="21">
        <v>0.19399617011210599</v>
      </c>
      <c r="P14" s="21">
        <v>0.32288089961986699</v>
      </c>
      <c r="Q14" s="22"/>
    </row>
    <row r="15" spans="1:17" x14ac:dyDescent="0.25">
      <c r="A15" s="17" t="s">
        <v>488</v>
      </c>
      <c r="B15" s="18">
        <v>0.24057945940179101</v>
      </c>
      <c r="C15" s="18">
        <v>0.204390128333992</v>
      </c>
      <c r="D15" s="18">
        <v>0.28091404950679899</v>
      </c>
      <c r="E15" s="19"/>
      <c r="F15" s="18">
        <v>0.23057229856306799</v>
      </c>
      <c r="G15" s="18">
        <v>0.19197623893893101</v>
      </c>
      <c r="H15" s="18">
        <v>0.27429385378911603</v>
      </c>
      <c r="I15" s="19"/>
      <c r="J15" s="18">
        <v>0.24280541532828001</v>
      </c>
      <c r="K15" s="18">
        <v>0.19690358246638701</v>
      </c>
      <c r="L15" s="18">
        <v>0.295470914620098</v>
      </c>
      <c r="M15" s="19"/>
      <c r="N15" s="18">
        <v>0.28623791434836499</v>
      </c>
      <c r="O15" s="18">
        <v>0.19185293548886001</v>
      </c>
      <c r="P15" s="18">
        <v>0.40385264979407598</v>
      </c>
      <c r="Q15" s="24" t="s">
        <v>501</v>
      </c>
    </row>
    <row r="16" spans="1:17" x14ac:dyDescent="0.25">
      <c r="A16" s="20" t="s">
        <v>489</v>
      </c>
      <c r="B16" s="21">
        <v>0.24792479354674199</v>
      </c>
      <c r="C16" s="21">
        <v>0.22403739196283501</v>
      </c>
      <c r="D16" s="21">
        <v>0.27346154770110798</v>
      </c>
      <c r="E16" s="22"/>
      <c r="F16" s="21">
        <v>0.242054346676396</v>
      </c>
      <c r="G16" s="21">
        <v>0.21177248649140201</v>
      </c>
      <c r="H16" s="21">
        <v>0.27515473869474599</v>
      </c>
      <c r="I16" s="22"/>
      <c r="J16" s="21">
        <v>0.26080649831708902</v>
      </c>
      <c r="K16" s="21">
        <v>0.231424348872345</v>
      </c>
      <c r="L16" s="21">
        <v>0.29249937135186499</v>
      </c>
      <c r="M16" s="22"/>
      <c r="N16" s="21">
        <v>0.232170129432063</v>
      </c>
      <c r="O16" s="21">
        <v>0.183792747919129</v>
      </c>
      <c r="P16" s="21">
        <v>0.28877603095818799</v>
      </c>
      <c r="Q16" s="22"/>
    </row>
    <row r="17" spans="1:17" x14ac:dyDescent="0.25">
      <c r="A17" s="17" t="s">
        <v>490</v>
      </c>
      <c r="B17" s="18">
        <v>0.177591644029057</v>
      </c>
      <c r="C17" s="18">
        <v>0.15410681576813101</v>
      </c>
      <c r="D17" s="18">
        <v>0.20379316232304401</v>
      </c>
      <c r="E17" s="19"/>
      <c r="F17" s="18">
        <v>0.16092188519223199</v>
      </c>
      <c r="G17" s="18">
        <v>0.135815227226604</v>
      </c>
      <c r="H17" s="18">
        <v>0.18965119262386601</v>
      </c>
      <c r="I17" s="19"/>
      <c r="J17" s="18">
        <v>0.19730337491240901</v>
      </c>
      <c r="K17" s="18">
        <v>0.16482094956177401</v>
      </c>
      <c r="L17" s="18">
        <v>0.23439076543450099</v>
      </c>
      <c r="M17" s="19"/>
      <c r="N17" s="18">
        <v>0.187654100522893</v>
      </c>
      <c r="O17" s="18">
        <v>0.139352822850003</v>
      </c>
      <c r="P17" s="18">
        <v>0.247875346781191</v>
      </c>
      <c r="Q17" s="19"/>
    </row>
    <row r="18" spans="1:17" x14ac:dyDescent="0.25">
      <c r="A18" s="20" t="s">
        <v>491</v>
      </c>
      <c r="B18" s="21">
        <v>0.22386346086331499</v>
      </c>
      <c r="C18" s="21">
        <v>0.182983151449541</v>
      </c>
      <c r="D18" s="21">
        <v>0.27084914394249698</v>
      </c>
      <c r="E18" s="22"/>
      <c r="F18" s="21">
        <v>0.21216387057743999</v>
      </c>
      <c r="G18" s="21">
        <v>0.159640796668129</v>
      </c>
      <c r="H18" s="21">
        <v>0.27628611161769301</v>
      </c>
      <c r="I18" s="22"/>
      <c r="J18" s="21">
        <v>0.23669835399542899</v>
      </c>
      <c r="K18" s="21">
        <v>0.18645060323454399</v>
      </c>
      <c r="L18" s="21">
        <v>0.29556794049514301</v>
      </c>
      <c r="M18" s="22"/>
      <c r="N18" s="21">
        <v>0.22894565536951</v>
      </c>
      <c r="O18" s="21">
        <v>0.15715454855026001</v>
      </c>
      <c r="P18" s="21">
        <v>0.32104043674903698</v>
      </c>
      <c r="Q18" s="22"/>
    </row>
    <row r="19" spans="1:17" x14ac:dyDescent="0.25">
      <c r="A19" s="17" t="s">
        <v>492</v>
      </c>
      <c r="B19" s="18">
        <v>0.365452361468807</v>
      </c>
      <c r="C19" s="18">
        <v>0.31661182575028202</v>
      </c>
      <c r="D19" s="18">
        <v>0.41722723805323297</v>
      </c>
      <c r="E19" s="19"/>
      <c r="F19" s="18">
        <v>0.33585501582379601</v>
      </c>
      <c r="G19" s="18">
        <v>0.280235869655588</v>
      </c>
      <c r="H19" s="18">
        <v>0.39643302599234997</v>
      </c>
      <c r="I19" s="19"/>
      <c r="J19" s="18">
        <v>0.41715350279157998</v>
      </c>
      <c r="K19" s="18">
        <v>0.35777963622765202</v>
      </c>
      <c r="L19" s="18">
        <v>0.47903107133800399</v>
      </c>
      <c r="M19" s="19"/>
      <c r="N19" s="18">
        <v>0.30613265231727199</v>
      </c>
      <c r="O19" s="18">
        <v>0.22829058819831</v>
      </c>
      <c r="P19" s="18">
        <v>0.39686716522740401</v>
      </c>
      <c r="Q19" s="19"/>
    </row>
    <row r="20" spans="1:17" x14ac:dyDescent="0.25">
      <c r="A20" s="20" t="s">
        <v>493</v>
      </c>
      <c r="B20" s="21">
        <v>0.24486983904936299</v>
      </c>
      <c r="C20" s="21">
        <v>0.20607598658336801</v>
      </c>
      <c r="D20" s="21">
        <v>0.28831456658376697</v>
      </c>
      <c r="E20" s="22"/>
      <c r="F20" s="21">
        <v>0.21385353269086699</v>
      </c>
      <c r="G20" s="21">
        <v>0.16633954218045699</v>
      </c>
      <c r="H20" s="21">
        <v>0.27053528354074002</v>
      </c>
      <c r="I20" s="22"/>
      <c r="J20" s="21">
        <v>0.27830228607261698</v>
      </c>
      <c r="K20" s="21">
        <v>0.22576625257441099</v>
      </c>
      <c r="L20" s="21">
        <v>0.33773072309246799</v>
      </c>
      <c r="M20" s="22"/>
      <c r="N20" s="21">
        <v>0.24819632728462299</v>
      </c>
      <c r="O20" s="21">
        <v>0.194049898796473</v>
      </c>
      <c r="P20" s="21">
        <v>0.31160985946203001</v>
      </c>
      <c r="Q20" s="22"/>
    </row>
    <row r="21" spans="1:17" x14ac:dyDescent="0.25">
      <c r="A21" s="17" t="s">
        <v>494</v>
      </c>
      <c r="B21" s="18">
        <v>6.5646339672946002E-2</v>
      </c>
      <c r="C21" s="18">
        <v>5.0070191960921398E-2</v>
      </c>
      <c r="D21" s="18">
        <v>8.5631213792126001E-2</v>
      </c>
      <c r="E21" s="19"/>
      <c r="F21" s="18">
        <v>5.2469372978725698E-2</v>
      </c>
      <c r="G21" s="18">
        <v>2.9342691632117598E-2</v>
      </c>
      <c r="H21" s="18">
        <v>9.2094147179054897E-2</v>
      </c>
      <c r="I21" s="19"/>
      <c r="J21" s="18">
        <v>7.7164828995666193E-2</v>
      </c>
      <c r="K21" s="18">
        <v>5.6314725048589503E-2</v>
      </c>
      <c r="L21" s="18">
        <v>0.10487660900105999</v>
      </c>
      <c r="M21" s="19"/>
      <c r="N21" s="18">
        <v>5.9334146660552797E-2</v>
      </c>
      <c r="O21" s="18">
        <v>3.67128042151263E-2</v>
      </c>
      <c r="P21" s="18">
        <v>9.4526310664982002E-2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CERCO_NSE'!A1" display="◄ ANTERIOR"/>
    <hyperlink ref="A2" location="'Índice'!A1" display="ÍNDICE"/>
    <hyperlink ref="A3" location="'MEDIDAS_SEGURO_NSE'!A1" display="SIGUIENTE ►"/>
  </hyperlinks>
  <pageMargins left="0.75" right="0.75" top="1" bottom="1" header="0.5" footer="0.5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0.28596676997228598</v>
      </c>
      <c r="C5" s="18">
        <v>0.27860879547299</v>
      </c>
      <c r="D5" s="18">
        <v>0.29344002212349302</v>
      </c>
      <c r="E5" s="19"/>
      <c r="F5" s="18">
        <v>0.24312065615408099</v>
      </c>
      <c r="G5" s="18">
        <v>0.234061144623222</v>
      </c>
      <c r="H5" s="18">
        <v>0.25241526438753498</v>
      </c>
      <c r="I5" s="19"/>
      <c r="J5" s="18">
        <v>0.29474959665003497</v>
      </c>
      <c r="K5" s="18">
        <v>0.28485594744777898</v>
      </c>
      <c r="L5" s="18">
        <v>0.30484039712212702</v>
      </c>
      <c r="M5" s="19"/>
      <c r="N5" s="18">
        <v>0.35437834141177099</v>
      </c>
      <c r="O5" s="18">
        <v>0.33791228365524001</v>
      </c>
      <c r="P5" s="18">
        <v>0.37119692401590898</v>
      </c>
      <c r="Q5" s="19"/>
    </row>
    <row r="6" spans="1:17" x14ac:dyDescent="0.25">
      <c r="A6" s="20" t="s">
        <v>479</v>
      </c>
      <c r="B6" s="21">
        <v>0.13866779626483799</v>
      </c>
      <c r="C6" s="21">
        <v>0.11735865454600899</v>
      </c>
      <c r="D6" s="21">
        <v>0.16313099523362201</v>
      </c>
      <c r="E6" s="22"/>
      <c r="F6" s="21">
        <v>0.118291069010174</v>
      </c>
      <c r="G6" s="21">
        <v>9.0743710281330603E-2</v>
      </c>
      <c r="H6" s="21">
        <v>0.15279576969483699</v>
      </c>
      <c r="I6" s="22"/>
      <c r="J6" s="21">
        <v>0.16052025270276299</v>
      </c>
      <c r="K6" s="21">
        <v>0.126424243045652</v>
      </c>
      <c r="L6" s="21">
        <v>0.20168875356322799</v>
      </c>
      <c r="M6" s="22"/>
      <c r="N6" s="21">
        <v>0.15278098025432299</v>
      </c>
      <c r="O6" s="21">
        <v>0.10401253592817999</v>
      </c>
      <c r="P6" s="21">
        <v>0.21883084026977101</v>
      </c>
      <c r="Q6" s="22"/>
    </row>
    <row r="7" spans="1:17" x14ac:dyDescent="0.25">
      <c r="A7" s="17" t="s">
        <v>480</v>
      </c>
      <c r="B7" s="18">
        <v>0.18798043296775499</v>
      </c>
      <c r="C7" s="18">
        <v>0.14432388360704501</v>
      </c>
      <c r="D7" s="18">
        <v>0.241121423221587</v>
      </c>
      <c r="E7" s="19"/>
      <c r="F7" s="18">
        <v>0.148504374177095</v>
      </c>
      <c r="G7" s="18">
        <v>0.10015882977719801</v>
      </c>
      <c r="H7" s="18">
        <v>0.214619966629819</v>
      </c>
      <c r="I7" s="19"/>
      <c r="J7" s="18">
        <v>0.18022439445172</v>
      </c>
      <c r="K7" s="18">
        <v>0.133095630853588</v>
      </c>
      <c r="L7" s="18">
        <v>0.23943217490312299</v>
      </c>
      <c r="M7" s="19"/>
      <c r="N7" s="18">
        <v>0.28676755894400502</v>
      </c>
      <c r="O7" s="18">
        <v>0.19978822556937401</v>
      </c>
      <c r="P7" s="18">
        <v>0.39301595685132301</v>
      </c>
      <c r="Q7" s="24" t="s">
        <v>501</v>
      </c>
    </row>
    <row r="8" spans="1:17" x14ac:dyDescent="0.25">
      <c r="A8" s="20" t="s">
        <v>481</v>
      </c>
      <c r="B8" s="21">
        <v>0.175295716132885</v>
      </c>
      <c r="C8" s="21">
        <v>0.147454209302184</v>
      </c>
      <c r="D8" s="21">
        <v>0.207117001601901</v>
      </c>
      <c r="E8" s="22"/>
      <c r="F8" s="21">
        <v>0.146709170789668</v>
      </c>
      <c r="G8" s="21">
        <v>0.106287268901036</v>
      </c>
      <c r="H8" s="21">
        <v>0.19907947578308799</v>
      </c>
      <c r="I8" s="22"/>
      <c r="J8" s="21">
        <v>0.192928590646608</v>
      </c>
      <c r="K8" s="21">
        <v>0.15667283815859201</v>
      </c>
      <c r="L8" s="21">
        <v>0.23523404723920999</v>
      </c>
      <c r="M8" s="22"/>
      <c r="N8" s="21">
        <v>0.179485155530373</v>
      </c>
      <c r="O8" s="21">
        <v>0.125586680964692</v>
      </c>
      <c r="P8" s="21">
        <v>0.249904435707484</v>
      </c>
      <c r="Q8" s="22"/>
    </row>
    <row r="9" spans="1:17" x14ac:dyDescent="0.25">
      <c r="A9" s="17" t="s">
        <v>482</v>
      </c>
      <c r="B9" s="18">
        <v>0.117595452531992</v>
      </c>
      <c r="C9" s="18">
        <v>9.7285853667700706E-2</v>
      </c>
      <c r="D9" s="18">
        <v>0.14148041957597801</v>
      </c>
      <c r="E9" s="19"/>
      <c r="F9" s="18">
        <v>7.3919931022275703E-2</v>
      </c>
      <c r="G9" s="18">
        <v>5.1885539896843899E-2</v>
      </c>
      <c r="H9" s="18">
        <v>0.10428251855309401</v>
      </c>
      <c r="I9" s="19"/>
      <c r="J9" s="18">
        <v>0.145991429663345</v>
      </c>
      <c r="K9" s="18">
        <v>0.112699197421489</v>
      </c>
      <c r="L9" s="18">
        <v>0.18704525183012499</v>
      </c>
      <c r="M9" s="19"/>
      <c r="N9" s="18">
        <v>0.19371201823106801</v>
      </c>
      <c r="O9" s="18">
        <v>0.13688694480330801</v>
      </c>
      <c r="P9" s="18">
        <v>0.26683380373100501</v>
      </c>
      <c r="Q9" s="19"/>
    </row>
    <row r="10" spans="1:17" x14ac:dyDescent="0.25">
      <c r="A10" s="20" t="s">
        <v>483</v>
      </c>
      <c r="B10" s="21">
        <v>0.24540100091227701</v>
      </c>
      <c r="C10" s="21">
        <v>0.21466956805658799</v>
      </c>
      <c r="D10" s="21">
        <v>0.27896906755563</v>
      </c>
      <c r="E10" s="22"/>
      <c r="F10" s="21">
        <v>0.190633472461892</v>
      </c>
      <c r="G10" s="21">
        <v>0.15349308255233499</v>
      </c>
      <c r="H10" s="21">
        <v>0.234273521988073</v>
      </c>
      <c r="I10" s="22"/>
      <c r="J10" s="21">
        <v>0.26172696325713402</v>
      </c>
      <c r="K10" s="21">
        <v>0.222995196595908</v>
      </c>
      <c r="L10" s="21">
        <v>0.30454922974442999</v>
      </c>
      <c r="M10" s="22"/>
      <c r="N10" s="21">
        <v>0.34424052379854397</v>
      </c>
      <c r="O10" s="21">
        <v>0.28214742564823297</v>
      </c>
      <c r="P10" s="21">
        <v>0.41215291541534099</v>
      </c>
      <c r="Q10" s="22"/>
    </row>
    <row r="11" spans="1:17" x14ac:dyDescent="0.25">
      <c r="A11" s="17" t="s">
        <v>484</v>
      </c>
      <c r="B11" s="18">
        <v>0.26311536802653002</v>
      </c>
      <c r="C11" s="18">
        <v>0.24382170402983799</v>
      </c>
      <c r="D11" s="18">
        <v>0.28336363719808599</v>
      </c>
      <c r="E11" s="19"/>
      <c r="F11" s="18">
        <v>0.217271385682789</v>
      </c>
      <c r="G11" s="18">
        <v>0.19571345265205001</v>
      </c>
      <c r="H11" s="18">
        <v>0.24049388912219</v>
      </c>
      <c r="I11" s="19"/>
      <c r="J11" s="18">
        <v>0.28702937409906099</v>
      </c>
      <c r="K11" s="18">
        <v>0.26003341798923102</v>
      </c>
      <c r="L11" s="18">
        <v>0.31563250851601299</v>
      </c>
      <c r="M11" s="19"/>
      <c r="N11" s="18">
        <v>0.31571961274742</v>
      </c>
      <c r="O11" s="18">
        <v>0.26726807115135698</v>
      </c>
      <c r="P11" s="18">
        <v>0.36853688595905798</v>
      </c>
      <c r="Q11" s="19"/>
    </row>
    <row r="12" spans="1:17" x14ac:dyDescent="0.25">
      <c r="A12" s="20" t="s">
        <v>485</v>
      </c>
      <c r="B12" s="21">
        <v>0.30781779760623001</v>
      </c>
      <c r="C12" s="21">
        <v>0.29610042217194199</v>
      </c>
      <c r="D12" s="21">
        <v>0.31978820077678199</v>
      </c>
      <c r="E12" s="22"/>
      <c r="F12" s="21">
        <v>0.246745408703955</v>
      </c>
      <c r="G12" s="21">
        <v>0.231108601078759</v>
      </c>
      <c r="H12" s="21">
        <v>0.26307820989415098</v>
      </c>
      <c r="I12" s="22"/>
      <c r="J12" s="21">
        <v>0.31084050746516001</v>
      </c>
      <c r="K12" s="21">
        <v>0.29476658580422699</v>
      </c>
      <c r="L12" s="21">
        <v>0.32738405417516903</v>
      </c>
      <c r="M12" s="22"/>
      <c r="N12" s="21">
        <v>0.38842106022532402</v>
      </c>
      <c r="O12" s="21">
        <v>0.36479815876016097</v>
      </c>
      <c r="P12" s="21">
        <v>0.41258009116448902</v>
      </c>
      <c r="Q12" s="22"/>
    </row>
    <row r="13" spans="1:17" x14ac:dyDescent="0.25">
      <c r="A13" s="17" t="s">
        <v>486</v>
      </c>
      <c r="B13" s="18">
        <v>0.19456309256378099</v>
      </c>
      <c r="C13" s="18">
        <v>0.17198808679875799</v>
      </c>
      <c r="D13" s="18">
        <v>0.219316414318212</v>
      </c>
      <c r="E13" s="19"/>
      <c r="F13" s="18">
        <v>0.17595845536351101</v>
      </c>
      <c r="G13" s="18">
        <v>0.14668296489653501</v>
      </c>
      <c r="H13" s="18">
        <v>0.20964137509584399</v>
      </c>
      <c r="I13" s="19"/>
      <c r="J13" s="18">
        <v>0.19566538980678799</v>
      </c>
      <c r="K13" s="18">
        <v>0.168641417587583</v>
      </c>
      <c r="L13" s="18">
        <v>0.225843427901565</v>
      </c>
      <c r="M13" s="19"/>
      <c r="N13" s="18">
        <v>0.25481999102908898</v>
      </c>
      <c r="O13" s="18">
        <v>0.19977351221605899</v>
      </c>
      <c r="P13" s="18">
        <v>0.31898801884780398</v>
      </c>
      <c r="Q13" s="19"/>
    </row>
    <row r="14" spans="1:17" x14ac:dyDescent="0.25">
      <c r="A14" s="20" t="s">
        <v>487</v>
      </c>
      <c r="B14" s="21">
        <v>0.34642624906184599</v>
      </c>
      <c r="C14" s="21">
        <v>0.31265695784403602</v>
      </c>
      <c r="D14" s="21">
        <v>0.38181679323267098</v>
      </c>
      <c r="E14" s="22"/>
      <c r="F14" s="21">
        <v>0.34883136078663401</v>
      </c>
      <c r="G14" s="21">
        <v>0.31010995002321401</v>
      </c>
      <c r="H14" s="21">
        <v>0.38965686707084901</v>
      </c>
      <c r="I14" s="22"/>
      <c r="J14" s="21">
        <v>0.34845841675696099</v>
      </c>
      <c r="K14" s="21">
        <v>0.30533344399894102</v>
      </c>
      <c r="L14" s="21">
        <v>0.39421776310524898</v>
      </c>
      <c r="M14" s="22"/>
      <c r="N14" s="21">
        <v>0.32824453243605101</v>
      </c>
      <c r="O14" s="21">
        <v>0.26746183097675402</v>
      </c>
      <c r="P14" s="21">
        <v>0.395384865282357</v>
      </c>
      <c r="Q14" s="22"/>
    </row>
    <row r="15" spans="1:17" x14ac:dyDescent="0.25">
      <c r="A15" s="17" t="s">
        <v>488</v>
      </c>
      <c r="B15" s="18">
        <v>0.225526449537235</v>
      </c>
      <c r="C15" s="18">
        <v>0.185915288891777</v>
      </c>
      <c r="D15" s="18">
        <v>0.27077011797761302</v>
      </c>
      <c r="E15" s="19"/>
      <c r="F15" s="18">
        <v>0.20386323574020301</v>
      </c>
      <c r="G15" s="18">
        <v>0.163293071894832</v>
      </c>
      <c r="H15" s="18">
        <v>0.25148348075524102</v>
      </c>
      <c r="I15" s="19"/>
      <c r="J15" s="18">
        <v>0.22833726961266901</v>
      </c>
      <c r="K15" s="18">
        <v>0.179574408488656</v>
      </c>
      <c r="L15" s="18">
        <v>0.28572994334254798</v>
      </c>
      <c r="M15" s="19"/>
      <c r="N15" s="18">
        <v>0.33208655273722798</v>
      </c>
      <c r="O15" s="18">
        <v>0.212544961649375</v>
      </c>
      <c r="P15" s="18">
        <v>0.47804582670446999</v>
      </c>
      <c r="Q15" s="24" t="s">
        <v>501</v>
      </c>
    </row>
    <row r="16" spans="1:17" x14ac:dyDescent="0.25">
      <c r="A16" s="20" t="s">
        <v>489</v>
      </c>
      <c r="B16" s="21">
        <v>0.32571038076807002</v>
      </c>
      <c r="C16" s="21">
        <v>0.296514045310241</v>
      </c>
      <c r="D16" s="21">
        <v>0.356325402475554</v>
      </c>
      <c r="E16" s="22"/>
      <c r="F16" s="21">
        <v>0.27918021414877098</v>
      </c>
      <c r="G16" s="21">
        <v>0.248318677630813</v>
      </c>
      <c r="H16" s="21">
        <v>0.31228382251115</v>
      </c>
      <c r="I16" s="22"/>
      <c r="J16" s="21">
        <v>0.355343460565338</v>
      </c>
      <c r="K16" s="21">
        <v>0.31875624098168498</v>
      </c>
      <c r="L16" s="21">
        <v>0.39370322265700303</v>
      </c>
      <c r="M16" s="22"/>
      <c r="N16" s="21">
        <v>0.38754902675094799</v>
      </c>
      <c r="O16" s="21">
        <v>0.31828725531431001</v>
      </c>
      <c r="P16" s="21">
        <v>0.46167557124017999</v>
      </c>
      <c r="Q16" s="22"/>
    </row>
    <row r="17" spans="1:17" x14ac:dyDescent="0.25">
      <c r="A17" s="17" t="s">
        <v>490</v>
      </c>
      <c r="B17" s="18">
        <v>0.27915267362826002</v>
      </c>
      <c r="C17" s="18">
        <v>0.24989169254791299</v>
      </c>
      <c r="D17" s="18">
        <v>0.310422030067313</v>
      </c>
      <c r="E17" s="19"/>
      <c r="F17" s="18">
        <v>0.26618587441883401</v>
      </c>
      <c r="G17" s="18">
        <v>0.23478438719154801</v>
      </c>
      <c r="H17" s="18">
        <v>0.30013989288549497</v>
      </c>
      <c r="I17" s="19"/>
      <c r="J17" s="18">
        <v>0.30617744568215599</v>
      </c>
      <c r="K17" s="18">
        <v>0.26476354345983399</v>
      </c>
      <c r="L17" s="18">
        <v>0.35097691750842802</v>
      </c>
      <c r="M17" s="19"/>
      <c r="N17" s="18">
        <v>0.256780631564972</v>
      </c>
      <c r="O17" s="18">
        <v>0.194021495518922</v>
      </c>
      <c r="P17" s="18">
        <v>0.33149080389719898</v>
      </c>
      <c r="Q17" s="19"/>
    </row>
    <row r="18" spans="1:17" x14ac:dyDescent="0.25">
      <c r="A18" s="20" t="s">
        <v>491</v>
      </c>
      <c r="B18" s="21">
        <v>0.34535381197073101</v>
      </c>
      <c r="C18" s="21">
        <v>0.30186916226802202</v>
      </c>
      <c r="D18" s="21">
        <v>0.391588927413837</v>
      </c>
      <c r="E18" s="22"/>
      <c r="F18" s="21">
        <v>0.36074537412894397</v>
      </c>
      <c r="G18" s="21">
        <v>0.305752595469229</v>
      </c>
      <c r="H18" s="21">
        <v>0.41965036817560603</v>
      </c>
      <c r="I18" s="22"/>
      <c r="J18" s="21">
        <v>0.35446685401404898</v>
      </c>
      <c r="K18" s="21">
        <v>0.29950807139880398</v>
      </c>
      <c r="L18" s="21">
        <v>0.41355655519429602</v>
      </c>
      <c r="M18" s="22"/>
      <c r="N18" s="21">
        <v>0.28552573694921402</v>
      </c>
      <c r="O18" s="21">
        <v>0.21885936993761301</v>
      </c>
      <c r="P18" s="21">
        <v>0.36306082385793398</v>
      </c>
      <c r="Q18" s="22"/>
    </row>
    <row r="19" spans="1:17" x14ac:dyDescent="0.25">
      <c r="A19" s="17" t="s">
        <v>492</v>
      </c>
      <c r="B19" s="18">
        <v>0.36171140389369999</v>
      </c>
      <c r="C19" s="18">
        <v>0.31692284599316001</v>
      </c>
      <c r="D19" s="18">
        <v>0.409039304993703</v>
      </c>
      <c r="E19" s="19"/>
      <c r="F19" s="18">
        <v>0.33980057958015902</v>
      </c>
      <c r="G19" s="18">
        <v>0.29166737465127102</v>
      </c>
      <c r="H19" s="18">
        <v>0.39148692419146902</v>
      </c>
      <c r="I19" s="19"/>
      <c r="J19" s="18">
        <v>0.385721912637145</v>
      </c>
      <c r="K19" s="18">
        <v>0.32849460541336101</v>
      </c>
      <c r="L19" s="18">
        <v>0.44629287443252802</v>
      </c>
      <c r="M19" s="19"/>
      <c r="N19" s="18">
        <v>0.36399150544973002</v>
      </c>
      <c r="O19" s="18">
        <v>0.28071238338153998</v>
      </c>
      <c r="P19" s="18">
        <v>0.45630373650287098</v>
      </c>
      <c r="Q19" s="19"/>
    </row>
    <row r="20" spans="1:17" x14ac:dyDescent="0.25">
      <c r="A20" s="20" t="s">
        <v>493</v>
      </c>
      <c r="B20" s="21">
        <v>0.28698095689744801</v>
      </c>
      <c r="C20" s="21">
        <v>0.24133424024012501</v>
      </c>
      <c r="D20" s="21">
        <v>0.33742151473925402</v>
      </c>
      <c r="E20" s="22"/>
      <c r="F20" s="21">
        <v>0.24947890577971299</v>
      </c>
      <c r="G20" s="21">
        <v>0.19816651062419999</v>
      </c>
      <c r="H20" s="21">
        <v>0.30895838457596903</v>
      </c>
      <c r="I20" s="22"/>
      <c r="J20" s="21">
        <v>0.27574652313763198</v>
      </c>
      <c r="K20" s="21">
        <v>0.22262944170435001</v>
      </c>
      <c r="L20" s="21">
        <v>0.336058158188975</v>
      </c>
      <c r="M20" s="22"/>
      <c r="N20" s="21">
        <v>0.40215296948629697</v>
      </c>
      <c r="O20" s="21">
        <v>0.32001649599825699</v>
      </c>
      <c r="P20" s="21">
        <v>0.49017407282032399</v>
      </c>
      <c r="Q20" s="22"/>
    </row>
    <row r="21" spans="1:17" x14ac:dyDescent="0.25">
      <c r="A21" s="17" t="s">
        <v>494</v>
      </c>
      <c r="B21" s="18">
        <v>0.23263672262443399</v>
      </c>
      <c r="C21" s="18">
        <v>0.188444076116872</v>
      </c>
      <c r="D21" s="18">
        <v>0.28357185274074398</v>
      </c>
      <c r="E21" s="19"/>
      <c r="F21" s="18">
        <v>0.21441040197067299</v>
      </c>
      <c r="G21" s="18">
        <v>0.15760069179630901</v>
      </c>
      <c r="H21" s="18">
        <v>0.28477545081584099</v>
      </c>
      <c r="I21" s="19"/>
      <c r="J21" s="18">
        <v>0.230834829581201</v>
      </c>
      <c r="K21" s="18">
        <v>0.178844368997265</v>
      </c>
      <c r="L21" s="18">
        <v>0.292554436241037</v>
      </c>
      <c r="M21" s="19"/>
      <c r="N21" s="18">
        <v>0.26384521571097702</v>
      </c>
      <c r="O21" s="18">
        <v>0.199488721628962</v>
      </c>
      <c r="P21" s="18">
        <v>0.34014174284588899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PROTECCION_NSE'!A1" display="◄ ANTERIOR"/>
    <hyperlink ref="A2" location="'Índice'!A1" display="ÍNDICE"/>
    <hyperlink ref="A3" location="'MEDIDAS_FOCO_NSE'!A1" display="SIGUIENTE ►"/>
  </hyperlinks>
  <pageMargins left="0.75" right="0.75" top="1" bottom="1" header="0.5" footer="0.5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0.26722967292317001</v>
      </c>
      <c r="C5" s="18">
        <v>0.260522383223034</v>
      </c>
      <c r="D5" s="18">
        <v>0.27404565028916</v>
      </c>
      <c r="E5" s="19"/>
      <c r="F5" s="18">
        <v>0.18052893399634301</v>
      </c>
      <c r="G5" s="18">
        <v>0.17317357521707399</v>
      </c>
      <c r="H5" s="18">
        <v>0.18812562160948601</v>
      </c>
      <c r="I5" s="19"/>
      <c r="J5" s="18">
        <v>0.28280471152068098</v>
      </c>
      <c r="K5" s="18">
        <v>0.27345237797968702</v>
      </c>
      <c r="L5" s="18">
        <v>0.29234819907739501</v>
      </c>
      <c r="M5" s="19"/>
      <c r="N5" s="18">
        <v>0.410038854236349</v>
      </c>
      <c r="O5" s="18">
        <v>0.394449580485286</v>
      </c>
      <c r="P5" s="18">
        <v>0.425811002544634</v>
      </c>
      <c r="Q5" s="19"/>
    </row>
    <row r="6" spans="1:17" x14ac:dyDescent="0.25">
      <c r="A6" s="20" t="s">
        <v>479</v>
      </c>
      <c r="B6" s="21">
        <v>0.17025013092334701</v>
      </c>
      <c r="C6" s="21">
        <v>0.14723191028823801</v>
      </c>
      <c r="D6" s="21">
        <v>0.196039733469692</v>
      </c>
      <c r="E6" s="22"/>
      <c r="F6" s="21">
        <v>0.132512281398981</v>
      </c>
      <c r="G6" s="21">
        <v>0.108281817422776</v>
      </c>
      <c r="H6" s="21">
        <v>0.16118476414729299</v>
      </c>
      <c r="I6" s="22"/>
      <c r="J6" s="21">
        <v>0.20583698733519601</v>
      </c>
      <c r="K6" s="21">
        <v>0.16817690817341999</v>
      </c>
      <c r="L6" s="21">
        <v>0.24940182776115</v>
      </c>
      <c r="M6" s="22"/>
      <c r="N6" s="21">
        <v>0.211807861619733</v>
      </c>
      <c r="O6" s="21">
        <v>0.15294813631756199</v>
      </c>
      <c r="P6" s="21">
        <v>0.28567940767167399</v>
      </c>
      <c r="Q6" s="22"/>
    </row>
    <row r="7" spans="1:17" x14ac:dyDescent="0.25">
      <c r="A7" s="17" t="s">
        <v>480</v>
      </c>
      <c r="B7" s="18">
        <v>0.16604558379397499</v>
      </c>
      <c r="C7" s="18">
        <v>0.135319597891567</v>
      </c>
      <c r="D7" s="18">
        <v>0.202117489772875</v>
      </c>
      <c r="E7" s="19"/>
      <c r="F7" s="18">
        <v>0.125961707664729</v>
      </c>
      <c r="G7" s="18">
        <v>8.6015909735816895E-2</v>
      </c>
      <c r="H7" s="18">
        <v>0.18078892548193001</v>
      </c>
      <c r="I7" s="19"/>
      <c r="J7" s="18">
        <v>0.18864669555126701</v>
      </c>
      <c r="K7" s="18">
        <v>0.149401267771886</v>
      </c>
      <c r="L7" s="18">
        <v>0.23534889132329001</v>
      </c>
      <c r="M7" s="19"/>
      <c r="N7" s="18">
        <v>0.19525121431843401</v>
      </c>
      <c r="O7" s="18">
        <v>0.136195809610514</v>
      </c>
      <c r="P7" s="18">
        <v>0.271854514353921</v>
      </c>
      <c r="Q7" s="19"/>
    </row>
    <row r="8" spans="1:17" x14ac:dyDescent="0.25">
      <c r="A8" s="20" t="s">
        <v>481</v>
      </c>
      <c r="B8" s="21">
        <v>0.13454631568914699</v>
      </c>
      <c r="C8" s="21">
        <v>0.112151124436956</v>
      </c>
      <c r="D8" s="21">
        <v>0.16060459353495399</v>
      </c>
      <c r="E8" s="22"/>
      <c r="F8" s="21">
        <v>9.2120825643383294E-2</v>
      </c>
      <c r="G8" s="21">
        <v>6.62158443245182E-2</v>
      </c>
      <c r="H8" s="21">
        <v>0.12678434415258599</v>
      </c>
      <c r="I8" s="22"/>
      <c r="J8" s="21">
        <v>0.14718320921490399</v>
      </c>
      <c r="K8" s="21">
        <v>0.11597950575909299</v>
      </c>
      <c r="L8" s="21">
        <v>0.185025001687839</v>
      </c>
      <c r="M8" s="22"/>
      <c r="N8" s="21">
        <v>0.17460543641598</v>
      </c>
      <c r="O8" s="21">
        <v>0.12130708023926801</v>
      </c>
      <c r="P8" s="21">
        <v>0.24479738627326</v>
      </c>
      <c r="Q8" s="22"/>
    </row>
    <row r="9" spans="1:17" x14ac:dyDescent="0.25">
      <c r="A9" s="17" t="s">
        <v>482</v>
      </c>
      <c r="B9" s="18">
        <v>0.25362715953440201</v>
      </c>
      <c r="C9" s="18">
        <v>0.217940424406007</v>
      </c>
      <c r="D9" s="18">
        <v>0.29296837687580801</v>
      </c>
      <c r="E9" s="19"/>
      <c r="F9" s="18">
        <v>0.186088721589387</v>
      </c>
      <c r="G9" s="18">
        <v>0.14813133798219599</v>
      </c>
      <c r="H9" s="18">
        <v>0.231133381756331</v>
      </c>
      <c r="I9" s="19"/>
      <c r="J9" s="18">
        <v>0.28364454295535102</v>
      </c>
      <c r="K9" s="18">
        <v>0.234442507613807</v>
      </c>
      <c r="L9" s="18">
        <v>0.33860536704994798</v>
      </c>
      <c r="M9" s="19"/>
      <c r="N9" s="18">
        <v>0.40690082730979599</v>
      </c>
      <c r="O9" s="18">
        <v>0.30586004950179602</v>
      </c>
      <c r="P9" s="18">
        <v>0.51648444445074604</v>
      </c>
      <c r="Q9" s="19"/>
    </row>
    <row r="10" spans="1:17" x14ac:dyDescent="0.25">
      <c r="A10" s="20" t="s">
        <v>483</v>
      </c>
      <c r="B10" s="21">
        <v>0.25745891846448099</v>
      </c>
      <c r="C10" s="21">
        <v>0.22960206727535301</v>
      </c>
      <c r="D10" s="21">
        <v>0.28743455687097003</v>
      </c>
      <c r="E10" s="22"/>
      <c r="F10" s="21">
        <v>0.15570797675939699</v>
      </c>
      <c r="G10" s="21">
        <v>0.12596505656766299</v>
      </c>
      <c r="H10" s="21">
        <v>0.190939598989364</v>
      </c>
      <c r="I10" s="22"/>
      <c r="J10" s="21">
        <v>0.29895106438026298</v>
      </c>
      <c r="K10" s="21">
        <v>0.25836874133534299</v>
      </c>
      <c r="L10" s="21">
        <v>0.34295996663053602</v>
      </c>
      <c r="M10" s="22"/>
      <c r="N10" s="21">
        <v>0.41060755947635702</v>
      </c>
      <c r="O10" s="21">
        <v>0.33513083134493798</v>
      </c>
      <c r="P10" s="21">
        <v>0.490541285307381</v>
      </c>
      <c r="Q10" s="22"/>
    </row>
    <row r="11" spans="1:17" x14ac:dyDescent="0.25">
      <c r="A11" s="17" t="s">
        <v>484</v>
      </c>
      <c r="B11" s="18">
        <v>0.36393029122045301</v>
      </c>
      <c r="C11" s="18">
        <v>0.33886740011706901</v>
      </c>
      <c r="D11" s="18">
        <v>0.38975406808983099</v>
      </c>
      <c r="E11" s="19"/>
      <c r="F11" s="18">
        <v>0.27502513101825499</v>
      </c>
      <c r="G11" s="18">
        <v>0.245840554820215</v>
      </c>
      <c r="H11" s="18">
        <v>0.30626731932826401</v>
      </c>
      <c r="I11" s="19"/>
      <c r="J11" s="18">
        <v>0.41679728400226901</v>
      </c>
      <c r="K11" s="18">
        <v>0.38407253530369601</v>
      </c>
      <c r="L11" s="18">
        <v>0.45027195402957498</v>
      </c>
      <c r="M11" s="19"/>
      <c r="N11" s="18">
        <v>0.45010712405706699</v>
      </c>
      <c r="O11" s="18">
        <v>0.39925261502843401</v>
      </c>
      <c r="P11" s="18">
        <v>0.50202609492116701</v>
      </c>
      <c r="Q11" s="19"/>
    </row>
    <row r="12" spans="1:17" x14ac:dyDescent="0.25">
      <c r="A12" s="20" t="s">
        <v>485</v>
      </c>
      <c r="B12" s="21">
        <v>0.28487404524980797</v>
      </c>
      <c r="C12" s="21">
        <v>0.27377802511009097</v>
      </c>
      <c r="D12" s="21">
        <v>0.29623633429471402</v>
      </c>
      <c r="E12" s="22"/>
      <c r="F12" s="21">
        <v>0.17457458253392499</v>
      </c>
      <c r="G12" s="21">
        <v>0.161893453457258</v>
      </c>
      <c r="H12" s="21">
        <v>0.18802617920329401</v>
      </c>
      <c r="I12" s="22"/>
      <c r="J12" s="21">
        <v>0.278879969822592</v>
      </c>
      <c r="K12" s="21">
        <v>0.26345473636769501</v>
      </c>
      <c r="L12" s="21">
        <v>0.29484680984060002</v>
      </c>
      <c r="M12" s="22"/>
      <c r="N12" s="21">
        <v>0.44834084984195199</v>
      </c>
      <c r="O12" s="21">
        <v>0.426198429953216</v>
      </c>
      <c r="P12" s="21">
        <v>0.47068999045897603</v>
      </c>
      <c r="Q12" s="22"/>
    </row>
    <row r="13" spans="1:17" x14ac:dyDescent="0.25">
      <c r="A13" s="17" t="s">
        <v>486</v>
      </c>
      <c r="B13" s="18">
        <v>0.228609001299974</v>
      </c>
      <c r="C13" s="18">
        <v>0.20887322033887001</v>
      </c>
      <c r="D13" s="18">
        <v>0.24962117035481701</v>
      </c>
      <c r="E13" s="19"/>
      <c r="F13" s="18">
        <v>0.167063514396735</v>
      </c>
      <c r="G13" s="18">
        <v>0.143114125912571</v>
      </c>
      <c r="H13" s="18">
        <v>0.194112806731881</v>
      </c>
      <c r="I13" s="19"/>
      <c r="J13" s="18">
        <v>0.25341555960885098</v>
      </c>
      <c r="K13" s="18">
        <v>0.22477300846366999</v>
      </c>
      <c r="L13" s="18">
        <v>0.284369143449969</v>
      </c>
      <c r="M13" s="19"/>
      <c r="N13" s="18">
        <v>0.36715451529861698</v>
      </c>
      <c r="O13" s="18">
        <v>0.30852356800719899</v>
      </c>
      <c r="P13" s="18">
        <v>0.42999876561238898</v>
      </c>
      <c r="Q13" s="19"/>
    </row>
    <row r="14" spans="1:17" x14ac:dyDescent="0.25">
      <c r="A14" s="20" t="s">
        <v>487</v>
      </c>
      <c r="B14" s="21">
        <v>0.21225413346876901</v>
      </c>
      <c r="C14" s="21">
        <v>0.18980455994804499</v>
      </c>
      <c r="D14" s="21">
        <v>0.23658362039710901</v>
      </c>
      <c r="E14" s="22"/>
      <c r="F14" s="21">
        <v>0.151355418953874</v>
      </c>
      <c r="G14" s="21">
        <v>0.12965326953568301</v>
      </c>
      <c r="H14" s="21">
        <v>0.175955804462781</v>
      </c>
      <c r="I14" s="22"/>
      <c r="J14" s="21">
        <v>0.248676675107776</v>
      </c>
      <c r="K14" s="21">
        <v>0.21540647210136801</v>
      </c>
      <c r="L14" s="21">
        <v>0.28521753579661302</v>
      </c>
      <c r="M14" s="22"/>
      <c r="N14" s="21">
        <v>0.39239701239358499</v>
      </c>
      <c r="O14" s="21">
        <v>0.32168592752097203</v>
      </c>
      <c r="P14" s="21">
        <v>0.46792898549779799</v>
      </c>
      <c r="Q14" s="22"/>
    </row>
    <row r="15" spans="1:17" x14ac:dyDescent="0.25">
      <c r="A15" s="17" t="s">
        <v>488</v>
      </c>
      <c r="B15" s="18">
        <v>0.189549146829256</v>
      </c>
      <c r="C15" s="18">
        <v>0.16569074079204599</v>
      </c>
      <c r="D15" s="18">
        <v>0.215953771938248</v>
      </c>
      <c r="E15" s="19"/>
      <c r="F15" s="18">
        <v>0.159666466092722</v>
      </c>
      <c r="G15" s="18">
        <v>0.136036326240149</v>
      </c>
      <c r="H15" s="18">
        <v>0.18651514298661301</v>
      </c>
      <c r="I15" s="19"/>
      <c r="J15" s="18">
        <v>0.20956174974108099</v>
      </c>
      <c r="K15" s="18">
        <v>0.170114291748099</v>
      </c>
      <c r="L15" s="18">
        <v>0.25534209791490198</v>
      </c>
      <c r="M15" s="19"/>
      <c r="N15" s="18">
        <v>0.274502099368927</v>
      </c>
      <c r="O15" s="18">
        <v>0.19360310656176299</v>
      </c>
      <c r="P15" s="18">
        <v>0.373546345399624</v>
      </c>
      <c r="Q15" s="19"/>
    </row>
    <row r="16" spans="1:17" x14ac:dyDescent="0.25">
      <c r="A16" s="20" t="s">
        <v>489</v>
      </c>
      <c r="B16" s="21">
        <v>0.23759165222756601</v>
      </c>
      <c r="C16" s="21">
        <v>0.21979617053775</v>
      </c>
      <c r="D16" s="21">
        <v>0.256354515192106</v>
      </c>
      <c r="E16" s="22"/>
      <c r="F16" s="21">
        <v>0.17689103148379501</v>
      </c>
      <c r="G16" s="21">
        <v>0.15846392640415799</v>
      </c>
      <c r="H16" s="21">
        <v>0.19695942776355699</v>
      </c>
      <c r="I16" s="22"/>
      <c r="J16" s="21">
        <v>0.27137064802286998</v>
      </c>
      <c r="K16" s="21">
        <v>0.24757756567413899</v>
      </c>
      <c r="L16" s="21">
        <v>0.296549122001739</v>
      </c>
      <c r="M16" s="22"/>
      <c r="N16" s="21">
        <v>0.33083234017041901</v>
      </c>
      <c r="O16" s="21">
        <v>0.27735274029686302</v>
      </c>
      <c r="P16" s="21">
        <v>0.38907198797355902</v>
      </c>
      <c r="Q16" s="22"/>
    </row>
    <row r="17" spans="1:17" x14ac:dyDescent="0.25">
      <c r="A17" s="17" t="s">
        <v>490</v>
      </c>
      <c r="B17" s="18">
        <v>0.29463110332535403</v>
      </c>
      <c r="C17" s="18">
        <v>0.26730245727389101</v>
      </c>
      <c r="D17" s="18">
        <v>0.32352009295110001</v>
      </c>
      <c r="E17" s="19"/>
      <c r="F17" s="18">
        <v>0.220145075864214</v>
      </c>
      <c r="G17" s="18">
        <v>0.19337559391388401</v>
      </c>
      <c r="H17" s="18">
        <v>0.24947419971146201</v>
      </c>
      <c r="I17" s="19"/>
      <c r="J17" s="18">
        <v>0.35403375149072402</v>
      </c>
      <c r="K17" s="18">
        <v>0.315322369972519</v>
      </c>
      <c r="L17" s="18">
        <v>0.39475753500139998</v>
      </c>
      <c r="M17" s="19"/>
      <c r="N17" s="18">
        <v>0.41366222047164902</v>
      </c>
      <c r="O17" s="18">
        <v>0.34094178015831</v>
      </c>
      <c r="P17" s="18">
        <v>0.49035308843612901</v>
      </c>
      <c r="Q17" s="19"/>
    </row>
    <row r="18" spans="1:17" x14ac:dyDescent="0.25">
      <c r="A18" s="20" t="s">
        <v>491</v>
      </c>
      <c r="B18" s="21">
        <v>0.28373091484916502</v>
      </c>
      <c r="C18" s="21">
        <v>0.24251018201289901</v>
      </c>
      <c r="D18" s="21">
        <v>0.32891580131742298</v>
      </c>
      <c r="E18" s="22"/>
      <c r="F18" s="21">
        <v>0.23351572278961499</v>
      </c>
      <c r="G18" s="21">
        <v>0.19029867433251199</v>
      </c>
      <c r="H18" s="21">
        <v>0.28311567961213102</v>
      </c>
      <c r="I18" s="22"/>
      <c r="J18" s="21">
        <v>0.318934207517589</v>
      </c>
      <c r="K18" s="21">
        <v>0.26788687563956598</v>
      </c>
      <c r="L18" s="21">
        <v>0.37472997483165399</v>
      </c>
      <c r="M18" s="22"/>
      <c r="N18" s="21">
        <v>0.34618963127536101</v>
      </c>
      <c r="O18" s="21">
        <v>0.24884164025171801</v>
      </c>
      <c r="P18" s="21">
        <v>0.458381135905508</v>
      </c>
      <c r="Q18" s="22"/>
    </row>
    <row r="19" spans="1:17" x14ac:dyDescent="0.25">
      <c r="A19" s="17" t="s">
        <v>492</v>
      </c>
      <c r="B19" s="18">
        <v>0.23969847359816901</v>
      </c>
      <c r="C19" s="18">
        <v>0.214396158899154</v>
      </c>
      <c r="D19" s="18">
        <v>0.26697211673167998</v>
      </c>
      <c r="E19" s="19"/>
      <c r="F19" s="18">
        <v>0.175916678796155</v>
      </c>
      <c r="G19" s="18">
        <v>0.14960389171341401</v>
      </c>
      <c r="H19" s="18">
        <v>0.205737785415118</v>
      </c>
      <c r="I19" s="19"/>
      <c r="J19" s="18">
        <v>0.27651633704278</v>
      </c>
      <c r="K19" s="18">
        <v>0.24104523906490999</v>
      </c>
      <c r="L19" s="18">
        <v>0.31504048509787702</v>
      </c>
      <c r="M19" s="19"/>
      <c r="N19" s="18">
        <v>0.35345571046890101</v>
      </c>
      <c r="O19" s="18">
        <v>0.29287093038373802</v>
      </c>
      <c r="P19" s="18">
        <v>0.41914461389351199</v>
      </c>
      <c r="Q19" s="19"/>
    </row>
    <row r="20" spans="1:17" x14ac:dyDescent="0.25">
      <c r="A20" s="20" t="s">
        <v>493</v>
      </c>
      <c r="B20" s="21">
        <v>0.14791506418924999</v>
      </c>
      <c r="C20" s="21">
        <v>0.122913823069904</v>
      </c>
      <c r="D20" s="21">
        <v>0.176975564702232</v>
      </c>
      <c r="E20" s="22"/>
      <c r="F20" s="21">
        <v>8.2269369411052506E-2</v>
      </c>
      <c r="G20" s="21">
        <v>5.93382327636513E-2</v>
      </c>
      <c r="H20" s="21">
        <v>0.112997679159897</v>
      </c>
      <c r="I20" s="22"/>
      <c r="J20" s="21">
        <v>0.184486261037272</v>
      </c>
      <c r="K20" s="21">
        <v>0.14724591716296101</v>
      </c>
      <c r="L20" s="21">
        <v>0.22862007889076</v>
      </c>
      <c r="M20" s="22"/>
      <c r="N20" s="21">
        <v>0.228516855600783</v>
      </c>
      <c r="O20" s="21">
        <v>0.16718447681187501</v>
      </c>
      <c r="P20" s="21">
        <v>0.304132586745466</v>
      </c>
      <c r="Q20" s="22"/>
    </row>
    <row r="21" spans="1:17" x14ac:dyDescent="0.25">
      <c r="A21" s="17" t="s">
        <v>494</v>
      </c>
      <c r="B21" s="18">
        <v>0.18637401294689501</v>
      </c>
      <c r="C21" s="18">
        <v>0.15905192154999701</v>
      </c>
      <c r="D21" s="18">
        <v>0.21717743048757901</v>
      </c>
      <c r="E21" s="19"/>
      <c r="F21" s="18">
        <v>9.7915790030959501E-2</v>
      </c>
      <c r="G21" s="18">
        <v>6.3165958957477203E-2</v>
      </c>
      <c r="H21" s="18">
        <v>0.148747382496217</v>
      </c>
      <c r="I21" s="19"/>
      <c r="J21" s="18">
        <v>0.20322755362129</v>
      </c>
      <c r="K21" s="18">
        <v>0.16650741078095699</v>
      </c>
      <c r="L21" s="18">
        <v>0.24565890322698899</v>
      </c>
      <c r="M21" s="19"/>
      <c r="N21" s="18">
        <v>0.28018767833177799</v>
      </c>
      <c r="O21" s="18">
        <v>0.23241493862467</v>
      </c>
      <c r="P21" s="18">
        <v>0.33351346204145998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SEGURO_NSE'!A1" display="◄ ANTERIOR"/>
    <hyperlink ref="A2" location="'Índice'!A1" display="ÍNDICE"/>
    <hyperlink ref="A3" location="'MEDIDAS_OTRO_NSE'!A1" display="SIGUIENTE ►"/>
  </hyperlinks>
  <pageMargins left="0.75" right="0.75" top="1" bottom="1" header="0.5" footer="0.5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4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662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4.83680814071029E-2</v>
      </c>
      <c r="C5" s="18">
        <v>4.46910886358277E-2</v>
      </c>
      <c r="D5" s="18">
        <v>5.2331029314863102E-2</v>
      </c>
      <c r="E5" s="19"/>
      <c r="F5" s="18">
        <v>2.3004794712581399E-2</v>
      </c>
      <c r="G5" s="18">
        <v>2.0359513426176801E-2</v>
      </c>
      <c r="H5" s="18">
        <v>2.5984656993104802E-2</v>
      </c>
      <c r="I5" s="19"/>
      <c r="J5" s="18">
        <v>4.68109147569616E-2</v>
      </c>
      <c r="K5" s="18">
        <v>4.2104668887322498E-2</v>
      </c>
      <c r="L5" s="18">
        <v>5.2014636377717499E-2</v>
      </c>
      <c r="M5" s="19"/>
      <c r="N5" s="18">
        <v>0.10231951564940001</v>
      </c>
      <c r="O5" s="18">
        <v>9.0942110541481699E-2</v>
      </c>
      <c r="P5" s="18">
        <v>0.114940331665819</v>
      </c>
      <c r="Q5" s="19"/>
    </row>
    <row r="6" spans="1:17" x14ac:dyDescent="0.25">
      <c r="A6" s="20" t="s">
        <v>479</v>
      </c>
      <c r="B6" s="21">
        <v>4.3627747885029301E-2</v>
      </c>
      <c r="C6" s="21">
        <v>3.1299414686074403E-2</v>
      </c>
      <c r="D6" s="21">
        <v>6.0508692360030203E-2</v>
      </c>
      <c r="E6" s="22"/>
      <c r="F6" s="21">
        <v>3.5103541267394803E-2</v>
      </c>
      <c r="G6" s="21">
        <v>2.14671588589187E-2</v>
      </c>
      <c r="H6" s="21">
        <v>5.6898362866306597E-2</v>
      </c>
      <c r="I6" s="22"/>
      <c r="J6" s="21">
        <v>5.9003036769724002E-2</v>
      </c>
      <c r="K6" s="21">
        <v>3.8078283309190199E-2</v>
      </c>
      <c r="L6" s="21">
        <v>9.0346370597109801E-2</v>
      </c>
      <c r="M6" s="22"/>
      <c r="N6" s="21">
        <v>2.9850467240304698E-2</v>
      </c>
      <c r="O6" s="21">
        <v>1.2136352441397999E-2</v>
      </c>
      <c r="P6" s="21">
        <v>7.1547340910377399E-2</v>
      </c>
      <c r="Q6" s="24" t="s">
        <v>501</v>
      </c>
    </row>
    <row r="7" spans="1:17" x14ac:dyDescent="0.25">
      <c r="A7" s="17" t="s">
        <v>480</v>
      </c>
      <c r="B7" s="18">
        <v>3.5396037606162001E-2</v>
      </c>
      <c r="C7" s="18">
        <v>2.0604569646195101E-2</v>
      </c>
      <c r="D7" s="18">
        <v>6.01537297079437E-2</v>
      </c>
      <c r="E7" s="19"/>
      <c r="F7" s="18">
        <v>1.1499987389067601E-2</v>
      </c>
      <c r="G7" s="18">
        <v>4.7424770099784999E-3</v>
      </c>
      <c r="H7" s="18">
        <v>2.7619007349847499E-2</v>
      </c>
      <c r="I7" s="19"/>
      <c r="J7" s="18">
        <v>3.93404336341509E-2</v>
      </c>
      <c r="K7" s="18">
        <v>2.1344873780497799E-2</v>
      </c>
      <c r="L7" s="18">
        <v>7.1400887517423101E-2</v>
      </c>
      <c r="M7" s="19"/>
      <c r="N7" s="18">
        <v>7.5039043665248703E-2</v>
      </c>
      <c r="O7" s="18">
        <v>3.9444774761910599E-2</v>
      </c>
      <c r="P7" s="18">
        <v>0.138133944549026</v>
      </c>
      <c r="Q7" s="24" t="s">
        <v>501</v>
      </c>
    </row>
    <row r="8" spans="1:17" x14ac:dyDescent="0.25">
      <c r="A8" s="20" t="s">
        <v>481</v>
      </c>
      <c r="B8" s="21">
        <v>1.7370921355735699E-2</v>
      </c>
      <c r="C8" s="21">
        <v>1.1189052788532499E-2</v>
      </c>
      <c r="D8" s="21">
        <v>2.6875396507087299E-2</v>
      </c>
      <c r="E8" s="22"/>
      <c r="F8" s="21">
        <v>1.25879173890749E-2</v>
      </c>
      <c r="G8" s="21">
        <v>5.2470678113018003E-3</v>
      </c>
      <c r="H8" s="21">
        <v>2.9890301197229501E-2</v>
      </c>
      <c r="I8" s="22"/>
      <c r="J8" s="21">
        <v>1.1661596665074299E-2</v>
      </c>
      <c r="K8" s="21">
        <v>5.6515478732232002E-3</v>
      </c>
      <c r="L8" s="21">
        <v>2.3909256811965599E-2</v>
      </c>
      <c r="M8" s="22"/>
      <c r="N8" s="21">
        <v>3.9727981439801302E-2</v>
      </c>
      <c r="O8" s="21">
        <v>2.1152340006412199E-2</v>
      </c>
      <c r="P8" s="21">
        <v>7.3393324941847304E-2</v>
      </c>
      <c r="Q8" s="22"/>
    </row>
    <row r="9" spans="1:17" x14ac:dyDescent="0.25">
      <c r="A9" s="17" t="s">
        <v>482</v>
      </c>
      <c r="B9" s="18">
        <v>3.4368199309734997E-2</v>
      </c>
      <c r="C9" s="18">
        <v>2.0361415900785901E-2</v>
      </c>
      <c r="D9" s="18">
        <v>5.7445350576530302E-2</v>
      </c>
      <c r="E9" s="19"/>
      <c r="F9" s="18">
        <v>1.2001798321856799E-2</v>
      </c>
      <c r="G9" s="18">
        <v>4.9723642493526002E-3</v>
      </c>
      <c r="H9" s="18">
        <v>2.8682292144633699E-2</v>
      </c>
      <c r="I9" s="19"/>
      <c r="J9" s="18">
        <v>4.7405179171533397E-2</v>
      </c>
      <c r="K9" s="18">
        <v>2.5219433308553699E-2</v>
      </c>
      <c r="L9" s="18">
        <v>8.7358818818791206E-2</v>
      </c>
      <c r="M9" s="24" t="s">
        <v>501</v>
      </c>
      <c r="N9" s="18">
        <v>7.72001284681227E-2</v>
      </c>
      <c r="O9" s="18">
        <v>3.66584614439203E-2</v>
      </c>
      <c r="P9" s="18">
        <v>0.155347757428804</v>
      </c>
      <c r="Q9" s="24" t="s">
        <v>501</v>
      </c>
    </row>
    <row r="10" spans="1:17" x14ac:dyDescent="0.25">
      <c r="A10" s="20" t="s">
        <v>483</v>
      </c>
      <c r="B10" s="21">
        <v>3.8161070100977398E-2</v>
      </c>
      <c r="C10" s="21">
        <v>2.63124918941679E-2</v>
      </c>
      <c r="D10" s="21">
        <v>5.50434738524304E-2</v>
      </c>
      <c r="E10" s="22"/>
      <c r="F10" s="21">
        <v>2.6006696030899199E-2</v>
      </c>
      <c r="G10" s="21">
        <v>1.6398597561290099E-2</v>
      </c>
      <c r="H10" s="21">
        <v>4.1009561838393598E-2</v>
      </c>
      <c r="I10" s="22"/>
      <c r="J10" s="21">
        <v>2.3421938250273701E-2</v>
      </c>
      <c r="K10" s="21">
        <v>1.3838396744184E-2</v>
      </c>
      <c r="L10" s="21">
        <v>3.9377383410897998E-2</v>
      </c>
      <c r="M10" s="22"/>
      <c r="N10" s="21">
        <v>0.11024798245416099</v>
      </c>
      <c r="O10" s="21">
        <v>6.18988583937728E-2</v>
      </c>
      <c r="P10" s="21">
        <v>0.18876343820004099</v>
      </c>
      <c r="Q10" s="24" t="s">
        <v>501</v>
      </c>
    </row>
    <row r="11" spans="1:17" x14ac:dyDescent="0.25">
      <c r="A11" s="17" t="s">
        <v>484</v>
      </c>
      <c r="B11" s="18">
        <v>4.7443022056997401E-2</v>
      </c>
      <c r="C11" s="18">
        <v>3.9173622984606797E-2</v>
      </c>
      <c r="D11" s="18">
        <v>5.73538580317988E-2</v>
      </c>
      <c r="E11" s="19"/>
      <c r="F11" s="18">
        <v>2.8691676437240202E-2</v>
      </c>
      <c r="G11" s="18">
        <v>2.05566743854541E-2</v>
      </c>
      <c r="H11" s="18">
        <v>3.9914791181260997E-2</v>
      </c>
      <c r="I11" s="19"/>
      <c r="J11" s="18">
        <v>5.0033472367506902E-2</v>
      </c>
      <c r="K11" s="18">
        <v>3.8986375779415001E-2</v>
      </c>
      <c r="L11" s="18">
        <v>6.4002377678844397E-2</v>
      </c>
      <c r="M11" s="19"/>
      <c r="N11" s="18">
        <v>8.6507064672167303E-2</v>
      </c>
      <c r="O11" s="18">
        <v>6.16680925459544E-2</v>
      </c>
      <c r="P11" s="18">
        <v>0.12007057142984801</v>
      </c>
      <c r="Q11" s="19"/>
    </row>
    <row r="12" spans="1:17" x14ac:dyDescent="0.25">
      <c r="A12" s="20" t="s">
        <v>485</v>
      </c>
      <c r="B12" s="21">
        <v>6.4836977227484105E-2</v>
      </c>
      <c r="C12" s="21">
        <v>5.8031358217457599E-2</v>
      </c>
      <c r="D12" s="21">
        <v>7.2379397302146598E-2</v>
      </c>
      <c r="E12" s="22"/>
      <c r="F12" s="21">
        <v>2.5500102585999499E-2</v>
      </c>
      <c r="G12" s="21">
        <v>2.0798422949685501E-2</v>
      </c>
      <c r="H12" s="21">
        <v>3.1230742320597901E-2</v>
      </c>
      <c r="I12" s="22"/>
      <c r="J12" s="21">
        <v>6.0191891734794299E-2</v>
      </c>
      <c r="K12" s="21">
        <v>5.1681551277582997E-2</v>
      </c>
      <c r="L12" s="21">
        <v>7.0000176464005207E-2</v>
      </c>
      <c r="M12" s="22"/>
      <c r="N12" s="21">
        <v>0.12705264357168</v>
      </c>
      <c r="O12" s="21">
        <v>0.109729625771148</v>
      </c>
      <c r="P12" s="21">
        <v>0.14665992784756399</v>
      </c>
      <c r="Q12" s="22"/>
    </row>
    <row r="13" spans="1:17" x14ac:dyDescent="0.25">
      <c r="A13" s="17" t="s">
        <v>486</v>
      </c>
      <c r="B13" s="18">
        <v>3.0697908012277501E-2</v>
      </c>
      <c r="C13" s="18">
        <v>2.3776684767595899E-2</v>
      </c>
      <c r="D13" s="18">
        <v>3.9552222515928201E-2</v>
      </c>
      <c r="E13" s="19"/>
      <c r="F13" s="18">
        <v>2.0861774224053001E-2</v>
      </c>
      <c r="G13" s="18">
        <v>1.4978589718695199E-2</v>
      </c>
      <c r="H13" s="18">
        <v>2.8987712225968E-2</v>
      </c>
      <c r="I13" s="19"/>
      <c r="J13" s="18">
        <v>3.8402850276753497E-2</v>
      </c>
      <c r="K13" s="18">
        <v>2.6323295087274198E-2</v>
      </c>
      <c r="L13" s="18">
        <v>5.5708466862022098E-2</v>
      </c>
      <c r="M13" s="19"/>
      <c r="N13" s="18">
        <v>4.2094727685342802E-2</v>
      </c>
      <c r="O13" s="18">
        <v>2.4573404239687902E-2</v>
      </c>
      <c r="P13" s="18">
        <v>7.1197222988286998E-2</v>
      </c>
      <c r="Q13" s="19"/>
    </row>
    <row r="14" spans="1:17" x14ac:dyDescent="0.25">
      <c r="A14" s="20" t="s">
        <v>487</v>
      </c>
      <c r="B14" s="21">
        <v>3.50084673572581E-2</v>
      </c>
      <c r="C14" s="21">
        <v>2.54908117109643E-2</v>
      </c>
      <c r="D14" s="21">
        <v>4.7905094953584998E-2</v>
      </c>
      <c r="E14" s="22"/>
      <c r="F14" s="21">
        <v>2.7638439870850899E-2</v>
      </c>
      <c r="G14" s="21">
        <v>1.7348920723294799E-2</v>
      </c>
      <c r="H14" s="21">
        <v>4.3758839117060702E-2</v>
      </c>
      <c r="I14" s="22"/>
      <c r="J14" s="21">
        <v>3.6874203047025801E-2</v>
      </c>
      <c r="K14" s="21">
        <v>2.2807564705009699E-2</v>
      </c>
      <c r="L14" s="21">
        <v>5.9091860117434197E-2</v>
      </c>
      <c r="M14" s="22"/>
      <c r="N14" s="21">
        <v>6.49160512122193E-2</v>
      </c>
      <c r="O14" s="21">
        <v>3.8686377062341799E-2</v>
      </c>
      <c r="P14" s="21">
        <v>0.10695110102390799</v>
      </c>
      <c r="Q14" s="22"/>
    </row>
    <row r="15" spans="1:17" x14ac:dyDescent="0.25">
      <c r="A15" s="17" t="s">
        <v>488</v>
      </c>
      <c r="B15" s="18">
        <v>1.69830287897575E-2</v>
      </c>
      <c r="C15" s="18">
        <v>9.5783475631759998E-3</v>
      </c>
      <c r="D15" s="18">
        <v>2.99389698349137E-2</v>
      </c>
      <c r="E15" s="19"/>
      <c r="F15" s="18">
        <v>3.9376050201637997E-3</v>
      </c>
      <c r="G15" s="18">
        <v>1.5001933182862001E-3</v>
      </c>
      <c r="H15" s="18">
        <v>1.0294328645489801E-2</v>
      </c>
      <c r="I15" s="19"/>
      <c r="J15" s="18">
        <v>2.8991593586921199E-2</v>
      </c>
      <c r="K15" s="18">
        <v>1.25810575546447E-2</v>
      </c>
      <c r="L15" s="18">
        <v>6.5390223430980499E-2</v>
      </c>
      <c r="M15" s="24" t="s">
        <v>501</v>
      </c>
      <c r="N15" s="18">
        <v>4.1489317924602899E-2</v>
      </c>
      <c r="O15" s="18">
        <v>1.66878761653361E-2</v>
      </c>
      <c r="P15" s="18">
        <v>9.9423616290657005E-2</v>
      </c>
      <c r="Q15" s="24" t="s">
        <v>501</v>
      </c>
    </row>
    <row r="16" spans="1:17" x14ac:dyDescent="0.25">
      <c r="A16" s="20" t="s">
        <v>489</v>
      </c>
      <c r="B16" s="21">
        <v>3.7241317216304297E-2</v>
      </c>
      <c r="C16" s="21">
        <v>2.8787673264146701E-2</v>
      </c>
      <c r="D16" s="21">
        <v>4.8054586606245703E-2</v>
      </c>
      <c r="E16" s="22"/>
      <c r="F16" s="21">
        <v>2.56639724639731E-2</v>
      </c>
      <c r="G16" s="21">
        <v>1.8154373234014701E-2</v>
      </c>
      <c r="H16" s="21">
        <v>3.6165514632765697E-2</v>
      </c>
      <c r="I16" s="22"/>
      <c r="J16" s="21">
        <v>4.4833039927133798E-2</v>
      </c>
      <c r="K16" s="21">
        <v>3.1509683878487703E-2</v>
      </c>
      <c r="L16" s="21">
        <v>6.3421049045282799E-2</v>
      </c>
      <c r="M16" s="22"/>
      <c r="N16" s="21">
        <v>5.2064400148707397E-2</v>
      </c>
      <c r="O16" s="21">
        <v>3.1289943043918703E-2</v>
      </c>
      <c r="P16" s="21">
        <v>8.5415546116271404E-2</v>
      </c>
      <c r="Q16" s="22"/>
    </row>
    <row r="17" spans="1:17" x14ac:dyDescent="0.25">
      <c r="A17" s="17" t="s">
        <v>490</v>
      </c>
      <c r="B17" s="18">
        <v>2.9728254532819E-2</v>
      </c>
      <c r="C17" s="18">
        <v>2.1812423376082898E-2</v>
      </c>
      <c r="D17" s="18">
        <v>4.0398138855781002E-2</v>
      </c>
      <c r="E17" s="19"/>
      <c r="F17" s="18">
        <v>1.7255768046896901E-2</v>
      </c>
      <c r="G17" s="18">
        <v>1.21875943365787E-2</v>
      </c>
      <c r="H17" s="18">
        <v>2.4379510418500099E-2</v>
      </c>
      <c r="I17" s="19"/>
      <c r="J17" s="18">
        <v>3.02362148796393E-2</v>
      </c>
      <c r="K17" s="18">
        <v>2.00919388124484E-2</v>
      </c>
      <c r="L17" s="18">
        <v>4.5265669222222797E-2</v>
      </c>
      <c r="M17" s="19"/>
      <c r="N17" s="18">
        <v>7.4039866023978093E-2</v>
      </c>
      <c r="O17" s="18">
        <v>4.2701622238098903E-2</v>
      </c>
      <c r="P17" s="18">
        <v>0.12536504200415499</v>
      </c>
      <c r="Q17" s="24" t="s">
        <v>501</v>
      </c>
    </row>
    <row r="18" spans="1:17" x14ac:dyDescent="0.25">
      <c r="A18" s="20" t="s">
        <v>491</v>
      </c>
      <c r="B18" s="21">
        <v>2.3210670006760699E-2</v>
      </c>
      <c r="C18" s="21">
        <v>1.55367839385598E-2</v>
      </c>
      <c r="D18" s="21">
        <v>3.4541832096349E-2</v>
      </c>
      <c r="E18" s="22"/>
      <c r="F18" s="21">
        <v>1.2407968438320901E-2</v>
      </c>
      <c r="G18" s="21">
        <v>5.7977358410088997E-3</v>
      </c>
      <c r="H18" s="21">
        <v>2.6355008698082001E-2</v>
      </c>
      <c r="I18" s="22"/>
      <c r="J18" s="21">
        <v>1.6805627669370798E-2</v>
      </c>
      <c r="K18" s="21">
        <v>8.5949324065789992E-3</v>
      </c>
      <c r="L18" s="21">
        <v>3.26020230822123E-2</v>
      </c>
      <c r="M18" s="22"/>
      <c r="N18" s="21">
        <v>6.5219868839160602E-2</v>
      </c>
      <c r="O18" s="21">
        <v>3.6064886099134399E-2</v>
      </c>
      <c r="P18" s="21">
        <v>0.115128850372216</v>
      </c>
      <c r="Q18" s="24" t="s">
        <v>501</v>
      </c>
    </row>
    <row r="19" spans="1:17" x14ac:dyDescent="0.25">
      <c r="A19" s="17" t="s">
        <v>492</v>
      </c>
      <c r="B19" s="18">
        <v>1.80001745395202E-2</v>
      </c>
      <c r="C19" s="18">
        <v>1.1333889555874801E-2</v>
      </c>
      <c r="D19" s="18">
        <v>2.8474460512889599E-2</v>
      </c>
      <c r="E19" s="19"/>
      <c r="F19" s="18">
        <v>1.19038234481552E-2</v>
      </c>
      <c r="G19" s="18">
        <v>5.8587539434503001E-3</v>
      </c>
      <c r="H19" s="18">
        <v>2.40354033188948E-2</v>
      </c>
      <c r="I19" s="19"/>
      <c r="J19" s="18">
        <v>1.59163631941024E-2</v>
      </c>
      <c r="K19" s="18">
        <v>8.4001309271118998E-3</v>
      </c>
      <c r="L19" s="18">
        <v>2.99547740935317E-2</v>
      </c>
      <c r="M19" s="19"/>
      <c r="N19" s="18">
        <v>4.70188098809977E-2</v>
      </c>
      <c r="O19" s="18">
        <v>1.9802799103373101E-2</v>
      </c>
      <c r="P19" s="18">
        <v>0.10753562702199899</v>
      </c>
      <c r="Q19" s="24" t="s">
        <v>501</v>
      </c>
    </row>
    <row r="20" spans="1:17" x14ac:dyDescent="0.25">
      <c r="A20" s="20" t="s">
        <v>493</v>
      </c>
      <c r="B20" s="21">
        <v>8.4928670246729992E-3</v>
      </c>
      <c r="C20" s="21">
        <v>4.1475964463432002E-3</v>
      </c>
      <c r="D20" s="21">
        <v>1.7311367545333502E-2</v>
      </c>
      <c r="E20" s="22"/>
      <c r="F20" s="21">
        <v>6.1287224815811999E-3</v>
      </c>
      <c r="G20" s="21">
        <v>1.9267249162025E-3</v>
      </c>
      <c r="H20" s="21">
        <v>1.9317493481858999E-2</v>
      </c>
      <c r="I20" s="22"/>
      <c r="J20" s="21">
        <v>9.7696162533872002E-3</v>
      </c>
      <c r="K20" s="21">
        <v>2.9060419893228002E-3</v>
      </c>
      <c r="L20" s="21">
        <v>3.23183528618615E-2</v>
      </c>
      <c r="M20" s="24" t="s">
        <v>501</v>
      </c>
      <c r="N20" s="21">
        <v>1.1482379960427501E-2</v>
      </c>
      <c r="O20" s="21">
        <v>2.7142467853893001E-3</v>
      </c>
      <c r="P20" s="21">
        <v>4.7233669054849103E-2</v>
      </c>
      <c r="Q20" s="24" t="s">
        <v>501</v>
      </c>
    </row>
    <row r="21" spans="1:17" x14ac:dyDescent="0.25">
      <c r="A21" s="17" t="s">
        <v>494</v>
      </c>
      <c r="B21" s="18">
        <v>1.5536787880358701E-2</v>
      </c>
      <c r="C21" s="18">
        <v>9.3572688068817994E-3</v>
      </c>
      <c r="D21" s="18">
        <v>2.56914118682765E-2</v>
      </c>
      <c r="E21" s="19"/>
      <c r="F21" s="18">
        <v>1.5069731608249599E-2</v>
      </c>
      <c r="G21" s="18">
        <v>4.9548728724093999E-3</v>
      </c>
      <c r="H21" s="18">
        <v>4.4901267093091002E-2</v>
      </c>
      <c r="I21" s="24" t="s">
        <v>501</v>
      </c>
      <c r="J21" s="18">
        <v>1.41424380809078E-2</v>
      </c>
      <c r="K21" s="18">
        <v>6.9430088465301E-3</v>
      </c>
      <c r="L21" s="18">
        <v>2.8592244502148399E-2</v>
      </c>
      <c r="M21" s="19"/>
      <c r="N21" s="18">
        <v>1.9372763513926999E-2</v>
      </c>
      <c r="O21" s="18">
        <v>7.3222796205072004E-3</v>
      </c>
      <c r="P21" s="18">
        <v>5.0251148642593203E-2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FOCO_NSE'!A1" display="◄ ANTERIOR"/>
    <hyperlink ref="A2" location="'Índice'!A1" display="ÍNDICE"/>
    <hyperlink ref="A3" location="'MEDIDAS_NA_NSE'!A1" display="SIGUIENTE ►"/>
  </hyperlinks>
  <pageMargins left="0.75" right="0.75" top="1" bottom="1" header="0.5" footer="0.5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5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663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8.7018136154860301E-2</v>
      </c>
      <c r="C5" s="18">
        <v>8.2846688832328E-2</v>
      </c>
      <c r="D5" s="18">
        <v>9.1378694987355596E-2</v>
      </c>
      <c r="E5" s="19"/>
      <c r="F5" s="18">
        <v>0.103357569457659</v>
      </c>
      <c r="G5" s="18">
        <v>9.7799420502068204E-2</v>
      </c>
      <c r="H5" s="18">
        <v>0.10919336869349</v>
      </c>
      <c r="I5" s="19"/>
      <c r="J5" s="18">
        <v>7.7644499410998602E-2</v>
      </c>
      <c r="K5" s="18">
        <v>7.2267911009091801E-2</v>
      </c>
      <c r="L5" s="18">
        <v>8.3385142342834104E-2</v>
      </c>
      <c r="M5" s="19"/>
      <c r="N5" s="18">
        <v>7.2925982135748704E-2</v>
      </c>
      <c r="O5" s="18">
        <v>6.4617805360532493E-2</v>
      </c>
      <c r="P5" s="18">
        <v>8.2208492366593597E-2</v>
      </c>
      <c r="Q5" s="19"/>
    </row>
    <row r="6" spans="1:17" x14ac:dyDescent="0.25">
      <c r="A6" s="20" t="s">
        <v>479</v>
      </c>
      <c r="B6" s="21">
        <v>0.25212663660594697</v>
      </c>
      <c r="C6" s="21">
        <v>0.21152373370295599</v>
      </c>
      <c r="D6" s="21">
        <v>0.297581915821583</v>
      </c>
      <c r="E6" s="22"/>
      <c r="F6" s="21">
        <v>0.25251521757090101</v>
      </c>
      <c r="G6" s="21">
        <v>0.21063865839173501</v>
      </c>
      <c r="H6" s="21">
        <v>0.29955772480666798</v>
      </c>
      <c r="I6" s="22"/>
      <c r="J6" s="21">
        <v>0.23084969244273801</v>
      </c>
      <c r="K6" s="21">
        <v>0.18464677798995999</v>
      </c>
      <c r="L6" s="21">
        <v>0.28457855815488298</v>
      </c>
      <c r="M6" s="22"/>
      <c r="N6" s="21">
        <v>0.31771770211010197</v>
      </c>
      <c r="O6" s="21">
        <v>0.208440144484934</v>
      </c>
      <c r="P6" s="21">
        <v>0.45160030033488802</v>
      </c>
      <c r="Q6" s="24" t="s">
        <v>501</v>
      </c>
    </row>
    <row r="7" spans="1:17" x14ac:dyDescent="0.25">
      <c r="A7" s="17" t="s">
        <v>480</v>
      </c>
      <c r="B7" s="18">
        <v>8.1787288394724503E-2</v>
      </c>
      <c r="C7" s="18">
        <v>5.9414025839442101E-2</v>
      </c>
      <c r="D7" s="18">
        <v>0.111586050055358</v>
      </c>
      <c r="E7" s="19"/>
      <c r="F7" s="18">
        <v>0.106789882774164</v>
      </c>
      <c r="G7" s="18">
        <v>7.0646616532026293E-2</v>
      </c>
      <c r="H7" s="18">
        <v>0.15827511466253899</v>
      </c>
      <c r="I7" s="19"/>
      <c r="J7" s="18">
        <v>7.7628900794878802E-2</v>
      </c>
      <c r="K7" s="18">
        <v>4.8896530495846698E-2</v>
      </c>
      <c r="L7" s="18">
        <v>0.12109523163090501</v>
      </c>
      <c r="M7" s="19"/>
      <c r="N7" s="18">
        <v>4.0381667832523699E-2</v>
      </c>
      <c r="O7" s="18">
        <v>1.6350456947810298E-2</v>
      </c>
      <c r="P7" s="18">
        <v>9.6275941901352205E-2</v>
      </c>
      <c r="Q7" s="24" t="s">
        <v>501</v>
      </c>
    </row>
    <row r="8" spans="1:17" x14ac:dyDescent="0.25">
      <c r="A8" s="20" t="s">
        <v>481</v>
      </c>
      <c r="B8" s="21">
        <v>0.19466652047945299</v>
      </c>
      <c r="C8" s="21">
        <v>0.162969369580166</v>
      </c>
      <c r="D8" s="21">
        <v>0.230828559019538</v>
      </c>
      <c r="E8" s="22"/>
      <c r="F8" s="21">
        <v>0.20496735364517199</v>
      </c>
      <c r="G8" s="21">
        <v>0.15693045230863301</v>
      </c>
      <c r="H8" s="21">
        <v>0.26311935172103601</v>
      </c>
      <c r="I8" s="22"/>
      <c r="J8" s="21">
        <v>0.18421291818117599</v>
      </c>
      <c r="K8" s="21">
        <v>0.143671789366252</v>
      </c>
      <c r="L8" s="21">
        <v>0.23308013255618901</v>
      </c>
      <c r="M8" s="22"/>
      <c r="N8" s="21">
        <v>0.203409763569286</v>
      </c>
      <c r="O8" s="21">
        <v>0.14776274809845399</v>
      </c>
      <c r="P8" s="21">
        <v>0.27329300980676102</v>
      </c>
      <c r="Q8" s="22"/>
    </row>
    <row r="9" spans="1:17" x14ac:dyDescent="0.25">
      <c r="A9" s="17" t="s">
        <v>482</v>
      </c>
      <c r="B9" s="18">
        <v>0.14737552255039499</v>
      </c>
      <c r="C9" s="18">
        <v>0.11616720706427799</v>
      </c>
      <c r="D9" s="18">
        <v>0.18521102328545</v>
      </c>
      <c r="E9" s="19"/>
      <c r="F9" s="18">
        <v>0.18035438481585001</v>
      </c>
      <c r="G9" s="18">
        <v>0.13628083600334701</v>
      </c>
      <c r="H9" s="18">
        <v>0.23480653928345799</v>
      </c>
      <c r="I9" s="19"/>
      <c r="J9" s="18">
        <v>0.116253803758605</v>
      </c>
      <c r="K9" s="18">
        <v>8.2705122137772799E-2</v>
      </c>
      <c r="L9" s="18">
        <v>0.16102235632424999</v>
      </c>
      <c r="M9" s="19"/>
      <c r="N9" s="18">
        <v>0.114684158811956</v>
      </c>
      <c r="O9" s="18">
        <v>5.8511475820288199E-2</v>
      </c>
      <c r="P9" s="18">
        <v>0.21260636977219299</v>
      </c>
      <c r="Q9" s="24" t="s">
        <v>501</v>
      </c>
    </row>
    <row r="10" spans="1:17" x14ac:dyDescent="0.25">
      <c r="A10" s="20" t="s">
        <v>483</v>
      </c>
      <c r="B10" s="21">
        <v>4.9824160762127798E-2</v>
      </c>
      <c r="C10" s="21">
        <v>3.77440283643031E-2</v>
      </c>
      <c r="D10" s="21">
        <v>6.5507384109448993E-2</v>
      </c>
      <c r="E10" s="22"/>
      <c r="F10" s="21">
        <v>6.5862346209454595E-2</v>
      </c>
      <c r="G10" s="21">
        <v>4.6665189696995103E-2</v>
      </c>
      <c r="H10" s="21">
        <v>9.21931221847863E-2</v>
      </c>
      <c r="I10" s="22"/>
      <c r="J10" s="21">
        <v>4.3201661428279498E-2</v>
      </c>
      <c r="K10" s="21">
        <v>2.9201506172024501E-2</v>
      </c>
      <c r="L10" s="21">
        <v>6.34750794060987E-2</v>
      </c>
      <c r="M10" s="22"/>
      <c r="N10" s="21">
        <v>2.5909689889322299E-2</v>
      </c>
      <c r="O10" s="21">
        <v>1.2756079935281E-2</v>
      </c>
      <c r="P10" s="21">
        <v>5.1913598832056103E-2</v>
      </c>
      <c r="Q10" s="22"/>
    </row>
    <row r="11" spans="1:17" x14ac:dyDescent="0.25">
      <c r="A11" s="17" t="s">
        <v>484</v>
      </c>
      <c r="B11" s="18">
        <v>7.3300138789458499E-2</v>
      </c>
      <c r="C11" s="18">
        <v>6.3809855351307204E-2</v>
      </c>
      <c r="D11" s="18">
        <v>8.4075131204530501E-2</v>
      </c>
      <c r="E11" s="19"/>
      <c r="F11" s="18">
        <v>9.6595235472325597E-2</v>
      </c>
      <c r="G11" s="18">
        <v>8.1241611703841907E-2</v>
      </c>
      <c r="H11" s="18">
        <v>0.11448891660598599</v>
      </c>
      <c r="I11" s="19"/>
      <c r="J11" s="18">
        <v>6.19788700854896E-2</v>
      </c>
      <c r="K11" s="18">
        <v>5.0111990220168698E-2</v>
      </c>
      <c r="L11" s="18">
        <v>7.6429801451948207E-2</v>
      </c>
      <c r="M11" s="19"/>
      <c r="N11" s="18">
        <v>4.4543628903152797E-2</v>
      </c>
      <c r="O11" s="18">
        <v>3.071766144585E-2</v>
      </c>
      <c r="P11" s="18">
        <v>6.4180584888238204E-2</v>
      </c>
      <c r="Q11" s="19"/>
    </row>
    <row r="12" spans="1:17" x14ac:dyDescent="0.25">
      <c r="A12" s="20" t="s">
        <v>485</v>
      </c>
      <c r="B12" s="21">
        <v>5.9481310406390001E-2</v>
      </c>
      <c r="C12" s="21">
        <v>5.3255007081050201E-2</v>
      </c>
      <c r="D12" s="21">
        <v>6.6384518573623402E-2</v>
      </c>
      <c r="E12" s="22"/>
      <c r="F12" s="21">
        <v>6.6883368945604593E-2</v>
      </c>
      <c r="G12" s="21">
        <v>5.8637979266795197E-2</v>
      </c>
      <c r="H12" s="21">
        <v>7.6194340903371599E-2</v>
      </c>
      <c r="I12" s="22"/>
      <c r="J12" s="21">
        <v>5.4910741298497601E-2</v>
      </c>
      <c r="K12" s="21">
        <v>4.6878032844070702E-2</v>
      </c>
      <c r="L12" s="21">
        <v>6.4227129045087497E-2</v>
      </c>
      <c r="M12" s="22"/>
      <c r="N12" s="21">
        <v>5.6280448300149298E-2</v>
      </c>
      <c r="O12" s="21">
        <v>4.55482541751372E-2</v>
      </c>
      <c r="P12" s="21">
        <v>6.9357631264038599E-2</v>
      </c>
      <c r="Q12" s="22"/>
    </row>
    <row r="13" spans="1:17" x14ac:dyDescent="0.25">
      <c r="A13" s="17" t="s">
        <v>486</v>
      </c>
      <c r="B13" s="18">
        <v>0.11200211355584901</v>
      </c>
      <c r="C13" s="18">
        <v>9.7773113345964099E-2</v>
      </c>
      <c r="D13" s="18">
        <v>0.12800807225675301</v>
      </c>
      <c r="E13" s="19"/>
      <c r="F13" s="18">
        <v>0.14589119867683401</v>
      </c>
      <c r="G13" s="18">
        <v>0.12618576975099599</v>
      </c>
      <c r="H13" s="18">
        <v>0.168081947374987</v>
      </c>
      <c r="I13" s="19"/>
      <c r="J13" s="18">
        <v>7.8869480357562402E-2</v>
      </c>
      <c r="K13" s="18">
        <v>6.3822188424043302E-2</v>
      </c>
      <c r="L13" s="18">
        <v>9.7096505653781195E-2</v>
      </c>
      <c r="M13" s="19"/>
      <c r="N13" s="18">
        <v>9.1656967726403402E-2</v>
      </c>
      <c r="O13" s="18">
        <v>5.9368533813952601E-2</v>
      </c>
      <c r="P13" s="18">
        <v>0.138912590686082</v>
      </c>
      <c r="Q13" s="19"/>
    </row>
    <row r="14" spans="1:17" x14ac:dyDescent="0.25">
      <c r="A14" s="20" t="s">
        <v>487</v>
      </c>
      <c r="B14" s="21">
        <v>7.5373871786452995E-2</v>
      </c>
      <c r="C14" s="21">
        <v>6.2997146922501801E-2</v>
      </c>
      <c r="D14" s="21">
        <v>8.9948764350192695E-2</v>
      </c>
      <c r="E14" s="22"/>
      <c r="F14" s="21">
        <v>8.9549952673107405E-2</v>
      </c>
      <c r="G14" s="21">
        <v>7.2695697467733994E-2</v>
      </c>
      <c r="H14" s="21">
        <v>0.109848914260537</v>
      </c>
      <c r="I14" s="22"/>
      <c r="J14" s="21">
        <v>6.6376403317457297E-2</v>
      </c>
      <c r="K14" s="21">
        <v>5.2398638486357903E-2</v>
      </c>
      <c r="L14" s="21">
        <v>8.37532932345042E-2</v>
      </c>
      <c r="M14" s="22"/>
      <c r="N14" s="21">
        <v>3.50949255911309E-2</v>
      </c>
      <c r="O14" s="21">
        <v>1.9673751736264199E-2</v>
      </c>
      <c r="P14" s="21">
        <v>6.1841382200732903E-2</v>
      </c>
      <c r="Q14" s="22"/>
    </row>
    <row r="15" spans="1:17" x14ac:dyDescent="0.25">
      <c r="A15" s="17" t="s">
        <v>488</v>
      </c>
      <c r="B15" s="18">
        <v>0.10713052991526301</v>
      </c>
      <c r="C15" s="18">
        <v>8.8962154935692095E-2</v>
      </c>
      <c r="D15" s="18">
        <v>0.12848606251592801</v>
      </c>
      <c r="E15" s="19"/>
      <c r="F15" s="18">
        <v>0.10404874578085201</v>
      </c>
      <c r="G15" s="18">
        <v>8.2224266545142505E-2</v>
      </c>
      <c r="H15" s="18">
        <v>0.13084018163205399</v>
      </c>
      <c r="I15" s="19"/>
      <c r="J15" s="18">
        <v>0.10475670422814</v>
      </c>
      <c r="K15" s="18">
        <v>8.1348593828785495E-2</v>
      </c>
      <c r="L15" s="18">
        <v>0.13391860093105301</v>
      </c>
      <c r="M15" s="19"/>
      <c r="N15" s="18">
        <v>0.132954143377529</v>
      </c>
      <c r="O15" s="18">
        <v>8.0948316692635705E-2</v>
      </c>
      <c r="P15" s="18">
        <v>0.21071121936020801</v>
      </c>
      <c r="Q15" s="24" t="s">
        <v>501</v>
      </c>
    </row>
    <row r="16" spans="1:17" x14ac:dyDescent="0.25">
      <c r="A16" s="20" t="s">
        <v>489</v>
      </c>
      <c r="B16" s="21">
        <v>0.106385798236093</v>
      </c>
      <c r="C16" s="21">
        <v>9.1326424567474904E-2</v>
      </c>
      <c r="D16" s="21">
        <v>0.123590654494502</v>
      </c>
      <c r="E16" s="22"/>
      <c r="F16" s="21">
        <v>0.11514542590574101</v>
      </c>
      <c r="G16" s="21">
        <v>9.7638232130434599E-2</v>
      </c>
      <c r="H16" s="21">
        <v>0.135321019605115</v>
      </c>
      <c r="I16" s="22"/>
      <c r="J16" s="21">
        <v>8.9220077515367896E-2</v>
      </c>
      <c r="K16" s="21">
        <v>7.1731381683008105E-2</v>
      </c>
      <c r="L16" s="21">
        <v>0.110465251593634</v>
      </c>
      <c r="M16" s="22"/>
      <c r="N16" s="21">
        <v>0.124597589565657</v>
      </c>
      <c r="O16" s="21">
        <v>8.7056947152334696E-2</v>
      </c>
      <c r="P16" s="21">
        <v>0.175219502481154</v>
      </c>
      <c r="Q16" s="22"/>
    </row>
    <row r="17" spans="1:17" x14ac:dyDescent="0.25">
      <c r="A17" s="17" t="s">
        <v>490</v>
      </c>
      <c r="B17" s="18">
        <v>0.12900443749801499</v>
      </c>
      <c r="C17" s="18">
        <v>0.108781618776027</v>
      </c>
      <c r="D17" s="18">
        <v>0.15234409456635301</v>
      </c>
      <c r="E17" s="19"/>
      <c r="F17" s="18">
        <v>0.143620729778314</v>
      </c>
      <c r="G17" s="18">
        <v>0.120337208117334</v>
      </c>
      <c r="H17" s="18">
        <v>0.17053591101250501</v>
      </c>
      <c r="I17" s="19"/>
      <c r="J17" s="18">
        <v>0.10376953674315199</v>
      </c>
      <c r="K17" s="18">
        <v>8.1665993006867998E-2</v>
      </c>
      <c r="L17" s="18">
        <v>0.13100216336276699</v>
      </c>
      <c r="M17" s="19"/>
      <c r="N17" s="18">
        <v>0.14071956385175199</v>
      </c>
      <c r="O17" s="18">
        <v>8.5804173583887797E-2</v>
      </c>
      <c r="P17" s="18">
        <v>0.22223733721914199</v>
      </c>
      <c r="Q17" s="24" t="s">
        <v>501</v>
      </c>
    </row>
    <row r="18" spans="1:17" x14ac:dyDescent="0.25">
      <c r="A18" s="20" t="s">
        <v>491</v>
      </c>
      <c r="B18" s="21">
        <v>0.131057825815977</v>
      </c>
      <c r="C18" s="21">
        <v>0.11066199902024999</v>
      </c>
      <c r="D18" s="21">
        <v>0.154559454409922</v>
      </c>
      <c r="E18" s="22"/>
      <c r="F18" s="21">
        <v>0.16298059251558999</v>
      </c>
      <c r="G18" s="21">
        <v>0.134721637636395</v>
      </c>
      <c r="H18" s="21">
        <v>0.19582559896009699</v>
      </c>
      <c r="I18" s="22"/>
      <c r="J18" s="21">
        <v>0.109231287167909</v>
      </c>
      <c r="K18" s="21">
        <v>8.3109539782209405E-2</v>
      </c>
      <c r="L18" s="21">
        <v>0.14228911886580101</v>
      </c>
      <c r="M18" s="22"/>
      <c r="N18" s="21">
        <v>9.0221500458264395E-2</v>
      </c>
      <c r="O18" s="21">
        <v>5.7239962950122403E-2</v>
      </c>
      <c r="P18" s="21">
        <v>0.13939700055198201</v>
      </c>
      <c r="Q18" s="22"/>
    </row>
    <row r="19" spans="1:17" x14ac:dyDescent="0.25">
      <c r="A19" s="17" t="s">
        <v>492</v>
      </c>
      <c r="B19" s="18">
        <v>0.117971922953695</v>
      </c>
      <c r="C19" s="18">
        <v>9.7212033145675905E-2</v>
      </c>
      <c r="D19" s="18">
        <v>0.142465535830722</v>
      </c>
      <c r="E19" s="19"/>
      <c r="F19" s="18">
        <v>0.139676255094725</v>
      </c>
      <c r="G19" s="18">
        <v>0.11047267343636</v>
      </c>
      <c r="H19" s="18">
        <v>0.175080356252904</v>
      </c>
      <c r="I19" s="19"/>
      <c r="J19" s="18">
        <v>0.10329080710263799</v>
      </c>
      <c r="K19" s="18">
        <v>7.9608694045162395E-2</v>
      </c>
      <c r="L19" s="18">
        <v>0.13299988381185401</v>
      </c>
      <c r="M19" s="19"/>
      <c r="N19" s="18">
        <v>8.6232018530875601E-2</v>
      </c>
      <c r="O19" s="18">
        <v>5.1135790212868799E-2</v>
      </c>
      <c r="P19" s="18">
        <v>0.14181586205664701</v>
      </c>
      <c r="Q19" s="24" t="s">
        <v>501</v>
      </c>
    </row>
    <row r="20" spans="1:17" x14ac:dyDescent="0.25">
      <c r="A20" s="20" t="s">
        <v>493</v>
      </c>
      <c r="B20" s="21">
        <v>0.24271710301364</v>
      </c>
      <c r="C20" s="21">
        <v>0.206585940825533</v>
      </c>
      <c r="D20" s="21">
        <v>0.28291418537042001</v>
      </c>
      <c r="E20" s="22"/>
      <c r="F20" s="21">
        <v>0.28933284392881198</v>
      </c>
      <c r="G20" s="21">
        <v>0.240701383582684</v>
      </c>
      <c r="H20" s="21">
        <v>0.343346833753161</v>
      </c>
      <c r="I20" s="22"/>
      <c r="J20" s="21">
        <v>0.19948597036353299</v>
      </c>
      <c r="K20" s="21">
        <v>0.15625709335193899</v>
      </c>
      <c r="L20" s="21">
        <v>0.25111486559608898</v>
      </c>
      <c r="M20" s="22"/>
      <c r="N20" s="21">
        <v>0.222621714462786</v>
      </c>
      <c r="O20" s="21">
        <v>0.16186499228861201</v>
      </c>
      <c r="P20" s="21">
        <v>0.29807328657957199</v>
      </c>
      <c r="Q20" s="22"/>
    </row>
    <row r="21" spans="1:17" x14ac:dyDescent="0.25">
      <c r="A21" s="17" t="s">
        <v>494</v>
      </c>
      <c r="B21" s="18">
        <v>0.28890748433264002</v>
      </c>
      <c r="C21" s="18">
        <v>0.25127703462525802</v>
      </c>
      <c r="D21" s="18">
        <v>0.329691857355213</v>
      </c>
      <c r="E21" s="19"/>
      <c r="F21" s="18">
        <v>0.408331745037252</v>
      </c>
      <c r="G21" s="18">
        <v>0.350261817406128</v>
      </c>
      <c r="H21" s="18">
        <v>0.469078574514736</v>
      </c>
      <c r="I21" s="19"/>
      <c r="J21" s="18">
        <v>0.26552261418693202</v>
      </c>
      <c r="K21" s="18">
        <v>0.219016486188846</v>
      </c>
      <c r="L21" s="18">
        <v>0.31788439935739798</v>
      </c>
      <c r="M21" s="19"/>
      <c r="N21" s="18">
        <v>0.163675270989427</v>
      </c>
      <c r="O21" s="18">
        <v>0.11929603430692901</v>
      </c>
      <c r="P21" s="18">
        <v>0.22043182906179301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OTRO_NSE'!A1" display="◄ ANTERIOR"/>
    <hyperlink ref="A2" location="'Índice'!A1" display="ÍNDICE"/>
    <hyperlink ref="A3" location="'VECINOS_MEDIDAS_WHATSAPP_NSE'!A1" display="SIGUIENTE ►"/>
  </hyperlinks>
  <pageMargins left="0.75" right="0.75" top="1" bottom="1" header="0.5" footer="0.5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6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664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0.58369471519175997</v>
      </c>
      <c r="C5" s="18">
        <v>0.575706030479196</v>
      </c>
      <c r="D5" s="18">
        <v>0.59163967815754304</v>
      </c>
      <c r="E5" s="19"/>
      <c r="F5" s="18">
        <v>0.48313657221682099</v>
      </c>
      <c r="G5" s="18">
        <v>0.47294551169902999</v>
      </c>
      <c r="H5" s="18">
        <v>0.49334167920080102</v>
      </c>
      <c r="I5" s="19"/>
      <c r="J5" s="18">
        <v>0.62692719279522602</v>
      </c>
      <c r="K5" s="18">
        <v>0.61640629398082103</v>
      </c>
      <c r="L5" s="18">
        <v>0.63732931017620098</v>
      </c>
      <c r="M5" s="19"/>
      <c r="N5" s="18">
        <v>0.69920970584604003</v>
      </c>
      <c r="O5" s="18">
        <v>0.68475403240412003</v>
      </c>
      <c r="P5" s="18">
        <v>0.71328006705378</v>
      </c>
      <c r="Q5" s="19"/>
    </row>
    <row r="6" spans="1:17" x14ac:dyDescent="0.25">
      <c r="A6" s="20" t="s">
        <v>479</v>
      </c>
      <c r="B6" s="21">
        <v>0.560905558854777</v>
      </c>
      <c r="C6" s="21">
        <v>0.51746918389722496</v>
      </c>
      <c r="D6" s="21">
        <v>0.60342841963243499</v>
      </c>
      <c r="E6" s="22"/>
      <c r="F6" s="21">
        <v>0.50211072820348002</v>
      </c>
      <c r="G6" s="21">
        <v>0.44912265818847003</v>
      </c>
      <c r="H6" s="21">
        <v>0.55505142882483005</v>
      </c>
      <c r="I6" s="22"/>
      <c r="J6" s="21">
        <v>0.60259911072869099</v>
      </c>
      <c r="K6" s="21">
        <v>0.54158610984954103</v>
      </c>
      <c r="L6" s="21">
        <v>0.66058080703908995</v>
      </c>
      <c r="M6" s="22"/>
      <c r="N6" s="21">
        <v>0.669063627073339</v>
      </c>
      <c r="O6" s="21">
        <v>0.58674103488712104</v>
      </c>
      <c r="P6" s="21">
        <v>0.74219278332119498</v>
      </c>
      <c r="Q6" s="22"/>
    </row>
    <row r="7" spans="1:17" x14ac:dyDescent="0.25">
      <c r="A7" s="17" t="s">
        <v>480</v>
      </c>
      <c r="B7" s="18">
        <v>0.56119483948571203</v>
      </c>
      <c r="C7" s="18">
        <v>0.50936496984062796</v>
      </c>
      <c r="D7" s="18">
        <v>0.61172311964028003</v>
      </c>
      <c r="E7" s="19"/>
      <c r="F7" s="18">
        <v>0.56409977367494002</v>
      </c>
      <c r="G7" s="18">
        <v>0.48843420527791398</v>
      </c>
      <c r="H7" s="18">
        <v>0.63689365796512698</v>
      </c>
      <c r="I7" s="19"/>
      <c r="J7" s="18">
        <v>0.54844912029770598</v>
      </c>
      <c r="K7" s="18">
        <v>0.48586670143463501</v>
      </c>
      <c r="L7" s="18">
        <v>0.60953574669689503</v>
      </c>
      <c r="M7" s="19"/>
      <c r="N7" s="18">
        <v>0.58499298205294503</v>
      </c>
      <c r="O7" s="18">
        <v>0.49403795527878902</v>
      </c>
      <c r="P7" s="18">
        <v>0.67050238608313995</v>
      </c>
      <c r="Q7" s="19"/>
    </row>
    <row r="8" spans="1:17" x14ac:dyDescent="0.25">
      <c r="A8" s="20" t="s">
        <v>481</v>
      </c>
      <c r="B8" s="21">
        <v>0.57254045786583796</v>
      </c>
      <c r="C8" s="21">
        <v>0.52391687444507296</v>
      </c>
      <c r="D8" s="21">
        <v>0.61980177541175796</v>
      </c>
      <c r="E8" s="22"/>
      <c r="F8" s="21">
        <v>0.45975419537817103</v>
      </c>
      <c r="G8" s="21">
        <v>0.39570976679287101</v>
      </c>
      <c r="H8" s="21">
        <v>0.52515601409320001</v>
      </c>
      <c r="I8" s="22"/>
      <c r="J8" s="21">
        <v>0.59598234808166495</v>
      </c>
      <c r="K8" s="21">
        <v>0.53499918333441998</v>
      </c>
      <c r="L8" s="21">
        <v>0.65413809355420105</v>
      </c>
      <c r="M8" s="22"/>
      <c r="N8" s="21">
        <v>0.70442597299203702</v>
      </c>
      <c r="O8" s="21">
        <v>0.63613636477883495</v>
      </c>
      <c r="P8" s="21">
        <v>0.76464093540590405</v>
      </c>
      <c r="Q8" s="22"/>
    </row>
    <row r="9" spans="1:17" x14ac:dyDescent="0.25">
      <c r="A9" s="17" t="s">
        <v>482</v>
      </c>
      <c r="B9" s="18">
        <v>0.54357136767792602</v>
      </c>
      <c r="C9" s="18">
        <v>0.49739065543633398</v>
      </c>
      <c r="D9" s="18">
        <v>0.58901496522848895</v>
      </c>
      <c r="E9" s="19"/>
      <c r="F9" s="18">
        <v>0.52754598791373897</v>
      </c>
      <c r="G9" s="18">
        <v>0.46881132054722702</v>
      </c>
      <c r="H9" s="18">
        <v>0.58552789705958896</v>
      </c>
      <c r="I9" s="19"/>
      <c r="J9" s="18">
        <v>0.52437557287030201</v>
      </c>
      <c r="K9" s="18">
        <v>0.45142368317073001</v>
      </c>
      <c r="L9" s="18">
        <v>0.596301805722108</v>
      </c>
      <c r="M9" s="19"/>
      <c r="N9" s="18">
        <v>0.64731968248983995</v>
      </c>
      <c r="O9" s="18">
        <v>0.55522945442695404</v>
      </c>
      <c r="P9" s="18">
        <v>0.729627510402866</v>
      </c>
      <c r="Q9" s="19"/>
    </row>
    <row r="10" spans="1:17" x14ac:dyDescent="0.25">
      <c r="A10" s="20" t="s">
        <v>483</v>
      </c>
      <c r="B10" s="21">
        <v>0.58584633189565205</v>
      </c>
      <c r="C10" s="21">
        <v>0.54782694829130896</v>
      </c>
      <c r="D10" s="21">
        <v>0.62286965218104895</v>
      </c>
      <c r="E10" s="22"/>
      <c r="F10" s="21">
        <v>0.46447434939430499</v>
      </c>
      <c r="G10" s="21">
        <v>0.41656299530547702</v>
      </c>
      <c r="H10" s="21">
        <v>0.51305050439145705</v>
      </c>
      <c r="I10" s="22"/>
      <c r="J10" s="21">
        <v>0.64749935343575504</v>
      </c>
      <c r="K10" s="21">
        <v>0.60238055806862301</v>
      </c>
      <c r="L10" s="21">
        <v>0.69013203501825604</v>
      </c>
      <c r="M10" s="22"/>
      <c r="N10" s="21">
        <v>0.73531599800897696</v>
      </c>
      <c r="O10" s="21">
        <v>0.64595368180539603</v>
      </c>
      <c r="P10" s="21">
        <v>0.80879932150621203</v>
      </c>
      <c r="Q10" s="22"/>
    </row>
    <row r="11" spans="1:17" x14ac:dyDescent="0.25">
      <c r="A11" s="17" t="s">
        <v>484</v>
      </c>
      <c r="B11" s="18">
        <v>0.60587262430597899</v>
      </c>
      <c r="C11" s="18">
        <v>0.57982562386191405</v>
      </c>
      <c r="D11" s="18">
        <v>0.63133160161400403</v>
      </c>
      <c r="E11" s="19"/>
      <c r="F11" s="18">
        <v>0.50828354970830403</v>
      </c>
      <c r="G11" s="18">
        <v>0.47496405702564298</v>
      </c>
      <c r="H11" s="18">
        <v>0.54152961395016397</v>
      </c>
      <c r="I11" s="19"/>
      <c r="J11" s="18">
        <v>0.66141255754922601</v>
      </c>
      <c r="K11" s="18">
        <v>0.63008928012908705</v>
      </c>
      <c r="L11" s="18">
        <v>0.69138258397691599</v>
      </c>
      <c r="M11" s="19"/>
      <c r="N11" s="18">
        <v>0.70654523398976299</v>
      </c>
      <c r="O11" s="18">
        <v>0.65322706912734696</v>
      </c>
      <c r="P11" s="18">
        <v>0.754743401299515</v>
      </c>
      <c r="Q11" s="19"/>
    </row>
    <row r="12" spans="1:17" x14ac:dyDescent="0.25">
      <c r="A12" s="20" t="s">
        <v>485</v>
      </c>
      <c r="B12" s="21">
        <v>0.62594861965358894</v>
      </c>
      <c r="C12" s="21">
        <v>0.61315461906740099</v>
      </c>
      <c r="D12" s="21">
        <v>0.638568908519204</v>
      </c>
      <c r="E12" s="22"/>
      <c r="F12" s="21">
        <v>0.52048264621365903</v>
      </c>
      <c r="G12" s="21">
        <v>0.50249380227331197</v>
      </c>
      <c r="H12" s="21">
        <v>0.53841853215537006</v>
      </c>
      <c r="I12" s="22"/>
      <c r="J12" s="21">
        <v>0.66464187730012603</v>
      </c>
      <c r="K12" s="21">
        <v>0.64743597278558296</v>
      </c>
      <c r="L12" s="21">
        <v>0.68142127339567005</v>
      </c>
      <c r="M12" s="22"/>
      <c r="N12" s="21">
        <v>0.71284609541065502</v>
      </c>
      <c r="O12" s="21">
        <v>0.69276070737610596</v>
      </c>
      <c r="P12" s="21">
        <v>0.73212615368064904</v>
      </c>
      <c r="Q12" s="22"/>
    </row>
    <row r="13" spans="1:17" x14ac:dyDescent="0.25">
      <c r="A13" s="17" t="s">
        <v>486</v>
      </c>
      <c r="B13" s="18">
        <v>0.61388076757943399</v>
      </c>
      <c r="C13" s="18">
        <v>0.58481896032068004</v>
      </c>
      <c r="D13" s="18">
        <v>0.64215306306768005</v>
      </c>
      <c r="E13" s="19"/>
      <c r="F13" s="18">
        <v>0.53754799927744801</v>
      </c>
      <c r="G13" s="18">
        <v>0.50325421610176602</v>
      </c>
      <c r="H13" s="18">
        <v>0.57149015105069401</v>
      </c>
      <c r="I13" s="19"/>
      <c r="J13" s="18">
        <v>0.66608376912055001</v>
      </c>
      <c r="K13" s="18">
        <v>0.62847151684450198</v>
      </c>
      <c r="L13" s="18">
        <v>0.70169563070802299</v>
      </c>
      <c r="M13" s="19"/>
      <c r="N13" s="18">
        <v>0.72413192395929005</v>
      </c>
      <c r="O13" s="18">
        <v>0.65403396312251805</v>
      </c>
      <c r="P13" s="18">
        <v>0.78470234916702697</v>
      </c>
      <c r="Q13" s="19"/>
    </row>
    <row r="14" spans="1:17" x14ac:dyDescent="0.25">
      <c r="A14" s="20" t="s">
        <v>487</v>
      </c>
      <c r="B14" s="21">
        <v>0.47164814613806699</v>
      </c>
      <c r="C14" s="21">
        <v>0.44327213353139699</v>
      </c>
      <c r="D14" s="21">
        <v>0.50020856943706604</v>
      </c>
      <c r="E14" s="22"/>
      <c r="F14" s="21">
        <v>0.38741941674941299</v>
      </c>
      <c r="G14" s="21">
        <v>0.35452294804738499</v>
      </c>
      <c r="H14" s="21">
        <v>0.42137567085991801</v>
      </c>
      <c r="I14" s="22"/>
      <c r="J14" s="21">
        <v>0.55550818675478597</v>
      </c>
      <c r="K14" s="21">
        <v>0.51408906694438905</v>
      </c>
      <c r="L14" s="21">
        <v>0.59617008782911696</v>
      </c>
      <c r="M14" s="22"/>
      <c r="N14" s="21">
        <v>0.61402770454995004</v>
      </c>
      <c r="O14" s="21">
        <v>0.54158384623223998</v>
      </c>
      <c r="P14" s="21">
        <v>0.68175057171044795</v>
      </c>
      <c r="Q14" s="22"/>
    </row>
    <row r="15" spans="1:17" x14ac:dyDescent="0.25">
      <c r="A15" s="17" t="s">
        <v>488</v>
      </c>
      <c r="B15" s="18">
        <v>0.46151371465930102</v>
      </c>
      <c r="C15" s="18">
        <v>0.418775919058191</v>
      </c>
      <c r="D15" s="18">
        <v>0.50482481839241899</v>
      </c>
      <c r="E15" s="19"/>
      <c r="F15" s="18">
        <v>0.38176114903762098</v>
      </c>
      <c r="G15" s="18">
        <v>0.33832688300959901</v>
      </c>
      <c r="H15" s="18">
        <v>0.42717161375666701</v>
      </c>
      <c r="I15" s="19"/>
      <c r="J15" s="18">
        <v>0.51599630448637201</v>
      </c>
      <c r="K15" s="18">
        <v>0.45881986305948402</v>
      </c>
      <c r="L15" s="18">
        <v>0.57275700833369703</v>
      </c>
      <c r="M15" s="19"/>
      <c r="N15" s="18">
        <v>0.68411980725549604</v>
      </c>
      <c r="O15" s="18">
        <v>0.57783437317307595</v>
      </c>
      <c r="P15" s="18">
        <v>0.77410732859334996</v>
      </c>
      <c r="Q15" s="19"/>
    </row>
    <row r="16" spans="1:17" x14ac:dyDescent="0.25">
      <c r="A16" s="20" t="s">
        <v>489</v>
      </c>
      <c r="B16" s="21">
        <v>0.58397553925179402</v>
      </c>
      <c r="C16" s="21">
        <v>0.55724686091005604</v>
      </c>
      <c r="D16" s="21">
        <v>0.61021929464171498</v>
      </c>
      <c r="E16" s="22"/>
      <c r="F16" s="21">
        <v>0.48573787742482499</v>
      </c>
      <c r="G16" s="21">
        <v>0.45377439671369901</v>
      </c>
      <c r="H16" s="21">
        <v>0.51781844921772802</v>
      </c>
      <c r="I16" s="22"/>
      <c r="J16" s="21">
        <v>0.63026769983884401</v>
      </c>
      <c r="K16" s="21">
        <v>0.59895352190312201</v>
      </c>
      <c r="L16" s="21">
        <v>0.66052264435909402</v>
      </c>
      <c r="M16" s="22"/>
      <c r="N16" s="21">
        <v>0.75645520227963203</v>
      </c>
      <c r="O16" s="21">
        <v>0.70230935075936096</v>
      </c>
      <c r="P16" s="21">
        <v>0.80350804508736495</v>
      </c>
      <c r="Q16" s="22"/>
    </row>
    <row r="17" spans="1:17" x14ac:dyDescent="0.25">
      <c r="A17" s="17" t="s">
        <v>490</v>
      </c>
      <c r="B17" s="18">
        <v>0.51892206112514405</v>
      </c>
      <c r="C17" s="18">
        <v>0.49006156862445699</v>
      </c>
      <c r="D17" s="18">
        <v>0.54765683708746205</v>
      </c>
      <c r="E17" s="19"/>
      <c r="F17" s="18">
        <v>0.44428006180186203</v>
      </c>
      <c r="G17" s="18">
        <v>0.41025262762155101</v>
      </c>
      <c r="H17" s="18">
        <v>0.478838268241631</v>
      </c>
      <c r="I17" s="19"/>
      <c r="J17" s="18">
        <v>0.56828284762469905</v>
      </c>
      <c r="K17" s="18">
        <v>0.52912456733363999</v>
      </c>
      <c r="L17" s="18">
        <v>0.60660579370698897</v>
      </c>
      <c r="M17" s="19"/>
      <c r="N17" s="18">
        <v>0.664461425512203</v>
      </c>
      <c r="O17" s="18">
        <v>0.59610647529369398</v>
      </c>
      <c r="P17" s="18">
        <v>0.72655462432057205</v>
      </c>
      <c r="Q17" s="19"/>
    </row>
    <row r="18" spans="1:17" x14ac:dyDescent="0.25">
      <c r="A18" s="20" t="s">
        <v>491</v>
      </c>
      <c r="B18" s="21">
        <v>0.44126823745119997</v>
      </c>
      <c r="C18" s="21">
        <v>0.39537613458549398</v>
      </c>
      <c r="D18" s="21">
        <v>0.48818616653397301</v>
      </c>
      <c r="E18" s="22"/>
      <c r="F18" s="21">
        <v>0.32003860274039198</v>
      </c>
      <c r="G18" s="21">
        <v>0.276478274235812</v>
      </c>
      <c r="H18" s="21">
        <v>0.36698097236712401</v>
      </c>
      <c r="I18" s="22"/>
      <c r="J18" s="21">
        <v>0.50242002523833995</v>
      </c>
      <c r="K18" s="21">
        <v>0.443698987109865</v>
      </c>
      <c r="L18" s="21">
        <v>0.56107438053317205</v>
      </c>
      <c r="M18" s="22"/>
      <c r="N18" s="21">
        <v>0.64077888469823796</v>
      </c>
      <c r="O18" s="21">
        <v>0.55734673357650599</v>
      </c>
      <c r="P18" s="21">
        <v>0.71648491682681703</v>
      </c>
      <c r="Q18" s="22"/>
    </row>
    <row r="19" spans="1:17" x14ac:dyDescent="0.25">
      <c r="A19" s="17" t="s">
        <v>492</v>
      </c>
      <c r="B19" s="18">
        <v>0.457673213726071</v>
      </c>
      <c r="C19" s="18">
        <v>0.41815630592221398</v>
      </c>
      <c r="D19" s="18">
        <v>0.49772998965319398</v>
      </c>
      <c r="E19" s="19"/>
      <c r="F19" s="18">
        <v>0.372782347194407</v>
      </c>
      <c r="G19" s="18">
        <v>0.330078304113474</v>
      </c>
      <c r="H19" s="18">
        <v>0.41756755949757901</v>
      </c>
      <c r="I19" s="19"/>
      <c r="J19" s="18">
        <v>0.50771442839759995</v>
      </c>
      <c r="K19" s="18">
        <v>0.45870057870585401</v>
      </c>
      <c r="L19" s="18">
        <v>0.55658042761110205</v>
      </c>
      <c r="M19" s="19"/>
      <c r="N19" s="18">
        <v>0.60571697281388603</v>
      </c>
      <c r="O19" s="18">
        <v>0.52945856888370402</v>
      </c>
      <c r="P19" s="18">
        <v>0.67715257602967704</v>
      </c>
      <c r="Q19" s="19"/>
    </row>
    <row r="20" spans="1:17" x14ac:dyDescent="0.25">
      <c r="A20" s="20" t="s">
        <v>493</v>
      </c>
      <c r="B20" s="21">
        <v>0.28852552856330899</v>
      </c>
      <c r="C20" s="21">
        <v>0.25146204337383199</v>
      </c>
      <c r="D20" s="21">
        <v>0.32865334843870198</v>
      </c>
      <c r="E20" s="22"/>
      <c r="F20" s="21">
        <v>0.24779962699091501</v>
      </c>
      <c r="G20" s="21">
        <v>0.20199031825783401</v>
      </c>
      <c r="H20" s="21">
        <v>0.30009120407495998</v>
      </c>
      <c r="I20" s="22"/>
      <c r="J20" s="21">
        <v>0.30919461080412802</v>
      </c>
      <c r="K20" s="21">
        <v>0.25555384906302098</v>
      </c>
      <c r="L20" s="21">
        <v>0.36852096312847099</v>
      </c>
      <c r="M20" s="22"/>
      <c r="N20" s="21">
        <v>0.34287488576477299</v>
      </c>
      <c r="O20" s="21">
        <v>0.25732569768749303</v>
      </c>
      <c r="P20" s="21">
        <v>0.44001464311946398</v>
      </c>
      <c r="Q20" s="22"/>
    </row>
    <row r="21" spans="1:17" x14ac:dyDescent="0.25">
      <c r="A21" s="17" t="s">
        <v>494</v>
      </c>
      <c r="B21" s="18">
        <v>0.31497734708894298</v>
      </c>
      <c r="C21" s="18">
        <v>0.27148136225151698</v>
      </c>
      <c r="D21" s="18">
        <v>0.361979542172362</v>
      </c>
      <c r="E21" s="19"/>
      <c r="F21" s="18">
        <v>0.22553781307092499</v>
      </c>
      <c r="G21" s="18">
        <v>0.172476865563264</v>
      </c>
      <c r="H21" s="18">
        <v>0.28921737936623698</v>
      </c>
      <c r="I21" s="19"/>
      <c r="J21" s="18">
        <v>0.32235920411312302</v>
      </c>
      <c r="K21" s="18">
        <v>0.27064097517602398</v>
      </c>
      <c r="L21" s="18">
        <v>0.378827281256781</v>
      </c>
      <c r="M21" s="19"/>
      <c r="N21" s="18">
        <v>0.43158411970586502</v>
      </c>
      <c r="O21" s="18">
        <v>0.35643165383052899</v>
      </c>
      <c r="P21" s="18">
        <v>0.51002463968453005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MEDIDAS_NA_NSE'!A1" display="◄ ANTERIOR"/>
    <hyperlink ref="A2" location="'Índice'!A1" display="ÍNDICE"/>
    <hyperlink ref="A3" location="'VECINOS_MEDIDAS_VIGILANCIA_NSE'!A1" display="SIGUIENTE ►"/>
  </hyperlinks>
  <pageMargins left="0.75" right="0.75" top="1" bottom="1" header="0.5" footer="0.5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7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665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0.113182506623435</v>
      </c>
      <c r="C5" s="18">
        <v>0.10827887099480001</v>
      </c>
      <c r="D5" s="18">
        <v>0.118278757900841</v>
      </c>
      <c r="E5" s="19"/>
      <c r="F5" s="18">
        <v>9.0975135349691205E-2</v>
      </c>
      <c r="G5" s="18">
        <v>8.5402115349798996E-2</v>
      </c>
      <c r="H5" s="18">
        <v>9.6873309597727997E-2</v>
      </c>
      <c r="I5" s="19"/>
      <c r="J5" s="18">
        <v>0.11916949413898301</v>
      </c>
      <c r="K5" s="18">
        <v>0.112061536858265</v>
      </c>
      <c r="L5" s="18">
        <v>0.126663988750157</v>
      </c>
      <c r="M5" s="19"/>
      <c r="N5" s="18">
        <v>0.14578334515594699</v>
      </c>
      <c r="O5" s="18">
        <v>0.13444732751709099</v>
      </c>
      <c r="P5" s="18">
        <v>0.15790080166418999</v>
      </c>
      <c r="Q5" s="19"/>
    </row>
    <row r="6" spans="1:17" x14ac:dyDescent="0.25">
      <c r="A6" s="20" t="s">
        <v>479</v>
      </c>
      <c r="B6" s="21">
        <v>6.2930299330401104E-2</v>
      </c>
      <c r="C6" s="21">
        <v>4.9340148052152401E-2</v>
      </c>
      <c r="D6" s="21">
        <v>7.9948894060474202E-2</v>
      </c>
      <c r="E6" s="22"/>
      <c r="F6" s="21">
        <v>4.8725840353873499E-2</v>
      </c>
      <c r="G6" s="21">
        <v>3.4677707647847798E-2</v>
      </c>
      <c r="H6" s="21">
        <v>6.8063686169125198E-2</v>
      </c>
      <c r="I6" s="22"/>
      <c r="J6" s="21">
        <v>8.1311806881556398E-2</v>
      </c>
      <c r="K6" s="21">
        <v>5.8285099015011499E-2</v>
      </c>
      <c r="L6" s="21">
        <v>0.112350353285363</v>
      </c>
      <c r="M6" s="22"/>
      <c r="N6" s="21">
        <v>6.2828538920687599E-2</v>
      </c>
      <c r="O6" s="21">
        <v>3.3951751688238899E-2</v>
      </c>
      <c r="P6" s="21">
        <v>0.11338312791350599</v>
      </c>
      <c r="Q6" s="24" t="s">
        <v>501</v>
      </c>
    </row>
    <row r="7" spans="1:17" x14ac:dyDescent="0.25">
      <c r="A7" s="17" t="s">
        <v>480</v>
      </c>
      <c r="B7" s="18">
        <v>4.2987011507988601E-2</v>
      </c>
      <c r="C7" s="18">
        <v>3.0459148122818899E-2</v>
      </c>
      <c r="D7" s="18">
        <v>6.03468724169159E-2</v>
      </c>
      <c r="E7" s="19"/>
      <c r="F7" s="18">
        <v>3.7234814621726398E-2</v>
      </c>
      <c r="G7" s="18">
        <v>2.1941751156962199E-2</v>
      </c>
      <c r="H7" s="18">
        <v>6.2505711448863993E-2</v>
      </c>
      <c r="I7" s="19"/>
      <c r="J7" s="18">
        <v>3.9782409245215103E-2</v>
      </c>
      <c r="K7" s="18">
        <v>2.3295474455771299E-2</v>
      </c>
      <c r="L7" s="18">
        <v>6.71356188881609E-2</v>
      </c>
      <c r="M7" s="19"/>
      <c r="N7" s="18">
        <v>6.2221355907810201E-2</v>
      </c>
      <c r="O7" s="18">
        <v>2.82379626364321E-2</v>
      </c>
      <c r="P7" s="18">
        <v>0.131565469059368</v>
      </c>
      <c r="Q7" s="24" t="s">
        <v>501</v>
      </c>
    </row>
    <row r="8" spans="1:17" x14ac:dyDescent="0.25">
      <c r="A8" s="20" t="s">
        <v>481</v>
      </c>
      <c r="B8" s="21">
        <v>8.8015981387123202E-2</v>
      </c>
      <c r="C8" s="21">
        <v>7.1215834821437798E-2</v>
      </c>
      <c r="D8" s="21">
        <v>0.108317158422927</v>
      </c>
      <c r="E8" s="22"/>
      <c r="F8" s="21">
        <v>7.0041832768711301E-2</v>
      </c>
      <c r="G8" s="21">
        <v>4.6641999954652E-2</v>
      </c>
      <c r="H8" s="21">
        <v>0.103901706130636</v>
      </c>
      <c r="I8" s="22"/>
      <c r="J8" s="21">
        <v>8.3575895532763594E-2</v>
      </c>
      <c r="K8" s="21">
        <v>6.2185719544467402E-2</v>
      </c>
      <c r="L8" s="21">
        <v>0.11144932647490199</v>
      </c>
      <c r="M8" s="22"/>
      <c r="N8" s="21">
        <v>0.12948032225773201</v>
      </c>
      <c r="O8" s="21">
        <v>9.1188876498896801E-2</v>
      </c>
      <c r="P8" s="21">
        <v>0.18065464171894599</v>
      </c>
      <c r="Q8" s="22"/>
    </row>
    <row r="9" spans="1:17" x14ac:dyDescent="0.25">
      <c r="A9" s="17" t="s">
        <v>482</v>
      </c>
      <c r="B9" s="18">
        <v>9.2861925373845203E-2</v>
      </c>
      <c r="C9" s="18">
        <v>6.8062422748059306E-2</v>
      </c>
      <c r="D9" s="18">
        <v>0.12548081667234501</v>
      </c>
      <c r="E9" s="19"/>
      <c r="F9" s="18">
        <v>9.7058526705047804E-2</v>
      </c>
      <c r="G9" s="18">
        <v>6.6064408765495505E-2</v>
      </c>
      <c r="H9" s="18">
        <v>0.14040746425745501</v>
      </c>
      <c r="I9" s="19"/>
      <c r="J9" s="18">
        <v>8.8505720015556094E-2</v>
      </c>
      <c r="K9" s="18">
        <v>5.7513430641430399E-2</v>
      </c>
      <c r="L9" s="18">
        <v>0.13382742161778</v>
      </c>
      <c r="M9" s="19"/>
      <c r="N9" s="18">
        <v>8.9715560915485798E-2</v>
      </c>
      <c r="O9" s="18">
        <v>4.5031170936466997E-2</v>
      </c>
      <c r="P9" s="18">
        <v>0.17080935928937399</v>
      </c>
      <c r="Q9" s="24" t="s">
        <v>501</v>
      </c>
    </row>
    <row r="10" spans="1:17" x14ac:dyDescent="0.25">
      <c r="A10" s="20" t="s">
        <v>483</v>
      </c>
      <c r="B10" s="21">
        <v>0.11227263757379199</v>
      </c>
      <c r="C10" s="21">
        <v>9.0619172297721207E-2</v>
      </c>
      <c r="D10" s="21">
        <v>0.138313241677261</v>
      </c>
      <c r="E10" s="22"/>
      <c r="F10" s="21">
        <v>0.109584772479195</v>
      </c>
      <c r="G10" s="21">
        <v>8.1282976122864906E-2</v>
      </c>
      <c r="H10" s="21">
        <v>0.146173044421885</v>
      </c>
      <c r="I10" s="22"/>
      <c r="J10" s="21">
        <v>0.108279225753113</v>
      </c>
      <c r="K10" s="21">
        <v>8.1428519013556896E-2</v>
      </c>
      <c r="L10" s="21">
        <v>0.14260925958246101</v>
      </c>
      <c r="M10" s="22"/>
      <c r="N10" s="21">
        <v>0.13021878850646901</v>
      </c>
      <c r="O10" s="21">
        <v>8.4931450959806698E-2</v>
      </c>
      <c r="P10" s="21">
        <v>0.194521025610017</v>
      </c>
      <c r="Q10" s="22"/>
    </row>
    <row r="11" spans="1:17" x14ac:dyDescent="0.25">
      <c r="A11" s="17" t="s">
        <v>484</v>
      </c>
      <c r="B11" s="18">
        <v>0.121653091728066</v>
      </c>
      <c r="C11" s="18">
        <v>0.108378262721004</v>
      </c>
      <c r="D11" s="18">
        <v>0.136305333030491</v>
      </c>
      <c r="E11" s="19"/>
      <c r="F11" s="18">
        <v>9.6975886711011705E-2</v>
      </c>
      <c r="G11" s="18">
        <v>8.2072242330040998E-2</v>
      </c>
      <c r="H11" s="18">
        <v>0.114249063275166</v>
      </c>
      <c r="I11" s="19"/>
      <c r="J11" s="18">
        <v>0.13950521485747999</v>
      </c>
      <c r="K11" s="18">
        <v>0.11853339125307399</v>
      </c>
      <c r="L11" s="18">
        <v>0.163499289210184</v>
      </c>
      <c r="M11" s="19"/>
      <c r="N11" s="18">
        <v>0.13781810050951199</v>
      </c>
      <c r="O11" s="18">
        <v>0.10903985920367799</v>
      </c>
      <c r="P11" s="18">
        <v>0.17271921256273601</v>
      </c>
      <c r="Q11" s="19"/>
    </row>
    <row r="12" spans="1:17" x14ac:dyDescent="0.25">
      <c r="A12" s="20" t="s">
        <v>485</v>
      </c>
      <c r="B12" s="21">
        <v>0.11776686429097601</v>
      </c>
      <c r="C12" s="21">
        <v>0.109690495307554</v>
      </c>
      <c r="D12" s="21">
        <v>0.12635349224710099</v>
      </c>
      <c r="E12" s="22"/>
      <c r="F12" s="21">
        <v>8.9568352436155393E-2</v>
      </c>
      <c r="G12" s="21">
        <v>7.9952812352609107E-2</v>
      </c>
      <c r="H12" s="21">
        <v>0.100214347041962</v>
      </c>
      <c r="I12" s="22"/>
      <c r="J12" s="21">
        <v>0.121206294029407</v>
      </c>
      <c r="K12" s="21">
        <v>0.109535209580752</v>
      </c>
      <c r="L12" s="21">
        <v>0.1339339005952</v>
      </c>
      <c r="M12" s="22"/>
      <c r="N12" s="21">
        <v>0.151790173625868</v>
      </c>
      <c r="O12" s="21">
        <v>0.135575636764318</v>
      </c>
      <c r="P12" s="21">
        <v>0.16956353875438199</v>
      </c>
      <c r="Q12" s="22"/>
    </row>
    <row r="13" spans="1:17" x14ac:dyDescent="0.25">
      <c r="A13" s="17" t="s">
        <v>486</v>
      </c>
      <c r="B13" s="18">
        <v>0.108229161712436</v>
      </c>
      <c r="C13" s="18">
        <v>9.1954207945359204E-2</v>
      </c>
      <c r="D13" s="18">
        <v>0.126981804425431</v>
      </c>
      <c r="E13" s="19"/>
      <c r="F13" s="18">
        <v>8.4412924230526501E-2</v>
      </c>
      <c r="G13" s="18">
        <v>6.6809589468606906E-2</v>
      </c>
      <c r="H13" s="18">
        <v>0.10612699546146399</v>
      </c>
      <c r="I13" s="19"/>
      <c r="J13" s="18">
        <v>0.115426675001832</v>
      </c>
      <c r="K13" s="18">
        <v>9.0827171379807697E-2</v>
      </c>
      <c r="L13" s="18">
        <v>0.14562154670496699</v>
      </c>
      <c r="M13" s="19"/>
      <c r="N13" s="18">
        <v>0.168742174274429</v>
      </c>
      <c r="O13" s="18">
        <v>0.12263262319528601</v>
      </c>
      <c r="P13" s="18">
        <v>0.227689575891275</v>
      </c>
      <c r="Q13" s="19"/>
    </row>
    <row r="14" spans="1:17" x14ac:dyDescent="0.25">
      <c r="A14" s="20" t="s">
        <v>487</v>
      </c>
      <c r="B14" s="21">
        <v>0.12401411843481699</v>
      </c>
      <c r="C14" s="21">
        <v>0.105960317865899</v>
      </c>
      <c r="D14" s="21">
        <v>0.144646299973204</v>
      </c>
      <c r="E14" s="22"/>
      <c r="F14" s="21">
        <v>0.121066586321808</v>
      </c>
      <c r="G14" s="21">
        <v>0.100734910795413</v>
      </c>
      <c r="H14" s="21">
        <v>0.144840922314177</v>
      </c>
      <c r="I14" s="22"/>
      <c r="J14" s="21">
        <v>0.12732637055708601</v>
      </c>
      <c r="K14" s="21">
        <v>0.104076423579795</v>
      </c>
      <c r="L14" s="21">
        <v>0.15487236262777099</v>
      </c>
      <c r="M14" s="22"/>
      <c r="N14" s="21">
        <v>0.12779243220033701</v>
      </c>
      <c r="O14" s="21">
        <v>8.4006864823343894E-2</v>
      </c>
      <c r="P14" s="21">
        <v>0.189673994138745</v>
      </c>
      <c r="Q14" s="22"/>
    </row>
    <row r="15" spans="1:17" x14ac:dyDescent="0.25">
      <c r="A15" s="17" t="s">
        <v>488</v>
      </c>
      <c r="B15" s="18">
        <v>0.120953086055129</v>
      </c>
      <c r="C15" s="18">
        <v>9.8508841800535402E-2</v>
      </c>
      <c r="D15" s="18">
        <v>0.147673349851796</v>
      </c>
      <c r="E15" s="19"/>
      <c r="F15" s="18">
        <v>9.7989634629422506E-2</v>
      </c>
      <c r="G15" s="18">
        <v>7.5408408547629396E-2</v>
      </c>
      <c r="H15" s="18">
        <v>0.12640837443821401</v>
      </c>
      <c r="I15" s="19"/>
      <c r="J15" s="18">
        <v>0.144321972669683</v>
      </c>
      <c r="K15" s="18">
        <v>0.109313989860558</v>
      </c>
      <c r="L15" s="18">
        <v>0.188172725664847</v>
      </c>
      <c r="M15" s="19"/>
      <c r="N15" s="18">
        <v>0.15551441417528999</v>
      </c>
      <c r="O15" s="18">
        <v>9.6916665501668706E-2</v>
      </c>
      <c r="P15" s="18">
        <v>0.24012120110867199</v>
      </c>
      <c r="Q15" s="24" t="s">
        <v>501</v>
      </c>
    </row>
    <row r="16" spans="1:17" x14ac:dyDescent="0.25">
      <c r="A16" s="20" t="s">
        <v>489</v>
      </c>
      <c r="B16" s="21">
        <v>0.13124372672857501</v>
      </c>
      <c r="C16" s="21">
        <v>0.112240847990773</v>
      </c>
      <c r="D16" s="21">
        <v>0.15290972742228101</v>
      </c>
      <c r="E16" s="22"/>
      <c r="F16" s="21">
        <v>0.100148154301458</v>
      </c>
      <c r="G16" s="21">
        <v>8.1400811811589299E-2</v>
      </c>
      <c r="H16" s="21">
        <v>0.122636750899182</v>
      </c>
      <c r="I16" s="22"/>
      <c r="J16" s="21">
        <v>0.14834574216506499</v>
      </c>
      <c r="K16" s="21">
        <v>0.122342085426109</v>
      </c>
      <c r="L16" s="21">
        <v>0.178750761834956</v>
      </c>
      <c r="M16" s="22"/>
      <c r="N16" s="21">
        <v>0.17952982863599301</v>
      </c>
      <c r="O16" s="21">
        <v>0.13424995878545901</v>
      </c>
      <c r="P16" s="21">
        <v>0.235920029770252</v>
      </c>
      <c r="Q16" s="22"/>
    </row>
    <row r="17" spans="1:17" x14ac:dyDescent="0.25">
      <c r="A17" s="17" t="s">
        <v>490</v>
      </c>
      <c r="B17" s="18">
        <v>0.151366813789478</v>
      </c>
      <c r="C17" s="18">
        <v>0.12869246944447599</v>
      </c>
      <c r="D17" s="18">
        <v>0.17722357362479099</v>
      </c>
      <c r="E17" s="19"/>
      <c r="F17" s="18">
        <v>0.13325168558619599</v>
      </c>
      <c r="G17" s="18">
        <v>0.108399569603365</v>
      </c>
      <c r="H17" s="18">
        <v>0.16276138397405299</v>
      </c>
      <c r="I17" s="19"/>
      <c r="J17" s="18">
        <v>0.171833723499066</v>
      </c>
      <c r="K17" s="18">
        <v>0.13837019981096199</v>
      </c>
      <c r="L17" s="18">
        <v>0.21140447250611299</v>
      </c>
      <c r="M17" s="19"/>
      <c r="N17" s="18">
        <v>0.164765754391372</v>
      </c>
      <c r="O17" s="18">
        <v>0.12173260634680701</v>
      </c>
      <c r="P17" s="18">
        <v>0.21921434952625701</v>
      </c>
      <c r="Q17" s="19"/>
    </row>
    <row r="18" spans="1:17" x14ac:dyDescent="0.25">
      <c r="A18" s="20" t="s">
        <v>491</v>
      </c>
      <c r="B18" s="21">
        <v>0.12091902203819201</v>
      </c>
      <c r="C18" s="21">
        <v>9.7702906797162703E-2</v>
      </c>
      <c r="D18" s="21">
        <v>0.14874233525816</v>
      </c>
      <c r="E18" s="22"/>
      <c r="F18" s="21">
        <v>8.9453025734428204E-2</v>
      </c>
      <c r="G18" s="21">
        <v>6.8723012632824806E-2</v>
      </c>
      <c r="H18" s="21">
        <v>0.11565955772986999</v>
      </c>
      <c r="I18" s="22"/>
      <c r="J18" s="21">
        <v>0.11909369572801499</v>
      </c>
      <c r="K18" s="21">
        <v>8.6709300887414603E-2</v>
      </c>
      <c r="L18" s="21">
        <v>0.16143515367462699</v>
      </c>
      <c r="M18" s="22"/>
      <c r="N18" s="21">
        <v>0.20887876762360399</v>
      </c>
      <c r="O18" s="21">
        <v>0.152537437931309</v>
      </c>
      <c r="P18" s="21">
        <v>0.27917495465665798</v>
      </c>
      <c r="Q18" s="22"/>
    </row>
    <row r="19" spans="1:17" x14ac:dyDescent="0.25">
      <c r="A19" s="17" t="s">
        <v>492</v>
      </c>
      <c r="B19" s="18">
        <v>6.7593626230478196E-2</v>
      </c>
      <c r="C19" s="18">
        <v>5.3978675145780301E-2</v>
      </c>
      <c r="D19" s="18">
        <v>8.4336510465851403E-2</v>
      </c>
      <c r="E19" s="19"/>
      <c r="F19" s="18">
        <v>4.2038714645780302E-2</v>
      </c>
      <c r="G19" s="18">
        <v>3.1173079322045001E-2</v>
      </c>
      <c r="H19" s="18">
        <v>5.64709030197083E-2</v>
      </c>
      <c r="I19" s="19"/>
      <c r="J19" s="18">
        <v>8.2162735969142003E-2</v>
      </c>
      <c r="K19" s="18">
        <v>5.7520018556555003E-2</v>
      </c>
      <c r="L19" s="18">
        <v>0.116062775850656</v>
      </c>
      <c r="M19" s="19"/>
      <c r="N19" s="18">
        <v>0.113762468091857</v>
      </c>
      <c r="O19" s="18">
        <v>7.19600437093047E-2</v>
      </c>
      <c r="P19" s="18">
        <v>0.17526241032995801</v>
      </c>
      <c r="Q19" s="19"/>
    </row>
    <row r="20" spans="1:17" x14ac:dyDescent="0.25">
      <c r="A20" s="20" t="s">
        <v>493</v>
      </c>
      <c r="B20" s="21">
        <v>1.28395147666647E-2</v>
      </c>
      <c r="C20" s="21">
        <v>6.8406132843628004E-3</v>
      </c>
      <c r="D20" s="21">
        <v>2.3972194840216499E-2</v>
      </c>
      <c r="E20" s="22"/>
      <c r="F20" s="21">
        <v>1.13212718643409E-2</v>
      </c>
      <c r="G20" s="21">
        <v>5.1092273631067001E-3</v>
      </c>
      <c r="H20" s="21">
        <v>2.4897207128232301E-2</v>
      </c>
      <c r="I20" s="22"/>
      <c r="J20" s="21">
        <v>1.6455158465655199E-2</v>
      </c>
      <c r="K20" s="21">
        <v>5.4435766740487997E-3</v>
      </c>
      <c r="L20" s="21">
        <v>4.8651957546301298E-2</v>
      </c>
      <c r="M20" s="24" t="s">
        <v>501</v>
      </c>
      <c r="N20" s="21">
        <v>8.7439368832041998E-3</v>
      </c>
      <c r="O20" s="21">
        <v>2.1523584165254999E-3</v>
      </c>
      <c r="P20" s="21">
        <v>3.4817794944361699E-2</v>
      </c>
      <c r="Q20" s="24" t="s">
        <v>501</v>
      </c>
    </row>
    <row r="21" spans="1:17" x14ac:dyDescent="0.25">
      <c r="A21" s="17" t="s">
        <v>494</v>
      </c>
      <c r="B21" s="18">
        <v>2.61216376847761E-2</v>
      </c>
      <c r="C21" s="18">
        <v>1.5477573728255201E-2</v>
      </c>
      <c r="D21" s="18">
        <v>4.3760355944640401E-2</v>
      </c>
      <c r="E21" s="19"/>
      <c r="F21" s="18">
        <v>1.50456745065279E-2</v>
      </c>
      <c r="G21" s="18">
        <v>5.3312631133556002E-3</v>
      </c>
      <c r="H21" s="18">
        <v>4.1718860040905303E-2</v>
      </c>
      <c r="I21" s="24" t="s">
        <v>501</v>
      </c>
      <c r="J21" s="18">
        <v>2.9217774326195101E-2</v>
      </c>
      <c r="K21" s="18">
        <v>1.5337060511609E-2</v>
      </c>
      <c r="L21" s="18">
        <v>5.4959946974888103E-2</v>
      </c>
      <c r="M21" s="19"/>
      <c r="N21" s="18">
        <v>3.5647838342598798E-2</v>
      </c>
      <c r="O21" s="18">
        <v>1.5784961863010101E-2</v>
      </c>
      <c r="P21" s="18">
        <v>7.8511197999912102E-2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WHATSAPP_NSE'!A1" display="◄ ANTERIOR"/>
    <hyperlink ref="A2" location="'Índice'!A1" display="ÍNDICE"/>
    <hyperlink ref="A3" location="'VECINOS_MEDIDAS_AL_COMUNIT_NSE'!A1" display="SIGUIENTE ►"/>
  </hyperlinks>
  <pageMargins left="0.75" right="0.75" top="1" bottom="1" header="0.5" footer="0.5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8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666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0.28440329800515501</v>
      </c>
      <c r="C5" s="18">
        <v>0.27686561493109402</v>
      </c>
      <c r="D5" s="18">
        <v>0.292063312097878</v>
      </c>
      <c r="E5" s="19"/>
      <c r="F5" s="18">
        <v>0.28155234746826502</v>
      </c>
      <c r="G5" s="18">
        <v>0.271515771539587</v>
      </c>
      <c r="H5" s="18">
        <v>0.29181131182778802</v>
      </c>
      <c r="I5" s="19"/>
      <c r="J5" s="18">
        <v>0.30863503066046599</v>
      </c>
      <c r="K5" s="18">
        <v>0.29809497992693901</v>
      </c>
      <c r="L5" s="18">
        <v>0.31937818344109797</v>
      </c>
      <c r="M5" s="19"/>
      <c r="N5" s="18">
        <v>0.241864330740197</v>
      </c>
      <c r="O5" s="18">
        <v>0.22796464223695601</v>
      </c>
      <c r="P5" s="18">
        <v>0.25633013726492998</v>
      </c>
      <c r="Q5" s="19"/>
    </row>
    <row r="6" spans="1:17" x14ac:dyDescent="0.25">
      <c r="A6" s="20" t="s">
        <v>479</v>
      </c>
      <c r="B6" s="21">
        <v>0.38635130706734899</v>
      </c>
      <c r="C6" s="21">
        <v>0.34598505093979498</v>
      </c>
      <c r="D6" s="21">
        <v>0.42834262630689002</v>
      </c>
      <c r="E6" s="22"/>
      <c r="F6" s="21">
        <v>0.39252527487987499</v>
      </c>
      <c r="G6" s="21">
        <v>0.34197764409377202</v>
      </c>
      <c r="H6" s="21">
        <v>0.44548612182909397</v>
      </c>
      <c r="I6" s="22"/>
      <c r="J6" s="21">
        <v>0.39810906580956001</v>
      </c>
      <c r="K6" s="21">
        <v>0.347691760573758</v>
      </c>
      <c r="L6" s="21">
        <v>0.450784960088362</v>
      </c>
      <c r="M6" s="22"/>
      <c r="N6" s="21">
        <v>0.324049128326869</v>
      </c>
      <c r="O6" s="21">
        <v>0.23851416629508901</v>
      </c>
      <c r="P6" s="21">
        <v>0.42321050655602599</v>
      </c>
      <c r="Q6" s="22"/>
    </row>
    <row r="7" spans="1:17" x14ac:dyDescent="0.25">
      <c r="A7" s="17" t="s">
        <v>480</v>
      </c>
      <c r="B7" s="18">
        <v>0.11056547393744399</v>
      </c>
      <c r="C7" s="18">
        <v>8.7325657179298799E-2</v>
      </c>
      <c r="D7" s="18">
        <v>0.13904779815637999</v>
      </c>
      <c r="E7" s="19"/>
      <c r="F7" s="18">
        <v>0.116165267203995</v>
      </c>
      <c r="G7" s="18">
        <v>8.3585081208969306E-2</v>
      </c>
      <c r="H7" s="18">
        <v>0.15923806317151301</v>
      </c>
      <c r="I7" s="19"/>
      <c r="J7" s="18">
        <v>0.10539643741351699</v>
      </c>
      <c r="K7" s="18">
        <v>7.3308546536404298E-2</v>
      </c>
      <c r="L7" s="18">
        <v>0.149267186998882</v>
      </c>
      <c r="M7" s="19"/>
      <c r="N7" s="18">
        <v>0.11117854376327201</v>
      </c>
      <c r="O7" s="18">
        <v>6.8438349483612507E-2</v>
      </c>
      <c r="P7" s="18">
        <v>0.17557948384854</v>
      </c>
      <c r="Q7" s="24" t="s">
        <v>501</v>
      </c>
    </row>
    <row r="8" spans="1:17" x14ac:dyDescent="0.25">
      <c r="A8" s="20" t="s">
        <v>481</v>
      </c>
      <c r="B8" s="21">
        <v>0.22864072378017999</v>
      </c>
      <c r="C8" s="21">
        <v>0.18988383605311401</v>
      </c>
      <c r="D8" s="21">
        <v>0.27264589087028501</v>
      </c>
      <c r="E8" s="22"/>
      <c r="F8" s="21">
        <v>0.18423728305357301</v>
      </c>
      <c r="G8" s="21">
        <v>0.132749396761354</v>
      </c>
      <c r="H8" s="21">
        <v>0.24993984023177199</v>
      </c>
      <c r="I8" s="22"/>
      <c r="J8" s="21">
        <v>0.25908045670770202</v>
      </c>
      <c r="K8" s="21">
        <v>0.21064880127763899</v>
      </c>
      <c r="L8" s="21">
        <v>0.31421477974652201</v>
      </c>
      <c r="M8" s="22"/>
      <c r="N8" s="21">
        <v>0.22751913742983501</v>
      </c>
      <c r="O8" s="21">
        <v>0.17050034030567199</v>
      </c>
      <c r="P8" s="21">
        <v>0.29678382158898697</v>
      </c>
      <c r="Q8" s="22"/>
    </row>
    <row r="9" spans="1:17" x14ac:dyDescent="0.25">
      <c r="A9" s="17" t="s">
        <v>482</v>
      </c>
      <c r="B9" s="18">
        <v>0.250865672769221</v>
      </c>
      <c r="C9" s="18">
        <v>0.21125175255213699</v>
      </c>
      <c r="D9" s="18">
        <v>0.29512848497516297</v>
      </c>
      <c r="E9" s="19"/>
      <c r="F9" s="18">
        <v>0.27005540102033898</v>
      </c>
      <c r="G9" s="18">
        <v>0.219671774781521</v>
      </c>
      <c r="H9" s="18">
        <v>0.32715016487757598</v>
      </c>
      <c r="I9" s="19"/>
      <c r="J9" s="18">
        <v>0.23640175207563</v>
      </c>
      <c r="K9" s="18">
        <v>0.183676281297662</v>
      </c>
      <c r="L9" s="18">
        <v>0.29872387114703902</v>
      </c>
      <c r="M9" s="19"/>
      <c r="N9" s="18">
        <v>0.22251088042956699</v>
      </c>
      <c r="O9" s="18">
        <v>0.159951677626542</v>
      </c>
      <c r="P9" s="18">
        <v>0.300777201256888</v>
      </c>
      <c r="Q9" s="19"/>
    </row>
    <row r="10" spans="1:17" x14ac:dyDescent="0.25">
      <c r="A10" s="20" t="s">
        <v>483</v>
      </c>
      <c r="B10" s="21">
        <v>0.314958264291961</v>
      </c>
      <c r="C10" s="21">
        <v>0.27935797168175602</v>
      </c>
      <c r="D10" s="21">
        <v>0.352873821662266</v>
      </c>
      <c r="E10" s="22"/>
      <c r="F10" s="21">
        <v>0.26915336555144398</v>
      </c>
      <c r="G10" s="21">
        <v>0.22441790205230699</v>
      </c>
      <c r="H10" s="21">
        <v>0.31913699023819803</v>
      </c>
      <c r="I10" s="22"/>
      <c r="J10" s="21">
        <v>0.33393333428092398</v>
      </c>
      <c r="K10" s="21">
        <v>0.29423074395353499</v>
      </c>
      <c r="L10" s="21">
        <v>0.37613808515540298</v>
      </c>
      <c r="M10" s="22"/>
      <c r="N10" s="21">
        <v>0.38309039278741103</v>
      </c>
      <c r="O10" s="21">
        <v>0.30297892266714999</v>
      </c>
      <c r="P10" s="21">
        <v>0.470098059377489</v>
      </c>
      <c r="Q10" s="22"/>
    </row>
    <row r="11" spans="1:17" x14ac:dyDescent="0.25">
      <c r="A11" s="17" t="s">
        <v>484</v>
      </c>
      <c r="B11" s="18">
        <v>0.26532639452793699</v>
      </c>
      <c r="C11" s="18">
        <v>0.245324238423168</v>
      </c>
      <c r="D11" s="18">
        <v>0.28634061820940199</v>
      </c>
      <c r="E11" s="19"/>
      <c r="F11" s="18">
        <v>0.26842500877714998</v>
      </c>
      <c r="G11" s="18">
        <v>0.24081558155136401</v>
      </c>
      <c r="H11" s="18">
        <v>0.29795751690223699</v>
      </c>
      <c r="I11" s="19"/>
      <c r="J11" s="18">
        <v>0.28311327773637401</v>
      </c>
      <c r="K11" s="18">
        <v>0.256504137866713</v>
      </c>
      <c r="L11" s="18">
        <v>0.311326927086025</v>
      </c>
      <c r="M11" s="19"/>
      <c r="N11" s="18">
        <v>0.214422669268796</v>
      </c>
      <c r="O11" s="18">
        <v>0.177173776808286</v>
      </c>
      <c r="P11" s="18">
        <v>0.25705623144933498</v>
      </c>
      <c r="Q11" s="19"/>
    </row>
    <row r="12" spans="1:17" x14ac:dyDescent="0.25">
      <c r="A12" s="20" t="s">
        <v>485</v>
      </c>
      <c r="B12" s="21">
        <v>0.35651149606288501</v>
      </c>
      <c r="C12" s="21">
        <v>0.34342695468566398</v>
      </c>
      <c r="D12" s="21">
        <v>0.36981376683248202</v>
      </c>
      <c r="E12" s="22"/>
      <c r="F12" s="21">
        <v>0.38906104157916999</v>
      </c>
      <c r="G12" s="21">
        <v>0.36953799901284901</v>
      </c>
      <c r="H12" s="21">
        <v>0.40894647827038999</v>
      </c>
      <c r="I12" s="22"/>
      <c r="J12" s="21">
        <v>0.38705881631726502</v>
      </c>
      <c r="K12" s="21">
        <v>0.368658336986952</v>
      </c>
      <c r="L12" s="21">
        <v>0.40578740664749202</v>
      </c>
      <c r="M12" s="22"/>
      <c r="N12" s="21">
        <v>0.26331074596955401</v>
      </c>
      <c r="O12" s="21">
        <v>0.24312560005508399</v>
      </c>
      <c r="P12" s="21">
        <v>0.28454171269846801</v>
      </c>
      <c r="Q12" s="22"/>
    </row>
    <row r="13" spans="1:17" x14ac:dyDescent="0.25">
      <c r="A13" s="17" t="s">
        <v>486</v>
      </c>
      <c r="B13" s="18">
        <v>0.28294704307676899</v>
      </c>
      <c r="C13" s="18">
        <v>0.25024150521587002</v>
      </c>
      <c r="D13" s="18">
        <v>0.318113450597169</v>
      </c>
      <c r="E13" s="19"/>
      <c r="F13" s="18">
        <v>0.24209710262814599</v>
      </c>
      <c r="G13" s="18">
        <v>0.20551708275889499</v>
      </c>
      <c r="H13" s="18">
        <v>0.28286985359054001</v>
      </c>
      <c r="I13" s="19"/>
      <c r="J13" s="18">
        <v>0.318836605442054</v>
      </c>
      <c r="K13" s="18">
        <v>0.27848202804654598</v>
      </c>
      <c r="L13" s="18">
        <v>0.36210415310592498</v>
      </c>
      <c r="M13" s="19"/>
      <c r="N13" s="18">
        <v>0.31910177768974601</v>
      </c>
      <c r="O13" s="18">
        <v>0.26436142399531598</v>
      </c>
      <c r="P13" s="18">
        <v>0.37933218060892598</v>
      </c>
      <c r="Q13" s="19"/>
    </row>
    <row r="14" spans="1:17" x14ac:dyDescent="0.25">
      <c r="A14" s="20" t="s">
        <v>487</v>
      </c>
      <c r="B14" s="21">
        <v>0.203439094770243</v>
      </c>
      <c r="C14" s="21">
        <v>0.17686453144419201</v>
      </c>
      <c r="D14" s="21">
        <v>0.23287692932289999</v>
      </c>
      <c r="E14" s="22"/>
      <c r="F14" s="21">
        <v>0.20814586217699499</v>
      </c>
      <c r="G14" s="21">
        <v>0.17744605119270901</v>
      </c>
      <c r="H14" s="21">
        <v>0.24259058186690299</v>
      </c>
      <c r="I14" s="22"/>
      <c r="J14" s="21">
        <v>0.21077047272077201</v>
      </c>
      <c r="K14" s="21">
        <v>0.17779496394732799</v>
      </c>
      <c r="L14" s="21">
        <v>0.24801705962456</v>
      </c>
      <c r="M14" s="22"/>
      <c r="N14" s="21">
        <v>0.157160975714912</v>
      </c>
      <c r="O14" s="21">
        <v>0.111218772199355</v>
      </c>
      <c r="P14" s="21">
        <v>0.217438097538459</v>
      </c>
      <c r="Q14" s="22"/>
    </row>
    <row r="15" spans="1:17" x14ac:dyDescent="0.25">
      <c r="A15" s="17" t="s">
        <v>488</v>
      </c>
      <c r="B15" s="18">
        <v>0.119639607911812</v>
      </c>
      <c r="C15" s="18">
        <v>9.8839846925385999E-2</v>
      </c>
      <c r="D15" s="18">
        <v>0.14411645326320199</v>
      </c>
      <c r="E15" s="19"/>
      <c r="F15" s="18">
        <v>0.10818130000295401</v>
      </c>
      <c r="G15" s="18">
        <v>8.45804535112442E-2</v>
      </c>
      <c r="H15" s="18">
        <v>0.13737929762222201</v>
      </c>
      <c r="I15" s="19"/>
      <c r="J15" s="18">
        <v>0.13679834434480201</v>
      </c>
      <c r="K15" s="18">
        <v>0.103608972123828</v>
      </c>
      <c r="L15" s="18">
        <v>0.17850224067366099</v>
      </c>
      <c r="M15" s="19"/>
      <c r="N15" s="18">
        <v>0.115745417685564</v>
      </c>
      <c r="O15" s="18">
        <v>6.3747468708952204E-2</v>
      </c>
      <c r="P15" s="18">
        <v>0.20104946701138399</v>
      </c>
      <c r="Q15" s="24" t="s">
        <v>501</v>
      </c>
    </row>
    <row r="16" spans="1:17" x14ac:dyDescent="0.25">
      <c r="A16" s="20" t="s">
        <v>489</v>
      </c>
      <c r="B16" s="21">
        <v>0.25438618537716001</v>
      </c>
      <c r="C16" s="21">
        <v>0.232592806936953</v>
      </c>
      <c r="D16" s="21">
        <v>0.27748319783917202</v>
      </c>
      <c r="E16" s="22"/>
      <c r="F16" s="21">
        <v>0.233888085915847</v>
      </c>
      <c r="G16" s="21">
        <v>0.20991958768953201</v>
      </c>
      <c r="H16" s="21">
        <v>0.25969375681338602</v>
      </c>
      <c r="I16" s="22"/>
      <c r="J16" s="21">
        <v>0.287007766388859</v>
      </c>
      <c r="K16" s="21">
        <v>0.25611177063763702</v>
      </c>
      <c r="L16" s="21">
        <v>0.32002744861733501</v>
      </c>
      <c r="M16" s="22"/>
      <c r="N16" s="21">
        <v>0.23121457674047599</v>
      </c>
      <c r="O16" s="21">
        <v>0.19159208029292099</v>
      </c>
      <c r="P16" s="21">
        <v>0.27623132637585301</v>
      </c>
      <c r="Q16" s="22"/>
    </row>
    <row r="17" spans="1:17" x14ac:dyDescent="0.25">
      <c r="A17" s="17" t="s">
        <v>490</v>
      </c>
      <c r="B17" s="18">
        <v>0.18361702372854399</v>
      </c>
      <c r="C17" s="18">
        <v>0.16012943153576101</v>
      </c>
      <c r="D17" s="18">
        <v>0.20968960522754301</v>
      </c>
      <c r="E17" s="19"/>
      <c r="F17" s="18">
        <v>0.15704362519531401</v>
      </c>
      <c r="G17" s="18">
        <v>0.129091942487425</v>
      </c>
      <c r="H17" s="18">
        <v>0.18972906227063099</v>
      </c>
      <c r="I17" s="19"/>
      <c r="J17" s="18">
        <v>0.21143547455822501</v>
      </c>
      <c r="K17" s="18">
        <v>0.176378428874473</v>
      </c>
      <c r="L17" s="18">
        <v>0.25133415079020599</v>
      </c>
      <c r="M17" s="19"/>
      <c r="N17" s="18">
        <v>0.208967115120162</v>
      </c>
      <c r="O17" s="18">
        <v>0.15357281097922901</v>
      </c>
      <c r="P17" s="18">
        <v>0.27778490886894303</v>
      </c>
      <c r="Q17" s="19"/>
    </row>
    <row r="18" spans="1:17" x14ac:dyDescent="0.25">
      <c r="A18" s="20" t="s">
        <v>491</v>
      </c>
      <c r="B18" s="21">
        <v>0.113947925425036</v>
      </c>
      <c r="C18" s="21">
        <v>9.3269451140662499E-2</v>
      </c>
      <c r="D18" s="21">
        <v>0.13851062918319401</v>
      </c>
      <c r="E18" s="22"/>
      <c r="F18" s="21">
        <v>8.7508321993634494E-2</v>
      </c>
      <c r="G18" s="21">
        <v>6.5112294519993605E-2</v>
      </c>
      <c r="H18" s="21">
        <v>0.11664653750993099</v>
      </c>
      <c r="I18" s="22"/>
      <c r="J18" s="21">
        <v>0.12896629637045301</v>
      </c>
      <c r="K18" s="21">
        <v>9.91312422868528E-2</v>
      </c>
      <c r="L18" s="21">
        <v>0.166124831954302</v>
      </c>
      <c r="M18" s="22"/>
      <c r="N18" s="21">
        <v>0.15402322124699799</v>
      </c>
      <c r="O18" s="21">
        <v>0.11000056332980999</v>
      </c>
      <c r="P18" s="21">
        <v>0.21147760155160999</v>
      </c>
      <c r="Q18" s="22"/>
    </row>
    <row r="19" spans="1:17" x14ac:dyDescent="0.25">
      <c r="A19" s="17" t="s">
        <v>492</v>
      </c>
      <c r="B19" s="18">
        <v>6.2386823029494297E-2</v>
      </c>
      <c r="C19" s="18">
        <v>5.0112475807789998E-2</v>
      </c>
      <c r="D19" s="18">
        <v>7.7422554001312205E-2</v>
      </c>
      <c r="E19" s="19"/>
      <c r="F19" s="18">
        <v>5.13104500355872E-2</v>
      </c>
      <c r="G19" s="18">
        <v>3.7341101399790903E-2</v>
      </c>
      <c r="H19" s="18">
        <v>7.0125062708223301E-2</v>
      </c>
      <c r="I19" s="19"/>
      <c r="J19" s="18">
        <v>7.7221497189157398E-2</v>
      </c>
      <c r="K19" s="18">
        <v>5.8207586264236201E-2</v>
      </c>
      <c r="L19" s="18">
        <v>0.10177523634044</v>
      </c>
      <c r="M19" s="19"/>
      <c r="N19" s="18">
        <v>5.4805401338404898E-2</v>
      </c>
      <c r="O19" s="18">
        <v>2.67302952696815E-2</v>
      </c>
      <c r="P19" s="18">
        <v>0.109063730984297</v>
      </c>
      <c r="Q19" s="24" t="s">
        <v>501</v>
      </c>
    </row>
    <row r="20" spans="1:17" x14ac:dyDescent="0.25">
      <c r="A20" s="20" t="s">
        <v>493</v>
      </c>
      <c r="B20" s="21">
        <v>1.36759029893678E-2</v>
      </c>
      <c r="C20" s="21">
        <v>6.9044889323015002E-3</v>
      </c>
      <c r="D20" s="21">
        <v>2.6908283364988201E-2</v>
      </c>
      <c r="E20" s="22"/>
      <c r="F20" s="21">
        <v>2.1727787559561201E-2</v>
      </c>
      <c r="G20" s="21">
        <v>9.9087785888442997E-3</v>
      </c>
      <c r="H20" s="21">
        <v>4.6975429606092897E-2</v>
      </c>
      <c r="I20" s="22"/>
      <c r="J20" s="21">
        <v>1.09514268853017E-2</v>
      </c>
      <c r="K20" s="21">
        <v>3.9653618342772E-3</v>
      </c>
      <c r="L20" s="21">
        <v>2.9876172986782398E-2</v>
      </c>
      <c r="M20" s="24" t="s">
        <v>501</v>
      </c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2.6789012571150399E-2</v>
      </c>
      <c r="C21" s="18">
        <v>1.33379945870877E-2</v>
      </c>
      <c r="D21" s="18">
        <v>5.3075330138101999E-2</v>
      </c>
      <c r="E21" s="19"/>
      <c r="F21" s="18">
        <v>3.3594627312223298E-2</v>
      </c>
      <c r="G21" s="18">
        <v>1.44585332605487E-2</v>
      </c>
      <c r="H21" s="18">
        <v>7.6101935853369398E-2</v>
      </c>
      <c r="I21" s="24" t="s">
        <v>501</v>
      </c>
      <c r="J21" s="18">
        <v>2.58443676622944E-2</v>
      </c>
      <c r="K21" s="18">
        <v>8.9901070083481995E-3</v>
      </c>
      <c r="L21" s="18">
        <v>7.2000575134671896E-2</v>
      </c>
      <c r="M21" s="24" t="s">
        <v>501</v>
      </c>
      <c r="N21" s="18">
        <v>1.8778632586436101E-2</v>
      </c>
      <c r="O21" s="18">
        <v>5.9060902027555E-3</v>
      </c>
      <c r="P21" s="18">
        <v>5.8068498283059801E-2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VIGILANCIA_NSE'!A1" display="◄ ANTERIOR"/>
    <hyperlink ref="A2" location="'Índice'!A1" display="ÍNDICE"/>
    <hyperlink ref="A3" location="'VECINOS_MEDIDAS_COORD_POL_NSE'!A1" display="SIGUIENTE ►"/>
  </hyperlinks>
  <pageMargins left="0.75" right="0.75" top="1" bottom="1" header="0.5" footer="0.5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79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667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8.74922867451743E-2</v>
      </c>
      <c r="C5" s="18">
        <v>8.3674405911837793E-2</v>
      </c>
      <c r="D5" s="18">
        <v>9.1466980482206597E-2</v>
      </c>
      <c r="E5" s="19"/>
      <c r="F5" s="18">
        <v>6.7158017461191197E-2</v>
      </c>
      <c r="G5" s="18">
        <v>6.2680362841520995E-2</v>
      </c>
      <c r="H5" s="18">
        <v>7.1930992283620807E-2</v>
      </c>
      <c r="I5" s="19"/>
      <c r="J5" s="18">
        <v>9.7153776929897406E-2</v>
      </c>
      <c r="K5" s="18">
        <v>9.1345929057850606E-2</v>
      </c>
      <c r="L5" s="18">
        <v>0.103288916903936</v>
      </c>
      <c r="M5" s="19"/>
      <c r="N5" s="18">
        <v>0.10902040524086801</v>
      </c>
      <c r="O5" s="18">
        <v>0.100224390610283</v>
      </c>
      <c r="P5" s="18">
        <v>0.118486730164145</v>
      </c>
      <c r="Q5" s="19"/>
    </row>
    <row r="6" spans="1:17" x14ac:dyDescent="0.25">
      <c r="A6" s="20" t="s">
        <v>479</v>
      </c>
      <c r="B6" s="21">
        <v>6.9252352463912897E-2</v>
      </c>
      <c r="C6" s="21">
        <v>5.00178807611283E-2</v>
      </c>
      <c r="D6" s="21">
        <v>9.5142686861065598E-2</v>
      </c>
      <c r="E6" s="22"/>
      <c r="F6" s="21">
        <v>4.8025751949182398E-2</v>
      </c>
      <c r="G6" s="21">
        <v>2.9246935142099001E-2</v>
      </c>
      <c r="H6" s="21">
        <v>7.7894528592243203E-2</v>
      </c>
      <c r="I6" s="22"/>
      <c r="J6" s="21">
        <v>8.6410301828007796E-2</v>
      </c>
      <c r="K6" s="21">
        <v>5.9125314851595001E-2</v>
      </c>
      <c r="L6" s="21">
        <v>0.124618956837138</v>
      </c>
      <c r="M6" s="22"/>
      <c r="N6" s="21">
        <v>0.10165329573573</v>
      </c>
      <c r="O6" s="21">
        <v>6.4154051409648805E-2</v>
      </c>
      <c r="P6" s="21">
        <v>0.157385334030331</v>
      </c>
      <c r="Q6" s="22"/>
    </row>
    <row r="7" spans="1:17" x14ac:dyDescent="0.25">
      <c r="A7" s="17" t="s">
        <v>480</v>
      </c>
      <c r="B7" s="18">
        <v>4.6404130146606298E-2</v>
      </c>
      <c r="C7" s="18">
        <v>3.1888104135321997E-2</v>
      </c>
      <c r="D7" s="18">
        <v>6.7070311057858406E-2</v>
      </c>
      <c r="E7" s="19"/>
      <c r="F7" s="18">
        <v>3.8155239026158298E-2</v>
      </c>
      <c r="G7" s="18">
        <v>2.0992396468380699E-2</v>
      </c>
      <c r="H7" s="18">
        <v>6.8370046865065204E-2</v>
      </c>
      <c r="I7" s="19"/>
      <c r="J7" s="18">
        <v>4.0460766823888099E-2</v>
      </c>
      <c r="K7" s="18">
        <v>2.52489370003104E-2</v>
      </c>
      <c r="L7" s="18">
        <v>6.4233399106654099E-2</v>
      </c>
      <c r="M7" s="19"/>
      <c r="N7" s="18">
        <v>7.7131502073918001E-2</v>
      </c>
      <c r="O7" s="18">
        <v>3.9296886061007001E-2</v>
      </c>
      <c r="P7" s="18">
        <v>0.145862251034928</v>
      </c>
      <c r="Q7" s="24" t="s">
        <v>501</v>
      </c>
    </row>
    <row r="8" spans="1:17" x14ac:dyDescent="0.25">
      <c r="A8" s="20" t="s">
        <v>481</v>
      </c>
      <c r="B8" s="21">
        <v>5.0712048981711E-2</v>
      </c>
      <c r="C8" s="21">
        <v>3.6976865601681598E-2</v>
      </c>
      <c r="D8" s="21">
        <v>6.9182691681631797E-2</v>
      </c>
      <c r="E8" s="22"/>
      <c r="F8" s="21">
        <v>4.6562598706875999E-2</v>
      </c>
      <c r="G8" s="21">
        <v>2.8734759586135299E-2</v>
      </c>
      <c r="H8" s="21">
        <v>7.4601748415619298E-2</v>
      </c>
      <c r="I8" s="22"/>
      <c r="J8" s="21">
        <v>4.8726086316379903E-2</v>
      </c>
      <c r="K8" s="21">
        <v>2.87432982922275E-2</v>
      </c>
      <c r="L8" s="21">
        <v>8.1436395994940403E-2</v>
      </c>
      <c r="M8" s="22"/>
      <c r="N8" s="21">
        <v>6.2687501890285394E-2</v>
      </c>
      <c r="O8" s="21">
        <v>3.1305819808456703E-2</v>
      </c>
      <c r="P8" s="21">
        <v>0.12157872044180799</v>
      </c>
      <c r="Q8" s="24" t="s">
        <v>501</v>
      </c>
    </row>
    <row r="9" spans="1:17" x14ac:dyDescent="0.25">
      <c r="A9" s="17" t="s">
        <v>482</v>
      </c>
      <c r="B9" s="18">
        <v>8.7407008743331002E-2</v>
      </c>
      <c r="C9" s="18">
        <v>6.5467990802410295E-2</v>
      </c>
      <c r="D9" s="18">
        <v>0.11578712270152999</v>
      </c>
      <c r="E9" s="19"/>
      <c r="F9" s="18">
        <v>0.111461471470681</v>
      </c>
      <c r="G9" s="18">
        <v>7.6950551621011803E-2</v>
      </c>
      <c r="H9" s="18">
        <v>0.15878739288826599</v>
      </c>
      <c r="I9" s="19"/>
      <c r="J9" s="18">
        <v>5.9407639103653799E-2</v>
      </c>
      <c r="K9" s="18">
        <v>3.5779306317177899E-2</v>
      </c>
      <c r="L9" s="18">
        <v>9.7069046907876405E-2</v>
      </c>
      <c r="M9" s="19"/>
      <c r="N9" s="18">
        <v>7.7129968548513603E-2</v>
      </c>
      <c r="O9" s="18">
        <v>4.4713806906575199E-2</v>
      </c>
      <c r="P9" s="18">
        <v>0.129852405620103</v>
      </c>
      <c r="Q9" s="24" t="s">
        <v>501</v>
      </c>
    </row>
    <row r="10" spans="1:17" x14ac:dyDescent="0.25">
      <c r="A10" s="20" t="s">
        <v>483</v>
      </c>
      <c r="B10" s="21">
        <v>0.123441408716982</v>
      </c>
      <c r="C10" s="21">
        <v>0.102407630301647</v>
      </c>
      <c r="D10" s="21">
        <v>0.14808263776334399</v>
      </c>
      <c r="E10" s="22"/>
      <c r="F10" s="21">
        <v>8.0296607120641003E-2</v>
      </c>
      <c r="G10" s="21">
        <v>5.7931697111835601E-2</v>
      </c>
      <c r="H10" s="21">
        <v>0.110284868436984</v>
      </c>
      <c r="I10" s="22"/>
      <c r="J10" s="21">
        <v>0.13863180771120301</v>
      </c>
      <c r="K10" s="21">
        <v>0.11085983914641399</v>
      </c>
      <c r="L10" s="21">
        <v>0.172015079926887</v>
      </c>
      <c r="M10" s="22"/>
      <c r="N10" s="21">
        <v>0.19494389505377999</v>
      </c>
      <c r="O10" s="21">
        <v>0.142117291160198</v>
      </c>
      <c r="P10" s="21">
        <v>0.26142298283753501</v>
      </c>
      <c r="Q10" s="22"/>
    </row>
    <row r="11" spans="1:17" x14ac:dyDescent="0.25">
      <c r="A11" s="17" t="s">
        <v>484</v>
      </c>
      <c r="B11" s="18">
        <v>0.10559895983452899</v>
      </c>
      <c r="C11" s="18">
        <v>9.3793265388367394E-2</v>
      </c>
      <c r="D11" s="18">
        <v>0.118695994333442</v>
      </c>
      <c r="E11" s="19"/>
      <c r="F11" s="18">
        <v>8.5020815565408997E-2</v>
      </c>
      <c r="G11" s="18">
        <v>7.1604990905999005E-2</v>
      </c>
      <c r="H11" s="18">
        <v>0.100677634399868</v>
      </c>
      <c r="I11" s="19"/>
      <c r="J11" s="18">
        <v>0.120365287180728</v>
      </c>
      <c r="K11" s="18">
        <v>0.103200613777472</v>
      </c>
      <c r="L11" s="18">
        <v>0.139939361514963</v>
      </c>
      <c r="M11" s="19"/>
      <c r="N11" s="18">
        <v>0.119372720659284</v>
      </c>
      <c r="O11" s="18">
        <v>9.0302181995265796E-2</v>
      </c>
      <c r="P11" s="18">
        <v>0.15619493650570301</v>
      </c>
      <c r="Q11" s="19"/>
    </row>
    <row r="12" spans="1:17" x14ac:dyDescent="0.25">
      <c r="A12" s="20" t="s">
        <v>485</v>
      </c>
      <c r="B12" s="21">
        <v>8.8070863363873694E-2</v>
      </c>
      <c r="C12" s="21">
        <v>8.2021390503243405E-2</v>
      </c>
      <c r="D12" s="21">
        <v>9.4520572868959499E-2</v>
      </c>
      <c r="E12" s="22"/>
      <c r="F12" s="21">
        <v>6.5719119423428701E-2</v>
      </c>
      <c r="G12" s="21">
        <v>5.7958817116938899E-2</v>
      </c>
      <c r="H12" s="21">
        <v>7.4436373010720702E-2</v>
      </c>
      <c r="I12" s="22"/>
      <c r="J12" s="21">
        <v>9.6802146019425495E-2</v>
      </c>
      <c r="K12" s="21">
        <v>8.7554164568681606E-2</v>
      </c>
      <c r="L12" s="21">
        <v>0.106912497226664</v>
      </c>
      <c r="M12" s="22"/>
      <c r="N12" s="21">
        <v>0.105657891553498</v>
      </c>
      <c r="O12" s="21">
        <v>9.3871851679964494E-2</v>
      </c>
      <c r="P12" s="21">
        <v>0.11872982578534</v>
      </c>
      <c r="Q12" s="22"/>
    </row>
    <row r="13" spans="1:17" x14ac:dyDescent="0.25">
      <c r="A13" s="17" t="s">
        <v>486</v>
      </c>
      <c r="B13" s="18">
        <v>9.6867357302747606E-2</v>
      </c>
      <c r="C13" s="18">
        <v>8.2035209860651007E-2</v>
      </c>
      <c r="D13" s="18">
        <v>0.11404801705542</v>
      </c>
      <c r="E13" s="19"/>
      <c r="F13" s="18">
        <v>7.1010371302735603E-2</v>
      </c>
      <c r="G13" s="18">
        <v>5.55192190369245E-2</v>
      </c>
      <c r="H13" s="18">
        <v>9.0410155334640196E-2</v>
      </c>
      <c r="I13" s="19"/>
      <c r="J13" s="18">
        <v>0.111722187018073</v>
      </c>
      <c r="K13" s="18">
        <v>8.8936880970101106E-2</v>
      </c>
      <c r="L13" s="18">
        <v>0.13945148935958401</v>
      </c>
      <c r="M13" s="19"/>
      <c r="N13" s="18">
        <v>0.14233938585658101</v>
      </c>
      <c r="O13" s="18">
        <v>0.100267638618339</v>
      </c>
      <c r="P13" s="18">
        <v>0.198175922887107</v>
      </c>
      <c r="Q13" s="19"/>
    </row>
    <row r="14" spans="1:17" x14ac:dyDescent="0.25">
      <c r="A14" s="20" t="s">
        <v>487</v>
      </c>
      <c r="B14" s="21">
        <v>6.8120128980309003E-2</v>
      </c>
      <c r="C14" s="21">
        <v>5.6365437545859799E-2</v>
      </c>
      <c r="D14" s="21">
        <v>8.2112881601749496E-2</v>
      </c>
      <c r="E14" s="22"/>
      <c r="F14" s="21">
        <v>5.8570332074981697E-2</v>
      </c>
      <c r="G14" s="21">
        <v>4.6216203311235597E-2</v>
      </c>
      <c r="H14" s="21">
        <v>7.39707452078886E-2</v>
      </c>
      <c r="I14" s="22"/>
      <c r="J14" s="21">
        <v>7.7270915934995105E-2</v>
      </c>
      <c r="K14" s="21">
        <v>5.9147868535808501E-2</v>
      </c>
      <c r="L14" s="21">
        <v>0.100354611399043</v>
      </c>
      <c r="M14" s="22"/>
      <c r="N14" s="21">
        <v>8.5402102475786001E-2</v>
      </c>
      <c r="O14" s="21">
        <v>5.4282160971630099E-2</v>
      </c>
      <c r="P14" s="21">
        <v>0.13187525588624699</v>
      </c>
      <c r="Q14" s="22"/>
    </row>
    <row r="15" spans="1:17" x14ac:dyDescent="0.25">
      <c r="A15" s="17" t="s">
        <v>488</v>
      </c>
      <c r="B15" s="18">
        <v>9.0228923361140398E-2</v>
      </c>
      <c r="C15" s="18">
        <v>7.0462573468341005E-2</v>
      </c>
      <c r="D15" s="18">
        <v>0.11485504531807</v>
      </c>
      <c r="E15" s="19"/>
      <c r="F15" s="18">
        <v>7.7548762818813899E-2</v>
      </c>
      <c r="G15" s="18">
        <v>5.8292759441910202E-2</v>
      </c>
      <c r="H15" s="18">
        <v>0.102473482565187</v>
      </c>
      <c r="I15" s="19"/>
      <c r="J15" s="18">
        <v>8.7445604420396394E-2</v>
      </c>
      <c r="K15" s="18">
        <v>6.3858075336960404E-2</v>
      </c>
      <c r="L15" s="18">
        <v>0.118641568380407</v>
      </c>
      <c r="M15" s="19"/>
      <c r="N15" s="18">
        <v>0.16962924850563499</v>
      </c>
      <c r="O15" s="18">
        <v>9.3911367680472396E-2</v>
      </c>
      <c r="P15" s="18">
        <v>0.28705538514621498</v>
      </c>
      <c r="Q15" s="24" t="s">
        <v>501</v>
      </c>
    </row>
    <row r="16" spans="1:17" x14ac:dyDescent="0.25">
      <c r="A16" s="20" t="s">
        <v>489</v>
      </c>
      <c r="B16" s="21">
        <v>0.10625375225815401</v>
      </c>
      <c r="C16" s="21">
        <v>9.2664055553469404E-2</v>
      </c>
      <c r="D16" s="21">
        <v>0.12156942050753</v>
      </c>
      <c r="E16" s="22"/>
      <c r="F16" s="21">
        <v>7.4237618049125403E-2</v>
      </c>
      <c r="G16" s="21">
        <v>6.0729764856927201E-2</v>
      </c>
      <c r="H16" s="21">
        <v>9.0460602338180998E-2</v>
      </c>
      <c r="I16" s="22"/>
      <c r="J16" s="21">
        <v>0.12871790015611101</v>
      </c>
      <c r="K16" s="21">
        <v>0.10812239665765799</v>
      </c>
      <c r="L16" s="21">
        <v>0.152565412907502</v>
      </c>
      <c r="M16" s="22"/>
      <c r="N16" s="21">
        <v>0.14345858628805699</v>
      </c>
      <c r="O16" s="21">
        <v>0.108030084662989</v>
      </c>
      <c r="P16" s="21">
        <v>0.188056258204194</v>
      </c>
      <c r="Q16" s="22"/>
    </row>
    <row r="17" spans="1:17" x14ac:dyDescent="0.25">
      <c r="A17" s="17" t="s">
        <v>490</v>
      </c>
      <c r="B17" s="18">
        <v>7.7924658879578002E-2</v>
      </c>
      <c r="C17" s="18">
        <v>6.5122916702964495E-2</v>
      </c>
      <c r="D17" s="18">
        <v>9.29926222098761E-2</v>
      </c>
      <c r="E17" s="19"/>
      <c r="F17" s="18">
        <v>6.5427169676698205E-2</v>
      </c>
      <c r="G17" s="18">
        <v>5.1836316611590098E-2</v>
      </c>
      <c r="H17" s="18">
        <v>8.2272186906870604E-2</v>
      </c>
      <c r="I17" s="19"/>
      <c r="J17" s="18">
        <v>8.9581458986944598E-2</v>
      </c>
      <c r="K17" s="18">
        <v>7.1196528374088602E-2</v>
      </c>
      <c r="L17" s="18">
        <v>0.11214069389105</v>
      </c>
      <c r="M17" s="19"/>
      <c r="N17" s="18">
        <v>9.3530739559396003E-2</v>
      </c>
      <c r="O17" s="18">
        <v>6.3256190798850795E-2</v>
      </c>
      <c r="P17" s="18">
        <v>0.136188206165755</v>
      </c>
      <c r="Q17" s="19"/>
    </row>
    <row r="18" spans="1:17" x14ac:dyDescent="0.25">
      <c r="A18" s="20" t="s">
        <v>491</v>
      </c>
      <c r="B18" s="21">
        <v>7.9670792619111697E-2</v>
      </c>
      <c r="C18" s="21">
        <v>5.9394193518030998E-2</v>
      </c>
      <c r="D18" s="21">
        <v>0.106088881497107</v>
      </c>
      <c r="E18" s="22"/>
      <c r="F18" s="21">
        <v>4.3687881312195698E-2</v>
      </c>
      <c r="G18" s="21">
        <v>2.4884666026146099E-2</v>
      </c>
      <c r="H18" s="21">
        <v>7.5597579770082704E-2</v>
      </c>
      <c r="I18" s="22"/>
      <c r="J18" s="21">
        <v>0.105751761299272</v>
      </c>
      <c r="K18" s="21">
        <v>7.5262207141500004E-2</v>
      </c>
      <c r="L18" s="21">
        <v>0.146634386756791</v>
      </c>
      <c r="M18" s="22"/>
      <c r="N18" s="21">
        <v>0.122679013107165</v>
      </c>
      <c r="O18" s="21">
        <v>7.3589133995565201E-2</v>
      </c>
      <c r="P18" s="21">
        <v>0.197533357980158</v>
      </c>
      <c r="Q18" s="24" t="s">
        <v>501</v>
      </c>
    </row>
    <row r="19" spans="1:17" x14ac:dyDescent="0.25">
      <c r="A19" s="17" t="s">
        <v>492</v>
      </c>
      <c r="B19" s="18">
        <v>8.1439411834507994E-2</v>
      </c>
      <c r="C19" s="18">
        <v>6.3415413977455606E-2</v>
      </c>
      <c r="D19" s="18">
        <v>0.104017270727567</v>
      </c>
      <c r="E19" s="19"/>
      <c r="F19" s="18">
        <v>6.3840270647043396E-2</v>
      </c>
      <c r="G19" s="18">
        <v>4.7781700002973299E-2</v>
      </c>
      <c r="H19" s="18">
        <v>8.4815121877322597E-2</v>
      </c>
      <c r="I19" s="19"/>
      <c r="J19" s="18">
        <v>9.1788669098683995E-2</v>
      </c>
      <c r="K19" s="18">
        <v>6.3574807435975905E-2</v>
      </c>
      <c r="L19" s="18">
        <v>0.130774955340031</v>
      </c>
      <c r="M19" s="19"/>
      <c r="N19" s="18">
        <v>0.11221215676912499</v>
      </c>
      <c r="O19" s="18">
        <v>7.6249069256024496E-2</v>
      </c>
      <c r="P19" s="18">
        <v>0.162159727528254</v>
      </c>
      <c r="Q19" s="19"/>
    </row>
    <row r="20" spans="1:17" x14ac:dyDescent="0.25">
      <c r="A20" s="20" t="s">
        <v>493</v>
      </c>
      <c r="B20" s="21">
        <v>1.4947290049341699E-2</v>
      </c>
      <c r="C20" s="21">
        <v>8.7244463722393004E-3</v>
      </c>
      <c r="D20" s="21">
        <v>2.5494517039534099E-2</v>
      </c>
      <c r="E20" s="22"/>
      <c r="F20" s="21">
        <v>1.43303427931692E-2</v>
      </c>
      <c r="G20" s="21">
        <v>6.3126769254949998E-3</v>
      </c>
      <c r="H20" s="21">
        <v>3.2201170760733998E-2</v>
      </c>
      <c r="I20" s="22"/>
      <c r="J20" s="21">
        <v>1.54352465878639E-2</v>
      </c>
      <c r="K20" s="21">
        <v>6.3995587222140998E-3</v>
      </c>
      <c r="L20" s="21">
        <v>3.6756684162268898E-2</v>
      </c>
      <c r="M20" s="22"/>
      <c r="N20" s="21">
        <v>1.5394408775344899E-2</v>
      </c>
      <c r="O20" s="21">
        <v>4.9750124544303996E-3</v>
      </c>
      <c r="P20" s="21">
        <v>4.6613349878146998E-2</v>
      </c>
      <c r="Q20" s="24" t="s">
        <v>501</v>
      </c>
    </row>
    <row r="21" spans="1:17" x14ac:dyDescent="0.25">
      <c r="A21" s="17" t="s">
        <v>494</v>
      </c>
      <c r="B21" s="18">
        <v>1.45970227861123E-2</v>
      </c>
      <c r="C21" s="18">
        <v>8.1522041682115E-3</v>
      </c>
      <c r="D21" s="18">
        <v>2.6003290403021899E-2</v>
      </c>
      <c r="E21" s="19"/>
      <c r="F21" s="18">
        <v>6.4837398863394997E-3</v>
      </c>
      <c r="G21" s="18">
        <v>1.6018685553715001E-3</v>
      </c>
      <c r="H21" s="18">
        <v>2.5858314889414501E-2</v>
      </c>
      <c r="I21" s="24" t="s">
        <v>501</v>
      </c>
      <c r="J21" s="18">
        <v>1.89762682690926E-2</v>
      </c>
      <c r="K21" s="18">
        <v>9.2747746436647998E-3</v>
      </c>
      <c r="L21" s="18">
        <v>3.8431954655077198E-2</v>
      </c>
      <c r="M21" s="19"/>
      <c r="N21" s="18">
        <v>1.6820225826711201E-2</v>
      </c>
      <c r="O21" s="18">
        <v>6.1604908843006E-3</v>
      </c>
      <c r="P21" s="18">
        <v>4.5088108170294301E-2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AL_COMUNIT_NSE'!A1" display="◄ ANTERIOR"/>
    <hyperlink ref="A2" location="'Índice'!A1" display="ÍNDICE"/>
    <hyperlink ref="A3" location="'VECINOS_MEDIDAS_COORD_MUN_NSE'!A1" display="SIGUIENTE ►"/>
  </hyperlinks>
  <pageMargins left="0.75" right="0.75" top="1" bottom="1" header="0.5" footer="0.5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0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668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9.5600536509259204E-2</v>
      </c>
      <c r="C5" s="18">
        <v>9.1573648149753203E-2</v>
      </c>
      <c r="D5" s="18">
        <v>9.9785053410064703E-2</v>
      </c>
      <c r="E5" s="19"/>
      <c r="F5" s="18">
        <v>7.2392675667092093E-2</v>
      </c>
      <c r="G5" s="18">
        <v>6.7721665387042301E-2</v>
      </c>
      <c r="H5" s="18">
        <v>7.7359128806973501E-2</v>
      </c>
      <c r="I5" s="19"/>
      <c r="J5" s="18">
        <v>9.9571977916638604E-2</v>
      </c>
      <c r="K5" s="18">
        <v>9.3521268310137906E-2</v>
      </c>
      <c r="L5" s="18">
        <v>0.105968397216193</v>
      </c>
      <c r="M5" s="19"/>
      <c r="N5" s="18">
        <v>0.13422097884398801</v>
      </c>
      <c r="O5" s="18">
        <v>0.124412431873174</v>
      </c>
      <c r="P5" s="18">
        <v>0.144675048319164</v>
      </c>
      <c r="Q5" s="19"/>
    </row>
    <row r="6" spans="1:17" x14ac:dyDescent="0.25">
      <c r="A6" s="20" t="s">
        <v>479</v>
      </c>
      <c r="B6" s="21">
        <v>5.7135737771861997E-2</v>
      </c>
      <c r="C6" s="21">
        <v>4.2373808343262702E-2</v>
      </c>
      <c r="D6" s="21">
        <v>7.6628824054299896E-2</v>
      </c>
      <c r="E6" s="22"/>
      <c r="F6" s="21">
        <v>4.2092264300171003E-2</v>
      </c>
      <c r="G6" s="21">
        <v>2.77872714386968E-2</v>
      </c>
      <c r="H6" s="21">
        <v>6.3282175395120099E-2</v>
      </c>
      <c r="I6" s="22"/>
      <c r="J6" s="21">
        <v>6.7815553992638597E-2</v>
      </c>
      <c r="K6" s="21">
        <v>4.5727929296006303E-2</v>
      </c>
      <c r="L6" s="21">
        <v>9.9460031776521393E-2</v>
      </c>
      <c r="M6" s="22"/>
      <c r="N6" s="21">
        <v>8.4771776362491794E-2</v>
      </c>
      <c r="O6" s="21">
        <v>4.9537683193967799E-2</v>
      </c>
      <c r="P6" s="21">
        <v>0.14133975282269101</v>
      </c>
      <c r="Q6" s="24" t="s">
        <v>501</v>
      </c>
    </row>
    <row r="7" spans="1:17" x14ac:dyDescent="0.25">
      <c r="A7" s="17" t="s">
        <v>480</v>
      </c>
      <c r="B7" s="18">
        <v>3.9131572428165298E-2</v>
      </c>
      <c r="C7" s="18">
        <v>2.5787019036971101E-2</v>
      </c>
      <c r="D7" s="18">
        <v>5.8963849725686898E-2</v>
      </c>
      <c r="E7" s="19"/>
      <c r="F7" s="18">
        <v>5.0691747018116698E-2</v>
      </c>
      <c r="G7" s="18">
        <v>2.78067185516442E-2</v>
      </c>
      <c r="H7" s="18">
        <v>9.0654962014566798E-2</v>
      </c>
      <c r="I7" s="19"/>
      <c r="J7" s="18">
        <v>2.9451911268603699E-2</v>
      </c>
      <c r="K7" s="18">
        <v>1.6499814877075501E-2</v>
      </c>
      <c r="L7" s="18">
        <v>5.2033292670742498E-2</v>
      </c>
      <c r="M7" s="19"/>
      <c r="N7" s="18">
        <v>3.8084552363536202E-2</v>
      </c>
      <c r="O7" s="18">
        <v>1.6626146681005101E-2</v>
      </c>
      <c r="P7" s="18">
        <v>8.4848462139019795E-2</v>
      </c>
      <c r="Q7" s="24" t="s">
        <v>501</v>
      </c>
    </row>
    <row r="8" spans="1:17" x14ac:dyDescent="0.25">
      <c r="A8" s="20" t="s">
        <v>481</v>
      </c>
      <c r="B8" s="21">
        <v>2.03121638416663E-2</v>
      </c>
      <c r="C8" s="21">
        <v>1.24928518305108E-2</v>
      </c>
      <c r="D8" s="21">
        <v>3.2862736600344299E-2</v>
      </c>
      <c r="E8" s="22"/>
      <c r="F8" s="21">
        <v>2.75163387193255E-2</v>
      </c>
      <c r="G8" s="21">
        <v>1.37895161892303E-2</v>
      </c>
      <c r="H8" s="21">
        <v>5.4157201448431197E-2</v>
      </c>
      <c r="I8" s="22"/>
      <c r="J8" s="21">
        <v>1.68075109885749E-2</v>
      </c>
      <c r="K8" s="21">
        <v>8.0724012977501005E-3</v>
      </c>
      <c r="L8" s="21">
        <v>3.4664520885719897E-2</v>
      </c>
      <c r="M8" s="22"/>
      <c r="N8" s="21">
        <v>1.6907958895069401E-2</v>
      </c>
      <c r="O8" s="21">
        <v>5.4932944619586E-3</v>
      </c>
      <c r="P8" s="21">
        <v>5.0829193048254E-2</v>
      </c>
      <c r="Q8" s="24" t="s">
        <v>501</v>
      </c>
    </row>
    <row r="9" spans="1:17" x14ac:dyDescent="0.25">
      <c r="A9" s="17" t="s">
        <v>482</v>
      </c>
      <c r="B9" s="18">
        <v>5.83312656580715E-2</v>
      </c>
      <c r="C9" s="18">
        <v>4.2075418402709903E-2</v>
      </c>
      <c r="D9" s="18">
        <v>8.0340823794743194E-2</v>
      </c>
      <c r="E9" s="19"/>
      <c r="F9" s="18">
        <v>6.5777460216905198E-2</v>
      </c>
      <c r="G9" s="18">
        <v>4.2352986238393203E-2</v>
      </c>
      <c r="H9" s="18">
        <v>0.100793886472378</v>
      </c>
      <c r="I9" s="19"/>
      <c r="J9" s="18">
        <v>5.2333831047365199E-2</v>
      </c>
      <c r="K9" s="18">
        <v>3.2373684918820603E-2</v>
      </c>
      <c r="L9" s="18">
        <v>8.3538039847766907E-2</v>
      </c>
      <c r="M9" s="19"/>
      <c r="N9" s="18">
        <v>4.8314414451090602E-2</v>
      </c>
      <c r="O9" s="18">
        <v>2.2634234031030698E-2</v>
      </c>
      <c r="P9" s="18">
        <v>0.10014521626353801</v>
      </c>
      <c r="Q9" s="24" t="s">
        <v>501</v>
      </c>
    </row>
    <row r="10" spans="1:17" x14ac:dyDescent="0.25">
      <c r="A10" s="20" t="s">
        <v>483</v>
      </c>
      <c r="B10" s="21">
        <v>7.77585597787495E-2</v>
      </c>
      <c r="C10" s="21">
        <v>6.2838447518447499E-2</v>
      </c>
      <c r="D10" s="21">
        <v>9.58588874390887E-2</v>
      </c>
      <c r="E10" s="22"/>
      <c r="F10" s="21">
        <v>5.3498608283424197E-2</v>
      </c>
      <c r="G10" s="21">
        <v>3.6809129421248199E-2</v>
      </c>
      <c r="H10" s="21">
        <v>7.7149090594849701E-2</v>
      </c>
      <c r="I10" s="22"/>
      <c r="J10" s="21">
        <v>8.1595933181668495E-2</v>
      </c>
      <c r="K10" s="21">
        <v>6.1596648110577003E-2</v>
      </c>
      <c r="L10" s="21">
        <v>0.107345821438998</v>
      </c>
      <c r="M10" s="22"/>
      <c r="N10" s="21">
        <v>0.130811690049737</v>
      </c>
      <c r="O10" s="21">
        <v>9.2125760015325395E-2</v>
      </c>
      <c r="P10" s="21">
        <v>0.18247762425004199</v>
      </c>
      <c r="Q10" s="22"/>
    </row>
    <row r="11" spans="1:17" x14ac:dyDescent="0.25">
      <c r="A11" s="17" t="s">
        <v>484</v>
      </c>
      <c r="B11" s="18">
        <v>8.5753725503093806E-2</v>
      </c>
      <c r="C11" s="18">
        <v>7.6043838985904902E-2</v>
      </c>
      <c r="D11" s="18">
        <v>9.6573857814374206E-2</v>
      </c>
      <c r="E11" s="19"/>
      <c r="F11" s="18">
        <v>7.9392703361599606E-2</v>
      </c>
      <c r="G11" s="18">
        <v>6.6731916870542196E-2</v>
      </c>
      <c r="H11" s="18">
        <v>9.4213082232805806E-2</v>
      </c>
      <c r="I11" s="19"/>
      <c r="J11" s="18">
        <v>9.6794458756615104E-2</v>
      </c>
      <c r="K11" s="18">
        <v>8.2067751956523799E-2</v>
      </c>
      <c r="L11" s="18">
        <v>0.113836086186817</v>
      </c>
      <c r="M11" s="19"/>
      <c r="N11" s="18">
        <v>7.4207971514915594E-2</v>
      </c>
      <c r="O11" s="18">
        <v>5.4697715386394098E-2</v>
      </c>
      <c r="P11" s="18">
        <v>9.9941632812828904E-2</v>
      </c>
      <c r="Q11" s="19"/>
    </row>
    <row r="12" spans="1:17" x14ac:dyDescent="0.25">
      <c r="A12" s="20" t="s">
        <v>485</v>
      </c>
      <c r="B12" s="21">
        <v>0.12449680693799001</v>
      </c>
      <c r="C12" s="21">
        <v>0.117310141646553</v>
      </c>
      <c r="D12" s="21">
        <v>0.13205787426990101</v>
      </c>
      <c r="E12" s="22"/>
      <c r="F12" s="21">
        <v>9.4854715984241902E-2</v>
      </c>
      <c r="G12" s="21">
        <v>8.5710493275834507E-2</v>
      </c>
      <c r="H12" s="21">
        <v>0.104862619931734</v>
      </c>
      <c r="I12" s="22"/>
      <c r="J12" s="21">
        <v>0.12668660195848599</v>
      </c>
      <c r="K12" s="21">
        <v>0.115859487444975</v>
      </c>
      <c r="L12" s="21">
        <v>0.13836716910482699</v>
      </c>
      <c r="M12" s="22"/>
      <c r="N12" s="21">
        <v>0.16248931730839</v>
      </c>
      <c r="O12" s="21">
        <v>0.14789549771315</v>
      </c>
      <c r="P12" s="21">
        <v>0.17822200731152901</v>
      </c>
      <c r="Q12" s="22"/>
    </row>
    <row r="13" spans="1:17" x14ac:dyDescent="0.25">
      <c r="A13" s="17" t="s">
        <v>486</v>
      </c>
      <c r="B13" s="18">
        <v>8.8318747154408406E-2</v>
      </c>
      <c r="C13" s="18">
        <v>7.4767389195612294E-2</v>
      </c>
      <c r="D13" s="18">
        <v>0.104050033435443</v>
      </c>
      <c r="E13" s="19"/>
      <c r="F13" s="18">
        <v>7.04977930528006E-2</v>
      </c>
      <c r="G13" s="18">
        <v>5.6288780072303299E-2</v>
      </c>
      <c r="H13" s="18">
        <v>8.7959286940907502E-2</v>
      </c>
      <c r="I13" s="19"/>
      <c r="J13" s="18">
        <v>9.3415172245285699E-2</v>
      </c>
      <c r="K13" s="18">
        <v>7.2294532243925499E-2</v>
      </c>
      <c r="L13" s="18">
        <v>0.119908613029233</v>
      </c>
      <c r="M13" s="19"/>
      <c r="N13" s="18">
        <v>0.13442972514554699</v>
      </c>
      <c r="O13" s="18">
        <v>9.9047768732446903E-2</v>
      </c>
      <c r="P13" s="18">
        <v>0.17992672730713499</v>
      </c>
      <c r="Q13" s="19"/>
    </row>
    <row r="14" spans="1:17" x14ac:dyDescent="0.25">
      <c r="A14" s="20" t="s">
        <v>487</v>
      </c>
      <c r="B14" s="21">
        <v>5.8053256218933598E-2</v>
      </c>
      <c r="C14" s="21">
        <v>4.8288889657010003E-2</v>
      </c>
      <c r="D14" s="21">
        <v>6.9647557798737006E-2</v>
      </c>
      <c r="E14" s="22"/>
      <c r="F14" s="21">
        <v>4.65414326300813E-2</v>
      </c>
      <c r="G14" s="21">
        <v>3.69328668252955E-2</v>
      </c>
      <c r="H14" s="21">
        <v>5.8497951132526302E-2</v>
      </c>
      <c r="I14" s="22"/>
      <c r="J14" s="21">
        <v>6.9128516159219097E-2</v>
      </c>
      <c r="K14" s="21">
        <v>5.3230645675924101E-2</v>
      </c>
      <c r="L14" s="21">
        <v>8.9326473045973104E-2</v>
      </c>
      <c r="M14" s="22"/>
      <c r="N14" s="21">
        <v>7.8744189390434802E-2</v>
      </c>
      <c r="O14" s="21">
        <v>5.2383234030062703E-2</v>
      </c>
      <c r="P14" s="21">
        <v>0.116736641888493</v>
      </c>
      <c r="Q14" s="22"/>
    </row>
    <row r="15" spans="1:17" x14ac:dyDescent="0.25">
      <c r="A15" s="17" t="s">
        <v>488</v>
      </c>
      <c r="B15" s="18">
        <v>6.5502313341828003E-2</v>
      </c>
      <c r="C15" s="18">
        <v>5.1228815520507703E-2</v>
      </c>
      <c r="D15" s="18">
        <v>8.3403131275098893E-2</v>
      </c>
      <c r="E15" s="19"/>
      <c r="F15" s="18">
        <v>5.8497161501836301E-2</v>
      </c>
      <c r="G15" s="18">
        <v>4.3755966830359302E-2</v>
      </c>
      <c r="H15" s="18">
        <v>7.7800544076003605E-2</v>
      </c>
      <c r="I15" s="19"/>
      <c r="J15" s="18">
        <v>5.7094656835557402E-2</v>
      </c>
      <c r="K15" s="18">
        <v>3.9574421505979999E-2</v>
      </c>
      <c r="L15" s="18">
        <v>8.1711473347368294E-2</v>
      </c>
      <c r="M15" s="19"/>
      <c r="N15" s="18">
        <v>0.135781354901271</v>
      </c>
      <c r="O15" s="18">
        <v>8.3314472455628202E-2</v>
      </c>
      <c r="P15" s="18">
        <v>0.213590406168984</v>
      </c>
      <c r="Q15" s="24" t="s">
        <v>501</v>
      </c>
    </row>
    <row r="16" spans="1:17" x14ac:dyDescent="0.25">
      <c r="A16" s="20" t="s">
        <v>489</v>
      </c>
      <c r="B16" s="21">
        <v>0.106126786599555</v>
      </c>
      <c r="C16" s="21">
        <v>9.2492198549676705E-2</v>
      </c>
      <c r="D16" s="21">
        <v>0.12150219604204</v>
      </c>
      <c r="E16" s="22"/>
      <c r="F16" s="21">
        <v>7.2746894611198196E-2</v>
      </c>
      <c r="G16" s="21">
        <v>5.9821855626141701E-2</v>
      </c>
      <c r="H16" s="21">
        <v>8.8202518204345701E-2</v>
      </c>
      <c r="I16" s="22"/>
      <c r="J16" s="21">
        <v>0.12071360089894199</v>
      </c>
      <c r="K16" s="21">
        <v>0.101470065529336</v>
      </c>
      <c r="L16" s="21">
        <v>0.14302570695974701</v>
      </c>
      <c r="M16" s="22"/>
      <c r="N16" s="21">
        <v>0.16767715468577901</v>
      </c>
      <c r="O16" s="21">
        <v>0.13147580919636701</v>
      </c>
      <c r="P16" s="21">
        <v>0.21141996848592601</v>
      </c>
      <c r="Q16" s="22"/>
    </row>
    <row r="17" spans="1:17" x14ac:dyDescent="0.25">
      <c r="A17" s="17" t="s">
        <v>490</v>
      </c>
      <c r="B17" s="18">
        <v>5.95278552808629E-2</v>
      </c>
      <c r="C17" s="18">
        <v>4.8847948798972203E-2</v>
      </c>
      <c r="D17" s="18">
        <v>7.23651197103342E-2</v>
      </c>
      <c r="E17" s="19"/>
      <c r="F17" s="18">
        <v>4.5759585571496203E-2</v>
      </c>
      <c r="G17" s="18">
        <v>3.5104620886784101E-2</v>
      </c>
      <c r="H17" s="18">
        <v>5.94492945985741E-2</v>
      </c>
      <c r="I17" s="19"/>
      <c r="J17" s="18">
        <v>6.98420587367405E-2</v>
      </c>
      <c r="K17" s="18">
        <v>5.3030357985232299E-2</v>
      </c>
      <c r="L17" s="18">
        <v>9.1468614588850694E-2</v>
      </c>
      <c r="M17" s="19"/>
      <c r="N17" s="18">
        <v>8.3250250665395098E-2</v>
      </c>
      <c r="O17" s="18">
        <v>5.4772914357458798E-2</v>
      </c>
      <c r="P17" s="18">
        <v>0.12458199544894601</v>
      </c>
      <c r="Q17" s="19"/>
    </row>
    <row r="18" spans="1:17" x14ac:dyDescent="0.25">
      <c r="A18" s="20" t="s">
        <v>491</v>
      </c>
      <c r="B18" s="21">
        <v>4.5441801513176401E-2</v>
      </c>
      <c r="C18" s="21">
        <v>3.07707260571519E-2</v>
      </c>
      <c r="D18" s="21">
        <v>6.6627001510593004E-2</v>
      </c>
      <c r="E18" s="22"/>
      <c r="F18" s="21">
        <v>1.5219373630954301E-2</v>
      </c>
      <c r="G18" s="21">
        <v>6.5232448825575003E-3</v>
      </c>
      <c r="H18" s="21">
        <v>3.5098735399722497E-2</v>
      </c>
      <c r="I18" s="22"/>
      <c r="J18" s="21">
        <v>6.1025957997097598E-2</v>
      </c>
      <c r="K18" s="21">
        <v>3.9486384216428402E-2</v>
      </c>
      <c r="L18" s="21">
        <v>9.3175443694957893E-2</v>
      </c>
      <c r="M18" s="22"/>
      <c r="N18" s="21">
        <v>9.4486511906046095E-2</v>
      </c>
      <c r="O18" s="21">
        <v>5.3543860918353101E-2</v>
      </c>
      <c r="P18" s="21">
        <v>0.161397482572642</v>
      </c>
      <c r="Q18" s="24" t="s">
        <v>501</v>
      </c>
    </row>
    <row r="19" spans="1:17" x14ac:dyDescent="0.25">
      <c r="A19" s="17" t="s">
        <v>492</v>
      </c>
      <c r="B19" s="18">
        <v>5.4367614598818399E-2</v>
      </c>
      <c r="C19" s="18">
        <v>4.2253907472015698E-2</v>
      </c>
      <c r="D19" s="18">
        <v>6.9701438915333702E-2</v>
      </c>
      <c r="E19" s="19"/>
      <c r="F19" s="18">
        <v>3.7798613913478898E-2</v>
      </c>
      <c r="G19" s="18">
        <v>2.70412228522823E-2</v>
      </c>
      <c r="H19" s="18">
        <v>5.2604078386545898E-2</v>
      </c>
      <c r="I19" s="19"/>
      <c r="J19" s="18">
        <v>6.1385460442779698E-2</v>
      </c>
      <c r="K19" s="18">
        <v>4.2133986950366999E-2</v>
      </c>
      <c r="L19" s="18">
        <v>8.8619337297027603E-2</v>
      </c>
      <c r="M19" s="19"/>
      <c r="N19" s="18">
        <v>9.2166339319260202E-2</v>
      </c>
      <c r="O19" s="18">
        <v>6.0573853709188302E-2</v>
      </c>
      <c r="P19" s="18">
        <v>0.13781870082630901</v>
      </c>
      <c r="Q19" s="19"/>
    </row>
    <row r="20" spans="1:17" x14ac:dyDescent="0.25">
      <c r="A20" s="20" t="s">
        <v>493</v>
      </c>
      <c r="B20" s="21">
        <v>1.07254188549279E-2</v>
      </c>
      <c r="C20" s="21">
        <v>5.8380685812413997E-3</v>
      </c>
      <c r="D20" s="21">
        <v>1.9623463759658798E-2</v>
      </c>
      <c r="E20" s="22"/>
      <c r="F20" s="21">
        <v>5.8425456694904997E-3</v>
      </c>
      <c r="G20" s="21">
        <v>1.8456535686824E-3</v>
      </c>
      <c r="H20" s="21">
        <v>1.83359861145839E-2</v>
      </c>
      <c r="I20" s="22"/>
      <c r="J20" s="21">
        <v>1.20187232514704E-2</v>
      </c>
      <c r="K20" s="21">
        <v>4.1682729476602001E-3</v>
      </c>
      <c r="L20" s="21">
        <v>3.4147571757157602E-2</v>
      </c>
      <c r="M20" s="24" t="s">
        <v>501</v>
      </c>
      <c r="N20" s="21">
        <v>1.9791049558649899E-2</v>
      </c>
      <c r="O20" s="21">
        <v>7.5726815475584998E-3</v>
      </c>
      <c r="P20" s="21">
        <v>5.0716056477777202E-2</v>
      </c>
      <c r="Q20" s="24" t="s">
        <v>501</v>
      </c>
    </row>
    <row r="21" spans="1:17" x14ac:dyDescent="0.25">
      <c r="A21" s="17" t="s">
        <v>494</v>
      </c>
      <c r="B21" s="18">
        <v>1.1256195909111999E-2</v>
      </c>
      <c r="C21" s="18">
        <v>5.5383180608327004E-3</v>
      </c>
      <c r="D21" s="18">
        <v>2.27423314062517E-2</v>
      </c>
      <c r="E21" s="19"/>
      <c r="F21" s="18">
        <v>1.5942607735738E-3</v>
      </c>
      <c r="G21" s="18">
        <v>2.197829329071E-4</v>
      </c>
      <c r="H21" s="18">
        <v>1.14658651103604E-2</v>
      </c>
      <c r="I21" s="24" t="s">
        <v>501</v>
      </c>
      <c r="J21" s="18">
        <v>1.6095395060700599E-2</v>
      </c>
      <c r="K21" s="18">
        <v>6.7981646289621998E-3</v>
      </c>
      <c r="L21" s="18">
        <v>3.76259134118841E-2</v>
      </c>
      <c r="M21" s="19"/>
      <c r="N21" s="18">
        <v>1.4750444948598699E-2</v>
      </c>
      <c r="O21" s="18">
        <v>4.8708308993282998E-3</v>
      </c>
      <c r="P21" s="18">
        <v>4.3787347442636002E-2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COORD_POL_NSE'!A1" display="◄ ANTERIOR"/>
    <hyperlink ref="A2" location="'Índice'!A1" display="ÍNDICE"/>
    <hyperlink ref="A3" location="'VECINOS_MEDIDAS_TELEVIG_NSE'!A1" display="SIGUIENTE ►"/>
  </hyperlinks>
  <pageMargins left="0.75" right="0.75" top="1" bottom="1" header="0.5" footer="0.5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1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669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0.26475993621816801</v>
      </c>
      <c r="C5" s="18">
        <v>0.25633065129098498</v>
      </c>
      <c r="D5" s="18">
        <v>0.27336452056675498</v>
      </c>
      <c r="E5" s="19"/>
      <c r="F5" s="18">
        <v>0.178513890203332</v>
      </c>
      <c r="G5" s="18">
        <v>0.170347489040549</v>
      </c>
      <c r="H5" s="18">
        <v>0.18698355251482601</v>
      </c>
      <c r="I5" s="19"/>
      <c r="J5" s="18">
        <v>0.28112830191478699</v>
      </c>
      <c r="K5" s="18">
        <v>0.269915386421683</v>
      </c>
      <c r="L5" s="18">
        <v>0.292620329634801</v>
      </c>
      <c r="M5" s="19"/>
      <c r="N5" s="18">
        <v>0.405077687220815</v>
      </c>
      <c r="O5" s="18">
        <v>0.38724362637981902</v>
      </c>
      <c r="P5" s="18">
        <v>0.42316587163224501</v>
      </c>
      <c r="Q5" s="19"/>
    </row>
    <row r="6" spans="1:17" x14ac:dyDescent="0.25">
      <c r="A6" s="20" t="s">
        <v>479</v>
      </c>
      <c r="B6" s="21">
        <v>0.32678147143661901</v>
      </c>
      <c r="C6" s="21">
        <v>0.27430848513705303</v>
      </c>
      <c r="D6" s="21">
        <v>0.38398094710462499</v>
      </c>
      <c r="E6" s="22"/>
      <c r="F6" s="21">
        <v>0.24970084128724801</v>
      </c>
      <c r="G6" s="21">
        <v>0.201888856440892</v>
      </c>
      <c r="H6" s="21">
        <v>0.304515583327164</v>
      </c>
      <c r="I6" s="22"/>
      <c r="J6" s="21">
        <v>0.38551515671824998</v>
      </c>
      <c r="K6" s="21">
        <v>0.31766941281439598</v>
      </c>
      <c r="L6" s="21">
        <v>0.45812221440807699</v>
      </c>
      <c r="M6" s="22"/>
      <c r="N6" s="21">
        <v>0.45571845353878099</v>
      </c>
      <c r="O6" s="21">
        <v>0.34574281615680902</v>
      </c>
      <c r="P6" s="21">
        <v>0.57018902027924401</v>
      </c>
      <c r="Q6" s="22"/>
    </row>
    <row r="7" spans="1:17" x14ac:dyDescent="0.25">
      <c r="A7" s="17" t="s">
        <v>480</v>
      </c>
      <c r="B7" s="18">
        <v>0.24768789149692899</v>
      </c>
      <c r="C7" s="18">
        <v>0.198911063316873</v>
      </c>
      <c r="D7" s="18">
        <v>0.30388839605068801</v>
      </c>
      <c r="E7" s="19"/>
      <c r="F7" s="18">
        <v>0.17880725818617499</v>
      </c>
      <c r="G7" s="18">
        <v>0.12893472140864201</v>
      </c>
      <c r="H7" s="18">
        <v>0.24259805550990499</v>
      </c>
      <c r="I7" s="19"/>
      <c r="J7" s="18">
        <v>0.25446789255818802</v>
      </c>
      <c r="K7" s="18">
        <v>0.19596349936534499</v>
      </c>
      <c r="L7" s="18">
        <v>0.32341301882524898</v>
      </c>
      <c r="M7" s="19"/>
      <c r="N7" s="18">
        <v>0.37266732755707699</v>
      </c>
      <c r="O7" s="18">
        <v>0.27893559023848002</v>
      </c>
      <c r="P7" s="18">
        <v>0.47705759455978602</v>
      </c>
      <c r="Q7" s="19"/>
    </row>
    <row r="8" spans="1:17" x14ac:dyDescent="0.25">
      <c r="A8" s="20" t="s">
        <v>481</v>
      </c>
      <c r="B8" s="21">
        <v>0.224896843433493</v>
      </c>
      <c r="C8" s="21">
        <v>0.17873384868560999</v>
      </c>
      <c r="D8" s="21">
        <v>0.27893325364654198</v>
      </c>
      <c r="E8" s="22"/>
      <c r="F8" s="21">
        <v>0.10127304429859001</v>
      </c>
      <c r="G8" s="21">
        <v>6.52338812072637E-2</v>
      </c>
      <c r="H8" s="21">
        <v>0.15394348477730499</v>
      </c>
      <c r="I8" s="22"/>
      <c r="J8" s="21">
        <v>0.216091668900247</v>
      </c>
      <c r="K8" s="21">
        <v>0.166774685664902</v>
      </c>
      <c r="L8" s="21">
        <v>0.27517591914523298</v>
      </c>
      <c r="M8" s="22"/>
      <c r="N8" s="21">
        <v>0.45573236643287701</v>
      </c>
      <c r="O8" s="21">
        <v>0.35742054602685402</v>
      </c>
      <c r="P8" s="21">
        <v>0.55761954192925101</v>
      </c>
      <c r="Q8" s="22"/>
    </row>
    <row r="9" spans="1:17" x14ac:dyDescent="0.25">
      <c r="A9" s="17" t="s">
        <v>482</v>
      </c>
      <c r="B9" s="18">
        <v>0.17260643361064601</v>
      </c>
      <c r="C9" s="18">
        <v>0.131244794654653</v>
      </c>
      <c r="D9" s="18">
        <v>0.22364746776987801</v>
      </c>
      <c r="E9" s="19"/>
      <c r="F9" s="18">
        <v>0.13402909375333999</v>
      </c>
      <c r="G9" s="18">
        <v>9.9479267539314103E-2</v>
      </c>
      <c r="H9" s="18">
        <v>0.17820375429459001</v>
      </c>
      <c r="I9" s="19"/>
      <c r="J9" s="18">
        <v>0.203055662223664</v>
      </c>
      <c r="K9" s="18">
        <v>0.137308203040195</v>
      </c>
      <c r="L9" s="18">
        <v>0.28971266723399702</v>
      </c>
      <c r="M9" s="24" t="s">
        <v>501</v>
      </c>
      <c r="N9" s="18">
        <v>0.22609521978975</v>
      </c>
      <c r="O9" s="18">
        <v>0.13990330682869201</v>
      </c>
      <c r="P9" s="18">
        <v>0.34414155435674698</v>
      </c>
      <c r="Q9" s="24" t="s">
        <v>501</v>
      </c>
    </row>
    <row r="10" spans="1:17" x14ac:dyDescent="0.25">
      <c r="A10" s="20" t="s">
        <v>483</v>
      </c>
      <c r="B10" s="21">
        <v>0.21288667824554899</v>
      </c>
      <c r="C10" s="21">
        <v>0.18287989156159101</v>
      </c>
      <c r="D10" s="21">
        <v>0.24633269725647</v>
      </c>
      <c r="E10" s="22"/>
      <c r="F10" s="21">
        <v>0.17456389229914901</v>
      </c>
      <c r="G10" s="21">
        <v>0.139310303132366</v>
      </c>
      <c r="H10" s="21">
        <v>0.21649467860712701</v>
      </c>
      <c r="I10" s="22"/>
      <c r="J10" s="21">
        <v>0.21965642351310399</v>
      </c>
      <c r="K10" s="21">
        <v>0.17914331906871001</v>
      </c>
      <c r="L10" s="21">
        <v>0.26635856621951098</v>
      </c>
      <c r="M10" s="22"/>
      <c r="N10" s="21">
        <v>0.29475968458121998</v>
      </c>
      <c r="O10" s="21">
        <v>0.23754239571987401</v>
      </c>
      <c r="P10" s="21">
        <v>0.35926500543575401</v>
      </c>
      <c r="Q10" s="22"/>
    </row>
    <row r="11" spans="1:17" x14ac:dyDescent="0.25">
      <c r="A11" s="17" t="s">
        <v>484</v>
      </c>
      <c r="B11" s="18">
        <v>0.25191925912777002</v>
      </c>
      <c r="C11" s="18">
        <v>0.22564923622198499</v>
      </c>
      <c r="D11" s="18">
        <v>0.28014119502152801</v>
      </c>
      <c r="E11" s="19"/>
      <c r="F11" s="18">
        <v>0.16074278417259999</v>
      </c>
      <c r="G11" s="18">
        <v>0.13809679312537801</v>
      </c>
      <c r="H11" s="18">
        <v>0.18629970990720099</v>
      </c>
      <c r="I11" s="19"/>
      <c r="J11" s="18">
        <v>0.30152453265997498</v>
      </c>
      <c r="K11" s="18">
        <v>0.26613232247851298</v>
      </c>
      <c r="L11" s="18">
        <v>0.33944639221266898</v>
      </c>
      <c r="M11" s="19"/>
      <c r="N11" s="18">
        <v>0.351552841705704</v>
      </c>
      <c r="O11" s="18">
        <v>0.292054594839805</v>
      </c>
      <c r="P11" s="18">
        <v>0.41604882710775798</v>
      </c>
      <c r="Q11" s="19"/>
    </row>
    <row r="12" spans="1:17" x14ac:dyDescent="0.25">
      <c r="A12" s="20" t="s">
        <v>485</v>
      </c>
      <c r="B12" s="21">
        <v>0.31454438232361498</v>
      </c>
      <c r="C12" s="21">
        <v>0.30039072183464799</v>
      </c>
      <c r="D12" s="21">
        <v>0.32905126801136297</v>
      </c>
      <c r="E12" s="22"/>
      <c r="F12" s="21">
        <v>0.202638868421123</v>
      </c>
      <c r="G12" s="21">
        <v>0.18742525904590501</v>
      </c>
      <c r="H12" s="21">
        <v>0.218754937380191</v>
      </c>
      <c r="I12" s="22"/>
      <c r="J12" s="21">
        <v>0.32585153874744199</v>
      </c>
      <c r="K12" s="21">
        <v>0.30695271202555402</v>
      </c>
      <c r="L12" s="21">
        <v>0.345334155180816</v>
      </c>
      <c r="M12" s="22"/>
      <c r="N12" s="21">
        <v>0.45322481404278803</v>
      </c>
      <c r="O12" s="21">
        <v>0.428587015584453</v>
      </c>
      <c r="P12" s="21">
        <v>0.47809391752722102</v>
      </c>
      <c r="Q12" s="22"/>
    </row>
    <row r="13" spans="1:17" x14ac:dyDescent="0.25">
      <c r="A13" s="17" t="s">
        <v>486</v>
      </c>
      <c r="B13" s="18">
        <v>0.17477070918114099</v>
      </c>
      <c r="C13" s="18">
        <v>0.15010762638779601</v>
      </c>
      <c r="D13" s="18">
        <v>0.202520403144658</v>
      </c>
      <c r="E13" s="19"/>
      <c r="F13" s="18">
        <v>0.15169456556689501</v>
      </c>
      <c r="G13" s="18">
        <v>0.12545995054845299</v>
      </c>
      <c r="H13" s="18">
        <v>0.182271673007703</v>
      </c>
      <c r="I13" s="19"/>
      <c r="J13" s="18">
        <v>0.158212055326136</v>
      </c>
      <c r="K13" s="18">
        <v>0.128932591111833</v>
      </c>
      <c r="L13" s="18">
        <v>0.19266992442882</v>
      </c>
      <c r="M13" s="19"/>
      <c r="N13" s="18">
        <v>0.30100743657974099</v>
      </c>
      <c r="O13" s="18">
        <v>0.23244484990444</v>
      </c>
      <c r="P13" s="18">
        <v>0.37978687621210799</v>
      </c>
      <c r="Q13" s="19"/>
    </row>
    <row r="14" spans="1:17" x14ac:dyDescent="0.25">
      <c r="A14" s="20" t="s">
        <v>487</v>
      </c>
      <c r="B14" s="21">
        <v>0.170444734336133</v>
      </c>
      <c r="C14" s="21">
        <v>0.15035554504340801</v>
      </c>
      <c r="D14" s="21">
        <v>0.19260958529122499</v>
      </c>
      <c r="E14" s="22"/>
      <c r="F14" s="21">
        <v>0.146225653036819</v>
      </c>
      <c r="G14" s="21">
        <v>0.12591507441569899</v>
      </c>
      <c r="H14" s="21">
        <v>0.169178304730425</v>
      </c>
      <c r="I14" s="22"/>
      <c r="J14" s="21">
        <v>0.20108109766584401</v>
      </c>
      <c r="K14" s="21">
        <v>0.17081624225630199</v>
      </c>
      <c r="L14" s="21">
        <v>0.23518727873521</v>
      </c>
      <c r="M14" s="22"/>
      <c r="N14" s="21">
        <v>0.19058282892423001</v>
      </c>
      <c r="O14" s="21">
        <v>0.12986414424754</v>
      </c>
      <c r="P14" s="21">
        <v>0.27085389202722998</v>
      </c>
      <c r="Q14" s="22"/>
    </row>
    <row r="15" spans="1:17" x14ac:dyDescent="0.25">
      <c r="A15" s="17" t="s">
        <v>488</v>
      </c>
      <c r="B15" s="18">
        <v>0.17685477588856499</v>
      </c>
      <c r="C15" s="18">
        <v>0.145831465120662</v>
      </c>
      <c r="D15" s="18">
        <v>0.212833347797559</v>
      </c>
      <c r="E15" s="19"/>
      <c r="F15" s="18">
        <v>0.16226393445013201</v>
      </c>
      <c r="G15" s="18">
        <v>0.130515616579953</v>
      </c>
      <c r="H15" s="18">
        <v>0.19995906391670401</v>
      </c>
      <c r="I15" s="19"/>
      <c r="J15" s="18">
        <v>0.19222771915746101</v>
      </c>
      <c r="K15" s="18">
        <v>0.14915809351793799</v>
      </c>
      <c r="L15" s="18">
        <v>0.244164902664886</v>
      </c>
      <c r="M15" s="19"/>
      <c r="N15" s="18">
        <v>0.196798237717112</v>
      </c>
      <c r="O15" s="18">
        <v>0.14089785689411399</v>
      </c>
      <c r="P15" s="18">
        <v>0.26795926067452602</v>
      </c>
      <c r="Q15" s="19"/>
    </row>
    <row r="16" spans="1:17" x14ac:dyDescent="0.25">
      <c r="A16" s="20" t="s">
        <v>489</v>
      </c>
      <c r="B16" s="21">
        <v>0.29660272327417497</v>
      </c>
      <c r="C16" s="21">
        <v>0.26915266320229198</v>
      </c>
      <c r="D16" s="21">
        <v>0.32560508445861502</v>
      </c>
      <c r="E16" s="22"/>
      <c r="F16" s="21">
        <v>0.201362540556869</v>
      </c>
      <c r="G16" s="21">
        <v>0.17761048414828901</v>
      </c>
      <c r="H16" s="21">
        <v>0.227412630503526</v>
      </c>
      <c r="I16" s="22"/>
      <c r="J16" s="21">
        <v>0.32385130851685001</v>
      </c>
      <c r="K16" s="21">
        <v>0.29216312963646202</v>
      </c>
      <c r="L16" s="21">
        <v>0.35724180961206498</v>
      </c>
      <c r="M16" s="22"/>
      <c r="N16" s="21">
        <v>0.509244893688931</v>
      </c>
      <c r="O16" s="21">
        <v>0.44366296768830599</v>
      </c>
      <c r="P16" s="21">
        <v>0.57451014990899196</v>
      </c>
      <c r="Q16" s="22"/>
    </row>
    <row r="17" spans="1:17" x14ac:dyDescent="0.25">
      <c r="A17" s="17" t="s">
        <v>490</v>
      </c>
      <c r="B17" s="18">
        <v>0.29557894231531001</v>
      </c>
      <c r="C17" s="18">
        <v>0.263975860842245</v>
      </c>
      <c r="D17" s="18">
        <v>0.32927291509665801</v>
      </c>
      <c r="E17" s="19"/>
      <c r="F17" s="18">
        <v>0.250945885583435</v>
      </c>
      <c r="G17" s="18">
        <v>0.22126491319633201</v>
      </c>
      <c r="H17" s="18">
        <v>0.28316060290051898</v>
      </c>
      <c r="I17" s="19"/>
      <c r="J17" s="18">
        <v>0.33448761132639798</v>
      </c>
      <c r="K17" s="18">
        <v>0.291294390295044</v>
      </c>
      <c r="L17" s="18">
        <v>0.38064557174249802</v>
      </c>
      <c r="M17" s="19"/>
      <c r="N17" s="18">
        <v>0.35834467233307199</v>
      </c>
      <c r="O17" s="18">
        <v>0.27682446565716701</v>
      </c>
      <c r="P17" s="18">
        <v>0.448967420153499</v>
      </c>
      <c r="Q17" s="19"/>
    </row>
    <row r="18" spans="1:17" x14ac:dyDescent="0.25">
      <c r="A18" s="20" t="s">
        <v>491</v>
      </c>
      <c r="B18" s="21">
        <v>0.148050549610831</v>
      </c>
      <c r="C18" s="21">
        <v>0.117180143120132</v>
      </c>
      <c r="D18" s="21">
        <v>0.18534615265801699</v>
      </c>
      <c r="E18" s="22"/>
      <c r="F18" s="21">
        <v>0.100210084387115</v>
      </c>
      <c r="G18" s="21">
        <v>7.2368424139500398E-2</v>
      </c>
      <c r="H18" s="21">
        <v>0.137179025709284</v>
      </c>
      <c r="I18" s="22"/>
      <c r="J18" s="21">
        <v>0.17338305742981999</v>
      </c>
      <c r="K18" s="21">
        <v>0.13398381755859001</v>
      </c>
      <c r="L18" s="21">
        <v>0.221406014040713</v>
      </c>
      <c r="M18" s="22"/>
      <c r="N18" s="21">
        <v>0.22432915476479001</v>
      </c>
      <c r="O18" s="21">
        <v>0.15197802542775499</v>
      </c>
      <c r="P18" s="21">
        <v>0.318199817079035</v>
      </c>
      <c r="Q18" s="24" t="s">
        <v>501</v>
      </c>
    </row>
    <row r="19" spans="1:17" x14ac:dyDescent="0.25">
      <c r="A19" s="17" t="s">
        <v>492</v>
      </c>
      <c r="B19" s="18">
        <v>9.6650352540348594E-2</v>
      </c>
      <c r="C19" s="18">
        <v>7.8196471598621697E-2</v>
      </c>
      <c r="D19" s="18">
        <v>0.118897511009842</v>
      </c>
      <c r="E19" s="19"/>
      <c r="F19" s="18">
        <v>7.7875180729805898E-2</v>
      </c>
      <c r="G19" s="18">
        <v>5.9973263762732501E-2</v>
      </c>
      <c r="H19" s="18">
        <v>0.10054920569090001</v>
      </c>
      <c r="I19" s="19"/>
      <c r="J19" s="18">
        <v>0.109451998467977</v>
      </c>
      <c r="K19" s="18">
        <v>8.2096016519096704E-2</v>
      </c>
      <c r="L19" s="18">
        <v>0.14448863201935799</v>
      </c>
      <c r="M19" s="19"/>
      <c r="N19" s="18">
        <v>0.123776853620312</v>
      </c>
      <c r="O19" s="18">
        <v>8.4393787315204402E-2</v>
      </c>
      <c r="P19" s="18">
        <v>0.177966144914182</v>
      </c>
      <c r="Q19" s="19"/>
    </row>
    <row r="20" spans="1:17" x14ac:dyDescent="0.25">
      <c r="A20" s="20" t="s">
        <v>493</v>
      </c>
      <c r="B20" s="21">
        <v>1.43580597535328E-2</v>
      </c>
      <c r="C20" s="21">
        <v>7.6426094910024001E-3</v>
      </c>
      <c r="D20" s="21">
        <v>2.6814832177551699E-2</v>
      </c>
      <c r="E20" s="22"/>
      <c r="F20" s="21">
        <v>8.9029207418085E-3</v>
      </c>
      <c r="G20" s="21">
        <v>3.1211779154353999E-3</v>
      </c>
      <c r="H20" s="21">
        <v>2.5124962160428602E-2</v>
      </c>
      <c r="I20" s="22"/>
      <c r="J20" s="21">
        <v>1.6189511904773898E-2</v>
      </c>
      <c r="K20" s="21">
        <v>7.6376058536425E-3</v>
      </c>
      <c r="L20" s="21">
        <v>3.3989102439873103E-2</v>
      </c>
      <c r="M20" s="22"/>
      <c r="N20" s="21">
        <v>2.3654394697484E-2</v>
      </c>
      <c r="O20" s="21">
        <v>8.2697403104303006E-3</v>
      </c>
      <c r="P20" s="21">
        <v>6.5762103969231905E-2</v>
      </c>
      <c r="Q20" s="24" t="s">
        <v>501</v>
      </c>
    </row>
    <row r="21" spans="1:17" x14ac:dyDescent="0.25">
      <c r="A21" s="17" t="s">
        <v>494</v>
      </c>
      <c r="B21" s="18">
        <v>2.5677025929549398E-2</v>
      </c>
      <c r="C21" s="18">
        <v>1.36105879980905E-2</v>
      </c>
      <c r="D21" s="18">
        <v>4.79212291215051E-2</v>
      </c>
      <c r="E21" s="19"/>
      <c r="F21" s="18">
        <v>1.84373835525533E-2</v>
      </c>
      <c r="G21" s="18">
        <v>4.9143347684842001E-3</v>
      </c>
      <c r="H21" s="18">
        <v>6.6679036351454099E-2</v>
      </c>
      <c r="I21" s="24" t="s">
        <v>501</v>
      </c>
      <c r="J21" s="18">
        <v>2.5532849561436598E-2</v>
      </c>
      <c r="K21" s="18">
        <v>1.1981655648401399E-2</v>
      </c>
      <c r="L21" s="18">
        <v>5.3579245734575301E-2</v>
      </c>
      <c r="M21" s="24" t="s">
        <v>501</v>
      </c>
      <c r="N21" s="18">
        <v>3.6786095866554597E-2</v>
      </c>
      <c r="O21" s="18">
        <v>1.8183324583863202E-2</v>
      </c>
      <c r="P21" s="18">
        <v>7.3005593647067907E-2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COORD_MUN_NSE'!A1" display="◄ ANTERIOR"/>
    <hyperlink ref="A2" location="'Índice'!A1" display="ÍNDICE"/>
    <hyperlink ref="A3" location="'VECINOS_MEDIDAS_PRIVAD_NSE'!A1" display="SIGUIENTE ►"/>
  </hyperlinks>
  <pageMargins left="0.75" right="0.75" top="1" bottom="1" header="0.5" footer="0.5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2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670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6.8752710183240098E-2</v>
      </c>
      <c r="C5" s="18">
        <v>6.2650527425688204E-2</v>
      </c>
      <c r="D5" s="18">
        <v>7.5401437070730506E-2</v>
      </c>
      <c r="E5" s="19"/>
      <c r="F5" s="18">
        <v>1.9610991557673398E-2</v>
      </c>
      <c r="G5" s="18">
        <v>1.6453128739018701E-2</v>
      </c>
      <c r="H5" s="18">
        <v>2.3360550163575699E-2</v>
      </c>
      <c r="I5" s="19"/>
      <c r="J5" s="18">
        <v>7.2481155843094197E-2</v>
      </c>
      <c r="K5" s="18">
        <v>6.4224692009276205E-2</v>
      </c>
      <c r="L5" s="18">
        <v>8.1706360242781495E-2</v>
      </c>
      <c r="M5" s="19"/>
      <c r="N5" s="18">
        <v>0.15985149188265099</v>
      </c>
      <c r="O5" s="18">
        <v>0.145008235243585</v>
      </c>
      <c r="P5" s="18">
        <v>0.175901537332422</v>
      </c>
      <c r="Q5" s="19"/>
    </row>
    <row r="6" spans="1:17" x14ac:dyDescent="0.25">
      <c r="A6" s="20" t="s">
        <v>479</v>
      </c>
      <c r="B6" s="21">
        <v>8.5864650853876998E-2</v>
      </c>
      <c r="C6" s="21">
        <v>4.6505424254843497E-2</v>
      </c>
      <c r="D6" s="21">
        <v>0.15318342521280501</v>
      </c>
      <c r="E6" s="24" t="s">
        <v>501</v>
      </c>
      <c r="F6" s="21">
        <v>2.3396339804483999E-2</v>
      </c>
      <c r="G6" s="21">
        <v>9.6607316765042993E-3</v>
      </c>
      <c r="H6" s="21">
        <v>5.5565468830252603E-2</v>
      </c>
      <c r="I6" s="24" t="s">
        <v>501</v>
      </c>
      <c r="J6" s="21">
        <v>0.117790778822622</v>
      </c>
      <c r="K6" s="21">
        <v>6.9444374755933194E-2</v>
      </c>
      <c r="L6" s="21">
        <v>0.19282106854773001</v>
      </c>
      <c r="M6" s="24" t="s">
        <v>501</v>
      </c>
      <c r="N6" s="21">
        <v>0.239842793754865</v>
      </c>
      <c r="O6" s="21">
        <v>0.12094277477420699</v>
      </c>
      <c r="P6" s="21">
        <v>0.41981066965516201</v>
      </c>
      <c r="Q6" s="24" t="s">
        <v>501</v>
      </c>
    </row>
    <row r="7" spans="1:17" x14ac:dyDescent="0.25">
      <c r="A7" s="17" t="s">
        <v>480</v>
      </c>
      <c r="B7" s="18">
        <v>0.11272581294643499</v>
      </c>
      <c r="C7" s="18">
        <v>7.3559449341372707E-2</v>
      </c>
      <c r="D7" s="18">
        <v>0.168943243922485</v>
      </c>
      <c r="E7" s="19"/>
      <c r="F7" s="18">
        <v>3.8550775899198197E-2</v>
      </c>
      <c r="G7" s="18">
        <v>1.7148763894113302E-2</v>
      </c>
      <c r="H7" s="18">
        <v>8.4370083940664406E-2</v>
      </c>
      <c r="I7" s="24" t="s">
        <v>501</v>
      </c>
      <c r="J7" s="18">
        <v>0.116552634564951</v>
      </c>
      <c r="K7" s="18">
        <v>7.1494173403421901E-2</v>
      </c>
      <c r="L7" s="18">
        <v>0.18436991323103</v>
      </c>
      <c r="M7" s="24" t="s">
        <v>501</v>
      </c>
      <c r="N7" s="18">
        <v>0.25541725371457003</v>
      </c>
      <c r="O7" s="18">
        <v>0.164347814810685</v>
      </c>
      <c r="P7" s="18">
        <v>0.37434447538342402</v>
      </c>
      <c r="Q7" s="24" t="s">
        <v>501</v>
      </c>
    </row>
    <row r="8" spans="1:17" x14ac:dyDescent="0.25">
      <c r="A8" s="20" t="s">
        <v>481</v>
      </c>
      <c r="B8" s="21">
        <v>0.11815440760347801</v>
      </c>
      <c r="C8" s="21">
        <v>7.8664911920853994E-2</v>
      </c>
      <c r="D8" s="21">
        <v>0.173729495131205</v>
      </c>
      <c r="E8" s="22"/>
      <c r="F8" s="21">
        <v>1.5813541716167698E-2</v>
      </c>
      <c r="G8" s="21">
        <v>5.4223411029708998E-3</v>
      </c>
      <c r="H8" s="21">
        <v>4.5212857336669299E-2</v>
      </c>
      <c r="I8" s="24" t="s">
        <v>501</v>
      </c>
      <c r="J8" s="21">
        <v>0.102985068082347</v>
      </c>
      <c r="K8" s="21">
        <v>6.5780220110644994E-2</v>
      </c>
      <c r="L8" s="21">
        <v>0.157681043830701</v>
      </c>
      <c r="M8" s="22"/>
      <c r="N8" s="21">
        <v>0.32895614700864401</v>
      </c>
      <c r="O8" s="21">
        <v>0.23154074721498299</v>
      </c>
      <c r="P8" s="21">
        <v>0.44369275499608501</v>
      </c>
      <c r="Q8" s="24" t="s">
        <v>501</v>
      </c>
    </row>
    <row r="9" spans="1:17" x14ac:dyDescent="0.25">
      <c r="A9" s="17" t="s">
        <v>482</v>
      </c>
      <c r="B9" s="18">
        <v>6.8502442893362894E-2</v>
      </c>
      <c r="C9" s="18">
        <v>3.4352396692752897E-2</v>
      </c>
      <c r="D9" s="18">
        <v>0.13196203992977101</v>
      </c>
      <c r="E9" s="24" t="s">
        <v>501</v>
      </c>
      <c r="F9" s="18">
        <v>2.1857938723501301E-2</v>
      </c>
      <c r="G9" s="18">
        <v>9.3959569009392004E-3</v>
      </c>
      <c r="H9" s="18">
        <v>5.0013916286781097E-2</v>
      </c>
      <c r="I9" s="24" t="s">
        <v>501</v>
      </c>
      <c r="J9" s="18">
        <v>0.102729096111977</v>
      </c>
      <c r="K9" s="18">
        <v>4.6375403765297897E-2</v>
      </c>
      <c r="L9" s="18">
        <v>0.21231553958221899</v>
      </c>
      <c r="M9" s="24" t="s">
        <v>501</v>
      </c>
      <c r="N9" s="18">
        <v>0.13980757073563199</v>
      </c>
      <c r="O9" s="18">
        <v>6.6155014041316601E-2</v>
      </c>
      <c r="P9" s="18">
        <v>0.27161017852379099</v>
      </c>
      <c r="Q9" s="24" t="s">
        <v>501</v>
      </c>
    </row>
    <row r="10" spans="1:17" x14ac:dyDescent="0.25">
      <c r="A10" s="20" t="s">
        <v>483</v>
      </c>
      <c r="B10" s="21">
        <v>3.6958852054770099E-2</v>
      </c>
      <c r="C10" s="21">
        <v>2.4038424741375599E-2</v>
      </c>
      <c r="D10" s="21">
        <v>5.6422405079386402E-2</v>
      </c>
      <c r="E10" s="22"/>
      <c r="F10" s="21">
        <v>1.4047324914790601E-2</v>
      </c>
      <c r="G10" s="21">
        <v>5.5344404348470003E-3</v>
      </c>
      <c r="H10" s="21">
        <v>3.5191069087205602E-2</v>
      </c>
      <c r="I10" s="24" t="s">
        <v>501</v>
      </c>
      <c r="J10" s="21">
        <v>4.3703022866764703E-2</v>
      </c>
      <c r="K10" s="21">
        <v>2.7291698805319502E-2</v>
      </c>
      <c r="L10" s="21">
        <v>6.9280090405693301E-2</v>
      </c>
      <c r="M10" s="22"/>
      <c r="N10" s="21">
        <v>7.8541467746646804E-2</v>
      </c>
      <c r="O10" s="21">
        <v>4.7796848713436403E-2</v>
      </c>
      <c r="P10" s="21">
        <v>0.12643619456150401</v>
      </c>
      <c r="Q10" s="22"/>
    </row>
    <row r="11" spans="1:17" x14ac:dyDescent="0.25">
      <c r="A11" s="17" t="s">
        <v>484</v>
      </c>
      <c r="B11" s="18">
        <v>8.8692733067246302E-2</v>
      </c>
      <c r="C11" s="18">
        <v>6.71937409757873E-2</v>
      </c>
      <c r="D11" s="18">
        <v>0.116213457871139</v>
      </c>
      <c r="E11" s="19"/>
      <c r="F11" s="18">
        <v>3.81948642958004E-2</v>
      </c>
      <c r="G11" s="18">
        <v>2.3705163407924099E-2</v>
      </c>
      <c r="H11" s="18">
        <v>6.0988072387624201E-2</v>
      </c>
      <c r="I11" s="19"/>
      <c r="J11" s="18">
        <v>0.102659377474975</v>
      </c>
      <c r="K11" s="18">
        <v>7.2198364674184307E-2</v>
      </c>
      <c r="L11" s="18">
        <v>0.14397776110555699</v>
      </c>
      <c r="M11" s="19"/>
      <c r="N11" s="18">
        <v>0.17683488757955501</v>
      </c>
      <c r="O11" s="18">
        <v>0.13464728196272699</v>
      </c>
      <c r="P11" s="18">
        <v>0.22874660197517999</v>
      </c>
      <c r="Q11" s="19"/>
    </row>
    <row r="12" spans="1:17" x14ac:dyDescent="0.25">
      <c r="A12" s="20" t="s">
        <v>485</v>
      </c>
      <c r="B12" s="21">
        <v>8.2376339794183406E-2</v>
      </c>
      <c r="C12" s="21">
        <v>7.2476050749524207E-2</v>
      </c>
      <c r="D12" s="21">
        <v>9.3492698404785801E-2</v>
      </c>
      <c r="E12" s="22"/>
      <c r="F12" s="21">
        <v>2.3021967447810598E-2</v>
      </c>
      <c r="G12" s="21">
        <v>1.8107867679869698E-2</v>
      </c>
      <c r="H12" s="21">
        <v>2.9229952491740398E-2</v>
      </c>
      <c r="I12" s="22"/>
      <c r="J12" s="21">
        <v>8.4403696355535296E-2</v>
      </c>
      <c r="K12" s="21">
        <v>7.0842854416399204E-2</v>
      </c>
      <c r="L12" s="21">
        <v>0.10028021612134801</v>
      </c>
      <c r="M12" s="22"/>
      <c r="N12" s="21">
        <v>0.162134389270917</v>
      </c>
      <c r="O12" s="21">
        <v>0.141826119596871</v>
      </c>
      <c r="P12" s="21">
        <v>0.18472467751416799</v>
      </c>
      <c r="Q12" s="22"/>
    </row>
    <row r="13" spans="1:17" x14ac:dyDescent="0.25">
      <c r="A13" s="17" t="s">
        <v>486</v>
      </c>
      <c r="B13" s="18">
        <v>2.5693072477163501E-2</v>
      </c>
      <c r="C13" s="18">
        <v>1.4229731830583899E-2</v>
      </c>
      <c r="D13" s="18">
        <v>4.5960612486846603E-2</v>
      </c>
      <c r="E13" s="19"/>
      <c r="F13" s="18">
        <v>5.0454050430607999E-3</v>
      </c>
      <c r="G13" s="18">
        <v>1.5418095333835E-3</v>
      </c>
      <c r="H13" s="18">
        <v>1.6379931749963501E-2</v>
      </c>
      <c r="I13" s="19"/>
      <c r="J13" s="18">
        <v>2.6850185064660199E-2</v>
      </c>
      <c r="K13" s="18">
        <v>1.37345779941114E-2</v>
      </c>
      <c r="L13" s="18">
        <v>5.1832110053125401E-2</v>
      </c>
      <c r="M13" s="19"/>
      <c r="N13" s="18">
        <v>9.27572280726605E-2</v>
      </c>
      <c r="O13" s="18">
        <v>4.5605261811745401E-2</v>
      </c>
      <c r="P13" s="18">
        <v>0.179491761303011</v>
      </c>
      <c r="Q13" s="24" t="s">
        <v>501</v>
      </c>
    </row>
    <row r="14" spans="1:17" x14ac:dyDescent="0.25">
      <c r="A14" s="20" t="s">
        <v>487</v>
      </c>
      <c r="B14" s="21">
        <v>2.7208966946521401E-2</v>
      </c>
      <c r="C14" s="21">
        <v>1.6096531122911099E-2</v>
      </c>
      <c r="D14" s="21">
        <v>4.5637169747824502E-2</v>
      </c>
      <c r="E14" s="22"/>
      <c r="F14" s="21">
        <v>1.30510893840215E-2</v>
      </c>
      <c r="G14" s="21">
        <v>5.9504533314763998E-3</v>
      </c>
      <c r="H14" s="21">
        <v>2.83829345922538E-2</v>
      </c>
      <c r="I14" s="22"/>
      <c r="J14" s="21">
        <v>2.79062567678794E-2</v>
      </c>
      <c r="K14" s="21">
        <v>1.5296688788292901E-2</v>
      </c>
      <c r="L14" s="21">
        <v>5.0378516488526599E-2</v>
      </c>
      <c r="M14" s="22"/>
      <c r="N14" s="21">
        <v>9.3867164386941301E-2</v>
      </c>
      <c r="O14" s="21">
        <v>4.6519778721928397E-2</v>
      </c>
      <c r="P14" s="21">
        <v>0.18029214500412499</v>
      </c>
      <c r="Q14" s="24" t="s">
        <v>501</v>
      </c>
    </row>
    <row r="15" spans="1:17" x14ac:dyDescent="0.25">
      <c r="A15" s="17" t="s">
        <v>488</v>
      </c>
      <c r="B15" s="18">
        <v>1.57978536724648E-2</v>
      </c>
      <c r="C15" s="18">
        <v>8.3631352948618995E-3</v>
      </c>
      <c r="D15" s="18">
        <v>2.9644357005746101E-2</v>
      </c>
      <c r="E15" s="19"/>
      <c r="F15" s="18">
        <v>5.3704672741276003E-3</v>
      </c>
      <c r="G15" s="18">
        <v>1.6987567650868999E-3</v>
      </c>
      <c r="H15" s="18">
        <v>1.68443455657372E-2</v>
      </c>
      <c r="I15" s="19"/>
      <c r="J15" s="18">
        <v>1.748264807358E-2</v>
      </c>
      <c r="K15" s="18">
        <v>7.6415117259089997E-3</v>
      </c>
      <c r="L15" s="18">
        <v>3.9493321996420597E-2</v>
      </c>
      <c r="M15" s="19"/>
      <c r="N15" s="18">
        <v>6.5813713625179002E-2</v>
      </c>
      <c r="O15" s="18">
        <v>3.1234837368874498E-2</v>
      </c>
      <c r="P15" s="18">
        <v>0.133402113007065</v>
      </c>
      <c r="Q15" s="24" t="s">
        <v>501</v>
      </c>
    </row>
    <row r="16" spans="1:17" x14ac:dyDescent="0.25">
      <c r="A16" s="20" t="s">
        <v>489</v>
      </c>
      <c r="B16" s="21">
        <v>6.5805912236314601E-2</v>
      </c>
      <c r="C16" s="21">
        <v>4.9227520502290699E-2</v>
      </c>
      <c r="D16" s="21">
        <v>8.7453876375095801E-2</v>
      </c>
      <c r="E16" s="22"/>
      <c r="F16" s="21">
        <v>1.6805277952394101E-2</v>
      </c>
      <c r="G16" s="21">
        <v>8.6520447995831994E-3</v>
      </c>
      <c r="H16" s="21">
        <v>3.23906551523159E-2</v>
      </c>
      <c r="I16" s="22"/>
      <c r="J16" s="21">
        <v>6.24868928366588E-2</v>
      </c>
      <c r="K16" s="21">
        <v>4.4846337121933297E-2</v>
      </c>
      <c r="L16" s="21">
        <v>8.6438499753492395E-2</v>
      </c>
      <c r="M16" s="22"/>
      <c r="N16" s="21">
        <v>0.21988026077348999</v>
      </c>
      <c r="O16" s="21">
        <v>0.16291199433908199</v>
      </c>
      <c r="P16" s="21">
        <v>0.28987123299211698</v>
      </c>
      <c r="Q16" s="22"/>
    </row>
    <row r="17" spans="1:17" x14ac:dyDescent="0.25">
      <c r="A17" s="17" t="s">
        <v>490</v>
      </c>
      <c r="B17" s="18">
        <v>3.6273064330329001E-2</v>
      </c>
      <c r="C17" s="18">
        <v>1.9814759317647899E-2</v>
      </c>
      <c r="D17" s="18">
        <v>6.5488424126640299E-2</v>
      </c>
      <c r="E17" s="19"/>
      <c r="F17" s="18">
        <v>1.08793696277289E-2</v>
      </c>
      <c r="G17" s="18">
        <v>3.4496917211321002E-3</v>
      </c>
      <c r="H17" s="18">
        <v>3.3768297721717598E-2</v>
      </c>
      <c r="I17" s="24" t="s">
        <v>501</v>
      </c>
      <c r="J17" s="18">
        <v>4.7034883799414902E-2</v>
      </c>
      <c r="K17" s="18">
        <v>2.3946396095100599E-2</v>
      </c>
      <c r="L17" s="18">
        <v>9.0324610422785806E-2</v>
      </c>
      <c r="M17" s="24" t="s">
        <v>501</v>
      </c>
      <c r="N17" s="18">
        <v>0.101364434955817</v>
      </c>
      <c r="O17" s="18">
        <v>5.80819167655445E-2</v>
      </c>
      <c r="P17" s="18">
        <v>0.17104394518622501</v>
      </c>
      <c r="Q17" s="24" t="s">
        <v>501</v>
      </c>
    </row>
    <row r="18" spans="1:17" x14ac:dyDescent="0.25">
      <c r="A18" s="20" t="s">
        <v>491</v>
      </c>
      <c r="B18" s="21">
        <v>2.1943894567227201E-2</v>
      </c>
      <c r="C18" s="21">
        <v>9.7251747905877008E-3</v>
      </c>
      <c r="D18" s="21">
        <v>4.8758356294756298E-2</v>
      </c>
      <c r="E18" s="24" t="s">
        <v>501</v>
      </c>
      <c r="F18" s="21">
        <v>5.9059891550716998E-3</v>
      </c>
      <c r="G18" s="21">
        <v>1.5639952912101E-3</v>
      </c>
      <c r="H18" s="21">
        <v>2.2036261646197201E-2</v>
      </c>
      <c r="I18" s="24" t="s">
        <v>501</v>
      </c>
      <c r="J18" s="21">
        <v>1.25408172113001E-2</v>
      </c>
      <c r="K18" s="21">
        <v>2.959529537283E-3</v>
      </c>
      <c r="L18" s="21">
        <v>5.1537533193046103E-2</v>
      </c>
      <c r="M18" s="24" t="s">
        <v>501</v>
      </c>
      <c r="N18" s="21">
        <v>8.4094963839178596E-2</v>
      </c>
      <c r="O18" s="21">
        <v>3.6531438591117502E-2</v>
      </c>
      <c r="P18" s="21">
        <v>0.18189436305681</v>
      </c>
      <c r="Q18" s="24" t="s">
        <v>501</v>
      </c>
    </row>
    <row r="19" spans="1:17" x14ac:dyDescent="0.25">
      <c r="A19" s="17" t="s">
        <v>492</v>
      </c>
      <c r="B19" s="18">
        <v>9.6484400313446E-3</v>
      </c>
      <c r="C19" s="18">
        <v>5.1681377934146002E-3</v>
      </c>
      <c r="D19" s="18">
        <v>1.7942702358941801E-2</v>
      </c>
      <c r="E19" s="19"/>
      <c r="F19" s="18">
        <v>7.8602029223730002E-4</v>
      </c>
      <c r="G19" s="18">
        <v>2.434996672014E-4</v>
      </c>
      <c r="H19" s="18">
        <v>2.5342204020912E-3</v>
      </c>
      <c r="I19" s="19"/>
      <c r="J19" s="18">
        <v>7.9762027948961003E-3</v>
      </c>
      <c r="K19" s="18">
        <v>2.6055706423817001E-3</v>
      </c>
      <c r="L19" s="18">
        <v>2.4148817679202898E-2</v>
      </c>
      <c r="M19" s="24" t="s">
        <v>501</v>
      </c>
      <c r="N19" s="18">
        <v>4.7438622874951999E-2</v>
      </c>
      <c r="O19" s="18">
        <v>2.45201257213392E-2</v>
      </c>
      <c r="P19" s="18">
        <v>8.9806460282305794E-2</v>
      </c>
      <c r="Q19" s="24" t="s">
        <v>501</v>
      </c>
    </row>
    <row r="20" spans="1:17" x14ac:dyDescent="0.25">
      <c r="A20" s="20" t="s">
        <v>493</v>
      </c>
      <c r="B20" s="21">
        <v>0</v>
      </c>
      <c r="C20" s="22"/>
      <c r="D20" s="22"/>
      <c r="E20" s="22"/>
      <c r="F20" s="21">
        <v>0</v>
      </c>
      <c r="G20" s="22"/>
      <c r="H20" s="22"/>
      <c r="I20" s="22"/>
      <c r="J20" s="21">
        <v>0</v>
      </c>
      <c r="K20" s="22"/>
      <c r="L20" s="22"/>
      <c r="M20" s="22"/>
      <c r="N20" s="21">
        <v>0</v>
      </c>
      <c r="O20" s="22"/>
      <c r="P20" s="22"/>
      <c r="Q20" s="22"/>
    </row>
    <row r="21" spans="1:17" x14ac:dyDescent="0.25">
      <c r="A21" s="17" t="s">
        <v>494</v>
      </c>
      <c r="B21" s="18">
        <v>2.5065955349173E-3</v>
      </c>
      <c r="C21" s="18">
        <v>6.1796650004060003E-4</v>
      </c>
      <c r="D21" s="18">
        <v>1.0108867328271799E-2</v>
      </c>
      <c r="E21" s="19"/>
      <c r="F21" s="18">
        <v>0</v>
      </c>
      <c r="G21" s="19"/>
      <c r="H21" s="19"/>
      <c r="I21" s="19"/>
      <c r="J21" s="18">
        <v>2.8450557943324999E-3</v>
      </c>
      <c r="K21" s="18">
        <v>3.9331281486979999E-4</v>
      </c>
      <c r="L21" s="18">
        <v>2.0269999797955001E-2</v>
      </c>
      <c r="M21" s="24" t="s">
        <v>501</v>
      </c>
      <c r="N21" s="18">
        <v>5.4782370398515998E-3</v>
      </c>
      <c r="O21" s="18">
        <v>7.4306296863720003E-4</v>
      </c>
      <c r="P21" s="18">
        <v>3.9204469830604001E-2</v>
      </c>
      <c r="Q21" s="24" t="s">
        <v>501</v>
      </c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TELEVIG_NSE'!A1" display="◄ ANTERIOR"/>
    <hyperlink ref="A2" location="'Índice'!A1" display="ÍNDICE"/>
    <hyperlink ref="A3" location="'VECINOS_MEDIDAS_NA_NSE'!A1" display="SIGUIENTE ►"/>
  </hyperlinks>
  <pageMargins left="0.75" right="0.75" top="1" bottom="1" header="0.5" footer="0.5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3"/>
  <dimension ref="A1:Q24"/>
  <sheetViews>
    <sheetView workbookViewId="0"/>
  </sheetViews>
  <sheetFormatPr baseColWidth="10" defaultColWidth="8.85546875" defaultRowHeight="15" x14ac:dyDescent="0.25"/>
  <cols>
    <col min="1" max="1" width="21" customWidth="1"/>
    <col min="2" max="2" width="10" customWidth="1"/>
    <col min="3" max="3" width="8" customWidth="1"/>
    <col min="4" max="4" width="10" customWidth="1"/>
    <col min="5" max="5" width="9" customWidth="1"/>
    <col min="6" max="6" width="10" customWidth="1"/>
    <col min="7" max="7" width="8" customWidth="1"/>
    <col min="8" max="8" width="10" customWidth="1"/>
    <col min="9" max="9" width="9" customWidth="1"/>
    <col min="10" max="10" width="10" customWidth="1"/>
    <col min="11" max="11" width="8" customWidth="1"/>
    <col min="12" max="12" width="10" customWidth="1"/>
    <col min="13" max="13" width="9" customWidth="1"/>
    <col min="14" max="14" width="10" customWidth="1"/>
    <col min="15" max="15" width="8" customWidth="1"/>
    <col min="16" max="16" width="10" customWidth="1"/>
    <col min="17" max="17" width="9" customWidth="1"/>
  </cols>
  <sheetData>
    <row r="1" spans="1:17" ht="24.95" customHeight="1" x14ac:dyDescent="0.25">
      <c r="A1" s="46" t="s">
        <v>467</v>
      </c>
      <c r="B1" s="45" t="s">
        <v>671</v>
      </c>
      <c r="C1" s="37"/>
      <c r="D1" s="37"/>
      <c r="E1" s="38"/>
      <c r="F1" s="36" t="s">
        <v>25</v>
      </c>
      <c r="G1" s="37"/>
      <c r="H1" s="37"/>
      <c r="I1" s="38"/>
      <c r="J1" s="37"/>
      <c r="K1" s="37"/>
      <c r="L1" s="37"/>
      <c r="M1" s="38"/>
      <c r="N1" s="37"/>
      <c r="O1" s="37"/>
      <c r="P1" s="37"/>
      <c r="Q1" s="38"/>
    </row>
    <row r="2" spans="1:17" ht="24.95" customHeight="1" x14ac:dyDescent="0.25">
      <c r="A2" s="47" t="s">
        <v>469</v>
      </c>
      <c r="B2" s="39"/>
      <c r="C2" s="40"/>
      <c r="D2" s="40"/>
      <c r="E2" s="41"/>
      <c r="F2" s="39"/>
      <c r="G2" s="40"/>
      <c r="H2" s="40"/>
      <c r="I2" s="41"/>
      <c r="J2" s="40"/>
      <c r="K2" s="40"/>
      <c r="L2" s="40"/>
      <c r="M2" s="41"/>
      <c r="N2" s="40"/>
      <c r="O2" s="40"/>
      <c r="P2" s="40"/>
      <c r="Q2" s="41"/>
    </row>
    <row r="3" spans="1:17" ht="24.95" customHeight="1" x14ac:dyDescent="0.25">
      <c r="A3" s="46" t="s">
        <v>470</v>
      </c>
      <c r="B3" s="42"/>
      <c r="C3" s="43"/>
      <c r="D3" s="43"/>
      <c r="E3" s="44"/>
      <c r="F3" s="42"/>
      <c r="G3" s="43"/>
      <c r="H3" s="43"/>
      <c r="I3" s="44"/>
      <c r="J3" s="43"/>
      <c r="K3" s="43"/>
      <c r="L3" s="43"/>
      <c r="M3" s="44"/>
      <c r="N3" s="43"/>
      <c r="O3" s="43"/>
      <c r="P3" s="43"/>
      <c r="Q3" s="44"/>
    </row>
    <row r="4" spans="1:17" ht="24" customHeight="1" x14ac:dyDescent="0.25">
      <c r="A4" s="32" t="s">
        <v>471</v>
      </c>
      <c r="B4" s="10" t="s">
        <v>472</v>
      </c>
      <c r="C4" s="10" t="s">
        <v>473</v>
      </c>
      <c r="D4" s="10" t="s">
        <v>474</v>
      </c>
      <c r="E4" s="10" t="s">
        <v>475</v>
      </c>
      <c r="F4" s="10" t="s">
        <v>502</v>
      </c>
      <c r="G4" s="10" t="s">
        <v>473</v>
      </c>
      <c r="H4" s="10" t="s">
        <v>474</v>
      </c>
      <c r="I4" s="10" t="s">
        <v>475</v>
      </c>
      <c r="J4" s="10" t="s">
        <v>503</v>
      </c>
      <c r="K4" s="10" t="s">
        <v>473</v>
      </c>
      <c r="L4" s="10" t="s">
        <v>474</v>
      </c>
      <c r="M4" s="10" t="s">
        <v>475</v>
      </c>
      <c r="N4" s="10" t="s">
        <v>504</v>
      </c>
      <c r="O4" s="10" t="s">
        <v>473</v>
      </c>
      <c r="P4" s="10" t="s">
        <v>474</v>
      </c>
      <c r="Q4" s="10" t="s">
        <v>475</v>
      </c>
    </row>
    <row r="5" spans="1:17" x14ac:dyDescent="0.25">
      <c r="A5" s="17" t="s">
        <v>478</v>
      </c>
      <c r="B5" s="18">
        <v>0.25270365812443601</v>
      </c>
      <c r="C5" s="18">
        <v>0.245841851847864</v>
      </c>
      <c r="D5" s="18">
        <v>0.259691037343038</v>
      </c>
      <c r="E5" s="19"/>
      <c r="F5" s="18">
        <v>0.33570676955255802</v>
      </c>
      <c r="G5" s="18">
        <v>0.32579205710531101</v>
      </c>
      <c r="H5" s="18">
        <v>0.345768469781702</v>
      </c>
      <c r="I5" s="19"/>
      <c r="J5" s="18">
        <v>0.22030959911866399</v>
      </c>
      <c r="K5" s="18">
        <v>0.21188671856960101</v>
      </c>
      <c r="L5" s="18">
        <v>0.228970028002801</v>
      </c>
      <c r="M5" s="19"/>
      <c r="N5" s="18">
        <v>0.150801007871046</v>
      </c>
      <c r="O5" s="18">
        <v>0.140274922859951</v>
      </c>
      <c r="P5" s="18">
        <v>0.16196815227563899</v>
      </c>
      <c r="Q5" s="19"/>
    </row>
    <row r="6" spans="1:17" x14ac:dyDescent="0.25">
      <c r="A6" s="20" t="s">
        <v>479</v>
      </c>
      <c r="B6" s="21">
        <v>0.21727453283880699</v>
      </c>
      <c r="C6" s="21">
        <v>0.18545658631178499</v>
      </c>
      <c r="D6" s="21">
        <v>0.25285675921343498</v>
      </c>
      <c r="E6" s="22"/>
      <c r="F6" s="21">
        <v>0.27734472412015099</v>
      </c>
      <c r="G6" s="21">
        <v>0.234290798280097</v>
      </c>
      <c r="H6" s="21">
        <v>0.324952776260854</v>
      </c>
      <c r="I6" s="22"/>
      <c r="J6" s="21">
        <v>0.17076203829130401</v>
      </c>
      <c r="K6" s="21">
        <v>0.13429876918306699</v>
      </c>
      <c r="L6" s="21">
        <v>0.21467044389821099</v>
      </c>
      <c r="M6" s="22"/>
      <c r="N6" s="21">
        <v>0.119129368795916</v>
      </c>
      <c r="O6" s="21">
        <v>7.3072081796099295E-2</v>
      </c>
      <c r="P6" s="21">
        <v>0.18831869851831001</v>
      </c>
      <c r="Q6" s="24" t="s">
        <v>501</v>
      </c>
    </row>
    <row r="7" spans="1:17" x14ac:dyDescent="0.25">
      <c r="A7" s="17" t="s">
        <v>480</v>
      </c>
      <c r="B7" s="18">
        <v>0.30216508829325001</v>
      </c>
      <c r="C7" s="18">
        <v>0.25858822833004202</v>
      </c>
      <c r="D7" s="18">
        <v>0.349622523877748</v>
      </c>
      <c r="E7" s="19"/>
      <c r="F7" s="18">
        <v>0.33405232546001001</v>
      </c>
      <c r="G7" s="18">
        <v>0.27322951397340201</v>
      </c>
      <c r="H7" s="18">
        <v>0.400945195515861</v>
      </c>
      <c r="I7" s="19"/>
      <c r="J7" s="18">
        <v>0.30525859053205601</v>
      </c>
      <c r="K7" s="18">
        <v>0.25144301713657702</v>
      </c>
      <c r="L7" s="18">
        <v>0.36497628673339999</v>
      </c>
      <c r="M7" s="19"/>
      <c r="N7" s="18">
        <v>0.22976790264617999</v>
      </c>
      <c r="O7" s="18">
        <v>0.16060321498295499</v>
      </c>
      <c r="P7" s="18">
        <v>0.31745384201489701</v>
      </c>
      <c r="Q7" s="19"/>
    </row>
    <row r="8" spans="1:17" x14ac:dyDescent="0.25">
      <c r="A8" s="20" t="s">
        <v>481</v>
      </c>
      <c r="B8" s="21">
        <v>0.27964869099366602</v>
      </c>
      <c r="C8" s="21">
        <v>0.23771147038063101</v>
      </c>
      <c r="D8" s="21">
        <v>0.32582215163762901</v>
      </c>
      <c r="E8" s="22"/>
      <c r="F8" s="21">
        <v>0.40632737120644002</v>
      </c>
      <c r="G8" s="21">
        <v>0.33938998081652699</v>
      </c>
      <c r="H8" s="21">
        <v>0.47693540766167603</v>
      </c>
      <c r="I8" s="22"/>
      <c r="J8" s="21">
        <v>0.25089441395444501</v>
      </c>
      <c r="K8" s="21">
        <v>0.20644299425054399</v>
      </c>
      <c r="L8" s="21">
        <v>0.30128327934720101</v>
      </c>
      <c r="M8" s="22"/>
      <c r="N8" s="21">
        <v>0.13758254762490699</v>
      </c>
      <c r="O8" s="21">
        <v>9.4083040943207699E-2</v>
      </c>
      <c r="P8" s="21">
        <v>0.19682448547793399</v>
      </c>
      <c r="Q8" s="22"/>
    </row>
    <row r="9" spans="1:17" x14ac:dyDescent="0.25">
      <c r="A9" s="17" t="s">
        <v>482</v>
      </c>
      <c r="B9" s="18">
        <v>0.31922832590574302</v>
      </c>
      <c r="C9" s="18">
        <v>0.27525876330502702</v>
      </c>
      <c r="D9" s="18">
        <v>0.36666806803250801</v>
      </c>
      <c r="E9" s="19"/>
      <c r="F9" s="18">
        <v>0.34150473952857002</v>
      </c>
      <c r="G9" s="18">
        <v>0.29256310772273902</v>
      </c>
      <c r="H9" s="18">
        <v>0.39407296276196302</v>
      </c>
      <c r="I9" s="19"/>
      <c r="J9" s="18">
        <v>0.32001125555978999</v>
      </c>
      <c r="K9" s="18">
        <v>0.25119999455794301</v>
      </c>
      <c r="L9" s="18">
        <v>0.39766169266887402</v>
      </c>
      <c r="M9" s="19"/>
      <c r="N9" s="18">
        <v>0.241321353861778</v>
      </c>
      <c r="O9" s="18">
        <v>0.16281653804019799</v>
      </c>
      <c r="P9" s="18">
        <v>0.34220610237603899</v>
      </c>
      <c r="Q9" s="24" t="s">
        <v>501</v>
      </c>
    </row>
    <row r="10" spans="1:17" x14ac:dyDescent="0.25">
      <c r="A10" s="20" t="s">
        <v>483</v>
      </c>
      <c r="B10" s="21">
        <v>0.25114090135394601</v>
      </c>
      <c r="C10" s="21">
        <v>0.21843188800677499</v>
      </c>
      <c r="D10" s="21">
        <v>0.28694963390148698</v>
      </c>
      <c r="E10" s="22"/>
      <c r="F10" s="21">
        <v>0.32616569752373598</v>
      </c>
      <c r="G10" s="21">
        <v>0.27992688268946903</v>
      </c>
      <c r="H10" s="21">
        <v>0.37605352492876698</v>
      </c>
      <c r="I10" s="22"/>
      <c r="J10" s="21">
        <v>0.21617331366658901</v>
      </c>
      <c r="K10" s="21">
        <v>0.18167370151511</v>
      </c>
      <c r="L10" s="21">
        <v>0.25518140432049802</v>
      </c>
      <c r="M10" s="22"/>
      <c r="N10" s="21">
        <v>0.150164718641043</v>
      </c>
      <c r="O10" s="21">
        <v>8.5697767408470502E-2</v>
      </c>
      <c r="P10" s="21">
        <v>0.24987387970682601</v>
      </c>
      <c r="Q10" s="24" t="s">
        <v>501</v>
      </c>
    </row>
    <row r="11" spans="1:17" x14ac:dyDescent="0.25">
      <c r="A11" s="17" t="s">
        <v>484</v>
      </c>
      <c r="B11" s="18">
        <v>0.229545859110803</v>
      </c>
      <c r="C11" s="18">
        <v>0.20875567905501699</v>
      </c>
      <c r="D11" s="18">
        <v>0.251747784163802</v>
      </c>
      <c r="E11" s="19"/>
      <c r="F11" s="18">
        <v>0.312840189524068</v>
      </c>
      <c r="G11" s="18">
        <v>0.28223436925100498</v>
      </c>
      <c r="H11" s="18">
        <v>0.34516888786841798</v>
      </c>
      <c r="I11" s="19"/>
      <c r="J11" s="18">
        <v>0.17346605992283301</v>
      </c>
      <c r="K11" s="18">
        <v>0.15080577446596</v>
      </c>
      <c r="L11" s="18">
        <v>0.198734457092376</v>
      </c>
      <c r="M11" s="19"/>
      <c r="N11" s="18">
        <v>0.16478930084833299</v>
      </c>
      <c r="O11" s="18">
        <v>0.131272083923162</v>
      </c>
      <c r="P11" s="18">
        <v>0.20484640585789399</v>
      </c>
      <c r="Q11" s="19"/>
    </row>
    <row r="12" spans="1:17" x14ac:dyDescent="0.25">
      <c r="A12" s="20" t="s">
        <v>485</v>
      </c>
      <c r="B12" s="21">
        <v>0.19720305121686499</v>
      </c>
      <c r="C12" s="21">
        <v>0.186631635368745</v>
      </c>
      <c r="D12" s="21">
        <v>0.20821997521914701</v>
      </c>
      <c r="E12" s="22"/>
      <c r="F12" s="21">
        <v>0.27656326291783601</v>
      </c>
      <c r="G12" s="21">
        <v>0.25953267860756901</v>
      </c>
      <c r="H12" s="21">
        <v>0.29426727459732799</v>
      </c>
      <c r="I12" s="22"/>
      <c r="J12" s="21">
        <v>0.17322212032807399</v>
      </c>
      <c r="K12" s="21">
        <v>0.16023654169916199</v>
      </c>
      <c r="L12" s="21">
        <v>0.187025679222522</v>
      </c>
      <c r="M12" s="22"/>
      <c r="N12" s="21">
        <v>0.123793071798574</v>
      </c>
      <c r="O12" s="21">
        <v>0.109888722112068</v>
      </c>
      <c r="P12" s="21">
        <v>0.139181658203235</v>
      </c>
      <c r="Q12" s="22"/>
    </row>
    <row r="13" spans="1:17" x14ac:dyDescent="0.25">
      <c r="A13" s="17" t="s">
        <v>486</v>
      </c>
      <c r="B13" s="18">
        <v>0.257044618612078</v>
      </c>
      <c r="C13" s="18">
        <v>0.23527022517055601</v>
      </c>
      <c r="D13" s="18">
        <v>0.28009612917027699</v>
      </c>
      <c r="E13" s="19"/>
      <c r="F13" s="18">
        <v>0.31787293330072902</v>
      </c>
      <c r="G13" s="18">
        <v>0.28894747587198499</v>
      </c>
      <c r="H13" s="18">
        <v>0.34827572708665</v>
      </c>
      <c r="I13" s="19"/>
      <c r="J13" s="18">
        <v>0.22059104717306</v>
      </c>
      <c r="K13" s="18">
        <v>0.19242487363060201</v>
      </c>
      <c r="L13" s="18">
        <v>0.25159559953354899</v>
      </c>
      <c r="M13" s="19"/>
      <c r="N13" s="18">
        <v>0.15440349460358799</v>
      </c>
      <c r="O13" s="18">
        <v>0.117498462847955</v>
      </c>
      <c r="P13" s="18">
        <v>0.200269508574732</v>
      </c>
      <c r="Q13" s="19"/>
    </row>
    <row r="14" spans="1:17" x14ac:dyDescent="0.25">
      <c r="A14" s="20" t="s">
        <v>487</v>
      </c>
      <c r="B14" s="21">
        <v>0.34502136249003501</v>
      </c>
      <c r="C14" s="21">
        <v>0.32018832716188</v>
      </c>
      <c r="D14" s="21">
        <v>0.370730064174351</v>
      </c>
      <c r="E14" s="22"/>
      <c r="F14" s="21">
        <v>0.39854473687430098</v>
      </c>
      <c r="G14" s="21">
        <v>0.365813717363563</v>
      </c>
      <c r="H14" s="21">
        <v>0.432208464834131</v>
      </c>
      <c r="I14" s="22"/>
      <c r="J14" s="21">
        <v>0.28920499434547797</v>
      </c>
      <c r="K14" s="21">
        <v>0.25336245874921698</v>
      </c>
      <c r="L14" s="21">
        <v>0.327891311754413</v>
      </c>
      <c r="M14" s="22"/>
      <c r="N14" s="21">
        <v>0.26260493295958398</v>
      </c>
      <c r="O14" s="21">
        <v>0.21468414166170499</v>
      </c>
      <c r="P14" s="21">
        <v>0.31690585807025301</v>
      </c>
      <c r="Q14" s="22"/>
    </row>
    <row r="15" spans="1:17" x14ac:dyDescent="0.25">
      <c r="A15" s="17" t="s">
        <v>488</v>
      </c>
      <c r="B15" s="18">
        <v>0.40671655344844998</v>
      </c>
      <c r="C15" s="18">
        <v>0.36575910736688</v>
      </c>
      <c r="D15" s="18">
        <v>0.44901343474966399</v>
      </c>
      <c r="E15" s="19"/>
      <c r="F15" s="18">
        <v>0.46371263711475202</v>
      </c>
      <c r="G15" s="18">
        <v>0.41761696740361098</v>
      </c>
      <c r="H15" s="18">
        <v>0.51043685868096</v>
      </c>
      <c r="I15" s="19"/>
      <c r="J15" s="18">
        <v>0.37909196903271603</v>
      </c>
      <c r="K15" s="18">
        <v>0.32543350867790499</v>
      </c>
      <c r="L15" s="18">
        <v>0.435880942356771</v>
      </c>
      <c r="M15" s="19"/>
      <c r="N15" s="18">
        <v>0.20413523516666299</v>
      </c>
      <c r="O15" s="18">
        <v>0.13791988219993401</v>
      </c>
      <c r="P15" s="18">
        <v>0.29139512359224801</v>
      </c>
      <c r="Q15" s="24" t="s">
        <v>501</v>
      </c>
    </row>
    <row r="16" spans="1:17" x14ac:dyDescent="0.25">
      <c r="A16" s="20" t="s">
        <v>489</v>
      </c>
      <c r="B16" s="21">
        <v>0.28003454576490899</v>
      </c>
      <c r="C16" s="21">
        <v>0.25710119427489098</v>
      </c>
      <c r="D16" s="21">
        <v>0.30417596571206701</v>
      </c>
      <c r="E16" s="22"/>
      <c r="F16" s="21">
        <v>0.37181564394237898</v>
      </c>
      <c r="G16" s="21">
        <v>0.34104898645831899</v>
      </c>
      <c r="H16" s="21">
        <v>0.40365760315716298</v>
      </c>
      <c r="I16" s="22"/>
      <c r="J16" s="21">
        <v>0.231218801756994</v>
      </c>
      <c r="K16" s="21">
        <v>0.206092743383399</v>
      </c>
      <c r="L16" s="21">
        <v>0.25841106150569998</v>
      </c>
      <c r="M16" s="22"/>
      <c r="N16" s="21">
        <v>0.133231563989758</v>
      </c>
      <c r="O16" s="21">
        <v>9.9110158087917496E-2</v>
      </c>
      <c r="P16" s="21">
        <v>0.176794872265671</v>
      </c>
      <c r="Q16" s="22"/>
    </row>
    <row r="17" spans="1:17" x14ac:dyDescent="0.25">
      <c r="A17" s="17" t="s">
        <v>490</v>
      </c>
      <c r="B17" s="18">
        <v>0.279004221976692</v>
      </c>
      <c r="C17" s="18">
        <v>0.250879925595547</v>
      </c>
      <c r="D17" s="18">
        <v>0.30898092353411699</v>
      </c>
      <c r="E17" s="19"/>
      <c r="F17" s="18">
        <v>0.35145181024341599</v>
      </c>
      <c r="G17" s="18">
        <v>0.31389963958381301</v>
      </c>
      <c r="H17" s="18">
        <v>0.39093663711700399</v>
      </c>
      <c r="I17" s="19"/>
      <c r="J17" s="18">
        <v>0.223605794520187</v>
      </c>
      <c r="K17" s="18">
        <v>0.19305951379917299</v>
      </c>
      <c r="L17" s="18">
        <v>0.25744323894337701</v>
      </c>
      <c r="M17" s="19"/>
      <c r="N17" s="18">
        <v>0.15708686488008999</v>
      </c>
      <c r="O17" s="18">
        <v>0.118826804887049</v>
      </c>
      <c r="P17" s="18">
        <v>0.20480276688787</v>
      </c>
      <c r="Q17" s="19"/>
    </row>
    <row r="18" spans="1:17" x14ac:dyDescent="0.25">
      <c r="A18" s="20" t="s">
        <v>491</v>
      </c>
      <c r="B18" s="21">
        <v>0.39320327144954398</v>
      </c>
      <c r="C18" s="21">
        <v>0.34952780507294801</v>
      </c>
      <c r="D18" s="21">
        <v>0.43865588759013302</v>
      </c>
      <c r="E18" s="22"/>
      <c r="F18" s="21">
        <v>0.4920048902661</v>
      </c>
      <c r="G18" s="21">
        <v>0.43817392575425501</v>
      </c>
      <c r="H18" s="21">
        <v>0.54602188695519305</v>
      </c>
      <c r="I18" s="22"/>
      <c r="J18" s="21">
        <v>0.34964799060028801</v>
      </c>
      <c r="K18" s="21">
        <v>0.29442811791599199</v>
      </c>
      <c r="L18" s="21">
        <v>0.40921778251708302</v>
      </c>
      <c r="M18" s="22"/>
      <c r="N18" s="21">
        <v>0.21775974769421499</v>
      </c>
      <c r="O18" s="21">
        <v>0.15751530693526999</v>
      </c>
      <c r="P18" s="21">
        <v>0.29303145227188998</v>
      </c>
      <c r="Q18" s="22"/>
    </row>
    <row r="19" spans="1:17" x14ac:dyDescent="0.25">
      <c r="A19" s="17" t="s">
        <v>492</v>
      </c>
      <c r="B19" s="18">
        <v>0.43555027998413898</v>
      </c>
      <c r="C19" s="18">
        <v>0.39803206668025698</v>
      </c>
      <c r="D19" s="18">
        <v>0.47382132859996401</v>
      </c>
      <c r="E19" s="19"/>
      <c r="F19" s="18">
        <v>0.510149346028268</v>
      </c>
      <c r="G19" s="18">
        <v>0.466180455735341</v>
      </c>
      <c r="H19" s="18">
        <v>0.55396175960907201</v>
      </c>
      <c r="I19" s="19"/>
      <c r="J19" s="18">
        <v>0.39891700672915698</v>
      </c>
      <c r="K19" s="18">
        <v>0.353406852285718</v>
      </c>
      <c r="L19" s="18">
        <v>0.44624309498827203</v>
      </c>
      <c r="M19" s="19"/>
      <c r="N19" s="18">
        <v>0.28167965884400598</v>
      </c>
      <c r="O19" s="18">
        <v>0.219611202610592</v>
      </c>
      <c r="P19" s="18">
        <v>0.35334756139654599</v>
      </c>
      <c r="Q19" s="19"/>
    </row>
    <row r="20" spans="1:17" x14ac:dyDescent="0.25">
      <c r="A20" s="20" t="s">
        <v>493</v>
      </c>
      <c r="B20" s="21">
        <v>0.66814954542331495</v>
      </c>
      <c r="C20" s="21">
        <v>0.62860320647137502</v>
      </c>
      <c r="D20" s="21">
        <v>0.70545807049263198</v>
      </c>
      <c r="E20" s="22"/>
      <c r="F20" s="21">
        <v>0.69886377745336303</v>
      </c>
      <c r="G20" s="21">
        <v>0.64807394256335704</v>
      </c>
      <c r="H20" s="21">
        <v>0.74520546844132796</v>
      </c>
      <c r="I20" s="22"/>
      <c r="J20" s="21">
        <v>0.65398768819616504</v>
      </c>
      <c r="K20" s="21">
        <v>0.59731450197997504</v>
      </c>
      <c r="L20" s="21">
        <v>0.70660260054883495</v>
      </c>
      <c r="M20" s="22"/>
      <c r="N20" s="21">
        <v>0.62409236993621098</v>
      </c>
      <c r="O20" s="21">
        <v>0.53169502844885896</v>
      </c>
      <c r="P20" s="21">
        <v>0.70826232955984703</v>
      </c>
      <c r="Q20" s="22"/>
    </row>
    <row r="21" spans="1:17" x14ac:dyDescent="0.25">
      <c r="A21" s="17" t="s">
        <v>494</v>
      </c>
      <c r="B21" s="18">
        <v>0.64119639903306502</v>
      </c>
      <c r="C21" s="18">
        <v>0.59361151043682703</v>
      </c>
      <c r="D21" s="18">
        <v>0.68615531247570705</v>
      </c>
      <c r="E21" s="19"/>
      <c r="F21" s="18">
        <v>0.712346691513698</v>
      </c>
      <c r="G21" s="18">
        <v>0.644434392501121</v>
      </c>
      <c r="H21" s="18">
        <v>0.77187946788164696</v>
      </c>
      <c r="I21" s="19"/>
      <c r="J21" s="18">
        <v>0.64293658833325995</v>
      </c>
      <c r="K21" s="18">
        <v>0.58780234917073904</v>
      </c>
      <c r="L21" s="18">
        <v>0.69452869682076801</v>
      </c>
      <c r="M21" s="19"/>
      <c r="N21" s="18">
        <v>0.53128988195294702</v>
      </c>
      <c r="O21" s="18">
        <v>0.45652902395336298</v>
      </c>
      <c r="P21" s="18">
        <v>0.60467206168033605</v>
      </c>
      <c r="Q21" s="19"/>
    </row>
    <row r="22" spans="1:17" ht="15" customHeight="1" x14ac:dyDescent="0.25">
      <c r="A22" s="23" t="s">
        <v>495</v>
      </c>
    </row>
    <row r="23" spans="1:17" ht="15" customHeight="1" x14ac:dyDescent="0.25">
      <c r="A23" s="23" t="s">
        <v>496</v>
      </c>
    </row>
    <row r="24" spans="1:17" ht="15" customHeight="1" x14ac:dyDescent="0.25">
      <c r="A24" s="23" t="s">
        <v>497</v>
      </c>
    </row>
  </sheetData>
  <autoFilter ref="A4:A21"/>
  <mergeCells count="6">
    <mergeCell ref="A4"/>
    <mergeCell ref="B1:E3"/>
    <mergeCell ref="A3"/>
    <mergeCell ref="A2"/>
    <mergeCell ref="F1:Q3"/>
    <mergeCell ref="A1"/>
  </mergeCells>
  <hyperlinks>
    <hyperlink ref="A1" location="'VECINOS_MEDIDAS_PRIVAD_NSE'!A1" display="◄ ANTERIOR"/>
    <hyperlink ref="A2" location="'Índice'!A1" display="ÍNDICE"/>
    <hyperlink ref="A3" location="'PRESENCIA_TRAFICO_SEX'!A1" display="SIGUIENTE ►"/>
  </hyperlinks>
  <pageMargins left="0.75" right="0.75" top="1" bottom="1" header="0.5" footer="0.5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4"/>
  <dimension ref="A1:N143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672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ht="42.75" x14ac:dyDescent="0.25">
      <c r="A5" s="17" t="s">
        <v>478</v>
      </c>
      <c r="B5" s="17" t="s">
        <v>673</v>
      </c>
      <c r="C5" s="18">
        <v>0.61361937245069997</v>
      </c>
      <c r="D5" s="18">
        <v>0.60640919160580298</v>
      </c>
      <c r="E5" s="18">
        <v>0.620780068772395</v>
      </c>
      <c r="F5" s="19"/>
      <c r="G5" s="18">
        <v>0.62910020263940003</v>
      </c>
      <c r="H5" s="18">
        <v>0.62010717381094405</v>
      </c>
      <c r="I5" s="18">
        <v>0.63800461958361399</v>
      </c>
      <c r="J5" s="19"/>
      <c r="K5" s="18">
        <v>0.597216425039791</v>
      </c>
      <c r="L5" s="18">
        <v>0.58792027136254099</v>
      </c>
      <c r="M5" s="18">
        <v>0.60644324864378196</v>
      </c>
      <c r="N5" s="19"/>
    </row>
    <row r="6" spans="1:14" ht="42.75" x14ac:dyDescent="0.25">
      <c r="A6" s="17" t="s">
        <v>478</v>
      </c>
      <c r="B6" s="17" t="s">
        <v>674</v>
      </c>
      <c r="C6" s="18">
        <v>8.3479214680136707E-2</v>
      </c>
      <c r="D6" s="18">
        <v>8.0052909971375902E-2</v>
      </c>
      <c r="E6" s="18">
        <v>8.7038292289232197E-2</v>
      </c>
      <c r="F6" s="19"/>
      <c r="G6" s="18">
        <v>7.0887267589319E-2</v>
      </c>
      <c r="H6" s="18">
        <v>6.6678677807838205E-2</v>
      </c>
      <c r="I6" s="18">
        <v>7.5340050159095895E-2</v>
      </c>
      <c r="J6" s="19"/>
      <c r="K6" s="18">
        <v>9.6821202378098103E-2</v>
      </c>
      <c r="L6" s="18">
        <v>9.1541570382624296E-2</v>
      </c>
      <c r="M6" s="18">
        <v>0.10237102235288099</v>
      </c>
      <c r="N6" s="19"/>
    </row>
    <row r="7" spans="1:14" ht="42.75" x14ac:dyDescent="0.25">
      <c r="A7" s="17" t="s">
        <v>478</v>
      </c>
      <c r="B7" s="17" t="s">
        <v>675</v>
      </c>
      <c r="C7" s="18">
        <v>0.13874407408893499</v>
      </c>
      <c r="D7" s="18">
        <v>0.13438781911653899</v>
      </c>
      <c r="E7" s="18">
        <v>0.143218175767994</v>
      </c>
      <c r="F7" s="19"/>
      <c r="G7" s="18">
        <v>0.136085155171245</v>
      </c>
      <c r="H7" s="18">
        <v>0.13037875870712701</v>
      </c>
      <c r="I7" s="18">
        <v>0.14200052549203199</v>
      </c>
      <c r="J7" s="19"/>
      <c r="K7" s="18">
        <v>0.14156137178196601</v>
      </c>
      <c r="L7" s="18">
        <v>0.135407384067878</v>
      </c>
      <c r="M7" s="18">
        <v>0.147947186335873</v>
      </c>
      <c r="N7" s="19"/>
    </row>
    <row r="8" spans="1:14" ht="42.75" x14ac:dyDescent="0.25">
      <c r="A8" s="17" t="s">
        <v>478</v>
      </c>
      <c r="B8" s="17" t="s">
        <v>676</v>
      </c>
      <c r="C8" s="18">
        <v>6.8556570243157297E-2</v>
      </c>
      <c r="D8" s="18">
        <v>6.5360112273346704E-2</v>
      </c>
      <c r="E8" s="18">
        <v>7.1897326813359405E-2</v>
      </c>
      <c r="F8" s="19"/>
      <c r="G8" s="18">
        <v>6.5844613921592604E-2</v>
      </c>
      <c r="H8" s="18">
        <v>6.1848287371494802E-2</v>
      </c>
      <c r="I8" s="18">
        <v>7.0079873864582101E-2</v>
      </c>
      <c r="J8" s="19"/>
      <c r="K8" s="18">
        <v>7.1430064518408998E-2</v>
      </c>
      <c r="L8" s="18">
        <v>6.6829289310688295E-2</v>
      </c>
      <c r="M8" s="18">
        <v>7.6321669189523295E-2</v>
      </c>
      <c r="N8" s="19"/>
    </row>
    <row r="9" spans="1:14" ht="42.75" x14ac:dyDescent="0.25">
      <c r="A9" s="17" t="s">
        <v>478</v>
      </c>
      <c r="B9" s="17" t="s">
        <v>677</v>
      </c>
      <c r="C9" s="18">
        <v>8.7728104375137006E-2</v>
      </c>
      <c r="D9" s="18">
        <v>8.3892275492619003E-2</v>
      </c>
      <c r="E9" s="18">
        <v>9.1721759973509204E-2</v>
      </c>
      <c r="F9" s="19"/>
      <c r="G9" s="18">
        <v>9.0362172730526699E-2</v>
      </c>
      <c r="H9" s="18">
        <v>8.5448700636186495E-2</v>
      </c>
      <c r="I9" s="18">
        <v>9.5528667449404997E-2</v>
      </c>
      <c r="J9" s="19"/>
      <c r="K9" s="18">
        <v>8.4937137470678395E-2</v>
      </c>
      <c r="L9" s="18">
        <v>7.9779707787666104E-2</v>
      </c>
      <c r="M9" s="18">
        <v>9.0395222502719794E-2</v>
      </c>
      <c r="N9" s="19"/>
    </row>
    <row r="10" spans="1:14" x14ac:dyDescent="0.25">
      <c r="A10" s="17" t="s">
        <v>478</v>
      </c>
      <c r="B10" s="17" t="s">
        <v>519</v>
      </c>
      <c r="C10" s="18">
        <v>6.1878514212463003E-3</v>
      </c>
      <c r="D10" s="18">
        <v>5.2926819025645999E-3</v>
      </c>
      <c r="E10" s="18">
        <v>7.2333230690000997E-3</v>
      </c>
      <c r="F10" s="19"/>
      <c r="G10" s="18">
        <v>6.3630080511106E-3</v>
      </c>
      <c r="H10" s="18">
        <v>5.3582940430303002E-3</v>
      </c>
      <c r="I10" s="18">
        <v>7.5546813921748002E-3</v>
      </c>
      <c r="J10" s="19"/>
      <c r="K10" s="18">
        <v>6.0022615689376002E-3</v>
      </c>
      <c r="L10" s="18">
        <v>4.6564970762133003E-3</v>
      </c>
      <c r="M10" s="18">
        <v>7.7339405616878003E-3</v>
      </c>
      <c r="N10" s="19"/>
    </row>
    <row r="11" spans="1:14" x14ac:dyDescent="0.25">
      <c r="A11" s="17" t="s">
        <v>478</v>
      </c>
      <c r="B11" s="17" t="s">
        <v>521</v>
      </c>
      <c r="C11" s="18">
        <v>6.0604094826886297E-5</v>
      </c>
      <c r="D11" s="18">
        <v>8.5294664161382802E-6</v>
      </c>
      <c r="E11" s="18">
        <v>4.304711201555E-4</v>
      </c>
      <c r="F11" s="19"/>
      <c r="G11" s="18">
        <v>0</v>
      </c>
      <c r="H11" s="19"/>
      <c r="I11" s="19"/>
      <c r="J11" s="19"/>
      <c r="K11" s="18">
        <v>1.2481807871630001E-4</v>
      </c>
      <c r="L11" s="18">
        <v>1.7567682481768199E-5</v>
      </c>
      <c r="M11" s="18">
        <v>8.862499871742E-4</v>
      </c>
      <c r="N11" s="19"/>
    </row>
    <row r="12" spans="1:14" x14ac:dyDescent="0.25">
      <c r="A12" s="17" t="s">
        <v>478</v>
      </c>
      <c r="B12" s="17" t="s">
        <v>520</v>
      </c>
      <c r="C12" s="18">
        <v>1.6242086458531E-3</v>
      </c>
      <c r="D12" s="18">
        <v>1.2515208080509E-3</v>
      </c>
      <c r="E12" s="18">
        <v>2.1076442338271999E-3</v>
      </c>
      <c r="F12" s="19"/>
      <c r="G12" s="18">
        <v>1.35757989681E-3</v>
      </c>
      <c r="H12" s="18">
        <v>9.3227564930309999E-4</v>
      </c>
      <c r="I12" s="18">
        <v>1.9765241352987001E-3</v>
      </c>
      <c r="J12" s="19"/>
      <c r="K12" s="18">
        <v>1.9067191634083E-3</v>
      </c>
      <c r="L12" s="18">
        <v>1.3303059399494999E-3</v>
      </c>
      <c r="M12" s="18">
        <v>2.7322053284737999E-3</v>
      </c>
      <c r="N12" s="19"/>
    </row>
    <row r="13" spans="1:14" ht="42.75" x14ac:dyDescent="0.25">
      <c r="A13" s="20" t="s">
        <v>479</v>
      </c>
      <c r="B13" s="20" t="s">
        <v>673</v>
      </c>
      <c r="C13" s="21">
        <v>0.633737382756698</v>
      </c>
      <c r="D13" s="21">
        <v>0.58890723400696598</v>
      </c>
      <c r="E13" s="21">
        <v>0.67636538574176497</v>
      </c>
      <c r="F13" s="22"/>
      <c r="G13" s="21">
        <v>0.608919466845248</v>
      </c>
      <c r="H13" s="21">
        <v>0.55419861474291698</v>
      </c>
      <c r="I13" s="21">
        <v>0.66103174955480004</v>
      </c>
      <c r="J13" s="22"/>
      <c r="K13" s="21">
        <v>0.65924856841943502</v>
      </c>
      <c r="L13" s="21">
        <v>0.60688796447619497</v>
      </c>
      <c r="M13" s="21">
        <v>0.70799068019784295</v>
      </c>
      <c r="N13" s="22"/>
    </row>
    <row r="14" spans="1:14" ht="42.75" x14ac:dyDescent="0.25">
      <c r="A14" s="20" t="s">
        <v>479</v>
      </c>
      <c r="B14" s="20" t="s">
        <v>674</v>
      </c>
      <c r="C14" s="21">
        <v>6.1088660009616103E-2</v>
      </c>
      <c r="D14" s="21">
        <v>4.79963670888277E-2</v>
      </c>
      <c r="E14" s="21">
        <v>7.7461642377193995E-2</v>
      </c>
      <c r="F14" s="22"/>
      <c r="G14" s="21">
        <v>5.1362620372511998E-2</v>
      </c>
      <c r="H14" s="21">
        <v>3.6004521019213503E-2</v>
      </c>
      <c r="I14" s="21">
        <v>7.2777292652298098E-2</v>
      </c>
      <c r="J14" s="22"/>
      <c r="K14" s="21">
        <v>7.1086389223889504E-2</v>
      </c>
      <c r="L14" s="21">
        <v>5.1066330576386203E-2</v>
      </c>
      <c r="M14" s="21">
        <v>9.8143369463494598E-2</v>
      </c>
      <c r="N14" s="22"/>
    </row>
    <row r="15" spans="1:14" ht="42.75" x14ac:dyDescent="0.25">
      <c r="A15" s="20" t="s">
        <v>479</v>
      </c>
      <c r="B15" s="20" t="s">
        <v>675</v>
      </c>
      <c r="C15" s="21">
        <v>0.128173601368055</v>
      </c>
      <c r="D15" s="21">
        <v>0.106093357095598</v>
      </c>
      <c r="E15" s="21">
        <v>0.154057234426069</v>
      </c>
      <c r="F15" s="22"/>
      <c r="G15" s="21">
        <v>0.13249533905674701</v>
      </c>
      <c r="H15" s="21">
        <v>0.104274333273182</v>
      </c>
      <c r="I15" s="21">
        <v>0.16693072595403</v>
      </c>
      <c r="J15" s="22"/>
      <c r="K15" s="21">
        <v>0.123731139198579</v>
      </c>
      <c r="L15" s="21">
        <v>9.4913050553154299E-2</v>
      </c>
      <c r="M15" s="21">
        <v>0.159754725957376</v>
      </c>
      <c r="N15" s="22"/>
    </row>
    <row r="16" spans="1:14" ht="42.75" x14ac:dyDescent="0.25">
      <c r="A16" s="20" t="s">
        <v>479</v>
      </c>
      <c r="B16" s="20" t="s">
        <v>676</v>
      </c>
      <c r="C16" s="21">
        <v>7.2895881094189402E-2</v>
      </c>
      <c r="D16" s="21">
        <v>5.7826930281791797E-2</v>
      </c>
      <c r="E16" s="21">
        <v>9.1510210977495204E-2</v>
      </c>
      <c r="F16" s="22"/>
      <c r="G16" s="21">
        <v>8.8111091988613097E-2</v>
      </c>
      <c r="H16" s="21">
        <v>6.7779809167752794E-2</v>
      </c>
      <c r="I16" s="21">
        <v>0.113796504744094</v>
      </c>
      <c r="J16" s="22"/>
      <c r="K16" s="21">
        <v>5.7255644766117601E-2</v>
      </c>
      <c r="L16" s="21">
        <v>3.9944652824030501E-2</v>
      </c>
      <c r="M16" s="21">
        <v>8.1432442385218698E-2</v>
      </c>
      <c r="N16" s="22"/>
    </row>
    <row r="17" spans="1:14" ht="42.75" x14ac:dyDescent="0.25">
      <c r="A17" s="20" t="s">
        <v>479</v>
      </c>
      <c r="B17" s="20" t="s">
        <v>677</v>
      </c>
      <c r="C17" s="21">
        <v>9.0955077741721402E-2</v>
      </c>
      <c r="D17" s="21">
        <v>7.1020458578522294E-2</v>
      </c>
      <c r="E17" s="21">
        <v>0.115787702488293</v>
      </c>
      <c r="F17" s="22"/>
      <c r="G17" s="21">
        <v>0.103092862718611</v>
      </c>
      <c r="H17" s="21">
        <v>7.7714984197021802E-2</v>
      </c>
      <c r="I17" s="21">
        <v>0.13554001345651001</v>
      </c>
      <c r="J17" s="22"/>
      <c r="K17" s="21">
        <v>7.8478232901703499E-2</v>
      </c>
      <c r="L17" s="21">
        <v>5.5274513446285499E-2</v>
      </c>
      <c r="M17" s="21">
        <v>0.11028554296581899</v>
      </c>
      <c r="N17" s="22"/>
    </row>
    <row r="18" spans="1:14" x14ac:dyDescent="0.25">
      <c r="A18" s="20" t="s">
        <v>479</v>
      </c>
      <c r="B18" s="20" t="s">
        <v>519</v>
      </c>
      <c r="C18" s="21">
        <v>1.1913652129981E-2</v>
      </c>
      <c r="D18" s="21">
        <v>6.3006986814092003E-3</v>
      </c>
      <c r="E18" s="21">
        <v>2.2414096445526902E-2</v>
      </c>
      <c r="F18" s="22"/>
      <c r="G18" s="21">
        <v>1.60186190182703E-2</v>
      </c>
      <c r="H18" s="21">
        <v>6.9270647241419002E-3</v>
      </c>
      <c r="I18" s="21">
        <v>3.6602747601230702E-2</v>
      </c>
      <c r="J18" s="22"/>
      <c r="K18" s="21">
        <v>7.6940160896232001E-3</v>
      </c>
      <c r="L18" s="21">
        <v>3.0310166173295001E-3</v>
      </c>
      <c r="M18" s="21">
        <v>1.9391173301217101E-2</v>
      </c>
      <c r="N18" s="22"/>
    </row>
    <row r="19" spans="1:14" x14ac:dyDescent="0.25">
      <c r="A19" s="20" t="s">
        <v>479</v>
      </c>
      <c r="B19" s="20" t="s">
        <v>521</v>
      </c>
      <c r="C19" s="21">
        <v>0</v>
      </c>
      <c r="D19" s="22"/>
      <c r="E19" s="22"/>
      <c r="F19" s="22"/>
      <c r="G19" s="21">
        <v>0</v>
      </c>
      <c r="H19" s="22"/>
      <c r="I19" s="22"/>
      <c r="J19" s="22"/>
      <c r="K19" s="21">
        <v>0</v>
      </c>
      <c r="L19" s="22"/>
      <c r="M19" s="22"/>
      <c r="N19" s="22"/>
    </row>
    <row r="20" spans="1:14" x14ac:dyDescent="0.25">
      <c r="A20" s="20" t="s">
        <v>479</v>
      </c>
      <c r="B20" s="20" t="s">
        <v>520</v>
      </c>
      <c r="C20" s="21">
        <v>1.2357448997381E-3</v>
      </c>
      <c r="D20" s="21">
        <v>3.853874172315E-4</v>
      </c>
      <c r="E20" s="21">
        <v>3.9549928205784004E-3</v>
      </c>
      <c r="F20" s="22"/>
      <c r="G20" s="21">
        <v>0</v>
      </c>
      <c r="H20" s="22"/>
      <c r="I20" s="22"/>
      <c r="J20" s="22"/>
      <c r="K20" s="21">
        <v>2.5060094006526001E-3</v>
      </c>
      <c r="L20" s="21">
        <v>7.7656469433480004E-4</v>
      </c>
      <c r="M20" s="21">
        <v>8.0559536733817005E-3</v>
      </c>
      <c r="N20" s="22"/>
    </row>
    <row r="21" spans="1:14" ht="42.75" x14ac:dyDescent="0.25">
      <c r="A21" s="17" t="s">
        <v>480</v>
      </c>
      <c r="B21" s="17" t="s">
        <v>673</v>
      </c>
      <c r="C21" s="18">
        <v>0.65991652452483196</v>
      </c>
      <c r="D21" s="18">
        <v>0.61750368860904403</v>
      </c>
      <c r="E21" s="18">
        <v>0.69991191827043098</v>
      </c>
      <c r="F21" s="19"/>
      <c r="G21" s="18">
        <v>0.65614383481899397</v>
      </c>
      <c r="H21" s="18">
        <v>0.59974810638082698</v>
      </c>
      <c r="I21" s="18">
        <v>0.70845609953558197</v>
      </c>
      <c r="J21" s="19"/>
      <c r="K21" s="18">
        <v>0.663811725339289</v>
      </c>
      <c r="L21" s="18">
        <v>0.61368335113698902</v>
      </c>
      <c r="M21" s="18">
        <v>0.710503923260146</v>
      </c>
      <c r="N21" s="19"/>
    </row>
    <row r="22" spans="1:14" ht="42.75" x14ac:dyDescent="0.25">
      <c r="A22" s="17" t="s">
        <v>480</v>
      </c>
      <c r="B22" s="17" t="s">
        <v>674</v>
      </c>
      <c r="C22" s="18">
        <v>7.9436054840195294E-2</v>
      </c>
      <c r="D22" s="18">
        <v>6.2680682122866496E-2</v>
      </c>
      <c r="E22" s="18">
        <v>0.100191599197939</v>
      </c>
      <c r="F22" s="19"/>
      <c r="G22" s="18">
        <v>7.3368355146398098E-2</v>
      </c>
      <c r="H22" s="18">
        <v>5.26083796491345E-2</v>
      </c>
      <c r="I22" s="18">
        <v>0.101443308846767</v>
      </c>
      <c r="J22" s="19"/>
      <c r="K22" s="18">
        <v>8.5700791840061297E-2</v>
      </c>
      <c r="L22" s="18">
        <v>6.10530238590287E-2</v>
      </c>
      <c r="M22" s="18">
        <v>0.11903761970495701</v>
      </c>
      <c r="N22" s="19"/>
    </row>
    <row r="23" spans="1:14" ht="42.75" x14ac:dyDescent="0.25">
      <c r="A23" s="17" t="s">
        <v>480</v>
      </c>
      <c r="B23" s="17" t="s">
        <v>675</v>
      </c>
      <c r="C23" s="18">
        <v>0.12349862718837699</v>
      </c>
      <c r="D23" s="18">
        <v>0.103740839624598</v>
      </c>
      <c r="E23" s="18">
        <v>0.14640467229267401</v>
      </c>
      <c r="F23" s="19"/>
      <c r="G23" s="18">
        <v>0.14069148742350601</v>
      </c>
      <c r="H23" s="18">
        <v>0.110599696005485</v>
      </c>
      <c r="I23" s="18">
        <v>0.17733812940416399</v>
      </c>
      <c r="J23" s="19"/>
      <c r="K23" s="18">
        <v>0.10574746066992601</v>
      </c>
      <c r="L23" s="18">
        <v>8.1022428821448694E-2</v>
      </c>
      <c r="M23" s="18">
        <v>0.13689370258044001</v>
      </c>
      <c r="N23" s="19"/>
    </row>
    <row r="24" spans="1:14" ht="42.75" x14ac:dyDescent="0.25">
      <c r="A24" s="17" t="s">
        <v>480</v>
      </c>
      <c r="B24" s="17" t="s">
        <v>676</v>
      </c>
      <c r="C24" s="18">
        <v>5.8067727932564199E-2</v>
      </c>
      <c r="D24" s="18">
        <v>4.3238199614813101E-2</v>
      </c>
      <c r="E24" s="18">
        <v>7.7571015880599004E-2</v>
      </c>
      <c r="F24" s="19"/>
      <c r="G24" s="18">
        <v>4.7247563659527703E-2</v>
      </c>
      <c r="H24" s="18">
        <v>2.9967191343080499E-2</v>
      </c>
      <c r="I24" s="18">
        <v>7.3735102784051099E-2</v>
      </c>
      <c r="J24" s="19"/>
      <c r="K24" s="18">
        <v>6.9239256994098997E-2</v>
      </c>
      <c r="L24" s="18">
        <v>4.7324360437634702E-2</v>
      </c>
      <c r="M24" s="18">
        <v>0.100234727954067</v>
      </c>
      <c r="N24" s="19"/>
    </row>
    <row r="25" spans="1:14" ht="42.75" x14ac:dyDescent="0.25">
      <c r="A25" s="17" t="s">
        <v>480</v>
      </c>
      <c r="B25" s="17" t="s">
        <v>677</v>
      </c>
      <c r="C25" s="18">
        <v>7.8792436784088593E-2</v>
      </c>
      <c r="D25" s="18">
        <v>5.6283043879037903E-2</v>
      </c>
      <c r="E25" s="18">
        <v>0.10926179606829201</v>
      </c>
      <c r="F25" s="19"/>
      <c r="G25" s="18">
        <v>8.2548758951573598E-2</v>
      </c>
      <c r="H25" s="18">
        <v>5.3851022368692103E-2</v>
      </c>
      <c r="I25" s="18">
        <v>0.12452697857363</v>
      </c>
      <c r="J25" s="19"/>
      <c r="K25" s="18">
        <v>7.4914135013465805E-2</v>
      </c>
      <c r="L25" s="18">
        <v>5.0965091318300203E-2</v>
      </c>
      <c r="M25" s="18">
        <v>0.108826596282861</v>
      </c>
      <c r="N25" s="19"/>
    </row>
    <row r="26" spans="1:14" x14ac:dyDescent="0.25">
      <c r="A26" s="17" t="s">
        <v>480</v>
      </c>
      <c r="B26" s="17" t="s">
        <v>519</v>
      </c>
      <c r="C26" s="18">
        <v>0</v>
      </c>
      <c r="D26" s="19"/>
      <c r="E26" s="19"/>
      <c r="F26" s="19"/>
      <c r="G26" s="18">
        <v>0</v>
      </c>
      <c r="H26" s="19"/>
      <c r="I26" s="19"/>
      <c r="J26" s="19"/>
      <c r="K26" s="18">
        <v>0</v>
      </c>
      <c r="L26" s="19"/>
      <c r="M26" s="19"/>
      <c r="N26" s="19"/>
    </row>
    <row r="27" spans="1:14" x14ac:dyDescent="0.25">
      <c r="A27" s="17" t="s">
        <v>480</v>
      </c>
      <c r="B27" s="17" t="s">
        <v>521</v>
      </c>
      <c r="C27" s="18">
        <v>0</v>
      </c>
      <c r="D27" s="19"/>
      <c r="E27" s="19"/>
      <c r="F27" s="19"/>
      <c r="G27" s="18">
        <v>0</v>
      </c>
      <c r="H27" s="19"/>
      <c r="I27" s="19"/>
      <c r="J27" s="19"/>
      <c r="K27" s="18">
        <v>0</v>
      </c>
      <c r="L27" s="19"/>
      <c r="M27" s="19"/>
      <c r="N27" s="19"/>
    </row>
    <row r="28" spans="1:14" x14ac:dyDescent="0.25">
      <c r="A28" s="17" t="s">
        <v>480</v>
      </c>
      <c r="B28" s="17" t="s">
        <v>520</v>
      </c>
      <c r="C28" s="18">
        <v>2.886287299448E-4</v>
      </c>
      <c r="D28" s="18">
        <v>3.9848930460352899E-5</v>
      </c>
      <c r="E28" s="18">
        <v>2.0873170418946002E-3</v>
      </c>
      <c r="F28" s="19"/>
      <c r="G28" s="18">
        <v>0</v>
      </c>
      <c r="H28" s="19"/>
      <c r="I28" s="19"/>
      <c r="J28" s="19"/>
      <c r="K28" s="18">
        <v>5.8663014315880001E-4</v>
      </c>
      <c r="L28" s="18">
        <v>8.0953539130078101E-5</v>
      </c>
      <c r="M28" s="18">
        <v>4.2376311293078001E-3</v>
      </c>
      <c r="N28" s="19"/>
    </row>
    <row r="29" spans="1:14" ht="42.75" x14ac:dyDescent="0.25">
      <c r="A29" s="20" t="s">
        <v>481</v>
      </c>
      <c r="B29" s="20" t="s">
        <v>673</v>
      </c>
      <c r="C29" s="21">
        <v>0.70539479568655195</v>
      </c>
      <c r="D29" s="21">
        <v>0.66427563648960997</v>
      </c>
      <c r="E29" s="21">
        <v>0.74342297272769098</v>
      </c>
      <c r="F29" s="22"/>
      <c r="G29" s="21">
        <v>0.70783377295245398</v>
      </c>
      <c r="H29" s="21">
        <v>0.65465252923240802</v>
      </c>
      <c r="I29" s="21">
        <v>0.75587935106818704</v>
      </c>
      <c r="J29" s="22"/>
      <c r="K29" s="21">
        <v>0.70286936208442996</v>
      </c>
      <c r="L29" s="21">
        <v>0.65551434923868501</v>
      </c>
      <c r="M29" s="21">
        <v>0.74623473707557897</v>
      </c>
      <c r="N29" s="22"/>
    </row>
    <row r="30" spans="1:14" ht="42.75" x14ac:dyDescent="0.25">
      <c r="A30" s="20" t="s">
        <v>481</v>
      </c>
      <c r="B30" s="20" t="s">
        <v>674</v>
      </c>
      <c r="C30" s="21">
        <v>6.4166632310028102E-2</v>
      </c>
      <c r="D30" s="21">
        <v>4.943082985122E-2</v>
      </c>
      <c r="E30" s="21">
        <v>8.2912154690825496E-2</v>
      </c>
      <c r="F30" s="22"/>
      <c r="G30" s="21">
        <v>5.6995758835079999E-2</v>
      </c>
      <c r="H30" s="21">
        <v>3.8919731380061398E-2</v>
      </c>
      <c r="I30" s="21">
        <v>8.2744290963921496E-2</v>
      </c>
      <c r="J30" s="22"/>
      <c r="K30" s="21">
        <v>7.1591697349946096E-2</v>
      </c>
      <c r="L30" s="21">
        <v>5.0211579085558997E-2</v>
      </c>
      <c r="M30" s="21">
        <v>0.10110638310282</v>
      </c>
      <c r="N30" s="22"/>
    </row>
    <row r="31" spans="1:14" ht="42.75" x14ac:dyDescent="0.25">
      <c r="A31" s="20" t="s">
        <v>481</v>
      </c>
      <c r="B31" s="20" t="s">
        <v>675</v>
      </c>
      <c r="C31" s="21">
        <v>0.112285901159158</v>
      </c>
      <c r="D31" s="21">
        <v>9.0633845056668202E-2</v>
      </c>
      <c r="E31" s="21">
        <v>0.13832374252357699</v>
      </c>
      <c r="F31" s="22"/>
      <c r="G31" s="21">
        <v>0.111192290665226</v>
      </c>
      <c r="H31" s="21">
        <v>8.44933000619012E-2</v>
      </c>
      <c r="I31" s="21">
        <v>0.14499174895734099</v>
      </c>
      <c r="J31" s="22"/>
      <c r="K31" s="21">
        <v>0.113418277720277</v>
      </c>
      <c r="L31" s="21">
        <v>8.5722634937626899E-2</v>
      </c>
      <c r="M31" s="21">
        <v>0.148607528260744</v>
      </c>
      <c r="N31" s="22"/>
    </row>
    <row r="32" spans="1:14" ht="42.75" x14ac:dyDescent="0.25">
      <c r="A32" s="20" t="s">
        <v>481</v>
      </c>
      <c r="B32" s="20" t="s">
        <v>676</v>
      </c>
      <c r="C32" s="21">
        <v>4.7928241476586003E-2</v>
      </c>
      <c r="D32" s="21">
        <v>3.2214103281842002E-2</v>
      </c>
      <c r="E32" s="21">
        <v>7.0747425273205503E-2</v>
      </c>
      <c r="F32" s="22"/>
      <c r="G32" s="21">
        <v>4.5192202821833102E-2</v>
      </c>
      <c r="H32" s="21">
        <v>2.7944492117550498E-2</v>
      </c>
      <c r="I32" s="21">
        <v>7.2293700890165596E-2</v>
      </c>
      <c r="J32" s="22"/>
      <c r="K32" s="21">
        <v>5.0761266635131003E-2</v>
      </c>
      <c r="L32" s="21">
        <v>3.1952698152907799E-2</v>
      </c>
      <c r="M32" s="21">
        <v>7.9729415632905101E-2</v>
      </c>
      <c r="N32" s="22"/>
    </row>
    <row r="33" spans="1:14" ht="42.75" x14ac:dyDescent="0.25">
      <c r="A33" s="20" t="s">
        <v>481</v>
      </c>
      <c r="B33" s="20" t="s">
        <v>677</v>
      </c>
      <c r="C33" s="21">
        <v>6.4791337990869502E-2</v>
      </c>
      <c r="D33" s="21">
        <v>4.7453409706555101E-2</v>
      </c>
      <c r="E33" s="21">
        <v>8.7879555064417997E-2</v>
      </c>
      <c r="F33" s="22"/>
      <c r="G33" s="21">
        <v>7.1558009801517095E-2</v>
      </c>
      <c r="H33" s="21">
        <v>4.7058449415713098E-2</v>
      </c>
      <c r="I33" s="21">
        <v>0.107375326361245</v>
      </c>
      <c r="J33" s="22"/>
      <c r="K33" s="21">
        <v>5.7784802668030003E-2</v>
      </c>
      <c r="L33" s="21">
        <v>3.84296643512217E-2</v>
      </c>
      <c r="M33" s="21">
        <v>8.6016158466572207E-2</v>
      </c>
      <c r="N33" s="22"/>
    </row>
    <row r="34" spans="1:14" x14ac:dyDescent="0.25">
      <c r="A34" s="20" t="s">
        <v>481</v>
      </c>
      <c r="B34" s="20" t="s">
        <v>519</v>
      </c>
      <c r="C34" s="21">
        <v>5.4330913768058002E-3</v>
      </c>
      <c r="D34" s="21">
        <v>2.8400337521509002E-3</v>
      </c>
      <c r="E34" s="21">
        <v>1.03690887827273E-2</v>
      </c>
      <c r="F34" s="22"/>
      <c r="G34" s="21">
        <v>7.2279649238893998E-3</v>
      </c>
      <c r="H34" s="21">
        <v>3.2002442049572002E-3</v>
      </c>
      <c r="I34" s="21">
        <v>1.62422419496955E-2</v>
      </c>
      <c r="J34" s="22"/>
      <c r="K34" s="21">
        <v>3.5745935421860001E-3</v>
      </c>
      <c r="L34" s="21">
        <v>1.120646158725E-3</v>
      </c>
      <c r="M34" s="21">
        <v>1.13410891097653E-2</v>
      </c>
      <c r="N34" s="22"/>
    </row>
    <row r="35" spans="1:14" x14ac:dyDescent="0.25">
      <c r="A35" s="20" t="s">
        <v>481</v>
      </c>
      <c r="B35" s="20" t="s">
        <v>521</v>
      </c>
      <c r="C35" s="21">
        <v>0</v>
      </c>
      <c r="D35" s="22"/>
      <c r="E35" s="22"/>
      <c r="F35" s="22"/>
      <c r="G35" s="21">
        <v>0</v>
      </c>
      <c r="H35" s="22"/>
      <c r="I35" s="22"/>
      <c r="J35" s="22"/>
      <c r="K35" s="21">
        <v>0</v>
      </c>
      <c r="L35" s="22"/>
      <c r="M35" s="22"/>
      <c r="N35" s="22"/>
    </row>
    <row r="36" spans="1:14" x14ac:dyDescent="0.25">
      <c r="A36" s="20" t="s">
        <v>481</v>
      </c>
      <c r="B36" s="20" t="s">
        <v>520</v>
      </c>
      <c r="C36" s="21">
        <v>0</v>
      </c>
      <c r="D36" s="22"/>
      <c r="E36" s="22"/>
      <c r="F36" s="22"/>
      <c r="G36" s="21">
        <v>0</v>
      </c>
      <c r="H36" s="22"/>
      <c r="I36" s="22"/>
      <c r="J36" s="22"/>
      <c r="K36" s="21">
        <v>0</v>
      </c>
      <c r="L36" s="22"/>
      <c r="M36" s="22"/>
      <c r="N36" s="22"/>
    </row>
    <row r="37" spans="1:14" ht="42.75" x14ac:dyDescent="0.25">
      <c r="A37" s="17" t="s">
        <v>482</v>
      </c>
      <c r="B37" s="17" t="s">
        <v>673</v>
      </c>
      <c r="C37" s="18">
        <v>0.59178959331113401</v>
      </c>
      <c r="D37" s="18">
        <v>0.54481357082902304</v>
      </c>
      <c r="E37" s="18">
        <v>0.63714645030105799</v>
      </c>
      <c r="F37" s="19"/>
      <c r="G37" s="18">
        <v>0.57969756863501398</v>
      </c>
      <c r="H37" s="18">
        <v>0.52427198477318304</v>
      </c>
      <c r="I37" s="18">
        <v>0.633183768935906</v>
      </c>
      <c r="J37" s="19"/>
      <c r="K37" s="18">
        <v>0.60401047051499901</v>
      </c>
      <c r="L37" s="18">
        <v>0.54226847519841503</v>
      </c>
      <c r="M37" s="18">
        <v>0.66260599305350898</v>
      </c>
      <c r="N37" s="19"/>
    </row>
    <row r="38" spans="1:14" ht="42.75" x14ac:dyDescent="0.25">
      <c r="A38" s="17" t="s">
        <v>482</v>
      </c>
      <c r="B38" s="17" t="s">
        <v>674</v>
      </c>
      <c r="C38" s="18">
        <v>7.41549740969112E-2</v>
      </c>
      <c r="D38" s="18">
        <v>5.6131532922549202E-2</v>
      </c>
      <c r="E38" s="18">
        <v>9.7368613368544299E-2</v>
      </c>
      <c r="F38" s="19"/>
      <c r="G38" s="18">
        <v>6.5190598553855103E-2</v>
      </c>
      <c r="H38" s="18">
        <v>4.5318175185629202E-2</v>
      </c>
      <c r="I38" s="18">
        <v>9.2929010362559294E-2</v>
      </c>
      <c r="J38" s="19"/>
      <c r="K38" s="18">
        <v>8.3214873961108604E-2</v>
      </c>
      <c r="L38" s="18">
        <v>5.6760648890125102E-2</v>
      </c>
      <c r="M38" s="18">
        <v>0.120424410572534</v>
      </c>
      <c r="N38" s="19"/>
    </row>
    <row r="39" spans="1:14" ht="42.75" x14ac:dyDescent="0.25">
      <c r="A39" s="17" t="s">
        <v>482</v>
      </c>
      <c r="B39" s="17" t="s">
        <v>675</v>
      </c>
      <c r="C39" s="18">
        <v>0.151208580140966</v>
      </c>
      <c r="D39" s="18">
        <v>0.122273180635611</v>
      </c>
      <c r="E39" s="18">
        <v>0.18554392358734201</v>
      </c>
      <c r="F39" s="19"/>
      <c r="G39" s="18">
        <v>0.16187045304835601</v>
      </c>
      <c r="H39" s="18">
        <v>0.12688606441587699</v>
      </c>
      <c r="I39" s="18">
        <v>0.20424417559442201</v>
      </c>
      <c r="J39" s="19"/>
      <c r="K39" s="18">
        <v>0.140433094392762</v>
      </c>
      <c r="L39" s="18">
        <v>0.100476624821803</v>
      </c>
      <c r="M39" s="18">
        <v>0.19287207299188799</v>
      </c>
      <c r="N39" s="19"/>
    </row>
    <row r="40" spans="1:14" ht="42.75" x14ac:dyDescent="0.25">
      <c r="A40" s="17" t="s">
        <v>482</v>
      </c>
      <c r="B40" s="17" t="s">
        <v>676</v>
      </c>
      <c r="C40" s="18">
        <v>7.2433466259742105E-2</v>
      </c>
      <c r="D40" s="18">
        <v>5.3384331092420703E-2</v>
      </c>
      <c r="E40" s="18">
        <v>9.7579224775675294E-2</v>
      </c>
      <c r="F40" s="19"/>
      <c r="G40" s="18">
        <v>7.9284301106118699E-2</v>
      </c>
      <c r="H40" s="18">
        <v>5.6213965547334301E-2</v>
      </c>
      <c r="I40" s="18">
        <v>0.110712083220559</v>
      </c>
      <c r="J40" s="19"/>
      <c r="K40" s="18">
        <v>6.5509628966646402E-2</v>
      </c>
      <c r="L40" s="18">
        <v>4.1791160994347001E-2</v>
      </c>
      <c r="M40" s="18">
        <v>0.10126681104487099</v>
      </c>
      <c r="N40" s="19"/>
    </row>
    <row r="41" spans="1:14" ht="42.75" x14ac:dyDescent="0.25">
      <c r="A41" s="17" t="s">
        <v>482</v>
      </c>
      <c r="B41" s="17" t="s">
        <v>677</v>
      </c>
      <c r="C41" s="18">
        <v>0.108523458906171</v>
      </c>
      <c r="D41" s="18">
        <v>8.9496133810292505E-2</v>
      </c>
      <c r="E41" s="18">
        <v>0.13101400240410799</v>
      </c>
      <c r="F41" s="19"/>
      <c r="G41" s="18">
        <v>0.112631084164958</v>
      </c>
      <c r="H41" s="18">
        <v>8.6765650909179898E-2</v>
      </c>
      <c r="I41" s="18">
        <v>0.144983052179637</v>
      </c>
      <c r="J41" s="19"/>
      <c r="K41" s="18">
        <v>0.10437206282224799</v>
      </c>
      <c r="L41" s="18">
        <v>7.8031788289906201E-2</v>
      </c>
      <c r="M41" s="18">
        <v>0.13827024889787801</v>
      </c>
      <c r="N41" s="19"/>
    </row>
    <row r="42" spans="1:14" x14ac:dyDescent="0.25">
      <c r="A42" s="17" t="s">
        <v>482</v>
      </c>
      <c r="B42" s="17" t="s">
        <v>519</v>
      </c>
      <c r="C42" s="18">
        <v>1.2970282615933999E-3</v>
      </c>
      <c r="D42" s="18">
        <v>4.661984160885E-4</v>
      </c>
      <c r="E42" s="18">
        <v>3.6031738865588002E-3</v>
      </c>
      <c r="F42" s="19"/>
      <c r="G42" s="18">
        <v>1.3259944916981E-3</v>
      </c>
      <c r="H42" s="18">
        <v>2.8724807950799999E-4</v>
      </c>
      <c r="I42" s="18">
        <v>6.0981422221718998E-3</v>
      </c>
      <c r="J42" s="19"/>
      <c r="K42" s="18">
        <v>1.2677533675497E-3</v>
      </c>
      <c r="L42" s="18">
        <v>3.680272528258E-4</v>
      </c>
      <c r="M42" s="18">
        <v>4.3574759269582996E-3</v>
      </c>
      <c r="N42" s="19"/>
    </row>
    <row r="43" spans="1:14" x14ac:dyDescent="0.25">
      <c r="A43" s="17" t="s">
        <v>482</v>
      </c>
      <c r="B43" s="17" t="s">
        <v>521</v>
      </c>
      <c r="C43" s="18">
        <v>0</v>
      </c>
      <c r="D43" s="19"/>
      <c r="E43" s="19"/>
      <c r="F43" s="19"/>
      <c r="G43" s="18">
        <v>0</v>
      </c>
      <c r="H43" s="19"/>
      <c r="I43" s="19"/>
      <c r="J43" s="19"/>
      <c r="K43" s="18">
        <v>0</v>
      </c>
      <c r="L43" s="19"/>
      <c r="M43" s="19"/>
      <c r="N43" s="19"/>
    </row>
    <row r="44" spans="1:14" x14ac:dyDescent="0.25">
      <c r="A44" s="17" t="s">
        <v>482</v>
      </c>
      <c r="B44" s="17" t="s">
        <v>520</v>
      </c>
      <c r="C44" s="18">
        <v>5.9289902348310004E-4</v>
      </c>
      <c r="D44" s="18">
        <v>8.1521998201359401E-5</v>
      </c>
      <c r="E44" s="18">
        <v>4.2982892681556004E-3</v>
      </c>
      <c r="F44" s="19"/>
      <c r="G44" s="18">
        <v>0</v>
      </c>
      <c r="H44" s="19"/>
      <c r="I44" s="19"/>
      <c r="J44" s="19"/>
      <c r="K44" s="18">
        <v>1.1921159746848999E-3</v>
      </c>
      <c r="L44" s="18">
        <v>1.631612219323E-4</v>
      </c>
      <c r="M44" s="18">
        <v>8.6538744558539993E-3</v>
      </c>
      <c r="N44" s="19"/>
    </row>
    <row r="45" spans="1:14" ht="42.75" x14ac:dyDescent="0.25">
      <c r="A45" s="20" t="s">
        <v>483</v>
      </c>
      <c r="B45" s="20" t="s">
        <v>673</v>
      </c>
      <c r="C45" s="21">
        <v>0.65628022553647303</v>
      </c>
      <c r="D45" s="21">
        <v>0.61945916166297899</v>
      </c>
      <c r="E45" s="21">
        <v>0.69131388813393102</v>
      </c>
      <c r="F45" s="22"/>
      <c r="G45" s="21">
        <v>0.66264401110154103</v>
      </c>
      <c r="H45" s="21">
        <v>0.62075082517870495</v>
      </c>
      <c r="I45" s="21">
        <v>0.70213013509280398</v>
      </c>
      <c r="J45" s="22"/>
      <c r="K45" s="21">
        <v>0.64923519955189102</v>
      </c>
      <c r="L45" s="21">
        <v>0.60402151929249104</v>
      </c>
      <c r="M45" s="21">
        <v>0.69191946050855502</v>
      </c>
      <c r="N45" s="22"/>
    </row>
    <row r="46" spans="1:14" ht="42.75" x14ac:dyDescent="0.25">
      <c r="A46" s="20" t="s">
        <v>483</v>
      </c>
      <c r="B46" s="20" t="s">
        <v>674</v>
      </c>
      <c r="C46" s="21">
        <v>8.0759936130677404E-2</v>
      </c>
      <c r="D46" s="21">
        <v>6.5847025486646005E-2</v>
      </c>
      <c r="E46" s="21">
        <v>9.8693466643787794E-2</v>
      </c>
      <c r="F46" s="22"/>
      <c r="G46" s="21">
        <v>8.5495942363206304E-2</v>
      </c>
      <c r="H46" s="21">
        <v>6.6386161233894805E-2</v>
      </c>
      <c r="I46" s="21">
        <v>0.10946167112112599</v>
      </c>
      <c r="J46" s="22"/>
      <c r="K46" s="21">
        <v>7.5516942533523895E-2</v>
      </c>
      <c r="L46" s="21">
        <v>5.4497674040704699E-2</v>
      </c>
      <c r="M46" s="21">
        <v>0.103753550286276</v>
      </c>
      <c r="N46" s="22"/>
    </row>
    <row r="47" spans="1:14" ht="42.75" x14ac:dyDescent="0.25">
      <c r="A47" s="20" t="s">
        <v>483</v>
      </c>
      <c r="B47" s="20" t="s">
        <v>675</v>
      </c>
      <c r="C47" s="21">
        <v>0.116053738518806</v>
      </c>
      <c r="D47" s="21">
        <v>0.100215541915729</v>
      </c>
      <c r="E47" s="21">
        <v>0.13402219140617</v>
      </c>
      <c r="F47" s="22"/>
      <c r="G47" s="21">
        <v>0.115217923108532</v>
      </c>
      <c r="H47" s="21">
        <v>9.1935210975992401E-2</v>
      </c>
      <c r="I47" s="21">
        <v>0.14346544197215699</v>
      </c>
      <c r="J47" s="22"/>
      <c r="K47" s="21">
        <v>0.116979027597687</v>
      </c>
      <c r="L47" s="21">
        <v>9.3933982525449905E-2</v>
      </c>
      <c r="M47" s="21">
        <v>0.14477440062250099</v>
      </c>
      <c r="N47" s="22"/>
    </row>
    <row r="48" spans="1:14" ht="42.75" x14ac:dyDescent="0.25">
      <c r="A48" s="20" t="s">
        <v>483</v>
      </c>
      <c r="B48" s="20" t="s">
        <v>676</v>
      </c>
      <c r="C48" s="21">
        <v>7.1226404553601297E-2</v>
      </c>
      <c r="D48" s="21">
        <v>5.5940310012094201E-2</v>
      </c>
      <c r="E48" s="21">
        <v>9.0290042563581197E-2</v>
      </c>
      <c r="F48" s="22"/>
      <c r="G48" s="21">
        <v>5.9201748641192202E-2</v>
      </c>
      <c r="H48" s="21">
        <v>4.4272742335743902E-2</v>
      </c>
      <c r="I48" s="21">
        <v>7.8750092425707796E-2</v>
      </c>
      <c r="J48" s="22"/>
      <c r="K48" s="21">
        <v>8.4538294543043305E-2</v>
      </c>
      <c r="L48" s="21">
        <v>6.2289055379702397E-2</v>
      </c>
      <c r="M48" s="21">
        <v>0.113770587289851</v>
      </c>
      <c r="N48" s="22"/>
    </row>
    <row r="49" spans="1:14" ht="42.75" x14ac:dyDescent="0.25">
      <c r="A49" s="20" t="s">
        <v>483</v>
      </c>
      <c r="B49" s="20" t="s">
        <v>677</v>
      </c>
      <c r="C49" s="21">
        <v>6.8663877311345906E-2</v>
      </c>
      <c r="D49" s="21">
        <v>5.5769449033865201E-2</v>
      </c>
      <c r="E49" s="21">
        <v>8.4273534965131097E-2</v>
      </c>
      <c r="F49" s="22"/>
      <c r="G49" s="21">
        <v>6.8876378817202003E-2</v>
      </c>
      <c r="H49" s="21">
        <v>5.4204002745300503E-2</v>
      </c>
      <c r="I49" s="21">
        <v>8.7154408394064201E-2</v>
      </c>
      <c r="J49" s="22"/>
      <c r="K49" s="21">
        <v>6.8428627613628903E-2</v>
      </c>
      <c r="L49" s="21">
        <v>4.9731092107609898E-2</v>
      </c>
      <c r="M49" s="21">
        <v>9.3464508561843795E-2</v>
      </c>
      <c r="N49" s="22"/>
    </row>
    <row r="50" spans="1:14" x14ac:dyDescent="0.25">
      <c r="A50" s="20" t="s">
        <v>483</v>
      </c>
      <c r="B50" s="20" t="s">
        <v>519</v>
      </c>
      <c r="C50" s="21">
        <v>5.9527459511443002E-3</v>
      </c>
      <c r="D50" s="21">
        <v>3.1157406846809002E-3</v>
      </c>
      <c r="E50" s="21">
        <v>1.1343562509089401E-2</v>
      </c>
      <c r="F50" s="22"/>
      <c r="G50" s="21">
        <v>8.0860403786567996E-3</v>
      </c>
      <c r="H50" s="21">
        <v>3.7260875221131998E-3</v>
      </c>
      <c r="I50" s="21">
        <v>1.7458242833194498E-2</v>
      </c>
      <c r="J50" s="22"/>
      <c r="K50" s="21">
        <v>3.5910833022506001E-3</v>
      </c>
      <c r="L50" s="21">
        <v>1.0607844390317E-3</v>
      </c>
      <c r="M50" s="21">
        <v>1.20839168053197E-2</v>
      </c>
      <c r="N50" s="22"/>
    </row>
    <row r="51" spans="1:14" x14ac:dyDescent="0.25">
      <c r="A51" s="20" t="s">
        <v>483</v>
      </c>
      <c r="B51" s="20" t="s">
        <v>521</v>
      </c>
      <c r="C51" s="21">
        <v>0</v>
      </c>
      <c r="D51" s="22"/>
      <c r="E51" s="22"/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</row>
    <row r="52" spans="1:14" x14ac:dyDescent="0.25">
      <c r="A52" s="20" t="s">
        <v>483</v>
      </c>
      <c r="B52" s="20" t="s">
        <v>520</v>
      </c>
      <c r="C52" s="21">
        <v>1.0630719979513E-3</v>
      </c>
      <c r="D52" s="21">
        <v>2.200026899414E-4</v>
      </c>
      <c r="E52" s="21">
        <v>5.1203098057320002E-3</v>
      </c>
      <c r="F52" s="22"/>
      <c r="G52" s="21">
        <v>4.779555896699E-4</v>
      </c>
      <c r="H52" s="21">
        <v>6.6842173519720695E-5</v>
      </c>
      <c r="I52" s="21">
        <v>3.4090054931962001E-3</v>
      </c>
      <c r="J52" s="22"/>
      <c r="K52" s="21">
        <v>1.7108248579747001E-3</v>
      </c>
      <c r="L52" s="21">
        <v>2.3760033330640001E-4</v>
      </c>
      <c r="M52" s="21">
        <v>1.2207142522053301E-2</v>
      </c>
      <c r="N52" s="24" t="s">
        <v>501</v>
      </c>
    </row>
    <row r="53" spans="1:14" ht="42.75" x14ac:dyDescent="0.25">
      <c r="A53" s="17" t="s">
        <v>484</v>
      </c>
      <c r="B53" s="17" t="s">
        <v>673</v>
      </c>
      <c r="C53" s="18">
        <v>0.64394222225754205</v>
      </c>
      <c r="D53" s="18">
        <v>0.62278834476592604</v>
      </c>
      <c r="E53" s="18">
        <v>0.66454877369480103</v>
      </c>
      <c r="F53" s="19"/>
      <c r="G53" s="18">
        <v>0.65970405277128397</v>
      </c>
      <c r="H53" s="18">
        <v>0.63347905277309102</v>
      </c>
      <c r="I53" s="18">
        <v>0.68498572776822297</v>
      </c>
      <c r="J53" s="19"/>
      <c r="K53" s="18">
        <v>0.62687892137979195</v>
      </c>
      <c r="L53" s="18">
        <v>0.59777381539223395</v>
      </c>
      <c r="M53" s="18">
        <v>0.655093139137086</v>
      </c>
      <c r="N53" s="19"/>
    </row>
    <row r="54" spans="1:14" ht="42.75" x14ac:dyDescent="0.25">
      <c r="A54" s="17" t="s">
        <v>484</v>
      </c>
      <c r="B54" s="17" t="s">
        <v>674</v>
      </c>
      <c r="C54" s="18">
        <v>7.8790842269127803E-2</v>
      </c>
      <c r="D54" s="18">
        <v>6.9814191184233904E-2</v>
      </c>
      <c r="E54" s="18">
        <v>8.88115030075982E-2</v>
      </c>
      <c r="F54" s="19"/>
      <c r="G54" s="18">
        <v>7.1249405008739206E-2</v>
      </c>
      <c r="H54" s="18">
        <v>5.9434728839817402E-2</v>
      </c>
      <c r="I54" s="18">
        <v>8.5199908216256795E-2</v>
      </c>
      <c r="J54" s="19"/>
      <c r="K54" s="18">
        <v>8.6954983668341604E-2</v>
      </c>
      <c r="L54" s="18">
        <v>7.3380703211032294E-2</v>
      </c>
      <c r="M54" s="18">
        <v>0.10276182090714001</v>
      </c>
      <c r="N54" s="19"/>
    </row>
    <row r="55" spans="1:14" ht="42.75" x14ac:dyDescent="0.25">
      <c r="A55" s="17" t="s">
        <v>484</v>
      </c>
      <c r="B55" s="17" t="s">
        <v>675</v>
      </c>
      <c r="C55" s="18">
        <v>0.14175027659829401</v>
      </c>
      <c r="D55" s="18">
        <v>0.12932914235071799</v>
      </c>
      <c r="E55" s="18">
        <v>0.155151788306537</v>
      </c>
      <c r="F55" s="19"/>
      <c r="G55" s="18">
        <v>0.13275300484371499</v>
      </c>
      <c r="H55" s="18">
        <v>0.116237231774759</v>
      </c>
      <c r="I55" s="18">
        <v>0.15121392943854101</v>
      </c>
      <c r="J55" s="19"/>
      <c r="K55" s="18">
        <v>0.15149046222542301</v>
      </c>
      <c r="L55" s="18">
        <v>0.13189447728136899</v>
      </c>
      <c r="M55" s="18">
        <v>0.17341628468981601</v>
      </c>
      <c r="N55" s="19"/>
    </row>
    <row r="56" spans="1:14" ht="42.75" x14ac:dyDescent="0.25">
      <c r="A56" s="17" t="s">
        <v>484</v>
      </c>
      <c r="B56" s="17" t="s">
        <v>676</v>
      </c>
      <c r="C56" s="18">
        <v>5.7264833334875899E-2</v>
      </c>
      <c r="D56" s="18">
        <v>4.9776178089402601E-2</v>
      </c>
      <c r="E56" s="18">
        <v>6.5802112133226606E-2</v>
      </c>
      <c r="F56" s="19"/>
      <c r="G56" s="18">
        <v>5.4723548097165703E-2</v>
      </c>
      <c r="H56" s="18">
        <v>4.5391567368570002E-2</v>
      </c>
      <c r="I56" s="18">
        <v>6.5841748987813004E-2</v>
      </c>
      <c r="J56" s="19"/>
      <c r="K56" s="18">
        <v>6.0015955077328799E-2</v>
      </c>
      <c r="L56" s="18">
        <v>4.8394265635925901E-2</v>
      </c>
      <c r="M56" s="18">
        <v>7.4210898487718405E-2</v>
      </c>
      <c r="N56" s="19"/>
    </row>
    <row r="57" spans="1:14" ht="42.75" x14ac:dyDescent="0.25">
      <c r="A57" s="17" t="s">
        <v>484</v>
      </c>
      <c r="B57" s="17" t="s">
        <v>677</v>
      </c>
      <c r="C57" s="18">
        <v>7.0711263582957803E-2</v>
      </c>
      <c r="D57" s="18">
        <v>6.0359131597385797E-2</v>
      </c>
      <c r="E57" s="18">
        <v>8.2682647299395007E-2</v>
      </c>
      <c r="F57" s="19"/>
      <c r="G57" s="18">
        <v>7.5794706897567801E-2</v>
      </c>
      <c r="H57" s="18">
        <v>6.3199628846779404E-2</v>
      </c>
      <c r="I57" s="18">
        <v>9.0656955144671605E-2</v>
      </c>
      <c r="J57" s="19"/>
      <c r="K57" s="18">
        <v>6.5208075187642503E-2</v>
      </c>
      <c r="L57" s="18">
        <v>5.2434547756745303E-2</v>
      </c>
      <c r="M57" s="18">
        <v>8.0827914927211406E-2</v>
      </c>
      <c r="N57" s="19"/>
    </row>
    <row r="58" spans="1:14" x14ac:dyDescent="0.25">
      <c r="A58" s="17" t="s">
        <v>484</v>
      </c>
      <c r="B58" s="17" t="s">
        <v>519</v>
      </c>
      <c r="C58" s="18">
        <v>5.7829375784289004E-3</v>
      </c>
      <c r="D58" s="18">
        <v>3.6174035811306002E-3</v>
      </c>
      <c r="E58" s="18">
        <v>9.2328409973690007E-3</v>
      </c>
      <c r="F58" s="19"/>
      <c r="G58" s="18">
        <v>5.4886174805077997E-3</v>
      </c>
      <c r="H58" s="18">
        <v>3.1821079157196E-3</v>
      </c>
      <c r="I58" s="18">
        <v>9.4511192930772005E-3</v>
      </c>
      <c r="J58" s="19"/>
      <c r="K58" s="18">
        <v>6.1015599859478003E-3</v>
      </c>
      <c r="L58" s="18">
        <v>2.8194311594674998E-3</v>
      </c>
      <c r="M58" s="18">
        <v>1.3154048193205901E-2</v>
      </c>
      <c r="N58" s="19"/>
    </row>
    <row r="59" spans="1:14" x14ac:dyDescent="0.25">
      <c r="A59" s="17" t="s">
        <v>484</v>
      </c>
      <c r="B59" s="17" t="s">
        <v>521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</row>
    <row r="60" spans="1:14" x14ac:dyDescent="0.25">
      <c r="A60" s="17" t="s">
        <v>484</v>
      </c>
      <c r="B60" s="17" t="s">
        <v>520</v>
      </c>
      <c r="C60" s="18">
        <v>1.7576243787763E-3</v>
      </c>
      <c r="D60" s="18">
        <v>5.7050462202750004E-4</v>
      </c>
      <c r="E60" s="18">
        <v>5.4015809805920004E-3</v>
      </c>
      <c r="F60" s="19"/>
      <c r="G60" s="18">
        <v>2.8666490101830001E-4</v>
      </c>
      <c r="H60" s="18">
        <v>4.0014291333027398E-5</v>
      </c>
      <c r="I60" s="18">
        <v>2.0505676433177E-3</v>
      </c>
      <c r="J60" s="19"/>
      <c r="K60" s="18">
        <v>3.3500424755240001E-3</v>
      </c>
      <c r="L60" s="18">
        <v>9.9161716766419999E-4</v>
      </c>
      <c r="M60" s="18">
        <v>1.12544675050563E-2</v>
      </c>
      <c r="N60" s="19"/>
    </row>
    <row r="61" spans="1:14" ht="42.75" x14ac:dyDescent="0.25">
      <c r="A61" s="20" t="s">
        <v>485</v>
      </c>
      <c r="B61" s="20" t="s">
        <v>673</v>
      </c>
      <c r="C61" s="21">
        <v>0.560413269659091</v>
      </c>
      <c r="D61" s="21">
        <v>0.54871487187802204</v>
      </c>
      <c r="E61" s="21">
        <v>0.572044928792251</v>
      </c>
      <c r="F61" s="22"/>
      <c r="G61" s="21">
        <v>0.577811293621318</v>
      </c>
      <c r="H61" s="21">
        <v>0.56285866395139605</v>
      </c>
      <c r="I61" s="21">
        <v>0.59262263957918704</v>
      </c>
      <c r="J61" s="22"/>
      <c r="K61" s="21">
        <v>0.54239737237128105</v>
      </c>
      <c r="L61" s="21">
        <v>0.52746584768128602</v>
      </c>
      <c r="M61" s="21">
        <v>0.55725311587494797</v>
      </c>
      <c r="N61" s="22"/>
    </row>
    <row r="62" spans="1:14" ht="42.75" x14ac:dyDescent="0.25">
      <c r="A62" s="20" t="s">
        <v>485</v>
      </c>
      <c r="B62" s="20" t="s">
        <v>674</v>
      </c>
      <c r="C62" s="21">
        <v>9.2755159423381403E-2</v>
      </c>
      <c r="D62" s="21">
        <v>8.6988480879451699E-2</v>
      </c>
      <c r="E62" s="21">
        <v>9.8862730323670905E-2</v>
      </c>
      <c r="F62" s="22"/>
      <c r="G62" s="21">
        <v>7.6341319646303599E-2</v>
      </c>
      <c r="H62" s="21">
        <v>6.9316253785220702E-2</v>
      </c>
      <c r="I62" s="21">
        <v>8.4014091004245006E-2</v>
      </c>
      <c r="J62" s="22"/>
      <c r="K62" s="21">
        <v>0.109751920214402</v>
      </c>
      <c r="L62" s="21">
        <v>0.100921701107763</v>
      </c>
      <c r="M62" s="21">
        <v>0.119252268625978</v>
      </c>
      <c r="N62" s="22"/>
    </row>
    <row r="63" spans="1:14" ht="42.75" x14ac:dyDescent="0.25">
      <c r="A63" s="20" t="s">
        <v>485</v>
      </c>
      <c r="B63" s="20" t="s">
        <v>675</v>
      </c>
      <c r="C63" s="21">
        <v>0.152839124089204</v>
      </c>
      <c r="D63" s="21">
        <v>0.14560623431292</v>
      </c>
      <c r="E63" s="21">
        <v>0.16036386664455701</v>
      </c>
      <c r="F63" s="22"/>
      <c r="G63" s="21">
        <v>0.15293372663389701</v>
      </c>
      <c r="H63" s="21">
        <v>0.14336933177028099</v>
      </c>
      <c r="I63" s="21">
        <v>0.16301475689974099</v>
      </c>
      <c r="J63" s="22"/>
      <c r="K63" s="21">
        <v>0.15274116183026901</v>
      </c>
      <c r="L63" s="21">
        <v>0.142793947483255</v>
      </c>
      <c r="M63" s="21">
        <v>0.16324934703570201</v>
      </c>
      <c r="N63" s="22"/>
    </row>
    <row r="64" spans="1:14" ht="42.75" x14ac:dyDescent="0.25">
      <c r="A64" s="20" t="s">
        <v>485</v>
      </c>
      <c r="B64" s="20" t="s">
        <v>676</v>
      </c>
      <c r="C64" s="21">
        <v>7.8031506740861803E-2</v>
      </c>
      <c r="D64" s="21">
        <v>7.2705424076892303E-2</v>
      </c>
      <c r="E64" s="21">
        <v>8.3712532392616196E-2</v>
      </c>
      <c r="F64" s="22"/>
      <c r="G64" s="21">
        <v>7.5841525571023694E-2</v>
      </c>
      <c r="H64" s="21">
        <v>6.9046485168414898E-2</v>
      </c>
      <c r="I64" s="21">
        <v>8.3245486776352601E-2</v>
      </c>
      <c r="J64" s="22"/>
      <c r="K64" s="21">
        <v>8.0299262889703599E-2</v>
      </c>
      <c r="L64" s="21">
        <v>7.2724410605222903E-2</v>
      </c>
      <c r="M64" s="21">
        <v>8.8587723090165604E-2</v>
      </c>
      <c r="N64" s="22"/>
    </row>
    <row r="65" spans="1:14" ht="42.75" x14ac:dyDescent="0.25">
      <c r="A65" s="20" t="s">
        <v>485</v>
      </c>
      <c r="B65" s="20" t="s">
        <v>677</v>
      </c>
      <c r="C65" s="21">
        <v>0.107448084071014</v>
      </c>
      <c r="D65" s="21">
        <v>0.100973399478352</v>
      </c>
      <c r="E65" s="21">
        <v>0.114285165417417</v>
      </c>
      <c r="F65" s="22"/>
      <c r="G65" s="21">
        <v>0.10915444198903999</v>
      </c>
      <c r="H65" s="21">
        <v>0.100849513041277</v>
      </c>
      <c r="I65" s="21">
        <v>0.11805348608175099</v>
      </c>
      <c r="J65" s="22"/>
      <c r="K65" s="21">
        <v>0.105681126567441</v>
      </c>
      <c r="L65" s="21">
        <v>9.6866414190880504E-2</v>
      </c>
      <c r="M65" s="21">
        <v>0.115195653680756</v>
      </c>
      <c r="N65" s="22"/>
    </row>
    <row r="66" spans="1:14" x14ac:dyDescent="0.25">
      <c r="A66" s="20" t="s">
        <v>485</v>
      </c>
      <c r="B66" s="20" t="s">
        <v>519</v>
      </c>
      <c r="C66" s="21">
        <v>6.4939042614256997E-3</v>
      </c>
      <c r="D66" s="21">
        <v>5.0667941235247003E-3</v>
      </c>
      <c r="E66" s="21">
        <v>8.3196121959323993E-3</v>
      </c>
      <c r="F66" s="22"/>
      <c r="G66" s="21">
        <v>5.9379790435803003E-3</v>
      </c>
      <c r="H66" s="21">
        <v>4.5149916045858001E-3</v>
      </c>
      <c r="I66" s="21">
        <v>7.8059319576190998E-3</v>
      </c>
      <c r="J66" s="22"/>
      <c r="K66" s="21">
        <v>7.0695726043449002E-3</v>
      </c>
      <c r="L66" s="21">
        <v>4.8593654597343999E-3</v>
      </c>
      <c r="M66" s="21">
        <v>1.02746788984668E-2</v>
      </c>
      <c r="N66" s="22"/>
    </row>
    <row r="67" spans="1:14" x14ac:dyDescent="0.25">
      <c r="A67" s="20" t="s">
        <v>485</v>
      </c>
      <c r="B67" s="20" t="s">
        <v>521</v>
      </c>
      <c r="C67" s="21">
        <v>1.2246079156429999E-4</v>
      </c>
      <c r="D67" s="21">
        <v>1.7211669392091001E-5</v>
      </c>
      <c r="E67" s="21">
        <v>8.7074643231869998E-4</v>
      </c>
      <c r="F67" s="22"/>
      <c r="G67" s="21">
        <v>0</v>
      </c>
      <c r="H67" s="22"/>
      <c r="I67" s="22"/>
      <c r="J67" s="22"/>
      <c r="K67" s="21">
        <v>2.4927065499460001E-4</v>
      </c>
      <c r="L67" s="21">
        <v>3.5036634070529502E-5</v>
      </c>
      <c r="M67" s="21">
        <v>1.7711338402982E-3</v>
      </c>
      <c r="N67" s="22"/>
    </row>
    <row r="68" spans="1:14" x14ac:dyDescent="0.25">
      <c r="A68" s="20" t="s">
        <v>485</v>
      </c>
      <c r="B68" s="20" t="s">
        <v>520</v>
      </c>
      <c r="C68" s="21">
        <v>1.8964909634592E-3</v>
      </c>
      <c r="D68" s="21">
        <v>1.3383320508638999E-3</v>
      </c>
      <c r="E68" s="21">
        <v>2.6868069093146001E-3</v>
      </c>
      <c r="F68" s="22"/>
      <c r="G68" s="21">
        <v>1.9797134948378002E-3</v>
      </c>
      <c r="H68" s="21">
        <v>1.2244434423332E-3</v>
      </c>
      <c r="I68" s="21">
        <v>3.1993623612422001E-3</v>
      </c>
      <c r="J68" s="22"/>
      <c r="K68" s="21">
        <v>1.8103128675673E-3</v>
      </c>
      <c r="L68" s="21">
        <v>1.0874077608447E-3</v>
      </c>
      <c r="M68" s="21">
        <v>3.0123536463877998E-3</v>
      </c>
      <c r="N68" s="22"/>
    </row>
    <row r="69" spans="1:14" ht="42.75" x14ac:dyDescent="0.25">
      <c r="A69" s="17" t="s">
        <v>486</v>
      </c>
      <c r="B69" s="17" t="s">
        <v>673</v>
      </c>
      <c r="C69" s="18">
        <v>0.66124908189074705</v>
      </c>
      <c r="D69" s="18">
        <v>0.63391393020541298</v>
      </c>
      <c r="E69" s="18">
        <v>0.68754918525152797</v>
      </c>
      <c r="F69" s="19"/>
      <c r="G69" s="18">
        <v>0.66972593450674001</v>
      </c>
      <c r="H69" s="18">
        <v>0.63658333742186801</v>
      </c>
      <c r="I69" s="18">
        <v>0.70126442207651996</v>
      </c>
      <c r="J69" s="19"/>
      <c r="K69" s="18">
        <v>0.65235225563068</v>
      </c>
      <c r="L69" s="18">
        <v>0.61879872413692105</v>
      </c>
      <c r="M69" s="18">
        <v>0.68445840323567797</v>
      </c>
      <c r="N69" s="19"/>
    </row>
    <row r="70" spans="1:14" ht="42.75" x14ac:dyDescent="0.25">
      <c r="A70" s="17" t="s">
        <v>486</v>
      </c>
      <c r="B70" s="17" t="s">
        <v>674</v>
      </c>
      <c r="C70" s="18">
        <v>7.8193098212378798E-2</v>
      </c>
      <c r="D70" s="18">
        <v>6.7922130077291198E-2</v>
      </c>
      <c r="E70" s="18">
        <v>8.9867461183863101E-2</v>
      </c>
      <c r="F70" s="19"/>
      <c r="G70" s="18">
        <v>6.4122788690782306E-2</v>
      </c>
      <c r="H70" s="18">
        <v>5.2443840155416498E-2</v>
      </c>
      <c r="I70" s="18">
        <v>7.8187964433881402E-2</v>
      </c>
      <c r="J70" s="19"/>
      <c r="K70" s="18">
        <v>9.2960501269846799E-2</v>
      </c>
      <c r="L70" s="18">
        <v>7.7836482736373794E-2</v>
      </c>
      <c r="M70" s="18">
        <v>0.11067051694423299</v>
      </c>
      <c r="N70" s="19"/>
    </row>
    <row r="71" spans="1:14" ht="42.75" x14ac:dyDescent="0.25">
      <c r="A71" s="17" t="s">
        <v>486</v>
      </c>
      <c r="B71" s="17" t="s">
        <v>675</v>
      </c>
      <c r="C71" s="18">
        <v>0.107720529658365</v>
      </c>
      <c r="D71" s="18">
        <v>9.46903315687702E-2</v>
      </c>
      <c r="E71" s="18">
        <v>0.12230156240716999</v>
      </c>
      <c r="F71" s="19"/>
      <c r="G71" s="18">
        <v>0.11779236247152</v>
      </c>
      <c r="H71" s="18">
        <v>9.8857800272034502E-2</v>
      </c>
      <c r="I71" s="18">
        <v>0.139790942827763</v>
      </c>
      <c r="J71" s="19"/>
      <c r="K71" s="18">
        <v>9.71497021686792E-2</v>
      </c>
      <c r="L71" s="18">
        <v>8.2329126005295905E-2</v>
      </c>
      <c r="M71" s="18">
        <v>0.11430590064139801</v>
      </c>
      <c r="N71" s="19"/>
    </row>
    <row r="72" spans="1:14" ht="42.75" x14ac:dyDescent="0.25">
      <c r="A72" s="17" t="s">
        <v>486</v>
      </c>
      <c r="B72" s="17" t="s">
        <v>676</v>
      </c>
      <c r="C72" s="18">
        <v>6.9440966666436496E-2</v>
      </c>
      <c r="D72" s="18">
        <v>5.8128139952658101E-2</v>
      </c>
      <c r="E72" s="18">
        <v>8.2762019979045601E-2</v>
      </c>
      <c r="F72" s="19"/>
      <c r="G72" s="18">
        <v>6.4101785981801204E-2</v>
      </c>
      <c r="H72" s="18">
        <v>5.0904453997986397E-2</v>
      </c>
      <c r="I72" s="18">
        <v>8.04306642053602E-2</v>
      </c>
      <c r="J72" s="19"/>
      <c r="K72" s="18">
        <v>7.5044669488015706E-2</v>
      </c>
      <c r="L72" s="18">
        <v>5.9227225214391201E-2</v>
      </c>
      <c r="M72" s="18">
        <v>9.4661330483914799E-2</v>
      </c>
      <c r="N72" s="19"/>
    </row>
    <row r="73" spans="1:14" ht="42.75" x14ac:dyDescent="0.25">
      <c r="A73" s="17" t="s">
        <v>486</v>
      </c>
      <c r="B73" s="17" t="s">
        <v>677</v>
      </c>
      <c r="C73" s="18">
        <v>7.6887293099534598E-2</v>
      </c>
      <c r="D73" s="18">
        <v>6.45270058119881E-2</v>
      </c>
      <c r="E73" s="18">
        <v>9.1383931519123801E-2</v>
      </c>
      <c r="F73" s="19"/>
      <c r="G73" s="18">
        <v>7.9113287043689903E-2</v>
      </c>
      <c r="H73" s="18">
        <v>6.3942970012972306E-2</v>
      </c>
      <c r="I73" s="18">
        <v>9.7507809906781706E-2</v>
      </c>
      <c r="J73" s="19"/>
      <c r="K73" s="18">
        <v>7.4551015441508495E-2</v>
      </c>
      <c r="L73" s="18">
        <v>5.8749500222500702E-2</v>
      </c>
      <c r="M73" s="18">
        <v>9.4177332995794102E-2</v>
      </c>
      <c r="N73" s="19"/>
    </row>
    <row r="74" spans="1:14" x14ac:dyDescent="0.25">
      <c r="A74" s="17" t="s">
        <v>486</v>
      </c>
      <c r="B74" s="17" t="s">
        <v>519</v>
      </c>
      <c r="C74" s="18">
        <v>5.2475151551609998E-3</v>
      </c>
      <c r="D74" s="18">
        <v>3.0957083315358001E-3</v>
      </c>
      <c r="E74" s="18">
        <v>8.8817032957040007E-3</v>
      </c>
      <c r="F74" s="19"/>
      <c r="G74" s="18">
        <v>4.3537782925451999E-3</v>
      </c>
      <c r="H74" s="18">
        <v>1.6356146050428E-3</v>
      </c>
      <c r="I74" s="18">
        <v>1.1536951274621E-2</v>
      </c>
      <c r="J74" s="19"/>
      <c r="K74" s="18">
        <v>6.1855309434638E-3</v>
      </c>
      <c r="L74" s="18">
        <v>3.6186837806134E-3</v>
      </c>
      <c r="M74" s="18">
        <v>1.0553838550909699E-2</v>
      </c>
      <c r="N74" s="19"/>
    </row>
    <row r="75" spans="1:14" x14ac:dyDescent="0.25">
      <c r="A75" s="17" t="s">
        <v>486</v>
      </c>
      <c r="B75" s="17" t="s">
        <v>521</v>
      </c>
      <c r="C75" s="18">
        <v>0</v>
      </c>
      <c r="D75" s="19"/>
      <c r="E75" s="19"/>
      <c r="F75" s="19"/>
      <c r="G75" s="18">
        <v>0</v>
      </c>
      <c r="H75" s="19"/>
      <c r="I75" s="19"/>
      <c r="J75" s="19"/>
      <c r="K75" s="18">
        <v>0</v>
      </c>
      <c r="L75" s="19"/>
      <c r="M75" s="19"/>
      <c r="N75" s="19"/>
    </row>
    <row r="76" spans="1:14" x14ac:dyDescent="0.25">
      <c r="A76" s="17" t="s">
        <v>486</v>
      </c>
      <c r="B76" s="17" t="s">
        <v>520</v>
      </c>
      <c r="C76" s="18">
        <v>1.2615153173719E-3</v>
      </c>
      <c r="D76" s="18">
        <v>5.4395979355230004E-4</v>
      </c>
      <c r="E76" s="18">
        <v>2.9228541507336E-3</v>
      </c>
      <c r="F76" s="19"/>
      <c r="G76" s="18">
        <v>7.9006301292120005E-4</v>
      </c>
      <c r="H76" s="18">
        <v>2.7690214789630001E-4</v>
      </c>
      <c r="I76" s="18">
        <v>2.2520820258280999E-3</v>
      </c>
      <c r="J76" s="19"/>
      <c r="K76" s="18">
        <v>1.7563250578051001E-3</v>
      </c>
      <c r="L76" s="18">
        <v>5.6625678150189998E-4</v>
      </c>
      <c r="M76" s="18">
        <v>5.4338908302545997E-3</v>
      </c>
      <c r="N76" s="19"/>
    </row>
    <row r="77" spans="1:14" ht="42.75" x14ac:dyDescent="0.25">
      <c r="A77" s="20" t="s">
        <v>487</v>
      </c>
      <c r="B77" s="20" t="s">
        <v>673</v>
      </c>
      <c r="C77" s="21">
        <v>0.65938923098107305</v>
      </c>
      <c r="D77" s="21">
        <v>0.63529384307769998</v>
      </c>
      <c r="E77" s="21">
        <v>0.68268781366403997</v>
      </c>
      <c r="F77" s="22"/>
      <c r="G77" s="21">
        <v>0.67273754173621003</v>
      </c>
      <c r="H77" s="21">
        <v>0.64640075477932102</v>
      </c>
      <c r="I77" s="21">
        <v>0.69802909553114201</v>
      </c>
      <c r="J77" s="22"/>
      <c r="K77" s="21">
        <v>0.64455811297122401</v>
      </c>
      <c r="L77" s="21">
        <v>0.61069857980365305</v>
      </c>
      <c r="M77" s="21">
        <v>0.67703014847606802</v>
      </c>
      <c r="N77" s="22"/>
    </row>
    <row r="78" spans="1:14" ht="42.75" x14ac:dyDescent="0.25">
      <c r="A78" s="20" t="s">
        <v>487</v>
      </c>
      <c r="B78" s="20" t="s">
        <v>674</v>
      </c>
      <c r="C78" s="21">
        <v>7.1008398610792403E-2</v>
      </c>
      <c r="D78" s="21">
        <v>6.0927041183253601E-2</v>
      </c>
      <c r="E78" s="21">
        <v>8.2611132221555902E-2</v>
      </c>
      <c r="F78" s="22"/>
      <c r="G78" s="21">
        <v>5.8398420558637601E-2</v>
      </c>
      <c r="H78" s="21">
        <v>4.7388166044418097E-2</v>
      </c>
      <c r="I78" s="21">
        <v>7.1774076015576296E-2</v>
      </c>
      <c r="J78" s="22"/>
      <c r="K78" s="21">
        <v>8.5019165667666693E-2</v>
      </c>
      <c r="L78" s="21">
        <v>6.9786911147727199E-2</v>
      </c>
      <c r="M78" s="21">
        <v>0.103207257486628</v>
      </c>
      <c r="N78" s="22"/>
    </row>
    <row r="79" spans="1:14" ht="42.75" x14ac:dyDescent="0.25">
      <c r="A79" s="20" t="s">
        <v>487</v>
      </c>
      <c r="B79" s="20" t="s">
        <v>675</v>
      </c>
      <c r="C79" s="21">
        <v>0.12579380984706301</v>
      </c>
      <c r="D79" s="21">
        <v>0.110223288823234</v>
      </c>
      <c r="E79" s="21">
        <v>0.14320985868206801</v>
      </c>
      <c r="F79" s="22"/>
      <c r="G79" s="21">
        <v>0.119300423820732</v>
      </c>
      <c r="H79" s="21">
        <v>0.10247377101956701</v>
      </c>
      <c r="I79" s="21">
        <v>0.13846383106861199</v>
      </c>
      <c r="J79" s="22"/>
      <c r="K79" s="21">
        <v>0.133008518599847</v>
      </c>
      <c r="L79" s="21">
        <v>0.109895757756659</v>
      </c>
      <c r="M79" s="21">
        <v>0.160107878402479</v>
      </c>
      <c r="N79" s="22"/>
    </row>
    <row r="80" spans="1:14" ht="42.75" x14ac:dyDescent="0.25">
      <c r="A80" s="20" t="s">
        <v>487</v>
      </c>
      <c r="B80" s="20" t="s">
        <v>676</v>
      </c>
      <c r="C80" s="21">
        <v>6.1114165377711603E-2</v>
      </c>
      <c r="D80" s="21">
        <v>5.1469772989735298E-2</v>
      </c>
      <c r="E80" s="21">
        <v>7.2427730312614E-2</v>
      </c>
      <c r="F80" s="22"/>
      <c r="G80" s="21">
        <v>5.5683840268732E-2</v>
      </c>
      <c r="H80" s="21">
        <v>4.4565899103949799E-2</v>
      </c>
      <c r="I80" s="21">
        <v>6.9374003806036796E-2</v>
      </c>
      <c r="J80" s="22"/>
      <c r="K80" s="21">
        <v>6.7147722282436303E-2</v>
      </c>
      <c r="L80" s="21">
        <v>5.1971561376306798E-2</v>
      </c>
      <c r="M80" s="21">
        <v>8.6351804998564194E-2</v>
      </c>
      <c r="N80" s="22"/>
    </row>
    <row r="81" spans="1:14" ht="42.75" x14ac:dyDescent="0.25">
      <c r="A81" s="20" t="s">
        <v>487</v>
      </c>
      <c r="B81" s="20" t="s">
        <v>677</v>
      </c>
      <c r="C81" s="21">
        <v>7.5582631837597503E-2</v>
      </c>
      <c r="D81" s="21">
        <v>6.4683492452718205E-2</v>
      </c>
      <c r="E81" s="21">
        <v>8.8145197634146993E-2</v>
      </c>
      <c r="F81" s="22"/>
      <c r="G81" s="21">
        <v>8.46449291286962E-2</v>
      </c>
      <c r="H81" s="21">
        <v>7.0387793609881399E-2</v>
      </c>
      <c r="I81" s="21">
        <v>0.101474638625658</v>
      </c>
      <c r="J81" s="22"/>
      <c r="K81" s="21">
        <v>6.55136423579495E-2</v>
      </c>
      <c r="L81" s="21">
        <v>5.2466949610945099E-2</v>
      </c>
      <c r="M81" s="21">
        <v>8.1525455878255798E-2</v>
      </c>
      <c r="N81" s="22"/>
    </row>
    <row r="82" spans="1:14" x14ac:dyDescent="0.25">
      <c r="A82" s="20" t="s">
        <v>487</v>
      </c>
      <c r="B82" s="20" t="s">
        <v>519</v>
      </c>
      <c r="C82" s="21">
        <v>5.8016876049943001E-3</v>
      </c>
      <c r="D82" s="21">
        <v>3.0132464279025999E-3</v>
      </c>
      <c r="E82" s="21">
        <v>1.1141699433657001E-2</v>
      </c>
      <c r="F82" s="22"/>
      <c r="G82" s="21">
        <v>7.5393205960475997E-3</v>
      </c>
      <c r="H82" s="21">
        <v>4.0508410453371996E-3</v>
      </c>
      <c r="I82" s="21">
        <v>1.3989789616966199E-2</v>
      </c>
      <c r="J82" s="22"/>
      <c r="K82" s="21">
        <v>3.8710283312592001E-3</v>
      </c>
      <c r="L82" s="21">
        <v>1.1743926718086001E-3</v>
      </c>
      <c r="M82" s="21">
        <v>1.26810543254267E-2</v>
      </c>
      <c r="N82" s="22"/>
    </row>
    <row r="83" spans="1:14" x14ac:dyDescent="0.25">
      <c r="A83" s="20" t="s">
        <v>487</v>
      </c>
      <c r="B83" s="20" t="s">
        <v>521</v>
      </c>
      <c r="C83" s="21">
        <v>0</v>
      </c>
      <c r="D83" s="22"/>
      <c r="E83" s="22"/>
      <c r="F83" s="22"/>
      <c r="G83" s="21">
        <v>0</v>
      </c>
      <c r="H83" s="22"/>
      <c r="I83" s="22"/>
      <c r="J83" s="22"/>
      <c r="K83" s="21">
        <v>0</v>
      </c>
      <c r="L83" s="22"/>
      <c r="M83" s="22"/>
      <c r="N83" s="22"/>
    </row>
    <row r="84" spans="1:14" x14ac:dyDescent="0.25">
      <c r="A84" s="20" t="s">
        <v>487</v>
      </c>
      <c r="B84" s="20" t="s">
        <v>520</v>
      </c>
      <c r="C84" s="21">
        <v>1.3100757407719999E-3</v>
      </c>
      <c r="D84" s="21">
        <v>4.1372781991359998E-4</v>
      </c>
      <c r="E84" s="21">
        <v>4.1403320747265002E-3</v>
      </c>
      <c r="F84" s="22"/>
      <c r="G84" s="21">
        <v>1.6955238909437001E-3</v>
      </c>
      <c r="H84" s="21">
        <v>3.4011098428150002E-4</v>
      </c>
      <c r="I84" s="21">
        <v>8.4071114035353996E-3</v>
      </c>
      <c r="J84" s="22"/>
      <c r="K84" s="21">
        <v>8.8180978961610004E-4</v>
      </c>
      <c r="L84" s="21">
        <v>2.827338789218E-4</v>
      </c>
      <c r="M84" s="21">
        <v>2.7467611549449001E-3</v>
      </c>
      <c r="N84" s="22"/>
    </row>
    <row r="85" spans="1:14" ht="42.75" x14ac:dyDescent="0.25">
      <c r="A85" s="17" t="s">
        <v>488</v>
      </c>
      <c r="B85" s="17" t="s">
        <v>673</v>
      </c>
      <c r="C85" s="18">
        <v>0.70757615930605999</v>
      </c>
      <c r="D85" s="18">
        <v>0.67262890444900203</v>
      </c>
      <c r="E85" s="18">
        <v>0.74023351882062705</v>
      </c>
      <c r="F85" s="19"/>
      <c r="G85" s="18">
        <v>0.69852364936722</v>
      </c>
      <c r="H85" s="18">
        <v>0.65740957044582304</v>
      </c>
      <c r="I85" s="18">
        <v>0.73667995573685896</v>
      </c>
      <c r="J85" s="19"/>
      <c r="K85" s="18">
        <v>0.71825759977593595</v>
      </c>
      <c r="L85" s="18">
        <v>0.66979506671968703</v>
      </c>
      <c r="M85" s="18">
        <v>0.76213345118356701</v>
      </c>
      <c r="N85" s="19"/>
    </row>
    <row r="86" spans="1:14" ht="42.75" x14ac:dyDescent="0.25">
      <c r="A86" s="17" t="s">
        <v>488</v>
      </c>
      <c r="B86" s="17" t="s">
        <v>674</v>
      </c>
      <c r="C86" s="18">
        <v>7.4193814662617305E-2</v>
      </c>
      <c r="D86" s="18">
        <v>6.0786257411733997E-2</v>
      </c>
      <c r="E86" s="18">
        <v>9.0274416046803405E-2</v>
      </c>
      <c r="F86" s="19"/>
      <c r="G86" s="18">
        <v>8.1527686385631196E-2</v>
      </c>
      <c r="H86" s="18">
        <v>6.1212866739174303E-2</v>
      </c>
      <c r="I86" s="18">
        <v>0.10781017979758099</v>
      </c>
      <c r="J86" s="19"/>
      <c r="K86" s="18">
        <v>6.5540268325489301E-2</v>
      </c>
      <c r="L86" s="18">
        <v>4.9040571052831397E-2</v>
      </c>
      <c r="M86" s="18">
        <v>8.7082932327836302E-2</v>
      </c>
      <c r="N86" s="19"/>
    </row>
    <row r="87" spans="1:14" ht="42.75" x14ac:dyDescent="0.25">
      <c r="A87" s="17" t="s">
        <v>488</v>
      </c>
      <c r="B87" s="17" t="s">
        <v>675</v>
      </c>
      <c r="C87" s="18">
        <v>0.113684199666644</v>
      </c>
      <c r="D87" s="18">
        <v>9.6660829132228607E-2</v>
      </c>
      <c r="E87" s="18">
        <v>0.13326334882690699</v>
      </c>
      <c r="F87" s="19"/>
      <c r="G87" s="18">
        <v>0.11066469751173599</v>
      </c>
      <c r="H87" s="18">
        <v>8.9097149095947403E-2</v>
      </c>
      <c r="I87" s="18">
        <v>0.13666973643024399</v>
      </c>
      <c r="J87" s="19"/>
      <c r="K87" s="18">
        <v>0.117247038341687</v>
      </c>
      <c r="L87" s="18">
        <v>9.2283134676040907E-2</v>
      </c>
      <c r="M87" s="18">
        <v>0.147863978265244</v>
      </c>
      <c r="N87" s="19"/>
    </row>
    <row r="88" spans="1:14" ht="42.75" x14ac:dyDescent="0.25">
      <c r="A88" s="17" t="s">
        <v>488</v>
      </c>
      <c r="B88" s="17" t="s">
        <v>676</v>
      </c>
      <c r="C88" s="18">
        <v>5.2273192527832003E-2</v>
      </c>
      <c r="D88" s="18">
        <v>3.9241507279762201E-2</v>
      </c>
      <c r="E88" s="18">
        <v>6.9320311690507105E-2</v>
      </c>
      <c r="F88" s="19"/>
      <c r="G88" s="18">
        <v>4.9712225199412999E-2</v>
      </c>
      <c r="H88" s="18">
        <v>3.5913495795517503E-2</v>
      </c>
      <c r="I88" s="18">
        <v>6.8436370489231693E-2</v>
      </c>
      <c r="J88" s="19"/>
      <c r="K88" s="18">
        <v>5.5294986510783899E-2</v>
      </c>
      <c r="L88" s="18">
        <v>3.8371534821116098E-2</v>
      </c>
      <c r="M88" s="18">
        <v>7.9068674422992397E-2</v>
      </c>
      <c r="N88" s="19"/>
    </row>
    <row r="89" spans="1:14" ht="42.75" x14ac:dyDescent="0.25">
      <c r="A89" s="17" t="s">
        <v>488</v>
      </c>
      <c r="B89" s="17" t="s">
        <v>677</v>
      </c>
      <c r="C89" s="18">
        <v>4.9663184055674998E-2</v>
      </c>
      <c r="D89" s="18">
        <v>3.7497684914247903E-2</v>
      </c>
      <c r="E89" s="18">
        <v>6.5506955044054196E-2</v>
      </c>
      <c r="F89" s="19"/>
      <c r="G89" s="18">
        <v>5.6846399905232999E-2</v>
      </c>
      <c r="H89" s="18">
        <v>3.9296345823106801E-2</v>
      </c>
      <c r="I89" s="18">
        <v>8.1568956837455603E-2</v>
      </c>
      <c r="J89" s="19"/>
      <c r="K89" s="18">
        <v>4.1187402974219502E-2</v>
      </c>
      <c r="L89" s="18">
        <v>2.84348849384716E-2</v>
      </c>
      <c r="M89" s="18">
        <v>5.9310050869854802E-2</v>
      </c>
      <c r="N89" s="19"/>
    </row>
    <row r="90" spans="1:14" x14ac:dyDescent="0.25">
      <c r="A90" s="17" t="s">
        <v>488</v>
      </c>
      <c r="B90" s="17" t="s">
        <v>519</v>
      </c>
      <c r="C90" s="18">
        <v>1.4751518974240999E-3</v>
      </c>
      <c r="D90" s="18">
        <v>5.3409713549390004E-4</v>
      </c>
      <c r="E90" s="18">
        <v>4.0675541769578999E-3</v>
      </c>
      <c r="F90" s="19"/>
      <c r="G90" s="18">
        <v>2.7253416307652001E-3</v>
      </c>
      <c r="H90" s="18">
        <v>9.8861327042239992E-4</v>
      </c>
      <c r="I90" s="18">
        <v>7.4901610720777001E-3</v>
      </c>
      <c r="J90" s="19"/>
      <c r="K90" s="18">
        <v>0</v>
      </c>
      <c r="L90" s="19"/>
      <c r="M90" s="19"/>
      <c r="N90" s="19"/>
    </row>
    <row r="91" spans="1:14" x14ac:dyDescent="0.25">
      <c r="A91" s="17" t="s">
        <v>488</v>
      </c>
      <c r="B91" s="17" t="s">
        <v>521</v>
      </c>
      <c r="C91" s="18">
        <v>0</v>
      </c>
      <c r="D91" s="19"/>
      <c r="E91" s="19"/>
      <c r="F91" s="19"/>
      <c r="G91" s="18">
        <v>0</v>
      </c>
      <c r="H91" s="19"/>
      <c r="I91" s="19"/>
      <c r="J91" s="19"/>
      <c r="K91" s="18">
        <v>0</v>
      </c>
      <c r="L91" s="19"/>
      <c r="M91" s="19"/>
      <c r="N91" s="19"/>
    </row>
    <row r="92" spans="1:14" x14ac:dyDescent="0.25">
      <c r="A92" s="17" t="s">
        <v>488</v>
      </c>
      <c r="B92" s="17" t="s">
        <v>520</v>
      </c>
      <c r="C92" s="18">
        <v>1.1342978837462E-3</v>
      </c>
      <c r="D92" s="18">
        <v>2.1020273661159999E-4</v>
      </c>
      <c r="E92" s="18">
        <v>6.0961375069384996E-3</v>
      </c>
      <c r="F92" s="19"/>
      <c r="G92" s="18">
        <v>0</v>
      </c>
      <c r="H92" s="19"/>
      <c r="I92" s="19"/>
      <c r="J92" s="19"/>
      <c r="K92" s="18">
        <v>2.4727040718859001E-3</v>
      </c>
      <c r="L92" s="18">
        <v>4.5926867558409998E-4</v>
      </c>
      <c r="M92" s="18">
        <v>1.31965090342611E-2</v>
      </c>
      <c r="N92" s="24" t="s">
        <v>501</v>
      </c>
    </row>
    <row r="93" spans="1:14" ht="42.75" x14ac:dyDescent="0.25">
      <c r="A93" s="20" t="s">
        <v>489</v>
      </c>
      <c r="B93" s="20" t="s">
        <v>673</v>
      </c>
      <c r="C93" s="21">
        <v>0.65693959480918795</v>
      </c>
      <c r="D93" s="21">
        <v>0.63298974911927597</v>
      </c>
      <c r="E93" s="21">
        <v>0.68011636463346703</v>
      </c>
      <c r="F93" s="22"/>
      <c r="G93" s="21">
        <v>0.683931153578341</v>
      </c>
      <c r="H93" s="21">
        <v>0.65566950446025496</v>
      </c>
      <c r="I93" s="21">
        <v>0.71089596365020102</v>
      </c>
      <c r="J93" s="22"/>
      <c r="K93" s="21">
        <v>0.62727343741280495</v>
      </c>
      <c r="L93" s="21">
        <v>0.59789318752420195</v>
      </c>
      <c r="M93" s="21">
        <v>0.65574302534383599</v>
      </c>
      <c r="N93" s="22"/>
    </row>
    <row r="94" spans="1:14" ht="42.75" x14ac:dyDescent="0.25">
      <c r="A94" s="20" t="s">
        <v>489</v>
      </c>
      <c r="B94" s="20" t="s">
        <v>674</v>
      </c>
      <c r="C94" s="21">
        <v>6.2586636367352594E-2</v>
      </c>
      <c r="D94" s="21">
        <v>5.4093266215072502E-2</v>
      </c>
      <c r="E94" s="21">
        <v>7.2311632299472905E-2</v>
      </c>
      <c r="F94" s="22"/>
      <c r="G94" s="21">
        <v>5.1153643204020098E-2</v>
      </c>
      <c r="H94" s="21">
        <v>4.1352716670306697E-2</v>
      </c>
      <c r="I94" s="21">
        <v>6.3124511158264604E-2</v>
      </c>
      <c r="J94" s="22"/>
      <c r="K94" s="21">
        <v>7.51525269702637E-2</v>
      </c>
      <c r="L94" s="21">
        <v>6.21268707435867E-2</v>
      </c>
      <c r="M94" s="21">
        <v>9.06452215700842E-2</v>
      </c>
      <c r="N94" s="22"/>
    </row>
    <row r="95" spans="1:14" ht="42.75" x14ac:dyDescent="0.25">
      <c r="A95" s="20" t="s">
        <v>489</v>
      </c>
      <c r="B95" s="20" t="s">
        <v>675</v>
      </c>
      <c r="C95" s="21">
        <v>0.127759657573768</v>
      </c>
      <c r="D95" s="21">
        <v>0.115686627948764</v>
      </c>
      <c r="E95" s="21">
        <v>0.14089188796346</v>
      </c>
      <c r="F95" s="22"/>
      <c r="G95" s="21">
        <v>0.109566487140647</v>
      </c>
      <c r="H95" s="21">
        <v>9.5169519493444696E-2</v>
      </c>
      <c r="I95" s="21">
        <v>0.12583849225354199</v>
      </c>
      <c r="J95" s="22"/>
      <c r="K95" s="21">
        <v>0.14775559268163699</v>
      </c>
      <c r="L95" s="21">
        <v>0.13007561572623699</v>
      </c>
      <c r="M95" s="21">
        <v>0.16737628595260601</v>
      </c>
      <c r="N95" s="22"/>
    </row>
    <row r="96" spans="1:14" ht="42.75" x14ac:dyDescent="0.25">
      <c r="A96" s="20" t="s">
        <v>489</v>
      </c>
      <c r="B96" s="20" t="s">
        <v>676</v>
      </c>
      <c r="C96" s="21">
        <v>6.7970144049767103E-2</v>
      </c>
      <c r="D96" s="21">
        <v>5.8940815765771003E-2</v>
      </c>
      <c r="E96" s="21">
        <v>7.82676604414662E-2</v>
      </c>
      <c r="F96" s="22"/>
      <c r="G96" s="21">
        <v>6.5394078480993698E-2</v>
      </c>
      <c r="H96" s="21">
        <v>5.3818129677845501E-2</v>
      </c>
      <c r="I96" s="21">
        <v>7.9251389499660596E-2</v>
      </c>
      <c r="J96" s="22"/>
      <c r="K96" s="21">
        <v>7.0801472439514596E-2</v>
      </c>
      <c r="L96" s="21">
        <v>5.8430223594210198E-2</v>
      </c>
      <c r="M96" s="21">
        <v>8.5554046840595005E-2</v>
      </c>
      <c r="N96" s="22"/>
    </row>
    <row r="97" spans="1:14" ht="42.75" x14ac:dyDescent="0.25">
      <c r="A97" s="20" t="s">
        <v>489</v>
      </c>
      <c r="B97" s="20" t="s">
        <v>677</v>
      </c>
      <c r="C97" s="21">
        <v>7.3555656939959399E-2</v>
      </c>
      <c r="D97" s="21">
        <v>6.2267497445720903E-2</v>
      </c>
      <c r="E97" s="21">
        <v>8.6700985910258002E-2</v>
      </c>
      <c r="F97" s="22"/>
      <c r="G97" s="21">
        <v>8.0276610089575096E-2</v>
      </c>
      <c r="H97" s="21">
        <v>6.5568012316190499E-2</v>
      </c>
      <c r="I97" s="21">
        <v>9.7938899715299399E-2</v>
      </c>
      <c r="J97" s="22"/>
      <c r="K97" s="21">
        <v>6.6168723280607994E-2</v>
      </c>
      <c r="L97" s="21">
        <v>5.2971855979933001E-2</v>
      </c>
      <c r="M97" s="21">
        <v>8.2367374173428098E-2</v>
      </c>
      <c r="N97" s="22"/>
    </row>
    <row r="98" spans="1:14" x14ac:dyDescent="0.25">
      <c r="A98" s="20" t="s">
        <v>489</v>
      </c>
      <c r="B98" s="20" t="s">
        <v>519</v>
      </c>
      <c r="C98" s="21">
        <v>8.8287966526592997E-3</v>
      </c>
      <c r="D98" s="21">
        <v>5.7373157360739004E-3</v>
      </c>
      <c r="E98" s="21">
        <v>1.3563359144024701E-2</v>
      </c>
      <c r="F98" s="22"/>
      <c r="G98" s="21">
        <v>7.4456533167411004E-3</v>
      </c>
      <c r="H98" s="21">
        <v>4.5618296196540996E-3</v>
      </c>
      <c r="I98" s="21">
        <v>1.2130310561048199E-2</v>
      </c>
      <c r="J98" s="22"/>
      <c r="K98" s="21">
        <v>1.0348995921476801E-2</v>
      </c>
      <c r="L98" s="21">
        <v>5.5795515745488003E-3</v>
      </c>
      <c r="M98" s="21">
        <v>1.9117022009097401E-2</v>
      </c>
      <c r="N98" s="22"/>
    </row>
    <row r="99" spans="1:14" x14ac:dyDescent="0.25">
      <c r="A99" s="20" t="s">
        <v>489</v>
      </c>
      <c r="B99" s="20" t="s">
        <v>521</v>
      </c>
      <c r="C99" s="21">
        <v>0</v>
      </c>
      <c r="D99" s="22"/>
      <c r="E99" s="22"/>
      <c r="F99" s="22"/>
      <c r="G99" s="21">
        <v>0</v>
      </c>
      <c r="H99" s="22"/>
      <c r="I99" s="22"/>
      <c r="J99" s="22"/>
      <c r="K99" s="21">
        <v>0</v>
      </c>
      <c r="L99" s="22"/>
      <c r="M99" s="22"/>
      <c r="N99" s="22"/>
    </row>
    <row r="100" spans="1:14" x14ac:dyDescent="0.25">
      <c r="A100" s="20" t="s">
        <v>489</v>
      </c>
      <c r="B100" s="20" t="s">
        <v>520</v>
      </c>
      <c r="C100" s="21">
        <v>2.3595136073044001E-3</v>
      </c>
      <c r="D100" s="21">
        <v>1.3007501200298999E-3</v>
      </c>
      <c r="E100" s="21">
        <v>4.2763820618086004E-3</v>
      </c>
      <c r="F100" s="22"/>
      <c r="G100" s="21">
        <v>2.2323741896817001E-3</v>
      </c>
      <c r="H100" s="21">
        <v>9.8854896210410007E-4</v>
      </c>
      <c r="I100" s="21">
        <v>5.0333366649437002E-3</v>
      </c>
      <c r="J100" s="22"/>
      <c r="K100" s="21">
        <v>2.4992512936951E-3</v>
      </c>
      <c r="L100" s="21">
        <v>1.0464635294174E-3</v>
      </c>
      <c r="M100" s="21">
        <v>5.9568930123476997E-3</v>
      </c>
      <c r="N100" s="22"/>
    </row>
    <row r="101" spans="1:14" ht="42.75" x14ac:dyDescent="0.25">
      <c r="A101" s="17" t="s">
        <v>490</v>
      </c>
      <c r="B101" s="17" t="s">
        <v>673</v>
      </c>
      <c r="C101" s="18">
        <v>0.70362630382430602</v>
      </c>
      <c r="D101" s="18">
        <v>0.67840730948154004</v>
      </c>
      <c r="E101" s="18">
        <v>0.72766155215536898</v>
      </c>
      <c r="F101" s="19"/>
      <c r="G101" s="18">
        <v>0.73011152758365305</v>
      </c>
      <c r="H101" s="18">
        <v>0.70075973418059401</v>
      </c>
      <c r="I101" s="18">
        <v>0.75758024496449605</v>
      </c>
      <c r="J101" s="19"/>
      <c r="K101" s="18">
        <v>0.67359247075081097</v>
      </c>
      <c r="L101" s="18">
        <v>0.63632620983510901</v>
      </c>
      <c r="M101" s="18">
        <v>0.708787626285034</v>
      </c>
      <c r="N101" s="19"/>
    </row>
    <row r="102" spans="1:14" ht="42.75" x14ac:dyDescent="0.25">
      <c r="A102" s="17" t="s">
        <v>490</v>
      </c>
      <c r="B102" s="17" t="s">
        <v>674</v>
      </c>
      <c r="C102" s="18">
        <v>7.9031116361814396E-2</v>
      </c>
      <c r="D102" s="18">
        <v>6.62912502633103E-2</v>
      </c>
      <c r="E102" s="18">
        <v>9.3972918870727506E-2</v>
      </c>
      <c r="F102" s="19"/>
      <c r="G102" s="18">
        <v>5.9306062420442701E-2</v>
      </c>
      <c r="H102" s="18">
        <v>4.6046618510940399E-2</v>
      </c>
      <c r="I102" s="18">
        <v>7.6079152509826706E-2</v>
      </c>
      <c r="J102" s="19"/>
      <c r="K102" s="18">
        <v>0.101399021682297</v>
      </c>
      <c r="L102" s="18">
        <v>8.1167251030604695E-2</v>
      </c>
      <c r="M102" s="18">
        <v>0.125982319994174</v>
      </c>
      <c r="N102" s="19"/>
    </row>
    <row r="103" spans="1:14" ht="42.75" x14ac:dyDescent="0.25">
      <c r="A103" s="17" t="s">
        <v>490</v>
      </c>
      <c r="B103" s="17" t="s">
        <v>675</v>
      </c>
      <c r="C103" s="18">
        <v>0.120395417754634</v>
      </c>
      <c r="D103" s="18">
        <v>0.10558011193886099</v>
      </c>
      <c r="E103" s="18">
        <v>0.13697128363052</v>
      </c>
      <c r="F103" s="19"/>
      <c r="G103" s="18">
        <v>0.10401533947927601</v>
      </c>
      <c r="H103" s="18">
        <v>8.8188252703887998E-2</v>
      </c>
      <c r="I103" s="18">
        <v>0.12230190793913701</v>
      </c>
      <c r="J103" s="19"/>
      <c r="K103" s="18">
        <v>0.138970172535753</v>
      </c>
      <c r="L103" s="18">
        <v>0.115366271721975</v>
      </c>
      <c r="M103" s="18">
        <v>0.16649450474459401</v>
      </c>
      <c r="N103" s="19"/>
    </row>
    <row r="104" spans="1:14" ht="42.75" x14ac:dyDescent="0.25">
      <c r="A104" s="17" t="s">
        <v>490</v>
      </c>
      <c r="B104" s="17" t="s">
        <v>676</v>
      </c>
      <c r="C104" s="18">
        <v>4.59381619674743E-2</v>
      </c>
      <c r="D104" s="18">
        <v>3.8372669991405199E-2</v>
      </c>
      <c r="E104" s="18">
        <v>5.4910081642006302E-2</v>
      </c>
      <c r="F104" s="19"/>
      <c r="G104" s="18">
        <v>5.5200943915070397E-2</v>
      </c>
      <c r="H104" s="18">
        <v>4.3712870087513303E-2</v>
      </c>
      <c r="I104" s="18">
        <v>6.9488783369445195E-2</v>
      </c>
      <c r="J104" s="19"/>
      <c r="K104" s="18">
        <v>3.5434310864003497E-2</v>
      </c>
      <c r="L104" s="18">
        <v>2.5807618615910299E-2</v>
      </c>
      <c r="M104" s="18">
        <v>4.8473252413798101E-2</v>
      </c>
      <c r="N104" s="19"/>
    </row>
    <row r="105" spans="1:14" ht="42.75" x14ac:dyDescent="0.25">
      <c r="A105" s="17" t="s">
        <v>490</v>
      </c>
      <c r="B105" s="17" t="s">
        <v>677</v>
      </c>
      <c r="C105" s="18">
        <v>4.3472148215464697E-2</v>
      </c>
      <c r="D105" s="18">
        <v>3.4753773834905702E-2</v>
      </c>
      <c r="E105" s="18">
        <v>5.4254691765135102E-2</v>
      </c>
      <c r="F105" s="19"/>
      <c r="G105" s="18">
        <v>4.0957768486364503E-2</v>
      </c>
      <c r="H105" s="18">
        <v>3.1673718093709002E-2</v>
      </c>
      <c r="I105" s="18">
        <v>5.28146901592687E-2</v>
      </c>
      <c r="J105" s="19"/>
      <c r="K105" s="18">
        <v>4.6323415841267999E-2</v>
      </c>
      <c r="L105" s="18">
        <v>3.3003380601685402E-2</v>
      </c>
      <c r="M105" s="18">
        <v>6.4659895410451002E-2</v>
      </c>
      <c r="N105" s="19"/>
    </row>
    <row r="106" spans="1:14" x14ac:dyDescent="0.25">
      <c r="A106" s="17" t="s">
        <v>490</v>
      </c>
      <c r="B106" s="17" t="s">
        <v>519</v>
      </c>
      <c r="C106" s="18">
        <v>6.3068311313185001E-3</v>
      </c>
      <c r="D106" s="18">
        <v>3.3664213856651002E-3</v>
      </c>
      <c r="E106" s="18">
        <v>1.17851794002334E-2</v>
      </c>
      <c r="F106" s="19"/>
      <c r="G106" s="18">
        <v>8.8813674558567996E-3</v>
      </c>
      <c r="H106" s="18">
        <v>4.5628524449009E-3</v>
      </c>
      <c r="I106" s="18">
        <v>1.7216453434482502E-2</v>
      </c>
      <c r="J106" s="19"/>
      <c r="K106" s="18">
        <v>3.3873468590535001E-3</v>
      </c>
      <c r="L106" s="18">
        <v>1.5132173231071E-3</v>
      </c>
      <c r="M106" s="18">
        <v>7.5650121383756003E-3</v>
      </c>
      <c r="N106" s="19"/>
    </row>
    <row r="107" spans="1:14" x14ac:dyDescent="0.25">
      <c r="A107" s="17" t="s">
        <v>490</v>
      </c>
      <c r="B107" s="17" t="s">
        <v>521</v>
      </c>
      <c r="C107" s="18">
        <v>0</v>
      </c>
      <c r="D107" s="19"/>
      <c r="E107" s="19"/>
      <c r="F107" s="19"/>
      <c r="G107" s="18">
        <v>0</v>
      </c>
      <c r="H107" s="19"/>
      <c r="I107" s="19"/>
      <c r="J107" s="19"/>
      <c r="K107" s="18">
        <v>0</v>
      </c>
      <c r="L107" s="19"/>
      <c r="M107" s="19"/>
      <c r="N107" s="19"/>
    </row>
    <row r="108" spans="1:14" x14ac:dyDescent="0.25">
      <c r="A108" s="17" t="s">
        <v>490</v>
      </c>
      <c r="B108" s="17" t="s">
        <v>520</v>
      </c>
      <c r="C108" s="18">
        <v>1.2300207449872E-3</v>
      </c>
      <c r="D108" s="18">
        <v>5.0258427095520005E-4</v>
      </c>
      <c r="E108" s="18">
        <v>3.0071751783074998E-3</v>
      </c>
      <c r="F108" s="19"/>
      <c r="G108" s="18">
        <v>1.5269906593379E-3</v>
      </c>
      <c r="H108" s="18">
        <v>5.1087104848699999E-4</v>
      </c>
      <c r="I108" s="18">
        <v>4.5549558720856999E-3</v>
      </c>
      <c r="J108" s="19"/>
      <c r="K108" s="18">
        <v>8.9326146681379997E-4</v>
      </c>
      <c r="L108" s="18">
        <v>2.0538756975429999E-4</v>
      </c>
      <c r="M108" s="18">
        <v>3.8759972899918001E-3</v>
      </c>
      <c r="N108" s="19"/>
    </row>
    <row r="109" spans="1:14" ht="42.75" x14ac:dyDescent="0.25">
      <c r="A109" s="20" t="s">
        <v>491</v>
      </c>
      <c r="B109" s="20" t="s">
        <v>673</v>
      </c>
      <c r="C109" s="21">
        <v>0.60767408931602795</v>
      </c>
      <c r="D109" s="21">
        <v>0.56834518018467395</v>
      </c>
      <c r="E109" s="21">
        <v>0.64565376636131899</v>
      </c>
      <c r="F109" s="22"/>
      <c r="G109" s="21">
        <v>0.64207701144483198</v>
      </c>
      <c r="H109" s="21">
        <v>0.601197882482565</v>
      </c>
      <c r="I109" s="21">
        <v>0.68098931560441101</v>
      </c>
      <c r="J109" s="22"/>
      <c r="K109" s="21">
        <v>0.56902215418727997</v>
      </c>
      <c r="L109" s="21">
        <v>0.51378597439156903</v>
      </c>
      <c r="M109" s="21">
        <v>0.622592683199792</v>
      </c>
      <c r="N109" s="22"/>
    </row>
    <row r="110" spans="1:14" ht="42.75" x14ac:dyDescent="0.25">
      <c r="A110" s="20" t="s">
        <v>491</v>
      </c>
      <c r="B110" s="20" t="s">
        <v>674</v>
      </c>
      <c r="C110" s="21">
        <v>0.103962861346598</v>
      </c>
      <c r="D110" s="21">
        <v>8.5381743113681394E-2</v>
      </c>
      <c r="E110" s="21">
        <v>0.12603047304469001</v>
      </c>
      <c r="F110" s="22"/>
      <c r="G110" s="21">
        <v>8.7415934009598906E-2</v>
      </c>
      <c r="H110" s="21">
        <v>6.5820345072121797E-2</v>
      </c>
      <c r="I110" s="21">
        <v>0.115223079153774</v>
      </c>
      <c r="J110" s="22"/>
      <c r="K110" s="21">
        <v>0.12255345547157701</v>
      </c>
      <c r="L110" s="21">
        <v>9.2052097199261496E-2</v>
      </c>
      <c r="M110" s="21">
        <v>0.16136520862984299</v>
      </c>
      <c r="N110" s="22"/>
    </row>
    <row r="111" spans="1:14" ht="42.75" x14ac:dyDescent="0.25">
      <c r="A111" s="20" t="s">
        <v>491</v>
      </c>
      <c r="B111" s="20" t="s">
        <v>675</v>
      </c>
      <c r="C111" s="21">
        <v>0.148775079832563</v>
      </c>
      <c r="D111" s="21">
        <v>0.12766663727345301</v>
      </c>
      <c r="E111" s="21">
        <v>0.172682721022172</v>
      </c>
      <c r="F111" s="22"/>
      <c r="G111" s="21">
        <v>0.14463630987606299</v>
      </c>
      <c r="H111" s="21">
        <v>0.11703728092315201</v>
      </c>
      <c r="I111" s="21">
        <v>0.17743571375392</v>
      </c>
      <c r="J111" s="22"/>
      <c r="K111" s="21">
        <v>0.15342501820909099</v>
      </c>
      <c r="L111" s="21">
        <v>0.125205863769874</v>
      </c>
      <c r="M111" s="21">
        <v>0.18664726592480699</v>
      </c>
      <c r="N111" s="22"/>
    </row>
    <row r="112" spans="1:14" ht="42.75" x14ac:dyDescent="0.25">
      <c r="A112" s="20" t="s">
        <v>491</v>
      </c>
      <c r="B112" s="20" t="s">
        <v>676</v>
      </c>
      <c r="C112" s="21">
        <v>6.7094138668066197E-2</v>
      </c>
      <c r="D112" s="21">
        <v>5.2420917785711701E-2</v>
      </c>
      <c r="E112" s="21">
        <v>8.5503953794937804E-2</v>
      </c>
      <c r="F112" s="22"/>
      <c r="G112" s="21">
        <v>5.59980044126542E-2</v>
      </c>
      <c r="H112" s="21">
        <v>3.9511972615579503E-2</v>
      </c>
      <c r="I112" s="21">
        <v>7.8798367240139805E-2</v>
      </c>
      <c r="J112" s="22"/>
      <c r="K112" s="21">
        <v>7.9560726820501401E-2</v>
      </c>
      <c r="L112" s="21">
        <v>5.7440680008691097E-2</v>
      </c>
      <c r="M112" s="21">
        <v>0.109212071499572</v>
      </c>
      <c r="N112" s="22"/>
    </row>
    <row r="113" spans="1:14" ht="42.75" x14ac:dyDescent="0.25">
      <c r="A113" s="20" t="s">
        <v>491</v>
      </c>
      <c r="B113" s="20" t="s">
        <v>677</v>
      </c>
      <c r="C113" s="21">
        <v>6.4799402502214901E-2</v>
      </c>
      <c r="D113" s="21">
        <v>4.6824452498996499E-2</v>
      </c>
      <c r="E113" s="21">
        <v>8.9030063064718307E-2</v>
      </c>
      <c r="F113" s="22"/>
      <c r="G113" s="21">
        <v>6.11398360874729E-2</v>
      </c>
      <c r="H113" s="21">
        <v>4.0356016782121203E-2</v>
      </c>
      <c r="I113" s="21">
        <v>9.1605789899500106E-2</v>
      </c>
      <c r="J113" s="22"/>
      <c r="K113" s="21">
        <v>6.8910952187802105E-2</v>
      </c>
      <c r="L113" s="21">
        <v>4.7884586102613903E-2</v>
      </c>
      <c r="M113" s="21">
        <v>9.8217673595610802E-2</v>
      </c>
      <c r="N113" s="22"/>
    </row>
    <row r="114" spans="1:14" x14ac:dyDescent="0.25">
      <c r="A114" s="20" t="s">
        <v>491</v>
      </c>
      <c r="B114" s="20" t="s">
        <v>519</v>
      </c>
      <c r="C114" s="21">
        <v>5.7785020314979002E-3</v>
      </c>
      <c r="D114" s="21">
        <v>1.8573484652681001E-3</v>
      </c>
      <c r="E114" s="21">
        <v>1.7829951020756501E-2</v>
      </c>
      <c r="F114" s="22"/>
      <c r="G114" s="21">
        <v>8.7329041693780998E-3</v>
      </c>
      <c r="H114" s="21">
        <v>2.2487037141665999E-3</v>
      </c>
      <c r="I114" s="21">
        <v>3.3290628939494499E-2</v>
      </c>
      <c r="J114" s="24" t="s">
        <v>501</v>
      </c>
      <c r="K114" s="21">
        <v>2.4592095786634001E-3</v>
      </c>
      <c r="L114" s="21">
        <v>4.1340548087289997E-4</v>
      </c>
      <c r="M114" s="21">
        <v>1.44823275608701E-2</v>
      </c>
      <c r="N114" s="24" t="s">
        <v>501</v>
      </c>
    </row>
    <row r="115" spans="1:14" x14ac:dyDescent="0.25">
      <c r="A115" s="20" t="s">
        <v>491</v>
      </c>
      <c r="B115" s="20" t="s">
        <v>521</v>
      </c>
      <c r="C115" s="21">
        <v>0</v>
      </c>
      <c r="D115" s="22"/>
      <c r="E115" s="22"/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</row>
    <row r="116" spans="1:14" x14ac:dyDescent="0.25">
      <c r="A116" s="20" t="s">
        <v>491</v>
      </c>
      <c r="B116" s="20" t="s">
        <v>520</v>
      </c>
      <c r="C116" s="21">
        <v>1.9159263030309999E-3</v>
      </c>
      <c r="D116" s="21">
        <v>2.6630784622349999E-4</v>
      </c>
      <c r="E116" s="21">
        <v>1.36444863459895E-2</v>
      </c>
      <c r="F116" s="24" t="s">
        <v>501</v>
      </c>
      <c r="G116" s="21">
        <v>0</v>
      </c>
      <c r="H116" s="22"/>
      <c r="I116" s="22"/>
      <c r="J116" s="22"/>
      <c r="K116" s="21">
        <v>4.0684835450864E-3</v>
      </c>
      <c r="L116" s="21">
        <v>5.6340311036479995E-4</v>
      </c>
      <c r="M116" s="21">
        <v>2.8752274017498001E-2</v>
      </c>
      <c r="N116" s="24" t="s">
        <v>501</v>
      </c>
    </row>
    <row r="117" spans="1:14" ht="42.75" x14ac:dyDescent="0.25">
      <c r="A117" s="17" t="s">
        <v>492</v>
      </c>
      <c r="B117" s="17" t="s">
        <v>673</v>
      </c>
      <c r="C117" s="18">
        <v>0.67160594209740399</v>
      </c>
      <c r="D117" s="18">
        <v>0.64061753761884299</v>
      </c>
      <c r="E117" s="18">
        <v>0.70116874764787895</v>
      </c>
      <c r="F117" s="19"/>
      <c r="G117" s="18">
        <v>0.68466112593045803</v>
      </c>
      <c r="H117" s="18">
        <v>0.64758802636827095</v>
      </c>
      <c r="I117" s="18">
        <v>0.71952334045375899</v>
      </c>
      <c r="J117" s="19"/>
      <c r="K117" s="18">
        <v>0.657675310614387</v>
      </c>
      <c r="L117" s="18">
        <v>0.61570361460878198</v>
      </c>
      <c r="M117" s="18">
        <v>0.69731651630053804</v>
      </c>
      <c r="N117" s="19"/>
    </row>
    <row r="118" spans="1:14" ht="42.75" x14ac:dyDescent="0.25">
      <c r="A118" s="17" t="s">
        <v>492</v>
      </c>
      <c r="B118" s="17" t="s">
        <v>674</v>
      </c>
      <c r="C118" s="18">
        <v>7.9991920655374693E-2</v>
      </c>
      <c r="D118" s="18">
        <v>6.6464274800157597E-2</v>
      </c>
      <c r="E118" s="18">
        <v>9.5989776534153498E-2</v>
      </c>
      <c r="F118" s="19"/>
      <c r="G118" s="18">
        <v>7.0382135438347801E-2</v>
      </c>
      <c r="H118" s="18">
        <v>5.37236061680961E-2</v>
      </c>
      <c r="I118" s="18">
        <v>9.1705520644480898E-2</v>
      </c>
      <c r="J118" s="19"/>
      <c r="K118" s="18">
        <v>9.0246113794376998E-2</v>
      </c>
      <c r="L118" s="18">
        <v>7.0982412245975304E-2</v>
      </c>
      <c r="M118" s="18">
        <v>0.11409567529674899</v>
      </c>
      <c r="N118" s="19"/>
    </row>
    <row r="119" spans="1:14" ht="42.75" x14ac:dyDescent="0.25">
      <c r="A119" s="17" t="s">
        <v>492</v>
      </c>
      <c r="B119" s="17" t="s">
        <v>675</v>
      </c>
      <c r="C119" s="18">
        <v>0.124874395074966</v>
      </c>
      <c r="D119" s="18">
        <v>0.106749224596651</v>
      </c>
      <c r="E119" s="18">
        <v>0.145575525309521</v>
      </c>
      <c r="F119" s="19"/>
      <c r="G119" s="18">
        <v>0.124155090219671</v>
      </c>
      <c r="H119" s="18">
        <v>0.102483719384851</v>
      </c>
      <c r="I119" s="18">
        <v>0.149645045359525</v>
      </c>
      <c r="J119" s="19"/>
      <c r="K119" s="18">
        <v>0.12564193469686699</v>
      </c>
      <c r="L119" s="18">
        <v>0.101118168377206</v>
      </c>
      <c r="M119" s="18">
        <v>0.155087179526221</v>
      </c>
      <c r="N119" s="19"/>
    </row>
    <row r="120" spans="1:14" ht="42.75" x14ac:dyDescent="0.25">
      <c r="A120" s="17" t="s">
        <v>492</v>
      </c>
      <c r="B120" s="17" t="s">
        <v>676</v>
      </c>
      <c r="C120" s="18">
        <v>5.0204604705279099E-2</v>
      </c>
      <c r="D120" s="18">
        <v>3.9858129780841703E-2</v>
      </c>
      <c r="E120" s="18">
        <v>6.3060447634257097E-2</v>
      </c>
      <c r="F120" s="19"/>
      <c r="G120" s="18">
        <v>4.3713227629737998E-2</v>
      </c>
      <c r="H120" s="18">
        <v>3.1881539055334501E-2</v>
      </c>
      <c r="I120" s="18">
        <v>5.9665210744130399E-2</v>
      </c>
      <c r="J120" s="19"/>
      <c r="K120" s="18">
        <v>5.7131277130043602E-2</v>
      </c>
      <c r="L120" s="18">
        <v>4.1637349465850203E-2</v>
      </c>
      <c r="M120" s="18">
        <v>7.7921963591239304E-2</v>
      </c>
      <c r="N120" s="19"/>
    </row>
    <row r="121" spans="1:14" ht="42.75" x14ac:dyDescent="0.25">
      <c r="A121" s="17" t="s">
        <v>492</v>
      </c>
      <c r="B121" s="17" t="s">
        <v>677</v>
      </c>
      <c r="C121" s="18">
        <v>6.5434530030114402E-2</v>
      </c>
      <c r="D121" s="18">
        <v>5.1131010690076903E-2</v>
      </c>
      <c r="E121" s="18">
        <v>8.3387713179855202E-2</v>
      </c>
      <c r="F121" s="19"/>
      <c r="G121" s="18">
        <v>6.6163174385215601E-2</v>
      </c>
      <c r="H121" s="18">
        <v>4.8818330458469797E-2</v>
      </c>
      <c r="I121" s="18">
        <v>8.9093314084916095E-2</v>
      </c>
      <c r="J121" s="19"/>
      <c r="K121" s="18">
        <v>6.4657024625143306E-2</v>
      </c>
      <c r="L121" s="18">
        <v>4.6215849572245199E-2</v>
      </c>
      <c r="M121" s="18">
        <v>8.9764117428431198E-2</v>
      </c>
      <c r="N121" s="19"/>
    </row>
    <row r="122" spans="1:14" x14ac:dyDescent="0.25">
      <c r="A122" s="17" t="s">
        <v>492</v>
      </c>
      <c r="B122" s="17" t="s">
        <v>519</v>
      </c>
      <c r="C122" s="18">
        <v>6.4930844173631003E-3</v>
      </c>
      <c r="D122" s="18">
        <v>3.3090477706795001E-3</v>
      </c>
      <c r="E122" s="18">
        <v>1.27018249355323E-2</v>
      </c>
      <c r="F122" s="19"/>
      <c r="G122" s="18">
        <v>1.07702055676871E-2</v>
      </c>
      <c r="H122" s="18">
        <v>5.0003131496165996E-3</v>
      </c>
      <c r="I122" s="18">
        <v>2.3043817907602699E-2</v>
      </c>
      <c r="J122" s="19"/>
      <c r="K122" s="18">
        <v>1.9291503268671999E-3</v>
      </c>
      <c r="L122" s="18">
        <v>7.0703284145880001E-4</v>
      </c>
      <c r="M122" s="18">
        <v>5.2526135465493003E-3</v>
      </c>
      <c r="N122" s="19"/>
    </row>
    <row r="123" spans="1:14" x14ac:dyDescent="0.25">
      <c r="A123" s="17" t="s">
        <v>492</v>
      </c>
      <c r="B123" s="17" t="s">
        <v>521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x14ac:dyDescent="0.25">
      <c r="A124" s="17" t="s">
        <v>492</v>
      </c>
      <c r="B124" s="17" t="s">
        <v>520</v>
      </c>
      <c r="C124" s="18">
        <v>1.3955230194989E-3</v>
      </c>
      <c r="D124" s="18">
        <v>2.167010444634E-4</v>
      </c>
      <c r="E124" s="18">
        <v>8.9296889529401E-3</v>
      </c>
      <c r="F124" s="19"/>
      <c r="G124" s="18">
        <v>1.550408288816E-4</v>
      </c>
      <c r="H124" s="18">
        <v>2.1618878653622502E-5</v>
      </c>
      <c r="I124" s="18">
        <v>1.1109679541638001E-3</v>
      </c>
      <c r="J124" s="19"/>
      <c r="K124" s="18">
        <v>2.7191888123144002E-3</v>
      </c>
      <c r="L124" s="18">
        <v>3.7965279168909998E-4</v>
      </c>
      <c r="M124" s="18">
        <v>1.9198765219225901E-2</v>
      </c>
      <c r="N124" s="24" t="s">
        <v>501</v>
      </c>
    </row>
    <row r="125" spans="1:14" ht="42.75" x14ac:dyDescent="0.25">
      <c r="A125" s="20" t="s">
        <v>493</v>
      </c>
      <c r="B125" s="20" t="s">
        <v>673</v>
      </c>
      <c r="C125" s="21">
        <v>0.81359113630530899</v>
      </c>
      <c r="D125" s="21">
        <v>0.78240526706355396</v>
      </c>
      <c r="E125" s="21">
        <v>0.84121450092500705</v>
      </c>
      <c r="F125" s="22"/>
      <c r="G125" s="21">
        <v>0.82224676225470605</v>
      </c>
      <c r="H125" s="21">
        <v>0.78555545966096396</v>
      </c>
      <c r="I125" s="21">
        <v>0.85382835717398098</v>
      </c>
      <c r="J125" s="22"/>
      <c r="K125" s="21">
        <v>0.80418146778154398</v>
      </c>
      <c r="L125" s="21">
        <v>0.756628179795658</v>
      </c>
      <c r="M125" s="21">
        <v>0.84435451943384499</v>
      </c>
      <c r="N125" s="22"/>
    </row>
    <row r="126" spans="1:14" ht="42.75" x14ac:dyDescent="0.25">
      <c r="A126" s="20" t="s">
        <v>493</v>
      </c>
      <c r="B126" s="20" t="s">
        <v>674</v>
      </c>
      <c r="C126" s="21">
        <v>6.0050101988926102E-2</v>
      </c>
      <c r="D126" s="21">
        <v>4.54438310920348E-2</v>
      </c>
      <c r="E126" s="21">
        <v>7.8962678032835507E-2</v>
      </c>
      <c r="F126" s="22"/>
      <c r="G126" s="21">
        <v>6.1320875365503E-2</v>
      </c>
      <c r="H126" s="21">
        <v>4.5304249881792803E-2</v>
      </c>
      <c r="I126" s="21">
        <v>8.2510552558345399E-2</v>
      </c>
      <c r="J126" s="22"/>
      <c r="K126" s="21">
        <v>5.8668624056270199E-2</v>
      </c>
      <c r="L126" s="21">
        <v>3.8330131933353703E-2</v>
      </c>
      <c r="M126" s="21">
        <v>8.8802454952646603E-2</v>
      </c>
      <c r="N126" s="22"/>
    </row>
    <row r="127" spans="1:14" ht="42.75" x14ac:dyDescent="0.25">
      <c r="A127" s="20" t="s">
        <v>493</v>
      </c>
      <c r="B127" s="20" t="s">
        <v>675</v>
      </c>
      <c r="C127" s="21">
        <v>8.11025195465509E-2</v>
      </c>
      <c r="D127" s="21">
        <v>6.5472549914432202E-2</v>
      </c>
      <c r="E127" s="21">
        <v>0.100064237182262</v>
      </c>
      <c r="F127" s="22"/>
      <c r="G127" s="21">
        <v>7.3901068138359297E-2</v>
      </c>
      <c r="H127" s="21">
        <v>5.4106848254232398E-2</v>
      </c>
      <c r="I127" s="21">
        <v>0.100169855425892</v>
      </c>
      <c r="J127" s="22"/>
      <c r="K127" s="21">
        <v>8.8931331817004203E-2</v>
      </c>
      <c r="L127" s="21">
        <v>6.5238148949680094E-2</v>
      </c>
      <c r="M127" s="21">
        <v>0.12012361209223001</v>
      </c>
      <c r="N127" s="22"/>
    </row>
    <row r="128" spans="1:14" ht="42.75" x14ac:dyDescent="0.25">
      <c r="A128" s="20" t="s">
        <v>493</v>
      </c>
      <c r="B128" s="20" t="s">
        <v>676</v>
      </c>
      <c r="C128" s="21">
        <v>1.8865604367339198E-2</v>
      </c>
      <c r="D128" s="21">
        <v>1.12521199529919E-2</v>
      </c>
      <c r="E128" s="21">
        <v>3.1466630710396903E-2</v>
      </c>
      <c r="F128" s="22"/>
      <c r="G128" s="21">
        <v>1.35201465317796E-2</v>
      </c>
      <c r="H128" s="21">
        <v>7.0147781432577999E-3</v>
      </c>
      <c r="I128" s="21">
        <v>2.5901102665826001E-2</v>
      </c>
      <c r="J128" s="22"/>
      <c r="K128" s="21">
        <v>2.4676736529755199E-2</v>
      </c>
      <c r="L128" s="21">
        <v>1.2946167683996101E-2</v>
      </c>
      <c r="M128" s="21">
        <v>4.6535299394974597E-2</v>
      </c>
      <c r="N128" s="22"/>
    </row>
    <row r="129" spans="1:14" ht="42.75" x14ac:dyDescent="0.25">
      <c r="A129" s="20" t="s">
        <v>493</v>
      </c>
      <c r="B129" s="20" t="s">
        <v>677</v>
      </c>
      <c r="C129" s="21">
        <v>2.3882159518560701E-2</v>
      </c>
      <c r="D129" s="21">
        <v>1.50001361747365E-2</v>
      </c>
      <c r="E129" s="21">
        <v>3.7821546666560298E-2</v>
      </c>
      <c r="F129" s="22"/>
      <c r="G129" s="21">
        <v>2.8136034601924102E-2</v>
      </c>
      <c r="H129" s="21">
        <v>1.57509152623584E-2</v>
      </c>
      <c r="I129" s="21">
        <v>4.97672929901588E-2</v>
      </c>
      <c r="J129" s="22"/>
      <c r="K129" s="21">
        <v>1.9257704313360199E-2</v>
      </c>
      <c r="L129" s="21">
        <v>9.0424191954623003E-3</v>
      </c>
      <c r="M129" s="21">
        <v>4.0541144189439403E-2</v>
      </c>
      <c r="N129" s="22"/>
    </row>
    <row r="130" spans="1:14" x14ac:dyDescent="0.25">
      <c r="A130" s="20" t="s">
        <v>493</v>
      </c>
      <c r="B130" s="20" t="s">
        <v>519</v>
      </c>
      <c r="C130" s="21">
        <v>2.5084782733137E-3</v>
      </c>
      <c r="D130" s="21">
        <v>8.2291094327109995E-4</v>
      </c>
      <c r="E130" s="21">
        <v>7.6202598400356997E-3</v>
      </c>
      <c r="F130" s="22"/>
      <c r="G130" s="21">
        <v>8.7511310772799998E-4</v>
      </c>
      <c r="H130" s="21">
        <v>1.202555357833E-4</v>
      </c>
      <c r="I130" s="21">
        <v>6.3382605055007004E-3</v>
      </c>
      <c r="J130" s="22"/>
      <c r="K130" s="21">
        <v>4.2841355020665E-3</v>
      </c>
      <c r="L130" s="21">
        <v>1.1687552034849E-3</v>
      </c>
      <c r="M130" s="21">
        <v>1.55742474932532E-2</v>
      </c>
      <c r="N130" s="22"/>
    </row>
    <row r="131" spans="1:14" x14ac:dyDescent="0.25">
      <c r="A131" s="20" t="s">
        <v>493</v>
      </c>
      <c r="B131" s="20" t="s">
        <v>521</v>
      </c>
      <c r="C131" s="21">
        <v>0</v>
      </c>
      <c r="D131" s="22"/>
      <c r="E131" s="22"/>
      <c r="F131" s="22"/>
      <c r="G131" s="21">
        <v>0</v>
      </c>
      <c r="H131" s="22"/>
      <c r="I131" s="22"/>
      <c r="J131" s="22"/>
      <c r="K131" s="21">
        <v>0</v>
      </c>
      <c r="L131" s="22"/>
      <c r="M131" s="22"/>
      <c r="N131" s="22"/>
    </row>
    <row r="132" spans="1:14" x14ac:dyDescent="0.25">
      <c r="A132" s="20" t="s">
        <v>493</v>
      </c>
      <c r="B132" s="20" t="s">
        <v>520</v>
      </c>
      <c r="C132" s="21">
        <v>0</v>
      </c>
      <c r="D132" s="22"/>
      <c r="E132" s="22"/>
      <c r="F132" s="22"/>
      <c r="G132" s="21">
        <v>0</v>
      </c>
      <c r="H132" s="22"/>
      <c r="I132" s="22"/>
      <c r="J132" s="22"/>
      <c r="K132" s="21">
        <v>0</v>
      </c>
      <c r="L132" s="22"/>
      <c r="M132" s="22"/>
      <c r="N132" s="22"/>
    </row>
    <row r="133" spans="1:14" ht="42.75" x14ac:dyDescent="0.25">
      <c r="A133" s="17" t="s">
        <v>494</v>
      </c>
      <c r="B133" s="17" t="s">
        <v>673</v>
      </c>
      <c r="C133" s="18">
        <v>0.80533973405970305</v>
      </c>
      <c r="D133" s="18">
        <v>0.76984912870534705</v>
      </c>
      <c r="E133" s="18">
        <v>0.836519663137407</v>
      </c>
      <c r="F133" s="19"/>
      <c r="G133" s="18">
        <v>0.82909732690357196</v>
      </c>
      <c r="H133" s="18">
        <v>0.78309185844071505</v>
      </c>
      <c r="I133" s="18">
        <v>0.86700239140685798</v>
      </c>
      <c r="J133" s="19"/>
      <c r="K133" s="18">
        <v>0.78069527945694295</v>
      </c>
      <c r="L133" s="18">
        <v>0.73515747299809897</v>
      </c>
      <c r="M133" s="18">
        <v>0.82031692252613797</v>
      </c>
      <c r="N133" s="19"/>
    </row>
    <row r="134" spans="1:14" ht="42.75" x14ac:dyDescent="0.25">
      <c r="A134" s="17" t="s">
        <v>494</v>
      </c>
      <c r="B134" s="17" t="s">
        <v>674</v>
      </c>
      <c r="C134" s="18">
        <v>6.9907229466889598E-2</v>
      </c>
      <c r="D134" s="18">
        <v>5.2436245608455903E-2</v>
      </c>
      <c r="E134" s="18">
        <v>9.2630241382322301E-2</v>
      </c>
      <c r="F134" s="19"/>
      <c r="G134" s="18">
        <v>6.1951515394485603E-2</v>
      </c>
      <c r="H134" s="18">
        <v>4.0569652115328002E-2</v>
      </c>
      <c r="I134" s="18">
        <v>9.3504227550473704E-2</v>
      </c>
      <c r="J134" s="19"/>
      <c r="K134" s="18">
        <v>7.8159927270847196E-2</v>
      </c>
      <c r="L134" s="18">
        <v>5.3393344841301899E-2</v>
      </c>
      <c r="M134" s="18">
        <v>0.11304264058611301</v>
      </c>
      <c r="N134" s="19"/>
    </row>
    <row r="135" spans="1:14" ht="42.75" x14ac:dyDescent="0.25">
      <c r="A135" s="17" t="s">
        <v>494</v>
      </c>
      <c r="B135" s="17" t="s">
        <v>675</v>
      </c>
      <c r="C135" s="18">
        <v>7.5940940067950893E-2</v>
      </c>
      <c r="D135" s="18">
        <v>5.9232808076024997E-2</v>
      </c>
      <c r="E135" s="18">
        <v>9.6876706235604904E-2</v>
      </c>
      <c r="F135" s="19"/>
      <c r="G135" s="18">
        <v>6.6481991691308806E-2</v>
      </c>
      <c r="H135" s="18">
        <v>4.5749887755155698E-2</v>
      </c>
      <c r="I135" s="18">
        <v>9.5667209862219701E-2</v>
      </c>
      <c r="J135" s="19"/>
      <c r="K135" s="18">
        <v>8.5752987331745495E-2</v>
      </c>
      <c r="L135" s="18">
        <v>6.2099801516166002E-2</v>
      </c>
      <c r="M135" s="18">
        <v>0.117288782452484</v>
      </c>
      <c r="N135" s="19"/>
    </row>
    <row r="136" spans="1:14" ht="42.75" x14ac:dyDescent="0.25">
      <c r="A136" s="17" t="s">
        <v>494</v>
      </c>
      <c r="B136" s="17" t="s">
        <v>676</v>
      </c>
      <c r="C136" s="18">
        <v>2.9555101566909901E-2</v>
      </c>
      <c r="D136" s="18">
        <v>1.94707482726145E-2</v>
      </c>
      <c r="E136" s="18">
        <v>4.4624676581641098E-2</v>
      </c>
      <c r="F136" s="19"/>
      <c r="G136" s="18">
        <v>2.97361527465792E-2</v>
      </c>
      <c r="H136" s="18">
        <v>1.7174446957462699E-2</v>
      </c>
      <c r="I136" s="18">
        <v>5.1008868626203803E-2</v>
      </c>
      <c r="J136" s="19"/>
      <c r="K136" s="18">
        <v>2.93672918166774E-2</v>
      </c>
      <c r="L136" s="18">
        <v>1.5675615226337002E-2</v>
      </c>
      <c r="M136" s="18">
        <v>5.4357394749972303E-2</v>
      </c>
      <c r="N136" s="19"/>
    </row>
    <row r="137" spans="1:14" ht="42.75" x14ac:dyDescent="0.25">
      <c r="A137" s="17" t="s">
        <v>494</v>
      </c>
      <c r="B137" s="17" t="s">
        <v>677</v>
      </c>
      <c r="C137" s="18">
        <v>1.08541654543451E-2</v>
      </c>
      <c r="D137" s="18">
        <v>5.2717634745977999E-3</v>
      </c>
      <c r="E137" s="18">
        <v>2.22158905061135E-2</v>
      </c>
      <c r="F137" s="19"/>
      <c r="G137" s="18">
        <v>4.8109970370683996E-3</v>
      </c>
      <c r="H137" s="18">
        <v>1.5632650006895E-3</v>
      </c>
      <c r="I137" s="18">
        <v>1.4706609415603899E-2</v>
      </c>
      <c r="J137" s="19"/>
      <c r="K137" s="18">
        <v>1.71229230130409E-2</v>
      </c>
      <c r="L137" s="18">
        <v>7.7693481166876003E-3</v>
      </c>
      <c r="M137" s="18">
        <v>3.7313859565783897E-2</v>
      </c>
      <c r="N137" s="19"/>
    </row>
    <row r="138" spans="1:14" x14ac:dyDescent="0.25">
      <c r="A138" s="17" t="s">
        <v>494</v>
      </c>
      <c r="B138" s="17" t="s">
        <v>519</v>
      </c>
      <c r="C138" s="18">
        <v>7.0178791040999998E-3</v>
      </c>
      <c r="D138" s="18">
        <v>3.0755446861989002E-3</v>
      </c>
      <c r="E138" s="18">
        <v>1.59328638005512E-2</v>
      </c>
      <c r="F138" s="19"/>
      <c r="G138" s="18">
        <v>7.9220162269876999E-3</v>
      </c>
      <c r="H138" s="18">
        <v>2.5091041466632998E-3</v>
      </c>
      <c r="I138" s="18">
        <v>2.4722827748788201E-2</v>
      </c>
      <c r="J138" s="24" t="s">
        <v>501</v>
      </c>
      <c r="K138" s="18">
        <v>6.0799908918508999E-3</v>
      </c>
      <c r="L138" s="18">
        <v>2.1507138075009002E-3</v>
      </c>
      <c r="M138" s="18">
        <v>1.70651477192597E-2</v>
      </c>
      <c r="N138" s="19"/>
    </row>
    <row r="139" spans="1:14" x14ac:dyDescent="0.25">
      <c r="A139" s="17" t="s">
        <v>494</v>
      </c>
      <c r="B139" s="17" t="s">
        <v>521</v>
      </c>
      <c r="C139" s="18">
        <v>0</v>
      </c>
      <c r="D139" s="19"/>
      <c r="E139" s="19"/>
      <c r="F139" s="19"/>
      <c r="G139" s="18">
        <v>0</v>
      </c>
      <c r="H139" s="19"/>
      <c r="I139" s="19"/>
      <c r="J139" s="19"/>
      <c r="K139" s="18">
        <v>0</v>
      </c>
      <c r="L139" s="19"/>
      <c r="M139" s="19"/>
      <c r="N139" s="19"/>
    </row>
    <row r="140" spans="1:14" x14ac:dyDescent="0.25">
      <c r="A140" s="17" t="s">
        <v>494</v>
      </c>
      <c r="B140" s="17" t="s">
        <v>520</v>
      </c>
      <c r="C140" s="18">
        <v>1.3849502801009999E-3</v>
      </c>
      <c r="D140" s="18">
        <v>3.1150092793150001E-4</v>
      </c>
      <c r="E140" s="18">
        <v>6.1348642651446001E-3</v>
      </c>
      <c r="F140" s="19"/>
      <c r="G140" s="18">
        <v>0</v>
      </c>
      <c r="H140" s="19"/>
      <c r="I140" s="19"/>
      <c r="J140" s="19"/>
      <c r="K140" s="18">
        <v>2.8216002188949001E-3</v>
      </c>
      <c r="L140" s="18">
        <v>6.3653664148789996E-4</v>
      </c>
      <c r="M140" s="18">
        <v>1.24142393485567E-2</v>
      </c>
      <c r="N140" s="19"/>
    </row>
    <row r="141" spans="1:14" ht="15" customHeight="1" x14ac:dyDescent="0.25">
      <c r="A141" s="23" t="s">
        <v>495</v>
      </c>
    </row>
    <row r="142" spans="1:14" ht="15" customHeight="1" x14ac:dyDescent="0.25">
      <c r="A142" s="23" t="s">
        <v>496</v>
      </c>
    </row>
    <row r="143" spans="1:14" ht="15" customHeight="1" x14ac:dyDescent="0.25">
      <c r="A143" s="23" t="s">
        <v>497</v>
      </c>
    </row>
  </sheetData>
  <autoFilter ref="A4:A140"/>
  <mergeCells count="6">
    <mergeCell ref="G1:N3"/>
    <mergeCell ref="A4"/>
    <mergeCell ref="A3"/>
    <mergeCell ref="A2"/>
    <mergeCell ref="B1:F3"/>
    <mergeCell ref="A1"/>
  </mergeCells>
  <hyperlinks>
    <hyperlink ref="A1" location="'VECINOS_MEDIDAS_NA_NSE'!A1" display="◄ ANTERIOR"/>
    <hyperlink ref="A2" location="'Índice'!A1" display="ÍNDICE"/>
    <hyperlink ref="A3" location="'PRESENCIA_TRAFICO_NSE'!A1" display="SIGUIENTE ►"/>
  </hyperlinks>
  <pageMargins left="0.75" right="0.75" top="1" bottom="1" header="0.5" footer="0.5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5"/>
  <dimension ref="A1:R143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672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ht="42.75" x14ac:dyDescent="0.25">
      <c r="A5" s="17" t="s">
        <v>478</v>
      </c>
      <c r="B5" s="17" t="s">
        <v>673</v>
      </c>
      <c r="C5" s="18">
        <v>0.61361937245069997</v>
      </c>
      <c r="D5" s="18">
        <v>0.60640919160580298</v>
      </c>
      <c r="E5" s="18">
        <v>0.620780068772395</v>
      </c>
      <c r="F5" s="19"/>
      <c r="G5" s="18">
        <v>0.57838943682048605</v>
      </c>
      <c r="H5" s="18">
        <v>0.56855950761155805</v>
      </c>
      <c r="I5" s="18">
        <v>0.58815763259350895</v>
      </c>
      <c r="J5" s="19"/>
      <c r="K5" s="18">
        <v>0.61632392876557496</v>
      </c>
      <c r="L5" s="18">
        <v>0.60570249094265205</v>
      </c>
      <c r="M5" s="18">
        <v>0.62683552237417395</v>
      </c>
      <c r="N5" s="19"/>
      <c r="O5" s="18">
        <v>0.68438216471413105</v>
      </c>
      <c r="P5" s="18">
        <v>0.66990705692569996</v>
      </c>
      <c r="Q5" s="18">
        <v>0.698508188125186</v>
      </c>
      <c r="R5" s="19"/>
    </row>
    <row r="6" spans="1:18" ht="42.75" x14ac:dyDescent="0.25">
      <c r="A6" s="17" t="s">
        <v>478</v>
      </c>
      <c r="B6" s="17" t="s">
        <v>674</v>
      </c>
      <c r="C6" s="18">
        <v>8.3479214680136707E-2</v>
      </c>
      <c r="D6" s="18">
        <v>8.0052909971375902E-2</v>
      </c>
      <c r="E6" s="18">
        <v>8.7038292289232197E-2</v>
      </c>
      <c r="F6" s="19"/>
      <c r="G6" s="18">
        <v>7.7112755256157295E-2</v>
      </c>
      <c r="H6" s="18">
        <v>7.2223724757112098E-2</v>
      </c>
      <c r="I6" s="18">
        <v>8.2303379297085394E-2</v>
      </c>
      <c r="J6" s="19"/>
      <c r="K6" s="18">
        <v>8.43056224248733E-2</v>
      </c>
      <c r="L6" s="18">
        <v>7.8872683305574107E-2</v>
      </c>
      <c r="M6" s="18">
        <v>9.0076199402365803E-2</v>
      </c>
      <c r="N6" s="19"/>
      <c r="O6" s="18">
        <v>9.5552843337905605E-2</v>
      </c>
      <c r="P6" s="18">
        <v>8.7396554128910606E-2</v>
      </c>
      <c r="Q6" s="18">
        <v>0.104383254570231</v>
      </c>
      <c r="R6" s="19"/>
    </row>
    <row r="7" spans="1:18" ht="42.75" x14ac:dyDescent="0.25">
      <c r="A7" s="17" t="s">
        <v>478</v>
      </c>
      <c r="B7" s="17" t="s">
        <v>675</v>
      </c>
      <c r="C7" s="18">
        <v>0.13874407408893499</v>
      </c>
      <c r="D7" s="18">
        <v>0.13438781911653899</v>
      </c>
      <c r="E7" s="18">
        <v>0.143218175767994</v>
      </c>
      <c r="F7" s="19"/>
      <c r="G7" s="18">
        <v>0.133008521169211</v>
      </c>
      <c r="H7" s="18">
        <v>0.12691284921207799</v>
      </c>
      <c r="I7" s="18">
        <v>0.13935024141532601</v>
      </c>
      <c r="J7" s="19"/>
      <c r="K7" s="18">
        <v>0.14598565218796</v>
      </c>
      <c r="L7" s="18">
        <v>0.13915818108943001</v>
      </c>
      <c r="M7" s="18">
        <v>0.153088526839563</v>
      </c>
      <c r="N7" s="19"/>
      <c r="O7" s="18">
        <v>0.13588234579805</v>
      </c>
      <c r="P7" s="18">
        <v>0.12593053296640899</v>
      </c>
      <c r="Q7" s="18">
        <v>0.14648880769752701</v>
      </c>
      <c r="R7" s="19"/>
    </row>
    <row r="8" spans="1:18" ht="42.75" x14ac:dyDescent="0.25">
      <c r="A8" s="17" t="s">
        <v>478</v>
      </c>
      <c r="B8" s="17" t="s">
        <v>676</v>
      </c>
      <c r="C8" s="18">
        <v>6.8556570243157297E-2</v>
      </c>
      <c r="D8" s="18">
        <v>6.5360112273346704E-2</v>
      </c>
      <c r="E8" s="18">
        <v>7.1897326813359405E-2</v>
      </c>
      <c r="F8" s="19"/>
      <c r="G8" s="18">
        <v>7.9975445703785106E-2</v>
      </c>
      <c r="H8" s="18">
        <v>7.5080795249806001E-2</v>
      </c>
      <c r="I8" s="18">
        <v>8.5159807552242603E-2</v>
      </c>
      <c r="J8" s="19"/>
      <c r="K8" s="18">
        <v>6.8860756824432295E-2</v>
      </c>
      <c r="L8" s="18">
        <v>6.4029231993881594E-2</v>
      </c>
      <c r="M8" s="18">
        <v>7.4028024117788194E-2</v>
      </c>
      <c r="N8" s="19"/>
      <c r="O8" s="18">
        <v>4.31236849769863E-2</v>
      </c>
      <c r="P8" s="18">
        <v>3.7555121350343702E-2</v>
      </c>
      <c r="Q8" s="18">
        <v>4.9475493460048203E-2</v>
      </c>
      <c r="R8" s="19"/>
    </row>
    <row r="9" spans="1:18" ht="42.75" x14ac:dyDescent="0.25">
      <c r="A9" s="17" t="s">
        <v>478</v>
      </c>
      <c r="B9" s="17" t="s">
        <v>677</v>
      </c>
      <c r="C9" s="18">
        <v>8.7728104375137006E-2</v>
      </c>
      <c r="D9" s="18">
        <v>8.3892275492619003E-2</v>
      </c>
      <c r="E9" s="18">
        <v>9.1721759973509204E-2</v>
      </c>
      <c r="F9" s="19"/>
      <c r="G9" s="18">
        <v>0.12031459208577699</v>
      </c>
      <c r="H9" s="18">
        <v>0.11403168630979001</v>
      </c>
      <c r="I9" s="18">
        <v>0.12689409134207899</v>
      </c>
      <c r="J9" s="19"/>
      <c r="K9" s="18">
        <v>7.8152404754035704E-2</v>
      </c>
      <c r="L9" s="18">
        <v>7.2984194479354905E-2</v>
      </c>
      <c r="M9" s="18">
        <v>8.3653564665206001E-2</v>
      </c>
      <c r="N9" s="19"/>
      <c r="O9" s="18">
        <v>3.7233980176819302E-2</v>
      </c>
      <c r="P9" s="18">
        <v>3.19625041477423E-2</v>
      </c>
      <c r="Q9" s="18">
        <v>4.3335943670677599E-2</v>
      </c>
      <c r="R9" s="19"/>
    </row>
    <row r="10" spans="1:18" x14ac:dyDescent="0.25">
      <c r="A10" s="17" t="s">
        <v>478</v>
      </c>
      <c r="B10" s="17" t="s">
        <v>519</v>
      </c>
      <c r="C10" s="18">
        <v>6.1878514212463003E-3</v>
      </c>
      <c r="D10" s="18">
        <v>5.2926819025645999E-3</v>
      </c>
      <c r="E10" s="18">
        <v>7.2333230690000997E-3</v>
      </c>
      <c r="F10" s="19"/>
      <c r="G10" s="18">
        <v>8.7775450627327004E-3</v>
      </c>
      <c r="H10" s="18">
        <v>7.1998347803679998E-3</v>
      </c>
      <c r="I10" s="18">
        <v>1.0697256157831301E-2</v>
      </c>
      <c r="J10" s="19"/>
      <c r="K10" s="18">
        <v>4.9654203785463999E-3</v>
      </c>
      <c r="L10" s="18">
        <v>3.8412548745963E-3</v>
      </c>
      <c r="M10" s="18">
        <v>6.4164603190588997E-3</v>
      </c>
      <c r="N10" s="19"/>
      <c r="O10" s="18">
        <v>3.1507802225752999E-3</v>
      </c>
      <c r="P10" s="18">
        <v>1.9438851461370001E-3</v>
      </c>
      <c r="Q10" s="18">
        <v>5.1031658447530997E-3</v>
      </c>
      <c r="R10" s="19"/>
    </row>
    <row r="11" spans="1:18" x14ac:dyDescent="0.25">
      <c r="A11" s="17" t="s">
        <v>478</v>
      </c>
      <c r="B11" s="17" t="s">
        <v>521</v>
      </c>
      <c r="C11" s="18">
        <v>6.0604094826886297E-5</v>
      </c>
      <c r="D11" s="18">
        <v>8.5294664161382802E-6</v>
      </c>
      <c r="E11" s="18">
        <v>4.304711201555E-4</v>
      </c>
      <c r="F11" s="19"/>
      <c r="G11" s="18">
        <v>0</v>
      </c>
      <c r="H11" s="19"/>
      <c r="I11" s="19"/>
      <c r="J11" s="19"/>
      <c r="K11" s="18">
        <v>1.51481390988E-4</v>
      </c>
      <c r="L11" s="18">
        <v>2.1323087624068699E-5</v>
      </c>
      <c r="M11" s="18">
        <v>1.0752849320726E-3</v>
      </c>
      <c r="N11" s="19"/>
      <c r="O11" s="18">
        <v>0</v>
      </c>
      <c r="P11" s="19"/>
      <c r="Q11" s="19"/>
      <c r="R11" s="19"/>
    </row>
    <row r="12" spans="1:18" x14ac:dyDescent="0.25">
      <c r="A12" s="17" t="s">
        <v>478</v>
      </c>
      <c r="B12" s="17" t="s">
        <v>520</v>
      </c>
      <c r="C12" s="18">
        <v>1.6242086458531E-3</v>
      </c>
      <c r="D12" s="18">
        <v>1.2515208080509E-3</v>
      </c>
      <c r="E12" s="18">
        <v>2.1076442338271999E-3</v>
      </c>
      <c r="F12" s="19"/>
      <c r="G12" s="18">
        <v>2.4217039018551E-3</v>
      </c>
      <c r="H12" s="18">
        <v>1.7376398237081E-3</v>
      </c>
      <c r="I12" s="18">
        <v>3.3741561656842E-3</v>
      </c>
      <c r="J12" s="19"/>
      <c r="K12" s="18">
        <v>1.2547332735924001E-3</v>
      </c>
      <c r="L12" s="18">
        <v>7.8274590474080002E-4</v>
      </c>
      <c r="M12" s="18">
        <v>2.0107512389417001E-3</v>
      </c>
      <c r="N12" s="19"/>
      <c r="O12" s="18">
        <v>6.7420077353469996E-4</v>
      </c>
      <c r="P12" s="18">
        <v>2.723114031233E-4</v>
      </c>
      <c r="Q12" s="18">
        <v>1.6682267458457999E-3</v>
      </c>
      <c r="R12" s="19"/>
    </row>
    <row r="13" spans="1:18" ht="42.75" x14ac:dyDescent="0.25">
      <c r="A13" s="20" t="s">
        <v>479</v>
      </c>
      <c r="B13" s="20" t="s">
        <v>673</v>
      </c>
      <c r="C13" s="21">
        <v>0.633737382756698</v>
      </c>
      <c r="D13" s="21">
        <v>0.58890723400696598</v>
      </c>
      <c r="E13" s="21">
        <v>0.67636538574176497</v>
      </c>
      <c r="F13" s="22"/>
      <c r="G13" s="21">
        <v>0.61461436784317003</v>
      </c>
      <c r="H13" s="21">
        <v>0.562597716905192</v>
      </c>
      <c r="I13" s="21">
        <v>0.66413799914202898</v>
      </c>
      <c r="J13" s="22"/>
      <c r="K13" s="21">
        <v>0.64032580863699795</v>
      </c>
      <c r="L13" s="21">
        <v>0.58014465176163499</v>
      </c>
      <c r="M13" s="21">
        <v>0.696395065030331</v>
      </c>
      <c r="N13" s="22"/>
      <c r="O13" s="21">
        <v>0.70352929502088402</v>
      </c>
      <c r="P13" s="21">
        <v>0.61157387917124895</v>
      </c>
      <c r="Q13" s="21">
        <v>0.78149322093138796</v>
      </c>
      <c r="R13" s="22"/>
    </row>
    <row r="14" spans="1:18" ht="42.75" x14ac:dyDescent="0.25">
      <c r="A14" s="20" t="s">
        <v>479</v>
      </c>
      <c r="B14" s="20" t="s">
        <v>674</v>
      </c>
      <c r="C14" s="21">
        <v>6.1088660009616103E-2</v>
      </c>
      <c r="D14" s="21">
        <v>4.79963670888277E-2</v>
      </c>
      <c r="E14" s="21">
        <v>7.7461642377193995E-2</v>
      </c>
      <c r="F14" s="22"/>
      <c r="G14" s="21">
        <v>4.6653403750124903E-2</v>
      </c>
      <c r="H14" s="21">
        <v>3.03623383760512E-2</v>
      </c>
      <c r="I14" s="21">
        <v>7.1045067791441402E-2</v>
      </c>
      <c r="J14" s="22"/>
      <c r="K14" s="21">
        <v>7.6090922883573303E-2</v>
      </c>
      <c r="L14" s="21">
        <v>5.4359180684573599E-2</v>
      </c>
      <c r="M14" s="21">
        <v>0.105540951527153</v>
      </c>
      <c r="N14" s="22"/>
      <c r="O14" s="21">
        <v>7.8590438233020199E-2</v>
      </c>
      <c r="P14" s="21">
        <v>4.2821571259964997E-2</v>
      </c>
      <c r="Q14" s="21">
        <v>0.139871057031798</v>
      </c>
      <c r="R14" s="24" t="s">
        <v>501</v>
      </c>
    </row>
    <row r="15" spans="1:18" ht="42.75" x14ac:dyDescent="0.25">
      <c r="A15" s="20" t="s">
        <v>479</v>
      </c>
      <c r="B15" s="20" t="s">
        <v>675</v>
      </c>
      <c r="C15" s="21">
        <v>0.128173601368055</v>
      </c>
      <c r="D15" s="21">
        <v>0.106093357095598</v>
      </c>
      <c r="E15" s="21">
        <v>0.154057234426069</v>
      </c>
      <c r="F15" s="22"/>
      <c r="G15" s="21">
        <v>0.138660152779085</v>
      </c>
      <c r="H15" s="21">
        <v>0.107626048019375</v>
      </c>
      <c r="I15" s="21">
        <v>0.176869335191812</v>
      </c>
      <c r="J15" s="22"/>
      <c r="K15" s="21">
        <v>0.11659162928331999</v>
      </c>
      <c r="L15" s="21">
        <v>8.9929099711982999E-2</v>
      </c>
      <c r="M15" s="21">
        <v>0.149857485117632</v>
      </c>
      <c r="N15" s="22"/>
      <c r="O15" s="21">
        <v>0.117857148689775</v>
      </c>
      <c r="P15" s="21">
        <v>7.36710993056751E-2</v>
      </c>
      <c r="Q15" s="21">
        <v>0.183300750109437</v>
      </c>
      <c r="R15" s="24" t="s">
        <v>501</v>
      </c>
    </row>
    <row r="16" spans="1:18" ht="42.75" x14ac:dyDescent="0.25">
      <c r="A16" s="20" t="s">
        <v>479</v>
      </c>
      <c r="B16" s="20" t="s">
        <v>676</v>
      </c>
      <c r="C16" s="21">
        <v>7.2895881094189402E-2</v>
      </c>
      <c r="D16" s="21">
        <v>5.7826930281791797E-2</v>
      </c>
      <c r="E16" s="21">
        <v>9.1510210977495204E-2</v>
      </c>
      <c r="F16" s="22"/>
      <c r="G16" s="21">
        <v>7.6219788434449806E-2</v>
      </c>
      <c r="H16" s="21">
        <v>5.4995314557252602E-2</v>
      </c>
      <c r="I16" s="21">
        <v>0.104727704563761</v>
      </c>
      <c r="J16" s="22"/>
      <c r="K16" s="21">
        <v>7.7015937387712494E-2</v>
      </c>
      <c r="L16" s="21">
        <v>5.4316270354306001E-2</v>
      </c>
      <c r="M16" s="21">
        <v>0.108117595655477</v>
      </c>
      <c r="N16" s="22"/>
      <c r="O16" s="21">
        <v>4.2294315823123298E-2</v>
      </c>
      <c r="P16" s="21">
        <v>1.9478384039270599E-2</v>
      </c>
      <c r="Q16" s="21">
        <v>8.9398922754981805E-2</v>
      </c>
      <c r="R16" s="24" t="s">
        <v>501</v>
      </c>
    </row>
    <row r="17" spans="1:18" ht="42.75" x14ac:dyDescent="0.25">
      <c r="A17" s="20" t="s">
        <v>479</v>
      </c>
      <c r="B17" s="20" t="s">
        <v>677</v>
      </c>
      <c r="C17" s="21">
        <v>9.0955077741721402E-2</v>
      </c>
      <c r="D17" s="21">
        <v>7.1020458578522294E-2</v>
      </c>
      <c r="E17" s="21">
        <v>0.115787702488293</v>
      </c>
      <c r="F17" s="22"/>
      <c r="G17" s="21">
        <v>0.109221544685324</v>
      </c>
      <c r="H17" s="21">
        <v>8.3092892802861806E-2</v>
      </c>
      <c r="I17" s="21">
        <v>0.14229134160824999</v>
      </c>
      <c r="J17" s="22"/>
      <c r="K17" s="21">
        <v>7.6024446772710294E-2</v>
      </c>
      <c r="L17" s="21">
        <v>5.3470300492608501E-2</v>
      </c>
      <c r="M17" s="21">
        <v>0.107016475235444</v>
      </c>
      <c r="N17" s="22"/>
      <c r="O17" s="21">
        <v>5.4589069013398502E-2</v>
      </c>
      <c r="P17" s="21">
        <v>2.67305426007103E-2</v>
      </c>
      <c r="Q17" s="21">
        <v>0.108252371657461</v>
      </c>
      <c r="R17" s="24" t="s">
        <v>501</v>
      </c>
    </row>
    <row r="18" spans="1:18" x14ac:dyDescent="0.25">
      <c r="A18" s="20" t="s">
        <v>479</v>
      </c>
      <c r="B18" s="20" t="s">
        <v>519</v>
      </c>
      <c r="C18" s="21">
        <v>1.1913652129981E-2</v>
      </c>
      <c r="D18" s="21">
        <v>6.3006986814092003E-3</v>
      </c>
      <c r="E18" s="21">
        <v>2.2414096445526902E-2</v>
      </c>
      <c r="F18" s="22"/>
      <c r="G18" s="21">
        <v>1.32846680327553E-2</v>
      </c>
      <c r="H18" s="21">
        <v>6.4787364070261998E-3</v>
      </c>
      <c r="I18" s="21">
        <v>2.7045623110140998E-2</v>
      </c>
      <c r="J18" s="22"/>
      <c r="K18" s="21">
        <v>1.2516042037256699E-2</v>
      </c>
      <c r="L18" s="21">
        <v>5.0216460770878E-3</v>
      </c>
      <c r="M18" s="21">
        <v>3.0848436732594801E-2</v>
      </c>
      <c r="N18" s="22"/>
      <c r="O18" s="21">
        <v>3.1397332197989E-3</v>
      </c>
      <c r="P18" s="21">
        <v>4.2440924603009999E-4</v>
      </c>
      <c r="Q18" s="21">
        <v>2.2830613509347099E-2</v>
      </c>
      <c r="R18" s="24" t="s">
        <v>501</v>
      </c>
    </row>
    <row r="19" spans="1:18" x14ac:dyDescent="0.25">
      <c r="A19" s="20" t="s">
        <v>479</v>
      </c>
      <c r="B19" s="20" t="s">
        <v>521</v>
      </c>
      <c r="C19" s="21">
        <v>0</v>
      </c>
      <c r="D19" s="22"/>
      <c r="E19" s="22"/>
      <c r="F19" s="22"/>
      <c r="G19" s="21">
        <v>0</v>
      </c>
      <c r="H19" s="22"/>
      <c r="I19" s="22"/>
      <c r="J19" s="22"/>
      <c r="K19" s="21">
        <v>0</v>
      </c>
      <c r="L19" s="22"/>
      <c r="M19" s="22"/>
      <c r="N19" s="22"/>
      <c r="O19" s="21">
        <v>0</v>
      </c>
      <c r="P19" s="22"/>
      <c r="Q19" s="22"/>
      <c r="R19" s="22"/>
    </row>
    <row r="20" spans="1:18" x14ac:dyDescent="0.25">
      <c r="A20" s="20" t="s">
        <v>479</v>
      </c>
      <c r="B20" s="20" t="s">
        <v>520</v>
      </c>
      <c r="C20" s="21">
        <v>1.2357448997381E-3</v>
      </c>
      <c r="D20" s="21">
        <v>3.853874172315E-4</v>
      </c>
      <c r="E20" s="21">
        <v>3.9549928205784004E-3</v>
      </c>
      <c r="F20" s="22"/>
      <c r="G20" s="21">
        <v>1.3460744750918999E-3</v>
      </c>
      <c r="H20" s="21">
        <v>3.301288352581E-4</v>
      </c>
      <c r="I20" s="21">
        <v>5.4714013201787003E-3</v>
      </c>
      <c r="J20" s="22"/>
      <c r="K20" s="21">
        <v>1.4352129984294001E-3</v>
      </c>
      <c r="L20" s="21">
        <v>1.982711818263E-4</v>
      </c>
      <c r="M20" s="21">
        <v>1.0309413315876601E-2</v>
      </c>
      <c r="N20" s="24" t="s">
        <v>501</v>
      </c>
      <c r="O20" s="21">
        <v>0</v>
      </c>
      <c r="P20" s="22"/>
      <c r="Q20" s="22"/>
      <c r="R20" s="22"/>
    </row>
    <row r="21" spans="1:18" ht="42.75" x14ac:dyDescent="0.25">
      <c r="A21" s="17" t="s">
        <v>480</v>
      </c>
      <c r="B21" s="17" t="s">
        <v>673</v>
      </c>
      <c r="C21" s="18">
        <v>0.65991652452483196</v>
      </c>
      <c r="D21" s="18">
        <v>0.61750368860904403</v>
      </c>
      <c r="E21" s="18">
        <v>0.69991191827043098</v>
      </c>
      <c r="F21" s="19"/>
      <c r="G21" s="18">
        <v>0.65243293265325197</v>
      </c>
      <c r="H21" s="18">
        <v>0.58433230041388595</v>
      </c>
      <c r="I21" s="18">
        <v>0.714821532163192</v>
      </c>
      <c r="J21" s="19"/>
      <c r="K21" s="18">
        <v>0.67850535868186601</v>
      </c>
      <c r="L21" s="18">
        <v>0.62563669846257497</v>
      </c>
      <c r="M21" s="18">
        <v>0.72716374597976496</v>
      </c>
      <c r="N21" s="19"/>
      <c r="O21" s="18">
        <v>0.62625629529308502</v>
      </c>
      <c r="P21" s="18">
        <v>0.53809159997303702</v>
      </c>
      <c r="Q21" s="18">
        <v>0.70676349947865402</v>
      </c>
      <c r="R21" s="19"/>
    </row>
    <row r="22" spans="1:18" ht="42.75" x14ac:dyDescent="0.25">
      <c r="A22" s="17" t="s">
        <v>480</v>
      </c>
      <c r="B22" s="17" t="s">
        <v>674</v>
      </c>
      <c r="C22" s="18">
        <v>7.9436054840195294E-2</v>
      </c>
      <c r="D22" s="18">
        <v>6.2680682122866496E-2</v>
      </c>
      <c r="E22" s="18">
        <v>0.100191599197939</v>
      </c>
      <c r="F22" s="19"/>
      <c r="G22" s="18">
        <v>5.1679237246674198E-2</v>
      </c>
      <c r="H22" s="18">
        <v>3.3382193386762897E-2</v>
      </c>
      <c r="I22" s="18">
        <v>7.9183498820307799E-2</v>
      </c>
      <c r="J22" s="19"/>
      <c r="K22" s="18">
        <v>9.17713764068014E-2</v>
      </c>
      <c r="L22" s="18">
        <v>6.4203470594852E-2</v>
      </c>
      <c r="M22" s="18">
        <v>0.12953791571177001</v>
      </c>
      <c r="N22" s="19"/>
      <c r="O22" s="18">
        <v>0.111482205451799</v>
      </c>
      <c r="P22" s="18">
        <v>6.9334968902371896E-2</v>
      </c>
      <c r="Q22" s="18">
        <v>0.17444745406552101</v>
      </c>
      <c r="R22" s="24" t="s">
        <v>501</v>
      </c>
    </row>
    <row r="23" spans="1:18" ht="42.75" x14ac:dyDescent="0.25">
      <c r="A23" s="17" t="s">
        <v>480</v>
      </c>
      <c r="B23" s="17" t="s">
        <v>675</v>
      </c>
      <c r="C23" s="18">
        <v>0.12349862718837699</v>
      </c>
      <c r="D23" s="18">
        <v>0.103740839624598</v>
      </c>
      <c r="E23" s="18">
        <v>0.14640467229267401</v>
      </c>
      <c r="F23" s="19"/>
      <c r="G23" s="18">
        <v>0.119539998203683</v>
      </c>
      <c r="H23" s="18">
        <v>8.6390766219920104E-2</v>
      </c>
      <c r="I23" s="18">
        <v>0.163137715826387</v>
      </c>
      <c r="J23" s="19"/>
      <c r="K23" s="18">
        <v>0.10412254217462399</v>
      </c>
      <c r="L23" s="18">
        <v>7.9312316420770204E-2</v>
      </c>
      <c r="M23" s="18">
        <v>0.135551177439627</v>
      </c>
      <c r="N23" s="19"/>
      <c r="O23" s="18">
        <v>0.18664371043007499</v>
      </c>
      <c r="P23" s="18">
        <v>0.13695744512887001</v>
      </c>
      <c r="Q23" s="18">
        <v>0.24915168791865</v>
      </c>
      <c r="R23" s="19"/>
    </row>
    <row r="24" spans="1:18" ht="42.75" x14ac:dyDescent="0.25">
      <c r="A24" s="17" t="s">
        <v>480</v>
      </c>
      <c r="B24" s="17" t="s">
        <v>676</v>
      </c>
      <c r="C24" s="18">
        <v>5.8067727932564199E-2</v>
      </c>
      <c r="D24" s="18">
        <v>4.3238199614813101E-2</v>
      </c>
      <c r="E24" s="18">
        <v>7.7571015880599004E-2</v>
      </c>
      <c r="F24" s="19"/>
      <c r="G24" s="18">
        <v>5.6649535470827503E-2</v>
      </c>
      <c r="H24" s="18">
        <v>3.2716092949684597E-2</v>
      </c>
      <c r="I24" s="18">
        <v>9.6347520827563399E-2</v>
      </c>
      <c r="J24" s="19"/>
      <c r="K24" s="18">
        <v>7.1320743165502895E-2</v>
      </c>
      <c r="L24" s="18">
        <v>5.0290362157225502E-2</v>
      </c>
      <c r="M24" s="18">
        <v>0.10021756004205</v>
      </c>
      <c r="N24" s="19"/>
      <c r="O24" s="18">
        <v>2.4722196167365599E-2</v>
      </c>
      <c r="P24" s="18">
        <v>1.0186314550652199E-2</v>
      </c>
      <c r="Q24" s="18">
        <v>5.8769217616492203E-2</v>
      </c>
      <c r="R24" s="24" t="s">
        <v>501</v>
      </c>
    </row>
    <row r="25" spans="1:18" ht="42.75" x14ac:dyDescent="0.25">
      <c r="A25" s="17" t="s">
        <v>480</v>
      </c>
      <c r="B25" s="17" t="s">
        <v>677</v>
      </c>
      <c r="C25" s="18">
        <v>7.8792436784088593E-2</v>
      </c>
      <c r="D25" s="18">
        <v>5.6283043879037903E-2</v>
      </c>
      <c r="E25" s="18">
        <v>0.10926179606829201</v>
      </c>
      <c r="F25" s="19"/>
      <c r="G25" s="18">
        <v>0.118953480924505</v>
      </c>
      <c r="H25" s="18">
        <v>8.0590055999921001E-2</v>
      </c>
      <c r="I25" s="18">
        <v>0.172159515399814</v>
      </c>
      <c r="J25" s="19"/>
      <c r="K25" s="18">
        <v>5.4279979571205998E-2</v>
      </c>
      <c r="L25" s="18">
        <v>3.3263670927102203E-2</v>
      </c>
      <c r="M25" s="18">
        <v>8.7374489860158305E-2</v>
      </c>
      <c r="N25" s="19"/>
      <c r="O25" s="18">
        <v>5.08955926576743E-2</v>
      </c>
      <c r="P25" s="18">
        <v>2.2589596573537901E-2</v>
      </c>
      <c r="Q25" s="18">
        <v>0.110655017932505</v>
      </c>
      <c r="R25" s="24" t="s">
        <v>501</v>
      </c>
    </row>
    <row r="26" spans="1:18" x14ac:dyDescent="0.25">
      <c r="A26" s="17" t="s">
        <v>480</v>
      </c>
      <c r="B26" s="17" t="s">
        <v>519</v>
      </c>
      <c r="C26" s="18">
        <v>0</v>
      </c>
      <c r="D26" s="19"/>
      <c r="E26" s="19"/>
      <c r="F26" s="19"/>
      <c r="G26" s="18">
        <v>0</v>
      </c>
      <c r="H26" s="19"/>
      <c r="I26" s="19"/>
      <c r="J26" s="19"/>
      <c r="K26" s="18">
        <v>0</v>
      </c>
      <c r="L26" s="19"/>
      <c r="M26" s="19"/>
      <c r="N26" s="19"/>
      <c r="O26" s="18">
        <v>0</v>
      </c>
      <c r="P26" s="19"/>
      <c r="Q26" s="19"/>
      <c r="R26" s="19"/>
    </row>
    <row r="27" spans="1:18" x14ac:dyDescent="0.25">
      <c r="A27" s="17" t="s">
        <v>480</v>
      </c>
      <c r="B27" s="17" t="s">
        <v>521</v>
      </c>
      <c r="C27" s="18">
        <v>0</v>
      </c>
      <c r="D27" s="19"/>
      <c r="E27" s="19"/>
      <c r="F27" s="19"/>
      <c r="G27" s="18">
        <v>0</v>
      </c>
      <c r="H27" s="19"/>
      <c r="I27" s="19"/>
      <c r="J27" s="19"/>
      <c r="K27" s="18">
        <v>0</v>
      </c>
      <c r="L27" s="19"/>
      <c r="M27" s="19"/>
      <c r="N27" s="19"/>
      <c r="O27" s="18">
        <v>0</v>
      </c>
      <c r="P27" s="19"/>
      <c r="Q27" s="19"/>
      <c r="R27" s="19"/>
    </row>
    <row r="28" spans="1:18" x14ac:dyDescent="0.25">
      <c r="A28" s="17" t="s">
        <v>480</v>
      </c>
      <c r="B28" s="17" t="s">
        <v>520</v>
      </c>
      <c r="C28" s="18">
        <v>2.886287299448E-4</v>
      </c>
      <c r="D28" s="18">
        <v>3.9848930460352899E-5</v>
      </c>
      <c r="E28" s="18">
        <v>2.0873170418946002E-3</v>
      </c>
      <c r="F28" s="19"/>
      <c r="G28" s="18">
        <v>7.4481550105869997E-4</v>
      </c>
      <c r="H28" s="18">
        <v>1.0209505465550001E-4</v>
      </c>
      <c r="I28" s="18">
        <v>5.4117641728398001E-3</v>
      </c>
      <c r="J28" s="19"/>
      <c r="K28" s="18">
        <v>0</v>
      </c>
      <c r="L28" s="19"/>
      <c r="M28" s="19"/>
      <c r="N28" s="19"/>
      <c r="O28" s="18">
        <v>0</v>
      </c>
      <c r="P28" s="19"/>
      <c r="Q28" s="19"/>
      <c r="R28" s="19"/>
    </row>
    <row r="29" spans="1:18" ht="42.75" x14ac:dyDescent="0.25">
      <c r="A29" s="20" t="s">
        <v>481</v>
      </c>
      <c r="B29" s="20" t="s">
        <v>673</v>
      </c>
      <c r="C29" s="21">
        <v>0.70539479568655195</v>
      </c>
      <c r="D29" s="21">
        <v>0.66427563648960997</v>
      </c>
      <c r="E29" s="21">
        <v>0.74342297272769098</v>
      </c>
      <c r="F29" s="22"/>
      <c r="G29" s="21">
        <v>0.68189039068624502</v>
      </c>
      <c r="H29" s="21">
        <v>0.61538034380935203</v>
      </c>
      <c r="I29" s="21">
        <v>0.74172626698092303</v>
      </c>
      <c r="J29" s="22"/>
      <c r="K29" s="21">
        <v>0.70387380615466999</v>
      </c>
      <c r="L29" s="21">
        <v>0.64530628991035399</v>
      </c>
      <c r="M29" s="21">
        <v>0.7564209205954</v>
      </c>
      <c r="N29" s="22"/>
      <c r="O29" s="21">
        <v>0.75274642528067703</v>
      </c>
      <c r="P29" s="21">
        <v>0.67168942098408102</v>
      </c>
      <c r="Q29" s="21">
        <v>0.81917854642063903</v>
      </c>
      <c r="R29" s="22"/>
    </row>
    <row r="30" spans="1:18" ht="42.75" x14ac:dyDescent="0.25">
      <c r="A30" s="20" t="s">
        <v>481</v>
      </c>
      <c r="B30" s="20" t="s">
        <v>674</v>
      </c>
      <c r="C30" s="21">
        <v>6.4166632310028102E-2</v>
      </c>
      <c r="D30" s="21">
        <v>4.943082985122E-2</v>
      </c>
      <c r="E30" s="21">
        <v>8.2912154690825496E-2</v>
      </c>
      <c r="F30" s="22"/>
      <c r="G30" s="21">
        <v>4.6859743859961903E-2</v>
      </c>
      <c r="H30" s="21">
        <v>2.97541411230226E-2</v>
      </c>
      <c r="I30" s="21">
        <v>7.3058835279465897E-2</v>
      </c>
      <c r="J30" s="22"/>
      <c r="K30" s="21">
        <v>6.6941764102256093E-2</v>
      </c>
      <c r="L30" s="21">
        <v>4.3923849275183599E-2</v>
      </c>
      <c r="M30" s="21">
        <v>0.10075089469180901</v>
      </c>
      <c r="N30" s="22"/>
      <c r="O30" s="21">
        <v>8.8352598461070603E-2</v>
      </c>
      <c r="P30" s="21">
        <v>5.0840373960712802E-2</v>
      </c>
      <c r="Q30" s="21">
        <v>0.14919241081137299</v>
      </c>
      <c r="R30" s="24" t="s">
        <v>501</v>
      </c>
    </row>
    <row r="31" spans="1:18" ht="42.75" x14ac:dyDescent="0.25">
      <c r="A31" s="20" t="s">
        <v>481</v>
      </c>
      <c r="B31" s="20" t="s">
        <v>675</v>
      </c>
      <c r="C31" s="21">
        <v>0.112285901159158</v>
      </c>
      <c r="D31" s="21">
        <v>9.0633845056668202E-2</v>
      </c>
      <c r="E31" s="21">
        <v>0.13832374252357699</v>
      </c>
      <c r="F31" s="22"/>
      <c r="G31" s="21">
        <v>9.2036648096496101E-2</v>
      </c>
      <c r="H31" s="21">
        <v>6.3885316460928696E-2</v>
      </c>
      <c r="I31" s="21">
        <v>0.130858894080119</v>
      </c>
      <c r="J31" s="22"/>
      <c r="K31" s="21">
        <v>0.13278361449748399</v>
      </c>
      <c r="L31" s="21">
        <v>0.10048129768566599</v>
      </c>
      <c r="M31" s="21">
        <v>0.17346776429126001</v>
      </c>
      <c r="N31" s="22"/>
      <c r="O31" s="21">
        <v>9.32823747523851E-2</v>
      </c>
      <c r="P31" s="21">
        <v>5.7768229110000603E-2</v>
      </c>
      <c r="Q31" s="21">
        <v>0.14721825231052099</v>
      </c>
      <c r="R31" s="22"/>
    </row>
    <row r="32" spans="1:18" ht="42.75" x14ac:dyDescent="0.25">
      <c r="A32" s="20" t="s">
        <v>481</v>
      </c>
      <c r="B32" s="20" t="s">
        <v>676</v>
      </c>
      <c r="C32" s="21">
        <v>4.7928241476586003E-2</v>
      </c>
      <c r="D32" s="21">
        <v>3.2214103281842002E-2</v>
      </c>
      <c r="E32" s="21">
        <v>7.0747425273205503E-2</v>
      </c>
      <c r="F32" s="22"/>
      <c r="G32" s="21">
        <v>6.8881923390901503E-2</v>
      </c>
      <c r="H32" s="21">
        <v>3.9521403252228603E-2</v>
      </c>
      <c r="I32" s="21">
        <v>0.11738859029965799</v>
      </c>
      <c r="J32" s="24" t="s">
        <v>501</v>
      </c>
      <c r="K32" s="21">
        <v>3.9409356936965997E-2</v>
      </c>
      <c r="L32" s="21">
        <v>2.4465376529476699E-2</v>
      </c>
      <c r="M32" s="21">
        <v>6.2892952156816798E-2</v>
      </c>
      <c r="N32" s="22"/>
      <c r="O32" s="21">
        <v>3.2791856341634097E-2</v>
      </c>
      <c r="P32" s="21">
        <v>1.3604823990816599E-2</v>
      </c>
      <c r="Q32" s="21">
        <v>7.6928206722850404E-2</v>
      </c>
      <c r="R32" s="24" t="s">
        <v>501</v>
      </c>
    </row>
    <row r="33" spans="1:18" ht="42.75" x14ac:dyDescent="0.25">
      <c r="A33" s="20" t="s">
        <v>481</v>
      </c>
      <c r="B33" s="20" t="s">
        <v>677</v>
      </c>
      <c r="C33" s="21">
        <v>6.4791337990869502E-2</v>
      </c>
      <c r="D33" s="21">
        <v>4.7453409706555101E-2</v>
      </c>
      <c r="E33" s="21">
        <v>8.7879555064417997E-2</v>
      </c>
      <c r="F33" s="22"/>
      <c r="G33" s="21">
        <v>0.100197301133076</v>
      </c>
      <c r="H33" s="21">
        <v>6.3232826748766194E-2</v>
      </c>
      <c r="I33" s="21">
        <v>0.15519055668963999</v>
      </c>
      <c r="J33" s="22"/>
      <c r="K33" s="21">
        <v>5.2726559249240898E-2</v>
      </c>
      <c r="L33" s="21">
        <v>3.4788674888616603E-2</v>
      </c>
      <c r="M33" s="21">
        <v>7.9155141822088604E-2</v>
      </c>
      <c r="N33" s="22"/>
      <c r="O33" s="21">
        <v>3.2826745164233201E-2</v>
      </c>
      <c r="P33" s="21">
        <v>1.1462830704606901E-2</v>
      </c>
      <c r="Q33" s="21">
        <v>9.03678627701619E-2</v>
      </c>
      <c r="R33" s="24" t="s">
        <v>501</v>
      </c>
    </row>
    <row r="34" spans="1:18" x14ac:dyDescent="0.25">
      <c r="A34" s="20" t="s">
        <v>481</v>
      </c>
      <c r="B34" s="20" t="s">
        <v>519</v>
      </c>
      <c r="C34" s="21">
        <v>5.4330913768058002E-3</v>
      </c>
      <c r="D34" s="21">
        <v>2.8400337521509002E-3</v>
      </c>
      <c r="E34" s="21">
        <v>1.03690887827273E-2</v>
      </c>
      <c r="F34" s="22"/>
      <c r="G34" s="21">
        <v>1.0133992833320501E-2</v>
      </c>
      <c r="H34" s="21">
        <v>4.2349991589505998E-3</v>
      </c>
      <c r="I34" s="21">
        <v>2.40513177477364E-2</v>
      </c>
      <c r="J34" s="22"/>
      <c r="K34" s="21">
        <v>4.2648990593827001E-3</v>
      </c>
      <c r="L34" s="21">
        <v>1.4931020088477999E-3</v>
      </c>
      <c r="M34" s="21">
        <v>1.2119808201686099E-2</v>
      </c>
      <c r="N34" s="22"/>
      <c r="O34" s="21">
        <v>0</v>
      </c>
      <c r="P34" s="22"/>
      <c r="Q34" s="22"/>
      <c r="R34" s="22"/>
    </row>
    <row r="35" spans="1:18" x14ac:dyDescent="0.25">
      <c r="A35" s="20" t="s">
        <v>481</v>
      </c>
      <c r="B35" s="20" t="s">
        <v>521</v>
      </c>
      <c r="C35" s="21">
        <v>0</v>
      </c>
      <c r="D35" s="22"/>
      <c r="E35" s="22"/>
      <c r="F35" s="22"/>
      <c r="G35" s="21">
        <v>0</v>
      </c>
      <c r="H35" s="22"/>
      <c r="I35" s="22"/>
      <c r="J35" s="22"/>
      <c r="K35" s="21">
        <v>0</v>
      </c>
      <c r="L35" s="22"/>
      <c r="M35" s="22"/>
      <c r="N35" s="22"/>
      <c r="O35" s="21">
        <v>0</v>
      </c>
      <c r="P35" s="22"/>
      <c r="Q35" s="22"/>
      <c r="R35" s="22"/>
    </row>
    <row r="36" spans="1:18" x14ac:dyDescent="0.25">
      <c r="A36" s="20" t="s">
        <v>481</v>
      </c>
      <c r="B36" s="20" t="s">
        <v>520</v>
      </c>
      <c r="C36" s="21">
        <v>0</v>
      </c>
      <c r="D36" s="22"/>
      <c r="E36" s="22"/>
      <c r="F36" s="22"/>
      <c r="G36" s="21">
        <v>0</v>
      </c>
      <c r="H36" s="22"/>
      <c r="I36" s="22"/>
      <c r="J36" s="22"/>
      <c r="K36" s="21">
        <v>0</v>
      </c>
      <c r="L36" s="22"/>
      <c r="M36" s="22"/>
      <c r="N36" s="22"/>
      <c r="O36" s="21">
        <v>0</v>
      </c>
      <c r="P36" s="22"/>
      <c r="Q36" s="22"/>
      <c r="R36" s="22"/>
    </row>
    <row r="37" spans="1:18" ht="42.75" x14ac:dyDescent="0.25">
      <c r="A37" s="17" t="s">
        <v>482</v>
      </c>
      <c r="B37" s="17" t="s">
        <v>673</v>
      </c>
      <c r="C37" s="18">
        <v>0.59178959331113401</v>
      </c>
      <c r="D37" s="18">
        <v>0.54481357082902304</v>
      </c>
      <c r="E37" s="18">
        <v>0.63714645030105799</v>
      </c>
      <c r="F37" s="19"/>
      <c r="G37" s="18">
        <v>0.54248438343959204</v>
      </c>
      <c r="H37" s="18">
        <v>0.48565505434181</v>
      </c>
      <c r="I37" s="18">
        <v>0.59822917894614702</v>
      </c>
      <c r="J37" s="19"/>
      <c r="K37" s="18">
        <v>0.629834746927455</v>
      </c>
      <c r="L37" s="18">
        <v>0.55623832066078804</v>
      </c>
      <c r="M37" s="18">
        <v>0.69785550573338695</v>
      </c>
      <c r="N37" s="19"/>
      <c r="O37" s="18">
        <v>0.69003194802396095</v>
      </c>
      <c r="P37" s="18">
        <v>0.60121347269185199</v>
      </c>
      <c r="Q37" s="18">
        <v>0.76674348138420301</v>
      </c>
      <c r="R37" s="19"/>
    </row>
    <row r="38" spans="1:18" ht="42.75" x14ac:dyDescent="0.25">
      <c r="A38" s="17" t="s">
        <v>482</v>
      </c>
      <c r="B38" s="17" t="s">
        <v>674</v>
      </c>
      <c r="C38" s="18">
        <v>7.41549740969112E-2</v>
      </c>
      <c r="D38" s="18">
        <v>5.6131532922549202E-2</v>
      </c>
      <c r="E38" s="18">
        <v>9.7368613368544299E-2</v>
      </c>
      <c r="F38" s="19"/>
      <c r="G38" s="18">
        <v>7.3518370696076904E-2</v>
      </c>
      <c r="H38" s="18">
        <v>4.94288758982879E-2</v>
      </c>
      <c r="I38" s="18">
        <v>0.10801399888291301</v>
      </c>
      <c r="J38" s="19"/>
      <c r="K38" s="18">
        <v>7.8105478309874798E-2</v>
      </c>
      <c r="L38" s="18">
        <v>5.2990862944453702E-2</v>
      </c>
      <c r="M38" s="18">
        <v>0.113693963957026</v>
      </c>
      <c r="N38" s="19"/>
      <c r="O38" s="18">
        <v>6.5731761037494896E-2</v>
      </c>
      <c r="P38" s="18">
        <v>3.42988849927496E-2</v>
      </c>
      <c r="Q38" s="18">
        <v>0.12232218181179901</v>
      </c>
      <c r="R38" s="24" t="s">
        <v>501</v>
      </c>
    </row>
    <row r="39" spans="1:18" ht="42.75" x14ac:dyDescent="0.25">
      <c r="A39" s="17" t="s">
        <v>482</v>
      </c>
      <c r="B39" s="17" t="s">
        <v>675</v>
      </c>
      <c r="C39" s="18">
        <v>0.151208580140966</v>
      </c>
      <c r="D39" s="18">
        <v>0.122273180635611</v>
      </c>
      <c r="E39" s="18">
        <v>0.18554392358734201</v>
      </c>
      <c r="F39" s="19"/>
      <c r="G39" s="18">
        <v>0.175540515323307</v>
      </c>
      <c r="H39" s="18">
        <v>0.134262619630832</v>
      </c>
      <c r="I39" s="18">
        <v>0.22619326090094599</v>
      </c>
      <c r="J39" s="19"/>
      <c r="K39" s="18">
        <v>0.11987391163471001</v>
      </c>
      <c r="L39" s="18">
        <v>8.3368076769315597E-2</v>
      </c>
      <c r="M39" s="18">
        <v>0.16941078294037301</v>
      </c>
      <c r="N39" s="19"/>
      <c r="O39" s="18">
        <v>0.13791361470263599</v>
      </c>
      <c r="P39" s="18">
        <v>8.7985141868557201E-2</v>
      </c>
      <c r="Q39" s="18">
        <v>0.209661398830327</v>
      </c>
      <c r="R39" s="24" t="s">
        <v>501</v>
      </c>
    </row>
    <row r="40" spans="1:18" ht="42.75" x14ac:dyDescent="0.25">
      <c r="A40" s="17" t="s">
        <v>482</v>
      </c>
      <c r="B40" s="17" t="s">
        <v>676</v>
      </c>
      <c r="C40" s="18">
        <v>7.2433466259742105E-2</v>
      </c>
      <c r="D40" s="18">
        <v>5.3384331092420703E-2</v>
      </c>
      <c r="E40" s="18">
        <v>9.7579224775675294E-2</v>
      </c>
      <c r="F40" s="19"/>
      <c r="G40" s="18">
        <v>8.2896513371433195E-2</v>
      </c>
      <c r="H40" s="18">
        <v>5.7142990456956401E-2</v>
      </c>
      <c r="I40" s="18">
        <v>0.118794397481194</v>
      </c>
      <c r="J40" s="19"/>
      <c r="K40" s="18">
        <v>6.1649309358387597E-2</v>
      </c>
      <c r="L40" s="18">
        <v>3.6436536773165003E-2</v>
      </c>
      <c r="M40" s="18">
        <v>0.10245338700300299</v>
      </c>
      <c r="N40" s="19"/>
      <c r="O40" s="18">
        <v>5.9179612301297202E-2</v>
      </c>
      <c r="P40" s="18">
        <v>2.1401134453396701E-2</v>
      </c>
      <c r="Q40" s="18">
        <v>0.15320620969763399</v>
      </c>
      <c r="R40" s="24" t="s">
        <v>501</v>
      </c>
    </row>
    <row r="41" spans="1:18" ht="42.75" x14ac:dyDescent="0.25">
      <c r="A41" s="17" t="s">
        <v>482</v>
      </c>
      <c r="B41" s="17" t="s">
        <v>677</v>
      </c>
      <c r="C41" s="18">
        <v>0.108523458906171</v>
      </c>
      <c r="D41" s="18">
        <v>8.9496133810292505E-2</v>
      </c>
      <c r="E41" s="18">
        <v>0.13101400240410799</v>
      </c>
      <c r="F41" s="19"/>
      <c r="G41" s="18">
        <v>0.123436413220905</v>
      </c>
      <c r="H41" s="18">
        <v>9.69141031789994E-2</v>
      </c>
      <c r="I41" s="18">
        <v>0.15596352118992099</v>
      </c>
      <c r="J41" s="19"/>
      <c r="K41" s="18">
        <v>0.108852861271307</v>
      </c>
      <c r="L41" s="18">
        <v>7.7961563933954703E-2</v>
      </c>
      <c r="M41" s="18">
        <v>0.14999325188497101</v>
      </c>
      <c r="N41" s="19"/>
      <c r="O41" s="18">
        <v>4.5646946943348699E-2</v>
      </c>
      <c r="P41" s="18">
        <v>1.79440415550839E-2</v>
      </c>
      <c r="Q41" s="18">
        <v>0.111272973249079</v>
      </c>
      <c r="R41" s="24" t="s">
        <v>501</v>
      </c>
    </row>
    <row r="42" spans="1:18" x14ac:dyDescent="0.25">
      <c r="A42" s="17" t="s">
        <v>482</v>
      </c>
      <c r="B42" s="17" t="s">
        <v>519</v>
      </c>
      <c r="C42" s="18">
        <v>1.2970282615933999E-3</v>
      </c>
      <c r="D42" s="18">
        <v>4.661984160885E-4</v>
      </c>
      <c r="E42" s="18">
        <v>3.6031738865588002E-3</v>
      </c>
      <c r="F42" s="19"/>
      <c r="G42" s="18">
        <v>2.1238039486853001E-3</v>
      </c>
      <c r="H42" s="18">
        <v>7.0701883807410004E-4</v>
      </c>
      <c r="I42" s="18">
        <v>6.3615910084188999E-3</v>
      </c>
      <c r="J42" s="19"/>
      <c r="K42" s="18">
        <v>0</v>
      </c>
      <c r="L42" s="19"/>
      <c r="M42" s="19"/>
      <c r="N42" s="19"/>
      <c r="O42" s="18">
        <v>1.4961169912618001E-3</v>
      </c>
      <c r="P42" s="18">
        <v>1.975380933717E-4</v>
      </c>
      <c r="Q42" s="18">
        <v>1.12353823240448E-2</v>
      </c>
      <c r="R42" s="24" t="s">
        <v>501</v>
      </c>
    </row>
    <row r="43" spans="1:18" x14ac:dyDescent="0.25">
      <c r="A43" s="17" t="s">
        <v>482</v>
      </c>
      <c r="B43" s="17" t="s">
        <v>521</v>
      </c>
      <c r="C43" s="18">
        <v>0</v>
      </c>
      <c r="D43" s="19"/>
      <c r="E43" s="19"/>
      <c r="F43" s="19"/>
      <c r="G43" s="18">
        <v>0</v>
      </c>
      <c r="H43" s="19"/>
      <c r="I43" s="19"/>
      <c r="J43" s="19"/>
      <c r="K43" s="18">
        <v>0</v>
      </c>
      <c r="L43" s="19"/>
      <c r="M43" s="19"/>
      <c r="N43" s="19"/>
      <c r="O43" s="18">
        <v>0</v>
      </c>
      <c r="P43" s="19"/>
      <c r="Q43" s="19"/>
      <c r="R43" s="19"/>
    </row>
    <row r="44" spans="1:18" x14ac:dyDescent="0.25">
      <c r="A44" s="17" t="s">
        <v>482</v>
      </c>
      <c r="B44" s="17" t="s">
        <v>520</v>
      </c>
      <c r="C44" s="18">
        <v>5.9289902348310004E-4</v>
      </c>
      <c r="D44" s="18">
        <v>8.1521998201359401E-5</v>
      </c>
      <c r="E44" s="18">
        <v>4.2982892681556004E-3</v>
      </c>
      <c r="F44" s="19"/>
      <c r="G44" s="18">
        <v>0</v>
      </c>
      <c r="H44" s="19"/>
      <c r="I44" s="19"/>
      <c r="J44" s="19"/>
      <c r="K44" s="18">
        <v>1.6836924982666999E-3</v>
      </c>
      <c r="L44" s="18">
        <v>2.310164026566E-4</v>
      </c>
      <c r="M44" s="18">
        <v>1.21599750610206E-2</v>
      </c>
      <c r="N44" s="24" t="s">
        <v>501</v>
      </c>
      <c r="O44" s="18">
        <v>0</v>
      </c>
      <c r="P44" s="19"/>
      <c r="Q44" s="19"/>
      <c r="R44" s="19"/>
    </row>
    <row r="45" spans="1:18" ht="42.75" x14ac:dyDescent="0.25">
      <c r="A45" s="20" t="s">
        <v>483</v>
      </c>
      <c r="B45" s="20" t="s">
        <v>673</v>
      </c>
      <c r="C45" s="21">
        <v>0.65628022553647303</v>
      </c>
      <c r="D45" s="21">
        <v>0.61945916166297899</v>
      </c>
      <c r="E45" s="21">
        <v>0.69131388813393102</v>
      </c>
      <c r="F45" s="22"/>
      <c r="G45" s="21">
        <v>0.60625950150021601</v>
      </c>
      <c r="H45" s="21">
        <v>0.55612358175222798</v>
      </c>
      <c r="I45" s="21">
        <v>0.65425320940732601</v>
      </c>
      <c r="J45" s="22"/>
      <c r="K45" s="21">
        <v>0.67687284051950702</v>
      </c>
      <c r="L45" s="21">
        <v>0.63187044417997995</v>
      </c>
      <c r="M45" s="21">
        <v>0.71882194100643604</v>
      </c>
      <c r="N45" s="22"/>
      <c r="O45" s="21">
        <v>0.75092948881019606</v>
      </c>
      <c r="P45" s="21">
        <v>0.68302141886571799</v>
      </c>
      <c r="Q45" s="21">
        <v>0.808370927535913</v>
      </c>
      <c r="R45" s="22"/>
    </row>
    <row r="46" spans="1:18" ht="42.75" x14ac:dyDescent="0.25">
      <c r="A46" s="20" t="s">
        <v>483</v>
      </c>
      <c r="B46" s="20" t="s">
        <v>674</v>
      </c>
      <c r="C46" s="21">
        <v>8.0759936130677404E-2</v>
      </c>
      <c r="D46" s="21">
        <v>6.5847025486646005E-2</v>
      </c>
      <c r="E46" s="21">
        <v>9.8693466643787794E-2</v>
      </c>
      <c r="F46" s="22"/>
      <c r="G46" s="21">
        <v>9.0223370995526603E-2</v>
      </c>
      <c r="H46" s="21">
        <v>6.8432832180743502E-2</v>
      </c>
      <c r="I46" s="21">
        <v>0.118073059229786</v>
      </c>
      <c r="J46" s="22"/>
      <c r="K46" s="21">
        <v>7.9728373829435595E-2</v>
      </c>
      <c r="L46" s="21">
        <v>5.9587810697745498E-2</v>
      </c>
      <c r="M46" s="21">
        <v>0.105909746621317</v>
      </c>
      <c r="N46" s="22"/>
      <c r="O46" s="21">
        <v>5.39335018834032E-2</v>
      </c>
      <c r="P46" s="21">
        <v>2.9806387968627699E-2</v>
      </c>
      <c r="Q46" s="21">
        <v>9.5664847945140602E-2</v>
      </c>
      <c r="R46" s="24" t="s">
        <v>501</v>
      </c>
    </row>
    <row r="47" spans="1:18" ht="42.75" x14ac:dyDescent="0.25">
      <c r="A47" s="20" t="s">
        <v>483</v>
      </c>
      <c r="B47" s="20" t="s">
        <v>675</v>
      </c>
      <c r="C47" s="21">
        <v>0.116053738518806</v>
      </c>
      <c r="D47" s="21">
        <v>0.100215541915729</v>
      </c>
      <c r="E47" s="21">
        <v>0.13402219140617</v>
      </c>
      <c r="F47" s="22"/>
      <c r="G47" s="21">
        <v>0.11584711370909501</v>
      </c>
      <c r="H47" s="21">
        <v>8.98947433760557E-2</v>
      </c>
      <c r="I47" s="21">
        <v>0.14807286372217199</v>
      </c>
      <c r="J47" s="22"/>
      <c r="K47" s="21">
        <v>0.11350424254794</v>
      </c>
      <c r="L47" s="21">
        <v>9.1851481886590799E-2</v>
      </c>
      <c r="M47" s="21">
        <v>0.13947740428720601</v>
      </c>
      <c r="N47" s="22"/>
      <c r="O47" s="21">
        <v>0.12464882060161001</v>
      </c>
      <c r="P47" s="21">
        <v>8.8505143723659002E-2</v>
      </c>
      <c r="Q47" s="21">
        <v>0.172755309456397</v>
      </c>
      <c r="R47" s="22"/>
    </row>
    <row r="48" spans="1:18" ht="42.75" x14ac:dyDescent="0.25">
      <c r="A48" s="20" t="s">
        <v>483</v>
      </c>
      <c r="B48" s="20" t="s">
        <v>676</v>
      </c>
      <c r="C48" s="21">
        <v>7.1226404553601297E-2</v>
      </c>
      <c r="D48" s="21">
        <v>5.5940310012094201E-2</v>
      </c>
      <c r="E48" s="21">
        <v>9.0290042563581197E-2</v>
      </c>
      <c r="F48" s="22"/>
      <c r="G48" s="21">
        <v>8.5707026084976198E-2</v>
      </c>
      <c r="H48" s="21">
        <v>6.5131246344934196E-2</v>
      </c>
      <c r="I48" s="21">
        <v>0.11200418765402</v>
      </c>
      <c r="J48" s="22"/>
      <c r="K48" s="21">
        <v>6.7278731391232402E-2</v>
      </c>
      <c r="L48" s="21">
        <v>4.75446230213247E-2</v>
      </c>
      <c r="M48" s="21">
        <v>9.4392023525975796E-2</v>
      </c>
      <c r="N48" s="22"/>
      <c r="O48" s="21">
        <v>3.7555325876587199E-2</v>
      </c>
      <c r="P48" s="21">
        <v>1.9129305670822098E-2</v>
      </c>
      <c r="Q48" s="21">
        <v>7.2419525192217005E-2</v>
      </c>
      <c r="R48" s="24" t="s">
        <v>501</v>
      </c>
    </row>
    <row r="49" spans="1:18" ht="42.75" x14ac:dyDescent="0.25">
      <c r="A49" s="20" t="s">
        <v>483</v>
      </c>
      <c r="B49" s="20" t="s">
        <v>677</v>
      </c>
      <c r="C49" s="21">
        <v>6.8663877311345906E-2</v>
      </c>
      <c r="D49" s="21">
        <v>5.5769449033865201E-2</v>
      </c>
      <c r="E49" s="21">
        <v>8.4273534965131097E-2</v>
      </c>
      <c r="F49" s="22"/>
      <c r="G49" s="21">
        <v>9.4221203060204095E-2</v>
      </c>
      <c r="H49" s="21">
        <v>7.2124404594006805E-2</v>
      </c>
      <c r="I49" s="21">
        <v>0.12219626352558</v>
      </c>
      <c r="J49" s="22"/>
      <c r="K49" s="21">
        <v>5.4087016793430601E-2</v>
      </c>
      <c r="L49" s="21">
        <v>3.9464932714274203E-2</v>
      </c>
      <c r="M49" s="21">
        <v>7.3710959960493594E-2</v>
      </c>
      <c r="N49" s="22"/>
      <c r="O49" s="21">
        <v>3.2932862828202999E-2</v>
      </c>
      <c r="P49" s="21">
        <v>1.6290598291912001E-2</v>
      </c>
      <c r="Q49" s="21">
        <v>6.5445549326805894E-2</v>
      </c>
      <c r="R49" s="24" t="s">
        <v>501</v>
      </c>
    </row>
    <row r="50" spans="1:18" x14ac:dyDescent="0.25">
      <c r="A50" s="20" t="s">
        <v>483</v>
      </c>
      <c r="B50" s="20" t="s">
        <v>519</v>
      </c>
      <c r="C50" s="21">
        <v>5.9527459511443002E-3</v>
      </c>
      <c r="D50" s="21">
        <v>3.1157406846809002E-3</v>
      </c>
      <c r="E50" s="21">
        <v>1.1343562509089401E-2</v>
      </c>
      <c r="F50" s="22"/>
      <c r="G50" s="21">
        <v>7.7417846499820003E-3</v>
      </c>
      <c r="H50" s="21">
        <v>3.4457950679835001E-3</v>
      </c>
      <c r="I50" s="21">
        <v>1.7300747710049E-2</v>
      </c>
      <c r="J50" s="22"/>
      <c r="K50" s="21">
        <v>6.0407330279368997E-3</v>
      </c>
      <c r="L50" s="21">
        <v>2.5043271968739002E-3</v>
      </c>
      <c r="M50" s="21">
        <v>1.4498377535724E-2</v>
      </c>
      <c r="N50" s="22"/>
      <c r="O50" s="21">
        <v>0</v>
      </c>
      <c r="P50" s="22"/>
      <c r="Q50" s="22"/>
      <c r="R50" s="22"/>
    </row>
    <row r="51" spans="1:18" x14ac:dyDescent="0.25">
      <c r="A51" s="20" t="s">
        <v>483</v>
      </c>
      <c r="B51" s="20" t="s">
        <v>521</v>
      </c>
      <c r="C51" s="21">
        <v>0</v>
      </c>
      <c r="D51" s="22"/>
      <c r="E51" s="22"/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  <c r="O51" s="21">
        <v>0</v>
      </c>
      <c r="P51" s="22"/>
      <c r="Q51" s="22"/>
      <c r="R51" s="22"/>
    </row>
    <row r="52" spans="1:18" x14ac:dyDescent="0.25">
      <c r="A52" s="20" t="s">
        <v>483</v>
      </c>
      <c r="B52" s="20" t="s">
        <v>520</v>
      </c>
      <c r="C52" s="21">
        <v>1.0630719979513E-3</v>
      </c>
      <c r="D52" s="21">
        <v>2.200026899414E-4</v>
      </c>
      <c r="E52" s="21">
        <v>5.1203098057320002E-3</v>
      </c>
      <c r="F52" s="22"/>
      <c r="G52" s="21">
        <v>0</v>
      </c>
      <c r="H52" s="22"/>
      <c r="I52" s="22"/>
      <c r="J52" s="22"/>
      <c r="K52" s="21">
        <v>2.4880618905184001E-3</v>
      </c>
      <c r="L52" s="21">
        <v>5.1246555162289995E-4</v>
      </c>
      <c r="M52" s="21">
        <v>1.1988391217564801E-2</v>
      </c>
      <c r="N52" s="22"/>
      <c r="O52" s="21">
        <v>0</v>
      </c>
      <c r="P52" s="22"/>
      <c r="Q52" s="22"/>
      <c r="R52" s="22"/>
    </row>
    <row r="53" spans="1:18" ht="42.75" x14ac:dyDescent="0.25">
      <c r="A53" s="17" t="s">
        <v>484</v>
      </c>
      <c r="B53" s="17" t="s">
        <v>673</v>
      </c>
      <c r="C53" s="18">
        <v>0.64394222225754205</v>
      </c>
      <c r="D53" s="18">
        <v>0.62278834476592604</v>
      </c>
      <c r="E53" s="18">
        <v>0.66454877369480103</v>
      </c>
      <c r="F53" s="19"/>
      <c r="G53" s="18">
        <v>0.60953422067578</v>
      </c>
      <c r="H53" s="18">
        <v>0.58119697412787696</v>
      </c>
      <c r="I53" s="18">
        <v>0.63715113709238702</v>
      </c>
      <c r="J53" s="19"/>
      <c r="K53" s="18">
        <v>0.66244262262879705</v>
      </c>
      <c r="L53" s="18">
        <v>0.63453310956778097</v>
      </c>
      <c r="M53" s="18">
        <v>0.68926451901780905</v>
      </c>
      <c r="N53" s="19"/>
      <c r="O53" s="18">
        <v>0.68519371997855405</v>
      </c>
      <c r="P53" s="18">
        <v>0.63215552044772105</v>
      </c>
      <c r="Q53" s="18">
        <v>0.73380477863355797</v>
      </c>
      <c r="R53" s="19"/>
    </row>
    <row r="54" spans="1:18" ht="42.75" x14ac:dyDescent="0.25">
      <c r="A54" s="17" t="s">
        <v>484</v>
      </c>
      <c r="B54" s="17" t="s">
        <v>674</v>
      </c>
      <c r="C54" s="18">
        <v>7.8790842269127803E-2</v>
      </c>
      <c r="D54" s="18">
        <v>6.9814191184233904E-2</v>
      </c>
      <c r="E54" s="18">
        <v>8.88115030075982E-2</v>
      </c>
      <c r="F54" s="19"/>
      <c r="G54" s="18">
        <v>7.6666227278817695E-2</v>
      </c>
      <c r="H54" s="18">
        <v>6.2587824555675506E-2</v>
      </c>
      <c r="I54" s="18">
        <v>9.3595218776656497E-2</v>
      </c>
      <c r="J54" s="19"/>
      <c r="K54" s="18">
        <v>8.0175422380509204E-2</v>
      </c>
      <c r="L54" s="18">
        <v>6.6042218086413099E-2</v>
      </c>
      <c r="M54" s="18">
        <v>9.7018981060408099E-2</v>
      </c>
      <c r="N54" s="19"/>
      <c r="O54" s="18">
        <v>8.0723818580003798E-2</v>
      </c>
      <c r="P54" s="18">
        <v>6.0870488402931203E-2</v>
      </c>
      <c r="Q54" s="18">
        <v>0.10631937708745499</v>
      </c>
      <c r="R54" s="19"/>
    </row>
    <row r="55" spans="1:18" ht="42.75" x14ac:dyDescent="0.25">
      <c r="A55" s="17" t="s">
        <v>484</v>
      </c>
      <c r="B55" s="17" t="s">
        <v>675</v>
      </c>
      <c r="C55" s="18">
        <v>0.14175027659829401</v>
      </c>
      <c r="D55" s="18">
        <v>0.12932914235071799</v>
      </c>
      <c r="E55" s="18">
        <v>0.155151788306537</v>
      </c>
      <c r="F55" s="19"/>
      <c r="G55" s="18">
        <v>0.14549594157583601</v>
      </c>
      <c r="H55" s="18">
        <v>0.12722095048469001</v>
      </c>
      <c r="I55" s="18">
        <v>0.16589710414806599</v>
      </c>
      <c r="J55" s="19"/>
      <c r="K55" s="18">
        <v>0.135089268152467</v>
      </c>
      <c r="L55" s="18">
        <v>0.11725752377606501</v>
      </c>
      <c r="M55" s="18">
        <v>0.15515611513892499</v>
      </c>
      <c r="N55" s="19"/>
      <c r="O55" s="18">
        <v>0.14904323008289599</v>
      </c>
      <c r="P55" s="18">
        <v>0.118556108587628</v>
      </c>
      <c r="Q55" s="18">
        <v>0.18571837807501401</v>
      </c>
      <c r="R55" s="19"/>
    </row>
    <row r="56" spans="1:18" ht="42.75" x14ac:dyDescent="0.25">
      <c r="A56" s="17" t="s">
        <v>484</v>
      </c>
      <c r="B56" s="17" t="s">
        <v>676</v>
      </c>
      <c r="C56" s="18">
        <v>5.7264833334875899E-2</v>
      </c>
      <c r="D56" s="18">
        <v>4.9776178089402601E-2</v>
      </c>
      <c r="E56" s="18">
        <v>6.5802112133226606E-2</v>
      </c>
      <c r="F56" s="19"/>
      <c r="G56" s="18">
        <v>6.4240685028955996E-2</v>
      </c>
      <c r="H56" s="18">
        <v>5.2733419078735598E-2</v>
      </c>
      <c r="I56" s="18">
        <v>7.8052113459542896E-2</v>
      </c>
      <c r="J56" s="19"/>
      <c r="K56" s="18">
        <v>5.5573565697368502E-2</v>
      </c>
      <c r="L56" s="18">
        <v>4.4430892756875E-2</v>
      </c>
      <c r="M56" s="18">
        <v>6.9307989919997995E-2</v>
      </c>
      <c r="N56" s="19"/>
      <c r="O56" s="18">
        <v>4.3679254165593998E-2</v>
      </c>
      <c r="P56" s="18">
        <v>2.9719841058161101E-2</v>
      </c>
      <c r="Q56" s="18">
        <v>6.3764512090726297E-2</v>
      </c>
      <c r="R56" s="19"/>
    </row>
    <row r="57" spans="1:18" ht="42.75" x14ac:dyDescent="0.25">
      <c r="A57" s="17" t="s">
        <v>484</v>
      </c>
      <c r="B57" s="17" t="s">
        <v>677</v>
      </c>
      <c r="C57" s="18">
        <v>7.0711263582957803E-2</v>
      </c>
      <c r="D57" s="18">
        <v>6.0359131597385797E-2</v>
      </c>
      <c r="E57" s="18">
        <v>8.2682647299395007E-2</v>
      </c>
      <c r="F57" s="19"/>
      <c r="G57" s="18">
        <v>9.5372417879172999E-2</v>
      </c>
      <c r="H57" s="18">
        <v>8.0172395018679093E-2</v>
      </c>
      <c r="I57" s="18">
        <v>0.11309989996205599</v>
      </c>
      <c r="J57" s="19"/>
      <c r="K57" s="18">
        <v>6.3080145270847404E-2</v>
      </c>
      <c r="L57" s="18">
        <v>4.9104517107442201E-2</v>
      </c>
      <c r="M57" s="18">
        <v>8.0695823479515094E-2</v>
      </c>
      <c r="N57" s="19"/>
      <c r="O57" s="18">
        <v>2.6872590490412799E-2</v>
      </c>
      <c r="P57" s="18">
        <v>1.50507422386006E-2</v>
      </c>
      <c r="Q57" s="18">
        <v>4.7531989776074299E-2</v>
      </c>
      <c r="R57" s="19"/>
    </row>
    <row r="58" spans="1:18" x14ac:dyDescent="0.25">
      <c r="A58" s="17" t="s">
        <v>484</v>
      </c>
      <c r="B58" s="17" t="s">
        <v>519</v>
      </c>
      <c r="C58" s="18">
        <v>5.7829375784289004E-3</v>
      </c>
      <c r="D58" s="18">
        <v>3.6174035811306002E-3</v>
      </c>
      <c r="E58" s="18">
        <v>9.2328409973690007E-3</v>
      </c>
      <c r="F58" s="19"/>
      <c r="G58" s="18">
        <v>5.2513646210600997E-3</v>
      </c>
      <c r="H58" s="18">
        <v>3.0698066392327999E-3</v>
      </c>
      <c r="I58" s="18">
        <v>8.9692985692441992E-3</v>
      </c>
      <c r="J58" s="19"/>
      <c r="K58" s="18">
        <v>3.6389758700108E-3</v>
      </c>
      <c r="L58" s="18">
        <v>1.7268445609891E-3</v>
      </c>
      <c r="M58" s="18">
        <v>7.6521761390108004E-3</v>
      </c>
      <c r="N58" s="19"/>
      <c r="O58" s="18">
        <v>1.25814622831755E-2</v>
      </c>
      <c r="P58" s="18">
        <v>4.3761975581388998E-3</v>
      </c>
      <c r="Q58" s="18">
        <v>3.5620974368138603E-2</v>
      </c>
      <c r="R58" s="24" t="s">
        <v>501</v>
      </c>
    </row>
    <row r="59" spans="1:18" x14ac:dyDescent="0.25">
      <c r="A59" s="17" t="s">
        <v>484</v>
      </c>
      <c r="B59" s="17" t="s">
        <v>521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0</v>
      </c>
      <c r="P59" s="19"/>
      <c r="Q59" s="19"/>
      <c r="R59" s="19"/>
    </row>
    <row r="60" spans="1:18" x14ac:dyDescent="0.25">
      <c r="A60" s="17" t="s">
        <v>484</v>
      </c>
      <c r="B60" s="17" t="s">
        <v>520</v>
      </c>
      <c r="C60" s="18">
        <v>1.7576243787763E-3</v>
      </c>
      <c r="D60" s="18">
        <v>5.7050462202750004E-4</v>
      </c>
      <c r="E60" s="18">
        <v>5.4015809805920004E-3</v>
      </c>
      <c r="F60" s="19"/>
      <c r="G60" s="18">
        <v>3.4391429403766E-3</v>
      </c>
      <c r="H60" s="18">
        <v>9.4191015524489996E-4</v>
      </c>
      <c r="I60" s="18">
        <v>1.2474478344311301E-2</v>
      </c>
      <c r="J60" s="19"/>
      <c r="K60" s="18">
        <v>0</v>
      </c>
      <c r="L60" s="19"/>
      <c r="M60" s="19"/>
      <c r="N60" s="19"/>
      <c r="O60" s="18">
        <v>1.905924419365E-3</v>
      </c>
      <c r="P60" s="18">
        <v>2.7219784577669999E-4</v>
      </c>
      <c r="Q60" s="18">
        <v>1.3215626104061001E-2</v>
      </c>
      <c r="R60" s="24" t="s">
        <v>501</v>
      </c>
    </row>
    <row r="61" spans="1:18" ht="42.75" x14ac:dyDescent="0.25">
      <c r="A61" s="20" t="s">
        <v>485</v>
      </c>
      <c r="B61" s="20" t="s">
        <v>673</v>
      </c>
      <c r="C61" s="21">
        <v>0.560413269659091</v>
      </c>
      <c r="D61" s="21">
        <v>0.54871487187802204</v>
      </c>
      <c r="E61" s="21">
        <v>0.572044928792251</v>
      </c>
      <c r="F61" s="22"/>
      <c r="G61" s="21">
        <v>0.50905481276522802</v>
      </c>
      <c r="H61" s="21">
        <v>0.492399476728547</v>
      </c>
      <c r="I61" s="21">
        <v>0.52569007198366202</v>
      </c>
      <c r="J61" s="22"/>
      <c r="K61" s="21">
        <v>0.54886274614312303</v>
      </c>
      <c r="L61" s="21">
        <v>0.531161709413838</v>
      </c>
      <c r="M61" s="21">
        <v>0.56644097976497898</v>
      </c>
      <c r="N61" s="22"/>
      <c r="O61" s="21">
        <v>0.65871550021952696</v>
      </c>
      <c r="P61" s="21">
        <v>0.63870139842361096</v>
      </c>
      <c r="Q61" s="21">
        <v>0.67817954945632097</v>
      </c>
      <c r="R61" s="22"/>
    </row>
    <row r="62" spans="1:18" ht="42.75" x14ac:dyDescent="0.25">
      <c r="A62" s="20" t="s">
        <v>485</v>
      </c>
      <c r="B62" s="20" t="s">
        <v>674</v>
      </c>
      <c r="C62" s="21">
        <v>9.2755159423381403E-2</v>
      </c>
      <c r="D62" s="21">
        <v>8.6988480879451699E-2</v>
      </c>
      <c r="E62" s="21">
        <v>9.8862730323670905E-2</v>
      </c>
      <c r="F62" s="22"/>
      <c r="G62" s="21">
        <v>8.5869147556498701E-2</v>
      </c>
      <c r="H62" s="21">
        <v>7.7004375074295403E-2</v>
      </c>
      <c r="I62" s="21">
        <v>9.5648681397995802E-2</v>
      </c>
      <c r="J62" s="22"/>
      <c r="K62" s="21">
        <v>9.2161147461520307E-2</v>
      </c>
      <c r="L62" s="21">
        <v>8.3109937344960305E-2</v>
      </c>
      <c r="M62" s="21">
        <v>0.102088339234361</v>
      </c>
      <c r="N62" s="22"/>
      <c r="O62" s="21">
        <v>0.10434342698217899</v>
      </c>
      <c r="P62" s="21">
        <v>9.2827849106490098E-2</v>
      </c>
      <c r="Q62" s="21">
        <v>0.11710314270712301</v>
      </c>
      <c r="R62" s="22"/>
    </row>
    <row r="63" spans="1:18" ht="42.75" x14ac:dyDescent="0.25">
      <c r="A63" s="20" t="s">
        <v>485</v>
      </c>
      <c r="B63" s="20" t="s">
        <v>675</v>
      </c>
      <c r="C63" s="21">
        <v>0.152839124089204</v>
      </c>
      <c r="D63" s="21">
        <v>0.14560623431292</v>
      </c>
      <c r="E63" s="21">
        <v>0.16036386664455701</v>
      </c>
      <c r="F63" s="22"/>
      <c r="G63" s="21">
        <v>0.144023628771208</v>
      </c>
      <c r="H63" s="21">
        <v>0.133282395428443</v>
      </c>
      <c r="I63" s="21">
        <v>0.155475217252144</v>
      </c>
      <c r="J63" s="22"/>
      <c r="K63" s="21">
        <v>0.16565812040133199</v>
      </c>
      <c r="L63" s="21">
        <v>0.154310026836839</v>
      </c>
      <c r="M63" s="21">
        <v>0.17766543780045099</v>
      </c>
      <c r="N63" s="22"/>
      <c r="O63" s="21">
        <v>0.14503125549308901</v>
      </c>
      <c r="P63" s="21">
        <v>0.13092478541779001</v>
      </c>
      <c r="Q63" s="21">
        <v>0.16037714619019999</v>
      </c>
      <c r="R63" s="22"/>
    </row>
    <row r="64" spans="1:18" ht="42.75" x14ac:dyDescent="0.25">
      <c r="A64" s="20" t="s">
        <v>485</v>
      </c>
      <c r="B64" s="20" t="s">
        <v>676</v>
      </c>
      <c r="C64" s="21">
        <v>7.8031506740861803E-2</v>
      </c>
      <c r="D64" s="21">
        <v>7.2705424076892303E-2</v>
      </c>
      <c r="E64" s="21">
        <v>8.3712532392616196E-2</v>
      </c>
      <c r="F64" s="22"/>
      <c r="G64" s="21">
        <v>9.1183954541803294E-2</v>
      </c>
      <c r="H64" s="21">
        <v>8.2527143688557805E-2</v>
      </c>
      <c r="I64" s="21">
        <v>0.100649217165291</v>
      </c>
      <c r="J64" s="22"/>
      <c r="K64" s="21">
        <v>8.4485575657565495E-2</v>
      </c>
      <c r="L64" s="21">
        <v>7.6177268002442303E-2</v>
      </c>
      <c r="M64" s="21">
        <v>9.3608215170513806E-2</v>
      </c>
      <c r="N64" s="22"/>
      <c r="O64" s="21">
        <v>4.7027592636593403E-2</v>
      </c>
      <c r="P64" s="21">
        <v>3.9196004308407299E-2</v>
      </c>
      <c r="Q64" s="21">
        <v>5.63322330951836E-2</v>
      </c>
      <c r="R64" s="22"/>
    </row>
    <row r="65" spans="1:18" ht="42.75" x14ac:dyDescent="0.25">
      <c r="A65" s="20" t="s">
        <v>485</v>
      </c>
      <c r="B65" s="20" t="s">
        <v>677</v>
      </c>
      <c r="C65" s="21">
        <v>0.107448084071014</v>
      </c>
      <c r="D65" s="21">
        <v>0.100973399478352</v>
      </c>
      <c r="E65" s="21">
        <v>0.114285165417417</v>
      </c>
      <c r="F65" s="22"/>
      <c r="G65" s="21">
        <v>0.15593465815093999</v>
      </c>
      <c r="H65" s="21">
        <v>0.14441830062389099</v>
      </c>
      <c r="I65" s="21">
        <v>0.16818883764166301</v>
      </c>
      <c r="J65" s="22"/>
      <c r="K65" s="21">
        <v>0.101752861993136</v>
      </c>
      <c r="L65" s="21">
        <v>9.2765253061025704E-2</v>
      </c>
      <c r="M65" s="21">
        <v>0.111504217624151</v>
      </c>
      <c r="N65" s="22"/>
      <c r="O65" s="21">
        <v>4.23223742612839E-2</v>
      </c>
      <c r="P65" s="21">
        <v>3.4876690149239498E-2</v>
      </c>
      <c r="Q65" s="21">
        <v>5.12731610671757E-2</v>
      </c>
      <c r="R65" s="22"/>
    </row>
    <row r="66" spans="1:18" x14ac:dyDescent="0.25">
      <c r="A66" s="20" t="s">
        <v>485</v>
      </c>
      <c r="B66" s="20" t="s">
        <v>519</v>
      </c>
      <c r="C66" s="21">
        <v>6.4939042614256997E-3</v>
      </c>
      <c r="D66" s="21">
        <v>5.0667941235247003E-3</v>
      </c>
      <c r="E66" s="21">
        <v>8.3196121959323993E-3</v>
      </c>
      <c r="F66" s="22"/>
      <c r="G66" s="21">
        <v>1.07917340391655E-2</v>
      </c>
      <c r="H66" s="21">
        <v>7.9164935840843002E-3</v>
      </c>
      <c r="I66" s="21">
        <v>1.4695782007927099E-2</v>
      </c>
      <c r="J66" s="22"/>
      <c r="K66" s="21">
        <v>5.2195273924563997E-3</v>
      </c>
      <c r="L66" s="21">
        <v>3.4404697708203002E-3</v>
      </c>
      <c r="M66" s="21">
        <v>7.9112278754577998E-3</v>
      </c>
      <c r="N66" s="22"/>
      <c r="O66" s="21">
        <v>2.0043909423671999E-3</v>
      </c>
      <c r="P66" s="21">
        <v>1.0455740285947E-3</v>
      </c>
      <c r="Q66" s="21">
        <v>3.8390872939927001E-3</v>
      </c>
      <c r="R66" s="22"/>
    </row>
    <row r="67" spans="1:18" x14ac:dyDescent="0.25">
      <c r="A67" s="20" t="s">
        <v>485</v>
      </c>
      <c r="B67" s="20" t="s">
        <v>521</v>
      </c>
      <c r="C67" s="21">
        <v>1.2246079156429999E-4</v>
      </c>
      <c r="D67" s="21">
        <v>1.7211669392091001E-5</v>
      </c>
      <c r="E67" s="21">
        <v>8.7074643231869998E-4</v>
      </c>
      <c r="F67" s="22"/>
      <c r="G67" s="21">
        <v>0</v>
      </c>
      <c r="H67" s="22"/>
      <c r="I67" s="22"/>
      <c r="J67" s="22"/>
      <c r="K67" s="21">
        <v>3.0893086119649998E-4</v>
      </c>
      <c r="L67" s="21">
        <v>4.3429184613178301E-5</v>
      </c>
      <c r="M67" s="21">
        <v>2.1939995788395998E-3</v>
      </c>
      <c r="N67" s="22"/>
      <c r="O67" s="21">
        <v>0</v>
      </c>
      <c r="P67" s="22"/>
      <c r="Q67" s="22"/>
      <c r="R67" s="22"/>
    </row>
    <row r="68" spans="1:18" x14ac:dyDescent="0.25">
      <c r="A68" s="20" t="s">
        <v>485</v>
      </c>
      <c r="B68" s="20" t="s">
        <v>520</v>
      </c>
      <c r="C68" s="21">
        <v>1.8964909634592E-3</v>
      </c>
      <c r="D68" s="21">
        <v>1.3383320508638999E-3</v>
      </c>
      <c r="E68" s="21">
        <v>2.6868069093146001E-3</v>
      </c>
      <c r="F68" s="22"/>
      <c r="G68" s="21">
        <v>3.1420641751552002E-3</v>
      </c>
      <c r="H68" s="21">
        <v>2.0583374427216999E-3</v>
      </c>
      <c r="I68" s="21">
        <v>4.7936385500350004E-3</v>
      </c>
      <c r="J68" s="22"/>
      <c r="K68" s="21">
        <v>1.5510900896693999E-3</v>
      </c>
      <c r="L68" s="21">
        <v>7.9441927069129998E-4</v>
      </c>
      <c r="M68" s="21">
        <v>3.0262941376988E-3</v>
      </c>
      <c r="N68" s="22"/>
      <c r="O68" s="21">
        <v>5.554594649641E-4</v>
      </c>
      <c r="P68" s="21">
        <v>1.3791335569880001E-4</v>
      </c>
      <c r="Q68" s="21">
        <v>2.2343421063343999E-3</v>
      </c>
      <c r="R68" s="22"/>
    </row>
    <row r="69" spans="1:18" ht="42.75" x14ac:dyDescent="0.25">
      <c r="A69" s="17" t="s">
        <v>486</v>
      </c>
      <c r="B69" s="17" t="s">
        <v>673</v>
      </c>
      <c r="C69" s="18">
        <v>0.66124908189074705</v>
      </c>
      <c r="D69" s="18">
        <v>0.63391393020541298</v>
      </c>
      <c r="E69" s="18">
        <v>0.68754918525152797</v>
      </c>
      <c r="F69" s="19"/>
      <c r="G69" s="18">
        <v>0.62865879147772696</v>
      </c>
      <c r="H69" s="18">
        <v>0.59604744841395996</v>
      </c>
      <c r="I69" s="18">
        <v>0.66013856409746197</v>
      </c>
      <c r="J69" s="19"/>
      <c r="K69" s="18">
        <v>0.67697564465943405</v>
      </c>
      <c r="L69" s="18">
        <v>0.63707009459195696</v>
      </c>
      <c r="M69" s="18">
        <v>0.71446005857693295</v>
      </c>
      <c r="N69" s="19"/>
      <c r="O69" s="18">
        <v>0.73688979773720098</v>
      </c>
      <c r="P69" s="18">
        <v>0.68121579473265004</v>
      </c>
      <c r="Q69" s="18">
        <v>0.78589658104010895</v>
      </c>
      <c r="R69" s="19"/>
    </row>
    <row r="70" spans="1:18" ht="42.75" x14ac:dyDescent="0.25">
      <c r="A70" s="17" t="s">
        <v>486</v>
      </c>
      <c r="B70" s="17" t="s">
        <v>674</v>
      </c>
      <c r="C70" s="18">
        <v>7.8193098212378798E-2</v>
      </c>
      <c r="D70" s="18">
        <v>6.7922130077291198E-2</v>
      </c>
      <c r="E70" s="18">
        <v>8.9867461183863101E-2</v>
      </c>
      <c r="F70" s="19"/>
      <c r="G70" s="18">
        <v>7.5630321754097604E-2</v>
      </c>
      <c r="H70" s="18">
        <v>6.0880867629501199E-2</v>
      </c>
      <c r="I70" s="18">
        <v>9.3596955997221898E-2</v>
      </c>
      <c r="J70" s="19"/>
      <c r="K70" s="18">
        <v>7.6087159093961895E-2</v>
      </c>
      <c r="L70" s="18">
        <v>6.1533655907563101E-2</v>
      </c>
      <c r="M70" s="18">
        <v>9.3738939355071105E-2</v>
      </c>
      <c r="N70" s="19"/>
      <c r="O70" s="18">
        <v>9.4570594367060598E-2</v>
      </c>
      <c r="P70" s="18">
        <v>6.6524398675615604E-2</v>
      </c>
      <c r="Q70" s="18">
        <v>0.13275923587412899</v>
      </c>
      <c r="R70" s="19"/>
    </row>
    <row r="71" spans="1:18" ht="42.75" x14ac:dyDescent="0.25">
      <c r="A71" s="17" t="s">
        <v>486</v>
      </c>
      <c r="B71" s="17" t="s">
        <v>675</v>
      </c>
      <c r="C71" s="18">
        <v>0.107720529658365</v>
      </c>
      <c r="D71" s="18">
        <v>9.46903315687702E-2</v>
      </c>
      <c r="E71" s="18">
        <v>0.12230156240716999</v>
      </c>
      <c r="F71" s="19"/>
      <c r="G71" s="18">
        <v>0.11129469008075001</v>
      </c>
      <c r="H71" s="18">
        <v>9.4989385772320106E-2</v>
      </c>
      <c r="I71" s="18">
        <v>0.12999683133773099</v>
      </c>
      <c r="J71" s="19"/>
      <c r="K71" s="18">
        <v>0.11186425787644</v>
      </c>
      <c r="L71" s="18">
        <v>8.8713188364855297E-2</v>
      </c>
      <c r="M71" s="18">
        <v>0.14012793785800601</v>
      </c>
      <c r="N71" s="19"/>
      <c r="O71" s="18">
        <v>8.1114715448607697E-2</v>
      </c>
      <c r="P71" s="18">
        <v>5.8549424016623497E-2</v>
      </c>
      <c r="Q71" s="18">
        <v>0.111348206232821</v>
      </c>
      <c r="R71" s="19"/>
    </row>
    <row r="72" spans="1:18" ht="42.75" x14ac:dyDescent="0.25">
      <c r="A72" s="17" t="s">
        <v>486</v>
      </c>
      <c r="B72" s="17" t="s">
        <v>676</v>
      </c>
      <c r="C72" s="18">
        <v>6.9440966666436496E-2</v>
      </c>
      <c r="D72" s="18">
        <v>5.8128139952658101E-2</v>
      </c>
      <c r="E72" s="18">
        <v>8.2762019979045601E-2</v>
      </c>
      <c r="F72" s="19"/>
      <c r="G72" s="18">
        <v>7.99496595503532E-2</v>
      </c>
      <c r="H72" s="18">
        <v>6.41557945195253E-2</v>
      </c>
      <c r="I72" s="18">
        <v>9.9219431372669101E-2</v>
      </c>
      <c r="J72" s="19"/>
      <c r="K72" s="18">
        <v>6.1545802431091798E-2</v>
      </c>
      <c r="L72" s="18">
        <v>4.5977456995232098E-2</v>
      </c>
      <c r="M72" s="18">
        <v>8.1932986909240099E-2</v>
      </c>
      <c r="N72" s="19"/>
      <c r="O72" s="18">
        <v>5.3862461113449299E-2</v>
      </c>
      <c r="P72" s="18">
        <v>3.0102947721323801E-2</v>
      </c>
      <c r="Q72" s="18">
        <v>9.4546726654139102E-2</v>
      </c>
      <c r="R72" s="19"/>
    </row>
    <row r="73" spans="1:18" ht="42.75" x14ac:dyDescent="0.25">
      <c r="A73" s="17" t="s">
        <v>486</v>
      </c>
      <c r="B73" s="17" t="s">
        <v>677</v>
      </c>
      <c r="C73" s="18">
        <v>7.6887293099534598E-2</v>
      </c>
      <c r="D73" s="18">
        <v>6.45270058119881E-2</v>
      </c>
      <c r="E73" s="18">
        <v>9.1383931519123801E-2</v>
      </c>
      <c r="F73" s="19"/>
      <c r="G73" s="18">
        <v>9.7991501762396599E-2</v>
      </c>
      <c r="H73" s="18">
        <v>8.0417389704242503E-2</v>
      </c>
      <c r="I73" s="18">
        <v>0.118909575278056</v>
      </c>
      <c r="J73" s="19"/>
      <c r="K73" s="18">
        <v>6.5379117113170196E-2</v>
      </c>
      <c r="L73" s="18">
        <v>4.7446658289499101E-2</v>
      </c>
      <c r="M73" s="18">
        <v>8.9452676383092303E-2</v>
      </c>
      <c r="N73" s="19"/>
      <c r="O73" s="18">
        <v>3.2037172805133199E-2</v>
      </c>
      <c r="P73" s="18">
        <v>1.79159233440442E-2</v>
      </c>
      <c r="Q73" s="18">
        <v>5.6646729658268703E-2</v>
      </c>
      <c r="R73" s="19"/>
    </row>
    <row r="74" spans="1:18" x14ac:dyDescent="0.25">
      <c r="A74" s="17" t="s">
        <v>486</v>
      </c>
      <c r="B74" s="17" t="s">
        <v>519</v>
      </c>
      <c r="C74" s="18">
        <v>5.2475151551609998E-3</v>
      </c>
      <c r="D74" s="18">
        <v>3.0957083315358001E-3</v>
      </c>
      <c r="E74" s="18">
        <v>8.8817032957040007E-3</v>
      </c>
      <c r="F74" s="19"/>
      <c r="G74" s="18">
        <v>4.6819587585006E-3</v>
      </c>
      <c r="H74" s="18">
        <v>2.5339589090085999E-3</v>
      </c>
      <c r="I74" s="18">
        <v>8.6350237807680998E-3</v>
      </c>
      <c r="J74" s="19"/>
      <c r="K74" s="18">
        <v>7.1341057334713001E-3</v>
      </c>
      <c r="L74" s="18">
        <v>3.0896237945206E-3</v>
      </c>
      <c r="M74" s="18">
        <v>1.63860060981907E-2</v>
      </c>
      <c r="N74" s="19"/>
      <c r="O74" s="18">
        <v>1.5252585285494E-3</v>
      </c>
      <c r="P74" s="18">
        <v>3.7058982471569997E-4</v>
      </c>
      <c r="Q74" s="18">
        <v>6.2550849461467002E-3</v>
      </c>
      <c r="R74" s="19"/>
    </row>
    <row r="75" spans="1:18" x14ac:dyDescent="0.25">
      <c r="A75" s="17" t="s">
        <v>486</v>
      </c>
      <c r="B75" s="17" t="s">
        <v>521</v>
      </c>
      <c r="C75" s="18">
        <v>0</v>
      </c>
      <c r="D75" s="19"/>
      <c r="E75" s="19"/>
      <c r="F75" s="19"/>
      <c r="G75" s="18">
        <v>0</v>
      </c>
      <c r="H75" s="19"/>
      <c r="I75" s="19"/>
      <c r="J75" s="19"/>
      <c r="K75" s="18">
        <v>0</v>
      </c>
      <c r="L75" s="19"/>
      <c r="M75" s="19"/>
      <c r="N75" s="19"/>
      <c r="O75" s="18">
        <v>0</v>
      </c>
      <c r="P75" s="19"/>
      <c r="Q75" s="19"/>
      <c r="R75" s="19"/>
    </row>
    <row r="76" spans="1:18" x14ac:dyDescent="0.25">
      <c r="A76" s="17" t="s">
        <v>486</v>
      </c>
      <c r="B76" s="17" t="s">
        <v>520</v>
      </c>
      <c r="C76" s="18">
        <v>1.2615153173719E-3</v>
      </c>
      <c r="D76" s="18">
        <v>5.4395979355230004E-4</v>
      </c>
      <c r="E76" s="18">
        <v>2.9228541507336E-3</v>
      </c>
      <c r="F76" s="19"/>
      <c r="G76" s="18">
        <v>1.7930766161746001E-3</v>
      </c>
      <c r="H76" s="18">
        <v>5.9870325436779995E-4</v>
      </c>
      <c r="I76" s="18">
        <v>5.3573731367762998E-3</v>
      </c>
      <c r="J76" s="19"/>
      <c r="K76" s="18">
        <v>1.0139130924314E-3</v>
      </c>
      <c r="L76" s="18">
        <v>3.0248096551060001E-4</v>
      </c>
      <c r="M76" s="18">
        <v>3.3929472092662999E-3</v>
      </c>
      <c r="N76" s="19"/>
      <c r="O76" s="18">
        <v>0</v>
      </c>
      <c r="P76" s="19"/>
      <c r="Q76" s="19"/>
      <c r="R76" s="19"/>
    </row>
    <row r="77" spans="1:18" ht="42.75" x14ac:dyDescent="0.25">
      <c r="A77" s="20" t="s">
        <v>487</v>
      </c>
      <c r="B77" s="20" t="s">
        <v>673</v>
      </c>
      <c r="C77" s="21">
        <v>0.65938923098107305</v>
      </c>
      <c r="D77" s="21">
        <v>0.63529384307769998</v>
      </c>
      <c r="E77" s="21">
        <v>0.68268781366403997</v>
      </c>
      <c r="F77" s="22"/>
      <c r="G77" s="21">
        <v>0.63009967015808699</v>
      </c>
      <c r="H77" s="21">
        <v>0.598348552310355</v>
      </c>
      <c r="I77" s="21">
        <v>0.66076385527160097</v>
      </c>
      <c r="J77" s="22"/>
      <c r="K77" s="21">
        <v>0.69193170753965705</v>
      </c>
      <c r="L77" s="21">
        <v>0.65972562833260495</v>
      </c>
      <c r="M77" s="21">
        <v>0.722372326955244</v>
      </c>
      <c r="N77" s="22"/>
      <c r="O77" s="21">
        <v>0.70277270990446805</v>
      </c>
      <c r="P77" s="21">
        <v>0.63013541191306199</v>
      </c>
      <c r="Q77" s="21">
        <v>0.76643240909892696</v>
      </c>
      <c r="R77" s="22"/>
    </row>
    <row r="78" spans="1:18" ht="42.75" x14ac:dyDescent="0.25">
      <c r="A78" s="20" t="s">
        <v>487</v>
      </c>
      <c r="B78" s="20" t="s">
        <v>674</v>
      </c>
      <c r="C78" s="21">
        <v>7.1008398610792403E-2</v>
      </c>
      <c r="D78" s="21">
        <v>6.0927041183253601E-2</v>
      </c>
      <c r="E78" s="21">
        <v>8.2611132221555902E-2</v>
      </c>
      <c r="F78" s="22"/>
      <c r="G78" s="21">
        <v>6.3444069385996796E-2</v>
      </c>
      <c r="H78" s="21">
        <v>5.2095732194411999E-2</v>
      </c>
      <c r="I78" s="21">
        <v>7.7063508295758698E-2</v>
      </c>
      <c r="J78" s="22"/>
      <c r="K78" s="21">
        <v>7.7495310780704998E-2</v>
      </c>
      <c r="L78" s="21">
        <v>5.8824945813232603E-2</v>
      </c>
      <c r="M78" s="21">
        <v>0.101452676818925</v>
      </c>
      <c r="N78" s="22"/>
      <c r="O78" s="21">
        <v>8.9220568208788098E-2</v>
      </c>
      <c r="P78" s="21">
        <v>5.8513831317173803E-2</v>
      </c>
      <c r="Q78" s="21">
        <v>0.133752242715138</v>
      </c>
      <c r="R78" s="22"/>
    </row>
    <row r="79" spans="1:18" ht="42.75" x14ac:dyDescent="0.25">
      <c r="A79" s="20" t="s">
        <v>487</v>
      </c>
      <c r="B79" s="20" t="s">
        <v>675</v>
      </c>
      <c r="C79" s="21">
        <v>0.12579380984706301</v>
      </c>
      <c r="D79" s="21">
        <v>0.110223288823234</v>
      </c>
      <c r="E79" s="21">
        <v>0.14320985868206801</v>
      </c>
      <c r="F79" s="22"/>
      <c r="G79" s="21">
        <v>0.120912889971201</v>
      </c>
      <c r="H79" s="21">
        <v>0.102293628876836</v>
      </c>
      <c r="I79" s="21">
        <v>0.14238365867668501</v>
      </c>
      <c r="J79" s="22"/>
      <c r="K79" s="21">
        <v>0.13221946990585301</v>
      </c>
      <c r="L79" s="21">
        <v>0.106344721165363</v>
      </c>
      <c r="M79" s="21">
        <v>0.16323982164383199</v>
      </c>
      <c r="N79" s="22"/>
      <c r="O79" s="21">
        <v>0.12935896370451</v>
      </c>
      <c r="P79" s="21">
        <v>9.2855833683531397E-2</v>
      </c>
      <c r="Q79" s="21">
        <v>0.177405711490114</v>
      </c>
      <c r="R79" s="22"/>
    </row>
    <row r="80" spans="1:18" ht="42.75" x14ac:dyDescent="0.25">
      <c r="A80" s="20" t="s">
        <v>487</v>
      </c>
      <c r="B80" s="20" t="s">
        <v>676</v>
      </c>
      <c r="C80" s="21">
        <v>6.1114165377711603E-2</v>
      </c>
      <c r="D80" s="21">
        <v>5.1469772989735298E-2</v>
      </c>
      <c r="E80" s="21">
        <v>7.2427730312614E-2</v>
      </c>
      <c r="F80" s="22"/>
      <c r="G80" s="21">
        <v>7.4563460547933294E-2</v>
      </c>
      <c r="H80" s="21">
        <v>6.0357288118490802E-2</v>
      </c>
      <c r="I80" s="21">
        <v>9.1786691979096002E-2</v>
      </c>
      <c r="J80" s="22"/>
      <c r="K80" s="21">
        <v>4.4891457955959502E-2</v>
      </c>
      <c r="L80" s="21">
        <v>3.3510320906494202E-2</v>
      </c>
      <c r="M80" s="21">
        <v>5.9898421560798998E-2</v>
      </c>
      <c r="N80" s="22"/>
      <c r="O80" s="21">
        <v>4.58701806953234E-2</v>
      </c>
      <c r="P80" s="21">
        <v>2.1093154141519899E-2</v>
      </c>
      <c r="Q80" s="21">
        <v>9.6871364251649897E-2</v>
      </c>
      <c r="R80" s="24" t="s">
        <v>501</v>
      </c>
    </row>
    <row r="81" spans="1:18" ht="42.75" x14ac:dyDescent="0.25">
      <c r="A81" s="20" t="s">
        <v>487</v>
      </c>
      <c r="B81" s="20" t="s">
        <v>677</v>
      </c>
      <c r="C81" s="21">
        <v>7.5582631837597503E-2</v>
      </c>
      <c r="D81" s="21">
        <v>6.4683492452718205E-2</v>
      </c>
      <c r="E81" s="21">
        <v>8.8145197634146993E-2</v>
      </c>
      <c r="F81" s="22"/>
      <c r="G81" s="21">
        <v>0.100371657332926</v>
      </c>
      <c r="H81" s="21">
        <v>8.4451273222495404E-2</v>
      </c>
      <c r="I81" s="21">
        <v>0.118903507426982</v>
      </c>
      <c r="J81" s="22"/>
      <c r="K81" s="21">
        <v>4.9706251194313003E-2</v>
      </c>
      <c r="L81" s="21">
        <v>3.7575972635125097E-2</v>
      </c>
      <c r="M81" s="21">
        <v>6.5485978828842495E-2</v>
      </c>
      <c r="N81" s="22"/>
      <c r="O81" s="21">
        <v>3.2777577486910202E-2</v>
      </c>
      <c r="P81" s="21">
        <v>1.5156548842156999E-2</v>
      </c>
      <c r="Q81" s="21">
        <v>6.9440377913262505E-2</v>
      </c>
      <c r="R81" s="24" t="s">
        <v>501</v>
      </c>
    </row>
    <row r="82" spans="1:18" x14ac:dyDescent="0.25">
      <c r="A82" s="20" t="s">
        <v>487</v>
      </c>
      <c r="B82" s="20" t="s">
        <v>519</v>
      </c>
      <c r="C82" s="21">
        <v>5.8016876049943001E-3</v>
      </c>
      <c r="D82" s="21">
        <v>3.0132464279025999E-3</v>
      </c>
      <c r="E82" s="21">
        <v>1.1141699433657001E-2</v>
      </c>
      <c r="F82" s="22"/>
      <c r="G82" s="21">
        <v>8.1978078191404999E-3</v>
      </c>
      <c r="H82" s="21">
        <v>3.7361779223400999E-3</v>
      </c>
      <c r="I82" s="21">
        <v>1.7891696845156801E-2</v>
      </c>
      <c r="J82" s="22"/>
      <c r="K82" s="21">
        <v>3.7558026235124001E-3</v>
      </c>
      <c r="L82" s="21">
        <v>1.2458727313196E-3</v>
      </c>
      <c r="M82" s="21">
        <v>1.1265193135766001E-2</v>
      </c>
      <c r="N82" s="22"/>
      <c r="O82" s="21">
        <v>0</v>
      </c>
      <c r="P82" s="22"/>
      <c r="Q82" s="22"/>
      <c r="R82" s="22"/>
    </row>
    <row r="83" spans="1:18" x14ac:dyDescent="0.25">
      <c r="A83" s="20" t="s">
        <v>487</v>
      </c>
      <c r="B83" s="20" t="s">
        <v>521</v>
      </c>
      <c r="C83" s="21">
        <v>0</v>
      </c>
      <c r="D83" s="22"/>
      <c r="E83" s="22"/>
      <c r="F83" s="22"/>
      <c r="G83" s="21">
        <v>0</v>
      </c>
      <c r="H83" s="22"/>
      <c r="I83" s="22"/>
      <c r="J83" s="22"/>
      <c r="K83" s="21">
        <v>0</v>
      </c>
      <c r="L83" s="22"/>
      <c r="M83" s="22"/>
      <c r="N83" s="22"/>
      <c r="O83" s="21">
        <v>0</v>
      </c>
      <c r="P83" s="22"/>
      <c r="Q83" s="22"/>
      <c r="R83" s="22"/>
    </row>
    <row r="84" spans="1:18" x14ac:dyDescent="0.25">
      <c r="A84" s="20" t="s">
        <v>487</v>
      </c>
      <c r="B84" s="20" t="s">
        <v>520</v>
      </c>
      <c r="C84" s="21">
        <v>1.3100757407719999E-3</v>
      </c>
      <c r="D84" s="21">
        <v>4.1372781991359998E-4</v>
      </c>
      <c r="E84" s="21">
        <v>4.1403320747265002E-3</v>
      </c>
      <c r="F84" s="22"/>
      <c r="G84" s="21">
        <v>2.4104447847163998E-3</v>
      </c>
      <c r="H84" s="21">
        <v>7.6406120476389997E-4</v>
      </c>
      <c r="I84" s="21">
        <v>7.5775197765527999E-3</v>
      </c>
      <c r="J84" s="22"/>
      <c r="K84" s="21">
        <v>0</v>
      </c>
      <c r="L84" s="22"/>
      <c r="M84" s="22"/>
      <c r="N84" s="22"/>
      <c r="O84" s="21">
        <v>0</v>
      </c>
      <c r="P84" s="22"/>
      <c r="Q84" s="22"/>
      <c r="R84" s="22"/>
    </row>
    <row r="85" spans="1:18" ht="42.75" x14ac:dyDescent="0.25">
      <c r="A85" s="17" t="s">
        <v>488</v>
      </c>
      <c r="B85" s="17" t="s">
        <v>673</v>
      </c>
      <c r="C85" s="18">
        <v>0.70757615930605999</v>
      </c>
      <c r="D85" s="18">
        <v>0.67262890444900203</v>
      </c>
      <c r="E85" s="18">
        <v>0.74023351882062705</v>
      </c>
      <c r="F85" s="19"/>
      <c r="G85" s="18">
        <v>0.68286624688841902</v>
      </c>
      <c r="H85" s="18">
        <v>0.63851930042694605</v>
      </c>
      <c r="I85" s="18">
        <v>0.72412327438809498</v>
      </c>
      <c r="J85" s="19"/>
      <c r="K85" s="18">
        <v>0.73306551832098299</v>
      </c>
      <c r="L85" s="18">
        <v>0.68211620064977796</v>
      </c>
      <c r="M85" s="18">
        <v>0.778500544658981</v>
      </c>
      <c r="N85" s="19"/>
      <c r="O85" s="18">
        <v>0.74698161221399095</v>
      </c>
      <c r="P85" s="18">
        <v>0.63800124656861201</v>
      </c>
      <c r="Q85" s="18">
        <v>0.83180266660945501</v>
      </c>
      <c r="R85" s="24" t="s">
        <v>501</v>
      </c>
    </row>
    <row r="86" spans="1:18" ht="42.75" x14ac:dyDescent="0.25">
      <c r="A86" s="17" t="s">
        <v>488</v>
      </c>
      <c r="B86" s="17" t="s">
        <v>674</v>
      </c>
      <c r="C86" s="18">
        <v>7.4193814662617305E-2</v>
      </c>
      <c r="D86" s="18">
        <v>6.0786257411733997E-2</v>
      </c>
      <c r="E86" s="18">
        <v>9.0274416046803405E-2</v>
      </c>
      <c r="F86" s="19"/>
      <c r="G86" s="18">
        <v>6.9761136483456596E-2</v>
      </c>
      <c r="H86" s="18">
        <v>5.38124767290259E-2</v>
      </c>
      <c r="I86" s="18">
        <v>8.9987036619195507E-2</v>
      </c>
      <c r="J86" s="19"/>
      <c r="K86" s="18">
        <v>7.2092568099488802E-2</v>
      </c>
      <c r="L86" s="18">
        <v>5.1058612495062203E-2</v>
      </c>
      <c r="M86" s="18">
        <v>0.10087052913126</v>
      </c>
      <c r="N86" s="19"/>
      <c r="O86" s="18">
        <v>0.107843219839538</v>
      </c>
      <c r="P86" s="18">
        <v>5.9159608396656502E-2</v>
      </c>
      <c r="Q86" s="18">
        <v>0.188560295109511</v>
      </c>
      <c r="R86" s="24" t="s">
        <v>501</v>
      </c>
    </row>
    <row r="87" spans="1:18" ht="42.75" x14ac:dyDescent="0.25">
      <c r="A87" s="17" t="s">
        <v>488</v>
      </c>
      <c r="B87" s="17" t="s">
        <v>675</v>
      </c>
      <c r="C87" s="18">
        <v>0.113684199666644</v>
      </c>
      <c r="D87" s="18">
        <v>9.6660829132228607E-2</v>
      </c>
      <c r="E87" s="18">
        <v>0.13326334882690699</v>
      </c>
      <c r="F87" s="19"/>
      <c r="G87" s="18">
        <v>0.12353709920600001</v>
      </c>
      <c r="H87" s="18">
        <v>0.101260109239243</v>
      </c>
      <c r="I87" s="18">
        <v>0.14989757437909501</v>
      </c>
      <c r="J87" s="19"/>
      <c r="K87" s="18">
        <v>0.103930937077007</v>
      </c>
      <c r="L87" s="18">
        <v>8.1064770637320802E-2</v>
      </c>
      <c r="M87" s="18">
        <v>0.132318296808696</v>
      </c>
      <c r="N87" s="19"/>
      <c r="O87" s="18">
        <v>9.6336857158379099E-2</v>
      </c>
      <c r="P87" s="18">
        <v>4.67971730587022E-2</v>
      </c>
      <c r="Q87" s="18">
        <v>0.187977396624674</v>
      </c>
      <c r="R87" s="24" t="s">
        <v>501</v>
      </c>
    </row>
    <row r="88" spans="1:18" ht="42.75" x14ac:dyDescent="0.25">
      <c r="A88" s="17" t="s">
        <v>488</v>
      </c>
      <c r="B88" s="17" t="s">
        <v>676</v>
      </c>
      <c r="C88" s="18">
        <v>5.2273192527832003E-2</v>
      </c>
      <c r="D88" s="18">
        <v>3.9241507279762201E-2</v>
      </c>
      <c r="E88" s="18">
        <v>6.9320311690507105E-2</v>
      </c>
      <c r="F88" s="19"/>
      <c r="G88" s="18">
        <v>5.7794470787063498E-2</v>
      </c>
      <c r="H88" s="18">
        <v>3.9963572382691603E-2</v>
      </c>
      <c r="I88" s="18">
        <v>8.2894198252919202E-2</v>
      </c>
      <c r="J88" s="19"/>
      <c r="K88" s="18">
        <v>5.3784040664623799E-2</v>
      </c>
      <c r="L88" s="18">
        <v>3.6443369604430099E-2</v>
      </c>
      <c r="M88" s="18">
        <v>7.8701898766176101E-2</v>
      </c>
      <c r="N88" s="19"/>
      <c r="O88" s="18">
        <v>1.47667461650109E-2</v>
      </c>
      <c r="P88" s="18">
        <v>3.7015595714761998E-3</v>
      </c>
      <c r="Q88" s="18">
        <v>5.70164680861283E-2</v>
      </c>
      <c r="R88" s="24" t="s">
        <v>501</v>
      </c>
    </row>
    <row r="89" spans="1:18" ht="42.75" x14ac:dyDescent="0.25">
      <c r="A89" s="17" t="s">
        <v>488</v>
      </c>
      <c r="B89" s="17" t="s">
        <v>677</v>
      </c>
      <c r="C89" s="18">
        <v>4.9663184055674998E-2</v>
      </c>
      <c r="D89" s="18">
        <v>3.7497684914247903E-2</v>
      </c>
      <c r="E89" s="18">
        <v>6.5506955044054196E-2</v>
      </c>
      <c r="F89" s="19"/>
      <c r="G89" s="18">
        <v>6.2251147368402697E-2</v>
      </c>
      <c r="H89" s="18">
        <v>4.4714527373143402E-2</v>
      </c>
      <c r="I89" s="18">
        <v>8.6045967109359398E-2</v>
      </c>
      <c r="J89" s="19"/>
      <c r="K89" s="18">
        <v>3.7126935837896301E-2</v>
      </c>
      <c r="L89" s="18">
        <v>2.41842186598497E-2</v>
      </c>
      <c r="M89" s="18">
        <v>5.6594511382803699E-2</v>
      </c>
      <c r="N89" s="19"/>
      <c r="O89" s="18">
        <v>2.7801421039001999E-2</v>
      </c>
      <c r="P89" s="18">
        <v>8.9208044796381999E-3</v>
      </c>
      <c r="Q89" s="18">
        <v>8.3284281405083996E-2</v>
      </c>
      <c r="R89" s="24" t="s">
        <v>501</v>
      </c>
    </row>
    <row r="90" spans="1:18" x14ac:dyDescent="0.25">
      <c r="A90" s="17" t="s">
        <v>488</v>
      </c>
      <c r="B90" s="17" t="s">
        <v>519</v>
      </c>
      <c r="C90" s="18">
        <v>1.4751518974240999E-3</v>
      </c>
      <c r="D90" s="18">
        <v>5.3409713549390004E-4</v>
      </c>
      <c r="E90" s="18">
        <v>4.0675541769578999E-3</v>
      </c>
      <c r="F90" s="19"/>
      <c r="G90" s="18">
        <v>1.6645737501563001E-3</v>
      </c>
      <c r="H90" s="18">
        <v>5.7246382605210004E-4</v>
      </c>
      <c r="I90" s="18">
        <v>4.8300722198268004E-3</v>
      </c>
      <c r="J90" s="19"/>
      <c r="K90" s="18">
        <v>0</v>
      </c>
      <c r="L90" s="19"/>
      <c r="M90" s="19"/>
      <c r="N90" s="19"/>
      <c r="O90" s="18">
        <v>6.2701435840797001E-3</v>
      </c>
      <c r="P90" s="18">
        <v>8.6484769543410003E-4</v>
      </c>
      <c r="Q90" s="18">
        <v>4.3971738144199003E-2</v>
      </c>
      <c r="R90" s="24" t="s">
        <v>501</v>
      </c>
    </row>
    <row r="91" spans="1:18" x14ac:dyDescent="0.25">
      <c r="A91" s="17" t="s">
        <v>488</v>
      </c>
      <c r="B91" s="17" t="s">
        <v>521</v>
      </c>
      <c r="C91" s="18">
        <v>0</v>
      </c>
      <c r="D91" s="19"/>
      <c r="E91" s="19"/>
      <c r="F91" s="19"/>
      <c r="G91" s="18">
        <v>0</v>
      </c>
      <c r="H91" s="19"/>
      <c r="I91" s="19"/>
      <c r="J91" s="19"/>
      <c r="K91" s="18">
        <v>0</v>
      </c>
      <c r="L91" s="19"/>
      <c r="M91" s="19"/>
      <c r="N91" s="19"/>
      <c r="O91" s="18">
        <v>0</v>
      </c>
      <c r="P91" s="19"/>
      <c r="Q91" s="19"/>
      <c r="R91" s="19"/>
    </row>
    <row r="92" spans="1:18" x14ac:dyDescent="0.25">
      <c r="A92" s="17" t="s">
        <v>488</v>
      </c>
      <c r="B92" s="17" t="s">
        <v>520</v>
      </c>
      <c r="C92" s="18">
        <v>1.1342978837462E-3</v>
      </c>
      <c r="D92" s="18">
        <v>2.1020273661159999E-4</v>
      </c>
      <c r="E92" s="18">
        <v>6.0961375069384996E-3</v>
      </c>
      <c r="F92" s="19"/>
      <c r="G92" s="18">
        <v>2.1253255165009002E-3</v>
      </c>
      <c r="H92" s="18">
        <v>4.0030206740700002E-4</v>
      </c>
      <c r="I92" s="18">
        <v>1.12007045829418E-2</v>
      </c>
      <c r="J92" s="19"/>
      <c r="K92" s="18">
        <v>0</v>
      </c>
      <c r="L92" s="19"/>
      <c r="M92" s="19"/>
      <c r="N92" s="19"/>
      <c r="O92" s="18">
        <v>0</v>
      </c>
      <c r="P92" s="19"/>
      <c r="Q92" s="19"/>
      <c r="R92" s="19"/>
    </row>
    <row r="93" spans="1:18" ht="42.75" x14ac:dyDescent="0.25">
      <c r="A93" s="20" t="s">
        <v>489</v>
      </c>
      <c r="B93" s="20" t="s">
        <v>673</v>
      </c>
      <c r="C93" s="21">
        <v>0.65693959480918795</v>
      </c>
      <c r="D93" s="21">
        <v>0.63298974911927597</v>
      </c>
      <c r="E93" s="21">
        <v>0.68011636463346703</v>
      </c>
      <c r="F93" s="22"/>
      <c r="G93" s="21">
        <v>0.61755236653036105</v>
      </c>
      <c r="H93" s="21">
        <v>0.58594438998855303</v>
      </c>
      <c r="I93" s="21">
        <v>0.64819617006748098</v>
      </c>
      <c r="J93" s="22"/>
      <c r="K93" s="21">
        <v>0.65937572041195203</v>
      </c>
      <c r="L93" s="21">
        <v>0.62921024905294898</v>
      </c>
      <c r="M93" s="21">
        <v>0.68830279930855098</v>
      </c>
      <c r="N93" s="22"/>
      <c r="O93" s="21">
        <v>0.77498581669787103</v>
      </c>
      <c r="P93" s="21">
        <v>0.72974021153145396</v>
      </c>
      <c r="Q93" s="21">
        <v>0.81458129002226698</v>
      </c>
      <c r="R93" s="22"/>
    </row>
    <row r="94" spans="1:18" ht="42.75" x14ac:dyDescent="0.25">
      <c r="A94" s="20" t="s">
        <v>489</v>
      </c>
      <c r="B94" s="20" t="s">
        <v>674</v>
      </c>
      <c r="C94" s="21">
        <v>6.2586636367352594E-2</v>
      </c>
      <c r="D94" s="21">
        <v>5.4093266215072502E-2</v>
      </c>
      <c r="E94" s="21">
        <v>7.2311632299472905E-2</v>
      </c>
      <c r="F94" s="22"/>
      <c r="G94" s="21">
        <v>6.4262808907070895E-2</v>
      </c>
      <c r="H94" s="21">
        <v>5.1978170599025299E-2</v>
      </c>
      <c r="I94" s="21">
        <v>7.9208245934904706E-2</v>
      </c>
      <c r="J94" s="22"/>
      <c r="K94" s="21">
        <v>6.8362818900536595E-2</v>
      </c>
      <c r="L94" s="21">
        <v>5.5562242361161397E-2</v>
      </c>
      <c r="M94" s="21">
        <v>8.3850600547102402E-2</v>
      </c>
      <c r="N94" s="22"/>
      <c r="O94" s="21">
        <v>4.1649676645256498E-2</v>
      </c>
      <c r="P94" s="21">
        <v>2.6774205365707501E-2</v>
      </c>
      <c r="Q94" s="21">
        <v>6.4244242033969598E-2</v>
      </c>
      <c r="R94" s="22"/>
    </row>
    <row r="95" spans="1:18" ht="42.75" x14ac:dyDescent="0.25">
      <c r="A95" s="20" t="s">
        <v>489</v>
      </c>
      <c r="B95" s="20" t="s">
        <v>675</v>
      </c>
      <c r="C95" s="21">
        <v>0.127759657573768</v>
      </c>
      <c r="D95" s="21">
        <v>0.115686627948764</v>
      </c>
      <c r="E95" s="21">
        <v>0.14089188796346</v>
      </c>
      <c r="F95" s="22"/>
      <c r="G95" s="21">
        <v>0.119665456838071</v>
      </c>
      <c r="H95" s="21">
        <v>0.10432372035102599</v>
      </c>
      <c r="I95" s="21">
        <v>0.136918445913815</v>
      </c>
      <c r="J95" s="22"/>
      <c r="K95" s="21">
        <v>0.144776993158932</v>
      </c>
      <c r="L95" s="21">
        <v>0.12557860527839201</v>
      </c>
      <c r="M95" s="21">
        <v>0.16635205104359399</v>
      </c>
      <c r="N95" s="22"/>
      <c r="O95" s="21">
        <v>0.107317396774901</v>
      </c>
      <c r="P95" s="21">
        <v>8.0797373528087205E-2</v>
      </c>
      <c r="Q95" s="21">
        <v>0.141204877554653</v>
      </c>
      <c r="R95" s="22"/>
    </row>
    <row r="96" spans="1:18" ht="42.75" x14ac:dyDescent="0.25">
      <c r="A96" s="20" t="s">
        <v>489</v>
      </c>
      <c r="B96" s="20" t="s">
        <v>676</v>
      </c>
      <c r="C96" s="21">
        <v>6.7970144049767103E-2</v>
      </c>
      <c r="D96" s="21">
        <v>5.8940815765771003E-2</v>
      </c>
      <c r="E96" s="21">
        <v>7.82676604414662E-2</v>
      </c>
      <c r="F96" s="22"/>
      <c r="G96" s="21">
        <v>8.4643065790743599E-2</v>
      </c>
      <c r="H96" s="21">
        <v>7.1359038347806797E-2</v>
      </c>
      <c r="I96" s="21">
        <v>0.100133365966903</v>
      </c>
      <c r="J96" s="22"/>
      <c r="K96" s="21">
        <v>5.9031063394787697E-2</v>
      </c>
      <c r="L96" s="21">
        <v>4.6555257462341897E-2</v>
      </c>
      <c r="M96" s="21">
        <v>7.4588572220161395E-2</v>
      </c>
      <c r="N96" s="22"/>
      <c r="O96" s="21">
        <v>3.94022161262476E-2</v>
      </c>
      <c r="P96" s="21">
        <v>2.3926778183738302E-2</v>
      </c>
      <c r="Q96" s="21">
        <v>6.4228271139201099E-2</v>
      </c>
      <c r="R96" s="22"/>
    </row>
    <row r="97" spans="1:18" ht="42.75" x14ac:dyDescent="0.25">
      <c r="A97" s="20" t="s">
        <v>489</v>
      </c>
      <c r="B97" s="20" t="s">
        <v>677</v>
      </c>
      <c r="C97" s="21">
        <v>7.3555656939959399E-2</v>
      </c>
      <c r="D97" s="21">
        <v>6.2267497445720903E-2</v>
      </c>
      <c r="E97" s="21">
        <v>8.6700985910258002E-2</v>
      </c>
      <c r="F97" s="22"/>
      <c r="G97" s="21">
        <v>0.101064477540754</v>
      </c>
      <c r="H97" s="21">
        <v>8.3120483450116106E-2</v>
      </c>
      <c r="I97" s="21">
        <v>0.122365226418053</v>
      </c>
      <c r="J97" s="22"/>
      <c r="K97" s="21">
        <v>5.7806678641667601E-2</v>
      </c>
      <c r="L97" s="21">
        <v>4.6700369691751599E-2</v>
      </c>
      <c r="M97" s="21">
        <v>7.1356588599219395E-2</v>
      </c>
      <c r="N97" s="22"/>
      <c r="O97" s="21">
        <v>2.91283770791218E-2</v>
      </c>
      <c r="P97" s="21">
        <v>1.66650046966485E-2</v>
      </c>
      <c r="Q97" s="21">
        <v>5.0434745207607302E-2</v>
      </c>
      <c r="R97" s="22"/>
    </row>
    <row r="98" spans="1:18" x14ac:dyDescent="0.25">
      <c r="A98" s="20" t="s">
        <v>489</v>
      </c>
      <c r="B98" s="20" t="s">
        <v>519</v>
      </c>
      <c r="C98" s="21">
        <v>8.8287966526592997E-3</v>
      </c>
      <c r="D98" s="21">
        <v>5.7373157360739004E-3</v>
      </c>
      <c r="E98" s="21">
        <v>1.3563359144024701E-2</v>
      </c>
      <c r="F98" s="22"/>
      <c r="G98" s="21">
        <v>1.02327047997504E-2</v>
      </c>
      <c r="H98" s="21">
        <v>5.6748417367659997E-3</v>
      </c>
      <c r="I98" s="21">
        <v>1.8383625339176299E-2</v>
      </c>
      <c r="J98" s="22"/>
      <c r="K98" s="21">
        <v>8.1835773033056992E-3</v>
      </c>
      <c r="L98" s="21">
        <v>4.3803765808249004E-3</v>
      </c>
      <c r="M98" s="21">
        <v>1.5238314427044699E-2</v>
      </c>
      <c r="N98" s="22"/>
      <c r="O98" s="21">
        <v>6.1324166256858E-3</v>
      </c>
      <c r="P98" s="21">
        <v>1.4951054358045999E-3</v>
      </c>
      <c r="Q98" s="21">
        <v>2.47959152269887E-2</v>
      </c>
      <c r="R98" s="24" t="s">
        <v>501</v>
      </c>
    </row>
    <row r="99" spans="1:18" x14ac:dyDescent="0.25">
      <c r="A99" s="20" t="s">
        <v>489</v>
      </c>
      <c r="B99" s="20" t="s">
        <v>521</v>
      </c>
      <c r="C99" s="21">
        <v>0</v>
      </c>
      <c r="D99" s="22"/>
      <c r="E99" s="22"/>
      <c r="F99" s="22"/>
      <c r="G99" s="21">
        <v>0</v>
      </c>
      <c r="H99" s="22"/>
      <c r="I99" s="22"/>
      <c r="J99" s="22"/>
      <c r="K99" s="21">
        <v>0</v>
      </c>
      <c r="L99" s="22"/>
      <c r="M99" s="22"/>
      <c r="N99" s="22"/>
      <c r="O99" s="21">
        <v>0</v>
      </c>
      <c r="P99" s="22"/>
      <c r="Q99" s="22"/>
      <c r="R99" s="22"/>
    </row>
    <row r="100" spans="1:18" x14ac:dyDescent="0.25">
      <c r="A100" s="20" t="s">
        <v>489</v>
      </c>
      <c r="B100" s="20" t="s">
        <v>520</v>
      </c>
      <c r="C100" s="21">
        <v>2.3595136073044001E-3</v>
      </c>
      <c r="D100" s="21">
        <v>1.3007501200298999E-3</v>
      </c>
      <c r="E100" s="21">
        <v>4.2763820618086004E-3</v>
      </c>
      <c r="F100" s="22"/>
      <c r="G100" s="21">
        <v>2.5791195932489E-3</v>
      </c>
      <c r="H100" s="21">
        <v>1.3122311362440001E-3</v>
      </c>
      <c r="I100" s="21">
        <v>5.0629199360114003E-3</v>
      </c>
      <c r="J100" s="22"/>
      <c r="K100" s="21">
        <v>2.4631481888205001E-3</v>
      </c>
      <c r="L100" s="21">
        <v>8.9139671780869999E-4</v>
      </c>
      <c r="M100" s="21">
        <v>6.7874563242406004E-3</v>
      </c>
      <c r="N100" s="22"/>
      <c r="O100" s="21">
        <v>1.3841000509174999E-3</v>
      </c>
      <c r="P100" s="21">
        <v>1.9274162190560001E-4</v>
      </c>
      <c r="Q100" s="21">
        <v>9.8667120449868993E-3</v>
      </c>
      <c r="R100" s="24" t="s">
        <v>501</v>
      </c>
    </row>
    <row r="101" spans="1:18" ht="42.75" x14ac:dyDescent="0.25">
      <c r="A101" s="17" t="s">
        <v>490</v>
      </c>
      <c r="B101" s="17" t="s">
        <v>673</v>
      </c>
      <c r="C101" s="18">
        <v>0.70362630382430602</v>
      </c>
      <c r="D101" s="18">
        <v>0.67840730948154004</v>
      </c>
      <c r="E101" s="18">
        <v>0.72766155215536898</v>
      </c>
      <c r="F101" s="19"/>
      <c r="G101" s="18">
        <v>0.69157238136615196</v>
      </c>
      <c r="H101" s="18">
        <v>0.66023283524153897</v>
      </c>
      <c r="I101" s="18">
        <v>0.72124171223530598</v>
      </c>
      <c r="J101" s="19"/>
      <c r="K101" s="18">
        <v>0.70166615554174405</v>
      </c>
      <c r="L101" s="18">
        <v>0.658037638638724</v>
      </c>
      <c r="M101" s="18">
        <v>0.74191155802620601</v>
      </c>
      <c r="N101" s="19"/>
      <c r="O101" s="18">
        <v>0.75716658333952502</v>
      </c>
      <c r="P101" s="18">
        <v>0.69393716166098096</v>
      </c>
      <c r="Q101" s="18">
        <v>0.810893171640378</v>
      </c>
      <c r="R101" s="19"/>
    </row>
    <row r="102" spans="1:18" ht="42.75" x14ac:dyDescent="0.25">
      <c r="A102" s="17" t="s">
        <v>490</v>
      </c>
      <c r="B102" s="17" t="s">
        <v>674</v>
      </c>
      <c r="C102" s="18">
        <v>7.9031116361814396E-2</v>
      </c>
      <c r="D102" s="18">
        <v>6.62912502633103E-2</v>
      </c>
      <c r="E102" s="18">
        <v>9.3972918870727506E-2</v>
      </c>
      <c r="F102" s="19"/>
      <c r="G102" s="18">
        <v>8.4729871067223003E-2</v>
      </c>
      <c r="H102" s="18">
        <v>6.8096669694537496E-2</v>
      </c>
      <c r="I102" s="18">
        <v>0.10496824761007199</v>
      </c>
      <c r="J102" s="19"/>
      <c r="K102" s="18">
        <v>6.9415628442031002E-2</v>
      </c>
      <c r="L102" s="18">
        <v>5.2450604383868997E-2</v>
      </c>
      <c r="M102" s="18">
        <v>9.1339001587552399E-2</v>
      </c>
      <c r="N102" s="19"/>
      <c r="O102" s="18">
        <v>8.2946603109452496E-2</v>
      </c>
      <c r="P102" s="18">
        <v>5.2626165763232702E-2</v>
      </c>
      <c r="Q102" s="18">
        <v>0.128369033131295</v>
      </c>
      <c r="R102" s="19"/>
    </row>
    <row r="103" spans="1:18" ht="42.75" x14ac:dyDescent="0.25">
      <c r="A103" s="17" t="s">
        <v>490</v>
      </c>
      <c r="B103" s="17" t="s">
        <v>675</v>
      </c>
      <c r="C103" s="18">
        <v>0.120395417754634</v>
      </c>
      <c r="D103" s="18">
        <v>0.10558011193886099</v>
      </c>
      <c r="E103" s="18">
        <v>0.13697128363052</v>
      </c>
      <c r="F103" s="19"/>
      <c r="G103" s="18">
        <v>0.102229698996505</v>
      </c>
      <c r="H103" s="18">
        <v>8.5451067626095403E-2</v>
      </c>
      <c r="I103" s="18">
        <v>0.121863877252483</v>
      </c>
      <c r="J103" s="19"/>
      <c r="K103" s="18">
        <v>0.14995763344191901</v>
      </c>
      <c r="L103" s="18">
        <v>0.121162820311638</v>
      </c>
      <c r="M103" s="18">
        <v>0.18416164282707101</v>
      </c>
      <c r="N103" s="19"/>
      <c r="O103" s="18">
        <v>0.11093263531266501</v>
      </c>
      <c r="P103" s="18">
        <v>7.3751927835921702E-2</v>
      </c>
      <c r="Q103" s="18">
        <v>0.16354770054057</v>
      </c>
      <c r="R103" s="19"/>
    </row>
    <row r="104" spans="1:18" ht="42.75" x14ac:dyDescent="0.25">
      <c r="A104" s="17" t="s">
        <v>490</v>
      </c>
      <c r="B104" s="17" t="s">
        <v>676</v>
      </c>
      <c r="C104" s="18">
        <v>4.59381619674743E-2</v>
      </c>
      <c r="D104" s="18">
        <v>3.8372669991405199E-2</v>
      </c>
      <c r="E104" s="18">
        <v>5.4910081642006302E-2</v>
      </c>
      <c r="F104" s="19"/>
      <c r="G104" s="18">
        <v>5.4608615494197703E-2</v>
      </c>
      <c r="H104" s="18">
        <v>4.3080005041898899E-2</v>
      </c>
      <c r="I104" s="18">
        <v>6.8999929815928299E-2</v>
      </c>
      <c r="J104" s="19"/>
      <c r="K104" s="18">
        <v>4.03406059213215E-2</v>
      </c>
      <c r="L104" s="18">
        <v>2.9209801261623501E-2</v>
      </c>
      <c r="M104" s="18">
        <v>5.5470599303788101E-2</v>
      </c>
      <c r="N104" s="19"/>
      <c r="O104" s="18">
        <v>2.68543715884518E-2</v>
      </c>
      <c r="P104" s="18">
        <v>1.3768074271767201E-2</v>
      </c>
      <c r="Q104" s="18">
        <v>5.1726578345405103E-2</v>
      </c>
      <c r="R104" s="19"/>
    </row>
    <row r="105" spans="1:18" ht="42.75" x14ac:dyDescent="0.25">
      <c r="A105" s="17" t="s">
        <v>490</v>
      </c>
      <c r="B105" s="17" t="s">
        <v>677</v>
      </c>
      <c r="C105" s="18">
        <v>4.3472148215464697E-2</v>
      </c>
      <c r="D105" s="18">
        <v>3.4753773834905702E-2</v>
      </c>
      <c r="E105" s="18">
        <v>5.4254691765135102E-2</v>
      </c>
      <c r="F105" s="19"/>
      <c r="G105" s="18">
        <v>5.9133795390710703E-2</v>
      </c>
      <c r="H105" s="18">
        <v>4.5477022360475697E-2</v>
      </c>
      <c r="I105" s="18">
        <v>7.6562750236115404E-2</v>
      </c>
      <c r="J105" s="19"/>
      <c r="K105" s="18">
        <v>3.1326546032128401E-2</v>
      </c>
      <c r="L105" s="18">
        <v>2.0868558283827301E-2</v>
      </c>
      <c r="M105" s="18">
        <v>4.6775041942435203E-2</v>
      </c>
      <c r="N105" s="19"/>
      <c r="O105" s="18">
        <v>1.4641501478284399E-2</v>
      </c>
      <c r="P105" s="18">
        <v>4.7899844753668003E-3</v>
      </c>
      <c r="Q105" s="18">
        <v>4.38615633738942E-2</v>
      </c>
      <c r="R105" s="24" t="s">
        <v>501</v>
      </c>
    </row>
    <row r="106" spans="1:18" x14ac:dyDescent="0.25">
      <c r="A106" s="17" t="s">
        <v>490</v>
      </c>
      <c r="B106" s="17" t="s">
        <v>519</v>
      </c>
      <c r="C106" s="18">
        <v>6.3068311313185001E-3</v>
      </c>
      <c r="D106" s="18">
        <v>3.3664213856651002E-3</v>
      </c>
      <c r="E106" s="18">
        <v>1.17851794002334E-2</v>
      </c>
      <c r="F106" s="19"/>
      <c r="G106" s="18">
        <v>7.2292036839945997E-3</v>
      </c>
      <c r="H106" s="18">
        <v>4.0291382471757996E-3</v>
      </c>
      <c r="I106" s="18">
        <v>1.2937843725599E-2</v>
      </c>
      <c r="J106" s="19"/>
      <c r="K106" s="18">
        <v>5.6644360249918004E-3</v>
      </c>
      <c r="L106" s="18">
        <v>2.1870895249992001E-3</v>
      </c>
      <c r="M106" s="18">
        <v>1.4589723187175401E-2</v>
      </c>
      <c r="N106" s="19"/>
      <c r="O106" s="18">
        <v>4.4067623503208997E-3</v>
      </c>
      <c r="P106" s="18">
        <v>7.0769743244860001E-4</v>
      </c>
      <c r="Q106" s="18">
        <v>2.6919625887708201E-2</v>
      </c>
      <c r="R106" s="24" t="s">
        <v>501</v>
      </c>
    </row>
    <row r="107" spans="1:18" x14ac:dyDescent="0.25">
      <c r="A107" s="17" t="s">
        <v>490</v>
      </c>
      <c r="B107" s="17" t="s">
        <v>521</v>
      </c>
      <c r="C107" s="18">
        <v>0</v>
      </c>
      <c r="D107" s="19"/>
      <c r="E107" s="19"/>
      <c r="F107" s="19"/>
      <c r="G107" s="18">
        <v>0</v>
      </c>
      <c r="H107" s="19"/>
      <c r="I107" s="19"/>
      <c r="J107" s="19"/>
      <c r="K107" s="18">
        <v>0</v>
      </c>
      <c r="L107" s="19"/>
      <c r="M107" s="19"/>
      <c r="N107" s="19"/>
      <c r="O107" s="18">
        <v>0</v>
      </c>
      <c r="P107" s="19"/>
      <c r="Q107" s="19"/>
      <c r="R107" s="19"/>
    </row>
    <row r="108" spans="1:18" x14ac:dyDescent="0.25">
      <c r="A108" s="17" t="s">
        <v>490</v>
      </c>
      <c r="B108" s="17" t="s">
        <v>520</v>
      </c>
      <c r="C108" s="18">
        <v>1.2300207449872E-3</v>
      </c>
      <c r="D108" s="18">
        <v>5.0258427095520005E-4</v>
      </c>
      <c r="E108" s="18">
        <v>3.0071751783074998E-3</v>
      </c>
      <c r="F108" s="19"/>
      <c r="G108" s="18">
        <v>4.9643400121820004E-4</v>
      </c>
      <c r="H108" s="18">
        <v>1.8219350488999999E-4</v>
      </c>
      <c r="I108" s="18">
        <v>1.3519318049022E-3</v>
      </c>
      <c r="J108" s="19"/>
      <c r="K108" s="18">
        <v>1.6289945958647999E-3</v>
      </c>
      <c r="L108" s="18">
        <v>4.8300184796909999E-4</v>
      </c>
      <c r="M108" s="18">
        <v>5.4791181540863E-3</v>
      </c>
      <c r="N108" s="19"/>
      <c r="O108" s="18">
        <v>3.0515428213004998E-3</v>
      </c>
      <c r="P108" s="18">
        <v>4.2186752029589998E-4</v>
      </c>
      <c r="Q108" s="18">
        <v>2.1716944124916801E-2</v>
      </c>
      <c r="R108" s="24" t="s">
        <v>501</v>
      </c>
    </row>
    <row r="109" spans="1:18" ht="42.75" x14ac:dyDescent="0.25">
      <c r="A109" s="20" t="s">
        <v>491</v>
      </c>
      <c r="B109" s="20" t="s">
        <v>673</v>
      </c>
      <c r="C109" s="21">
        <v>0.60767408931602795</v>
      </c>
      <c r="D109" s="21">
        <v>0.56834518018467395</v>
      </c>
      <c r="E109" s="21">
        <v>0.64565376636131899</v>
      </c>
      <c r="F109" s="22"/>
      <c r="G109" s="21">
        <v>0.58392302492731696</v>
      </c>
      <c r="H109" s="21">
        <v>0.53026398666382102</v>
      </c>
      <c r="I109" s="21">
        <v>0.63566401523128302</v>
      </c>
      <c r="J109" s="22"/>
      <c r="K109" s="21">
        <v>0.60067832415770706</v>
      </c>
      <c r="L109" s="21">
        <v>0.53813673999373801</v>
      </c>
      <c r="M109" s="21">
        <v>0.66010018381184898</v>
      </c>
      <c r="N109" s="22"/>
      <c r="O109" s="21">
        <v>0.69068762381285798</v>
      </c>
      <c r="P109" s="21">
        <v>0.59181191772497799</v>
      </c>
      <c r="Q109" s="21">
        <v>0.77472933818533396</v>
      </c>
      <c r="R109" s="22"/>
    </row>
    <row r="110" spans="1:18" ht="42.75" x14ac:dyDescent="0.25">
      <c r="A110" s="20" t="s">
        <v>491</v>
      </c>
      <c r="B110" s="20" t="s">
        <v>674</v>
      </c>
      <c r="C110" s="21">
        <v>0.103962861346598</v>
      </c>
      <c r="D110" s="21">
        <v>8.5381743113681394E-2</v>
      </c>
      <c r="E110" s="21">
        <v>0.12603047304469001</v>
      </c>
      <c r="F110" s="22"/>
      <c r="G110" s="21">
        <v>8.3357825255543597E-2</v>
      </c>
      <c r="H110" s="21">
        <v>6.1625690029195601E-2</v>
      </c>
      <c r="I110" s="21">
        <v>0.111840330903033</v>
      </c>
      <c r="J110" s="22"/>
      <c r="K110" s="21">
        <v>0.114354225842933</v>
      </c>
      <c r="L110" s="21">
        <v>8.1827977662057502E-2</v>
      </c>
      <c r="M110" s="21">
        <v>0.15759043472746001</v>
      </c>
      <c r="N110" s="22"/>
      <c r="O110" s="21">
        <v>0.140211289315437</v>
      </c>
      <c r="P110" s="21">
        <v>8.6880902160089896E-2</v>
      </c>
      <c r="Q110" s="21">
        <v>0.21844619131767101</v>
      </c>
      <c r="R110" s="24" t="s">
        <v>501</v>
      </c>
    </row>
    <row r="111" spans="1:18" ht="42.75" x14ac:dyDescent="0.25">
      <c r="A111" s="20" t="s">
        <v>491</v>
      </c>
      <c r="B111" s="20" t="s">
        <v>675</v>
      </c>
      <c r="C111" s="21">
        <v>0.148775079832563</v>
      </c>
      <c r="D111" s="21">
        <v>0.12766663727345301</v>
      </c>
      <c r="E111" s="21">
        <v>0.172682721022172</v>
      </c>
      <c r="F111" s="22"/>
      <c r="G111" s="21">
        <v>0.13869038311017201</v>
      </c>
      <c r="H111" s="21">
        <v>0.10921725691492799</v>
      </c>
      <c r="I111" s="21">
        <v>0.17455847734735599</v>
      </c>
      <c r="J111" s="22"/>
      <c r="K111" s="21">
        <v>0.165301776457176</v>
      </c>
      <c r="L111" s="21">
        <v>0.12534409304149999</v>
      </c>
      <c r="M111" s="21">
        <v>0.21486814045150601</v>
      </c>
      <c r="N111" s="22"/>
      <c r="O111" s="21">
        <v>0.14165466004249899</v>
      </c>
      <c r="P111" s="21">
        <v>8.8814795415455297E-2</v>
      </c>
      <c r="Q111" s="21">
        <v>0.21839641583672301</v>
      </c>
      <c r="R111" s="24" t="s">
        <v>501</v>
      </c>
    </row>
    <row r="112" spans="1:18" ht="42.75" x14ac:dyDescent="0.25">
      <c r="A112" s="20" t="s">
        <v>491</v>
      </c>
      <c r="B112" s="20" t="s">
        <v>676</v>
      </c>
      <c r="C112" s="21">
        <v>6.7094138668066197E-2</v>
      </c>
      <c r="D112" s="21">
        <v>5.2420917785711701E-2</v>
      </c>
      <c r="E112" s="21">
        <v>8.5503953794937804E-2</v>
      </c>
      <c r="F112" s="22"/>
      <c r="G112" s="21">
        <v>8.9236447135930499E-2</v>
      </c>
      <c r="H112" s="21">
        <v>6.5553652966176004E-2</v>
      </c>
      <c r="I112" s="21">
        <v>0.120373047957303</v>
      </c>
      <c r="J112" s="22"/>
      <c r="K112" s="21">
        <v>6.3335969888912394E-2</v>
      </c>
      <c r="L112" s="21">
        <v>4.3730811038541699E-2</v>
      </c>
      <c r="M112" s="21">
        <v>9.0894971260711305E-2</v>
      </c>
      <c r="N112" s="22"/>
      <c r="O112" s="21">
        <v>1.20424654979306E-2</v>
      </c>
      <c r="P112" s="21">
        <v>3.9660538319992002E-3</v>
      </c>
      <c r="Q112" s="21">
        <v>3.5971589961972097E-2</v>
      </c>
      <c r="R112" s="24" t="s">
        <v>501</v>
      </c>
    </row>
    <row r="113" spans="1:18" ht="42.75" x14ac:dyDescent="0.25">
      <c r="A113" s="20" t="s">
        <v>491</v>
      </c>
      <c r="B113" s="20" t="s">
        <v>677</v>
      </c>
      <c r="C113" s="21">
        <v>6.4799402502214901E-2</v>
      </c>
      <c r="D113" s="21">
        <v>4.6824452498996499E-2</v>
      </c>
      <c r="E113" s="21">
        <v>8.9030063064718307E-2</v>
      </c>
      <c r="F113" s="22"/>
      <c r="G113" s="21">
        <v>9.3012004976541801E-2</v>
      </c>
      <c r="H113" s="21">
        <v>6.5121252420648895E-2</v>
      </c>
      <c r="I113" s="21">
        <v>0.13117203829440499</v>
      </c>
      <c r="J113" s="22"/>
      <c r="K113" s="21">
        <v>5.0462739859773897E-2</v>
      </c>
      <c r="L113" s="21">
        <v>3.1089955140033002E-2</v>
      </c>
      <c r="M113" s="21">
        <v>8.0899184764190404E-2</v>
      </c>
      <c r="N113" s="22"/>
      <c r="O113" s="21">
        <v>1.5403961331276E-2</v>
      </c>
      <c r="P113" s="21">
        <v>3.7774963439008999E-3</v>
      </c>
      <c r="Q113" s="21">
        <v>6.0636568469970398E-2</v>
      </c>
      <c r="R113" s="24" t="s">
        <v>501</v>
      </c>
    </row>
    <row r="114" spans="1:18" x14ac:dyDescent="0.25">
      <c r="A114" s="20" t="s">
        <v>491</v>
      </c>
      <c r="B114" s="20" t="s">
        <v>519</v>
      </c>
      <c r="C114" s="21">
        <v>5.7785020314979002E-3</v>
      </c>
      <c r="D114" s="21">
        <v>1.8573484652681001E-3</v>
      </c>
      <c r="E114" s="21">
        <v>1.7829951020756501E-2</v>
      </c>
      <c r="F114" s="22"/>
      <c r="G114" s="21">
        <v>1.17803145944949E-2</v>
      </c>
      <c r="H114" s="21">
        <v>3.6350683387189999E-3</v>
      </c>
      <c r="I114" s="21">
        <v>3.7490202640034699E-2</v>
      </c>
      <c r="J114" s="24" t="s">
        <v>501</v>
      </c>
      <c r="K114" s="21">
        <v>5.52077722791E-4</v>
      </c>
      <c r="L114" s="21">
        <v>7.6160494071158703E-5</v>
      </c>
      <c r="M114" s="21">
        <v>3.9900739387859997E-3</v>
      </c>
      <c r="N114" s="22"/>
      <c r="O114" s="21">
        <v>0</v>
      </c>
      <c r="P114" s="22"/>
      <c r="Q114" s="22"/>
      <c r="R114" s="22"/>
    </row>
    <row r="115" spans="1:18" x14ac:dyDescent="0.25">
      <c r="A115" s="20" t="s">
        <v>491</v>
      </c>
      <c r="B115" s="20" t="s">
        <v>521</v>
      </c>
      <c r="C115" s="21">
        <v>0</v>
      </c>
      <c r="D115" s="22"/>
      <c r="E115" s="22"/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  <c r="O115" s="21">
        <v>0</v>
      </c>
      <c r="P115" s="22"/>
      <c r="Q115" s="22"/>
      <c r="R115" s="22"/>
    </row>
    <row r="116" spans="1:18" x14ac:dyDescent="0.25">
      <c r="A116" s="20" t="s">
        <v>491</v>
      </c>
      <c r="B116" s="20" t="s">
        <v>520</v>
      </c>
      <c r="C116" s="21">
        <v>1.9159263030309999E-3</v>
      </c>
      <c r="D116" s="21">
        <v>2.6630784622349999E-4</v>
      </c>
      <c r="E116" s="21">
        <v>1.36444863459895E-2</v>
      </c>
      <c r="F116" s="24" t="s">
        <v>501</v>
      </c>
      <c r="G116" s="21">
        <v>0</v>
      </c>
      <c r="H116" s="22"/>
      <c r="I116" s="22"/>
      <c r="J116" s="22"/>
      <c r="K116" s="21">
        <v>5.3148860707071003E-3</v>
      </c>
      <c r="L116" s="21">
        <v>7.2822605717670001E-4</v>
      </c>
      <c r="M116" s="21">
        <v>3.7700269239412297E-2</v>
      </c>
      <c r="N116" s="24" t="s">
        <v>501</v>
      </c>
      <c r="O116" s="21">
        <v>0</v>
      </c>
      <c r="P116" s="22"/>
      <c r="Q116" s="22"/>
      <c r="R116" s="22"/>
    </row>
    <row r="117" spans="1:18" ht="42.75" x14ac:dyDescent="0.25">
      <c r="A117" s="17" t="s">
        <v>492</v>
      </c>
      <c r="B117" s="17" t="s">
        <v>673</v>
      </c>
      <c r="C117" s="18">
        <v>0.67160594209740399</v>
      </c>
      <c r="D117" s="18">
        <v>0.64061753761884299</v>
      </c>
      <c r="E117" s="18">
        <v>0.70116874764787895</v>
      </c>
      <c r="F117" s="19"/>
      <c r="G117" s="18">
        <v>0.62669642810811099</v>
      </c>
      <c r="H117" s="18">
        <v>0.58117413644835403</v>
      </c>
      <c r="I117" s="18">
        <v>0.67007966891010495</v>
      </c>
      <c r="J117" s="19"/>
      <c r="K117" s="18">
        <v>0.70914575772409605</v>
      </c>
      <c r="L117" s="18">
        <v>0.66891191151777096</v>
      </c>
      <c r="M117" s="18">
        <v>0.74634440705599103</v>
      </c>
      <c r="N117" s="19"/>
      <c r="O117" s="18">
        <v>0.72140595437478605</v>
      </c>
      <c r="P117" s="18">
        <v>0.64935470941893403</v>
      </c>
      <c r="Q117" s="18">
        <v>0.78358618941755698</v>
      </c>
      <c r="R117" s="19"/>
    </row>
    <row r="118" spans="1:18" ht="42.75" x14ac:dyDescent="0.25">
      <c r="A118" s="17" t="s">
        <v>492</v>
      </c>
      <c r="B118" s="17" t="s">
        <v>674</v>
      </c>
      <c r="C118" s="18">
        <v>7.9991920655374693E-2</v>
      </c>
      <c r="D118" s="18">
        <v>6.6464274800157597E-2</v>
      </c>
      <c r="E118" s="18">
        <v>9.5989776534153498E-2</v>
      </c>
      <c r="F118" s="19"/>
      <c r="G118" s="18">
        <v>6.8274015705479404E-2</v>
      </c>
      <c r="H118" s="18">
        <v>5.1511211382978497E-2</v>
      </c>
      <c r="I118" s="18">
        <v>8.9974318850680898E-2</v>
      </c>
      <c r="J118" s="19"/>
      <c r="K118" s="18">
        <v>8.1959401702280804E-2</v>
      </c>
      <c r="L118" s="18">
        <v>6.2564191167502295E-2</v>
      </c>
      <c r="M118" s="18">
        <v>0.106682970975948</v>
      </c>
      <c r="N118" s="19"/>
      <c r="O118" s="18">
        <v>0.118696756590361</v>
      </c>
      <c r="P118" s="18">
        <v>8.0632478483831399E-2</v>
      </c>
      <c r="Q118" s="18">
        <v>0.17138045385166301</v>
      </c>
      <c r="R118" s="19"/>
    </row>
    <row r="119" spans="1:18" ht="42.75" x14ac:dyDescent="0.25">
      <c r="A119" s="17" t="s">
        <v>492</v>
      </c>
      <c r="B119" s="17" t="s">
        <v>675</v>
      </c>
      <c r="C119" s="18">
        <v>0.124874395074966</v>
      </c>
      <c r="D119" s="18">
        <v>0.106749224596651</v>
      </c>
      <c r="E119" s="18">
        <v>0.145575525309521</v>
      </c>
      <c r="F119" s="19"/>
      <c r="G119" s="18">
        <v>0.14818090001204001</v>
      </c>
      <c r="H119" s="18">
        <v>0.119821130964492</v>
      </c>
      <c r="I119" s="18">
        <v>0.18186605440530901</v>
      </c>
      <c r="J119" s="19"/>
      <c r="K119" s="18">
        <v>0.104813548256736</v>
      </c>
      <c r="L119" s="18">
        <v>8.2667273107592906E-2</v>
      </c>
      <c r="M119" s="18">
        <v>0.13203876409909601</v>
      </c>
      <c r="N119" s="19"/>
      <c r="O119" s="18">
        <v>0.100931602626848</v>
      </c>
      <c r="P119" s="18">
        <v>6.4785129274834999E-2</v>
      </c>
      <c r="Q119" s="18">
        <v>0.153926393885083</v>
      </c>
      <c r="R119" s="19"/>
    </row>
    <row r="120" spans="1:18" ht="42.75" x14ac:dyDescent="0.25">
      <c r="A120" s="17" t="s">
        <v>492</v>
      </c>
      <c r="B120" s="17" t="s">
        <v>676</v>
      </c>
      <c r="C120" s="18">
        <v>5.0204604705279099E-2</v>
      </c>
      <c r="D120" s="18">
        <v>3.9858129780841703E-2</v>
      </c>
      <c r="E120" s="18">
        <v>6.3060447634257097E-2</v>
      </c>
      <c r="F120" s="19"/>
      <c r="G120" s="18">
        <v>6.2898983910183101E-2</v>
      </c>
      <c r="H120" s="18">
        <v>4.5775814501432699E-2</v>
      </c>
      <c r="I120" s="18">
        <v>8.5851074376382605E-2</v>
      </c>
      <c r="J120" s="19"/>
      <c r="K120" s="18">
        <v>4.0880179096510198E-2</v>
      </c>
      <c r="L120" s="18">
        <v>2.73342598758761E-2</v>
      </c>
      <c r="M120" s="18">
        <v>6.0719929030507297E-2</v>
      </c>
      <c r="N120" s="19"/>
      <c r="O120" s="18">
        <v>3.1901139766088597E-2</v>
      </c>
      <c r="P120" s="18">
        <v>1.4279654438426E-2</v>
      </c>
      <c r="Q120" s="18">
        <v>6.9729754352914897E-2</v>
      </c>
      <c r="R120" s="24" t="s">
        <v>501</v>
      </c>
    </row>
    <row r="121" spans="1:18" ht="42.75" x14ac:dyDescent="0.25">
      <c r="A121" s="17" t="s">
        <v>492</v>
      </c>
      <c r="B121" s="17" t="s">
        <v>677</v>
      </c>
      <c r="C121" s="18">
        <v>6.5434530030114402E-2</v>
      </c>
      <c r="D121" s="18">
        <v>5.1131010690076903E-2</v>
      </c>
      <c r="E121" s="18">
        <v>8.3387713179855202E-2</v>
      </c>
      <c r="F121" s="19"/>
      <c r="G121" s="18">
        <v>8.3404323607856004E-2</v>
      </c>
      <c r="H121" s="18">
        <v>6.3520494222309903E-2</v>
      </c>
      <c r="I121" s="18">
        <v>0.108789331148178</v>
      </c>
      <c r="J121" s="19"/>
      <c r="K121" s="18">
        <v>5.8645306855937503E-2</v>
      </c>
      <c r="L121" s="18">
        <v>3.9572091923828399E-2</v>
      </c>
      <c r="M121" s="18">
        <v>8.6087540805720897E-2</v>
      </c>
      <c r="N121" s="19"/>
      <c r="O121" s="18">
        <v>1.8469308866563498E-2</v>
      </c>
      <c r="P121" s="18">
        <v>7.3933507448595004E-3</v>
      </c>
      <c r="Q121" s="18">
        <v>4.5379543952460702E-2</v>
      </c>
      <c r="R121" s="24" t="s">
        <v>501</v>
      </c>
    </row>
    <row r="122" spans="1:18" x14ac:dyDescent="0.25">
      <c r="A122" s="17" t="s">
        <v>492</v>
      </c>
      <c r="B122" s="17" t="s">
        <v>519</v>
      </c>
      <c r="C122" s="18">
        <v>6.4930844173631003E-3</v>
      </c>
      <c r="D122" s="18">
        <v>3.3090477706795001E-3</v>
      </c>
      <c r="E122" s="18">
        <v>1.27018249355323E-2</v>
      </c>
      <c r="F122" s="19"/>
      <c r="G122" s="18">
        <v>7.7675802081914004E-3</v>
      </c>
      <c r="H122" s="18">
        <v>3.2832528193449E-3</v>
      </c>
      <c r="I122" s="18">
        <v>1.8264450648989398E-2</v>
      </c>
      <c r="J122" s="19"/>
      <c r="K122" s="18">
        <v>4.5558063644389997E-3</v>
      </c>
      <c r="L122" s="18">
        <v>1.2238780920423001E-3</v>
      </c>
      <c r="M122" s="18">
        <v>1.6806058175123401E-2</v>
      </c>
      <c r="N122" s="19"/>
      <c r="O122" s="18">
        <v>7.9438109720670006E-3</v>
      </c>
      <c r="P122" s="18">
        <v>1.0855983356353001E-3</v>
      </c>
      <c r="Q122" s="18">
        <v>5.5712010649962902E-2</v>
      </c>
      <c r="R122" s="24" t="s">
        <v>501</v>
      </c>
    </row>
    <row r="123" spans="1:18" x14ac:dyDescent="0.25">
      <c r="A123" s="17" t="s">
        <v>492</v>
      </c>
      <c r="B123" s="17" t="s">
        <v>521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x14ac:dyDescent="0.25">
      <c r="A124" s="17" t="s">
        <v>492</v>
      </c>
      <c r="B124" s="17" t="s">
        <v>520</v>
      </c>
      <c r="C124" s="18">
        <v>1.3955230194989E-3</v>
      </c>
      <c r="D124" s="18">
        <v>2.167010444634E-4</v>
      </c>
      <c r="E124" s="18">
        <v>8.9296889529401E-3</v>
      </c>
      <c r="F124" s="19"/>
      <c r="G124" s="18">
        <v>2.7777684481406998E-3</v>
      </c>
      <c r="H124" s="18">
        <v>3.8567305933280002E-4</v>
      </c>
      <c r="I124" s="18">
        <v>1.9713973061291801E-2</v>
      </c>
      <c r="J124" s="24" t="s">
        <v>501</v>
      </c>
      <c r="K124" s="18">
        <v>0</v>
      </c>
      <c r="L124" s="19"/>
      <c r="M124" s="19"/>
      <c r="N124" s="19"/>
      <c r="O124" s="18">
        <v>6.5142680328479999E-4</v>
      </c>
      <c r="P124" s="18">
        <v>8.9415763931927506E-5</v>
      </c>
      <c r="Q124" s="18">
        <v>4.7291773496647999E-3</v>
      </c>
      <c r="R124" s="19"/>
    </row>
    <row r="125" spans="1:18" ht="42.75" x14ac:dyDescent="0.25">
      <c r="A125" s="20" t="s">
        <v>493</v>
      </c>
      <c r="B125" s="20" t="s">
        <v>673</v>
      </c>
      <c r="C125" s="21">
        <v>0.81359113630530899</v>
      </c>
      <c r="D125" s="21">
        <v>0.78240526706355396</v>
      </c>
      <c r="E125" s="21">
        <v>0.84121450092500705</v>
      </c>
      <c r="F125" s="22"/>
      <c r="G125" s="21">
        <v>0.84249051788139895</v>
      </c>
      <c r="H125" s="21">
        <v>0.79745081821340003</v>
      </c>
      <c r="I125" s="21">
        <v>0.87903421250426195</v>
      </c>
      <c r="J125" s="22"/>
      <c r="K125" s="21">
        <v>0.77968954490106501</v>
      </c>
      <c r="L125" s="21">
        <v>0.73023425086455396</v>
      </c>
      <c r="M125" s="21">
        <v>0.82228484298094695</v>
      </c>
      <c r="N125" s="22"/>
      <c r="O125" s="21">
        <v>0.81567922273874505</v>
      </c>
      <c r="P125" s="21">
        <v>0.74199538421323696</v>
      </c>
      <c r="Q125" s="21">
        <v>0.87195115343789398</v>
      </c>
      <c r="R125" s="22"/>
    </row>
    <row r="126" spans="1:18" ht="42.75" x14ac:dyDescent="0.25">
      <c r="A126" s="20" t="s">
        <v>493</v>
      </c>
      <c r="B126" s="20" t="s">
        <v>674</v>
      </c>
      <c r="C126" s="21">
        <v>6.0050101988926102E-2</v>
      </c>
      <c r="D126" s="21">
        <v>4.54438310920348E-2</v>
      </c>
      <c r="E126" s="21">
        <v>7.8962678032835507E-2</v>
      </c>
      <c r="F126" s="22"/>
      <c r="G126" s="21">
        <v>5.2675604402435898E-2</v>
      </c>
      <c r="H126" s="21">
        <v>3.2693617632034697E-2</v>
      </c>
      <c r="I126" s="21">
        <v>8.3812191149291004E-2</v>
      </c>
      <c r="J126" s="22"/>
      <c r="K126" s="21">
        <v>6.4835466397416497E-2</v>
      </c>
      <c r="L126" s="21">
        <v>4.3625059344608898E-2</v>
      </c>
      <c r="M126" s="21">
        <v>9.5330392443041201E-2</v>
      </c>
      <c r="N126" s="22"/>
      <c r="O126" s="21">
        <v>6.8050971272601304E-2</v>
      </c>
      <c r="P126" s="21">
        <v>3.7506983474330603E-2</v>
      </c>
      <c r="Q126" s="21">
        <v>0.120358190415417</v>
      </c>
      <c r="R126" s="24" t="s">
        <v>501</v>
      </c>
    </row>
    <row r="127" spans="1:18" ht="42.75" x14ac:dyDescent="0.25">
      <c r="A127" s="20" t="s">
        <v>493</v>
      </c>
      <c r="B127" s="20" t="s">
        <v>675</v>
      </c>
      <c r="C127" s="21">
        <v>8.11025195465509E-2</v>
      </c>
      <c r="D127" s="21">
        <v>6.5472549914432202E-2</v>
      </c>
      <c r="E127" s="21">
        <v>0.100064237182262</v>
      </c>
      <c r="F127" s="22"/>
      <c r="G127" s="21">
        <v>6.88982418077113E-2</v>
      </c>
      <c r="H127" s="21">
        <v>4.6309888251561002E-2</v>
      </c>
      <c r="I127" s="21">
        <v>0.101333718389625</v>
      </c>
      <c r="J127" s="22"/>
      <c r="K127" s="21">
        <v>9.5759070545861094E-2</v>
      </c>
      <c r="L127" s="21">
        <v>7.1341487093908904E-2</v>
      </c>
      <c r="M127" s="21">
        <v>0.12738750609563901</v>
      </c>
      <c r="N127" s="22"/>
      <c r="O127" s="21">
        <v>7.9470508506845894E-2</v>
      </c>
      <c r="P127" s="21">
        <v>4.5702068914627303E-2</v>
      </c>
      <c r="Q127" s="21">
        <v>0.134668817229319</v>
      </c>
      <c r="R127" s="24" t="s">
        <v>501</v>
      </c>
    </row>
    <row r="128" spans="1:18" ht="42.75" x14ac:dyDescent="0.25">
      <c r="A128" s="20" t="s">
        <v>493</v>
      </c>
      <c r="B128" s="20" t="s">
        <v>676</v>
      </c>
      <c r="C128" s="21">
        <v>1.8865604367339198E-2</v>
      </c>
      <c r="D128" s="21">
        <v>1.12521199529919E-2</v>
      </c>
      <c r="E128" s="21">
        <v>3.1466630710396903E-2</v>
      </c>
      <c r="F128" s="22"/>
      <c r="G128" s="21">
        <v>5.0902871619753999E-3</v>
      </c>
      <c r="H128" s="21">
        <v>1.5817413811385001E-3</v>
      </c>
      <c r="I128" s="21">
        <v>1.6254625436051801E-2</v>
      </c>
      <c r="J128" s="22"/>
      <c r="K128" s="21">
        <v>2.9033965094367498E-2</v>
      </c>
      <c r="L128" s="21">
        <v>1.5117416700237699E-2</v>
      </c>
      <c r="M128" s="21">
        <v>5.5045568753040897E-2</v>
      </c>
      <c r="N128" s="22"/>
      <c r="O128" s="21">
        <v>3.1096801117546102E-2</v>
      </c>
      <c r="P128" s="21">
        <v>1.0455644543796499E-2</v>
      </c>
      <c r="Q128" s="21">
        <v>8.8829041767443898E-2</v>
      </c>
      <c r="R128" s="24" t="s">
        <v>501</v>
      </c>
    </row>
    <row r="129" spans="1:18" ht="42.75" x14ac:dyDescent="0.25">
      <c r="A129" s="20" t="s">
        <v>493</v>
      </c>
      <c r="B129" s="20" t="s">
        <v>677</v>
      </c>
      <c r="C129" s="21">
        <v>2.3882159518560701E-2</v>
      </c>
      <c r="D129" s="21">
        <v>1.50001361747365E-2</v>
      </c>
      <c r="E129" s="21">
        <v>3.7821546666560298E-2</v>
      </c>
      <c r="F129" s="22"/>
      <c r="G129" s="21">
        <v>2.6250837384291102E-2</v>
      </c>
      <c r="H129" s="21">
        <v>1.31737582507839E-2</v>
      </c>
      <c r="I129" s="21">
        <v>5.1629866004059603E-2</v>
      </c>
      <c r="J129" s="22"/>
      <c r="K129" s="21">
        <v>2.9416017783580901E-2</v>
      </c>
      <c r="L129" s="21">
        <v>1.49779548776871E-2</v>
      </c>
      <c r="M129" s="21">
        <v>5.6966813574652997E-2</v>
      </c>
      <c r="N129" s="22"/>
      <c r="O129" s="21">
        <v>5.7024963642624002E-3</v>
      </c>
      <c r="P129" s="21">
        <v>7.6805028280150004E-4</v>
      </c>
      <c r="Q129" s="21">
        <v>4.1037021852070803E-2</v>
      </c>
      <c r="R129" s="24" t="s">
        <v>501</v>
      </c>
    </row>
    <row r="130" spans="1:18" x14ac:dyDescent="0.25">
      <c r="A130" s="20" t="s">
        <v>493</v>
      </c>
      <c r="B130" s="20" t="s">
        <v>519</v>
      </c>
      <c r="C130" s="21">
        <v>2.5084782733137E-3</v>
      </c>
      <c r="D130" s="21">
        <v>8.2291094327109995E-4</v>
      </c>
      <c r="E130" s="21">
        <v>7.6202598400356997E-3</v>
      </c>
      <c r="F130" s="22"/>
      <c r="G130" s="21">
        <v>4.5945113621883001E-3</v>
      </c>
      <c r="H130" s="21">
        <v>1.2697316847953999E-3</v>
      </c>
      <c r="I130" s="21">
        <v>1.6481524307041098E-2</v>
      </c>
      <c r="J130" s="22"/>
      <c r="K130" s="21">
        <v>1.2659352777095001E-3</v>
      </c>
      <c r="L130" s="21">
        <v>1.7111806503500001E-4</v>
      </c>
      <c r="M130" s="21">
        <v>9.3002611741972996E-3</v>
      </c>
      <c r="N130" s="22"/>
      <c r="O130" s="21">
        <v>0</v>
      </c>
      <c r="P130" s="22"/>
      <c r="Q130" s="22"/>
      <c r="R130" s="22"/>
    </row>
    <row r="131" spans="1:18" x14ac:dyDescent="0.25">
      <c r="A131" s="20" t="s">
        <v>493</v>
      </c>
      <c r="B131" s="20" t="s">
        <v>521</v>
      </c>
      <c r="C131" s="21">
        <v>0</v>
      </c>
      <c r="D131" s="22"/>
      <c r="E131" s="22"/>
      <c r="F131" s="22"/>
      <c r="G131" s="21">
        <v>0</v>
      </c>
      <c r="H131" s="22"/>
      <c r="I131" s="22"/>
      <c r="J131" s="22"/>
      <c r="K131" s="21">
        <v>0</v>
      </c>
      <c r="L131" s="22"/>
      <c r="M131" s="22"/>
      <c r="N131" s="22"/>
      <c r="O131" s="21">
        <v>0</v>
      </c>
      <c r="P131" s="22"/>
      <c r="Q131" s="22"/>
      <c r="R131" s="22"/>
    </row>
    <row r="132" spans="1:18" x14ac:dyDescent="0.25">
      <c r="A132" s="20" t="s">
        <v>493</v>
      </c>
      <c r="B132" s="20" t="s">
        <v>520</v>
      </c>
      <c r="C132" s="21">
        <v>0</v>
      </c>
      <c r="D132" s="22"/>
      <c r="E132" s="22"/>
      <c r="F132" s="22"/>
      <c r="G132" s="21">
        <v>0</v>
      </c>
      <c r="H132" s="22"/>
      <c r="I132" s="22"/>
      <c r="J132" s="22"/>
      <c r="K132" s="21">
        <v>0</v>
      </c>
      <c r="L132" s="22"/>
      <c r="M132" s="22"/>
      <c r="N132" s="22"/>
      <c r="O132" s="21">
        <v>0</v>
      </c>
      <c r="P132" s="22"/>
      <c r="Q132" s="22"/>
      <c r="R132" s="22"/>
    </row>
    <row r="133" spans="1:18" ht="42.75" x14ac:dyDescent="0.25">
      <c r="A133" s="17" t="s">
        <v>494</v>
      </c>
      <c r="B133" s="17" t="s">
        <v>673</v>
      </c>
      <c r="C133" s="18">
        <v>0.80533973405970305</v>
      </c>
      <c r="D133" s="18">
        <v>0.76984912870534705</v>
      </c>
      <c r="E133" s="18">
        <v>0.836519663137407</v>
      </c>
      <c r="F133" s="19"/>
      <c r="G133" s="18">
        <v>0.78496641343779405</v>
      </c>
      <c r="H133" s="18">
        <v>0.72687286027387199</v>
      </c>
      <c r="I133" s="18">
        <v>0.83353341855558905</v>
      </c>
      <c r="J133" s="19"/>
      <c r="K133" s="18">
        <v>0.81481339433814504</v>
      </c>
      <c r="L133" s="18">
        <v>0.77398924012229797</v>
      </c>
      <c r="M133" s="18">
        <v>0.84969550982476705</v>
      </c>
      <c r="N133" s="19"/>
      <c r="O133" s="18">
        <v>0.81411432887219104</v>
      </c>
      <c r="P133" s="18">
        <v>0.73210561318474998</v>
      </c>
      <c r="Q133" s="18">
        <v>0.87529456420464002</v>
      </c>
      <c r="R133" s="19"/>
    </row>
    <row r="134" spans="1:18" ht="42.75" x14ac:dyDescent="0.25">
      <c r="A134" s="17" t="s">
        <v>494</v>
      </c>
      <c r="B134" s="17" t="s">
        <v>674</v>
      </c>
      <c r="C134" s="18">
        <v>6.9907229466889598E-2</v>
      </c>
      <c r="D134" s="18">
        <v>5.2436245608455903E-2</v>
      </c>
      <c r="E134" s="18">
        <v>9.2630241382322301E-2</v>
      </c>
      <c r="F134" s="19"/>
      <c r="G134" s="18">
        <v>6.5510313522099697E-2</v>
      </c>
      <c r="H134" s="18">
        <v>4.0114576137850903E-2</v>
      </c>
      <c r="I134" s="18">
        <v>0.105221190259221</v>
      </c>
      <c r="J134" s="19"/>
      <c r="K134" s="18">
        <v>6.9656808468469097E-2</v>
      </c>
      <c r="L134" s="18">
        <v>4.7856249588017298E-2</v>
      </c>
      <c r="M134" s="18">
        <v>0.10034186080835999</v>
      </c>
      <c r="N134" s="19"/>
      <c r="O134" s="18">
        <v>7.7246611606874599E-2</v>
      </c>
      <c r="P134" s="18">
        <v>3.8558579498579902E-2</v>
      </c>
      <c r="Q134" s="18">
        <v>0.14874694803105401</v>
      </c>
      <c r="R134" s="24" t="s">
        <v>501</v>
      </c>
    </row>
    <row r="135" spans="1:18" ht="42.75" x14ac:dyDescent="0.25">
      <c r="A135" s="17" t="s">
        <v>494</v>
      </c>
      <c r="B135" s="17" t="s">
        <v>675</v>
      </c>
      <c r="C135" s="18">
        <v>7.5940940067950893E-2</v>
      </c>
      <c r="D135" s="18">
        <v>5.9232808076024997E-2</v>
      </c>
      <c r="E135" s="18">
        <v>9.6876706235604904E-2</v>
      </c>
      <c r="F135" s="19"/>
      <c r="G135" s="18">
        <v>6.4943784513183903E-2</v>
      </c>
      <c r="H135" s="18">
        <v>3.9498689744624699E-2</v>
      </c>
      <c r="I135" s="18">
        <v>0.104988911113262</v>
      </c>
      <c r="J135" s="19"/>
      <c r="K135" s="18">
        <v>7.9043447050080803E-2</v>
      </c>
      <c r="L135" s="18">
        <v>5.7448507681428299E-2</v>
      </c>
      <c r="M135" s="18">
        <v>0.107827298008821</v>
      </c>
      <c r="N135" s="19"/>
      <c r="O135" s="18">
        <v>8.5449581809314695E-2</v>
      </c>
      <c r="P135" s="18">
        <v>5.1024981800895403E-2</v>
      </c>
      <c r="Q135" s="18">
        <v>0.13968063418747101</v>
      </c>
      <c r="R135" s="24" t="s">
        <v>501</v>
      </c>
    </row>
    <row r="136" spans="1:18" ht="42.75" x14ac:dyDescent="0.25">
      <c r="A136" s="17" t="s">
        <v>494</v>
      </c>
      <c r="B136" s="17" t="s">
        <v>676</v>
      </c>
      <c r="C136" s="18">
        <v>2.9555101566909901E-2</v>
      </c>
      <c r="D136" s="18">
        <v>1.94707482726145E-2</v>
      </c>
      <c r="E136" s="18">
        <v>4.4624676581641098E-2</v>
      </c>
      <c r="F136" s="19"/>
      <c r="G136" s="18">
        <v>5.0990142570658203E-2</v>
      </c>
      <c r="H136" s="18">
        <v>2.6674132006830199E-2</v>
      </c>
      <c r="I136" s="18">
        <v>9.5302117252672597E-2</v>
      </c>
      <c r="J136" s="24" t="s">
        <v>501</v>
      </c>
      <c r="K136" s="18">
        <v>2.6135871415048601E-2</v>
      </c>
      <c r="L136" s="18">
        <v>1.53006538589194E-2</v>
      </c>
      <c r="M136" s="18">
        <v>4.4298903298200298E-2</v>
      </c>
      <c r="N136" s="19"/>
      <c r="O136" s="18">
        <v>4.7855556974475003E-3</v>
      </c>
      <c r="P136" s="18">
        <v>1.5280791449909E-3</v>
      </c>
      <c r="Q136" s="18">
        <v>1.48836329528196E-2</v>
      </c>
      <c r="R136" s="19"/>
    </row>
    <row r="137" spans="1:18" ht="42.75" x14ac:dyDescent="0.25">
      <c r="A137" s="17" t="s">
        <v>494</v>
      </c>
      <c r="B137" s="17" t="s">
        <v>677</v>
      </c>
      <c r="C137" s="18">
        <v>1.08541654543451E-2</v>
      </c>
      <c r="D137" s="18">
        <v>5.2717634745977999E-3</v>
      </c>
      <c r="E137" s="18">
        <v>2.22158905061135E-2</v>
      </c>
      <c r="F137" s="19"/>
      <c r="G137" s="18">
        <v>1.5659521014740101E-2</v>
      </c>
      <c r="H137" s="18">
        <v>5.1923466072190004E-3</v>
      </c>
      <c r="I137" s="18">
        <v>4.6246395875971999E-2</v>
      </c>
      <c r="J137" s="24" t="s">
        <v>501</v>
      </c>
      <c r="K137" s="18">
        <v>7.8623574830222007E-3</v>
      </c>
      <c r="L137" s="18">
        <v>2.7879656431589002E-3</v>
      </c>
      <c r="M137" s="18">
        <v>2.1969204962400901E-2</v>
      </c>
      <c r="N137" s="19"/>
      <c r="O137" s="18">
        <v>1.05815017743688E-2</v>
      </c>
      <c r="P137" s="18">
        <v>3.3223546768312998E-3</v>
      </c>
      <c r="Q137" s="18">
        <v>3.3173540010485197E-2</v>
      </c>
      <c r="R137" s="24" t="s">
        <v>501</v>
      </c>
    </row>
    <row r="138" spans="1:18" x14ac:dyDescent="0.25">
      <c r="A138" s="17" t="s">
        <v>494</v>
      </c>
      <c r="B138" s="17" t="s">
        <v>519</v>
      </c>
      <c r="C138" s="18">
        <v>7.0178791040999998E-3</v>
      </c>
      <c r="D138" s="18">
        <v>3.0755446861989002E-3</v>
      </c>
      <c r="E138" s="18">
        <v>1.59328638005512E-2</v>
      </c>
      <c r="F138" s="19"/>
      <c r="G138" s="18">
        <v>1.3499890123325701E-2</v>
      </c>
      <c r="H138" s="18">
        <v>5.3688589871255001E-3</v>
      </c>
      <c r="I138" s="18">
        <v>3.3530079913252901E-2</v>
      </c>
      <c r="J138" s="19"/>
      <c r="K138" s="18">
        <v>2.4881212452345001E-3</v>
      </c>
      <c r="L138" s="18">
        <v>4.6710499137319998E-4</v>
      </c>
      <c r="M138" s="18">
        <v>1.31384979456359E-2</v>
      </c>
      <c r="N138" s="24" t="s">
        <v>501</v>
      </c>
      <c r="O138" s="18">
        <v>7.8224202398030993E-3</v>
      </c>
      <c r="P138" s="18">
        <v>2.7205434774112002E-3</v>
      </c>
      <c r="Q138" s="18">
        <v>2.2278193548062701E-2</v>
      </c>
      <c r="R138" s="19"/>
    </row>
    <row r="139" spans="1:18" x14ac:dyDescent="0.25">
      <c r="A139" s="17" t="s">
        <v>494</v>
      </c>
      <c r="B139" s="17" t="s">
        <v>521</v>
      </c>
      <c r="C139" s="18">
        <v>0</v>
      </c>
      <c r="D139" s="19"/>
      <c r="E139" s="19"/>
      <c r="F139" s="19"/>
      <c r="G139" s="18">
        <v>0</v>
      </c>
      <c r="H139" s="19"/>
      <c r="I139" s="19"/>
      <c r="J139" s="19"/>
      <c r="K139" s="18">
        <v>0</v>
      </c>
      <c r="L139" s="19"/>
      <c r="M139" s="19"/>
      <c r="N139" s="19"/>
      <c r="O139" s="18">
        <v>0</v>
      </c>
      <c r="P139" s="19"/>
      <c r="Q139" s="19"/>
      <c r="R139" s="19"/>
    </row>
    <row r="140" spans="1:18" x14ac:dyDescent="0.25">
      <c r="A140" s="17" t="s">
        <v>494</v>
      </c>
      <c r="B140" s="17" t="s">
        <v>520</v>
      </c>
      <c r="C140" s="18">
        <v>1.3849502801009999E-3</v>
      </c>
      <c r="D140" s="18">
        <v>3.1150092793150001E-4</v>
      </c>
      <c r="E140" s="18">
        <v>6.1348642651446001E-3</v>
      </c>
      <c r="F140" s="19"/>
      <c r="G140" s="18">
        <v>4.4299348181972998E-3</v>
      </c>
      <c r="H140" s="18">
        <v>9.8068881754569993E-4</v>
      </c>
      <c r="I140" s="18">
        <v>1.9770669048262701E-2</v>
      </c>
      <c r="J140" s="24" t="s">
        <v>501</v>
      </c>
      <c r="K140" s="18">
        <v>0</v>
      </c>
      <c r="L140" s="19"/>
      <c r="M140" s="19"/>
      <c r="N140" s="19"/>
      <c r="O140" s="18">
        <v>0</v>
      </c>
      <c r="P140" s="19"/>
      <c r="Q140" s="19"/>
      <c r="R140" s="19"/>
    </row>
    <row r="141" spans="1:18" ht="15" customHeight="1" x14ac:dyDescent="0.25">
      <c r="A141" s="23" t="s">
        <v>495</v>
      </c>
    </row>
    <row r="142" spans="1:18" ht="15" customHeight="1" x14ac:dyDescent="0.25">
      <c r="A142" s="23" t="s">
        <v>496</v>
      </c>
    </row>
    <row r="143" spans="1:18" ht="15" customHeight="1" x14ac:dyDescent="0.25">
      <c r="A143" s="23" t="s">
        <v>497</v>
      </c>
    </row>
  </sheetData>
  <autoFilter ref="A4:A140"/>
  <mergeCells count="6">
    <mergeCell ref="A4"/>
    <mergeCell ref="A3"/>
    <mergeCell ref="A2"/>
    <mergeCell ref="G1:R3"/>
    <mergeCell ref="B1:F3"/>
    <mergeCell ref="A1"/>
  </mergeCells>
  <hyperlinks>
    <hyperlink ref="A1" location="'PRESENCIA_TRAFICO_SEX'!A1" display="◄ ANTERIOR"/>
    <hyperlink ref="A2" location="'Índice'!A1" display="ÍNDICE"/>
    <hyperlink ref="A3" location="'PRESENCIA_ARMAS_SEX'!A1" display="SIGUIENTE ►"/>
  </hyperlinks>
  <pageMargins left="0.75" right="0.75" top="1" bottom="1" header="0.5" footer="0.5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6"/>
  <dimension ref="A1:N143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</cols>
  <sheetData>
    <row r="1" spans="1:14" ht="24.95" customHeight="1" x14ac:dyDescent="0.25">
      <c r="A1" s="46" t="s">
        <v>467</v>
      </c>
      <c r="B1" s="45" t="s">
        <v>678</v>
      </c>
      <c r="C1" s="37"/>
      <c r="D1" s="37"/>
      <c r="E1" s="37"/>
      <c r="F1" s="38"/>
      <c r="G1" s="36" t="s">
        <v>18</v>
      </c>
      <c r="H1" s="37"/>
      <c r="I1" s="37"/>
      <c r="J1" s="38"/>
      <c r="K1" s="37"/>
      <c r="L1" s="37"/>
      <c r="M1" s="37"/>
      <c r="N1" s="38"/>
    </row>
    <row r="2" spans="1:14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</row>
    <row r="3" spans="1:14" ht="24.95" customHeight="1" x14ac:dyDescent="0.25">
      <c r="A3" s="46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</row>
    <row r="4" spans="1:14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476</v>
      </c>
      <c r="H4" s="10" t="s">
        <v>473</v>
      </c>
      <c r="I4" s="10" t="s">
        <v>474</v>
      </c>
      <c r="J4" s="10" t="s">
        <v>475</v>
      </c>
      <c r="K4" s="10" t="s">
        <v>477</v>
      </c>
      <c r="L4" s="10" t="s">
        <v>473</v>
      </c>
      <c r="M4" s="10" t="s">
        <v>474</v>
      </c>
      <c r="N4" s="10" t="s">
        <v>475</v>
      </c>
    </row>
    <row r="5" spans="1:14" ht="42.75" x14ac:dyDescent="0.25">
      <c r="A5" s="17" t="s">
        <v>478</v>
      </c>
      <c r="B5" s="17" t="s">
        <v>679</v>
      </c>
      <c r="C5" s="18">
        <v>0.75939528262450395</v>
      </c>
      <c r="D5" s="18">
        <v>0.75269426802163897</v>
      </c>
      <c r="E5" s="18">
        <v>0.76597118041956502</v>
      </c>
      <c r="F5" s="19"/>
      <c r="G5" s="18">
        <v>0.78342384295842005</v>
      </c>
      <c r="H5" s="18">
        <v>0.77562634261838204</v>
      </c>
      <c r="I5" s="18">
        <v>0.79102337253325405</v>
      </c>
      <c r="J5" s="19"/>
      <c r="K5" s="18">
        <v>0.733935458654286</v>
      </c>
      <c r="L5" s="18">
        <v>0.72508487243142905</v>
      </c>
      <c r="M5" s="18">
        <v>0.74260225905200505</v>
      </c>
      <c r="N5" s="19"/>
    </row>
    <row r="6" spans="1:14" ht="42.75" x14ac:dyDescent="0.25">
      <c r="A6" s="17" t="s">
        <v>478</v>
      </c>
      <c r="B6" s="17" t="s">
        <v>680</v>
      </c>
      <c r="C6" s="18">
        <v>9.4663359004992703E-2</v>
      </c>
      <c r="D6" s="18">
        <v>9.0744160958712503E-2</v>
      </c>
      <c r="E6" s="18">
        <v>9.8733445033300699E-2</v>
      </c>
      <c r="F6" s="19"/>
      <c r="G6" s="18">
        <v>8.1054421790548198E-2</v>
      </c>
      <c r="H6" s="18">
        <v>7.6403851963042099E-2</v>
      </c>
      <c r="I6" s="18">
        <v>8.5961717404159199E-2</v>
      </c>
      <c r="J6" s="19"/>
      <c r="K6" s="18">
        <v>0.10908291394656799</v>
      </c>
      <c r="L6" s="18">
        <v>0.10322554013238799</v>
      </c>
      <c r="M6" s="18">
        <v>0.11522994821353399</v>
      </c>
      <c r="N6" s="19"/>
    </row>
    <row r="7" spans="1:14" ht="42.75" x14ac:dyDescent="0.25">
      <c r="A7" s="17" t="s">
        <v>478</v>
      </c>
      <c r="B7" s="17" t="s">
        <v>681</v>
      </c>
      <c r="C7" s="18">
        <v>9.8040121272690697E-2</v>
      </c>
      <c r="D7" s="18">
        <v>9.3948436232722005E-2</v>
      </c>
      <c r="E7" s="18">
        <v>0.102289890785644</v>
      </c>
      <c r="F7" s="19"/>
      <c r="G7" s="18">
        <v>8.9080430812699105E-2</v>
      </c>
      <c r="H7" s="18">
        <v>8.4149112296021705E-2</v>
      </c>
      <c r="I7" s="18">
        <v>9.4270989085899801E-2</v>
      </c>
      <c r="J7" s="19"/>
      <c r="K7" s="18">
        <v>0.10753349660476599</v>
      </c>
      <c r="L7" s="18">
        <v>0.101849378944395</v>
      </c>
      <c r="M7" s="18">
        <v>0.11349475335442</v>
      </c>
      <c r="N7" s="19"/>
    </row>
    <row r="8" spans="1:14" ht="42.75" x14ac:dyDescent="0.25">
      <c r="A8" s="17" t="s">
        <v>478</v>
      </c>
      <c r="B8" s="17" t="s">
        <v>682</v>
      </c>
      <c r="C8" s="18">
        <v>2.2318394915996301E-2</v>
      </c>
      <c r="D8" s="18">
        <v>2.0394642112581102E-2</v>
      </c>
      <c r="E8" s="18">
        <v>2.44190850062443E-2</v>
      </c>
      <c r="F8" s="19"/>
      <c r="G8" s="18">
        <v>2.0073621250540099E-2</v>
      </c>
      <c r="H8" s="18">
        <v>1.7678626564171601E-2</v>
      </c>
      <c r="I8" s="18">
        <v>2.2785549465875601E-2</v>
      </c>
      <c r="J8" s="19"/>
      <c r="K8" s="18">
        <v>2.4696878752786498E-2</v>
      </c>
      <c r="L8" s="18">
        <v>2.1893592510147299E-2</v>
      </c>
      <c r="M8" s="18">
        <v>2.7848881959048801E-2</v>
      </c>
      <c r="N8" s="19"/>
    </row>
    <row r="9" spans="1:14" ht="42.75" x14ac:dyDescent="0.25">
      <c r="A9" s="17" t="s">
        <v>478</v>
      </c>
      <c r="B9" s="17" t="s">
        <v>683</v>
      </c>
      <c r="C9" s="18">
        <v>2.1637226276135901E-2</v>
      </c>
      <c r="D9" s="18">
        <v>1.9685996063571298E-2</v>
      </c>
      <c r="E9" s="18">
        <v>2.3777167013730598E-2</v>
      </c>
      <c r="F9" s="19"/>
      <c r="G9" s="18">
        <v>2.2086966027795502E-2</v>
      </c>
      <c r="H9" s="18">
        <v>1.9668531132914301E-2</v>
      </c>
      <c r="I9" s="18">
        <v>2.4795249440059799E-2</v>
      </c>
      <c r="J9" s="19"/>
      <c r="K9" s="18">
        <v>2.1160697730499299E-2</v>
      </c>
      <c r="L9" s="18">
        <v>1.86797090433963E-2</v>
      </c>
      <c r="M9" s="18">
        <v>2.39631580526104E-2</v>
      </c>
      <c r="N9" s="19"/>
    </row>
    <row r="10" spans="1:14" x14ac:dyDescent="0.25">
      <c r="A10" s="17" t="s">
        <v>478</v>
      </c>
      <c r="B10" s="17" t="s">
        <v>519</v>
      </c>
      <c r="C10" s="18">
        <v>3.0819275333886001E-3</v>
      </c>
      <c r="D10" s="18">
        <v>2.4946143414670001E-3</v>
      </c>
      <c r="E10" s="18">
        <v>3.8069855968423999E-3</v>
      </c>
      <c r="F10" s="19"/>
      <c r="G10" s="18">
        <v>3.5958798351130002E-3</v>
      </c>
      <c r="H10" s="18">
        <v>2.7886103708589E-3</v>
      </c>
      <c r="I10" s="18">
        <v>4.6357578048345999E-3</v>
      </c>
      <c r="J10" s="19"/>
      <c r="K10" s="18">
        <v>2.5373616106215999E-3</v>
      </c>
      <c r="L10" s="18">
        <v>1.7891185359658001E-3</v>
      </c>
      <c r="M10" s="18">
        <v>3.5974062826047001E-3</v>
      </c>
      <c r="N10" s="19"/>
    </row>
    <row r="11" spans="1:14" x14ac:dyDescent="0.25">
      <c r="A11" s="17" t="s">
        <v>478</v>
      </c>
      <c r="B11" s="17" t="s">
        <v>521</v>
      </c>
      <c r="C11" s="18">
        <v>6.0604094826886297E-5</v>
      </c>
      <c r="D11" s="18">
        <v>8.5294664161382802E-6</v>
      </c>
      <c r="E11" s="18">
        <v>4.304711201555E-4</v>
      </c>
      <c r="F11" s="19"/>
      <c r="G11" s="18">
        <v>0</v>
      </c>
      <c r="H11" s="19"/>
      <c r="I11" s="19"/>
      <c r="J11" s="19"/>
      <c r="K11" s="18">
        <v>1.2481807871630001E-4</v>
      </c>
      <c r="L11" s="18">
        <v>1.7567682481768199E-5</v>
      </c>
      <c r="M11" s="18">
        <v>8.862499871742E-4</v>
      </c>
      <c r="N11" s="19"/>
    </row>
    <row r="12" spans="1:14" x14ac:dyDescent="0.25">
      <c r="A12" s="17" t="s">
        <v>478</v>
      </c>
      <c r="B12" s="17" t="s">
        <v>520</v>
      </c>
      <c r="C12" s="18">
        <v>8.030842774567E-4</v>
      </c>
      <c r="D12" s="18">
        <v>5.4126201074529998E-4</v>
      </c>
      <c r="E12" s="18">
        <v>1.1914056921319E-3</v>
      </c>
      <c r="F12" s="19"/>
      <c r="G12" s="18">
        <v>6.8483732488909999E-4</v>
      </c>
      <c r="H12" s="18">
        <v>3.8412992518880001E-4</v>
      </c>
      <c r="I12" s="18">
        <v>1.2206592362635001E-3</v>
      </c>
      <c r="J12" s="19"/>
      <c r="K12" s="18">
        <v>9.283746217617E-4</v>
      </c>
      <c r="L12" s="18">
        <v>5.4004929296899999E-4</v>
      </c>
      <c r="M12" s="18">
        <v>1.595481609562E-3</v>
      </c>
      <c r="N12" s="19"/>
    </row>
    <row r="13" spans="1:14" ht="42.75" x14ac:dyDescent="0.25">
      <c r="A13" s="20" t="s">
        <v>479</v>
      </c>
      <c r="B13" s="20" t="s">
        <v>679</v>
      </c>
      <c r="C13" s="21">
        <v>0.78004821412759395</v>
      </c>
      <c r="D13" s="21">
        <v>0.74986093223805295</v>
      </c>
      <c r="E13" s="21">
        <v>0.80752752670642103</v>
      </c>
      <c r="F13" s="22"/>
      <c r="G13" s="21">
        <v>0.803141563352189</v>
      </c>
      <c r="H13" s="21">
        <v>0.767648532605261</v>
      </c>
      <c r="I13" s="21">
        <v>0.83438255504419601</v>
      </c>
      <c r="J13" s="22"/>
      <c r="K13" s="21">
        <v>0.75630976962061303</v>
      </c>
      <c r="L13" s="21">
        <v>0.715037014442235</v>
      </c>
      <c r="M13" s="21">
        <v>0.79333251958963902</v>
      </c>
      <c r="N13" s="22"/>
    </row>
    <row r="14" spans="1:14" ht="42.75" x14ac:dyDescent="0.25">
      <c r="A14" s="20" t="s">
        <v>479</v>
      </c>
      <c r="B14" s="20" t="s">
        <v>680</v>
      </c>
      <c r="C14" s="21">
        <v>8.1868211024771001E-2</v>
      </c>
      <c r="D14" s="21">
        <v>6.6364274094216802E-2</v>
      </c>
      <c r="E14" s="21">
        <v>0.10060386840414599</v>
      </c>
      <c r="F14" s="22"/>
      <c r="G14" s="21">
        <v>6.7852576208000906E-2</v>
      </c>
      <c r="H14" s="21">
        <v>4.9735329005073201E-2</v>
      </c>
      <c r="I14" s="21">
        <v>9.19309864240202E-2</v>
      </c>
      <c r="J14" s="22"/>
      <c r="K14" s="21">
        <v>9.6275362022762503E-2</v>
      </c>
      <c r="L14" s="21">
        <v>7.1513570713391997E-2</v>
      </c>
      <c r="M14" s="21">
        <v>0.128425093632488</v>
      </c>
      <c r="N14" s="22"/>
    </row>
    <row r="15" spans="1:14" ht="42.75" x14ac:dyDescent="0.25">
      <c r="A15" s="20" t="s">
        <v>479</v>
      </c>
      <c r="B15" s="20" t="s">
        <v>681</v>
      </c>
      <c r="C15" s="21">
        <v>0.103584703775655</v>
      </c>
      <c r="D15" s="21">
        <v>8.4411288492158898E-2</v>
      </c>
      <c r="E15" s="21">
        <v>0.12651145574935099</v>
      </c>
      <c r="F15" s="22"/>
      <c r="G15" s="21">
        <v>9.6623640006866102E-2</v>
      </c>
      <c r="H15" s="21">
        <v>7.1797908663561796E-2</v>
      </c>
      <c r="I15" s="21">
        <v>0.12884188761524501</v>
      </c>
      <c r="J15" s="22"/>
      <c r="K15" s="21">
        <v>0.11074021960741599</v>
      </c>
      <c r="L15" s="21">
        <v>8.6563122076449894E-2</v>
      </c>
      <c r="M15" s="21">
        <v>0.14063036216552099</v>
      </c>
      <c r="N15" s="22"/>
    </row>
    <row r="16" spans="1:14" ht="42.75" x14ac:dyDescent="0.25">
      <c r="A16" s="20" t="s">
        <v>479</v>
      </c>
      <c r="B16" s="20" t="s">
        <v>682</v>
      </c>
      <c r="C16" s="21">
        <v>1.9513902038762802E-2</v>
      </c>
      <c r="D16" s="21">
        <v>1.31841029306318E-2</v>
      </c>
      <c r="E16" s="21">
        <v>2.8794017315607E-2</v>
      </c>
      <c r="F16" s="22"/>
      <c r="G16" s="21">
        <v>1.9585228868213501E-2</v>
      </c>
      <c r="H16" s="21">
        <v>1.1651821996726401E-2</v>
      </c>
      <c r="I16" s="21">
        <v>3.2741333579431701E-2</v>
      </c>
      <c r="J16" s="22"/>
      <c r="K16" s="21">
        <v>1.9440582748160701E-2</v>
      </c>
      <c r="L16" s="21">
        <v>1.1043284910963101E-2</v>
      </c>
      <c r="M16" s="21">
        <v>3.4003626041452399E-2</v>
      </c>
      <c r="N16" s="22"/>
    </row>
    <row r="17" spans="1:14" ht="42.75" x14ac:dyDescent="0.25">
      <c r="A17" s="20" t="s">
        <v>479</v>
      </c>
      <c r="B17" s="20" t="s">
        <v>683</v>
      </c>
      <c r="C17" s="21">
        <v>1.2003534560465001E-2</v>
      </c>
      <c r="D17" s="21">
        <v>7.3633591433643003E-3</v>
      </c>
      <c r="E17" s="21">
        <v>1.9510340512014401E-2</v>
      </c>
      <c r="F17" s="22"/>
      <c r="G17" s="21">
        <v>1.0014377189663101E-2</v>
      </c>
      <c r="H17" s="21">
        <v>4.8901882452003003E-3</v>
      </c>
      <c r="I17" s="21">
        <v>2.0397890569039501E-2</v>
      </c>
      <c r="J17" s="22"/>
      <c r="K17" s="21">
        <v>1.4048257541233599E-2</v>
      </c>
      <c r="L17" s="21">
        <v>7.0627116502359E-3</v>
      </c>
      <c r="M17" s="21">
        <v>2.77499324148354E-2</v>
      </c>
      <c r="N17" s="22"/>
    </row>
    <row r="18" spans="1:14" x14ac:dyDescent="0.25">
      <c r="A18" s="20" t="s">
        <v>479</v>
      </c>
      <c r="B18" s="20" t="s">
        <v>519</v>
      </c>
      <c r="C18" s="21">
        <v>1.7456895730129001E-3</v>
      </c>
      <c r="D18" s="21">
        <v>3.4220531245870002E-4</v>
      </c>
      <c r="E18" s="21">
        <v>8.8542904100913002E-3</v>
      </c>
      <c r="F18" s="22"/>
      <c r="G18" s="21">
        <v>2.7826143750694999E-3</v>
      </c>
      <c r="H18" s="21">
        <v>3.9330839166209998E-4</v>
      </c>
      <c r="I18" s="21">
        <v>1.9404927063697799E-2</v>
      </c>
      <c r="J18" s="24" t="s">
        <v>501</v>
      </c>
      <c r="K18" s="21">
        <v>6.7979905916220002E-4</v>
      </c>
      <c r="L18" s="21">
        <v>9.4424075633446801E-5</v>
      </c>
      <c r="M18" s="21">
        <v>4.8764640997080999E-3</v>
      </c>
      <c r="N18" s="22"/>
    </row>
    <row r="19" spans="1:14" x14ac:dyDescent="0.25">
      <c r="A19" s="20" t="s">
        <v>479</v>
      </c>
      <c r="B19" s="20" t="s">
        <v>521</v>
      </c>
      <c r="C19" s="21">
        <v>0</v>
      </c>
      <c r="D19" s="22"/>
      <c r="E19" s="22"/>
      <c r="F19" s="22"/>
      <c r="G19" s="21">
        <v>0</v>
      </c>
      <c r="H19" s="22"/>
      <c r="I19" s="22"/>
      <c r="J19" s="22"/>
      <c r="K19" s="21">
        <v>0</v>
      </c>
      <c r="L19" s="22"/>
      <c r="M19" s="22"/>
      <c r="N19" s="22"/>
    </row>
    <row r="20" spans="1:14" x14ac:dyDescent="0.25">
      <c r="A20" s="20" t="s">
        <v>479</v>
      </c>
      <c r="B20" s="20" t="s">
        <v>520</v>
      </c>
      <c r="C20" s="21">
        <v>1.2357448997381E-3</v>
      </c>
      <c r="D20" s="21">
        <v>3.853874172315E-4</v>
      </c>
      <c r="E20" s="21">
        <v>3.9549928205784004E-3</v>
      </c>
      <c r="F20" s="22"/>
      <c r="G20" s="21">
        <v>0</v>
      </c>
      <c r="H20" s="22"/>
      <c r="I20" s="22"/>
      <c r="J20" s="22"/>
      <c r="K20" s="21">
        <v>2.5060094006526001E-3</v>
      </c>
      <c r="L20" s="21">
        <v>7.7656469433480004E-4</v>
      </c>
      <c r="M20" s="21">
        <v>8.0559536733817005E-3</v>
      </c>
      <c r="N20" s="22"/>
    </row>
    <row r="21" spans="1:14" ht="42.75" x14ac:dyDescent="0.25">
      <c r="A21" s="17" t="s">
        <v>480</v>
      </c>
      <c r="B21" s="17" t="s">
        <v>679</v>
      </c>
      <c r="C21" s="18">
        <v>0.80015666213913095</v>
      </c>
      <c r="D21" s="18">
        <v>0.75852136546087501</v>
      </c>
      <c r="E21" s="18">
        <v>0.83616383134067196</v>
      </c>
      <c r="F21" s="19"/>
      <c r="G21" s="18">
        <v>0.81409539074752701</v>
      </c>
      <c r="H21" s="18">
        <v>0.75797519976250105</v>
      </c>
      <c r="I21" s="18">
        <v>0.85961274139480204</v>
      </c>
      <c r="J21" s="19"/>
      <c r="K21" s="18">
        <v>0.78576529914313598</v>
      </c>
      <c r="L21" s="18">
        <v>0.73014717067679702</v>
      </c>
      <c r="M21" s="18">
        <v>0.83254918219926599</v>
      </c>
      <c r="N21" s="19"/>
    </row>
    <row r="22" spans="1:14" ht="42.75" x14ac:dyDescent="0.25">
      <c r="A22" s="17" t="s">
        <v>480</v>
      </c>
      <c r="B22" s="17" t="s">
        <v>680</v>
      </c>
      <c r="C22" s="18">
        <v>9.7530836058866505E-2</v>
      </c>
      <c r="D22" s="18">
        <v>7.5858374354567507E-2</v>
      </c>
      <c r="E22" s="18">
        <v>0.12456048672875</v>
      </c>
      <c r="F22" s="19"/>
      <c r="G22" s="18">
        <v>8.7959383593686005E-2</v>
      </c>
      <c r="H22" s="18">
        <v>5.95328103209063E-2</v>
      </c>
      <c r="I22" s="18">
        <v>0.12811049519540499</v>
      </c>
      <c r="J22" s="19"/>
      <c r="K22" s="18">
        <v>0.107413103710045</v>
      </c>
      <c r="L22" s="18">
        <v>7.6675062675567604E-2</v>
      </c>
      <c r="M22" s="18">
        <v>0.148491889137081</v>
      </c>
      <c r="N22" s="19"/>
    </row>
    <row r="23" spans="1:14" ht="42.75" x14ac:dyDescent="0.25">
      <c r="A23" s="17" t="s">
        <v>480</v>
      </c>
      <c r="B23" s="17" t="s">
        <v>681</v>
      </c>
      <c r="C23" s="18">
        <v>7.93944607981978E-2</v>
      </c>
      <c r="D23" s="18">
        <v>5.9521808543586102E-2</v>
      </c>
      <c r="E23" s="18">
        <v>0.105160143475546</v>
      </c>
      <c r="F23" s="19"/>
      <c r="G23" s="18">
        <v>8.1796317766155702E-2</v>
      </c>
      <c r="H23" s="18">
        <v>5.6098325526076499E-2</v>
      </c>
      <c r="I23" s="18">
        <v>0.11779714480096699</v>
      </c>
      <c r="J23" s="19"/>
      <c r="K23" s="18">
        <v>7.6914607975070201E-2</v>
      </c>
      <c r="L23" s="18">
        <v>5.4748331889141702E-2</v>
      </c>
      <c r="M23" s="18">
        <v>0.107039201321105</v>
      </c>
      <c r="N23" s="19"/>
    </row>
    <row r="24" spans="1:14" ht="42.75" x14ac:dyDescent="0.25">
      <c r="A24" s="17" t="s">
        <v>480</v>
      </c>
      <c r="B24" s="17" t="s">
        <v>682</v>
      </c>
      <c r="C24" s="18">
        <v>1.67133650317377E-2</v>
      </c>
      <c r="D24" s="18">
        <v>9.4983185440776999E-3</v>
      </c>
      <c r="E24" s="18">
        <v>2.9247224089663602E-2</v>
      </c>
      <c r="F24" s="19"/>
      <c r="G24" s="18">
        <v>1.13298854127706E-2</v>
      </c>
      <c r="H24" s="18">
        <v>4.4190657955744004E-3</v>
      </c>
      <c r="I24" s="18">
        <v>2.8736340748598599E-2</v>
      </c>
      <c r="J24" s="19"/>
      <c r="K24" s="18">
        <v>2.2271663177482401E-2</v>
      </c>
      <c r="L24" s="18">
        <v>1.0692367726414201E-2</v>
      </c>
      <c r="M24" s="18">
        <v>4.5810094383440199E-2</v>
      </c>
      <c r="N24" s="19"/>
    </row>
    <row r="25" spans="1:14" ht="42.75" x14ac:dyDescent="0.25">
      <c r="A25" s="17" t="s">
        <v>480</v>
      </c>
      <c r="B25" s="17" t="s">
        <v>683</v>
      </c>
      <c r="C25" s="18">
        <v>6.2046759720675001E-3</v>
      </c>
      <c r="D25" s="18">
        <v>2.4427372823192998E-3</v>
      </c>
      <c r="E25" s="18">
        <v>1.56691871796205E-2</v>
      </c>
      <c r="F25" s="19"/>
      <c r="G25" s="18">
        <v>4.8190224798596998E-3</v>
      </c>
      <c r="H25" s="18">
        <v>1.7266071176648E-3</v>
      </c>
      <c r="I25" s="18">
        <v>1.33758528314842E-2</v>
      </c>
      <c r="J25" s="19"/>
      <c r="K25" s="18">
        <v>7.6353259942665997E-3</v>
      </c>
      <c r="L25" s="18">
        <v>1.8586745514242999E-3</v>
      </c>
      <c r="M25" s="18">
        <v>3.0811271119945E-2</v>
      </c>
      <c r="N25" s="24" t="s">
        <v>501</v>
      </c>
    </row>
    <row r="26" spans="1:14" x14ac:dyDescent="0.25">
      <c r="A26" s="17" t="s">
        <v>480</v>
      </c>
      <c r="B26" s="17" t="s">
        <v>519</v>
      </c>
      <c r="C26" s="18">
        <v>0</v>
      </c>
      <c r="D26" s="19"/>
      <c r="E26" s="19"/>
      <c r="F26" s="19"/>
      <c r="G26" s="18">
        <v>0</v>
      </c>
      <c r="H26" s="19"/>
      <c r="I26" s="19"/>
      <c r="J26" s="19"/>
      <c r="K26" s="18">
        <v>0</v>
      </c>
      <c r="L26" s="19"/>
      <c r="M26" s="19"/>
      <c r="N26" s="19"/>
    </row>
    <row r="27" spans="1:14" x14ac:dyDescent="0.25">
      <c r="A27" s="17" t="s">
        <v>480</v>
      </c>
      <c r="B27" s="17" t="s">
        <v>521</v>
      </c>
      <c r="C27" s="18">
        <v>0</v>
      </c>
      <c r="D27" s="19"/>
      <c r="E27" s="19"/>
      <c r="F27" s="19"/>
      <c r="G27" s="18">
        <v>0</v>
      </c>
      <c r="H27" s="19"/>
      <c r="I27" s="19"/>
      <c r="J27" s="19"/>
      <c r="K27" s="18">
        <v>0</v>
      </c>
      <c r="L27" s="19"/>
      <c r="M27" s="19"/>
      <c r="N27" s="19"/>
    </row>
    <row r="28" spans="1:14" x14ac:dyDescent="0.25">
      <c r="A28" s="17" t="s">
        <v>480</v>
      </c>
      <c r="B28" s="17" t="s">
        <v>520</v>
      </c>
      <c r="C28" s="18">
        <v>0</v>
      </c>
      <c r="D28" s="19"/>
      <c r="E28" s="19"/>
      <c r="F28" s="19"/>
      <c r="G28" s="18">
        <v>0</v>
      </c>
      <c r="H28" s="19"/>
      <c r="I28" s="19"/>
      <c r="J28" s="19"/>
      <c r="K28" s="18">
        <v>0</v>
      </c>
      <c r="L28" s="19"/>
      <c r="M28" s="19"/>
      <c r="N28" s="19"/>
    </row>
    <row r="29" spans="1:14" ht="42.75" x14ac:dyDescent="0.25">
      <c r="A29" s="20" t="s">
        <v>481</v>
      </c>
      <c r="B29" s="20" t="s">
        <v>679</v>
      </c>
      <c r="C29" s="21">
        <v>0.83743929130674499</v>
      </c>
      <c r="D29" s="21">
        <v>0.80364160100426096</v>
      </c>
      <c r="E29" s="21">
        <v>0.86638682923967603</v>
      </c>
      <c r="F29" s="22"/>
      <c r="G29" s="21">
        <v>0.85324567677071494</v>
      </c>
      <c r="H29" s="21">
        <v>0.81380036628326302</v>
      </c>
      <c r="I29" s="21">
        <v>0.88551032954670605</v>
      </c>
      <c r="J29" s="22"/>
      <c r="K29" s="21">
        <v>0.82107260452500397</v>
      </c>
      <c r="L29" s="21">
        <v>0.77530884531321698</v>
      </c>
      <c r="M29" s="21">
        <v>0.859208096634275</v>
      </c>
      <c r="N29" s="22"/>
    </row>
    <row r="30" spans="1:14" ht="42.75" x14ac:dyDescent="0.25">
      <c r="A30" s="20" t="s">
        <v>481</v>
      </c>
      <c r="B30" s="20" t="s">
        <v>680</v>
      </c>
      <c r="C30" s="21">
        <v>6.6541443686428697E-2</v>
      </c>
      <c r="D30" s="21">
        <v>5.1536724542874397E-2</v>
      </c>
      <c r="E30" s="21">
        <v>8.5520825191665498E-2</v>
      </c>
      <c r="F30" s="22"/>
      <c r="G30" s="21">
        <v>5.3262589693205499E-2</v>
      </c>
      <c r="H30" s="21">
        <v>3.6794640005764399E-2</v>
      </c>
      <c r="I30" s="21">
        <v>7.6515500384180299E-2</v>
      </c>
      <c r="J30" s="22"/>
      <c r="K30" s="21">
        <v>8.0291003610991299E-2</v>
      </c>
      <c r="L30" s="21">
        <v>5.5478076558863401E-2</v>
      </c>
      <c r="M30" s="21">
        <v>0.11485220623877899</v>
      </c>
      <c r="N30" s="22"/>
    </row>
    <row r="31" spans="1:14" ht="42.75" x14ac:dyDescent="0.25">
      <c r="A31" s="20" t="s">
        <v>481</v>
      </c>
      <c r="B31" s="20" t="s">
        <v>681</v>
      </c>
      <c r="C31" s="21">
        <v>6.0021985743292303E-2</v>
      </c>
      <c r="D31" s="21">
        <v>4.3992318346575597E-2</v>
      </c>
      <c r="E31" s="21">
        <v>8.1395161351363293E-2</v>
      </c>
      <c r="F31" s="22"/>
      <c r="G31" s="21">
        <v>4.9123529991775799E-2</v>
      </c>
      <c r="H31" s="21">
        <v>3.08266271534169E-2</v>
      </c>
      <c r="I31" s="21">
        <v>7.7412972096807503E-2</v>
      </c>
      <c r="J31" s="22"/>
      <c r="K31" s="21">
        <v>7.1306767586450201E-2</v>
      </c>
      <c r="L31" s="21">
        <v>5.0318052268106699E-2</v>
      </c>
      <c r="M31" s="21">
        <v>0.100127273075672</v>
      </c>
      <c r="N31" s="22"/>
    </row>
    <row r="32" spans="1:14" ht="42.75" x14ac:dyDescent="0.25">
      <c r="A32" s="20" t="s">
        <v>481</v>
      </c>
      <c r="B32" s="20" t="s">
        <v>682</v>
      </c>
      <c r="C32" s="21">
        <v>1.4561939266494199E-2</v>
      </c>
      <c r="D32" s="21">
        <v>7.9924155852062993E-3</v>
      </c>
      <c r="E32" s="21">
        <v>2.6387771880505301E-2</v>
      </c>
      <c r="F32" s="22"/>
      <c r="G32" s="21">
        <v>1.8463498391044199E-2</v>
      </c>
      <c r="H32" s="21">
        <v>8.5682412445929994E-3</v>
      </c>
      <c r="I32" s="21">
        <v>3.93331755046245E-2</v>
      </c>
      <c r="J32" s="22"/>
      <c r="K32" s="21">
        <v>1.05220785217641E-2</v>
      </c>
      <c r="L32" s="21">
        <v>4.2482962932739003E-3</v>
      </c>
      <c r="M32" s="21">
        <v>2.58205844833195E-2</v>
      </c>
      <c r="N32" s="22"/>
    </row>
    <row r="33" spans="1:14" ht="42.75" x14ac:dyDescent="0.25">
      <c r="A33" s="20" t="s">
        <v>481</v>
      </c>
      <c r="B33" s="20" t="s">
        <v>683</v>
      </c>
      <c r="C33" s="21">
        <v>1.8818531247594701E-2</v>
      </c>
      <c r="D33" s="21">
        <v>1.1804187183064901E-2</v>
      </c>
      <c r="E33" s="21">
        <v>2.9874965215693699E-2</v>
      </c>
      <c r="F33" s="22"/>
      <c r="G33" s="21">
        <v>2.2654409144751999E-2</v>
      </c>
      <c r="H33" s="21">
        <v>1.2298231383413899E-2</v>
      </c>
      <c r="I33" s="21">
        <v>4.1366149336082701E-2</v>
      </c>
      <c r="J33" s="22"/>
      <c r="K33" s="21">
        <v>1.4846679984135899E-2</v>
      </c>
      <c r="L33" s="21">
        <v>7.4791073741153E-3</v>
      </c>
      <c r="M33" s="21">
        <v>2.9258007739227598E-2</v>
      </c>
      <c r="N33" s="22"/>
    </row>
    <row r="34" spans="1:14" x14ac:dyDescent="0.25">
      <c r="A34" s="20" t="s">
        <v>481</v>
      </c>
      <c r="B34" s="20" t="s">
        <v>519</v>
      </c>
      <c r="C34" s="21">
        <v>2.6168087494441001E-3</v>
      </c>
      <c r="D34" s="21">
        <v>1.1170330034903999E-3</v>
      </c>
      <c r="E34" s="21">
        <v>6.1179136433883001E-3</v>
      </c>
      <c r="F34" s="22"/>
      <c r="G34" s="21">
        <v>3.2502960085083001E-3</v>
      </c>
      <c r="H34" s="21">
        <v>1.1250066656877001E-3</v>
      </c>
      <c r="I34" s="21">
        <v>9.3529496030194999E-3</v>
      </c>
      <c r="J34" s="22"/>
      <c r="K34" s="21">
        <v>1.9608657716544999E-3</v>
      </c>
      <c r="L34" s="21">
        <v>4.7135862313379999E-4</v>
      </c>
      <c r="M34" s="21">
        <v>8.1190260761200995E-3</v>
      </c>
      <c r="N34" s="22"/>
    </row>
    <row r="35" spans="1:14" x14ac:dyDescent="0.25">
      <c r="A35" s="20" t="s">
        <v>481</v>
      </c>
      <c r="B35" s="20" t="s">
        <v>521</v>
      </c>
      <c r="C35" s="21">
        <v>0</v>
      </c>
      <c r="D35" s="22"/>
      <c r="E35" s="22"/>
      <c r="F35" s="22"/>
      <c r="G35" s="21">
        <v>0</v>
      </c>
      <c r="H35" s="22"/>
      <c r="I35" s="22"/>
      <c r="J35" s="22"/>
      <c r="K35" s="21">
        <v>0</v>
      </c>
      <c r="L35" s="22"/>
      <c r="M35" s="22"/>
      <c r="N35" s="22"/>
    </row>
    <row r="36" spans="1:14" x14ac:dyDescent="0.25">
      <c r="A36" s="20" t="s">
        <v>481</v>
      </c>
      <c r="B36" s="20" t="s">
        <v>520</v>
      </c>
      <c r="C36" s="21">
        <v>0</v>
      </c>
      <c r="D36" s="22"/>
      <c r="E36" s="22"/>
      <c r="F36" s="22"/>
      <c r="G36" s="21">
        <v>0</v>
      </c>
      <c r="H36" s="22"/>
      <c r="I36" s="22"/>
      <c r="J36" s="22"/>
      <c r="K36" s="21">
        <v>0</v>
      </c>
      <c r="L36" s="22"/>
      <c r="M36" s="22"/>
      <c r="N36" s="22"/>
    </row>
    <row r="37" spans="1:14" ht="42.75" x14ac:dyDescent="0.25">
      <c r="A37" s="17" t="s">
        <v>482</v>
      </c>
      <c r="B37" s="17" t="s">
        <v>679</v>
      </c>
      <c r="C37" s="18">
        <v>0.773868418776263</v>
      </c>
      <c r="D37" s="18">
        <v>0.73493267247503302</v>
      </c>
      <c r="E37" s="18">
        <v>0.80857457196992</v>
      </c>
      <c r="F37" s="19"/>
      <c r="G37" s="18">
        <v>0.78565450852885999</v>
      </c>
      <c r="H37" s="18">
        <v>0.74129184828724803</v>
      </c>
      <c r="I37" s="18">
        <v>0.82421389783670995</v>
      </c>
      <c r="J37" s="19"/>
      <c r="K37" s="18">
        <v>0.76195673653625495</v>
      </c>
      <c r="L37" s="18">
        <v>0.70513934196470496</v>
      </c>
      <c r="M37" s="18">
        <v>0.81076400781481095</v>
      </c>
      <c r="N37" s="19"/>
    </row>
    <row r="38" spans="1:14" ht="42.75" x14ac:dyDescent="0.25">
      <c r="A38" s="17" t="s">
        <v>482</v>
      </c>
      <c r="B38" s="17" t="s">
        <v>680</v>
      </c>
      <c r="C38" s="18">
        <v>7.9248354889905906E-2</v>
      </c>
      <c r="D38" s="18">
        <v>5.9297268919604101E-2</v>
      </c>
      <c r="E38" s="18">
        <v>0.10516173977053</v>
      </c>
      <c r="F38" s="19"/>
      <c r="G38" s="18">
        <v>8.5836402922809807E-2</v>
      </c>
      <c r="H38" s="18">
        <v>6.2617704066294105E-2</v>
      </c>
      <c r="I38" s="18">
        <v>0.116593744498468</v>
      </c>
      <c r="J38" s="19"/>
      <c r="K38" s="18">
        <v>7.2590104664672098E-2</v>
      </c>
      <c r="L38" s="18">
        <v>4.5824540252999903E-2</v>
      </c>
      <c r="M38" s="18">
        <v>0.11313547484469499</v>
      </c>
      <c r="N38" s="19"/>
    </row>
    <row r="39" spans="1:14" ht="42.75" x14ac:dyDescent="0.25">
      <c r="A39" s="17" t="s">
        <v>482</v>
      </c>
      <c r="B39" s="17" t="s">
        <v>681</v>
      </c>
      <c r="C39" s="18">
        <v>0.104972791378502</v>
      </c>
      <c r="D39" s="18">
        <v>8.35202946413756E-2</v>
      </c>
      <c r="E39" s="18">
        <v>0.13114694618070999</v>
      </c>
      <c r="F39" s="19"/>
      <c r="G39" s="18">
        <v>0.10208898008624299</v>
      </c>
      <c r="H39" s="18">
        <v>7.7599244147788904E-2</v>
      </c>
      <c r="I39" s="18">
        <v>0.13319148335970199</v>
      </c>
      <c r="J39" s="19"/>
      <c r="K39" s="18">
        <v>0.107887332543095</v>
      </c>
      <c r="L39" s="18">
        <v>7.7879685453319303E-2</v>
      </c>
      <c r="M39" s="18">
        <v>0.147606368635089</v>
      </c>
      <c r="N39" s="19"/>
    </row>
    <row r="40" spans="1:14" ht="42.75" x14ac:dyDescent="0.25">
      <c r="A40" s="17" t="s">
        <v>482</v>
      </c>
      <c r="B40" s="17" t="s">
        <v>682</v>
      </c>
      <c r="C40" s="18">
        <v>2.6291653322265501E-2</v>
      </c>
      <c r="D40" s="18">
        <v>1.5734229339123999E-2</v>
      </c>
      <c r="E40" s="18">
        <v>4.3619014350757102E-2</v>
      </c>
      <c r="F40" s="19"/>
      <c r="G40" s="18">
        <v>1.01942991086388E-2</v>
      </c>
      <c r="H40" s="18">
        <v>3.8816298776036002E-3</v>
      </c>
      <c r="I40" s="18">
        <v>2.6500104038284299E-2</v>
      </c>
      <c r="J40" s="19"/>
      <c r="K40" s="18">
        <v>4.25605408263083E-2</v>
      </c>
      <c r="L40" s="18">
        <v>2.4451138285898701E-2</v>
      </c>
      <c r="M40" s="18">
        <v>7.3077705718931504E-2</v>
      </c>
      <c r="N40" s="19"/>
    </row>
    <row r="41" spans="1:14" ht="42.75" x14ac:dyDescent="0.25">
      <c r="A41" s="17" t="s">
        <v>482</v>
      </c>
      <c r="B41" s="17" t="s">
        <v>683</v>
      </c>
      <c r="C41" s="18">
        <v>1.37894696717453E-2</v>
      </c>
      <c r="D41" s="18">
        <v>8.0694871043381997E-3</v>
      </c>
      <c r="E41" s="18">
        <v>2.3468083101421001E-2</v>
      </c>
      <c r="F41" s="19"/>
      <c r="G41" s="18">
        <v>1.4591864538756201E-2</v>
      </c>
      <c r="H41" s="18">
        <v>8.0356774065784998E-3</v>
      </c>
      <c r="I41" s="18">
        <v>2.6355027644681499E-2</v>
      </c>
      <c r="J41" s="19"/>
      <c r="K41" s="18">
        <v>1.29785244908179E-2</v>
      </c>
      <c r="L41" s="18">
        <v>5.1779166712576001E-3</v>
      </c>
      <c r="M41" s="18">
        <v>3.2151065793835497E-2</v>
      </c>
      <c r="N41" s="19"/>
    </row>
    <row r="42" spans="1:14" x14ac:dyDescent="0.25">
      <c r="A42" s="17" t="s">
        <v>482</v>
      </c>
      <c r="B42" s="17" t="s">
        <v>519</v>
      </c>
      <c r="C42" s="18">
        <v>1.2364129378362001E-3</v>
      </c>
      <c r="D42" s="18">
        <v>4.2122476795779999E-4</v>
      </c>
      <c r="E42" s="18">
        <v>3.6235001437379998E-3</v>
      </c>
      <c r="F42" s="19"/>
      <c r="G42" s="18">
        <v>1.6339448146928E-3</v>
      </c>
      <c r="H42" s="18">
        <v>4.418201534866E-4</v>
      </c>
      <c r="I42" s="18">
        <v>6.0232920201014001E-3</v>
      </c>
      <c r="J42" s="19"/>
      <c r="K42" s="18">
        <v>8.3464496416660002E-4</v>
      </c>
      <c r="L42" s="18">
        <v>1.1487612916150001E-4</v>
      </c>
      <c r="M42" s="18">
        <v>6.0369748132640001E-3</v>
      </c>
      <c r="N42" s="19"/>
    </row>
    <row r="43" spans="1:14" x14ac:dyDescent="0.25">
      <c r="A43" s="17" t="s">
        <v>482</v>
      </c>
      <c r="B43" s="17" t="s">
        <v>521</v>
      </c>
      <c r="C43" s="18">
        <v>0</v>
      </c>
      <c r="D43" s="19"/>
      <c r="E43" s="19"/>
      <c r="F43" s="19"/>
      <c r="G43" s="18">
        <v>0</v>
      </c>
      <c r="H43" s="19"/>
      <c r="I43" s="19"/>
      <c r="J43" s="19"/>
      <c r="K43" s="18">
        <v>0</v>
      </c>
      <c r="L43" s="19"/>
      <c r="M43" s="19"/>
      <c r="N43" s="19"/>
    </row>
    <row r="44" spans="1:14" x14ac:dyDescent="0.25">
      <c r="A44" s="17" t="s">
        <v>482</v>
      </c>
      <c r="B44" s="17" t="s">
        <v>520</v>
      </c>
      <c r="C44" s="18">
        <v>5.9289902348310004E-4</v>
      </c>
      <c r="D44" s="18">
        <v>8.1521998201359401E-5</v>
      </c>
      <c r="E44" s="18">
        <v>4.2982892681556004E-3</v>
      </c>
      <c r="F44" s="19"/>
      <c r="G44" s="18">
        <v>0</v>
      </c>
      <c r="H44" s="19"/>
      <c r="I44" s="19"/>
      <c r="J44" s="19"/>
      <c r="K44" s="18">
        <v>1.1921159746848999E-3</v>
      </c>
      <c r="L44" s="18">
        <v>1.631612219323E-4</v>
      </c>
      <c r="M44" s="18">
        <v>8.6538744558539993E-3</v>
      </c>
      <c r="N44" s="19"/>
    </row>
    <row r="45" spans="1:14" ht="42.75" x14ac:dyDescent="0.25">
      <c r="A45" s="20" t="s">
        <v>483</v>
      </c>
      <c r="B45" s="20" t="s">
        <v>679</v>
      </c>
      <c r="C45" s="21">
        <v>0.83563755518030802</v>
      </c>
      <c r="D45" s="21">
        <v>0.80964289730610495</v>
      </c>
      <c r="E45" s="21">
        <v>0.85870195261913995</v>
      </c>
      <c r="F45" s="22"/>
      <c r="G45" s="21">
        <v>0.83635472235793595</v>
      </c>
      <c r="H45" s="21">
        <v>0.80548581391771801</v>
      </c>
      <c r="I45" s="21">
        <v>0.86315706696521999</v>
      </c>
      <c r="J45" s="22"/>
      <c r="K45" s="21">
        <v>0.83484361557470699</v>
      </c>
      <c r="L45" s="21">
        <v>0.80005648911598304</v>
      </c>
      <c r="M45" s="21">
        <v>0.86460259359842395</v>
      </c>
      <c r="N45" s="22"/>
    </row>
    <row r="46" spans="1:14" ht="42.75" x14ac:dyDescent="0.25">
      <c r="A46" s="20" t="s">
        <v>483</v>
      </c>
      <c r="B46" s="20" t="s">
        <v>680</v>
      </c>
      <c r="C46" s="21">
        <v>7.0027691131345701E-2</v>
      </c>
      <c r="D46" s="21">
        <v>5.5943095331564302E-2</v>
      </c>
      <c r="E46" s="21">
        <v>8.7330289378567696E-2</v>
      </c>
      <c r="F46" s="22"/>
      <c r="G46" s="21">
        <v>6.5481912702632705E-2</v>
      </c>
      <c r="H46" s="21">
        <v>4.8573613489166098E-2</v>
      </c>
      <c r="I46" s="21">
        <v>8.7733194285475199E-2</v>
      </c>
      <c r="J46" s="22"/>
      <c r="K46" s="21">
        <v>7.5060093122736996E-2</v>
      </c>
      <c r="L46" s="21">
        <v>5.4822032892994803E-2</v>
      </c>
      <c r="M46" s="21">
        <v>0.10196326171791199</v>
      </c>
      <c r="N46" s="22"/>
    </row>
    <row r="47" spans="1:14" ht="42.75" x14ac:dyDescent="0.25">
      <c r="A47" s="20" t="s">
        <v>483</v>
      </c>
      <c r="B47" s="20" t="s">
        <v>681</v>
      </c>
      <c r="C47" s="21">
        <v>6.0860312247010502E-2</v>
      </c>
      <c r="D47" s="21">
        <v>4.75224067826302E-2</v>
      </c>
      <c r="E47" s="21">
        <v>7.7636576645064403E-2</v>
      </c>
      <c r="F47" s="22"/>
      <c r="G47" s="21">
        <v>6.7110437716813603E-2</v>
      </c>
      <c r="H47" s="21">
        <v>5.0525809222217097E-2</v>
      </c>
      <c r="I47" s="21">
        <v>8.8630658466116299E-2</v>
      </c>
      <c r="J47" s="22"/>
      <c r="K47" s="21">
        <v>5.3941113620431101E-2</v>
      </c>
      <c r="L47" s="21">
        <v>3.7972965298412001E-2</v>
      </c>
      <c r="M47" s="21">
        <v>7.6092966465852702E-2</v>
      </c>
      <c r="N47" s="22"/>
    </row>
    <row r="48" spans="1:14" ht="42.75" x14ac:dyDescent="0.25">
      <c r="A48" s="20" t="s">
        <v>483</v>
      </c>
      <c r="B48" s="20" t="s">
        <v>682</v>
      </c>
      <c r="C48" s="21">
        <v>1.9218509337162602E-2</v>
      </c>
      <c r="D48" s="21">
        <v>1.25521793548311E-2</v>
      </c>
      <c r="E48" s="21">
        <v>2.93201317619778E-2</v>
      </c>
      <c r="F48" s="22"/>
      <c r="G48" s="21">
        <v>1.3023200516376E-2</v>
      </c>
      <c r="H48" s="21">
        <v>6.9205854058781002E-3</v>
      </c>
      <c r="I48" s="21">
        <v>2.43750552946876E-2</v>
      </c>
      <c r="J48" s="22"/>
      <c r="K48" s="21">
        <v>2.60770232167843E-2</v>
      </c>
      <c r="L48" s="21">
        <v>1.4561684633126799E-2</v>
      </c>
      <c r="M48" s="21">
        <v>4.6271074149527802E-2</v>
      </c>
      <c r="N48" s="22"/>
    </row>
    <row r="49" spans="1:14" ht="42.75" x14ac:dyDescent="0.25">
      <c r="A49" s="20" t="s">
        <v>483</v>
      </c>
      <c r="B49" s="20" t="s">
        <v>683</v>
      </c>
      <c r="C49" s="21">
        <v>1.16075484917265E-2</v>
      </c>
      <c r="D49" s="21">
        <v>6.8123668118585997E-3</v>
      </c>
      <c r="E49" s="21">
        <v>1.9711041088792E-2</v>
      </c>
      <c r="F49" s="22"/>
      <c r="G49" s="21">
        <v>1.5104289526892301E-2</v>
      </c>
      <c r="H49" s="21">
        <v>7.9793716971820004E-3</v>
      </c>
      <c r="I49" s="21">
        <v>2.8408978088599001E-2</v>
      </c>
      <c r="J49" s="22"/>
      <c r="K49" s="21">
        <v>7.7364828811371999E-3</v>
      </c>
      <c r="L49" s="21">
        <v>2.7468612684263E-3</v>
      </c>
      <c r="M49" s="21">
        <v>2.1593405847213799E-2</v>
      </c>
      <c r="N49" s="22"/>
    </row>
    <row r="50" spans="1:14" x14ac:dyDescent="0.25">
      <c r="A50" s="20" t="s">
        <v>483</v>
      </c>
      <c r="B50" s="20" t="s">
        <v>519</v>
      </c>
      <c r="C50" s="21">
        <v>1.7909596884029999E-3</v>
      </c>
      <c r="D50" s="21">
        <v>7.2867570236879997E-4</v>
      </c>
      <c r="E50" s="21">
        <v>4.3950599493228996E-3</v>
      </c>
      <c r="F50" s="22"/>
      <c r="G50" s="21">
        <v>2.9254371793496999E-3</v>
      </c>
      <c r="H50" s="21">
        <v>1.0765625408263001E-3</v>
      </c>
      <c r="I50" s="21">
        <v>7.9243565040323007E-3</v>
      </c>
      <c r="J50" s="22"/>
      <c r="K50" s="21">
        <v>5.3503688570579995E-4</v>
      </c>
      <c r="L50" s="21">
        <v>7.4540803469958305E-5</v>
      </c>
      <c r="M50" s="21">
        <v>3.8294776695024001E-3</v>
      </c>
      <c r="N50" s="22"/>
    </row>
    <row r="51" spans="1:14" x14ac:dyDescent="0.25">
      <c r="A51" s="20" t="s">
        <v>483</v>
      </c>
      <c r="B51" s="20" t="s">
        <v>521</v>
      </c>
      <c r="C51" s="21">
        <v>0</v>
      </c>
      <c r="D51" s="22"/>
      <c r="E51" s="22"/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</row>
    <row r="52" spans="1:14" x14ac:dyDescent="0.25">
      <c r="A52" s="20" t="s">
        <v>483</v>
      </c>
      <c r="B52" s="20" t="s">
        <v>520</v>
      </c>
      <c r="C52" s="21">
        <v>8.5742392404269995E-4</v>
      </c>
      <c r="D52" s="21">
        <v>1.3229890632429999E-4</v>
      </c>
      <c r="E52" s="21">
        <v>5.5349293513440997E-3</v>
      </c>
      <c r="F52" s="22"/>
      <c r="G52" s="21">
        <v>0</v>
      </c>
      <c r="H52" s="22"/>
      <c r="I52" s="22"/>
      <c r="J52" s="22"/>
      <c r="K52" s="21">
        <v>1.8066346984977001E-3</v>
      </c>
      <c r="L52" s="21">
        <v>2.7770480305830002E-4</v>
      </c>
      <c r="M52" s="21">
        <v>1.1655095869804601E-2</v>
      </c>
      <c r="N52" s="24" t="s">
        <v>501</v>
      </c>
    </row>
    <row r="53" spans="1:14" ht="42.75" x14ac:dyDescent="0.25">
      <c r="A53" s="17" t="s">
        <v>484</v>
      </c>
      <c r="B53" s="17" t="s">
        <v>679</v>
      </c>
      <c r="C53" s="18">
        <v>0.79898864934829406</v>
      </c>
      <c r="D53" s="18">
        <v>0.78112453619427802</v>
      </c>
      <c r="E53" s="18">
        <v>0.81573867225646601</v>
      </c>
      <c r="F53" s="19"/>
      <c r="G53" s="18">
        <v>0.83499417252484798</v>
      </c>
      <c r="H53" s="18">
        <v>0.81470072922621595</v>
      </c>
      <c r="I53" s="18">
        <v>0.85346487975332597</v>
      </c>
      <c r="J53" s="19"/>
      <c r="K53" s="18">
        <v>0.76001011353124104</v>
      </c>
      <c r="L53" s="18">
        <v>0.733016938927189</v>
      </c>
      <c r="M53" s="18">
        <v>0.78507435796485703</v>
      </c>
      <c r="N53" s="19"/>
    </row>
    <row r="54" spans="1:14" ht="42.75" x14ac:dyDescent="0.25">
      <c r="A54" s="17" t="s">
        <v>484</v>
      </c>
      <c r="B54" s="17" t="s">
        <v>680</v>
      </c>
      <c r="C54" s="18">
        <v>9.1442062949202194E-2</v>
      </c>
      <c r="D54" s="18">
        <v>8.0439467099364406E-2</v>
      </c>
      <c r="E54" s="18">
        <v>0.103779760281954</v>
      </c>
      <c r="F54" s="19"/>
      <c r="G54" s="18">
        <v>7.0822150611931006E-2</v>
      </c>
      <c r="H54" s="18">
        <v>5.9342265094082802E-2</v>
      </c>
      <c r="I54" s="18">
        <v>8.4323763251318004E-2</v>
      </c>
      <c r="J54" s="19"/>
      <c r="K54" s="18">
        <v>0.11376458240383</v>
      </c>
      <c r="L54" s="18">
        <v>9.6508273958895399E-2</v>
      </c>
      <c r="M54" s="18">
        <v>0.13364999934427799</v>
      </c>
      <c r="N54" s="19"/>
    </row>
    <row r="55" spans="1:14" ht="42.75" x14ac:dyDescent="0.25">
      <c r="A55" s="17" t="s">
        <v>484</v>
      </c>
      <c r="B55" s="17" t="s">
        <v>681</v>
      </c>
      <c r="C55" s="18">
        <v>7.8439573046896804E-2</v>
      </c>
      <c r="D55" s="18">
        <v>6.8544127176718997E-2</v>
      </c>
      <c r="E55" s="18">
        <v>8.9626126603482001E-2</v>
      </c>
      <c r="F55" s="19"/>
      <c r="G55" s="18">
        <v>6.6753173260433799E-2</v>
      </c>
      <c r="H55" s="18">
        <v>5.5251649966151999E-2</v>
      </c>
      <c r="I55" s="18">
        <v>8.0445056559130895E-2</v>
      </c>
      <c r="J55" s="19"/>
      <c r="K55" s="18">
        <v>9.1090930740418102E-2</v>
      </c>
      <c r="L55" s="18">
        <v>7.6945644128962806E-2</v>
      </c>
      <c r="M55" s="18">
        <v>0.107533673164437</v>
      </c>
      <c r="N55" s="19"/>
    </row>
    <row r="56" spans="1:14" ht="42.75" x14ac:dyDescent="0.25">
      <c r="A56" s="17" t="s">
        <v>484</v>
      </c>
      <c r="B56" s="17" t="s">
        <v>682</v>
      </c>
      <c r="C56" s="18">
        <v>1.41825451318866E-2</v>
      </c>
      <c r="D56" s="18">
        <v>1.0233037589276701E-2</v>
      </c>
      <c r="E56" s="18">
        <v>1.96261646301167E-2</v>
      </c>
      <c r="F56" s="19"/>
      <c r="G56" s="18">
        <v>1.2063786896786E-2</v>
      </c>
      <c r="H56" s="18">
        <v>7.7462642911736998E-3</v>
      </c>
      <c r="I56" s="18">
        <v>1.8742305453200499E-2</v>
      </c>
      <c r="J56" s="19"/>
      <c r="K56" s="18">
        <v>1.6476251387717699E-2</v>
      </c>
      <c r="L56" s="18">
        <v>1.0429422547756599E-2</v>
      </c>
      <c r="M56" s="18">
        <v>2.5937054265530099E-2</v>
      </c>
      <c r="N56" s="19"/>
    </row>
    <row r="57" spans="1:14" ht="42.75" x14ac:dyDescent="0.25">
      <c r="A57" s="17" t="s">
        <v>484</v>
      </c>
      <c r="B57" s="17" t="s">
        <v>683</v>
      </c>
      <c r="C57" s="18">
        <v>1.3132036113888501E-2</v>
      </c>
      <c r="D57" s="18">
        <v>9.1896523322976993E-3</v>
      </c>
      <c r="E57" s="18">
        <v>1.87337342837979E-2</v>
      </c>
      <c r="F57" s="19"/>
      <c r="G57" s="18">
        <v>1.1781969917985901E-2</v>
      </c>
      <c r="H57" s="18">
        <v>7.3615418770242996E-3</v>
      </c>
      <c r="I57" s="18">
        <v>1.8806468848868399E-2</v>
      </c>
      <c r="J57" s="19"/>
      <c r="K57" s="18">
        <v>1.4593578647636199E-2</v>
      </c>
      <c r="L57" s="18">
        <v>9.2167916860170004E-3</v>
      </c>
      <c r="M57" s="18">
        <v>2.3034092386045601E-2</v>
      </c>
      <c r="N57" s="19"/>
    </row>
    <row r="58" spans="1:14" x14ac:dyDescent="0.25">
      <c r="A58" s="17" t="s">
        <v>484</v>
      </c>
      <c r="B58" s="17" t="s">
        <v>519</v>
      </c>
      <c r="C58" s="18">
        <v>2.1745751362574001E-3</v>
      </c>
      <c r="D58" s="18">
        <v>1.1039461926648001E-3</v>
      </c>
      <c r="E58" s="18">
        <v>4.2790733477559998E-3</v>
      </c>
      <c r="F58" s="19"/>
      <c r="G58" s="18">
        <v>2.6721169289776999E-3</v>
      </c>
      <c r="H58" s="18">
        <v>1.1188619568665E-3</v>
      </c>
      <c r="I58" s="18">
        <v>6.3679244511170002E-3</v>
      </c>
      <c r="J58" s="19"/>
      <c r="K58" s="18">
        <v>1.6359508120688999E-3</v>
      </c>
      <c r="L58" s="18">
        <v>5.4879488779930002E-4</v>
      </c>
      <c r="M58" s="18">
        <v>4.8662633075048003E-3</v>
      </c>
      <c r="N58" s="19"/>
    </row>
    <row r="59" spans="1:14" x14ac:dyDescent="0.25">
      <c r="A59" s="17" t="s">
        <v>484</v>
      </c>
      <c r="B59" s="17" t="s">
        <v>521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</row>
    <row r="60" spans="1:14" x14ac:dyDescent="0.25">
      <c r="A60" s="17" t="s">
        <v>484</v>
      </c>
      <c r="B60" s="17" t="s">
        <v>520</v>
      </c>
      <c r="C60" s="18">
        <v>1.6405582735770001E-3</v>
      </c>
      <c r="D60" s="18">
        <v>4.9289854420540001E-4</v>
      </c>
      <c r="E60" s="18">
        <v>5.4458571250411E-3</v>
      </c>
      <c r="F60" s="19"/>
      <c r="G60" s="18">
        <v>9.1262985903700004E-4</v>
      </c>
      <c r="H60" s="18">
        <v>2.0518349658330001E-4</v>
      </c>
      <c r="I60" s="18">
        <v>4.0493812696701E-3</v>
      </c>
      <c r="J60" s="19"/>
      <c r="K60" s="18">
        <v>2.4285924770869999E-3</v>
      </c>
      <c r="L60" s="18">
        <v>4.9813484971220003E-4</v>
      </c>
      <c r="M60" s="18">
        <v>1.1752324893964E-2</v>
      </c>
      <c r="N60" s="19"/>
    </row>
    <row r="61" spans="1:14" ht="42.75" x14ac:dyDescent="0.25">
      <c r="A61" s="20" t="s">
        <v>485</v>
      </c>
      <c r="B61" s="20" t="s">
        <v>679</v>
      </c>
      <c r="C61" s="21">
        <v>0.69243928533744503</v>
      </c>
      <c r="D61" s="21">
        <v>0.68095189422657998</v>
      </c>
      <c r="E61" s="21">
        <v>0.70369304557299905</v>
      </c>
      <c r="F61" s="22"/>
      <c r="G61" s="21">
        <v>0.71918762581967299</v>
      </c>
      <c r="H61" s="21">
        <v>0.70562274184857099</v>
      </c>
      <c r="I61" s="21">
        <v>0.73236452310341504</v>
      </c>
      <c r="J61" s="22"/>
      <c r="K61" s="21">
        <v>0.66474100444109296</v>
      </c>
      <c r="L61" s="21">
        <v>0.64999432736673002</v>
      </c>
      <c r="M61" s="21">
        <v>0.67917303678671503</v>
      </c>
      <c r="N61" s="22"/>
    </row>
    <row r="62" spans="1:14" ht="42.75" x14ac:dyDescent="0.25">
      <c r="A62" s="20" t="s">
        <v>485</v>
      </c>
      <c r="B62" s="20" t="s">
        <v>680</v>
      </c>
      <c r="C62" s="21">
        <v>0.113741486964519</v>
      </c>
      <c r="D62" s="21">
        <v>0.10711487683682699</v>
      </c>
      <c r="E62" s="21">
        <v>0.120722621522086</v>
      </c>
      <c r="F62" s="22"/>
      <c r="G62" s="21">
        <v>9.8732301034268305E-2</v>
      </c>
      <c r="H62" s="21">
        <v>9.0739517419686E-2</v>
      </c>
      <c r="I62" s="21">
        <v>0.107346009984819</v>
      </c>
      <c r="J62" s="22"/>
      <c r="K62" s="21">
        <v>0.129283709039861</v>
      </c>
      <c r="L62" s="21">
        <v>0.119550530432132</v>
      </c>
      <c r="M62" s="21">
        <v>0.13968359371924599</v>
      </c>
      <c r="N62" s="22"/>
    </row>
    <row r="63" spans="1:14" ht="42.75" x14ac:dyDescent="0.25">
      <c r="A63" s="20" t="s">
        <v>485</v>
      </c>
      <c r="B63" s="20" t="s">
        <v>681</v>
      </c>
      <c r="C63" s="21">
        <v>0.12802528943764299</v>
      </c>
      <c r="D63" s="21">
        <v>0.120879173543768</v>
      </c>
      <c r="E63" s="21">
        <v>0.13552873972497301</v>
      </c>
      <c r="F63" s="22"/>
      <c r="G63" s="21">
        <v>0.117293479688615</v>
      </c>
      <c r="H63" s="21">
        <v>0.108581889138365</v>
      </c>
      <c r="I63" s="21">
        <v>0.12660473915248599</v>
      </c>
      <c r="J63" s="22"/>
      <c r="K63" s="21">
        <v>0.13913822861801201</v>
      </c>
      <c r="L63" s="21">
        <v>0.129291365632691</v>
      </c>
      <c r="M63" s="21">
        <v>0.14960617567633699</v>
      </c>
      <c r="N63" s="22"/>
    </row>
    <row r="64" spans="1:14" ht="42.75" x14ac:dyDescent="0.25">
      <c r="A64" s="20" t="s">
        <v>485</v>
      </c>
      <c r="B64" s="20" t="s">
        <v>682</v>
      </c>
      <c r="C64" s="21">
        <v>2.9872937874450799E-2</v>
      </c>
      <c r="D64" s="21">
        <v>2.6456030266787799E-2</v>
      </c>
      <c r="E64" s="21">
        <v>3.3715870052756697E-2</v>
      </c>
      <c r="F64" s="22"/>
      <c r="G64" s="21">
        <v>2.75615472682108E-2</v>
      </c>
      <c r="H64" s="21">
        <v>2.3252784937012799E-2</v>
      </c>
      <c r="I64" s="21">
        <v>3.2642044779189798E-2</v>
      </c>
      <c r="J64" s="22"/>
      <c r="K64" s="21">
        <v>3.2266415193739399E-2</v>
      </c>
      <c r="L64" s="21">
        <v>2.7425499144375799E-2</v>
      </c>
      <c r="M64" s="21">
        <v>3.7928485676000503E-2</v>
      </c>
      <c r="N64" s="22"/>
    </row>
    <row r="65" spans="1:14" ht="42.75" x14ac:dyDescent="0.25">
      <c r="A65" s="20" t="s">
        <v>485</v>
      </c>
      <c r="B65" s="20" t="s">
        <v>683</v>
      </c>
      <c r="C65" s="21">
        <v>3.1298513087683499E-2</v>
      </c>
      <c r="D65" s="21">
        <v>2.7757999626339999E-2</v>
      </c>
      <c r="E65" s="21">
        <v>3.5274232281487398E-2</v>
      </c>
      <c r="F65" s="22"/>
      <c r="G65" s="21">
        <v>3.2387088089794097E-2</v>
      </c>
      <c r="H65" s="21">
        <v>2.80153601406943E-2</v>
      </c>
      <c r="I65" s="21">
        <v>3.7414753489825599E-2</v>
      </c>
      <c r="J65" s="22"/>
      <c r="K65" s="21">
        <v>3.0171278439042801E-2</v>
      </c>
      <c r="L65" s="21">
        <v>2.58047306955318E-2</v>
      </c>
      <c r="M65" s="21">
        <v>3.5249976001271097E-2</v>
      </c>
      <c r="N65" s="22"/>
    </row>
    <row r="66" spans="1:14" x14ac:dyDescent="0.25">
      <c r="A66" s="20" t="s">
        <v>485</v>
      </c>
      <c r="B66" s="20" t="s">
        <v>519</v>
      </c>
      <c r="C66" s="21">
        <v>3.6305948746650002E-3</v>
      </c>
      <c r="D66" s="21">
        <v>2.6305104790923998E-3</v>
      </c>
      <c r="E66" s="21">
        <v>5.0089882559785004E-3</v>
      </c>
      <c r="F66" s="22"/>
      <c r="G66" s="21">
        <v>3.9598156337249E-3</v>
      </c>
      <c r="H66" s="21">
        <v>2.6463566725304002E-3</v>
      </c>
      <c r="I66" s="21">
        <v>5.9213097079983002E-3</v>
      </c>
      <c r="J66" s="22"/>
      <c r="K66" s="21">
        <v>3.2896821714111998E-3</v>
      </c>
      <c r="L66" s="21">
        <v>2.0090410252548E-3</v>
      </c>
      <c r="M66" s="21">
        <v>5.3822514155894997E-3</v>
      </c>
      <c r="N66" s="22"/>
    </row>
    <row r="67" spans="1:14" x14ac:dyDescent="0.25">
      <c r="A67" s="20" t="s">
        <v>485</v>
      </c>
      <c r="B67" s="20" t="s">
        <v>521</v>
      </c>
      <c r="C67" s="21">
        <v>1.2246079156429999E-4</v>
      </c>
      <c r="D67" s="21">
        <v>1.7211669392091001E-5</v>
      </c>
      <c r="E67" s="21">
        <v>8.7074643231869998E-4</v>
      </c>
      <c r="F67" s="22"/>
      <c r="G67" s="21">
        <v>0</v>
      </c>
      <c r="H67" s="22"/>
      <c r="I67" s="22"/>
      <c r="J67" s="22"/>
      <c r="K67" s="21">
        <v>2.4927065499460001E-4</v>
      </c>
      <c r="L67" s="21">
        <v>3.5036634070529502E-5</v>
      </c>
      <c r="M67" s="21">
        <v>1.7711338402982E-3</v>
      </c>
      <c r="N67" s="22"/>
    </row>
    <row r="68" spans="1:14" x14ac:dyDescent="0.25">
      <c r="A68" s="20" t="s">
        <v>485</v>
      </c>
      <c r="B68" s="20" t="s">
        <v>520</v>
      </c>
      <c r="C68" s="21">
        <v>8.6943163203020003E-4</v>
      </c>
      <c r="D68" s="21">
        <v>5.0801036814479995E-4</v>
      </c>
      <c r="E68" s="21">
        <v>1.4876014210932001E-3</v>
      </c>
      <c r="F68" s="22"/>
      <c r="G68" s="21">
        <v>8.7814246571240001E-4</v>
      </c>
      <c r="H68" s="21">
        <v>3.8670336999009999E-4</v>
      </c>
      <c r="I68" s="21">
        <v>1.9928781566003E-3</v>
      </c>
      <c r="J68" s="22"/>
      <c r="K68" s="21">
        <v>8.6041144184949997E-4</v>
      </c>
      <c r="L68" s="21">
        <v>4.2923445051540001E-4</v>
      </c>
      <c r="M68" s="21">
        <v>1.7239697357189E-3</v>
      </c>
      <c r="N68" s="22"/>
    </row>
    <row r="69" spans="1:14" ht="42.75" x14ac:dyDescent="0.25">
      <c r="A69" s="17" t="s">
        <v>486</v>
      </c>
      <c r="B69" s="17" t="s">
        <v>679</v>
      </c>
      <c r="C69" s="18">
        <v>0.803992298757505</v>
      </c>
      <c r="D69" s="18">
        <v>0.77623632010099797</v>
      </c>
      <c r="E69" s="18">
        <v>0.82906355050550795</v>
      </c>
      <c r="F69" s="19"/>
      <c r="G69" s="18">
        <v>0.80653188217091198</v>
      </c>
      <c r="H69" s="18">
        <v>0.77274078978363303</v>
      </c>
      <c r="I69" s="18">
        <v>0.83636256477846005</v>
      </c>
      <c r="J69" s="19"/>
      <c r="K69" s="18">
        <v>0.801326895284597</v>
      </c>
      <c r="L69" s="18">
        <v>0.771014100226601</v>
      </c>
      <c r="M69" s="18">
        <v>0.82851940461904405</v>
      </c>
      <c r="N69" s="19"/>
    </row>
    <row r="70" spans="1:14" ht="42.75" x14ac:dyDescent="0.25">
      <c r="A70" s="17" t="s">
        <v>486</v>
      </c>
      <c r="B70" s="17" t="s">
        <v>680</v>
      </c>
      <c r="C70" s="18">
        <v>8.1075884936346404E-2</v>
      </c>
      <c r="D70" s="18">
        <v>6.73745654819881E-2</v>
      </c>
      <c r="E70" s="18">
        <v>9.7272898462049798E-2</v>
      </c>
      <c r="F70" s="19"/>
      <c r="G70" s="18">
        <v>8.4226783382123596E-2</v>
      </c>
      <c r="H70" s="18">
        <v>6.6226669624383505E-2</v>
      </c>
      <c r="I70" s="18">
        <v>0.10656093947162899</v>
      </c>
      <c r="J70" s="19"/>
      <c r="K70" s="18">
        <v>7.7768879694527698E-2</v>
      </c>
      <c r="L70" s="18">
        <v>6.3114979347293904E-2</v>
      </c>
      <c r="M70" s="18">
        <v>9.5478360145238403E-2</v>
      </c>
      <c r="N70" s="19"/>
    </row>
    <row r="71" spans="1:14" ht="42.75" x14ac:dyDescent="0.25">
      <c r="A71" s="17" t="s">
        <v>486</v>
      </c>
      <c r="B71" s="17" t="s">
        <v>681</v>
      </c>
      <c r="C71" s="18">
        <v>8.0812741047534706E-2</v>
      </c>
      <c r="D71" s="18">
        <v>6.9059079102550602E-2</v>
      </c>
      <c r="E71" s="18">
        <v>9.4364070340901607E-2</v>
      </c>
      <c r="F71" s="19"/>
      <c r="G71" s="18">
        <v>7.6916931851839093E-2</v>
      </c>
      <c r="H71" s="18">
        <v>6.20566928650104E-2</v>
      </c>
      <c r="I71" s="18">
        <v>9.4975310744792596E-2</v>
      </c>
      <c r="J71" s="19"/>
      <c r="K71" s="18">
        <v>8.49015625862172E-2</v>
      </c>
      <c r="L71" s="18">
        <v>6.9142693150496995E-2</v>
      </c>
      <c r="M71" s="18">
        <v>0.103851450331072</v>
      </c>
      <c r="N71" s="19"/>
    </row>
    <row r="72" spans="1:14" ht="42.75" x14ac:dyDescent="0.25">
      <c r="A72" s="17" t="s">
        <v>486</v>
      </c>
      <c r="B72" s="17" t="s">
        <v>682</v>
      </c>
      <c r="C72" s="18">
        <v>1.6304352361577099E-2</v>
      </c>
      <c r="D72" s="18">
        <v>1.11454968293156E-2</v>
      </c>
      <c r="E72" s="18">
        <v>2.3793603346597799E-2</v>
      </c>
      <c r="F72" s="19"/>
      <c r="G72" s="18">
        <v>1.55197266798175E-2</v>
      </c>
      <c r="H72" s="18">
        <v>9.6573404767259004E-3</v>
      </c>
      <c r="I72" s="18">
        <v>2.4851510835126499E-2</v>
      </c>
      <c r="J72" s="19"/>
      <c r="K72" s="18">
        <v>1.7127851210269902E-2</v>
      </c>
      <c r="L72" s="18">
        <v>1.01599805655147E-2</v>
      </c>
      <c r="M72" s="18">
        <v>2.8735666695192799E-2</v>
      </c>
      <c r="N72" s="19"/>
    </row>
    <row r="73" spans="1:14" ht="42.75" x14ac:dyDescent="0.25">
      <c r="A73" s="17" t="s">
        <v>486</v>
      </c>
      <c r="B73" s="17" t="s">
        <v>683</v>
      </c>
      <c r="C73" s="18">
        <v>1.38035373532939E-2</v>
      </c>
      <c r="D73" s="18">
        <v>9.3580531203389002E-3</v>
      </c>
      <c r="E73" s="18">
        <v>2.0317509074362E-2</v>
      </c>
      <c r="F73" s="19"/>
      <c r="G73" s="18">
        <v>1.1624818170014701E-2</v>
      </c>
      <c r="H73" s="18">
        <v>6.8116667729138996E-3</v>
      </c>
      <c r="I73" s="18">
        <v>1.9771258815582698E-2</v>
      </c>
      <c r="J73" s="19"/>
      <c r="K73" s="18">
        <v>1.6090198089444601E-2</v>
      </c>
      <c r="L73" s="18">
        <v>9.1937922096863006E-3</v>
      </c>
      <c r="M73" s="18">
        <v>2.8013443730828199E-2</v>
      </c>
      <c r="N73" s="19"/>
    </row>
    <row r="74" spans="1:14" x14ac:dyDescent="0.25">
      <c r="A74" s="17" t="s">
        <v>486</v>
      </c>
      <c r="B74" s="17" t="s">
        <v>519</v>
      </c>
      <c r="C74" s="18">
        <v>3.7375391681240999E-3</v>
      </c>
      <c r="D74" s="18">
        <v>1.8399761029224001E-3</v>
      </c>
      <c r="E74" s="18">
        <v>7.5771990470110996E-3</v>
      </c>
      <c r="F74" s="19"/>
      <c r="G74" s="18">
        <v>4.8988236656668004E-3</v>
      </c>
      <c r="H74" s="18">
        <v>1.9770683852563999E-3</v>
      </c>
      <c r="I74" s="18">
        <v>1.2086124101011E-2</v>
      </c>
      <c r="J74" s="19"/>
      <c r="K74" s="18">
        <v>2.5187204766603001E-3</v>
      </c>
      <c r="L74" s="18">
        <v>8.6949038493269997E-4</v>
      </c>
      <c r="M74" s="18">
        <v>7.2734010330818E-3</v>
      </c>
      <c r="N74" s="19"/>
    </row>
    <row r="75" spans="1:14" x14ac:dyDescent="0.25">
      <c r="A75" s="17" t="s">
        <v>486</v>
      </c>
      <c r="B75" s="17" t="s">
        <v>521</v>
      </c>
      <c r="C75" s="18">
        <v>0</v>
      </c>
      <c r="D75" s="19"/>
      <c r="E75" s="19"/>
      <c r="F75" s="19"/>
      <c r="G75" s="18">
        <v>0</v>
      </c>
      <c r="H75" s="19"/>
      <c r="I75" s="19"/>
      <c r="J75" s="19"/>
      <c r="K75" s="18">
        <v>0</v>
      </c>
      <c r="L75" s="19"/>
      <c r="M75" s="19"/>
      <c r="N75" s="19"/>
    </row>
    <row r="76" spans="1:14" x14ac:dyDescent="0.25">
      <c r="A76" s="17" t="s">
        <v>486</v>
      </c>
      <c r="B76" s="17" t="s">
        <v>520</v>
      </c>
      <c r="C76" s="18">
        <v>2.7364637561429997E-4</v>
      </c>
      <c r="D76" s="18">
        <v>8.19394498093615E-5</v>
      </c>
      <c r="E76" s="18">
        <v>9.1346433352980003E-4</v>
      </c>
      <c r="F76" s="19"/>
      <c r="G76" s="18">
        <v>2.8103407962669997E-4</v>
      </c>
      <c r="H76" s="18">
        <v>3.9398282504482499E-5</v>
      </c>
      <c r="I76" s="18">
        <v>2.0016932138549001E-3</v>
      </c>
      <c r="J76" s="19"/>
      <c r="K76" s="18">
        <v>2.658926582812E-4</v>
      </c>
      <c r="L76" s="18">
        <v>6.5590296644135797E-5</v>
      </c>
      <c r="M76" s="18">
        <v>1.0772276848424001E-3</v>
      </c>
      <c r="N76" s="19"/>
    </row>
    <row r="77" spans="1:14" ht="42.75" x14ac:dyDescent="0.25">
      <c r="A77" s="20" t="s">
        <v>487</v>
      </c>
      <c r="B77" s="20" t="s">
        <v>679</v>
      </c>
      <c r="C77" s="21">
        <v>0.82240355457967196</v>
      </c>
      <c r="D77" s="21">
        <v>0.80108057928366105</v>
      </c>
      <c r="E77" s="21">
        <v>0.84189195837592101</v>
      </c>
      <c r="F77" s="22"/>
      <c r="G77" s="21">
        <v>0.83610366442732298</v>
      </c>
      <c r="H77" s="21">
        <v>0.812336192178714</v>
      </c>
      <c r="I77" s="21">
        <v>0.85738945203672701</v>
      </c>
      <c r="J77" s="22"/>
      <c r="K77" s="21">
        <v>0.807181557607492</v>
      </c>
      <c r="L77" s="21">
        <v>0.77790034859273605</v>
      </c>
      <c r="M77" s="21">
        <v>0.83342900525988295</v>
      </c>
      <c r="N77" s="22"/>
    </row>
    <row r="78" spans="1:14" ht="42.75" x14ac:dyDescent="0.25">
      <c r="A78" s="20" t="s">
        <v>487</v>
      </c>
      <c r="B78" s="20" t="s">
        <v>680</v>
      </c>
      <c r="C78" s="21">
        <v>7.51357791242276E-2</v>
      </c>
      <c r="D78" s="21">
        <v>6.2940546961162705E-2</v>
      </c>
      <c r="E78" s="21">
        <v>8.9468328024711594E-2</v>
      </c>
      <c r="F78" s="22"/>
      <c r="G78" s="21">
        <v>6.5963454082163794E-2</v>
      </c>
      <c r="H78" s="21">
        <v>5.1941914897820601E-2</v>
      </c>
      <c r="I78" s="21">
        <v>8.3436941933313802E-2</v>
      </c>
      <c r="J78" s="22"/>
      <c r="K78" s="21">
        <v>8.5327018871257002E-2</v>
      </c>
      <c r="L78" s="21">
        <v>6.8663601754377801E-2</v>
      </c>
      <c r="M78" s="21">
        <v>0.10557593050059599</v>
      </c>
      <c r="N78" s="22"/>
    </row>
    <row r="79" spans="1:14" ht="42.75" x14ac:dyDescent="0.25">
      <c r="A79" s="20" t="s">
        <v>487</v>
      </c>
      <c r="B79" s="20" t="s">
        <v>681</v>
      </c>
      <c r="C79" s="21">
        <v>6.9978613787483795E-2</v>
      </c>
      <c r="D79" s="21">
        <v>5.9167204394556701E-2</v>
      </c>
      <c r="E79" s="21">
        <v>8.2592128704477102E-2</v>
      </c>
      <c r="F79" s="22"/>
      <c r="G79" s="21">
        <v>6.3187117658394201E-2</v>
      </c>
      <c r="H79" s="21">
        <v>5.0676938769426201E-2</v>
      </c>
      <c r="I79" s="21">
        <v>7.8530107171250793E-2</v>
      </c>
      <c r="J79" s="22"/>
      <c r="K79" s="21">
        <v>7.7524548430571799E-2</v>
      </c>
      <c r="L79" s="21">
        <v>6.2041689957735797E-2</v>
      </c>
      <c r="M79" s="21">
        <v>9.6473827409562896E-2</v>
      </c>
      <c r="N79" s="22"/>
    </row>
    <row r="80" spans="1:14" ht="42.75" x14ac:dyDescent="0.25">
      <c r="A80" s="20" t="s">
        <v>487</v>
      </c>
      <c r="B80" s="20" t="s">
        <v>682</v>
      </c>
      <c r="C80" s="21">
        <v>1.6386780847225401E-2</v>
      </c>
      <c r="D80" s="21">
        <v>1.11326167234482E-2</v>
      </c>
      <c r="E80" s="21">
        <v>2.40603713461571E-2</v>
      </c>
      <c r="F80" s="22"/>
      <c r="G80" s="21">
        <v>1.7397135406329801E-2</v>
      </c>
      <c r="H80" s="21">
        <v>1.1099230495238199E-2</v>
      </c>
      <c r="I80" s="21">
        <v>2.7170401474375799E-2</v>
      </c>
      <c r="J80" s="22"/>
      <c r="K80" s="21">
        <v>1.5264190283315099E-2</v>
      </c>
      <c r="L80" s="21">
        <v>9.0768508912981005E-3</v>
      </c>
      <c r="M80" s="21">
        <v>2.5560407571575301E-2</v>
      </c>
      <c r="N80" s="22"/>
    </row>
    <row r="81" spans="1:14" ht="42.75" x14ac:dyDescent="0.25">
      <c r="A81" s="20" t="s">
        <v>487</v>
      </c>
      <c r="B81" s="20" t="s">
        <v>683</v>
      </c>
      <c r="C81" s="21">
        <v>1.2141756540404501E-2</v>
      </c>
      <c r="D81" s="21">
        <v>8.1740020068323E-3</v>
      </c>
      <c r="E81" s="21">
        <v>1.80005500687705E-2</v>
      </c>
      <c r="F81" s="22"/>
      <c r="G81" s="21">
        <v>1.1194474742858E-2</v>
      </c>
      <c r="H81" s="21">
        <v>6.7055369510331002E-3</v>
      </c>
      <c r="I81" s="21">
        <v>1.8632107118270399E-2</v>
      </c>
      <c r="J81" s="22"/>
      <c r="K81" s="21">
        <v>1.3194267857057599E-2</v>
      </c>
      <c r="L81" s="21">
        <v>7.9915714685164004E-3</v>
      </c>
      <c r="M81" s="21">
        <v>2.1709913489500101E-2</v>
      </c>
      <c r="N81" s="22"/>
    </row>
    <row r="82" spans="1:14" x14ac:dyDescent="0.25">
      <c r="A82" s="20" t="s">
        <v>487</v>
      </c>
      <c r="B82" s="20" t="s">
        <v>519</v>
      </c>
      <c r="C82" s="21">
        <v>3.5321373323083001E-3</v>
      </c>
      <c r="D82" s="21">
        <v>1.9103154387284001E-3</v>
      </c>
      <c r="E82" s="21">
        <v>6.5218584132912998E-3</v>
      </c>
      <c r="F82" s="22"/>
      <c r="G82" s="21">
        <v>5.6188328026264998E-3</v>
      </c>
      <c r="H82" s="21">
        <v>2.7789682580583999E-3</v>
      </c>
      <c r="I82" s="21">
        <v>1.13278265716665E-2</v>
      </c>
      <c r="J82" s="22"/>
      <c r="K82" s="21">
        <v>1.2136397082566999E-3</v>
      </c>
      <c r="L82" s="21">
        <v>3.9786282867540002E-4</v>
      </c>
      <c r="M82" s="21">
        <v>3.6958988517996E-3</v>
      </c>
      <c r="N82" s="22"/>
    </row>
    <row r="83" spans="1:14" x14ac:dyDescent="0.25">
      <c r="A83" s="20" t="s">
        <v>487</v>
      </c>
      <c r="B83" s="20" t="s">
        <v>521</v>
      </c>
      <c r="C83" s="21">
        <v>0</v>
      </c>
      <c r="D83" s="22"/>
      <c r="E83" s="22"/>
      <c r="F83" s="22"/>
      <c r="G83" s="21">
        <v>0</v>
      </c>
      <c r="H83" s="22"/>
      <c r="I83" s="22"/>
      <c r="J83" s="22"/>
      <c r="K83" s="21">
        <v>0</v>
      </c>
      <c r="L83" s="22"/>
      <c r="M83" s="22"/>
      <c r="N83" s="22"/>
    </row>
    <row r="84" spans="1:14" x14ac:dyDescent="0.25">
      <c r="A84" s="20" t="s">
        <v>487</v>
      </c>
      <c r="B84" s="20" t="s">
        <v>520</v>
      </c>
      <c r="C84" s="21">
        <v>4.213777886824E-4</v>
      </c>
      <c r="D84" s="21">
        <v>1.3591557138270001E-4</v>
      </c>
      <c r="E84" s="21">
        <v>1.3056107702171999E-3</v>
      </c>
      <c r="F84" s="22"/>
      <c r="G84" s="21">
        <v>5.3532088030339999E-4</v>
      </c>
      <c r="H84" s="21">
        <v>1.323482776977E-4</v>
      </c>
      <c r="I84" s="21">
        <v>2.1626063021782001E-3</v>
      </c>
      <c r="J84" s="22"/>
      <c r="K84" s="21">
        <v>2.9477724204859999E-4</v>
      </c>
      <c r="L84" s="21">
        <v>4.1248943867281502E-5</v>
      </c>
      <c r="M84" s="21">
        <v>2.1032883874570001E-3</v>
      </c>
      <c r="N84" s="22"/>
    </row>
    <row r="85" spans="1:14" ht="42.75" x14ac:dyDescent="0.25">
      <c r="A85" s="17" t="s">
        <v>488</v>
      </c>
      <c r="B85" s="17" t="s">
        <v>679</v>
      </c>
      <c r="C85" s="18">
        <v>0.88174223741801605</v>
      </c>
      <c r="D85" s="18">
        <v>0.85635221070605405</v>
      </c>
      <c r="E85" s="18">
        <v>0.90315206164191697</v>
      </c>
      <c r="F85" s="19"/>
      <c r="G85" s="18">
        <v>0.90908361032066498</v>
      </c>
      <c r="H85" s="18">
        <v>0.87941644705424105</v>
      </c>
      <c r="I85" s="18">
        <v>0.93201601916804799</v>
      </c>
      <c r="J85" s="19"/>
      <c r="K85" s="18">
        <v>0.84948099175274405</v>
      </c>
      <c r="L85" s="18">
        <v>0.81179209151430498</v>
      </c>
      <c r="M85" s="18">
        <v>0.88073147938570295</v>
      </c>
      <c r="N85" s="19"/>
    </row>
    <row r="86" spans="1:14" ht="42.75" x14ac:dyDescent="0.25">
      <c r="A86" s="17" t="s">
        <v>488</v>
      </c>
      <c r="B86" s="17" t="s">
        <v>680</v>
      </c>
      <c r="C86" s="18">
        <v>4.4220062502944399E-2</v>
      </c>
      <c r="D86" s="18">
        <v>3.3878883618531301E-2</v>
      </c>
      <c r="E86" s="18">
        <v>5.75298162802763E-2</v>
      </c>
      <c r="F86" s="19"/>
      <c r="G86" s="18">
        <v>3.3578632788901101E-2</v>
      </c>
      <c r="H86" s="18">
        <v>2.1807082175914299E-2</v>
      </c>
      <c r="I86" s="18">
        <v>5.1370809530451797E-2</v>
      </c>
      <c r="J86" s="19"/>
      <c r="K86" s="18">
        <v>5.6776336815023601E-2</v>
      </c>
      <c r="L86" s="18">
        <v>3.97246561796748E-2</v>
      </c>
      <c r="M86" s="18">
        <v>8.0533556199002501E-2</v>
      </c>
      <c r="N86" s="19"/>
    </row>
    <row r="87" spans="1:14" ht="42.75" x14ac:dyDescent="0.25">
      <c r="A87" s="17" t="s">
        <v>488</v>
      </c>
      <c r="B87" s="17" t="s">
        <v>681</v>
      </c>
      <c r="C87" s="18">
        <v>4.74436549253415E-2</v>
      </c>
      <c r="D87" s="18">
        <v>3.4985893973357898E-2</v>
      </c>
      <c r="E87" s="18">
        <v>6.40429784065559E-2</v>
      </c>
      <c r="F87" s="19"/>
      <c r="G87" s="18">
        <v>2.8436983681770198E-2</v>
      </c>
      <c r="H87" s="18">
        <v>1.8330370901443099E-2</v>
      </c>
      <c r="I87" s="18">
        <v>4.38669598116464E-2</v>
      </c>
      <c r="J87" s="19"/>
      <c r="K87" s="18">
        <v>6.9870432558317097E-2</v>
      </c>
      <c r="L87" s="18">
        <v>4.8387252464129997E-2</v>
      </c>
      <c r="M87" s="18">
        <v>9.9890584962319298E-2</v>
      </c>
      <c r="N87" s="19"/>
    </row>
    <row r="88" spans="1:14" ht="42.75" x14ac:dyDescent="0.25">
      <c r="A88" s="17" t="s">
        <v>488</v>
      </c>
      <c r="B88" s="17" t="s">
        <v>682</v>
      </c>
      <c r="C88" s="18">
        <v>1.6127510320440599E-2</v>
      </c>
      <c r="D88" s="18">
        <v>9.6782247489145008E-3</v>
      </c>
      <c r="E88" s="18">
        <v>2.67582902735157E-2</v>
      </c>
      <c r="F88" s="19"/>
      <c r="G88" s="18">
        <v>2.03891108290855E-2</v>
      </c>
      <c r="H88" s="18">
        <v>1.09208740317561E-2</v>
      </c>
      <c r="I88" s="18">
        <v>3.7752841194802197E-2</v>
      </c>
      <c r="J88" s="19"/>
      <c r="K88" s="18">
        <v>1.1099067109992601E-2</v>
      </c>
      <c r="L88" s="18">
        <v>5.0579475153773997E-3</v>
      </c>
      <c r="M88" s="18">
        <v>2.4180231922251098E-2</v>
      </c>
      <c r="N88" s="19"/>
    </row>
    <row r="89" spans="1:14" ht="42.75" x14ac:dyDescent="0.25">
      <c r="A89" s="17" t="s">
        <v>488</v>
      </c>
      <c r="B89" s="17" t="s">
        <v>683</v>
      </c>
      <c r="C89" s="18">
        <v>8.2516745002885004E-3</v>
      </c>
      <c r="D89" s="18">
        <v>4.1292416550690004E-3</v>
      </c>
      <c r="E89" s="18">
        <v>1.6421875918525199E-2</v>
      </c>
      <c r="F89" s="19"/>
      <c r="G89" s="18">
        <v>8.5116623795777994E-3</v>
      </c>
      <c r="H89" s="18">
        <v>3.1011076232942002E-3</v>
      </c>
      <c r="I89" s="18">
        <v>2.3142956770379999E-2</v>
      </c>
      <c r="J89" s="19"/>
      <c r="K89" s="18">
        <v>7.9449037732438003E-3</v>
      </c>
      <c r="L89" s="18">
        <v>3.0277548847573001E-3</v>
      </c>
      <c r="M89" s="18">
        <v>2.0681965298776899E-2</v>
      </c>
      <c r="N89" s="19"/>
    </row>
    <row r="90" spans="1:14" x14ac:dyDescent="0.25">
      <c r="A90" s="17" t="s">
        <v>488</v>
      </c>
      <c r="B90" s="17" t="s">
        <v>519</v>
      </c>
      <c r="C90" s="18">
        <v>1.2533718600948999E-3</v>
      </c>
      <c r="D90" s="18">
        <v>2.4185641042500001E-4</v>
      </c>
      <c r="E90" s="18">
        <v>6.4679766738505E-3</v>
      </c>
      <c r="F90" s="19"/>
      <c r="G90" s="18">
        <v>0</v>
      </c>
      <c r="H90" s="19"/>
      <c r="I90" s="19"/>
      <c r="J90" s="19"/>
      <c r="K90" s="18">
        <v>2.7322784838566001E-3</v>
      </c>
      <c r="L90" s="18">
        <v>5.2818216125739999E-4</v>
      </c>
      <c r="M90" s="18">
        <v>1.4005153330092199E-2</v>
      </c>
      <c r="N90" s="24" t="s">
        <v>501</v>
      </c>
    </row>
    <row r="91" spans="1:14" x14ac:dyDescent="0.25">
      <c r="A91" s="17" t="s">
        <v>488</v>
      </c>
      <c r="B91" s="17" t="s">
        <v>521</v>
      </c>
      <c r="C91" s="18">
        <v>0</v>
      </c>
      <c r="D91" s="19"/>
      <c r="E91" s="19"/>
      <c r="F91" s="19"/>
      <c r="G91" s="18">
        <v>0</v>
      </c>
      <c r="H91" s="19"/>
      <c r="I91" s="19"/>
      <c r="J91" s="19"/>
      <c r="K91" s="18">
        <v>0</v>
      </c>
      <c r="L91" s="19"/>
      <c r="M91" s="19"/>
      <c r="N91" s="19"/>
    </row>
    <row r="92" spans="1:14" x14ac:dyDescent="0.25">
      <c r="A92" s="17" t="s">
        <v>488</v>
      </c>
      <c r="B92" s="17" t="s">
        <v>520</v>
      </c>
      <c r="C92" s="18">
        <v>9.6148847287270002E-4</v>
      </c>
      <c r="D92" s="18">
        <v>1.356208369036E-4</v>
      </c>
      <c r="E92" s="18">
        <v>6.7823905064542996E-3</v>
      </c>
      <c r="F92" s="19"/>
      <c r="G92" s="18">
        <v>0</v>
      </c>
      <c r="H92" s="19"/>
      <c r="I92" s="19"/>
      <c r="J92" s="19"/>
      <c r="K92" s="18">
        <v>2.0959895068232001E-3</v>
      </c>
      <c r="L92" s="18">
        <v>2.9634779934330002E-4</v>
      </c>
      <c r="M92" s="18">
        <v>1.46640712887324E-2</v>
      </c>
      <c r="N92" s="24" t="s">
        <v>501</v>
      </c>
    </row>
    <row r="93" spans="1:14" ht="42.75" x14ac:dyDescent="0.25">
      <c r="A93" s="20" t="s">
        <v>489</v>
      </c>
      <c r="B93" s="20" t="s">
        <v>679</v>
      </c>
      <c r="C93" s="21">
        <v>0.81203663916691804</v>
      </c>
      <c r="D93" s="21">
        <v>0.79178378029513097</v>
      </c>
      <c r="E93" s="21">
        <v>0.83074065318785195</v>
      </c>
      <c r="F93" s="22"/>
      <c r="G93" s="21">
        <v>0.84139069788364995</v>
      </c>
      <c r="H93" s="21">
        <v>0.81929380569701205</v>
      </c>
      <c r="I93" s="21">
        <v>0.86124318408547595</v>
      </c>
      <c r="J93" s="22"/>
      <c r="K93" s="21">
        <v>0.77977388125948899</v>
      </c>
      <c r="L93" s="21">
        <v>0.75199940061031201</v>
      </c>
      <c r="M93" s="21">
        <v>0.80524338740782198</v>
      </c>
      <c r="N93" s="22"/>
    </row>
    <row r="94" spans="1:14" ht="42.75" x14ac:dyDescent="0.25">
      <c r="A94" s="20" t="s">
        <v>489</v>
      </c>
      <c r="B94" s="20" t="s">
        <v>680</v>
      </c>
      <c r="C94" s="21">
        <v>7.6075474679920693E-2</v>
      </c>
      <c r="D94" s="21">
        <v>6.5369504853478796E-2</v>
      </c>
      <c r="E94" s="21">
        <v>8.8369045803422502E-2</v>
      </c>
      <c r="F94" s="22"/>
      <c r="G94" s="21">
        <v>5.6402139050414302E-2</v>
      </c>
      <c r="H94" s="21">
        <v>4.5378574098062598E-2</v>
      </c>
      <c r="I94" s="21">
        <v>6.9907493683161695E-2</v>
      </c>
      <c r="J94" s="22"/>
      <c r="K94" s="21">
        <v>9.76982448314484E-2</v>
      </c>
      <c r="L94" s="21">
        <v>8.1901022293615997E-2</v>
      </c>
      <c r="M94" s="21">
        <v>0.116156962117797</v>
      </c>
      <c r="N94" s="22"/>
    </row>
    <row r="95" spans="1:14" ht="42.75" x14ac:dyDescent="0.25">
      <c r="A95" s="20" t="s">
        <v>489</v>
      </c>
      <c r="B95" s="20" t="s">
        <v>681</v>
      </c>
      <c r="C95" s="21">
        <v>7.7514110332657898E-2</v>
      </c>
      <c r="D95" s="21">
        <v>6.6553643565982396E-2</v>
      </c>
      <c r="E95" s="21">
        <v>9.0105374846817493E-2</v>
      </c>
      <c r="F95" s="22"/>
      <c r="G95" s="21">
        <v>6.8878600661037306E-2</v>
      </c>
      <c r="H95" s="21">
        <v>5.6481771195129302E-2</v>
      </c>
      <c r="I95" s="21">
        <v>8.3754801706171306E-2</v>
      </c>
      <c r="J95" s="22"/>
      <c r="K95" s="21">
        <v>8.7005314279318402E-2</v>
      </c>
      <c r="L95" s="21">
        <v>7.1874698749565397E-2</v>
      </c>
      <c r="M95" s="21">
        <v>0.104960921091294</v>
      </c>
      <c r="N95" s="22"/>
    </row>
    <row r="96" spans="1:14" ht="42.75" x14ac:dyDescent="0.25">
      <c r="A96" s="20" t="s">
        <v>489</v>
      </c>
      <c r="B96" s="20" t="s">
        <v>682</v>
      </c>
      <c r="C96" s="21">
        <v>1.49887167149626E-2</v>
      </c>
      <c r="D96" s="21">
        <v>1.1242086530708699E-2</v>
      </c>
      <c r="E96" s="21">
        <v>1.9958775145020102E-2</v>
      </c>
      <c r="F96" s="22"/>
      <c r="G96" s="21">
        <v>1.26254513304799E-2</v>
      </c>
      <c r="H96" s="21">
        <v>8.4111474697017002E-3</v>
      </c>
      <c r="I96" s="21">
        <v>1.8911011437144999E-2</v>
      </c>
      <c r="J96" s="22"/>
      <c r="K96" s="21">
        <v>1.75861585101959E-2</v>
      </c>
      <c r="L96" s="21">
        <v>1.19070542644205E-2</v>
      </c>
      <c r="M96" s="21">
        <v>2.59029202470068E-2</v>
      </c>
      <c r="N96" s="22"/>
    </row>
    <row r="97" spans="1:14" ht="42.75" x14ac:dyDescent="0.25">
      <c r="A97" s="20" t="s">
        <v>489</v>
      </c>
      <c r="B97" s="20" t="s">
        <v>683</v>
      </c>
      <c r="C97" s="21">
        <v>1.6530140865745599E-2</v>
      </c>
      <c r="D97" s="21">
        <v>1.17958284528471E-2</v>
      </c>
      <c r="E97" s="21">
        <v>2.3120136440275899E-2</v>
      </c>
      <c r="F97" s="22"/>
      <c r="G97" s="21">
        <v>1.7145614734206401E-2</v>
      </c>
      <c r="H97" s="21">
        <v>1.15634524707834E-2</v>
      </c>
      <c r="I97" s="21">
        <v>2.5353400079691699E-2</v>
      </c>
      <c r="J97" s="22"/>
      <c r="K97" s="21">
        <v>1.5853679576078101E-2</v>
      </c>
      <c r="L97" s="21">
        <v>9.6348628534587994E-3</v>
      </c>
      <c r="M97" s="21">
        <v>2.5981126968258599E-2</v>
      </c>
      <c r="N97" s="22"/>
    </row>
    <row r="98" spans="1:14" x14ac:dyDescent="0.25">
      <c r="A98" s="20" t="s">
        <v>489</v>
      </c>
      <c r="B98" s="20" t="s">
        <v>519</v>
      </c>
      <c r="C98" s="21">
        <v>2.2116904115561001E-3</v>
      </c>
      <c r="D98" s="21">
        <v>1.1014403365440001E-3</v>
      </c>
      <c r="E98" s="21">
        <v>4.4361007148505998E-3</v>
      </c>
      <c r="F98" s="22"/>
      <c r="G98" s="21">
        <v>2.7341348263935999E-3</v>
      </c>
      <c r="H98" s="21">
        <v>1.2418565117848E-3</v>
      </c>
      <c r="I98" s="21">
        <v>6.0088226985121999E-3</v>
      </c>
      <c r="J98" s="22"/>
      <c r="K98" s="21">
        <v>1.6374768815413999E-3</v>
      </c>
      <c r="L98" s="21">
        <v>4.2064256435510002E-4</v>
      </c>
      <c r="M98" s="21">
        <v>6.3519992773182002E-3</v>
      </c>
      <c r="N98" s="22"/>
    </row>
    <row r="99" spans="1:14" x14ac:dyDescent="0.25">
      <c r="A99" s="20" t="s">
        <v>489</v>
      </c>
      <c r="B99" s="20" t="s">
        <v>521</v>
      </c>
      <c r="C99" s="21">
        <v>0</v>
      </c>
      <c r="D99" s="22"/>
      <c r="E99" s="22"/>
      <c r="F99" s="22"/>
      <c r="G99" s="21">
        <v>0</v>
      </c>
      <c r="H99" s="22"/>
      <c r="I99" s="22"/>
      <c r="J99" s="22"/>
      <c r="K99" s="21">
        <v>0</v>
      </c>
      <c r="L99" s="22"/>
      <c r="M99" s="22"/>
      <c r="N99" s="22"/>
    </row>
    <row r="100" spans="1:14" x14ac:dyDescent="0.25">
      <c r="A100" s="20" t="s">
        <v>489</v>
      </c>
      <c r="B100" s="20" t="s">
        <v>520</v>
      </c>
      <c r="C100" s="21">
        <v>6.4322782823959996E-4</v>
      </c>
      <c r="D100" s="21">
        <v>1.8139609055180001E-4</v>
      </c>
      <c r="E100" s="21">
        <v>2.2781970452200998E-3</v>
      </c>
      <c r="F100" s="22"/>
      <c r="G100" s="21">
        <v>8.2336151381769997E-4</v>
      </c>
      <c r="H100" s="21">
        <v>1.628185491532E-4</v>
      </c>
      <c r="I100" s="21">
        <v>4.1525493440337001E-3</v>
      </c>
      <c r="J100" s="22"/>
      <c r="K100" s="21">
        <v>4.4524466192990002E-4</v>
      </c>
      <c r="L100" s="21">
        <v>6.2241361038445901E-5</v>
      </c>
      <c r="M100" s="21">
        <v>3.177576023076E-3</v>
      </c>
      <c r="N100" s="22"/>
    </row>
    <row r="101" spans="1:14" ht="42.75" x14ac:dyDescent="0.25">
      <c r="A101" s="17" t="s">
        <v>490</v>
      </c>
      <c r="B101" s="17" t="s">
        <v>679</v>
      </c>
      <c r="C101" s="18">
        <v>0.86452234991041099</v>
      </c>
      <c r="D101" s="18">
        <v>0.84652253313696801</v>
      </c>
      <c r="E101" s="18">
        <v>0.88070863350224904</v>
      </c>
      <c r="F101" s="19"/>
      <c r="G101" s="18">
        <v>0.87634843998257905</v>
      </c>
      <c r="H101" s="18">
        <v>0.85402584476972898</v>
      </c>
      <c r="I101" s="18">
        <v>0.89567442638710104</v>
      </c>
      <c r="J101" s="19"/>
      <c r="K101" s="18">
        <v>0.85111174713934001</v>
      </c>
      <c r="L101" s="18">
        <v>0.824122589794831</v>
      </c>
      <c r="M101" s="18">
        <v>0.87458954691459301</v>
      </c>
      <c r="N101" s="19"/>
    </row>
    <row r="102" spans="1:14" ht="42.75" x14ac:dyDescent="0.25">
      <c r="A102" s="17" t="s">
        <v>490</v>
      </c>
      <c r="B102" s="17" t="s">
        <v>680</v>
      </c>
      <c r="C102" s="18">
        <v>6.77076899748454E-2</v>
      </c>
      <c r="D102" s="18">
        <v>5.4968348384886997E-2</v>
      </c>
      <c r="E102" s="18">
        <v>8.3139730095149703E-2</v>
      </c>
      <c r="F102" s="19"/>
      <c r="G102" s="18">
        <v>5.9013050309442899E-2</v>
      </c>
      <c r="H102" s="18">
        <v>4.5039121873992997E-2</v>
      </c>
      <c r="I102" s="18">
        <v>7.6973095429336599E-2</v>
      </c>
      <c r="J102" s="19"/>
      <c r="K102" s="18">
        <v>7.7567276539702995E-2</v>
      </c>
      <c r="L102" s="18">
        <v>5.9497897261913298E-2</v>
      </c>
      <c r="M102" s="18">
        <v>0.10053767019009301</v>
      </c>
      <c r="N102" s="19"/>
    </row>
    <row r="103" spans="1:14" ht="42.75" x14ac:dyDescent="0.25">
      <c r="A103" s="17" t="s">
        <v>490</v>
      </c>
      <c r="B103" s="17" t="s">
        <v>681</v>
      </c>
      <c r="C103" s="18">
        <v>5.0818278717117103E-2</v>
      </c>
      <c r="D103" s="18">
        <v>4.1875486299348001E-2</v>
      </c>
      <c r="E103" s="18">
        <v>6.1548183064800699E-2</v>
      </c>
      <c r="F103" s="19"/>
      <c r="G103" s="18">
        <v>4.6760125148749498E-2</v>
      </c>
      <c r="H103" s="18">
        <v>3.64598833307377E-2</v>
      </c>
      <c r="I103" s="18">
        <v>5.9789710932119398E-2</v>
      </c>
      <c r="J103" s="19"/>
      <c r="K103" s="18">
        <v>5.5420161939491501E-2</v>
      </c>
      <c r="L103" s="18">
        <v>4.18929785112752E-2</v>
      </c>
      <c r="M103" s="18">
        <v>7.2982534099869795E-2</v>
      </c>
      <c r="N103" s="19"/>
    </row>
    <row r="104" spans="1:14" ht="42.75" x14ac:dyDescent="0.25">
      <c r="A104" s="17" t="s">
        <v>490</v>
      </c>
      <c r="B104" s="17" t="s">
        <v>682</v>
      </c>
      <c r="C104" s="18">
        <v>8.368702649115E-3</v>
      </c>
      <c r="D104" s="18">
        <v>5.6182873405760001E-3</v>
      </c>
      <c r="E104" s="18">
        <v>1.2448718949574E-2</v>
      </c>
      <c r="F104" s="19"/>
      <c r="G104" s="18">
        <v>7.4830571361834001E-3</v>
      </c>
      <c r="H104" s="18">
        <v>4.2781065775512996E-3</v>
      </c>
      <c r="I104" s="18">
        <v>1.30575159456467E-2</v>
      </c>
      <c r="J104" s="19"/>
      <c r="K104" s="18">
        <v>9.3730109283037995E-3</v>
      </c>
      <c r="L104" s="18">
        <v>5.2282380901714004E-3</v>
      </c>
      <c r="M104" s="18">
        <v>1.6748300048116699E-2</v>
      </c>
      <c r="N104" s="19"/>
    </row>
    <row r="105" spans="1:14" ht="42.75" x14ac:dyDescent="0.25">
      <c r="A105" s="17" t="s">
        <v>490</v>
      </c>
      <c r="B105" s="17" t="s">
        <v>683</v>
      </c>
      <c r="C105" s="18">
        <v>4.0909387488229998E-3</v>
      </c>
      <c r="D105" s="18">
        <v>2.2021323779132002E-3</v>
      </c>
      <c r="E105" s="18">
        <v>7.5874871254731002E-3</v>
      </c>
      <c r="F105" s="19"/>
      <c r="G105" s="18">
        <v>4.2519131770496999E-3</v>
      </c>
      <c r="H105" s="18">
        <v>1.6023695265551001E-3</v>
      </c>
      <c r="I105" s="18">
        <v>1.12332271883241E-2</v>
      </c>
      <c r="J105" s="19"/>
      <c r="K105" s="18">
        <v>3.9083962432210004E-3</v>
      </c>
      <c r="L105" s="18">
        <v>1.9128817953753001E-3</v>
      </c>
      <c r="M105" s="18">
        <v>7.9690063487004009E-3</v>
      </c>
      <c r="N105" s="19"/>
    </row>
    <row r="106" spans="1:14" x14ac:dyDescent="0.25">
      <c r="A106" s="17" t="s">
        <v>490</v>
      </c>
      <c r="B106" s="17" t="s">
        <v>519</v>
      </c>
      <c r="C106" s="18">
        <v>3.6235770765592002E-3</v>
      </c>
      <c r="D106" s="18">
        <v>2.0418913395612E-3</v>
      </c>
      <c r="E106" s="18">
        <v>6.4225799585196997E-3</v>
      </c>
      <c r="F106" s="19"/>
      <c r="G106" s="18">
        <v>5.0323842895662E-3</v>
      </c>
      <c r="H106" s="18">
        <v>2.5014927268335999E-3</v>
      </c>
      <c r="I106" s="18">
        <v>1.00979896423716E-2</v>
      </c>
      <c r="J106" s="19"/>
      <c r="K106" s="18">
        <v>2.0260115414274002E-3</v>
      </c>
      <c r="L106" s="18">
        <v>7.5022677889879995E-4</v>
      </c>
      <c r="M106" s="18">
        <v>5.4594560643835E-3</v>
      </c>
      <c r="N106" s="19"/>
    </row>
    <row r="107" spans="1:14" x14ac:dyDescent="0.25">
      <c r="A107" s="17" t="s">
        <v>490</v>
      </c>
      <c r="B107" s="17" t="s">
        <v>521</v>
      </c>
      <c r="C107" s="18">
        <v>0</v>
      </c>
      <c r="D107" s="19"/>
      <c r="E107" s="19"/>
      <c r="F107" s="19"/>
      <c r="G107" s="18">
        <v>0</v>
      </c>
      <c r="H107" s="19"/>
      <c r="I107" s="19"/>
      <c r="J107" s="19"/>
      <c r="K107" s="18">
        <v>0</v>
      </c>
      <c r="L107" s="19"/>
      <c r="M107" s="19"/>
      <c r="N107" s="19"/>
    </row>
    <row r="108" spans="1:14" x14ac:dyDescent="0.25">
      <c r="A108" s="17" t="s">
        <v>490</v>
      </c>
      <c r="B108" s="17" t="s">
        <v>520</v>
      </c>
      <c r="C108" s="18">
        <v>8.684629231292E-4</v>
      </c>
      <c r="D108" s="18">
        <v>3.953681628197E-4</v>
      </c>
      <c r="E108" s="18">
        <v>1.9065797978573E-3</v>
      </c>
      <c r="F108" s="19"/>
      <c r="G108" s="18">
        <v>1.1110299564325E-3</v>
      </c>
      <c r="H108" s="18">
        <v>4.0193380207670002E-4</v>
      </c>
      <c r="I108" s="18">
        <v>3.0672828573228999E-3</v>
      </c>
      <c r="J108" s="19"/>
      <c r="K108" s="18">
        <v>5.9339566851370005E-4</v>
      </c>
      <c r="L108" s="18">
        <v>1.829838433807E-4</v>
      </c>
      <c r="M108" s="18">
        <v>1.9225442224751E-3</v>
      </c>
      <c r="N108" s="19"/>
    </row>
    <row r="109" spans="1:14" ht="42.75" x14ac:dyDescent="0.25">
      <c r="A109" s="20" t="s">
        <v>491</v>
      </c>
      <c r="B109" s="20" t="s">
        <v>679</v>
      </c>
      <c r="C109" s="21">
        <v>0.798807662489604</v>
      </c>
      <c r="D109" s="21">
        <v>0.76017639428888895</v>
      </c>
      <c r="E109" s="21">
        <v>0.83258657433429495</v>
      </c>
      <c r="F109" s="22"/>
      <c r="G109" s="21">
        <v>0.82714684174184805</v>
      </c>
      <c r="H109" s="21">
        <v>0.78814186947505704</v>
      </c>
      <c r="I109" s="21">
        <v>0.86024403857044296</v>
      </c>
      <c r="J109" s="22"/>
      <c r="K109" s="21">
        <v>0.76696838691996605</v>
      </c>
      <c r="L109" s="21">
        <v>0.71336272208901597</v>
      </c>
      <c r="M109" s="21">
        <v>0.81317446711013097</v>
      </c>
      <c r="N109" s="22"/>
    </row>
    <row r="110" spans="1:14" ht="42.75" x14ac:dyDescent="0.25">
      <c r="A110" s="20" t="s">
        <v>491</v>
      </c>
      <c r="B110" s="20" t="s">
        <v>680</v>
      </c>
      <c r="C110" s="21">
        <v>9.1690062358818603E-2</v>
      </c>
      <c r="D110" s="21">
        <v>7.4560159522742295E-2</v>
      </c>
      <c r="E110" s="21">
        <v>0.11227801909688</v>
      </c>
      <c r="F110" s="22"/>
      <c r="G110" s="21">
        <v>8.0251439928788401E-2</v>
      </c>
      <c r="H110" s="21">
        <v>6.0683881274857202E-2</v>
      </c>
      <c r="I110" s="21">
        <v>0.105420441136646</v>
      </c>
      <c r="J110" s="22"/>
      <c r="K110" s="21">
        <v>0.104541438485315</v>
      </c>
      <c r="L110" s="21">
        <v>7.7000037238395394E-2</v>
      </c>
      <c r="M110" s="21">
        <v>0.140435019532753</v>
      </c>
      <c r="N110" s="22"/>
    </row>
    <row r="111" spans="1:14" ht="42.75" x14ac:dyDescent="0.25">
      <c r="A111" s="20" t="s">
        <v>491</v>
      </c>
      <c r="B111" s="20" t="s">
        <v>681</v>
      </c>
      <c r="C111" s="21">
        <v>6.8883987136156705E-2</v>
      </c>
      <c r="D111" s="21">
        <v>5.2168603895681197E-2</v>
      </c>
      <c r="E111" s="21">
        <v>9.0444098572360507E-2</v>
      </c>
      <c r="F111" s="22"/>
      <c r="G111" s="21">
        <v>6.2437059089120603E-2</v>
      </c>
      <c r="H111" s="21">
        <v>4.3899913345836997E-2</v>
      </c>
      <c r="I111" s="21">
        <v>8.8080581004613703E-2</v>
      </c>
      <c r="J111" s="22"/>
      <c r="K111" s="21">
        <v>7.6127158042419305E-2</v>
      </c>
      <c r="L111" s="21">
        <v>5.24551342294109E-2</v>
      </c>
      <c r="M111" s="21">
        <v>0.109250223635338</v>
      </c>
      <c r="N111" s="22"/>
    </row>
    <row r="112" spans="1:14" ht="42.75" x14ac:dyDescent="0.25">
      <c r="A112" s="20" t="s">
        <v>491</v>
      </c>
      <c r="B112" s="20" t="s">
        <v>682</v>
      </c>
      <c r="C112" s="21">
        <v>2.0307888817229801E-2</v>
      </c>
      <c r="D112" s="21">
        <v>1.2811253217746199E-2</v>
      </c>
      <c r="E112" s="21">
        <v>3.20488430473614E-2</v>
      </c>
      <c r="F112" s="22"/>
      <c r="G112" s="21">
        <v>1.7106523790702901E-2</v>
      </c>
      <c r="H112" s="21">
        <v>9.6862364055949005E-3</v>
      </c>
      <c r="I112" s="21">
        <v>3.00388107220457E-2</v>
      </c>
      <c r="J112" s="22"/>
      <c r="K112" s="21">
        <v>2.3904645885292002E-2</v>
      </c>
      <c r="L112" s="21">
        <v>1.23467174412568E-2</v>
      </c>
      <c r="M112" s="21">
        <v>4.5780590107633898E-2</v>
      </c>
      <c r="N112" s="22"/>
    </row>
    <row r="113" spans="1:14" ht="42.75" x14ac:dyDescent="0.25">
      <c r="A113" s="20" t="s">
        <v>491</v>
      </c>
      <c r="B113" s="20" t="s">
        <v>683</v>
      </c>
      <c r="C113" s="21">
        <v>1.3922122659544E-2</v>
      </c>
      <c r="D113" s="21">
        <v>7.7615300757504996E-3</v>
      </c>
      <c r="E113" s="21">
        <v>2.4850124360824202E-2</v>
      </c>
      <c r="F113" s="22"/>
      <c r="G113" s="21">
        <v>9.9177981285887996E-3</v>
      </c>
      <c r="H113" s="21">
        <v>4.5934092274837E-3</v>
      </c>
      <c r="I113" s="21">
        <v>2.1281929577961298E-2</v>
      </c>
      <c r="J113" s="22"/>
      <c r="K113" s="21">
        <v>1.8421010615208702E-2</v>
      </c>
      <c r="L113" s="21">
        <v>8.1755789613661995E-3</v>
      </c>
      <c r="M113" s="21">
        <v>4.0975329759058203E-2</v>
      </c>
      <c r="N113" s="22"/>
    </row>
    <row r="114" spans="1:14" x14ac:dyDescent="0.25">
      <c r="A114" s="20" t="s">
        <v>491</v>
      </c>
      <c r="B114" s="20" t="s">
        <v>519</v>
      </c>
      <c r="C114" s="21">
        <v>5.6786963087397E-3</v>
      </c>
      <c r="D114" s="21">
        <v>2.2357653426305002E-3</v>
      </c>
      <c r="E114" s="21">
        <v>1.4347275499794599E-2</v>
      </c>
      <c r="F114" s="22"/>
      <c r="G114" s="21">
        <v>1.7991811217609999E-3</v>
      </c>
      <c r="H114" s="21">
        <v>6.4754687998609998E-4</v>
      </c>
      <c r="I114" s="21">
        <v>4.9887230879661001E-3</v>
      </c>
      <c r="J114" s="22"/>
      <c r="K114" s="21">
        <v>1.0037360051798999E-2</v>
      </c>
      <c r="L114" s="21">
        <v>3.3265667129559E-3</v>
      </c>
      <c r="M114" s="21">
        <v>2.9880193929726202E-2</v>
      </c>
      <c r="N114" s="24" t="s">
        <v>501</v>
      </c>
    </row>
    <row r="115" spans="1:14" x14ac:dyDescent="0.25">
      <c r="A115" s="20" t="s">
        <v>491</v>
      </c>
      <c r="B115" s="20" t="s">
        <v>521</v>
      </c>
      <c r="C115" s="21">
        <v>0</v>
      </c>
      <c r="D115" s="22"/>
      <c r="E115" s="22"/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</row>
    <row r="116" spans="1:14" x14ac:dyDescent="0.25">
      <c r="A116" s="20" t="s">
        <v>491</v>
      </c>
      <c r="B116" s="20" t="s">
        <v>520</v>
      </c>
      <c r="C116" s="21">
        <v>7.095802299065E-4</v>
      </c>
      <c r="D116" s="21">
        <v>9.8249180810459094E-5</v>
      </c>
      <c r="E116" s="21">
        <v>5.1053445214602E-3</v>
      </c>
      <c r="F116" s="22"/>
      <c r="G116" s="21">
        <v>1.3411561991896999E-3</v>
      </c>
      <c r="H116" s="21">
        <v>1.8554279095690001E-4</v>
      </c>
      <c r="I116" s="21">
        <v>9.6249709421396996E-3</v>
      </c>
      <c r="J116" s="22"/>
      <c r="K116" s="21">
        <v>0</v>
      </c>
      <c r="L116" s="22"/>
      <c r="M116" s="22"/>
      <c r="N116" s="22"/>
    </row>
    <row r="117" spans="1:14" ht="42.75" x14ac:dyDescent="0.25">
      <c r="A117" s="17" t="s">
        <v>492</v>
      </c>
      <c r="B117" s="17" t="s">
        <v>679</v>
      </c>
      <c r="C117" s="18">
        <v>0.86918243092898595</v>
      </c>
      <c r="D117" s="18">
        <v>0.845595830801949</v>
      </c>
      <c r="E117" s="18">
        <v>0.88963622674592502</v>
      </c>
      <c r="F117" s="19"/>
      <c r="G117" s="18">
        <v>0.88868267712030302</v>
      </c>
      <c r="H117" s="18">
        <v>0.86118225706170903</v>
      </c>
      <c r="I117" s="18">
        <v>0.91129629193630501</v>
      </c>
      <c r="J117" s="19"/>
      <c r="K117" s="18">
        <v>0.84837454748642904</v>
      </c>
      <c r="L117" s="18">
        <v>0.81524744754537004</v>
      </c>
      <c r="M117" s="18">
        <v>0.87646187910415996</v>
      </c>
      <c r="N117" s="19"/>
    </row>
    <row r="118" spans="1:14" ht="42.75" x14ac:dyDescent="0.25">
      <c r="A118" s="17" t="s">
        <v>492</v>
      </c>
      <c r="B118" s="17" t="s">
        <v>680</v>
      </c>
      <c r="C118" s="18">
        <v>6.6071195273261898E-2</v>
      </c>
      <c r="D118" s="18">
        <v>5.3362480852531202E-2</v>
      </c>
      <c r="E118" s="18">
        <v>8.15458680479971E-2</v>
      </c>
      <c r="F118" s="19"/>
      <c r="G118" s="18">
        <v>5.3163913494437998E-2</v>
      </c>
      <c r="H118" s="18">
        <v>3.9958920752232098E-2</v>
      </c>
      <c r="I118" s="18">
        <v>7.0412629534503501E-2</v>
      </c>
      <c r="J118" s="19"/>
      <c r="K118" s="18">
        <v>7.9844006763894998E-2</v>
      </c>
      <c r="L118" s="18">
        <v>6.0243044994405602E-2</v>
      </c>
      <c r="M118" s="18">
        <v>0.105109129226228</v>
      </c>
      <c r="N118" s="19"/>
    </row>
    <row r="119" spans="1:14" ht="42.75" x14ac:dyDescent="0.25">
      <c r="A119" s="17" t="s">
        <v>492</v>
      </c>
      <c r="B119" s="17" t="s">
        <v>681</v>
      </c>
      <c r="C119" s="18">
        <v>4.2552456088141899E-2</v>
      </c>
      <c r="D119" s="18">
        <v>3.3028663654245699E-2</v>
      </c>
      <c r="E119" s="18">
        <v>5.4667173850354599E-2</v>
      </c>
      <c r="F119" s="19"/>
      <c r="G119" s="18">
        <v>3.9707678790127703E-2</v>
      </c>
      <c r="H119" s="18">
        <v>2.8555715071867799E-2</v>
      </c>
      <c r="I119" s="18">
        <v>5.4968421578542898E-2</v>
      </c>
      <c r="J119" s="19"/>
      <c r="K119" s="18">
        <v>4.5587996965746697E-2</v>
      </c>
      <c r="L119" s="18">
        <v>3.2682479575286499E-2</v>
      </c>
      <c r="M119" s="18">
        <v>6.3256339198273406E-2</v>
      </c>
      <c r="N119" s="19"/>
    </row>
    <row r="120" spans="1:14" ht="42.75" x14ac:dyDescent="0.25">
      <c r="A120" s="17" t="s">
        <v>492</v>
      </c>
      <c r="B120" s="17" t="s">
        <v>682</v>
      </c>
      <c r="C120" s="18">
        <v>1.05541372738902E-2</v>
      </c>
      <c r="D120" s="18">
        <v>6.4959098867271E-3</v>
      </c>
      <c r="E120" s="18">
        <v>1.71040368125106E-2</v>
      </c>
      <c r="F120" s="19"/>
      <c r="G120" s="18">
        <v>4.1638868249045998E-3</v>
      </c>
      <c r="H120" s="18">
        <v>1.916501639335E-3</v>
      </c>
      <c r="I120" s="18">
        <v>9.0228432849012996E-3</v>
      </c>
      <c r="J120" s="19"/>
      <c r="K120" s="18">
        <v>1.7372901775971901E-2</v>
      </c>
      <c r="L120" s="18">
        <v>9.9925603544984993E-3</v>
      </c>
      <c r="M120" s="18">
        <v>3.0038848043719001E-2</v>
      </c>
      <c r="N120" s="19"/>
    </row>
    <row r="121" spans="1:14" ht="42.75" x14ac:dyDescent="0.25">
      <c r="A121" s="17" t="s">
        <v>492</v>
      </c>
      <c r="B121" s="17" t="s">
        <v>683</v>
      </c>
      <c r="C121" s="18">
        <v>8.5700549600196997E-3</v>
      </c>
      <c r="D121" s="18">
        <v>4.5438994282897003E-3</v>
      </c>
      <c r="E121" s="18">
        <v>1.6105896713864001E-2</v>
      </c>
      <c r="F121" s="19"/>
      <c r="G121" s="18">
        <v>9.5883840002363996E-3</v>
      </c>
      <c r="H121" s="18">
        <v>4.1876079424965004E-3</v>
      </c>
      <c r="I121" s="18">
        <v>2.1802065471941499E-2</v>
      </c>
      <c r="J121" s="19"/>
      <c r="K121" s="18">
        <v>7.4834393467034001E-3</v>
      </c>
      <c r="L121" s="18">
        <v>2.6772615180745002E-3</v>
      </c>
      <c r="M121" s="18">
        <v>2.07381832779646E-2</v>
      </c>
      <c r="N121" s="19"/>
    </row>
    <row r="122" spans="1:14" x14ac:dyDescent="0.25">
      <c r="A122" s="17" t="s">
        <v>492</v>
      </c>
      <c r="B122" s="17" t="s">
        <v>519</v>
      </c>
      <c r="C122" s="18">
        <v>2.9896902191544998E-3</v>
      </c>
      <c r="D122" s="18">
        <v>1.2782786037369E-3</v>
      </c>
      <c r="E122" s="18">
        <v>6.9764040720270001E-3</v>
      </c>
      <c r="F122" s="19"/>
      <c r="G122" s="18">
        <v>4.5384189411077002E-3</v>
      </c>
      <c r="H122" s="18">
        <v>1.6096072840084E-3</v>
      </c>
      <c r="I122" s="18">
        <v>1.2728499915370501E-2</v>
      </c>
      <c r="J122" s="19"/>
      <c r="K122" s="18">
        <v>1.337107661254E-3</v>
      </c>
      <c r="L122" s="18">
        <v>4.28313571497E-4</v>
      </c>
      <c r="M122" s="18">
        <v>4.1661406471256001E-3</v>
      </c>
      <c r="N122" s="19"/>
    </row>
    <row r="123" spans="1:14" x14ac:dyDescent="0.25">
      <c r="A123" s="17" t="s">
        <v>492</v>
      </c>
      <c r="B123" s="17" t="s">
        <v>521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</row>
    <row r="124" spans="1:14" x14ac:dyDescent="0.25">
      <c r="A124" s="17" t="s">
        <v>492</v>
      </c>
      <c r="B124" s="17" t="s">
        <v>520</v>
      </c>
      <c r="C124" s="18">
        <v>8.00352565477171E-5</v>
      </c>
      <c r="D124" s="18">
        <v>1.11662464285057E-5</v>
      </c>
      <c r="E124" s="18">
        <v>5.7341763103190002E-4</v>
      </c>
      <c r="F124" s="19"/>
      <c r="G124" s="18">
        <v>1.550408288816E-4</v>
      </c>
      <c r="H124" s="18">
        <v>2.1618878653622502E-5</v>
      </c>
      <c r="I124" s="18">
        <v>1.1109679541638001E-3</v>
      </c>
      <c r="J124" s="19"/>
      <c r="K124" s="18">
        <v>0</v>
      </c>
      <c r="L124" s="19"/>
      <c r="M124" s="19"/>
      <c r="N124" s="19"/>
    </row>
    <row r="125" spans="1:14" ht="42.75" x14ac:dyDescent="0.25">
      <c r="A125" s="20" t="s">
        <v>493</v>
      </c>
      <c r="B125" s="20" t="s">
        <v>679</v>
      </c>
      <c r="C125" s="21">
        <v>0.90450154701570096</v>
      </c>
      <c r="D125" s="21">
        <v>0.88312307102890497</v>
      </c>
      <c r="E125" s="21">
        <v>0.92231358357464799</v>
      </c>
      <c r="F125" s="22"/>
      <c r="G125" s="21">
        <v>0.89937057008542898</v>
      </c>
      <c r="H125" s="21">
        <v>0.87294838631336702</v>
      </c>
      <c r="I125" s="21">
        <v>0.92079644158512897</v>
      </c>
      <c r="J125" s="22"/>
      <c r="K125" s="21">
        <v>0.91007951357747696</v>
      </c>
      <c r="L125" s="21">
        <v>0.86871994949122899</v>
      </c>
      <c r="M125" s="21">
        <v>0.93931899262460306</v>
      </c>
      <c r="N125" s="22"/>
    </row>
    <row r="126" spans="1:14" ht="42.75" x14ac:dyDescent="0.25">
      <c r="A126" s="20" t="s">
        <v>493</v>
      </c>
      <c r="B126" s="20" t="s">
        <v>680</v>
      </c>
      <c r="C126" s="21">
        <v>4.7451361394569902E-2</v>
      </c>
      <c r="D126" s="21">
        <v>3.4483326922295998E-2</v>
      </c>
      <c r="E126" s="21">
        <v>6.4968087789184698E-2</v>
      </c>
      <c r="F126" s="22"/>
      <c r="G126" s="21">
        <v>5.1110372388494897E-2</v>
      </c>
      <c r="H126" s="21">
        <v>3.5360629318708703E-2</v>
      </c>
      <c r="I126" s="21">
        <v>7.3341752739767299E-2</v>
      </c>
      <c r="J126" s="22"/>
      <c r="K126" s="21">
        <v>4.3473592394507203E-2</v>
      </c>
      <c r="L126" s="21">
        <v>2.4148007402237302E-2</v>
      </c>
      <c r="M126" s="21">
        <v>7.7044320456027507E-2</v>
      </c>
      <c r="N126" s="22"/>
    </row>
    <row r="127" spans="1:14" ht="42.75" x14ac:dyDescent="0.25">
      <c r="A127" s="20" t="s">
        <v>493</v>
      </c>
      <c r="B127" s="20" t="s">
        <v>681</v>
      </c>
      <c r="C127" s="21">
        <v>3.3701283726820797E-2</v>
      </c>
      <c r="D127" s="21">
        <v>2.360182608236E-2</v>
      </c>
      <c r="E127" s="21">
        <v>4.7910343294625499E-2</v>
      </c>
      <c r="F127" s="22"/>
      <c r="G127" s="21">
        <v>3.2897921131040703E-2</v>
      </c>
      <c r="H127" s="21">
        <v>2.10174204403809E-2</v>
      </c>
      <c r="I127" s="21">
        <v>5.1143267543617997E-2</v>
      </c>
      <c r="J127" s="22"/>
      <c r="K127" s="21">
        <v>3.4574631971636099E-2</v>
      </c>
      <c r="L127" s="21">
        <v>1.9717434365917701E-2</v>
      </c>
      <c r="M127" s="21">
        <v>5.9942261367647999E-2</v>
      </c>
      <c r="N127" s="22"/>
    </row>
    <row r="128" spans="1:14" ht="42.75" x14ac:dyDescent="0.25">
      <c r="A128" s="20" t="s">
        <v>493</v>
      </c>
      <c r="B128" s="20" t="s">
        <v>682</v>
      </c>
      <c r="C128" s="21">
        <v>4.4454084483500998E-3</v>
      </c>
      <c r="D128" s="21">
        <v>1.5433668465787999E-3</v>
      </c>
      <c r="E128" s="21">
        <v>1.27346529802822E-2</v>
      </c>
      <c r="F128" s="22"/>
      <c r="G128" s="21">
        <v>3.4831544532702998E-3</v>
      </c>
      <c r="H128" s="21">
        <v>4.818681829563E-4</v>
      </c>
      <c r="I128" s="21">
        <v>2.4715529036682601E-2</v>
      </c>
      <c r="J128" s="24" t="s">
        <v>501</v>
      </c>
      <c r="K128" s="21">
        <v>5.4914900584274E-3</v>
      </c>
      <c r="L128" s="21">
        <v>1.6677049824699E-3</v>
      </c>
      <c r="M128" s="21">
        <v>1.79251938090811E-2</v>
      </c>
      <c r="N128" s="22"/>
    </row>
    <row r="129" spans="1:14" ht="42.75" x14ac:dyDescent="0.25">
      <c r="A129" s="20" t="s">
        <v>493</v>
      </c>
      <c r="B129" s="20" t="s">
        <v>683</v>
      </c>
      <c r="C129" s="21">
        <v>9.4445793183632002E-3</v>
      </c>
      <c r="D129" s="21">
        <v>4.5420922471532997E-3</v>
      </c>
      <c r="E129" s="21">
        <v>1.9534704911019499E-2</v>
      </c>
      <c r="F129" s="22"/>
      <c r="G129" s="21">
        <v>1.2262868834037001E-2</v>
      </c>
      <c r="H129" s="21">
        <v>5.0533535026564998E-3</v>
      </c>
      <c r="I129" s="21">
        <v>2.94535629292597E-2</v>
      </c>
      <c r="J129" s="22"/>
      <c r="K129" s="21">
        <v>6.3807719979529004E-3</v>
      </c>
      <c r="L129" s="21">
        <v>2.0255822707874998E-3</v>
      </c>
      <c r="M129" s="21">
        <v>1.99131768308595E-2</v>
      </c>
      <c r="N129" s="22"/>
    </row>
    <row r="130" spans="1:14" x14ac:dyDescent="0.25">
      <c r="A130" s="20" t="s">
        <v>493</v>
      </c>
      <c r="B130" s="20" t="s">
        <v>519</v>
      </c>
      <c r="C130" s="21">
        <v>4.5582009619360002E-4</v>
      </c>
      <c r="D130" s="21">
        <v>6.2677615474329701E-5</v>
      </c>
      <c r="E130" s="21">
        <v>3.3067759177314998E-3</v>
      </c>
      <c r="F130" s="22"/>
      <c r="G130" s="21">
        <v>8.7511310772799998E-4</v>
      </c>
      <c r="H130" s="21">
        <v>1.202555357833E-4</v>
      </c>
      <c r="I130" s="21">
        <v>6.3382605055007004E-3</v>
      </c>
      <c r="J130" s="22"/>
      <c r="K130" s="21">
        <v>0</v>
      </c>
      <c r="L130" s="22"/>
      <c r="M130" s="22"/>
      <c r="N130" s="22"/>
    </row>
    <row r="131" spans="1:14" x14ac:dyDescent="0.25">
      <c r="A131" s="20" t="s">
        <v>493</v>
      </c>
      <c r="B131" s="20" t="s">
        <v>521</v>
      </c>
      <c r="C131" s="21">
        <v>0</v>
      </c>
      <c r="D131" s="22"/>
      <c r="E131" s="22"/>
      <c r="F131" s="22"/>
      <c r="G131" s="21">
        <v>0</v>
      </c>
      <c r="H131" s="22"/>
      <c r="I131" s="22"/>
      <c r="J131" s="22"/>
      <c r="K131" s="21">
        <v>0</v>
      </c>
      <c r="L131" s="22"/>
      <c r="M131" s="22"/>
      <c r="N131" s="22"/>
    </row>
    <row r="132" spans="1:14" x14ac:dyDescent="0.25">
      <c r="A132" s="20" t="s">
        <v>493</v>
      </c>
      <c r="B132" s="20" t="s">
        <v>520</v>
      </c>
      <c r="C132" s="21">
        <v>0</v>
      </c>
      <c r="D132" s="22"/>
      <c r="E132" s="22"/>
      <c r="F132" s="22"/>
      <c r="G132" s="21">
        <v>0</v>
      </c>
      <c r="H132" s="22"/>
      <c r="I132" s="22"/>
      <c r="J132" s="22"/>
      <c r="K132" s="21">
        <v>0</v>
      </c>
      <c r="L132" s="22"/>
      <c r="M132" s="22"/>
      <c r="N132" s="22"/>
    </row>
    <row r="133" spans="1:14" ht="42.75" x14ac:dyDescent="0.25">
      <c r="A133" s="17" t="s">
        <v>494</v>
      </c>
      <c r="B133" s="17" t="s">
        <v>679</v>
      </c>
      <c r="C133" s="18">
        <v>0.95444618765769895</v>
      </c>
      <c r="D133" s="18">
        <v>0.93618528973311899</v>
      </c>
      <c r="E133" s="18">
        <v>0.967662136714181</v>
      </c>
      <c r="F133" s="19"/>
      <c r="G133" s="18">
        <v>0.96646871913070798</v>
      </c>
      <c r="H133" s="18">
        <v>0.94598300271259805</v>
      </c>
      <c r="I133" s="18">
        <v>0.97935486803254501</v>
      </c>
      <c r="J133" s="19"/>
      <c r="K133" s="18">
        <v>0.94197485973134099</v>
      </c>
      <c r="L133" s="18">
        <v>0.91046634794899794</v>
      </c>
      <c r="M133" s="18">
        <v>0.96284743107917903</v>
      </c>
      <c r="N133" s="19"/>
    </row>
    <row r="134" spans="1:14" ht="42.75" x14ac:dyDescent="0.25">
      <c r="A134" s="17" t="s">
        <v>494</v>
      </c>
      <c r="B134" s="17" t="s">
        <v>680</v>
      </c>
      <c r="C134" s="18">
        <v>2.8354780953410898E-2</v>
      </c>
      <c r="D134" s="18">
        <v>1.8026296432327199E-2</v>
      </c>
      <c r="E134" s="18">
        <v>4.4333973151289403E-2</v>
      </c>
      <c r="F134" s="19"/>
      <c r="G134" s="18">
        <v>2.3395545620040301E-2</v>
      </c>
      <c r="H134" s="18">
        <v>1.32519583318313E-2</v>
      </c>
      <c r="I134" s="18">
        <v>4.0980984236173801E-2</v>
      </c>
      <c r="J134" s="19"/>
      <c r="K134" s="18">
        <v>3.3499142625103097E-2</v>
      </c>
      <c r="L134" s="18">
        <v>1.7835108709213801E-2</v>
      </c>
      <c r="M134" s="18">
        <v>6.20512655041437E-2</v>
      </c>
      <c r="N134" s="19"/>
    </row>
    <row r="135" spans="1:14" ht="42.75" x14ac:dyDescent="0.25">
      <c r="A135" s="17" t="s">
        <v>494</v>
      </c>
      <c r="B135" s="17" t="s">
        <v>681</v>
      </c>
      <c r="C135" s="18">
        <v>1.0500362489030499E-2</v>
      </c>
      <c r="D135" s="18">
        <v>5.6159569470900002E-3</v>
      </c>
      <c r="E135" s="18">
        <v>1.9549398474625401E-2</v>
      </c>
      <c r="F135" s="19"/>
      <c r="G135" s="18">
        <v>2.9510130350429002E-3</v>
      </c>
      <c r="H135" s="18">
        <v>6.0628317479909999E-4</v>
      </c>
      <c r="I135" s="18">
        <v>1.42345568308121E-2</v>
      </c>
      <c r="J135" s="24" t="s">
        <v>501</v>
      </c>
      <c r="K135" s="18">
        <v>1.8331526240420198E-2</v>
      </c>
      <c r="L135" s="18">
        <v>9.3615601834007005E-3</v>
      </c>
      <c r="M135" s="18">
        <v>3.5587488524950098E-2</v>
      </c>
      <c r="N135" s="19"/>
    </row>
    <row r="136" spans="1:14" ht="42.75" x14ac:dyDescent="0.25">
      <c r="A136" s="17" t="s">
        <v>494</v>
      </c>
      <c r="B136" s="17" t="s">
        <v>682</v>
      </c>
      <c r="C136" s="18">
        <v>6.9478826604950003E-4</v>
      </c>
      <c r="D136" s="18">
        <v>1.68301341013E-4</v>
      </c>
      <c r="E136" s="18">
        <v>2.8635354838821001E-3</v>
      </c>
      <c r="F136" s="19"/>
      <c r="G136" s="18">
        <v>7.8123016957339997E-4</v>
      </c>
      <c r="H136" s="18">
        <v>1.069189546085E-4</v>
      </c>
      <c r="I136" s="18">
        <v>5.6840789171166998E-3</v>
      </c>
      <c r="J136" s="19"/>
      <c r="K136" s="18">
        <v>6.0511951967559996E-4</v>
      </c>
      <c r="L136" s="18">
        <v>8.3189207558028998E-5</v>
      </c>
      <c r="M136" s="18">
        <v>4.3872805115393997E-3</v>
      </c>
      <c r="N136" s="19"/>
    </row>
    <row r="137" spans="1:14" ht="42.75" x14ac:dyDescent="0.25">
      <c r="A137" s="17" t="s">
        <v>494</v>
      </c>
      <c r="B137" s="17" t="s">
        <v>683</v>
      </c>
      <c r="C137" s="18">
        <v>5.0008300771460003E-4</v>
      </c>
      <c r="D137" s="18">
        <v>1.250741126154E-4</v>
      </c>
      <c r="E137" s="18">
        <v>1.9972326813017002E-3</v>
      </c>
      <c r="F137" s="19"/>
      <c r="G137" s="18">
        <v>5.4499832253960005E-4</v>
      </c>
      <c r="H137" s="18">
        <v>7.5524211898504403E-5</v>
      </c>
      <c r="I137" s="18">
        <v>3.9213757328869E-3</v>
      </c>
      <c r="J137" s="19"/>
      <c r="K137" s="18">
        <v>4.5349102154640001E-4</v>
      </c>
      <c r="L137" s="18">
        <v>6.25999979642329E-5</v>
      </c>
      <c r="M137" s="18">
        <v>3.2772098732771998E-3</v>
      </c>
      <c r="N137" s="19"/>
    </row>
    <row r="138" spans="1:14" x14ac:dyDescent="0.25">
      <c r="A138" s="17" t="s">
        <v>494</v>
      </c>
      <c r="B138" s="17" t="s">
        <v>519</v>
      </c>
      <c r="C138" s="18">
        <v>4.118847345993E-3</v>
      </c>
      <c r="D138" s="18">
        <v>1.3707270289719999E-3</v>
      </c>
      <c r="E138" s="18">
        <v>1.2308664265355001E-2</v>
      </c>
      <c r="F138" s="19"/>
      <c r="G138" s="18">
        <v>5.8584937220967003E-3</v>
      </c>
      <c r="H138" s="18">
        <v>1.5107116842035999E-3</v>
      </c>
      <c r="I138" s="18">
        <v>2.2437874472634001E-2</v>
      </c>
      <c r="J138" s="24" t="s">
        <v>501</v>
      </c>
      <c r="K138" s="18">
        <v>2.3142606430177999E-3</v>
      </c>
      <c r="L138" s="18">
        <v>6.7559731344889998E-4</v>
      </c>
      <c r="M138" s="18">
        <v>7.8961019120771993E-3</v>
      </c>
      <c r="N138" s="19"/>
    </row>
    <row r="139" spans="1:14" x14ac:dyDescent="0.25">
      <c r="A139" s="17" t="s">
        <v>494</v>
      </c>
      <c r="B139" s="17" t="s">
        <v>521</v>
      </c>
      <c r="C139" s="18">
        <v>0</v>
      </c>
      <c r="D139" s="19"/>
      <c r="E139" s="19"/>
      <c r="F139" s="19"/>
      <c r="G139" s="18">
        <v>0</v>
      </c>
      <c r="H139" s="19"/>
      <c r="I139" s="19"/>
      <c r="J139" s="19"/>
      <c r="K139" s="18">
        <v>0</v>
      </c>
      <c r="L139" s="19"/>
      <c r="M139" s="19"/>
      <c r="N139" s="19"/>
    </row>
    <row r="140" spans="1:14" x14ac:dyDescent="0.25">
      <c r="A140" s="17" t="s">
        <v>494</v>
      </c>
      <c r="B140" s="17" t="s">
        <v>520</v>
      </c>
      <c r="C140" s="18">
        <v>1.3849502801009999E-3</v>
      </c>
      <c r="D140" s="18">
        <v>3.1150092793150001E-4</v>
      </c>
      <c r="E140" s="18">
        <v>6.1348642651446001E-3</v>
      </c>
      <c r="F140" s="19"/>
      <c r="G140" s="18">
        <v>0</v>
      </c>
      <c r="H140" s="19"/>
      <c r="I140" s="19"/>
      <c r="J140" s="19"/>
      <c r="K140" s="18">
        <v>2.8216002188949001E-3</v>
      </c>
      <c r="L140" s="18">
        <v>6.3653664148789996E-4</v>
      </c>
      <c r="M140" s="18">
        <v>1.24142393485567E-2</v>
      </c>
      <c r="N140" s="19"/>
    </row>
    <row r="141" spans="1:14" ht="15" customHeight="1" x14ac:dyDescent="0.25">
      <c r="A141" s="23" t="s">
        <v>495</v>
      </c>
    </row>
    <row r="142" spans="1:14" ht="15" customHeight="1" x14ac:dyDescent="0.25">
      <c r="A142" s="23" t="s">
        <v>496</v>
      </c>
    </row>
    <row r="143" spans="1:14" ht="15" customHeight="1" x14ac:dyDescent="0.25">
      <c r="A143" s="23" t="s">
        <v>497</v>
      </c>
    </row>
  </sheetData>
  <autoFilter ref="A4:A140"/>
  <mergeCells count="6">
    <mergeCell ref="G1:N3"/>
    <mergeCell ref="A4"/>
    <mergeCell ref="A3"/>
    <mergeCell ref="A2"/>
    <mergeCell ref="B1:F3"/>
    <mergeCell ref="A1"/>
  </mergeCells>
  <hyperlinks>
    <hyperlink ref="A1" location="'PRESENCIA_TRAFICO_NSE'!A1" display="◄ ANTERIOR"/>
    <hyperlink ref="A2" location="'Índice'!A1" display="ÍNDICE"/>
    <hyperlink ref="A3" location="'PRESENCIA_ARMAS_NSE'!A1" display="SIGUIENTE ►"/>
  </hyperlinks>
  <pageMargins left="0.75" right="0.75" top="1" bottom="1" header="0.5" footer="0.5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Hoja287"/>
  <dimension ref="A1:R143"/>
  <sheetViews>
    <sheetView workbookViewId="0"/>
  </sheetViews>
  <sheetFormatPr baseColWidth="10" defaultColWidth="8.85546875" defaultRowHeight="15" x14ac:dyDescent="0.25"/>
  <cols>
    <col min="1" max="1" width="21" customWidth="1"/>
    <col min="2" max="2" width="22" customWidth="1"/>
    <col min="3" max="3" width="10" customWidth="1"/>
    <col min="4" max="4" width="8" customWidth="1"/>
    <col min="5" max="5" width="10" customWidth="1"/>
    <col min="6" max="6" width="9" customWidth="1"/>
    <col min="7" max="7" width="10" customWidth="1"/>
    <col min="8" max="8" width="8" customWidth="1"/>
    <col min="9" max="9" width="10" customWidth="1"/>
    <col min="10" max="10" width="9" customWidth="1"/>
    <col min="11" max="11" width="10" customWidth="1"/>
    <col min="12" max="12" width="8" customWidth="1"/>
    <col min="13" max="13" width="10" customWidth="1"/>
    <col min="14" max="14" width="9" customWidth="1"/>
    <col min="15" max="15" width="10" customWidth="1"/>
    <col min="16" max="16" width="8" customWidth="1"/>
    <col min="17" max="17" width="10" customWidth="1"/>
    <col min="18" max="18" width="9" customWidth="1"/>
  </cols>
  <sheetData>
    <row r="1" spans="1:18" ht="24.95" customHeight="1" x14ac:dyDescent="0.25">
      <c r="A1" s="46" t="s">
        <v>467</v>
      </c>
      <c r="B1" s="45" t="s">
        <v>678</v>
      </c>
      <c r="C1" s="37"/>
      <c r="D1" s="37"/>
      <c r="E1" s="37"/>
      <c r="F1" s="38"/>
      <c r="G1" s="36" t="s">
        <v>25</v>
      </c>
      <c r="H1" s="37"/>
      <c r="I1" s="37"/>
      <c r="J1" s="38"/>
      <c r="K1" s="37"/>
      <c r="L1" s="37"/>
      <c r="M1" s="37"/>
      <c r="N1" s="38"/>
      <c r="O1" s="37"/>
      <c r="P1" s="37"/>
      <c r="Q1" s="37"/>
      <c r="R1" s="38"/>
    </row>
    <row r="2" spans="1:18" ht="24.95" customHeight="1" x14ac:dyDescent="0.25">
      <c r="A2" s="47" t="s">
        <v>469</v>
      </c>
      <c r="B2" s="48"/>
      <c r="C2" s="40"/>
      <c r="D2" s="40"/>
      <c r="E2" s="40"/>
      <c r="F2" s="41"/>
      <c r="G2" s="39"/>
      <c r="H2" s="40"/>
      <c r="I2" s="40"/>
      <c r="J2" s="41"/>
      <c r="K2" s="40"/>
      <c r="L2" s="40"/>
      <c r="M2" s="40"/>
      <c r="N2" s="41"/>
      <c r="O2" s="40"/>
      <c r="P2" s="40"/>
      <c r="Q2" s="40"/>
      <c r="R2" s="41"/>
    </row>
    <row r="3" spans="1:18" ht="24.95" customHeight="1" x14ac:dyDescent="0.25">
      <c r="A3" s="49" t="s">
        <v>470</v>
      </c>
      <c r="B3" s="33"/>
      <c r="C3" s="43"/>
      <c r="D3" s="43"/>
      <c r="E3" s="43"/>
      <c r="F3" s="44"/>
      <c r="G3" s="42"/>
      <c r="H3" s="43"/>
      <c r="I3" s="43"/>
      <c r="J3" s="44"/>
      <c r="K3" s="43"/>
      <c r="L3" s="43"/>
      <c r="M3" s="43"/>
      <c r="N3" s="44"/>
      <c r="O3" s="43"/>
      <c r="P3" s="43"/>
      <c r="Q3" s="43"/>
      <c r="R3" s="44"/>
    </row>
    <row r="4" spans="1:18" ht="24" customHeight="1" x14ac:dyDescent="0.25">
      <c r="A4" s="32" t="s">
        <v>471</v>
      </c>
      <c r="B4" s="10" t="s">
        <v>508</v>
      </c>
      <c r="C4" s="10" t="s">
        <v>472</v>
      </c>
      <c r="D4" s="10" t="s">
        <v>473</v>
      </c>
      <c r="E4" s="10" t="s">
        <v>474</v>
      </c>
      <c r="F4" s="10" t="s">
        <v>475</v>
      </c>
      <c r="G4" s="10" t="s">
        <v>502</v>
      </c>
      <c r="H4" s="10" t="s">
        <v>473</v>
      </c>
      <c r="I4" s="10" t="s">
        <v>474</v>
      </c>
      <c r="J4" s="10" t="s">
        <v>475</v>
      </c>
      <c r="K4" s="10" t="s">
        <v>503</v>
      </c>
      <c r="L4" s="10" t="s">
        <v>473</v>
      </c>
      <c r="M4" s="10" t="s">
        <v>474</v>
      </c>
      <c r="N4" s="10" t="s">
        <v>475</v>
      </c>
      <c r="O4" s="10" t="s">
        <v>504</v>
      </c>
      <c r="P4" s="10" t="s">
        <v>473</v>
      </c>
      <c r="Q4" s="10" t="s">
        <v>474</v>
      </c>
      <c r="R4" s="10" t="s">
        <v>475</v>
      </c>
    </row>
    <row r="5" spans="1:18" ht="42.75" x14ac:dyDescent="0.25">
      <c r="A5" s="17" t="s">
        <v>478</v>
      </c>
      <c r="B5" s="17" t="s">
        <v>679</v>
      </c>
      <c r="C5" s="18">
        <v>0.75939528262450395</v>
      </c>
      <c r="D5" s="18">
        <v>0.75269426802163897</v>
      </c>
      <c r="E5" s="18">
        <v>0.76597118041956502</v>
      </c>
      <c r="F5" s="19"/>
      <c r="G5" s="18">
        <v>0.715826450912454</v>
      </c>
      <c r="H5" s="18">
        <v>0.70580716757067596</v>
      </c>
      <c r="I5" s="18">
        <v>0.72563715076931901</v>
      </c>
      <c r="J5" s="19"/>
      <c r="K5" s="18">
        <v>0.76316058307482504</v>
      </c>
      <c r="L5" s="18">
        <v>0.75353710056712897</v>
      </c>
      <c r="M5" s="18">
        <v>0.77252173878835095</v>
      </c>
      <c r="N5" s="19"/>
      <c r="O5" s="18">
        <v>0.84601820227750602</v>
      </c>
      <c r="P5" s="18">
        <v>0.83492401030850705</v>
      </c>
      <c r="Q5" s="18">
        <v>0.85649494427648798</v>
      </c>
      <c r="R5" s="19"/>
    </row>
    <row r="6" spans="1:18" ht="42.75" x14ac:dyDescent="0.25">
      <c r="A6" s="17" t="s">
        <v>478</v>
      </c>
      <c r="B6" s="17" t="s">
        <v>680</v>
      </c>
      <c r="C6" s="18">
        <v>9.4663359004992703E-2</v>
      </c>
      <c r="D6" s="18">
        <v>9.0744160958712503E-2</v>
      </c>
      <c r="E6" s="18">
        <v>9.8733445033300699E-2</v>
      </c>
      <c r="F6" s="19"/>
      <c r="G6" s="18">
        <v>9.7362948418955E-2</v>
      </c>
      <c r="H6" s="18">
        <v>9.1687560151537506E-2</v>
      </c>
      <c r="I6" s="18">
        <v>0.103349666903042</v>
      </c>
      <c r="J6" s="19"/>
      <c r="K6" s="18">
        <v>9.7295526754596504E-2</v>
      </c>
      <c r="L6" s="18">
        <v>9.1133505793144901E-2</v>
      </c>
      <c r="M6" s="18">
        <v>0.103826598027114</v>
      </c>
      <c r="N6" s="19"/>
      <c r="O6" s="18">
        <v>8.3236668216908796E-2</v>
      </c>
      <c r="P6" s="18">
        <v>7.5555813092070503E-2</v>
      </c>
      <c r="Q6" s="18">
        <v>9.1620957409987103E-2</v>
      </c>
      <c r="R6" s="19"/>
    </row>
    <row r="7" spans="1:18" ht="42.75" x14ac:dyDescent="0.25">
      <c r="A7" s="17" t="s">
        <v>478</v>
      </c>
      <c r="B7" s="17" t="s">
        <v>681</v>
      </c>
      <c r="C7" s="18">
        <v>9.8040121272690697E-2</v>
      </c>
      <c r="D7" s="18">
        <v>9.3948436232722005E-2</v>
      </c>
      <c r="E7" s="18">
        <v>0.102289890785644</v>
      </c>
      <c r="F7" s="19"/>
      <c r="G7" s="18">
        <v>0.11581702851134899</v>
      </c>
      <c r="H7" s="18">
        <v>0.109406426409839</v>
      </c>
      <c r="I7" s="18">
        <v>0.12255156736744401</v>
      </c>
      <c r="J7" s="19"/>
      <c r="K7" s="18">
        <v>9.8201929921633402E-2</v>
      </c>
      <c r="L7" s="18">
        <v>9.2159920612061505E-2</v>
      </c>
      <c r="M7" s="18">
        <v>0.10459441639481</v>
      </c>
      <c r="N7" s="19"/>
      <c r="O7" s="18">
        <v>5.9105434559802002E-2</v>
      </c>
      <c r="P7" s="18">
        <v>5.2443671804918802E-2</v>
      </c>
      <c r="Q7" s="18">
        <v>6.6553984469104405E-2</v>
      </c>
      <c r="R7" s="19"/>
    </row>
    <row r="8" spans="1:18" ht="42.75" x14ac:dyDescent="0.25">
      <c r="A8" s="17" t="s">
        <v>478</v>
      </c>
      <c r="B8" s="17" t="s">
        <v>682</v>
      </c>
      <c r="C8" s="18">
        <v>2.2318394915996301E-2</v>
      </c>
      <c r="D8" s="18">
        <v>2.0394642112581102E-2</v>
      </c>
      <c r="E8" s="18">
        <v>2.44190850062443E-2</v>
      </c>
      <c r="F8" s="19"/>
      <c r="G8" s="18">
        <v>3.2396556279294803E-2</v>
      </c>
      <c r="H8" s="18">
        <v>2.8928334642152598E-2</v>
      </c>
      <c r="I8" s="18">
        <v>3.6265055018191203E-2</v>
      </c>
      <c r="J8" s="19"/>
      <c r="K8" s="18">
        <v>2.0360490365036201E-2</v>
      </c>
      <c r="L8" s="18">
        <v>1.7630942907799901E-2</v>
      </c>
      <c r="M8" s="18">
        <v>2.35025048670463E-2</v>
      </c>
      <c r="N8" s="19"/>
      <c r="O8" s="18">
        <v>4.5795951587720004E-3</v>
      </c>
      <c r="P8" s="18">
        <v>3.1436185577981999E-3</v>
      </c>
      <c r="Q8" s="18">
        <v>6.6671258847653004E-3</v>
      </c>
      <c r="R8" s="19"/>
    </row>
    <row r="9" spans="1:18" ht="42.75" x14ac:dyDescent="0.25">
      <c r="A9" s="17" t="s">
        <v>478</v>
      </c>
      <c r="B9" s="17" t="s">
        <v>683</v>
      </c>
      <c r="C9" s="18">
        <v>2.1637226276135901E-2</v>
      </c>
      <c r="D9" s="18">
        <v>1.9685996063571298E-2</v>
      </c>
      <c r="E9" s="18">
        <v>2.3777167013730598E-2</v>
      </c>
      <c r="F9" s="19"/>
      <c r="G9" s="18">
        <v>3.24120806052524E-2</v>
      </c>
      <c r="H9" s="18">
        <v>2.8902008960506102E-2</v>
      </c>
      <c r="I9" s="18">
        <v>3.6332491962493801E-2</v>
      </c>
      <c r="J9" s="19"/>
      <c r="K9" s="18">
        <v>1.8379256503327002E-2</v>
      </c>
      <c r="L9" s="18">
        <v>1.5912473941432501E-2</v>
      </c>
      <c r="M9" s="18">
        <v>2.1220198548605601E-2</v>
      </c>
      <c r="N9" s="19"/>
      <c r="O9" s="18">
        <v>5.1351053816783999E-3</v>
      </c>
      <c r="P9" s="18">
        <v>3.2933255438753E-3</v>
      </c>
      <c r="Q9" s="18">
        <v>7.9986277425376003E-3</v>
      </c>
      <c r="R9" s="19"/>
    </row>
    <row r="10" spans="1:18" x14ac:dyDescent="0.25">
      <c r="A10" s="17" t="s">
        <v>478</v>
      </c>
      <c r="B10" s="17" t="s">
        <v>519</v>
      </c>
      <c r="C10" s="18">
        <v>3.0819275333886001E-3</v>
      </c>
      <c r="D10" s="18">
        <v>2.4946143414670001E-3</v>
      </c>
      <c r="E10" s="18">
        <v>3.8069855968423999E-3</v>
      </c>
      <c r="F10" s="19"/>
      <c r="G10" s="18">
        <v>4.9398139123512002E-3</v>
      </c>
      <c r="H10" s="18">
        <v>3.8003056401006E-3</v>
      </c>
      <c r="I10" s="18">
        <v>6.4187982042244003E-3</v>
      </c>
      <c r="J10" s="19"/>
      <c r="K10" s="18">
        <v>1.8285671814658E-3</v>
      </c>
      <c r="L10" s="18">
        <v>1.2710466477708E-3</v>
      </c>
      <c r="M10" s="18">
        <v>2.6299895642801999E-3</v>
      </c>
      <c r="N10" s="19"/>
      <c r="O10" s="18">
        <v>1.6989667933250999E-3</v>
      </c>
      <c r="P10" s="18">
        <v>9.3726571392650001E-4</v>
      </c>
      <c r="Q10" s="18">
        <v>3.0777833352013E-3</v>
      </c>
      <c r="R10" s="19"/>
    </row>
    <row r="11" spans="1:18" x14ac:dyDescent="0.25">
      <c r="A11" s="17" t="s">
        <v>478</v>
      </c>
      <c r="B11" s="17" t="s">
        <v>521</v>
      </c>
      <c r="C11" s="18">
        <v>6.0604094826886297E-5</v>
      </c>
      <c r="D11" s="18">
        <v>8.5294664161382802E-6</v>
      </c>
      <c r="E11" s="18">
        <v>4.304711201555E-4</v>
      </c>
      <c r="F11" s="19"/>
      <c r="G11" s="18">
        <v>0</v>
      </c>
      <c r="H11" s="19"/>
      <c r="I11" s="19"/>
      <c r="J11" s="19"/>
      <c r="K11" s="18">
        <v>1.51481390988E-4</v>
      </c>
      <c r="L11" s="18">
        <v>2.1323087624068699E-5</v>
      </c>
      <c r="M11" s="18">
        <v>1.0752849320726E-3</v>
      </c>
      <c r="N11" s="19"/>
      <c r="O11" s="18">
        <v>0</v>
      </c>
      <c r="P11" s="19"/>
      <c r="Q11" s="19"/>
      <c r="R11" s="19"/>
    </row>
    <row r="12" spans="1:18" x14ac:dyDescent="0.25">
      <c r="A12" s="17" t="s">
        <v>478</v>
      </c>
      <c r="B12" s="17" t="s">
        <v>520</v>
      </c>
      <c r="C12" s="18">
        <v>8.030842774567E-4</v>
      </c>
      <c r="D12" s="18">
        <v>5.4126201074529998E-4</v>
      </c>
      <c r="E12" s="18">
        <v>1.1914056921319E-3</v>
      </c>
      <c r="F12" s="19"/>
      <c r="G12" s="18">
        <v>1.2451213603543001E-3</v>
      </c>
      <c r="H12" s="18">
        <v>7.6003535871380003E-4</v>
      </c>
      <c r="I12" s="18">
        <v>2.0391774982816001E-3</v>
      </c>
      <c r="J12" s="19"/>
      <c r="K12" s="18">
        <v>6.2216480813050005E-4</v>
      </c>
      <c r="L12" s="18">
        <v>3.0314833159219998E-4</v>
      </c>
      <c r="M12" s="18">
        <v>1.2764678564655E-3</v>
      </c>
      <c r="N12" s="19"/>
      <c r="O12" s="18">
        <v>2.2602761201099999E-4</v>
      </c>
      <c r="P12" s="18">
        <v>4.5579829832758598E-5</v>
      </c>
      <c r="Q12" s="18">
        <v>1.1200570359485001E-3</v>
      </c>
      <c r="R12" s="19"/>
    </row>
    <row r="13" spans="1:18" ht="42.75" x14ac:dyDescent="0.25">
      <c r="A13" s="20" t="s">
        <v>479</v>
      </c>
      <c r="B13" s="20" t="s">
        <v>679</v>
      </c>
      <c r="C13" s="21">
        <v>0.78004821412759395</v>
      </c>
      <c r="D13" s="21">
        <v>0.74986093223805295</v>
      </c>
      <c r="E13" s="21">
        <v>0.80752752670642103</v>
      </c>
      <c r="F13" s="22"/>
      <c r="G13" s="21">
        <v>0.76852399314654796</v>
      </c>
      <c r="H13" s="21">
        <v>0.72659575861874004</v>
      </c>
      <c r="I13" s="21">
        <v>0.80574135042917205</v>
      </c>
      <c r="J13" s="22"/>
      <c r="K13" s="21">
        <v>0.78280845731809701</v>
      </c>
      <c r="L13" s="21">
        <v>0.74324338742327201</v>
      </c>
      <c r="M13" s="21">
        <v>0.81777153797501601</v>
      </c>
      <c r="N13" s="22"/>
      <c r="O13" s="21">
        <v>0.82635267979474702</v>
      </c>
      <c r="P13" s="21">
        <v>0.74405216958374099</v>
      </c>
      <c r="Q13" s="21">
        <v>0.88623559137391394</v>
      </c>
      <c r="R13" s="24" t="s">
        <v>501</v>
      </c>
    </row>
    <row r="14" spans="1:18" ht="42.75" x14ac:dyDescent="0.25">
      <c r="A14" s="20" t="s">
        <v>479</v>
      </c>
      <c r="B14" s="20" t="s">
        <v>680</v>
      </c>
      <c r="C14" s="21">
        <v>8.1868211024771001E-2</v>
      </c>
      <c r="D14" s="21">
        <v>6.6364274094216802E-2</v>
      </c>
      <c r="E14" s="21">
        <v>0.10060386840414599</v>
      </c>
      <c r="F14" s="22"/>
      <c r="G14" s="21">
        <v>7.8288292052296704E-2</v>
      </c>
      <c r="H14" s="21">
        <v>5.8215410290888898E-2</v>
      </c>
      <c r="I14" s="21">
        <v>0.10451429675734999</v>
      </c>
      <c r="J14" s="22"/>
      <c r="K14" s="21">
        <v>8.7356808547728301E-2</v>
      </c>
      <c r="L14" s="21">
        <v>6.5459378993930395E-2</v>
      </c>
      <c r="M14" s="21">
        <v>0.11567268683297301</v>
      </c>
      <c r="N14" s="22"/>
      <c r="O14" s="21">
        <v>8.0006233259491105E-2</v>
      </c>
      <c r="P14" s="21">
        <v>4.1009382626687997E-2</v>
      </c>
      <c r="Q14" s="21">
        <v>0.15027519538058701</v>
      </c>
      <c r="R14" s="24" t="s">
        <v>501</v>
      </c>
    </row>
    <row r="15" spans="1:18" ht="42.75" x14ac:dyDescent="0.25">
      <c r="A15" s="20" t="s">
        <v>479</v>
      </c>
      <c r="B15" s="20" t="s">
        <v>681</v>
      </c>
      <c r="C15" s="21">
        <v>0.103584703775655</v>
      </c>
      <c r="D15" s="21">
        <v>8.4411288492158898E-2</v>
      </c>
      <c r="E15" s="21">
        <v>0.12651145574935099</v>
      </c>
      <c r="F15" s="22"/>
      <c r="G15" s="21">
        <v>0.11731790538737601</v>
      </c>
      <c r="H15" s="21">
        <v>8.96249318558342E-2</v>
      </c>
      <c r="I15" s="21">
        <v>0.15213768886697901</v>
      </c>
      <c r="J15" s="22"/>
      <c r="K15" s="21">
        <v>9.3966197837677401E-2</v>
      </c>
      <c r="L15" s="21">
        <v>6.9569086699004606E-2</v>
      </c>
      <c r="M15" s="21">
        <v>0.12576265346041801</v>
      </c>
      <c r="N15" s="22"/>
      <c r="O15" s="21">
        <v>7.0607371896165796E-2</v>
      </c>
      <c r="P15" s="21">
        <v>3.6752708625916702E-2</v>
      </c>
      <c r="Q15" s="21">
        <v>0.13139331220414199</v>
      </c>
      <c r="R15" s="24" t="s">
        <v>501</v>
      </c>
    </row>
    <row r="16" spans="1:18" ht="42.75" x14ac:dyDescent="0.25">
      <c r="A16" s="20" t="s">
        <v>479</v>
      </c>
      <c r="B16" s="20" t="s">
        <v>682</v>
      </c>
      <c r="C16" s="21">
        <v>1.9513902038762802E-2</v>
      </c>
      <c r="D16" s="21">
        <v>1.31841029306318E-2</v>
      </c>
      <c r="E16" s="21">
        <v>2.8794017315607E-2</v>
      </c>
      <c r="F16" s="22"/>
      <c r="G16" s="21">
        <v>1.4478206305039199E-2</v>
      </c>
      <c r="H16" s="21">
        <v>7.8806764341048004E-3</v>
      </c>
      <c r="I16" s="21">
        <v>2.6451781968589699E-2</v>
      </c>
      <c r="J16" s="22"/>
      <c r="K16" s="21">
        <v>2.6379476470100999E-2</v>
      </c>
      <c r="L16" s="21">
        <v>1.49357903916775E-2</v>
      </c>
      <c r="M16" s="21">
        <v>4.61801755000373E-2</v>
      </c>
      <c r="N16" s="22"/>
      <c r="O16" s="21">
        <v>1.98939818297965E-2</v>
      </c>
      <c r="P16" s="21">
        <v>6.2899909899000999E-3</v>
      </c>
      <c r="Q16" s="21">
        <v>6.11112408988864E-2</v>
      </c>
      <c r="R16" s="24" t="s">
        <v>501</v>
      </c>
    </row>
    <row r="17" spans="1:18" ht="42.75" x14ac:dyDescent="0.25">
      <c r="A17" s="20" t="s">
        <v>479</v>
      </c>
      <c r="B17" s="20" t="s">
        <v>683</v>
      </c>
      <c r="C17" s="21">
        <v>1.2003534560465001E-2</v>
      </c>
      <c r="D17" s="21">
        <v>7.3633591433643003E-3</v>
      </c>
      <c r="E17" s="21">
        <v>1.9510340512014401E-2</v>
      </c>
      <c r="F17" s="22"/>
      <c r="G17" s="21">
        <v>1.7326263857178101E-2</v>
      </c>
      <c r="H17" s="21">
        <v>9.5572397349856994E-3</v>
      </c>
      <c r="I17" s="21">
        <v>3.1211666101808901E-2</v>
      </c>
      <c r="J17" s="22"/>
      <c r="K17" s="21">
        <v>8.0538468279679008E-3</v>
      </c>
      <c r="L17" s="21">
        <v>3.5384207236360001E-3</v>
      </c>
      <c r="M17" s="21">
        <v>1.8226073559744201E-2</v>
      </c>
      <c r="N17" s="22"/>
      <c r="O17" s="21">
        <v>0</v>
      </c>
      <c r="P17" s="22"/>
      <c r="Q17" s="22"/>
      <c r="R17" s="22"/>
    </row>
    <row r="18" spans="1:18" x14ac:dyDescent="0.25">
      <c r="A18" s="20" t="s">
        <v>479</v>
      </c>
      <c r="B18" s="20" t="s">
        <v>519</v>
      </c>
      <c r="C18" s="21">
        <v>1.7456895730129001E-3</v>
      </c>
      <c r="D18" s="21">
        <v>3.4220531245870002E-4</v>
      </c>
      <c r="E18" s="21">
        <v>8.8542904100913002E-3</v>
      </c>
      <c r="F18" s="22"/>
      <c r="G18" s="21">
        <v>2.7192647764702001E-3</v>
      </c>
      <c r="H18" s="21">
        <v>3.7695937855560001E-4</v>
      </c>
      <c r="I18" s="21">
        <v>1.93344035743847E-2</v>
      </c>
      <c r="J18" s="24" t="s">
        <v>501</v>
      </c>
      <c r="K18" s="21">
        <v>0</v>
      </c>
      <c r="L18" s="22"/>
      <c r="M18" s="22"/>
      <c r="N18" s="22"/>
      <c r="O18" s="21">
        <v>3.1397332197989E-3</v>
      </c>
      <c r="P18" s="21">
        <v>4.2440924603009999E-4</v>
      </c>
      <c r="Q18" s="21">
        <v>2.2830613509347099E-2</v>
      </c>
      <c r="R18" s="24" t="s">
        <v>501</v>
      </c>
    </row>
    <row r="19" spans="1:18" x14ac:dyDescent="0.25">
      <c r="A19" s="20" t="s">
        <v>479</v>
      </c>
      <c r="B19" s="20" t="s">
        <v>521</v>
      </c>
      <c r="C19" s="21">
        <v>0</v>
      </c>
      <c r="D19" s="22"/>
      <c r="E19" s="22"/>
      <c r="F19" s="22"/>
      <c r="G19" s="21">
        <v>0</v>
      </c>
      <c r="H19" s="22"/>
      <c r="I19" s="22"/>
      <c r="J19" s="22"/>
      <c r="K19" s="21">
        <v>0</v>
      </c>
      <c r="L19" s="22"/>
      <c r="M19" s="22"/>
      <c r="N19" s="22"/>
      <c r="O19" s="21">
        <v>0</v>
      </c>
      <c r="P19" s="22"/>
      <c r="Q19" s="22"/>
      <c r="R19" s="22"/>
    </row>
    <row r="20" spans="1:18" x14ac:dyDescent="0.25">
      <c r="A20" s="20" t="s">
        <v>479</v>
      </c>
      <c r="B20" s="20" t="s">
        <v>520</v>
      </c>
      <c r="C20" s="21">
        <v>1.2357448997381E-3</v>
      </c>
      <c r="D20" s="21">
        <v>3.853874172315E-4</v>
      </c>
      <c r="E20" s="21">
        <v>3.9549928205784004E-3</v>
      </c>
      <c r="F20" s="22"/>
      <c r="G20" s="21">
        <v>1.3460744750918999E-3</v>
      </c>
      <c r="H20" s="21">
        <v>3.301288352581E-4</v>
      </c>
      <c r="I20" s="21">
        <v>5.4714013201787003E-3</v>
      </c>
      <c r="J20" s="22"/>
      <c r="K20" s="21">
        <v>1.4352129984294001E-3</v>
      </c>
      <c r="L20" s="21">
        <v>1.982711818263E-4</v>
      </c>
      <c r="M20" s="21">
        <v>1.0309413315876601E-2</v>
      </c>
      <c r="N20" s="24" t="s">
        <v>501</v>
      </c>
      <c r="O20" s="21">
        <v>0</v>
      </c>
      <c r="P20" s="22"/>
      <c r="Q20" s="22"/>
      <c r="R20" s="22"/>
    </row>
    <row r="21" spans="1:18" ht="42.75" x14ac:dyDescent="0.25">
      <c r="A21" s="17" t="s">
        <v>480</v>
      </c>
      <c r="B21" s="17" t="s">
        <v>679</v>
      </c>
      <c r="C21" s="18">
        <v>0.80015666213913095</v>
      </c>
      <c r="D21" s="18">
        <v>0.75852136546087501</v>
      </c>
      <c r="E21" s="18">
        <v>0.83616383134067196</v>
      </c>
      <c r="F21" s="19"/>
      <c r="G21" s="18">
        <v>0.77442413974026103</v>
      </c>
      <c r="H21" s="18">
        <v>0.70617666554381997</v>
      </c>
      <c r="I21" s="18">
        <v>0.830621679381918</v>
      </c>
      <c r="J21" s="19"/>
      <c r="K21" s="18">
        <v>0.80368971779647302</v>
      </c>
      <c r="L21" s="18">
        <v>0.75162797536908099</v>
      </c>
      <c r="M21" s="18">
        <v>0.84705921932512396</v>
      </c>
      <c r="N21" s="19"/>
      <c r="O21" s="18">
        <v>0.85176721794322496</v>
      </c>
      <c r="P21" s="18">
        <v>0.79007569762326102</v>
      </c>
      <c r="Q21" s="18">
        <v>0.89767710691234404</v>
      </c>
      <c r="R21" s="19"/>
    </row>
    <row r="22" spans="1:18" ht="42.75" x14ac:dyDescent="0.25">
      <c r="A22" s="17" t="s">
        <v>480</v>
      </c>
      <c r="B22" s="17" t="s">
        <v>680</v>
      </c>
      <c r="C22" s="18">
        <v>9.7530836058866505E-2</v>
      </c>
      <c r="D22" s="18">
        <v>7.5858374354567507E-2</v>
      </c>
      <c r="E22" s="18">
        <v>0.12456048672875</v>
      </c>
      <c r="F22" s="19"/>
      <c r="G22" s="18">
        <v>0.123769609047722</v>
      </c>
      <c r="H22" s="18">
        <v>8.9495793322047795E-2</v>
      </c>
      <c r="I22" s="18">
        <v>0.16873663679727099</v>
      </c>
      <c r="J22" s="19"/>
      <c r="K22" s="18">
        <v>8.2829064904966193E-2</v>
      </c>
      <c r="L22" s="18">
        <v>5.7720262236338603E-2</v>
      </c>
      <c r="M22" s="18">
        <v>0.117498413188082</v>
      </c>
      <c r="N22" s="19"/>
      <c r="O22" s="18">
        <v>7.56654031141544E-2</v>
      </c>
      <c r="P22" s="18">
        <v>4.4239188836738302E-2</v>
      </c>
      <c r="Q22" s="18">
        <v>0.12646202632456299</v>
      </c>
      <c r="R22" s="24" t="s">
        <v>501</v>
      </c>
    </row>
    <row r="23" spans="1:18" ht="42.75" x14ac:dyDescent="0.25">
      <c r="A23" s="17" t="s">
        <v>480</v>
      </c>
      <c r="B23" s="17" t="s">
        <v>681</v>
      </c>
      <c r="C23" s="18">
        <v>7.93944607981978E-2</v>
      </c>
      <c r="D23" s="18">
        <v>5.9521808543586102E-2</v>
      </c>
      <c r="E23" s="18">
        <v>0.105160143475546</v>
      </c>
      <c r="F23" s="19"/>
      <c r="G23" s="18">
        <v>8.5036842174599198E-2</v>
      </c>
      <c r="H23" s="18">
        <v>5.2664342045598202E-2</v>
      </c>
      <c r="I23" s="18">
        <v>0.13448366211101601</v>
      </c>
      <c r="J23" s="19"/>
      <c r="K23" s="18">
        <v>8.1096228735623194E-2</v>
      </c>
      <c r="L23" s="18">
        <v>5.44245973848708E-2</v>
      </c>
      <c r="M23" s="18">
        <v>0.11919111373332</v>
      </c>
      <c r="N23" s="19"/>
      <c r="O23" s="18">
        <v>6.1214491550285501E-2</v>
      </c>
      <c r="P23" s="18">
        <v>3.4435752747873097E-2</v>
      </c>
      <c r="Q23" s="18">
        <v>0.10652022187529001</v>
      </c>
      <c r="R23" s="24" t="s">
        <v>501</v>
      </c>
    </row>
    <row r="24" spans="1:18" ht="42.75" x14ac:dyDescent="0.25">
      <c r="A24" s="17" t="s">
        <v>480</v>
      </c>
      <c r="B24" s="17" t="s">
        <v>682</v>
      </c>
      <c r="C24" s="18">
        <v>1.67133650317377E-2</v>
      </c>
      <c r="D24" s="18">
        <v>9.4983185440776999E-3</v>
      </c>
      <c r="E24" s="18">
        <v>2.9247224089663602E-2</v>
      </c>
      <c r="F24" s="19"/>
      <c r="G24" s="18">
        <v>1.44464181611951E-2</v>
      </c>
      <c r="H24" s="18">
        <v>6.5135278224885997E-3</v>
      </c>
      <c r="I24" s="18">
        <v>3.1732261831556703E-2</v>
      </c>
      <c r="J24" s="19"/>
      <c r="K24" s="18">
        <v>2.0599394808373198E-2</v>
      </c>
      <c r="L24" s="18">
        <v>9.6858612784509E-3</v>
      </c>
      <c r="M24" s="18">
        <v>4.3272423000058999E-2</v>
      </c>
      <c r="N24" s="19"/>
      <c r="O24" s="18">
        <v>1.1352887392334801E-2</v>
      </c>
      <c r="P24" s="18">
        <v>1.529410072643E-3</v>
      </c>
      <c r="Q24" s="18">
        <v>7.9264088377678302E-2</v>
      </c>
      <c r="R24" s="24" t="s">
        <v>501</v>
      </c>
    </row>
    <row r="25" spans="1:18" ht="42.75" x14ac:dyDescent="0.25">
      <c r="A25" s="17" t="s">
        <v>480</v>
      </c>
      <c r="B25" s="17" t="s">
        <v>683</v>
      </c>
      <c r="C25" s="18">
        <v>6.2046759720675001E-3</v>
      </c>
      <c r="D25" s="18">
        <v>2.4427372823192998E-3</v>
      </c>
      <c r="E25" s="18">
        <v>1.56691871796205E-2</v>
      </c>
      <c r="F25" s="19"/>
      <c r="G25" s="18">
        <v>2.3229908762233001E-3</v>
      </c>
      <c r="H25" s="18">
        <v>3.2067889847920002E-4</v>
      </c>
      <c r="I25" s="18">
        <v>1.66198403220887E-2</v>
      </c>
      <c r="J25" s="24" t="s">
        <v>501</v>
      </c>
      <c r="K25" s="18">
        <v>1.1785593754564699E-2</v>
      </c>
      <c r="L25" s="18">
        <v>4.1381147368657004E-3</v>
      </c>
      <c r="M25" s="18">
        <v>3.30963687392117E-2</v>
      </c>
      <c r="N25" s="24" t="s">
        <v>501</v>
      </c>
      <c r="O25" s="18">
        <v>0</v>
      </c>
      <c r="P25" s="19"/>
      <c r="Q25" s="19"/>
      <c r="R25" s="19"/>
    </row>
    <row r="26" spans="1:18" x14ac:dyDescent="0.25">
      <c r="A26" s="17" t="s">
        <v>480</v>
      </c>
      <c r="B26" s="17" t="s">
        <v>519</v>
      </c>
      <c r="C26" s="18">
        <v>0</v>
      </c>
      <c r="D26" s="19"/>
      <c r="E26" s="19"/>
      <c r="F26" s="19"/>
      <c r="G26" s="18">
        <v>0</v>
      </c>
      <c r="H26" s="19"/>
      <c r="I26" s="19"/>
      <c r="J26" s="19"/>
      <c r="K26" s="18">
        <v>0</v>
      </c>
      <c r="L26" s="19"/>
      <c r="M26" s="19"/>
      <c r="N26" s="19"/>
      <c r="O26" s="18">
        <v>0</v>
      </c>
      <c r="P26" s="19"/>
      <c r="Q26" s="19"/>
      <c r="R26" s="19"/>
    </row>
    <row r="27" spans="1:18" x14ac:dyDescent="0.25">
      <c r="A27" s="17" t="s">
        <v>480</v>
      </c>
      <c r="B27" s="17" t="s">
        <v>521</v>
      </c>
      <c r="C27" s="18">
        <v>0</v>
      </c>
      <c r="D27" s="19"/>
      <c r="E27" s="19"/>
      <c r="F27" s="19"/>
      <c r="G27" s="18">
        <v>0</v>
      </c>
      <c r="H27" s="19"/>
      <c r="I27" s="19"/>
      <c r="J27" s="19"/>
      <c r="K27" s="18">
        <v>0</v>
      </c>
      <c r="L27" s="19"/>
      <c r="M27" s="19"/>
      <c r="N27" s="19"/>
      <c r="O27" s="18">
        <v>0</v>
      </c>
      <c r="P27" s="19"/>
      <c r="Q27" s="19"/>
      <c r="R27" s="19"/>
    </row>
    <row r="28" spans="1:18" x14ac:dyDescent="0.25">
      <c r="A28" s="17" t="s">
        <v>480</v>
      </c>
      <c r="B28" s="17" t="s">
        <v>520</v>
      </c>
      <c r="C28" s="18">
        <v>0</v>
      </c>
      <c r="D28" s="19"/>
      <c r="E28" s="19"/>
      <c r="F28" s="19"/>
      <c r="G28" s="18">
        <v>0</v>
      </c>
      <c r="H28" s="19"/>
      <c r="I28" s="19"/>
      <c r="J28" s="19"/>
      <c r="K28" s="18">
        <v>0</v>
      </c>
      <c r="L28" s="19"/>
      <c r="M28" s="19"/>
      <c r="N28" s="19"/>
      <c r="O28" s="18">
        <v>0</v>
      </c>
      <c r="P28" s="19"/>
      <c r="Q28" s="19"/>
      <c r="R28" s="19"/>
    </row>
    <row r="29" spans="1:18" ht="42.75" x14ac:dyDescent="0.25">
      <c r="A29" s="20" t="s">
        <v>481</v>
      </c>
      <c r="B29" s="20" t="s">
        <v>679</v>
      </c>
      <c r="C29" s="21">
        <v>0.83743929130674499</v>
      </c>
      <c r="D29" s="21">
        <v>0.80364160100426096</v>
      </c>
      <c r="E29" s="21">
        <v>0.86638682923967603</v>
      </c>
      <c r="F29" s="22"/>
      <c r="G29" s="21">
        <v>0.81193869119939899</v>
      </c>
      <c r="H29" s="21">
        <v>0.75370663341397803</v>
      </c>
      <c r="I29" s="21">
        <v>0.85897877329472405</v>
      </c>
      <c r="J29" s="22"/>
      <c r="K29" s="21">
        <v>0.82489598682519105</v>
      </c>
      <c r="L29" s="21">
        <v>0.77915558052908196</v>
      </c>
      <c r="M29" s="21">
        <v>0.86283063438795005</v>
      </c>
      <c r="N29" s="22"/>
      <c r="O29" s="21">
        <v>0.91868125302132497</v>
      </c>
      <c r="P29" s="21">
        <v>0.86335770175292204</v>
      </c>
      <c r="Q29" s="21">
        <v>0.95282929586737697</v>
      </c>
      <c r="R29" s="24" t="s">
        <v>501</v>
      </c>
    </row>
    <row r="30" spans="1:18" ht="42.75" x14ac:dyDescent="0.25">
      <c r="A30" s="20" t="s">
        <v>481</v>
      </c>
      <c r="B30" s="20" t="s">
        <v>680</v>
      </c>
      <c r="C30" s="21">
        <v>6.6541443686428697E-2</v>
      </c>
      <c r="D30" s="21">
        <v>5.1536724542874397E-2</v>
      </c>
      <c r="E30" s="21">
        <v>8.5520825191665498E-2</v>
      </c>
      <c r="F30" s="22"/>
      <c r="G30" s="21">
        <v>6.0595711707534299E-2</v>
      </c>
      <c r="H30" s="21">
        <v>3.9127025886015701E-2</v>
      </c>
      <c r="I30" s="21">
        <v>9.2707557420914993E-2</v>
      </c>
      <c r="J30" s="22"/>
      <c r="K30" s="21">
        <v>7.3073545299022297E-2</v>
      </c>
      <c r="L30" s="21">
        <v>5.1597376534777903E-2</v>
      </c>
      <c r="M30" s="21">
        <v>0.102522353876217</v>
      </c>
      <c r="N30" s="22"/>
      <c r="O30" s="21">
        <v>5.95537148492742E-2</v>
      </c>
      <c r="P30" s="21">
        <v>3.0571500549307701E-2</v>
      </c>
      <c r="Q30" s="21">
        <v>0.11281409973053499</v>
      </c>
      <c r="R30" s="24" t="s">
        <v>501</v>
      </c>
    </row>
    <row r="31" spans="1:18" ht="42.75" x14ac:dyDescent="0.25">
      <c r="A31" s="20" t="s">
        <v>481</v>
      </c>
      <c r="B31" s="20" t="s">
        <v>681</v>
      </c>
      <c r="C31" s="21">
        <v>6.0021985743292303E-2</v>
      </c>
      <c r="D31" s="21">
        <v>4.3992318346575597E-2</v>
      </c>
      <c r="E31" s="21">
        <v>8.1395161351363293E-2</v>
      </c>
      <c r="F31" s="22"/>
      <c r="G31" s="21">
        <v>6.4774103103024297E-2</v>
      </c>
      <c r="H31" s="21">
        <v>4.0310338458362897E-2</v>
      </c>
      <c r="I31" s="21">
        <v>0.102498884043515</v>
      </c>
      <c r="J31" s="22"/>
      <c r="K31" s="21">
        <v>7.3656557969853001E-2</v>
      </c>
      <c r="L31" s="21">
        <v>4.8943848467493799E-2</v>
      </c>
      <c r="M31" s="21">
        <v>0.10941170914939299</v>
      </c>
      <c r="N31" s="22"/>
      <c r="O31" s="21">
        <v>1.3905842603365901E-2</v>
      </c>
      <c r="P31" s="21">
        <v>4.6163344607289001E-3</v>
      </c>
      <c r="Q31" s="21">
        <v>4.1116572394461703E-2</v>
      </c>
      <c r="R31" s="24" t="s">
        <v>501</v>
      </c>
    </row>
    <row r="32" spans="1:18" ht="42.75" x14ac:dyDescent="0.25">
      <c r="A32" s="20" t="s">
        <v>481</v>
      </c>
      <c r="B32" s="20" t="s">
        <v>682</v>
      </c>
      <c r="C32" s="21">
        <v>1.4561939266494199E-2</v>
      </c>
      <c r="D32" s="21">
        <v>7.9924155852062993E-3</v>
      </c>
      <c r="E32" s="21">
        <v>2.6387771880505301E-2</v>
      </c>
      <c r="F32" s="22"/>
      <c r="G32" s="21">
        <v>2.7426293294173398E-2</v>
      </c>
      <c r="H32" s="21">
        <v>1.2399890890327499E-2</v>
      </c>
      <c r="I32" s="21">
        <v>5.9563721334765403E-2</v>
      </c>
      <c r="J32" s="24" t="s">
        <v>501</v>
      </c>
      <c r="K32" s="21">
        <v>1.0031074989681201E-2</v>
      </c>
      <c r="L32" s="21">
        <v>3.7680845260618999E-3</v>
      </c>
      <c r="M32" s="21">
        <v>2.6427728707278799E-2</v>
      </c>
      <c r="N32" s="22"/>
      <c r="O32" s="21">
        <v>3.3517640784074001E-3</v>
      </c>
      <c r="P32" s="21">
        <v>4.574114181402E-4</v>
      </c>
      <c r="Q32" s="21">
        <v>2.4118726119409899E-2</v>
      </c>
      <c r="R32" s="24" t="s">
        <v>501</v>
      </c>
    </row>
    <row r="33" spans="1:18" ht="42.75" x14ac:dyDescent="0.25">
      <c r="A33" s="20" t="s">
        <v>481</v>
      </c>
      <c r="B33" s="20" t="s">
        <v>683</v>
      </c>
      <c r="C33" s="21">
        <v>1.8818531247594701E-2</v>
      </c>
      <c r="D33" s="21">
        <v>1.1804187183064901E-2</v>
      </c>
      <c r="E33" s="21">
        <v>2.9874965215693699E-2</v>
      </c>
      <c r="F33" s="22"/>
      <c r="G33" s="21">
        <v>3.20001767958661E-2</v>
      </c>
      <c r="H33" s="21">
        <v>1.5441030314546999E-2</v>
      </c>
      <c r="I33" s="21">
        <v>6.5142591416162701E-2</v>
      </c>
      <c r="J33" s="24" t="s">
        <v>501</v>
      </c>
      <c r="K33" s="21">
        <v>1.52059865872097E-2</v>
      </c>
      <c r="L33" s="21">
        <v>7.7904467841522001E-3</v>
      </c>
      <c r="M33" s="21">
        <v>2.94705449030578E-2</v>
      </c>
      <c r="N33" s="22"/>
      <c r="O33" s="21">
        <v>4.5074254476270004E-3</v>
      </c>
      <c r="P33" s="21">
        <v>6.0575784288809998E-4</v>
      </c>
      <c r="Q33" s="21">
        <v>3.2716922249115897E-2</v>
      </c>
      <c r="R33" s="24" t="s">
        <v>501</v>
      </c>
    </row>
    <row r="34" spans="1:18" x14ac:dyDescent="0.25">
      <c r="A34" s="20" t="s">
        <v>481</v>
      </c>
      <c r="B34" s="20" t="s">
        <v>519</v>
      </c>
      <c r="C34" s="21">
        <v>2.6168087494441001E-3</v>
      </c>
      <c r="D34" s="21">
        <v>1.1170330034903999E-3</v>
      </c>
      <c r="E34" s="21">
        <v>6.1179136433883001E-3</v>
      </c>
      <c r="F34" s="22"/>
      <c r="G34" s="21">
        <v>3.2650239000034001E-3</v>
      </c>
      <c r="H34" s="21">
        <v>8.9390263780620002E-4</v>
      </c>
      <c r="I34" s="21">
        <v>1.18510582655904E-2</v>
      </c>
      <c r="J34" s="22"/>
      <c r="K34" s="21">
        <v>3.1368483290425001E-3</v>
      </c>
      <c r="L34" s="21">
        <v>1.0154293268473001E-3</v>
      </c>
      <c r="M34" s="21">
        <v>9.6475010666076996E-3</v>
      </c>
      <c r="N34" s="22"/>
      <c r="O34" s="21">
        <v>0</v>
      </c>
      <c r="P34" s="22"/>
      <c r="Q34" s="22"/>
      <c r="R34" s="22"/>
    </row>
    <row r="35" spans="1:18" x14ac:dyDescent="0.25">
      <c r="A35" s="20" t="s">
        <v>481</v>
      </c>
      <c r="B35" s="20" t="s">
        <v>521</v>
      </c>
      <c r="C35" s="21">
        <v>0</v>
      </c>
      <c r="D35" s="22"/>
      <c r="E35" s="22"/>
      <c r="F35" s="22"/>
      <c r="G35" s="21">
        <v>0</v>
      </c>
      <c r="H35" s="22"/>
      <c r="I35" s="22"/>
      <c r="J35" s="22"/>
      <c r="K35" s="21">
        <v>0</v>
      </c>
      <c r="L35" s="22"/>
      <c r="M35" s="22"/>
      <c r="N35" s="22"/>
      <c r="O35" s="21">
        <v>0</v>
      </c>
      <c r="P35" s="22"/>
      <c r="Q35" s="22"/>
      <c r="R35" s="22"/>
    </row>
    <row r="36" spans="1:18" x14ac:dyDescent="0.25">
      <c r="A36" s="20" t="s">
        <v>481</v>
      </c>
      <c r="B36" s="20" t="s">
        <v>520</v>
      </c>
      <c r="C36" s="21">
        <v>0</v>
      </c>
      <c r="D36" s="22"/>
      <c r="E36" s="22"/>
      <c r="F36" s="22"/>
      <c r="G36" s="21">
        <v>0</v>
      </c>
      <c r="H36" s="22"/>
      <c r="I36" s="22"/>
      <c r="J36" s="22"/>
      <c r="K36" s="21">
        <v>0</v>
      </c>
      <c r="L36" s="22"/>
      <c r="M36" s="22"/>
      <c r="N36" s="22"/>
      <c r="O36" s="21">
        <v>0</v>
      </c>
      <c r="P36" s="22"/>
      <c r="Q36" s="22"/>
      <c r="R36" s="22"/>
    </row>
    <row r="37" spans="1:18" ht="42.75" x14ac:dyDescent="0.25">
      <c r="A37" s="17" t="s">
        <v>482</v>
      </c>
      <c r="B37" s="17" t="s">
        <v>679</v>
      </c>
      <c r="C37" s="18">
        <v>0.773868418776263</v>
      </c>
      <c r="D37" s="18">
        <v>0.73493267247503302</v>
      </c>
      <c r="E37" s="18">
        <v>0.80857457196992</v>
      </c>
      <c r="F37" s="19"/>
      <c r="G37" s="18">
        <v>0.74023070484151698</v>
      </c>
      <c r="H37" s="18">
        <v>0.68877542224058097</v>
      </c>
      <c r="I37" s="18">
        <v>0.78582412361102405</v>
      </c>
      <c r="J37" s="19"/>
      <c r="K37" s="18">
        <v>0.79816985955893704</v>
      </c>
      <c r="L37" s="18">
        <v>0.73673920033984397</v>
      </c>
      <c r="M37" s="18">
        <v>0.848219128753118</v>
      </c>
      <c r="N37" s="19"/>
      <c r="O37" s="18">
        <v>0.845527420338125</v>
      </c>
      <c r="P37" s="18">
        <v>0.77187257909060103</v>
      </c>
      <c r="Q37" s="18">
        <v>0.89852780622997597</v>
      </c>
      <c r="R37" s="19"/>
    </row>
    <row r="38" spans="1:18" ht="42.75" x14ac:dyDescent="0.25">
      <c r="A38" s="17" t="s">
        <v>482</v>
      </c>
      <c r="B38" s="17" t="s">
        <v>680</v>
      </c>
      <c r="C38" s="18">
        <v>7.9248354889905906E-2</v>
      </c>
      <c r="D38" s="18">
        <v>5.9297268919604101E-2</v>
      </c>
      <c r="E38" s="18">
        <v>0.10516173977053</v>
      </c>
      <c r="F38" s="19"/>
      <c r="G38" s="18">
        <v>8.4950501891895E-2</v>
      </c>
      <c r="H38" s="18">
        <v>5.5305614178299503E-2</v>
      </c>
      <c r="I38" s="18">
        <v>0.12832710071165301</v>
      </c>
      <c r="J38" s="19"/>
      <c r="K38" s="18">
        <v>7.1920110895101502E-2</v>
      </c>
      <c r="L38" s="18">
        <v>4.7167095079355299E-2</v>
      </c>
      <c r="M38" s="18">
        <v>0.10818840193141099</v>
      </c>
      <c r="N38" s="19"/>
      <c r="O38" s="18">
        <v>7.6090730015919705E-2</v>
      </c>
      <c r="P38" s="18">
        <v>3.8814339063966002E-2</v>
      </c>
      <c r="Q38" s="18">
        <v>0.14381028497221501</v>
      </c>
      <c r="R38" s="24" t="s">
        <v>501</v>
      </c>
    </row>
    <row r="39" spans="1:18" ht="42.75" x14ac:dyDescent="0.25">
      <c r="A39" s="17" t="s">
        <v>482</v>
      </c>
      <c r="B39" s="17" t="s">
        <v>681</v>
      </c>
      <c r="C39" s="18">
        <v>0.104972791378502</v>
      </c>
      <c r="D39" s="18">
        <v>8.35202946413756E-2</v>
      </c>
      <c r="E39" s="18">
        <v>0.13114694618070999</v>
      </c>
      <c r="F39" s="19"/>
      <c r="G39" s="18">
        <v>0.119872729909002</v>
      </c>
      <c r="H39" s="18">
        <v>9.2609571161535495E-2</v>
      </c>
      <c r="I39" s="18">
        <v>0.15380145131269901</v>
      </c>
      <c r="J39" s="19"/>
      <c r="K39" s="18">
        <v>9.6407970525534098E-2</v>
      </c>
      <c r="L39" s="18">
        <v>6.2150596431218903E-2</v>
      </c>
      <c r="M39" s="18">
        <v>0.146596420045666</v>
      </c>
      <c r="N39" s="19"/>
      <c r="O39" s="18">
        <v>6.7068754887672402E-2</v>
      </c>
      <c r="P39" s="18">
        <v>3.3544727261407697E-2</v>
      </c>
      <c r="Q39" s="18">
        <v>0.129603269221436</v>
      </c>
      <c r="R39" s="24" t="s">
        <v>501</v>
      </c>
    </row>
    <row r="40" spans="1:18" ht="42.75" x14ac:dyDescent="0.25">
      <c r="A40" s="17" t="s">
        <v>482</v>
      </c>
      <c r="B40" s="17" t="s">
        <v>682</v>
      </c>
      <c r="C40" s="18">
        <v>2.6291653322265501E-2</v>
      </c>
      <c r="D40" s="18">
        <v>1.5734229339123999E-2</v>
      </c>
      <c r="E40" s="18">
        <v>4.3619014350757102E-2</v>
      </c>
      <c r="F40" s="19"/>
      <c r="G40" s="18">
        <v>3.16021716459002E-2</v>
      </c>
      <c r="H40" s="18">
        <v>1.6377894374127702E-2</v>
      </c>
      <c r="I40" s="18">
        <v>6.01134808676035E-2</v>
      </c>
      <c r="J40" s="19"/>
      <c r="K40" s="18">
        <v>2.7502720457480499E-2</v>
      </c>
      <c r="L40" s="18">
        <v>1.3073700163041499E-2</v>
      </c>
      <c r="M40" s="18">
        <v>5.6937846484247899E-2</v>
      </c>
      <c r="N40" s="24" t="s">
        <v>501</v>
      </c>
      <c r="O40" s="18">
        <v>8.3692364552560004E-4</v>
      </c>
      <c r="P40" s="18">
        <v>1.110633525767E-4</v>
      </c>
      <c r="Q40" s="18">
        <v>6.2769011931202998E-3</v>
      </c>
      <c r="R40" s="19"/>
    </row>
    <row r="41" spans="1:18" ht="42.75" x14ac:dyDescent="0.25">
      <c r="A41" s="17" t="s">
        <v>482</v>
      </c>
      <c r="B41" s="17" t="s">
        <v>683</v>
      </c>
      <c r="C41" s="18">
        <v>1.37894696717453E-2</v>
      </c>
      <c r="D41" s="18">
        <v>8.0694871043381997E-3</v>
      </c>
      <c r="E41" s="18">
        <v>2.3468083101421001E-2</v>
      </c>
      <c r="F41" s="19"/>
      <c r="G41" s="18">
        <v>2.14294237202633E-2</v>
      </c>
      <c r="H41" s="18">
        <v>1.1593335058732401E-2</v>
      </c>
      <c r="I41" s="18">
        <v>3.9279070971454701E-2</v>
      </c>
      <c r="J41" s="19"/>
      <c r="K41" s="18">
        <v>3.6433549324709998E-3</v>
      </c>
      <c r="L41" s="18">
        <v>1.0464480084415001E-3</v>
      </c>
      <c r="M41" s="18">
        <v>1.2603539484879999E-2</v>
      </c>
      <c r="N41" s="19"/>
      <c r="O41" s="18">
        <v>1.04761711127568E-2</v>
      </c>
      <c r="P41" s="18">
        <v>2.2258365257125001E-3</v>
      </c>
      <c r="Q41" s="18">
        <v>4.7841091234306299E-2</v>
      </c>
      <c r="R41" s="24" t="s">
        <v>501</v>
      </c>
    </row>
    <row r="42" spans="1:18" x14ac:dyDescent="0.25">
      <c r="A42" s="17" t="s">
        <v>482</v>
      </c>
      <c r="B42" s="17" t="s">
        <v>519</v>
      </c>
      <c r="C42" s="18">
        <v>1.2364129378362001E-3</v>
      </c>
      <c r="D42" s="18">
        <v>4.2122476795779999E-4</v>
      </c>
      <c r="E42" s="18">
        <v>3.6235001437379998E-3</v>
      </c>
      <c r="F42" s="19"/>
      <c r="G42" s="18">
        <v>1.9144679914225001E-3</v>
      </c>
      <c r="H42" s="18">
        <v>5.3479512079220005E-4</v>
      </c>
      <c r="I42" s="18">
        <v>6.8291227356808998E-3</v>
      </c>
      <c r="J42" s="19"/>
      <c r="K42" s="18">
        <v>6.7229113221050003E-4</v>
      </c>
      <c r="L42" s="18">
        <v>9.2284875777399696E-5</v>
      </c>
      <c r="M42" s="18">
        <v>4.8798202759629001E-3</v>
      </c>
      <c r="N42" s="19"/>
      <c r="O42" s="18">
        <v>0</v>
      </c>
      <c r="P42" s="19"/>
      <c r="Q42" s="19"/>
      <c r="R42" s="19"/>
    </row>
    <row r="43" spans="1:18" x14ac:dyDescent="0.25">
      <c r="A43" s="17" t="s">
        <v>482</v>
      </c>
      <c r="B43" s="17" t="s">
        <v>521</v>
      </c>
      <c r="C43" s="18">
        <v>0</v>
      </c>
      <c r="D43" s="19"/>
      <c r="E43" s="19"/>
      <c r="F43" s="19"/>
      <c r="G43" s="18">
        <v>0</v>
      </c>
      <c r="H43" s="19"/>
      <c r="I43" s="19"/>
      <c r="J43" s="19"/>
      <c r="K43" s="18">
        <v>0</v>
      </c>
      <c r="L43" s="19"/>
      <c r="M43" s="19"/>
      <c r="N43" s="19"/>
      <c r="O43" s="18">
        <v>0</v>
      </c>
      <c r="P43" s="19"/>
      <c r="Q43" s="19"/>
      <c r="R43" s="19"/>
    </row>
    <row r="44" spans="1:18" x14ac:dyDescent="0.25">
      <c r="A44" s="17" t="s">
        <v>482</v>
      </c>
      <c r="B44" s="17" t="s">
        <v>520</v>
      </c>
      <c r="C44" s="18">
        <v>5.9289902348310004E-4</v>
      </c>
      <c r="D44" s="18">
        <v>8.1521998201359401E-5</v>
      </c>
      <c r="E44" s="18">
        <v>4.2982892681556004E-3</v>
      </c>
      <c r="F44" s="19"/>
      <c r="G44" s="18">
        <v>0</v>
      </c>
      <c r="H44" s="19"/>
      <c r="I44" s="19"/>
      <c r="J44" s="19"/>
      <c r="K44" s="18">
        <v>1.6836924982666999E-3</v>
      </c>
      <c r="L44" s="18">
        <v>2.310164026566E-4</v>
      </c>
      <c r="M44" s="18">
        <v>1.21599750610206E-2</v>
      </c>
      <c r="N44" s="24" t="s">
        <v>501</v>
      </c>
      <c r="O44" s="18">
        <v>0</v>
      </c>
      <c r="P44" s="19"/>
      <c r="Q44" s="19"/>
      <c r="R44" s="19"/>
    </row>
    <row r="45" spans="1:18" ht="42.75" x14ac:dyDescent="0.25">
      <c r="A45" s="20" t="s">
        <v>483</v>
      </c>
      <c r="B45" s="20" t="s">
        <v>679</v>
      </c>
      <c r="C45" s="21">
        <v>0.83563755518030802</v>
      </c>
      <c r="D45" s="21">
        <v>0.80964289730610495</v>
      </c>
      <c r="E45" s="21">
        <v>0.85870195261913995</v>
      </c>
      <c r="F45" s="22"/>
      <c r="G45" s="21">
        <v>0.79688237150462204</v>
      </c>
      <c r="H45" s="21">
        <v>0.76035966103897001</v>
      </c>
      <c r="I45" s="21">
        <v>0.82908995384348205</v>
      </c>
      <c r="J45" s="22"/>
      <c r="K45" s="21">
        <v>0.865460660407388</v>
      </c>
      <c r="L45" s="21">
        <v>0.82921689641848395</v>
      </c>
      <c r="M45" s="21">
        <v>0.894986822026411</v>
      </c>
      <c r="N45" s="22"/>
      <c r="O45" s="21">
        <v>0.86578378293204505</v>
      </c>
      <c r="P45" s="21">
        <v>0.80237762542301505</v>
      </c>
      <c r="Q45" s="21">
        <v>0.91110035876148598</v>
      </c>
      <c r="R45" s="22"/>
    </row>
    <row r="46" spans="1:18" ht="42.75" x14ac:dyDescent="0.25">
      <c r="A46" s="20" t="s">
        <v>483</v>
      </c>
      <c r="B46" s="20" t="s">
        <v>680</v>
      </c>
      <c r="C46" s="21">
        <v>7.0027691131345701E-2</v>
      </c>
      <c r="D46" s="21">
        <v>5.5943095331564302E-2</v>
      </c>
      <c r="E46" s="21">
        <v>8.7330289378567696E-2</v>
      </c>
      <c r="F46" s="22"/>
      <c r="G46" s="21">
        <v>8.0568184482378E-2</v>
      </c>
      <c r="H46" s="21">
        <v>5.8813380146703002E-2</v>
      </c>
      <c r="I46" s="21">
        <v>0.10943434572232499</v>
      </c>
      <c r="J46" s="22"/>
      <c r="K46" s="21">
        <v>6.0738149574940503E-2</v>
      </c>
      <c r="L46" s="21">
        <v>4.2582472155114001E-2</v>
      </c>
      <c r="M46" s="21">
        <v>8.5939928558527001E-2</v>
      </c>
      <c r="N46" s="22"/>
      <c r="O46" s="21">
        <v>6.5498089601609494E-2</v>
      </c>
      <c r="P46" s="21">
        <v>3.5166450278236297E-2</v>
      </c>
      <c r="Q46" s="21">
        <v>0.118770785653876</v>
      </c>
      <c r="R46" s="24" t="s">
        <v>501</v>
      </c>
    </row>
    <row r="47" spans="1:18" ht="42.75" x14ac:dyDescent="0.25">
      <c r="A47" s="20" t="s">
        <v>483</v>
      </c>
      <c r="B47" s="20" t="s">
        <v>681</v>
      </c>
      <c r="C47" s="21">
        <v>6.0860312247010502E-2</v>
      </c>
      <c r="D47" s="21">
        <v>4.75224067826302E-2</v>
      </c>
      <c r="E47" s="21">
        <v>7.7636576645064403E-2</v>
      </c>
      <c r="F47" s="22"/>
      <c r="G47" s="21">
        <v>7.6898802923068596E-2</v>
      </c>
      <c r="H47" s="21">
        <v>5.8059594262833601E-2</v>
      </c>
      <c r="I47" s="21">
        <v>0.101194243014192</v>
      </c>
      <c r="J47" s="22"/>
      <c r="K47" s="21">
        <v>5.0018290891451898E-2</v>
      </c>
      <c r="L47" s="21">
        <v>3.4379553145147901E-2</v>
      </c>
      <c r="M47" s="21">
        <v>7.22386638116123E-2</v>
      </c>
      <c r="N47" s="22"/>
      <c r="O47" s="21">
        <v>4.3713488672236102E-2</v>
      </c>
      <c r="P47" s="21">
        <v>2.20284202259288E-2</v>
      </c>
      <c r="Q47" s="21">
        <v>8.4892598162309194E-2</v>
      </c>
      <c r="R47" s="24" t="s">
        <v>501</v>
      </c>
    </row>
    <row r="48" spans="1:18" ht="42.75" x14ac:dyDescent="0.25">
      <c r="A48" s="20" t="s">
        <v>483</v>
      </c>
      <c r="B48" s="20" t="s">
        <v>682</v>
      </c>
      <c r="C48" s="21">
        <v>1.9218509337162602E-2</v>
      </c>
      <c r="D48" s="21">
        <v>1.25521793548311E-2</v>
      </c>
      <c r="E48" s="21">
        <v>2.93201317619778E-2</v>
      </c>
      <c r="F48" s="22"/>
      <c r="G48" s="21">
        <v>2.7019627468115801E-2</v>
      </c>
      <c r="H48" s="21">
        <v>1.47334765884298E-2</v>
      </c>
      <c r="I48" s="21">
        <v>4.9041163222759698E-2</v>
      </c>
      <c r="J48" s="22"/>
      <c r="K48" s="21">
        <v>1.3962493675496301E-2</v>
      </c>
      <c r="L48" s="21">
        <v>7.2959132259801003E-3</v>
      </c>
      <c r="M48" s="21">
        <v>2.6557641221017201E-2</v>
      </c>
      <c r="N48" s="22"/>
      <c r="O48" s="21">
        <v>1.08236750790398E-2</v>
      </c>
      <c r="P48" s="21">
        <v>3.5849425767103E-3</v>
      </c>
      <c r="Q48" s="21">
        <v>3.2206450798624497E-2</v>
      </c>
      <c r="R48" s="24" t="s">
        <v>501</v>
      </c>
    </row>
    <row r="49" spans="1:18" ht="42.75" x14ac:dyDescent="0.25">
      <c r="A49" s="20" t="s">
        <v>483</v>
      </c>
      <c r="B49" s="20" t="s">
        <v>683</v>
      </c>
      <c r="C49" s="21">
        <v>1.16075484917265E-2</v>
      </c>
      <c r="D49" s="21">
        <v>6.8123668118585997E-3</v>
      </c>
      <c r="E49" s="21">
        <v>1.9711041088792E-2</v>
      </c>
      <c r="F49" s="22"/>
      <c r="G49" s="21">
        <v>1.5212043249242999E-2</v>
      </c>
      <c r="H49" s="21">
        <v>7.4627002555146997E-3</v>
      </c>
      <c r="I49" s="21">
        <v>3.0759003333464499E-2</v>
      </c>
      <c r="J49" s="22"/>
      <c r="K49" s="21">
        <v>7.2134503556057E-3</v>
      </c>
      <c r="L49" s="21">
        <v>3.2534953215738001E-3</v>
      </c>
      <c r="M49" s="21">
        <v>1.5916256069823501E-2</v>
      </c>
      <c r="N49" s="22"/>
      <c r="O49" s="21">
        <v>1.38495601910629E-2</v>
      </c>
      <c r="P49" s="21">
        <v>2.3488430914690999E-3</v>
      </c>
      <c r="Q49" s="21">
        <v>7.7298579427813097E-2</v>
      </c>
      <c r="R49" s="24" t="s">
        <v>501</v>
      </c>
    </row>
    <row r="50" spans="1:18" x14ac:dyDescent="0.25">
      <c r="A50" s="20" t="s">
        <v>483</v>
      </c>
      <c r="B50" s="20" t="s">
        <v>519</v>
      </c>
      <c r="C50" s="21">
        <v>1.7909596884029999E-3</v>
      </c>
      <c r="D50" s="21">
        <v>7.2867570236879997E-4</v>
      </c>
      <c r="E50" s="21">
        <v>4.3950599493228996E-3</v>
      </c>
      <c r="F50" s="22"/>
      <c r="G50" s="21">
        <v>3.4189703725730999E-3</v>
      </c>
      <c r="H50" s="21">
        <v>1.2177908464595E-3</v>
      </c>
      <c r="I50" s="21">
        <v>9.5607372645865E-3</v>
      </c>
      <c r="J50" s="22"/>
      <c r="K50" s="21">
        <v>7.0662387902760003E-4</v>
      </c>
      <c r="L50" s="21">
        <v>1.3047585230019999E-4</v>
      </c>
      <c r="M50" s="21">
        <v>3.817181738843E-3</v>
      </c>
      <c r="N50" s="22"/>
      <c r="O50" s="21">
        <v>0</v>
      </c>
      <c r="P50" s="22"/>
      <c r="Q50" s="22"/>
      <c r="R50" s="22"/>
    </row>
    <row r="51" spans="1:18" x14ac:dyDescent="0.25">
      <c r="A51" s="20" t="s">
        <v>483</v>
      </c>
      <c r="B51" s="20" t="s">
        <v>521</v>
      </c>
      <c r="C51" s="21">
        <v>0</v>
      </c>
      <c r="D51" s="22"/>
      <c r="E51" s="22"/>
      <c r="F51" s="22"/>
      <c r="G51" s="21">
        <v>0</v>
      </c>
      <c r="H51" s="22"/>
      <c r="I51" s="22"/>
      <c r="J51" s="22"/>
      <c r="K51" s="21">
        <v>0</v>
      </c>
      <c r="L51" s="22"/>
      <c r="M51" s="22"/>
      <c r="N51" s="22"/>
      <c r="O51" s="21">
        <v>0</v>
      </c>
      <c r="P51" s="22"/>
      <c r="Q51" s="22"/>
      <c r="R51" s="22"/>
    </row>
    <row r="52" spans="1:18" x14ac:dyDescent="0.25">
      <c r="A52" s="20" t="s">
        <v>483</v>
      </c>
      <c r="B52" s="20" t="s">
        <v>520</v>
      </c>
      <c r="C52" s="21">
        <v>8.5742392404269995E-4</v>
      </c>
      <c r="D52" s="21">
        <v>1.3229890632429999E-4</v>
      </c>
      <c r="E52" s="21">
        <v>5.5349293513440997E-3</v>
      </c>
      <c r="F52" s="22"/>
      <c r="G52" s="21">
        <v>0</v>
      </c>
      <c r="H52" s="22"/>
      <c r="I52" s="22"/>
      <c r="J52" s="22"/>
      <c r="K52" s="21">
        <v>1.9003312160912999E-3</v>
      </c>
      <c r="L52" s="21">
        <v>2.6380700001510003E-4</v>
      </c>
      <c r="M52" s="21">
        <v>1.3551405472641199E-2</v>
      </c>
      <c r="N52" s="24" t="s">
        <v>501</v>
      </c>
      <c r="O52" s="21">
        <v>3.3140352400630002E-4</v>
      </c>
      <c r="P52" s="21">
        <v>4.5564954477989998E-5</v>
      </c>
      <c r="Q52" s="21">
        <v>2.4060531740822998E-3</v>
      </c>
      <c r="R52" s="22"/>
    </row>
    <row r="53" spans="1:18" ht="42.75" x14ac:dyDescent="0.25">
      <c r="A53" s="17" t="s">
        <v>484</v>
      </c>
      <c r="B53" s="17" t="s">
        <v>679</v>
      </c>
      <c r="C53" s="18">
        <v>0.79898864934829406</v>
      </c>
      <c r="D53" s="18">
        <v>0.78112453619427802</v>
      </c>
      <c r="E53" s="18">
        <v>0.81573867225646601</v>
      </c>
      <c r="F53" s="19"/>
      <c r="G53" s="18">
        <v>0.76263780267700398</v>
      </c>
      <c r="H53" s="18">
        <v>0.73589083845532099</v>
      </c>
      <c r="I53" s="18">
        <v>0.78745837913879901</v>
      </c>
      <c r="J53" s="19"/>
      <c r="K53" s="18">
        <v>0.81208283434799799</v>
      </c>
      <c r="L53" s="18">
        <v>0.78633493309803304</v>
      </c>
      <c r="M53" s="18">
        <v>0.83537754010937204</v>
      </c>
      <c r="N53" s="19"/>
      <c r="O53" s="18">
        <v>0.85892691309827396</v>
      </c>
      <c r="P53" s="18">
        <v>0.82495017369971302</v>
      </c>
      <c r="Q53" s="18">
        <v>0.88721051083782299</v>
      </c>
      <c r="R53" s="19"/>
    </row>
    <row r="54" spans="1:18" ht="42.75" x14ac:dyDescent="0.25">
      <c r="A54" s="17" t="s">
        <v>484</v>
      </c>
      <c r="B54" s="17" t="s">
        <v>680</v>
      </c>
      <c r="C54" s="18">
        <v>9.1442062949202194E-2</v>
      </c>
      <c r="D54" s="18">
        <v>8.0439467099364406E-2</v>
      </c>
      <c r="E54" s="18">
        <v>0.103779760281954</v>
      </c>
      <c r="F54" s="19"/>
      <c r="G54" s="18">
        <v>9.5177890878662505E-2</v>
      </c>
      <c r="H54" s="18">
        <v>7.8798490668818402E-2</v>
      </c>
      <c r="I54" s="18">
        <v>0.114538658541136</v>
      </c>
      <c r="J54" s="19"/>
      <c r="K54" s="18">
        <v>9.4807591296246704E-2</v>
      </c>
      <c r="L54" s="18">
        <v>7.8281842284968206E-2</v>
      </c>
      <c r="M54" s="18">
        <v>0.114389061519145</v>
      </c>
      <c r="N54" s="19"/>
      <c r="O54" s="18">
        <v>7.3335759966361297E-2</v>
      </c>
      <c r="P54" s="18">
        <v>5.2536281446473002E-2</v>
      </c>
      <c r="Q54" s="18">
        <v>0.101487838751532</v>
      </c>
      <c r="R54" s="19"/>
    </row>
    <row r="55" spans="1:18" ht="42.75" x14ac:dyDescent="0.25">
      <c r="A55" s="17" t="s">
        <v>484</v>
      </c>
      <c r="B55" s="17" t="s">
        <v>681</v>
      </c>
      <c r="C55" s="18">
        <v>7.8439573046896804E-2</v>
      </c>
      <c r="D55" s="18">
        <v>6.8544127176718997E-2</v>
      </c>
      <c r="E55" s="18">
        <v>8.9626126603482001E-2</v>
      </c>
      <c r="F55" s="19"/>
      <c r="G55" s="18">
        <v>9.8175227760523703E-2</v>
      </c>
      <c r="H55" s="18">
        <v>8.2419010279758301E-2</v>
      </c>
      <c r="I55" s="18">
        <v>0.11656095936101001</v>
      </c>
      <c r="J55" s="19"/>
      <c r="K55" s="18">
        <v>6.7178190477758498E-2</v>
      </c>
      <c r="L55" s="18">
        <v>5.4218385356667703E-2</v>
      </c>
      <c r="M55" s="18">
        <v>8.2964036733384705E-2</v>
      </c>
      <c r="N55" s="19"/>
      <c r="O55" s="18">
        <v>5.6426782216934999E-2</v>
      </c>
      <c r="P55" s="18">
        <v>3.89135586974175E-2</v>
      </c>
      <c r="Q55" s="18">
        <v>8.1156345178576506E-2</v>
      </c>
      <c r="R55" s="19"/>
    </row>
    <row r="56" spans="1:18" ht="42.75" x14ac:dyDescent="0.25">
      <c r="A56" s="17" t="s">
        <v>484</v>
      </c>
      <c r="B56" s="17" t="s">
        <v>682</v>
      </c>
      <c r="C56" s="18">
        <v>1.41825451318866E-2</v>
      </c>
      <c r="D56" s="18">
        <v>1.0233037589276701E-2</v>
      </c>
      <c r="E56" s="18">
        <v>1.96261646301167E-2</v>
      </c>
      <c r="F56" s="19"/>
      <c r="G56" s="18">
        <v>1.7903547049731801E-2</v>
      </c>
      <c r="H56" s="18">
        <v>1.24615739574063E-2</v>
      </c>
      <c r="I56" s="18">
        <v>2.5660279961618099E-2</v>
      </c>
      <c r="J56" s="19"/>
      <c r="K56" s="18">
        <v>1.49507342514777E-2</v>
      </c>
      <c r="L56" s="18">
        <v>8.4737487386368007E-3</v>
      </c>
      <c r="M56" s="18">
        <v>2.6247406819877899E-2</v>
      </c>
      <c r="N56" s="19"/>
      <c r="O56" s="18">
        <v>2.7003484542039999E-3</v>
      </c>
      <c r="P56" s="18">
        <v>4.5072622088429998E-4</v>
      </c>
      <c r="Q56" s="18">
        <v>1.5998360917803201E-2</v>
      </c>
      <c r="R56" s="24" t="s">
        <v>501</v>
      </c>
    </row>
    <row r="57" spans="1:18" ht="42.75" x14ac:dyDescent="0.25">
      <c r="A57" s="17" t="s">
        <v>484</v>
      </c>
      <c r="B57" s="17" t="s">
        <v>683</v>
      </c>
      <c r="C57" s="18">
        <v>1.3132036113888501E-2</v>
      </c>
      <c r="D57" s="18">
        <v>9.1896523322976993E-3</v>
      </c>
      <c r="E57" s="18">
        <v>1.87337342837979E-2</v>
      </c>
      <c r="F57" s="19"/>
      <c r="G57" s="18">
        <v>1.96156705956602E-2</v>
      </c>
      <c r="H57" s="18">
        <v>1.32721422726903E-2</v>
      </c>
      <c r="I57" s="18">
        <v>2.8902331019180199E-2</v>
      </c>
      <c r="J57" s="19"/>
      <c r="K57" s="18">
        <v>9.6819873535341008E-3</v>
      </c>
      <c r="L57" s="18">
        <v>5.1432220237954997E-3</v>
      </c>
      <c r="M57" s="18">
        <v>1.81530150130523E-2</v>
      </c>
      <c r="N57" s="19"/>
      <c r="O57" s="18">
        <v>5.2674317767666999E-3</v>
      </c>
      <c r="P57" s="18">
        <v>1.3566218286235E-3</v>
      </c>
      <c r="Q57" s="18">
        <v>2.0223841702243801E-2</v>
      </c>
      <c r="R57" s="24" t="s">
        <v>501</v>
      </c>
    </row>
    <row r="58" spans="1:18" x14ac:dyDescent="0.25">
      <c r="A58" s="17" t="s">
        <v>484</v>
      </c>
      <c r="B58" s="17" t="s">
        <v>519</v>
      </c>
      <c r="C58" s="18">
        <v>2.1745751362574001E-3</v>
      </c>
      <c r="D58" s="18">
        <v>1.1039461926648001E-3</v>
      </c>
      <c r="E58" s="18">
        <v>4.2790733477559998E-3</v>
      </c>
      <c r="F58" s="19"/>
      <c r="G58" s="18">
        <v>2.9282414942204999E-3</v>
      </c>
      <c r="H58" s="18">
        <v>1.1560948849586999E-3</v>
      </c>
      <c r="I58" s="18">
        <v>7.3967474133944996E-3</v>
      </c>
      <c r="J58" s="19"/>
      <c r="K58" s="18">
        <v>9.5231692015119995E-4</v>
      </c>
      <c r="L58" s="18">
        <v>2.367846270283E-4</v>
      </c>
      <c r="M58" s="18">
        <v>3.8218288901506001E-3</v>
      </c>
      <c r="N58" s="19"/>
      <c r="O58" s="18">
        <v>3.3427644874600999E-3</v>
      </c>
      <c r="P58" s="18">
        <v>8.3818803570950005E-4</v>
      </c>
      <c r="Q58" s="18">
        <v>1.3232115628554799E-2</v>
      </c>
      <c r="R58" s="19"/>
    </row>
    <row r="59" spans="1:18" x14ac:dyDescent="0.25">
      <c r="A59" s="17" t="s">
        <v>484</v>
      </c>
      <c r="B59" s="17" t="s">
        <v>521</v>
      </c>
      <c r="C59" s="18">
        <v>0</v>
      </c>
      <c r="D59" s="19"/>
      <c r="E59" s="19"/>
      <c r="F59" s="19"/>
      <c r="G59" s="18">
        <v>0</v>
      </c>
      <c r="H59" s="19"/>
      <c r="I59" s="19"/>
      <c r="J59" s="19"/>
      <c r="K59" s="18">
        <v>0</v>
      </c>
      <c r="L59" s="19"/>
      <c r="M59" s="19"/>
      <c r="N59" s="19"/>
      <c r="O59" s="18">
        <v>0</v>
      </c>
      <c r="P59" s="19"/>
      <c r="Q59" s="19"/>
      <c r="R59" s="19"/>
    </row>
    <row r="60" spans="1:18" x14ac:dyDescent="0.25">
      <c r="A60" s="17" t="s">
        <v>484</v>
      </c>
      <c r="B60" s="17" t="s">
        <v>520</v>
      </c>
      <c r="C60" s="18">
        <v>1.6405582735770001E-3</v>
      </c>
      <c r="D60" s="18">
        <v>4.9289854420540001E-4</v>
      </c>
      <c r="E60" s="18">
        <v>5.4458571250411E-3</v>
      </c>
      <c r="F60" s="19"/>
      <c r="G60" s="18">
        <v>3.5616195441977002E-3</v>
      </c>
      <c r="H60" s="18">
        <v>9.731196900866E-4</v>
      </c>
      <c r="I60" s="18">
        <v>1.29463054470924E-2</v>
      </c>
      <c r="J60" s="19"/>
      <c r="K60" s="18">
        <v>3.4634535283359998E-4</v>
      </c>
      <c r="L60" s="18">
        <v>4.8577666436912802E-5</v>
      </c>
      <c r="M60" s="18">
        <v>2.4648476226564E-3</v>
      </c>
      <c r="N60" s="19"/>
      <c r="O60" s="18">
        <v>0</v>
      </c>
      <c r="P60" s="19"/>
      <c r="Q60" s="19"/>
      <c r="R60" s="19"/>
    </row>
    <row r="61" spans="1:18" ht="42.75" x14ac:dyDescent="0.25">
      <c r="A61" s="20" t="s">
        <v>485</v>
      </c>
      <c r="B61" s="20" t="s">
        <v>679</v>
      </c>
      <c r="C61" s="21">
        <v>0.69243928533744503</v>
      </c>
      <c r="D61" s="21">
        <v>0.68095189422657998</v>
      </c>
      <c r="E61" s="21">
        <v>0.70369304557299905</v>
      </c>
      <c r="F61" s="22"/>
      <c r="G61" s="21">
        <v>0.61498085915266598</v>
      </c>
      <c r="H61" s="21">
        <v>0.59662647457527695</v>
      </c>
      <c r="I61" s="21">
        <v>0.63301379050865103</v>
      </c>
      <c r="J61" s="22"/>
      <c r="K61" s="21">
        <v>0.68723995181957598</v>
      </c>
      <c r="L61" s="21">
        <v>0.67062586604785002</v>
      </c>
      <c r="M61" s="21">
        <v>0.70338665853070903</v>
      </c>
      <c r="N61" s="22"/>
      <c r="O61" s="21">
        <v>0.82031977838024595</v>
      </c>
      <c r="P61" s="21">
        <v>0.80428805724465302</v>
      </c>
      <c r="Q61" s="21">
        <v>0.83530717236835705</v>
      </c>
      <c r="R61" s="22"/>
    </row>
    <row r="62" spans="1:18" ht="42.75" x14ac:dyDescent="0.25">
      <c r="A62" s="20" t="s">
        <v>485</v>
      </c>
      <c r="B62" s="20" t="s">
        <v>680</v>
      </c>
      <c r="C62" s="21">
        <v>0.113741486964519</v>
      </c>
      <c r="D62" s="21">
        <v>0.10711487683682699</v>
      </c>
      <c r="E62" s="21">
        <v>0.120722621522086</v>
      </c>
      <c r="F62" s="22"/>
      <c r="G62" s="21">
        <v>0.116930902277778</v>
      </c>
      <c r="H62" s="21">
        <v>0.10658947130754599</v>
      </c>
      <c r="I62" s="21">
        <v>0.12813177323792099</v>
      </c>
      <c r="J62" s="22"/>
      <c r="K62" s="21">
        <v>0.120801783449819</v>
      </c>
      <c r="L62" s="21">
        <v>0.11020935890474499</v>
      </c>
      <c r="M62" s="21">
        <v>0.13226093856469001</v>
      </c>
      <c r="N62" s="22"/>
      <c r="O62" s="21">
        <v>9.7060113485535393E-2</v>
      </c>
      <c r="P62" s="21">
        <v>8.6176185251341506E-2</v>
      </c>
      <c r="Q62" s="21">
        <v>0.109154469989879</v>
      </c>
      <c r="R62" s="22"/>
    </row>
    <row r="63" spans="1:18" ht="42.75" x14ac:dyDescent="0.25">
      <c r="A63" s="20" t="s">
        <v>485</v>
      </c>
      <c r="B63" s="20" t="s">
        <v>681</v>
      </c>
      <c r="C63" s="21">
        <v>0.12802528943764299</v>
      </c>
      <c r="D63" s="21">
        <v>0.120879173543768</v>
      </c>
      <c r="E63" s="21">
        <v>0.13552873972497301</v>
      </c>
      <c r="F63" s="22"/>
      <c r="G63" s="21">
        <v>0.160904401977812</v>
      </c>
      <c r="H63" s="21">
        <v>0.148609844212165</v>
      </c>
      <c r="I63" s="21">
        <v>0.174008210729344</v>
      </c>
      <c r="J63" s="22"/>
      <c r="K63" s="21">
        <v>0.13233174332616701</v>
      </c>
      <c r="L63" s="21">
        <v>0.121830750897839</v>
      </c>
      <c r="M63" s="21">
        <v>0.143589855000372</v>
      </c>
      <c r="N63" s="22"/>
      <c r="O63" s="21">
        <v>7.0242519587991104E-2</v>
      </c>
      <c r="P63" s="21">
        <v>6.05187496197514E-2</v>
      </c>
      <c r="Q63" s="21">
        <v>8.13932866850786E-2</v>
      </c>
      <c r="R63" s="22"/>
    </row>
    <row r="64" spans="1:18" ht="42.75" x14ac:dyDescent="0.25">
      <c r="A64" s="20" t="s">
        <v>485</v>
      </c>
      <c r="B64" s="20" t="s">
        <v>682</v>
      </c>
      <c r="C64" s="21">
        <v>2.9872937874450799E-2</v>
      </c>
      <c r="D64" s="21">
        <v>2.6456030266787799E-2</v>
      </c>
      <c r="E64" s="21">
        <v>3.3715870052756697E-2</v>
      </c>
      <c r="F64" s="22"/>
      <c r="G64" s="21">
        <v>4.7959291907458602E-2</v>
      </c>
      <c r="H64" s="21">
        <v>4.1139716570867201E-2</v>
      </c>
      <c r="I64" s="21">
        <v>5.5843485395459698E-2</v>
      </c>
      <c r="J64" s="22"/>
      <c r="K64" s="21">
        <v>2.8025597099329301E-2</v>
      </c>
      <c r="L64" s="21">
        <v>2.3174955797915401E-2</v>
      </c>
      <c r="M64" s="21">
        <v>3.3856314755191401E-2</v>
      </c>
      <c r="N64" s="22"/>
      <c r="O64" s="21">
        <v>5.1178731782280003E-3</v>
      </c>
      <c r="P64" s="21">
        <v>3.1786377741520001E-3</v>
      </c>
      <c r="Q64" s="21">
        <v>8.2304362344732002E-3</v>
      </c>
      <c r="R64" s="22"/>
    </row>
    <row r="65" spans="1:18" ht="42.75" x14ac:dyDescent="0.25">
      <c r="A65" s="20" t="s">
        <v>485</v>
      </c>
      <c r="B65" s="20" t="s">
        <v>683</v>
      </c>
      <c r="C65" s="21">
        <v>3.1298513087683499E-2</v>
      </c>
      <c r="D65" s="21">
        <v>2.7757999626339999E-2</v>
      </c>
      <c r="E65" s="21">
        <v>3.5274232281487398E-2</v>
      </c>
      <c r="F65" s="22"/>
      <c r="G65" s="21">
        <v>5.0858724959362299E-2</v>
      </c>
      <c r="H65" s="21">
        <v>4.3914952263015901E-2</v>
      </c>
      <c r="I65" s="21">
        <v>5.8832875635268699E-2</v>
      </c>
      <c r="J65" s="22"/>
      <c r="K65" s="21">
        <v>2.8643288042535301E-2</v>
      </c>
      <c r="L65" s="21">
        <v>2.4078136930442001E-2</v>
      </c>
      <c r="M65" s="21">
        <v>3.40437864609952E-2</v>
      </c>
      <c r="N65" s="22"/>
      <c r="O65" s="21">
        <v>5.6222531322790001E-3</v>
      </c>
      <c r="P65" s="21">
        <v>3.1716189041042001E-3</v>
      </c>
      <c r="Q65" s="21">
        <v>9.9475378803350993E-3</v>
      </c>
      <c r="R65" s="22"/>
    </row>
    <row r="66" spans="1:18" x14ac:dyDescent="0.25">
      <c r="A66" s="20" t="s">
        <v>485</v>
      </c>
      <c r="B66" s="20" t="s">
        <v>519</v>
      </c>
      <c r="C66" s="21">
        <v>3.6305948746650002E-3</v>
      </c>
      <c r="D66" s="21">
        <v>2.6305104790923998E-3</v>
      </c>
      <c r="E66" s="21">
        <v>5.0089882559785004E-3</v>
      </c>
      <c r="F66" s="22"/>
      <c r="G66" s="21">
        <v>6.8738056401749003E-3</v>
      </c>
      <c r="H66" s="21">
        <v>4.6566421598469004E-3</v>
      </c>
      <c r="I66" s="21">
        <v>1.01358754170393E-2</v>
      </c>
      <c r="J66" s="22"/>
      <c r="K66" s="21">
        <v>2.0086997733970999E-3</v>
      </c>
      <c r="L66" s="21">
        <v>1.1639417909737001E-3</v>
      </c>
      <c r="M66" s="21">
        <v>3.4644340930184E-3</v>
      </c>
      <c r="N66" s="22"/>
      <c r="O66" s="21">
        <v>1.34364448421E-3</v>
      </c>
      <c r="P66" s="21">
        <v>5.4330087966600001E-4</v>
      </c>
      <c r="Q66" s="21">
        <v>3.3190693816715E-3</v>
      </c>
      <c r="R66" s="22"/>
    </row>
    <row r="67" spans="1:18" x14ac:dyDescent="0.25">
      <c r="A67" s="20" t="s">
        <v>485</v>
      </c>
      <c r="B67" s="20" t="s">
        <v>521</v>
      </c>
      <c r="C67" s="21">
        <v>1.2246079156429999E-4</v>
      </c>
      <c r="D67" s="21">
        <v>1.7211669392091001E-5</v>
      </c>
      <c r="E67" s="21">
        <v>8.7074643231869998E-4</v>
      </c>
      <c r="F67" s="22"/>
      <c r="G67" s="21">
        <v>0</v>
      </c>
      <c r="H67" s="22"/>
      <c r="I67" s="22"/>
      <c r="J67" s="22"/>
      <c r="K67" s="21">
        <v>3.0893086119649998E-4</v>
      </c>
      <c r="L67" s="21">
        <v>4.3429184613178301E-5</v>
      </c>
      <c r="M67" s="21">
        <v>2.1939995788395998E-3</v>
      </c>
      <c r="N67" s="22"/>
      <c r="O67" s="21">
        <v>0</v>
      </c>
      <c r="P67" s="22"/>
      <c r="Q67" s="22"/>
      <c r="R67" s="22"/>
    </row>
    <row r="68" spans="1:18" x14ac:dyDescent="0.25">
      <c r="A68" s="20" t="s">
        <v>485</v>
      </c>
      <c r="B68" s="20" t="s">
        <v>520</v>
      </c>
      <c r="C68" s="21">
        <v>8.6943163203020003E-4</v>
      </c>
      <c r="D68" s="21">
        <v>5.0801036814479995E-4</v>
      </c>
      <c r="E68" s="21">
        <v>1.4876014210932001E-3</v>
      </c>
      <c r="F68" s="22"/>
      <c r="G68" s="21">
        <v>1.4920140847488E-3</v>
      </c>
      <c r="H68" s="21">
        <v>8.2052499071219999E-4</v>
      </c>
      <c r="I68" s="21">
        <v>2.7115352067623999E-3</v>
      </c>
      <c r="J68" s="22"/>
      <c r="K68" s="21">
        <v>6.4000562797740003E-4</v>
      </c>
      <c r="L68" s="21">
        <v>1.9171362915260001E-4</v>
      </c>
      <c r="M68" s="21">
        <v>2.1343198096845E-3</v>
      </c>
      <c r="N68" s="22"/>
      <c r="O68" s="21">
        <v>2.9381775151489999E-4</v>
      </c>
      <c r="P68" s="21">
        <v>4.1276806999758599E-5</v>
      </c>
      <c r="Q68" s="21">
        <v>2.0882352740166001E-3</v>
      </c>
      <c r="R68" s="22"/>
    </row>
    <row r="69" spans="1:18" ht="42.75" x14ac:dyDescent="0.25">
      <c r="A69" s="17" t="s">
        <v>486</v>
      </c>
      <c r="B69" s="17" t="s">
        <v>679</v>
      </c>
      <c r="C69" s="18">
        <v>0.803992298757505</v>
      </c>
      <c r="D69" s="18">
        <v>0.77623632010099797</v>
      </c>
      <c r="E69" s="18">
        <v>0.82906355050550795</v>
      </c>
      <c r="F69" s="19"/>
      <c r="G69" s="18">
        <v>0.76909810490171904</v>
      </c>
      <c r="H69" s="18">
        <v>0.73079834052139903</v>
      </c>
      <c r="I69" s="18">
        <v>0.80341467596259397</v>
      </c>
      <c r="J69" s="19"/>
      <c r="K69" s="18">
        <v>0.82367782532910006</v>
      </c>
      <c r="L69" s="18">
        <v>0.79185890887142996</v>
      </c>
      <c r="M69" s="18">
        <v>0.85154445486083197</v>
      </c>
      <c r="N69" s="19"/>
      <c r="O69" s="18">
        <v>0.87609662286728496</v>
      </c>
      <c r="P69" s="18">
        <v>0.82626539888982098</v>
      </c>
      <c r="Q69" s="18">
        <v>0.91313761439165197</v>
      </c>
      <c r="R69" s="19"/>
    </row>
    <row r="70" spans="1:18" ht="42.75" x14ac:dyDescent="0.25">
      <c r="A70" s="17" t="s">
        <v>486</v>
      </c>
      <c r="B70" s="17" t="s">
        <v>680</v>
      </c>
      <c r="C70" s="18">
        <v>8.1075884936346404E-2</v>
      </c>
      <c r="D70" s="18">
        <v>6.73745654819881E-2</v>
      </c>
      <c r="E70" s="18">
        <v>9.7272898462049798E-2</v>
      </c>
      <c r="F70" s="19"/>
      <c r="G70" s="18">
        <v>9.3479991236007101E-2</v>
      </c>
      <c r="H70" s="18">
        <v>7.4833340702768703E-2</v>
      </c>
      <c r="I70" s="18">
        <v>0.11618941760160401</v>
      </c>
      <c r="J70" s="19"/>
      <c r="K70" s="18">
        <v>7.2624378470951503E-2</v>
      </c>
      <c r="L70" s="18">
        <v>5.6137706265767598E-2</v>
      </c>
      <c r="M70" s="18">
        <v>9.3473398457995002E-2</v>
      </c>
      <c r="N70" s="19"/>
      <c r="O70" s="18">
        <v>5.9980271854989997E-2</v>
      </c>
      <c r="P70" s="18">
        <v>3.93618008418418E-2</v>
      </c>
      <c r="Q70" s="18">
        <v>9.0382930277169496E-2</v>
      </c>
      <c r="R70" s="19"/>
    </row>
    <row r="71" spans="1:18" ht="42.75" x14ac:dyDescent="0.25">
      <c r="A71" s="17" t="s">
        <v>486</v>
      </c>
      <c r="B71" s="17" t="s">
        <v>681</v>
      </c>
      <c r="C71" s="18">
        <v>8.0812741047534706E-2</v>
      </c>
      <c r="D71" s="18">
        <v>6.9059079102550602E-2</v>
      </c>
      <c r="E71" s="18">
        <v>9.4364070340901607E-2</v>
      </c>
      <c r="F71" s="19"/>
      <c r="G71" s="18">
        <v>9.08344961209962E-2</v>
      </c>
      <c r="H71" s="18">
        <v>7.4163384597544194E-2</v>
      </c>
      <c r="I71" s="18">
        <v>0.110804589249829</v>
      </c>
      <c r="J71" s="19"/>
      <c r="K71" s="18">
        <v>7.5929657738988604E-2</v>
      </c>
      <c r="L71" s="18">
        <v>5.8208822563558402E-2</v>
      </c>
      <c r="M71" s="18">
        <v>9.8481216304416905E-2</v>
      </c>
      <c r="N71" s="19"/>
      <c r="O71" s="18">
        <v>5.7699461338908402E-2</v>
      </c>
      <c r="P71" s="18">
        <v>3.5140828804315301E-2</v>
      </c>
      <c r="Q71" s="18">
        <v>9.3338680249251793E-2</v>
      </c>
      <c r="R71" s="19"/>
    </row>
    <row r="72" spans="1:18" ht="42.75" x14ac:dyDescent="0.25">
      <c r="A72" s="17" t="s">
        <v>486</v>
      </c>
      <c r="B72" s="17" t="s">
        <v>682</v>
      </c>
      <c r="C72" s="18">
        <v>1.6304352361577099E-2</v>
      </c>
      <c r="D72" s="18">
        <v>1.11454968293156E-2</v>
      </c>
      <c r="E72" s="18">
        <v>2.3793603346597799E-2</v>
      </c>
      <c r="F72" s="19"/>
      <c r="G72" s="18">
        <v>2.5960526656804098E-2</v>
      </c>
      <c r="H72" s="18">
        <v>1.6542460947392201E-2</v>
      </c>
      <c r="I72" s="18">
        <v>4.05196301579391E-2</v>
      </c>
      <c r="J72" s="19"/>
      <c r="K72" s="18">
        <v>8.5315240117536002E-3</v>
      </c>
      <c r="L72" s="18">
        <v>4.2771869871498997E-3</v>
      </c>
      <c r="M72" s="18">
        <v>1.69454556050227E-2</v>
      </c>
      <c r="N72" s="19"/>
      <c r="O72" s="18">
        <v>3.6063810005482E-3</v>
      </c>
      <c r="P72" s="18">
        <v>8.1404718871549997E-4</v>
      </c>
      <c r="Q72" s="18">
        <v>1.58252398008558E-2</v>
      </c>
      <c r="R72" s="24" t="s">
        <v>501</v>
      </c>
    </row>
    <row r="73" spans="1:18" ht="42.75" x14ac:dyDescent="0.25">
      <c r="A73" s="17" t="s">
        <v>486</v>
      </c>
      <c r="B73" s="17" t="s">
        <v>683</v>
      </c>
      <c r="C73" s="18">
        <v>1.38035373532939E-2</v>
      </c>
      <c r="D73" s="18">
        <v>9.3580531203389002E-3</v>
      </c>
      <c r="E73" s="18">
        <v>2.0317509074362E-2</v>
      </c>
      <c r="F73" s="19"/>
      <c r="G73" s="18">
        <v>1.80347602680574E-2</v>
      </c>
      <c r="H73" s="18">
        <v>1.14901768084642E-2</v>
      </c>
      <c r="I73" s="18">
        <v>2.82006677800632E-2</v>
      </c>
      <c r="J73" s="19"/>
      <c r="K73" s="18">
        <v>1.28519772589878E-2</v>
      </c>
      <c r="L73" s="18">
        <v>6.2019428506918002E-3</v>
      </c>
      <c r="M73" s="18">
        <v>2.6442785359468399E-2</v>
      </c>
      <c r="N73" s="19"/>
      <c r="O73" s="18">
        <v>5.8137855721549999E-4</v>
      </c>
      <c r="P73" s="18">
        <v>8.0740201037886197E-5</v>
      </c>
      <c r="Q73" s="18">
        <v>4.1733230962590004E-3</v>
      </c>
      <c r="R73" s="19"/>
    </row>
    <row r="74" spans="1:18" x14ac:dyDescent="0.25">
      <c r="A74" s="17" t="s">
        <v>486</v>
      </c>
      <c r="B74" s="17" t="s">
        <v>519</v>
      </c>
      <c r="C74" s="18">
        <v>3.7375391681240999E-3</v>
      </c>
      <c r="D74" s="18">
        <v>1.8399761029224001E-3</v>
      </c>
      <c r="E74" s="18">
        <v>7.5771990470110996E-3</v>
      </c>
      <c r="F74" s="19"/>
      <c r="G74" s="18">
        <v>2.1735668065893999E-3</v>
      </c>
      <c r="H74" s="18">
        <v>9.3463930748210002E-4</v>
      </c>
      <c r="I74" s="18">
        <v>5.0464808469933E-3</v>
      </c>
      <c r="J74" s="19"/>
      <c r="K74" s="18">
        <v>6.2010048621792E-3</v>
      </c>
      <c r="L74" s="18">
        <v>2.2670640375875E-3</v>
      </c>
      <c r="M74" s="18">
        <v>1.6846088186193101E-2</v>
      </c>
      <c r="N74" s="19"/>
      <c r="O74" s="18">
        <v>2.0358843810531001E-3</v>
      </c>
      <c r="P74" s="18">
        <v>2.883992593812E-4</v>
      </c>
      <c r="Q74" s="18">
        <v>1.42212061711024E-2</v>
      </c>
      <c r="R74" s="24" t="s">
        <v>501</v>
      </c>
    </row>
    <row r="75" spans="1:18" x14ac:dyDescent="0.25">
      <c r="A75" s="17" t="s">
        <v>486</v>
      </c>
      <c r="B75" s="17" t="s">
        <v>521</v>
      </c>
      <c r="C75" s="18">
        <v>0</v>
      </c>
      <c r="D75" s="19"/>
      <c r="E75" s="19"/>
      <c r="F75" s="19"/>
      <c r="G75" s="18">
        <v>0</v>
      </c>
      <c r="H75" s="19"/>
      <c r="I75" s="19"/>
      <c r="J75" s="19"/>
      <c r="K75" s="18">
        <v>0</v>
      </c>
      <c r="L75" s="19"/>
      <c r="M75" s="19"/>
      <c r="N75" s="19"/>
      <c r="O75" s="18">
        <v>0</v>
      </c>
      <c r="P75" s="19"/>
      <c r="Q75" s="19"/>
      <c r="R75" s="19"/>
    </row>
    <row r="76" spans="1:18" x14ac:dyDescent="0.25">
      <c r="A76" s="17" t="s">
        <v>486</v>
      </c>
      <c r="B76" s="17" t="s">
        <v>520</v>
      </c>
      <c r="C76" s="18">
        <v>2.7364637561429997E-4</v>
      </c>
      <c r="D76" s="18">
        <v>8.19394498093615E-5</v>
      </c>
      <c r="E76" s="18">
        <v>9.1346433352980003E-4</v>
      </c>
      <c r="F76" s="19"/>
      <c r="G76" s="18">
        <v>4.185540098275E-4</v>
      </c>
      <c r="H76" s="18">
        <v>9.2390945829646606E-5</v>
      </c>
      <c r="I76" s="18">
        <v>1.8939729826153E-3</v>
      </c>
      <c r="J76" s="19"/>
      <c r="K76" s="18">
        <v>1.836323280401E-4</v>
      </c>
      <c r="L76" s="18">
        <v>2.5694535324172501E-5</v>
      </c>
      <c r="M76" s="18">
        <v>1.3111008268069E-3</v>
      </c>
      <c r="N76" s="19"/>
      <c r="O76" s="18">
        <v>0</v>
      </c>
      <c r="P76" s="19"/>
      <c r="Q76" s="19"/>
      <c r="R76" s="19"/>
    </row>
    <row r="77" spans="1:18" ht="42.75" x14ac:dyDescent="0.25">
      <c r="A77" s="20" t="s">
        <v>487</v>
      </c>
      <c r="B77" s="20" t="s">
        <v>679</v>
      </c>
      <c r="C77" s="21">
        <v>0.82240355457967196</v>
      </c>
      <c r="D77" s="21">
        <v>0.80108057928366105</v>
      </c>
      <c r="E77" s="21">
        <v>0.84189195837592101</v>
      </c>
      <c r="F77" s="22"/>
      <c r="G77" s="21">
        <v>0.78957158686565898</v>
      </c>
      <c r="H77" s="21">
        <v>0.76186762253743201</v>
      </c>
      <c r="I77" s="21">
        <v>0.81483583992529995</v>
      </c>
      <c r="J77" s="22"/>
      <c r="K77" s="21">
        <v>0.85813705485292002</v>
      </c>
      <c r="L77" s="21">
        <v>0.82447801187569503</v>
      </c>
      <c r="M77" s="21">
        <v>0.88623211954574599</v>
      </c>
      <c r="N77" s="22"/>
      <c r="O77" s="21">
        <v>0.87375605739550199</v>
      </c>
      <c r="P77" s="21">
        <v>0.81439534525811796</v>
      </c>
      <c r="Q77" s="21">
        <v>0.91608795749250904</v>
      </c>
      <c r="R77" s="22"/>
    </row>
    <row r="78" spans="1:18" ht="42.75" x14ac:dyDescent="0.25">
      <c r="A78" s="20" t="s">
        <v>487</v>
      </c>
      <c r="B78" s="20" t="s">
        <v>680</v>
      </c>
      <c r="C78" s="21">
        <v>7.51357791242276E-2</v>
      </c>
      <c r="D78" s="21">
        <v>6.2940546961162705E-2</v>
      </c>
      <c r="E78" s="21">
        <v>8.9468328024711594E-2</v>
      </c>
      <c r="F78" s="22"/>
      <c r="G78" s="21">
        <v>8.3473677264434595E-2</v>
      </c>
      <c r="H78" s="21">
        <v>6.8444480734929494E-2</v>
      </c>
      <c r="I78" s="21">
        <v>0.101443643243117</v>
      </c>
      <c r="J78" s="22"/>
      <c r="K78" s="21">
        <v>6.3180101817977299E-2</v>
      </c>
      <c r="L78" s="21">
        <v>4.5100161911062503E-2</v>
      </c>
      <c r="M78" s="21">
        <v>8.78412628394908E-2</v>
      </c>
      <c r="N78" s="22"/>
      <c r="O78" s="21">
        <v>7.2623343505178295E-2</v>
      </c>
      <c r="P78" s="21">
        <v>4.2507426791148703E-2</v>
      </c>
      <c r="Q78" s="21">
        <v>0.12137133423251301</v>
      </c>
      <c r="R78" s="24" t="s">
        <v>501</v>
      </c>
    </row>
    <row r="79" spans="1:18" ht="42.75" x14ac:dyDescent="0.25">
      <c r="A79" s="20" t="s">
        <v>487</v>
      </c>
      <c r="B79" s="20" t="s">
        <v>681</v>
      </c>
      <c r="C79" s="21">
        <v>6.9978613787483795E-2</v>
      </c>
      <c r="D79" s="21">
        <v>5.9167204394556701E-2</v>
      </c>
      <c r="E79" s="21">
        <v>8.2592128704477102E-2</v>
      </c>
      <c r="F79" s="22"/>
      <c r="G79" s="21">
        <v>8.2424117438771205E-2</v>
      </c>
      <c r="H79" s="21">
        <v>6.7933118305705101E-2</v>
      </c>
      <c r="I79" s="21">
        <v>9.9675665965427193E-2</v>
      </c>
      <c r="J79" s="22"/>
      <c r="K79" s="21">
        <v>5.8076295012695699E-2</v>
      </c>
      <c r="L79" s="21">
        <v>4.17477426423222E-2</v>
      </c>
      <c r="M79" s="21">
        <v>8.0256451807013199E-2</v>
      </c>
      <c r="N79" s="22"/>
      <c r="O79" s="21">
        <v>4.4507708308479998E-2</v>
      </c>
      <c r="P79" s="21">
        <v>2.0539934931832302E-2</v>
      </c>
      <c r="Q79" s="21">
        <v>9.3765750140536105E-2</v>
      </c>
      <c r="R79" s="24" t="s">
        <v>501</v>
      </c>
    </row>
    <row r="80" spans="1:18" ht="42.75" x14ac:dyDescent="0.25">
      <c r="A80" s="20" t="s">
        <v>487</v>
      </c>
      <c r="B80" s="20" t="s">
        <v>682</v>
      </c>
      <c r="C80" s="21">
        <v>1.6386780847225401E-2</v>
      </c>
      <c r="D80" s="21">
        <v>1.11326167234482E-2</v>
      </c>
      <c r="E80" s="21">
        <v>2.40603713461571E-2</v>
      </c>
      <c r="F80" s="22"/>
      <c r="G80" s="21">
        <v>2.0799192875594501E-2</v>
      </c>
      <c r="H80" s="21">
        <v>1.39872380291154E-2</v>
      </c>
      <c r="I80" s="21">
        <v>3.0824939951324602E-2</v>
      </c>
      <c r="J80" s="22"/>
      <c r="K80" s="21">
        <v>1.37139401518802E-2</v>
      </c>
      <c r="L80" s="21">
        <v>6.9525418297705002E-3</v>
      </c>
      <c r="M80" s="21">
        <v>2.6872908113293702E-2</v>
      </c>
      <c r="N80" s="22"/>
      <c r="O80" s="21">
        <v>1.7025743341741E-3</v>
      </c>
      <c r="P80" s="21">
        <v>4.0053620428029998E-4</v>
      </c>
      <c r="Q80" s="21">
        <v>7.206681757402E-3</v>
      </c>
      <c r="R80" s="22"/>
    </row>
    <row r="81" spans="1:18" ht="42.75" x14ac:dyDescent="0.25">
      <c r="A81" s="20" t="s">
        <v>487</v>
      </c>
      <c r="B81" s="20" t="s">
        <v>683</v>
      </c>
      <c r="C81" s="21">
        <v>1.2141756540404501E-2</v>
      </c>
      <c r="D81" s="21">
        <v>8.1740020068323E-3</v>
      </c>
      <c r="E81" s="21">
        <v>1.80005500687705E-2</v>
      </c>
      <c r="F81" s="22"/>
      <c r="G81" s="21">
        <v>1.7362953226338799E-2</v>
      </c>
      <c r="H81" s="21">
        <v>1.09602688613106E-2</v>
      </c>
      <c r="I81" s="21">
        <v>2.7402280078520299E-2</v>
      </c>
      <c r="J81" s="22"/>
      <c r="K81" s="21">
        <v>5.7953954736271003E-3</v>
      </c>
      <c r="L81" s="21">
        <v>2.7770482189968999E-3</v>
      </c>
      <c r="M81" s="21">
        <v>1.20546986771426E-2</v>
      </c>
      <c r="N81" s="22"/>
      <c r="O81" s="21">
        <v>6.4010483899677E-3</v>
      </c>
      <c r="P81" s="21">
        <v>1.2172980167103999E-3</v>
      </c>
      <c r="Q81" s="21">
        <v>3.2931484873858198E-2</v>
      </c>
      <c r="R81" s="24" t="s">
        <v>501</v>
      </c>
    </row>
    <row r="82" spans="1:18" x14ac:dyDescent="0.25">
      <c r="A82" s="20" t="s">
        <v>487</v>
      </c>
      <c r="B82" s="20" t="s">
        <v>519</v>
      </c>
      <c r="C82" s="21">
        <v>3.5321373323083001E-3</v>
      </c>
      <c r="D82" s="21">
        <v>1.9103154387284001E-3</v>
      </c>
      <c r="E82" s="21">
        <v>6.5218584132912998E-3</v>
      </c>
      <c r="F82" s="22"/>
      <c r="G82" s="21">
        <v>5.8801033890442996E-3</v>
      </c>
      <c r="H82" s="21">
        <v>3.0528652159497998E-3</v>
      </c>
      <c r="I82" s="21">
        <v>1.1295961400283199E-2</v>
      </c>
      <c r="J82" s="22"/>
      <c r="K82" s="21">
        <v>6.6211904164890001E-4</v>
      </c>
      <c r="L82" s="21">
        <v>9.2222519929308102E-5</v>
      </c>
      <c r="M82" s="21">
        <v>4.7370530967531998E-3</v>
      </c>
      <c r="N82" s="22"/>
      <c r="O82" s="21">
        <v>1.0092680666978001E-3</v>
      </c>
      <c r="P82" s="21">
        <v>1.3965511943949999E-4</v>
      </c>
      <c r="Q82" s="21">
        <v>7.2545509487229997E-3</v>
      </c>
      <c r="R82" s="22"/>
    </row>
    <row r="83" spans="1:18" x14ac:dyDescent="0.25">
      <c r="A83" s="20" t="s">
        <v>487</v>
      </c>
      <c r="B83" s="20" t="s">
        <v>521</v>
      </c>
      <c r="C83" s="21">
        <v>0</v>
      </c>
      <c r="D83" s="22"/>
      <c r="E83" s="22"/>
      <c r="F83" s="22"/>
      <c r="G83" s="21">
        <v>0</v>
      </c>
      <c r="H83" s="22"/>
      <c r="I83" s="22"/>
      <c r="J83" s="22"/>
      <c r="K83" s="21">
        <v>0</v>
      </c>
      <c r="L83" s="22"/>
      <c r="M83" s="22"/>
      <c r="N83" s="22"/>
      <c r="O83" s="21">
        <v>0</v>
      </c>
      <c r="P83" s="22"/>
      <c r="Q83" s="22"/>
      <c r="R83" s="22"/>
    </row>
    <row r="84" spans="1:18" x14ac:dyDescent="0.25">
      <c r="A84" s="20" t="s">
        <v>487</v>
      </c>
      <c r="B84" s="20" t="s">
        <v>520</v>
      </c>
      <c r="C84" s="21">
        <v>4.213777886824E-4</v>
      </c>
      <c r="D84" s="21">
        <v>1.3591557138270001E-4</v>
      </c>
      <c r="E84" s="21">
        <v>1.3056107702171999E-3</v>
      </c>
      <c r="F84" s="22"/>
      <c r="G84" s="21">
        <v>4.8836894015759998E-4</v>
      </c>
      <c r="H84" s="21">
        <v>1.2327613406720001E-4</v>
      </c>
      <c r="I84" s="21">
        <v>1.9326253762591999E-3</v>
      </c>
      <c r="J84" s="22"/>
      <c r="K84" s="21">
        <v>4.3509364925120001E-4</v>
      </c>
      <c r="L84" s="21">
        <v>6.0752361877986002E-5</v>
      </c>
      <c r="M84" s="21">
        <v>3.1088636211362999E-3</v>
      </c>
      <c r="N84" s="22"/>
      <c r="O84" s="21">
        <v>0</v>
      </c>
      <c r="P84" s="22"/>
      <c r="Q84" s="22"/>
      <c r="R84" s="22"/>
    </row>
    <row r="85" spans="1:18" ht="42.75" x14ac:dyDescent="0.25">
      <c r="A85" s="17" t="s">
        <v>488</v>
      </c>
      <c r="B85" s="17" t="s">
        <v>679</v>
      </c>
      <c r="C85" s="18">
        <v>0.88174223741801605</v>
      </c>
      <c r="D85" s="18">
        <v>0.85635221070605405</v>
      </c>
      <c r="E85" s="18">
        <v>0.90315206164191697</v>
      </c>
      <c r="F85" s="19"/>
      <c r="G85" s="18">
        <v>0.85864622008486802</v>
      </c>
      <c r="H85" s="18">
        <v>0.82005976944534198</v>
      </c>
      <c r="I85" s="18">
        <v>0.89006740964108699</v>
      </c>
      <c r="J85" s="19"/>
      <c r="K85" s="18">
        <v>0.90066614745456497</v>
      </c>
      <c r="L85" s="18">
        <v>0.86892874904844297</v>
      </c>
      <c r="M85" s="18">
        <v>0.92537865394168195</v>
      </c>
      <c r="N85" s="19"/>
      <c r="O85" s="18">
        <v>0.93809249181966903</v>
      </c>
      <c r="P85" s="18">
        <v>0.85719999160558402</v>
      </c>
      <c r="Q85" s="18">
        <v>0.97452339680723399</v>
      </c>
      <c r="R85" s="24" t="s">
        <v>501</v>
      </c>
    </row>
    <row r="86" spans="1:18" ht="42.75" x14ac:dyDescent="0.25">
      <c r="A86" s="17" t="s">
        <v>488</v>
      </c>
      <c r="B86" s="17" t="s">
        <v>680</v>
      </c>
      <c r="C86" s="18">
        <v>4.4220062502944399E-2</v>
      </c>
      <c r="D86" s="18">
        <v>3.3878883618531301E-2</v>
      </c>
      <c r="E86" s="18">
        <v>5.75298162802763E-2</v>
      </c>
      <c r="F86" s="19"/>
      <c r="G86" s="18">
        <v>5.3271745158695198E-2</v>
      </c>
      <c r="H86" s="18">
        <v>3.7847347135113597E-2</v>
      </c>
      <c r="I86" s="18">
        <v>7.4495532484712898E-2</v>
      </c>
      <c r="J86" s="19"/>
      <c r="K86" s="18">
        <v>3.64873741345993E-2</v>
      </c>
      <c r="L86" s="18">
        <v>2.3221943164013902E-2</v>
      </c>
      <c r="M86" s="18">
        <v>5.6889277610620799E-2</v>
      </c>
      <c r="N86" s="19"/>
      <c r="O86" s="18">
        <v>2.3394586397596499E-2</v>
      </c>
      <c r="P86" s="18">
        <v>7.3323773181011003E-3</v>
      </c>
      <c r="Q86" s="18">
        <v>7.2087284481880703E-2</v>
      </c>
      <c r="R86" s="24" t="s">
        <v>501</v>
      </c>
    </row>
    <row r="87" spans="1:18" ht="42.75" x14ac:dyDescent="0.25">
      <c r="A87" s="17" t="s">
        <v>488</v>
      </c>
      <c r="B87" s="17" t="s">
        <v>681</v>
      </c>
      <c r="C87" s="18">
        <v>4.74436549253415E-2</v>
      </c>
      <c r="D87" s="18">
        <v>3.4985893973357898E-2</v>
      </c>
      <c r="E87" s="18">
        <v>6.40429784065559E-2</v>
      </c>
      <c r="F87" s="19"/>
      <c r="G87" s="18">
        <v>4.9781767371507003E-2</v>
      </c>
      <c r="H87" s="18">
        <v>3.3843826146209503E-2</v>
      </c>
      <c r="I87" s="18">
        <v>7.2660834856458204E-2</v>
      </c>
      <c r="J87" s="19"/>
      <c r="K87" s="18">
        <v>4.6729111276005098E-2</v>
      </c>
      <c r="L87" s="18">
        <v>3.1221685577094101E-2</v>
      </c>
      <c r="M87" s="18">
        <v>6.9387215414408496E-2</v>
      </c>
      <c r="N87" s="19"/>
      <c r="O87" s="18">
        <v>3.6954842372257997E-2</v>
      </c>
      <c r="P87" s="18">
        <v>1.03599026747983E-2</v>
      </c>
      <c r="Q87" s="18">
        <v>0.123314671678078</v>
      </c>
      <c r="R87" s="24" t="s">
        <v>501</v>
      </c>
    </row>
    <row r="88" spans="1:18" ht="42.75" x14ac:dyDescent="0.25">
      <c r="A88" s="17" t="s">
        <v>488</v>
      </c>
      <c r="B88" s="17" t="s">
        <v>682</v>
      </c>
      <c r="C88" s="18">
        <v>1.6127510320440599E-2</v>
      </c>
      <c r="D88" s="18">
        <v>9.6782247489145008E-3</v>
      </c>
      <c r="E88" s="18">
        <v>2.67582902735157E-2</v>
      </c>
      <c r="F88" s="19"/>
      <c r="G88" s="18">
        <v>2.30882580451288E-2</v>
      </c>
      <c r="H88" s="18">
        <v>1.25093551599205E-2</v>
      </c>
      <c r="I88" s="18">
        <v>4.2230921197467797E-2</v>
      </c>
      <c r="J88" s="19"/>
      <c r="K88" s="18">
        <v>9.8181712511226996E-3</v>
      </c>
      <c r="L88" s="18">
        <v>4.1434170745746996E-3</v>
      </c>
      <c r="M88" s="18">
        <v>2.3084810348621299E-2</v>
      </c>
      <c r="N88" s="19"/>
      <c r="O88" s="18">
        <v>1.5580794104763001E-3</v>
      </c>
      <c r="P88" s="18">
        <v>2.0877413082070001E-4</v>
      </c>
      <c r="Q88" s="18">
        <v>1.1527386142384801E-2</v>
      </c>
      <c r="R88" s="24" t="s">
        <v>501</v>
      </c>
    </row>
    <row r="89" spans="1:18" ht="42.75" x14ac:dyDescent="0.25">
      <c r="A89" s="17" t="s">
        <v>488</v>
      </c>
      <c r="B89" s="17" t="s">
        <v>683</v>
      </c>
      <c r="C89" s="18">
        <v>8.2516745002885004E-3</v>
      </c>
      <c r="D89" s="18">
        <v>4.1292416550690004E-3</v>
      </c>
      <c r="E89" s="18">
        <v>1.6421875918525199E-2</v>
      </c>
      <c r="F89" s="19"/>
      <c r="G89" s="18">
        <v>1.10620419911914E-2</v>
      </c>
      <c r="H89" s="18">
        <v>4.7654097294012E-3</v>
      </c>
      <c r="I89" s="18">
        <v>2.54656564426066E-2</v>
      </c>
      <c r="J89" s="19"/>
      <c r="K89" s="18">
        <v>6.2991958837081002E-3</v>
      </c>
      <c r="L89" s="18">
        <v>1.7901421548228999E-3</v>
      </c>
      <c r="M89" s="18">
        <v>2.1916401893482401E-2</v>
      </c>
      <c r="N89" s="24" t="s">
        <v>501</v>
      </c>
      <c r="O89" s="18">
        <v>0</v>
      </c>
      <c r="P89" s="19"/>
      <c r="Q89" s="19"/>
      <c r="R89" s="19"/>
    </row>
    <row r="90" spans="1:18" x14ac:dyDescent="0.25">
      <c r="A90" s="17" t="s">
        <v>488</v>
      </c>
      <c r="B90" s="17" t="s">
        <v>519</v>
      </c>
      <c r="C90" s="18">
        <v>1.2533718600948999E-3</v>
      </c>
      <c r="D90" s="18">
        <v>2.4185641042500001E-4</v>
      </c>
      <c r="E90" s="18">
        <v>6.4679766738505E-3</v>
      </c>
      <c r="F90" s="19"/>
      <c r="G90" s="18">
        <v>2.3484335412194998E-3</v>
      </c>
      <c r="H90" s="18">
        <v>4.5583157122600001E-4</v>
      </c>
      <c r="I90" s="18">
        <v>1.20046980038467E-2</v>
      </c>
      <c r="J90" s="19"/>
      <c r="K90" s="18">
        <v>0</v>
      </c>
      <c r="L90" s="19"/>
      <c r="M90" s="19"/>
      <c r="N90" s="19"/>
      <c r="O90" s="18">
        <v>0</v>
      </c>
      <c r="P90" s="19"/>
      <c r="Q90" s="19"/>
      <c r="R90" s="19"/>
    </row>
    <row r="91" spans="1:18" x14ac:dyDescent="0.25">
      <c r="A91" s="17" t="s">
        <v>488</v>
      </c>
      <c r="B91" s="17" t="s">
        <v>521</v>
      </c>
      <c r="C91" s="18">
        <v>0</v>
      </c>
      <c r="D91" s="19"/>
      <c r="E91" s="19"/>
      <c r="F91" s="19"/>
      <c r="G91" s="18">
        <v>0</v>
      </c>
      <c r="H91" s="19"/>
      <c r="I91" s="19"/>
      <c r="J91" s="19"/>
      <c r="K91" s="18">
        <v>0</v>
      </c>
      <c r="L91" s="19"/>
      <c r="M91" s="19"/>
      <c r="N91" s="19"/>
      <c r="O91" s="18">
        <v>0</v>
      </c>
      <c r="P91" s="19"/>
      <c r="Q91" s="19"/>
      <c r="R91" s="19"/>
    </row>
    <row r="92" spans="1:18" x14ac:dyDescent="0.25">
      <c r="A92" s="17" t="s">
        <v>488</v>
      </c>
      <c r="B92" s="17" t="s">
        <v>520</v>
      </c>
      <c r="C92" s="18">
        <v>9.6148847287270002E-4</v>
      </c>
      <c r="D92" s="18">
        <v>1.356208369036E-4</v>
      </c>
      <c r="E92" s="18">
        <v>6.7823905064542996E-3</v>
      </c>
      <c r="F92" s="19"/>
      <c r="G92" s="18">
        <v>1.8015338073884E-3</v>
      </c>
      <c r="H92" s="18">
        <v>2.5843909379739998E-4</v>
      </c>
      <c r="I92" s="18">
        <v>1.24434992497872E-2</v>
      </c>
      <c r="J92" s="24" t="s">
        <v>501</v>
      </c>
      <c r="K92" s="18">
        <v>0</v>
      </c>
      <c r="L92" s="19"/>
      <c r="M92" s="19"/>
      <c r="N92" s="19"/>
      <c r="O92" s="18">
        <v>0</v>
      </c>
      <c r="P92" s="19"/>
      <c r="Q92" s="19"/>
      <c r="R92" s="19"/>
    </row>
    <row r="93" spans="1:18" ht="42.75" x14ac:dyDescent="0.25">
      <c r="A93" s="20" t="s">
        <v>489</v>
      </c>
      <c r="B93" s="20" t="s">
        <v>679</v>
      </c>
      <c r="C93" s="21">
        <v>0.81203663916691804</v>
      </c>
      <c r="D93" s="21">
        <v>0.79178378029513097</v>
      </c>
      <c r="E93" s="21">
        <v>0.83074065318785195</v>
      </c>
      <c r="F93" s="22"/>
      <c r="G93" s="21">
        <v>0.77896100591724105</v>
      </c>
      <c r="H93" s="21">
        <v>0.75259742949472297</v>
      </c>
      <c r="I93" s="21">
        <v>0.80324968283911302</v>
      </c>
      <c r="J93" s="22"/>
      <c r="K93" s="21">
        <v>0.81301869789886805</v>
      </c>
      <c r="L93" s="21">
        <v>0.78578737717608604</v>
      </c>
      <c r="M93" s="21">
        <v>0.83750415772614495</v>
      </c>
      <c r="N93" s="22"/>
      <c r="O93" s="21">
        <v>0.914045371681101</v>
      </c>
      <c r="P93" s="21">
        <v>0.880406984381363</v>
      </c>
      <c r="Q93" s="21">
        <v>0.93887901825156495</v>
      </c>
      <c r="R93" s="22"/>
    </row>
    <row r="94" spans="1:18" ht="42.75" x14ac:dyDescent="0.25">
      <c r="A94" s="20" t="s">
        <v>489</v>
      </c>
      <c r="B94" s="20" t="s">
        <v>680</v>
      </c>
      <c r="C94" s="21">
        <v>7.6075474679920693E-2</v>
      </c>
      <c r="D94" s="21">
        <v>6.5369504853478796E-2</v>
      </c>
      <c r="E94" s="21">
        <v>8.8369045803422502E-2</v>
      </c>
      <c r="F94" s="22"/>
      <c r="G94" s="21">
        <v>8.5377778897796394E-2</v>
      </c>
      <c r="H94" s="21">
        <v>7.0921733993540598E-2</v>
      </c>
      <c r="I94" s="21">
        <v>0.102455473775801</v>
      </c>
      <c r="J94" s="22"/>
      <c r="K94" s="21">
        <v>7.8703752541559993E-2</v>
      </c>
      <c r="L94" s="21">
        <v>6.3096791282550205E-2</v>
      </c>
      <c r="M94" s="21">
        <v>9.7768248277166195E-2</v>
      </c>
      <c r="N94" s="22"/>
      <c r="O94" s="21">
        <v>3.9525460048654502E-2</v>
      </c>
      <c r="P94" s="21">
        <v>2.3549288710666302E-2</v>
      </c>
      <c r="Q94" s="21">
        <v>6.5611810952404495E-2</v>
      </c>
      <c r="R94" s="22"/>
    </row>
    <row r="95" spans="1:18" ht="42.75" x14ac:dyDescent="0.25">
      <c r="A95" s="20" t="s">
        <v>489</v>
      </c>
      <c r="B95" s="20" t="s">
        <v>681</v>
      </c>
      <c r="C95" s="21">
        <v>7.7514110332657898E-2</v>
      </c>
      <c r="D95" s="21">
        <v>6.6553643565982396E-2</v>
      </c>
      <c r="E95" s="21">
        <v>9.0105374846817493E-2</v>
      </c>
      <c r="F95" s="22"/>
      <c r="G95" s="21">
        <v>8.5308760886504104E-2</v>
      </c>
      <c r="H95" s="21">
        <v>7.0342684558718505E-2</v>
      </c>
      <c r="I95" s="21">
        <v>0.10310586397547999</v>
      </c>
      <c r="J95" s="22"/>
      <c r="K95" s="21">
        <v>8.4012605098097895E-2</v>
      </c>
      <c r="L95" s="21">
        <v>6.8222034664348105E-2</v>
      </c>
      <c r="M95" s="21">
        <v>0.103053812953421</v>
      </c>
      <c r="N95" s="22"/>
      <c r="O95" s="21">
        <v>3.5260577232952797E-2</v>
      </c>
      <c r="P95" s="21">
        <v>2.1723061591114399E-2</v>
      </c>
      <c r="Q95" s="21">
        <v>5.6745133302634199E-2</v>
      </c>
      <c r="R95" s="22"/>
    </row>
    <row r="96" spans="1:18" ht="42.75" x14ac:dyDescent="0.25">
      <c r="A96" s="20" t="s">
        <v>489</v>
      </c>
      <c r="B96" s="20" t="s">
        <v>682</v>
      </c>
      <c r="C96" s="21">
        <v>1.49887167149626E-2</v>
      </c>
      <c r="D96" s="21">
        <v>1.1242086530708699E-2</v>
      </c>
      <c r="E96" s="21">
        <v>1.9958775145020102E-2</v>
      </c>
      <c r="F96" s="22"/>
      <c r="G96" s="21">
        <v>1.99601508591234E-2</v>
      </c>
      <c r="H96" s="21">
        <v>1.38321928102532E-2</v>
      </c>
      <c r="I96" s="21">
        <v>2.8723851978537999E-2</v>
      </c>
      <c r="J96" s="22"/>
      <c r="K96" s="21">
        <v>1.3555968403371499E-2</v>
      </c>
      <c r="L96" s="21">
        <v>8.9867013551302999E-3</v>
      </c>
      <c r="M96" s="21">
        <v>2.0400643235640298E-2</v>
      </c>
      <c r="N96" s="22"/>
      <c r="O96" s="21">
        <v>3.1344190167962999E-3</v>
      </c>
      <c r="P96" s="21">
        <v>5.5933845033640005E-4</v>
      </c>
      <c r="Q96" s="21">
        <v>1.7358741632536999E-2</v>
      </c>
      <c r="R96" s="24" t="s">
        <v>501</v>
      </c>
    </row>
    <row r="97" spans="1:18" ht="42.75" x14ac:dyDescent="0.25">
      <c r="A97" s="20" t="s">
        <v>489</v>
      </c>
      <c r="B97" s="20" t="s">
        <v>683</v>
      </c>
      <c r="C97" s="21">
        <v>1.6530140865745599E-2</v>
      </c>
      <c r="D97" s="21">
        <v>1.17958284528471E-2</v>
      </c>
      <c r="E97" s="21">
        <v>2.3120136440275899E-2</v>
      </c>
      <c r="F97" s="22"/>
      <c r="G97" s="21">
        <v>2.6973835947374899E-2</v>
      </c>
      <c r="H97" s="21">
        <v>1.8574948741109602E-2</v>
      </c>
      <c r="I97" s="21">
        <v>3.9019394451417097E-2</v>
      </c>
      <c r="J97" s="22"/>
      <c r="K97" s="21">
        <v>8.7667726243131992E-3</v>
      </c>
      <c r="L97" s="21">
        <v>5.1351118284141996E-3</v>
      </c>
      <c r="M97" s="21">
        <v>1.4928281998237499E-2</v>
      </c>
      <c r="N97" s="22"/>
      <c r="O97" s="21">
        <v>4.4923947306695E-3</v>
      </c>
      <c r="P97" s="21">
        <v>9.6103841310370001E-4</v>
      </c>
      <c r="Q97" s="21">
        <v>2.0730536645117301E-2</v>
      </c>
      <c r="R97" s="24" t="s">
        <v>501</v>
      </c>
    </row>
    <row r="98" spans="1:18" x14ac:dyDescent="0.25">
      <c r="A98" s="20" t="s">
        <v>489</v>
      </c>
      <c r="B98" s="20" t="s">
        <v>519</v>
      </c>
      <c r="C98" s="21">
        <v>2.2116904115561001E-3</v>
      </c>
      <c r="D98" s="21">
        <v>1.1014403365440001E-3</v>
      </c>
      <c r="E98" s="21">
        <v>4.4361007148505998E-3</v>
      </c>
      <c r="F98" s="22"/>
      <c r="G98" s="21">
        <v>3.2316429049427001E-3</v>
      </c>
      <c r="H98" s="21">
        <v>1.5135529693760001E-3</v>
      </c>
      <c r="I98" s="21">
        <v>6.8865492773003004E-3</v>
      </c>
      <c r="J98" s="22"/>
      <c r="K98" s="21">
        <v>5.2766189937489998E-4</v>
      </c>
      <c r="L98" s="21">
        <v>1.3024395367099999E-4</v>
      </c>
      <c r="M98" s="21">
        <v>2.1351456340144002E-3</v>
      </c>
      <c r="N98" s="22"/>
      <c r="O98" s="21">
        <v>3.5417772898269002E-3</v>
      </c>
      <c r="P98" s="21">
        <v>4.9260947747380005E-4</v>
      </c>
      <c r="Q98" s="21">
        <v>2.49928259636614E-2</v>
      </c>
      <c r="R98" s="24" t="s">
        <v>501</v>
      </c>
    </row>
    <row r="99" spans="1:18" x14ac:dyDescent="0.25">
      <c r="A99" s="20" t="s">
        <v>489</v>
      </c>
      <c r="B99" s="20" t="s">
        <v>521</v>
      </c>
      <c r="C99" s="21">
        <v>0</v>
      </c>
      <c r="D99" s="22"/>
      <c r="E99" s="22"/>
      <c r="F99" s="22"/>
      <c r="G99" s="21">
        <v>0</v>
      </c>
      <c r="H99" s="22"/>
      <c r="I99" s="22"/>
      <c r="J99" s="22"/>
      <c r="K99" s="21">
        <v>0</v>
      </c>
      <c r="L99" s="22"/>
      <c r="M99" s="22"/>
      <c r="N99" s="22"/>
      <c r="O99" s="21">
        <v>0</v>
      </c>
      <c r="P99" s="22"/>
      <c r="Q99" s="22"/>
      <c r="R99" s="22"/>
    </row>
    <row r="100" spans="1:18" x14ac:dyDescent="0.25">
      <c r="A100" s="20" t="s">
        <v>489</v>
      </c>
      <c r="B100" s="20" t="s">
        <v>520</v>
      </c>
      <c r="C100" s="21">
        <v>6.4322782823959996E-4</v>
      </c>
      <c r="D100" s="21">
        <v>1.8139609055180001E-4</v>
      </c>
      <c r="E100" s="21">
        <v>2.2781970452200998E-3</v>
      </c>
      <c r="F100" s="22"/>
      <c r="G100" s="21">
        <v>1.8682458701699999E-4</v>
      </c>
      <c r="H100" s="21">
        <v>2.6178871674759499E-5</v>
      </c>
      <c r="I100" s="21">
        <v>1.3319539531975999E-3</v>
      </c>
      <c r="J100" s="22"/>
      <c r="K100" s="21">
        <v>1.4145415344156999E-3</v>
      </c>
      <c r="L100" s="21">
        <v>3.3831067510060002E-4</v>
      </c>
      <c r="M100" s="21">
        <v>5.8942812121740001E-3</v>
      </c>
      <c r="N100" s="22"/>
      <c r="O100" s="21">
        <v>0</v>
      </c>
      <c r="P100" s="22"/>
      <c r="Q100" s="22"/>
      <c r="R100" s="22"/>
    </row>
    <row r="101" spans="1:18" ht="42.75" x14ac:dyDescent="0.25">
      <c r="A101" s="17" t="s">
        <v>490</v>
      </c>
      <c r="B101" s="17" t="s">
        <v>679</v>
      </c>
      <c r="C101" s="18">
        <v>0.86452234991041099</v>
      </c>
      <c r="D101" s="18">
        <v>0.84652253313696801</v>
      </c>
      <c r="E101" s="18">
        <v>0.88070863350224904</v>
      </c>
      <c r="F101" s="19"/>
      <c r="G101" s="18">
        <v>0.86144533429178705</v>
      </c>
      <c r="H101" s="18">
        <v>0.83709147169417097</v>
      </c>
      <c r="I101" s="18">
        <v>0.88266874665239503</v>
      </c>
      <c r="J101" s="19"/>
      <c r="K101" s="18">
        <v>0.85082437970605196</v>
      </c>
      <c r="L101" s="18">
        <v>0.81622645051779097</v>
      </c>
      <c r="M101" s="18">
        <v>0.87986743299709402</v>
      </c>
      <c r="N101" s="19"/>
      <c r="O101" s="18">
        <v>0.91477947122352998</v>
      </c>
      <c r="P101" s="18">
        <v>0.87124715366640304</v>
      </c>
      <c r="Q101" s="18">
        <v>0.944530271027608</v>
      </c>
      <c r="R101" s="19"/>
    </row>
    <row r="102" spans="1:18" ht="42.75" x14ac:dyDescent="0.25">
      <c r="A102" s="17" t="s">
        <v>490</v>
      </c>
      <c r="B102" s="17" t="s">
        <v>680</v>
      </c>
      <c r="C102" s="18">
        <v>6.77076899748454E-2</v>
      </c>
      <c r="D102" s="18">
        <v>5.4968348384886997E-2</v>
      </c>
      <c r="E102" s="18">
        <v>8.3139730095149703E-2</v>
      </c>
      <c r="F102" s="19"/>
      <c r="G102" s="18">
        <v>6.4664608448839506E-2</v>
      </c>
      <c r="H102" s="18">
        <v>4.9084732421934098E-2</v>
      </c>
      <c r="I102" s="18">
        <v>8.4748927000851307E-2</v>
      </c>
      <c r="J102" s="19"/>
      <c r="K102" s="18">
        <v>7.7027788236268005E-2</v>
      </c>
      <c r="L102" s="18">
        <v>5.3455113936227303E-2</v>
      </c>
      <c r="M102" s="18">
        <v>0.10978982927088</v>
      </c>
      <c r="N102" s="19"/>
      <c r="O102" s="18">
        <v>5.4012668036264498E-2</v>
      </c>
      <c r="P102" s="18">
        <v>3.1426931922759402E-2</v>
      </c>
      <c r="Q102" s="18">
        <v>9.1300147914320604E-2</v>
      </c>
      <c r="R102" s="19"/>
    </row>
    <row r="103" spans="1:18" ht="42.75" x14ac:dyDescent="0.25">
      <c r="A103" s="17" t="s">
        <v>490</v>
      </c>
      <c r="B103" s="17" t="s">
        <v>681</v>
      </c>
      <c r="C103" s="18">
        <v>5.0818278717117103E-2</v>
      </c>
      <c r="D103" s="18">
        <v>4.1875486299348001E-2</v>
      </c>
      <c r="E103" s="18">
        <v>6.1548183064800699E-2</v>
      </c>
      <c r="F103" s="19"/>
      <c r="G103" s="18">
        <v>5.10162160888653E-2</v>
      </c>
      <c r="H103" s="18">
        <v>3.8891971962729401E-2</v>
      </c>
      <c r="I103" s="18">
        <v>6.6657953529149105E-2</v>
      </c>
      <c r="J103" s="19"/>
      <c r="K103" s="18">
        <v>5.9093836902361099E-2</v>
      </c>
      <c r="L103" s="18">
        <v>4.2996887876095902E-2</v>
      </c>
      <c r="M103" s="18">
        <v>8.0708849927286996E-2</v>
      </c>
      <c r="N103" s="19"/>
      <c r="O103" s="18">
        <v>2.70846638662843E-2</v>
      </c>
      <c r="P103" s="18">
        <v>1.33790127202021E-2</v>
      </c>
      <c r="Q103" s="18">
        <v>5.4061252113456297E-2</v>
      </c>
      <c r="R103" s="19"/>
    </row>
    <row r="104" spans="1:18" ht="42.75" x14ac:dyDescent="0.25">
      <c r="A104" s="17" t="s">
        <v>490</v>
      </c>
      <c r="B104" s="17" t="s">
        <v>682</v>
      </c>
      <c r="C104" s="18">
        <v>8.368702649115E-3</v>
      </c>
      <c r="D104" s="18">
        <v>5.6182873405760001E-3</v>
      </c>
      <c r="E104" s="18">
        <v>1.2448718949574E-2</v>
      </c>
      <c r="F104" s="19"/>
      <c r="G104" s="18">
        <v>1.02714324538707E-2</v>
      </c>
      <c r="H104" s="18">
        <v>6.5650712699610002E-3</v>
      </c>
      <c r="I104" s="18">
        <v>1.6036470847122002E-2</v>
      </c>
      <c r="J104" s="19"/>
      <c r="K104" s="18">
        <v>8.6482819293854998E-3</v>
      </c>
      <c r="L104" s="18">
        <v>3.9954403643099002E-3</v>
      </c>
      <c r="M104" s="18">
        <v>1.8618247661719101E-2</v>
      </c>
      <c r="N104" s="19"/>
      <c r="O104" s="18">
        <v>0</v>
      </c>
      <c r="P104" s="19"/>
      <c r="Q104" s="19"/>
      <c r="R104" s="19"/>
    </row>
    <row r="105" spans="1:18" ht="42.75" x14ac:dyDescent="0.25">
      <c r="A105" s="17" t="s">
        <v>490</v>
      </c>
      <c r="B105" s="17" t="s">
        <v>683</v>
      </c>
      <c r="C105" s="18">
        <v>4.0909387488229998E-3</v>
      </c>
      <c r="D105" s="18">
        <v>2.2021323779132002E-3</v>
      </c>
      <c r="E105" s="18">
        <v>7.5874871254731002E-3</v>
      </c>
      <c r="F105" s="19"/>
      <c r="G105" s="18">
        <v>5.2476719098065996E-3</v>
      </c>
      <c r="H105" s="18">
        <v>2.3137591395239999E-3</v>
      </c>
      <c r="I105" s="18">
        <v>1.18576538317345E-2</v>
      </c>
      <c r="J105" s="19"/>
      <c r="K105" s="18">
        <v>2.6877891771639002E-3</v>
      </c>
      <c r="L105" s="18">
        <v>1.0077086375135001E-3</v>
      </c>
      <c r="M105" s="18">
        <v>7.1489030054515002E-3</v>
      </c>
      <c r="N105" s="19"/>
      <c r="O105" s="18">
        <v>3.3647259612067E-3</v>
      </c>
      <c r="P105" s="18">
        <v>5.9177576695729997E-4</v>
      </c>
      <c r="Q105" s="18">
        <v>1.8885663774690701E-2</v>
      </c>
      <c r="R105" s="24" t="s">
        <v>501</v>
      </c>
    </row>
    <row r="106" spans="1:18" x14ac:dyDescent="0.25">
      <c r="A106" s="17" t="s">
        <v>490</v>
      </c>
      <c r="B106" s="17" t="s">
        <v>519</v>
      </c>
      <c r="C106" s="18">
        <v>3.6235770765592002E-3</v>
      </c>
      <c r="D106" s="18">
        <v>2.0418913395612E-3</v>
      </c>
      <c r="E106" s="18">
        <v>6.4225799585196997E-3</v>
      </c>
      <c r="F106" s="19"/>
      <c r="G106" s="18">
        <v>6.3701701456289001E-3</v>
      </c>
      <c r="H106" s="18">
        <v>3.4215056683147001E-3</v>
      </c>
      <c r="I106" s="18">
        <v>1.18298382359585E-2</v>
      </c>
      <c r="J106" s="19"/>
      <c r="K106" s="18">
        <v>9.7691640487519997E-4</v>
      </c>
      <c r="L106" s="18">
        <v>2.998022288335E-4</v>
      </c>
      <c r="M106" s="18">
        <v>3.1784552075840998E-3</v>
      </c>
      <c r="N106" s="19"/>
      <c r="O106" s="18">
        <v>0</v>
      </c>
      <c r="P106" s="19"/>
      <c r="Q106" s="19"/>
      <c r="R106" s="19"/>
    </row>
    <row r="107" spans="1:18" x14ac:dyDescent="0.25">
      <c r="A107" s="17" t="s">
        <v>490</v>
      </c>
      <c r="B107" s="17" t="s">
        <v>521</v>
      </c>
      <c r="C107" s="18">
        <v>0</v>
      </c>
      <c r="D107" s="19"/>
      <c r="E107" s="19"/>
      <c r="F107" s="19"/>
      <c r="G107" s="18">
        <v>0</v>
      </c>
      <c r="H107" s="19"/>
      <c r="I107" s="19"/>
      <c r="J107" s="19"/>
      <c r="K107" s="18">
        <v>0</v>
      </c>
      <c r="L107" s="19"/>
      <c r="M107" s="19"/>
      <c r="N107" s="19"/>
      <c r="O107" s="18">
        <v>0</v>
      </c>
      <c r="P107" s="19"/>
      <c r="Q107" s="19"/>
      <c r="R107" s="19"/>
    </row>
    <row r="108" spans="1:18" x14ac:dyDescent="0.25">
      <c r="A108" s="17" t="s">
        <v>490</v>
      </c>
      <c r="B108" s="17" t="s">
        <v>520</v>
      </c>
      <c r="C108" s="18">
        <v>8.684629231292E-4</v>
      </c>
      <c r="D108" s="18">
        <v>3.953681628197E-4</v>
      </c>
      <c r="E108" s="18">
        <v>1.9065797978573E-3</v>
      </c>
      <c r="F108" s="19"/>
      <c r="G108" s="18">
        <v>9.8456666120419999E-4</v>
      </c>
      <c r="H108" s="18">
        <v>3.3822683269099998E-4</v>
      </c>
      <c r="I108" s="18">
        <v>2.8625028732020999E-3</v>
      </c>
      <c r="J108" s="19"/>
      <c r="K108" s="18">
        <v>7.4100764389480002E-4</v>
      </c>
      <c r="L108" s="18">
        <v>1.83120994443E-4</v>
      </c>
      <c r="M108" s="18">
        <v>2.9934333340117E-3</v>
      </c>
      <c r="N108" s="19"/>
      <c r="O108" s="18">
        <v>7.5847091271390003E-4</v>
      </c>
      <c r="P108" s="18">
        <v>1.0454423636030001E-4</v>
      </c>
      <c r="Q108" s="18">
        <v>5.4803058630976996E-3</v>
      </c>
      <c r="R108" s="19"/>
    </row>
    <row r="109" spans="1:18" ht="42.75" x14ac:dyDescent="0.25">
      <c r="A109" s="20" t="s">
        <v>491</v>
      </c>
      <c r="B109" s="20" t="s">
        <v>679</v>
      </c>
      <c r="C109" s="21">
        <v>0.798807662489604</v>
      </c>
      <c r="D109" s="21">
        <v>0.76017639428888895</v>
      </c>
      <c r="E109" s="21">
        <v>0.83258657433429495</v>
      </c>
      <c r="F109" s="22"/>
      <c r="G109" s="21">
        <v>0.75433659659353303</v>
      </c>
      <c r="H109" s="21">
        <v>0.70316654774603704</v>
      </c>
      <c r="I109" s="21">
        <v>0.799204545868901</v>
      </c>
      <c r="J109" s="22"/>
      <c r="K109" s="21">
        <v>0.81625203194486795</v>
      </c>
      <c r="L109" s="21">
        <v>0.76346548961692395</v>
      </c>
      <c r="M109" s="21">
        <v>0.85942741246472398</v>
      </c>
      <c r="N109" s="22"/>
      <c r="O109" s="21">
        <v>0.88786933913159505</v>
      </c>
      <c r="P109" s="21">
        <v>0.82176112937884904</v>
      </c>
      <c r="Q109" s="21">
        <v>0.93150204120395097</v>
      </c>
      <c r="R109" s="24" t="s">
        <v>501</v>
      </c>
    </row>
    <row r="110" spans="1:18" ht="42.75" x14ac:dyDescent="0.25">
      <c r="A110" s="20" t="s">
        <v>491</v>
      </c>
      <c r="B110" s="20" t="s">
        <v>680</v>
      </c>
      <c r="C110" s="21">
        <v>9.1690062358818603E-2</v>
      </c>
      <c r="D110" s="21">
        <v>7.4560159522742295E-2</v>
      </c>
      <c r="E110" s="21">
        <v>0.11227801909688</v>
      </c>
      <c r="F110" s="22"/>
      <c r="G110" s="21">
        <v>8.6001357872995302E-2</v>
      </c>
      <c r="H110" s="21">
        <v>6.2315262572325503E-2</v>
      </c>
      <c r="I110" s="21">
        <v>0.117561801568692</v>
      </c>
      <c r="J110" s="22"/>
      <c r="K110" s="21">
        <v>0.101340687668278</v>
      </c>
      <c r="L110" s="21">
        <v>7.4694751797126993E-2</v>
      </c>
      <c r="M110" s="21">
        <v>0.136093995740691</v>
      </c>
      <c r="N110" s="22"/>
      <c r="O110" s="21">
        <v>8.6960651683026996E-2</v>
      </c>
      <c r="P110" s="21">
        <v>4.8963014589561302E-2</v>
      </c>
      <c r="Q110" s="21">
        <v>0.149801503820055</v>
      </c>
      <c r="R110" s="24" t="s">
        <v>501</v>
      </c>
    </row>
    <row r="111" spans="1:18" ht="42.75" x14ac:dyDescent="0.25">
      <c r="A111" s="20" t="s">
        <v>491</v>
      </c>
      <c r="B111" s="20" t="s">
        <v>681</v>
      </c>
      <c r="C111" s="21">
        <v>6.8883987136156705E-2</v>
      </c>
      <c r="D111" s="21">
        <v>5.2168603895681197E-2</v>
      </c>
      <c r="E111" s="21">
        <v>9.0444098572360507E-2</v>
      </c>
      <c r="F111" s="22"/>
      <c r="G111" s="21">
        <v>0.10443238410139701</v>
      </c>
      <c r="H111" s="21">
        <v>7.7398239857913595E-2</v>
      </c>
      <c r="I111" s="21">
        <v>0.13948161617118399</v>
      </c>
      <c r="J111" s="22"/>
      <c r="K111" s="21">
        <v>4.2952302253845803E-2</v>
      </c>
      <c r="L111" s="21">
        <v>2.5311536615600799E-2</v>
      </c>
      <c r="M111" s="21">
        <v>7.1979774908692798E-2</v>
      </c>
      <c r="N111" s="22"/>
      <c r="O111" s="21">
        <v>2.3740613721204298E-2</v>
      </c>
      <c r="P111" s="21">
        <v>8.5983996199678996E-3</v>
      </c>
      <c r="Q111" s="21">
        <v>6.3832105766906899E-2</v>
      </c>
      <c r="R111" s="24" t="s">
        <v>501</v>
      </c>
    </row>
    <row r="112" spans="1:18" ht="42.75" x14ac:dyDescent="0.25">
      <c r="A112" s="20" t="s">
        <v>491</v>
      </c>
      <c r="B112" s="20" t="s">
        <v>682</v>
      </c>
      <c r="C112" s="21">
        <v>2.0307888817229801E-2</v>
      </c>
      <c r="D112" s="21">
        <v>1.2811253217746199E-2</v>
      </c>
      <c r="E112" s="21">
        <v>3.20488430473614E-2</v>
      </c>
      <c r="F112" s="22"/>
      <c r="G112" s="21">
        <v>2.9100947300411701E-2</v>
      </c>
      <c r="H112" s="21">
        <v>1.7228842524484499E-2</v>
      </c>
      <c r="I112" s="21">
        <v>4.8748125933876597E-2</v>
      </c>
      <c r="J112" s="22"/>
      <c r="K112" s="21">
        <v>1.81003355402839E-2</v>
      </c>
      <c r="L112" s="21">
        <v>7.7772297850465999E-3</v>
      </c>
      <c r="M112" s="21">
        <v>4.15519917574875E-2</v>
      </c>
      <c r="N112" s="24" t="s">
        <v>501</v>
      </c>
      <c r="O112" s="21">
        <v>0</v>
      </c>
      <c r="P112" s="22"/>
      <c r="Q112" s="22"/>
      <c r="R112" s="22"/>
    </row>
    <row r="113" spans="1:18" ht="42.75" x14ac:dyDescent="0.25">
      <c r="A113" s="20" t="s">
        <v>491</v>
      </c>
      <c r="B113" s="20" t="s">
        <v>683</v>
      </c>
      <c r="C113" s="21">
        <v>1.3922122659544E-2</v>
      </c>
      <c r="D113" s="21">
        <v>7.7615300757504996E-3</v>
      </c>
      <c r="E113" s="21">
        <v>2.4850124360824202E-2</v>
      </c>
      <c r="F113" s="22"/>
      <c r="G113" s="21">
        <v>2.29449999887061E-2</v>
      </c>
      <c r="H113" s="21">
        <v>1.1944984678360601E-2</v>
      </c>
      <c r="I113" s="21">
        <v>4.3627536795563901E-2</v>
      </c>
      <c r="J113" s="22"/>
      <c r="K113" s="21">
        <v>8.4739829705628E-3</v>
      </c>
      <c r="L113" s="21">
        <v>2.4949694031274E-3</v>
      </c>
      <c r="M113" s="21">
        <v>2.83737066621438E-2</v>
      </c>
      <c r="N113" s="24" t="s">
        <v>501</v>
      </c>
      <c r="O113" s="21">
        <v>0</v>
      </c>
      <c r="P113" s="22"/>
      <c r="Q113" s="22"/>
      <c r="R113" s="22"/>
    </row>
    <row r="114" spans="1:18" x14ac:dyDescent="0.25">
      <c r="A114" s="20" t="s">
        <v>491</v>
      </c>
      <c r="B114" s="20" t="s">
        <v>519</v>
      </c>
      <c r="C114" s="21">
        <v>5.6786963087397E-3</v>
      </c>
      <c r="D114" s="21">
        <v>2.2357653426305002E-3</v>
      </c>
      <c r="E114" s="21">
        <v>1.4347275499794599E-2</v>
      </c>
      <c r="F114" s="22"/>
      <c r="G114" s="21">
        <v>1.685533794504E-3</v>
      </c>
      <c r="H114" s="21">
        <v>5.8597072340300005E-4</v>
      </c>
      <c r="I114" s="21">
        <v>4.8384173378205001E-3</v>
      </c>
      <c r="J114" s="22"/>
      <c r="K114" s="21">
        <v>1.28806596221612E-2</v>
      </c>
      <c r="L114" s="21">
        <v>4.2021523210494004E-3</v>
      </c>
      <c r="M114" s="21">
        <v>3.8784400995888799E-2</v>
      </c>
      <c r="N114" s="24" t="s">
        <v>501</v>
      </c>
      <c r="O114" s="21">
        <v>1.4293954641729999E-3</v>
      </c>
      <c r="P114" s="21">
        <v>1.9439648036090001E-4</v>
      </c>
      <c r="Q114" s="21">
        <v>1.0428493988360399E-2</v>
      </c>
      <c r="R114" s="24" t="s">
        <v>501</v>
      </c>
    </row>
    <row r="115" spans="1:18" x14ac:dyDescent="0.25">
      <c r="A115" s="20" t="s">
        <v>491</v>
      </c>
      <c r="B115" s="20" t="s">
        <v>521</v>
      </c>
      <c r="C115" s="21">
        <v>0</v>
      </c>
      <c r="D115" s="22"/>
      <c r="E115" s="22"/>
      <c r="F115" s="22"/>
      <c r="G115" s="21">
        <v>0</v>
      </c>
      <c r="H115" s="22"/>
      <c r="I115" s="22"/>
      <c r="J115" s="22"/>
      <c r="K115" s="21">
        <v>0</v>
      </c>
      <c r="L115" s="22"/>
      <c r="M115" s="22"/>
      <c r="N115" s="22"/>
      <c r="O115" s="21">
        <v>0</v>
      </c>
      <c r="P115" s="22"/>
      <c r="Q115" s="22"/>
      <c r="R115" s="22"/>
    </row>
    <row r="116" spans="1:18" x14ac:dyDescent="0.25">
      <c r="A116" s="20" t="s">
        <v>491</v>
      </c>
      <c r="B116" s="20" t="s">
        <v>520</v>
      </c>
      <c r="C116" s="21">
        <v>7.095802299065E-4</v>
      </c>
      <c r="D116" s="21">
        <v>9.8249180810459094E-5</v>
      </c>
      <c r="E116" s="21">
        <v>5.1053445214602E-3</v>
      </c>
      <c r="F116" s="22"/>
      <c r="G116" s="21">
        <v>1.4981803484526001E-3</v>
      </c>
      <c r="H116" s="21">
        <v>2.077542105566E-4</v>
      </c>
      <c r="I116" s="21">
        <v>1.07179207790055E-2</v>
      </c>
      <c r="J116" s="24" t="s">
        <v>501</v>
      </c>
      <c r="K116" s="21">
        <v>0</v>
      </c>
      <c r="L116" s="22"/>
      <c r="M116" s="22"/>
      <c r="N116" s="22"/>
      <c r="O116" s="21">
        <v>0</v>
      </c>
      <c r="P116" s="22"/>
      <c r="Q116" s="22"/>
      <c r="R116" s="22"/>
    </row>
    <row r="117" spans="1:18" ht="42.75" x14ac:dyDescent="0.25">
      <c r="A117" s="17" t="s">
        <v>492</v>
      </c>
      <c r="B117" s="17" t="s">
        <v>679</v>
      </c>
      <c r="C117" s="18">
        <v>0.86918243092898595</v>
      </c>
      <c r="D117" s="18">
        <v>0.845595830801949</v>
      </c>
      <c r="E117" s="18">
        <v>0.88963622674592502</v>
      </c>
      <c r="F117" s="19"/>
      <c r="G117" s="18">
        <v>0.83496607456210803</v>
      </c>
      <c r="H117" s="18">
        <v>0.79997465696276704</v>
      </c>
      <c r="I117" s="18">
        <v>0.86487025282709995</v>
      </c>
      <c r="J117" s="19"/>
      <c r="K117" s="18">
        <v>0.89658918889904804</v>
      </c>
      <c r="L117" s="18">
        <v>0.86802001976228405</v>
      </c>
      <c r="M117" s="18">
        <v>0.91954729556534698</v>
      </c>
      <c r="N117" s="19"/>
      <c r="O117" s="18">
        <v>0.91104891351341399</v>
      </c>
      <c r="P117" s="18">
        <v>0.86327288839267202</v>
      </c>
      <c r="Q117" s="18">
        <v>0.94322860688257404</v>
      </c>
      <c r="R117" s="19"/>
    </row>
    <row r="118" spans="1:18" ht="42.75" x14ac:dyDescent="0.25">
      <c r="A118" s="17" t="s">
        <v>492</v>
      </c>
      <c r="B118" s="17" t="s">
        <v>680</v>
      </c>
      <c r="C118" s="18">
        <v>6.6071195273261898E-2</v>
      </c>
      <c r="D118" s="18">
        <v>5.3362480852531202E-2</v>
      </c>
      <c r="E118" s="18">
        <v>8.15458680479971E-2</v>
      </c>
      <c r="F118" s="19"/>
      <c r="G118" s="18">
        <v>7.5936843404652898E-2</v>
      </c>
      <c r="H118" s="18">
        <v>5.8535179310403203E-2</v>
      </c>
      <c r="I118" s="18">
        <v>9.7973416096624105E-2</v>
      </c>
      <c r="J118" s="19"/>
      <c r="K118" s="18">
        <v>5.7625561300204499E-2</v>
      </c>
      <c r="L118" s="18">
        <v>4.0647670546351801E-2</v>
      </c>
      <c r="M118" s="18">
        <v>8.1095403402719299E-2</v>
      </c>
      <c r="N118" s="19"/>
      <c r="O118" s="18">
        <v>5.5784695657381297E-2</v>
      </c>
      <c r="P118" s="18">
        <v>3.2143913559679799E-2</v>
      </c>
      <c r="Q118" s="18">
        <v>9.51039968878193E-2</v>
      </c>
      <c r="R118" s="19"/>
    </row>
    <row r="119" spans="1:18" ht="42.75" x14ac:dyDescent="0.25">
      <c r="A119" s="17" t="s">
        <v>492</v>
      </c>
      <c r="B119" s="17" t="s">
        <v>681</v>
      </c>
      <c r="C119" s="18">
        <v>4.2552456088141899E-2</v>
      </c>
      <c r="D119" s="18">
        <v>3.3028663654245699E-2</v>
      </c>
      <c r="E119" s="18">
        <v>5.4667173850354599E-2</v>
      </c>
      <c r="F119" s="19"/>
      <c r="G119" s="18">
        <v>5.34654672022059E-2</v>
      </c>
      <c r="H119" s="18">
        <v>3.85588436463635E-2</v>
      </c>
      <c r="I119" s="18">
        <v>7.3693192256782003E-2</v>
      </c>
      <c r="J119" s="19"/>
      <c r="K119" s="18">
        <v>3.5220376913129202E-2</v>
      </c>
      <c r="L119" s="18">
        <v>2.4125171482533299E-2</v>
      </c>
      <c r="M119" s="18">
        <v>5.1150825302813903E-2</v>
      </c>
      <c r="N119" s="19"/>
      <c r="O119" s="18">
        <v>2.4571153053850998E-2</v>
      </c>
      <c r="P119" s="18">
        <v>1.14059683438436E-2</v>
      </c>
      <c r="Q119" s="18">
        <v>5.2130769087077103E-2</v>
      </c>
      <c r="R119" s="24" t="s">
        <v>501</v>
      </c>
    </row>
    <row r="120" spans="1:18" ht="42.75" x14ac:dyDescent="0.25">
      <c r="A120" s="17" t="s">
        <v>492</v>
      </c>
      <c r="B120" s="17" t="s">
        <v>682</v>
      </c>
      <c r="C120" s="18">
        <v>1.05541372738902E-2</v>
      </c>
      <c r="D120" s="18">
        <v>6.4959098867271E-3</v>
      </c>
      <c r="E120" s="18">
        <v>1.71040368125106E-2</v>
      </c>
      <c r="F120" s="19"/>
      <c r="G120" s="18">
        <v>1.67602562510848E-2</v>
      </c>
      <c r="H120" s="18">
        <v>9.4223855378927999E-3</v>
      </c>
      <c r="I120" s="18">
        <v>2.96416414042758E-2</v>
      </c>
      <c r="J120" s="19"/>
      <c r="K120" s="18">
        <v>6.4844226221359999E-3</v>
      </c>
      <c r="L120" s="18">
        <v>2.7253774238024E-3</v>
      </c>
      <c r="M120" s="18">
        <v>1.5348429876086299E-2</v>
      </c>
      <c r="N120" s="19"/>
      <c r="O120" s="18">
        <v>0</v>
      </c>
      <c r="P120" s="19"/>
      <c r="Q120" s="19"/>
      <c r="R120" s="19"/>
    </row>
    <row r="121" spans="1:18" ht="42.75" x14ac:dyDescent="0.25">
      <c r="A121" s="17" t="s">
        <v>492</v>
      </c>
      <c r="B121" s="17" t="s">
        <v>683</v>
      </c>
      <c r="C121" s="18">
        <v>8.5700549600196997E-3</v>
      </c>
      <c r="D121" s="18">
        <v>4.5438994282897003E-3</v>
      </c>
      <c r="E121" s="18">
        <v>1.6105896713864001E-2</v>
      </c>
      <c r="F121" s="19"/>
      <c r="G121" s="18">
        <v>1.4976931356480001E-2</v>
      </c>
      <c r="H121" s="18">
        <v>7.4524271660851996E-3</v>
      </c>
      <c r="I121" s="18">
        <v>2.9870078674877801E-2</v>
      </c>
      <c r="J121" s="19"/>
      <c r="K121" s="18">
        <v>3.6607122917146E-3</v>
      </c>
      <c r="L121" s="18">
        <v>8.2659448663429996E-4</v>
      </c>
      <c r="M121" s="18">
        <v>1.6055929706603401E-2</v>
      </c>
      <c r="N121" s="24" t="s">
        <v>501</v>
      </c>
      <c r="O121" s="18">
        <v>0</v>
      </c>
      <c r="P121" s="19"/>
      <c r="Q121" s="19"/>
      <c r="R121" s="19"/>
    </row>
    <row r="122" spans="1:18" x14ac:dyDescent="0.25">
      <c r="A122" s="17" t="s">
        <v>492</v>
      </c>
      <c r="B122" s="17" t="s">
        <v>519</v>
      </c>
      <c r="C122" s="18">
        <v>2.9896902191544998E-3</v>
      </c>
      <c r="D122" s="18">
        <v>1.2782786037369E-3</v>
      </c>
      <c r="E122" s="18">
        <v>6.9764040720270001E-3</v>
      </c>
      <c r="F122" s="19"/>
      <c r="G122" s="18">
        <v>3.8944272234704E-3</v>
      </c>
      <c r="H122" s="18">
        <v>1.5969883790971E-3</v>
      </c>
      <c r="I122" s="18">
        <v>9.4656428847659999E-3</v>
      </c>
      <c r="J122" s="19"/>
      <c r="K122" s="18">
        <v>4.1973797376630001E-4</v>
      </c>
      <c r="L122" s="18">
        <v>1.023161163687E-4</v>
      </c>
      <c r="M122" s="18">
        <v>1.7202238627063E-3</v>
      </c>
      <c r="N122" s="19"/>
      <c r="O122" s="18">
        <v>7.9438109720670006E-3</v>
      </c>
      <c r="P122" s="18">
        <v>1.0855983356353001E-3</v>
      </c>
      <c r="Q122" s="18">
        <v>5.5712010649962902E-2</v>
      </c>
      <c r="R122" s="24" t="s">
        <v>501</v>
      </c>
    </row>
    <row r="123" spans="1:18" x14ac:dyDescent="0.25">
      <c r="A123" s="17" t="s">
        <v>492</v>
      </c>
      <c r="B123" s="17" t="s">
        <v>521</v>
      </c>
      <c r="C123" s="18">
        <v>0</v>
      </c>
      <c r="D123" s="19"/>
      <c r="E123" s="19"/>
      <c r="F123" s="19"/>
      <c r="G123" s="18">
        <v>0</v>
      </c>
      <c r="H123" s="19"/>
      <c r="I123" s="19"/>
      <c r="J123" s="19"/>
      <c r="K123" s="18">
        <v>0</v>
      </c>
      <c r="L123" s="19"/>
      <c r="M123" s="19"/>
      <c r="N123" s="19"/>
      <c r="O123" s="18">
        <v>0</v>
      </c>
      <c r="P123" s="19"/>
      <c r="Q123" s="19"/>
      <c r="R123" s="19"/>
    </row>
    <row r="124" spans="1:18" x14ac:dyDescent="0.25">
      <c r="A124" s="17" t="s">
        <v>492</v>
      </c>
      <c r="B124" s="17" t="s">
        <v>520</v>
      </c>
      <c r="C124" s="18">
        <v>8.00352565477171E-5</v>
      </c>
      <c r="D124" s="18">
        <v>1.11662464285057E-5</v>
      </c>
      <c r="E124" s="18">
        <v>5.7341763103190002E-4</v>
      </c>
      <c r="F124" s="19"/>
      <c r="G124" s="18">
        <v>0</v>
      </c>
      <c r="H124" s="19"/>
      <c r="I124" s="19"/>
      <c r="J124" s="19"/>
      <c r="K124" s="18">
        <v>0</v>
      </c>
      <c r="L124" s="19"/>
      <c r="M124" s="19"/>
      <c r="N124" s="19"/>
      <c r="O124" s="18">
        <v>6.5142680328479999E-4</v>
      </c>
      <c r="P124" s="18">
        <v>8.9415763931927506E-5</v>
      </c>
      <c r="Q124" s="18">
        <v>4.7291773496647999E-3</v>
      </c>
      <c r="R124" s="19"/>
    </row>
    <row r="125" spans="1:18" ht="42.75" x14ac:dyDescent="0.25">
      <c r="A125" s="20" t="s">
        <v>493</v>
      </c>
      <c r="B125" s="20" t="s">
        <v>679</v>
      </c>
      <c r="C125" s="21">
        <v>0.90450154701570096</v>
      </c>
      <c r="D125" s="21">
        <v>0.88312307102890497</v>
      </c>
      <c r="E125" s="21">
        <v>0.92231358357464799</v>
      </c>
      <c r="F125" s="22"/>
      <c r="G125" s="21">
        <v>0.91919342805909199</v>
      </c>
      <c r="H125" s="21">
        <v>0.88231923864391204</v>
      </c>
      <c r="I125" s="21">
        <v>0.94523064604129703</v>
      </c>
      <c r="J125" s="22"/>
      <c r="K125" s="21">
        <v>0.89524216416068503</v>
      </c>
      <c r="L125" s="21">
        <v>0.85832504424606804</v>
      </c>
      <c r="M125" s="21">
        <v>0.92339808166023596</v>
      </c>
      <c r="N125" s="22"/>
      <c r="O125" s="21">
        <v>0.88795626183305099</v>
      </c>
      <c r="P125" s="21">
        <v>0.81283991993055704</v>
      </c>
      <c r="Q125" s="21">
        <v>0.93532361562681898</v>
      </c>
      <c r="R125" s="24" t="s">
        <v>501</v>
      </c>
    </row>
    <row r="126" spans="1:18" ht="42.75" x14ac:dyDescent="0.25">
      <c r="A126" s="20" t="s">
        <v>493</v>
      </c>
      <c r="B126" s="20" t="s">
        <v>680</v>
      </c>
      <c r="C126" s="21">
        <v>4.7451361394569902E-2</v>
      </c>
      <c r="D126" s="21">
        <v>3.4483326922295998E-2</v>
      </c>
      <c r="E126" s="21">
        <v>6.4968087789184698E-2</v>
      </c>
      <c r="F126" s="22"/>
      <c r="G126" s="21">
        <v>3.8388773699114302E-2</v>
      </c>
      <c r="H126" s="21">
        <v>2.1565858915958001E-2</v>
      </c>
      <c r="I126" s="21">
        <v>6.7430368935073898E-2</v>
      </c>
      <c r="J126" s="22"/>
      <c r="K126" s="21">
        <v>4.55466412600719E-2</v>
      </c>
      <c r="L126" s="21">
        <v>2.8684535196412599E-2</v>
      </c>
      <c r="M126" s="21">
        <v>7.1590493593372495E-2</v>
      </c>
      <c r="N126" s="22"/>
      <c r="O126" s="21">
        <v>7.4471028543386594E-2</v>
      </c>
      <c r="P126" s="21">
        <v>3.5040780059400402E-2</v>
      </c>
      <c r="Q126" s="21">
        <v>0.15131334619004899</v>
      </c>
      <c r="R126" s="24" t="s">
        <v>501</v>
      </c>
    </row>
    <row r="127" spans="1:18" ht="42.75" x14ac:dyDescent="0.25">
      <c r="A127" s="20" t="s">
        <v>493</v>
      </c>
      <c r="B127" s="20" t="s">
        <v>681</v>
      </c>
      <c r="C127" s="21">
        <v>3.3701283726820797E-2</v>
      </c>
      <c r="D127" s="21">
        <v>2.360182608236E-2</v>
      </c>
      <c r="E127" s="21">
        <v>4.7910343294625499E-2</v>
      </c>
      <c r="F127" s="22"/>
      <c r="G127" s="21">
        <v>2.9113715938923299E-2</v>
      </c>
      <c r="H127" s="21">
        <v>1.5390171254031399E-2</v>
      </c>
      <c r="I127" s="21">
        <v>5.4398558195124402E-2</v>
      </c>
      <c r="J127" s="22"/>
      <c r="K127" s="21">
        <v>4.1170487132989E-2</v>
      </c>
      <c r="L127" s="21">
        <v>2.4390528080559099E-2</v>
      </c>
      <c r="M127" s="21">
        <v>6.8681866455490195E-2</v>
      </c>
      <c r="N127" s="22"/>
      <c r="O127" s="21">
        <v>2.8761277458260501E-2</v>
      </c>
      <c r="P127" s="21">
        <v>9.9989177926042005E-3</v>
      </c>
      <c r="Q127" s="21">
        <v>7.9889046488230003E-2</v>
      </c>
      <c r="R127" s="24" t="s">
        <v>501</v>
      </c>
    </row>
    <row r="128" spans="1:18" ht="42.75" x14ac:dyDescent="0.25">
      <c r="A128" s="20" t="s">
        <v>493</v>
      </c>
      <c r="B128" s="20" t="s">
        <v>682</v>
      </c>
      <c r="C128" s="21">
        <v>4.4454084483500998E-3</v>
      </c>
      <c r="D128" s="21">
        <v>1.5433668465787999E-3</v>
      </c>
      <c r="E128" s="21">
        <v>1.27346529802822E-2</v>
      </c>
      <c r="F128" s="22"/>
      <c r="G128" s="21">
        <v>4.1259037333075997E-3</v>
      </c>
      <c r="H128" s="21">
        <v>5.717007586476E-4</v>
      </c>
      <c r="I128" s="21">
        <v>2.9132134732928201E-2</v>
      </c>
      <c r="J128" s="24" t="s">
        <v>501</v>
      </c>
      <c r="K128" s="21">
        <v>4.8078323890963E-3</v>
      </c>
      <c r="L128" s="21">
        <v>1.1173553328354001E-3</v>
      </c>
      <c r="M128" s="21">
        <v>2.04380661408416E-2</v>
      </c>
      <c r="N128" s="24" t="s">
        <v>501</v>
      </c>
      <c r="O128" s="21">
        <v>4.4496621185451998E-3</v>
      </c>
      <c r="P128" s="21">
        <v>5.986339806509E-4</v>
      </c>
      <c r="Q128" s="21">
        <v>3.2274417746451699E-2</v>
      </c>
      <c r="R128" s="24" t="s">
        <v>501</v>
      </c>
    </row>
    <row r="129" spans="1:18" ht="42.75" x14ac:dyDescent="0.25">
      <c r="A129" s="20" t="s">
        <v>493</v>
      </c>
      <c r="B129" s="20" t="s">
        <v>683</v>
      </c>
      <c r="C129" s="21">
        <v>9.4445793183632002E-3</v>
      </c>
      <c r="D129" s="21">
        <v>4.5420922471532997E-3</v>
      </c>
      <c r="E129" s="21">
        <v>1.9534704911019499E-2</v>
      </c>
      <c r="F129" s="22"/>
      <c r="G129" s="21">
        <v>8.1415801394106001E-3</v>
      </c>
      <c r="H129" s="21">
        <v>2.5070333698955002E-3</v>
      </c>
      <c r="I129" s="21">
        <v>2.6108290227193E-2</v>
      </c>
      <c r="J129" s="24" t="s">
        <v>501</v>
      </c>
      <c r="K129" s="21">
        <v>1.3232875057156699E-2</v>
      </c>
      <c r="L129" s="21">
        <v>4.8987411067576E-3</v>
      </c>
      <c r="M129" s="21">
        <v>3.5243543004494199E-2</v>
      </c>
      <c r="N129" s="24" t="s">
        <v>501</v>
      </c>
      <c r="O129" s="21">
        <v>4.3617700467571997E-3</v>
      </c>
      <c r="P129" s="21">
        <v>6.2278929864020003E-4</v>
      </c>
      <c r="Q129" s="21">
        <v>2.9877034553403101E-2</v>
      </c>
      <c r="R129" s="24" t="s">
        <v>501</v>
      </c>
    </row>
    <row r="130" spans="1:18" x14ac:dyDescent="0.25">
      <c r="A130" s="20" t="s">
        <v>493</v>
      </c>
      <c r="B130" s="20" t="s">
        <v>519</v>
      </c>
      <c r="C130" s="21">
        <v>4.5582009619360002E-4</v>
      </c>
      <c r="D130" s="21">
        <v>6.2677615474329701E-5</v>
      </c>
      <c r="E130" s="21">
        <v>3.3067759177314998E-3</v>
      </c>
      <c r="F130" s="22"/>
      <c r="G130" s="21">
        <v>1.0365984301533E-3</v>
      </c>
      <c r="H130" s="21">
        <v>1.4328511943720001E-4</v>
      </c>
      <c r="I130" s="21">
        <v>7.4577465567413999E-3</v>
      </c>
      <c r="J130" s="22"/>
      <c r="K130" s="21">
        <v>0</v>
      </c>
      <c r="L130" s="22"/>
      <c r="M130" s="22"/>
      <c r="N130" s="22"/>
      <c r="O130" s="21">
        <v>0</v>
      </c>
      <c r="P130" s="22"/>
      <c r="Q130" s="22"/>
      <c r="R130" s="22"/>
    </row>
    <row r="131" spans="1:18" x14ac:dyDescent="0.25">
      <c r="A131" s="20" t="s">
        <v>493</v>
      </c>
      <c r="B131" s="20" t="s">
        <v>521</v>
      </c>
      <c r="C131" s="21">
        <v>0</v>
      </c>
      <c r="D131" s="22"/>
      <c r="E131" s="22"/>
      <c r="F131" s="22"/>
      <c r="G131" s="21">
        <v>0</v>
      </c>
      <c r="H131" s="22"/>
      <c r="I131" s="22"/>
      <c r="J131" s="22"/>
      <c r="K131" s="21">
        <v>0</v>
      </c>
      <c r="L131" s="22"/>
      <c r="M131" s="22"/>
      <c r="N131" s="22"/>
      <c r="O131" s="21">
        <v>0</v>
      </c>
      <c r="P131" s="22"/>
      <c r="Q131" s="22"/>
      <c r="R131" s="22"/>
    </row>
    <row r="132" spans="1:18" x14ac:dyDescent="0.25">
      <c r="A132" s="20" t="s">
        <v>493</v>
      </c>
      <c r="B132" s="20" t="s">
        <v>520</v>
      </c>
      <c r="C132" s="21">
        <v>0</v>
      </c>
      <c r="D132" s="22"/>
      <c r="E132" s="22"/>
      <c r="F132" s="22"/>
      <c r="G132" s="21">
        <v>0</v>
      </c>
      <c r="H132" s="22"/>
      <c r="I132" s="22"/>
      <c r="J132" s="22"/>
      <c r="K132" s="21">
        <v>0</v>
      </c>
      <c r="L132" s="22"/>
      <c r="M132" s="22"/>
      <c r="N132" s="22"/>
      <c r="O132" s="21">
        <v>0</v>
      </c>
      <c r="P132" s="22"/>
      <c r="Q132" s="22"/>
      <c r="R132" s="22"/>
    </row>
    <row r="133" spans="1:18" ht="42.75" x14ac:dyDescent="0.25">
      <c r="A133" s="17" t="s">
        <v>494</v>
      </c>
      <c r="B133" s="17" t="s">
        <v>679</v>
      </c>
      <c r="C133" s="18">
        <v>0.95444618765769895</v>
      </c>
      <c r="D133" s="18">
        <v>0.93618528973311899</v>
      </c>
      <c r="E133" s="18">
        <v>0.967662136714181</v>
      </c>
      <c r="F133" s="19"/>
      <c r="G133" s="18">
        <v>0.95680232129592502</v>
      </c>
      <c r="H133" s="18">
        <v>0.92580410803884094</v>
      </c>
      <c r="I133" s="18">
        <v>0.97519679025392403</v>
      </c>
      <c r="J133" s="19"/>
      <c r="K133" s="18">
        <v>0.94085503634071099</v>
      </c>
      <c r="L133" s="18">
        <v>0.91571087598822798</v>
      </c>
      <c r="M133" s="18">
        <v>0.95883566332635495</v>
      </c>
      <c r="N133" s="19"/>
      <c r="O133" s="18">
        <v>0.98308135365696903</v>
      </c>
      <c r="P133" s="18">
        <v>0.96145181225185605</v>
      </c>
      <c r="Q133" s="18">
        <v>0.99266703748870999</v>
      </c>
      <c r="R133" s="19"/>
    </row>
    <row r="134" spans="1:18" ht="42.75" x14ac:dyDescent="0.25">
      <c r="A134" s="17" t="s">
        <v>494</v>
      </c>
      <c r="B134" s="17" t="s">
        <v>680</v>
      </c>
      <c r="C134" s="18">
        <v>2.8354780953410898E-2</v>
      </c>
      <c r="D134" s="18">
        <v>1.8026296432327199E-2</v>
      </c>
      <c r="E134" s="18">
        <v>4.4333973151289403E-2</v>
      </c>
      <c r="F134" s="19"/>
      <c r="G134" s="18">
        <v>2.92568655550727E-2</v>
      </c>
      <c r="H134" s="18">
        <v>1.38101180357082E-2</v>
      </c>
      <c r="I134" s="18">
        <v>6.0913780778207298E-2</v>
      </c>
      <c r="J134" s="24" t="s">
        <v>501</v>
      </c>
      <c r="K134" s="18">
        <v>3.7656895653962498E-2</v>
      </c>
      <c r="L134" s="18">
        <v>2.3192216186402999E-2</v>
      </c>
      <c r="M134" s="18">
        <v>6.0583478742667403E-2</v>
      </c>
      <c r="N134" s="19"/>
      <c r="O134" s="18">
        <v>4.8984838747347E-3</v>
      </c>
      <c r="P134" s="18">
        <v>6.6951974626850005E-4</v>
      </c>
      <c r="Q134" s="18">
        <v>3.4906299765891199E-2</v>
      </c>
      <c r="R134" s="24" t="s">
        <v>501</v>
      </c>
    </row>
    <row r="135" spans="1:18" ht="42.75" x14ac:dyDescent="0.25">
      <c r="A135" s="17" t="s">
        <v>494</v>
      </c>
      <c r="B135" s="17" t="s">
        <v>681</v>
      </c>
      <c r="C135" s="18">
        <v>1.0500362489030499E-2</v>
      </c>
      <c r="D135" s="18">
        <v>5.6159569470900002E-3</v>
      </c>
      <c r="E135" s="18">
        <v>1.9549398474625401E-2</v>
      </c>
      <c r="F135" s="19"/>
      <c r="G135" s="18">
        <v>3.4064939109475999E-3</v>
      </c>
      <c r="H135" s="18">
        <v>7.9516655550389997E-4</v>
      </c>
      <c r="I135" s="18">
        <v>1.4469240405956599E-2</v>
      </c>
      <c r="J135" s="19"/>
      <c r="K135" s="18">
        <v>1.8343024730298401E-2</v>
      </c>
      <c r="L135" s="18">
        <v>9.1411773091841994E-3</v>
      </c>
      <c r="M135" s="18">
        <v>3.6466886212321102E-2</v>
      </c>
      <c r="N135" s="19"/>
      <c r="O135" s="18">
        <v>2.7734585789995999E-3</v>
      </c>
      <c r="P135" s="18">
        <v>3.852899834926E-4</v>
      </c>
      <c r="Q135" s="18">
        <v>1.9673044521226601E-2</v>
      </c>
      <c r="R135" s="24" t="s">
        <v>501</v>
      </c>
    </row>
    <row r="136" spans="1:18" ht="42.75" x14ac:dyDescent="0.25">
      <c r="A136" s="17" t="s">
        <v>494</v>
      </c>
      <c r="B136" s="17" t="s">
        <v>682</v>
      </c>
      <c r="C136" s="18">
        <v>6.9478826604950003E-4</v>
      </c>
      <c r="D136" s="18">
        <v>1.68301341013E-4</v>
      </c>
      <c r="E136" s="18">
        <v>2.8635354838821001E-3</v>
      </c>
      <c r="F136" s="19"/>
      <c r="G136" s="18">
        <v>2.2223662287886E-3</v>
      </c>
      <c r="H136" s="18">
        <v>5.3681674215100002E-4</v>
      </c>
      <c r="I136" s="18">
        <v>9.1519061033111995E-3</v>
      </c>
      <c r="J136" s="19"/>
      <c r="K136" s="18">
        <v>0</v>
      </c>
      <c r="L136" s="19"/>
      <c r="M136" s="19"/>
      <c r="N136" s="19"/>
      <c r="O136" s="18">
        <v>0</v>
      </c>
      <c r="P136" s="19"/>
      <c r="Q136" s="19"/>
      <c r="R136" s="19"/>
    </row>
    <row r="137" spans="1:18" ht="42.75" x14ac:dyDescent="0.25">
      <c r="A137" s="17" t="s">
        <v>494</v>
      </c>
      <c r="B137" s="17" t="s">
        <v>683</v>
      </c>
      <c r="C137" s="18">
        <v>5.0008300771460003E-4</v>
      </c>
      <c r="D137" s="18">
        <v>1.250741126154E-4</v>
      </c>
      <c r="E137" s="18">
        <v>1.9972326813017002E-3</v>
      </c>
      <c r="F137" s="19"/>
      <c r="G137" s="18">
        <v>0</v>
      </c>
      <c r="H137" s="19"/>
      <c r="I137" s="19"/>
      <c r="J137" s="19"/>
      <c r="K137" s="18">
        <v>4.6030626196910001E-4</v>
      </c>
      <c r="L137" s="18">
        <v>6.3460877408001498E-5</v>
      </c>
      <c r="M137" s="18">
        <v>3.3305135389569002E-3</v>
      </c>
      <c r="N137" s="19"/>
      <c r="O137" s="18">
        <v>1.3616287924779001E-3</v>
      </c>
      <c r="P137" s="18">
        <v>1.846269145541E-4</v>
      </c>
      <c r="Q137" s="18">
        <v>9.9672491403024008E-3</v>
      </c>
      <c r="R137" s="24" t="s">
        <v>501</v>
      </c>
    </row>
    <row r="138" spans="1:18" x14ac:dyDescent="0.25">
      <c r="A138" s="17" t="s">
        <v>494</v>
      </c>
      <c r="B138" s="17" t="s">
        <v>519</v>
      </c>
      <c r="C138" s="18">
        <v>4.118847345993E-3</v>
      </c>
      <c r="D138" s="18">
        <v>1.3707270289719999E-3</v>
      </c>
      <c r="E138" s="18">
        <v>1.2308664265355001E-2</v>
      </c>
      <c r="F138" s="19"/>
      <c r="G138" s="18">
        <v>3.8820181910678001E-3</v>
      </c>
      <c r="H138" s="18">
        <v>1.2875234629432001E-3</v>
      </c>
      <c r="I138" s="18">
        <v>1.1643737712765299E-2</v>
      </c>
      <c r="J138" s="19"/>
      <c r="K138" s="18">
        <v>2.6847370130588001E-3</v>
      </c>
      <c r="L138" s="18">
        <v>5.5159416003329996E-4</v>
      </c>
      <c r="M138" s="18">
        <v>1.2960266298483901E-2</v>
      </c>
      <c r="N138" s="19"/>
      <c r="O138" s="18">
        <v>7.8850750968181005E-3</v>
      </c>
      <c r="P138" s="18">
        <v>2.7409753098931E-3</v>
      </c>
      <c r="Q138" s="18">
        <v>2.2465831635820801E-2</v>
      </c>
      <c r="R138" s="19"/>
    </row>
    <row r="139" spans="1:18" x14ac:dyDescent="0.25">
      <c r="A139" s="17" t="s">
        <v>494</v>
      </c>
      <c r="B139" s="17" t="s">
        <v>521</v>
      </c>
      <c r="C139" s="18">
        <v>0</v>
      </c>
      <c r="D139" s="19"/>
      <c r="E139" s="19"/>
      <c r="F139" s="19"/>
      <c r="G139" s="18">
        <v>0</v>
      </c>
      <c r="H139" s="19"/>
      <c r="I139" s="19"/>
      <c r="J139" s="19"/>
      <c r="K139" s="18">
        <v>0</v>
      </c>
      <c r="L139" s="19"/>
      <c r="M139" s="19"/>
      <c r="N139" s="19"/>
      <c r="O139" s="18">
        <v>0</v>
      </c>
      <c r="P139" s="19"/>
      <c r="Q139" s="19"/>
      <c r="R139" s="19"/>
    </row>
    <row r="140" spans="1:18" x14ac:dyDescent="0.25">
      <c r="A140" s="17" t="s">
        <v>494</v>
      </c>
      <c r="B140" s="17" t="s">
        <v>520</v>
      </c>
      <c r="C140" s="18">
        <v>1.3849502801009999E-3</v>
      </c>
      <c r="D140" s="18">
        <v>3.1150092793150001E-4</v>
      </c>
      <c r="E140" s="18">
        <v>6.1348642651446001E-3</v>
      </c>
      <c r="F140" s="19"/>
      <c r="G140" s="18">
        <v>4.4299348181972998E-3</v>
      </c>
      <c r="H140" s="18">
        <v>9.8068881754569993E-4</v>
      </c>
      <c r="I140" s="18">
        <v>1.9770669048262701E-2</v>
      </c>
      <c r="J140" s="24" t="s">
        <v>501</v>
      </c>
      <c r="K140" s="18">
        <v>0</v>
      </c>
      <c r="L140" s="19"/>
      <c r="M140" s="19"/>
      <c r="N140" s="19"/>
      <c r="O140" s="18">
        <v>0</v>
      </c>
      <c r="P140" s="19"/>
      <c r="Q140" s="19"/>
      <c r="R140" s="19"/>
    </row>
    <row r="141" spans="1:18" ht="15" customHeight="1" x14ac:dyDescent="0.25">
      <c r="A141" s="23" t="s">
        <v>495</v>
      </c>
    </row>
    <row r="142" spans="1:18" ht="15" customHeight="1" x14ac:dyDescent="0.25">
      <c r="A142" s="23" t="s">
        <v>496</v>
      </c>
    </row>
    <row r="143" spans="1:18" ht="15" customHeight="1" x14ac:dyDescent="0.25">
      <c r="A143" s="23" t="s">
        <v>497</v>
      </c>
    </row>
  </sheetData>
  <autoFilter ref="A4:A140"/>
  <mergeCells count="6">
    <mergeCell ref="A4"/>
    <mergeCell ref="A3"/>
    <mergeCell ref="A2"/>
    <mergeCell ref="G1:R3"/>
    <mergeCell ref="B1:F3"/>
    <mergeCell ref="A1"/>
  </mergeCells>
  <hyperlinks>
    <hyperlink ref="A1" location="'PRESENCIA_ARMAS_SEX'!A1" display="◄ ANTERIOR"/>
    <hyperlink ref="A2" location="'Índice'!A1" display="ÍNDICE"/>
  </hyperlinks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8406C1ACDFAF5245AD38D609B1E892BE" ma:contentTypeVersion="19" ma:contentTypeDescription="Crear nuevo documento." ma:contentTypeScope="" ma:versionID="92873508f2aa0b34c7e302b9b2658160">
  <xsd:schema xmlns:xsd="http://www.w3.org/2001/XMLSchema" xmlns:xs="http://www.w3.org/2001/XMLSchema" xmlns:p="http://schemas.microsoft.com/office/2006/metadata/properties" xmlns:ns2="b2b1d710-148a-4258-a972-cf244cc4ad87" xmlns:ns3="33181c6a-63a3-4288-acbe-78819469e663" targetNamespace="http://schemas.microsoft.com/office/2006/metadata/properties" ma:root="true" ma:fieldsID="8dcf87a190a29378b76650bebfb7b353" ns2:_="" ns3:_="">
    <xsd:import namespace="b2b1d710-148a-4258-a972-cf244cc4ad87"/>
    <xsd:import namespace="33181c6a-63a3-4288-acbe-78819469e66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b1d710-148a-4258-a972-cf244cc4ad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Etiquetas de imagen" ma:readOnly="false" ma:fieldId="{5cf76f15-5ced-4ddc-b409-7134ff3c332f}" ma:taxonomyMulti="true" ma:sspId="c6d0a366-f013-4afb-8079-7418cfb1d11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5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181c6a-63a3-4288-acbe-78819469e663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694651c9-fec1-48ca-8692-7044069cd647}" ma:internalName="TaxCatchAll" ma:showField="CatchAllData" ma:web="33181c6a-63a3-4288-acbe-78819469e66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2b1d710-148a-4258-a972-cf244cc4ad87">
      <Terms xmlns="http://schemas.microsoft.com/office/infopath/2007/PartnerControls"/>
    </lcf76f155ced4ddcb4097134ff3c332f>
    <TaxCatchAll xmlns="33181c6a-63a3-4288-acbe-78819469e663" xsi:nil="true"/>
  </documentManagement>
</p:properties>
</file>

<file path=customXml/itemProps1.xml><?xml version="1.0" encoding="utf-8"?>
<ds:datastoreItem xmlns:ds="http://schemas.openxmlformats.org/officeDocument/2006/customXml" ds:itemID="{C1E5A566-4C61-4383-AA2E-3C38BF32CF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2b1d710-148a-4258-a972-cf244cc4ad87"/>
    <ds:schemaRef ds:uri="33181c6a-63a3-4288-acbe-78819469e66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DBBCEB-FDA4-4402-A8D2-1EADC3D26D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09256B-9022-4BEB-8ED4-8E36E4E22CEE}">
  <ds:schemaRefs>
    <ds:schemaRef ds:uri="b2b1d710-148a-4258-a972-cf244cc4ad87"/>
    <ds:schemaRef ds:uri="http://purl.org/dc/dcmitype/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3181c6a-63a3-4288-acbe-78819469e66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287</vt:i4>
      </vt:variant>
    </vt:vector>
  </HeadingPairs>
  <TitlesOfParts>
    <vt:vector size="287" baseType="lpstr">
      <vt:lpstr>Índice</vt:lpstr>
      <vt:lpstr>PAD_SEX</vt:lpstr>
      <vt:lpstr>PAD_ET</vt:lpstr>
      <vt:lpstr>PAD_NSE</vt:lpstr>
      <vt:lpstr>PAD_VDC</vt:lpstr>
      <vt:lpstr>P_FUENTE_INFO_PAIS_1_SEX</vt:lpstr>
      <vt:lpstr>P_FUENTE_INFO_PAIS_1_ET</vt:lpstr>
      <vt:lpstr>P_FUENTE_INFO_PAIS_1_NSE</vt:lpstr>
      <vt:lpstr>PADC_SEX</vt:lpstr>
      <vt:lpstr>PADC_ET</vt:lpstr>
      <vt:lpstr>PADC_NSE</vt:lpstr>
      <vt:lpstr>PADC_VDC</vt:lpstr>
      <vt:lpstr>P_FUENTE_INFO_COM_1_SEX</vt:lpstr>
      <vt:lpstr>P_FUENTE_INFO_COM_1_ET</vt:lpstr>
      <vt:lpstr>P_FUENTE_INFO_COM_1_NSE</vt:lpstr>
      <vt:lpstr>PADB_SEX</vt:lpstr>
      <vt:lpstr>PADB_ET</vt:lpstr>
      <vt:lpstr>PADB_NSE</vt:lpstr>
      <vt:lpstr>PADB_VDC</vt:lpstr>
      <vt:lpstr>P_FUENTE_INFO_BARRIO_1_SEX</vt:lpstr>
      <vt:lpstr>P_FUENTE_INFO_BARRIO_1_ET</vt:lpstr>
      <vt:lpstr>P_FUENTE_INFO_BARRIO_1_NSE</vt:lpstr>
      <vt:lpstr>PCOS_SEX</vt:lpstr>
      <vt:lpstr>PCOS_ET</vt:lpstr>
      <vt:lpstr>PCOS_NSE</vt:lpstr>
      <vt:lpstr>PCOS_VDC</vt:lpstr>
      <vt:lpstr>P_INSEG_OSCURO_1_SEX</vt:lpstr>
      <vt:lpstr>P_INSEG_OSCURO_1_ET</vt:lpstr>
      <vt:lpstr>P_INSEG_OSCURO_1_NSE</vt:lpstr>
      <vt:lpstr>P_INSEG_OSCURO_1_VDC</vt:lpstr>
      <vt:lpstr>PED_SEX</vt:lpstr>
      <vt:lpstr>PED_ET</vt:lpstr>
      <vt:lpstr>PED_NSE</vt:lpstr>
      <vt:lpstr>PED_VDC</vt:lpstr>
      <vt:lpstr>P_EXPOS_DELITO_SEX</vt:lpstr>
      <vt:lpstr>P_EXPOS_DELITO_ET</vt:lpstr>
      <vt:lpstr>P_EXPOS_DELITO_NSE</vt:lpstr>
      <vt:lpstr>P_EXPOS_DELITO_VDC</vt:lpstr>
      <vt:lpstr>P_DESORDENES_1_SEX</vt:lpstr>
      <vt:lpstr>P_DESORDENES_1_ET</vt:lpstr>
      <vt:lpstr>P_DESORDENES_1_NSE</vt:lpstr>
      <vt:lpstr>P_DESORDENES_1_VDC</vt:lpstr>
      <vt:lpstr>P_DESORDENES_2_SEX</vt:lpstr>
      <vt:lpstr>P_DESORDENES_2_ET</vt:lpstr>
      <vt:lpstr>P_DESORDENES_2_NSE</vt:lpstr>
      <vt:lpstr>P_DESORDENES_2_VDC</vt:lpstr>
      <vt:lpstr>P_DESORDENES_3_SEX</vt:lpstr>
      <vt:lpstr>P_DESORDENES_3_ET</vt:lpstr>
      <vt:lpstr>P_DESORDENES_3_NSE</vt:lpstr>
      <vt:lpstr>P_DESORDENES_3_VDC</vt:lpstr>
      <vt:lpstr>P_DESORDENES_4_SEX</vt:lpstr>
      <vt:lpstr>P_DESORDENES_4_ET</vt:lpstr>
      <vt:lpstr>P_DESORDENES_4_NSE</vt:lpstr>
      <vt:lpstr>P_DESORDENES_4_VDC</vt:lpstr>
      <vt:lpstr>P_DESORDENES_5_SEX</vt:lpstr>
      <vt:lpstr>P_DESORDENES_5_ET</vt:lpstr>
      <vt:lpstr>P_DESORDENES_5_NSE</vt:lpstr>
      <vt:lpstr>P_DESORDENES_5_VDC</vt:lpstr>
      <vt:lpstr>P_DESORDENES_6_SEX</vt:lpstr>
      <vt:lpstr>P_DESORDENES_6_ET</vt:lpstr>
      <vt:lpstr>P_DESORDENES_6_NSE</vt:lpstr>
      <vt:lpstr>P_DESORDENES_6_VDC</vt:lpstr>
      <vt:lpstr>P_DESORDENES_7_SEX</vt:lpstr>
      <vt:lpstr>P_DESORDENES_7_ET</vt:lpstr>
      <vt:lpstr>P_DESORDENES_7_NSE</vt:lpstr>
      <vt:lpstr>P_DESORDENES_7_VDC</vt:lpstr>
      <vt:lpstr>P_DESORDENES_8_SEX</vt:lpstr>
      <vt:lpstr>P_DESORDENES_8_ET</vt:lpstr>
      <vt:lpstr>P_DESORDENES_8_NSE</vt:lpstr>
      <vt:lpstr>P_DESORDENES_8_VDC</vt:lpstr>
      <vt:lpstr>P_INCIVILIDADES_1_SEX</vt:lpstr>
      <vt:lpstr>P_INCIVILIDADES_1_ET</vt:lpstr>
      <vt:lpstr>P_INCIVILIDADES_1_NSE</vt:lpstr>
      <vt:lpstr>P_INCIVILIDADES_1_VDC</vt:lpstr>
      <vt:lpstr>P_INCIVILIDADES_2_SEX</vt:lpstr>
      <vt:lpstr>P_INCIVILIDADES_2_ET</vt:lpstr>
      <vt:lpstr>P_INCIVILIDADES_2_NSE</vt:lpstr>
      <vt:lpstr>P_INCIVILIDADES_2_VDC</vt:lpstr>
      <vt:lpstr>P_INCIVILIDADES_3_SEX</vt:lpstr>
      <vt:lpstr>P_INCIVILIDADES_3_ET</vt:lpstr>
      <vt:lpstr>P_INCIVILIDADES_3_NSE</vt:lpstr>
      <vt:lpstr>P_INCIVILIDADES_3_VDC</vt:lpstr>
      <vt:lpstr>P_INCIVILIDADES_4_SEX</vt:lpstr>
      <vt:lpstr>P_INCIVILIDADES_4_ET</vt:lpstr>
      <vt:lpstr>P_INCIVILIDADES_4_NSE</vt:lpstr>
      <vt:lpstr>P_INCIVILIDADES_4_VDC</vt:lpstr>
      <vt:lpstr>P_INCIVILIDADES_5_SEX</vt:lpstr>
      <vt:lpstr>P_INCIVILIDADES_5_ET</vt:lpstr>
      <vt:lpstr>P_INCIVILIDADES_5_NSE</vt:lpstr>
      <vt:lpstr>P_INCIVILIDADES_5_VDC</vt:lpstr>
      <vt:lpstr>P_INCIVILIDADES_6_SEX</vt:lpstr>
      <vt:lpstr>P_INCIVILIDADES_6_ET</vt:lpstr>
      <vt:lpstr>P_INCIVILIDADES_6_NSE</vt:lpstr>
      <vt:lpstr>P_INCIVILIDADES_6_VDC</vt:lpstr>
      <vt:lpstr>P_INCIVILIDADES_7_SEX</vt:lpstr>
      <vt:lpstr>P_INCIVILIDADES_7_ET</vt:lpstr>
      <vt:lpstr>P_INCIVILIDADES_7_NSE</vt:lpstr>
      <vt:lpstr>P_INCIVILIDADES_7_VDC</vt:lpstr>
      <vt:lpstr>P_MOD_ACTIVIDADES_1_SEX</vt:lpstr>
      <vt:lpstr>P_MOD_ACTIVIDADES_1_ET</vt:lpstr>
      <vt:lpstr>P_MOD_ACTIVIDADES_1_NSE</vt:lpstr>
      <vt:lpstr>P_MOD_ACTIVIDADES_1_VDC</vt:lpstr>
      <vt:lpstr>P_MOD_ACTIVIDADES_2_SEX</vt:lpstr>
      <vt:lpstr>P_MOD_ACTIVIDADES_2_ET</vt:lpstr>
      <vt:lpstr>P_MOD_ACTIVIDADES_2_NSE</vt:lpstr>
      <vt:lpstr>P_MOD_ACTIVIDADES_2_VDC</vt:lpstr>
      <vt:lpstr>P_MOD_ACTIVIDADES_3_SEX</vt:lpstr>
      <vt:lpstr>P_MOD_ACTIVIDADES_3_ET</vt:lpstr>
      <vt:lpstr>P_MOD_ACTIVIDADES_3_NSE</vt:lpstr>
      <vt:lpstr>P_MOD_ACTIVIDADES_3_VDC</vt:lpstr>
      <vt:lpstr>P_MOD_ACTIVIDADES_4_SEX</vt:lpstr>
      <vt:lpstr>P_MOD_ACTIVIDADES_4_ET</vt:lpstr>
      <vt:lpstr>P_MOD_ACTIVIDADES_4_NSE</vt:lpstr>
      <vt:lpstr>P_MOD_ACTIVIDADES_4_VDC</vt:lpstr>
      <vt:lpstr>P_MOD_ACTIVIDADES_5_SEX</vt:lpstr>
      <vt:lpstr>P_MOD_ACTIVIDADES_5_ET</vt:lpstr>
      <vt:lpstr>P_MOD_ACTIVIDADES_5_NSE</vt:lpstr>
      <vt:lpstr>P_MOD_ACTIVIDADES_5_VDC</vt:lpstr>
      <vt:lpstr>P_MOD_ACTIVIDADES_6_SEX</vt:lpstr>
      <vt:lpstr>P_MOD_ACTIVIDADES_6_ET</vt:lpstr>
      <vt:lpstr>P_MOD_ACTIVIDADES_6_NSE</vt:lpstr>
      <vt:lpstr>P_MOD_ACTIVIDADES_6_VDC</vt:lpstr>
      <vt:lpstr>P_MOD_ACTIVIDADES_7_SEX</vt:lpstr>
      <vt:lpstr>P_MOD_ACTIVIDADES_7_ET</vt:lpstr>
      <vt:lpstr>P_MOD_ACTIVIDADES_7_NSE</vt:lpstr>
      <vt:lpstr>P_MOD_ACTIVIDADES_7_VDC</vt:lpstr>
      <vt:lpstr>P_MOD_ACTIVIDADES_8_SEX</vt:lpstr>
      <vt:lpstr>P_MOD_ACTIVIDADES_8_ET</vt:lpstr>
      <vt:lpstr>P_MOD_ACTIVIDADES_8_NSE</vt:lpstr>
      <vt:lpstr>P_MOD_ACTIVIDADES_8_VDC</vt:lpstr>
      <vt:lpstr>P_MOD_ACTIVIDADES_9_SEX</vt:lpstr>
      <vt:lpstr>P_MOD_ACTIVIDADES_9_ET</vt:lpstr>
      <vt:lpstr>P_MOD_ACTIVIDADES_9_NSE</vt:lpstr>
      <vt:lpstr>P_MOD_ACTIVIDADES_9_VDC</vt:lpstr>
      <vt:lpstr>P_MOD_ACTIVIDADES_10_SEX</vt:lpstr>
      <vt:lpstr>P_MOD_ACTIVIDADES_10_ET</vt:lpstr>
      <vt:lpstr>P_MOD_ACTIVIDADES_10_NSE</vt:lpstr>
      <vt:lpstr>P_MOD_ACTIVIDADES_10_VDC</vt:lpstr>
      <vt:lpstr>P_MOD_ACTIVIDADES_11_SEX</vt:lpstr>
      <vt:lpstr>P_MOD_ACTIVIDADES_11_ET</vt:lpstr>
      <vt:lpstr>P_MOD_ACTIVIDADES_11_NSE</vt:lpstr>
      <vt:lpstr>P_MOD_ACTIVIDADES_11_VDC</vt:lpstr>
      <vt:lpstr>P_MOD_ACTIVIDADES_12_SEX</vt:lpstr>
      <vt:lpstr>P_MOD_ACTIVIDADES_12_ET</vt:lpstr>
      <vt:lpstr>P_MOD_ACTIVIDADES_12_NSE</vt:lpstr>
      <vt:lpstr>P_MOD_ACTIVIDADES_12_VDC</vt:lpstr>
      <vt:lpstr>P_MOD_ACTIVIDADES_13_SEX</vt:lpstr>
      <vt:lpstr>P_MOD_ACTIVIDADES_13_ET</vt:lpstr>
      <vt:lpstr>P_MOD_ACTIVIDADES_13_NSE</vt:lpstr>
      <vt:lpstr>P_MOD_ACTIVIDADES_13_VDC</vt:lpstr>
      <vt:lpstr>P_MOD_ACTIVIDADES_14_SEX</vt:lpstr>
      <vt:lpstr>P_MOD_ACTIVIDADES_14_ET</vt:lpstr>
      <vt:lpstr>P_MOD_ACTIVIDADES_14_NSE</vt:lpstr>
      <vt:lpstr>P_MOD_ACTIVIDADES_14_VDC</vt:lpstr>
      <vt:lpstr>EV_CONOCE_CCH_SEX</vt:lpstr>
      <vt:lpstr>EV_CONOCE_CCH_ET</vt:lpstr>
      <vt:lpstr>EV_CONOCE_CCH_NSE</vt:lpstr>
      <vt:lpstr>EV_CONOCE_PDI_SEX</vt:lpstr>
      <vt:lpstr>EV_CONOCE_PDI_ET</vt:lpstr>
      <vt:lpstr>EV_CONOCE_PDI_NSE</vt:lpstr>
      <vt:lpstr>EV_CONOCE_FMP_SEX</vt:lpstr>
      <vt:lpstr>EV_CONOCE_FMP_ET</vt:lpstr>
      <vt:lpstr>EV_CONOCE_FMP_NSE</vt:lpstr>
      <vt:lpstr>EV_CONFIA_CCH_SEX</vt:lpstr>
      <vt:lpstr>EV_CONFIA_CCH_ET</vt:lpstr>
      <vt:lpstr>EV_CONFIA_CCH_NSE</vt:lpstr>
      <vt:lpstr>EV_CONFIA_PDI_SEX</vt:lpstr>
      <vt:lpstr>EV_CONFIA_PDI_ET</vt:lpstr>
      <vt:lpstr>EV_CONFIA_PDI_NSE</vt:lpstr>
      <vt:lpstr>EV_CONFIA_FMP_SEX</vt:lpstr>
      <vt:lpstr>EV_CONFIA_FMP_ET</vt:lpstr>
      <vt:lpstr>EV_CONFIA_FMP_NSE</vt:lpstr>
      <vt:lpstr>AGR_NSE</vt:lpstr>
      <vt:lpstr>AGR_PERSONAL</vt:lpstr>
      <vt:lpstr>AMEN_NSE</vt:lpstr>
      <vt:lpstr>AMEN_KISH_VIOLENTO</vt:lpstr>
      <vt:lpstr>AMEN_VIOLENTO_NSE</vt:lpstr>
      <vt:lpstr>BULLY_NSE</vt:lpstr>
      <vt:lpstr>COSC_DC_NSE</vt:lpstr>
      <vt:lpstr>COSC_DV</vt:lpstr>
      <vt:lpstr>DEN_ACO</vt:lpstr>
      <vt:lpstr>DEN_AGR</vt:lpstr>
      <vt:lpstr>DEN_AMEN_VIOLENTO</vt:lpstr>
      <vt:lpstr>DEN_CIBER</vt:lpstr>
      <vt:lpstr>DEN_ECON_NSE</vt:lpstr>
      <vt:lpstr>DEN_EMERG</vt:lpstr>
      <vt:lpstr>DEN_EXT_VIOLENTO</vt:lpstr>
      <vt:lpstr>DEN_HUR</vt:lpstr>
      <vt:lpstr>DEN_ODIO</vt:lpstr>
      <vt:lpstr>DEN_RDV_VIOLENTO</vt:lpstr>
      <vt:lpstr>DEN_RFV_VIOLENTO</vt:lpstr>
      <vt:lpstr>DEN_ROBOS_NSE</vt:lpstr>
      <vt:lpstr>DEN_ROBOS_NV_ULT</vt:lpstr>
      <vt:lpstr>DEN_RPS_VIOLENTO</vt:lpstr>
      <vt:lpstr>DEN_RVI</vt:lpstr>
      <vt:lpstr>DEN_VAN</vt:lpstr>
      <vt:lpstr>DEN_VHDC_NSE</vt:lpstr>
      <vt:lpstr>DEN_VHDV_ULT</vt:lpstr>
      <vt:lpstr>EST_NSE</vt:lpstr>
      <vt:lpstr>EXT_NSE</vt:lpstr>
      <vt:lpstr>EXT_KISH_VIOLENTO</vt:lpstr>
      <vt:lpstr>EXT_VIOLENTO_NSE</vt:lpstr>
      <vt:lpstr>FRB_NSE</vt:lpstr>
      <vt:lpstr>HACK_NSE</vt:lpstr>
      <vt:lpstr>HUR_NSE</vt:lpstr>
      <vt:lpstr>RDDV_NSE</vt:lpstr>
      <vt:lpstr>RDV_NSE</vt:lpstr>
      <vt:lpstr>RDV_INTENTO_NSE</vt:lpstr>
      <vt:lpstr>RDV_KISH_VIOLENTO</vt:lpstr>
      <vt:lpstr>RDV_NO_VIOLENTO_NSE</vt:lpstr>
      <vt:lpstr>RDV_VIOLENTO_NSE</vt:lpstr>
      <vt:lpstr>RFV_NSE</vt:lpstr>
      <vt:lpstr>RFV_INTENTO_NSE</vt:lpstr>
      <vt:lpstr>RFV_KISH_VIOLENTO</vt:lpstr>
      <vt:lpstr>RFV_NO_VIOLENTO_NSE</vt:lpstr>
      <vt:lpstr>RFV_VIOLENTO_NSE</vt:lpstr>
      <vt:lpstr>RPS_NSE</vt:lpstr>
      <vt:lpstr>RPS_INTENTO_NSE</vt:lpstr>
      <vt:lpstr>RPS_KISH_VIOLENTO</vt:lpstr>
      <vt:lpstr>RPS_NO_VIOLENTO_NSE</vt:lpstr>
      <vt:lpstr>RPS_VIOLENTO_NSE</vt:lpstr>
      <vt:lpstr>RVI_NSE</vt:lpstr>
      <vt:lpstr>RVI_INTENTO_NSE</vt:lpstr>
      <vt:lpstr>RVI_PERSONAL</vt:lpstr>
      <vt:lpstr>SOB_NSE</vt:lpstr>
      <vt:lpstr>SUPLANT_NSE</vt:lpstr>
      <vt:lpstr>VANDVHC_NSE</vt:lpstr>
      <vt:lpstr>VANDVIV_NSE</vt:lpstr>
      <vt:lpstr>VH_CIBER_NSE</vt:lpstr>
      <vt:lpstr>VH_DC_NSE</vt:lpstr>
      <vt:lpstr>VH_DV_NSE</vt:lpstr>
      <vt:lpstr>VH_ECON_NSE</vt:lpstr>
      <vt:lpstr>VH_EMERG_NSE</vt:lpstr>
      <vt:lpstr>VH_IR_NSE</vt:lpstr>
      <vt:lpstr>VH_ODIO_NSE</vt:lpstr>
      <vt:lpstr>VH_ROBOS_NSE</vt:lpstr>
      <vt:lpstr>VH_ROBOS_NV_NSE</vt:lpstr>
      <vt:lpstr>VH_VAN_NSE</vt:lpstr>
      <vt:lpstr>VIRUS_NSE</vt:lpstr>
      <vt:lpstr>VP_ACO_SEX</vt:lpstr>
      <vt:lpstr>VP_ACO_ET</vt:lpstr>
      <vt:lpstr>VP_ACO_NSE</vt:lpstr>
      <vt:lpstr>VP_ACO_OCU</vt:lpstr>
      <vt:lpstr>VP_DC_SEX</vt:lpstr>
      <vt:lpstr>VP_DC_ET</vt:lpstr>
      <vt:lpstr>VP_DC_NSE</vt:lpstr>
      <vt:lpstr>VP_DC_OCU</vt:lpstr>
      <vt:lpstr>VP_DV_SEX</vt:lpstr>
      <vt:lpstr>VP_DV_ET</vt:lpstr>
      <vt:lpstr>VP_DV_NSE</vt:lpstr>
      <vt:lpstr>VP_DV_OCU</vt:lpstr>
      <vt:lpstr>EVAL_CARAB_COMUNA_1_SEX</vt:lpstr>
      <vt:lpstr>EVAL_CARAB_COMUNA_1_NSE</vt:lpstr>
      <vt:lpstr>EVAL_CARAB_COMUNA_2_SEX</vt:lpstr>
      <vt:lpstr>EVAL_CARAB_COMUNA_2_NSE</vt:lpstr>
      <vt:lpstr>EVAL_CARAB_COMUNA_3_SEX</vt:lpstr>
      <vt:lpstr>EVAL_CARAB_COMUNA_3_NSE</vt:lpstr>
      <vt:lpstr>EVAL_CARAB_COMUNA_4_SEX</vt:lpstr>
      <vt:lpstr>EVAL_CARAB_COMUNA_4_NSE</vt:lpstr>
      <vt:lpstr>EVAL_CARAB_COMUNA_5_SEX</vt:lpstr>
      <vt:lpstr>EVAL_CARAB_COMUNA_5_NSE</vt:lpstr>
      <vt:lpstr>EVAL_CARAB_COMUNA_6_SEX</vt:lpstr>
      <vt:lpstr>EVAL_CARAB_COMUNA_6_NSE</vt:lpstr>
      <vt:lpstr>PRESENCIA_CARABINEROS_SEX</vt:lpstr>
      <vt:lpstr>PRESENCIA_CARABINEROS_NSE</vt:lpstr>
      <vt:lpstr>MEDIDAS_PERRO_NSE</vt:lpstr>
      <vt:lpstr>MEDIDAS_ALARMA_PRIVADA_NSE</vt:lpstr>
      <vt:lpstr>MEDIDAS_CAMARAS_VIGILANCIA_NSE</vt:lpstr>
      <vt:lpstr>MEDIDAS_REJAS_NSE</vt:lpstr>
      <vt:lpstr>MEDIDAS_CERCO_NSE</vt:lpstr>
      <vt:lpstr>MEDIDAS_PROTECCION_NSE</vt:lpstr>
      <vt:lpstr>MEDIDAS_SEGURO_NSE</vt:lpstr>
      <vt:lpstr>MEDIDAS_FOCO_NSE</vt:lpstr>
      <vt:lpstr>MEDIDAS_OTRO_NSE</vt:lpstr>
      <vt:lpstr>MEDIDAS_NA_NSE</vt:lpstr>
      <vt:lpstr>VECINOS_MEDIDAS_WHATSAPP_NSE</vt:lpstr>
      <vt:lpstr>VECINOS_MEDIDAS_VIGILANCIA_NSE</vt:lpstr>
      <vt:lpstr>VECINOS_MEDIDAS_AL_COMUNIT_NSE</vt:lpstr>
      <vt:lpstr>VECINOS_MEDIDAS_COORD_POL_NSE</vt:lpstr>
      <vt:lpstr>VECINOS_MEDIDAS_COORD_MUN_NSE</vt:lpstr>
      <vt:lpstr>VECINOS_MEDIDAS_TELEVIG_NSE</vt:lpstr>
      <vt:lpstr>VECINOS_MEDIDAS_PRIVAD_NSE</vt:lpstr>
      <vt:lpstr>VECINOS_MEDIDAS_NA_NSE</vt:lpstr>
      <vt:lpstr>PRESENCIA_TRAFICO_SEX</vt:lpstr>
      <vt:lpstr>PRESENCIA_TRAFICO_NSE</vt:lpstr>
      <vt:lpstr>PRESENCIA_ARMAS_SEX</vt:lpstr>
      <vt:lpstr>PRESENCIA_ARMAS_NSE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openpyxl</dc:creator>
  <cp:keywords/>
  <dc:description/>
  <cp:lastModifiedBy>Pablo Antonio Alvarado Saldivia</cp:lastModifiedBy>
  <cp:revision/>
  <dcterms:created xsi:type="dcterms:W3CDTF">2026-05-28T17:00:34Z</dcterms:created>
  <dcterms:modified xsi:type="dcterms:W3CDTF">2026-07-09T19:21:38Z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0x0101008406C1ACDFAF5245AD38D609B1E892BE</vt:lpwstr>
  </property>
  <property fmtid="{D5CDD505-2E9C-101B-9397-08002B2CF9AE}" pid="3" name="MediaServiceImageTags">
    <vt:lpwstr/>
  </property>
</Properties>
</file>